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9" r:id="rId14"/>
    <p:sldId id="347" r:id="rId15"/>
    <p:sldId id="348" r:id="rId16"/>
    <p:sldId id="349" r:id="rId17"/>
    <p:sldId id="350" r:id="rId18"/>
    <p:sldId id="351" r:id="rId19"/>
    <p:sldId id="352" r:id="rId20"/>
    <p:sldId id="353" r:id="rId21"/>
    <p:sldId id="268" r:id="rId22"/>
    <p:sldId id="270" r:id="rId23"/>
    <p:sldId id="272" r:id="rId24"/>
    <p:sldId id="273" r:id="rId25"/>
    <p:sldId id="274" r:id="rId26"/>
    <p:sldId id="288" r:id="rId27"/>
    <p:sldId id="289" r:id="rId28"/>
    <p:sldId id="290" r:id="rId29"/>
    <p:sldId id="291" r:id="rId30"/>
    <p:sldId id="292" r:id="rId31"/>
    <p:sldId id="293" r:id="rId32"/>
    <p:sldId id="294" r:id="rId33"/>
    <p:sldId id="295" r:id="rId34"/>
    <p:sldId id="296" r:id="rId35"/>
    <p:sldId id="297" r:id="rId36"/>
    <p:sldId id="276" r:id="rId37"/>
    <p:sldId id="277" r:id="rId38"/>
    <p:sldId id="278" r:id="rId39"/>
    <p:sldId id="279" r:id="rId40"/>
    <p:sldId id="280" r:id="rId41"/>
    <p:sldId id="281" r:id="rId42"/>
    <p:sldId id="282" r:id="rId43"/>
    <p:sldId id="275" r:id="rId44"/>
    <p:sldId id="283" r:id="rId45"/>
    <p:sldId id="285" r:id="rId46"/>
    <p:sldId id="354" r:id="rId47"/>
    <p:sldId id="284" r:id="rId48"/>
    <p:sldId id="287" r:id="rId49"/>
    <p:sldId id="355" r:id="rId50"/>
    <p:sldId id="298" r:id="rId51"/>
    <p:sldId id="300" r:id="rId52"/>
    <p:sldId id="301" r:id="rId53"/>
    <p:sldId id="302" r:id="rId54"/>
    <p:sldId id="303" r:id="rId55"/>
    <p:sldId id="304" r:id="rId56"/>
    <p:sldId id="305" r:id="rId57"/>
    <p:sldId id="306" r:id="rId58"/>
    <p:sldId id="307" r:id="rId59"/>
    <p:sldId id="308" r:id="rId60"/>
    <p:sldId id="309" r:id="rId61"/>
    <p:sldId id="311" r:id="rId62"/>
    <p:sldId id="312" r:id="rId63"/>
    <p:sldId id="313" r:id="rId64"/>
    <p:sldId id="314" r:id="rId65"/>
    <p:sldId id="315" r:id="rId66"/>
    <p:sldId id="310"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5" autoAdjust="0"/>
    <p:restoredTop sz="94660"/>
  </p:normalViewPr>
  <p:slideViewPr>
    <p:cSldViewPr snapToGrid="0">
      <p:cViewPr varScale="1">
        <p:scale>
          <a:sx n="54" d="100"/>
          <a:sy n="54" d="100"/>
        </p:scale>
        <p:origin x="86"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userId="d41a4da1a37fb713" providerId="LiveId" clId="{97896204-293B-48A1-B75C-65E121A4FFE7}"/>
    <pc:docChg chg="undo custSel addSld modSld sldOrd">
      <pc:chgData name="Jim" userId="d41a4da1a37fb713" providerId="LiveId" clId="{97896204-293B-48A1-B75C-65E121A4FFE7}" dt="2022-01-28T17:56:18.594" v="18" actId="1036"/>
      <pc:docMkLst>
        <pc:docMk/>
      </pc:docMkLst>
      <pc:sldChg chg="modSp mod">
        <pc:chgData name="Jim" userId="d41a4da1a37fb713" providerId="LiveId" clId="{97896204-293B-48A1-B75C-65E121A4FFE7}" dt="2022-01-28T17:45:03.010" v="12" actId="6549"/>
        <pc:sldMkLst>
          <pc:docMk/>
          <pc:sldMk cId="1951002786" sldId="284"/>
        </pc:sldMkLst>
        <pc:spChg chg="mod">
          <ac:chgData name="Jim" userId="d41a4da1a37fb713" providerId="LiveId" clId="{97896204-293B-48A1-B75C-65E121A4FFE7}" dt="2022-01-28T17:45:03.010" v="12" actId="6549"/>
          <ac:spMkLst>
            <pc:docMk/>
            <pc:sldMk cId="1951002786" sldId="284"/>
            <ac:spMk id="2" creationId="{99F03F86-9B9B-4D85-99C2-410A8DC52A8A}"/>
          </ac:spMkLst>
        </pc:spChg>
      </pc:sldChg>
      <pc:sldChg chg="modSp mod">
        <pc:chgData name="Jim" userId="d41a4da1a37fb713" providerId="LiveId" clId="{97896204-293B-48A1-B75C-65E121A4FFE7}" dt="2022-01-28T17:45:59.427" v="17" actId="1076"/>
        <pc:sldMkLst>
          <pc:docMk/>
          <pc:sldMk cId="3400022678" sldId="287"/>
        </pc:sldMkLst>
        <pc:spChg chg="mod">
          <ac:chgData name="Jim" userId="d41a4da1a37fb713" providerId="LiveId" clId="{97896204-293B-48A1-B75C-65E121A4FFE7}" dt="2022-01-28T17:45:59.427" v="17" actId="1076"/>
          <ac:spMkLst>
            <pc:docMk/>
            <pc:sldMk cId="3400022678" sldId="287"/>
            <ac:spMk id="3" creationId="{319B5CD0-8D15-49D9-A1CA-0EE57CCCECA1}"/>
          </ac:spMkLst>
        </pc:spChg>
      </pc:sldChg>
      <pc:sldChg chg="modSp mod">
        <pc:chgData name="Jim" userId="d41a4da1a37fb713" providerId="LiveId" clId="{97896204-293B-48A1-B75C-65E121A4FFE7}" dt="2022-01-28T17:56:18.594" v="18" actId="1036"/>
        <pc:sldMkLst>
          <pc:docMk/>
          <pc:sldMk cId="2759455634" sldId="300"/>
        </pc:sldMkLst>
        <pc:spChg chg="mod">
          <ac:chgData name="Jim" userId="d41a4da1a37fb713" providerId="LiveId" clId="{97896204-293B-48A1-B75C-65E121A4FFE7}" dt="2022-01-28T17:56:18.594" v="18" actId="1036"/>
          <ac:spMkLst>
            <pc:docMk/>
            <pc:sldMk cId="2759455634" sldId="300"/>
            <ac:spMk id="2" creationId="{B08047DC-3CCB-47F2-AC31-B14BEDA5B137}"/>
          </ac:spMkLst>
        </pc:spChg>
      </pc:sldChg>
      <pc:sldChg chg="modSp add mod ord">
        <pc:chgData name="Jim" userId="d41a4da1a37fb713" providerId="LiveId" clId="{97896204-293B-48A1-B75C-65E121A4FFE7}" dt="2022-01-28T17:44:54.984" v="11"/>
        <pc:sldMkLst>
          <pc:docMk/>
          <pc:sldMk cId="604334162" sldId="354"/>
        </pc:sldMkLst>
        <pc:spChg chg="mod">
          <ac:chgData name="Jim" userId="d41a4da1a37fb713" providerId="LiveId" clId="{97896204-293B-48A1-B75C-65E121A4FFE7}" dt="2022-01-28T17:44:40.486" v="8" actId="20577"/>
          <ac:spMkLst>
            <pc:docMk/>
            <pc:sldMk cId="604334162" sldId="354"/>
            <ac:spMk id="2" creationId="{99F03F86-9B9B-4D85-99C2-410A8DC52A8A}"/>
          </ac:spMkLst>
        </pc:spChg>
        <pc:spChg chg="mod">
          <ac:chgData name="Jim" userId="d41a4da1a37fb713" providerId="LiveId" clId="{97896204-293B-48A1-B75C-65E121A4FFE7}" dt="2022-01-28T17:44:45.301" v="9" actId="6549"/>
          <ac:spMkLst>
            <pc:docMk/>
            <pc:sldMk cId="604334162" sldId="354"/>
            <ac:spMk id="3" creationId="{5EE87549-A237-4106-8606-681D75C5D4C0}"/>
          </ac:spMkLst>
        </pc:spChg>
      </pc:sldChg>
      <pc:sldChg chg="modSp add mod">
        <pc:chgData name="Jim" userId="d41a4da1a37fb713" providerId="LiveId" clId="{97896204-293B-48A1-B75C-65E121A4FFE7}" dt="2022-01-28T17:45:25.715" v="15" actId="6549"/>
        <pc:sldMkLst>
          <pc:docMk/>
          <pc:sldMk cId="747581186" sldId="355"/>
        </pc:sldMkLst>
        <pc:spChg chg="mod">
          <ac:chgData name="Jim" userId="d41a4da1a37fb713" providerId="LiveId" clId="{97896204-293B-48A1-B75C-65E121A4FFE7}" dt="2022-01-28T17:45:25.715" v="15" actId="6549"/>
          <ac:spMkLst>
            <pc:docMk/>
            <pc:sldMk cId="747581186" sldId="355"/>
            <ac:spMk id="2" creationId="{FA58B7B3-A954-46CC-8B68-8027B97BAE38}"/>
          </ac:spMkLst>
        </pc:spChg>
      </pc:sldChg>
    </pc:docChg>
  </pc:docChgLst>
  <pc:docChgLst>
    <pc:chgData name="Jim Beland" userId="d41a4da1a37fb713" providerId="LiveId" clId="{FA8FE1A3-92A2-4686-A1B2-B7A21D13620B}"/>
    <pc:docChg chg="undo redo custSel addSld delSld modSld sldOrd">
      <pc:chgData name="Jim Beland" userId="d41a4da1a37fb713" providerId="LiveId" clId="{FA8FE1A3-92A2-4686-A1B2-B7A21D13620B}" dt="2020-05-08T04:05:16.791" v="12307"/>
      <pc:docMkLst>
        <pc:docMk/>
      </pc:docMkLst>
      <pc:sldChg chg="addSp delSp modSp modTransition modAnim">
        <pc:chgData name="Jim Beland" userId="d41a4da1a37fb713" providerId="LiveId" clId="{FA8FE1A3-92A2-4686-A1B2-B7A21D13620B}" dt="2020-05-07T00:43:19.395" v="11002"/>
        <pc:sldMkLst>
          <pc:docMk/>
          <pc:sldMk cId="146865108" sldId="256"/>
        </pc:sldMkLst>
        <pc:picChg chg="add mod">
          <ac:chgData name="Jim Beland" userId="d41a4da1a37fb713" providerId="LiveId" clId="{FA8FE1A3-92A2-4686-A1B2-B7A21D13620B}" dt="2020-05-07T00:16:20.294" v="10979"/>
          <ac:picMkLst>
            <pc:docMk/>
            <pc:sldMk cId="146865108" sldId="256"/>
            <ac:picMk id="4" creationId="{F06ACDB3-CA65-41C9-87A6-3991D7B6FB8A}"/>
          </ac:picMkLst>
        </pc:picChg>
        <pc:picChg chg="add del mod">
          <ac:chgData name="Jim Beland" userId="d41a4da1a37fb713" providerId="LiveId" clId="{FA8FE1A3-92A2-4686-A1B2-B7A21D13620B}" dt="2020-05-07T00:36:32.411" v="10986"/>
          <ac:picMkLst>
            <pc:docMk/>
            <pc:sldMk cId="146865108" sldId="256"/>
            <ac:picMk id="5" creationId="{606FC491-7B27-4076-998B-C667AC2F7469}"/>
          </ac:picMkLst>
        </pc:picChg>
        <pc:picChg chg="add del mod">
          <ac:chgData name="Jim Beland" userId="d41a4da1a37fb713" providerId="LiveId" clId="{FA8FE1A3-92A2-4686-A1B2-B7A21D13620B}" dt="2020-05-07T00:37:30.040" v="10988"/>
          <ac:picMkLst>
            <pc:docMk/>
            <pc:sldMk cId="146865108" sldId="256"/>
            <ac:picMk id="6" creationId="{6C987D60-292F-41B2-A4A3-198087534D3B}"/>
          </ac:picMkLst>
        </pc:picChg>
        <pc:picChg chg="add del mod">
          <ac:chgData name="Jim Beland" userId="d41a4da1a37fb713" providerId="LiveId" clId="{FA8FE1A3-92A2-4686-A1B2-B7A21D13620B}" dt="2020-05-07T00:41:54.840" v="11000"/>
          <ac:picMkLst>
            <pc:docMk/>
            <pc:sldMk cId="146865108" sldId="256"/>
            <ac:picMk id="7" creationId="{C42D9A33-4AC7-4104-BAE9-4776E1850B32}"/>
          </ac:picMkLst>
        </pc:picChg>
      </pc:sldChg>
      <pc:sldChg chg="addSp delSp modSp modTransition modAnim">
        <pc:chgData name="Jim Beland" userId="d41a4da1a37fb713" providerId="LiveId" clId="{FA8FE1A3-92A2-4686-A1B2-B7A21D13620B}" dt="2020-05-07T00:43:19.395" v="11002"/>
        <pc:sldMkLst>
          <pc:docMk/>
          <pc:sldMk cId="3485711362" sldId="257"/>
        </pc:sldMkLst>
        <pc:spChg chg="mod">
          <ac:chgData name="Jim Beland" userId="d41a4da1a37fb713" providerId="LiveId" clId="{FA8FE1A3-92A2-4686-A1B2-B7A21D13620B}" dt="2020-05-07T00:16:25.380" v="10980" actId="20577"/>
          <ac:spMkLst>
            <pc:docMk/>
            <pc:sldMk cId="3485711362" sldId="257"/>
            <ac:spMk id="3" creationId="{781D229F-8301-4586-8CBE-DB87F32F0732}"/>
          </ac:spMkLst>
        </pc:spChg>
        <pc:picChg chg="add mod">
          <ac:chgData name="Jim Beland" userId="d41a4da1a37fb713" providerId="LiveId" clId="{FA8FE1A3-92A2-4686-A1B2-B7A21D13620B}" dt="2020-05-07T00:16:20.294" v="10979"/>
          <ac:picMkLst>
            <pc:docMk/>
            <pc:sldMk cId="3485711362" sldId="257"/>
            <ac:picMk id="5" creationId="{62714044-B67D-4008-B7DD-CFC1403A1A14}"/>
          </ac:picMkLst>
        </pc:picChg>
        <pc:picChg chg="add del mod">
          <ac:chgData name="Jim Beland" userId="d41a4da1a37fb713" providerId="LiveId" clId="{FA8FE1A3-92A2-4686-A1B2-B7A21D13620B}" dt="2020-05-07T00:35:37.677" v="10985"/>
          <ac:picMkLst>
            <pc:docMk/>
            <pc:sldMk cId="3485711362" sldId="257"/>
            <ac:picMk id="6" creationId="{C57AB499-577F-49BC-9801-150B4CA13C29}"/>
          </ac:picMkLst>
        </pc:picChg>
        <pc:picChg chg="add del mod">
          <ac:chgData name="Jim Beland" userId="d41a4da1a37fb713" providerId="LiveId" clId="{FA8FE1A3-92A2-4686-A1B2-B7A21D13620B}" dt="2020-05-07T00:36:32.411" v="10986"/>
          <ac:picMkLst>
            <pc:docMk/>
            <pc:sldMk cId="3485711362" sldId="257"/>
            <ac:picMk id="7" creationId="{566FCCCE-BE3A-4C42-936C-190615C4EF7C}"/>
          </ac:picMkLst>
        </pc:picChg>
        <pc:picChg chg="add del mod">
          <ac:chgData name="Jim Beland" userId="d41a4da1a37fb713" providerId="LiveId" clId="{FA8FE1A3-92A2-4686-A1B2-B7A21D13620B}" dt="2020-05-07T00:37:30.040" v="10988"/>
          <ac:picMkLst>
            <pc:docMk/>
            <pc:sldMk cId="3485711362" sldId="257"/>
            <ac:picMk id="8" creationId="{D0007AB7-4AF8-4787-947E-AEB43B57B970}"/>
          </ac:picMkLst>
        </pc:picChg>
        <pc:picChg chg="add del mod">
          <ac:chgData name="Jim Beland" userId="d41a4da1a37fb713" providerId="LiveId" clId="{FA8FE1A3-92A2-4686-A1B2-B7A21D13620B}" dt="2020-05-07T00:41:54.840" v="11000"/>
          <ac:picMkLst>
            <pc:docMk/>
            <pc:sldMk cId="3485711362" sldId="257"/>
            <ac:picMk id="10" creationId="{28BFC8B5-02AF-4DDB-9A1A-C18EE366C293}"/>
          </ac:picMkLst>
        </pc:picChg>
        <pc:inkChg chg="add del">
          <ac:chgData name="Jim Beland" userId="d41a4da1a37fb713" providerId="LiveId" clId="{FA8FE1A3-92A2-4686-A1B2-B7A21D13620B}" dt="2020-05-07T00:16:20.294" v="10979"/>
          <ac:inkMkLst>
            <pc:docMk/>
            <pc:sldMk cId="3485711362" sldId="257"/>
            <ac:inkMk id="4" creationId="{CC1410A5-4266-42D5-8C03-3E146B0028C2}"/>
          </ac:inkMkLst>
        </pc:inkChg>
        <pc:inkChg chg="add del">
          <ac:chgData name="Jim Beland" userId="d41a4da1a37fb713" providerId="LiveId" clId="{FA8FE1A3-92A2-4686-A1B2-B7A21D13620B}" dt="2020-05-07T00:41:54.840" v="11000"/>
          <ac:inkMkLst>
            <pc:docMk/>
            <pc:sldMk cId="3485711362" sldId="257"/>
            <ac:inkMk id="9" creationId="{AB06CF8F-EC5F-4C37-9486-A2ACF78B9C78}"/>
          </ac:inkMkLst>
        </pc:inkChg>
      </pc:sldChg>
      <pc:sldChg chg="addSp delSp modSp modTransition modAnim">
        <pc:chgData name="Jim Beland" userId="d41a4da1a37fb713" providerId="LiveId" clId="{FA8FE1A3-92A2-4686-A1B2-B7A21D13620B}" dt="2020-05-07T00:43:19.395" v="11002"/>
        <pc:sldMkLst>
          <pc:docMk/>
          <pc:sldMk cId="3460800680" sldId="258"/>
        </pc:sldMkLst>
        <pc:picChg chg="add del mod">
          <ac:chgData name="Jim Beland" userId="d41a4da1a37fb713" providerId="LiveId" clId="{FA8FE1A3-92A2-4686-A1B2-B7A21D13620B}" dt="2020-05-07T00:36:32.411" v="10986"/>
          <ac:picMkLst>
            <pc:docMk/>
            <pc:sldMk cId="3460800680" sldId="258"/>
            <ac:picMk id="4" creationId="{CF1EB8E3-4501-4FBE-B5D3-96191A162A66}"/>
          </ac:picMkLst>
        </pc:picChg>
        <pc:picChg chg="add del mod">
          <ac:chgData name="Jim Beland" userId="d41a4da1a37fb713" providerId="LiveId" clId="{FA8FE1A3-92A2-4686-A1B2-B7A21D13620B}" dt="2020-05-07T00:39:30.381" v="10997"/>
          <ac:picMkLst>
            <pc:docMk/>
            <pc:sldMk cId="3460800680" sldId="258"/>
            <ac:picMk id="7" creationId="{D65EA309-D2CE-4186-AF94-A286DE3C2459}"/>
          </ac:picMkLst>
        </pc:picChg>
        <pc:picChg chg="add del mod">
          <ac:chgData name="Jim Beland" userId="d41a4da1a37fb713" providerId="LiveId" clId="{FA8FE1A3-92A2-4686-A1B2-B7A21D13620B}" dt="2020-05-07T00:43:19.395" v="11002"/>
          <ac:picMkLst>
            <pc:docMk/>
            <pc:sldMk cId="3460800680" sldId="258"/>
            <ac:picMk id="9" creationId="{12EFAA26-2376-4EC9-9BDE-6F4097D7D436}"/>
          </ac:picMkLst>
        </pc:picChg>
        <pc:inkChg chg="add del">
          <ac:chgData name="Jim Beland" userId="d41a4da1a37fb713" providerId="LiveId" clId="{FA8FE1A3-92A2-4686-A1B2-B7A21D13620B}" dt="2020-05-07T00:39:31.020" v="10998"/>
          <ac:inkMkLst>
            <pc:docMk/>
            <pc:sldMk cId="3460800680" sldId="258"/>
            <ac:inkMk id="5" creationId="{57BDD060-2B28-4557-A8BE-E817E21EBE19}"/>
          </ac:inkMkLst>
        </pc:inkChg>
        <pc:inkChg chg="add del">
          <ac:chgData name="Jim Beland" userId="d41a4da1a37fb713" providerId="LiveId" clId="{FA8FE1A3-92A2-4686-A1B2-B7A21D13620B}" dt="2020-05-07T00:39:30.381" v="10997"/>
          <ac:inkMkLst>
            <pc:docMk/>
            <pc:sldMk cId="3460800680" sldId="258"/>
            <ac:inkMk id="6" creationId="{263F2521-7F4D-4063-8FA9-454E0017D055}"/>
          </ac:inkMkLst>
        </pc:inkChg>
        <pc:inkChg chg="add del">
          <ac:chgData name="Jim Beland" userId="d41a4da1a37fb713" providerId="LiveId" clId="{FA8FE1A3-92A2-4686-A1B2-B7A21D13620B}" dt="2020-05-07T00:43:19.395" v="11002"/>
          <ac:inkMkLst>
            <pc:docMk/>
            <pc:sldMk cId="3460800680" sldId="258"/>
            <ac:inkMk id="8" creationId="{F7149AE4-CC28-4D79-AFF8-6554F4637BE0}"/>
          </ac:inkMkLst>
        </pc:inkChg>
      </pc:sldChg>
      <pc:sldChg chg="addSp delSp modSp modTransition modAnim">
        <pc:chgData name="Jim Beland" userId="d41a4da1a37fb713" providerId="LiveId" clId="{FA8FE1A3-92A2-4686-A1B2-B7A21D13620B}" dt="2020-05-07T00:43:19.395" v="11002"/>
        <pc:sldMkLst>
          <pc:docMk/>
          <pc:sldMk cId="3329380074" sldId="259"/>
        </pc:sldMkLst>
        <pc:picChg chg="add del mod">
          <ac:chgData name="Jim Beland" userId="d41a4da1a37fb713" providerId="LiveId" clId="{FA8FE1A3-92A2-4686-A1B2-B7A21D13620B}" dt="2020-05-07T00:27:55.837" v="10983"/>
          <ac:picMkLst>
            <pc:docMk/>
            <pc:sldMk cId="3329380074" sldId="259"/>
            <ac:picMk id="5" creationId="{4137B3B6-D478-4C68-B638-77768EE47774}"/>
          </ac:picMkLst>
        </pc:picChg>
        <pc:picChg chg="add del mod">
          <ac:chgData name="Jim Beland" userId="d41a4da1a37fb713" providerId="LiveId" clId="{FA8FE1A3-92A2-4686-A1B2-B7A21D13620B}" dt="2020-05-07T00:36:32.411" v="10986"/>
          <ac:picMkLst>
            <pc:docMk/>
            <pc:sldMk cId="3329380074" sldId="259"/>
            <ac:picMk id="6" creationId="{2E9375D5-305B-46E2-B65D-0F77EC9BCD70}"/>
          </ac:picMkLst>
        </pc:picChg>
        <pc:inkChg chg="add del">
          <ac:chgData name="Jim Beland" userId="d41a4da1a37fb713" providerId="LiveId" clId="{FA8FE1A3-92A2-4686-A1B2-B7A21D13620B}" dt="2020-05-07T00:27:55.837" v="10983"/>
          <ac:inkMkLst>
            <pc:docMk/>
            <pc:sldMk cId="3329380074" sldId="259"/>
            <ac:inkMk id="4" creationId="{EE64D903-AF4B-4C24-8FA7-6A403F5E8BB1}"/>
          </ac:inkMkLst>
        </pc:inkChg>
      </pc:sldChg>
      <pc:sldChg chg="addSp delSp modSp modTransition modAnim">
        <pc:chgData name="Jim Beland" userId="d41a4da1a37fb713" providerId="LiveId" clId="{FA8FE1A3-92A2-4686-A1B2-B7A21D13620B}" dt="2020-05-07T00:43:19.395" v="11002"/>
        <pc:sldMkLst>
          <pc:docMk/>
          <pc:sldMk cId="1892544428" sldId="260"/>
        </pc:sldMkLst>
        <pc:picChg chg="add del mod">
          <ac:chgData name="Jim Beland" userId="d41a4da1a37fb713" providerId="LiveId" clId="{FA8FE1A3-92A2-4686-A1B2-B7A21D13620B}" dt="2020-05-07T00:36:32.411" v="10986"/>
          <ac:picMkLst>
            <pc:docMk/>
            <pc:sldMk cId="1892544428" sldId="260"/>
            <ac:picMk id="4" creationId="{AFD86DE8-BFE7-4990-8E8E-B047B5E30601}"/>
          </ac:picMkLst>
        </pc:picChg>
      </pc:sldChg>
      <pc:sldChg chg="addSp delSp modSp modTransition modAnim">
        <pc:chgData name="Jim Beland" userId="d41a4da1a37fb713" providerId="LiveId" clId="{FA8FE1A3-92A2-4686-A1B2-B7A21D13620B}" dt="2020-05-07T00:43:19.395" v="11002"/>
        <pc:sldMkLst>
          <pc:docMk/>
          <pc:sldMk cId="2174942364" sldId="261"/>
        </pc:sldMkLst>
        <pc:picChg chg="add del mod">
          <ac:chgData name="Jim Beland" userId="d41a4da1a37fb713" providerId="LiveId" clId="{FA8FE1A3-92A2-4686-A1B2-B7A21D13620B}" dt="2020-05-07T00:36:32.411" v="10986"/>
          <ac:picMkLst>
            <pc:docMk/>
            <pc:sldMk cId="2174942364" sldId="261"/>
            <ac:picMk id="4" creationId="{F91B2839-CAB5-4516-BE1E-B23E92CB513B}"/>
          </ac:picMkLst>
        </pc:picChg>
      </pc:sldChg>
      <pc:sldChg chg="addSp delSp modSp modTransition modAnim">
        <pc:chgData name="Jim Beland" userId="d41a4da1a37fb713" providerId="LiveId" clId="{FA8FE1A3-92A2-4686-A1B2-B7A21D13620B}" dt="2020-05-07T00:43:19.395" v="11002"/>
        <pc:sldMkLst>
          <pc:docMk/>
          <pc:sldMk cId="2105084400" sldId="262"/>
        </pc:sldMkLst>
        <pc:picChg chg="add del mod">
          <ac:chgData name="Jim Beland" userId="d41a4da1a37fb713" providerId="LiveId" clId="{FA8FE1A3-92A2-4686-A1B2-B7A21D13620B}" dt="2020-05-07T00:36:32.411" v="10986"/>
          <ac:picMkLst>
            <pc:docMk/>
            <pc:sldMk cId="2105084400" sldId="262"/>
            <ac:picMk id="4" creationId="{B2AB148A-802F-4B1C-B129-56B5D98B6235}"/>
          </ac:picMkLst>
        </pc:picChg>
      </pc:sldChg>
      <pc:sldChg chg="addSp delSp modSp modTransition modAnim">
        <pc:chgData name="Jim Beland" userId="d41a4da1a37fb713" providerId="LiveId" clId="{FA8FE1A3-92A2-4686-A1B2-B7A21D13620B}" dt="2020-05-07T00:43:19.395" v="11002"/>
        <pc:sldMkLst>
          <pc:docMk/>
          <pc:sldMk cId="2208740841" sldId="263"/>
        </pc:sldMkLst>
        <pc:picChg chg="add del mod">
          <ac:chgData name="Jim Beland" userId="d41a4da1a37fb713" providerId="LiveId" clId="{FA8FE1A3-92A2-4686-A1B2-B7A21D13620B}" dt="2020-05-07T00:36:32.411" v="10986"/>
          <ac:picMkLst>
            <pc:docMk/>
            <pc:sldMk cId="2208740841" sldId="263"/>
            <ac:picMk id="4" creationId="{74999AE9-E56B-48CD-BCFA-113AD78A9082}"/>
          </ac:picMkLst>
        </pc:picChg>
      </pc:sldChg>
      <pc:sldChg chg="addSp delSp modSp modTransition modAnim">
        <pc:chgData name="Jim Beland" userId="d41a4da1a37fb713" providerId="LiveId" clId="{FA8FE1A3-92A2-4686-A1B2-B7A21D13620B}" dt="2020-05-07T00:43:19.395" v="11002"/>
        <pc:sldMkLst>
          <pc:docMk/>
          <pc:sldMk cId="2422199303" sldId="264"/>
        </pc:sldMkLst>
        <pc:picChg chg="add del mod">
          <ac:chgData name="Jim Beland" userId="d41a4da1a37fb713" providerId="LiveId" clId="{FA8FE1A3-92A2-4686-A1B2-B7A21D13620B}" dt="2020-05-07T00:36:32.411" v="10986"/>
          <ac:picMkLst>
            <pc:docMk/>
            <pc:sldMk cId="2422199303" sldId="264"/>
            <ac:picMk id="4" creationId="{38ACBBBC-9864-445F-9ACD-25DCF32D6A74}"/>
          </ac:picMkLst>
        </pc:picChg>
      </pc:sldChg>
      <pc:sldChg chg="modTransition">
        <pc:chgData name="Jim Beland" userId="d41a4da1a37fb713" providerId="LiveId" clId="{FA8FE1A3-92A2-4686-A1B2-B7A21D13620B}" dt="2020-05-07T00:43:19.395" v="11002"/>
        <pc:sldMkLst>
          <pc:docMk/>
          <pc:sldMk cId="632086958" sldId="265"/>
        </pc:sldMkLst>
      </pc:sldChg>
      <pc:sldChg chg="modSp modTransition">
        <pc:chgData name="Jim Beland" userId="d41a4da1a37fb713" providerId="LiveId" clId="{FA8FE1A3-92A2-4686-A1B2-B7A21D13620B}" dt="2020-05-07T00:43:19.395" v="11002"/>
        <pc:sldMkLst>
          <pc:docMk/>
          <pc:sldMk cId="1630205619" sldId="266"/>
        </pc:sldMkLst>
        <pc:spChg chg="mod">
          <ac:chgData name="Jim Beland" userId="d41a4da1a37fb713" providerId="LiveId" clId="{FA8FE1A3-92A2-4686-A1B2-B7A21D13620B}" dt="2020-05-04T17:20:19.475" v="2542" actId="20577"/>
          <ac:spMkLst>
            <pc:docMk/>
            <pc:sldMk cId="1630205619" sldId="266"/>
            <ac:spMk id="3" creationId="{32DE7D6C-4B5F-457C-9C55-794A604126BB}"/>
          </ac:spMkLst>
        </pc:spChg>
      </pc:sldChg>
      <pc:sldChg chg="modTransition">
        <pc:chgData name="Jim Beland" userId="d41a4da1a37fb713" providerId="LiveId" clId="{FA8FE1A3-92A2-4686-A1B2-B7A21D13620B}" dt="2020-05-07T00:43:19.395" v="11002"/>
        <pc:sldMkLst>
          <pc:docMk/>
          <pc:sldMk cId="2072602027" sldId="267"/>
        </pc:sldMkLst>
      </pc:sldChg>
      <pc:sldChg chg="modSp modTransition">
        <pc:chgData name="Jim Beland" userId="d41a4da1a37fb713" providerId="LiveId" clId="{FA8FE1A3-92A2-4686-A1B2-B7A21D13620B}" dt="2020-05-07T00:43:19.395" v="11002"/>
        <pc:sldMkLst>
          <pc:docMk/>
          <pc:sldMk cId="1259882870" sldId="268"/>
        </pc:sldMkLst>
        <pc:spChg chg="mod">
          <ac:chgData name="Jim Beland" userId="d41a4da1a37fb713" providerId="LiveId" clId="{FA8FE1A3-92A2-4686-A1B2-B7A21D13620B}" dt="2020-05-04T07:11:21.224" v="230" actId="20577"/>
          <ac:spMkLst>
            <pc:docMk/>
            <pc:sldMk cId="1259882870" sldId="268"/>
            <ac:spMk id="2" creationId="{4E08BB3D-4AF5-466E-ADA9-A022FC1C9DE5}"/>
          </ac:spMkLst>
        </pc:spChg>
        <pc:spChg chg="mod">
          <ac:chgData name="Jim Beland" userId="d41a4da1a37fb713" providerId="LiveId" clId="{FA8FE1A3-92A2-4686-A1B2-B7A21D13620B}" dt="2020-05-04T07:21:25.007" v="782" actId="20577"/>
          <ac:spMkLst>
            <pc:docMk/>
            <pc:sldMk cId="1259882870" sldId="268"/>
            <ac:spMk id="3" creationId="{B8ECAED3-FACF-43DC-AB2D-34308D7B8119}"/>
          </ac:spMkLst>
        </pc:spChg>
      </pc:sldChg>
      <pc:sldChg chg="addSp delSp modSp modTransition">
        <pc:chgData name="Jim Beland" userId="d41a4da1a37fb713" providerId="LiveId" clId="{FA8FE1A3-92A2-4686-A1B2-B7A21D13620B}" dt="2020-05-08T03:58:48.040" v="12253" actId="478"/>
        <pc:sldMkLst>
          <pc:docMk/>
          <pc:sldMk cId="2486928062" sldId="269"/>
        </pc:sldMkLst>
        <pc:spChg chg="mod">
          <ac:chgData name="Jim Beland" userId="d41a4da1a37fb713" providerId="LiveId" clId="{FA8FE1A3-92A2-4686-A1B2-B7A21D13620B}" dt="2020-05-04T07:06:50.983" v="64" actId="20577"/>
          <ac:spMkLst>
            <pc:docMk/>
            <pc:sldMk cId="2486928062" sldId="269"/>
            <ac:spMk id="3" creationId="{29C91EC7-0787-43C7-952C-B562BFE45CB9}"/>
          </ac:spMkLst>
        </pc:spChg>
        <pc:spChg chg="mod">
          <ac:chgData name="Jim Beland" userId="d41a4da1a37fb713" providerId="LiveId" clId="{FA8FE1A3-92A2-4686-A1B2-B7A21D13620B}" dt="2020-05-08T03:55:08.779" v="11503" actId="20577"/>
          <ac:spMkLst>
            <pc:docMk/>
            <pc:sldMk cId="2486928062" sldId="269"/>
            <ac:spMk id="4" creationId="{54D0F52C-822D-4597-9755-546B4B1F2B8F}"/>
          </ac:spMkLst>
        </pc:spChg>
        <pc:inkChg chg="add del">
          <ac:chgData name="Jim Beland" userId="d41a4da1a37fb713" providerId="LiveId" clId="{FA8FE1A3-92A2-4686-A1B2-B7A21D13620B}" dt="2020-05-04T07:09:30.322" v="203"/>
          <ac:inkMkLst>
            <pc:docMk/>
            <pc:sldMk cId="2486928062" sldId="269"/>
            <ac:inkMk id="15" creationId="{AFCFE7A6-1718-473A-A974-F00FB0B610E5}"/>
          </ac:inkMkLst>
        </pc:inkChg>
        <pc:inkChg chg="add del">
          <ac:chgData name="Jim Beland" userId="d41a4da1a37fb713" providerId="LiveId" clId="{FA8FE1A3-92A2-4686-A1B2-B7A21D13620B}" dt="2020-05-04T07:09:30.322" v="203"/>
          <ac:inkMkLst>
            <pc:docMk/>
            <pc:sldMk cId="2486928062" sldId="269"/>
            <ac:inkMk id="16" creationId="{7ECC3E53-7BAE-4891-B902-075CC6145EEC}"/>
          </ac:inkMkLst>
        </pc:inkChg>
        <pc:inkChg chg="add del">
          <ac:chgData name="Jim Beland" userId="d41a4da1a37fb713" providerId="LiveId" clId="{FA8FE1A3-92A2-4686-A1B2-B7A21D13620B}" dt="2020-05-04T07:09:30.322" v="203"/>
          <ac:inkMkLst>
            <pc:docMk/>
            <pc:sldMk cId="2486928062" sldId="269"/>
            <ac:inkMk id="17" creationId="{9643AECD-3D73-49F3-B445-D1A0B26C3239}"/>
          </ac:inkMkLst>
        </pc:inkChg>
        <pc:inkChg chg="add del">
          <ac:chgData name="Jim Beland" userId="d41a4da1a37fb713" providerId="LiveId" clId="{FA8FE1A3-92A2-4686-A1B2-B7A21D13620B}" dt="2020-05-04T07:09:30.322" v="203"/>
          <ac:inkMkLst>
            <pc:docMk/>
            <pc:sldMk cId="2486928062" sldId="269"/>
            <ac:inkMk id="18" creationId="{1F28B493-40DF-4D65-BD89-83E457202447}"/>
          </ac:inkMkLst>
        </pc:inkChg>
        <pc:inkChg chg="add del">
          <ac:chgData name="Jim Beland" userId="d41a4da1a37fb713" providerId="LiveId" clId="{FA8FE1A3-92A2-4686-A1B2-B7A21D13620B}" dt="2020-05-04T07:09:30.322" v="203"/>
          <ac:inkMkLst>
            <pc:docMk/>
            <pc:sldMk cId="2486928062" sldId="269"/>
            <ac:inkMk id="19" creationId="{D9E4F570-7B1F-468F-ACE7-35ACC1BCB7B0}"/>
          </ac:inkMkLst>
        </pc:inkChg>
        <pc:inkChg chg="add del">
          <ac:chgData name="Jim Beland" userId="d41a4da1a37fb713" providerId="LiveId" clId="{FA8FE1A3-92A2-4686-A1B2-B7A21D13620B}" dt="2020-05-08T03:55:16.617" v="11510"/>
          <ac:inkMkLst>
            <pc:docMk/>
            <pc:sldMk cId="2486928062" sldId="269"/>
            <ac:inkMk id="21" creationId="{86B21D5C-7FC0-446D-B171-7D2E710263B3}"/>
          </ac:inkMkLst>
        </pc:inkChg>
        <pc:inkChg chg="add del">
          <ac:chgData name="Jim Beland" userId="d41a4da1a37fb713" providerId="LiveId" clId="{FA8FE1A3-92A2-4686-A1B2-B7A21D13620B}" dt="2020-05-08T03:55:16.614" v="11504"/>
          <ac:inkMkLst>
            <pc:docMk/>
            <pc:sldMk cId="2486928062" sldId="269"/>
            <ac:inkMk id="22" creationId="{1179F1EC-5830-4E79-A5E8-EC435FE22C80}"/>
          </ac:inkMkLst>
        </pc:inkChg>
        <pc:inkChg chg="add del">
          <ac:chgData name="Jim Beland" userId="d41a4da1a37fb713" providerId="LiveId" clId="{FA8FE1A3-92A2-4686-A1B2-B7A21D13620B}" dt="2020-05-04T07:09:51.322" v="211"/>
          <ac:inkMkLst>
            <pc:docMk/>
            <pc:sldMk cId="2486928062" sldId="269"/>
            <ac:inkMk id="23" creationId="{DF941F4E-8738-4F30-98BB-A756AD72C337}"/>
          </ac:inkMkLst>
        </pc:inkChg>
        <pc:inkChg chg="add del">
          <ac:chgData name="Jim Beland" userId="d41a4da1a37fb713" providerId="LiveId" clId="{FA8FE1A3-92A2-4686-A1B2-B7A21D13620B}" dt="2020-05-04T07:09:51.322" v="211"/>
          <ac:inkMkLst>
            <pc:docMk/>
            <pc:sldMk cId="2486928062" sldId="269"/>
            <ac:inkMk id="24" creationId="{E28F0447-3D94-4B63-93C2-50BEACEC7546}"/>
          </ac:inkMkLst>
        </pc:inkChg>
        <pc:inkChg chg="add del">
          <ac:chgData name="Jim Beland" userId="d41a4da1a37fb713" providerId="LiveId" clId="{FA8FE1A3-92A2-4686-A1B2-B7A21D13620B}" dt="2020-05-04T07:09:45.786" v="209" actId="9405"/>
          <ac:inkMkLst>
            <pc:docMk/>
            <pc:sldMk cId="2486928062" sldId="269"/>
            <ac:inkMk id="25" creationId="{775CE0DE-4BA7-48D5-840C-C50D9E1AF624}"/>
          </ac:inkMkLst>
        </pc:inkChg>
        <pc:inkChg chg="add">
          <ac:chgData name="Jim Beland" userId="d41a4da1a37fb713" providerId="LiveId" clId="{FA8FE1A3-92A2-4686-A1B2-B7A21D13620B}" dt="2020-05-04T07:09:42.923" v="208"/>
          <ac:inkMkLst>
            <pc:docMk/>
            <pc:sldMk cId="2486928062" sldId="269"/>
            <ac:inkMk id="26" creationId="{E1902A6E-3A67-42B7-9683-EA9075BE799C}"/>
          </ac:inkMkLst>
        </pc:inkChg>
        <pc:inkChg chg="add del">
          <ac:chgData name="Jim Beland" userId="d41a4da1a37fb713" providerId="LiveId" clId="{FA8FE1A3-92A2-4686-A1B2-B7A21D13620B}" dt="2020-05-04T07:09:51.322" v="211"/>
          <ac:inkMkLst>
            <pc:docMk/>
            <pc:sldMk cId="2486928062" sldId="269"/>
            <ac:inkMk id="27" creationId="{FA3209A2-4CFC-4B06-AED6-017B23FF391C}"/>
          </ac:inkMkLst>
        </pc:inkChg>
        <pc:inkChg chg="add del">
          <ac:chgData name="Jim Beland" userId="d41a4da1a37fb713" providerId="LiveId" clId="{FA8FE1A3-92A2-4686-A1B2-B7A21D13620B}" dt="2020-05-08T03:55:16.617" v="11509"/>
          <ac:inkMkLst>
            <pc:docMk/>
            <pc:sldMk cId="2486928062" sldId="269"/>
            <ac:inkMk id="28" creationId="{38FB00DE-CD50-4C7A-A541-29D7F4F9986B}"/>
          </ac:inkMkLst>
        </pc:inkChg>
        <pc:inkChg chg="add del">
          <ac:chgData name="Jim Beland" userId="d41a4da1a37fb713" providerId="LiveId" clId="{FA8FE1A3-92A2-4686-A1B2-B7A21D13620B}" dt="2020-05-08T03:55:16.617" v="11506"/>
          <ac:inkMkLst>
            <pc:docMk/>
            <pc:sldMk cId="2486928062" sldId="269"/>
            <ac:inkMk id="29" creationId="{E2514234-2D2C-4469-9F86-D3A7126575B9}"/>
          </ac:inkMkLst>
        </pc:inkChg>
        <pc:inkChg chg="add del">
          <ac:chgData name="Jim Beland" userId="d41a4da1a37fb713" providerId="LiveId" clId="{FA8FE1A3-92A2-4686-A1B2-B7A21D13620B}" dt="2020-05-04T07:09:58.357" v="215" actId="9405"/>
          <ac:inkMkLst>
            <pc:docMk/>
            <pc:sldMk cId="2486928062" sldId="269"/>
            <ac:inkMk id="30" creationId="{07F04766-233D-4CD3-AE92-AFA9375FB22C}"/>
          </ac:inkMkLst>
        </pc:inkChg>
        <pc:inkChg chg="add">
          <ac:chgData name="Jim Beland" userId="d41a4da1a37fb713" providerId="LiveId" clId="{FA8FE1A3-92A2-4686-A1B2-B7A21D13620B}" dt="2020-05-04T07:09:56.124" v="214"/>
          <ac:inkMkLst>
            <pc:docMk/>
            <pc:sldMk cId="2486928062" sldId="269"/>
            <ac:inkMk id="31" creationId="{94487CBE-6FD1-4679-88A3-FC2C6E865AAB}"/>
          </ac:inkMkLst>
        </pc:inkChg>
        <pc:inkChg chg="add del">
          <ac:chgData name="Jim Beland" userId="d41a4da1a37fb713" providerId="LiveId" clId="{FA8FE1A3-92A2-4686-A1B2-B7A21D13620B}" dt="2020-05-08T03:55:16.614" v="11505"/>
          <ac:inkMkLst>
            <pc:docMk/>
            <pc:sldMk cId="2486928062" sldId="269"/>
            <ac:inkMk id="32" creationId="{794FD0EF-A727-4806-A08C-2230AD6194F6}"/>
          </ac:inkMkLst>
        </pc:inkChg>
        <pc:inkChg chg="add del">
          <ac:chgData name="Jim Beland" userId="d41a4da1a37fb713" providerId="LiveId" clId="{FA8FE1A3-92A2-4686-A1B2-B7A21D13620B}" dt="2020-05-04T07:10:09.632" v="220"/>
          <ac:inkMkLst>
            <pc:docMk/>
            <pc:sldMk cId="2486928062" sldId="269"/>
            <ac:inkMk id="33" creationId="{B8815E4D-D224-421A-BEAB-F5D91DD0E79D}"/>
          </ac:inkMkLst>
        </pc:inkChg>
        <pc:inkChg chg="add del">
          <ac:chgData name="Jim Beland" userId="d41a4da1a37fb713" providerId="LiveId" clId="{FA8FE1A3-92A2-4686-A1B2-B7A21D13620B}" dt="2020-05-04T07:10:09.632" v="220"/>
          <ac:inkMkLst>
            <pc:docMk/>
            <pc:sldMk cId="2486928062" sldId="269"/>
            <ac:inkMk id="34" creationId="{376A7C7E-AAC3-49DE-A3C0-2558AF6B398D}"/>
          </ac:inkMkLst>
        </pc:inkChg>
        <pc:inkChg chg="add del">
          <ac:chgData name="Jim Beland" userId="d41a4da1a37fb713" providerId="LiveId" clId="{FA8FE1A3-92A2-4686-A1B2-B7A21D13620B}" dt="2020-05-04T07:10:09.632" v="220"/>
          <ac:inkMkLst>
            <pc:docMk/>
            <pc:sldMk cId="2486928062" sldId="269"/>
            <ac:inkMk id="35" creationId="{53499895-5B71-481B-8308-68DC04134A20}"/>
          </ac:inkMkLst>
        </pc:inkChg>
        <pc:inkChg chg="add del">
          <ac:chgData name="Jim Beland" userId="d41a4da1a37fb713" providerId="LiveId" clId="{FA8FE1A3-92A2-4686-A1B2-B7A21D13620B}" dt="2020-05-04T07:10:15.339" v="225"/>
          <ac:inkMkLst>
            <pc:docMk/>
            <pc:sldMk cId="2486928062" sldId="269"/>
            <ac:inkMk id="36" creationId="{8F0D4732-AAD6-4080-B57A-3F5B649135EA}"/>
          </ac:inkMkLst>
        </pc:inkChg>
        <pc:inkChg chg="add del">
          <ac:chgData name="Jim Beland" userId="d41a4da1a37fb713" providerId="LiveId" clId="{FA8FE1A3-92A2-4686-A1B2-B7A21D13620B}" dt="2020-05-04T07:10:15.339" v="225"/>
          <ac:inkMkLst>
            <pc:docMk/>
            <pc:sldMk cId="2486928062" sldId="269"/>
            <ac:inkMk id="37" creationId="{EECC33E8-9D22-46BF-800B-9F5234C6EEA7}"/>
          </ac:inkMkLst>
        </pc:inkChg>
        <pc:inkChg chg="add del">
          <ac:chgData name="Jim Beland" userId="d41a4da1a37fb713" providerId="LiveId" clId="{FA8FE1A3-92A2-4686-A1B2-B7A21D13620B}" dt="2020-05-04T07:10:15.339" v="225"/>
          <ac:inkMkLst>
            <pc:docMk/>
            <pc:sldMk cId="2486928062" sldId="269"/>
            <ac:inkMk id="38" creationId="{57EFB4C8-59D2-40B0-8F49-1BA8511F2D26}"/>
          </ac:inkMkLst>
        </pc:inkChg>
        <pc:inkChg chg="add del">
          <ac:chgData name="Jim Beland" userId="d41a4da1a37fb713" providerId="LiveId" clId="{FA8FE1A3-92A2-4686-A1B2-B7A21D13620B}" dt="2020-05-04T07:10:15.339" v="225"/>
          <ac:inkMkLst>
            <pc:docMk/>
            <pc:sldMk cId="2486928062" sldId="269"/>
            <ac:inkMk id="39" creationId="{158DDC4D-286D-41C8-98FF-9593AE304362}"/>
          </ac:inkMkLst>
        </pc:inkChg>
        <pc:inkChg chg="add del">
          <ac:chgData name="Jim Beland" userId="d41a4da1a37fb713" providerId="LiveId" clId="{FA8FE1A3-92A2-4686-A1B2-B7A21D13620B}" dt="2020-05-04T07:10:15.339" v="225"/>
          <ac:inkMkLst>
            <pc:docMk/>
            <pc:sldMk cId="2486928062" sldId="269"/>
            <ac:inkMk id="40" creationId="{CE66DB82-BA2F-4FB2-944C-12A761B5A8E9}"/>
          </ac:inkMkLst>
        </pc:inkChg>
        <pc:inkChg chg="add del">
          <ac:chgData name="Jim Beland" userId="d41a4da1a37fb713" providerId="LiveId" clId="{FA8FE1A3-92A2-4686-A1B2-B7A21D13620B}" dt="2020-05-08T03:55:16.617" v="11507"/>
          <ac:inkMkLst>
            <pc:docMk/>
            <pc:sldMk cId="2486928062" sldId="269"/>
            <ac:inkMk id="41" creationId="{CF869FF7-8DF4-4340-8A28-95543A59F334}"/>
          </ac:inkMkLst>
        </pc:inkChg>
        <pc:inkChg chg="add del">
          <ac:chgData name="Jim Beland" userId="d41a4da1a37fb713" providerId="LiveId" clId="{FA8FE1A3-92A2-4686-A1B2-B7A21D13620B}" dt="2020-05-08T03:55:16.617" v="11508"/>
          <ac:inkMkLst>
            <pc:docMk/>
            <pc:sldMk cId="2486928062" sldId="269"/>
            <ac:inkMk id="42" creationId="{BC2B36CB-4561-443C-AD05-8A54ECCD2D7E}"/>
          </ac:inkMkLst>
        </pc:inkChg>
        <pc:inkChg chg="add del">
          <ac:chgData name="Jim Beland" userId="d41a4da1a37fb713" providerId="LiveId" clId="{FA8FE1A3-92A2-4686-A1B2-B7A21D13620B}" dt="2020-05-04T07:10:42.522" v="228" actId="9405"/>
          <ac:inkMkLst>
            <pc:docMk/>
            <pc:sldMk cId="2486928062" sldId="269"/>
            <ac:inkMk id="43" creationId="{10C20570-C421-471C-805A-CB977E3FDC83}"/>
          </ac:inkMkLst>
        </pc:inkChg>
        <pc:inkChg chg="add del">
          <ac:chgData name="Jim Beland" userId="d41a4da1a37fb713" providerId="LiveId" clId="{FA8FE1A3-92A2-4686-A1B2-B7A21D13620B}" dt="2020-05-08T03:55:16.617" v="11511"/>
          <ac:inkMkLst>
            <pc:docMk/>
            <pc:sldMk cId="2486928062" sldId="269"/>
            <ac:inkMk id="44" creationId="{EBF61A34-AE96-4EED-9D63-6DBECB11C1D7}"/>
          </ac:inkMkLst>
        </pc:inkChg>
        <pc:cxnChg chg="add del mod">
          <ac:chgData name="Jim Beland" userId="d41a4da1a37fb713" providerId="LiveId" clId="{FA8FE1A3-92A2-4686-A1B2-B7A21D13620B}" dt="2020-05-08T03:58:41.630" v="12251" actId="478"/>
          <ac:cxnSpMkLst>
            <pc:docMk/>
            <pc:sldMk cId="2486928062" sldId="269"/>
            <ac:cxnSpMk id="7" creationId="{B12F1595-54C2-45A3-9AF4-7992D94AB3F7}"/>
          </ac:cxnSpMkLst>
        </pc:cxnChg>
        <pc:cxnChg chg="add del mod">
          <ac:chgData name="Jim Beland" userId="d41a4da1a37fb713" providerId="LiveId" clId="{FA8FE1A3-92A2-4686-A1B2-B7A21D13620B}" dt="2020-05-08T03:58:48.040" v="12253" actId="478"/>
          <ac:cxnSpMkLst>
            <pc:docMk/>
            <pc:sldMk cId="2486928062" sldId="269"/>
            <ac:cxnSpMk id="10" creationId="{A648856E-D3EC-4281-887A-229DF98B2716}"/>
          </ac:cxnSpMkLst>
        </pc:cxnChg>
        <pc:cxnChg chg="add del mod">
          <ac:chgData name="Jim Beland" userId="d41a4da1a37fb713" providerId="LiveId" clId="{FA8FE1A3-92A2-4686-A1B2-B7A21D13620B}" dt="2020-05-08T03:58:44.300" v="12252" actId="478"/>
          <ac:cxnSpMkLst>
            <pc:docMk/>
            <pc:sldMk cId="2486928062" sldId="269"/>
            <ac:cxnSpMk id="14" creationId="{5ABE5802-4627-4DFB-81ED-416A616F54B0}"/>
          </ac:cxnSpMkLst>
        </pc:cxnChg>
      </pc:sldChg>
      <pc:sldChg chg="modSp add modTransition">
        <pc:chgData name="Jim Beland" userId="d41a4da1a37fb713" providerId="LiveId" clId="{FA8FE1A3-92A2-4686-A1B2-B7A21D13620B}" dt="2020-05-07T20:02:20.284" v="11025" actId="20577"/>
        <pc:sldMkLst>
          <pc:docMk/>
          <pc:sldMk cId="2867899908" sldId="270"/>
        </pc:sldMkLst>
        <pc:spChg chg="mod">
          <ac:chgData name="Jim Beland" userId="d41a4da1a37fb713" providerId="LiveId" clId="{FA8FE1A3-92A2-4686-A1B2-B7A21D13620B}" dt="2020-05-07T20:02:20.284" v="11025" actId="20577"/>
          <ac:spMkLst>
            <pc:docMk/>
            <pc:sldMk cId="2867899908" sldId="270"/>
            <ac:spMk id="3" creationId="{CD9B2188-BFCA-481D-879A-8442C22D34C1}"/>
          </ac:spMkLst>
        </pc:spChg>
      </pc:sldChg>
      <pc:sldChg chg="addSp delSp modSp add del">
        <pc:chgData name="Jim Beland" userId="d41a4da1a37fb713" providerId="LiveId" clId="{FA8FE1A3-92A2-4686-A1B2-B7A21D13620B}" dt="2020-05-04T07:35:18.980" v="1523" actId="2696"/>
        <pc:sldMkLst>
          <pc:docMk/>
          <pc:sldMk cId="1822698325" sldId="271"/>
        </pc:sldMkLst>
        <pc:spChg chg="mod">
          <ac:chgData name="Jim Beland" userId="d41a4da1a37fb713" providerId="LiveId" clId="{FA8FE1A3-92A2-4686-A1B2-B7A21D13620B}" dt="2020-05-04T07:34:22.313" v="1481" actId="20577"/>
          <ac:spMkLst>
            <pc:docMk/>
            <pc:sldMk cId="1822698325" sldId="271"/>
            <ac:spMk id="3" creationId="{054AE64A-3103-4F0E-9AFD-341A85C76696}"/>
          </ac:spMkLst>
        </pc:spChg>
        <pc:inkChg chg="add">
          <ac:chgData name="Jim Beland" userId="d41a4da1a37fb713" providerId="LiveId" clId="{FA8FE1A3-92A2-4686-A1B2-B7A21D13620B}" dt="2020-05-04T07:28:13.303" v="1165"/>
          <ac:inkMkLst>
            <pc:docMk/>
            <pc:sldMk cId="1822698325" sldId="271"/>
            <ac:inkMk id="6" creationId="{2D9A125E-D39F-4F6E-9671-FEC80A1FAEA4}"/>
          </ac:inkMkLst>
        </pc:inkChg>
        <pc:inkChg chg="add">
          <ac:chgData name="Jim Beland" userId="d41a4da1a37fb713" providerId="LiveId" clId="{FA8FE1A3-92A2-4686-A1B2-B7A21D13620B}" dt="2020-05-04T07:28:13.303" v="1165"/>
          <ac:inkMkLst>
            <pc:docMk/>
            <pc:sldMk cId="1822698325" sldId="271"/>
            <ac:inkMk id="7" creationId="{69D541BD-DD1E-4CDB-AF87-454BE737C49B}"/>
          </ac:inkMkLst>
        </pc:inkChg>
        <pc:inkChg chg="add">
          <ac:chgData name="Jim Beland" userId="d41a4da1a37fb713" providerId="LiveId" clId="{FA8FE1A3-92A2-4686-A1B2-B7A21D13620B}" dt="2020-05-04T07:28:13.303" v="1165"/>
          <ac:inkMkLst>
            <pc:docMk/>
            <pc:sldMk cId="1822698325" sldId="271"/>
            <ac:inkMk id="8" creationId="{001A605C-E623-4597-B174-CD522279B8D5}"/>
          </ac:inkMkLst>
        </pc:inkChg>
        <pc:inkChg chg="add mod">
          <ac:chgData name="Jim Beland" userId="d41a4da1a37fb713" providerId="LiveId" clId="{FA8FE1A3-92A2-4686-A1B2-B7A21D13620B}" dt="2020-05-04T07:29:07.649" v="1168" actId="688"/>
          <ac:inkMkLst>
            <pc:docMk/>
            <pc:sldMk cId="1822698325" sldId="271"/>
            <ac:inkMk id="12" creationId="{DCFCB39C-BC55-46DA-AB20-A040CE30E0D0}"/>
          </ac:inkMkLst>
        </pc:inkChg>
        <pc:inkChg chg="add mod">
          <ac:chgData name="Jim Beland" userId="d41a4da1a37fb713" providerId="LiveId" clId="{FA8FE1A3-92A2-4686-A1B2-B7A21D13620B}" dt="2020-05-04T07:29:07.649" v="1168" actId="688"/>
          <ac:inkMkLst>
            <pc:docMk/>
            <pc:sldMk cId="1822698325" sldId="271"/>
            <ac:inkMk id="13" creationId="{FC82C620-61CC-499F-8A00-728A76CCCE91}"/>
          </ac:inkMkLst>
        </pc:inkChg>
        <pc:inkChg chg="add mod">
          <ac:chgData name="Jim Beland" userId="d41a4da1a37fb713" providerId="LiveId" clId="{FA8FE1A3-92A2-4686-A1B2-B7A21D13620B}" dt="2020-05-04T07:29:07.649" v="1168" actId="688"/>
          <ac:inkMkLst>
            <pc:docMk/>
            <pc:sldMk cId="1822698325" sldId="271"/>
            <ac:inkMk id="14" creationId="{2577F8B7-65E1-40D6-822F-14786BFAAEE9}"/>
          </ac:inkMkLst>
        </pc:inkChg>
        <pc:inkChg chg="add mod">
          <ac:chgData name="Jim Beland" userId="d41a4da1a37fb713" providerId="LiveId" clId="{FA8FE1A3-92A2-4686-A1B2-B7A21D13620B}" dt="2020-05-04T07:29:07.649" v="1168" actId="688"/>
          <ac:inkMkLst>
            <pc:docMk/>
            <pc:sldMk cId="1822698325" sldId="271"/>
            <ac:inkMk id="15" creationId="{B5937C45-FC7C-4FB4-B453-4C3504CC60ED}"/>
          </ac:inkMkLst>
        </pc:inkChg>
        <pc:inkChg chg="add mod">
          <ac:chgData name="Jim Beland" userId="d41a4da1a37fb713" providerId="LiveId" clId="{FA8FE1A3-92A2-4686-A1B2-B7A21D13620B}" dt="2020-05-04T07:29:07.649" v="1168" actId="688"/>
          <ac:inkMkLst>
            <pc:docMk/>
            <pc:sldMk cId="1822698325" sldId="271"/>
            <ac:inkMk id="16" creationId="{5768D4D5-556A-449F-92B8-4697CD5CC4FE}"/>
          </ac:inkMkLst>
        </pc:inkChg>
        <pc:inkChg chg="add del mod">
          <ac:chgData name="Jim Beland" userId="d41a4da1a37fb713" providerId="LiveId" clId="{FA8FE1A3-92A2-4686-A1B2-B7A21D13620B}" dt="2020-05-04T07:30:20.774" v="1172"/>
          <ac:inkMkLst>
            <pc:docMk/>
            <pc:sldMk cId="1822698325" sldId="271"/>
            <ac:inkMk id="17" creationId="{5EFD32A7-F7E8-4CA0-8D20-A7CC0AB3E02A}"/>
          </ac:inkMkLst>
        </pc:inkChg>
        <pc:inkChg chg="add mod">
          <ac:chgData name="Jim Beland" userId="d41a4da1a37fb713" providerId="LiveId" clId="{FA8FE1A3-92A2-4686-A1B2-B7A21D13620B}" dt="2020-05-04T07:29:07.649" v="1168" actId="688"/>
          <ac:inkMkLst>
            <pc:docMk/>
            <pc:sldMk cId="1822698325" sldId="271"/>
            <ac:inkMk id="18" creationId="{586442F1-42B1-441C-8878-78E2CAE2E7D7}"/>
          </ac:inkMkLst>
        </pc:inkChg>
        <pc:inkChg chg="add mod">
          <ac:chgData name="Jim Beland" userId="d41a4da1a37fb713" providerId="LiveId" clId="{FA8FE1A3-92A2-4686-A1B2-B7A21D13620B}" dt="2020-05-04T07:29:07.649" v="1168" actId="688"/>
          <ac:inkMkLst>
            <pc:docMk/>
            <pc:sldMk cId="1822698325" sldId="271"/>
            <ac:inkMk id="19" creationId="{792C2124-8747-454E-8E04-913D700DB412}"/>
          </ac:inkMkLst>
        </pc:inkChg>
        <pc:inkChg chg="add del">
          <ac:chgData name="Jim Beland" userId="d41a4da1a37fb713" providerId="LiveId" clId="{FA8FE1A3-92A2-4686-A1B2-B7A21D13620B}" dt="2020-05-04T07:31:11.876" v="1176"/>
          <ac:inkMkLst>
            <pc:docMk/>
            <pc:sldMk cId="1822698325" sldId="271"/>
            <ac:inkMk id="25" creationId="{ABB69B53-5580-4A96-B9A4-2A93D37CB22F}"/>
          </ac:inkMkLst>
        </pc:inkChg>
        <pc:inkChg chg="add del">
          <ac:chgData name="Jim Beland" userId="d41a4da1a37fb713" providerId="LiveId" clId="{FA8FE1A3-92A2-4686-A1B2-B7A21D13620B}" dt="2020-05-04T07:31:11.876" v="1176"/>
          <ac:inkMkLst>
            <pc:docMk/>
            <pc:sldMk cId="1822698325" sldId="271"/>
            <ac:inkMk id="26" creationId="{0F22766D-0180-4AA7-872F-A5D0B3B84715}"/>
          </ac:inkMkLst>
        </pc:inkChg>
        <pc:inkChg chg="add">
          <ac:chgData name="Jim Beland" userId="d41a4da1a37fb713" providerId="LiveId" clId="{FA8FE1A3-92A2-4686-A1B2-B7A21D13620B}" dt="2020-05-04T07:31:11.876" v="1176"/>
          <ac:inkMkLst>
            <pc:docMk/>
            <pc:sldMk cId="1822698325" sldId="271"/>
            <ac:inkMk id="27" creationId="{D736212D-465F-4082-BB8C-2C0D48B98880}"/>
          </ac:inkMkLst>
        </pc:inkChg>
        <pc:cxnChg chg="add">
          <ac:chgData name="Jim Beland" userId="d41a4da1a37fb713" providerId="LiveId" clId="{FA8FE1A3-92A2-4686-A1B2-B7A21D13620B}" dt="2020-05-04T07:28:13.303" v="1165"/>
          <ac:cxnSpMkLst>
            <pc:docMk/>
            <pc:sldMk cId="1822698325" sldId="271"/>
            <ac:cxnSpMk id="4" creationId="{C9974C8E-5236-4947-8A38-E0A74B27590B}"/>
          </ac:cxnSpMkLst>
        </pc:cxnChg>
        <pc:cxnChg chg="add">
          <ac:chgData name="Jim Beland" userId="d41a4da1a37fb713" providerId="LiveId" clId="{FA8FE1A3-92A2-4686-A1B2-B7A21D13620B}" dt="2020-05-04T07:28:13.303" v="1165"/>
          <ac:cxnSpMkLst>
            <pc:docMk/>
            <pc:sldMk cId="1822698325" sldId="271"/>
            <ac:cxnSpMk id="5" creationId="{065BD0EF-3EAF-4D57-A5B3-587F0104CE25}"/>
          </ac:cxnSpMkLst>
        </pc:cxnChg>
        <pc:cxnChg chg="add mod">
          <ac:chgData name="Jim Beland" userId="d41a4da1a37fb713" providerId="LiveId" clId="{FA8FE1A3-92A2-4686-A1B2-B7A21D13620B}" dt="2020-05-04T07:29:30.958" v="1171" actId="1076"/>
          <ac:cxnSpMkLst>
            <pc:docMk/>
            <pc:sldMk cId="1822698325" sldId="271"/>
            <ac:cxnSpMk id="9" creationId="{94DCF477-BF19-408B-BB66-EA85F5BB7C4B}"/>
          </ac:cxnSpMkLst>
        </pc:cxnChg>
        <pc:cxnChg chg="add mod">
          <ac:chgData name="Jim Beland" userId="d41a4da1a37fb713" providerId="LiveId" clId="{FA8FE1A3-92A2-4686-A1B2-B7A21D13620B}" dt="2020-05-04T07:29:07.649" v="1168" actId="688"/>
          <ac:cxnSpMkLst>
            <pc:docMk/>
            <pc:sldMk cId="1822698325" sldId="271"/>
            <ac:cxnSpMk id="10" creationId="{2557E2CB-F92D-4CE0-AEC4-4151E2B74497}"/>
          </ac:cxnSpMkLst>
        </pc:cxnChg>
        <pc:cxnChg chg="add mod">
          <ac:chgData name="Jim Beland" userId="d41a4da1a37fb713" providerId="LiveId" clId="{FA8FE1A3-92A2-4686-A1B2-B7A21D13620B}" dt="2020-05-04T07:29:07.649" v="1168" actId="688"/>
          <ac:cxnSpMkLst>
            <pc:docMk/>
            <pc:sldMk cId="1822698325" sldId="271"/>
            <ac:cxnSpMk id="11" creationId="{518B1AF2-EF99-47F8-9F7C-DB11AFAF5EC7}"/>
          </ac:cxnSpMkLst>
        </pc:cxnChg>
        <pc:cxnChg chg="add mod">
          <ac:chgData name="Jim Beland" userId="d41a4da1a37fb713" providerId="LiveId" clId="{FA8FE1A3-92A2-4686-A1B2-B7A21D13620B}" dt="2020-05-04T07:30:48.840" v="1173" actId="11529"/>
          <ac:cxnSpMkLst>
            <pc:docMk/>
            <pc:sldMk cId="1822698325" sldId="271"/>
            <ac:cxnSpMk id="24" creationId="{5BD06C70-5354-4824-BA98-119ABD23A011}"/>
          </ac:cxnSpMkLst>
        </pc:cxnChg>
      </pc:sldChg>
      <pc:sldChg chg="modSp add modTransition">
        <pc:chgData name="Jim Beland" userId="d41a4da1a37fb713" providerId="LiveId" clId="{FA8FE1A3-92A2-4686-A1B2-B7A21D13620B}" dt="2020-05-07T00:43:19.395" v="11002"/>
        <pc:sldMkLst>
          <pc:docMk/>
          <pc:sldMk cId="1803247130" sldId="272"/>
        </pc:sldMkLst>
        <pc:spChg chg="mod">
          <ac:chgData name="Jim Beland" userId="d41a4da1a37fb713" providerId="LiveId" clId="{FA8FE1A3-92A2-4686-A1B2-B7A21D13620B}" dt="2020-05-04T07:35:14.542" v="1522" actId="20577"/>
          <ac:spMkLst>
            <pc:docMk/>
            <pc:sldMk cId="1803247130" sldId="272"/>
            <ac:spMk id="3" creationId="{054AE64A-3103-4F0E-9AFD-341A85C76696}"/>
          </ac:spMkLst>
        </pc:spChg>
      </pc:sldChg>
      <pc:sldChg chg="modSp add modTransition">
        <pc:chgData name="Jim Beland" userId="d41a4da1a37fb713" providerId="LiveId" clId="{FA8FE1A3-92A2-4686-A1B2-B7A21D13620B}" dt="2020-05-07T00:43:19.395" v="11002"/>
        <pc:sldMkLst>
          <pc:docMk/>
          <pc:sldMk cId="2780392000" sldId="273"/>
        </pc:sldMkLst>
        <pc:spChg chg="mod">
          <ac:chgData name="Jim Beland" userId="d41a4da1a37fb713" providerId="LiveId" clId="{FA8FE1A3-92A2-4686-A1B2-B7A21D13620B}" dt="2020-05-04T07:38:33.015" v="2181" actId="20577"/>
          <ac:spMkLst>
            <pc:docMk/>
            <pc:sldMk cId="2780392000" sldId="273"/>
            <ac:spMk id="3" creationId="{054AE64A-3103-4F0E-9AFD-341A85C76696}"/>
          </ac:spMkLst>
        </pc:spChg>
      </pc:sldChg>
      <pc:sldChg chg="modSp add modTransition">
        <pc:chgData name="Jim Beland" userId="d41a4da1a37fb713" providerId="LiveId" clId="{FA8FE1A3-92A2-4686-A1B2-B7A21D13620B}" dt="2020-05-07T00:43:19.395" v="11002"/>
        <pc:sldMkLst>
          <pc:docMk/>
          <pc:sldMk cId="1261094879" sldId="274"/>
        </pc:sldMkLst>
        <pc:spChg chg="mod">
          <ac:chgData name="Jim Beland" userId="d41a4da1a37fb713" providerId="LiveId" clId="{FA8FE1A3-92A2-4686-A1B2-B7A21D13620B}" dt="2020-05-04T07:40:17.402" v="2540" actId="20577"/>
          <ac:spMkLst>
            <pc:docMk/>
            <pc:sldMk cId="1261094879" sldId="274"/>
            <ac:spMk id="3" creationId="{054AE64A-3103-4F0E-9AFD-341A85C76696}"/>
          </ac:spMkLst>
        </pc:spChg>
      </pc:sldChg>
      <pc:sldChg chg="addSp delSp modSp add modTransition">
        <pc:chgData name="Jim Beland" userId="d41a4da1a37fb713" providerId="LiveId" clId="{FA8FE1A3-92A2-4686-A1B2-B7A21D13620B}" dt="2020-05-07T00:43:19.395" v="11002"/>
        <pc:sldMkLst>
          <pc:docMk/>
          <pc:sldMk cId="1071642829" sldId="275"/>
        </pc:sldMkLst>
        <pc:spChg chg="mod">
          <ac:chgData name="Jim Beland" userId="d41a4da1a37fb713" providerId="LiveId" clId="{FA8FE1A3-92A2-4686-A1B2-B7A21D13620B}" dt="2020-05-05T05:38:11.642" v="3527" actId="20577"/>
          <ac:spMkLst>
            <pc:docMk/>
            <pc:sldMk cId="1071642829" sldId="275"/>
            <ac:spMk id="2" creationId="{A6B80392-19B2-46CE-B9BC-6C428B9A10B0}"/>
          </ac:spMkLst>
        </pc:spChg>
        <pc:spChg chg="del">
          <ac:chgData name="Jim Beland" userId="d41a4da1a37fb713" providerId="LiveId" clId="{FA8FE1A3-92A2-4686-A1B2-B7A21D13620B}" dt="2020-05-05T05:06:54.219" v="2549"/>
          <ac:spMkLst>
            <pc:docMk/>
            <pc:sldMk cId="1071642829" sldId="275"/>
            <ac:spMk id="3" creationId="{84C3CD1D-0BA4-48B4-A6AC-4047AA55099E}"/>
          </ac:spMkLst>
        </pc:spChg>
        <pc:spChg chg="add mod">
          <ac:chgData name="Jim Beland" userId="d41a4da1a37fb713" providerId="LiveId" clId="{FA8FE1A3-92A2-4686-A1B2-B7A21D13620B}" dt="2020-05-05T05:35:17.390" v="3449" actId="20577"/>
          <ac:spMkLst>
            <pc:docMk/>
            <pc:sldMk cId="1071642829" sldId="275"/>
            <ac:spMk id="6" creationId="{F6336D64-8441-4BE6-BE85-27914F50928B}"/>
          </ac:spMkLst>
        </pc:spChg>
        <pc:graphicFrameChg chg="add del mod">
          <ac:chgData name="Jim Beland" userId="d41a4da1a37fb713" providerId="LiveId" clId="{FA8FE1A3-92A2-4686-A1B2-B7A21D13620B}" dt="2020-05-05T05:03:05.084" v="2546"/>
          <ac:graphicFrameMkLst>
            <pc:docMk/>
            <pc:sldMk cId="1071642829" sldId="275"/>
            <ac:graphicFrameMk id="4" creationId="{C5F4103B-71C8-4CC6-B899-668068F03C5D}"/>
          </ac:graphicFrameMkLst>
        </pc:graphicFrameChg>
        <pc:graphicFrameChg chg="add del mod">
          <ac:chgData name="Jim Beland" userId="d41a4da1a37fb713" providerId="LiveId" clId="{FA8FE1A3-92A2-4686-A1B2-B7A21D13620B}" dt="2020-05-05T05:04:15.773" v="2548"/>
          <ac:graphicFrameMkLst>
            <pc:docMk/>
            <pc:sldMk cId="1071642829" sldId="275"/>
            <ac:graphicFrameMk id="5" creationId="{8DAD14AF-B780-47E9-B571-28FEBC73EBAF}"/>
          </ac:graphicFrameMkLst>
        </pc:graphicFrameChg>
        <pc:picChg chg="add del mod">
          <ac:chgData name="Jim Beland" userId="d41a4da1a37fb713" providerId="LiveId" clId="{FA8FE1A3-92A2-4686-A1B2-B7A21D13620B}" dt="2020-05-05T05:07:21.297" v="2558"/>
          <ac:picMkLst>
            <pc:docMk/>
            <pc:sldMk cId="1071642829" sldId="275"/>
            <ac:picMk id="1026" creationId="{A2F4334E-C126-4052-9E76-3513C92D739F}"/>
          </ac:picMkLst>
        </pc:picChg>
      </pc:sldChg>
      <pc:sldChg chg="addSp delSp modSp add modTransition">
        <pc:chgData name="Jim Beland" userId="d41a4da1a37fb713" providerId="LiveId" clId="{FA8FE1A3-92A2-4686-A1B2-B7A21D13620B}" dt="2020-05-07T00:43:19.395" v="11002"/>
        <pc:sldMkLst>
          <pc:docMk/>
          <pc:sldMk cId="1870434194" sldId="276"/>
        </pc:sldMkLst>
        <pc:spChg chg="mod">
          <ac:chgData name="Jim Beland" userId="d41a4da1a37fb713" providerId="LiveId" clId="{FA8FE1A3-92A2-4686-A1B2-B7A21D13620B}" dt="2020-05-05T05:07:44.266" v="2572" actId="20577"/>
          <ac:spMkLst>
            <pc:docMk/>
            <pc:sldMk cId="1870434194" sldId="276"/>
            <ac:spMk id="2" creationId="{313B2F0E-E78F-4133-9D29-6BE84F5423FA}"/>
          </ac:spMkLst>
        </pc:spChg>
        <pc:spChg chg="del mod">
          <ac:chgData name="Jim Beland" userId="d41a4da1a37fb713" providerId="LiveId" clId="{FA8FE1A3-92A2-4686-A1B2-B7A21D13620B}" dt="2020-05-05T05:07:50.042" v="2574"/>
          <ac:spMkLst>
            <pc:docMk/>
            <pc:sldMk cId="1870434194" sldId="276"/>
            <ac:spMk id="3" creationId="{D2AC21A5-BD55-465F-8A96-837707CCAA4A}"/>
          </ac:spMkLst>
        </pc:spChg>
        <pc:spChg chg="mod">
          <ac:chgData name="Jim Beland" userId="d41a4da1a37fb713" providerId="LiveId" clId="{FA8FE1A3-92A2-4686-A1B2-B7A21D13620B}" dt="2020-05-05T05:13:31.425" v="2841" actId="20577"/>
          <ac:spMkLst>
            <pc:docMk/>
            <pc:sldMk cId="1870434194" sldId="276"/>
            <ac:spMk id="4" creationId="{DFE912D1-799E-4B90-97FA-31AC2B2A5A26}"/>
          </ac:spMkLst>
        </pc:spChg>
        <pc:picChg chg="add">
          <ac:chgData name="Jim Beland" userId="d41a4da1a37fb713" providerId="LiveId" clId="{FA8FE1A3-92A2-4686-A1B2-B7A21D13620B}" dt="2020-05-05T05:07:50.042" v="2574"/>
          <ac:picMkLst>
            <pc:docMk/>
            <pc:sldMk cId="1870434194" sldId="276"/>
            <ac:picMk id="5" creationId="{8DC0D74F-D07E-44E3-AAA9-B76D775F4FF4}"/>
          </ac:picMkLst>
        </pc:picChg>
      </pc:sldChg>
      <pc:sldChg chg="add modTransition">
        <pc:chgData name="Jim Beland" userId="d41a4da1a37fb713" providerId="LiveId" clId="{FA8FE1A3-92A2-4686-A1B2-B7A21D13620B}" dt="2020-05-07T00:43:19.395" v="11002"/>
        <pc:sldMkLst>
          <pc:docMk/>
          <pc:sldMk cId="2018875857" sldId="277"/>
        </pc:sldMkLst>
      </pc:sldChg>
      <pc:sldChg chg="modSp add modTransition">
        <pc:chgData name="Jim Beland" userId="d41a4da1a37fb713" providerId="LiveId" clId="{FA8FE1A3-92A2-4686-A1B2-B7A21D13620B}" dt="2020-05-07T00:43:19.395" v="11002"/>
        <pc:sldMkLst>
          <pc:docMk/>
          <pc:sldMk cId="2458403942" sldId="278"/>
        </pc:sldMkLst>
        <pc:spChg chg="mod">
          <ac:chgData name="Jim Beland" userId="d41a4da1a37fb713" providerId="LiveId" clId="{FA8FE1A3-92A2-4686-A1B2-B7A21D13620B}" dt="2020-05-05T05:15:24.842" v="2894" actId="20577"/>
          <ac:spMkLst>
            <pc:docMk/>
            <pc:sldMk cId="2458403942" sldId="278"/>
            <ac:spMk id="4" creationId="{DFE912D1-799E-4B90-97FA-31AC2B2A5A26}"/>
          </ac:spMkLst>
        </pc:spChg>
      </pc:sldChg>
      <pc:sldChg chg="modSp add modTransition">
        <pc:chgData name="Jim Beland" userId="d41a4da1a37fb713" providerId="LiveId" clId="{FA8FE1A3-92A2-4686-A1B2-B7A21D13620B}" dt="2020-05-07T00:43:19.395" v="11002"/>
        <pc:sldMkLst>
          <pc:docMk/>
          <pc:sldMk cId="2855365044" sldId="279"/>
        </pc:sldMkLst>
        <pc:spChg chg="mod">
          <ac:chgData name="Jim Beland" userId="d41a4da1a37fb713" providerId="LiveId" clId="{FA8FE1A3-92A2-4686-A1B2-B7A21D13620B}" dt="2020-05-05T05:15:38.318" v="2899" actId="20577"/>
          <ac:spMkLst>
            <pc:docMk/>
            <pc:sldMk cId="2855365044" sldId="279"/>
            <ac:spMk id="4" creationId="{DFE912D1-799E-4B90-97FA-31AC2B2A5A26}"/>
          </ac:spMkLst>
        </pc:spChg>
      </pc:sldChg>
      <pc:sldChg chg="modSp add modTransition">
        <pc:chgData name="Jim Beland" userId="d41a4da1a37fb713" providerId="LiveId" clId="{FA8FE1A3-92A2-4686-A1B2-B7A21D13620B}" dt="2020-05-07T00:43:19.395" v="11002"/>
        <pc:sldMkLst>
          <pc:docMk/>
          <pc:sldMk cId="605030149" sldId="280"/>
        </pc:sldMkLst>
        <pc:spChg chg="mod">
          <ac:chgData name="Jim Beland" userId="d41a4da1a37fb713" providerId="LiveId" clId="{FA8FE1A3-92A2-4686-A1B2-B7A21D13620B}" dt="2020-05-05T05:18:21.252" v="2966" actId="20577"/>
          <ac:spMkLst>
            <pc:docMk/>
            <pc:sldMk cId="605030149" sldId="280"/>
            <ac:spMk id="4" creationId="{DFE912D1-799E-4B90-97FA-31AC2B2A5A26}"/>
          </ac:spMkLst>
        </pc:spChg>
      </pc:sldChg>
      <pc:sldChg chg="modSp add modTransition">
        <pc:chgData name="Jim Beland" userId="d41a4da1a37fb713" providerId="LiveId" clId="{FA8FE1A3-92A2-4686-A1B2-B7A21D13620B}" dt="2020-05-07T00:43:19.395" v="11002"/>
        <pc:sldMkLst>
          <pc:docMk/>
          <pc:sldMk cId="512316928" sldId="281"/>
        </pc:sldMkLst>
        <pc:spChg chg="mod">
          <ac:chgData name="Jim Beland" userId="d41a4da1a37fb713" providerId="LiveId" clId="{FA8FE1A3-92A2-4686-A1B2-B7A21D13620B}" dt="2020-05-05T05:18:27.247" v="2968" actId="20577"/>
          <ac:spMkLst>
            <pc:docMk/>
            <pc:sldMk cId="512316928" sldId="281"/>
            <ac:spMk id="4" creationId="{DFE912D1-799E-4B90-97FA-31AC2B2A5A26}"/>
          </ac:spMkLst>
        </pc:spChg>
      </pc:sldChg>
      <pc:sldChg chg="modSp add modTransition">
        <pc:chgData name="Jim Beland" userId="d41a4da1a37fb713" providerId="LiveId" clId="{FA8FE1A3-92A2-4686-A1B2-B7A21D13620B}" dt="2020-05-07T00:43:19.395" v="11002"/>
        <pc:sldMkLst>
          <pc:docMk/>
          <pc:sldMk cId="2305130517" sldId="282"/>
        </pc:sldMkLst>
        <pc:spChg chg="mod">
          <ac:chgData name="Jim Beland" userId="d41a4da1a37fb713" providerId="LiveId" clId="{FA8FE1A3-92A2-4686-A1B2-B7A21D13620B}" dt="2020-05-05T05:37:03.381" v="3515" actId="20577"/>
          <ac:spMkLst>
            <pc:docMk/>
            <pc:sldMk cId="2305130517" sldId="282"/>
            <ac:spMk id="2" creationId="{BC523C27-25D0-42E4-9796-1F87DD168DE9}"/>
          </ac:spMkLst>
        </pc:spChg>
      </pc:sldChg>
      <pc:sldChg chg="modSp add modTransition">
        <pc:chgData name="Jim Beland" userId="d41a4da1a37fb713" providerId="LiveId" clId="{FA8FE1A3-92A2-4686-A1B2-B7A21D13620B}" dt="2020-05-07T00:43:19.395" v="11002"/>
        <pc:sldMkLst>
          <pc:docMk/>
          <pc:sldMk cId="3123112707" sldId="283"/>
        </pc:sldMkLst>
        <pc:spChg chg="mod">
          <ac:chgData name="Jim Beland" userId="d41a4da1a37fb713" providerId="LiveId" clId="{FA8FE1A3-92A2-4686-A1B2-B7A21D13620B}" dt="2020-05-05T05:41:42.699" v="3831" actId="20577"/>
          <ac:spMkLst>
            <pc:docMk/>
            <pc:sldMk cId="3123112707" sldId="283"/>
            <ac:spMk id="2" creationId="{599CEC39-A0B4-4652-9EAA-9A0C13BE0317}"/>
          </ac:spMkLst>
        </pc:spChg>
        <pc:spChg chg="mod">
          <ac:chgData name="Jim Beland" userId="d41a4da1a37fb713" providerId="LiveId" clId="{FA8FE1A3-92A2-4686-A1B2-B7A21D13620B}" dt="2020-05-05T05:46:53.959" v="4183" actId="20577"/>
          <ac:spMkLst>
            <pc:docMk/>
            <pc:sldMk cId="3123112707" sldId="283"/>
            <ac:spMk id="3" creationId="{405863FC-F5AA-4BF9-B09A-9E4DA37E76AF}"/>
          </ac:spMkLst>
        </pc:spChg>
      </pc:sldChg>
      <pc:sldChg chg="modSp add modTransition">
        <pc:chgData name="Jim Beland" userId="d41a4da1a37fb713" providerId="LiveId" clId="{FA8FE1A3-92A2-4686-A1B2-B7A21D13620B}" dt="2020-05-07T00:43:19.395" v="11002"/>
        <pc:sldMkLst>
          <pc:docMk/>
          <pc:sldMk cId="1951002786" sldId="284"/>
        </pc:sldMkLst>
        <pc:spChg chg="mod">
          <ac:chgData name="Jim Beland" userId="d41a4da1a37fb713" providerId="LiveId" clId="{FA8FE1A3-92A2-4686-A1B2-B7A21D13620B}" dt="2020-05-05T05:49:31.680" v="4256" actId="20577"/>
          <ac:spMkLst>
            <pc:docMk/>
            <pc:sldMk cId="1951002786" sldId="284"/>
            <ac:spMk id="2" creationId="{99F03F86-9B9B-4D85-99C2-410A8DC52A8A}"/>
          </ac:spMkLst>
        </pc:spChg>
        <pc:spChg chg="mod">
          <ac:chgData name="Jim Beland" userId="d41a4da1a37fb713" providerId="LiveId" clId="{FA8FE1A3-92A2-4686-A1B2-B7A21D13620B}" dt="2020-05-05T05:53:58.068" v="4386" actId="20577"/>
          <ac:spMkLst>
            <pc:docMk/>
            <pc:sldMk cId="1951002786" sldId="284"/>
            <ac:spMk id="3" creationId="{5EE87549-A237-4106-8606-681D75C5D4C0}"/>
          </ac:spMkLst>
        </pc:spChg>
      </pc:sldChg>
      <pc:sldChg chg="modSp add modTransition">
        <pc:chgData name="Jim Beland" userId="d41a4da1a37fb713" providerId="LiveId" clId="{FA8FE1A3-92A2-4686-A1B2-B7A21D13620B}" dt="2020-05-07T00:43:19.395" v="11002"/>
        <pc:sldMkLst>
          <pc:docMk/>
          <pc:sldMk cId="4293916026" sldId="285"/>
        </pc:sldMkLst>
        <pc:spChg chg="mod">
          <ac:chgData name="Jim Beland" userId="d41a4da1a37fb713" providerId="LiveId" clId="{FA8FE1A3-92A2-4686-A1B2-B7A21D13620B}" dt="2020-05-05T05:56:10.947" v="4425" actId="20577"/>
          <ac:spMkLst>
            <pc:docMk/>
            <pc:sldMk cId="4293916026" sldId="285"/>
            <ac:spMk id="2" creationId="{F09DB66D-6BC6-44DB-8E8F-68E141A5BD1A}"/>
          </ac:spMkLst>
        </pc:spChg>
      </pc:sldChg>
      <pc:sldChg chg="modSp add del modTransition">
        <pc:chgData name="Jim Beland" userId="d41a4da1a37fb713" providerId="LiveId" clId="{FA8FE1A3-92A2-4686-A1B2-B7A21D13620B}" dt="2020-05-08T04:02:36.711" v="12299" actId="2696"/>
        <pc:sldMkLst>
          <pc:docMk/>
          <pc:sldMk cId="1018140202" sldId="286"/>
        </pc:sldMkLst>
        <pc:spChg chg="mod">
          <ac:chgData name="Jim Beland" userId="d41a4da1a37fb713" providerId="LiveId" clId="{FA8FE1A3-92A2-4686-A1B2-B7A21D13620B}" dt="2020-05-05T05:57:15.999" v="4492" actId="20577"/>
          <ac:spMkLst>
            <pc:docMk/>
            <pc:sldMk cId="1018140202" sldId="286"/>
            <ac:spMk id="2" creationId="{EA171F4C-35B7-45BA-8666-542C51F026D7}"/>
          </ac:spMkLst>
        </pc:spChg>
      </pc:sldChg>
      <pc:sldChg chg="add del">
        <pc:chgData name="Jim Beland" userId="d41a4da1a37fb713" providerId="LiveId" clId="{FA8FE1A3-92A2-4686-A1B2-B7A21D13620B}" dt="2020-05-05T05:56:40.824" v="4427" actId="2696"/>
        <pc:sldMkLst>
          <pc:docMk/>
          <pc:sldMk cId="3840122783" sldId="286"/>
        </pc:sldMkLst>
      </pc:sldChg>
      <pc:sldChg chg="modSp add modTransition">
        <pc:chgData name="Jim Beland" userId="d41a4da1a37fb713" providerId="LiveId" clId="{FA8FE1A3-92A2-4686-A1B2-B7A21D13620B}" dt="2020-05-07T00:43:19.395" v="11002"/>
        <pc:sldMkLst>
          <pc:docMk/>
          <pc:sldMk cId="3400022678" sldId="287"/>
        </pc:sldMkLst>
        <pc:spChg chg="mod">
          <ac:chgData name="Jim Beland" userId="d41a4da1a37fb713" providerId="LiveId" clId="{FA8FE1A3-92A2-4686-A1B2-B7A21D13620B}" dt="2020-05-05T05:58:50.903" v="4512" actId="20577"/>
          <ac:spMkLst>
            <pc:docMk/>
            <pc:sldMk cId="3400022678" sldId="287"/>
            <ac:spMk id="2" creationId="{FA58B7B3-A954-46CC-8B68-8027B97BAE38}"/>
          </ac:spMkLst>
        </pc:spChg>
        <pc:spChg chg="mod">
          <ac:chgData name="Jim Beland" userId="d41a4da1a37fb713" providerId="LiveId" clId="{FA8FE1A3-92A2-4686-A1B2-B7A21D13620B}" dt="2020-05-05T06:05:54.363" v="5024" actId="20577"/>
          <ac:spMkLst>
            <pc:docMk/>
            <pc:sldMk cId="3400022678" sldId="287"/>
            <ac:spMk id="3" creationId="{319B5CD0-8D15-49D9-A1CA-0EE57CCCECA1}"/>
          </ac:spMkLst>
        </pc:spChg>
      </pc:sldChg>
      <pc:sldChg chg="addSp delSp modSp add ord modTransition">
        <pc:chgData name="Jim Beland" userId="d41a4da1a37fb713" providerId="LiveId" clId="{FA8FE1A3-92A2-4686-A1B2-B7A21D13620B}" dt="2020-05-08T04:02:05.146" v="12298" actId="20577"/>
        <pc:sldMkLst>
          <pc:docMk/>
          <pc:sldMk cId="1693418141" sldId="288"/>
        </pc:sldMkLst>
        <pc:spChg chg="mod">
          <ac:chgData name="Jim Beland" userId="d41a4da1a37fb713" providerId="LiveId" clId="{FA8FE1A3-92A2-4686-A1B2-B7A21D13620B}" dt="2020-05-08T04:02:05.146" v="12298" actId="20577"/>
          <ac:spMkLst>
            <pc:docMk/>
            <pc:sldMk cId="1693418141" sldId="288"/>
            <ac:spMk id="2" creationId="{8C17650C-C998-4F58-9E3B-EE71C179193B}"/>
          </ac:spMkLst>
        </pc:spChg>
        <pc:spChg chg="mod">
          <ac:chgData name="Jim Beland" userId="d41a4da1a37fb713" providerId="LiveId" clId="{FA8FE1A3-92A2-4686-A1B2-B7A21D13620B}" dt="2020-05-05T06:20:25.970" v="5530" actId="20577"/>
          <ac:spMkLst>
            <pc:docMk/>
            <pc:sldMk cId="1693418141" sldId="288"/>
            <ac:spMk id="3" creationId="{6C37155D-9DCF-452F-B764-E8ED70822456}"/>
          </ac:spMkLst>
        </pc:spChg>
        <pc:inkChg chg="add del">
          <ac:chgData name="Jim Beland" userId="d41a4da1a37fb713" providerId="LiveId" clId="{FA8FE1A3-92A2-4686-A1B2-B7A21D13620B}" dt="2020-05-05T06:10:15.173" v="5187"/>
          <ac:inkMkLst>
            <pc:docMk/>
            <pc:sldMk cId="1693418141" sldId="288"/>
            <ac:inkMk id="8" creationId="{E43BE25F-06BE-4433-B0C9-A2E3DB0DC7F9}"/>
          </ac:inkMkLst>
        </pc:inkChg>
        <pc:inkChg chg="add del">
          <ac:chgData name="Jim Beland" userId="d41a4da1a37fb713" providerId="LiveId" clId="{FA8FE1A3-92A2-4686-A1B2-B7A21D13620B}" dt="2020-05-05T06:10:15.173" v="5187"/>
          <ac:inkMkLst>
            <pc:docMk/>
            <pc:sldMk cId="1693418141" sldId="288"/>
            <ac:inkMk id="9" creationId="{4D864EB5-70C7-4BF5-8208-6EECEE41CE1E}"/>
          </ac:inkMkLst>
        </pc:inkChg>
        <pc:inkChg chg="add del">
          <ac:chgData name="Jim Beland" userId="d41a4da1a37fb713" providerId="LiveId" clId="{FA8FE1A3-92A2-4686-A1B2-B7A21D13620B}" dt="2020-05-05T06:10:15.173" v="5187"/>
          <ac:inkMkLst>
            <pc:docMk/>
            <pc:sldMk cId="1693418141" sldId="288"/>
            <ac:inkMk id="10" creationId="{354F2A6E-E387-4EDF-B458-F09494EFE3F8}"/>
          </ac:inkMkLst>
        </pc:inkChg>
        <pc:inkChg chg="add del">
          <ac:chgData name="Jim Beland" userId="d41a4da1a37fb713" providerId="LiveId" clId="{FA8FE1A3-92A2-4686-A1B2-B7A21D13620B}" dt="2020-05-05T06:10:15.173" v="5187"/>
          <ac:inkMkLst>
            <pc:docMk/>
            <pc:sldMk cId="1693418141" sldId="288"/>
            <ac:inkMk id="11" creationId="{A977A0CF-66F2-4C29-97BB-3584D9229617}"/>
          </ac:inkMkLst>
        </pc:inkChg>
        <pc:inkChg chg="add del">
          <ac:chgData name="Jim Beland" userId="d41a4da1a37fb713" providerId="LiveId" clId="{FA8FE1A3-92A2-4686-A1B2-B7A21D13620B}" dt="2020-05-05T06:10:16.267" v="5189"/>
          <ac:inkMkLst>
            <pc:docMk/>
            <pc:sldMk cId="1693418141" sldId="288"/>
            <ac:inkMk id="12" creationId="{6F14B70E-D109-4786-89B7-71E15083E5FD}"/>
          </ac:inkMkLst>
        </pc:inkChg>
        <pc:inkChg chg="add del">
          <ac:chgData name="Jim Beland" userId="d41a4da1a37fb713" providerId="LiveId" clId="{FA8FE1A3-92A2-4686-A1B2-B7A21D13620B}" dt="2020-05-05T06:10:16.267" v="5189"/>
          <ac:inkMkLst>
            <pc:docMk/>
            <pc:sldMk cId="1693418141" sldId="288"/>
            <ac:inkMk id="13" creationId="{5EA9B5CA-1129-4574-BB84-51FBFD8E2A9D}"/>
          </ac:inkMkLst>
        </pc:inkChg>
        <pc:inkChg chg="add">
          <ac:chgData name="Jim Beland" userId="d41a4da1a37fb713" providerId="LiveId" clId="{FA8FE1A3-92A2-4686-A1B2-B7A21D13620B}" dt="2020-05-05T06:10:16.267" v="5189"/>
          <ac:inkMkLst>
            <pc:docMk/>
            <pc:sldMk cId="1693418141" sldId="288"/>
            <ac:inkMk id="14" creationId="{DA2C34F0-2E71-400D-A821-32F1B5F4958A}"/>
          </ac:inkMkLst>
        </pc:inkChg>
        <pc:inkChg chg="add del">
          <ac:chgData name="Jim Beland" userId="d41a4da1a37fb713" providerId="LiveId" clId="{FA8FE1A3-92A2-4686-A1B2-B7A21D13620B}" dt="2020-05-05T06:10:28.273" v="5192"/>
          <ac:inkMkLst>
            <pc:docMk/>
            <pc:sldMk cId="1693418141" sldId="288"/>
            <ac:inkMk id="15" creationId="{62CF53DD-41E0-4D83-963A-56DDD26DBE08}"/>
          </ac:inkMkLst>
        </pc:inkChg>
        <pc:inkChg chg="add del">
          <ac:chgData name="Jim Beland" userId="d41a4da1a37fb713" providerId="LiveId" clId="{FA8FE1A3-92A2-4686-A1B2-B7A21D13620B}" dt="2020-05-05T06:10:28.273" v="5192"/>
          <ac:inkMkLst>
            <pc:docMk/>
            <pc:sldMk cId="1693418141" sldId="288"/>
            <ac:inkMk id="16" creationId="{B26E4B2A-80E8-4813-A85C-FC056FE0469C}"/>
          </ac:inkMkLst>
        </pc:inkChg>
        <pc:inkChg chg="add">
          <ac:chgData name="Jim Beland" userId="d41a4da1a37fb713" providerId="LiveId" clId="{FA8FE1A3-92A2-4686-A1B2-B7A21D13620B}" dt="2020-05-05T06:10:28.273" v="5192"/>
          <ac:inkMkLst>
            <pc:docMk/>
            <pc:sldMk cId="1693418141" sldId="288"/>
            <ac:inkMk id="17" creationId="{AF6B0952-3D47-4373-9E12-AA1D89576225}"/>
          </ac:inkMkLst>
        </pc:inkChg>
        <pc:inkChg chg="add del">
          <ac:chgData name="Jim Beland" userId="d41a4da1a37fb713" providerId="LiveId" clId="{FA8FE1A3-92A2-4686-A1B2-B7A21D13620B}" dt="2020-05-05T06:10:31.574" v="5195"/>
          <ac:inkMkLst>
            <pc:docMk/>
            <pc:sldMk cId="1693418141" sldId="288"/>
            <ac:inkMk id="18" creationId="{6173E806-40CA-4CFA-AD8B-0E4989BACC65}"/>
          </ac:inkMkLst>
        </pc:inkChg>
        <pc:inkChg chg="add del">
          <ac:chgData name="Jim Beland" userId="d41a4da1a37fb713" providerId="LiveId" clId="{FA8FE1A3-92A2-4686-A1B2-B7A21D13620B}" dt="2020-05-05T06:10:31.574" v="5195"/>
          <ac:inkMkLst>
            <pc:docMk/>
            <pc:sldMk cId="1693418141" sldId="288"/>
            <ac:inkMk id="19" creationId="{788C8390-4B68-4B51-A355-95D9C663170A}"/>
          </ac:inkMkLst>
        </pc:inkChg>
        <pc:inkChg chg="add">
          <ac:chgData name="Jim Beland" userId="d41a4da1a37fb713" providerId="LiveId" clId="{FA8FE1A3-92A2-4686-A1B2-B7A21D13620B}" dt="2020-05-05T06:10:31.574" v="5195"/>
          <ac:inkMkLst>
            <pc:docMk/>
            <pc:sldMk cId="1693418141" sldId="288"/>
            <ac:inkMk id="20" creationId="{53C067DB-14BC-4A6D-9069-B8CDD6DC9BC8}"/>
          </ac:inkMkLst>
        </pc:inkChg>
        <pc:cxnChg chg="add mod">
          <ac:chgData name="Jim Beland" userId="d41a4da1a37fb713" providerId="LiveId" clId="{FA8FE1A3-92A2-4686-A1B2-B7A21D13620B}" dt="2020-05-05T06:09:31.087" v="5181" actId="11529"/>
          <ac:cxnSpMkLst>
            <pc:docMk/>
            <pc:sldMk cId="1693418141" sldId="288"/>
            <ac:cxnSpMk id="5" creationId="{A86ED4EB-7650-47F7-8768-0D8D599FC4B4}"/>
          </ac:cxnSpMkLst>
        </pc:cxnChg>
        <pc:cxnChg chg="add mod">
          <ac:chgData name="Jim Beland" userId="d41a4da1a37fb713" providerId="LiveId" clId="{FA8FE1A3-92A2-4686-A1B2-B7A21D13620B}" dt="2020-05-05T06:09:44.104" v="5182" actId="11529"/>
          <ac:cxnSpMkLst>
            <pc:docMk/>
            <pc:sldMk cId="1693418141" sldId="288"/>
            <ac:cxnSpMk id="7" creationId="{B34FC2B5-AEC7-47DE-89E1-F3845054554C}"/>
          </ac:cxnSpMkLst>
        </pc:cxnChg>
      </pc:sldChg>
      <pc:sldChg chg="addSp delSp modSp add ord modTransition">
        <pc:chgData name="Jim Beland" userId="d41a4da1a37fb713" providerId="LiveId" clId="{FA8FE1A3-92A2-4686-A1B2-B7A21D13620B}" dt="2020-05-08T04:02:50.443" v="12300"/>
        <pc:sldMkLst>
          <pc:docMk/>
          <pc:sldMk cId="1947421003" sldId="289"/>
        </pc:sldMkLst>
        <pc:spChg chg="mod">
          <ac:chgData name="Jim Beland" userId="d41a4da1a37fb713" providerId="LiveId" clId="{FA8FE1A3-92A2-4686-A1B2-B7A21D13620B}" dt="2020-05-05T06:20:38.250" v="5571" actId="20577"/>
          <ac:spMkLst>
            <pc:docMk/>
            <pc:sldMk cId="1947421003" sldId="289"/>
            <ac:spMk id="3" creationId="{6C37155D-9DCF-452F-B764-E8ED70822456}"/>
          </ac:spMkLst>
        </pc:spChg>
        <pc:inkChg chg="add del">
          <ac:chgData name="Jim Beland" userId="d41a4da1a37fb713" providerId="LiveId" clId="{FA8FE1A3-92A2-4686-A1B2-B7A21D13620B}" dt="2020-05-05T06:11:26.784" v="5201"/>
          <ac:inkMkLst>
            <pc:docMk/>
            <pc:sldMk cId="1947421003" sldId="289"/>
            <ac:inkMk id="10" creationId="{6B534E66-7BED-46BC-9F9E-698FE5EC71C6}"/>
          </ac:inkMkLst>
        </pc:inkChg>
        <pc:inkChg chg="add del">
          <ac:chgData name="Jim Beland" userId="d41a4da1a37fb713" providerId="LiveId" clId="{FA8FE1A3-92A2-4686-A1B2-B7A21D13620B}" dt="2020-05-05T06:11:26.784" v="5201"/>
          <ac:inkMkLst>
            <pc:docMk/>
            <pc:sldMk cId="1947421003" sldId="289"/>
            <ac:inkMk id="11" creationId="{D5D6469F-9928-4BC9-A314-1704C6B25FE3}"/>
          </ac:inkMkLst>
        </pc:inkChg>
        <pc:inkChg chg="add">
          <ac:chgData name="Jim Beland" userId="d41a4da1a37fb713" providerId="LiveId" clId="{FA8FE1A3-92A2-4686-A1B2-B7A21D13620B}" dt="2020-05-05T06:11:26.784" v="5201"/>
          <ac:inkMkLst>
            <pc:docMk/>
            <pc:sldMk cId="1947421003" sldId="289"/>
            <ac:inkMk id="12" creationId="{D98E0F25-6EA4-4278-959E-DF3723285B65}"/>
          </ac:inkMkLst>
        </pc:inkChg>
        <pc:inkChg chg="add">
          <ac:chgData name="Jim Beland" userId="d41a4da1a37fb713" providerId="LiveId" clId="{FA8FE1A3-92A2-4686-A1B2-B7A21D13620B}" dt="2020-05-05T06:11:28.221" v="5202" actId="9405"/>
          <ac:inkMkLst>
            <pc:docMk/>
            <pc:sldMk cId="1947421003" sldId="289"/>
            <ac:inkMk id="13" creationId="{E0A645B7-7523-414E-A73F-75B24E462E43}"/>
          </ac:inkMkLst>
        </pc:inkChg>
        <pc:inkChg chg="add">
          <ac:chgData name="Jim Beland" userId="d41a4da1a37fb713" providerId="LiveId" clId="{FA8FE1A3-92A2-4686-A1B2-B7A21D13620B}" dt="2020-05-05T06:11:29.594" v="5203" actId="9405"/>
          <ac:inkMkLst>
            <pc:docMk/>
            <pc:sldMk cId="1947421003" sldId="289"/>
            <ac:inkMk id="15" creationId="{B4A6BF56-D2C3-43BF-91CA-A97D192618FA}"/>
          </ac:inkMkLst>
        </pc:inkChg>
        <pc:inkChg chg="add del">
          <ac:chgData name="Jim Beland" userId="d41a4da1a37fb713" providerId="LiveId" clId="{FA8FE1A3-92A2-4686-A1B2-B7A21D13620B}" dt="2020-05-05T06:11:38.010" v="5208"/>
          <ac:inkMkLst>
            <pc:docMk/>
            <pc:sldMk cId="1947421003" sldId="289"/>
            <ac:inkMk id="16" creationId="{02B15511-70E1-4D9E-8102-0FD89322DAA1}"/>
          </ac:inkMkLst>
        </pc:inkChg>
        <pc:inkChg chg="add del">
          <ac:chgData name="Jim Beland" userId="d41a4da1a37fb713" providerId="LiveId" clId="{FA8FE1A3-92A2-4686-A1B2-B7A21D13620B}" dt="2020-05-05T06:11:38.010" v="5208"/>
          <ac:inkMkLst>
            <pc:docMk/>
            <pc:sldMk cId="1947421003" sldId="289"/>
            <ac:inkMk id="18" creationId="{DA01E1D9-521A-465B-95EB-33FAF692F6BE}"/>
          </ac:inkMkLst>
        </pc:inkChg>
        <pc:inkChg chg="add del">
          <ac:chgData name="Jim Beland" userId="d41a4da1a37fb713" providerId="LiveId" clId="{FA8FE1A3-92A2-4686-A1B2-B7A21D13620B}" dt="2020-05-05T06:11:38.010" v="5208"/>
          <ac:inkMkLst>
            <pc:docMk/>
            <pc:sldMk cId="1947421003" sldId="289"/>
            <ac:inkMk id="19" creationId="{3A9DEF8B-B607-4947-B738-E44977CA1323}"/>
          </ac:inkMkLst>
        </pc:inkChg>
        <pc:inkChg chg="add del">
          <ac:chgData name="Jim Beland" userId="d41a4da1a37fb713" providerId="LiveId" clId="{FA8FE1A3-92A2-4686-A1B2-B7A21D13620B}" dt="2020-05-05T06:11:38.010" v="5208"/>
          <ac:inkMkLst>
            <pc:docMk/>
            <pc:sldMk cId="1947421003" sldId="289"/>
            <ac:inkMk id="21" creationId="{198046D6-30AB-4F2F-BECA-3067F0DD6C4C}"/>
          </ac:inkMkLst>
        </pc:inkChg>
        <pc:inkChg chg="add">
          <ac:chgData name="Jim Beland" userId="d41a4da1a37fb713" providerId="LiveId" clId="{FA8FE1A3-92A2-4686-A1B2-B7A21D13620B}" dt="2020-05-05T06:11:38.010" v="5208"/>
          <ac:inkMkLst>
            <pc:docMk/>
            <pc:sldMk cId="1947421003" sldId="289"/>
            <ac:inkMk id="22" creationId="{68598531-2D8B-4BB8-949F-1D9DAD6D1DF0}"/>
          </ac:inkMkLst>
        </pc:inkChg>
        <pc:cxnChg chg="add mod">
          <ac:chgData name="Jim Beland" userId="d41a4da1a37fb713" providerId="LiveId" clId="{FA8FE1A3-92A2-4686-A1B2-B7A21D13620B}" dt="2020-05-05T06:11:06.083" v="5197" actId="11529"/>
          <ac:cxnSpMkLst>
            <pc:docMk/>
            <pc:sldMk cId="1947421003" sldId="289"/>
            <ac:cxnSpMk id="6" creationId="{ACCA8EA3-1C44-4517-8D1A-C8246FA69CAC}"/>
          </ac:cxnSpMkLst>
        </pc:cxnChg>
        <pc:cxnChg chg="add mod">
          <ac:chgData name="Jim Beland" userId="d41a4da1a37fb713" providerId="LiveId" clId="{FA8FE1A3-92A2-4686-A1B2-B7A21D13620B}" dt="2020-05-05T06:11:14.270" v="5198" actId="11529"/>
          <ac:cxnSpMkLst>
            <pc:docMk/>
            <pc:sldMk cId="1947421003" sldId="289"/>
            <ac:cxnSpMk id="9" creationId="{E7EC891C-42C7-4AD9-BF0E-710066E753AF}"/>
          </ac:cxnSpMkLst>
        </pc:cxnChg>
      </pc:sldChg>
      <pc:sldChg chg="addSp delSp modSp add ord modTransition">
        <pc:chgData name="Jim Beland" userId="d41a4da1a37fb713" providerId="LiveId" clId="{FA8FE1A3-92A2-4686-A1B2-B7A21D13620B}" dt="2020-05-08T04:01:59.636" v="12290" actId="20577"/>
        <pc:sldMkLst>
          <pc:docMk/>
          <pc:sldMk cId="896114866" sldId="290"/>
        </pc:sldMkLst>
        <pc:spChg chg="mod">
          <ac:chgData name="Jim Beland" userId="d41a4da1a37fb713" providerId="LiveId" clId="{FA8FE1A3-92A2-4686-A1B2-B7A21D13620B}" dt="2020-05-08T04:01:59.636" v="12290" actId="20577"/>
          <ac:spMkLst>
            <pc:docMk/>
            <pc:sldMk cId="896114866" sldId="290"/>
            <ac:spMk id="2" creationId="{8C17650C-C998-4F58-9E3B-EE71C179193B}"/>
          </ac:spMkLst>
        </pc:spChg>
        <pc:spChg chg="mod">
          <ac:chgData name="Jim Beland" userId="d41a4da1a37fb713" providerId="LiveId" clId="{FA8FE1A3-92A2-4686-A1B2-B7A21D13620B}" dt="2020-05-05T06:20:52.044" v="5612" actId="20577"/>
          <ac:spMkLst>
            <pc:docMk/>
            <pc:sldMk cId="896114866" sldId="290"/>
            <ac:spMk id="3" creationId="{6C37155D-9DCF-452F-B764-E8ED70822456}"/>
          </ac:spMkLst>
        </pc:spChg>
        <pc:inkChg chg="add del">
          <ac:chgData name="Jim Beland" userId="d41a4da1a37fb713" providerId="LiveId" clId="{FA8FE1A3-92A2-4686-A1B2-B7A21D13620B}" dt="2020-05-05T06:12:18.176" v="5213"/>
          <ac:inkMkLst>
            <pc:docMk/>
            <pc:sldMk cId="896114866" sldId="290"/>
            <ac:inkMk id="10" creationId="{C57F5EB8-42E1-4BC8-B575-A36A0EC780EC}"/>
          </ac:inkMkLst>
        </pc:inkChg>
        <pc:inkChg chg="add del">
          <ac:chgData name="Jim Beland" userId="d41a4da1a37fb713" providerId="LiveId" clId="{FA8FE1A3-92A2-4686-A1B2-B7A21D13620B}" dt="2020-05-05T06:12:18.176" v="5213"/>
          <ac:inkMkLst>
            <pc:docMk/>
            <pc:sldMk cId="896114866" sldId="290"/>
            <ac:inkMk id="11" creationId="{731F0C82-BC1A-4AB4-8A6D-28DB21738FA4}"/>
          </ac:inkMkLst>
        </pc:inkChg>
        <pc:inkChg chg="add del">
          <ac:chgData name="Jim Beland" userId="d41a4da1a37fb713" providerId="LiveId" clId="{FA8FE1A3-92A2-4686-A1B2-B7A21D13620B}" dt="2020-05-05T06:12:22.287" v="5218"/>
          <ac:inkMkLst>
            <pc:docMk/>
            <pc:sldMk cId="896114866" sldId="290"/>
            <ac:inkMk id="16" creationId="{72EF635E-8FE5-4EC9-AC87-13E837FA5D40}"/>
          </ac:inkMkLst>
        </pc:inkChg>
        <pc:inkChg chg="add del">
          <ac:chgData name="Jim Beland" userId="d41a4da1a37fb713" providerId="LiveId" clId="{FA8FE1A3-92A2-4686-A1B2-B7A21D13620B}" dt="2020-05-05T06:12:22.287" v="5218"/>
          <ac:inkMkLst>
            <pc:docMk/>
            <pc:sldMk cId="896114866" sldId="290"/>
            <ac:inkMk id="18" creationId="{D66F3904-3651-4844-A509-E7CB134945DF}"/>
          </ac:inkMkLst>
        </pc:inkChg>
        <pc:inkChg chg="add del">
          <ac:chgData name="Jim Beland" userId="d41a4da1a37fb713" providerId="LiveId" clId="{FA8FE1A3-92A2-4686-A1B2-B7A21D13620B}" dt="2020-05-05T06:12:22.287" v="5218"/>
          <ac:inkMkLst>
            <pc:docMk/>
            <pc:sldMk cId="896114866" sldId="290"/>
            <ac:inkMk id="19" creationId="{B737AE69-2F93-48CA-AD3D-200123DD83DF}"/>
          </ac:inkMkLst>
        </pc:inkChg>
        <pc:inkChg chg="add del">
          <ac:chgData name="Jim Beland" userId="d41a4da1a37fb713" providerId="LiveId" clId="{FA8FE1A3-92A2-4686-A1B2-B7A21D13620B}" dt="2020-05-05T06:12:22.287" v="5218"/>
          <ac:inkMkLst>
            <pc:docMk/>
            <pc:sldMk cId="896114866" sldId="290"/>
            <ac:inkMk id="21" creationId="{1CDA41FE-725F-4D46-81FB-45A69DC5DD75}"/>
          </ac:inkMkLst>
        </pc:inkChg>
        <pc:inkChg chg="add del">
          <ac:chgData name="Jim Beland" userId="d41a4da1a37fb713" providerId="LiveId" clId="{FA8FE1A3-92A2-4686-A1B2-B7A21D13620B}" dt="2020-05-05T06:12:22.287" v="5218"/>
          <ac:inkMkLst>
            <pc:docMk/>
            <pc:sldMk cId="896114866" sldId="290"/>
            <ac:inkMk id="23" creationId="{4B18F1BB-D315-4BD0-A83A-FB3FCA76BB0B}"/>
          </ac:inkMkLst>
        </pc:inkChg>
        <pc:inkChg chg="add">
          <ac:chgData name="Jim Beland" userId="d41a4da1a37fb713" providerId="LiveId" clId="{FA8FE1A3-92A2-4686-A1B2-B7A21D13620B}" dt="2020-05-05T06:12:22.287" v="5218"/>
          <ac:inkMkLst>
            <pc:docMk/>
            <pc:sldMk cId="896114866" sldId="290"/>
            <ac:inkMk id="24" creationId="{3338AF95-7C23-456F-A1F9-0FB230277E75}"/>
          </ac:inkMkLst>
        </pc:inkChg>
        <pc:cxnChg chg="add mod">
          <ac:chgData name="Jim Beland" userId="d41a4da1a37fb713" providerId="LiveId" clId="{FA8FE1A3-92A2-4686-A1B2-B7A21D13620B}" dt="2020-05-05T06:12:05.902" v="5210" actId="11529"/>
          <ac:cxnSpMkLst>
            <pc:docMk/>
            <pc:sldMk cId="896114866" sldId="290"/>
            <ac:cxnSpMk id="8" creationId="{28C08CE4-63F2-4FCC-83DF-CF88CEF39DC4}"/>
          </ac:cxnSpMkLst>
        </pc:cxnChg>
      </pc:sldChg>
      <pc:sldChg chg="addSp delSp modSp add ord modTransition">
        <pc:chgData name="Jim Beland" userId="d41a4da1a37fb713" providerId="LiveId" clId="{FA8FE1A3-92A2-4686-A1B2-B7A21D13620B}" dt="2020-05-08T04:00:37.962" v="12272"/>
        <pc:sldMkLst>
          <pc:docMk/>
          <pc:sldMk cId="1777011570" sldId="291"/>
        </pc:sldMkLst>
        <pc:spChg chg="mod">
          <ac:chgData name="Jim Beland" userId="d41a4da1a37fb713" providerId="LiveId" clId="{FA8FE1A3-92A2-4686-A1B2-B7A21D13620B}" dt="2020-05-05T06:21:01.138" v="5653" actId="20577"/>
          <ac:spMkLst>
            <pc:docMk/>
            <pc:sldMk cId="1777011570" sldId="291"/>
            <ac:spMk id="3" creationId="{6C37155D-9DCF-452F-B764-E8ED70822456}"/>
          </ac:spMkLst>
        </pc:spChg>
        <pc:inkChg chg="add del">
          <ac:chgData name="Jim Beland" userId="d41a4da1a37fb713" providerId="LiveId" clId="{FA8FE1A3-92A2-4686-A1B2-B7A21D13620B}" dt="2020-05-05T06:12:57.751" v="5228"/>
          <ac:inkMkLst>
            <pc:docMk/>
            <pc:sldMk cId="1777011570" sldId="291"/>
            <ac:inkMk id="4" creationId="{ADFE64B1-B586-4031-803D-4C23530EC53B}"/>
          </ac:inkMkLst>
        </pc:inkChg>
        <pc:inkChg chg="add del">
          <ac:chgData name="Jim Beland" userId="d41a4da1a37fb713" providerId="LiveId" clId="{FA8FE1A3-92A2-4686-A1B2-B7A21D13620B}" dt="2020-05-05T06:12:57.751" v="5228"/>
          <ac:inkMkLst>
            <pc:docMk/>
            <pc:sldMk cId="1777011570" sldId="291"/>
            <ac:inkMk id="10" creationId="{09BBFB82-1E23-47E0-8B1C-4AF34A4230F8}"/>
          </ac:inkMkLst>
        </pc:inkChg>
        <pc:inkChg chg="add del">
          <ac:chgData name="Jim Beland" userId="d41a4da1a37fb713" providerId="LiveId" clId="{FA8FE1A3-92A2-4686-A1B2-B7A21D13620B}" dt="2020-05-05T06:12:57.751" v="5228"/>
          <ac:inkMkLst>
            <pc:docMk/>
            <pc:sldMk cId="1777011570" sldId="291"/>
            <ac:inkMk id="11" creationId="{4FA70F36-D839-46EC-B104-1805A2275401}"/>
          </ac:inkMkLst>
        </pc:inkChg>
        <pc:inkChg chg="add del">
          <ac:chgData name="Jim Beland" userId="d41a4da1a37fb713" providerId="LiveId" clId="{FA8FE1A3-92A2-4686-A1B2-B7A21D13620B}" dt="2020-05-05T06:12:57.751" v="5228"/>
          <ac:inkMkLst>
            <pc:docMk/>
            <pc:sldMk cId="1777011570" sldId="291"/>
            <ac:inkMk id="16" creationId="{DAECCC41-00E4-4F15-9CA7-E0D51FD164A6}"/>
          </ac:inkMkLst>
        </pc:inkChg>
        <pc:inkChg chg="add del">
          <ac:chgData name="Jim Beland" userId="d41a4da1a37fb713" providerId="LiveId" clId="{FA8FE1A3-92A2-4686-A1B2-B7A21D13620B}" dt="2020-05-05T06:12:57.751" v="5228"/>
          <ac:inkMkLst>
            <pc:docMk/>
            <pc:sldMk cId="1777011570" sldId="291"/>
            <ac:inkMk id="18" creationId="{77DB638F-E9F0-405E-8677-291759A28261}"/>
          </ac:inkMkLst>
        </pc:inkChg>
        <pc:inkChg chg="add del">
          <ac:chgData name="Jim Beland" userId="d41a4da1a37fb713" providerId="LiveId" clId="{FA8FE1A3-92A2-4686-A1B2-B7A21D13620B}" dt="2020-05-05T06:12:57.751" v="5228"/>
          <ac:inkMkLst>
            <pc:docMk/>
            <pc:sldMk cId="1777011570" sldId="291"/>
            <ac:inkMk id="19" creationId="{7F17C6FB-9862-413B-A326-A8021F13B4B2}"/>
          </ac:inkMkLst>
        </pc:inkChg>
        <pc:inkChg chg="add del">
          <ac:chgData name="Jim Beland" userId="d41a4da1a37fb713" providerId="LiveId" clId="{FA8FE1A3-92A2-4686-A1B2-B7A21D13620B}" dt="2020-05-05T06:12:57.751" v="5228"/>
          <ac:inkMkLst>
            <pc:docMk/>
            <pc:sldMk cId="1777011570" sldId="291"/>
            <ac:inkMk id="21" creationId="{FF05CB6F-3BDC-4244-A69F-FC5D386C0E80}"/>
          </ac:inkMkLst>
        </pc:inkChg>
        <pc:inkChg chg="add del">
          <ac:chgData name="Jim Beland" userId="d41a4da1a37fb713" providerId="LiveId" clId="{FA8FE1A3-92A2-4686-A1B2-B7A21D13620B}" dt="2020-05-05T06:12:57.751" v="5228"/>
          <ac:inkMkLst>
            <pc:docMk/>
            <pc:sldMk cId="1777011570" sldId="291"/>
            <ac:inkMk id="23" creationId="{ECA92D6B-2340-4477-B747-C89ECCB745B9}"/>
          </ac:inkMkLst>
        </pc:inkChg>
        <pc:inkChg chg="add del">
          <ac:chgData name="Jim Beland" userId="d41a4da1a37fb713" providerId="LiveId" clId="{FA8FE1A3-92A2-4686-A1B2-B7A21D13620B}" dt="2020-05-05T06:13:00.674" v="5232"/>
          <ac:inkMkLst>
            <pc:docMk/>
            <pc:sldMk cId="1777011570" sldId="291"/>
            <ac:inkMk id="25" creationId="{EA21E558-BC11-4777-9CFD-306D7E11DB80}"/>
          </ac:inkMkLst>
        </pc:inkChg>
        <pc:inkChg chg="add del">
          <ac:chgData name="Jim Beland" userId="d41a4da1a37fb713" providerId="LiveId" clId="{FA8FE1A3-92A2-4686-A1B2-B7A21D13620B}" dt="2020-05-05T06:13:00.674" v="5232"/>
          <ac:inkMkLst>
            <pc:docMk/>
            <pc:sldMk cId="1777011570" sldId="291"/>
            <ac:inkMk id="26" creationId="{D53A33AF-BA6A-4692-833D-6C089329F348}"/>
          </ac:inkMkLst>
        </pc:inkChg>
        <pc:inkChg chg="add del">
          <ac:chgData name="Jim Beland" userId="d41a4da1a37fb713" providerId="LiveId" clId="{FA8FE1A3-92A2-4686-A1B2-B7A21D13620B}" dt="2020-05-05T06:13:00.674" v="5232"/>
          <ac:inkMkLst>
            <pc:docMk/>
            <pc:sldMk cId="1777011570" sldId="291"/>
            <ac:inkMk id="27" creationId="{A429A6A1-8514-4A65-A923-6F64C8E221A8}"/>
          </ac:inkMkLst>
        </pc:inkChg>
        <pc:inkChg chg="add del">
          <ac:chgData name="Jim Beland" userId="d41a4da1a37fb713" providerId="LiveId" clId="{FA8FE1A3-92A2-4686-A1B2-B7A21D13620B}" dt="2020-05-05T06:13:00.674" v="5232"/>
          <ac:inkMkLst>
            <pc:docMk/>
            <pc:sldMk cId="1777011570" sldId="291"/>
            <ac:inkMk id="28" creationId="{66F4E1C0-0D26-4D1F-A400-61B47B6CDF2F}"/>
          </ac:inkMkLst>
        </pc:inkChg>
        <pc:inkChg chg="add del">
          <ac:chgData name="Jim Beland" userId="d41a4da1a37fb713" providerId="LiveId" clId="{FA8FE1A3-92A2-4686-A1B2-B7A21D13620B}" dt="2020-05-05T06:13:00.674" v="5232"/>
          <ac:inkMkLst>
            <pc:docMk/>
            <pc:sldMk cId="1777011570" sldId="291"/>
            <ac:inkMk id="29" creationId="{D38A00DB-C61C-4453-ABB5-DD940D8CFEDD}"/>
          </ac:inkMkLst>
        </pc:inkChg>
        <pc:inkChg chg="add">
          <ac:chgData name="Jim Beland" userId="d41a4da1a37fb713" providerId="LiveId" clId="{FA8FE1A3-92A2-4686-A1B2-B7A21D13620B}" dt="2020-05-05T06:13:00.674" v="5232"/>
          <ac:inkMkLst>
            <pc:docMk/>
            <pc:sldMk cId="1777011570" sldId="291"/>
            <ac:inkMk id="30" creationId="{B9D6C354-93A7-4BE9-AD9E-E8BC9A9F1A26}"/>
          </ac:inkMkLst>
        </pc:inkChg>
        <pc:inkChg chg="add del">
          <ac:chgData name="Jim Beland" userId="d41a4da1a37fb713" providerId="LiveId" clId="{FA8FE1A3-92A2-4686-A1B2-B7A21D13620B}" dt="2020-05-05T06:13:07.589" v="5240"/>
          <ac:inkMkLst>
            <pc:docMk/>
            <pc:sldMk cId="1777011570" sldId="291"/>
            <ac:inkMk id="31" creationId="{5F473570-A46D-4427-87FD-8A5A1D70EFC0}"/>
          </ac:inkMkLst>
        </pc:inkChg>
        <pc:inkChg chg="add del">
          <ac:chgData name="Jim Beland" userId="d41a4da1a37fb713" providerId="LiveId" clId="{FA8FE1A3-92A2-4686-A1B2-B7A21D13620B}" dt="2020-05-05T06:13:07.589" v="5240"/>
          <ac:inkMkLst>
            <pc:docMk/>
            <pc:sldMk cId="1777011570" sldId="291"/>
            <ac:inkMk id="32" creationId="{3FFC1602-6757-421F-B918-EEC40F347220}"/>
          </ac:inkMkLst>
        </pc:inkChg>
        <pc:inkChg chg="add del">
          <ac:chgData name="Jim Beland" userId="d41a4da1a37fb713" providerId="LiveId" clId="{FA8FE1A3-92A2-4686-A1B2-B7A21D13620B}" dt="2020-05-05T06:13:07.589" v="5240"/>
          <ac:inkMkLst>
            <pc:docMk/>
            <pc:sldMk cId="1777011570" sldId="291"/>
            <ac:inkMk id="33" creationId="{DBE4728C-7968-4E45-BFE3-F6BEF581C921}"/>
          </ac:inkMkLst>
        </pc:inkChg>
        <pc:inkChg chg="add del">
          <ac:chgData name="Jim Beland" userId="d41a4da1a37fb713" providerId="LiveId" clId="{FA8FE1A3-92A2-4686-A1B2-B7A21D13620B}" dt="2020-05-05T06:13:07.589" v="5240"/>
          <ac:inkMkLst>
            <pc:docMk/>
            <pc:sldMk cId="1777011570" sldId="291"/>
            <ac:inkMk id="34" creationId="{F195D116-C8DA-4C0B-8178-2F9AC568D1D9}"/>
          </ac:inkMkLst>
        </pc:inkChg>
        <pc:inkChg chg="add del">
          <ac:chgData name="Jim Beland" userId="d41a4da1a37fb713" providerId="LiveId" clId="{FA8FE1A3-92A2-4686-A1B2-B7A21D13620B}" dt="2020-05-05T06:13:07.589" v="5240"/>
          <ac:inkMkLst>
            <pc:docMk/>
            <pc:sldMk cId="1777011570" sldId="291"/>
            <ac:inkMk id="35" creationId="{FEB7AFD0-BCBB-45B9-B4D1-B0DA51A2A7F7}"/>
          </ac:inkMkLst>
        </pc:inkChg>
        <pc:inkChg chg="add del">
          <ac:chgData name="Jim Beland" userId="d41a4da1a37fb713" providerId="LiveId" clId="{FA8FE1A3-92A2-4686-A1B2-B7A21D13620B}" dt="2020-05-05T06:13:07.589" v="5240"/>
          <ac:inkMkLst>
            <pc:docMk/>
            <pc:sldMk cId="1777011570" sldId="291"/>
            <ac:inkMk id="36" creationId="{4D10BE99-6A14-4895-B6C7-C8F8407D81B1}"/>
          </ac:inkMkLst>
        </pc:inkChg>
        <pc:inkChg chg="add del">
          <ac:chgData name="Jim Beland" userId="d41a4da1a37fb713" providerId="LiveId" clId="{FA8FE1A3-92A2-4686-A1B2-B7A21D13620B}" dt="2020-05-05T06:13:07.589" v="5240"/>
          <ac:inkMkLst>
            <pc:docMk/>
            <pc:sldMk cId="1777011570" sldId="291"/>
            <ac:inkMk id="37" creationId="{E30E9907-B860-4AE6-AF33-7960F42AC457}"/>
          </ac:inkMkLst>
        </pc:inkChg>
        <pc:inkChg chg="add del">
          <ac:chgData name="Jim Beland" userId="d41a4da1a37fb713" providerId="LiveId" clId="{FA8FE1A3-92A2-4686-A1B2-B7A21D13620B}" dt="2020-05-05T06:13:12.670" v="5250"/>
          <ac:inkMkLst>
            <pc:docMk/>
            <pc:sldMk cId="1777011570" sldId="291"/>
            <ac:inkMk id="38" creationId="{B80FEDCB-515C-4CB9-B7C8-BB9B1D6C3653}"/>
          </ac:inkMkLst>
        </pc:inkChg>
        <pc:inkChg chg="add del">
          <ac:chgData name="Jim Beland" userId="d41a4da1a37fb713" providerId="LiveId" clId="{FA8FE1A3-92A2-4686-A1B2-B7A21D13620B}" dt="2020-05-05T06:13:12.670" v="5250"/>
          <ac:inkMkLst>
            <pc:docMk/>
            <pc:sldMk cId="1777011570" sldId="291"/>
            <ac:inkMk id="39" creationId="{83C6AF4E-EF60-4B1A-9905-B9829A9FB0E9}"/>
          </ac:inkMkLst>
        </pc:inkChg>
        <pc:inkChg chg="add del">
          <ac:chgData name="Jim Beland" userId="d41a4da1a37fb713" providerId="LiveId" clId="{FA8FE1A3-92A2-4686-A1B2-B7A21D13620B}" dt="2020-05-05T06:13:12.670" v="5250"/>
          <ac:inkMkLst>
            <pc:docMk/>
            <pc:sldMk cId="1777011570" sldId="291"/>
            <ac:inkMk id="40" creationId="{8E13AAFF-CD88-47D4-AB1B-BF31E44E7384}"/>
          </ac:inkMkLst>
        </pc:inkChg>
        <pc:inkChg chg="add del">
          <ac:chgData name="Jim Beland" userId="d41a4da1a37fb713" providerId="LiveId" clId="{FA8FE1A3-92A2-4686-A1B2-B7A21D13620B}" dt="2020-05-05T06:13:12.670" v="5250"/>
          <ac:inkMkLst>
            <pc:docMk/>
            <pc:sldMk cId="1777011570" sldId="291"/>
            <ac:inkMk id="41" creationId="{AA2258DC-521A-4C3C-9E4A-40B6C20EB689}"/>
          </ac:inkMkLst>
        </pc:inkChg>
        <pc:inkChg chg="add del">
          <ac:chgData name="Jim Beland" userId="d41a4da1a37fb713" providerId="LiveId" clId="{FA8FE1A3-92A2-4686-A1B2-B7A21D13620B}" dt="2020-05-05T06:13:12.670" v="5250"/>
          <ac:inkMkLst>
            <pc:docMk/>
            <pc:sldMk cId="1777011570" sldId="291"/>
            <ac:inkMk id="42" creationId="{869C35B6-6501-49FE-9B80-175A14398E5C}"/>
          </ac:inkMkLst>
        </pc:inkChg>
        <pc:inkChg chg="add del">
          <ac:chgData name="Jim Beland" userId="d41a4da1a37fb713" providerId="LiveId" clId="{FA8FE1A3-92A2-4686-A1B2-B7A21D13620B}" dt="2020-05-05T06:13:12.670" v="5250"/>
          <ac:inkMkLst>
            <pc:docMk/>
            <pc:sldMk cId="1777011570" sldId="291"/>
            <ac:inkMk id="43" creationId="{5525D0AE-0908-40CD-A224-09F545C43EC5}"/>
          </ac:inkMkLst>
        </pc:inkChg>
        <pc:inkChg chg="add del">
          <ac:chgData name="Jim Beland" userId="d41a4da1a37fb713" providerId="LiveId" clId="{FA8FE1A3-92A2-4686-A1B2-B7A21D13620B}" dt="2020-05-05T06:13:12.670" v="5250"/>
          <ac:inkMkLst>
            <pc:docMk/>
            <pc:sldMk cId="1777011570" sldId="291"/>
            <ac:inkMk id="44" creationId="{A7B487B6-D4BB-4536-BD5E-A019D1565C8D}"/>
          </ac:inkMkLst>
        </pc:inkChg>
        <pc:inkChg chg="add del">
          <ac:chgData name="Jim Beland" userId="d41a4da1a37fb713" providerId="LiveId" clId="{FA8FE1A3-92A2-4686-A1B2-B7A21D13620B}" dt="2020-05-05T06:13:12.670" v="5250"/>
          <ac:inkMkLst>
            <pc:docMk/>
            <pc:sldMk cId="1777011570" sldId="291"/>
            <ac:inkMk id="45" creationId="{0AB1F214-FB10-4C68-B1F3-D5FCB524DDB3}"/>
          </ac:inkMkLst>
        </pc:inkChg>
        <pc:inkChg chg="add del">
          <ac:chgData name="Jim Beland" userId="d41a4da1a37fb713" providerId="LiveId" clId="{FA8FE1A3-92A2-4686-A1B2-B7A21D13620B}" dt="2020-05-05T06:13:12.670" v="5250"/>
          <ac:inkMkLst>
            <pc:docMk/>
            <pc:sldMk cId="1777011570" sldId="291"/>
            <ac:inkMk id="46" creationId="{4F38BE0D-7E70-455F-8A4C-79FF0ABBDCCC}"/>
          </ac:inkMkLst>
        </pc:inkChg>
        <pc:inkChg chg="add del">
          <ac:chgData name="Jim Beland" userId="d41a4da1a37fb713" providerId="LiveId" clId="{FA8FE1A3-92A2-4686-A1B2-B7A21D13620B}" dt="2020-05-05T06:13:15.492" v="5251" actId="9405"/>
          <ac:inkMkLst>
            <pc:docMk/>
            <pc:sldMk cId="1777011570" sldId="291"/>
            <ac:inkMk id="47" creationId="{37B4CC0A-B2EE-46D7-A1A7-E0E0D6584BE6}"/>
          </ac:inkMkLst>
        </pc:inkChg>
        <pc:inkChg chg="add">
          <ac:chgData name="Jim Beland" userId="d41a4da1a37fb713" providerId="LiveId" clId="{FA8FE1A3-92A2-4686-A1B2-B7A21D13620B}" dt="2020-05-05T06:13:12.670" v="5250"/>
          <ac:inkMkLst>
            <pc:docMk/>
            <pc:sldMk cId="1777011570" sldId="291"/>
            <ac:inkMk id="48" creationId="{CDBAA8E5-1753-4AD0-ACA0-A1B4E90337B7}"/>
          </ac:inkMkLst>
        </pc:inkChg>
        <pc:inkChg chg="add del">
          <ac:chgData name="Jim Beland" userId="d41a4da1a37fb713" providerId="LiveId" clId="{FA8FE1A3-92A2-4686-A1B2-B7A21D13620B}" dt="2020-05-05T06:13:26.779" v="5259"/>
          <ac:inkMkLst>
            <pc:docMk/>
            <pc:sldMk cId="1777011570" sldId="291"/>
            <ac:inkMk id="49" creationId="{C328DF61-F331-40BD-AC51-3500D3F237DA}"/>
          </ac:inkMkLst>
        </pc:inkChg>
        <pc:inkChg chg="add del">
          <ac:chgData name="Jim Beland" userId="d41a4da1a37fb713" providerId="LiveId" clId="{FA8FE1A3-92A2-4686-A1B2-B7A21D13620B}" dt="2020-05-05T06:13:26.779" v="5259"/>
          <ac:inkMkLst>
            <pc:docMk/>
            <pc:sldMk cId="1777011570" sldId="291"/>
            <ac:inkMk id="50" creationId="{E3146BF0-B3D3-4B04-8438-82EB1FDF1728}"/>
          </ac:inkMkLst>
        </pc:inkChg>
        <pc:inkChg chg="add del">
          <ac:chgData name="Jim Beland" userId="d41a4da1a37fb713" providerId="LiveId" clId="{FA8FE1A3-92A2-4686-A1B2-B7A21D13620B}" dt="2020-05-05T06:13:26.779" v="5259"/>
          <ac:inkMkLst>
            <pc:docMk/>
            <pc:sldMk cId="1777011570" sldId="291"/>
            <ac:inkMk id="51" creationId="{23ACEAFC-408E-4D0A-A6ED-73D609B56D0F}"/>
          </ac:inkMkLst>
        </pc:inkChg>
        <pc:inkChg chg="add del">
          <ac:chgData name="Jim Beland" userId="d41a4da1a37fb713" providerId="LiveId" clId="{FA8FE1A3-92A2-4686-A1B2-B7A21D13620B}" dt="2020-05-05T06:13:26.779" v="5259"/>
          <ac:inkMkLst>
            <pc:docMk/>
            <pc:sldMk cId="1777011570" sldId="291"/>
            <ac:inkMk id="52" creationId="{B0442CF3-98B8-4FA2-AD9F-5588B75AD477}"/>
          </ac:inkMkLst>
        </pc:inkChg>
        <pc:inkChg chg="add del">
          <ac:chgData name="Jim Beland" userId="d41a4da1a37fb713" providerId="LiveId" clId="{FA8FE1A3-92A2-4686-A1B2-B7A21D13620B}" dt="2020-05-05T06:13:26.779" v="5259"/>
          <ac:inkMkLst>
            <pc:docMk/>
            <pc:sldMk cId="1777011570" sldId="291"/>
            <ac:inkMk id="53" creationId="{783B9E97-6D27-41D5-A9EC-FD141420B3E8}"/>
          </ac:inkMkLst>
        </pc:inkChg>
        <pc:inkChg chg="add del">
          <ac:chgData name="Jim Beland" userId="d41a4da1a37fb713" providerId="LiveId" clId="{FA8FE1A3-92A2-4686-A1B2-B7A21D13620B}" dt="2020-05-05T06:13:26.779" v="5259"/>
          <ac:inkMkLst>
            <pc:docMk/>
            <pc:sldMk cId="1777011570" sldId="291"/>
            <ac:inkMk id="54" creationId="{D4F6161D-FD70-4277-9D2D-16E08E93610D}"/>
          </ac:inkMkLst>
        </pc:inkChg>
        <pc:inkChg chg="add del">
          <ac:chgData name="Jim Beland" userId="d41a4da1a37fb713" providerId="LiveId" clId="{FA8FE1A3-92A2-4686-A1B2-B7A21D13620B}" dt="2020-05-05T06:13:26.779" v="5259"/>
          <ac:inkMkLst>
            <pc:docMk/>
            <pc:sldMk cId="1777011570" sldId="291"/>
            <ac:inkMk id="55" creationId="{1455D1BE-C196-40E0-B4E5-060DA04C5061}"/>
          </ac:inkMkLst>
        </pc:inkChg>
        <pc:inkChg chg="add">
          <ac:chgData name="Jim Beland" userId="d41a4da1a37fb713" providerId="LiveId" clId="{FA8FE1A3-92A2-4686-A1B2-B7A21D13620B}" dt="2020-05-05T06:13:26.779" v="5259"/>
          <ac:inkMkLst>
            <pc:docMk/>
            <pc:sldMk cId="1777011570" sldId="291"/>
            <ac:inkMk id="56" creationId="{667B341C-5341-4131-91C7-2359A925959A}"/>
          </ac:inkMkLst>
        </pc:inkChg>
        <pc:inkChg chg="add del">
          <ac:chgData name="Jim Beland" userId="d41a4da1a37fb713" providerId="LiveId" clId="{FA8FE1A3-92A2-4686-A1B2-B7A21D13620B}" dt="2020-05-05T06:13:29.469" v="5262"/>
          <ac:inkMkLst>
            <pc:docMk/>
            <pc:sldMk cId="1777011570" sldId="291"/>
            <ac:inkMk id="57" creationId="{E22BBB2C-C598-4D2E-8263-2B2ABE9930C9}"/>
          </ac:inkMkLst>
        </pc:inkChg>
        <pc:inkChg chg="add del">
          <ac:chgData name="Jim Beland" userId="d41a4da1a37fb713" providerId="LiveId" clId="{FA8FE1A3-92A2-4686-A1B2-B7A21D13620B}" dt="2020-05-05T06:13:29.469" v="5262"/>
          <ac:inkMkLst>
            <pc:docMk/>
            <pc:sldMk cId="1777011570" sldId="291"/>
            <ac:inkMk id="58" creationId="{20773B00-D82F-4ED4-A15E-8E984AB4909B}"/>
          </ac:inkMkLst>
        </pc:inkChg>
        <pc:inkChg chg="add del">
          <ac:chgData name="Jim Beland" userId="d41a4da1a37fb713" providerId="LiveId" clId="{FA8FE1A3-92A2-4686-A1B2-B7A21D13620B}" dt="2020-05-05T06:13:32.275" v="5267"/>
          <ac:inkMkLst>
            <pc:docMk/>
            <pc:sldMk cId="1777011570" sldId="291"/>
            <ac:inkMk id="59" creationId="{2FE2647C-3EBE-485D-BF61-C65F4BE49E88}"/>
          </ac:inkMkLst>
        </pc:inkChg>
        <pc:inkChg chg="add del">
          <ac:chgData name="Jim Beland" userId="d41a4da1a37fb713" providerId="LiveId" clId="{FA8FE1A3-92A2-4686-A1B2-B7A21D13620B}" dt="2020-05-05T06:13:32.275" v="5267"/>
          <ac:inkMkLst>
            <pc:docMk/>
            <pc:sldMk cId="1777011570" sldId="291"/>
            <ac:inkMk id="60" creationId="{743F545B-45D0-46BC-845A-DEF9B4F06133}"/>
          </ac:inkMkLst>
        </pc:inkChg>
        <pc:inkChg chg="add del">
          <ac:chgData name="Jim Beland" userId="d41a4da1a37fb713" providerId="LiveId" clId="{FA8FE1A3-92A2-4686-A1B2-B7A21D13620B}" dt="2020-05-05T06:13:32.275" v="5267"/>
          <ac:inkMkLst>
            <pc:docMk/>
            <pc:sldMk cId="1777011570" sldId="291"/>
            <ac:inkMk id="61" creationId="{009B62B7-28D2-4D73-96AB-A7B394C1F96B}"/>
          </ac:inkMkLst>
        </pc:inkChg>
        <pc:inkChg chg="add del">
          <ac:chgData name="Jim Beland" userId="d41a4da1a37fb713" providerId="LiveId" clId="{FA8FE1A3-92A2-4686-A1B2-B7A21D13620B}" dt="2020-05-05T06:13:32.275" v="5267"/>
          <ac:inkMkLst>
            <pc:docMk/>
            <pc:sldMk cId="1777011570" sldId="291"/>
            <ac:inkMk id="62" creationId="{A767E5DD-A96F-45E5-B729-B3BDB71B0BB8}"/>
          </ac:inkMkLst>
        </pc:inkChg>
        <pc:inkChg chg="add del">
          <ac:chgData name="Jim Beland" userId="d41a4da1a37fb713" providerId="LiveId" clId="{FA8FE1A3-92A2-4686-A1B2-B7A21D13620B}" dt="2020-05-05T06:13:32.275" v="5267"/>
          <ac:inkMkLst>
            <pc:docMk/>
            <pc:sldMk cId="1777011570" sldId="291"/>
            <ac:inkMk id="63" creationId="{B370883C-9858-4750-ADF1-5E5F28053075}"/>
          </ac:inkMkLst>
        </pc:inkChg>
        <pc:inkChg chg="add del">
          <ac:chgData name="Jim Beland" userId="d41a4da1a37fb713" providerId="LiveId" clId="{FA8FE1A3-92A2-4686-A1B2-B7A21D13620B}" dt="2020-05-05T06:13:35.484" v="5271"/>
          <ac:inkMkLst>
            <pc:docMk/>
            <pc:sldMk cId="1777011570" sldId="291"/>
            <ac:inkMk id="64" creationId="{E9DE0865-A1F7-42C8-96B0-E148DE0F1A46}"/>
          </ac:inkMkLst>
        </pc:inkChg>
        <pc:inkChg chg="add del">
          <ac:chgData name="Jim Beland" userId="d41a4da1a37fb713" providerId="LiveId" clId="{FA8FE1A3-92A2-4686-A1B2-B7A21D13620B}" dt="2020-05-05T06:13:35.484" v="5271"/>
          <ac:inkMkLst>
            <pc:docMk/>
            <pc:sldMk cId="1777011570" sldId="291"/>
            <ac:inkMk id="65" creationId="{67E1C355-E44E-446C-9492-0EBA4058473B}"/>
          </ac:inkMkLst>
        </pc:inkChg>
        <pc:inkChg chg="add del">
          <ac:chgData name="Jim Beland" userId="d41a4da1a37fb713" providerId="LiveId" clId="{FA8FE1A3-92A2-4686-A1B2-B7A21D13620B}" dt="2020-05-05T06:13:35.484" v="5271"/>
          <ac:inkMkLst>
            <pc:docMk/>
            <pc:sldMk cId="1777011570" sldId="291"/>
            <ac:inkMk id="66" creationId="{BA8C570E-94D1-4CB9-9A7F-273BA22062FA}"/>
          </ac:inkMkLst>
        </pc:inkChg>
        <pc:inkChg chg="add">
          <ac:chgData name="Jim Beland" userId="d41a4da1a37fb713" providerId="LiveId" clId="{FA8FE1A3-92A2-4686-A1B2-B7A21D13620B}" dt="2020-05-05T06:13:34.859" v="5270" actId="9405"/>
          <ac:inkMkLst>
            <pc:docMk/>
            <pc:sldMk cId="1777011570" sldId="291"/>
            <ac:inkMk id="67" creationId="{F6BD2BC0-6CAB-43C9-8209-235AE0466AE8}"/>
          </ac:inkMkLst>
        </pc:inkChg>
        <pc:inkChg chg="add">
          <ac:chgData name="Jim Beland" userId="d41a4da1a37fb713" providerId="LiveId" clId="{FA8FE1A3-92A2-4686-A1B2-B7A21D13620B}" dt="2020-05-05T06:13:35.484" v="5271"/>
          <ac:inkMkLst>
            <pc:docMk/>
            <pc:sldMk cId="1777011570" sldId="291"/>
            <ac:inkMk id="68" creationId="{08ADCCBD-CF0A-4AC3-988E-8D3E9F6227AD}"/>
          </ac:inkMkLst>
        </pc:inkChg>
        <pc:inkChg chg="add del">
          <ac:chgData name="Jim Beland" userId="d41a4da1a37fb713" providerId="LiveId" clId="{FA8FE1A3-92A2-4686-A1B2-B7A21D13620B}" dt="2020-05-05T06:13:39.678" v="5274"/>
          <ac:inkMkLst>
            <pc:docMk/>
            <pc:sldMk cId="1777011570" sldId="291"/>
            <ac:inkMk id="69" creationId="{2F6941A4-902A-4F2E-95AF-865AE72618DD}"/>
          </ac:inkMkLst>
        </pc:inkChg>
        <pc:inkChg chg="add del">
          <ac:chgData name="Jim Beland" userId="d41a4da1a37fb713" providerId="LiveId" clId="{FA8FE1A3-92A2-4686-A1B2-B7A21D13620B}" dt="2020-05-05T06:13:39.678" v="5274"/>
          <ac:inkMkLst>
            <pc:docMk/>
            <pc:sldMk cId="1777011570" sldId="291"/>
            <ac:inkMk id="70" creationId="{FF003D86-B86A-43EE-BB60-9184B4DB4B42}"/>
          </ac:inkMkLst>
        </pc:inkChg>
        <pc:inkChg chg="add del">
          <ac:chgData name="Jim Beland" userId="d41a4da1a37fb713" providerId="LiveId" clId="{FA8FE1A3-92A2-4686-A1B2-B7A21D13620B}" dt="2020-05-05T06:13:42.184" v="5279"/>
          <ac:inkMkLst>
            <pc:docMk/>
            <pc:sldMk cId="1777011570" sldId="291"/>
            <ac:inkMk id="71" creationId="{CF61CAAE-F07C-44BB-BE15-29E454D4CB3E}"/>
          </ac:inkMkLst>
        </pc:inkChg>
        <pc:inkChg chg="add del">
          <ac:chgData name="Jim Beland" userId="d41a4da1a37fb713" providerId="LiveId" clId="{FA8FE1A3-92A2-4686-A1B2-B7A21D13620B}" dt="2020-05-05T06:13:42.184" v="5279"/>
          <ac:inkMkLst>
            <pc:docMk/>
            <pc:sldMk cId="1777011570" sldId="291"/>
            <ac:inkMk id="72" creationId="{F8882237-B0E6-42E1-AF5B-90F5EA6A8058}"/>
          </ac:inkMkLst>
        </pc:inkChg>
        <pc:inkChg chg="add del">
          <ac:chgData name="Jim Beland" userId="d41a4da1a37fb713" providerId="LiveId" clId="{FA8FE1A3-92A2-4686-A1B2-B7A21D13620B}" dt="2020-05-05T06:13:42.184" v="5279"/>
          <ac:inkMkLst>
            <pc:docMk/>
            <pc:sldMk cId="1777011570" sldId="291"/>
            <ac:inkMk id="73" creationId="{CDB034EA-9B60-45EC-8106-6D25F7FAE371}"/>
          </ac:inkMkLst>
        </pc:inkChg>
        <pc:inkChg chg="add del">
          <ac:chgData name="Jim Beland" userId="d41a4da1a37fb713" providerId="LiveId" clId="{FA8FE1A3-92A2-4686-A1B2-B7A21D13620B}" dt="2020-05-05T06:13:42.184" v="5279"/>
          <ac:inkMkLst>
            <pc:docMk/>
            <pc:sldMk cId="1777011570" sldId="291"/>
            <ac:inkMk id="74" creationId="{839C80D4-291A-4D8F-A39C-8E6B92EC4C58}"/>
          </ac:inkMkLst>
        </pc:inkChg>
        <pc:inkChg chg="add del">
          <ac:chgData name="Jim Beland" userId="d41a4da1a37fb713" providerId="LiveId" clId="{FA8FE1A3-92A2-4686-A1B2-B7A21D13620B}" dt="2020-05-05T06:13:42.184" v="5279"/>
          <ac:inkMkLst>
            <pc:docMk/>
            <pc:sldMk cId="1777011570" sldId="291"/>
            <ac:inkMk id="75" creationId="{42C33109-7B81-4BEA-A421-B80DA7B19DFD}"/>
          </ac:inkMkLst>
        </pc:inkChg>
        <pc:inkChg chg="add del">
          <ac:chgData name="Jim Beland" userId="d41a4da1a37fb713" providerId="LiveId" clId="{FA8FE1A3-92A2-4686-A1B2-B7A21D13620B}" dt="2020-05-05T06:13:43.672" v="5282"/>
          <ac:inkMkLst>
            <pc:docMk/>
            <pc:sldMk cId="1777011570" sldId="291"/>
            <ac:inkMk id="76" creationId="{7559C095-23BA-4D58-81E5-8FEA257D3BC1}"/>
          </ac:inkMkLst>
        </pc:inkChg>
        <pc:inkChg chg="add del">
          <ac:chgData name="Jim Beland" userId="d41a4da1a37fb713" providerId="LiveId" clId="{FA8FE1A3-92A2-4686-A1B2-B7A21D13620B}" dt="2020-05-05T06:13:43.672" v="5282"/>
          <ac:inkMkLst>
            <pc:docMk/>
            <pc:sldMk cId="1777011570" sldId="291"/>
            <ac:inkMk id="77" creationId="{D517EF72-B7B4-4E2F-AAC0-1DAD6FC8F9AB}"/>
          </ac:inkMkLst>
        </pc:inkChg>
        <pc:inkChg chg="add del">
          <ac:chgData name="Jim Beland" userId="d41a4da1a37fb713" providerId="LiveId" clId="{FA8FE1A3-92A2-4686-A1B2-B7A21D13620B}" dt="2020-05-05T06:13:43.672" v="5282"/>
          <ac:inkMkLst>
            <pc:docMk/>
            <pc:sldMk cId="1777011570" sldId="291"/>
            <ac:inkMk id="78" creationId="{00517B0E-AE71-4275-A88A-DA71BE94CBEA}"/>
          </ac:inkMkLst>
        </pc:inkChg>
        <pc:inkChg chg="add">
          <ac:chgData name="Jim Beland" userId="d41a4da1a37fb713" providerId="LiveId" clId="{FA8FE1A3-92A2-4686-A1B2-B7A21D13620B}" dt="2020-05-05T06:13:43.672" v="5282"/>
          <ac:inkMkLst>
            <pc:docMk/>
            <pc:sldMk cId="1777011570" sldId="291"/>
            <ac:inkMk id="79" creationId="{BF643BE4-9C29-4621-8CEA-7227F3C521DE}"/>
          </ac:inkMkLst>
        </pc:inkChg>
        <pc:inkChg chg="add del">
          <ac:chgData name="Jim Beland" userId="d41a4da1a37fb713" providerId="LiveId" clId="{FA8FE1A3-92A2-4686-A1B2-B7A21D13620B}" dt="2020-05-05T06:13:45.167" v="5285"/>
          <ac:inkMkLst>
            <pc:docMk/>
            <pc:sldMk cId="1777011570" sldId="291"/>
            <ac:inkMk id="80" creationId="{44AE3E32-C779-43AE-9DDE-F1B53A0BBA9D}"/>
          </ac:inkMkLst>
        </pc:inkChg>
        <pc:inkChg chg="add del">
          <ac:chgData name="Jim Beland" userId="d41a4da1a37fb713" providerId="LiveId" clId="{FA8FE1A3-92A2-4686-A1B2-B7A21D13620B}" dt="2020-05-05T06:13:45.167" v="5285"/>
          <ac:inkMkLst>
            <pc:docMk/>
            <pc:sldMk cId="1777011570" sldId="291"/>
            <ac:inkMk id="81" creationId="{541737D2-4B12-4620-B3D4-7025DD265475}"/>
          </ac:inkMkLst>
        </pc:inkChg>
        <pc:inkChg chg="add">
          <ac:chgData name="Jim Beland" userId="d41a4da1a37fb713" providerId="LiveId" clId="{FA8FE1A3-92A2-4686-A1B2-B7A21D13620B}" dt="2020-05-05T06:13:45.167" v="5285"/>
          <ac:inkMkLst>
            <pc:docMk/>
            <pc:sldMk cId="1777011570" sldId="291"/>
            <ac:inkMk id="82" creationId="{D1DDE998-A572-47AC-8087-97ACB1EF77B7}"/>
          </ac:inkMkLst>
        </pc:inkChg>
        <pc:inkChg chg="add del">
          <ac:chgData name="Jim Beland" userId="d41a4da1a37fb713" providerId="LiveId" clId="{FA8FE1A3-92A2-4686-A1B2-B7A21D13620B}" dt="2020-05-05T06:13:48.677" v="5292"/>
          <ac:inkMkLst>
            <pc:docMk/>
            <pc:sldMk cId="1777011570" sldId="291"/>
            <ac:inkMk id="83" creationId="{B6793F50-1593-4F5D-8F0D-B8AEF663EDCD}"/>
          </ac:inkMkLst>
        </pc:inkChg>
        <pc:inkChg chg="add del">
          <ac:chgData name="Jim Beland" userId="d41a4da1a37fb713" providerId="LiveId" clId="{FA8FE1A3-92A2-4686-A1B2-B7A21D13620B}" dt="2020-05-05T06:13:48.677" v="5292"/>
          <ac:inkMkLst>
            <pc:docMk/>
            <pc:sldMk cId="1777011570" sldId="291"/>
            <ac:inkMk id="84" creationId="{2B7A4211-D2AE-4D70-BD27-8627A95702B5}"/>
          </ac:inkMkLst>
        </pc:inkChg>
        <pc:inkChg chg="add del">
          <ac:chgData name="Jim Beland" userId="d41a4da1a37fb713" providerId="LiveId" clId="{FA8FE1A3-92A2-4686-A1B2-B7A21D13620B}" dt="2020-05-05T06:13:48.677" v="5292"/>
          <ac:inkMkLst>
            <pc:docMk/>
            <pc:sldMk cId="1777011570" sldId="291"/>
            <ac:inkMk id="85" creationId="{0874693A-5D44-42C7-AC00-E74C7C9CCE04}"/>
          </ac:inkMkLst>
        </pc:inkChg>
        <pc:inkChg chg="add del">
          <ac:chgData name="Jim Beland" userId="d41a4da1a37fb713" providerId="LiveId" clId="{FA8FE1A3-92A2-4686-A1B2-B7A21D13620B}" dt="2020-05-05T06:13:48.677" v="5292"/>
          <ac:inkMkLst>
            <pc:docMk/>
            <pc:sldMk cId="1777011570" sldId="291"/>
            <ac:inkMk id="86" creationId="{464D0C32-F097-4ABA-BFC5-6F665D31DFAA}"/>
          </ac:inkMkLst>
        </pc:inkChg>
        <pc:inkChg chg="add del">
          <ac:chgData name="Jim Beland" userId="d41a4da1a37fb713" providerId="LiveId" clId="{FA8FE1A3-92A2-4686-A1B2-B7A21D13620B}" dt="2020-05-05T06:13:48.677" v="5292"/>
          <ac:inkMkLst>
            <pc:docMk/>
            <pc:sldMk cId="1777011570" sldId="291"/>
            <ac:inkMk id="87" creationId="{D85D5359-8869-476F-B42C-8762F69E9E62}"/>
          </ac:inkMkLst>
        </pc:inkChg>
        <pc:inkChg chg="add del">
          <ac:chgData name="Jim Beland" userId="d41a4da1a37fb713" providerId="LiveId" clId="{FA8FE1A3-92A2-4686-A1B2-B7A21D13620B}" dt="2020-05-05T06:13:48.677" v="5292"/>
          <ac:inkMkLst>
            <pc:docMk/>
            <pc:sldMk cId="1777011570" sldId="291"/>
            <ac:inkMk id="88" creationId="{3D04B3AA-C9BE-4729-AA35-19C6D3AEDFD6}"/>
          </ac:inkMkLst>
        </pc:inkChg>
        <pc:inkChg chg="add">
          <ac:chgData name="Jim Beland" userId="d41a4da1a37fb713" providerId="LiveId" clId="{FA8FE1A3-92A2-4686-A1B2-B7A21D13620B}" dt="2020-05-05T06:13:48.677" v="5292"/>
          <ac:inkMkLst>
            <pc:docMk/>
            <pc:sldMk cId="1777011570" sldId="291"/>
            <ac:inkMk id="89" creationId="{35F806CB-CC92-4E8E-B0E2-215ECF141AFE}"/>
          </ac:inkMkLst>
        </pc:inkChg>
        <pc:inkChg chg="add del">
          <ac:chgData name="Jim Beland" userId="d41a4da1a37fb713" providerId="LiveId" clId="{FA8FE1A3-92A2-4686-A1B2-B7A21D13620B}" dt="2020-05-05T06:13:51.686" v="5297"/>
          <ac:inkMkLst>
            <pc:docMk/>
            <pc:sldMk cId="1777011570" sldId="291"/>
            <ac:inkMk id="90" creationId="{CEBC163A-A579-4DC8-A5F9-0CE0EB642219}"/>
          </ac:inkMkLst>
        </pc:inkChg>
        <pc:inkChg chg="add del">
          <ac:chgData name="Jim Beland" userId="d41a4da1a37fb713" providerId="LiveId" clId="{FA8FE1A3-92A2-4686-A1B2-B7A21D13620B}" dt="2020-05-05T06:13:51.686" v="5297"/>
          <ac:inkMkLst>
            <pc:docMk/>
            <pc:sldMk cId="1777011570" sldId="291"/>
            <ac:inkMk id="91" creationId="{BEA022C9-077E-469F-BEC2-3A0CF5EB5FDD}"/>
          </ac:inkMkLst>
        </pc:inkChg>
        <pc:inkChg chg="add del">
          <ac:chgData name="Jim Beland" userId="d41a4da1a37fb713" providerId="LiveId" clId="{FA8FE1A3-92A2-4686-A1B2-B7A21D13620B}" dt="2020-05-05T06:13:51.686" v="5297"/>
          <ac:inkMkLst>
            <pc:docMk/>
            <pc:sldMk cId="1777011570" sldId="291"/>
            <ac:inkMk id="92" creationId="{5CA9B741-16B7-456B-A063-57E3635E012C}"/>
          </ac:inkMkLst>
        </pc:inkChg>
        <pc:inkChg chg="add del">
          <ac:chgData name="Jim Beland" userId="d41a4da1a37fb713" providerId="LiveId" clId="{FA8FE1A3-92A2-4686-A1B2-B7A21D13620B}" dt="2020-05-05T06:13:51.686" v="5297"/>
          <ac:inkMkLst>
            <pc:docMk/>
            <pc:sldMk cId="1777011570" sldId="291"/>
            <ac:inkMk id="93" creationId="{A59D8033-2E3C-4487-86E7-E6B4C7F58F4B}"/>
          </ac:inkMkLst>
        </pc:inkChg>
        <pc:inkChg chg="add">
          <ac:chgData name="Jim Beland" userId="d41a4da1a37fb713" providerId="LiveId" clId="{FA8FE1A3-92A2-4686-A1B2-B7A21D13620B}" dt="2020-05-05T06:13:51.686" v="5297"/>
          <ac:inkMkLst>
            <pc:docMk/>
            <pc:sldMk cId="1777011570" sldId="291"/>
            <ac:inkMk id="94" creationId="{D7DE963B-0F84-4FF2-88BB-FB40D3006F9F}"/>
          </ac:inkMkLst>
        </pc:inkChg>
        <pc:inkChg chg="add del">
          <ac:chgData name="Jim Beland" userId="d41a4da1a37fb713" providerId="LiveId" clId="{FA8FE1A3-92A2-4686-A1B2-B7A21D13620B}" dt="2020-05-05T06:14:00.473" v="5309"/>
          <ac:inkMkLst>
            <pc:docMk/>
            <pc:sldMk cId="1777011570" sldId="291"/>
            <ac:inkMk id="95" creationId="{0D16A3D1-A7D4-42AA-A2B5-40C9E01E2726}"/>
          </ac:inkMkLst>
        </pc:inkChg>
        <pc:inkChg chg="add del">
          <ac:chgData name="Jim Beland" userId="d41a4da1a37fb713" providerId="LiveId" clId="{FA8FE1A3-92A2-4686-A1B2-B7A21D13620B}" dt="2020-05-05T06:14:00.473" v="5309"/>
          <ac:inkMkLst>
            <pc:docMk/>
            <pc:sldMk cId="1777011570" sldId="291"/>
            <ac:inkMk id="96" creationId="{E82F1838-BEFF-4C5A-81F1-A3B9737FB4B4}"/>
          </ac:inkMkLst>
        </pc:inkChg>
        <pc:inkChg chg="add del">
          <ac:chgData name="Jim Beland" userId="d41a4da1a37fb713" providerId="LiveId" clId="{FA8FE1A3-92A2-4686-A1B2-B7A21D13620B}" dt="2020-05-05T06:14:00.473" v="5309"/>
          <ac:inkMkLst>
            <pc:docMk/>
            <pc:sldMk cId="1777011570" sldId="291"/>
            <ac:inkMk id="97" creationId="{EEFCE2C0-F1CB-4F23-AC82-0E5C08EFFBDA}"/>
          </ac:inkMkLst>
        </pc:inkChg>
        <pc:inkChg chg="add del">
          <ac:chgData name="Jim Beland" userId="d41a4da1a37fb713" providerId="LiveId" clId="{FA8FE1A3-92A2-4686-A1B2-B7A21D13620B}" dt="2020-05-05T06:14:00.473" v="5309"/>
          <ac:inkMkLst>
            <pc:docMk/>
            <pc:sldMk cId="1777011570" sldId="291"/>
            <ac:inkMk id="98" creationId="{905169B2-8CBE-4B12-A984-F36AFEAB9636}"/>
          </ac:inkMkLst>
        </pc:inkChg>
        <pc:inkChg chg="add del">
          <ac:chgData name="Jim Beland" userId="d41a4da1a37fb713" providerId="LiveId" clId="{FA8FE1A3-92A2-4686-A1B2-B7A21D13620B}" dt="2020-05-05T06:14:00.473" v="5309"/>
          <ac:inkMkLst>
            <pc:docMk/>
            <pc:sldMk cId="1777011570" sldId="291"/>
            <ac:inkMk id="99" creationId="{0F2701A7-9580-4124-884C-D5648C6F059B}"/>
          </ac:inkMkLst>
        </pc:inkChg>
        <pc:inkChg chg="add del">
          <ac:chgData name="Jim Beland" userId="d41a4da1a37fb713" providerId="LiveId" clId="{FA8FE1A3-92A2-4686-A1B2-B7A21D13620B}" dt="2020-05-05T06:14:00.473" v="5309"/>
          <ac:inkMkLst>
            <pc:docMk/>
            <pc:sldMk cId="1777011570" sldId="291"/>
            <ac:inkMk id="100" creationId="{2808DACB-BA90-43A2-AF80-73EC2F2C101A}"/>
          </ac:inkMkLst>
        </pc:inkChg>
        <pc:inkChg chg="add del">
          <ac:chgData name="Jim Beland" userId="d41a4da1a37fb713" providerId="LiveId" clId="{FA8FE1A3-92A2-4686-A1B2-B7A21D13620B}" dt="2020-05-05T06:14:00.473" v="5309"/>
          <ac:inkMkLst>
            <pc:docMk/>
            <pc:sldMk cId="1777011570" sldId="291"/>
            <ac:inkMk id="101" creationId="{725625FB-29D7-44FB-B106-72E9A30F6394}"/>
          </ac:inkMkLst>
        </pc:inkChg>
        <pc:inkChg chg="add">
          <ac:chgData name="Jim Beland" userId="d41a4da1a37fb713" providerId="LiveId" clId="{FA8FE1A3-92A2-4686-A1B2-B7A21D13620B}" dt="2020-05-05T06:13:58.253" v="5305" actId="9405"/>
          <ac:inkMkLst>
            <pc:docMk/>
            <pc:sldMk cId="1777011570" sldId="291"/>
            <ac:inkMk id="102" creationId="{42768798-FA19-441B-B772-191E33EB063F}"/>
          </ac:inkMkLst>
        </pc:inkChg>
        <pc:inkChg chg="add del">
          <ac:chgData name="Jim Beland" userId="d41a4da1a37fb713" providerId="LiveId" clId="{FA8FE1A3-92A2-4686-A1B2-B7A21D13620B}" dt="2020-05-05T06:14:09.172" v="5314"/>
          <ac:inkMkLst>
            <pc:docMk/>
            <pc:sldMk cId="1777011570" sldId="291"/>
            <ac:inkMk id="103" creationId="{1F465E86-E941-49E3-B979-67C17D675C45}"/>
          </ac:inkMkLst>
        </pc:inkChg>
        <pc:inkChg chg="add del">
          <ac:chgData name="Jim Beland" userId="d41a4da1a37fb713" providerId="LiveId" clId="{FA8FE1A3-92A2-4686-A1B2-B7A21D13620B}" dt="2020-05-05T06:14:09.172" v="5314"/>
          <ac:inkMkLst>
            <pc:docMk/>
            <pc:sldMk cId="1777011570" sldId="291"/>
            <ac:inkMk id="104" creationId="{8258175B-BE25-48C7-90B6-E750433487FF}"/>
          </ac:inkMkLst>
        </pc:inkChg>
        <pc:inkChg chg="add del">
          <ac:chgData name="Jim Beland" userId="d41a4da1a37fb713" providerId="LiveId" clId="{FA8FE1A3-92A2-4686-A1B2-B7A21D13620B}" dt="2020-05-05T06:14:02.751" v="5310" actId="9405"/>
          <ac:inkMkLst>
            <pc:docMk/>
            <pc:sldMk cId="1777011570" sldId="291"/>
            <ac:inkMk id="105" creationId="{2065528D-8985-4AE8-A125-F133439228B7}"/>
          </ac:inkMkLst>
        </pc:inkChg>
        <pc:inkChg chg="add">
          <ac:chgData name="Jim Beland" userId="d41a4da1a37fb713" providerId="LiveId" clId="{FA8FE1A3-92A2-4686-A1B2-B7A21D13620B}" dt="2020-05-05T06:14:00.473" v="5309"/>
          <ac:inkMkLst>
            <pc:docMk/>
            <pc:sldMk cId="1777011570" sldId="291"/>
            <ac:inkMk id="106" creationId="{5FCB05C3-B02F-4D3D-9D5C-EE11D72CC639}"/>
          </ac:inkMkLst>
        </pc:inkChg>
        <pc:inkChg chg="add">
          <ac:chgData name="Jim Beland" userId="d41a4da1a37fb713" providerId="LiveId" clId="{FA8FE1A3-92A2-4686-A1B2-B7A21D13620B}" dt="2020-05-05T06:14:00.473" v="5309"/>
          <ac:inkMkLst>
            <pc:docMk/>
            <pc:sldMk cId="1777011570" sldId="291"/>
            <ac:inkMk id="107" creationId="{FB4FBCD2-EEDE-4413-8D9C-8857A5DB6D40}"/>
          </ac:inkMkLst>
        </pc:inkChg>
        <pc:inkChg chg="add del">
          <ac:chgData name="Jim Beland" userId="d41a4da1a37fb713" providerId="LiveId" clId="{FA8FE1A3-92A2-4686-A1B2-B7A21D13620B}" dt="2020-05-05T06:14:09.172" v="5314"/>
          <ac:inkMkLst>
            <pc:docMk/>
            <pc:sldMk cId="1777011570" sldId="291"/>
            <ac:inkMk id="108" creationId="{9CAE386B-7369-4F24-9DA3-E95163EAAD8A}"/>
          </ac:inkMkLst>
        </pc:inkChg>
        <pc:inkChg chg="add del">
          <ac:chgData name="Jim Beland" userId="d41a4da1a37fb713" providerId="LiveId" clId="{FA8FE1A3-92A2-4686-A1B2-B7A21D13620B}" dt="2020-05-05T06:14:09.172" v="5314"/>
          <ac:inkMkLst>
            <pc:docMk/>
            <pc:sldMk cId="1777011570" sldId="291"/>
            <ac:inkMk id="109" creationId="{5E8F7301-111B-4D0C-8DD0-1808E11E52BE}"/>
          </ac:inkMkLst>
        </pc:inkChg>
        <pc:inkChg chg="add del">
          <ac:chgData name="Jim Beland" userId="d41a4da1a37fb713" providerId="LiveId" clId="{FA8FE1A3-92A2-4686-A1B2-B7A21D13620B}" dt="2020-05-05T06:14:09.172" v="5314"/>
          <ac:inkMkLst>
            <pc:docMk/>
            <pc:sldMk cId="1777011570" sldId="291"/>
            <ac:inkMk id="110" creationId="{E8BE9CC0-B230-42D1-AFB0-85FDEB0019AF}"/>
          </ac:inkMkLst>
        </pc:inkChg>
        <pc:inkChg chg="add">
          <ac:chgData name="Jim Beland" userId="d41a4da1a37fb713" providerId="LiveId" clId="{FA8FE1A3-92A2-4686-A1B2-B7A21D13620B}" dt="2020-05-05T06:14:09.172" v="5314"/>
          <ac:inkMkLst>
            <pc:docMk/>
            <pc:sldMk cId="1777011570" sldId="291"/>
            <ac:inkMk id="111" creationId="{CCC58179-6BB7-4FDA-A773-FE2920E93752}"/>
          </ac:inkMkLst>
        </pc:inkChg>
      </pc:sldChg>
      <pc:sldChg chg="addSp delSp modSp add ord modTransition">
        <pc:chgData name="Jim Beland" userId="d41a4da1a37fb713" providerId="LiveId" clId="{FA8FE1A3-92A2-4686-A1B2-B7A21D13620B}" dt="2020-05-08T04:03:46.715" v="12302"/>
        <pc:sldMkLst>
          <pc:docMk/>
          <pc:sldMk cId="612276695" sldId="292"/>
        </pc:sldMkLst>
        <pc:spChg chg="mod">
          <ac:chgData name="Jim Beland" userId="d41a4da1a37fb713" providerId="LiveId" clId="{FA8FE1A3-92A2-4686-A1B2-B7A21D13620B}" dt="2020-05-05T06:21:10.793" v="5694" actId="20577"/>
          <ac:spMkLst>
            <pc:docMk/>
            <pc:sldMk cId="612276695" sldId="292"/>
            <ac:spMk id="3" creationId="{6C37155D-9DCF-452F-B764-E8ED70822456}"/>
          </ac:spMkLst>
        </pc:spChg>
        <pc:inkChg chg="add del">
          <ac:chgData name="Jim Beland" userId="d41a4da1a37fb713" providerId="LiveId" clId="{FA8FE1A3-92A2-4686-A1B2-B7A21D13620B}" dt="2020-05-05T06:15:56.476" v="5343"/>
          <ac:inkMkLst>
            <pc:docMk/>
            <pc:sldMk cId="612276695" sldId="292"/>
            <ac:inkMk id="4" creationId="{5AD6C21D-2DF7-43DD-8B62-2C32655192A6}"/>
          </ac:inkMkLst>
        </pc:inkChg>
        <pc:inkChg chg="add del">
          <ac:chgData name="Jim Beland" userId="d41a4da1a37fb713" providerId="LiveId" clId="{FA8FE1A3-92A2-4686-A1B2-B7A21D13620B}" dt="2020-05-05T06:15:56.476" v="5343"/>
          <ac:inkMkLst>
            <pc:docMk/>
            <pc:sldMk cId="612276695" sldId="292"/>
            <ac:inkMk id="10" creationId="{1F082E94-CC28-4A3F-ADC3-450AC4B22046}"/>
          </ac:inkMkLst>
        </pc:inkChg>
        <pc:inkChg chg="add">
          <ac:chgData name="Jim Beland" userId="d41a4da1a37fb713" providerId="LiveId" clId="{FA8FE1A3-92A2-4686-A1B2-B7A21D13620B}" dt="2020-05-05T06:15:56.476" v="5343"/>
          <ac:inkMkLst>
            <pc:docMk/>
            <pc:sldMk cId="612276695" sldId="292"/>
            <ac:inkMk id="11" creationId="{B0B23D63-098D-4E59-8F14-9664CB0BFD14}"/>
          </ac:inkMkLst>
        </pc:inkChg>
        <pc:inkChg chg="del">
          <ac:chgData name="Jim Beland" userId="d41a4da1a37fb713" providerId="LiveId" clId="{FA8FE1A3-92A2-4686-A1B2-B7A21D13620B}" dt="2020-05-05T06:15:32.608" v="5319"/>
          <ac:inkMkLst>
            <pc:docMk/>
            <pc:sldMk cId="612276695" sldId="292"/>
            <ac:inkMk id="30" creationId="{B9D6C354-93A7-4BE9-AD9E-E8BC9A9F1A26}"/>
          </ac:inkMkLst>
        </pc:inkChg>
        <pc:inkChg chg="del">
          <ac:chgData name="Jim Beland" userId="d41a4da1a37fb713" providerId="LiveId" clId="{FA8FE1A3-92A2-4686-A1B2-B7A21D13620B}" dt="2020-05-05T06:15:32.608" v="5325"/>
          <ac:inkMkLst>
            <pc:docMk/>
            <pc:sldMk cId="612276695" sldId="292"/>
            <ac:inkMk id="38" creationId="{B80FEDCB-515C-4CB9-B7C8-BB9B1D6C3653}"/>
          </ac:inkMkLst>
        </pc:inkChg>
        <pc:inkChg chg="del">
          <ac:chgData name="Jim Beland" userId="d41a4da1a37fb713" providerId="LiveId" clId="{FA8FE1A3-92A2-4686-A1B2-B7A21D13620B}" dt="2020-05-05T06:15:32.608" v="5318"/>
          <ac:inkMkLst>
            <pc:docMk/>
            <pc:sldMk cId="612276695" sldId="292"/>
            <ac:inkMk id="39" creationId="{83C6AF4E-EF60-4B1A-9905-B9829A9FB0E9}"/>
          </ac:inkMkLst>
        </pc:inkChg>
        <pc:inkChg chg="del">
          <ac:chgData name="Jim Beland" userId="d41a4da1a37fb713" providerId="LiveId" clId="{FA8FE1A3-92A2-4686-A1B2-B7A21D13620B}" dt="2020-05-05T06:15:32.608" v="5324"/>
          <ac:inkMkLst>
            <pc:docMk/>
            <pc:sldMk cId="612276695" sldId="292"/>
            <ac:inkMk id="40" creationId="{8E13AAFF-CD88-47D4-AB1B-BF31E44E7384}"/>
          </ac:inkMkLst>
        </pc:inkChg>
        <pc:inkChg chg="del">
          <ac:chgData name="Jim Beland" userId="d41a4da1a37fb713" providerId="LiveId" clId="{FA8FE1A3-92A2-4686-A1B2-B7A21D13620B}" dt="2020-05-05T06:15:32.608" v="5317"/>
          <ac:inkMkLst>
            <pc:docMk/>
            <pc:sldMk cId="612276695" sldId="292"/>
            <ac:inkMk id="41" creationId="{AA2258DC-521A-4C3C-9E4A-40B6C20EB689}"/>
          </ac:inkMkLst>
        </pc:inkChg>
        <pc:inkChg chg="del">
          <ac:chgData name="Jim Beland" userId="d41a4da1a37fb713" providerId="LiveId" clId="{FA8FE1A3-92A2-4686-A1B2-B7A21D13620B}" dt="2020-05-05T06:15:32.608" v="5320"/>
          <ac:inkMkLst>
            <pc:docMk/>
            <pc:sldMk cId="612276695" sldId="292"/>
            <ac:inkMk id="42" creationId="{869C35B6-6501-49FE-9B80-175A14398E5C}"/>
          </ac:inkMkLst>
        </pc:inkChg>
        <pc:inkChg chg="del">
          <ac:chgData name="Jim Beland" userId="d41a4da1a37fb713" providerId="LiveId" clId="{FA8FE1A3-92A2-4686-A1B2-B7A21D13620B}" dt="2020-05-05T06:15:32.608" v="5316"/>
          <ac:inkMkLst>
            <pc:docMk/>
            <pc:sldMk cId="612276695" sldId="292"/>
            <ac:inkMk id="43" creationId="{5525D0AE-0908-40CD-A224-09F545C43EC5}"/>
          </ac:inkMkLst>
        </pc:inkChg>
        <pc:inkChg chg="del">
          <ac:chgData name="Jim Beland" userId="d41a4da1a37fb713" providerId="LiveId" clId="{FA8FE1A3-92A2-4686-A1B2-B7A21D13620B}" dt="2020-05-05T06:15:32.608" v="5321"/>
          <ac:inkMkLst>
            <pc:docMk/>
            <pc:sldMk cId="612276695" sldId="292"/>
            <ac:inkMk id="44" creationId="{A7B487B6-D4BB-4536-BD5E-A019D1565C8D}"/>
          </ac:inkMkLst>
        </pc:inkChg>
        <pc:inkChg chg="del">
          <ac:chgData name="Jim Beland" userId="d41a4da1a37fb713" providerId="LiveId" clId="{FA8FE1A3-92A2-4686-A1B2-B7A21D13620B}" dt="2020-05-05T06:15:32.608" v="5326"/>
          <ac:inkMkLst>
            <pc:docMk/>
            <pc:sldMk cId="612276695" sldId="292"/>
            <ac:inkMk id="45" creationId="{0AB1F214-FB10-4C68-B1F3-D5FCB524DDB3}"/>
          </ac:inkMkLst>
        </pc:inkChg>
        <pc:inkChg chg="del">
          <ac:chgData name="Jim Beland" userId="d41a4da1a37fb713" providerId="LiveId" clId="{FA8FE1A3-92A2-4686-A1B2-B7A21D13620B}" dt="2020-05-05T06:15:32.608" v="5323"/>
          <ac:inkMkLst>
            <pc:docMk/>
            <pc:sldMk cId="612276695" sldId="292"/>
            <ac:inkMk id="46" creationId="{4F38BE0D-7E70-455F-8A4C-79FF0ABBDCCC}"/>
          </ac:inkMkLst>
        </pc:inkChg>
        <pc:inkChg chg="del">
          <ac:chgData name="Jim Beland" userId="d41a4da1a37fb713" providerId="LiveId" clId="{FA8FE1A3-92A2-4686-A1B2-B7A21D13620B}" dt="2020-05-05T06:15:32.608" v="5322"/>
          <ac:inkMkLst>
            <pc:docMk/>
            <pc:sldMk cId="612276695" sldId="292"/>
            <ac:inkMk id="56" creationId="{667B341C-5341-4131-91C7-2359A925959A}"/>
          </ac:inkMkLst>
        </pc:inkChg>
        <pc:inkChg chg="del">
          <ac:chgData name="Jim Beland" userId="d41a4da1a37fb713" providerId="LiveId" clId="{FA8FE1A3-92A2-4686-A1B2-B7A21D13620B}" dt="2020-05-05T06:15:40.473" v="5329"/>
          <ac:inkMkLst>
            <pc:docMk/>
            <pc:sldMk cId="612276695" sldId="292"/>
            <ac:inkMk id="67" creationId="{F6BD2BC0-6CAB-43C9-8209-235AE0466AE8}"/>
          </ac:inkMkLst>
        </pc:inkChg>
        <pc:inkChg chg="del">
          <ac:chgData name="Jim Beland" userId="d41a4da1a37fb713" providerId="LiveId" clId="{FA8FE1A3-92A2-4686-A1B2-B7A21D13620B}" dt="2020-05-05T06:15:40.473" v="5330"/>
          <ac:inkMkLst>
            <pc:docMk/>
            <pc:sldMk cId="612276695" sldId="292"/>
            <ac:inkMk id="68" creationId="{08ADCCBD-CF0A-4AC3-988E-8D3E9F6227AD}"/>
          </ac:inkMkLst>
        </pc:inkChg>
        <pc:inkChg chg="del">
          <ac:chgData name="Jim Beland" userId="d41a4da1a37fb713" providerId="LiveId" clId="{FA8FE1A3-92A2-4686-A1B2-B7A21D13620B}" dt="2020-05-05T06:15:40.473" v="5328"/>
          <ac:inkMkLst>
            <pc:docMk/>
            <pc:sldMk cId="612276695" sldId="292"/>
            <ac:inkMk id="79" creationId="{BF643BE4-9C29-4621-8CEA-7227F3C521DE}"/>
          </ac:inkMkLst>
        </pc:inkChg>
        <pc:inkChg chg="del">
          <ac:chgData name="Jim Beland" userId="d41a4da1a37fb713" providerId="LiveId" clId="{FA8FE1A3-92A2-4686-A1B2-B7A21D13620B}" dt="2020-05-05T06:15:43.796" v="5333"/>
          <ac:inkMkLst>
            <pc:docMk/>
            <pc:sldMk cId="612276695" sldId="292"/>
            <ac:inkMk id="89" creationId="{35F806CB-CC92-4E8E-B0E2-215ECF141AFE}"/>
          </ac:inkMkLst>
        </pc:inkChg>
        <pc:inkChg chg="del">
          <ac:chgData name="Jim Beland" userId="d41a4da1a37fb713" providerId="LiveId" clId="{FA8FE1A3-92A2-4686-A1B2-B7A21D13620B}" dt="2020-05-05T06:15:43.796" v="5332"/>
          <ac:inkMkLst>
            <pc:docMk/>
            <pc:sldMk cId="612276695" sldId="292"/>
            <ac:inkMk id="94" creationId="{D7DE963B-0F84-4FF2-88BB-FB40D3006F9F}"/>
          </ac:inkMkLst>
        </pc:inkChg>
        <pc:inkChg chg="del">
          <ac:chgData name="Jim Beland" userId="d41a4da1a37fb713" providerId="LiveId" clId="{FA8FE1A3-92A2-4686-A1B2-B7A21D13620B}" dt="2020-05-05T06:15:45.700" v="5340"/>
          <ac:inkMkLst>
            <pc:docMk/>
            <pc:sldMk cId="612276695" sldId="292"/>
            <ac:inkMk id="95" creationId="{0D16A3D1-A7D4-42AA-A2B5-40C9E01E2726}"/>
          </ac:inkMkLst>
        </pc:inkChg>
        <pc:inkChg chg="del">
          <ac:chgData name="Jim Beland" userId="d41a4da1a37fb713" providerId="LiveId" clId="{FA8FE1A3-92A2-4686-A1B2-B7A21D13620B}" dt="2020-05-05T06:15:45.700" v="5335"/>
          <ac:inkMkLst>
            <pc:docMk/>
            <pc:sldMk cId="612276695" sldId="292"/>
            <ac:inkMk id="96" creationId="{E82F1838-BEFF-4C5A-81F1-A3B9737FB4B4}"/>
          </ac:inkMkLst>
        </pc:inkChg>
        <pc:inkChg chg="del">
          <ac:chgData name="Jim Beland" userId="d41a4da1a37fb713" providerId="LiveId" clId="{FA8FE1A3-92A2-4686-A1B2-B7A21D13620B}" dt="2020-05-05T06:15:45.700" v="5338"/>
          <ac:inkMkLst>
            <pc:docMk/>
            <pc:sldMk cId="612276695" sldId="292"/>
            <ac:inkMk id="97" creationId="{EEFCE2C0-F1CB-4F23-AC82-0E5C08EFFBDA}"/>
          </ac:inkMkLst>
        </pc:inkChg>
        <pc:inkChg chg="del">
          <ac:chgData name="Jim Beland" userId="d41a4da1a37fb713" providerId="LiveId" clId="{FA8FE1A3-92A2-4686-A1B2-B7A21D13620B}" dt="2020-05-05T06:15:45.700" v="5337"/>
          <ac:inkMkLst>
            <pc:docMk/>
            <pc:sldMk cId="612276695" sldId="292"/>
            <ac:inkMk id="98" creationId="{905169B2-8CBE-4B12-A984-F36AFEAB9636}"/>
          </ac:inkMkLst>
        </pc:inkChg>
        <pc:inkChg chg="del">
          <ac:chgData name="Jim Beland" userId="d41a4da1a37fb713" providerId="LiveId" clId="{FA8FE1A3-92A2-4686-A1B2-B7A21D13620B}" dt="2020-05-05T06:15:45.700" v="5339"/>
          <ac:inkMkLst>
            <pc:docMk/>
            <pc:sldMk cId="612276695" sldId="292"/>
            <ac:inkMk id="99" creationId="{0F2701A7-9580-4124-884C-D5648C6F059B}"/>
          </ac:inkMkLst>
        </pc:inkChg>
        <pc:inkChg chg="del">
          <ac:chgData name="Jim Beland" userId="d41a4da1a37fb713" providerId="LiveId" clId="{FA8FE1A3-92A2-4686-A1B2-B7A21D13620B}" dt="2020-05-05T06:15:45.700" v="5336"/>
          <ac:inkMkLst>
            <pc:docMk/>
            <pc:sldMk cId="612276695" sldId="292"/>
            <ac:inkMk id="100" creationId="{2808DACB-BA90-43A2-AF80-73EC2F2C101A}"/>
          </ac:inkMkLst>
        </pc:inkChg>
        <pc:inkChg chg="del">
          <ac:chgData name="Jim Beland" userId="d41a4da1a37fb713" providerId="LiveId" clId="{FA8FE1A3-92A2-4686-A1B2-B7A21D13620B}" dt="2020-05-05T06:15:45.700" v="5334"/>
          <ac:inkMkLst>
            <pc:docMk/>
            <pc:sldMk cId="612276695" sldId="292"/>
            <ac:inkMk id="101" creationId="{725625FB-29D7-44FB-B106-72E9A30F6394}"/>
          </ac:inkMkLst>
        </pc:inkChg>
        <pc:inkChg chg="del">
          <ac:chgData name="Jim Beland" userId="d41a4da1a37fb713" providerId="LiveId" clId="{FA8FE1A3-92A2-4686-A1B2-B7A21D13620B}" dt="2020-05-05T06:15:40.473" v="5327"/>
          <ac:inkMkLst>
            <pc:docMk/>
            <pc:sldMk cId="612276695" sldId="292"/>
            <ac:inkMk id="102" creationId="{42768798-FA19-441B-B772-191E33EB063F}"/>
          </ac:inkMkLst>
        </pc:inkChg>
        <pc:inkChg chg="del">
          <ac:chgData name="Jim Beland" userId="d41a4da1a37fb713" providerId="LiveId" clId="{FA8FE1A3-92A2-4686-A1B2-B7A21D13620B}" dt="2020-05-05T06:15:43.796" v="5331"/>
          <ac:inkMkLst>
            <pc:docMk/>
            <pc:sldMk cId="612276695" sldId="292"/>
            <ac:inkMk id="111" creationId="{CCC58179-6BB7-4FDA-A773-FE2920E93752}"/>
          </ac:inkMkLst>
        </pc:inkChg>
      </pc:sldChg>
      <pc:sldChg chg="addSp delSp modSp add ord modTransition">
        <pc:chgData name="Jim Beland" userId="d41a4da1a37fb713" providerId="LiveId" clId="{FA8FE1A3-92A2-4686-A1B2-B7A21D13620B}" dt="2020-05-08T04:03:57.555" v="12303"/>
        <pc:sldMkLst>
          <pc:docMk/>
          <pc:sldMk cId="3559467107" sldId="293"/>
        </pc:sldMkLst>
        <pc:spChg chg="mod">
          <ac:chgData name="Jim Beland" userId="d41a4da1a37fb713" providerId="LiveId" clId="{FA8FE1A3-92A2-4686-A1B2-B7A21D13620B}" dt="2020-05-05T06:21:19.523" v="5735" actId="20577"/>
          <ac:spMkLst>
            <pc:docMk/>
            <pc:sldMk cId="3559467107" sldId="293"/>
            <ac:spMk id="3" creationId="{6C37155D-9DCF-452F-B764-E8ED70822456}"/>
          </ac:spMkLst>
        </pc:spChg>
        <pc:inkChg chg="add del">
          <ac:chgData name="Jim Beland" userId="d41a4da1a37fb713" providerId="LiveId" clId="{FA8FE1A3-92A2-4686-A1B2-B7A21D13620B}" dt="2020-05-05T06:16:31.581" v="5349"/>
          <ac:inkMkLst>
            <pc:docMk/>
            <pc:sldMk cId="3559467107" sldId="293"/>
            <ac:inkMk id="4" creationId="{0EEA3EBA-8ACC-49CD-BF66-98F021F9467E}"/>
          </ac:inkMkLst>
        </pc:inkChg>
        <pc:inkChg chg="add del">
          <ac:chgData name="Jim Beland" userId="d41a4da1a37fb713" providerId="LiveId" clId="{FA8FE1A3-92A2-4686-A1B2-B7A21D13620B}" dt="2020-05-05T06:16:31.581" v="5349"/>
          <ac:inkMkLst>
            <pc:docMk/>
            <pc:sldMk cId="3559467107" sldId="293"/>
            <ac:inkMk id="10" creationId="{1B7B5127-3A02-4A3E-B593-A4268F810086}"/>
          </ac:inkMkLst>
        </pc:inkChg>
        <pc:inkChg chg="add del">
          <ac:chgData name="Jim Beland" userId="d41a4da1a37fb713" providerId="LiveId" clId="{FA8FE1A3-92A2-4686-A1B2-B7A21D13620B}" dt="2020-05-05T06:16:31.581" v="5349"/>
          <ac:inkMkLst>
            <pc:docMk/>
            <pc:sldMk cId="3559467107" sldId="293"/>
            <ac:inkMk id="16" creationId="{1A8F2CDB-981C-4B05-9D58-A4B61E1BF49D}"/>
          </ac:inkMkLst>
        </pc:inkChg>
        <pc:inkChg chg="add del">
          <ac:chgData name="Jim Beland" userId="d41a4da1a37fb713" providerId="LiveId" clId="{FA8FE1A3-92A2-4686-A1B2-B7A21D13620B}" dt="2020-05-05T06:16:31.581" v="5349"/>
          <ac:inkMkLst>
            <pc:docMk/>
            <pc:sldMk cId="3559467107" sldId="293"/>
            <ac:inkMk id="18" creationId="{6F487E92-A0C5-4A4E-8A36-D99710E15619}"/>
          </ac:inkMkLst>
        </pc:inkChg>
        <pc:inkChg chg="add del">
          <ac:chgData name="Jim Beland" userId="d41a4da1a37fb713" providerId="LiveId" clId="{FA8FE1A3-92A2-4686-A1B2-B7A21D13620B}" dt="2020-05-05T06:16:40.027" v="5354"/>
          <ac:inkMkLst>
            <pc:docMk/>
            <pc:sldMk cId="3559467107" sldId="293"/>
            <ac:inkMk id="19" creationId="{C7DB4B4F-D631-4EC8-A9F0-69E3AC8AD5E6}"/>
          </ac:inkMkLst>
        </pc:inkChg>
        <pc:inkChg chg="add del">
          <ac:chgData name="Jim Beland" userId="d41a4da1a37fb713" providerId="LiveId" clId="{FA8FE1A3-92A2-4686-A1B2-B7A21D13620B}" dt="2020-05-05T06:16:35.234" v="5352"/>
          <ac:inkMkLst>
            <pc:docMk/>
            <pc:sldMk cId="3559467107" sldId="293"/>
            <ac:inkMk id="21" creationId="{E8B36103-E5BA-4E8E-BFE6-E05B4C2C46C2}"/>
          </ac:inkMkLst>
        </pc:inkChg>
        <pc:inkChg chg="add del">
          <ac:chgData name="Jim Beland" userId="d41a4da1a37fb713" providerId="LiveId" clId="{FA8FE1A3-92A2-4686-A1B2-B7A21D13620B}" dt="2020-05-05T06:16:35.234" v="5352"/>
          <ac:inkMkLst>
            <pc:docMk/>
            <pc:sldMk cId="3559467107" sldId="293"/>
            <ac:inkMk id="23" creationId="{CBE06BB9-8379-4C9D-81AB-B8F12F2FD505}"/>
          </ac:inkMkLst>
        </pc:inkChg>
        <pc:inkChg chg="add del">
          <ac:chgData name="Jim Beland" userId="d41a4da1a37fb713" providerId="LiveId" clId="{FA8FE1A3-92A2-4686-A1B2-B7A21D13620B}" dt="2020-05-05T06:16:40.027" v="5353"/>
          <ac:inkMkLst>
            <pc:docMk/>
            <pc:sldMk cId="3559467107" sldId="293"/>
            <ac:inkMk id="25" creationId="{22B62C8E-E130-45F2-989C-4812E0D68721}"/>
          </ac:inkMkLst>
        </pc:inkChg>
        <pc:inkChg chg="add del">
          <ac:chgData name="Jim Beland" userId="d41a4da1a37fb713" providerId="LiveId" clId="{FA8FE1A3-92A2-4686-A1B2-B7A21D13620B}" dt="2020-05-05T06:16:50.468" v="5362"/>
          <ac:inkMkLst>
            <pc:docMk/>
            <pc:sldMk cId="3559467107" sldId="293"/>
            <ac:inkMk id="26" creationId="{1901CE6F-9DBB-4033-B362-7B5C08FE8CC2}"/>
          </ac:inkMkLst>
        </pc:inkChg>
        <pc:inkChg chg="add del">
          <ac:chgData name="Jim Beland" userId="d41a4da1a37fb713" providerId="LiveId" clId="{FA8FE1A3-92A2-4686-A1B2-B7A21D13620B}" dt="2020-05-05T06:16:50.468" v="5362"/>
          <ac:inkMkLst>
            <pc:docMk/>
            <pc:sldMk cId="3559467107" sldId="293"/>
            <ac:inkMk id="27" creationId="{9824ED39-669E-49EA-981D-518DD2B9C0ED}"/>
          </ac:inkMkLst>
        </pc:inkChg>
        <pc:inkChg chg="add del">
          <ac:chgData name="Jim Beland" userId="d41a4da1a37fb713" providerId="LiveId" clId="{FA8FE1A3-92A2-4686-A1B2-B7A21D13620B}" dt="2020-05-05T06:16:50.468" v="5362"/>
          <ac:inkMkLst>
            <pc:docMk/>
            <pc:sldMk cId="3559467107" sldId="293"/>
            <ac:inkMk id="28" creationId="{75110019-C981-43DD-A01E-D1B7E7C70049}"/>
          </ac:inkMkLst>
        </pc:inkChg>
        <pc:inkChg chg="add del">
          <ac:chgData name="Jim Beland" userId="d41a4da1a37fb713" providerId="LiveId" clId="{FA8FE1A3-92A2-4686-A1B2-B7A21D13620B}" dt="2020-05-05T06:16:50.468" v="5362"/>
          <ac:inkMkLst>
            <pc:docMk/>
            <pc:sldMk cId="3559467107" sldId="293"/>
            <ac:inkMk id="29" creationId="{BFFC2924-E93F-4D24-B8A9-EE46C999636B}"/>
          </ac:inkMkLst>
        </pc:inkChg>
        <pc:inkChg chg="add del">
          <ac:chgData name="Jim Beland" userId="d41a4da1a37fb713" providerId="LiveId" clId="{FA8FE1A3-92A2-4686-A1B2-B7A21D13620B}" dt="2020-05-05T06:16:50.468" v="5362"/>
          <ac:inkMkLst>
            <pc:docMk/>
            <pc:sldMk cId="3559467107" sldId="293"/>
            <ac:inkMk id="30" creationId="{263D2273-E593-4AB5-86C1-F27707D25FD3}"/>
          </ac:inkMkLst>
        </pc:inkChg>
        <pc:inkChg chg="add del">
          <ac:chgData name="Jim Beland" userId="d41a4da1a37fb713" providerId="LiveId" clId="{FA8FE1A3-92A2-4686-A1B2-B7A21D13620B}" dt="2020-05-05T06:16:50.468" v="5362"/>
          <ac:inkMkLst>
            <pc:docMk/>
            <pc:sldMk cId="3559467107" sldId="293"/>
            <ac:inkMk id="31" creationId="{EB899DB6-B80D-45EE-860F-8E1286482C12}"/>
          </ac:inkMkLst>
        </pc:inkChg>
        <pc:inkChg chg="add del">
          <ac:chgData name="Jim Beland" userId="d41a4da1a37fb713" providerId="LiveId" clId="{FA8FE1A3-92A2-4686-A1B2-B7A21D13620B}" dt="2020-05-05T06:16:50.468" v="5362"/>
          <ac:inkMkLst>
            <pc:docMk/>
            <pc:sldMk cId="3559467107" sldId="293"/>
            <ac:inkMk id="32" creationId="{FEF1C0D5-771F-49E3-949B-5024809D1FE9}"/>
          </ac:inkMkLst>
        </pc:inkChg>
        <pc:inkChg chg="add del">
          <ac:chgData name="Jim Beland" userId="d41a4da1a37fb713" providerId="LiveId" clId="{FA8FE1A3-92A2-4686-A1B2-B7A21D13620B}" dt="2020-05-05T06:16:52.702" v="5365"/>
          <ac:inkMkLst>
            <pc:docMk/>
            <pc:sldMk cId="3559467107" sldId="293"/>
            <ac:inkMk id="33" creationId="{061EBFC0-3E4A-4BEF-A915-8C6602D87F27}"/>
          </ac:inkMkLst>
        </pc:inkChg>
        <pc:inkChg chg="add del">
          <ac:chgData name="Jim Beland" userId="d41a4da1a37fb713" providerId="LiveId" clId="{FA8FE1A3-92A2-4686-A1B2-B7A21D13620B}" dt="2020-05-05T06:16:52.702" v="5365"/>
          <ac:inkMkLst>
            <pc:docMk/>
            <pc:sldMk cId="3559467107" sldId="293"/>
            <ac:inkMk id="34" creationId="{85A5173F-9B3D-4958-B8A2-43098758F469}"/>
          </ac:inkMkLst>
        </pc:inkChg>
        <pc:inkChg chg="add del">
          <ac:chgData name="Jim Beland" userId="d41a4da1a37fb713" providerId="LiveId" clId="{FA8FE1A3-92A2-4686-A1B2-B7A21D13620B}" dt="2020-05-05T06:16:52.702" v="5365"/>
          <ac:inkMkLst>
            <pc:docMk/>
            <pc:sldMk cId="3559467107" sldId="293"/>
            <ac:inkMk id="35" creationId="{F2B3C8DF-6BD8-4608-BC17-21AFDAA9D411}"/>
          </ac:inkMkLst>
        </pc:inkChg>
        <pc:inkChg chg="add del">
          <ac:chgData name="Jim Beland" userId="d41a4da1a37fb713" providerId="LiveId" clId="{FA8FE1A3-92A2-4686-A1B2-B7A21D13620B}" dt="2020-05-05T06:16:55.278" v="5369"/>
          <ac:inkMkLst>
            <pc:docMk/>
            <pc:sldMk cId="3559467107" sldId="293"/>
            <ac:inkMk id="36" creationId="{2DC0557D-87B0-4239-8D17-73C56B8D609F}"/>
          </ac:inkMkLst>
        </pc:inkChg>
        <pc:inkChg chg="add del">
          <ac:chgData name="Jim Beland" userId="d41a4da1a37fb713" providerId="LiveId" clId="{FA8FE1A3-92A2-4686-A1B2-B7A21D13620B}" dt="2020-05-05T06:16:55.278" v="5369"/>
          <ac:inkMkLst>
            <pc:docMk/>
            <pc:sldMk cId="3559467107" sldId="293"/>
            <ac:inkMk id="37" creationId="{1C108984-0D50-4F55-AE14-B09FA4B0ED65}"/>
          </ac:inkMkLst>
        </pc:inkChg>
        <pc:inkChg chg="add del">
          <ac:chgData name="Jim Beland" userId="d41a4da1a37fb713" providerId="LiveId" clId="{FA8FE1A3-92A2-4686-A1B2-B7A21D13620B}" dt="2020-05-05T06:16:55.278" v="5369"/>
          <ac:inkMkLst>
            <pc:docMk/>
            <pc:sldMk cId="3559467107" sldId="293"/>
            <ac:inkMk id="38" creationId="{ED65D442-B7B8-4BF1-BFA5-F1AC7620F95B}"/>
          </ac:inkMkLst>
        </pc:inkChg>
        <pc:inkChg chg="add del">
          <ac:chgData name="Jim Beland" userId="d41a4da1a37fb713" providerId="LiveId" clId="{FA8FE1A3-92A2-4686-A1B2-B7A21D13620B}" dt="2020-05-05T06:16:55.278" v="5369"/>
          <ac:inkMkLst>
            <pc:docMk/>
            <pc:sldMk cId="3559467107" sldId="293"/>
            <ac:inkMk id="39" creationId="{26E586DF-4219-47E8-9379-AAC655006FA7}"/>
          </ac:inkMkLst>
        </pc:inkChg>
        <pc:inkChg chg="add">
          <ac:chgData name="Jim Beland" userId="d41a4da1a37fb713" providerId="LiveId" clId="{FA8FE1A3-92A2-4686-A1B2-B7A21D13620B}" dt="2020-05-05T06:16:55.278" v="5369"/>
          <ac:inkMkLst>
            <pc:docMk/>
            <pc:sldMk cId="3559467107" sldId="293"/>
            <ac:inkMk id="40" creationId="{A736E00C-BC0E-4E1F-953A-79D9E4541038}"/>
          </ac:inkMkLst>
        </pc:inkChg>
        <pc:inkChg chg="add del">
          <ac:chgData name="Jim Beland" userId="d41a4da1a37fb713" providerId="LiveId" clId="{FA8FE1A3-92A2-4686-A1B2-B7A21D13620B}" dt="2020-05-05T06:17:00.667" v="5374"/>
          <ac:inkMkLst>
            <pc:docMk/>
            <pc:sldMk cId="3559467107" sldId="293"/>
            <ac:inkMk id="41" creationId="{022EE807-E434-4338-A085-4931EA886A83}"/>
          </ac:inkMkLst>
        </pc:inkChg>
        <pc:inkChg chg="add del">
          <ac:chgData name="Jim Beland" userId="d41a4da1a37fb713" providerId="LiveId" clId="{FA8FE1A3-92A2-4686-A1B2-B7A21D13620B}" dt="2020-05-05T06:17:00.667" v="5374"/>
          <ac:inkMkLst>
            <pc:docMk/>
            <pc:sldMk cId="3559467107" sldId="293"/>
            <ac:inkMk id="42" creationId="{CBAE1B3D-F91B-406A-B1FC-29B494CE2609}"/>
          </ac:inkMkLst>
        </pc:inkChg>
        <pc:inkChg chg="add del">
          <ac:chgData name="Jim Beland" userId="d41a4da1a37fb713" providerId="LiveId" clId="{FA8FE1A3-92A2-4686-A1B2-B7A21D13620B}" dt="2020-05-05T06:17:00.667" v="5374"/>
          <ac:inkMkLst>
            <pc:docMk/>
            <pc:sldMk cId="3559467107" sldId="293"/>
            <ac:inkMk id="43" creationId="{E7BA0F8E-2107-44D5-86CC-B4CAADF817E2}"/>
          </ac:inkMkLst>
        </pc:inkChg>
        <pc:inkChg chg="add del">
          <ac:chgData name="Jim Beland" userId="d41a4da1a37fb713" providerId="LiveId" clId="{FA8FE1A3-92A2-4686-A1B2-B7A21D13620B}" dt="2020-05-05T06:17:00.667" v="5374"/>
          <ac:inkMkLst>
            <pc:docMk/>
            <pc:sldMk cId="3559467107" sldId="293"/>
            <ac:inkMk id="44" creationId="{33A91889-78D5-4CF9-84C9-EABB13ACE2FD}"/>
          </ac:inkMkLst>
        </pc:inkChg>
        <pc:inkChg chg="add del">
          <ac:chgData name="Jim Beland" userId="d41a4da1a37fb713" providerId="LiveId" clId="{FA8FE1A3-92A2-4686-A1B2-B7A21D13620B}" dt="2020-05-05T06:17:04.263" v="5378"/>
          <ac:inkMkLst>
            <pc:docMk/>
            <pc:sldMk cId="3559467107" sldId="293"/>
            <ac:inkMk id="45" creationId="{44DE3ED7-19EA-441F-8FAE-F4DABD4E83DC}"/>
          </ac:inkMkLst>
        </pc:inkChg>
        <pc:inkChg chg="add del">
          <ac:chgData name="Jim Beland" userId="d41a4da1a37fb713" providerId="LiveId" clId="{FA8FE1A3-92A2-4686-A1B2-B7A21D13620B}" dt="2020-05-05T06:17:04.263" v="5378"/>
          <ac:inkMkLst>
            <pc:docMk/>
            <pc:sldMk cId="3559467107" sldId="293"/>
            <ac:inkMk id="46" creationId="{C0665D06-2DC2-4681-825A-47A4590ED01D}"/>
          </ac:inkMkLst>
        </pc:inkChg>
        <pc:inkChg chg="add del">
          <ac:chgData name="Jim Beland" userId="d41a4da1a37fb713" providerId="LiveId" clId="{FA8FE1A3-92A2-4686-A1B2-B7A21D13620B}" dt="2020-05-05T06:17:04.263" v="5378"/>
          <ac:inkMkLst>
            <pc:docMk/>
            <pc:sldMk cId="3559467107" sldId="293"/>
            <ac:inkMk id="47" creationId="{53C1B9F5-BB7E-4302-A224-059E40AAEEA5}"/>
          </ac:inkMkLst>
        </pc:inkChg>
        <pc:inkChg chg="add del">
          <ac:chgData name="Jim Beland" userId="d41a4da1a37fb713" providerId="LiveId" clId="{FA8FE1A3-92A2-4686-A1B2-B7A21D13620B}" dt="2020-05-05T06:17:04.263" v="5378"/>
          <ac:inkMkLst>
            <pc:docMk/>
            <pc:sldMk cId="3559467107" sldId="293"/>
            <ac:inkMk id="48" creationId="{68254265-603F-473C-82E7-B82C67307973}"/>
          </ac:inkMkLst>
        </pc:inkChg>
        <pc:inkChg chg="add">
          <ac:chgData name="Jim Beland" userId="d41a4da1a37fb713" providerId="LiveId" clId="{FA8FE1A3-92A2-4686-A1B2-B7A21D13620B}" dt="2020-05-05T06:17:04.263" v="5378"/>
          <ac:inkMkLst>
            <pc:docMk/>
            <pc:sldMk cId="3559467107" sldId="293"/>
            <ac:inkMk id="49" creationId="{DB125A89-3E8A-4404-A30A-EDAB48148905}"/>
          </ac:inkMkLst>
        </pc:inkChg>
        <pc:inkChg chg="add del">
          <ac:chgData name="Jim Beland" userId="d41a4da1a37fb713" providerId="LiveId" clId="{FA8FE1A3-92A2-4686-A1B2-B7A21D13620B}" dt="2020-05-05T06:17:12.099" v="5388"/>
          <ac:inkMkLst>
            <pc:docMk/>
            <pc:sldMk cId="3559467107" sldId="293"/>
            <ac:inkMk id="50" creationId="{A6BEEFC1-B224-40DA-A892-2361778F0483}"/>
          </ac:inkMkLst>
        </pc:inkChg>
        <pc:inkChg chg="add del">
          <ac:chgData name="Jim Beland" userId="d41a4da1a37fb713" providerId="LiveId" clId="{FA8FE1A3-92A2-4686-A1B2-B7A21D13620B}" dt="2020-05-05T06:17:12.099" v="5388"/>
          <ac:inkMkLst>
            <pc:docMk/>
            <pc:sldMk cId="3559467107" sldId="293"/>
            <ac:inkMk id="51" creationId="{D660368B-B373-4F87-9394-549BC7CB3F2F}"/>
          </ac:inkMkLst>
        </pc:inkChg>
        <pc:inkChg chg="add del">
          <ac:chgData name="Jim Beland" userId="d41a4da1a37fb713" providerId="LiveId" clId="{FA8FE1A3-92A2-4686-A1B2-B7A21D13620B}" dt="2020-05-05T06:17:12.099" v="5388"/>
          <ac:inkMkLst>
            <pc:docMk/>
            <pc:sldMk cId="3559467107" sldId="293"/>
            <ac:inkMk id="52" creationId="{AFBC3A31-019A-41B2-B47B-783B6E9BC979}"/>
          </ac:inkMkLst>
        </pc:inkChg>
        <pc:inkChg chg="add del">
          <ac:chgData name="Jim Beland" userId="d41a4da1a37fb713" providerId="LiveId" clId="{FA8FE1A3-92A2-4686-A1B2-B7A21D13620B}" dt="2020-05-05T06:17:12.099" v="5388"/>
          <ac:inkMkLst>
            <pc:docMk/>
            <pc:sldMk cId="3559467107" sldId="293"/>
            <ac:inkMk id="53" creationId="{27D9B4EB-8E87-44A2-BE1F-94ED6D5EA512}"/>
          </ac:inkMkLst>
        </pc:inkChg>
        <pc:inkChg chg="add del">
          <ac:chgData name="Jim Beland" userId="d41a4da1a37fb713" providerId="LiveId" clId="{FA8FE1A3-92A2-4686-A1B2-B7A21D13620B}" dt="2020-05-05T06:17:12.099" v="5388"/>
          <ac:inkMkLst>
            <pc:docMk/>
            <pc:sldMk cId="3559467107" sldId="293"/>
            <ac:inkMk id="54" creationId="{D37FA0BB-33B8-452F-A600-A54FA87094E6}"/>
          </ac:inkMkLst>
        </pc:inkChg>
        <pc:inkChg chg="add del">
          <ac:chgData name="Jim Beland" userId="d41a4da1a37fb713" providerId="LiveId" clId="{FA8FE1A3-92A2-4686-A1B2-B7A21D13620B}" dt="2020-05-05T06:17:12.099" v="5388"/>
          <ac:inkMkLst>
            <pc:docMk/>
            <pc:sldMk cId="3559467107" sldId="293"/>
            <ac:inkMk id="55" creationId="{AD497CBE-11D3-4741-8960-DCC22B0BA594}"/>
          </ac:inkMkLst>
        </pc:inkChg>
        <pc:inkChg chg="add del">
          <ac:chgData name="Jim Beland" userId="d41a4da1a37fb713" providerId="LiveId" clId="{FA8FE1A3-92A2-4686-A1B2-B7A21D13620B}" dt="2020-05-05T06:17:12.099" v="5388"/>
          <ac:inkMkLst>
            <pc:docMk/>
            <pc:sldMk cId="3559467107" sldId="293"/>
            <ac:inkMk id="56" creationId="{A651B4A3-1B50-44D8-A92B-A78A87E2A67D}"/>
          </ac:inkMkLst>
        </pc:inkChg>
        <pc:inkChg chg="add del">
          <ac:chgData name="Jim Beland" userId="d41a4da1a37fb713" providerId="LiveId" clId="{FA8FE1A3-92A2-4686-A1B2-B7A21D13620B}" dt="2020-05-05T06:17:12.099" v="5388"/>
          <ac:inkMkLst>
            <pc:docMk/>
            <pc:sldMk cId="3559467107" sldId="293"/>
            <ac:inkMk id="57" creationId="{C463E4A2-D382-43A6-837E-9B7134317F6B}"/>
          </ac:inkMkLst>
        </pc:inkChg>
        <pc:inkChg chg="add del">
          <ac:chgData name="Jim Beland" userId="d41a4da1a37fb713" providerId="LiveId" clId="{FA8FE1A3-92A2-4686-A1B2-B7A21D13620B}" dt="2020-05-05T06:17:12.099" v="5388"/>
          <ac:inkMkLst>
            <pc:docMk/>
            <pc:sldMk cId="3559467107" sldId="293"/>
            <ac:inkMk id="58" creationId="{998AAAB5-9A8E-45B5-B6A4-D299FC753313}"/>
          </ac:inkMkLst>
        </pc:inkChg>
        <pc:inkChg chg="add del">
          <ac:chgData name="Jim Beland" userId="d41a4da1a37fb713" providerId="LiveId" clId="{FA8FE1A3-92A2-4686-A1B2-B7A21D13620B}" dt="2020-05-05T06:17:15.676" v="5395"/>
          <ac:inkMkLst>
            <pc:docMk/>
            <pc:sldMk cId="3559467107" sldId="293"/>
            <ac:inkMk id="59" creationId="{8B80FB9F-A690-4196-9BDE-6D39156AD318}"/>
          </ac:inkMkLst>
        </pc:inkChg>
        <pc:inkChg chg="add">
          <ac:chgData name="Jim Beland" userId="d41a4da1a37fb713" providerId="LiveId" clId="{FA8FE1A3-92A2-4686-A1B2-B7A21D13620B}" dt="2020-05-05T06:17:12.099" v="5388"/>
          <ac:inkMkLst>
            <pc:docMk/>
            <pc:sldMk cId="3559467107" sldId="293"/>
            <ac:inkMk id="60" creationId="{73BAD0A1-5248-40B6-AEC0-32C89DD55C18}"/>
          </ac:inkMkLst>
        </pc:inkChg>
        <pc:inkChg chg="add del">
          <ac:chgData name="Jim Beland" userId="d41a4da1a37fb713" providerId="LiveId" clId="{FA8FE1A3-92A2-4686-A1B2-B7A21D13620B}" dt="2020-05-05T06:17:15.676" v="5395"/>
          <ac:inkMkLst>
            <pc:docMk/>
            <pc:sldMk cId="3559467107" sldId="293"/>
            <ac:inkMk id="61" creationId="{CEC7ADE3-8021-49C6-8EC9-F764E8148C02}"/>
          </ac:inkMkLst>
        </pc:inkChg>
        <pc:inkChg chg="add del">
          <ac:chgData name="Jim Beland" userId="d41a4da1a37fb713" providerId="LiveId" clId="{FA8FE1A3-92A2-4686-A1B2-B7A21D13620B}" dt="2020-05-05T06:17:15.676" v="5395"/>
          <ac:inkMkLst>
            <pc:docMk/>
            <pc:sldMk cId="3559467107" sldId="293"/>
            <ac:inkMk id="62" creationId="{EB5BC0E0-D3BB-4CAC-A645-A9C8EFBCF522}"/>
          </ac:inkMkLst>
        </pc:inkChg>
        <pc:inkChg chg="add del">
          <ac:chgData name="Jim Beland" userId="d41a4da1a37fb713" providerId="LiveId" clId="{FA8FE1A3-92A2-4686-A1B2-B7A21D13620B}" dt="2020-05-05T06:17:15.676" v="5395"/>
          <ac:inkMkLst>
            <pc:docMk/>
            <pc:sldMk cId="3559467107" sldId="293"/>
            <ac:inkMk id="63" creationId="{FBD6B761-68D4-4FF8-B7AE-97C78C89DE4A}"/>
          </ac:inkMkLst>
        </pc:inkChg>
        <pc:inkChg chg="add del">
          <ac:chgData name="Jim Beland" userId="d41a4da1a37fb713" providerId="LiveId" clId="{FA8FE1A3-92A2-4686-A1B2-B7A21D13620B}" dt="2020-05-05T06:17:15.676" v="5395"/>
          <ac:inkMkLst>
            <pc:docMk/>
            <pc:sldMk cId="3559467107" sldId="293"/>
            <ac:inkMk id="64" creationId="{EC220824-2F68-472A-9B73-F97C5E43B72C}"/>
          </ac:inkMkLst>
        </pc:inkChg>
        <pc:inkChg chg="add del">
          <ac:chgData name="Jim Beland" userId="d41a4da1a37fb713" providerId="LiveId" clId="{FA8FE1A3-92A2-4686-A1B2-B7A21D13620B}" dt="2020-05-05T06:17:15.676" v="5395"/>
          <ac:inkMkLst>
            <pc:docMk/>
            <pc:sldMk cId="3559467107" sldId="293"/>
            <ac:inkMk id="65" creationId="{3AAA5DC3-4AE3-4C49-842F-B89A682AA46E}"/>
          </ac:inkMkLst>
        </pc:inkChg>
        <pc:inkChg chg="add del">
          <ac:chgData name="Jim Beland" userId="d41a4da1a37fb713" providerId="LiveId" clId="{FA8FE1A3-92A2-4686-A1B2-B7A21D13620B}" dt="2020-05-05T06:17:15.676" v="5395"/>
          <ac:inkMkLst>
            <pc:docMk/>
            <pc:sldMk cId="3559467107" sldId="293"/>
            <ac:inkMk id="66" creationId="{584115FA-4A6B-45B0-89F0-E3684EEFF6DB}"/>
          </ac:inkMkLst>
        </pc:inkChg>
        <pc:inkChg chg="add del">
          <ac:chgData name="Jim Beland" userId="d41a4da1a37fb713" providerId="LiveId" clId="{FA8FE1A3-92A2-4686-A1B2-B7A21D13620B}" dt="2020-05-05T06:17:20.261" v="5400"/>
          <ac:inkMkLst>
            <pc:docMk/>
            <pc:sldMk cId="3559467107" sldId="293"/>
            <ac:inkMk id="67" creationId="{EF2FF6E8-9C0C-4C48-9B92-A9810F7D68AB}"/>
          </ac:inkMkLst>
        </pc:inkChg>
        <pc:inkChg chg="add del">
          <ac:chgData name="Jim Beland" userId="d41a4da1a37fb713" providerId="LiveId" clId="{FA8FE1A3-92A2-4686-A1B2-B7A21D13620B}" dt="2020-05-05T06:17:20.261" v="5400"/>
          <ac:inkMkLst>
            <pc:docMk/>
            <pc:sldMk cId="3559467107" sldId="293"/>
            <ac:inkMk id="68" creationId="{CCBCFCC1-62EF-4D99-99D4-54F042BBFC9B}"/>
          </ac:inkMkLst>
        </pc:inkChg>
        <pc:inkChg chg="add del">
          <ac:chgData name="Jim Beland" userId="d41a4da1a37fb713" providerId="LiveId" clId="{FA8FE1A3-92A2-4686-A1B2-B7A21D13620B}" dt="2020-05-05T06:17:20.261" v="5400"/>
          <ac:inkMkLst>
            <pc:docMk/>
            <pc:sldMk cId="3559467107" sldId="293"/>
            <ac:inkMk id="69" creationId="{E59A623D-B1DE-4AD8-9019-0E66B5BD5367}"/>
          </ac:inkMkLst>
        </pc:inkChg>
        <pc:inkChg chg="add del">
          <ac:chgData name="Jim Beland" userId="d41a4da1a37fb713" providerId="LiveId" clId="{FA8FE1A3-92A2-4686-A1B2-B7A21D13620B}" dt="2020-05-05T06:17:20.261" v="5400"/>
          <ac:inkMkLst>
            <pc:docMk/>
            <pc:sldMk cId="3559467107" sldId="293"/>
            <ac:inkMk id="70" creationId="{CE331A16-92D4-4164-BB5E-9FF3F9AB4D49}"/>
          </ac:inkMkLst>
        </pc:inkChg>
        <pc:inkChg chg="add del">
          <ac:chgData name="Jim Beland" userId="d41a4da1a37fb713" providerId="LiveId" clId="{FA8FE1A3-92A2-4686-A1B2-B7A21D13620B}" dt="2020-05-05T06:17:20.261" v="5400"/>
          <ac:inkMkLst>
            <pc:docMk/>
            <pc:sldMk cId="3559467107" sldId="293"/>
            <ac:inkMk id="71" creationId="{6F1EB13B-51D2-435A-B06D-18C0CEF03619}"/>
          </ac:inkMkLst>
        </pc:inkChg>
        <pc:inkChg chg="add">
          <ac:chgData name="Jim Beland" userId="d41a4da1a37fb713" providerId="LiveId" clId="{FA8FE1A3-92A2-4686-A1B2-B7A21D13620B}" dt="2020-05-05T06:17:20.261" v="5400"/>
          <ac:inkMkLst>
            <pc:docMk/>
            <pc:sldMk cId="3559467107" sldId="293"/>
            <ac:inkMk id="72" creationId="{F68209AC-B00C-48F4-9255-03F9269E5CF9}"/>
          </ac:inkMkLst>
        </pc:inkChg>
        <pc:inkChg chg="add del">
          <ac:chgData name="Jim Beland" userId="d41a4da1a37fb713" providerId="LiveId" clId="{FA8FE1A3-92A2-4686-A1B2-B7A21D13620B}" dt="2020-05-05T06:17:23.852" v="5405"/>
          <ac:inkMkLst>
            <pc:docMk/>
            <pc:sldMk cId="3559467107" sldId="293"/>
            <ac:inkMk id="73" creationId="{1A5CA036-1B75-44FC-A8A2-E3A63C366D0A}"/>
          </ac:inkMkLst>
        </pc:inkChg>
        <pc:inkChg chg="add del">
          <ac:chgData name="Jim Beland" userId="d41a4da1a37fb713" providerId="LiveId" clId="{FA8FE1A3-92A2-4686-A1B2-B7A21D13620B}" dt="2020-05-05T06:17:23.852" v="5405"/>
          <ac:inkMkLst>
            <pc:docMk/>
            <pc:sldMk cId="3559467107" sldId="293"/>
            <ac:inkMk id="74" creationId="{6BF7A469-F85C-433A-9574-4DB7E0479C60}"/>
          </ac:inkMkLst>
        </pc:inkChg>
        <pc:inkChg chg="add del">
          <ac:chgData name="Jim Beland" userId="d41a4da1a37fb713" providerId="LiveId" clId="{FA8FE1A3-92A2-4686-A1B2-B7A21D13620B}" dt="2020-05-05T06:17:23.852" v="5405"/>
          <ac:inkMkLst>
            <pc:docMk/>
            <pc:sldMk cId="3559467107" sldId="293"/>
            <ac:inkMk id="75" creationId="{E86C58ED-59B4-45A9-AADF-5A846C1C489C}"/>
          </ac:inkMkLst>
        </pc:inkChg>
        <pc:inkChg chg="add del">
          <ac:chgData name="Jim Beland" userId="d41a4da1a37fb713" providerId="LiveId" clId="{FA8FE1A3-92A2-4686-A1B2-B7A21D13620B}" dt="2020-05-05T06:17:23.852" v="5405"/>
          <ac:inkMkLst>
            <pc:docMk/>
            <pc:sldMk cId="3559467107" sldId="293"/>
            <ac:inkMk id="76" creationId="{3CFED9AE-4B45-4318-8793-49EA0F48567E}"/>
          </ac:inkMkLst>
        </pc:inkChg>
        <pc:inkChg chg="add">
          <ac:chgData name="Jim Beland" userId="d41a4da1a37fb713" providerId="LiveId" clId="{FA8FE1A3-92A2-4686-A1B2-B7A21D13620B}" dt="2020-05-05T06:17:23.852" v="5405"/>
          <ac:inkMkLst>
            <pc:docMk/>
            <pc:sldMk cId="3559467107" sldId="293"/>
            <ac:inkMk id="77" creationId="{DB075071-1C7C-49C8-B2C8-6F0236358F4A}"/>
          </ac:inkMkLst>
        </pc:inkChg>
        <pc:inkChg chg="add del">
          <ac:chgData name="Jim Beland" userId="d41a4da1a37fb713" providerId="LiveId" clId="{FA8FE1A3-92A2-4686-A1B2-B7A21D13620B}" dt="2020-05-05T06:18:30.996" v="5411"/>
          <ac:inkMkLst>
            <pc:docMk/>
            <pc:sldMk cId="3559467107" sldId="293"/>
            <ac:inkMk id="78" creationId="{57323CE9-1DDB-40D0-9A11-9A6AB6F0F2F0}"/>
          </ac:inkMkLst>
        </pc:inkChg>
        <pc:inkChg chg="add del">
          <ac:chgData name="Jim Beland" userId="d41a4da1a37fb713" providerId="LiveId" clId="{FA8FE1A3-92A2-4686-A1B2-B7A21D13620B}" dt="2020-05-05T06:18:30.996" v="5411"/>
          <ac:inkMkLst>
            <pc:docMk/>
            <pc:sldMk cId="3559467107" sldId="293"/>
            <ac:inkMk id="79" creationId="{01992637-AC7F-46C7-9081-BA60AD102B11}"/>
          </ac:inkMkLst>
        </pc:inkChg>
        <pc:inkChg chg="add del">
          <ac:chgData name="Jim Beland" userId="d41a4da1a37fb713" providerId="LiveId" clId="{FA8FE1A3-92A2-4686-A1B2-B7A21D13620B}" dt="2020-05-05T06:18:30.996" v="5411"/>
          <ac:inkMkLst>
            <pc:docMk/>
            <pc:sldMk cId="3559467107" sldId="293"/>
            <ac:inkMk id="80" creationId="{B7F3C4DB-3137-4AA4-A608-CAC36FFC8278}"/>
          </ac:inkMkLst>
        </pc:inkChg>
        <pc:inkChg chg="add del">
          <ac:chgData name="Jim Beland" userId="d41a4da1a37fb713" providerId="LiveId" clId="{FA8FE1A3-92A2-4686-A1B2-B7A21D13620B}" dt="2020-05-05T06:18:30.996" v="5411"/>
          <ac:inkMkLst>
            <pc:docMk/>
            <pc:sldMk cId="3559467107" sldId="293"/>
            <ac:inkMk id="81" creationId="{D8A0156E-6272-42C4-8324-F1C04F2E8066}"/>
          </ac:inkMkLst>
        </pc:inkChg>
        <pc:inkChg chg="add del">
          <ac:chgData name="Jim Beland" userId="d41a4da1a37fb713" providerId="LiveId" clId="{FA8FE1A3-92A2-4686-A1B2-B7A21D13620B}" dt="2020-05-05T06:18:30.996" v="5411"/>
          <ac:inkMkLst>
            <pc:docMk/>
            <pc:sldMk cId="3559467107" sldId="293"/>
            <ac:inkMk id="83" creationId="{20191228-D5F2-4D6A-9D05-BA4194EEDBBA}"/>
          </ac:inkMkLst>
        </pc:inkChg>
        <pc:inkChg chg="add">
          <ac:chgData name="Jim Beland" userId="d41a4da1a37fb713" providerId="LiveId" clId="{FA8FE1A3-92A2-4686-A1B2-B7A21D13620B}" dt="2020-05-05T06:18:30.996" v="5411"/>
          <ac:inkMkLst>
            <pc:docMk/>
            <pc:sldMk cId="3559467107" sldId="293"/>
            <ac:inkMk id="84" creationId="{B50C92FE-F8DC-44AE-92D1-BA996145653A}"/>
          </ac:inkMkLst>
        </pc:inkChg>
      </pc:sldChg>
      <pc:sldChg chg="addSp delSp modSp add ord modTransition">
        <pc:chgData name="Jim Beland" userId="d41a4da1a37fb713" providerId="LiveId" clId="{FA8FE1A3-92A2-4686-A1B2-B7A21D13620B}" dt="2020-05-08T04:04:24.045" v="12304"/>
        <pc:sldMkLst>
          <pc:docMk/>
          <pc:sldMk cId="1473221657" sldId="294"/>
        </pc:sldMkLst>
        <pc:spChg chg="mod">
          <ac:chgData name="Jim Beland" userId="d41a4da1a37fb713" providerId="LiveId" clId="{FA8FE1A3-92A2-4686-A1B2-B7A21D13620B}" dt="2020-05-05T06:21:29.481" v="5776" actId="20577"/>
          <ac:spMkLst>
            <pc:docMk/>
            <pc:sldMk cId="1473221657" sldId="294"/>
            <ac:spMk id="3" creationId="{6C37155D-9DCF-452F-B764-E8ED70822456}"/>
          </ac:spMkLst>
        </pc:spChg>
        <pc:inkChg chg="add del">
          <ac:chgData name="Jim Beland" userId="d41a4da1a37fb713" providerId="LiveId" clId="{FA8FE1A3-92A2-4686-A1B2-B7A21D13620B}" dt="2020-05-05T06:19:31.284" v="5422"/>
          <ac:inkMkLst>
            <pc:docMk/>
            <pc:sldMk cId="1473221657" sldId="294"/>
            <ac:inkMk id="4" creationId="{B890D840-6BDF-4395-96F5-7F61851A1F98}"/>
          </ac:inkMkLst>
        </pc:inkChg>
        <pc:inkChg chg="add del">
          <ac:chgData name="Jim Beland" userId="d41a4da1a37fb713" providerId="LiveId" clId="{FA8FE1A3-92A2-4686-A1B2-B7A21D13620B}" dt="2020-05-05T06:19:31.284" v="5422"/>
          <ac:inkMkLst>
            <pc:docMk/>
            <pc:sldMk cId="1473221657" sldId="294"/>
            <ac:inkMk id="10" creationId="{AF72510C-267F-401E-8491-BADDBC60CE99}"/>
          </ac:inkMkLst>
        </pc:inkChg>
        <pc:inkChg chg="add del">
          <ac:chgData name="Jim Beland" userId="d41a4da1a37fb713" providerId="LiveId" clId="{FA8FE1A3-92A2-4686-A1B2-B7A21D13620B}" dt="2020-05-05T06:19:31.284" v="5422"/>
          <ac:inkMkLst>
            <pc:docMk/>
            <pc:sldMk cId="1473221657" sldId="294"/>
            <ac:inkMk id="16" creationId="{8E90D0D0-2415-4FB7-A20D-BCD6A489860D}"/>
          </ac:inkMkLst>
        </pc:inkChg>
        <pc:inkChg chg="add del">
          <ac:chgData name="Jim Beland" userId="d41a4da1a37fb713" providerId="LiveId" clId="{FA8FE1A3-92A2-4686-A1B2-B7A21D13620B}" dt="2020-05-05T06:19:31.284" v="5422"/>
          <ac:inkMkLst>
            <pc:docMk/>
            <pc:sldMk cId="1473221657" sldId="294"/>
            <ac:inkMk id="18" creationId="{98B278A7-2474-4D02-8E94-733357876339}"/>
          </ac:inkMkLst>
        </pc:inkChg>
        <pc:inkChg chg="add del">
          <ac:chgData name="Jim Beland" userId="d41a4da1a37fb713" providerId="LiveId" clId="{FA8FE1A3-92A2-4686-A1B2-B7A21D13620B}" dt="2020-05-05T06:19:31.284" v="5422"/>
          <ac:inkMkLst>
            <pc:docMk/>
            <pc:sldMk cId="1473221657" sldId="294"/>
            <ac:inkMk id="19" creationId="{3A99AD18-F260-4811-97AE-D5A866294A6F}"/>
          </ac:inkMkLst>
        </pc:inkChg>
        <pc:inkChg chg="add">
          <ac:chgData name="Jim Beland" userId="d41a4da1a37fb713" providerId="LiveId" clId="{FA8FE1A3-92A2-4686-A1B2-B7A21D13620B}" dt="2020-05-05T06:19:31.284" v="5422"/>
          <ac:inkMkLst>
            <pc:docMk/>
            <pc:sldMk cId="1473221657" sldId="294"/>
            <ac:inkMk id="21" creationId="{D677665F-EC71-4955-99E9-982692A3F044}"/>
          </ac:inkMkLst>
        </pc:inkChg>
        <pc:inkChg chg="add del">
          <ac:chgData name="Jim Beland" userId="d41a4da1a37fb713" providerId="LiveId" clId="{FA8FE1A3-92A2-4686-A1B2-B7A21D13620B}" dt="2020-05-05T06:19:41.779" v="5442"/>
          <ac:inkMkLst>
            <pc:docMk/>
            <pc:sldMk cId="1473221657" sldId="294"/>
            <ac:inkMk id="23" creationId="{6C962A50-9EC3-4808-B62F-7838AFEC3103}"/>
          </ac:inkMkLst>
        </pc:inkChg>
        <pc:inkChg chg="add del">
          <ac:chgData name="Jim Beland" userId="d41a4da1a37fb713" providerId="LiveId" clId="{FA8FE1A3-92A2-4686-A1B2-B7A21D13620B}" dt="2020-05-05T06:19:41.779" v="5442"/>
          <ac:inkMkLst>
            <pc:docMk/>
            <pc:sldMk cId="1473221657" sldId="294"/>
            <ac:inkMk id="25" creationId="{44E27245-14D0-44D4-8095-A2427B7A3C0F}"/>
          </ac:inkMkLst>
        </pc:inkChg>
        <pc:inkChg chg="add del">
          <ac:chgData name="Jim Beland" userId="d41a4da1a37fb713" providerId="LiveId" clId="{FA8FE1A3-92A2-4686-A1B2-B7A21D13620B}" dt="2020-05-05T06:19:41.779" v="5442"/>
          <ac:inkMkLst>
            <pc:docMk/>
            <pc:sldMk cId="1473221657" sldId="294"/>
            <ac:inkMk id="26" creationId="{09816954-E548-4753-8ED1-8FA6F8D35975}"/>
          </ac:inkMkLst>
        </pc:inkChg>
        <pc:inkChg chg="add del">
          <ac:chgData name="Jim Beland" userId="d41a4da1a37fb713" providerId="LiveId" clId="{FA8FE1A3-92A2-4686-A1B2-B7A21D13620B}" dt="2020-05-05T06:19:41.779" v="5442"/>
          <ac:inkMkLst>
            <pc:docMk/>
            <pc:sldMk cId="1473221657" sldId="294"/>
            <ac:inkMk id="27" creationId="{CF755E72-CF34-4106-B5B5-77445055AE20}"/>
          </ac:inkMkLst>
        </pc:inkChg>
        <pc:inkChg chg="add del">
          <ac:chgData name="Jim Beland" userId="d41a4da1a37fb713" providerId="LiveId" clId="{FA8FE1A3-92A2-4686-A1B2-B7A21D13620B}" dt="2020-05-05T06:19:41.779" v="5442"/>
          <ac:inkMkLst>
            <pc:docMk/>
            <pc:sldMk cId="1473221657" sldId="294"/>
            <ac:inkMk id="28" creationId="{6D2154FF-47FA-4529-8C12-2FB769BE7D6A}"/>
          </ac:inkMkLst>
        </pc:inkChg>
        <pc:inkChg chg="add del">
          <ac:chgData name="Jim Beland" userId="d41a4da1a37fb713" providerId="LiveId" clId="{FA8FE1A3-92A2-4686-A1B2-B7A21D13620B}" dt="2020-05-05T06:19:41.779" v="5442"/>
          <ac:inkMkLst>
            <pc:docMk/>
            <pc:sldMk cId="1473221657" sldId="294"/>
            <ac:inkMk id="29" creationId="{7A012248-2305-4802-8C06-644FA3E7280E}"/>
          </ac:inkMkLst>
        </pc:inkChg>
        <pc:inkChg chg="add del">
          <ac:chgData name="Jim Beland" userId="d41a4da1a37fb713" providerId="LiveId" clId="{FA8FE1A3-92A2-4686-A1B2-B7A21D13620B}" dt="2020-05-05T06:19:41.779" v="5442"/>
          <ac:inkMkLst>
            <pc:docMk/>
            <pc:sldMk cId="1473221657" sldId="294"/>
            <ac:inkMk id="30" creationId="{65D04EF1-CA32-4AB6-AC7A-1A4FC91DD4ED}"/>
          </ac:inkMkLst>
        </pc:inkChg>
        <pc:inkChg chg="add del">
          <ac:chgData name="Jim Beland" userId="d41a4da1a37fb713" providerId="LiveId" clId="{FA8FE1A3-92A2-4686-A1B2-B7A21D13620B}" dt="2020-05-05T06:19:41.779" v="5442"/>
          <ac:inkMkLst>
            <pc:docMk/>
            <pc:sldMk cId="1473221657" sldId="294"/>
            <ac:inkMk id="31" creationId="{1E764588-ABEF-48F2-B995-D21E8F94F459}"/>
          </ac:inkMkLst>
        </pc:inkChg>
        <pc:inkChg chg="add del">
          <ac:chgData name="Jim Beland" userId="d41a4da1a37fb713" providerId="LiveId" clId="{FA8FE1A3-92A2-4686-A1B2-B7A21D13620B}" dt="2020-05-05T06:19:41.779" v="5442"/>
          <ac:inkMkLst>
            <pc:docMk/>
            <pc:sldMk cId="1473221657" sldId="294"/>
            <ac:inkMk id="32" creationId="{0FFB92C7-0CA8-4E10-859D-71321BD01D8E}"/>
          </ac:inkMkLst>
        </pc:inkChg>
        <pc:inkChg chg="add del">
          <ac:chgData name="Jim Beland" userId="d41a4da1a37fb713" providerId="LiveId" clId="{FA8FE1A3-92A2-4686-A1B2-B7A21D13620B}" dt="2020-05-05T06:19:41.779" v="5442"/>
          <ac:inkMkLst>
            <pc:docMk/>
            <pc:sldMk cId="1473221657" sldId="294"/>
            <ac:inkMk id="33" creationId="{CE6FB8BC-2EC4-4D6D-A7AC-4C69F0D32890}"/>
          </ac:inkMkLst>
        </pc:inkChg>
        <pc:inkChg chg="add del">
          <ac:chgData name="Jim Beland" userId="d41a4da1a37fb713" providerId="LiveId" clId="{FA8FE1A3-92A2-4686-A1B2-B7A21D13620B}" dt="2020-05-05T06:19:41.779" v="5442"/>
          <ac:inkMkLst>
            <pc:docMk/>
            <pc:sldMk cId="1473221657" sldId="294"/>
            <ac:inkMk id="34" creationId="{88A45004-F5F4-48AE-9131-65A2210EE72F}"/>
          </ac:inkMkLst>
        </pc:inkChg>
        <pc:inkChg chg="add">
          <ac:chgData name="Jim Beland" userId="d41a4da1a37fb713" providerId="LiveId" clId="{FA8FE1A3-92A2-4686-A1B2-B7A21D13620B}" dt="2020-05-05T06:19:37.616" v="5434" actId="9405"/>
          <ac:inkMkLst>
            <pc:docMk/>
            <pc:sldMk cId="1473221657" sldId="294"/>
            <ac:inkMk id="35" creationId="{2E3A0590-C0C0-47C1-B8A8-594F1881E400}"/>
          </ac:inkMkLst>
        </pc:inkChg>
        <pc:inkChg chg="add del">
          <ac:chgData name="Jim Beland" userId="d41a4da1a37fb713" providerId="LiveId" clId="{FA8FE1A3-92A2-4686-A1B2-B7A21D13620B}" dt="2020-05-05T06:19:41.779" v="5442"/>
          <ac:inkMkLst>
            <pc:docMk/>
            <pc:sldMk cId="1473221657" sldId="294"/>
            <ac:inkMk id="36" creationId="{EC129EAE-8658-4850-A77F-776F7CC69151}"/>
          </ac:inkMkLst>
        </pc:inkChg>
        <pc:inkChg chg="add del">
          <ac:chgData name="Jim Beland" userId="d41a4da1a37fb713" providerId="LiveId" clId="{FA8FE1A3-92A2-4686-A1B2-B7A21D13620B}" dt="2020-05-05T06:19:41.779" v="5442"/>
          <ac:inkMkLst>
            <pc:docMk/>
            <pc:sldMk cId="1473221657" sldId="294"/>
            <ac:inkMk id="37" creationId="{175A10EF-7FA2-4638-ADF3-10F565C2CF7E}"/>
          </ac:inkMkLst>
        </pc:inkChg>
        <pc:inkChg chg="add del">
          <ac:chgData name="Jim Beland" userId="d41a4da1a37fb713" providerId="LiveId" clId="{FA8FE1A3-92A2-4686-A1B2-B7A21D13620B}" dt="2020-05-05T06:19:41.779" v="5442"/>
          <ac:inkMkLst>
            <pc:docMk/>
            <pc:sldMk cId="1473221657" sldId="294"/>
            <ac:inkMk id="38" creationId="{BCE95D7D-71FF-48ED-B681-020C51C034C7}"/>
          </ac:inkMkLst>
        </pc:inkChg>
        <pc:inkChg chg="add del">
          <ac:chgData name="Jim Beland" userId="d41a4da1a37fb713" providerId="LiveId" clId="{FA8FE1A3-92A2-4686-A1B2-B7A21D13620B}" dt="2020-05-05T06:19:41.779" v="5442"/>
          <ac:inkMkLst>
            <pc:docMk/>
            <pc:sldMk cId="1473221657" sldId="294"/>
            <ac:inkMk id="39" creationId="{7E12B3D5-54D6-4F8D-8F69-CED9610C23F6}"/>
          </ac:inkMkLst>
        </pc:inkChg>
        <pc:inkChg chg="del">
          <ac:chgData name="Jim Beland" userId="d41a4da1a37fb713" providerId="LiveId" clId="{FA8FE1A3-92A2-4686-A1B2-B7A21D13620B}" dt="2020-05-05T06:19:05.121" v="5415"/>
          <ac:inkMkLst>
            <pc:docMk/>
            <pc:sldMk cId="1473221657" sldId="294"/>
            <ac:inkMk id="40" creationId="{A736E00C-BC0E-4E1F-953A-79D9E4541038}"/>
          </ac:inkMkLst>
        </pc:inkChg>
        <pc:inkChg chg="add del">
          <ac:chgData name="Jim Beland" userId="d41a4da1a37fb713" providerId="LiveId" clId="{FA8FE1A3-92A2-4686-A1B2-B7A21D13620B}" dt="2020-05-05T06:19:41.779" v="5442"/>
          <ac:inkMkLst>
            <pc:docMk/>
            <pc:sldMk cId="1473221657" sldId="294"/>
            <ac:inkMk id="41" creationId="{95C1166F-4BF7-4471-9511-9109933A8BAB}"/>
          </ac:inkMkLst>
        </pc:inkChg>
        <pc:inkChg chg="add del">
          <ac:chgData name="Jim Beland" userId="d41a4da1a37fb713" providerId="LiveId" clId="{FA8FE1A3-92A2-4686-A1B2-B7A21D13620B}" dt="2020-05-05T06:19:41.779" v="5442"/>
          <ac:inkMkLst>
            <pc:docMk/>
            <pc:sldMk cId="1473221657" sldId="294"/>
            <ac:inkMk id="42" creationId="{9FBA169F-9941-4A29-A24F-2166D35850E4}"/>
          </ac:inkMkLst>
        </pc:inkChg>
        <pc:inkChg chg="add del">
          <ac:chgData name="Jim Beland" userId="d41a4da1a37fb713" providerId="LiveId" clId="{FA8FE1A3-92A2-4686-A1B2-B7A21D13620B}" dt="2020-05-05T06:19:41.779" v="5442"/>
          <ac:inkMkLst>
            <pc:docMk/>
            <pc:sldMk cId="1473221657" sldId="294"/>
            <ac:inkMk id="43" creationId="{D7D67411-36A1-4F8D-8073-57C989F0386E}"/>
          </ac:inkMkLst>
        </pc:inkChg>
        <pc:inkChg chg="add">
          <ac:chgData name="Jim Beland" userId="d41a4da1a37fb713" providerId="LiveId" clId="{FA8FE1A3-92A2-4686-A1B2-B7A21D13620B}" dt="2020-05-05T06:19:41.779" v="5442"/>
          <ac:inkMkLst>
            <pc:docMk/>
            <pc:sldMk cId="1473221657" sldId="294"/>
            <ac:inkMk id="44" creationId="{83146AE2-B6D6-4C7A-94D9-1B1B26D3C679}"/>
          </ac:inkMkLst>
        </pc:inkChg>
        <pc:inkChg chg="add">
          <ac:chgData name="Jim Beland" userId="d41a4da1a37fb713" providerId="LiveId" clId="{FA8FE1A3-92A2-4686-A1B2-B7A21D13620B}" dt="2020-05-05T06:19:41.779" v="5442"/>
          <ac:inkMkLst>
            <pc:docMk/>
            <pc:sldMk cId="1473221657" sldId="294"/>
            <ac:inkMk id="45" creationId="{21E2A828-7797-40F1-A4B8-EADC65B0B6D3}"/>
          </ac:inkMkLst>
        </pc:inkChg>
        <pc:inkChg chg="add del">
          <ac:chgData name="Jim Beland" userId="d41a4da1a37fb713" providerId="LiveId" clId="{FA8FE1A3-92A2-4686-A1B2-B7A21D13620B}" dt="2020-05-05T06:19:46.589" v="5451"/>
          <ac:inkMkLst>
            <pc:docMk/>
            <pc:sldMk cId="1473221657" sldId="294"/>
            <ac:inkMk id="46" creationId="{8795815D-2B0C-4020-A356-840769D2BC94}"/>
          </ac:inkMkLst>
        </pc:inkChg>
        <pc:inkChg chg="add del">
          <ac:chgData name="Jim Beland" userId="d41a4da1a37fb713" providerId="LiveId" clId="{FA8FE1A3-92A2-4686-A1B2-B7A21D13620B}" dt="2020-05-05T06:19:46.589" v="5451"/>
          <ac:inkMkLst>
            <pc:docMk/>
            <pc:sldMk cId="1473221657" sldId="294"/>
            <ac:inkMk id="47" creationId="{AAD69247-5BAD-4E4D-BD54-7EB03691A858}"/>
          </ac:inkMkLst>
        </pc:inkChg>
        <pc:inkChg chg="add del">
          <ac:chgData name="Jim Beland" userId="d41a4da1a37fb713" providerId="LiveId" clId="{FA8FE1A3-92A2-4686-A1B2-B7A21D13620B}" dt="2020-05-05T06:19:46.589" v="5451"/>
          <ac:inkMkLst>
            <pc:docMk/>
            <pc:sldMk cId="1473221657" sldId="294"/>
            <ac:inkMk id="48" creationId="{D7684FAD-D47F-43BE-A3C7-22B934C4635F}"/>
          </ac:inkMkLst>
        </pc:inkChg>
        <pc:inkChg chg="add del">
          <ac:chgData name="Jim Beland" userId="d41a4da1a37fb713" providerId="LiveId" clId="{FA8FE1A3-92A2-4686-A1B2-B7A21D13620B}" dt="2020-05-05T06:19:46.589" v="5451"/>
          <ac:inkMkLst>
            <pc:docMk/>
            <pc:sldMk cId="1473221657" sldId="294"/>
            <ac:inkMk id="50" creationId="{198B0DD7-CB22-435A-8214-33AB4C5A470A}"/>
          </ac:inkMkLst>
        </pc:inkChg>
        <pc:inkChg chg="add del">
          <ac:chgData name="Jim Beland" userId="d41a4da1a37fb713" providerId="LiveId" clId="{FA8FE1A3-92A2-4686-A1B2-B7A21D13620B}" dt="2020-05-05T06:19:46.589" v="5451"/>
          <ac:inkMkLst>
            <pc:docMk/>
            <pc:sldMk cId="1473221657" sldId="294"/>
            <ac:inkMk id="51" creationId="{06662826-E705-400C-9393-F8118C8F7337}"/>
          </ac:inkMkLst>
        </pc:inkChg>
        <pc:inkChg chg="add del">
          <ac:chgData name="Jim Beland" userId="d41a4da1a37fb713" providerId="LiveId" clId="{FA8FE1A3-92A2-4686-A1B2-B7A21D13620B}" dt="2020-05-05T06:19:46.589" v="5451"/>
          <ac:inkMkLst>
            <pc:docMk/>
            <pc:sldMk cId="1473221657" sldId="294"/>
            <ac:inkMk id="52" creationId="{F685FEC1-1A10-48F8-B6FD-897142260600}"/>
          </ac:inkMkLst>
        </pc:inkChg>
        <pc:inkChg chg="add del">
          <ac:chgData name="Jim Beland" userId="d41a4da1a37fb713" providerId="LiveId" clId="{FA8FE1A3-92A2-4686-A1B2-B7A21D13620B}" dt="2020-05-05T06:19:46.589" v="5451"/>
          <ac:inkMkLst>
            <pc:docMk/>
            <pc:sldMk cId="1473221657" sldId="294"/>
            <ac:inkMk id="53" creationId="{219FB40F-CAE9-4BA4-903C-9C78C2309671}"/>
          </ac:inkMkLst>
        </pc:inkChg>
        <pc:inkChg chg="add del">
          <ac:chgData name="Jim Beland" userId="d41a4da1a37fb713" providerId="LiveId" clId="{FA8FE1A3-92A2-4686-A1B2-B7A21D13620B}" dt="2020-05-05T06:19:46.589" v="5451"/>
          <ac:inkMkLst>
            <pc:docMk/>
            <pc:sldMk cId="1473221657" sldId="294"/>
            <ac:inkMk id="54" creationId="{932EDF10-AEB1-40A6-87B1-05AF7D3EC2D6}"/>
          </ac:inkMkLst>
        </pc:inkChg>
        <pc:inkChg chg="add">
          <ac:chgData name="Jim Beland" userId="d41a4da1a37fb713" providerId="LiveId" clId="{FA8FE1A3-92A2-4686-A1B2-B7A21D13620B}" dt="2020-05-05T06:19:46.589" v="5451"/>
          <ac:inkMkLst>
            <pc:docMk/>
            <pc:sldMk cId="1473221657" sldId="294"/>
            <ac:inkMk id="55" creationId="{ECDB7A5E-5511-42DA-9AE4-7E3DEDAF166B}"/>
          </ac:inkMkLst>
        </pc:inkChg>
        <pc:inkChg chg="add">
          <ac:chgData name="Jim Beland" userId="d41a4da1a37fb713" providerId="LiveId" clId="{FA8FE1A3-92A2-4686-A1B2-B7A21D13620B}" dt="2020-05-05T06:19:46.589" v="5451"/>
          <ac:inkMkLst>
            <pc:docMk/>
            <pc:sldMk cId="1473221657" sldId="294"/>
            <ac:inkMk id="56" creationId="{42D31F0D-CB88-4F21-A71A-1321E699FE93}"/>
          </ac:inkMkLst>
        </pc:inkChg>
        <pc:inkChg chg="add del">
          <ac:chgData name="Jim Beland" userId="d41a4da1a37fb713" providerId="LiveId" clId="{FA8FE1A3-92A2-4686-A1B2-B7A21D13620B}" dt="2020-05-05T06:19:52.583" v="5465"/>
          <ac:inkMkLst>
            <pc:docMk/>
            <pc:sldMk cId="1473221657" sldId="294"/>
            <ac:inkMk id="57" creationId="{72C964AF-7F1C-473C-91BC-DF5AF125BA07}"/>
          </ac:inkMkLst>
        </pc:inkChg>
        <pc:inkChg chg="add del">
          <ac:chgData name="Jim Beland" userId="d41a4da1a37fb713" providerId="LiveId" clId="{FA8FE1A3-92A2-4686-A1B2-B7A21D13620B}" dt="2020-05-05T06:19:52.583" v="5465"/>
          <ac:inkMkLst>
            <pc:docMk/>
            <pc:sldMk cId="1473221657" sldId="294"/>
            <ac:inkMk id="58" creationId="{8A1A0CE7-F900-4F5D-A2E0-094061078BB0}"/>
          </ac:inkMkLst>
        </pc:inkChg>
        <pc:inkChg chg="add del">
          <ac:chgData name="Jim Beland" userId="d41a4da1a37fb713" providerId="LiveId" clId="{FA8FE1A3-92A2-4686-A1B2-B7A21D13620B}" dt="2020-05-05T06:19:52.583" v="5465"/>
          <ac:inkMkLst>
            <pc:docMk/>
            <pc:sldMk cId="1473221657" sldId="294"/>
            <ac:inkMk id="59" creationId="{42A4D3C8-AB79-4737-A12D-50D15B035404}"/>
          </ac:inkMkLst>
        </pc:inkChg>
        <pc:inkChg chg="del">
          <ac:chgData name="Jim Beland" userId="d41a4da1a37fb713" providerId="LiveId" clId="{FA8FE1A3-92A2-4686-A1B2-B7A21D13620B}" dt="2020-05-05T06:19:07.886" v="5416"/>
          <ac:inkMkLst>
            <pc:docMk/>
            <pc:sldMk cId="1473221657" sldId="294"/>
            <ac:inkMk id="60" creationId="{73BAD0A1-5248-40B6-AEC0-32C89DD55C18}"/>
          </ac:inkMkLst>
        </pc:inkChg>
        <pc:inkChg chg="add del">
          <ac:chgData name="Jim Beland" userId="d41a4da1a37fb713" providerId="LiveId" clId="{FA8FE1A3-92A2-4686-A1B2-B7A21D13620B}" dt="2020-05-05T06:19:52.583" v="5465"/>
          <ac:inkMkLst>
            <pc:docMk/>
            <pc:sldMk cId="1473221657" sldId="294"/>
            <ac:inkMk id="61" creationId="{EE706DF8-5B02-4E38-930A-4EABEE681286}"/>
          </ac:inkMkLst>
        </pc:inkChg>
        <pc:inkChg chg="add del">
          <ac:chgData name="Jim Beland" userId="d41a4da1a37fb713" providerId="LiveId" clId="{FA8FE1A3-92A2-4686-A1B2-B7A21D13620B}" dt="2020-05-05T06:19:52.583" v="5465"/>
          <ac:inkMkLst>
            <pc:docMk/>
            <pc:sldMk cId="1473221657" sldId="294"/>
            <ac:inkMk id="62" creationId="{5CF96981-3445-42B8-8F5C-67A2B3797019}"/>
          </ac:inkMkLst>
        </pc:inkChg>
        <pc:inkChg chg="add del">
          <ac:chgData name="Jim Beland" userId="d41a4da1a37fb713" providerId="LiveId" clId="{FA8FE1A3-92A2-4686-A1B2-B7A21D13620B}" dt="2020-05-05T06:19:52.583" v="5465"/>
          <ac:inkMkLst>
            <pc:docMk/>
            <pc:sldMk cId="1473221657" sldId="294"/>
            <ac:inkMk id="63" creationId="{FEF14945-7BC7-4EF7-990E-7022B6F0FE35}"/>
          </ac:inkMkLst>
        </pc:inkChg>
        <pc:inkChg chg="add del">
          <ac:chgData name="Jim Beland" userId="d41a4da1a37fb713" providerId="LiveId" clId="{FA8FE1A3-92A2-4686-A1B2-B7A21D13620B}" dt="2020-05-05T06:19:52.583" v="5465"/>
          <ac:inkMkLst>
            <pc:docMk/>
            <pc:sldMk cId="1473221657" sldId="294"/>
            <ac:inkMk id="64" creationId="{174D2345-9A94-4118-9E93-DAC805AF471C}"/>
          </ac:inkMkLst>
        </pc:inkChg>
        <pc:inkChg chg="add del">
          <ac:chgData name="Jim Beland" userId="d41a4da1a37fb713" providerId="LiveId" clId="{FA8FE1A3-92A2-4686-A1B2-B7A21D13620B}" dt="2020-05-05T06:19:52.583" v="5465"/>
          <ac:inkMkLst>
            <pc:docMk/>
            <pc:sldMk cId="1473221657" sldId="294"/>
            <ac:inkMk id="65" creationId="{0352DA52-8C74-4495-B27E-6814CCE3D349}"/>
          </ac:inkMkLst>
        </pc:inkChg>
        <pc:inkChg chg="add del">
          <ac:chgData name="Jim Beland" userId="d41a4da1a37fb713" providerId="LiveId" clId="{FA8FE1A3-92A2-4686-A1B2-B7A21D13620B}" dt="2020-05-05T06:19:52.583" v="5465"/>
          <ac:inkMkLst>
            <pc:docMk/>
            <pc:sldMk cId="1473221657" sldId="294"/>
            <ac:inkMk id="66" creationId="{B313A8F1-43F9-448B-AC26-0F0C242F91D7}"/>
          </ac:inkMkLst>
        </pc:inkChg>
        <pc:inkChg chg="add del">
          <ac:chgData name="Jim Beland" userId="d41a4da1a37fb713" providerId="LiveId" clId="{FA8FE1A3-92A2-4686-A1B2-B7A21D13620B}" dt="2020-05-05T06:19:52.583" v="5465"/>
          <ac:inkMkLst>
            <pc:docMk/>
            <pc:sldMk cId="1473221657" sldId="294"/>
            <ac:inkMk id="67" creationId="{8EAB65EB-DE7A-4D1C-906C-F8B553B92033}"/>
          </ac:inkMkLst>
        </pc:inkChg>
        <pc:inkChg chg="add del">
          <ac:chgData name="Jim Beland" userId="d41a4da1a37fb713" providerId="LiveId" clId="{FA8FE1A3-92A2-4686-A1B2-B7A21D13620B}" dt="2020-05-05T06:19:52.583" v="5465"/>
          <ac:inkMkLst>
            <pc:docMk/>
            <pc:sldMk cId="1473221657" sldId="294"/>
            <ac:inkMk id="68" creationId="{64C71A8F-81D3-41FA-A42A-47F5E55CBC97}"/>
          </ac:inkMkLst>
        </pc:inkChg>
        <pc:inkChg chg="add del">
          <ac:chgData name="Jim Beland" userId="d41a4da1a37fb713" providerId="LiveId" clId="{FA8FE1A3-92A2-4686-A1B2-B7A21D13620B}" dt="2020-05-05T06:19:52.583" v="5465"/>
          <ac:inkMkLst>
            <pc:docMk/>
            <pc:sldMk cId="1473221657" sldId="294"/>
            <ac:inkMk id="69" creationId="{634AFCD7-3455-44DF-9CB2-7E72128D5444}"/>
          </ac:inkMkLst>
        </pc:inkChg>
        <pc:inkChg chg="add del">
          <ac:chgData name="Jim Beland" userId="d41a4da1a37fb713" providerId="LiveId" clId="{FA8FE1A3-92A2-4686-A1B2-B7A21D13620B}" dt="2020-05-05T06:19:52.583" v="5465"/>
          <ac:inkMkLst>
            <pc:docMk/>
            <pc:sldMk cId="1473221657" sldId="294"/>
            <ac:inkMk id="70" creationId="{BF2A51C1-B0FA-4446-907C-D79DB11E1F3E}"/>
          </ac:inkMkLst>
        </pc:inkChg>
        <pc:inkChg chg="add">
          <ac:chgData name="Jim Beland" userId="d41a4da1a37fb713" providerId="LiveId" clId="{FA8FE1A3-92A2-4686-A1B2-B7A21D13620B}" dt="2020-05-05T06:19:52.583" v="5465"/>
          <ac:inkMkLst>
            <pc:docMk/>
            <pc:sldMk cId="1473221657" sldId="294"/>
            <ac:inkMk id="71" creationId="{487E22B2-7900-4CC5-B1DE-8E0D99E42F09}"/>
          </ac:inkMkLst>
        </pc:inkChg>
        <pc:inkChg chg="add">
          <ac:chgData name="Jim Beland" userId="d41a4da1a37fb713" providerId="LiveId" clId="{FA8FE1A3-92A2-4686-A1B2-B7A21D13620B}" dt="2020-05-05T06:19:52.583" v="5465"/>
          <ac:inkMkLst>
            <pc:docMk/>
            <pc:sldMk cId="1473221657" sldId="294"/>
            <ac:inkMk id="73" creationId="{5CAAFDB3-6743-4CEC-886F-CF4E8C701B5C}"/>
          </ac:inkMkLst>
        </pc:inkChg>
        <pc:inkChg chg="add del">
          <ac:chgData name="Jim Beland" userId="d41a4da1a37fb713" providerId="LiveId" clId="{FA8FE1A3-92A2-4686-A1B2-B7A21D13620B}" dt="2020-05-05T06:20:04.873" v="5489"/>
          <ac:inkMkLst>
            <pc:docMk/>
            <pc:sldMk cId="1473221657" sldId="294"/>
            <ac:inkMk id="74" creationId="{BB3DF57A-6926-4359-B0DF-F5B6067E062C}"/>
          </ac:inkMkLst>
        </pc:inkChg>
        <pc:inkChg chg="add del">
          <ac:chgData name="Jim Beland" userId="d41a4da1a37fb713" providerId="LiveId" clId="{FA8FE1A3-92A2-4686-A1B2-B7A21D13620B}" dt="2020-05-05T06:20:04.873" v="5489"/>
          <ac:inkMkLst>
            <pc:docMk/>
            <pc:sldMk cId="1473221657" sldId="294"/>
            <ac:inkMk id="75" creationId="{5AA2EC47-FAA3-46E9-A862-759AC6122CE0}"/>
          </ac:inkMkLst>
        </pc:inkChg>
        <pc:inkChg chg="add del">
          <ac:chgData name="Jim Beland" userId="d41a4da1a37fb713" providerId="LiveId" clId="{FA8FE1A3-92A2-4686-A1B2-B7A21D13620B}" dt="2020-05-05T06:20:04.873" v="5489"/>
          <ac:inkMkLst>
            <pc:docMk/>
            <pc:sldMk cId="1473221657" sldId="294"/>
            <ac:inkMk id="76" creationId="{784957EA-880B-4E02-87EC-C0FB61A7C9A7}"/>
          </ac:inkMkLst>
        </pc:inkChg>
        <pc:inkChg chg="del">
          <ac:chgData name="Jim Beland" userId="d41a4da1a37fb713" providerId="LiveId" clId="{FA8FE1A3-92A2-4686-A1B2-B7A21D13620B}" dt="2020-05-05T06:19:05.121" v="5414"/>
          <ac:inkMkLst>
            <pc:docMk/>
            <pc:sldMk cId="1473221657" sldId="294"/>
            <ac:inkMk id="77" creationId="{DB075071-1C7C-49C8-B2C8-6F0236358F4A}"/>
          </ac:inkMkLst>
        </pc:inkChg>
        <pc:inkChg chg="add del">
          <ac:chgData name="Jim Beland" userId="d41a4da1a37fb713" providerId="LiveId" clId="{FA8FE1A3-92A2-4686-A1B2-B7A21D13620B}" dt="2020-05-05T06:20:04.873" v="5489"/>
          <ac:inkMkLst>
            <pc:docMk/>
            <pc:sldMk cId="1473221657" sldId="294"/>
            <ac:inkMk id="78" creationId="{50F3363C-4022-4C3A-A4C9-0AA80BC1D8ED}"/>
          </ac:inkMkLst>
        </pc:inkChg>
        <pc:inkChg chg="add del">
          <ac:chgData name="Jim Beland" userId="d41a4da1a37fb713" providerId="LiveId" clId="{FA8FE1A3-92A2-4686-A1B2-B7A21D13620B}" dt="2020-05-05T06:20:04.873" v="5489"/>
          <ac:inkMkLst>
            <pc:docMk/>
            <pc:sldMk cId="1473221657" sldId="294"/>
            <ac:inkMk id="79" creationId="{0C70F255-B941-4954-8B1C-F4F8ED06BFAD}"/>
          </ac:inkMkLst>
        </pc:inkChg>
        <pc:inkChg chg="add del">
          <ac:chgData name="Jim Beland" userId="d41a4da1a37fb713" providerId="LiveId" clId="{FA8FE1A3-92A2-4686-A1B2-B7A21D13620B}" dt="2020-05-05T06:20:04.873" v="5489"/>
          <ac:inkMkLst>
            <pc:docMk/>
            <pc:sldMk cId="1473221657" sldId="294"/>
            <ac:inkMk id="80" creationId="{D9DD9B3E-9597-4BC8-8ADC-E2EED8FD432D}"/>
          </ac:inkMkLst>
        </pc:inkChg>
        <pc:inkChg chg="add del">
          <ac:chgData name="Jim Beland" userId="d41a4da1a37fb713" providerId="LiveId" clId="{FA8FE1A3-92A2-4686-A1B2-B7A21D13620B}" dt="2020-05-05T06:20:04.873" v="5489"/>
          <ac:inkMkLst>
            <pc:docMk/>
            <pc:sldMk cId="1473221657" sldId="294"/>
            <ac:inkMk id="81" creationId="{2C9A2F36-D5B3-4E35-A34D-4E0123709CA7}"/>
          </ac:inkMkLst>
        </pc:inkChg>
        <pc:inkChg chg="add del">
          <ac:chgData name="Jim Beland" userId="d41a4da1a37fb713" providerId="LiveId" clId="{FA8FE1A3-92A2-4686-A1B2-B7A21D13620B}" dt="2020-05-05T06:20:04.873" v="5489"/>
          <ac:inkMkLst>
            <pc:docMk/>
            <pc:sldMk cId="1473221657" sldId="294"/>
            <ac:inkMk id="83" creationId="{6349E3D3-B93B-455F-A5AF-319B34B04290}"/>
          </ac:inkMkLst>
        </pc:inkChg>
        <pc:inkChg chg="del">
          <ac:chgData name="Jim Beland" userId="d41a4da1a37fb713" providerId="LiveId" clId="{FA8FE1A3-92A2-4686-A1B2-B7A21D13620B}" dt="2020-05-05T06:19:02.323" v="5413"/>
          <ac:inkMkLst>
            <pc:docMk/>
            <pc:sldMk cId="1473221657" sldId="294"/>
            <ac:inkMk id="84" creationId="{B50C92FE-F8DC-44AE-92D1-BA996145653A}"/>
          </ac:inkMkLst>
        </pc:inkChg>
        <pc:inkChg chg="add del">
          <ac:chgData name="Jim Beland" userId="d41a4da1a37fb713" providerId="LiveId" clId="{FA8FE1A3-92A2-4686-A1B2-B7A21D13620B}" dt="2020-05-05T06:20:04.873" v="5489"/>
          <ac:inkMkLst>
            <pc:docMk/>
            <pc:sldMk cId="1473221657" sldId="294"/>
            <ac:inkMk id="85" creationId="{3E111969-D373-4941-B3F4-4D82508E94F3}"/>
          </ac:inkMkLst>
        </pc:inkChg>
        <pc:inkChg chg="add del">
          <ac:chgData name="Jim Beland" userId="d41a4da1a37fb713" providerId="LiveId" clId="{FA8FE1A3-92A2-4686-A1B2-B7A21D13620B}" dt="2020-05-05T06:20:04.873" v="5489"/>
          <ac:inkMkLst>
            <pc:docMk/>
            <pc:sldMk cId="1473221657" sldId="294"/>
            <ac:inkMk id="86" creationId="{5ECA0DF7-3206-49E9-AB2C-2FDE6AD743C7}"/>
          </ac:inkMkLst>
        </pc:inkChg>
        <pc:inkChg chg="add del">
          <ac:chgData name="Jim Beland" userId="d41a4da1a37fb713" providerId="LiveId" clId="{FA8FE1A3-92A2-4686-A1B2-B7A21D13620B}" dt="2020-05-05T06:20:04.873" v="5489"/>
          <ac:inkMkLst>
            <pc:docMk/>
            <pc:sldMk cId="1473221657" sldId="294"/>
            <ac:inkMk id="87" creationId="{40D07864-E9B5-4BEB-AEBF-A6DC58BAE4F5}"/>
          </ac:inkMkLst>
        </pc:inkChg>
        <pc:inkChg chg="add del">
          <ac:chgData name="Jim Beland" userId="d41a4da1a37fb713" providerId="LiveId" clId="{FA8FE1A3-92A2-4686-A1B2-B7A21D13620B}" dt="2020-05-05T06:20:04.873" v="5489"/>
          <ac:inkMkLst>
            <pc:docMk/>
            <pc:sldMk cId="1473221657" sldId="294"/>
            <ac:inkMk id="88" creationId="{72479B86-0C55-4940-B28A-9F9BA625EE8F}"/>
          </ac:inkMkLst>
        </pc:inkChg>
        <pc:inkChg chg="add del">
          <ac:chgData name="Jim Beland" userId="d41a4da1a37fb713" providerId="LiveId" clId="{FA8FE1A3-92A2-4686-A1B2-B7A21D13620B}" dt="2020-05-05T06:20:04.873" v="5489"/>
          <ac:inkMkLst>
            <pc:docMk/>
            <pc:sldMk cId="1473221657" sldId="294"/>
            <ac:inkMk id="89" creationId="{52165B99-1F5D-46F4-AA31-664B96396E76}"/>
          </ac:inkMkLst>
        </pc:inkChg>
        <pc:inkChg chg="add del">
          <ac:chgData name="Jim Beland" userId="d41a4da1a37fb713" providerId="LiveId" clId="{FA8FE1A3-92A2-4686-A1B2-B7A21D13620B}" dt="2020-05-05T06:20:04.873" v="5489"/>
          <ac:inkMkLst>
            <pc:docMk/>
            <pc:sldMk cId="1473221657" sldId="294"/>
            <ac:inkMk id="90" creationId="{A6DC1F6A-62CA-441B-BA11-347FF92248B7}"/>
          </ac:inkMkLst>
        </pc:inkChg>
        <pc:inkChg chg="add del">
          <ac:chgData name="Jim Beland" userId="d41a4da1a37fb713" providerId="LiveId" clId="{FA8FE1A3-92A2-4686-A1B2-B7A21D13620B}" dt="2020-05-05T06:20:04.873" v="5489"/>
          <ac:inkMkLst>
            <pc:docMk/>
            <pc:sldMk cId="1473221657" sldId="294"/>
            <ac:inkMk id="91" creationId="{0E7AFA59-AF5B-4960-918B-0B24DA7204D5}"/>
          </ac:inkMkLst>
        </pc:inkChg>
        <pc:inkChg chg="add del">
          <ac:chgData name="Jim Beland" userId="d41a4da1a37fb713" providerId="LiveId" clId="{FA8FE1A3-92A2-4686-A1B2-B7A21D13620B}" dt="2020-05-05T06:20:04.873" v="5489"/>
          <ac:inkMkLst>
            <pc:docMk/>
            <pc:sldMk cId="1473221657" sldId="294"/>
            <ac:inkMk id="92" creationId="{3771D46F-1273-47C6-803E-E113237390C5}"/>
          </ac:inkMkLst>
        </pc:inkChg>
        <pc:inkChg chg="add del">
          <ac:chgData name="Jim Beland" userId="d41a4da1a37fb713" providerId="LiveId" clId="{FA8FE1A3-92A2-4686-A1B2-B7A21D13620B}" dt="2020-05-05T06:20:04.873" v="5489"/>
          <ac:inkMkLst>
            <pc:docMk/>
            <pc:sldMk cId="1473221657" sldId="294"/>
            <ac:inkMk id="93" creationId="{55546A04-2344-4108-9234-377591A0BABC}"/>
          </ac:inkMkLst>
        </pc:inkChg>
        <pc:inkChg chg="add del">
          <ac:chgData name="Jim Beland" userId="d41a4da1a37fb713" providerId="LiveId" clId="{FA8FE1A3-92A2-4686-A1B2-B7A21D13620B}" dt="2020-05-05T06:20:04.873" v="5489"/>
          <ac:inkMkLst>
            <pc:docMk/>
            <pc:sldMk cId="1473221657" sldId="294"/>
            <ac:inkMk id="94" creationId="{1835E293-04CD-43B7-99C3-4ABDA3D9E59F}"/>
          </ac:inkMkLst>
        </pc:inkChg>
        <pc:inkChg chg="add del">
          <ac:chgData name="Jim Beland" userId="d41a4da1a37fb713" providerId="LiveId" clId="{FA8FE1A3-92A2-4686-A1B2-B7A21D13620B}" dt="2020-05-05T06:20:04.873" v="5489"/>
          <ac:inkMkLst>
            <pc:docMk/>
            <pc:sldMk cId="1473221657" sldId="294"/>
            <ac:inkMk id="95" creationId="{28F40A56-8E94-4D13-BE19-4BAB62017F86}"/>
          </ac:inkMkLst>
        </pc:inkChg>
        <pc:inkChg chg="add del">
          <ac:chgData name="Jim Beland" userId="d41a4da1a37fb713" providerId="LiveId" clId="{FA8FE1A3-92A2-4686-A1B2-B7A21D13620B}" dt="2020-05-05T06:20:04.873" v="5489"/>
          <ac:inkMkLst>
            <pc:docMk/>
            <pc:sldMk cId="1473221657" sldId="294"/>
            <ac:inkMk id="96" creationId="{BDBF295B-CC65-4B06-A562-0848521B8F0F}"/>
          </ac:inkMkLst>
        </pc:inkChg>
        <pc:inkChg chg="add del">
          <ac:chgData name="Jim Beland" userId="d41a4da1a37fb713" providerId="LiveId" clId="{FA8FE1A3-92A2-4686-A1B2-B7A21D13620B}" dt="2020-05-05T06:20:04.873" v="5489"/>
          <ac:inkMkLst>
            <pc:docMk/>
            <pc:sldMk cId="1473221657" sldId="294"/>
            <ac:inkMk id="97" creationId="{3F4289E2-62F4-4BCA-B990-D19D552B7AD3}"/>
          </ac:inkMkLst>
        </pc:inkChg>
        <pc:inkChg chg="add del">
          <ac:chgData name="Jim Beland" userId="d41a4da1a37fb713" providerId="LiveId" clId="{FA8FE1A3-92A2-4686-A1B2-B7A21D13620B}" dt="2020-05-05T06:20:04.873" v="5489"/>
          <ac:inkMkLst>
            <pc:docMk/>
            <pc:sldMk cId="1473221657" sldId="294"/>
            <ac:inkMk id="98" creationId="{7BD1D2DE-037F-4120-91E9-2783C50F28F3}"/>
          </ac:inkMkLst>
        </pc:inkChg>
        <pc:inkChg chg="add del">
          <ac:chgData name="Jim Beland" userId="d41a4da1a37fb713" providerId="LiveId" clId="{FA8FE1A3-92A2-4686-A1B2-B7A21D13620B}" dt="2020-05-05T06:20:04.873" v="5489"/>
          <ac:inkMkLst>
            <pc:docMk/>
            <pc:sldMk cId="1473221657" sldId="294"/>
            <ac:inkMk id="99" creationId="{95CB64C6-22B0-4725-86E1-5E91744056CB}"/>
          </ac:inkMkLst>
        </pc:inkChg>
        <pc:inkChg chg="add">
          <ac:chgData name="Jim Beland" userId="d41a4da1a37fb713" providerId="LiveId" clId="{FA8FE1A3-92A2-4686-A1B2-B7A21D13620B}" dt="2020-05-05T06:20:04.873" v="5489"/>
          <ac:inkMkLst>
            <pc:docMk/>
            <pc:sldMk cId="1473221657" sldId="294"/>
            <ac:inkMk id="100" creationId="{39D79787-4D5F-4328-B4C8-32CBDCFFB713}"/>
          </ac:inkMkLst>
        </pc:inkChg>
        <pc:inkChg chg="add">
          <ac:chgData name="Jim Beland" userId="d41a4da1a37fb713" providerId="LiveId" clId="{FA8FE1A3-92A2-4686-A1B2-B7A21D13620B}" dt="2020-05-05T06:20:04.873" v="5489"/>
          <ac:inkMkLst>
            <pc:docMk/>
            <pc:sldMk cId="1473221657" sldId="294"/>
            <ac:inkMk id="101" creationId="{DAB6991A-1201-4B9C-944C-882A7B815BBB}"/>
          </ac:inkMkLst>
        </pc:inkChg>
        <pc:inkChg chg="add">
          <ac:chgData name="Jim Beland" userId="d41a4da1a37fb713" providerId="LiveId" clId="{FA8FE1A3-92A2-4686-A1B2-B7A21D13620B}" dt="2020-05-05T06:20:04.873" v="5489"/>
          <ac:inkMkLst>
            <pc:docMk/>
            <pc:sldMk cId="1473221657" sldId="294"/>
            <ac:inkMk id="102" creationId="{F82ACFD2-ECA0-48D4-9104-DA26805ADFCA}"/>
          </ac:inkMkLst>
        </pc:inkChg>
        <pc:inkChg chg="add">
          <ac:chgData name="Jim Beland" userId="d41a4da1a37fb713" providerId="LiveId" clId="{FA8FE1A3-92A2-4686-A1B2-B7A21D13620B}" dt="2020-05-05T06:21:37.749" v="5777" actId="9405"/>
          <ac:inkMkLst>
            <pc:docMk/>
            <pc:sldMk cId="1473221657" sldId="294"/>
            <ac:inkMk id="103" creationId="{404DE2B8-A383-4199-B167-239EDE16C605}"/>
          </ac:inkMkLst>
        </pc:inkChg>
      </pc:sldChg>
      <pc:sldChg chg="addSp delSp add ord modTransition">
        <pc:chgData name="Jim Beland" userId="d41a4da1a37fb713" providerId="LiveId" clId="{FA8FE1A3-92A2-4686-A1B2-B7A21D13620B}" dt="2020-05-08T04:04:41.725" v="12305"/>
        <pc:sldMkLst>
          <pc:docMk/>
          <pc:sldMk cId="3361043045" sldId="295"/>
        </pc:sldMkLst>
        <pc:inkChg chg="add del">
          <ac:chgData name="Jim Beland" userId="d41a4da1a37fb713" providerId="LiveId" clId="{FA8FE1A3-92A2-4686-A1B2-B7A21D13620B}" dt="2020-05-05T06:22:55.586" v="5804"/>
          <ac:inkMkLst>
            <pc:docMk/>
            <pc:sldMk cId="3361043045" sldId="295"/>
            <ac:inkMk id="4" creationId="{48F8EB97-412C-4F30-9A69-A7C22A5CD932}"/>
          </ac:inkMkLst>
        </pc:inkChg>
        <pc:inkChg chg="add del">
          <ac:chgData name="Jim Beland" userId="d41a4da1a37fb713" providerId="LiveId" clId="{FA8FE1A3-92A2-4686-A1B2-B7A21D13620B}" dt="2020-05-05T06:22:55.586" v="5804"/>
          <ac:inkMkLst>
            <pc:docMk/>
            <pc:sldMk cId="3361043045" sldId="295"/>
            <ac:inkMk id="10" creationId="{11BECB27-4346-470F-8DAB-26635F3986CE}"/>
          </ac:inkMkLst>
        </pc:inkChg>
        <pc:inkChg chg="add del">
          <ac:chgData name="Jim Beland" userId="d41a4da1a37fb713" providerId="LiveId" clId="{FA8FE1A3-92A2-4686-A1B2-B7A21D13620B}" dt="2020-05-05T06:22:55.586" v="5804"/>
          <ac:inkMkLst>
            <pc:docMk/>
            <pc:sldMk cId="3361043045" sldId="295"/>
            <ac:inkMk id="16" creationId="{8B122123-AB4A-41E3-A8A3-25F84074246E}"/>
          </ac:inkMkLst>
        </pc:inkChg>
        <pc:inkChg chg="add del">
          <ac:chgData name="Jim Beland" userId="d41a4da1a37fb713" providerId="LiveId" clId="{FA8FE1A3-92A2-4686-A1B2-B7A21D13620B}" dt="2020-05-05T06:22:55.586" v="5804"/>
          <ac:inkMkLst>
            <pc:docMk/>
            <pc:sldMk cId="3361043045" sldId="295"/>
            <ac:inkMk id="18" creationId="{0910D6CE-4DF0-4085-A50E-2ECB486FB054}"/>
          </ac:inkMkLst>
        </pc:inkChg>
        <pc:inkChg chg="add del">
          <ac:chgData name="Jim Beland" userId="d41a4da1a37fb713" providerId="LiveId" clId="{FA8FE1A3-92A2-4686-A1B2-B7A21D13620B}" dt="2020-05-05T06:22:55.586" v="5804"/>
          <ac:inkMkLst>
            <pc:docMk/>
            <pc:sldMk cId="3361043045" sldId="295"/>
            <ac:inkMk id="19" creationId="{B9069253-B4D4-41E2-9B5C-C4791DCAF39A}"/>
          </ac:inkMkLst>
        </pc:inkChg>
        <pc:inkChg chg="del">
          <ac:chgData name="Jim Beland" userId="d41a4da1a37fb713" providerId="LiveId" clId="{FA8FE1A3-92A2-4686-A1B2-B7A21D13620B}" dt="2020-05-05T06:22:16.653" v="5780"/>
          <ac:inkMkLst>
            <pc:docMk/>
            <pc:sldMk cId="3361043045" sldId="295"/>
            <ac:inkMk id="21" creationId="{D677665F-EC71-4955-99E9-982692A3F044}"/>
          </ac:inkMkLst>
        </pc:inkChg>
        <pc:inkChg chg="add del">
          <ac:chgData name="Jim Beland" userId="d41a4da1a37fb713" providerId="LiveId" clId="{FA8FE1A3-92A2-4686-A1B2-B7A21D13620B}" dt="2020-05-05T06:22:55.586" v="5804"/>
          <ac:inkMkLst>
            <pc:docMk/>
            <pc:sldMk cId="3361043045" sldId="295"/>
            <ac:inkMk id="23" creationId="{B10C5972-56F5-4619-911F-988D178D997C}"/>
          </ac:inkMkLst>
        </pc:inkChg>
        <pc:inkChg chg="add del">
          <ac:chgData name="Jim Beland" userId="d41a4da1a37fb713" providerId="LiveId" clId="{FA8FE1A3-92A2-4686-A1B2-B7A21D13620B}" dt="2020-05-05T06:22:55.586" v="5804"/>
          <ac:inkMkLst>
            <pc:docMk/>
            <pc:sldMk cId="3361043045" sldId="295"/>
            <ac:inkMk id="25" creationId="{BC00C70F-5934-467A-B1FC-A7CB11BCE41E}"/>
          </ac:inkMkLst>
        </pc:inkChg>
        <pc:inkChg chg="add del">
          <ac:chgData name="Jim Beland" userId="d41a4da1a37fb713" providerId="LiveId" clId="{FA8FE1A3-92A2-4686-A1B2-B7A21D13620B}" dt="2020-05-05T06:22:55.586" v="5804"/>
          <ac:inkMkLst>
            <pc:docMk/>
            <pc:sldMk cId="3361043045" sldId="295"/>
            <ac:inkMk id="26" creationId="{DD2A2A0A-05F6-48EC-ADE8-66D294443837}"/>
          </ac:inkMkLst>
        </pc:inkChg>
        <pc:inkChg chg="add del">
          <ac:chgData name="Jim Beland" userId="d41a4da1a37fb713" providerId="LiveId" clId="{FA8FE1A3-92A2-4686-A1B2-B7A21D13620B}" dt="2020-05-05T06:22:55.586" v="5804"/>
          <ac:inkMkLst>
            <pc:docMk/>
            <pc:sldMk cId="3361043045" sldId="295"/>
            <ac:inkMk id="27" creationId="{59041070-104A-43BD-B229-98EFB361604C}"/>
          </ac:inkMkLst>
        </pc:inkChg>
        <pc:inkChg chg="add del">
          <ac:chgData name="Jim Beland" userId="d41a4da1a37fb713" providerId="LiveId" clId="{FA8FE1A3-92A2-4686-A1B2-B7A21D13620B}" dt="2020-05-05T06:22:55.586" v="5804"/>
          <ac:inkMkLst>
            <pc:docMk/>
            <pc:sldMk cId="3361043045" sldId="295"/>
            <ac:inkMk id="28" creationId="{EAE7A1AB-2002-42D6-857C-9D61501C0BF1}"/>
          </ac:inkMkLst>
        </pc:inkChg>
        <pc:inkChg chg="add del">
          <ac:chgData name="Jim Beland" userId="d41a4da1a37fb713" providerId="LiveId" clId="{FA8FE1A3-92A2-4686-A1B2-B7A21D13620B}" dt="2020-05-05T06:22:55.586" v="5804"/>
          <ac:inkMkLst>
            <pc:docMk/>
            <pc:sldMk cId="3361043045" sldId="295"/>
            <ac:inkMk id="29" creationId="{4330B878-15F7-4237-8CCB-E77DE732887E}"/>
          </ac:inkMkLst>
        </pc:inkChg>
        <pc:inkChg chg="add del">
          <ac:chgData name="Jim Beland" userId="d41a4da1a37fb713" providerId="LiveId" clId="{FA8FE1A3-92A2-4686-A1B2-B7A21D13620B}" dt="2020-05-05T06:22:55.586" v="5804"/>
          <ac:inkMkLst>
            <pc:docMk/>
            <pc:sldMk cId="3361043045" sldId="295"/>
            <ac:inkMk id="30" creationId="{0EFD72F7-5FEF-4818-95FC-A89C772E0D77}"/>
          </ac:inkMkLst>
        </pc:inkChg>
        <pc:inkChg chg="add del">
          <ac:chgData name="Jim Beland" userId="d41a4da1a37fb713" providerId="LiveId" clId="{FA8FE1A3-92A2-4686-A1B2-B7A21D13620B}" dt="2020-05-05T06:22:55.586" v="5804"/>
          <ac:inkMkLst>
            <pc:docMk/>
            <pc:sldMk cId="3361043045" sldId="295"/>
            <ac:inkMk id="31" creationId="{28EA51A6-7745-41BD-B0CE-C56A3CA73FC3}"/>
          </ac:inkMkLst>
        </pc:inkChg>
        <pc:inkChg chg="add">
          <ac:chgData name="Jim Beland" userId="d41a4da1a37fb713" providerId="LiveId" clId="{FA8FE1A3-92A2-4686-A1B2-B7A21D13620B}" dt="2020-05-05T06:22:55.586" v="5804"/>
          <ac:inkMkLst>
            <pc:docMk/>
            <pc:sldMk cId="3361043045" sldId="295"/>
            <ac:inkMk id="32" creationId="{1B48C540-DFFC-46FE-B21F-13BC3E27B72F}"/>
          </ac:inkMkLst>
        </pc:inkChg>
        <pc:inkChg chg="add">
          <ac:chgData name="Jim Beland" userId="d41a4da1a37fb713" providerId="LiveId" clId="{FA8FE1A3-92A2-4686-A1B2-B7A21D13620B}" dt="2020-05-05T06:22:55.586" v="5804"/>
          <ac:inkMkLst>
            <pc:docMk/>
            <pc:sldMk cId="3361043045" sldId="295"/>
            <ac:inkMk id="33" creationId="{87290544-CFC9-4CED-B520-7FE805FC8017}"/>
          </ac:inkMkLst>
        </pc:inkChg>
        <pc:inkChg chg="add">
          <ac:chgData name="Jim Beland" userId="d41a4da1a37fb713" providerId="LiveId" clId="{FA8FE1A3-92A2-4686-A1B2-B7A21D13620B}" dt="2020-05-05T06:22:55.586" v="5804"/>
          <ac:inkMkLst>
            <pc:docMk/>
            <pc:sldMk cId="3361043045" sldId="295"/>
            <ac:inkMk id="34" creationId="{1C865BC8-B332-4A40-AC02-B1D9CE7BA36C}"/>
          </ac:inkMkLst>
        </pc:inkChg>
        <pc:inkChg chg="del">
          <ac:chgData name="Jim Beland" userId="d41a4da1a37fb713" providerId="LiveId" clId="{FA8FE1A3-92A2-4686-A1B2-B7A21D13620B}" dt="2020-05-05T06:22:16.653" v="5781"/>
          <ac:inkMkLst>
            <pc:docMk/>
            <pc:sldMk cId="3361043045" sldId="295"/>
            <ac:inkMk id="35" creationId="{2E3A0590-C0C0-47C1-B8A8-594F1881E400}"/>
          </ac:inkMkLst>
        </pc:inkChg>
        <pc:inkChg chg="add del">
          <ac:chgData name="Jim Beland" userId="d41a4da1a37fb713" providerId="LiveId" clId="{FA8FE1A3-92A2-4686-A1B2-B7A21D13620B}" dt="2020-05-05T06:22:57.675" v="5809"/>
          <ac:inkMkLst>
            <pc:docMk/>
            <pc:sldMk cId="3361043045" sldId="295"/>
            <ac:inkMk id="36" creationId="{5F1C3B6F-A5AF-4FF3-86D8-B067315F3F5C}"/>
          </ac:inkMkLst>
        </pc:inkChg>
        <pc:inkChg chg="add del">
          <ac:chgData name="Jim Beland" userId="d41a4da1a37fb713" providerId="LiveId" clId="{FA8FE1A3-92A2-4686-A1B2-B7A21D13620B}" dt="2020-05-05T06:22:57.675" v="5809"/>
          <ac:inkMkLst>
            <pc:docMk/>
            <pc:sldMk cId="3361043045" sldId="295"/>
            <ac:inkMk id="37" creationId="{7D0A0F2B-5A14-4C73-8E2E-850009570B82}"/>
          </ac:inkMkLst>
        </pc:inkChg>
        <pc:inkChg chg="add del">
          <ac:chgData name="Jim Beland" userId="d41a4da1a37fb713" providerId="LiveId" clId="{FA8FE1A3-92A2-4686-A1B2-B7A21D13620B}" dt="2020-05-05T06:22:57.675" v="5809"/>
          <ac:inkMkLst>
            <pc:docMk/>
            <pc:sldMk cId="3361043045" sldId="295"/>
            <ac:inkMk id="38" creationId="{B6F68781-422E-4083-AEC9-9206BDAAA924}"/>
          </ac:inkMkLst>
        </pc:inkChg>
        <pc:inkChg chg="add">
          <ac:chgData name="Jim Beland" userId="d41a4da1a37fb713" providerId="LiveId" clId="{FA8FE1A3-92A2-4686-A1B2-B7A21D13620B}" dt="2020-05-05T06:22:56.825" v="5808" actId="9405"/>
          <ac:inkMkLst>
            <pc:docMk/>
            <pc:sldMk cId="3361043045" sldId="295"/>
            <ac:inkMk id="39" creationId="{57E1C907-4F01-40A6-920B-AA8D88267330}"/>
          </ac:inkMkLst>
        </pc:inkChg>
        <pc:inkChg chg="add">
          <ac:chgData name="Jim Beland" userId="d41a4da1a37fb713" providerId="LiveId" clId="{FA8FE1A3-92A2-4686-A1B2-B7A21D13620B}" dt="2020-05-05T06:22:57.675" v="5809"/>
          <ac:inkMkLst>
            <pc:docMk/>
            <pc:sldMk cId="3361043045" sldId="295"/>
            <ac:inkMk id="40" creationId="{DFEBE76A-B908-405D-AD5B-CEDBAB16EC66}"/>
          </ac:inkMkLst>
        </pc:inkChg>
        <pc:inkChg chg="add del">
          <ac:chgData name="Jim Beland" userId="d41a4da1a37fb713" providerId="LiveId" clId="{FA8FE1A3-92A2-4686-A1B2-B7A21D13620B}" dt="2020-05-05T06:23:06.775" v="5826"/>
          <ac:inkMkLst>
            <pc:docMk/>
            <pc:sldMk cId="3361043045" sldId="295"/>
            <ac:inkMk id="41" creationId="{D3AF2B3D-5A67-4B21-A34C-E7AE2EE8D4C4}"/>
          </ac:inkMkLst>
        </pc:inkChg>
        <pc:inkChg chg="add del">
          <ac:chgData name="Jim Beland" userId="d41a4da1a37fb713" providerId="LiveId" clId="{FA8FE1A3-92A2-4686-A1B2-B7A21D13620B}" dt="2020-05-05T06:23:06.775" v="5826"/>
          <ac:inkMkLst>
            <pc:docMk/>
            <pc:sldMk cId="3361043045" sldId="295"/>
            <ac:inkMk id="42" creationId="{880AB795-F573-4173-9428-BA7D295991A9}"/>
          </ac:inkMkLst>
        </pc:inkChg>
        <pc:inkChg chg="add del">
          <ac:chgData name="Jim Beland" userId="d41a4da1a37fb713" providerId="LiveId" clId="{FA8FE1A3-92A2-4686-A1B2-B7A21D13620B}" dt="2020-05-05T06:23:06.775" v="5826"/>
          <ac:inkMkLst>
            <pc:docMk/>
            <pc:sldMk cId="3361043045" sldId="295"/>
            <ac:inkMk id="43" creationId="{4C0CE888-8668-4085-9B90-D32FB8C045EA}"/>
          </ac:inkMkLst>
        </pc:inkChg>
        <pc:inkChg chg="del">
          <ac:chgData name="Jim Beland" userId="d41a4da1a37fb713" providerId="LiveId" clId="{FA8FE1A3-92A2-4686-A1B2-B7A21D13620B}" dt="2020-05-05T06:22:16.653" v="5779"/>
          <ac:inkMkLst>
            <pc:docMk/>
            <pc:sldMk cId="3361043045" sldId="295"/>
            <ac:inkMk id="44" creationId="{83146AE2-B6D6-4C7A-94D9-1B1B26D3C679}"/>
          </ac:inkMkLst>
        </pc:inkChg>
        <pc:inkChg chg="add del">
          <ac:chgData name="Jim Beland" userId="d41a4da1a37fb713" providerId="LiveId" clId="{FA8FE1A3-92A2-4686-A1B2-B7A21D13620B}" dt="2020-05-05T06:23:06.775" v="5826"/>
          <ac:inkMkLst>
            <pc:docMk/>
            <pc:sldMk cId="3361043045" sldId="295"/>
            <ac:inkMk id="46" creationId="{FEB1D245-BA23-48B4-9BFC-05FDC78D99B8}"/>
          </ac:inkMkLst>
        </pc:inkChg>
        <pc:inkChg chg="add del">
          <ac:chgData name="Jim Beland" userId="d41a4da1a37fb713" providerId="LiveId" clId="{FA8FE1A3-92A2-4686-A1B2-B7A21D13620B}" dt="2020-05-05T06:23:06.775" v="5826"/>
          <ac:inkMkLst>
            <pc:docMk/>
            <pc:sldMk cId="3361043045" sldId="295"/>
            <ac:inkMk id="47" creationId="{EDEC559F-3FC6-4353-BCF4-75692113AF1C}"/>
          </ac:inkMkLst>
        </pc:inkChg>
        <pc:inkChg chg="add del">
          <ac:chgData name="Jim Beland" userId="d41a4da1a37fb713" providerId="LiveId" clId="{FA8FE1A3-92A2-4686-A1B2-B7A21D13620B}" dt="2020-05-05T06:23:06.775" v="5826"/>
          <ac:inkMkLst>
            <pc:docMk/>
            <pc:sldMk cId="3361043045" sldId="295"/>
            <ac:inkMk id="48" creationId="{569E6A28-6153-4478-96C8-81ABABF111CE}"/>
          </ac:inkMkLst>
        </pc:inkChg>
        <pc:inkChg chg="add del">
          <ac:chgData name="Jim Beland" userId="d41a4da1a37fb713" providerId="LiveId" clId="{FA8FE1A3-92A2-4686-A1B2-B7A21D13620B}" dt="2020-05-05T06:23:06.775" v="5826"/>
          <ac:inkMkLst>
            <pc:docMk/>
            <pc:sldMk cId="3361043045" sldId="295"/>
            <ac:inkMk id="50" creationId="{726D2336-5143-4CFA-AA03-8D0E0D2EC9BC}"/>
          </ac:inkMkLst>
        </pc:inkChg>
        <pc:inkChg chg="add del">
          <ac:chgData name="Jim Beland" userId="d41a4da1a37fb713" providerId="LiveId" clId="{FA8FE1A3-92A2-4686-A1B2-B7A21D13620B}" dt="2020-05-05T06:23:06.775" v="5826"/>
          <ac:inkMkLst>
            <pc:docMk/>
            <pc:sldMk cId="3361043045" sldId="295"/>
            <ac:inkMk id="51" creationId="{087C4498-7241-4AF4-A185-661319F808DA}"/>
          </ac:inkMkLst>
        </pc:inkChg>
        <pc:inkChg chg="add del">
          <ac:chgData name="Jim Beland" userId="d41a4da1a37fb713" providerId="LiveId" clId="{FA8FE1A3-92A2-4686-A1B2-B7A21D13620B}" dt="2020-05-05T06:23:06.775" v="5826"/>
          <ac:inkMkLst>
            <pc:docMk/>
            <pc:sldMk cId="3361043045" sldId="295"/>
            <ac:inkMk id="52" creationId="{31DD5CF3-42D4-482A-9057-D8EB7BC75D5E}"/>
          </ac:inkMkLst>
        </pc:inkChg>
        <pc:inkChg chg="add del">
          <ac:chgData name="Jim Beland" userId="d41a4da1a37fb713" providerId="LiveId" clId="{FA8FE1A3-92A2-4686-A1B2-B7A21D13620B}" dt="2020-05-05T06:23:06.775" v="5826"/>
          <ac:inkMkLst>
            <pc:docMk/>
            <pc:sldMk cId="3361043045" sldId="295"/>
            <ac:inkMk id="53" creationId="{F10DFD87-E803-444F-A91E-9136D37B663C}"/>
          </ac:inkMkLst>
        </pc:inkChg>
        <pc:inkChg chg="add del">
          <ac:chgData name="Jim Beland" userId="d41a4da1a37fb713" providerId="LiveId" clId="{FA8FE1A3-92A2-4686-A1B2-B7A21D13620B}" dt="2020-05-05T06:23:06.775" v="5826"/>
          <ac:inkMkLst>
            <pc:docMk/>
            <pc:sldMk cId="3361043045" sldId="295"/>
            <ac:inkMk id="54" creationId="{5C805E93-CE22-412B-86B8-082D575A0431}"/>
          </ac:inkMkLst>
        </pc:inkChg>
        <pc:inkChg chg="del">
          <ac:chgData name="Jim Beland" userId="d41a4da1a37fb713" providerId="LiveId" clId="{FA8FE1A3-92A2-4686-A1B2-B7A21D13620B}" dt="2020-05-05T06:22:20.876" v="5783"/>
          <ac:inkMkLst>
            <pc:docMk/>
            <pc:sldMk cId="3361043045" sldId="295"/>
            <ac:inkMk id="55" creationId="{ECDB7A5E-5511-42DA-9AE4-7E3DEDAF166B}"/>
          </ac:inkMkLst>
        </pc:inkChg>
        <pc:inkChg chg="del">
          <ac:chgData name="Jim Beland" userId="d41a4da1a37fb713" providerId="LiveId" clId="{FA8FE1A3-92A2-4686-A1B2-B7A21D13620B}" dt="2020-05-05T06:22:20.876" v="5784"/>
          <ac:inkMkLst>
            <pc:docMk/>
            <pc:sldMk cId="3361043045" sldId="295"/>
            <ac:inkMk id="56" creationId="{42D31F0D-CB88-4F21-A71A-1321E699FE93}"/>
          </ac:inkMkLst>
        </pc:inkChg>
        <pc:inkChg chg="add del">
          <ac:chgData name="Jim Beland" userId="d41a4da1a37fb713" providerId="LiveId" clId="{FA8FE1A3-92A2-4686-A1B2-B7A21D13620B}" dt="2020-05-05T06:23:06.775" v="5826"/>
          <ac:inkMkLst>
            <pc:docMk/>
            <pc:sldMk cId="3361043045" sldId="295"/>
            <ac:inkMk id="57" creationId="{AD29ADF9-CCE5-449E-9B0C-9B2376B2E41C}"/>
          </ac:inkMkLst>
        </pc:inkChg>
        <pc:inkChg chg="add del">
          <ac:chgData name="Jim Beland" userId="d41a4da1a37fb713" providerId="LiveId" clId="{FA8FE1A3-92A2-4686-A1B2-B7A21D13620B}" dt="2020-05-05T06:23:06.775" v="5826"/>
          <ac:inkMkLst>
            <pc:docMk/>
            <pc:sldMk cId="3361043045" sldId="295"/>
            <ac:inkMk id="58" creationId="{1DAFA997-1CFC-4E7F-A1A7-5DCA2269DE25}"/>
          </ac:inkMkLst>
        </pc:inkChg>
        <pc:inkChg chg="add del">
          <ac:chgData name="Jim Beland" userId="d41a4da1a37fb713" providerId="LiveId" clId="{FA8FE1A3-92A2-4686-A1B2-B7A21D13620B}" dt="2020-05-05T06:23:06.775" v="5826"/>
          <ac:inkMkLst>
            <pc:docMk/>
            <pc:sldMk cId="3361043045" sldId="295"/>
            <ac:inkMk id="59" creationId="{2AD3D5AB-36D4-4C4E-93C3-F86A73973311}"/>
          </ac:inkMkLst>
        </pc:inkChg>
        <pc:inkChg chg="add del">
          <ac:chgData name="Jim Beland" userId="d41a4da1a37fb713" providerId="LiveId" clId="{FA8FE1A3-92A2-4686-A1B2-B7A21D13620B}" dt="2020-05-05T06:23:06.775" v="5826"/>
          <ac:inkMkLst>
            <pc:docMk/>
            <pc:sldMk cId="3361043045" sldId="295"/>
            <ac:inkMk id="60" creationId="{2AE318B8-D06E-4F7E-9E26-18B4C762FEE6}"/>
          </ac:inkMkLst>
        </pc:inkChg>
        <pc:inkChg chg="add del">
          <ac:chgData name="Jim Beland" userId="d41a4da1a37fb713" providerId="LiveId" clId="{FA8FE1A3-92A2-4686-A1B2-B7A21D13620B}" dt="2020-05-05T06:23:06.775" v="5826"/>
          <ac:inkMkLst>
            <pc:docMk/>
            <pc:sldMk cId="3361043045" sldId="295"/>
            <ac:inkMk id="61" creationId="{940C1A92-3C53-4594-B8D6-9EFF6AC575FD}"/>
          </ac:inkMkLst>
        </pc:inkChg>
        <pc:inkChg chg="add">
          <ac:chgData name="Jim Beland" userId="d41a4da1a37fb713" providerId="LiveId" clId="{FA8FE1A3-92A2-4686-A1B2-B7A21D13620B}" dt="2020-05-05T06:23:06.775" v="5826"/>
          <ac:inkMkLst>
            <pc:docMk/>
            <pc:sldMk cId="3361043045" sldId="295"/>
            <ac:inkMk id="62" creationId="{200C6F6A-BC1C-456A-BB11-6A17A322A6B5}"/>
          </ac:inkMkLst>
        </pc:inkChg>
        <pc:inkChg chg="add">
          <ac:chgData name="Jim Beland" userId="d41a4da1a37fb713" providerId="LiveId" clId="{FA8FE1A3-92A2-4686-A1B2-B7A21D13620B}" dt="2020-05-05T06:23:06.775" v="5826"/>
          <ac:inkMkLst>
            <pc:docMk/>
            <pc:sldMk cId="3361043045" sldId="295"/>
            <ac:inkMk id="63" creationId="{F6BB99E3-6555-41A3-BDD3-1976F91530A4}"/>
          </ac:inkMkLst>
        </pc:inkChg>
        <pc:inkChg chg="add">
          <ac:chgData name="Jim Beland" userId="d41a4da1a37fb713" providerId="LiveId" clId="{FA8FE1A3-92A2-4686-A1B2-B7A21D13620B}" dt="2020-05-05T06:23:06.775" v="5826"/>
          <ac:inkMkLst>
            <pc:docMk/>
            <pc:sldMk cId="3361043045" sldId="295"/>
            <ac:inkMk id="64" creationId="{FE7B7D15-B068-4C15-89CD-913A4AD4CB73}"/>
          </ac:inkMkLst>
        </pc:inkChg>
        <pc:inkChg chg="add del">
          <ac:chgData name="Jim Beland" userId="d41a4da1a37fb713" providerId="LiveId" clId="{FA8FE1A3-92A2-4686-A1B2-B7A21D13620B}" dt="2020-05-05T06:23:19.681" v="5852"/>
          <ac:inkMkLst>
            <pc:docMk/>
            <pc:sldMk cId="3361043045" sldId="295"/>
            <ac:inkMk id="65" creationId="{51E3B3B5-F50A-4CA5-8D19-47AAF1F15B4E}"/>
          </ac:inkMkLst>
        </pc:inkChg>
        <pc:inkChg chg="add del">
          <ac:chgData name="Jim Beland" userId="d41a4da1a37fb713" providerId="LiveId" clId="{FA8FE1A3-92A2-4686-A1B2-B7A21D13620B}" dt="2020-05-05T06:23:19.681" v="5852"/>
          <ac:inkMkLst>
            <pc:docMk/>
            <pc:sldMk cId="3361043045" sldId="295"/>
            <ac:inkMk id="66" creationId="{FAC1FF1D-2BB7-4DF9-B724-3AD949AE812F}"/>
          </ac:inkMkLst>
        </pc:inkChg>
        <pc:inkChg chg="add del">
          <ac:chgData name="Jim Beland" userId="d41a4da1a37fb713" providerId="LiveId" clId="{FA8FE1A3-92A2-4686-A1B2-B7A21D13620B}" dt="2020-05-05T06:23:19.681" v="5852"/>
          <ac:inkMkLst>
            <pc:docMk/>
            <pc:sldMk cId="3361043045" sldId="295"/>
            <ac:inkMk id="67" creationId="{AD8CD00B-DF65-4A75-85F3-8BCDEF0D165A}"/>
          </ac:inkMkLst>
        </pc:inkChg>
        <pc:inkChg chg="add del">
          <ac:chgData name="Jim Beland" userId="d41a4da1a37fb713" providerId="LiveId" clId="{FA8FE1A3-92A2-4686-A1B2-B7A21D13620B}" dt="2020-05-05T06:23:19.681" v="5852"/>
          <ac:inkMkLst>
            <pc:docMk/>
            <pc:sldMk cId="3361043045" sldId="295"/>
            <ac:inkMk id="68" creationId="{3DC65E77-EE4A-4CE2-B902-EA7D26C7383E}"/>
          </ac:inkMkLst>
        </pc:inkChg>
        <pc:inkChg chg="add del">
          <ac:chgData name="Jim Beland" userId="d41a4da1a37fb713" providerId="LiveId" clId="{FA8FE1A3-92A2-4686-A1B2-B7A21D13620B}" dt="2020-05-05T06:23:19.681" v="5852"/>
          <ac:inkMkLst>
            <pc:docMk/>
            <pc:sldMk cId="3361043045" sldId="295"/>
            <ac:inkMk id="69" creationId="{B6CBB72F-13C9-4CCA-B5B4-EF79FB6FD453}"/>
          </ac:inkMkLst>
        </pc:inkChg>
        <pc:inkChg chg="add del">
          <ac:chgData name="Jim Beland" userId="d41a4da1a37fb713" providerId="LiveId" clId="{FA8FE1A3-92A2-4686-A1B2-B7A21D13620B}" dt="2020-05-05T06:23:19.681" v="5852"/>
          <ac:inkMkLst>
            <pc:docMk/>
            <pc:sldMk cId="3361043045" sldId="295"/>
            <ac:inkMk id="70" creationId="{F6E3FFCA-D9AB-4025-BD99-C8562D23104E}"/>
          </ac:inkMkLst>
        </pc:inkChg>
        <pc:inkChg chg="del">
          <ac:chgData name="Jim Beland" userId="d41a4da1a37fb713" providerId="LiveId" clId="{FA8FE1A3-92A2-4686-A1B2-B7A21D13620B}" dt="2020-05-05T06:22:24.699" v="5787"/>
          <ac:inkMkLst>
            <pc:docMk/>
            <pc:sldMk cId="3361043045" sldId="295"/>
            <ac:inkMk id="71" creationId="{487E22B2-7900-4CC5-B1DE-8E0D99E42F09}"/>
          </ac:inkMkLst>
        </pc:inkChg>
        <pc:inkChg chg="del">
          <ac:chgData name="Jim Beland" userId="d41a4da1a37fb713" providerId="LiveId" clId="{FA8FE1A3-92A2-4686-A1B2-B7A21D13620B}" dt="2020-05-05T06:22:20.876" v="5782"/>
          <ac:inkMkLst>
            <pc:docMk/>
            <pc:sldMk cId="3361043045" sldId="295"/>
            <ac:inkMk id="72" creationId="{F68209AC-B00C-48F4-9255-03F9269E5CF9}"/>
          </ac:inkMkLst>
        </pc:inkChg>
        <pc:inkChg chg="del">
          <ac:chgData name="Jim Beland" userId="d41a4da1a37fb713" providerId="LiveId" clId="{FA8FE1A3-92A2-4686-A1B2-B7A21D13620B}" dt="2020-05-05T06:22:23.866" v="5785"/>
          <ac:inkMkLst>
            <pc:docMk/>
            <pc:sldMk cId="3361043045" sldId="295"/>
            <ac:inkMk id="73" creationId="{5CAAFDB3-6743-4CEC-886F-CF4E8C701B5C}"/>
          </ac:inkMkLst>
        </pc:inkChg>
        <pc:inkChg chg="add del">
          <ac:chgData name="Jim Beland" userId="d41a4da1a37fb713" providerId="LiveId" clId="{FA8FE1A3-92A2-4686-A1B2-B7A21D13620B}" dt="2020-05-05T06:23:19.681" v="5852"/>
          <ac:inkMkLst>
            <pc:docMk/>
            <pc:sldMk cId="3361043045" sldId="295"/>
            <ac:inkMk id="74" creationId="{C1A32BB9-F039-4BAE-AA94-5E5383DA125F}"/>
          </ac:inkMkLst>
        </pc:inkChg>
        <pc:inkChg chg="add del">
          <ac:chgData name="Jim Beland" userId="d41a4da1a37fb713" providerId="LiveId" clId="{FA8FE1A3-92A2-4686-A1B2-B7A21D13620B}" dt="2020-05-05T06:23:19.681" v="5852"/>
          <ac:inkMkLst>
            <pc:docMk/>
            <pc:sldMk cId="3361043045" sldId="295"/>
            <ac:inkMk id="75" creationId="{7EFFB434-4E83-48A3-A87C-B45E3A8F9CF6}"/>
          </ac:inkMkLst>
        </pc:inkChg>
        <pc:inkChg chg="add del">
          <ac:chgData name="Jim Beland" userId="d41a4da1a37fb713" providerId="LiveId" clId="{FA8FE1A3-92A2-4686-A1B2-B7A21D13620B}" dt="2020-05-05T06:23:19.681" v="5852"/>
          <ac:inkMkLst>
            <pc:docMk/>
            <pc:sldMk cId="3361043045" sldId="295"/>
            <ac:inkMk id="76" creationId="{47F896DD-0C2B-4CD3-A400-289D5E6F204F}"/>
          </ac:inkMkLst>
        </pc:inkChg>
        <pc:inkChg chg="add del">
          <ac:chgData name="Jim Beland" userId="d41a4da1a37fb713" providerId="LiveId" clId="{FA8FE1A3-92A2-4686-A1B2-B7A21D13620B}" dt="2020-05-05T06:23:19.681" v="5852"/>
          <ac:inkMkLst>
            <pc:docMk/>
            <pc:sldMk cId="3361043045" sldId="295"/>
            <ac:inkMk id="77" creationId="{506A4FE8-A1E2-41D8-BB49-55D57B56C64F}"/>
          </ac:inkMkLst>
        </pc:inkChg>
        <pc:inkChg chg="add del">
          <ac:chgData name="Jim Beland" userId="d41a4da1a37fb713" providerId="LiveId" clId="{FA8FE1A3-92A2-4686-A1B2-B7A21D13620B}" dt="2020-05-05T06:23:19.681" v="5852"/>
          <ac:inkMkLst>
            <pc:docMk/>
            <pc:sldMk cId="3361043045" sldId="295"/>
            <ac:inkMk id="78" creationId="{C816D6D4-5C41-4848-8824-6AE60A73EE8B}"/>
          </ac:inkMkLst>
        </pc:inkChg>
        <pc:inkChg chg="add del">
          <ac:chgData name="Jim Beland" userId="d41a4da1a37fb713" providerId="LiveId" clId="{FA8FE1A3-92A2-4686-A1B2-B7A21D13620B}" dt="2020-05-05T06:23:19.681" v="5852"/>
          <ac:inkMkLst>
            <pc:docMk/>
            <pc:sldMk cId="3361043045" sldId="295"/>
            <ac:inkMk id="79" creationId="{ECE5D447-9AC6-4F1E-A8F3-6555CBC34906}"/>
          </ac:inkMkLst>
        </pc:inkChg>
        <pc:inkChg chg="add del">
          <ac:chgData name="Jim Beland" userId="d41a4da1a37fb713" providerId="LiveId" clId="{FA8FE1A3-92A2-4686-A1B2-B7A21D13620B}" dt="2020-05-05T06:23:19.681" v="5852"/>
          <ac:inkMkLst>
            <pc:docMk/>
            <pc:sldMk cId="3361043045" sldId="295"/>
            <ac:inkMk id="80" creationId="{AC8E29C0-FFE7-41B1-9ACB-88D1E0B16483}"/>
          </ac:inkMkLst>
        </pc:inkChg>
        <pc:inkChg chg="add del">
          <ac:chgData name="Jim Beland" userId="d41a4da1a37fb713" providerId="LiveId" clId="{FA8FE1A3-92A2-4686-A1B2-B7A21D13620B}" dt="2020-05-05T06:23:19.681" v="5852"/>
          <ac:inkMkLst>
            <pc:docMk/>
            <pc:sldMk cId="3361043045" sldId="295"/>
            <ac:inkMk id="81" creationId="{FEF785C8-056F-476B-9E37-CA7BE8EA7FF6}"/>
          </ac:inkMkLst>
        </pc:inkChg>
        <pc:inkChg chg="add del">
          <ac:chgData name="Jim Beland" userId="d41a4da1a37fb713" providerId="LiveId" clId="{FA8FE1A3-92A2-4686-A1B2-B7A21D13620B}" dt="2020-05-05T06:23:19.681" v="5852"/>
          <ac:inkMkLst>
            <pc:docMk/>
            <pc:sldMk cId="3361043045" sldId="295"/>
            <ac:inkMk id="83" creationId="{84FEE4B6-80DB-4002-9FBF-A94C1CC2E74C}"/>
          </ac:inkMkLst>
        </pc:inkChg>
        <pc:inkChg chg="add del">
          <ac:chgData name="Jim Beland" userId="d41a4da1a37fb713" providerId="LiveId" clId="{FA8FE1A3-92A2-4686-A1B2-B7A21D13620B}" dt="2020-05-05T06:23:19.681" v="5852"/>
          <ac:inkMkLst>
            <pc:docMk/>
            <pc:sldMk cId="3361043045" sldId="295"/>
            <ac:inkMk id="84" creationId="{99CE85EE-2264-430E-95AE-58A6860FDB07}"/>
          </ac:inkMkLst>
        </pc:inkChg>
        <pc:inkChg chg="add del">
          <ac:chgData name="Jim Beland" userId="d41a4da1a37fb713" providerId="LiveId" clId="{FA8FE1A3-92A2-4686-A1B2-B7A21D13620B}" dt="2020-05-05T06:23:19.681" v="5852"/>
          <ac:inkMkLst>
            <pc:docMk/>
            <pc:sldMk cId="3361043045" sldId="295"/>
            <ac:inkMk id="85" creationId="{E6295BEC-7970-4E40-B715-FEAF240736D0}"/>
          </ac:inkMkLst>
        </pc:inkChg>
        <pc:inkChg chg="add del">
          <ac:chgData name="Jim Beland" userId="d41a4da1a37fb713" providerId="LiveId" clId="{FA8FE1A3-92A2-4686-A1B2-B7A21D13620B}" dt="2020-05-05T06:23:19.681" v="5852"/>
          <ac:inkMkLst>
            <pc:docMk/>
            <pc:sldMk cId="3361043045" sldId="295"/>
            <ac:inkMk id="86" creationId="{113E4141-1DD1-4C87-AF7B-FECD396B7B2C}"/>
          </ac:inkMkLst>
        </pc:inkChg>
        <pc:inkChg chg="add del">
          <ac:chgData name="Jim Beland" userId="d41a4da1a37fb713" providerId="LiveId" clId="{FA8FE1A3-92A2-4686-A1B2-B7A21D13620B}" dt="2020-05-05T06:23:19.681" v="5852"/>
          <ac:inkMkLst>
            <pc:docMk/>
            <pc:sldMk cId="3361043045" sldId="295"/>
            <ac:inkMk id="87" creationId="{AB55A375-388A-4D3E-A5A9-9A44050E7D9A}"/>
          </ac:inkMkLst>
        </pc:inkChg>
        <pc:inkChg chg="add del">
          <ac:chgData name="Jim Beland" userId="d41a4da1a37fb713" providerId="LiveId" clId="{FA8FE1A3-92A2-4686-A1B2-B7A21D13620B}" dt="2020-05-05T06:23:19.681" v="5852"/>
          <ac:inkMkLst>
            <pc:docMk/>
            <pc:sldMk cId="3361043045" sldId="295"/>
            <ac:inkMk id="88" creationId="{4D4C57C2-149C-4247-B911-8A1DA06DA448}"/>
          </ac:inkMkLst>
        </pc:inkChg>
        <pc:inkChg chg="add del">
          <ac:chgData name="Jim Beland" userId="d41a4da1a37fb713" providerId="LiveId" clId="{FA8FE1A3-92A2-4686-A1B2-B7A21D13620B}" dt="2020-05-05T06:23:19.681" v="5852"/>
          <ac:inkMkLst>
            <pc:docMk/>
            <pc:sldMk cId="3361043045" sldId="295"/>
            <ac:inkMk id="89" creationId="{8D4317A7-F344-46D4-B2C8-F01634A247A0}"/>
          </ac:inkMkLst>
        </pc:inkChg>
        <pc:inkChg chg="add del">
          <ac:chgData name="Jim Beland" userId="d41a4da1a37fb713" providerId="LiveId" clId="{FA8FE1A3-92A2-4686-A1B2-B7A21D13620B}" dt="2020-05-05T06:23:19.681" v="5852"/>
          <ac:inkMkLst>
            <pc:docMk/>
            <pc:sldMk cId="3361043045" sldId="295"/>
            <ac:inkMk id="90" creationId="{A72C9AF1-B617-470E-82AB-AFEA11A61D1B}"/>
          </ac:inkMkLst>
        </pc:inkChg>
        <pc:inkChg chg="add del">
          <ac:chgData name="Jim Beland" userId="d41a4da1a37fb713" providerId="LiveId" clId="{FA8FE1A3-92A2-4686-A1B2-B7A21D13620B}" dt="2020-05-05T06:23:19.681" v="5852"/>
          <ac:inkMkLst>
            <pc:docMk/>
            <pc:sldMk cId="3361043045" sldId="295"/>
            <ac:inkMk id="91" creationId="{C8446F21-1D08-4985-AE1A-6EA8F9E6DC2A}"/>
          </ac:inkMkLst>
        </pc:inkChg>
        <pc:inkChg chg="add del">
          <ac:chgData name="Jim Beland" userId="d41a4da1a37fb713" providerId="LiveId" clId="{FA8FE1A3-92A2-4686-A1B2-B7A21D13620B}" dt="2020-05-05T06:23:19.681" v="5852"/>
          <ac:inkMkLst>
            <pc:docMk/>
            <pc:sldMk cId="3361043045" sldId="295"/>
            <ac:inkMk id="92" creationId="{5D0E1A6A-D57E-4CA5-AF22-4277D697C95F}"/>
          </ac:inkMkLst>
        </pc:inkChg>
        <pc:inkChg chg="add del">
          <ac:chgData name="Jim Beland" userId="d41a4da1a37fb713" providerId="LiveId" clId="{FA8FE1A3-92A2-4686-A1B2-B7A21D13620B}" dt="2020-05-05T06:23:19.681" v="5852"/>
          <ac:inkMkLst>
            <pc:docMk/>
            <pc:sldMk cId="3361043045" sldId="295"/>
            <ac:inkMk id="93" creationId="{C9BBD5FB-829D-43A5-94C8-02842C158DC6}"/>
          </ac:inkMkLst>
        </pc:inkChg>
        <pc:inkChg chg="add">
          <ac:chgData name="Jim Beland" userId="d41a4da1a37fb713" providerId="LiveId" clId="{FA8FE1A3-92A2-4686-A1B2-B7A21D13620B}" dt="2020-05-05T06:23:19.681" v="5852"/>
          <ac:inkMkLst>
            <pc:docMk/>
            <pc:sldMk cId="3361043045" sldId="295"/>
            <ac:inkMk id="94" creationId="{29679D1F-1848-4BB1-9081-A1D3ADE86E7B}"/>
          </ac:inkMkLst>
        </pc:inkChg>
        <pc:inkChg chg="add">
          <ac:chgData name="Jim Beland" userId="d41a4da1a37fb713" providerId="LiveId" clId="{FA8FE1A3-92A2-4686-A1B2-B7A21D13620B}" dt="2020-05-05T06:23:19.681" v="5852"/>
          <ac:inkMkLst>
            <pc:docMk/>
            <pc:sldMk cId="3361043045" sldId="295"/>
            <ac:inkMk id="95" creationId="{05EDE682-1D06-4FC4-A5F9-F415C9A10FEB}"/>
          </ac:inkMkLst>
        </pc:inkChg>
        <pc:inkChg chg="add">
          <ac:chgData name="Jim Beland" userId="d41a4da1a37fb713" providerId="LiveId" clId="{FA8FE1A3-92A2-4686-A1B2-B7A21D13620B}" dt="2020-05-05T06:23:19.681" v="5852"/>
          <ac:inkMkLst>
            <pc:docMk/>
            <pc:sldMk cId="3361043045" sldId="295"/>
            <ac:inkMk id="96" creationId="{46EE52E5-F31C-4291-B4E3-149DB4D71355}"/>
          </ac:inkMkLst>
        </pc:inkChg>
        <pc:inkChg chg="add">
          <ac:chgData name="Jim Beland" userId="d41a4da1a37fb713" providerId="LiveId" clId="{FA8FE1A3-92A2-4686-A1B2-B7A21D13620B}" dt="2020-05-05T06:23:19.681" v="5852"/>
          <ac:inkMkLst>
            <pc:docMk/>
            <pc:sldMk cId="3361043045" sldId="295"/>
            <ac:inkMk id="97" creationId="{59AFB435-D6F2-4A86-BCFB-CB97A75E0AD0}"/>
          </ac:inkMkLst>
        </pc:inkChg>
        <pc:inkChg chg="del">
          <ac:chgData name="Jim Beland" userId="d41a4da1a37fb713" providerId="LiveId" clId="{FA8FE1A3-92A2-4686-A1B2-B7A21D13620B}" dt="2020-05-05T06:22:27.706" v="5790"/>
          <ac:inkMkLst>
            <pc:docMk/>
            <pc:sldMk cId="3361043045" sldId="295"/>
            <ac:inkMk id="100" creationId="{39D79787-4D5F-4328-B4C8-32CBDCFFB713}"/>
          </ac:inkMkLst>
        </pc:inkChg>
        <pc:inkChg chg="del">
          <ac:chgData name="Jim Beland" userId="d41a4da1a37fb713" providerId="LiveId" clId="{FA8FE1A3-92A2-4686-A1B2-B7A21D13620B}" dt="2020-05-05T06:22:27.252" v="5788"/>
          <ac:inkMkLst>
            <pc:docMk/>
            <pc:sldMk cId="3361043045" sldId="295"/>
            <ac:inkMk id="101" creationId="{DAB6991A-1201-4B9C-944C-882A7B815BBB}"/>
          </ac:inkMkLst>
        </pc:inkChg>
        <pc:inkChg chg="del">
          <ac:chgData name="Jim Beland" userId="d41a4da1a37fb713" providerId="LiveId" clId="{FA8FE1A3-92A2-4686-A1B2-B7A21D13620B}" dt="2020-05-05T06:22:23.866" v="5786"/>
          <ac:inkMkLst>
            <pc:docMk/>
            <pc:sldMk cId="3361043045" sldId="295"/>
            <ac:inkMk id="102" creationId="{F82ACFD2-ECA0-48D4-9104-DA26805ADFCA}"/>
          </ac:inkMkLst>
        </pc:inkChg>
        <pc:inkChg chg="del">
          <ac:chgData name="Jim Beland" userId="d41a4da1a37fb713" providerId="LiveId" clId="{FA8FE1A3-92A2-4686-A1B2-B7A21D13620B}" dt="2020-05-05T06:22:27.252" v="5789"/>
          <ac:inkMkLst>
            <pc:docMk/>
            <pc:sldMk cId="3361043045" sldId="295"/>
            <ac:inkMk id="103" creationId="{404DE2B8-A383-4199-B167-239EDE16C605}"/>
          </ac:inkMkLst>
        </pc:inkChg>
      </pc:sldChg>
      <pc:sldChg chg="addSp delSp add ord modTransition">
        <pc:chgData name="Jim Beland" userId="d41a4da1a37fb713" providerId="LiveId" clId="{FA8FE1A3-92A2-4686-A1B2-B7A21D13620B}" dt="2020-05-08T04:04:56.378" v="12306"/>
        <pc:sldMkLst>
          <pc:docMk/>
          <pc:sldMk cId="845798489" sldId="296"/>
        </pc:sldMkLst>
        <pc:inkChg chg="add">
          <ac:chgData name="Jim Beland" userId="d41a4da1a37fb713" providerId="LiveId" clId="{FA8FE1A3-92A2-4686-A1B2-B7A21D13620B}" dt="2020-05-05T06:25:31.262" v="5874" actId="9405"/>
          <ac:inkMkLst>
            <pc:docMk/>
            <pc:sldMk cId="845798489" sldId="296"/>
            <ac:inkMk id="4" creationId="{85284A4E-4B7B-45D3-A68F-772FB0E419A4}"/>
          </ac:inkMkLst>
        </pc:inkChg>
        <pc:inkChg chg="add del">
          <ac:chgData name="Jim Beland" userId="d41a4da1a37fb713" providerId="LiveId" clId="{FA8FE1A3-92A2-4686-A1B2-B7A21D13620B}" dt="2020-05-05T06:25:37.940" v="5877"/>
          <ac:inkMkLst>
            <pc:docMk/>
            <pc:sldMk cId="845798489" sldId="296"/>
            <ac:inkMk id="10" creationId="{C64A167B-6633-4A76-A479-B989B354614A}"/>
          </ac:inkMkLst>
        </pc:inkChg>
        <pc:inkChg chg="del">
          <ac:chgData name="Jim Beland" userId="d41a4da1a37fb713" providerId="LiveId" clId="{FA8FE1A3-92A2-4686-A1B2-B7A21D13620B}" dt="2020-05-05T06:23:54.391" v="5870"/>
          <ac:inkMkLst>
            <pc:docMk/>
            <pc:sldMk cId="845798489" sldId="296"/>
            <ac:inkMk id="11" creationId="{B0B23D63-098D-4E59-8F14-9664CB0BFD14}"/>
          </ac:inkMkLst>
        </pc:inkChg>
        <pc:inkChg chg="add del">
          <ac:chgData name="Jim Beland" userId="d41a4da1a37fb713" providerId="LiveId" clId="{FA8FE1A3-92A2-4686-A1B2-B7A21D13620B}" dt="2020-05-05T06:25:37.940" v="5877"/>
          <ac:inkMkLst>
            <pc:docMk/>
            <pc:sldMk cId="845798489" sldId="296"/>
            <ac:inkMk id="11" creationId="{D1766EF3-D9C7-4A46-B53B-315CA9A08332}"/>
          </ac:inkMkLst>
        </pc:inkChg>
        <pc:inkChg chg="add del">
          <ac:chgData name="Jim Beland" userId="d41a4da1a37fb713" providerId="LiveId" clId="{FA8FE1A3-92A2-4686-A1B2-B7A21D13620B}" dt="2020-05-05T06:25:40.305" v="5880"/>
          <ac:inkMkLst>
            <pc:docMk/>
            <pc:sldMk cId="845798489" sldId="296"/>
            <ac:inkMk id="12" creationId="{17528A0A-551E-4714-B9A6-E2F5CA05FD82}"/>
          </ac:inkMkLst>
        </pc:inkChg>
        <pc:inkChg chg="del">
          <ac:chgData name="Jim Beland" userId="d41a4da1a37fb713" providerId="LiveId" clId="{FA8FE1A3-92A2-4686-A1B2-B7A21D13620B}" dt="2020-05-05T06:23:54.391" v="5868"/>
          <ac:inkMkLst>
            <pc:docMk/>
            <pc:sldMk cId="845798489" sldId="296"/>
            <ac:inkMk id="12" creationId="{D98E0F25-6EA4-4278-959E-DF3723285B65}"/>
          </ac:inkMkLst>
        </pc:inkChg>
        <pc:inkChg chg="add del">
          <ac:chgData name="Jim Beland" userId="d41a4da1a37fb713" providerId="LiveId" clId="{FA8FE1A3-92A2-4686-A1B2-B7A21D13620B}" dt="2020-05-05T06:25:40.305" v="5880"/>
          <ac:inkMkLst>
            <pc:docMk/>
            <pc:sldMk cId="845798489" sldId="296"/>
            <ac:inkMk id="13" creationId="{3F2F9ACF-0D1D-4393-9FDD-DC9E56C7408C}"/>
          </ac:inkMkLst>
        </pc:inkChg>
        <pc:inkChg chg="del">
          <ac:chgData name="Jim Beland" userId="d41a4da1a37fb713" providerId="LiveId" clId="{FA8FE1A3-92A2-4686-A1B2-B7A21D13620B}" dt="2020-05-05T06:23:54.391" v="5869"/>
          <ac:inkMkLst>
            <pc:docMk/>
            <pc:sldMk cId="845798489" sldId="296"/>
            <ac:inkMk id="13" creationId="{E0A645B7-7523-414E-A73F-75B24E462E43}"/>
          </ac:inkMkLst>
        </pc:inkChg>
        <pc:inkChg chg="add del">
          <ac:chgData name="Jim Beland" userId="d41a4da1a37fb713" providerId="LiveId" clId="{FA8FE1A3-92A2-4686-A1B2-B7A21D13620B}" dt="2020-05-05T06:25:40.305" v="5880"/>
          <ac:inkMkLst>
            <pc:docMk/>
            <pc:sldMk cId="845798489" sldId="296"/>
            <ac:inkMk id="15" creationId="{67BBB8F6-E7EB-4FEF-8DBD-E6D6CAA86D4D}"/>
          </ac:inkMkLst>
        </pc:inkChg>
        <pc:inkChg chg="del">
          <ac:chgData name="Jim Beland" userId="d41a4da1a37fb713" providerId="LiveId" clId="{FA8FE1A3-92A2-4686-A1B2-B7A21D13620B}" dt="2020-05-05T06:23:54.391" v="5866"/>
          <ac:inkMkLst>
            <pc:docMk/>
            <pc:sldMk cId="845798489" sldId="296"/>
            <ac:inkMk id="15" creationId="{B4A6BF56-D2C3-43BF-91CA-A97D192618FA}"/>
          </ac:inkMkLst>
        </pc:inkChg>
        <pc:inkChg chg="add">
          <ac:chgData name="Jim Beland" userId="d41a4da1a37fb713" providerId="LiveId" clId="{FA8FE1A3-92A2-4686-A1B2-B7A21D13620B}" dt="2020-05-05T06:25:40.305" v="5880"/>
          <ac:inkMkLst>
            <pc:docMk/>
            <pc:sldMk cId="845798489" sldId="296"/>
            <ac:inkMk id="16" creationId="{9180D198-7EF3-4747-A7A4-EB0A80E79A18}"/>
          </ac:inkMkLst>
        </pc:inkChg>
        <pc:inkChg chg="add del">
          <ac:chgData name="Jim Beland" userId="d41a4da1a37fb713" providerId="LiveId" clId="{FA8FE1A3-92A2-4686-A1B2-B7A21D13620B}" dt="2020-05-05T06:25:45.716" v="5887"/>
          <ac:inkMkLst>
            <pc:docMk/>
            <pc:sldMk cId="845798489" sldId="296"/>
            <ac:inkMk id="18" creationId="{D844F534-03C0-4C68-B115-4A6BD92C20C8}"/>
          </ac:inkMkLst>
        </pc:inkChg>
        <pc:inkChg chg="add del">
          <ac:chgData name="Jim Beland" userId="d41a4da1a37fb713" providerId="LiveId" clId="{FA8FE1A3-92A2-4686-A1B2-B7A21D13620B}" dt="2020-05-05T06:25:45.716" v="5887"/>
          <ac:inkMkLst>
            <pc:docMk/>
            <pc:sldMk cId="845798489" sldId="296"/>
            <ac:inkMk id="19" creationId="{9769A2E8-8A8B-4745-98BC-DE3383FC94CA}"/>
          </ac:inkMkLst>
        </pc:inkChg>
        <pc:inkChg chg="add del">
          <ac:chgData name="Jim Beland" userId="d41a4da1a37fb713" providerId="LiveId" clId="{FA8FE1A3-92A2-4686-A1B2-B7A21D13620B}" dt="2020-05-05T06:25:45.716" v="5887"/>
          <ac:inkMkLst>
            <pc:docMk/>
            <pc:sldMk cId="845798489" sldId="296"/>
            <ac:inkMk id="21" creationId="{DE8117F0-9870-4D17-82EE-6EED5B8887ED}"/>
          </ac:inkMkLst>
        </pc:inkChg>
        <pc:inkChg chg="add del">
          <ac:chgData name="Jim Beland" userId="d41a4da1a37fb713" providerId="LiveId" clId="{FA8FE1A3-92A2-4686-A1B2-B7A21D13620B}" dt="2020-05-05T06:25:45.716" v="5887"/>
          <ac:inkMkLst>
            <pc:docMk/>
            <pc:sldMk cId="845798489" sldId="296"/>
            <ac:inkMk id="22" creationId="{24B7EA8E-B42B-466E-9A08-B42B6DEDF1C5}"/>
          </ac:inkMkLst>
        </pc:inkChg>
        <pc:inkChg chg="del">
          <ac:chgData name="Jim Beland" userId="d41a4da1a37fb713" providerId="LiveId" clId="{FA8FE1A3-92A2-4686-A1B2-B7A21D13620B}" dt="2020-05-05T06:23:54.391" v="5867"/>
          <ac:inkMkLst>
            <pc:docMk/>
            <pc:sldMk cId="845798489" sldId="296"/>
            <ac:inkMk id="22" creationId="{68598531-2D8B-4BB8-949F-1D9DAD6D1DF0}"/>
          </ac:inkMkLst>
        </pc:inkChg>
        <pc:inkChg chg="add del">
          <ac:chgData name="Jim Beland" userId="d41a4da1a37fb713" providerId="LiveId" clId="{FA8FE1A3-92A2-4686-A1B2-B7A21D13620B}" dt="2020-05-05T06:25:45.716" v="5887"/>
          <ac:inkMkLst>
            <pc:docMk/>
            <pc:sldMk cId="845798489" sldId="296"/>
            <ac:inkMk id="23" creationId="{E6AC933A-CCC0-4557-B085-F4AEFCF69A8A}"/>
          </ac:inkMkLst>
        </pc:inkChg>
        <pc:inkChg chg="add del">
          <ac:chgData name="Jim Beland" userId="d41a4da1a37fb713" providerId="LiveId" clId="{FA8FE1A3-92A2-4686-A1B2-B7A21D13620B}" dt="2020-05-05T06:25:45.716" v="5887"/>
          <ac:inkMkLst>
            <pc:docMk/>
            <pc:sldMk cId="845798489" sldId="296"/>
            <ac:inkMk id="24" creationId="{1BC45663-4012-4037-8AD4-7549E05A6D27}"/>
          </ac:inkMkLst>
        </pc:inkChg>
        <pc:inkChg chg="del">
          <ac:chgData name="Jim Beland" userId="d41a4da1a37fb713" providerId="LiveId" clId="{FA8FE1A3-92A2-4686-A1B2-B7A21D13620B}" dt="2020-05-05T06:23:54.391" v="5865"/>
          <ac:inkMkLst>
            <pc:docMk/>
            <pc:sldMk cId="845798489" sldId="296"/>
            <ac:inkMk id="24" creationId="{3338AF95-7C23-456F-A1F9-0FB230277E75}"/>
          </ac:inkMkLst>
        </pc:inkChg>
        <pc:inkChg chg="add">
          <ac:chgData name="Jim Beland" userId="d41a4da1a37fb713" providerId="LiveId" clId="{FA8FE1A3-92A2-4686-A1B2-B7A21D13620B}" dt="2020-05-05T06:25:45.716" v="5887"/>
          <ac:inkMkLst>
            <pc:docMk/>
            <pc:sldMk cId="845798489" sldId="296"/>
            <ac:inkMk id="25" creationId="{1C82728E-6715-447C-BF97-67CE8B6DB193}"/>
          </ac:inkMkLst>
        </pc:inkChg>
        <pc:inkChg chg="add">
          <ac:chgData name="Jim Beland" userId="d41a4da1a37fb713" providerId="LiveId" clId="{FA8FE1A3-92A2-4686-A1B2-B7A21D13620B}" dt="2020-05-05T06:25:53.081" v="5888" actId="9405"/>
          <ac:inkMkLst>
            <pc:docMk/>
            <pc:sldMk cId="845798489" sldId="296"/>
            <ac:inkMk id="26" creationId="{44447BD8-21A6-4A80-B334-079C1EDCF44D}"/>
          </ac:inkMkLst>
        </pc:inkChg>
        <pc:inkChg chg="add del">
          <ac:chgData name="Jim Beland" userId="d41a4da1a37fb713" providerId="LiveId" clId="{FA8FE1A3-92A2-4686-A1B2-B7A21D13620B}" dt="2020-05-05T06:26:11.808" v="5894"/>
          <ac:inkMkLst>
            <pc:docMk/>
            <pc:sldMk cId="845798489" sldId="296"/>
            <ac:inkMk id="27" creationId="{4CDAFE32-5179-4EA3-9CEB-8A840F11DAA7}"/>
          </ac:inkMkLst>
        </pc:inkChg>
        <pc:inkChg chg="add del">
          <ac:chgData name="Jim Beland" userId="d41a4da1a37fb713" providerId="LiveId" clId="{FA8FE1A3-92A2-4686-A1B2-B7A21D13620B}" dt="2020-05-05T06:26:11.808" v="5894"/>
          <ac:inkMkLst>
            <pc:docMk/>
            <pc:sldMk cId="845798489" sldId="296"/>
            <ac:inkMk id="28" creationId="{AE3BC47D-B12F-49AE-A037-0F2BD486DF2D}"/>
          </ac:inkMkLst>
        </pc:inkChg>
        <pc:inkChg chg="add del">
          <ac:chgData name="Jim Beland" userId="d41a4da1a37fb713" providerId="LiveId" clId="{FA8FE1A3-92A2-4686-A1B2-B7A21D13620B}" dt="2020-05-05T06:26:11.808" v="5894"/>
          <ac:inkMkLst>
            <pc:docMk/>
            <pc:sldMk cId="845798489" sldId="296"/>
            <ac:inkMk id="29" creationId="{BE288B2C-1C5A-4192-A7FE-EB7B1D176B40}"/>
          </ac:inkMkLst>
        </pc:inkChg>
        <pc:inkChg chg="add del">
          <ac:chgData name="Jim Beland" userId="d41a4da1a37fb713" providerId="LiveId" clId="{FA8FE1A3-92A2-4686-A1B2-B7A21D13620B}" dt="2020-05-05T06:26:11.808" v="5894"/>
          <ac:inkMkLst>
            <pc:docMk/>
            <pc:sldMk cId="845798489" sldId="296"/>
            <ac:inkMk id="30" creationId="{E5A1BA1E-4F9C-4C69-9AF3-72645E2C7B19}"/>
          </ac:inkMkLst>
        </pc:inkChg>
        <pc:inkChg chg="add del">
          <ac:chgData name="Jim Beland" userId="d41a4da1a37fb713" providerId="LiveId" clId="{FA8FE1A3-92A2-4686-A1B2-B7A21D13620B}" dt="2020-05-05T06:26:11.808" v="5894"/>
          <ac:inkMkLst>
            <pc:docMk/>
            <pc:sldMk cId="845798489" sldId="296"/>
            <ac:inkMk id="31" creationId="{DC81159D-272C-460D-BE1E-8B914091241D}"/>
          </ac:inkMkLst>
        </pc:inkChg>
        <pc:inkChg chg="del">
          <ac:chgData name="Jim Beland" userId="d41a4da1a37fb713" providerId="LiveId" clId="{FA8FE1A3-92A2-4686-A1B2-B7A21D13620B}" dt="2020-05-05T06:23:47.910" v="5854"/>
          <ac:inkMkLst>
            <pc:docMk/>
            <pc:sldMk cId="845798489" sldId="296"/>
            <ac:inkMk id="32" creationId="{1B48C540-DFFC-46FE-B21F-13BC3E27B72F}"/>
          </ac:inkMkLst>
        </pc:inkChg>
        <pc:inkChg chg="add">
          <ac:chgData name="Jim Beland" userId="d41a4da1a37fb713" providerId="LiveId" clId="{FA8FE1A3-92A2-4686-A1B2-B7A21D13620B}" dt="2020-05-05T06:26:11.808" v="5894"/>
          <ac:inkMkLst>
            <pc:docMk/>
            <pc:sldMk cId="845798489" sldId="296"/>
            <ac:inkMk id="32" creationId="{E93C0A56-FEB9-4603-972B-A4AC92974E1E}"/>
          </ac:inkMkLst>
        </pc:inkChg>
        <pc:inkChg chg="del">
          <ac:chgData name="Jim Beland" userId="d41a4da1a37fb713" providerId="LiveId" clId="{FA8FE1A3-92A2-4686-A1B2-B7A21D13620B}" dt="2020-05-05T06:23:47.910" v="5861"/>
          <ac:inkMkLst>
            <pc:docMk/>
            <pc:sldMk cId="845798489" sldId="296"/>
            <ac:inkMk id="33" creationId="{87290544-CFC9-4CED-B520-7FE805FC8017}"/>
          </ac:inkMkLst>
        </pc:inkChg>
        <pc:inkChg chg="add">
          <ac:chgData name="Jim Beland" userId="d41a4da1a37fb713" providerId="LiveId" clId="{FA8FE1A3-92A2-4686-A1B2-B7A21D13620B}" dt="2020-05-05T06:26:17.285" v="5895" actId="9405"/>
          <ac:inkMkLst>
            <pc:docMk/>
            <pc:sldMk cId="845798489" sldId="296"/>
            <ac:inkMk id="33" creationId="{B11A207E-8A7B-4F99-B3BF-A46A44F9130C}"/>
          </ac:inkMkLst>
        </pc:inkChg>
        <pc:inkChg chg="del">
          <ac:chgData name="Jim Beland" userId="d41a4da1a37fb713" providerId="LiveId" clId="{FA8FE1A3-92A2-4686-A1B2-B7A21D13620B}" dt="2020-05-05T06:23:47.910" v="5856"/>
          <ac:inkMkLst>
            <pc:docMk/>
            <pc:sldMk cId="845798489" sldId="296"/>
            <ac:inkMk id="34" creationId="{1C865BC8-B332-4A40-AC02-B1D9CE7BA36C}"/>
          </ac:inkMkLst>
        </pc:inkChg>
        <pc:inkChg chg="del">
          <ac:chgData name="Jim Beland" userId="d41a4da1a37fb713" providerId="LiveId" clId="{FA8FE1A3-92A2-4686-A1B2-B7A21D13620B}" dt="2020-05-05T06:23:47.910" v="5855"/>
          <ac:inkMkLst>
            <pc:docMk/>
            <pc:sldMk cId="845798489" sldId="296"/>
            <ac:inkMk id="39" creationId="{57E1C907-4F01-40A6-920B-AA8D88267330}"/>
          </ac:inkMkLst>
        </pc:inkChg>
        <pc:inkChg chg="del">
          <ac:chgData name="Jim Beland" userId="d41a4da1a37fb713" providerId="LiveId" clId="{FA8FE1A3-92A2-4686-A1B2-B7A21D13620B}" dt="2020-05-05T06:23:47.910" v="5863"/>
          <ac:inkMkLst>
            <pc:docMk/>
            <pc:sldMk cId="845798489" sldId="296"/>
            <ac:inkMk id="40" creationId="{DFEBE76A-B908-405D-AD5B-CEDBAB16EC66}"/>
          </ac:inkMkLst>
        </pc:inkChg>
        <pc:inkChg chg="del">
          <ac:chgData name="Jim Beland" userId="d41a4da1a37fb713" providerId="LiveId" clId="{FA8FE1A3-92A2-4686-A1B2-B7A21D13620B}" dt="2020-05-05T06:23:47.910" v="5864"/>
          <ac:inkMkLst>
            <pc:docMk/>
            <pc:sldMk cId="845798489" sldId="296"/>
            <ac:inkMk id="62" creationId="{200C6F6A-BC1C-456A-BB11-6A17A322A6B5}"/>
          </ac:inkMkLst>
        </pc:inkChg>
        <pc:inkChg chg="del">
          <ac:chgData name="Jim Beland" userId="d41a4da1a37fb713" providerId="LiveId" clId="{FA8FE1A3-92A2-4686-A1B2-B7A21D13620B}" dt="2020-05-05T06:23:47.910" v="5862"/>
          <ac:inkMkLst>
            <pc:docMk/>
            <pc:sldMk cId="845798489" sldId="296"/>
            <ac:inkMk id="64" creationId="{FE7B7D15-B068-4C15-89CD-913A4AD4CB73}"/>
          </ac:inkMkLst>
        </pc:inkChg>
        <pc:inkChg chg="del">
          <ac:chgData name="Jim Beland" userId="d41a4da1a37fb713" providerId="LiveId" clId="{FA8FE1A3-92A2-4686-A1B2-B7A21D13620B}" dt="2020-05-05T06:23:47.910" v="5857"/>
          <ac:inkMkLst>
            <pc:docMk/>
            <pc:sldMk cId="845798489" sldId="296"/>
            <ac:inkMk id="94" creationId="{29679D1F-1848-4BB1-9081-A1D3ADE86E7B}"/>
          </ac:inkMkLst>
        </pc:inkChg>
        <pc:inkChg chg="del">
          <ac:chgData name="Jim Beland" userId="d41a4da1a37fb713" providerId="LiveId" clId="{FA8FE1A3-92A2-4686-A1B2-B7A21D13620B}" dt="2020-05-05T06:23:47.910" v="5858"/>
          <ac:inkMkLst>
            <pc:docMk/>
            <pc:sldMk cId="845798489" sldId="296"/>
            <ac:inkMk id="95" creationId="{05EDE682-1D06-4FC4-A5F9-F415C9A10FEB}"/>
          </ac:inkMkLst>
        </pc:inkChg>
        <pc:inkChg chg="del">
          <ac:chgData name="Jim Beland" userId="d41a4da1a37fb713" providerId="LiveId" clId="{FA8FE1A3-92A2-4686-A1B2-B7A21D13620B}" dt="2020-05-05T06:23:47.910" v="5859"/>
          <ac:inkMkLst>
            <pc:docMk/>
            <pc:sldMk cId="845798489" sldId="296"/>
            <ac:inkMk id="96" creationId="{46EE52E5-F31C-4291-B4E3-149DB4D71355}"/>
          </ac:inkMkLst>
        </pc:inkChg>
        <pc:inkChg chg="del">
          <ac:chgData name="Jim Beland" userId="d41a4da1a37fb713" providerId="LiveId" clId="{FA8FE1A3-92A2-4686-A1B2-B7A21D13620B}" dt="2020-05-05T06:23:47.910" v="5860"/>
          <ac:inkMkLst>
            <pc:docMk/>
            <pc:sldMk cId="845798489" sldId="296"/>
            <ac:inkMk id="97" creationId="{59AFB435-D6F2-4A86-BCFB-CB97A75E0AD0}"/>
          </ac:inkMkLst>
        </pc:inkChg>
        <pc:cxnChg chg="del">
          <ac:chgData name="Jim Beland" userId="d41a4da1a37fb713" providerId="LiveId" clId="{FA8FE1A3-92A2-4686-A1B2-B7A21D13620B}" dt="2020-05-05T06:25:04.930" v="5872" actId="478"/>
          <ac:cxnSpMkLst>
            <pc:docMk/>
            <pc:sldMk cId="845798489" sldId="296"/>
            <ac:cxnSpMk id="6" creationId="{ACCA8EA3-1C44-4517-8D1A-C8246FA69CAC}"/>
          </ac:cxnSpMkLst>
        </pc:cxnChg>
        <pc:cxnChg chg="del">
          <ac:chgData name="Jim Beland" userId="d41a4da1a37fb713" providerId="LiveId" clId="{FA8FE1A3-92A2-4686-A1B2-B7A21D13620B}" dt="2020-05-05T06:25:08.585" v="5873" actId="478"/>
          <ac:cxnSpMkLst>
            <pc:docMk/>
            <pc:sldMk cId="845798489" sldId="296"/>
            <ac:cxnSpMk id="8" creationId="{28C08CE4-63F2-4FCC-83DF-CF88CEF39DC4}"/>
          </ac:cxnSpMkLst>
        </pc:cxnChg>
        <pc:cxnChg chg="del">
          <ac:chgData name="Jim Beland" userId="d41a4da1a37fb713" providerId="LiveId" clId="{FA8FE1A3-92A2-4686-A1B2-B7A21D13620B}" dt="2020-05-05T06:25:02.833" v="5871" actId="478"/>
          <ac:cxnSpMkLst>
            <pc:docMk/>
            <pc:sldMk cId="845798489" sldId="296"/>
            <ac:cxnSpMk id="9" creationId="{E7EC891C-42C7-4AD9-BF0E-710066E753AF}"/>
          </ac:cxnSpMkLst>
        </pc:cxnChg>
      </pc:sldChg>
      <pc:sldChg chg="addSp delSp add ord modTransition">
        <pc:chgData name="Jim Beland" userId="d41a4da1a37fb713" providerId="LiveId" clId="{FA8FE1A3-92A2-4686-A1B2-B7A21D13620B}" dt="2020-05-08T04:05:16.791" v="12307"/>
        <pc:sldMkLst>
          <pc:docMk/>
          <pc:sldMk cId="963772092" sldId="297"/>
        </pc:sldMkLst>
        <pc:inkChg chg="add del">
          <ac:chgData name="Jim Beland" userId="d41a4da1a37fb713" providerId="LiveId" clId="{FA8FE1A3-92A2-4686-A1B2-B7A21D13620B}" dt="2020-05-05T06:26:45.605" v="5915"/>
          <ac:inkMkLst>
            <pc:docMk/>
            <pc:sldMk cId="963772092" sldId="297"/>
            <ac:inkMk id="6" creationId="{7AB885FC-5BD8-4196-968A-DDEA042769FD}"/>
          </ac:inkMkLst>
        </pc:inkChg>
        <pc:inkChg chg="add del">
          <ac:chgData name="Jim Beland" userId="d41a4da1a37fb713" providerId="LiveId" clId="{FA8FE1A3-92A2-4686-A1B2-B7A21D13620B}" dt="2020-05-05T06:26:45.605" v="5915"/>
          <ac:inkMkLst>
            <pc:docMk/>
            <pc:sldMk cId="963772092" sldId="297"/>
            <ac:inkMk id="8" creationId="{7CA5A4BF-B1FB-48DF-9AE7-1E801FF4EE5D}"/>
          </ac:inkMkLst>
        </pc:inkChg>
        <pc:inkChg chg="add del">
          <ac:chgData name="Jim Beland" userId="d41a4da1a37fb713" providerId="LiveId" clId="{FA8FE1A3-92A2-4686-A1B2-B7A21D13620B}" dt="2020-05-05T06:26:45.605" v="5915"/>
          <ac:inkMkLst>
            <pc:docMk/>
            <pc:sldMk cId="963772092" sldId="297"/>
            <ac:inkMk id="9" creationId="{B3D1F00D-43AE-4990-ADAA-2BC00922DC6C}"/>
          </ac:inkMkLst>
        </pc:inkChg>
        <pc:inkChg chg="add del">
          <ac:chgData name="Jim Beland" userId="d41a4da1a37fb713" providerId="LiveId" clId="{FA8FE1A3-92A2-4686-A1B2-B7A21D13620B}" dt="2020-05-05T06:26:45.605" v="5915"/>
          <ac:inkMkLst>
            <pc:docMk/>
            <pc:sldMk cId="963772092" sldId="297"/>
            <ac:inkMk id="10" creationId="{5EC9786A-93AF-439B-98FB-777275888822}"/>
          </ac:inkMkLst>
        </pc:inkChg>
        <pc:inkChg chg="add del">
          <ac:chgData name="Jim Beland" userId="d41a4da1a37fb713" providerId="LiveId" clId="{FA8FE1A3-92A2-4686-A1B2-B7A21D13620B}" dt="2020-05-05T06:26:45.605" v="5915"/>
          <ac:inkMkLst>
            <pc:docMk/>
            <pc:sldMk cId="963772092" sldId="297"/>
            <ac:inkMk id="11" creationId="{F10CF4FD-4890-4AA3-9E04-6E7948DBFB77}"/>
          </ac:inkMkLst>
        </pc:inkChg>
        <pc:inkChg chg="add del">
          <ac:chgData name="Jim Beland" userId="d41a4da1a37fb713" providerId="LiveId" clId="{FA8FE1A3-92A2-4686-A1B2-B7A21D13620B}" dt="2020-05-05T06:26:45.605" v="5915"/>
          <ac:inkMkLst>
            <pc:docMk/>
            <pc:sldMk cId="963772092" sldId="297"/>
            <ac:inkMk id="12" creationId="{C316C99D-5A2A-4938-9E17-5080B05C5329}"/>
          </ac:inkMkLst>
        </pc:inkChg>
        <pc:inkChg chg="add del">
          <ac:chgData name="Jim Beland" userId="d41a4da1a37fb713" providerId="LiveId" clId="{FA8FE1A3-92A2-4686-A1B2-B7A21D13620B}" dt="2020-05-05T06:26:45.605" v="5915"/>
          <ac:inkMkLst>
            <pc:docMk/>
            <pc:sldMk cId="963772092" sldId="297"/>
            <ac:inkMk id="13" creationId="{B2F1905A-649C-43D6-B9EC-A424C6F19EE6}"/>
          </ac:inkMkLst>
        </pc:inkChg>
        <pc:inkChg chg="add del">
          <ac:chgData name="Jim Beland" userId="d41a4da1a37fb713" providerId="LiveId" clId="{FA8FE1A3-92A2-4686-A1B2-B7A21D13620B}" dt="2020-05-05T06:26:45.605" v="5915"/>
          <ac:inkMkLst>
            <pc:docMk/>
            <pc:sldMk cId="963772092" sldId="297"/>
            <ac:inkMk id="15" creationId="{821DD121-E7F7-459D-A9CC-D5175F745148}"/>
          </ac:inkMkLst>
        </pc:inkChg>
        <pc:inkChg chg="add del">
          <ac:chgData name="Jim Beland" userId="d41a4da1a37fb713" providerId="LiveId" clId="{FA8FE1A3-92A2-4686-A1B2-B7A21D13620B}" dt="2020-05-05T06:26:45.605" v="5915"/>
          <ac:inkMkLst>
            <pc:docMk/>
            <pc:sldMk cId="963772092" sldId="297"/>
            <ac:inkMk id="18" creationId="{06A6ACE6-E247-46FE-A7C4-6973B244DC9B}"/>
          </ac:inkMkLst>
        </pc:inkChg>
        <pc:inkChg chg="add del">
          <ac:chgData name="Jim Beland" userId="d41a4da1a37fb713" providerId="LiveId" clId="{FA8FE1A3-92A2-4686-A1B2-B7A21D13620B}" dt="2020-05-05T06:26:45.605" v="5915"/>
          <ac:inkMkLst>
            <pc:docMk/>
            <pc:sldMk cId="963772092" sldId="297"/>
            <ac:inkMk id="19" creationId="{0A856310-705C-419A-8A4B-F45A4856F482}"/>
          </ac:inkMkLst>
        </pc:inkChg>
        <pc:inkChg chg="add del">
          <ac:chgData name="Jim Beland" userId="d41a4da1a37fb713" providerId="LiveId" clId="{FA8FE1A3-92A2-4686-A1B2-B7A21D13620B}" dt="2020-05-05T06:26:45.605" v="5915"/>
          <ac:inkMkLst>
            <pc:docMk/>
            <pc:sldMk cId="963772092" sldId="297"/>
            <ac:inkMk id="21" creationId="{FC7201FF-7E8A-4AC1-B06B-EDE806C0641F}"/>
          </ac:inkMkLst>
        </pc:inkChg>
        <pc:inkChg chg="add del">
          <ac:chgData name="Jim Beland" userId="d41a4da1a37fb713" providerId="LiveId" clId="{FA8FE1A3-92A2-4686-A1B2-B7A21D13620B}" dt="2020-05-05T06:26:45.605" v="5915"/>
          <ac:inkMkLst>
            <pc:docMk/>
            <pc:sldMk cId="963772092" sldId="297"/>
            <ac:inkMk id="22" creationId="{26D8EA57-1159-4268-BA2E-212BEFC148B6}"/>
          </ac:inkMkLst>
        </pc:inkChg>
        <pc:inkChg chg="add del">
          <ac:chgData name="Jim Beland" userId="d41a4da1a37fb713" providerId="LiveId" clId="{FA8FE1A3-92A2-4686-A1B2-B7A21D13620B}" dt="2020-05-05T06:26:45.605" v="5915"/>
          <ac:inkMkLst>
            <pc:docMk/>
            <pc:sldMk cId="963772092" sldId="297"/>
            <ac:inkMk id="23" creationId="{9F933B90-1984-449E-834A-46BBB3865FB3}"/>
          </ac:inkMkLst>
        </pc:inkChg>
        <pc:inkChg chg="add del">
          <ac:chgData name="Jim Beland" userId="d41a4da1a37fb713" providerId="LiveId" clId="{FA8FE1A3-92A2-4686-A1B2-B7A21D13620B}" dt="2020-05-05T06:26:45.605" v="5915"/>
          <ac:inkMkLst>
            <pc:docMk/>
            <pc:sldMk cId="963772092" sldId="297"/>
            <ac:inkMk id="24" creationId="{0670DD9D-9A8B-4F77-B18A-4AFE6B7A251F}"/>
          </ac:inkMkLst>
        </pc:inkChg>
        <pc:inkChg chg="add del">
          <ac:chgData name="Jim Beland" userId="d41a4da1a37fb713" providerId="LiveId" clId="{FA8FE1A3-92A2-4686-A1B2-B7A21D13620B}" dt="2020-05-05T06:26:45.605" v="5915"/>
          <ac:inkMkLst>
            <pc:docMk/>
            <pc:sldMk cId="963772092" sldId="297"/>
            <ac:inkMk id="27" creationId="{9C00083C-0EEA-42C3-BCA4-23A1FC8AC4BC}"/>
          </ac:inkMkLst>
        </pc:inkChg>
        <pc:inkChg chg="add del">
          <ac:chgData name="Jim Beland" userId="d41a4da1a37fb713" providerId="LiveId" clId="{FA8FE1A3-92A2-4686-A1B2-B7A21D13620B}" dt="2020-05-05T06:26:45.605" v="5915"/>
          <ac:inkMkLst>
            <pc:docMk/>
            <pc:sldMk cId="963772092" sldId="297"/>
            <ac:inkMk id="28" creationId="{F8415DB6-C80C-4B4D-A63D-E832207BC9F3}"/>
          </ac:inkMkLst>
        </pc:inkChg>
        <pc:inkChg chg="add del">
          <ac:chgData name="Jim Beland" userId="d41a4da1a37fb713" providerId="LiveId" clId="{FA8FE1A3-92A2-4686-A1B2-B7A21D13620B}" dt="2020-05-05T06:26:45.605" v="5915"/>
          <ac:inkMkLst>
            <pc:docMk/>
            <pc:sldMk cId="963772092" sldId="297"/>
            <ac:inkMk id="29" creationId="{852E897A-95CB-4AD9-9F19-FC4EBA87BAC6}"/>
          </ac:inkMkLst>
        </pc:inkChg>
        <pc:inkChg chg="add del">
          <ac:chgData name="Jim Beland" userId="d41a4da1a37fb713" providerId="LiveId" clId="{FA8FE1A3-92A2-4686-A1B2-B7A21D13620B}" dt="2020-05-05T06:26:45.605" v="5915"/>
          <ac:inkMkLst>
            <pc:docMk/>
            <pc:sldMk cId="963772092" sldId="297"/>
            <ac:inkMk id="30" creationId="{02A5DAAD-F906-47B6-A79F-E5E872C78901}"/>
          </ac:inkMkLst>
        </pc:inkChg>
        <pc:inkChg chg="add">
          <ac:chgData name="Jim Beland" userId="d41a4da1a37fb713" providerId="LiveId" clId="{FA8FE1A3-92A2-4686-A1B2-B7A21D13620B}" dt="2020-05-05T06:26:45.605" v="5915"/>
          <ac:inkMkLst>
            <pc:docMk/>
            <pc:sldMk cId="963772092" sldId="297"/>
            <ac:inkMk id="31" creationId="{3EBC3001-7B9A-4879-A73F-D9A77E28B36E}"/>
          </ac:inkMkLst>
        </pc:inkChg>
        <pc:inkChg chg="add">
          <ac:chgData name="Jim Beland" userId="d41a4da1a37fb713" providerId="LiveId" clId="{FA8FE1A3-92A2-4686-A1B2-B7A21D13620B}" dt="2020-05-05T06:26:45.605" v="5915"/>
          <ac:inkMkLst>
            <pc:docMk/>
            <pc:sldMk cId="963772092" sldId="297"/>
            <ac:inkMk id="34" creationId="{C8D15619-9579-4FB4-8FCE-53BBA6E4DA8D}"/>
          </ac:inkMkLst>
        </pc:inkChg>
        <pc:inkChg chg="add del">
          <ac:chgData name="Jim Beland" userId="d41a4da1a37fb713" providerId="LiveId" clId="{FA8FE1A3-92A2-4686-A1B2-B7A21D13620B}" dt="2020-05-05T06:27:00.287" v="5922" actId="9405"/>
          <ac:inkMkLst>
            <pc:docMk/>
            <pc:sldMk cId="963772092" sldId="297"/>
            <ac:inkMk id="35" creationId="{C0E3F116-94BA-4736-84DA-A534BBC42D30}"/>
          </ac:inkMkLst>
        </pc:inkChg>
        <pc:inkChg chg="add del">
          <ac:chgData name="Jim Beland" userId="d41a4da1a37fb713" providerId="LiveId" clId="{FA8FE1A3-92A2-4686-A1B2-B7A21D13620B}" dt="2020-05-05T06:26:58.137" v="5921" actId="9405"/>
          <ac:inkMkLst>
            <pc:docMk/>
            <pc:sldMk cId="963772092" sldId="297"/>
            <ac:inkMk id="36" creationId="{92AD6571-87A7-4D4B-91C0-FBAF6796E826}"/>
          </ac:inkMkLst>
        </pc:inkChg>
        <pc:inkChg chg="add del">
          <ac:chgData name="Jim Beland" userId="d41a4da1a37fb713" providerId="LiveId" clId="{FA8FE1A3-92A2-4686-A1B2-B7A21D13620B}" dt="2020-05-05T06:26:57.605" v="5920" actId="9405"/>
          <ac:inkMkLst>
            <pc:docMk/>
            <pc:sldMk cId="963772092" sldId="297"/>
            <ac:inkMk id="37" creationId="{1FA67B7F-BB20-4DB6-8E2E-51CA5E04D9B5}"/>
          </ac:inkMkLst>
        </pc:inkChg>
        <pc:inkChg chg="add">
          <ac:chgData name="Jim Beland" userId="d41a4da1a37fb713" providerId="LiveId" clId="{FA8FE1A3-92A2-4686-A1B2-B7A21D13620B}" dt="2020-05-05T06:26:47.495" v="5919"/>
          <ac:inkMkLst>
            <pc:docMk/>
            <pc:sldMk cId="963772092" sldId="297"/>
            <ac:inkMk id="38" creationId="{F4E5A226-AD64-47FF-943E-871E4C5E3C84}"/>
          </ac:inkMkLst>
        </pc:inkChg>
        <pc:inkChg chg="add del">
          <ac:chgData name="Jim Beland" userId="d41a4da1a37fb713" providerId="LiveId" clId="{FA8FE1A3-92A2-4686-A1B2-B7A21D13620B}" dt="2020-05-05T06:27:06.442" v="5927"/>
          <ac:inkMkLst>
            <pc:docMk/>
            <pc:sldMk cId="963772092" sldId="297"/>
            <ac:inkMk id="39" creationId="{5A5BD075-D260-4332-B0DC-7E8EBC8D2AC7}"/>
          </ac:inkMkLst>
        </pc:inkChg>
        <pc:inkChg chg="add del">
          <ac:chgData name="Jim Beland" userId="d41a4da1a37fb713" providerId="LiveId" clId="{FA8FE1A3-92A2-4686-A1B2-B7A21D13620B}" dt="2020-05-05T06:27:06.442" v="5927"/>
          <ac:inkMkLst>
            <pc:docMk/>
            <pc:sldMk cId="963772092" sldId="297"/>
            <ac:inkMk id="40" creationId="{B8583768-A36A-4A30-8612-725B2455BF4F}"/>
          </ac:inkMkLst>
        </pc:inkChg>
        <pc:inkChg chg="add del">
          <ac:chgData name="Jim Beland" userId="d41a4da1a37fb713" providerId="LiveId" clId="{FA8FE1A3-92A2-4686-A1B2-B7A21D13620B}" dt="2020-05-05T06:27:06.442" v="5927"/>
          <ac:inkMkLst>
            <pc:docMk/>
            <pc:sldMk cId="963772092" sldId="297"/>
            <ac:inkMk id="41" creationId="{E37F1A1D-933D-43A5-ADF2-CA54C6BCCCA8}"/>
          </ac:inkMkLst>
        </pc:inkChg>
        <pc:inkChg chg="add">
          <ac:chgData name="Jim Beland" userId="d41a4da1a37fb713" providerId="LiveId" clId="{FA8FE1A3-92A2-4686-A1B2-B7A21D13620B}" dt="2020-05-05T06:27:05.719" v="5926" actId="9405"/>
          <ac:inkMkLst>
            <pc:docMk/>
            <pc:sldMk cId="963772092" sldId="297"/>
            <ac:inkMk id="42" creationId="{CEFF9702-6739-4767-98EF-344F5279DDA7}"/>
          </ac:inkMkLst>
        </pc:inkChg>
        <pc:inkChg chg="add">
          <ac:chgData name="Jim Beland" userId="d41a4da1a37fb713" providerId="LiveId" clId="{FA8FE1A3-92A2-4686-A1B2-B7A21D13620B}" dt="2020-05-05T06:27:06.442" v="5927"/>
          <ac:inkMkLst>
            <pc:docMk/>
            <pc:sldMk cId="963772092" sldId="297"/>
            <ac:inkMk id="43" creationId="{E13AD461-F41A-41AD-896A-4CA64F54F03D}"/>
          </ac:inkMkLst>
        </pc:inkChg>
        <pc:inkChg chg="add del">
          <ac:chgData name="Jim Beland" userId="d41a4da1a37fb713" providerId="LiveId" clId="{FA8FE1A3-92A2-4686-A1B2-B7A21D13620B}" dt="2020-05-05T06:27:17.792" v="5948"/>
          <ac:inkMkLst>
            <pc:docMk/>
            <pc:sldMk cId="963772092" sldId="297"/>
            <ac:inkMk id="44" creationId="{F3C6DFF7-1FF7-4A47-9102-B227D1AD32E5}"/>
          </ac:inkMkLst>
        </pc:inkChg>
        <pc:inkChg chg="add del">
          <ac:chgData name="Jim Beland" userId="d41a4da1a37fb713" providerId="LiveId" clId="{FA8FE1A3-92A2-4686-A1B2-B7A21D13620B}" dt="2020-05-05T06:27:17.792" v="5948"/>
          <ac:inkMkLst>
            <pc:docMk/>
            <pc:sldMk cId="963772092" sldId="297"/>
            <ac:inkMk id="46" creationId="{720D2343-A9C4-4459-BCDE-9E117127BE87}"/>
          </ac:inkMkLst>
        </pc:inkChg>
        <pc:inkChg chg="add del">
          <ac:chgData name="Jim Beland" userId="d41a4da1a37fb713" providerId="LiveId" clId="{FA8FE1A3-92A2-4686-A1B2-B7A21D13620B}" dt="2020-05-05T06:27:17.792" v="5948"/>
          <ac:inkMkLst>
            <pc:docMk/>
            <pc:sldMk cId="963772092" sldId="297"/>
            <ac:inkMk id="47" creationId="{25C8D799-11ED-496C-A079-046C1A11814A}"/>
          </ac:inkMkLst>
        </pc:inkChg>
        <pc:inkChg chg="add del">
          <ac:chgData name="Jim Beland" userId="d41a4da1a37fb713" providerId="LiveId" clId="{FA8FE1A3-92A2-4686-A1B2-B7A21D13620B}" dt="2020-05-05T06:27:17.792" v="5948"/>
          <ac:inkMkLst>
            <pc:docMk/>
            <pc:sldMk cId="963772092" sldId="297"/>
            <ac:inkMk id="48" creationId="{2DDB61E3-03C5-4095-AC3E-1BC4E014AF70}"/>
          </ac:inkMkLst>
        </pc:inkChg>
        <pc:inkChg chg="add del">
          <ac:chgData name="Jim Beland" userId="d41a4da1a37fb713" providerId="LiveId" clId="{FA8FE1A3-92A2-4686-A1B2-B7A21D13620B}" dt="2020-05-05T06:27:17.792" v="5948"/>
          <ac:inkMkLst>
            <pc:docMk/>
            <pc:sldMk cId="963772092" sldId="297"/>
            <ac:inkMk id="50" creationId="{F9897621-EBD2-4AD0-8037-4FE967D57F35}"/>
          </ac:inkMkLst>
        </pc:inkChg>
        <pc:inkChg chg="add del">
          <ac:chgData name="Jim Beland" userId="d41a4da1a37fb713" providerId="LiveId" clId="{FA8FE1A3-92A2-4686-A1B2-B7A21D13620B}" dt="2020-05-05T06:27:17.792" v="5948"/>
          <ac:inkMkLst>
            <pc:docMk/>
            <pc:sldMk cId="963772092" sldId="297"/>
            <ac:inkMk id="51" creationId="{CD89EB42-3EAA-45DD-B967-5465E72D357C}"/>
          </ac:inkMkLst>
        </pc:inkChg>
        <pc:inkChg chg="add del">
          <ac:chgData name="Jim Beland" userId="d41a4da1a37fb713" providerId="LiveId" clId="{FA8FE1A3-92A2-4686-A1B2-B7A21D13620B}" dt="2020-05-05T06:27:17.792" v="5948"/>
          <ac:inkMkLst>
            <pc:docMk/>
            <pc:sldMk cId="963772092" sldId="297"/>
            <ac:inkMk id="52" creationId="{1C5B1A3E-C644-4EC1-ADD0-8E9E56F94A0F}"/>
          </ac:inkMkLst>
        </pc:inkChg>
        <pc:inkChg chg="add del">
          <ac:chgData name="Jim Beland" userId="d41a4da1a37fb713" providerId="LiveId" clId="{FA8FE1A3-92A2-4686-A1B2-B7A21D13620B}" dt="2020-05-05T06:27:17.792" v="5948"/>
          <ac:inkMkLst>
            <pc:docMk/>
            <pc:sldMk cId="963772092" sldId="297"/>
            <ac:inkMk id="53" creationId="{B69338A0-7B8D-47CB-B5A3-01FB6DA5C6FA}"/>
          </ac:inkMkLst>
        </pc:inkChg>
        <pc:inkChg chg="add del">
          <ac:chgData name="Jim Beland" userId="d41a4da1a37fb713" providerId="LiveId" clId="{FA8FE1A3-92A2-4686-A1B2-B7A21D13620B}" dt="2020-05-05T06:27:17.792" v="5948"/>
          <ac:inkMkLst>
            <pc:docMk/>
            <pc:sldMk cId="963772092" sldId="297"/>
            <ac:inkMk id="54" creationId="{00C180A3-E37F-44E3-B78F-91B723BE7202}"/>
          </ac:inkMkLst>
        </pc:inkChg>
        <pc:inkChg chg="add del">
          <ac:chgData name="Jim Beland" userId="d41a4da1a37fb713" providerId="LiveId" clId="{FA8FE1A3-92A2-4686-A1B2-B7A21D13620B}" dt="2020-05-05T06:27:17.792" v="5948"/>
          <ac:inkMkLst>
            <pc:docMk/>
            <pc:sldMk cId="963772092" sldId="297"/>
            <ac:inkMk id="55" creationId="{CC9ACE18-49B9-4DF4-BF81-C65885B86A91}"/>
          </ac:inkMkLst>
        </pc:inkChg>
        <pc:inkChg chg="add del">
          <ac:chgData name="Jim Beland" userId="d41a4da1a37fb713" providerId="LiveId" clId="{FA8FE1A3-92A2-4686-A1B2-B7A21D13620B}" dt="2020-05-05T06:27:17.792" v="5948"/>
          <ac:inkMkLst>
            <pc:docMk/>
            <pc:sldMk cId="963772092" sldId="297"/>
            <ac:inkMk id="56" creationId="{8F67369C-67F2-401D-92CF-37AF91185F0B}"/>
          </ac:inkMkLst>
        </pc:inkChg>
        <pc:inkChg chg="add del">
          <ac:chgData name="Jim Beland" userId="d41a4da1a37fb713" providerId="LiveId" clId="{FA8FE1A3-92A2-4686-A1B2-B7A21D13620B}" dt="2020-05-05T06:27:17.792" v="5948"/>
          <ac:inkMkLst>
            <pc:docMk/>
            <pc:sldMk cId="963772092" sldId="297"/>
            <ac:inkMk id="57" creationId="{ADD006D8-E982-44CF-8193-B2541BBE57C2}"/>
          </ac:inkMkLst>
        </pc:inkChg>
        <pc:inkChg chg="add del">
          <ac:chgData name="Jim Beland" userId="d41a4da1a37fb713" providerId="LiveId" clId="{FA8FE1A3-92A2-4686-A1B2-B7A21D13620B}" dt="2020-05-05T06:27:17.792" v="5948"/>
          <ac:inkMkLst>
            <pc:docMk/>
            <pc:sldMk cId="963772092" sldId="297"/>
            <ac:inkMk id="58" creationId="{6264ACE1-48A6-4C66-BBD3-352BD064968B}"/>
          </ac:inkMkLst>
        </pc:inkChg>
        <pc:inkChg chg="add del">
          <ac:chgData name="Jim Beland" userId="d41a4da1a37fb713" providerId="LiveId" clId="{FA8FE1A3-92A2-4686-A1B2-B7A21D13620B}" dt="2020-05-05T06:27:17.792" v="5948"/>
          <ac:inkMkLst>
            <pc:docMk/>
            <pc:sldMk cId="963772092" sldId="297"/>
            <ac:inkMk id="59" creationId="{3F7E1C66-C33B-422C-9C1F-2AB042E55E83}"/>
          </ac:inkMkLst>
        </pc:inkChg>
        <pc:inkChg chg="add del">
          <ac:chgData name="Jim Beland" userId="d41a4da1a37fb713" providerId="LiveId" clId="{FA8FE1A3-92A2-4686-A1B2-B7A21D13620B}" dt="2020-05-05T06:27:17.792" v="5948"/>
          <ac:inkMkLst>
            <pc:docMk/>
            <pc:sldMk cId="963772092" sldId="297"/>
            <ac:inkMk id="60" creationId="{BCE5EDDC-9FBE-428C-A252-A8B8C2E74969}"/>
          </ac:inkMkLst>
        </pc:inkChg>
        <pc:inkChg chg="add del">
          <ac:chgData name="Jim Beland" userId="d41a4da1a37fb713" providerId="LiveId" clId="{FA8FE1A3-92A2-4686-A1B2-B7A21D13620B}" dt="2020-05-05T06:27:17.792" v="5948"/>
          <ac:inkMkLst>
            <pc:docMk/>
            <pc:sldMk cId="963772092" sldId="297"/>
            <ac:inkMk id="61" creationId="{285E1B5A-3144-4B0B-A25F-000FE073C0FD}"/>
          </ac:inkMkLst>
        </pc:inkChg>
        <pc:inkChg chg="add del">
          <ac:chgData name="Jim Beland" userId="d41a4da1a37fb713" providerId="LiveId" clId="{FA8FE1A3-92A2-4686-A1B2-B7A21D13620B}" dt="2020-05-05T06:27:17.792" v="5948"/>
          <ac:inkMkLst>
            <pc:docMk/>
            <pc:sldMk cId="963772092" sldId="297"/>
            <ac:inkMk id="62" creationId="{2B0F3620-7B67-438A-B87C-D0A766E03553}"/>
          </ac:inkMkLst>
        </pc:inkChg>
        <pc:inkChg chg="add del">
          <ac:chgData name="Jim Beland" userId="d41a4da1a37fb713" providerId="LiveId" clId="{FA8FE1A3-92A2-4686-A1B2-B7A21D13620B}" dt="2020-05-05T06:27:17.792" v="5948"/>
          <ac:inkMkLst>
            <pc:docMk/>
            <pc:sldMk cId="963772092" sldId="297"/>
            <ac:inkMk id="64" creationId="{1FEDD683-DAFE-4845-B66A-0339EC9B97EF}"/>
          </ac:inkMkLst>
        </pc:inkChg>
        <pc:inkChg chg="add del">
          <ac:chgData name="Jim Beland" userId="d41a4da1a37fb713" providerId="LiveId" clId="{FA8FE1A3-92A2-4686-A1B2-B7A21D13620B}" dt="2020-05-05T06:27:17.792" v="5948"/>
          <ac:inkMkLst>
            <pc:docMk/>
            <pc:sldMk cId="963772092" sldId="297"/>
            <ac:inkMk id="65" creationId="{CBA018E7-6F0D-4483-88B1-49AC787EFD55}"/>
          </ac:inkMkLst>
        </pc:inkChg>
        <pc:inkChg chg="add del">
          <ac:chgData name="Jim Beland" userId="d41a4da1a37fb713" providerId="LiveId" clId="{FA8FE1A3-92A2-4686-A1B2-B7A21D13620B}" dt="2020-05-05T06:27:17.792" v="5948"/>
          <ac:inkMkLst>
            <pc:docMk/>
            <pc:sldMk cId="963772092" sldId="297"/>
            <ac:inkMk id="66" creationId="{5EAB363B-8FE9-4483-8D60-64A7B04DA675}"/>
          </ac:inkMkLst>
        </pc:inkChg>
        <pc:inkChg chg="add">
          <ac:chgData name="Jim Beland" userId="d41a4da1a37fb713" providerId="LiveId" clId="{FA8FE1A3-92A2-4686-A1B2-B7A21D13620B}" dt="2020-05-05T06:27:17.792" v="5948"/>
          <ac:inkMkLst>
            <pc:docMk/>
            <pc:sldMk cId="963772092" sldId="297"/>
            <ac:inkMk id="67" creationId="{2FCC4F88-7861-44A0-9C81-2BC815137F42}"/>
          </ac:inkMkLst>
        </pc:inkChg>
        <pc:inkChg chg="add">
          <ac:chgData name="Jim Beland" userId="d41a4da1a37fb713" providerId="LiveId" clId="{FA8FE1A3-92A2-4686-A1B2-B7A21D13620B}" dt="2020-05-05T06:27:17.792" v="5948"/>
          <ac:inkMkLst>
            <pc:docMk/>
            <pc:sldMk cId="963772092" sldId="297"/>
            <ac:inkMk id="68" creationId="{384FD82B-5D15-49AC-844C-4D006037286A}"/>
          </ac:inkMkLst>
        </pc:inkChg>
        <pc:inkChg chg="add">
          <ac:chgData name="Jim Beland" userId="d41a4da1a37fb713" providerId="LiveId" clId="{FA8FE1A3-92A2-4686-A1B2-B7A21D13620B}" dt="2020-05-05T06:27:17.792" v="5948"/>
          <ac:inkMkLst>
            <pc:docMk/>
            <pc:sldMk cId="963772092" sldId="297"/>
            <ac:inkMk id="69" creationId="{0B24E733-BD20-4479-85EF-21986A0740A4}"/>
          </ac:inkMkLst>
        </pc:inkChg>
        <pc:inkChg chg="add">
          <ac:chgData name="Jim Beland" userId="d41a4da1a37fb713" providerId="LiveId" clId="{FA8FE1A3-92A2-4686-A1B2-B7A21D13620B}" dt="2020-05-05T06:27:17.792" v="5948"/>
          <ac:inkMkLst>
            <pc:docMk/>
            <pc:sldMk cId="963772092" sldId="297"/>
            <ac:inkMk id="70" creationId="{C2E819B9-82BE-4B12-90BB-224BF05018A8}"/>
          </ac:inkMkLst>
        </pc:inkChg>
        <pc:inkChg chg="add">
          <ac:chgData name="Jim Beland" userId="d41a4da1a37fb713" providerId="LiveId" clId="{FA8FE1A3-92A2-4686-A1B2-B7A21D13620B}" dt="2020-05-05T06:27:18.623" v="5949" actId="9405"/>
          <ac:inkMkLst>
            <pc:docMk/>
            <pc:sldMk cId="963772092" sldId="297"/>
            <ac:inkMk id="71" creationId="{E6C257A1-E3FE-452D-A90A-34EF5088D0BC}"/>
          </ac:inkMkLst>
        </pc:inkChg>
        <pc:inkChg chg="add del">
          <ac:chgData name="Jim Beland" userId="d41a4da1a37fb713" providerId="LiveId" clId="{FA8FE1A3-92A2-4686-A1B2-B7A21D13620B}" dt="2020-05-05T06:27:24.696" v="5962"/>
          <ac:inkMkLst>
            <pc:docMk/>
            <pc:sldMk cId="963772092" sldId="297"/>
            <ac:inkMk id="72" creationId="{A2555525-E583-4D56-A369-3EF7BE023571}"/>
          </ac:inkMkLst>
        </pc:inkChg>
        <pc:inkChg chg="add del">
          <ac:chgData name="Jim Beland" userId="d41a4da1a37fb713" providerId="LiveId" clId="{FA8FE1A3-92A2-4686-A1B2-B7A21D13620B}" dt="2020-05-05T06:27:24.696" v="5962"/>
          <ac:inkMkLst>
            <pc:docMk/>
            <pc:sldMk cId="963772092" sldId="297"/>
            <ac:inkMk id="73" creationId="{A3E2DB3E-BFF7-4537-8B73-460B48CEADC0}"/>
          </ac:inkMkLst>
        </pc:inkChg>
        <pc:inkChg chg="add del">
          <ac:chgData name="Jim Beland" userId="d41a4da1a37fb713" providerId="LiveId" clId="{FA8FE1A3-92A2-4686-A1B2-B7A21D13620B}" dt="2020-05-05T06:27:24.696" v="5962"/>
          <ac:inkMkLst>
            <pc:docMk/>
            <pc:sldMk cId="963772092" sldId="297"/>
            <ac:inkMk id="74" creationId="{30405FC9-8B6B-4D50-B8F0-38245AB73CD7}"/>
          </ac:inkMkLst>
        </pc:inkChg>
        <pc:inkChg chg="add del">
          <ac:chgData name="Jim Beland" userId="d41a4da1a37fb713" providerId="LiveId" clId="{FA8FE1A3-92A2-4686-A1B2-B7A21D13620B}" dt="2020-05-05T06:27:24.696" v="5962"/>
          <ac:inkMkLst>
            <pc:docMk/>
            <pc:sldMk cId="963772092" sldId="297"/>
            <ac:inkMk id="75" creationId="{EC30DB14-0CC0-466F-9FB1-EA6FADE100FA}"/>
          </ac:inkMkLst>
        </pc:inkChg>
        <pc:inkChg chg="add del">
          <ac:chgData name="Jim Beland" userId="d41a4da1a37fb713" providerId="LiveId" clId="{FA8FE1A3-92A2-4686-A1B2-B7A21D13620B}" dt="2020-05-05T06:27:24.696" v="5962"/>
          <ac:inkMkLst>
            <pc:docMk/>
            <pc:sldMk cId="963772092" sldId="297"/>
            <ac:inkMk id="76" creationId="{9671038C-C56D-4CE3-9DD9-605F49E0492E}"/>
          </ac:inkMkLst>
        </pc:inkChg>
        <pc:inkChg chg="add del">
          <ac:chgData name="Jim Beland" userId="d41a4da1a37fb713" providerId="LiveId" clId="{FA8FE1A3-92A2-4686-A1B2-B7A21D13620B}" dt="2020-05-05T06:27:24.696" v="5962"/>
          <ac:inkMkLst>
            <pc:docMk/>
            <pc:sldMk cId="963772092" sldId="297"/>
            <ac:inkMk id="77" creationId="{BD414574-0063-44DE-ABB5-BC1995C29791}"/>
          </ac:inkMkLst>
        </pc:inkChg>
        <pc:inkChg chg="add del">
          <ac:chgData name="Jim Beland" userId="d41a4da1a37fb713" providerId="LiveId" clId="{FA8FE1A3-92A2-4686-A1B2-B7A21D13620B}" dt="2020-05-05T06:27:24.696" v="5962"/>
          <ac:inkMkLst>
            <pc:docMk/>
            <pc:sldMk cId="963772092" sldId="297"/>
            <ac:inkMk id="78" creationId="{2FFA7F0B-61F0-4157-BC4F-0792F6C83770}"/>
          </ac:inkMkLst>
        </pc:inkChg>
        <pc:inkChg chg="add del">
          <ac:chgData name="Jim Beland" userId="d41a4da1a37fb713" providerId="LiveId" clId="{FA8FE1A3-92A2-4686-A1B2-B7A21D13620B}" dt="2020-05-05T06:27:24.696" v="5962"/>
          <ac:inkMkLst>
            <pc:docMk/>
            <pc:sldMk cId="963772092" sldId="297"/>
            <ac:inkMk id="79" creationId="{7B507C7B-3B2D-4877-8D7E-991B319AAF15}"/>
          </ac:inkMkLst>
        </pc:inkChg>
        <pc:inkChg chg="add del">
          <ac:chgData name="Jim Beland" userId="d41a4da1a37fb713" providerId="LiveId" clId="{FA8FE1A3-92A2-4686-A1B2-B7A21D13620B}" dt="2020-05-05T06:27:24.696" v="5962"/>
          <ac:inkMkLst>
            <pc:docMk/>
            <pc:sldMk cId="963772092" sldId="297"/>
            <ac:inkMk id="80" creationId="{A3F411BC-FAF9-49FD-B0B4-BF8E9D253C48}"/>
          </ac:inkMkLst>
        </pc:inkChg>
        <pc:inkChg chg="add del">
          <ac:chgData name="Jim Beland" userId="d41a4da1a37fb713" providerId="LiveId" clId="{FA8FE1A3-92A2-4686-A1B2-B7A21D13620B}" dt="2020-05-05T06:27:24.696" v="5962"/>
          <ac:inkMkLst>
            <pc:docMk/>
            <pc:sldMk cId="963772092" sldId="297"/>
            <ac:inkMk id="81" creationId="{8A8397B4-C5AD-4711-ADDC-FCC91B6E2C54}"/>
          </ac:inkMkLst>
        </pc:inkChg>
        <pc:inkChg chg="add del">
          <ac:chgData name="Jim Beland" userId="d41a4da1a37fb713" providerId="LiveId" clId="{FA8FE1A3-92A2-4686-A1B2-B7A21D13620B}" dt="2020-05-05T06:27:24.696" v="5962"/>
          <ac:inkMkLst>
            <pc:docMk/>
            <pc:sldMk cId="963772092" sldId="297"/>
            <ac:inkMk id="83" creationId="{9082E5ED-8345-454B-82C7-FF3CDEF35F79}"/>
          </ac:inkMkLst>
        </pc:inkChg>
        <pc:inkChg chg="add del">
          <ac:chgData name="Jim Beland" userId="d41a4da1a37fb713" providerId="LiveId" clId="{FA8FE1A3-92A2-4686-A1B2-B7A21D13620B}" dt="2020-05-05T06:27:24.696" v="5962"/>
          <ac:inkMkLst>
            <pc:docMk/>
            <pc:sldMk cId="963772092" sldId="297"/>
            <ac:inkMk id="84" creationId="{DB01911F-009C-4449-9606-1705A509853D}"/>
          </ac:inkMkLst>
        </pc:inkChg>
        <pc:inkChg chg="add">
          <ac:chgData name="Jim Beland" userId="d41a4da1a37fb713" providerId="LiveId" clId="{FA8FE1A3-92A2-4686-A1B2-B7A21D13620B}" dt="2020-05-05T06:27:24.696" v="5962"/>
          <ac:inkMkLst>
            <pc:docMk/>
            <pc:sldMk cId="963772092" sldId="297"/>
            <ac:inkMk id="85" creationId="{842633A2-2013-4B0D-B220-6E5121DE0B27}"/>
          </ac:inkMkLst>
        </pc:inkChg>
        <pc:inkChg chg="add del">
          <ac:chgData name="Jim Beland" userId="d41a4da1a37fb713" providerId="LiveId" clId="{FA8FE1A3-92A2-4686-A1B2-B7A21D13620B}" dt="2020-05-05T06:27:28.920" v="5968"/>
          <ac:inkMkLst>
            <pc:docMk/>
            <pc:sldMk cId="963772092" sldId="297"/>
            <ac:inkMk id="86" creationId="{023C3F9A-31A4-49BB-9016-E6292CA62720}"/>
          </ac:inkMkLst>
        </pc:inkChg>
        <pc:inkChg chg="add del">
          <ac:chgData name="Jim Beland" userId="d41a4da1a37fb713" providerId="LiveId" clId="{FA8FE1A3-92A2-4686-A1B2-B7A21D13620B}" dt="2020-05-05T06:27:28.920" v="5968"/>
          <ac:inkMkLst>
            <pc:docMk/>
            <pc:sldMk cId="963772092" sldId="297"/>
            <ac:inkMk id="87" creationId="{B3C29098-E6E5-458C-A82B-9306B18F134B}"/>
          </ac:inkMkLst>
        </pc:inkChg>
        <pc:inkChg chg="add del">
          <ac:chgData name="Jim Beland" userId="d41a4da1a37fb713" providerId="LiveId" clId="{FA8FE1A3-92A2-4686-A1B2-B7A21D13620B}" dt="2020-05-05T06:27:28.920" v="5968"/>
          <ac:inkMkLst>
            <pc:docMk/>
            <pc:sldMk cId="963772092" sldId="297"/>
            <ac:inkMk id="88" creationId="{E8CBA7CC-C028-40FF-B1E5-9A65211529F0}"/>
          </ac:inkMkLst>
        </pc:inkChg>
        <pc:inkChg chg="add del">
          <ac:chgData name="Jim Beland" userId="d41a4da1a37fb713" providerId="LiveId" clId="{FA8FE1A3-92A2-4686-A1B2-B7A21D13620B}" dt="2020-05-05T06:27:28.920" v="5968"/>
          <ac:inkMkLst>
            <pc:docMk/>
            <pc:sldMk cId="963772092" sldId="297"/>
            <ac:inkMk id="89" creationId="{2183DE65-990D-4671-8361-B428E3251561}"/>
          </ac:inkMkLst>
        </pc:inkChg>
        <pc:inkChg chg="add del">
          <ac:chgData name="Jim Beland" userId="d41a4da1a37fb713" providerId="LiveId" clId="{FA8FE1A3-92A2-4686-A1B2-B7A21D13620B}" dt="2020-05-05T06:27:28.920" v="5968"/>
          <ac:inkMkLst>
            <pc:docMk/>
            <pc:sldMk cId="963772092" sldId="297"/>
            <ac:inkMk id="90" creationId="{D82C8180-7B69-43FE-A682-B7BF196BD8AE}"/>
          </ac:inkMkLst>
        </pc:inkChg>
        <pc:inkChg chg="add">
          <ac:chgData name="Jim Beland" userId="d41a4da1a37fb713" providerId="LiveId" clId="{FA8FE1A3-92A2-4686-A1B2-B7A21D13620B}" dt="2020-05-05T06:27:28.920" v="5968"/>
          <ac:inkMkLst>
            <pc:docMk/>
            <pc:sldMk cId="963772092" sldId="297"/>
            <ac:inkMk id="91" creationId="{942F586E-902D-442E-84AD-E8BCAE7C0FA6}"/>
          </ac:inkMkLst>
        </pc:inkChg>
        <pc:inkChg chg="add del">
          <ac:chgData name="Jim Beland" userId="d41a4da1a37fb713" providerId="LiveId" clId="{FA8FE1A3-92A2-4686-A1B2-B7A21D13620B}" dt="2020-05-05T06:27:33.397" v="5978"/>
          <ac:inkMkLst>
            <pc:docMk/>
            <pc:sldMk cId="963772092" sldId="297"/>
            <ac:inkMk id="92" creationId="{56033BDD-EB7D-4360-A3D2-BCB684374DD6}"/>
          </ac:inkMkLst>
        </pc:inkChg>
        <pc:inkChg chg="add del">
          <ac:chgData name="Jim Beland" userId="d41a4da1a37fb713" providerId="LiveId" clId="{FA8FE1A3-92A2-4686-A1B2-B7A21D13620B}" dt="2020-05-05T06:27:33.397" v="5978"/>
          <ac:inkMkLst>
            <pc:docMk/>
            <pc:sldMk cId="963772092" sldId="297"/>
            <ac:inkMk id="93" creationId="{2B41A767-E15F-41F5-A040-52212607A968}"/>
          </ac:inkMkLst>
        </pc:inkChg>
        <pc:inkChg chg="add del">
          <ac:chgData name="Jim Beland" userId="d41a4da1a37fb713" providerId="LiveId" clId="{FA8FE1A3-92A2-4686-A1B2-B7A21D13620B}" dt="2020-05-05T06:27:33.397" v="5978"/>
          <ac:inkMkLst>
            <pc:docMk/>
            <pc:sldMk cId="963772092" sldId="297"/>
            <ac:inkMk id="94" creationId="{DF8E3DB6-F1B8-45E7-84C3-F65C3E0970CF}"/>
          </ac:inkMkLst>
        </pc:inkChg>
        <pc:inkChg chg="add del">
          <ac:chgData name="Jim Beland" userId="d41a4da1a37fb713" providerId="LiveId" clId="{FA8FE1A3-92A2-4686-A1B2-B7A21D13620B}" dt="2020-05-05T06:27:33.397" v="5978"/>
          <ac:inkMkLst>
            <pc:docMk/>
            <pc:sldMk cId="963772092" sldId="297"/>
            <ac:inkMk id="95" creationId="{707F2272-D2CC-43B6-ADFE-5488F6263B4F}"/>
          </ac:inkMkLst>
        </pc:inkChg>
        <pc:inkChg chg="add del">
          <ac:chgData name="Jim Beland" userId="d41a4da1a37fb713" providerId="LiveId" clId="{FA8FE1A3-92A2-4686-A1B2-B7A21D13620B}" dt="2020-05-05T06:27:33.397" v="5978"/>
          <ac:inkMkLst>
            <pc:docMk/>
            <pc:sldMk cId="963772092" sldId="297"/>
            <ac:inkMk id="96" creationId="{CCBB79E5-2DCF-479A-9B62-E5994C1455B4}"/>
          </ac:inkMkLst>
        </pc:inkChg>
        <pc:inkChg chg="add del">
          <ac:chgData name="Jim Beland" userId="d41a4da1a37fb713" providerId="LiveId" clId="{FA8FE1A3-92A2-4686-A1B2-B7A21D13620B}" dt="2020-05-05T06:27:33.397" v="5978"/>
          <ac:inkMkLst>
            <pc:docMk/>
            <pc:sldMk cId="963772092" sldId="297"/>
            <ac:inkMk id="97" creationId="{568F924D-2A29-46F9-9C0B-96071C1C93A1}"/>
          </ac:inkMkLst>
        </pc:inkChg>
        <pc:inkChg chg="add del">
          <ac:chgData name="Jim Beland" userId="d41a4da1a37fb713" providerId="LiveId" clId="{FA8FE1A3-92A2-4686-A1B2-B7A21D13620B}" dt="2020-05-05T06:27:33.397" v="5978"/>
          <ac:inkMkLst>
            <pc:docMk/>
            <pc:sldMk cId="963772092" sldId="297"/>
            <ac:inkMk id="98" creationId="{0E1717B4-15B0-49D1-9555-23BEF4072807}"/>
          </ac:inkMkLst>
        </pc:inkChg>
        <pc:inkChg chg="add del">
          <ac:chgData name="Jim Beland" userId="d41a4da1a37fb713" providerId="LiveId" clId="{FA8FE1A3-92A2-4686-A1B2-B7A21D13620B}" dt="2020-05-05T06:27:33.397" v="5978"/>
          <ac:inkMkLst>
            <pc:docMk/>
            <pc:sldMk cId="963772092" sldId="297"/>
            <ac:inkMk id="99" creationId="{C94F4E12-813A-4031-A117-A4089ECC1A91}"/>
          </ac:inkMkLst>
        </pc:inkChg>
        <pc:inkChg chg="add del">
          <ac:chgData name="Jim Beland" userId="d41a4da1a37fb713" providerId="LiveId" clId="{FA8FE1A3-92A2-4686-A1B2-B7A21D13620B}" dt="2020-05-05T06:27:33.397" v="5978"/>
          <ac:inkMkLst>
            <pc:docMk/>
            <pc:sldMk cId="963772092" sldId="297"/>
            <ac:inkMk id="100" creationId="{D1235F8D-A287-44DF-A47C-C1FBD24AFD15}"/>
          </ac:inkMkLst>
        </pc:inkChg>
        <pc:inkChg chg="add">
          <ac:chgData name="Jim Beland" userId="d41a4da1a37fb713" providerId="LiveId" clId="{FA8FE1A3-92A2-4686-A1B2-B7A21D13620B}" dt="2020-05-05T06:27:33.397" v="5978"/>
          <ac:inkMkLst>
            <pc:docMk/>
            <pc:sldMk cId="963772092" sldId="297"/>
            <ac:inkMk id="101" creationId="{C6F3C96E-8086-48A7-AC5B-EA3C1140BD3C}"/>
          </ac:inkMkLst>
        </pc:inkChg>
        <pc:inkChg chg="add del">
          <ac:chgData name="Jim Beland" userId="d41a4da1a37fb713" providerId="LiveId" clId="{FA8FE1A3-92A2-4686-A1B2-B7A21D13620B}" dt="2020-05-05T06:27:37.970" v="5986"/>
          <ac:inkMkLst>
            <pc:docMk/>
            <pc:sldMk cId="963772092" sldId="297"/>
            <ac:inkMk id="102" creationId="{163B6DB8-8B72-4C98-B392-53B92E4788E9}"/>
          </ac:inkMkLst>
        </pc:inkChg>
        <pc:inkChg chg="add del">
          <ac:chgData name="Jim Beland" userId="d41a4da1a37fb713" providerId="LiveId" clId="{FA8FE1A3-92A2-4686-A1B2-B7A21D13620B}" dt="2020-05-05T06:27:37.970" v="5986"/>
          <ac:inkMkLst>
            <pc:docMk/>
            <pc:sldMk cId="963772092" sldId="297"/>
            <ac:inkMk id="103" creationId="{D50D27DC-E715-4764-B584-3A8A53BDCFFB}"/>
          </ac:inkMkLst>
        </pc:inkChg>
        <pc:inkChg chg="add del">
          <ac:chgData name="Jim Beland" userId="d41a4da1a37fb713" providerId="LiveId" clId="{FA8FE1A3-92A2-4686-A1B2-B7A21D13620B}" dt="2020-05-05T06:27:37.970" v="5986"/>
          <ac:inkMkLst>
            <pc:docMk/>
            <pc:sldMk cId="963772092" sldId="297"/>
            <ac:inkMk id="104" creationId="{F776DB4E-448E-40EE-8886-A23D24178532}"/>
          </ac:inkMkLst>
        </pc:inkChg>
        <pc:inkChg chg="add del">
          <ac:chgData name="Jim Beland" userId="d41a4da1a37fb713" providerId="LiveId" clId="{FA8FE1A3-92A2-4686-A1B2-B7A21D13620B}" dt="2020-05-05T06:27:37.970" v="5986"/>
          <ac:inkMkLst>
            <pc:docMk/>
            <pc:sldMk cId="963772092" sldId="297"/>
            <ac:inkMk id="105" creationId="{0555B9F0-E08A-4519-AB80-15A1539F3B5F}"/>
          </ac:inkMkLst>
        </pc:inkChg>
        <pc:inkChg chg="add del">
          <ac:chgData name="Jim Beland" userId="d41a4da1a37fb713" providerId="LiveId" clId="{FA8FE1A3-92A2-4686-A1B2-B7A21D13620B}" dt="2020-05-05T06:27:37.970" v="5986"/>
          <ac:inkMkLst>
            <pc:docMk/>
            <pc:sldMk cId="963772092" sldId="297"/>
            <ac:inkMk id="106" creationId="{C616E8C1-E882-4100-81CF-D19D1A17C718}"/>
          </ac:inkMkLst>
        </pc:inkChg>
        <pc:inkChg chg="add">
          <ac:chgData name="Jim Beland" userId="d41a4da1a37fb713" providerId="LiveId" clId="{FA8FE1A3-92A2-4686-A1B2-B7A21D13620B}" dt="2020-05-05T06:27:36.659" v="5984" actId="9405"/>
          <ac:inkMkLst>
            <pc:docMk/>
            <pc:sldMk cId="963772092" sldId="297"/>
            <ac:inkMk id="107" creationId="{AA836EB2-3696-48DE-B973-E6EE12E531F8}"/>
          </ac:inkMkLst>
        </pc:inkChg>
        <pc:inkChg chg="add">
          <ac:chgData name="Jim Beland" userId="d41a4da1a37fb713" providerId="LiveId" clId="{FA8FE1A3-92A2-4686-A1B2-B7A21D13620B}" dt="2020-05-05T06:27:37.377" v="5985" actId="9405"/>
          <ac:inkMkLst>
            <pc:docMk/>
            <pc:sldMk cId="963772092" sldId="297"/>
            <ac:inkMk id="108" creationId="{6DB0DF69-EA73-48C9-ACC3-9292E28B5A90}"/>
          </ac:inkMkLst>
        </pc:inkChg>
        <pc:inkChg chg="add">
          <ac:chgData name="Jim Beland" userId="d41a4da1a37fb713" providerId="LiveId" clId="{FA8FE1A3-92A2-4686-A1B2-B7A21D13620B}" dt="2020-05-05T06:27:37.970" v="5986"/>
          <ac:inkMkLst>
            <pc:docMk/>
            <pc:sldMk cId="963772092" sldId="297"/>
            <ac:inkMk id="109" creationId="{1EE61AAB-B55D-4526-B91E-0CDFDD2DEF04}"/>
          </ac:inkMkLst>
        </pc:inkChg>
        <pc:inkChg chg="add del">
          <ac:chgData name="Jim Beland" userId="d41a4da1a37fb713" providerId="LiveId" clId="{FA8FE1A3-92A2-4686-A1B2-B7A21D13620B}" dt="2020-05-05T06:27:44.202" v="5997"/>
          <ac:inkMkLst>
            <pc:docMk/>
            <pc:sldMk cId="963772092" sldId="297"/>
            <ac:inkMk id="110" creationId="{AD6882BD-4F77-4C5E-ABE9-9BA39B153670}"/>
          </ac:inkMkLst>
        </pc:inkChg>
        <pc:inkChg chg="add del">
          <ac:chgData name="Jim Beland" userId="d41a4da1a37fb713" providerId="LiveId" clId="{FA8FE1A3-92A2-4686-A1B2-B7A21D13620B}" dt="2020-05-05T06:27:44.202" v="5997"/>
          <ac:inkMkLst>
            <pc:docMk/>
            <pc:sldMk cId="963772092" sldId="297"/>
            <ac:inkMk id="111" creationId="{78492E6F-7AE5-4E27-8011-1DD0F62BED97}"/>
          </ac:inkMkLst>
        </pc:inkChg>
        <pc:inkChg chg="add del">
          <ac:chgData name="Jim Beland" userId="d41a4da1a37fb713" providerId="LiveId" clId="{FA8FE1A3-92A2-4686-A1B2-B7A21D13620B}" dt="2020-05-05T06:27:44.202" v="5997"/>
          <ac:inkMkLst>
            <pc:docMk/>
            <pc:sldMk cId="963772092" sldId="297"/>
            <ac:inkMk id="112" creationId="{DBBFB010-8EA5-4BB8-B3A8-96CAA70FAFCB}"/>
          </ac:inkMkLst>
        </pc:inkChg>
        <pc:inkChg chg="add del">
          <ac:chgData name="Jim Beland" userId="d41a4da1a37fb713" providerId="LiveId" clId="{FA8FE1A3-92A2-4686-A1B2-B7A21D13620B}" dt="2020-05-05T06:27:44.202" v="5997"/>
          <ac:inkMkLst>
            <pc:docMk/>
            <pc:sldMk cId="963772092" sldId="297"/>
            <ac:inkMk id="113" creationId="{0D30B694-0CA0-4EBC-84A3-63CB4C7FCC29}"/>
          </ac:inkMkLst>
        </pc:inkChg>
        <pc:inkChg chg="add del">
          <ac:chgData name="Jim Beland" userId="d41a4da1a37fb713" providerId="LiveId" clId="{FA8FE1A3-92A2-4686-A1B2-B7A21D13620B}" dt="2020-05-05T06:27:44.202" v="5997"/>
          <ac:inkMkLst>
            <pc:docMk/>
            <pc:sldMk cId="963772092" sldId="297"/>
            <ac:inkMk id="114" creationId="{F57ABDDD-2ED3-4EC1-92AE-CA79B544EFA6}"/>
          </ac:inkMkLst>
        </pc:inkChg>
        <pc:inkChg chg="add del">
          <ac:chgData name="Jim Beland" userId="d41a4da1a37fb713" providerId="LiveId" clId="{FA8FE1A3-92A2-4686-A1B2-B7A21D13620B}" dt="2020-05-05T06:27:44.202" v="5997"/>
          <ac:inkMkLst>
            <pc:docMk/>
            <pc:sldMk cId="963772092" sldId="297"/>
            <ac:inkMk id="115" creationId="{B4597B2B-A5FF-4D81-9A9A-68A748BB52A4}"/>
          </ac:inkMkLst>
        </pc:inkChg>
        <pc:inkChg chg="add del">
          <ac:chgData name="Jim Beland" userId="d41a4da1a37fb713" providerId="LiveId" clId="{FA8FE1A3-92A2-4686-A1B2-B7A21D13620B}" dt="2020-05-05T06:27:44.202" v="5997"/>
          <ac:inkMkLst>
            <pc:docMk/>
            <pc:sldMk cId="963772092" sldId="297"/>
            <ac:inkMk id="116" creationId="{4135F207-AD43-41BF-AC11-01C2C32A8067}"/>
          </ac:inkMkLst>
        </pc:inkChg>
        <pc:inkChg chg="add del">
          <ac:chgData name="Jim Beland" userId="d41a4da1a37fb713" providerId="LiveId" clId="{FA8FE1A3-92A2-4686-A1B2-B7A21D13620B}" dt="2020-05-05T06:27:44.202" v="5997"/>
          <ac:inkMkLst>
            <pc:docMk/>
            <pc:sldMk cId="963772092" sldId="297"/>
            <ac:inkMk id="117" creationId="{05D9D5A4-9232-4BC0-8500-EB4019F2F905}"/>
          </ac:inkMkLst>
        </pc:inkChg>
        <pc:inkChg chg="add del">
          <ac:chgData name="Jim Beland" userId="d41a4da1a37fb713" providerId="LiveId" clId="{FA8FE1A3-92A2-4686-A1B2-B7A21D13620B}" dt="2020-05-05T06:27:44.202" v="5997"/>
          <ac:inkMkLst>
            <pc:docMk/>
            <pc:sldMk cId="963772092" sldId="297"/>
            <ac:inkMk id="118" creationId="{2BDC1C6B-68D4-4DE0-BFBE-1517AB75395D}"/>
          </ac:inkMkLst>
        </pc:inkChg>
        <pc:inkChg chg="add del">
          <ac:chgData name="Jim Beland" userId="d41a4da1a37fb713" providerId="LiveId" clId="{FA8FE1A3-92A2-4686-A1B2-B7A21D13620B}" dt="2020-05-05T06:27:44.202" v="5997"/>
          <ac:inkMkLst>
            <pc:docMk/>
            <pc:sldMk cId="963772092" sldId="297"/>
            <ac:inkMk id="119" creationId="{44B5584C-DCBA-4005-B1B2-4D9D8DA5B911}"/>
          </ac:inkMkLst>
        </pc:inkChg>
        <pc:inkChg chg="add del">
          <ac:chgData name="Jim Beland" userId="d41a4da1a37fb713" providerId="LiveId" clId="{FA8FE1A3-92A2-4686-A1B2-B7A21D13620B}" dt="2020-05-05T06:27:45.435" v="5999"/>
          <ac:inkMkLst>
            <pc:docMk/>
            <pc:sldMk cId="963772092" sldId="297"/>
            <ac:inkMk id="120" creationId="{1721F4BD-FAF9-4FE0-9C4C-B00324511C1F}"/>
          </ac:inkMkLst>
        </pc:inkChg>
        <pc:inkChg chg="add del">
          <ac:chgData name="Jim Beland" userId="d41a4da1a37fb713" providerId="LiveId" clId="{FA8FE1A3-92A2-4686-A1B2-B7A21D13620B}" dt="2020-05-05T06:27:45.435" v="5999"/>
          <ac:inkMkLst>
            <pc:docMk/>
            <pc:sldMk cId="963772092" sldId="297"/>
            <ac:inkMk id="121" creationId="{425132F8-E9ED-4603-ABBB-B01433ED7FA0}"/>
          </ac:inkMkLst>
        </pc:inkChg>
        <pc:inkChg chg="add">
          <ac:chgData name="Jim Beland" userId="d41a4da1a37fb713" providerId="LiveId" clId="{FA8FE1A3-92A2-4686-A1B2-B7A21D13620B}" dt="2020-05-05T06:27:45.435" v="5999"/>
          <ac:inkMkLst>
            <pc:docMk/>
            <pc:sldMk cId="963772092" sldId="297"/>
            <ac:inkMk id="122" creationId="{8223734D-E54E-43F2-B996-CFE5849FD443}"/>
          </ac:inkMkLst>
        </pc:inkChg>
      </pc:sldChg>
      <pc:sldChg chg="modSp add modTransition">
        <pc:chgData name="Jim Beland" userId="d41a4da1a37fb713" providerId="LiveId" clId="{FA8FE1A3-92A2-4686-A1B2-B7A21D13620B}" dt="2020-05-07T00:43:19.395" v="11002"/>
        <pc:sldMkLst>
          <pc:docMk/>
          <pc:sldMk cId="398174488" sldId="298"/>
        </pc:sldMkLst>
        <pc:spChg chg="mod">
          <ac:chgData name="Jim Beland" userId="d41a4da1a37fb713" providerId="LiveId" clId="{FA8FE1A3-92A2-4686-A1B2-B7A21D13620B}" dt="2020-05-06T05:25:31.473" v="6076" actId="20577"/>
          <ac:spMkLst>
            <pc:docMk/>
            <pc:sldMk cId="398174488" sldId="298"/>
            <ac:spMk id="3" creationId="{C6DAD017-CE09-4083-9C92-9B325E62BED7}"/>
          </ac:spMkLst>
        </pc:spChg>
      </pc:sldChg>
      <pc:sldChg chg="modSp add del">
        <pc:chgData name="Jim Beland" userId="d41a4da1a37fb713" providerId="LiveId" clId="{FA8FE1A3-92A2-4686-A1B2-B7A21D13620B}" dt="2020-05-06T05:35:02.744" v="6170" actId="2696"/>
        <pc:sldMkLst>
          <pc:docMk/>
          <pc:sldMk cId="3843361142" sldId="299"/>
        </pc:sldMkLst>
        <pc:spChg chg="mod">
          <ac:chgData name="Jim Beland" userId="d41a4da1a37fb713" providerId="LiveId" clId="{FA8FE1A3-92A2-4686-A1B2-B7A21D13620B}" dt="2020-05-06T05:25:44.097" v="6078" actId="5793"/>
          <ac:spMkLst>
            <pc:docMk/>
            <pc:sldMk cId="3843361142" sldId="299"/>
            <ac:spMk id="3" creationId="{E812FD7A-65DA-4BC6-9718-53E73ADD52D2}"/>
          </ac:spMkLst>
        </pc:spChg>
      </pc:sldChg>
      <pc:sldChg chg="addSp delSp modSp add modTransition">
        <pc:chgData name="Jim Beland" userId="d41a4da1a37fb713" providerId="LiveId" clId="{FA8FE1A3-92A2-4686-A1B2-B7A21D13620B}" dt="2020-05-07T01:42:05.103" v="11003" actId="9405"/>
        <pc:sldMkLst>
          <pc:docMk/>
          <pc:sldMk cId="2759455634" sldId="300"/>
        </pc:sldMkLst>
        <pc:spChg chg="mod">
          <ac:chgData name="Jim Beland" userId="d41a4da1a37fb713" providerId="LiveId" clId="{FA8FE1A3-92A2-4686-A1B2-B7A21D13620B}" dt="2020-05-06T05:29:12.325" v="6081" actId="20577"/>
          <ac:spMkLst>
            <pc:docMk/>
            <pc:sldMk cId="2759455634" sldId="300"/>
            <ac:spMk id="3" creationId="{D68A6733-0088-4AEB-96A5-433A908E0EEB}"/>
          </ac:spMkLst>
        </pc:spChg>
        <pc:inkChg chg="add">
          <ac:chgData name="Jim Beland" userId="d41a4da1a37fb713" providerId="LiveId" clId="{FA8FE1A3-92A2-4686-A1B2-B7A21D13620B}" dt="2020-05-07T01:42:05.103" v="11003" actId="9405"/>
          <ac:inkMkLst>
            <pc:docMk/>
            <pc:sldMk cId="2759455634" sldId="300"/>
            <ac:inkMk id="5" creationId="{0A8F2AFF-2CE0-4CBF-836F-419E4FF89B2D}"/>
          </ac:inkMkLst>
        </pc:inkChg>
        <pc:inkChg chg="add del">
          <ac:chgData name="Jim Beland" userId="d41a4da1a37fb713" providerId="LiveId" clId="{FA8FE1A3-92A2-4686-A1B2-B7A21D13620B}" dt="2020-05-06T06:09:58.919" v="7315"/>
          <ac:inkMkLst>
            <pc:docMk/>
            <pc:sldMk cId="2759455634" sldId="300"/>
            <ac:inkMk id="5" creationId="{21FC6B87-AE23-45D7-A96A-8DD5C23C21EF}"/>
          </ac:inkMkLst>
        </pc:inkChg>
        <pc:inkChg chg="add del">
          <ac:chgData name="Jim Beland" userId="d41a4da1a37fb713" providerId="LiveId" clId="{FA8FE1A3-92A2-4686-A1B2-B7A21D13620B}" dt="2020-05-06T06:10:05.347" v="7319"/>
          <ac:inkMkLst>
            <pc:docMk/>
            <pc:sldMk cId="2759455634" sldId="300"/>
            <ac:inkMk id="7" creationId="{A2B44B38-900E-4134-A908-FED6DEEE2063}"/>
          </ac:inkMkLst>
        </pc:inkChg>
        <pc:inkChg chg="add del">
          <ac:chgData name="Jim Beland" userId="d41a4da1a37fb713" providerId="LiveId" clId="{FA8FE1A3-92A2-4686-A1B2-B7A21D13620B}" dt="2020-05-06T06:10:05.347" v="7319"/>
          <ac:inkMkLst>
            <pc:docMk/>
            <pc:sldMk cId="2759455634" sldId="300"/>
            <ac:inkMk id="9" creationId="{6B2F7023-5087-4A8E-8176-0E8BFCC8D630}"/>
          </ac:inkMkLst>
        </pc:inkChg>
        <pc:inkChg chg="add del">
          <ac:chgData name="Jim Beland" userId="d41a4da1a37fb713" providerId="LiveId" clId="{FA8FE1A3-92A2-4686-A1B2-B7A21D13620B}" dt="2020-05-06T06:10:05.347" v="7319"/>
          <ac:inkMkLst>
            <pc:docMk/>
            <pc:sldMk cId="2759455634" sldId="300"/>
            <ac:inkMk id="11" creationId="{94F36C1C-4CD3-4C2F-95DF-DAAD9850A574}"/>
          </ac:inkMkLst>
        </pc:inkChg>
        <pc:inkChg chg="add">
          <ac:chgData name="Jim Beland" userId="d41a4da1a37fb713" providerId="LiveId" clId="{FA8FE1A3-92A2-4686-A1B2-B7A21D13620B}" dt="2020-05-06T06:10:05.347" v="7319"/>
          <ac:inkMkLst>
            <pc:docMk/>
            <pc:sldMk cId="2759455634" sldId="300"/>
            <ac:inkMk id="13" creationId="{A8B191BA-2EAD-421F-9F6B-2E88FC8453E6}"/>
          </ac:inkMkLst>
        </pc:inkChg>
        <pc:inkChg chg="add del">
          <ac:chgData name="Jim Beland" userId="d41a4da1a37fb713" providerId="LiveId" clId="{FA8FE1A3-92A2-4686-A1B2-B7A21D13620B}" dt="2020-05-06T05:32:21.390" v="6096"/>
          <ac:inkMkLst>
            <pc:docMk/>
            <pc:sldMk cId="2759455634" sldId="300"/>
            <ac:inkMk id="23" creationId="{BC7FA236-1ECD-4CD3-9DA5-922ED17F3761}"/>
          </ac:inkMkLst>
        </pc:inkChg>
        <pc:inkChg chg="add del">
          <ac:chgData name="Jim Beland" userId="d41a4da1a37fb713" providerId="LiveId" clId="{FA8FE1A3-92A2-4686-A1B2-B7A21D13620B}" dt="2020-05-06T05:32:21.390" v="6096"/>
          <ac:inkMkLst>
            <pc:docMk/>
            <pc:sldMk cId="2759455634" sldId="300"/>
            <ac:inkMk id="24" creationId="{8DC9768C-05D5-4532-9715-B0AE5F4CE133}"/>
          </ac:inkMkLst>
        </pc:inkChg>
        <pc:inkChg chg="add">
          <ac:chgData name="Jim Beland" userId="d41a4da1a37fb713" providerId="LiveId" clId="{FA8FE1A3-92A2-4686-A1B2-B7A21D13620B}" dt="2020-05-06T05:32:21.390" v="6096"/>
          <ac:inkMkLst>
            <pc:docMk/>
            <pc:sldMk cId="2759455634" sldId="300"/>
            <ac:inkMk id="25" creationId="{8E63B790-A7FA-433C-BCD5-DE5760F90ED8}"/>
          </ac:inkMkLst>
        </pc:inkChg>
        <pc:inkChg chg="add">
          <ac:chgData name="Jim Beland" userId="d41a4da1a37fb713" providerId="LiveId" clId="{FA8FE1A3-92A2-4686-A1B2-B7A21D13620B}" dt="2020-05-06T05:32:22.394" v="6097" actId="9405"/>
          <ac:inkMkLst>
            <pc:docMk/>
            <pc:sldMk cId="2759455634" sldId="300"/>
            <ac:inkMk id="26" creationId="{6F1B1F6D-0FD7-4311-8E69-A60EAAB3E613}"/>
          </ac:inkMkLst>
        </pc:inkChg>
        <pc:inkChg chg="add">
          <ac:chgData name="Jim Beland" userId="d41a4da1a37fb713" providerId="LiveId" clId="{FA8FE1A3-92A2-4686-A1B2-B7A21D13620B}" dt="2020-05-06T05:32:23.153" v="6098" actId="9405"/>
          <ac:inkMkLst>
            <pc:docMk/>
            <pc:sldMk cId="2759455634" sldId="300"/>
            <ac:inkMk id="27" creationId="{14E28BCF-5306-489F-816C-04350917B0E0}"/>
          </ac:inkMkLst>
        </pc:inkChg>
        <pc:inkChg chg="add del">
          <ac:chgData name="Jim Beland" userId="d41a4da1a37fb713" providerId="LiveId" clId="{FA8FE1A3-92A2-4686-A1B2-B7A21D13620B}" dt="2020-05-06T05:32:26.156" v="6101"/>
          <ac:inkMkLst>
            <pc:docMk/>
            <pc:sldMk cId="2759455634" sldId="300"/>
            <ac:inkMk id="28" creationId="{9B44DF8C-DBD2-4BB6-AA0B-F7587BED535D}"/>
          </ac:inkMkLst>
        </pc:inkChg>
        <pc:inkChg chg="add del">
          <ac:chgData name="Jim Beland" userId="d41a4da1a37fb713" providerId="LiveId" clId="{FA8FE1A3-92A2-4686-A1B2-B7A21D13620B}" dt="2020-05-06T05:32:26.156" v="6101"/>
          <ac:inkMkLst>
            <pc:docMk/>
            <pc:sldMk cId="2759455634" sldId="300"/>
            <ac:inkMk id="29" creationId="{C745A0E7-0EF3-41D9-94A9-DF6B59935379}"/>
          </ac:inkMkLst>
        </pc:inkChg>
        <pc:inkChg chg="add">
          <ac:chgData name="Jim Beland" userId="d41a4da1a37fb713" providerId="LiveId" clId="{FA8FE1A3-92A2-4686-A1B2-B7A21D13620B}" dt="2020-05-06T05:32:26.156" v="6101"/>
          <ac:inkMkLst>
            <pc:docMk/>
            <pc:sldMk cId="2759455634" sldId="300"/>
            <ac:inkMk id="30" creationId="{9DDBCE2B-B42B-4F86-8C0B-B54F2857DDFF}"/>
          </ac:inkMkLst>
        </pc:inkChg>
        <pc:inkChg chg="add del">
          <ac:chgData name="Jim Beland" userId="d41a4da1a37fb713" providerId="LiveId" clId="{FA8FE1A3-92A2-4686-A1B2-B7A21D13620B}" dt="2020-05-06T05:32:30.602" v="6105"/>
          <ac:inkMkLst>
            <pc:docMk/>
            <pc:sldMk cId="2759455634" sldId="300"/>
            <ac:inkMk id="31" creationId="{04F2109D-D71E-49E6-ADE4-5F585A31BF7E}"/>
          </ac:inkMkLst>
        </pc:inkChg>
        <pc:inkChg chg="add del">
          <ac:chgData name="Jim Beland" userId="d41a4da1a37fb713" providerId="LiveId" clId="{FA8FE1A3-92A2-4686-A1B2-B7A21D13620B}" dt="2020-05-06T05:32:30.602" v="6105"/>
          <ac:inkMkLst>
            <pc:docMk/>
            <pc:sldMk cId="2759455634" sldId="300"/>
            <ac:inkMk id="32" creationId="{C351EF9E-6BB6-4E28-8667-4487A079BC2A}"/>
          </ac:inkMkLst>
        </pc:inkChg>
        <pc:inkChg chg="add">
          <ac:chgData name="Jim Beland" userId="d41a4da1a37fb713" providerId="LiveId" clId="{FA8FE1A3-92A2-4686-A1B2-B7A21D13620B}" dt="2020-05-06T05:32:29.585" v="6104" actId="9405"/>
          <ac:inkMkLst>
            <pc:docMk/>
            <pc:sldMk cId="2759455634" sldId="300"/>
            <ac:inkMk id="33" creationId="{3BC6B24C-3736-4003-8D08-B9B044BFED6A}"/>
          </ac:inkMkLst>
        </pc:inkChg>
        <pc:inkChg chg="add">
          <ac:chgData name="Jim Beland" userId="d41a4da1a37fb713" providerId="LiveId" clId="{FA8FE1A3-92A2-4686-A1B2-B7A21D13620B}" dt="2020-05-06T05:32:30.602" v="6105"/>
          <ac:inkMkLst>
            <pc:docMk/>
            <pc:sldMk cId="2759455634" sldId="300"/>
            <ac:inkMk id="34" creationId="{AE073351-8F85-471D-B23D-E988476D9A20}"/>
          </ac:inkMkLst>
        </pc:inkChg>
        <pc:inkChg chg="add del">
          <ac:chgData name="Jim Beland" userId="d41a4da1a37fb713" providerId="LiveId" clId="{FA8FE1A3-92A2-4686-A1B2-B7A21D13620B}" dt="2020-05-06T05:32:33.995" v="6109"/>
          <ac:inkMkLst>
            <pc:docMk/>
            <pc:sldMk cId="2759455634" sldId="300"/>
            <ac:inkMk id="35" creationId="{0C9119C6-AEEC-4B57-9ECF-EA275084BB21}"/>
          </ac:inkMkLst>
        </pc:inkChg>
        <pc:inkChg chg="add del">
          <ac:chgData name="Jim Beland" userId="d41a4da1a37fb713" providerId="LiveId" clId="{FA8FE1A3-92A2-4686-A1B2-B7A21D13620B}" dt="2020-05-06T05:32:33.995" v="6109"/>
          <ac:inkMkLst>
            <pc:docMk/>
            <pc:sldMk cId="2759455634" sldId="300"/>
            <ac:inkMk id="36" creationId="{1F339B51-3C1B-4147-9036-1B9B49883463}"/>
          </ac:inkMkLst>
        </pc:inkChg>
        <pc:inkChg chg="add">
          <ac:chgData name="Jim Beland" userId="d41a4da1a37fb713" providerId="LiveId" clId="{FA8FE1A3-92A2-4686-A1B2-B7A21D13620B}" dt="2020-05-06T05:32:33.239" v="6108" actId="9405"/>
          <ac:inkMkLst>
            <pc:docMk/>
            <pc:sldMk cId="2759455634" sldId="300"/>
            <ac:inkMk id="37" creationId="{D5CFF78C-F7BD-45C3-B571-EB006F8A4ACA}"/>
          </ac:inkMkLst>
        </pc:inkChg>
        <pc:inkChg chg="add">
          <ac:chgData name="Jim Beland" userId="d41a4da1a37fb713" providerId="LiveId" clId="{FA8FE1A3-92A2-4686-A1B2-B7A21D13620B}" dt="2020-05-06T05:32:33.995" v="6109"/>
          <ac:inkMkLst>
            <pc:docMk/>
            <pc:sldMk cId="2759455634" sldId="300"/>
            <ac:inkMk id="38" creationId="{BA5BF2DB-C1B4-40C3-A27F-B6F81AF59230}"/>
          </ac:inkMkLst>
        </pc:inkChg>
        <pc:inkChg chg="add del">
          <ac:chgData name="Jim Beland" userId="d41a4da1a37fb713" providerId="LiveId" clId="{FA8FE1A3-92A2-4686-A1B2-B7A21D13620B}" dt="2020-05-06T05:32:36.902" v="6113"/>
          <ac:inkMkLst>
            <pc:docMk/>
            <pc:sldMk cId="2759455634" sldId="300"/>
            <ac:inkMk id="39" creationId="{4E662DCA-A2A5-40CC-866D-79734D7B53A3}"/>
          </ac:inkMkLst>
        </pc:inkChg>
        <pc:inkChg chg="add del">
          <ac:chgData name="Jim Beland" userId="d41a4da1a37fb713" providerId="LiveId" clId="{FA8FE1A3-92A2-4686-A1B2-B7A21D13620B}" dt="2020-05-06T05:32:36.902" v="6113"/>
          <ac:inkMkLst>
            <pc:docMk/>
            <pc:sldMk cId="2759455634" sldId="300"/>
            <ac:inkMk id="40" creationId="{87545148-BC6E-4A98-BE88-5AD357D847EB}"/>
          </ac:inkMkLst>
        </pc:inkChg>
        <pc:inkChg chg="add">
          <ac:chgData name="Jim Beland" userId="d41a4da1a37fb713" providerId="LiveId" clId="{FA8FE1A3-92A2-4686-A1B2-B7A21D13620B}" dt="2020-05-06T05:32:36.262" v="6112" actId="9405"/>
          <ac:inkMkLst>
            <pc:docMk/>
            <pc:sldMk cId="2759455634" sldId="300"/>
            <ac:inkMk id="41" creationId="{9FEACFBC-A53F-468C-9200-9E63A5C4F28A}"/>
          </ac:inkMkLst>
        </pc:inkChg>
        <pc:inkChg chg="add">
          <ac:chgData name="Jim Beland" userId="d41a4da1a37fb713" providerId="LiveId" clId="{FA8FE1A3-92A2-4686-A1B2-B7A21D13620B}" dt="2020-05-06T05:32:36.902" v="6113"/>
          <ac:inkMkLst>
            <pc:docMk/>
            <pc:sldMk cId="2759455634" sldId="300"/>
            <ac:inkMk id="42" creationId="{200BABD8-C45C-4B03-A52A-57143513AA74}"/>
          </ac:inkMkLst>
        </pc:inkChg>
        <pc:inkChg chg="add del">
          <ac:chgData name="Jim Beland" userId="d41a4da1a37fb713" providerId="LiveId" clId="{FA8FE1A3-92A2-4686-A1B2-B7A21D13620B}" dt="2020-05-06T05:32:52.816" v="6116"/>
          <ac:inkMkLst>
            <pc:docMk/>
            <pc:sldMk cId="2759455634" sldId="300"/>
            <ac:inkMk id="43" creationId="{901487A5-9A40-47E8-A568-133A6429F2EB}"/>
          </ac:inkMkLst>
        </pc:inkChg>
        <pc:inkChg chg="add del">
          <ac:chgData name="Jim Beland" userId="d41a4da1a37fb713" providerId="LiveId" clId="{FA8FE1A3-92A2-4686-A1B2-B7A21D13620B}" dt="2020-05-06T05:32:52.816" v="6116"/>
          <ac:inkMkLst>
            <pc:docMk/>
            <pc:sldMk cId="2759455634" sldId="300"/>
            <ac:inkMk id="44" creationId="{49D4F4BF-E78C-4F07-976A-B8DB2535F907}"/>
          </ac:inkMkLst>
        </pc:inkChg>
        <pc:inkChg chg="add">
          <ac:chgData name="Jim Beland" userId="d41a4da1a37fb713" providerId="LiveId" clId="{FA8FE1A3-92A2-4686-A1B2-B7A21D13620B}" dt="2020-05-06T05:32:52.816" v="6116"/>
          <ac:inkMkLst>
            <pc:docMk/>
            <pc:sldMk cId="2759455634" sldId="300"/>
            <ac:inkMk id="45" creationId="{940E3585-C6FC-42BC-BF2A-55B541A3E978}"/>
          </ac:inkMkLst>
        </pc:inkChg>
        <pc:inkChg chg="add">
          <ac:chgData name="Jim Beland" userId="d41a4da1a37fb713" providerId="LiveId" clId="{FA8FE1A3-92A2-4686-A1B2-B7A21D13620B}" dt="2020-05-06T05:32:54.282" v="6117" actId="9405"/>
          <ac:inkMkLst>
            <pc:docMk/>
            <pc:sldMk cId="2759455634" sldId="300"/>
            <ac:inkMk id="46" creationId="{8EECC0D4-8210-4D74-A9BF-3E59D9E2DC7F}"/>
          </ac:inkMkLst>
        </pc:inkChg>
        <pc:inkChg chg="add">
          <ac:chgData name="Jim Beland" userId="d41a4da1a37fb713" providerId="LiveId" clId="{FA8FE1A3-92A2-4686-A1B2-B7A21D13620B}" dt="2020-05-06T05:32:55.738" v="6118" actId="9405"/>
          <ac:inkMkLst>
            <pc:docMk/>
            <pc:sldMk cId="2759455634" sldId="300"/>
            <ac:inkMk id="47" creationId="{327459C7-9C46-4CA4-BCCA-B4F1FAC6D86A}"/>
          </ac:inkMkLst>
        </pc:inkChg>
        <pc:inkChg chg="add del">
          <ac:chgData name="Jim Beland" userId="d41a4da1a37fb713" providerId="LiveId" clId="{FA8FE1A3-92A2-4686-A1B2-B7A21D13620B}" dt="2020-05-06T05:32:58.208" v="6121"/>
          <ac:inkMkLst>
            <pc:docMk/>
            <pc:sldMk cId="2759455634" sldId="300"/>
            <ac:inkMk id="48" creationId="{A2CE3FB8-7842-4CF8-9AFB-1F2461A83962}"/>
          </ac:inkMkLst>
        </pc:inkChg>
        <pc:inkChg chg="add del">
          <ac:chgData name="Jim Beland" userId="d41a4da1a37fb713" providerId="LiveId" clId="{FA8FE1A3-92A2-4686-A1B2-B7A21D13620B}" dt="2020-05-06T05:32:58.208" v="6121"/>
          <ac:inkMkLst>
            <pc:docMk/>
            <pc:sldMk cId="2759455634" sldId="300"/>
            <ac:inkMk id="49" creationId="{61CC4060-6AEC-4134-AB79-13EE80CA9DA5}"/>
          </ac:inkMkLst>
        </pc:inkChg>
        <pc:inkChg chg="add">
          <ac:chgData name="Jim Beland" userId="d41a4da1a37fb713" providerId="LiveId" clId="{FA8FE1A3-92A2-4686-A1B2-B7A21D13620B}" dt="2020-05-06T05:32:58.208" v="6121"/>
          <ac:inkMkLst>
            <pc:docMk/>
            <pc:sldMk cId="2759455634" sldId="300"/>
            <ac:inkMk id="50" creationId="{4AD93223-1230-4DC7-BF3E-E2800457D206}"/>
          </ac:inkMkLst>
        </pc:inkChg>
        <pc:inkChg chg="add del">
          <ac:chgData name="Jim Beland" userId="d41a4da1a37fb713" providerId="LiveId" clId="{FA8FE1A3-92A2-4686-A1B2-B7A21D13620B}" dt="2020-05-06T05:33:06.963" v="6133"/>
          <ac:inkMkLst>
            <pc:docMk/>
            <pc:sldMk cId="2759455634" sldId="300"/>
            <ac:inkMk id="51" creationId="{7BA14213-CC20-483E-9823-4927FC9AF052}"/>
          </ac:inkMkLst>
        </pc:inkChg>
        <pc:inkChg chg="add del">
          <ac:chgData name="Jim Beland" userId="d41a4da1a37fb713" providerId="LiveId" clId="{FA8FE1A3-92A2-4686-A1B2-B7A21D13620B}" dt="2020-05-06T05:33:06.963" v="6133"/>
          <ac:inkMkLst>
            <pc:docMk/>
            <pc:sldMk cId="2759455634" sldId="300"/>
            <ac:inkMk id="52" creationId="{ECDD007A-9588-42D5-BF4A-3ADD415A19ED}"/>
          </ac:inkMkLst>
        </pc:inkChg>
        <pc:inkChg chg="add del">
          <ac:chgData name="Jim Beland" userId="d41a4da1a37fb713" providerId="LiveId" clId="{FA8FE1A3-92A2-4686-A1B2-B7A21D13620B}" dt="2020-05-06T05:33:06.963" v="6133"/>
          <ac:inkMkLst>
            <pc:docMk/>
            <pc:sldMk cId="2759455634" sldId="300"/>
            <ac:inkMk id="53" creationId="{B7CDF9BF-26C4-40E3-A2A8-E862B31D8148}"/>
          </ac:inkMkLst>
        </pc:inkChg>
        <pc:inkChg chg="add del">
          <ac:chgData name="Jim Beland" userId="d41a4da1a37fb713" providerId="LiveId" clId="{FA8FE1A3-92A2-4686-A1B2-B7A21D13620B}" dt="2020-05-06T05:33:06.963" v="6133"/>
          <ac:inkMkLst>
            <pc:docMk/>
            <pc:sldMk cId="2759455634" sldId="300"/>
            <ac:inkMk id="54" creationId="{19C74B82-42B9-4753-A0E7-A17226C67E54}"/>
          </ac:inkMkLst>
        </pc:inkChg>
        <pc:inkChg chg="add del">
          <ac:chgData name="Jim Beland" userId="d41a4da1a37fb713" providerId="LiveId" clId="{FA8FE1A3-92A2-4686-A1B2-B7A21D13620B}" dt="2020-05-06T05:33:06.963" v="6133"/>
          <ac:inkMkLst>
            <pc:docMk/>
            <pc:sldMk cId="2759455634" sldId="300"/>
            <ac:inkMk id="55" creationId="{08072FEE-5516-4928-BE82-D7893F9CA5C5}"/>
          </ac:inkMkLst>
        </pc:inkChg>
        <pc:inkChg chg="add del">
          <ac:chgData name="Jim Beland" userId="d41a4da1a37fb713" providerId="LiveId" clId="{FA8FE1A3-92A2-4686-A1B2-B7A21D13620B}" dt="2020-05-06T05:33:06.963" v="6133"/>
          <ac:inkMkLst>
            <pc:docMk/>
            <pc:sldMk cId="2759455634" sldId="300"/>
            <ac:inkMk id="56" creationId="{827E8392-DF9C-4151-9DD6-B0014389834E}"/>
          </ac:inkMkLst>
        </pc:inkChg>
        <pc:inkChg chg="add del">
          <ac:chgData name="Jim Beland" userId="d41a4da1a37fb713" providerId="LiveId" clId="{FA8FE1A3-92A2-4686-A1B2-B7A21D13620B}" dt="2020-05-06T05:33:06.963" v="6133"/>
          <ac:inkMkLst>
            <pc:docMk/>
            <pc:sldMk cId="2759455634" sldId="300"/>
            <ac:inkMk id="57" creationId="{6A18F565-F62C-42C9-A9CD-138BF8205338}"/>
          </ac:inkMkLst>
        </pc:inkChg>
        <pc:inkChg chg="add">
          <ac:chgData name="Jim Beland" userId="d41a4da1a37fb713" providerId="LiveId" clId="{FA8FE1A3-92A2-4686-A1B2-B7A21D13620B}" dt="2020-05-06T05:33:03.739" v="6129" actId="9405"/>
          <ac:inkMkLst>
            <pc:docMk/>
            <pc:sldMk cId="2759455634" sldId="300"/>
            <ac:inkMk id="58" creationId="{7FE14DA5-16FF-4D34-9A09-1167423BFE3A}"/>
          </ac:inkMkLst>
        </pc:inkChg>
        <pc:inkChg chg="add del">
          <ac:chgData name="Jim Beland" userId="d41a4da1a37fb713" providerId="LiveId" clId="{FA8FE1A3-92A2-4686-A1B2-B7A21D13620B}" dt="2020-05-06T05:33:06.963" v="6133"/>
          <ac:inkMkLst>
            <pc:docMk/>
            <pc:sldMk cId="2759455634" sldId="300"/>
            <ac:inkMk id="59" creationId="{2B5E7616-3535-4331-93B4-03F1D15FBAE8}"/>
          </ac:inkMkLst>
        </pc:inkChg>
        <pc:inkChg chg="add del">
          <ac:chgData name="Jim Beland" userId="d41a4da1a37fb713" providerId="LiveId" clId="{FA8FE1A3-92A2-4686-A1B2-B7A21D13620B}" dt="2020-05-06T05:33:06.963" v="6133"/>
          <ac:inkMkLst>
            <pc:docMk/>
            <pc:sldMk cId="2759455634" sldId="300"/>
            <ac:inkMk id="60" creationId="{022B8579-22BB-446A-A07B-9894C9F05D5F}"/>
          </ac:inkMkLst>
        </pc:inkChg>
        <pc:inkChg chg="add del">
          <ac:chgData name="Jim Beland" userId="d41a4da1a37fb713" providerId="LiveId" clId="{FA8FE1A3-92A2-4686-A1B2-B7A21D13620B}" dt="2020-05-06T05:33:06.963" v="6133"/>
          <ac:inkMkLst>
            <pc:docMk/>
            <pc:sldMk cId="2759455634" sldId="300"/>
            <ac:inkMk id="61" creationId="{C5E30C16-B754-4F8E-9C79-F3FD279193D3}"/>
          </ac:inkMkLst>
        </pc:inkChg>
        <pc:inkChg chg="add del">
          <ac:chgData name="Jim Beland" userId="d41a4da1a37fb713" providerId="LiveId" clId="{FA8FE1A3-92A2-4686-A1B2-B7A21D13620B}" dt="2020-05-06T05:33:20.934" v="6134"/>
          <ac:inkMkLst>
            <pc:docMk/>
            <pc:sldMk cId="2759455634" sldId="300"/>
            <ac:inkMk id="62" creationId="{6256D094-B476-4124-A6D8-C9D54DF82427}"/>
          </ac:inkMkLst>
        </pc:inkChg>
        <pc:inkChg chg="add">
          <ac:chgData name="Jim Beland" userId="d41a4da1a37fb713" providerId="LiveId" clId="{FA8FE1A3-92A2-4686-A1B2-B7A21D13620B}" dt="2020-05-06T05:33:06.963" v="6133"/>
          <ac:inkMkLst>
            <pc:docMk/>
            <pc:sldMk cId="2759455634" sldId="300"/>
            <ac:inkMk id="63" creationId="{3655889E-5443-46FE-865E-0DE5169776A7}"/>
          </ac:inkMkLst>
        </pc:inkChg>
        <pc:inkChg chg="add">
          <ac:chgData name="Jim Beland" userId="d41a4da1a37fb713" providerId="LiveId" clId="{FA8FE1A3-92A2-4686-A1B2-B7A21D13620B}" dt="2020-05-06T05:33:06.963" v="6133"/>
          <ac:inkMkLst>
            <pc:docMk/>
            <pc:sldMk cId="2759455634" sldId="300"/>
            <ac:inkMk id="64" creationId="{17121727-C36A-475D-8E37-04D8716B98E4}"/>
          </ac:inkMkLst>
        </pc:inkChg>
        <pc:inkChg chg="add del">
          <ac:chgData name="Jim Beland" userId="d41a4da1a37fb713" providerId="LiveId" clId="{FA8FE1A3-92A2-4686-A1B2-B7A21D13620B}" dt="2020-05-06T05:33:29.792" v="6138"/>
          <ac:inkMkLst>
            <pc:docMk/>
            <pc:sldMk cId="2759455634" sldId="300"/>
            <ac:inkMk id="65" creationId="{229C8C58-F3F6-44D2-8850-C9BF42A234D9}"/>
          </ac:inkMkLst>
        </pc:inkChg>
        <pc:inkChg chg="add del">
          <ac:chgData name="Jim Beland" userId="d41a4da1a37fb713" providerId="LiveId" clId="{FA8FE1A3-92A2-4686-A1B2-B7A21D13620B}" dt="2020-05-06T05:33:29.792" v="6138"/>
          <ac:inkMkLst>
            <pc:docMk/>
            <pc:sldMk cId="2759455634" sldId="300"/>
            <ac:inkMk id="66" creationId="{5F3100D3-FCD9-47DC-B651-3EF82E61DDFD}"/>
          </ac:inkMkLst>
        </pc:inkChg>
        <pc:inkChg chg="add del">
          <ac:chgData name="Jim Beland" userId="d41a4da1a37fb713" providerId="LiveId" clId="{FA8FE1A3-92A2-4686-A1B2-B7A21D13620B}" dt="2020-05-06T05:33:29.792" v="6138"/>
          <ac:inkMkLst>
            <pc:docMk/>
            <pc:sldMk cId="2759455634" sldId="300"/>
            <ac:inkMk id="67" creationId="{169AA97D-E413-4440-A65D-5E2E31D6A270}"/>
          </ac:inkMkLst>
        </pc:inkChg>
        <pc:inkChg chg="add">
          <ac:chgData name="Jim Beland" userId="d41a4da1a37fb713" providerId="LiveId" clId="{FA8FE1A3-92A2-4686-A1B2-B7A21D13620B}" dt="2020-05-06T05:33:29.792" v="6138"/>
          <ac:inkMkLst>
            <pc:docMk/>
            <pc:sldMk cId="2759455634" sldId="300"/>
            <ac:inkMk id="68" creationId="{55A65333-959D-4338-B4FE-EE5F4A7A14C6}"/>
          </ac:inkMkLst>
        </pc:inkChg>
        <pc:inkChg chg="add del">
          <ac:chgData name="Jim Beland" userId="d41a4da1a37fb713" providerId="LiveId" clId="{FA8FE1A3-92A2-4686-A1B2-B7A21D13620B}" dt="2020-05-06T05:33:58.896" v="6144"/>
          <ac:inkMkLst>
            <pc:docMk/>
            <pc:sldMk cId="2759455634" sldId="300"/>
            <ac:inkMk id="69" creationId="{3D9514BD-9FCB-4AC1-8C4B-97C4D7CC2570}"/>
          </ac:inkMkLst>
        </pc:inkChg>
        <pc:inkChg chg="add del">
          <ac:chgData name="Jim Beland" userId="d41a4da1a37fb713" providerId="LiveId" clId="{FA8FE1A3-92A2-4686-A1B2-B7A21D13620B}" dt="2020-05-06T05:33:58.896" v="6144"/>
          <ac:inkMkLst>
            <pc:docMk/>
            <pc:sldMk cId="2759455634" sldId="300"/>
            <ac:inkMk id="70" creationId="{67297459-5DCE-4750-AD80-9D39A9F37EEA}"/>
          </ac:inkMkLst>
        </pc:inkChg>
        <pc:inkChg chg="add del">
          <ac:chgData name="Jim Beland" userId="d41a4da1a37fb713" providerId="LiveId" clId="{FA8FE1A3-92A2-4686-A1B2-B7A21D13620B}" dt="2020-05-06T05:33:58.896" v="6144"/>
          <ac:inkMkLst>
            <pc:docMk/>
            <pc:sldMk cId="2759455634" sldId="300"/>
            <ac:inkMk id="71" creationId="{3E4940C7-3460-472B-8625-D98C3BA69AC8}"/>
          </ac:inkMkLst>
        </pc:inkChg>
        <pc:inkChg chg="add del">
          <ac:chgData name="Jim Beland" userId="d41a4da1a37fb713" providerId="LiveId" clId="{FA8FE1A3-92A2-4686-A1B2-B7A21D13620B}" dt="2020-05-06T05:33:58.896" v="6144"/>
          <ac:inkMkLst>
            <pc:docMk/>
            <pc:sldMk cId="2759455634" sldId="300"/>
            <ac:inkMk id="72" creationId="{0652845E-E293-44B3-9BBB-6B288C792DBC}"/>
          </ac:inkMkLst>
        </pc:inkChg>
        <pc:inkChg chg="add del">
          <ac:chgData name="Jim Beland" userId="d41a4da1a37fb713" providerId="LiveId" clId="{FA8FE1A3-92A2-4686-A1B2-B7A21D13620B}" dt="2020-05-06T05:33:58.896" v="6144"/>
          <ac:inkMkLst>
            <pc:docMk/>
            <pc:sldMk cId="2759455634" sldId="300"/>
            <ac:inkMk id="73" creationId="{F9C11F31-8E08-4E71-A0CB-CDA11B75071C}"/>
          </ac:inkMkLst>
        </pc:inkChg>
        <pc:inkChg chg="add del">
          <ac:chgData name="Jim Beland" userId="d41a4da1a37fb713" providerId="LiveId" clId="{FA8FE1A3-92A2-4686-A1B2-B7A21D13620B}" dt="2020-05-06T05:37:43.934" v="6241"/>
          <ac:inkMkLst>
            <pc:docMk/>
            <pc:sldMk cId="2759455634" sldId="300"/>
            <ac:inkMk id="74" creationId="{A68CFDB9-0123-4B37-9DF8-E150775FF067}"/>
          </ac:inkMkLst>
        </pc:inkChg>
        <pc:inkChg chg="add del">
          <ac:chgData name="Jim Beland" userId="d41a4da1a37fb713" providerId="LiveId" clId="{FA8FE1A3-92A2-4686-A1B2-B7A21D13620B}" dt="2020-05-06T05:34:18.919" v="6156"/>
          <ac:inkMkLst>
            <pc:docMk/>
            <pc:sldMk cId="2759455634" sldId="300"/>
            <ac:inkMk id="75" creationId="{373347B8-50A3-4134-A531-313F0E6C07AA}"/>
          </ac:inkMkLst>
        </pc:inkChg>
        <pc:inkChg chg="add del">
          <ac:chgData name="Jim Beland" userId="d41a4da1a37fb713" providerId="LiveId" clId="{FA8FE1A3-92A2-4686-A1B2-B7A21D13620B}" dt="2020-05-06T05:34:18.919" v="6156"/>
          <ac:inkMkLst>
            <pc:docMk/>
            <pc:sldMk cId="2759455634" sldId="300"/>
            <ac:inkMk id="76" creationId="{8952F6D9-CE4C-4471-B1E1-E54B792E7797}"/>
          </ac:inkMkLst>
        </pc:inkChg>
        <pc:inkChg chg="add del">
          <ac:chgData name="Jim Beland" userId="d41a4da1a37fb713" providerId="LiveId" clId="{FA8FE1A3-92A2-4686-A1B2-B7A21D13620B}" dt="2020-05-06T05:34:18.919" v="6156"/>
          <ac:inkMkLst>
            <pc:docMk/>
            <pc:sldMk cId="2759455634" sldId="300"/>
            <ac:inkMk id="77" creationId="{076BABFE-77A5-4F8C-8524-E11B3C6857BE}"/>
          </ac:inkMkLst>
        </pc:inkChg>
        <pc:inkChg chg="add del">
          <ac:chgData name="Jim Beland" userId="d41a4da1a37fb713" providerId="LiveId" clId="{FA8FE1A3-92A2-4686-A1B2-B7A21D13620B}" dt="2020-05-06T05:34:18.919" v="6156"/>
          <ac:inkMkLst>
            <pc:docMk/>
            <pc:sldMk cId="2759455634" sldId="300"/>
            <ac:inkMk id="78" creationId="{6828E6E7-C360-4207-A254-DEE7BD6DD578}"/>
          </ac:inkMkLst>
        </pc:inkChg>
        <pc:inkChg chg="add del">
          <ac:chgData name="Jim Beland" userId="d41a4da1a37fb713" providerId="LiveId" clId="{FA8FE1A3-92A2-4686-A1B2-B7A21D13620B}" dt="2020-05-06T05:34:18.919" v="6156"/>
          <ac:inkMkLst>
            <pc:docMk/>
            <pc:sldMk cId="2759455634" sldId="300"/>
            <ac:inkMk id="79" creationId="{22A90B57-7113-4B72-B74B-47470DF1C443}"/>
          </ac:inkMkLst>
        </pc:inkChg>
        <pc:inkChg chg="add del">
          <ac:chgData name="Jim Beland" userId="d41a4da1a37fb713" providerId="LiveId" clId="{FA8FE1A3-92A2-4686-A1B2-B7A21D13620B}" dt="2020-05-06T05:34:18.919" v="6156"/>
          <ac:inkMkLst>
            <pc:docMk/>
            <pc:sldMk cId="2759455634" sldId="300"/>
            <ac:inkMk id="80" creationId="{39AFA70E-692C-4C15-AD9C-5814C778B92E}"/>
          </ac:inkMkLst>
        </pc:inkChg>
        <pc:inkChg chg="add del">
          <ac:chgData name="Jim Beland" userId="d41a4da1a37fb713" providerId="LiveId" clId="{FA8FE1A3-92A2-4686-A1B2-B7A21D13620B}" dt="2020-05-06T05:34:18.919" v="6156"/>
          <ac:inkMkLst>
            <pc:docMk/>
            <pc:sldMk cId="2759455634" sldId="300"/>
            <ac:inkMk id="81" creationId="{E993BF8B-7CE8-408C-A5EA-E4FD4F783743}"/>
          </ac:inkMkLst>
        </pc:inkChg>
        <pc:inkChg chg="add del">
          <ac:chgData name="Jim Beland" userId="d41a4da1a37fb713" providerId="LiveId" clId="{FA8FE1A3-92A2-4686-A1B2-B7A21D13620B}" dt="2020-05-06T05:34:18.919" v="6156"/>
          <ac:inkMkLst>
            <pc:docMk/>
            <pc:sldMk cId="2759455634" sldId="300"/>
            <ac:inkMk id="82" creationId="{C4A7DDE6-324A-40DD-A4AD-A39F3F8A421F}"/>
          </ac:inkMkLst>
        </pc:inkChg>
        <pc:inkChg chg="add del">
          <ac:chgData name="Jim Beland" userId="d41a4da1a37fb713" providerId="LiveId" clId="{FA8FE1A3-92A2-4686-A1B2-B7A21D13620B}" dt="2020-05-06T05:34:18.919" v="6156"/>
          <ac:inkMkLst>
            <pc:docMk/>
            <pc:sldMk cId="2759455634" sldId="300"/>
            <ac:inkMk id="83" creationId="{473EC3D4-CD36-44B5-A805-E13DE0DF19DE}"/>
          </ac:inkMkLst>
        </pc:inkChg>
        <pc:inkChg chg="add del">
          <ac:chgData name="Jim Beland" userId="d41a4da1a37fb713" providerId="LiveId" clId="{FA8FE1A3-92A2-4686-A1B2-B7A21D13620B}" dt="2020-05-06T05:34:18.919" v="6156"/>
          <ac:inkMkLst>
            <pc:docMk/>
            <pc:sldMk cId="2759455634" sldId="300"/>
            <ac:inkMk id="84" creationId="{C8BBF771-2358-40EF-886F-E2C0DED10E32}"/>
          </ac:inkMkLst>
        </pc:inkChg>
        <pc:inkChg chg="add del">
          <ac:chgData name="Jim Beland" userId="d41a4da1a37fb713" providerId="LiveId" clId="{FA8FE1A3-92A2-4686-A1B2-B7A21D13620B}" dt="2020-05-06T05:34:18.919" v="6156"/>
          <ac:inkMkLst>
            <pc:docMk/>
            <pc:sldMk cId="2759455634" sldId="300"/>
            <ac:inkMk id="85" creationId="{61AB89AD-19B5-4F46-B67A-26E1618F122D}"/>
          </ac:inkMkLst>
        </pc:inkChg>
        <pc:inkChg chg="add del">
          <ac:chgData name="Jim Beland" userId="d41a4da1a37fb713" providerId="LiveId" clId="{FA8FE1A3-92A2-4686-A1B2-B7A21D13620B}" dt="2020-05-06T05:37:43.934" v="6241"/>
          <ac:inkMkLst>
            <pc:docMk/>
            <pc:sldMk cId="2759455634" sldId="300"/>
            <ac:inkMk id="86" creationId="{7BBED9CD-82C3-43CF-B4EF-EA173D61BCF3}"/>
          </ac:inkMkLst>
        </pc:inkChg>
        <pc:inkChg chg="add del">
          <ac:chgData name="Jim Beland" userId="d41a4da1a37fb713" providerId="LiveId" clId="{FA8FE1A3-92A2-4686-A1B2-B7A21D13620B}" dt="2020-05-06T05:34:33.312" v="6167"/>
          <ac:inkMkLst>
            <pc:docMk/>
            <pc:sldMk cId="2759455634" sldId="300"/>
            <ac:inkMk id="87" creationId="{AC298E6B-FD94-47FB-8E16-20A83178C04A}"/>
          </ac:inkMkLst>
        </pc:inkChg>
        <pc:inkChg chg="add del">
          <ac:chgData name="Jim Beland" userId="d41a4da1a37fb713" providerId="LiveId" clId="{FA8FE1A3-92A2-4686-A1B2-B7A21D13620B}" dt="2020-05-06T05:34:33.312" v="6167"/>
          <ac:inkMkLst>
            <pc:docMk/>
            <pc:sldMk cId="2759455634" sldId="300"/>
            <ac:inkMk id="88" creationId="{0471C6EC-562B-4FC1-94C8-4537B3E6DD87}"/>
          </ac:inkMkLst>
        </pc:inkChg>
        <pc:inkChg chg="add del">
          <ac:chgData name="Jim Beland" userId="d41a4da1a37fb713" providerId="LiveId" clId="{FA8FE1A3-92A2-4686-A1B2-B7A21D13620B}" dt="2020-05-06T05:34:33.312" v="6167"/>
          <ac:inkMkLst>
            <pc:docMk/>
            <pc:sldMk cId="2759455634" sldId="300"/>
            <ac:inkMk id="89" creationId="{912B9277-A820-4C83-B45A-8D2096DF3E98}"/>
          </ac:inkMkLst>
        </pc:inkChg>
        <pc:inkChg chg="add del">
          <ac:chgData name="Jim Beland" userId="d41a4da1a37fb713" providerId="LiveId" clId="{FA8FE1A3-92A2-4686-A1B2-B7A21D13620B}" dt="2020-05-06T05:34:33.312" v="6167"/>
          <ac:inkMkLst>
            <pc:docMk/>
            <pc:sldMk cId="2759455634" sldId="300"/>
            <ac:inkMk id="90" creationId="{8C8A6676-E9FA-451C-B069-521C82BF0B5E}"/>
          </ac:inkMkLst>
        </pc:inkChg>
        <pc:inkChg chg="add del">
          <ac:chgData name="Jim Beland" userId="d41a4da1a37fb713" providerId="LiveId" clId="{FA8FE1A3-92A2-4686-A1B2-B7A21D13620B}" dt="2020-05-06T05:34:33.312" v="6167"/>
          <ac:inkMkLst>
            <pc:docMk/>
            <pc:sldMk cId="2759455634" sldId="300"/>
            <ac:inkMk id="91" creationId="{38F77DBE-1760-4047-A4FD-C96BF4BDCE0E}"/>
          </ac:inkMkLst>
        </pc:inkChg>
        <pc:inkChg chg="add del">
          <ac:chgData name="Jim Beland" userId="d41a4da1a37fb713" providerId="LiveId" clId="{FA8FE1A3-92A2-4686-A1B2-B7A21D13620B}" dt="2020-05-06T05:34:33.312" v="6167"/>
          <ac:inkMkLst>
            <pc:docMk/>
            <pc:sldMk cId="2759455634" sldId="300"/>
            <ac:inkMk id="92" creationId="{5E873128-34C3-45CF-BCDB-D1DA45B7A57A}"/>
          </ac:inkMkLst>
        </pc:inkChg>
        <pc:inkChg chg="add del">
          <ac:chgData name="Jim Beland" userId="d41a4da1a37fb713" providerId="LiveId" clId="{FA8FE1A3-92A2-4686-A1B2-B7A21D13620B}" dt="2020-05-06T05:34:33.312" v="6167"/>
          <ac:inkMkLst>
            <pc:docMk/>
            <pc:sldMk cId="2759455634" sldId="300"/>
            <ac:inkMk id="93" creationId="{CB69CCD1-EA6E-474F-9B8C-F1F6C06CF6C5}"/>
          </ac:inkMkLst>
        </pc:inkChg>
        <pc:inkChg chg="add del">
          <ac:chgData name="Jim Beland" userId="d41a4da1a37fb713" providerId="LiveId" clId="{FA8FE1A3-92A2-4686-A1B2-B7A21D13620B}" dt="2020-05-06T05:34:33.312" v="6167"/>
          <ac:inkMkLst>
            <pc:docMk/>
            <pc:sldMk cId="2759455634" sldId="300"/>
            <ac:inkMk id="94" creationId="{4EC12E24-7E04-4C87-A455-59B6F7E4BA70}"/>
          </ac:inkMkLst>
        </pc:inkChg>
        <pc:inkChg chg="add del">
          <ac:chgData name="Jim Beland" userId="d41a4da1a37fb713" providerId="LiveId" clId="{FA8FE1A3-92A2-4686-A1B2-B7A21D13620B}" dt="2020-05-06T05:34:33.312" v="6167"/>
          <ac:inkMkLst>
            <pc:docMk/>
            <pc:sldMk cId="2759455634" sldId="300"/>
            <ac:inkMk id="95" creationId="{D6DFC02C-B8A1-4FAC-89A5-E112202EF6A4}"/>
          </ac:inkMkLst>
        </pc:inkChg>
        <pc:inkChg chg="add del">
          <ac:chgData name="Jim Beland" userId="d41a4da1a37fb713" providerId="LiveId" clId="{FA8FE1A3-92A2-4686-A1B2-B7A21D13620B}" dt="2020-05-06T05:34:33.312" v="6167"/>
          <ac:inkMkLst>
            <pc:docMk/>
            <pc:sldMk cId="2759455634" sldId="300"/>
            <ac:inkMk id="96" creationId="{145D38E0-A4CE-4D55-AE91-802E2AC9166A}"/>
          </ac:inkMkLst>
        </pc:inkChg>
        <pc:inkChg chg="add del">
          <ac:chgData name="Jim Beland" userId="d41a4da1a37fb713" providerId="LiveId" clId="{FA8FE1A3-92A2-4686-A1B2-B7A21D13620B}" dt="2020-05-06T05:37:43.934" v="6241"/>
          <ac:inkMkLst>
            <pc:docMk/>
            <pc:sldMk cId="2759455634" sldId="300"/>
            <ac:inkMk id="97" creationId="{67FFB4FA-1687-4A50-B7FB-8AF2F3ADA4BE}"/>
          </ac:inkMkLst>
        </pc:inkChg>
        <pc:inkChg chg="add del">
          <ac:chgData name="Jim Beland" userId="d41a4da1a37fb713" providerId="LiveId" clId="{FA8FE1A3-92A2-4686-A1B2-B7A21D13620B}" dt="2020-05-06T05:37:43.934" v="6241"/>
          <ac:inkMkLst>
            <pc:docMk/>
            <pc:sldMk cId="2759455634" sldId="300"/>
            <ac:inkMk id="98" creationId="{F79BFA6D-8281-4D9C-914A-2E95CF5E5747}"/>
          </ac:inkMkLst>
        </pc:inkChg>
        <pc:cxnChg chg="add mod">
          <ac:chgData name="Jim Beland" userId="d41a4da1a37fb713" providerId="LiveId" clId="{FA8FE1A3-92A2-4686-A1B2-B7A21D13620B}" dt="2020-05-06T05:29:40.528" v="6082" actId="11529"/>
          <ac:cxnSpMkLst>
            <pc:docMk/>
            <pc:sldMk cId="2759455634" sldId="300"/>
            <ac:cxnSpMk id="6" creationId="{20E59EE2-5EF2-4E0D-AB9C-6607EA83F1C2}"/>
          </ac:cxnSpMkLst>
        </pc:cxnChg>
        <pc:cxnChg chg="add mod">
          <ac:chgData name="Jim Beland" userId="d41a4da1a37fb713" providerId="LiveId" clId="{FA8FE1A3-92A2-4686-A1B2-B7A21D13620B}" dt="2020-05-06T05:29:54" v="6083" actId="11529"/>
          <ac:cxnSpMkLst>
            <pc:docMk/>
            <pc:sldMk cId="2759455634" sldId="300"/>
            <ac:cxnSpMk id="8" creationId="{41DF5334-908E-49CE-851B-E2A9F31E1768}"/>
          </ac:cxnSpMkLst>
        </pc:cxnChg>
        <pc:cxnChg chg="add mod">
          <ac:chgData name="Jim Beland" userId="d41a4da1a37fb713" providerId="LiveId" clId="{FA8FE1A3-92A2-4686-A1B2-B7A21D13620B}" dt="2020-05-06T05:30:01.415" v="6084" actId="11529"/>
          <ac:cxnSpMkLst>
            <pc:docMk/>
            <pc:sldMk cId="2759455634" sldId="300"/>
            <ac:cxnSpMk id="10" creationId="{C92CA419-22D1-4854-B455-74E5A257C063}"/>
          </ac:cxnSpMkLst>
        </pc:cxnChg>
        <pc:cxnChg chg="add mod">
          <ac:chgData name="Jim Beland" userId="d41a4da1a37fb713" providerId="LiveId" clId="{FA8FE1A3-92A2-4686-A1B2-B7A21D13620B}" dt="2020-05-06T05:30:12.778" v="6085" actId="11529"/>
          <ac:cxnSpMkLst>
            <pc:docMk/>
            <pc:sldMk cId="2759455634" sldId="300"/>
            <ac:cxnSpMk id="12" creationId="{688636D3-D3C8-442F-BB2D-6E184A90C715}"/>
          </ac:cxnSpMkLst>
        </pc:cxnChg>
        <pc:cxnChg chg="add del mod">
          <ac:chgData name="Jim Beland" userId="d41a4da1a37fb713" providerId="LiveId" clId="{FA8FE1A3-92A2-4686-A1B2-B7A21D13620B}" dt="2020-05-06T05:30:35.027" v="6087" actId="11529"/>
          <ac:cxnSpMkLst>
            <pc:docMk/>
            <pc:sldMk cId="2759455634" sldId="300"/>
            <ac:cxnSpMk id="14" creationId="{0AAF14BA-0D68-4713-930B-B74BD33B1219}"/>
          </ac:cxnSpMkLst>
        </pc:cxnChg>
        <pc:cxnChg chg="add del mod">
          <ac:chgData name="Jim Beland" userId="d41a4da1a37fb713" providerId="LiveId" clId="{FA8FE1A3-92A2-4686-A1B2-B7A21D13620B}" dt="2020-05-06T05:30:48.752" v="6089" actId="11529"/>
          <ac:cxnSpMkLst>
            <pc:docMk/>
            <pc:sldMk cId="2759455634" sldId="300"/>
            <ac:cxnSpMk id="16" creationId="{2F48FF85-2E62-4021-9805-4E1A612C1EF3}"/>
          </ac:cxnSpMkLst>
        </pc:cxnChg>
        <pc:cxnChg chg="add del mod">
          <ac:chgData name="Jim Beland" userId="d41a4da1a37fb713" providerId="LiveId" clId="{FA8FE1A3-92A2-4686-A1B2-B7A21D13620B}" dt="2020-05-06T05:31:34.778" v="6092" actId="478"/>
          <ac:cxnSpMkLst>
            <pc:docMk/>
            <pc:sldMk cId="2759455634" sldId="300"/>
            <ac:cxnSpMk id="18" creationId="{D2402C8B-30EF-4CEE-B841-88D712651680}"/>
          </ac:cxnSpMkLst>
        </pc:cxnChg>
        <pc:cxnChg chg="add mod">
          <ac:chgData name="Jim Beland" userId="d41a4da1a37fb713" providerId="LiveId" clId="{FA8FE1A3-92A2-4686-A1B2-B7A21D13620B}" dt="2020-05-06T05:31:30.027" v="6091" actId="11529"/>
          <ac:cxnSpMkLst>
            <pc:docMk/>
            <pc:sldMk cId="2759455634" sldId="300"/>
            <ac:cxnSpMk id="20" creationId="{3BC96C4C-A441-436A-8C1E-9521A1448CA8}"/>
          </ac:cxnSpMkLst>
        </pc:cxnChg>
        <pc:cxnChg chg="add mod">
          <ac:chgData name="Jim Beland" userId="d41a4da1a37fb713" providerId="LiveId" clId="{FA8FE1A3-92A2-4686-A1B2-B7A21D13620B}" dt="2020-05-06T05:31:46.743" v="6093" actId="11529"/>
          <ac:cxnSpMkLst>
            <pc:docMk/>
            <pc:sldMk cId="2759455634" sldId="300"/>
            <ac:cxnSpMk id="22" creationId="{87EA3CA7-7D11-4C9D-B83B-25F0991C8D8D}"/>
          </ac:cxnSpMkLst>
        </pc:cxnChg>
      </pc:sldChg>
      <pc:sldChg chg="addSp delSp modSp add modTransition">
        <pc:chgData name="Jim Beland" userId="d41a4da1a37fb713" providerId="LiveId" clId="{FA8FE1A3-92A2-4686-A1B2-B7A21D13620B}" dt="2020-05-07T01:42:15.533" v="11006" actId="9405"/>
        <pc:sldMkLst>
          <pc:docMk/>
          <pc:sldMk cId="1192217638" sldId="301"/>
        </pc:sldMkLst>
        <pc:spChg chg="mod">
          <ac:chgData name="Jim Beland" userId="d41a4da1a37fb713" providerId="LiveId" clId="{FA8FE1A3-92A2-4686-A1B2-B7A21D13620B}" dt="2020-05-06T05:36:17.453" v="6236" actId="313"/>
          <ac:spMkLst>
            <pc:docMk/>
            <pc:sldMk cId="1192217638" sldId="301"/>
            <ac:spMk id="4" creationId="{98335832-D1A4-4D1D-84E7-B086B9D7F05E}"/>
          </ac:spMkLst>
        </pc:spChg>
        <pc:inkChg chg="add del">
          <ac:chgData name="Jim Beland" userId="d41a4da1a37fb713" providerId="LiveId" clId="{FA8FE1A3-92A2-4686-A1B2-B7A21D13620B}" dt="2020-05-07T01:42:12.254" v="11005" actId="9405"/>
          <ac:inkMkLst>
            <pc:docMk/>
            <pc:sldMk cId="1192217638" sldId="301"/>
            <ac:inkMk id="5" creationId="{22ED54AA-A547-4383-B7AC-6FA5873AC6FA}"/>
          </ac:inkMkLst>
        </pc:inkChg>
        <pc:inkChg chg="add del">
          <ac:chgData name="Jim Beland" userId="d41a4da1a37fb713" providerId="LiveId" clId="{FA8FE1A3-92A2-4686-A1B2-B7A21D13620B}" dt="2020-05-06T06:10:19.410" v="7323"/>
          <ac:inkMkLst>
            <pc:docMk/>
            <pc:sldMk cId="1192217638" sldId="301"/>
            <ac:inkMk id="5" creationId="{9D40356C-28F6-44FF-895A-2506BFF88894}"/>
          </ac:inkMkLst>
        </pc:inkChg>
        <pc:inkChg chg="add del">
          <ac:chgData name="Jim Beland" userId="d41a4da1a37fb713" providerId="LiveId" clId="{FA8FE1A3-92A2-4686-A1B2-B7A21D13620B}" dt="2020-05-06T06:10:19.410" v="7323"/>
          <ac:inkMkLst>
            <pc:docMk/>
            <pc:sldMk cId="1192217638" sldId="301"/>
            <ac:inkMk id="7" creationId="{30D178FC-67CF-41E2-9901-8C368A52FE50}"/>
          </ac:inkMkLst>
        </pc:inkChg>
        <pc:inkChg chg="add">
          <ac:chgData name="Jim Beland" userId="d41a4da1a37fb713" providerId="LiveId" clId="{FA8FE1A3-92A2-4686-A1B2-B7A21D13620B}" dt="2020-05-07T01:42:15.533" v="11006" actId="9405"/>
          <ac:inkMkLst>
            <pc:docMk/>
            <pc:sldMk cId="1192217638" sldId="301"/>
            <ac:inkMk id="7" creationId="{E2AF81A2-30FE-4D3E-B555-EC7C41C244E9}"/>
          </ac:inkMkLst>
        </pc:inkChg>
        <pc:inkChg chg="add del">
          <ac:chgData name="Jim Beland" userId="d41a4da1a37fb713" providerId="LiveId" clId="{FA8FE1A3-92A2-4686-A1B2-B7A21D13620B}" dt="2020-05-06T06:10:19.410" v="7323"/>
          <ac:inkMkLst>
            <pc:docMk/>
            <pc:sldMk cId="1192217638" sldId="301"/>
            <ac:inkMk id="9" creationId="{AD2891F1-B594-4819-85C8-5ADD514F9E92}"/>
          </ac:inkMkLst>
        </pc:inkChg>
        <pc:inkChg chg="add">
          <ac:chgData name="Jim Beland" userId="d41a4da1a37fb713" providerId="LiveId" clId="{FA8FE1A3-92A2-4686-A1B2-B7A21D13620B}" dt="2020-05-06T06:10:19.410" v="7323"/>
          <ac:inkMkLst>
            <pc:docMk/>
            <pc:sldMk cId="1192217638" sldId="301"/>
            <ac:inkMk id="11" creationId="{C0B2C6F1-8F52-4A62-AAA8-8568C24469EC}"/>
          </ac:inkMkLst>
        </pc:inkChg>
      </pc:sldChg>
      <pc:sldChg chg="add del">
        <pc:chgData name="Jim Beland" userId="d41a4da1a37fb713" providerId="LiveId" clId="{FA8FE1A3-92A2-4686-A1B2-B7A21D13620B}" dt="2020-05-06T05:35:00.816" v="6169" actId="2696"/>
        <pc:sldMkLst>
          <pc:docMk/>
          <pc:sldMk cId="3712789746" sldId="301"/>
        </pc:sldMkLst>
      </pc:sldChg>
      <pc:sldChg chg="addSp delSp modSp add modTransition">
        <pc:chgData name="Jim Beland" userId="d41a4da1a37fb713" providerId="LiveId" clId="{FA8FE1A3-92A2-4686-A1B2-B7A21D13620B}" dt="2020-05-07T01:42:20.330" v="11007" actId="9405"/>
        <pc:sldMkLst>
          <pc:docMk/>
          <pc:sldMk cId="2711136096" sldId="302"/>
        </pc:sldMkLst>
        <pc:spChg chg="mod">
          <ac:chgData name="Jim Beland" userId="d41a4da1a37fb713" providerId="LiveId" clId="{FA8FE1A3-92A2-4686-A1B2-B7A21D13620B}" dt="2020-05-06T05:38:54.140" v="6309" actId="20577"/>
          <ac:spMkLst>
            <pc:docMk/>
            <pc:sldMk cId="2711136096" sldId="302"/>
            <ac:spMk id="4" creationId="{98335832-D1A4-4D1D-84E7-B086B9D7F05E}"/>
          </ac:spMkLst>
        </pc:spChg>
        <pc:inkChg chg="add del">
          <ac:chgData name="Jim Beland" userId="d41a4da1a37fb713" providerId="LiveId" clId="{FA8FE1A3-92A2-4686-A1B2-B7A21D13620B}" dt="2020-05-06T06:10:30.500" v="7327"/>
          <ac:inkMkLst>
            <pc:docMk/>
            <pc:sldMk cId="2711136096" sldId="302"/>
            <ac:inkMk id="5" creationId="{85921F82-21B6-49FE-8803-72B0BE629828}"/>
          </ac:inkMkLst>
        </pc:inkChg>
        <pc:inkChg chg="add">
          <ac:chgData name="Jim Beland" userId="d41a4da1a37fb713" providerId="LiveId" clId="{FA8FE1A3-92A2-4686-A1B2-B7A21D13620B}" dt="2020-05-07T01:42:20.330" v="11007" actId="9405"/>
          <ac:inkMkLst>
            <pc:docMk/>
            <pc:sldMk cId="2711136096" sldId="302"/>
            <ac:inkMk id="5" creationId="{9056CC47-0F86-4AEE-8C83-0C802DFF4D15}"/>
          </ac:inkMkLst>
        </pc:inkChg>
        <pc:inkChg chg="add del">
          <ac:chgData name="Jim Beland" userId="d41a4da1a37fb713" providerId="LiveId" clId="{FA8FE1A3-92A2-4686-A1B2-B7A21D13620B}" dt="2020-05-06T06:10:30.500" v="7327"/>
          <ac:inkMkLst>
            <pc:docMk/>
            <pc:sldMk cId="2711136096" sldId="302"/>
            <ac:inkMk id="7" creationId="{98204BD7-EBDF-4B5E-A0CC-69BB9BF05375}"/>
          </ac:inkMkLst>
        </pc:inkChg>
        <pc:inkChg chg="add del">
          <ac:chgData name="Jim Beland" userId="d41a4da1a37fb713" providerId="LiveId" clId="{FA8FE1A3-92A2-4686-A1B2-B7A21D13620B}" dt="2020-05-06T06:10:30.500" v="7327"/>
          <ac:inkMkLst>
            <pc:docMk/>
            <pc:sldMk cId="2711136096" sldId="302"/>
            <ac:inkMk id="9" creationId="{E58D8B5B-463B-4C76-B00A-93D59F14F7BF}"/>
          </ac:inkMkLst>
        </pc:inkChg>
        <pc:inkChg chg="add">
          <ac:chgData name="Jim Beland" userId="d41a4da1a37fb713" providerId="LiveId" clId="{FA8FE1A3-92A2-4686-A1B2-B7A21D13620B}" dt="2020-05-06T06:10:30.500" v="7327"/>
          <ac:inkMkLst>
            <pc:docMk/>
            <pc:sldMk cId="2711136096" sldId="302"/>
            <ac:inkMk id="11" creationId="{196110F4-C77C-4B8F-A842-14F23B1E90A7}"/>
          </ac:inkMkLst>
        </pc:inkChg>
      </pc:sldChg>
      <pc:sldChg chg="addSp delSp modSp add modTransition">
        <pc:chgData name="Jim Beland" userId="d41a4da1a37fb713" providerId="LiveId" clId="{FA8FE1A3-92A2-4686-A1B2-B7A21D13620B}" dt="2020-05-07T01:42:25.621" v="11008" actId="9405"/>
        <pc:sldMkLst>
          <pc:docMk/>
          <pc:sldMk cId="1930893214" sldId="303"/>
        </pc:sldMkLst>
        <pc:spChg chg="mod">
          <ac:chgData name="Jim Beland" userId="d41a4da1a37fb713" providerId="LiveId" clId="{FA8FE1A3-92A2-4686-A1B2-B7A21D13620B}" dt="2020-05-06T05:41:06.552" v="6365" actId="20577"/>
          <ac:spMkLst>
            <pc:docMk/>
            <pc:sldMk cId="1930893214" sldId="303"/>
            <ac:spMk id="4" creationId="{98335832-D1A4-4D1D-84E7-B086B9D7F05E}"/>
          </ac:spMkLst>
        </pc:spChg>
        <pc:inkChg chg="add">
          <ac:chgData name="Jim Beland" userId="d41a4da1a37fb713" providerId="LiveId" clId="{FA8FE1A3-92A2-4686-A1B2-B7A21D13620B}" dt="2020-05-06T05:39:27.019" v="6311" actId="9405"/>
          <ac:inkMkLst>
            <pc:docMk/>
            <pc:sldMk cId="1930893214" sldId="303"/>
            <ac:inkMk id="5" creationId="{66A63320-90B4-4A94-B297-26198FDB98D9}"/>
          </ac:inkMkLst>
        </pc:inkChg>
        <pc:inkChg chg="add">
          <ac:chgData name="Jim Beland" userId="d41a4da1a37fb713" providerId="LiveId" clId="{FA8FE1A3-92A2-4686-A1B2-B7A21D13620B}" dt="2020-05-06T05:39:32.007" v="6312" actId="9405"/>
          <ac:inkMkLst>
            <pc:docMk/>
            <pc:sldMk cId="1930893214" sldId="303"/>
            <ac:inkMk id="7" creationId="{C13F4AA9-396B-4E66-898E-FAA0D1BE5BD5}"/>
          </ac:inkMkLst>
        </pc:inkChg>
        <pc:inkChg chg="add">
          <ac:chgData name="Jim Beland" userId="d41a4da1a37fb713" providerId="LiveId" clId="{FA8FE1A3-92A2-4686-A1B2-B7A21D13620B}" dt="2020-05-07T01:42:25.621" v="11008" actId="9405"/>
          <ac:inkMkLst>
            <pc:docMk/>
            <pc:sldMk cId="1930893214" sldId="303"/>
            <ac:inkMk id="9" creationId="{9153454B-FE22-4B45-A032-67D33DA78F00}"/>
          </ac:inkMkLst>
        </pc:inkChg>
        <pc:inkChg chg="add del">
          <ac:chgData name="Jim Beland" userId="d41a4da1a37fb713" providerId="LiveId" clId="{FA8FE1A3-92A2-4686-A1B2-B7A21D13620B}" dt="2020-05-06T06:10:42.597" v="7331"/>
          <ac:inkMkLst>
            <pc:docMk/>
            <pc:sldMk cId="1930893214" sldId="303"/>
            <ac:inkMk id="9" creationId="{F378F525-C59D-4A7E-8061-922D9D0BF21E}"/>
          </ac:inkMkLst>
        </pc:inkChg>
        <pc:inkChg chg="add del">
          <ac:chgData name="Jim Beland" userId="d41a4da1a37fb713" providerId="LiveId" clId="{FA8FE1A3-92A2-4686-A1B2-B7A21D13620B}" dt="2020-05-06T06:10:42.597" v="7331"/>
          <ac:inkMkLst>
            <pc:docMk/>
            <pc:sldMk cId="1930893214" sldId="303"/>
            <ac:inkMk id="11" creationId="{7D338ED8-A8B6-4625-A5F9-F1EAF07A9431}"/>
          </ac:inkMkLst>
        </pc:inkChg>
        <pc:inkChg chg="add del">
          <ac:chgData name="Jim Beland" userId="d41a4da1a37fb713" providerId="LiveId" clId="{FA8FE1A3-92A2-4686-A1B2-B7A21D13620B}" dt="2020-05-06T06:10:42.597" v="7331"/>
          <ac:inkMkLst>
            <pc:docMk/>
            <pc:sldMk cId="1930893214" sldId="303"/>
            <ac:inkMk id="13" creationId="{A45C3896-7E61-4D62-828E-5A8311B34E8A}"/>
          </ac:inkMkLst>
        </pc:inkChg>
        <pc:inkChg chg="add">
          <ac:chgData name="Jim Beland" userId="d41a4da1a37fb713" providerId="LiveId" clId="{FA8FE1A3-92A2-4686-A1B2-B7A21D13620B}" dt="2020-05-06T06:10:42.597" v="7331"/>
          <ac:inkMkLst>
            <pc:docMk/>
            <pc:sldMk cId="1930893214" sldId="303"/>
            <ac:inkMk id="14" creationId="{B21A5ACC-7BBA-4B41-B727-E820157D6A23}"/>
          </ac:inkMkLst>
        </pc:inkChg>
      </pc:sldChg>
      <pc:sldChg chg="addSp delSp modSp add modTransition">
        <pc:chgData name="Jim Beland" userId="d41a4da1a37fb713" providerId="LiveId" clId="{FA8FE1A3-92A2-4686-A1B2-B7A21D13620B}" dt="2020-05-07T01:42:38.131" v="11009" actId="9405"/>
        <pc:sldMkLst>
          <pc:docMk/>
          <pc:sldMk cId="555396298" sldId="304"/>
        </pc:sldMkLst>
        <pc:spChg chg="mod">
          <ac:chgData name="Jim Beland" userId="d41a4da1a37fb713" providerId="LiveId" clId="{FA8FE1A3-92A2-4686-A1B2-B7A21D13620B}" dt="2020-05-06T05:41:52.738" v="6433" actId="20577"/>
          <ac:spMkLst>
            <pc:docMk/>
            <pc:sldMk cId="555396298" sldId="304"/>
            <ac:spMk id="4" creationId="{98335832-D1A4-4D1D-84E7-B086B9D7F05E}"/>
          </ac:spMkLst>
        </pc:spChg>
        <pc:inkChg chg="add del">
          <ac:chgData name="Jim Beland" userId="d41a4da1a37fb713" providerId="LiveId" clId="{FA8FE1A3-92A2-4686-A1B2-B7A21D13620B}" dt="2020-05-06T06:11:02.345" v="7335"/>
          <ac:inkMkLst>
            <pc:docMk/>
            <pc:sldMk cId="555396298" sldId="304"/>
            <ac:inkMk id="9" creationId="{465027E8-5045-47E7-B802-FA1227905F1B}"/>
          </ac:inkMkLst>
        </pc:inkChg>
        <pc:inkChg chg="add">
          <ac:chgData name="Jim Beland" userId="d41a4da1a37fb713" providerId="LiveId" clId="{FA8FE1A3-92A2-4686-A1B2-B7A21D13620B}" dt="2020-05-07T01:42:38.131" v="11009" actId="9405"/>
          <ac:inkMkLst>
            <pc:docMk/>
            <pc:sldMk cId="555396298" sldId="304"/>
            <ac:inkMk id="9" creationId="{868785DF-93B6-4B7C-9B95-C178906BB66D}"/>
          </ac:inkMkLst>
        </pc:inkChg>
        <pc:inkChg chg="add del">
          <ac:chgData name="Jim Beland" userId="d41a4da1a37fb713" providerId="LiveId" clId="{FA8FE1A3-92A2-4686-A1B2-B7A21D13620B}" dt="2020-05-06T06:11:02.345" v="7335"/>
          <ac:inkMkLst>
            <pc:docMk/>
            <pc:sldMk cId="555396298" sldId="304"/>
            <ac:inkMk id="11" creationId="{4C0E8E8B-5DFA-4C25-8DE4-22FA625854E3}"/>
          </ac:inkMkLst>
        </pc:inkChg>
        <pc:inkChg chg="add del">
          <ac:chgData name="Jim Beland" userId="d41a4da1a37fb713" providerId="LiveId" clId="{FA8FE1A3-92A2-4686-A1B2-B7A21D13620B}" dt="2020-05-06T06:11:02.345" v="7335"/>
          <ac:inkMkLst>
            <pc:docMk/>
            <pc:sldMk cId="555396298" sldId="304"/>
            <ac:inkMk id="13" creationId="{F036D8A9-F276-4D08-BEF0-B21F0AFE47EF}"/>
          </ac:inkMkLst>
        </pc:inkChg>
        <pc:inkChg chg="add">
          <ac:chgData name="Jim Beland" userId="d41a4da1a37fb713" providerId="LiveId" clId="{FA8FE1A3-92A2-4686-A1B2-B7A21D13620B}" dt="2020-05-06T06:11:02.345" v="7335"/>
          <ac:inkMkLst>
            <pc:docMk/>
            <pc:sldMk cId="555396298" sldId="304"/>
            <ac:inkMk id="14" creationId="{AAEBF81D-04C0-4360-B572-186390037572}"/>
          </ac:inkMkLst>
        </pc:inkChg>
      </pc:sldChg>
      <pc:sldChg chg="addSp delSp add modTransition">
        <pc:chgData name="Jim Beland" userId="d41a4da1a37fb713" providerId="LiveId" clId="{FA8FE1A3-92A2-4686-A1B2-B7A21D13620B}" dt="2020-05-07T01:42:42.880" v="11010" actId="9405"/>
        <pc:sldMkLst>
          <pc:docMk/>
          <pc:sldMk cId="1020471627" sldId="305"/>
        </pc:sldMkLst>
        <pc:inkChg chg="add del">
          <ac:chgData name="Jim Beland" userId="d41a4da1a37fb713" providerId="LiveId" clId="{FA8FE1A3-92A2-4686-A1B2-B7A21D13620B}" dt="2020-05-06T05:42:24.416" v="6437"/>
          <ac:inkMkLst>
            <pc:docMk/>
            <pc:sldMk cId="1020471627" sldId="305"/>
            <ac:inkMk id="9" creationId="{0ED1DA31-3814-4B02-ACC6-B3CE2A693C58}"/>
          </ac:inkMkLst>
        </pc:inkChg>
        <pc:inkChg chg="add del">
          <ac:chgData name="Jim Beland" userId="d41a4da1a37fb713" providerId="LiveId" clId="{FA8FE1A3-92A2-4686-A1B2-B7A21D13620B}" dt="2020-05-06T06:11:13.393" v="7339"/>
          <ac:inkMkLst>
            <pc:docMk/>
            <pc:sldMk cId="1020471627" sldId="305"/>
            <ac:inkMk id="9" creationId="{42FFF001-E52F-4FAA-9A94-58D6482FEC18}"/>
          </ac:inkMkLst>
        </pc:inkChg>
        <pc:inkChg chg="add">
          <ac:chgData name="Jim Beland" userId="d41a4da1a37fb713" providerId="LiveId" clId="{FA8FE1A3-92A2-4686-A1B2-B7A21D13620B}" dt="2020-05-07T01:42:42.880" v="11010" actId="9405"/>
          <ac:inkMkLst>
            <pc:docMk/>
            <pc:sldMk cId="1020471627" sldId="305"/>
            <ac:inkMk id="9" creationId="{8E542D9C-9D18-4A8A-81D6-4575B59C7639}"/>
          </ac:inkMkLst>
        </pc:inkChg>
        <pc:inkChg chg="add del">
          <ac:chgData name="Jim Beland" userId="d41a4da1a37fb713" providerId="LiveId" clId="{FA8FE1A3-92A2-4686-A1B2-B7A21D13620B}" dt="2020-05-06T05:42:24.416" v="6437"/>
          <ac:inkMkLst>
            <pc:docMk/>
            <pc:sldMk cId="1020471627" sldId="305"/>
            <ac:inkMk id="11" creationId="{1EC5022E-D1FF-45C5-8835-18035A11A5E9}"/>
          </ac:inkMkLst>
        </pc:inkChg>
        <pc:inkChg chg="add del">
          <ac:chgData name="Jim Beland" userId="d41a4da1a37fb713" providerId="LiveId" clId="{FA8FE1A3-92A2-4686-A1B2-B7A21D13620B}" dt="2020-05-06T06:11:13.393" v="7339"/>
          <ac:inkMkLst>
            <pc:docMk/>
            <pc:sldMk cId="1020471627" sldId="305"/>
            <ac:inkMk id="11" creationId="{24314466-D890-452F-97FC-5E5BE4CE8F93}"/>
          </ac:inkMkLst>
        </pc:inkChg>
        <pc:inkChg chg="add">
          <ac:chgData name="Jim Beland" userId="d41a4da1a37fb713" providerId="LiveId" clId="{FA8FE1A3-92A2-4686-A1B2-B7A21D13620B}" dt="2020-05-06T05:42:24.416" v="6437"/>
          <ac:inkMkLst>
            <pc:docMk/>
            <pc:sldMk cId="1020471627" sldId="305"/>
            <ac:inkMk id="13" creationId="{18811057-908E-4A8D-A360-C9CD04DFDA4C}"/>
          </ac:inkMkLst>
        </pc:inkChg>
        <pc:inkChg chg="add del">
          <ac:chgData name="Jim Beland" userId="d41a4da1a37fb713" providerId="LiveId" clId="{FA8FE1A3-92A2-4686-A1B2-B7A21D13620B}" dt="2020-05-06T06:11:13.393" v="7339"/>
          <ac:inkMkLst>
            <pc:docMk/>
            <pc:sldMk cId="1020471627" sldId="305"/>
            <ac:inkMk id="14" creationId="{53F50C99-AFD2-405F-A3AA-E13FD7837832}"/>
          </ac:inkMkLst>
        </pc:inkChg>
        <pc:inkChg chg="add">
          <ac:chgData name="Jim Beland" userId="d41a4da1a37fb713" providerId="LiveId" clId="{FA8FE1A3-92A2-4686-A1B2-B7A21D13620B}" dt="2020-05-06T06:11:13.393" v="7339"/>
          <ac:inkMkLst>
            <pc:docMk/>
            <pc:sldMk cId="1020471627" sldId="305"/>
            <ac:inkMk id="15" creationId="{23FEC21C-7165-4B54-A0AC-3AAF4140312C}"/>
          </ac:inkMkLst>
        </pc:inkChg>
      </pc:sldChg>
      <pc:sldChg chg="addSp delSp modSp add modTransition">
        <pc:chgData name="Jim Beland" userId="d41a4da1a37fb713" providerId="LiveId" clId="{FA8FE1A3-92A2-4686-A1B2-B7A21D13620B}" dt="2020-05-07T01:42:47.091" v="11011" actId="9405"/>
        <pc:sldMkLst>
          <pc:docMk/>
          <pc:sldMk cId="489394585" sldId="306"/>
        </pc:sldMkLst>
        <pc:spChg chg="mod">
          <ac:chgData name="Jim Beland" userId="d41a4da1a37fb713" providerId="LiveId" clId="{FA8FE1A3-92A2-4686-A1B2-B7A21D13620B}" dt="2020-05-06T05:43:22.821" v="6456" actId="20577"/>
          <ac:spMkLst>
            <pc:docMk/>
            <pc:sldMk cId="489394585" sldId="306"/>
            <ac:spMk id="4" creationId="{98335832-D1A4-4D1D-84E7-B086B9D7F05E}"/>
          </ac:spMkLst>
        </pc:spChg>
        <pc:inkChg chg="add">
          <ac:chgData name="Jim Beland" userId="d41a4da1a37fb713" providerId="LiveId" clId="{FA8FE1A3-92A2-4686-A1B2-B7A21D13620B}" dt="2020-05-07T01:42:47.091" v="11011" actId="9405"/>
          <ac:inkMkLst>
            <pc:docMk/>
            <pc:sldMk cId="489394585" sldId="306"/>
            <ac:inkMk id="9" creationId="{C57DC88E-8989-408C-86E5-ABC521907852}"/>
          </ac:inkMkLst>
        </pc:inkChg>
        <pc:inkChg chg="add del">
          <ac:chgData name="Jim Beland" userId="d41a4da1a37fb713" providerId="LiveId" clId="{FA8FE1A3-92A2-4686-A1B2-B7A21D13620B}" dt="2020-05-06T06:11:23.883" v="7343"/>
          <ac:inkMkLst>
            <pc:docMk/>
            <pc:sldMk cId="489394585" sldId="306"/>
            <ac:inkMk id="9" creationId="{FF4E0827-B039-4FF2-AFF0-4937B9A09146}"/>
          </ac:inkMkLst>
        </pc:inkChg>
        <pc:inkChg chg="add del">
          <ac:chgData name="Jim Beland" userId="d41a4da1a37fb713" providerId="LiveId" clId="{FA8FE1A3-92A2-4686-A1B2-B7A21D13620B}" dt="2020-05-06T06:11:23.883" v="7343"/>
          <ac:inkMkLst>
            <pc:docMk/>
            <pc:sldMk cId="489394585" sldId="306"/>
            <ac:inkMk id="11" creationId="{D7906747-B763-4236-B6E8-A6940A148E4F}"/>
          </ac:inkMkLst>
        </pc:inkChg>
        <pc:inkChg chg="add del">
          <ac:chgData name="Jim Beland" userId="d41a4da1a37fb713" providerId="LiveId" clId="{FA8FE1A3-92A2-4686-A1B2-B7A21D13620B}" dt="2020-05-06T06:11:23.883" v="7343"/>
          <ac:inkMkLst>
            <pc:docMk/>
            <pc:sldMk cId="489394585" sldId="306"/>
            <ac:inkMk id="14" creationId="{8E04E958-D9CE-4855-8F3E-4ACF51F78EBB}"/>
          </ac:inkMkLst>
        </pc:inkChg>
        <pc:inkChg chg="add">
          <ac:chgData name="Jim Beland" userId="d41a4da1a37fb713" providerId="LiveId" clId="{FA8FE1A3-92A2-4686-A1B2-B7A21D13620B}" dt="2020-05-06T06:11:23.883" v="7343"/>
          <ac:inkMkLst>
            <pc:docMk/>
            <pc:sldMk cId="489394585" sldId="306"/>
            <ac:inkMk id="15" creationId="{594EE7C1-60DF-4F83-A250-544AF83315AB}"/>
          </ac:inkMkLst>
        </pc:inkChg>
      </pc:sldChg>
      <pc:sldChg chg="addSp delSp modSp add modTransition">
        <pc:chgData name="Jim Beland" userId="d41a4da1a37fb713" providerId="LiveId" clId="{FA8FE1A3-92A2-4686-A1B2-B7A21D13620B}" dt="2020-05-07T01:42:51.418" v="11012" actId="9405"/>
        <pc:sldMkLst>
          <pc:docMk/>
          <pc:sldMk cId="3317966207" sldId="307"/>
        </pc:sldMkLst>
        <pc:spChg chg="mod">
          <ac:chgData name="Jim Beland" userId="d41a4da1a37fb713" providerId="LiveId" clId="{FA8FE1A3-92A2-4686-A1B2-B7A21D13620B}" dt="2020-05-06T05:48:48.452" v="6597" actId="20577"/>
          <ac:spMkLst>
            <pc:docMk/>
            <pc:sldMk cId="3317966207" sldId="307"/>
            <ac:spMk id="4" creationId="{98335832-D1A4-4D1D-84E7-B086B9D7F05E}"/>
          </ac:spMkLst>
        </pc:spChg>
        <pc:inkChg chg="add">
          <ac:chgData name="Jim Beland" userId="d41a4da1a37fb713" providerId="LiveId" clId="{FA8FE1A3-92A2-4686-A1B2-B7A21D13620B}" dt="2020-05-07T01:42:51.418" v="11012" actId="9405"/>
          <ac:inkMkLst>
            <pc:docMk/>
            <pc:sldMk cId="3317966207" sldId="307"/>
            <ac:inkMk id="9" creationId="{10F55A57-3FEA-449F-BAAB-A6984A6D7B43}"/>
          </ac:inkMkLst>
        </pc:inkChg>
        <pc:inkChg chg="add del">
          <ac:chgData name="Jim Beland" userId="d41a4da1a37fb713" providerId="LiveId" clId="{FA8FE1A3-92A2-4686-A1B2-B7A21D13620B}" dt="2020-05-06T05:47:58.023" v="6570" actId="9405"/>
          <ac:inkMkLst>
            <pc:docMk/>
            <pc:sldMk cId="3317966207" sldId="307"/>
            <ac:inkMk id="9" creationId="{7104C2F6-4E32-416D-AD07-7C2D87D89164}"/>
          </ac:inkMkLst>
        </pc:inkChg>
        <pc:inkChg chg="add del">
          <ac:chgData name="Jim Beland" userId="d41a4da1a37fb713" providerId="LiveId" clId="{FA8FE1A3-92A2-4686-A1B2-B7A21D13620B}" dt="2020-05-06T06:11:34.699" v="7347"/>
          <ac:inkMkLst>
            <pc:docMk/>
            <pc:sldMk cId="3317966207" sldId="307"/>
            <ac:inkMk id="9" creationId="{83F5042E-CC96-4A41-98F8-2621CF818D93}"/>
          </ac:inkMkLst>
        </pc:inkChg>
        <pc:inkChg chg="add">
          <ac:chgData name="Jim Beland" userId="d41a4da1a37fb713" providerId="LiveId" clId="{FA8FE1A3-92A2-4686-A1B2-B7A21D13620B}" dt="2020-05-06T05:48:04.184" v="6571" actId="9405"/>
          <ac:inkMkLst>
            <pc:docMk/>
            <pc:sldMk cId="3317966207" sldId="307"/>
            <ac:inkMk id="11" creationId="{C1E1FF34-551B-49D0-9C4C-A21620137B62}"/>
          </ac:inkMkLst>
        </pc:inkChg>
        <pc:inkChg chg="add del">
          <ac:chgData name="Jim Beland" userId="d41a4da1a37fb713" providerId="LiveId" clId="{FA8FE1A3-92A2-4686-A1B2-B7A21D13620B}" dt="2020-05-06T06:11:34.699" v="7347"/>
          <ac:inkMkLst>
            <pc:docMk/>
            <pc:sldMk cId="3317966207" sldId="307"/>
            <ac:inkMk id="14" creationId="{492C8522-9720-4672-8F78-B16FDA5EEA61}"/>
          </ac:inkMkLst>
        </pc:inkChg>
        <pc:inkChg chg="add del">
          <ac:chgData name="Jim Beland" userId="d41a4da1a37fb713" providerId="LiveId" clId="{FA8FE1A3-92A2-4686-A1B2-B7A21D13620B}" dt="2020-05-06T06:11:34.699" v="7347"/>
          <ac:inkMkLst>
            <pc:docMk/>
            <pc:sldMk cId="3317966207" sldId="307"/>
            <ac:inkMk id="15" creationId="{7A012A31-EF08-49F6-860F-37892B55E15D}"/>
          </ac:inkMkLst>
        </pc:inkChg>
        <pc:inkChg chg="add">
          <ac:chgData name="Jim Beland" userId="d41a4da1a37fb713" providerId="LiveId" clId="{FA8FE1A3-92A2-4686-A1B2-B7A21D13620B}" dt="2020-05-06T06:11:34.699" v="7347"/>
          <ac:inkMkLst>
            <pc:docMk/>
            <pc:sldMk cId="3317966207" sldId="307"/>
            <ac:inkMk id="16" creationId="{551AFE1B-3931-4DB8-9F07-504B4E0A6347}"/>
          </ac:inkMkLst>
        </pc:inkChg>
      </pc:sldChg>
      <pc:sldChg chg="addSp delSp modSp add modTransition">
        <pc:chgData name="Jim Beland" userId="d41a4da1a37fb713" providerId="LiveId" clId="{FA8FE1A3-92A2-4686-A1B2-B7A21D13620B}" dt="2020-05-07T01:42:56.068" v="11013" actId="9405"/>
        <pc:sldMkLst>
          <pc:docMk/>
          <pc:sldMk cId="363028794" sldId="308"/>
        </pc:sldMkLst>
        <pc:spChg chg="mod">
          <ac:chgData name="Jim Beland" userId="d41a4da1a37fb713" providerId="LiveId" clId="{FA8FE1A3-92A2-4686-A1B2-B7A21D13620B}" dt="2020-05-06T05:50:29.004" v="6656" actId="20577"/>
          <ac:spMkLst>
            <pc:docMk/>
            <pc:sldMk cId="363028794" sldId="308"/>
            <ac:spMk id="4" creationId="{98335832-D1A4-4D1D-84E7-B086B9D7F05E}"/>
          </ac:spMkLst>
        </pc:spChg>
        <pc:inkChg chg="add">
          <ac:chgData name="Jim Beland" userId="d41a4da1a37fb713" providerId="LiveId" clId="{FA8FE1A3-92A2-4686-A1B2-B7A21D13620B}" dt="2020-05-07T01:42:56.068" v="11013" actId="9405"/>
          <ac:inkMkLst>
            <pc:docMk/>
            <pc:sldMk cId="363028794" sldId="308"/>
            <ac:inkMk id="9" creationId="{B64F1A0F-718C-4729-8725-8227D7268AEC}"/>
          </ac:inkMkLst>
        </pc:inkChg>
        <pc:inkChg chg="add del">
          <ac:chgData name="Jim Beland" userId="d41a4da1a37fb713" providerId="LiveId" clId="{FA8FE1A3-92A2-4686-A1B2-B7A21D13620B}" dt="2020-05-06T06:11:45.210" v="7351"/>
          <ac:inkMkLst>
            <pc:docMk/>
            <pc:sldMk cId="363028794" sldId="308"/>
            <ac:inkMk id="9" creationId="{FA9334B0-BB30-48C7-B82B-B7BD1FCECD70}"/>
          </ac:inkMkLst>
        </pc:inkChg>
        <pc:inkChg chg="add del">
          <ac:chgData name="Jim Beland" userId="d41a4da1a37fb713" providerId="LiveId" clId="{FA8FE1A3-92A2-4686-A1B2-B7A21D13620B}" dt="2020-05-06T06:11:45.210" v="7351"/>
          <ac:inkMkLst>
            <pc:docMk/>
            <pc:sldMk cId="363028794" sldId="308"/>
            <ac:inkMk id="14" creationId="{13FA02EA-B5EF-4287-8309-01C05E194A9D}"/>
          </ac:inkMkLst>
        </pc:inkChg>
        <pc:inkChg chg="add del">
          <ac:chgData name="Jim Beland" userId="d41a4da1a37fb713" providerId="LiveId" clId="{FA8FE1A3-92A2-4686-A1B2-B7A21D13620B}" dt="2020-05-06T06:11:45.210" v="7351"/>
          <ac:inkMkLst>
            <pc:docMk/>
            <pc:sldMk cId="363028794" sldId="308"/>
            <ac:inkMk id="15" creationId="{0CB18FB4-4883-499C-866C-8F5D3E0BAEB9}"/>
          </ac:inkMkLst>
        </pc:inkChg>
        <pc:inkChg chg="add">
          <ac:chgData name="Jim Beland" userId="d41a4da1a37fb713" providerId="LiveId" clId="{FA8FE1A3-92A2-4686-A1B2-B7A21D13620B}" dt="2020-05-06T06:11:45.210" v="7351"/>
          <ac:inkMkLst>
            <pc:docMk/>
            <pc:sldMk cId="363028794" sldId="308"/>
            <ac:inkMk id="16" creationId="{0C8402BA-4D64-4D4E-97F0-44F0430A6D01}"/>
          </ac:inkMkLst>
        </pc:inkChg>
      </pc:sldChg>
      <pc:sldChg chg="addSp delSp modSp add modTransition">
        <pc:chgData name="Jim Beland" userId="d41a4da1a37fb713" providerId="LiveId" clId="{FA8FE1A3-92A2-4686-A1B2-B7A21D13620B}" dt="2020-05-07T01:43:04.763" v="11014" actId="9405"/>
        <pc:sldMkLst>
          <pc:docMk/>
          <pc:sldMk cId="1029376006" sldId="309"/>
        </pc:sldMkLst>
        <pc:spChg chg="mod">
          <ac:chgData name="Jim Beland" userId="d41a4da1a37fb713" providerId="LiveId" clId="{FA8FE1A3-92A2-4686-A1B2-B7A21D13620B}" dt="2020-05-06T05:51:56.215" v="6701" actId="20577"/>
          <ac:spMkLst>
            <pc:docMk/>
            <pc:sldMk cId="1029376006" sldId="309"/>
            <ac:spMk id="4" creationId="{98335832-D1A4-4D1D-84E7-B086B9D7F05E}"/>
          </ac:spMkLst>
        </pc:spChg>
        <pc:inkChg chg="add">
          <ac:chgData name="Jim Beland" userId="d41a4da1a37fb713" providerId="LiveId" clId="{FA8FE1A3-92A2-4686-A1B2-B7A21D13620B}" dt="2020-05-07T01:43:04.763" v="11014" actId="9405"/>
          <ac:inkMkLst>
            <pc:docMk/>
            <pc:sldMk cId="1029376006" sldId="309"/>
            <ac:inkMk id="9" creationId="{324B3778-0E11-4A1A-BA0B-AFBBD40FA394}"/>
          </ac:inkMkLst>
        </pc:inkChg>
        <pc:inkChg chg="add del">
          <ac:chgData name="Jim Beland" userId="d41a4da1a37fb713" providerId="LiveId" clId="{FA8FE1A3-92A2-4686-A1B2-B7A21D13620B}" dt="2020-05-06T06:11:55.466" v="7355"/>
          <ac:inkMkLst>
            <pc:docMk/>
            <pc:sldMk cId="1029376006" sldId="309"/>
            <ac:inkMk id="9" creationId="{9EF20FF9-40DB-4527-BD9A-DFF260F7A4AF}"/>
          </ac:inkMkLst>
        </pc:inkChg>
        <pc:inkChg chg="add del">
          <ac:chgData name="Jim Beland" userId="d41a4da1a37fb713" providerId="LiveId" clId="{FA8FE1A3-92A2-4686-A1B2-B7A21D13620B}" dt="2020-05-06T06:11:55.466" v="7355"/>
          <ac:inkMkLst>
            <pc:docMk/>
            <pc:sldMk cId="1029376006" sldId="309"/>
            <ac:inkMk id="14" creationId="{A308781A-ABEA-4418-A8B2-FA3F2B57DCD5}"/>
          </ac:inkMkLst>
        </pc:inkChg>
        <pc:inkChg chg="add del">
          <ac:chgData name="Jim Beland" userId="d41a4da1a37fb713" providerId="LiveId" clId="{FA8FE1A3-92A2-4686-A1B2-B7A21D13620B}" dt="2020-05-06T06:11:55.466" v="7355"/>
          <ac:inkMkLst>
            <pc:docMk/>
            <pc:sldMk cId="1029376006" sldId="309"/>
            <ac:inkMk id="15" creationId="{3C8724D6-C3B2-4274-B209-052867C8042C}"/>
          </ac:inkMkLst>
        </pc:inkChg>
        <pc:inkChg chg="add">
          <ac:chgData name="Jim Beland" userId="d41a4da1a37fb713" providerId="LiveId" clId="{FA8FE1A3-92A2-4686-A1B2-B7A21D13620B}" dt="2020-05-06T06:11:55.466" v="7355"/>
          <ac:inkMkLst>
            <pc:docMk/>
            <pc:sldMk cId="1029376006" sldId="309"/>
            <ac:inkMk id="16" creationId="{CDFB93F6-D6DF-4FE8-88C5-2282F4F964F5}"/>
          </ac:inkMkLst>
        </pc:inkChg>
      </pc:sldChg>
      <pc:sldChg chg="addSp delSp modSp add modTransition">
        <pc:chgData name="Jim Beland" userId="d41a4da1a37fb713" providerId="LiveId" clId="{FA8FE1A3-92A2-4686-A1B2-B7A21D13620B}" dt="2020-05-07T01:43:43.103" v="11022" actId="9405"/>
        <pc:sldMkLst>
          <pc:docMk/>
          <pc:sldMk cId="3642817042" sldId="310"/>
        </pc:sldMkLst>
        <pc:spChg chg="mod">
          <ac:chgData name="Jim Beland" userId="d41a4da1a37fb713" providerId="LiveId" clId="{FA8FE1A3-92A2-4686-A1B2-B7A21D13620B}" dt="2020-05-06T06:04:38.944" v="7167" actId="27636"/>
          <ac:spMkLst>
            <pc:docMk/>
            <pc:sldMk cId="3642817042" sldId="310"/>
            <ac:spMk id="3" creationId="{D68A6733-0088-4AEB-96A5-433A908E0EEB}"/>
          </ac:spMkLst>
        </pc:spChg>
        <pc:spChg chg="mod">
          <ac:chgData name="Jim Beland" userId="d41a4da1a37fb713" providerId="LiveId" clId="{FA8FE1A3-92A2-4686-A1B2-B7A21D13620B}" dt="2020-05-06T06:04:50.017" v="7222" actId="20577"/>
          <ac:spMkLst>
            <pc:docMk/>
            <pc:sldMk cId="3642817042" sldId="310"/>
            <ac:spMk id="4" creationId="{98335832-D1A4-4D1D-84E7-B086B9D7F05E}"/>
          </ac:spMkLst>
        </pc:spChg>
        <pc:inkChg chg="add">
          <ac:chgData name="Jim Beland" userId="d41a4da1a37fb713" providerId="LiveId" clId="{FA8FE1A3-92A2-4686-A1B2-B7A21D13620B}" dt="2020-05-07T01:43:43.103" v="11022" actId="9405"/>
          <ac:inkMkLst>
            <pc:docMk/>
            <pc:sldMk cId="3642817042" sldId="310"/>
            <ac:inkMk id="9" creationId="{2A864818-BBCE-4575-AC90-BC2B78A883D2}"/>
          </ac:inkMkLst>
        </pc:inkChg>
        <pc:inkChg chg="add del">
          <ac:chgData name="Jim Beland" userId="d41a4da1a37fb713" providerId="LiveId" clId="{FA8FE1A3-92A2-4686-A1B2-B7A21D13620B}" dt="2020-05-06T06:13:20.602" v="7378"/>
          <ac:inkMkLst>
            <pc:docMk/>
            <pc:sldMk cId="3642817042" sldId="310"/>
            <ac:inkMk id="9" creationId="{3D2DA500-4944-49A5-B91A-83F8F9A26BEE}"/>
          </ac:inkMkLst>
        </pc:inkChg>
        <pc:inkChg chg="add del">
          <ac:chgData name="Jim Beland" userId="d41a4da1a37fb713" providerId="LiveId" clId="{FA8FE1A3-92A2-4686-A1B2-B7A21D13620B}" dt="2020-05-06T06:13:20.602" v="7378"/>
          <ac:inkMkLst>
            <pc:docMk/>
            <pc:sldMk cId="3642817042" sldId="310"/>
            <ac:inkMk id="11" creationId="{81B61500-F2F1-47D9-9DFD-5418C914EEA7}"/>
          </ac:inkMkLst>
        </pc:inkChg>
        <pc:inkChg chg="del">
          <ac:chgData name="Jim Beland" userId="d41a4da1a37fb713" providerId="LiveId" clId="{FA8FE1A3-92A2-4686-A1B2-B7A21D13620B}" dt="2020-05-06T06:00:45.982" v="7082"/>
          <ac:inkMkLst>
            <pc:docMk/>
            <pc:sldMk cId="3642817042" sldId="310"/>
            <ac:inkMk id="11" creationId="{C1E1FF34-551B-49D0-9C4C-A21620137B62}"/>
          </ac:inkMkLst>
        </pc:inkChg>
        <pc:inkChg chg="add del">
          <ac:chgData name="Jim Beland" userId="d41a4da1a37fb713" providerId="LiveId" clId="{FA8FE1A3-92A2-4686-A1B2-B7A21D13620B}" dt="2020-05-06T06:13:21.605" v="7380"/>
          <ac:inkMkLst>
            <pc:docMk/>
            <pc:sldMk cId="3642817042" sldId="310"/>
            <ac:inkMk id="14" creationId="{010C140A-401E-4C9C-8E0A-C3657CA0C670}"/>
          </ac:inkMkLst>
        </pc:inkChg>
        <pc:inkChg chg="add del">
          <ac:chgData name="Jim Beland" userId="d41a4da1a37fb713" providerId="LiveId" clId="{FA8FE1A3-92A2-4686-A1B2-B7A21D13620B}" dt="2020-05-06T06:13:21.605" v="7380"/>
          <ac:inkMkLst>
            <pc:docMk/>
            <pc:sldMk cId="3642817042" sldId="310"/>
            <ac:inkMk id="15" creationId="{2621217E-B9C8-4B1E-A22F-3EBAB5A3CEA1}"/>
          </ac:inkMkLst>
        </pc:inkChg>
        <pc:inkChg chg="add">
          <ac:chgData name="Jim Beland" userId="d41a4da1a37fb713" providerId="LiveId" clId="{FA8FE1A3-92A2-4686-A1B2-B7A21D13620B}" dt="2020-05-06T06:13:21.605" v="7380"/>
          <ac:inkMkLst>
            <pc:docMk/>
            <pc:sldMk cId="3642817042" sldId="310"/>
            <ac:inkMk id="16" creationId="{1D0528EB-6705-4893-A208-CF5627560DBC}"/>
          </ac:inkMkLst>
        </pc:inkChg>
      </pc:sldChg>
      <pc:sldChg chg="addSp delSp modSp add modTransition">
        <pc:chgData name="Jim Beland" userId="d41a4da1a37fb713" providerId="LiveId" clId="{FA8FE1A3-92A2-4686-A1B2-B7A21D13620B}" dt="2020-05-07T01:43:10.175" v="11017"/>
        <pc:sldMkLst>
          <pc:docMk/>
          <pc:sldMk cId="472444240" sldId="311"/>
        </pc:sldMkLst>
        <pc:spChg chg="mod">
          <ac:chgData name="Jim Beland" userId="d41a4da1a37fb713" providerId="LiveId" clId="{FA8FE1A3-92A2-4686-A1B2-B7A21D13620B}" dt="2020-05-06T05:52:38.186" v="6707" actId="20577"/>
          <ac:spMkLst>
            <pc:docMk/>
            <pc:sldMk cId="472444240" sldId="311"/>
            <ac:spMk id="4" creationId="{98335832-D1A4-4D1D-84E7-B086B9D7F05E}"/>
          </ac:spMkLst>
        </pc:spChg>
        <pc:inkChg chg="add del">
          <ac:chgData name="Jim Beland" userId="d41a4da1a37fb713" providerId="LiveId" clId="{FA8FE1A3-92A2-4686-A1B2-B7A21D13620B}" dt="2020-05-07T01:43:10.175" v="11017"/>
          <ac:inkMkLst>
            <pc:docMk/>
            <pc:sldMk cId="472444240" sldId="311"/>
            <ac:inkMk id="9" creationId="{1A4193B4-C1D7-431B-87B0-6E6116C63D96}"/>
          </ac:inkMkLst>
        </pc:inkChg>
        <pc:inkChg chg="add del">
          <ac:chgData name="Jim Beland" userId="d41a4da1a37fb713" providerId="LiveId" clId="{FA8FE1A3-92A2-4686-A1B2-B7A21D13620B}" dt="2020-05-06T06:12:19.688" v="7359"/>
          <ac:inkMkLst>
            <pc:docMk/>
            <pc:sldMk cId="472444240" sldId="311"/>
            <ac:inkMk id="9" creationId="{98BAC82C-266A-48E2-8858-A6E7580612E0}"/>
          </ac:inkMkLst>
        </pc:inkChg>
        <pc:inkChg chg="add del">
          <ac:chgData name="Jim Beland" userId="d41a4da1a37fb713" providerId="LiveId" clId="{FA8FE1A3-92A2-4686-A1B2-B7A21D13620B}" dt="2020-05-06T06:12:19.688" v="7359"/>
          <ac:inkMkLst>
            <pc:docMk/>
            <pc:sldMk cId="472444240" sldId="311"/>
            <ac:inkMk id="14" creationId="{3CA2197F-9DF4-4DB1-8695-468241CFB12B}"/>
          </ac:inkMkLst>
        </pc:inkChg>
        <pc:inkChg chg="add del">
          <ac:chgData name="Jim Beland" userId="d41a4da1a37fb713" providerId="LiveId" clId="{FA8FE1A3-92A2-4686-A1B2-B7A21D13620B}" dt="2020-05-07T01:43:10.175" v="11017"/>
          <ac:inkMkLst>
            <pc:docMk/>
            <pc:sldMk cId="472444240" sldId="311"/>
            <ac:inkMk id="14" creationId="{DBCCA97E-F082-43AB-9CBC-154F0DAC3209}"/>
          </ac:inkMkLst>
        </pc:inkChg>
        <pc:inkChg chg="add del">
          <ac:chgData name="Jim Beland" userId="d41a4da1a37fb713" providerId="LiveId" clId="{FA8FE1A3-92A2-4686-A1B2-B7A21D13620B}" dt="2020-05-06T06:12:19.688" v="7359"/>
          <ac:inkMkLst>
            <pc:docMk/>
            <pc:sldMk cId="472444240" sldId="311"/>
            <ac:inkMk id="15" creationId="{05211264-33C9-4E71-998F-C9492CD02A48}"/>
          </ac:inkMkLst>
        </pc:inkChg>
        <pc:inkChg chg="add">
          <ac:chgData name="Jim Beland" userId="d41a4da1a37fb713" providerId="LiveId" clId="{FA8FE1A3-92A2-4686-A1B2-B7A21D13620B}" dt="2020-05-07T01:43:10.175" v="11017"/>
          <ac:inkMkLst>
            <pc:docMk/>
            <pc:sldMk cId="472444240" sldId="311"/>
            <ac:inkMk id="15" creationId="{A0F43AD3-F596-4AF2-AF74-4312CD52E208}"/>
          </ac:inkMkLst>
        </pc:inkChg>
        <pc:inkChg chg="add">
          <ac:chgData name="Jim Beland" userId="d41a4da1a37fb713" providerId="LiveId" clId="{FA8FE1A3-92A2-4686-A1B2-B7A21D13620B}" dt="2020-05-06T06:12:19.688" v="7359"/>
          <ac:inkMkLst>
            <pc:docMk/>
            <pc:sldMk cId="472444240" sldId="311"/>
            <ac:inkMk id="16" creationId="{64658872-E63E-48B7-8282-C2157D95C578}"/>
          </ac:inkMkLst>
        </pc:inkChg>
      </pc:sldChg>
      <pc:sldChg chg="addSp delSp modSp add modTransition">
        <pc:chgData name="Jim Beland" userId="d41a4da1a37fb713" providerId="LiveId" clId="{FA8FE1A3-92A2-4686-A1B2-B7A21D13620B}" dt="2020-05-07T01:43:16.691" v="11018" actId="9405"/>
        <pc:sldMkLst>
          <pc:docMk/>
          <pc:sldMk cId="4063131574" sldId="312"/>
        </pc:sldMkLst>
        <pc:spChg chg="mod">
          <ac:chgData name="Jim Beland" userId="d41a4da1a37fb713" providerId="LiveId" clId="{FA8FE1A3-92A2-4686-A1B2-B7A21D13620B}" dt="2020-05-06T05:54:31.740" v="6774" actId="20577"/>
          <ac:spMkLst>
            <pc:docMk/>
            <pc:sldMk cId="4063131574" sldId="312"/>
            <ac:spMk id="4" creationId="{98335832-D1A4-4D1D-84E7-B086B9D7F05E}"/>
          </ac:spMkLst>
        </pc:spChg>
        <pc:inkChg chg="add">
          <ac:chgData name="Jim Beland" userId="d41a4da1a37fb713" providerId="LiveId" clId="{FA8FE1A3-92A2-4686-A1B2-B7A21D13620B}" dt="2020-05-07T01:43:16.691" v="11018" actId="9405"/>
          <ac:inkMkLst>
            <pc:docMk/>
            <pc:sldMk cId="4063131574" sldId="312"/>
            <ac:inkMk id="9" creationId="{A0F4B0F3-A388-4709-BCED-D68F59D5C1DD}"/>
          </ac:inkMkLst>
        </pc:inkChg>
        <pc:inkChg chg="add del">
          <ac:chgData name="Jim Beland" userId="d41a4da1a37fb713" providerId="LiveId" clId="{FA8FE1A3-92A2-4686-A1B2-B7A21D13620B}" dt="2020-05-06T06:12:29.293" v="7363"/>
          <ac:inkMkLst>
            <pc:docMk/>
            <pc:sldMk cId="4063131574" sldId="312"/>
            <ac:inkMk id="9" creationId="{B6D0B940-0A84-472B-AFE9-ED2C48A50947}"/>
          </ac:inkMkLst>
        </pc:inkChg>
        <pc:inkChg chg="add del">
          <ac:chgData name="Jim Beland" userId="d41a4da1a37fb713" providerId="LiveId" clId="{FA8FE1A3-92A2-4686-A1B2-B7A21D13620B}" dt="2020-05-06T06:12:29.293" v="7363"/>
          <ac:inkMkLst>
            <pc:docMk/>
            <pc:sldMk cId="4063131574" sldId="312"/>
            <ac:inkMk id="14" creationId="{F968C8E9-82D2-4D86-8C4B-6F1D75B2C903}"/>
          </ac:inkMkLst>
        </pc:inkChg>
        <pc:inkChg chg="add del">
          <ac:chgData name="Jim Beland" userId="d41a4da1a37fb713" providerId="LiveId" clId="{FA8FE1A3-92A2-4686-A1B2-B7A21D13620B}" dt="2020-05-06T06:12:29.293" v="7363"/>
          <ac:inkMkLst>
            <pc:docMk/>
            <pc:sldMk cId="4063131574" sldId="312"/>
            <ac:inkMk id="15" creationId="{61EE8D03-3639-4D54-A33B-DC91853906DA}"/>
          </ac:inkMkLst>
        </pc:inkChg>
        <pc:inkChg chg="add">
          <ac:chgData name="Jim Beland" userId="d41a4da1a37fb713" providerId="LiveId" clId="{FA8FE1A3-92A2-4686-A1B2-B7A21D13620B}" dt="2020-05-06T06:12:29.293" v="7363"/>
          <ac:inkMkLst>
            <pc:docMk/>
            <pc:sldMk cId="4063131574" sldId="312"/>
            <ac:inkMk id="16" creationId="{D5C589BB-8431-4304-A5E0-6643684ADD5F}"/>
          </ac:inkMkLst>
        </pc:inkChg>
      </pc:sldChg>
      <pc:sldChg chg="addSp modSp add modTransition">
        <pc:chgData name="Jim Beland" userId="d41a4da1a37fb713" providerId="LiveId" clId="{FA8FE1A3-92A2-4686-A1B2-B7A21D13620B}" dt="2020-05-07T01:43:21.135" v="11019" actId="9405"/>
        <pc:sldMkLst>
          <pc:docMk/>
          <pc:sldMk cId="4112825912" sldId="313"/>
        </pc:sldMkLst>
        <pc:spChg chg="mod">
          <ac:chgData name="Jim Beland" userId="d41a4da1a37fb713" providerId="LiveId" clId="{FA8FE1A3-92A2-4686-A1B2-B7A21D13620B}" dt="2020-05-06T05:55:48.619" v="6808" actId="20577"/>
          <ac:spMkLst>
            <pc:docMk/>
            <pc:sldMk cId="4112825912" sldId="313"/>
            <ac:spMk id="4" creationId="{98335832-D1A4-4D1D-84E7-B086B9D7F05E}"/>
          </ac:spMkLst>
        </pc:spChg>
        <pc:inkChg chg="add">
          <ac:chgData name="Jim Beland" userId="d41a4da1a37fb713" providerId="LiveId" clId="{FA8FE1A3-92A2-4686-A1B2-B7A21D13620B}" dt="2020-05-06T06:12:37.992" v="7364" actId="9405"/>
          <ac:inkMkLst>
            <pc:docMk/>
            <pc:sldMk cId="4112825912" sldId="313"/>
            <ac:inkMk id="9" creationId="{9B357EED-7E82-4C50-A40D-45ECE316E862}"/>
          </ac:inkMkLst>
        </pc:inkChg>
        <pc:inkChg chg="add">
          <ac:chgData name="Jim Beland" userId="d41a4da1a37fb713" providerId="LiveId" clId="{FA8FE1A3-92A2-4686-A1B2-B7A21D13620B}" dt="2020-05-06T06:12:38.540" v="7365" actId="9405"/>
          <ac:inkMkLst>
            <pc:docMk/>
            <pc:sldMk cId="4112825912" sldId="313"/>
            <ac:inkMk id="14" creationId="{C93EBA8E-6800-446E-843C-4F03BFC78828}"/>
          </ac:inkMkLst>
        </pc:inkChg>
        <pc:inkChg chg="add">
          <ac:chgData name="Jim Beland" userId="d41a4da1a37fb713" providerId="LiveId" clId="{FA8FE1A3-92A2-4686-A1B2-B7A21D13620B}" dt="2020-05-06T06:12:38.979" v="7366" actId="9405"/>
          <ac:inkMkLst>
            <pc:docMk/>
            <pc:sldMk cId="4112825912" sldId="313"/>
            <ac:inkMk id="15" creationId="{2528B526-275D-4EBD-87A2-239ABB9957F9}"/>
          </ac:inkMkLst>
        </pc:inkChg>
        <pc:inkChg chg="add">
          <ac:chgData name="Jim Beland" userId="d41a4da1a37fb713" providerId="LiveId" clId="{FA8FE1A3-92A2-4686-A1B2-B7A21D13620B}" dt="2020-05-07T01:43:21.135" v="11019" actId="9405"/>
          <ac:inkMkLst>
            <pc:docMk/>
            <pc:sldMk cId="4112825912" sldId="313"/>
            <ac:inkMk id="16" creationId="{1FC6D4A1-C1C5-4E69-AF00-41A45AB31D13}"/>
          </ac:inkMkLst>
        </pc:inkChg>
      </pc:sldChg>
      <pc:sldChg chg="addSp delSp modSp add modTransition">
        <pc:chgData name="Jim Beland" userId="d41a4da1a37fb713" providerId="LiveId" clId="{FA8FE1A3-92A2-4686-A1B2-B7A21D13620B}" dt="2020-05-07T01:43:26.611" v="11020" actId="9405"/>
        <pc:sldMkLst>
          <pc:docMk/>
          <pc:sldMk cId="1234762241" sldId="314"/>
        </pc:sldMkLst>
        <pc:spChg chg="mod">
          <ac:chgData name="Jim Beland" userId="d41a4da1a37fb713" providerId="LiveId" clId="{FA8FE1A3-92A2-4686-A1B2-B7A21D13620B}" dt="2020-05-06T05:57:36.454" v="6986" actId="20577"/>
          <ac:spMkLst>
            <pc:docMk/>
            <pc:sldMk cId="1234762241" sldId="314"/>
            <ac:spMk id="4" creationId="{98335832-D1A4-4D1D-84E7-B086B9D7F05E}"/>
          </ac:spMkLst>
        </pc:spChg>
        <pc:inkChg chg="add del">
          <ac:chgData name="Jim Beland" userId="d41a4da1a37fb713" providerId="LiveId" clId="{FA8FE1A3-92A2-4686-A1B2-B7A21D13620B}" dt="2020-05-06T06:12:50.297" v="7370"/>
          <ac:inkMkLst>
            <pc:docMk/>
            <pc:sldMk cId="1234762241" sldId="314"/>
            <ac:inkMk id="9" creationId="{383BF94F-0315-4F2E-A4A9-BE1492C7CE62}"/>
          </ac:inkMkLst>
        </pc:inkChg>
        <pc:inkChg chg="add">
          <ac:chgData name="Jim Beland" userId="d41a4da1a37fb713" providerId="LiveId" clId="{FA8FE1A3-92A2-4686-A1B2-B7A21D13620B}" dt="2020-05-07T01:43:26.611" v="11020" actId="9405"/>
          <ac:inkMkLst>
            <pc:docMk/>
            <pc:sldMk cId="1234762241" sldId="314"/>
            <ac:inkMk id="9" creationId="{CAA72CB3-0024-45BF-B9F9-A7934CF4B845}"/>
          </ac:inkMkLst>
        </pc:inkChg>
        <pc:inkChg chg="add del">
          <ac:chgData name="Jim Beland" userId="d41a4da1a37fb713" providerId="LiveId" clId="{FA8FE1A3-92A2-4686-A1B2-B7A21D13620B}" dt="2020-05-06T06:12:50.297" v="7370"/>
          <ac:inkMkLst>
            <pc:docMk/>
            <pc:sldMk cId="1234762241" sldId="314"/>
            <ac:inkMk id="14" creationId="{C45E76A4-7587-4F5E-A047-9D5BB4C5FFB8}"/>
          </ac:inkMkLst>
        </pc:inkChg>
        <pc:inkChg chg="add del">
          <ac:chgData name="Jim Beland" userId="d41a4da1a37fb713" providerId="LiveId" clId="{FA8FE1A3-92A2-4686-A1B2-B7A21D13620B}" dt="2020-05-06T06:12:50.297" v="7370"/>
          <ac:inkMkLst>
            <pc:docMk/>
            <pc:sldMk cId="1234762241" sldId="314"/>
            <ac:inkMk id="15" creationId="{61DC314B-7746-4DC5-A05F-B66F2CFBEA18}"/>
          </ac:inkMkLst>
        </pc:inkChg>
        <pc:inkChg chg="add">
          <ac:chgData name="Jim Beland" userId="d41a4da1a37fb713" providerId="LiveId" clId="{FA8FE1A3-92A2-4686-A1B2-B7A21D13620B}" dt="2020-05-06T06:12:50.297" v="7370"/>
          <ac:inkMkLst>
            <pc:docMk/>
            <pc:sldMk cId="1234762241" sldId="314"/>
            <ac:inkMk id="16" creationId="{76D12E86-909E-4F26-91BC-E5BA6091CC8E}"/>
          </ac:inkMkLst>
        </pc:inkChg>
      </pc:sldChg>
      <pc:sldChg chg="addSp delSp modSp add modTransition">
        <pc:chgData name="Jim Beland" userId="d41a4da1a37fb713" providerId="LiveId" clId="{FA8FE1A3-92A2-4686-A1B2-B7A21D13620B}" dt="2020-05-07T01:43:31.383" v="11021" actId="9405"/>
        <pc:sldMkLst>
          <pc:docMk/>
          <pc:sldMk cId="2667241826" sldId="315"/>
        </pc:sldMkLst>
        <pc:spChg chg="mod">
          <ac:chgData name="Jim Beland" userId="d41a4da1a37fb713" providerId="LiveId" clId="{FA8FE1A3-92A2-4686-A1B2-B7A21D13620B}" dt="2020-05-06T05:58:57.978" v="7028" actId="27636"/>
          <ac:spMkLst>
            <pc:docMk/>
            <pc:sldMk cId="2667241826" sldId="315"/>
            <ac:spMk id="3" creationId="{D68A6733-0088-4AEB-96A5-433A908E0EEB}"/>
          </ac:spMkLst>
        </pc:spChg>
        <pc:spChg chg="mod">
          <ac:chgData name="Jim Beland" userId="d41a4da1a37fb713" providerId="LiveId" clId="{FA8FE1A3-92A2-4686-A1B2-B7A21D13620B}" dt="2020-05-06T05:59:01.469" v="7040" actId="6549"/>
          <ac:spMkLst>
            <pc:docMk/>
            <pc:sldMk cId="2667241826" sldId="315"/>
            <ac:spMk id="4" creationId="{98335832-D1A4-4D1D-84E7-B086B9D7F05E}"/>
          </ac:spMkLst>
        </pc:spChg>
        <pc:inkChg chg="add">
          <ac:chgData name="Jim Beland" userId="d41a4da1a37fb713" providerId="LiveId" clId="{FA8FE1A3-92A2-4686-A1B2-B7A21D13620B}" dt="2020-05-07T01:43:31.383" v="11021" actId="9405"/>
          <ac:inkMkLst>
            <pc:docMk/>
            <pc:sldMk cId="2667241826" sldId="315"/>
            <ac:inkMk id="9" creationId="{378CBAE2-654E-47DE-BB07-23FE66F5E9D9}"/>
          </ac:inkMkLst>
        </pc:inkChg>
        <pc:inkChg chg="add del">
          <ac:chgData name="Jim Beland" userId="d41a4da1a37fb713" providerId="LiveId" clId="{FA8FE1A3-92A2-4686-A1B2-B7A21D13620B}" dt="2020-05-06T06:13:08.022" v="7375"/>
          <ac:inkMkLst>
            <pc:docMk/>
            <pc:sldMk cId="2667241826" sldId="315"/>
            <ac:inkMk id="9" creationId="{9282C13D-22A0-436C-93AE-52183B29BAF6}"/>
          </ac:inkMkLst>
        </pc:inkChg>
        <pc:inkChg chg="add del">
          <ac:chgData name="Jim Beland" userId="d41a4da1a37fb713" providerId="LiveId" clId="{FA8FE1A3-92A2-4686-A1B2-B7A21D13620B}" dt="2020-05-06T06:13:08.022" v="7375"/>
          <ac:inkMkLst>
            <pc:docMk/>
            <pc:sldMk cId="2667241826" sldId="315"/>
            <ac:inkMk id="14" creationId="{7797B0C0-5B9D-49F6-A0B6-B788CF454A7B}"/>
          </ac:inkMkLst>
        </pc:inkChg>
        <pc:inkChg chg="add del">
          <ac:chgData name="Jim Beland" userId="d41a4da1a37fb713" providerId="LiveId" clId="{FA8FE1A3-92A2-4686-A1B2-B7A21D13620B}" dt="2020-05-06T06:13:08.022" v="7375"/>
          <ac:inkMkLst>
            <pc:docMk/>
            <pc:sldMk cId="2667241826" sldId="315"/>
            <ac:inkMk id="15" creationId="{F0ED0057-4A4F-4563-A666-9D03105A7E69}"/>
          </ac:inkMkLst>
        </pc:inkChg>
        <pc:inkChg chg="add del">
          <ac:chgData name="Jim Beland" userId="d41a4da1a37fb713" providerId="LiveId" clId="{FA8FE1A3-92A2-4686-A1B2-B7A21D13620B}" dt="2020-05-06T06:13:08.022" v="7375"/>
          <ac:inkMkLst>
            <pc:docMk/>
            <pc:sldMk cId="2667241826" sldId="315"/>
            <ac:inkMk id="16" creationId="{EDB7A509-D371-4D45-9AF2-58D2DF1C7DBE}"/>
          </ac:inkMkLst>
        </pc:inkChg>
        <pc:inkChg chg="add">
          <ac:chgData name="Jim Beland" userId="d41a4da1a37fb713" providerId="LiveId" clId="{FA8FE1A3-92A2-4686-A1B2-B7A21D13620B}" dt="2020-05-06T06:13:08.022" v="7375"/>
          <ac:inkMkLst>
            <pc:docMk/>
            <pc:sldMk cId="2667241826" sldId="315"/>
            <ac:inkMk id="17" creationId="{74DCD893-0EBF-4255-8788-BA488CAA6ADD}"/>
          </ac:inkMkLst>
        </pc:inkChg>
      </pc:sldChg>
      <pc:sldChg chg="add del">
        <pc:chgData name="Jim Beland" userId="d41a4da1a37fb713" providerId="LiveId" clId="{FA8FE1A3-92A2-4686-A1B2-B7A21D13620B}" dt="2020-05-06T06:07:01.301" v="7225" actId="2696"/>
        <pc:sldMkLst>
          <pc:docMk/>
          <pc:sldMk cId="377221963" sldId="316"/>
        </pc:sldMkLst>
      </pc:sldChg>
      <pc:sldChg chg="modSp add modTransition">
        <pc:chgData name="Jim Beland" userId="d41a4da1a37fb713" providerId="LiveId" clId="{FA8FE1A3-92A2-4686-A1B2-B7A21D13620B}" dt="2020-05-07T00:43:19.395" v="11002"/>
        <pc:sldMkLst>
          <pc:docMk/>
          <pc:sldMk cId="3104690804" sldId="317"/>
        </pc:sldMkLst>
        <pc:spChg chg="mod">
          <ac:chgData name="Jim Beland" userId="d41a4da1a37fb713" providerId="LiveId" clId="{FA8FE1A3-92A2-4686-A1B2-B7A21D13620B}" dt="2020-05-06T06:07:06.298" v="7232" actId="20577"/>
          <ac:spMkLst>
            <pc:docMk/>
            <pc:sldMk cId="3104690804" sldId="317"/>
            <ac:spMk id="2" creationId="{ABBB8224-7065-40D9-B141-557F1562A01D}"/>
          </ac:spMkLst>
        </pc:spChg>
      </pc:sldChg>
      <pc:sldChg chg="addSp delSp modSp add modTransition">
        <pc:chgData name="Jim Beland" userId="d41a4da1a37fb713" providerId="LiveId" clId="{FA8FE1A3-92A2-4686-A1B2-B7A21D13620B}" dt="2020-05-07T00:43:19.395" v="11002"/>
        <pc:sldMkLst>
          <pc:docMk/>
          <pc:sldMk cId="913176409" sldId="318"/>
        </pc:sldMkLst>
        <pc:spChg chg="mod">
          <ac:chgData name="Jim Beland" userId="d41a4da1a37fb713" providerId="LiveId" clId="{FA8FE1A3-92A2-4686-A1B2-B7A21D13620B}" dt="2020-05-06T06:19:01.247" v="7404" actId="20577"/>
          <ac:spMkLst>
            <pc:docMk/>
            <pc:sldMk cId="913176409" sldId="318"/>
            <ac:spMk id="3" creationId="{EEF40DE0-C752-473F-A9C2-B6A6EA43DADF}"/>
          </ac:spMkLst>
        </pc:spChg>
        <pc:inkChg chg="add del">
          <ac:chgData name="Jim Beland" userId="d41a4da1a37fb713" providerId="LiveId" clId="{FA8FE1A3-92A2-4686-A1B2-B7A21D13620B}" dt="2020-05-06T06:18:29.269" v="7391"/>
          <ac:inkMkLst>
            <pc:docMk/>
            <pc:sldMk cId="913176409" sldId="318"/>
            <ac:inkMk id="19" creationId="{17F719F2-ADD8-4EFD-98B8-DFD6BE3941CC}"/>
          </ac:inkMkLst>
        </pc:inkChg>
        <pc:inkChg chg="add del">
          <ac:chgData name="Jim Beland" userId="d41a4da1a37fb713" providerId="LiveId" clId="{FA8FE1A3-92A2-4686-A1B2-B7A21D13620B}" dt="2020-05-06T06:18:29.269" v="7391"/>
          <ac:inkMkLst>
            <pc:docMk/>
            <pc:sldMk cId="913176409" sldId="318"/>
            <ac:inkMk id="20" creationId="{9C264FE5-DF23-4D04-9FF9-C0BCE21B11B4}"/>
          </ac:inkMkLst>
        </pc:inkChg>
        <pc:inkChg chg="add">
          <ac:chgData name="Jim Beland" userId="d41a4da1a37fb713" providerId="LiveId" clId="{FA8FE1A3-92A2-4686-A1B2-B7A21D13620B}" dt="2020-05-06T06:18:29.269" v="7391"/>
          <ac:inkMkLst>
            <pc:docMk/>
            <pc:sldMk cId="913176409" sldId="318"/>
            <ac:inkMk id="21" creationId="{7095ED6D-8CF2-48DF-9D76-AF4983964FCE}"/>
          </ac:inkMkLst>
        </pc:inkChg>
        <pc:inkChg chg="add">
          <ac:chgData name="Jim Beland" userId="d41a4da1a37fb713" providerId="LiveId" clId="{FA8FE1A3-92A2-4686-A1B2-B7A21D13620B}" dt="2020-05-06T06:18:31.006" v="7392" actId="9405"/>
          <ac:inkMkLst>
            <pc:docMk/>
            <pc:sldMk cId="913176409" sldId="318"/>
            <ac:inkMk id="22" creationId="{D17CDA73-A7C8-43F0-90D4-28079BE3818D}"/>
          </ac:inkMkLst>
        </pc:inkChg>
        <pc:inkChg chg="add">
          <ac:chgData name="Jim Beland" userId="d41a4da1a37fb713" providerId="LiveId" clId="{FA8FE1A3-92A2-4686-A1B2-B7A21D13620B}" dt="2020-05-06T06:18:33.068" v="7393" actId="9405"/>
          <ac:inkMkLst>
            <pc:docMk/>
            <pc:sldMk cId="913176409" sldId="318"/>
            <ac:inkMk id="23" creationId="{652037A1-73DE-475E-873A-6B56D2E51BA6}"/>
          </ac:inkMkLst>
        </pc:inkChg>
        <pc:inkChg chg="add">
          <ac:chgData name="Jim Beland" userId="d41a4da1a37fb713" providerId="LiveId" clId="{FA8FE1A3-92A2-4686-A1B2-B7A21D13620B}" dt="2020-05-06T06:18:35.111" v="7394" actId="9405"/>
          <ac:inkMkLst>
            <pc:docMk/>
            <pc:sldMk cId="913176409" sldId="318"/>
            <ac:inkMk id="24" creationId="{90F41D98-08F9-4329-BE01-1D0B10840D24}"/>
          </ac:inkMkLst>
        </pc:inkChg>
        <pc:inkChg chg="add del">
          <ac:chgData name="Jim Beland" userId="d41a4da1a37fb713" providerId="LiveId" clId="{FA8FE1A3-92A2-4686-A1B2-B7A21D13620B}" dt="2020-05-06T06:18:40.675" v="7398"/>
          <ac:inkMkLst>
            <pc:docMk/>
            <pc:sldMk cId="913176409" sldId="318"/>
            <ac:inkMk id="25" creationId="{6B472B75-409D-453E-828A-B3F8F547A300}"/>
          </ac:inkMkLst>
        </pc:inkChg>
        <pc:inkChg chg="add del">
          <ac:chgData name="Jim Beland" userId="d41a4da1a37fb713" providerId="LiveId" clId="{FA8FE1A3-92A2-4686-A1B2-B7A21D13620B}" dt="2020-05-06T06:18:40.675" v="7398"/>
          <ac:inkMkLst>
            <pc:docMk/>
            <pc:sldMk cId="913176409" sldId="318"/>
            <ac:inkMk id="26" creationId="{5B6DBE35-5FA9-425E-8563-520B2284A14F}"/>
          </ac:inkMkLst>
        </pc:inkChg>
        <pc:inkChg chg="add del">
          <ac:chgData name="Jim Beland" userId="d41a4da1a37fb713" providerId="LiveId" clId="{FA8FE1A3-92A2-4686-A1B2-B7A21D13620B}" dt="2020-05-06T06:18:40.675" v="7398"/>
          <ac:inkMkLst>
            <pc:docMk/>
            <pc:sldMk cId="913176409" sldId="318"/>
            <ac:inkMk id="27" creationId="{C3BD1292-545C-4356-A8FC-47B8576E8E0A}"/>
          </ac:inkMkLst>
        </pc:inkChg>
        <pc:inkChg chg="add">
          <ac:chgData name="Jim Beland" userId="d41a4da1a37fb713" providerId="LiveId" clId="{FA8FE1A3-92A2-4686-A1B2-B7A21D13620B}" dt="2020-05-06T06:18:40.675" v="7398"/>
          <ac:inkMkLst>
            <pc:docMk/>
            <pc:sldMk cId="913176409" sldId="318"/>
            <ac:inkMk id="28" creationId="{51F215D1-4217-4E60-9810-B11930642DF0}"/>
          </ac:inkMkLst>
        </pc:inkChg>
        <pc:cxnChg chg="add mod">
          <ac:chgData name="Jim Beland" userId="d41a4da1a37fb713" providerId="LiveId" clId="{FA8FE1A3-92A2-4686-A1B2-B7A21D13620B}" dt="2020-05-06T06:16:54.494" v="7381" actId="11529"/>
          <ac:cxnSpMkLst>
            <pc:docMk/>
            <pc:sldMk cId="913176409" sldId="318"/>
            <ac:cxnSpMk id="6" creationId="{DE0F553D-3C4A-43C3-8BF2-9B8C65A45058}"/>
          </ac:cxnSpMkLst>
        </pc:cxnChg>
        <pc:cxnChg chg="add del mod">
          <ac:chgData name="Jim Beland" userId="d41a4da1a37fb713" providerId="LiveId" clId="{FA8FE1A3-92A2-4686-A1B2-B7A21D13620B}" dt="2020-05-06T06:17:11.603" v="7383" actId="11529"/>
          <ac:cxnSpMkLst>
            <pc:docMk/>
            <pc:sldMk cId="913176409" sldId="318"/>
            <ac:cxnSpMk id="8" creationId="{25FCA98B-D5DA-481F-99C4-4AA35C6471A2}"/>
          </ac:cxnSpMkLst>
        </pc:cxnChg>
        <pc:cxnChg chg="add mod">
          <ac:chgData name="Jim Beland" userId="d41a4da1a37fb713" providerId="LiveId" clId="{FA8FE1A3-92A2-4686-A1B2-B7A21D13620B}" dt="2020-05-06T06:17:21.221" v="7384" actId="11529"/>
          <ac:cxnSpMkLst>
            <pc:docMk/>
            <pc:sldMk cId="913176409" sldId="318"/>
            <ac:cxnSpMk id="10" creationId="{A5774C28-B022-42BC-AC51-3D5AB423F1FF}"/>
          </ac:cxnSpMkLst>
        </pc:cxnChg>
        <pc:cxnChg chg="add mod">
          <ac:chgData name="Jim Beland" userId="d41a4da1a37fb713" providerId="LiveId" clId="{FA8FE1A3-92A2-4686-A1B2-B7A21D13620B}" dt="2020-05-06T06:17:33.530" v="7385" actId="11529"/>
          <ac:cxnSpMkLst>
            <pc:docMk/>
            <pc:sldMk cId="913176409" sldId="318"/>
            <ac:cxnSpMk id="12" creationId="{7C72F9DD-619A-498A-91AE-085C07507173}"/>
          </ac:cxnSpMkLst>
        </pc:cxnChg>
        <pc:cxnChg chg="add mod">
          <ac:chgData name="Jim Beland" userId="d41a4da1a37fb713" providerId="LiveId" clId="{FA8FE1A3-92A2-4686-A1B2-B7A21D13620B}" dt="2020-05-06T06:17:43.669" v="7386" actId="11529"/>
          <ac:cxnSpMkLst>
            <pc:docMk/>
            <pc:sldMk cId="913176409" sldId="318"/>
            <ac:cxnSpMk id="14" creationId="{83FD169B-B19F-4E93-BC9F-C874EFD35F4E}"/>
          </ac:cxnSpMkLst>
        </pc:cxnChg>
        <pc:cxnChg chg="add mod">
          <ac:chgData name="Jim Beland" userId="d41a4da1a37fb713" providerId="LiveId" clId="{FA8FE1A3-92A2-4686-A1B2-B7A21D13620B}" dt="2020-05-06T06:17:56.147" v="7387" actId="11529"/>
          <ac:cxnSpMkLst>
            <pc:docMk/>
            <pc:sldMk cId="913176409" sldId="318"/>
            <ac:cxnSpMk id="16" creationId="{0860C96B-7D96-4EAA-B5FC-9D09600DF3C4}"/>
          </ac:cxnSpMkLst>
        </pc:cxnChg>
        <pc:cxnChg chg="add mod">
          <ac:chgData name="Jim Beland" userId="d41a4da1a37fb713" providerId="LiveId" clId="{FA8FE1A3-92A2-4686-A1B2-B7A21D13620B}" dt="2020-05-06T06:18:06.538" v="7388" actId="11529"/>
          <ac:cxnSpMkLst>
            <pc:docMk/>
            <pc:sldMk cId="913176409" sldId="318"/>
            <ac:cxnSpMk id="18" creationId="{63485513-BA6C-4993-97D4-3C3B2B101963}"/>
          </ac:cxnSpMkLst>
        </pc:cxnChg>
      </pc:sldChg>
      <pc:sldChg chg="modSp add modTransition">
        <pc:chgData name="Jim Beland" userId="d41a4da1a37fb713" providerId="LiveId" clId="{FA8FE1A3-92A2-4686-A1B2-B7A21D13620B}" dt="2020-05-07T00:43:19.395" v="11002"/>
        <pc:sldMkLst>
          <pc:docMk/>
          <pc:sldMk cId="2426418069" sldId="319"/>
        </pc:sldMkLst>
        <pc:spChg chg="mod">
          <ac:chgData name="Jim Beland" userId="d41a4da1a37fb713" providerId="LiveId" clId="{FA8FE1A3-92A2-4686-A1B2-B7A21D13620B}" dt="2020-05-06T06:27:17.429" v="8300"/>
          <ac:spMkLst>
            <pc:docMk/>
            <pc:sldMk cId="2426418069" sldId="319"/>
            <ac:spMk id="4" creationId="{E20ACD2F-BB91-445A-8127-44BD11ED912A}"/>
          </ac:spMkLst>
        </pc:spChg>
      </pc:sldChg>
      <pc:sldChg chg="addSp modSp add modTransition">
        <pc:chgData name="Jim Beland" userId="d41a4da1a37fb713" providerId="LiveId" clId="{FA8FE1A3-92A2-4686-A1B2-B7A21D13620B}" dt="2020-05-07T00:43:19.395" v="11002"/>
        <pc:sldMkLst>
          <pc:docMk/>
          <pc:sldMk cId="3588511848" sldId="320"/>
        </pc:sldMkLst>
        <pc:spChg chg="mod">
          <ac:chgData name="Jim Beland" userId="d41a4da1a37fb713" providerId="LiveId" clId="{FA8FE1A3-92A2-4686-A1B2-B7A21D13620B}" dt="2020-05-06T06:27:41.593" v="8316"/>
          <ac:spMkLst>
            <pc:docMk/>
            <pc:sldMk cId="3588511848" sldId="320"/>
            <ac:spMk id="4" creationId="{E20ACD2F-BB91-445A-8127-44BD11ED912A}"/>
          </ac:spMkLst>
        </pc:spChg>
        <pc:inkChg chg="add">
          <ac:chgData name="Jim Beland" userId="d41a4da1a37fb713" providerId="LiveId" clId="{FA8FE1A3-92A2-4686-A1B2-B7A21D13620B}" dt="2020-05-06T06:20:19.841" v="7508" actId="9405"/>
          <ac:inkMkLst>
            <pc:docMk/>
            <pc:sldMk cId="3588511848" sldId="320"/>
            <ac:inkMk id="5" creationId="{16A043E8-7DD4-4D27-A648-7DB40B6E12B0}"/>
          </ac:inkMkLst>
        </pc:inkChg>
        <pc:inkChg chg="add">
          <ac:chgData name="Jim Beland" userId="d41a4da1a37fb713" providerId="LiveId" clId="{FA8FE1A3-92A2-4686-A1B2-B7A21D13620B}" dt="2020-05-06T06:20:22.601" v="7509" actId="9405"/>
          <ac:inkMkLst>
            <pc:docMk/>
            <pc:sldMk cId="3588511848" sldId="320"/>
            <ac:inkMk id="7" creationId="{B82EF288-4194-4ABA-A356-69BBC988C934}"/>
          </ac:inkMkLst>
        </pc:inkChg>
        <pc:inkChg chg="add">
          <ac:chgData name="Jim Beland" userId="d41a4da1a37fb713" providerId="LiveId" clId="{FA8FE1A3-92A2-4686-A1B2-B7A21D13620B}" dt="2020-05-06T06:20:26.569" v="7510" actId="9405"/>
          <ac:inkMkLst>
            <pc:docMk/>
            <pc:sldMk cId="3588511848" sldId="320"/>
            <ac:inkMk id="8" creationId="{DA2721B1-5196-455A-8648-9231F2649E88}"/>
          </ac:inkMkLst>
        </pc:inkChg>
        <pc:inkChg chg="add">
          <ac:chgData name="Jim Beland" userId="d41a4da1a37fb713" providerId="LiveId" clId="{FA8FE1A3-92A2-4686-A1B2-B7A21D13620B}" dt="2020-05-06T06:20:30.502" v="7511" actId="9405"/>
          <ac:inkMkLst>
            <pc:docMk/>
            <pc:sldMk cId="3588511848" sldId="320"/>
            <ac:inkMk id="9" creationId="{EB230EED-F720-466D-A950-4D9135AA4BAC}"/>
          </ac:inkMkLst>
        </pc:inkChg>
        <pc:inkChg chg="add">
          <ac:chgData name="Jim Beland" userId="d41a4da1a37fb713" providerId="LiveId" clId="{FA8FE1A3-92A2-4686-A1B2-B7A21D13620B}" dt="2020-05-06T06:21:31.434" v="7646" actId="9405"/>
          <ac:inkMkLst>
            <pc:docMk/>
            <pc:sldMk cId="3588511848" sldId="320"/>
            <ac:inkMk id="11" creationId="{498EB763-D950-45C9-A1FE-A97463740A21}"/>
          </ac:inkMkLst>
        </pc:inkChg>
        <pc:inkChg chg="add">
          <ac:chgData name="Jim Beland" userId="d41a4da1a37fb713" providerId="LiveId" clId="{FA8FE1A3-92A2-4686-A1B2-B7A21D13620B}" dt="2020-05-06T06:21:36.747" v="7647" actId="9405"/>
          <ac:inkMkLst>
            <pc:docMk/>
            <pc:sldMk cId="3588511848" sldId="320"/>
            <ac:inkMk id="13" creationId="{73B38041-1AB6-409D-93A2-2FAB42BB4F4A}"/>
          </ac:inkMkLst>
        </pc:inkChg>
      </pc:sldChg>
      <pc:sldChg chg="addSp delSp modSp add modTransition">
        <pc:chgData name="Jim Beland" userId="d41a4da1a37fb713" providerId="LiveId" clId="{FA8FE1A3-92A2-4686-A1B2-B7A21D13620B}" dt="2020-05-07T00:43:19.395" v="11002"/>
        <pc:sldMkLst>
          <pc:docMk/>
          <pc:sldMk cId="3589145637" sldId="321"/>
        </pc:sldMkLst>
        <pc:spChg chg="mod">
          <ac:chgData name="Jim Beland" userId="d41a4da1a37fb713" providerId="LiveId" clId="{FA8FE1A3-92A2-4686-A1B2-B7A21D13620B}" dt="2020-05-06T06:27:59.356" v="8332"/>
          <ac:spMkLst>
            <pc:docMk/>
            <pc:sldMk cId="3589145637" sldId="321"/>
            <ac:spMk id="4" creationId="{E20ACD2F-BB91-445A-8127-44BD11ED912A}"/>
          </ac:spMkLst>
        </pc:spChg>
        <pc:inkChg chg="add del">
          <ac:chgData name="Jim Beland" userId="d41a4da1a37fb713" providerId="LiveId" clId="{FA8FE1A3-92A2-4686-A1B2-B7A21D13620B}" dt="2020-05-06T06:23:08.292" v="7756"/>
          <ac:inkMkLst>
            <pc:docMk/>
            <pc:sldMk cId="3589145637" sldId="321"/>
            <ac:inkMk id="15" creationId="{20AED3E7-D63B-4026-9BAA-0DE9202D4DBD}"/>
          </ac:inkMkLst>
        </pc:inkChg>
        <pc:inkChg chg="add del">
          <ac:chgData name="Jim Beland" userId="d41a4da1a37fb713" providerId="LiveId" clId="{FA8FE1A3-92A2-4686-A1B2-B7A21D13620B}" dt="2020-05-06T06:23:08.292" v="7756"/>
          <ac:inkMkLst>
            <pc:docMk/>
            <pc:sldMk cId="3589145637" sldId="321"/>
            <ac:inkMk id="17" creationId="{5031F389-A727-447A-90C3-034760037DF0}"/>
          </ac:inkMkLst>
        </pc:inkChg>
        <pc:inkChg chg="add">
          <ac:chgData name="Jim Beland" userId="d41a4da1a37fb713" providerId="LiveId" clId="{FA8FE1A3-92A2-4686-A1B2-B7A21D13620B}" dt="2020-05-06T06:23:08.292" v="7756"/>
          <ac:inkMkLst>
            <pc:docMk/>
            <pc:sldMk cId="3589145637" sldId="321"/>
            <ac:inkMk id="19" creationId="{60FCB5F6-1119-4CD0-B2C1-91ABBFF608D8}"/>
          </ac:inkMkLst>
        </pc:inkChg>
        <pc:inkChg chg="add del">
          <ac:chgData name="Jim Beland" userId="d41a4da1a37fb713" providerId="LiveId" clId="{FA8FE1A3-92A2-4686-A1B2-B7A21D13620B}" dt="2020-05-06T06:23:10.968" v="7759"/>
          <ac:inkMkLst>
            <pc:docMk/>
            <pc:sldMk cId="3589145637" sldId="321"/>
            <ac:inkMk id="20" creationId="{AE4DEF64-74BD-4A4D-91DF-1C90E0CE360E}"/>
          </ac:inkMkLst>
        </pc:inkChg>
        <pc:inkChg chg="add del">
          <ac:chgData name="Jim Beland" userId="d41a4da1a37fb713" providerId="LiveId" clId="{FA8FE1A3-92A2-4686-A1B2-B7A21D13620B}" dt="2020-05-06T06:23:10.968" v="7759"/>
          <ac:inkMkLst>
            <pc:docMk/>
            <pc:sldMk cId="3589145637" sldId="321"/>
            <ac:inkMk id="25" creationId="{BAAF1715-62DB-469C-9393-E5B77E9CCE0E}"/>
          </ac:inkMkLst>
        </pc:inkChg>
        <pc:inkChg chg="add">
          <ac:chgData name="Jim Beland" userId="d41a4da1a37fb713" providerId="LiveId" clId="{FA8FE1A3-92A2-4686-A1B2-B7A21D13620B}" dt="2020-05-06T06:23:10.968" v="7759"/>
          <ac:inkMkLst>
            <pc:docMk/>
            <pc:sldMk cId="3589145637" sldId="321"/>
            <ac:inkMk id="26" creationId="{36C06732-D063-4AFA-AA15-24DB5EAB184A}"/>
          </ac:inkMkLst>
        </pc:inkChg>
      </pc:sldChg>
      <pc:sldChg chg="addSp delSp modSp add modTransition">
        <pc:chgData name="Jim Beland" userId="d41a4da1a37fb713" providerId="LiveId" clId="{FA8FE1A3-92A2-4686-A1B2-B7A21D13620B}" dt="2020-05-07T00:43:19.395" v="11002"/>
        <pc:sldMkLst>
          <pc:docMk/>
          <pc:sldMk cId="2200126111" sldId="322"/>
        </pc:sldMkLst>
        <pc:spChg chg="mod">
          <ac:chgData name="Jim Beland" userId="d41a4da1a37fb713" providerId="LiveId" clId="{FA8FE1A3-92A2-4686-A1B2-B7A21D13620B}" dt="2020-05-06T06:28:16.849" v="8348"/>
          <ac:spMkLst>
            <pc:docMk/>
            <pc:sldMk cId="2200126111" sldId="322"/>
            <ac:spMk id="4" creationId="{E20ACD2F-BB91-445A-8127-44BD11ED912A}"/>
          </ac:spMkLst>
        </pc:spChg>
        <pc:inkChg chg="add del">
          <ac:chgData name="Jim Beland" userId="d41a4da1a37fb713" providerId="LiveId" clId="{FA8FE1A3-92A2-4686-A1B2-B7A21D13620B}" dt="2020-05-06T06:24:20.041" v="7929" actId="9405"/>
          <ac:inkMkLst>
            <pc:docMk/>
            <pc:sldMk cId="2200126111" sldId="322"/>
            <ac:inkMk id="15" creationId="{890822B8-830B-446B-8915-BBF5CDF79743}"/>
          </ac:inkMkLst>
        </pc:inkChg>
        <pc:inkChg chg="add del">
          <ac:chgData name="Jim Beland" userId="d41a4da1a37fb713" providerId="LiveId" clId="{FA8FE1A3-92A2-4686-A1B2-B7A21D13620B}" dt="2020-05-06T06:24:28.594" v="7931" actId="9405"/>
          <ac:inkMkLst>
            <pc:docMk/>
            <pc:sldMk cId="2200126111" sldId="322"/>
            <ac:inkMk id="17" creationId="{BE105382-B7AF-46B5-A001-E3B4A4708326}"/>
          </ac:inkMkLst>
        </pc:inkChg>
        <pc:inkChg chg="add">
          <ac:chgData name="Jim Beland" userId="d41a4da1a37fb713" providerId="LiveId" clId="{FA8FE1A3-92A2-4686-A1B2-B7A21D13620B}" dt="2020-05-06T06:24:33.357" v="7932" actId="9405"/>
          <ac:inkMkLst>
            <pc:docMk/>
            <pc:sldMk cId="2200126111" sldId="322"/>
            <ac:inkMk id="20" creationId="{D8907B34-E73E-4421-A70B-3E4A6F3B7D43}"/>
          </ac:inkMkLst>
        </pc:inkChg>
        <pc:inkChg chg="add">
          <ac:chgData name="Jim Beland" userId="d41a4da1a37fb713" providerId="LiveId" clId="{FA8FE1A3-92A2-4686-A1B2-B7A21D13620B}" dt="2020-05-06T06:24:44.382" v="7934" actId="9405"/>
          <ac:inkMkLst>
            <pc:docMk/>
            <pc:sldMk cId="2200126111" sldId="322"/>
            <ac:inkMk id="25" creationId="{841AC678-0730-4F06-AC91-A777244CD533}"/>
          </ac:inkMkLst>
        </pc:inkChg>
        <pc:inkChg chg="add del">
          <ac:chgData name="Jim Beland" userId="d41a4da1a37fb713" providerId="LiveId" clId="{FA8FE1A3-92A2-4686-A1B2-B7A21D13620B}" dt="2020-05-06T06:24:51.787" v="7938"/>
          <ac:inkMkLst>
            <pc:docMk/>
            <pc:sldMk cId="2200126111" sldId="322"/>
            <ac:inkMk id="27" creationId="{4084A964-3CB7-4713-9D5B-C6E5F3816467}"/>
          </ac:inkMkLst>
        </pc:inkChg>
        <pc:inkChg chg="del">
          <ac:chgData name="Jim Beland" userId="d41a4da1a37fb713" providerId="LiveId" clId="{FA8FE1A3-92A2-4686-A1B2-B7A21D13620B}" dt="2020-05-06T06:24:38.312" v="7933"/>
          <ac:inkMkLst>
            <pc:docMk/>
            <pc:sldMk cId="2200126111" sldId="322"/>
            <ac:inkMk id="28" creationId="{51F215D1-4217-4E60-9810-B11930642DF0}"/>
          </ac:inkMkLst>
        </pc:inkChg>
        <pc:inkChg chg="add del">
          <ac:chgData name="Jim Beland" userId="d41a4da1a37fb713" providerId="LiveId" clId="{FA8FE1A3-92A2-4686-A1B2-B7A21D13620B}" dt="2020-05-06T06:24:51.787" v="7938"/>
          <ac:inkMkLst>
            <pc:docMk/>
            <pc:sldMk cId="2200126111" sldId="322"/>
            <ac:inkMk id="29" creationId="{F907E5A6-506C-4F52-ACD7-EBB6416604C5}"/>
          </ac:inkMkLst>
        </pc:inkChg>
        <pc:inkChg chg="add del">
          <ac:chgData name="Jim Beland" userId="d41a4da1a37fb713" providerId="LiveId" clId="{FA8FE1A3-92A2-4686-A1B2-B7A21D13620B}" dt="2020-05-06T06:24:51.787" v="7938"/>
          <ac:inkMkLst>
            <pc:docMk/>
            <pc:sldMk cId="2200126111" sldId="322"/>
            <ac:inkMk id="30" creationId="{9AA46619-9D70-4B0E-854B-E498ACA715C3}"/>
          </ac:inkMkLst>
        </pc:inkChg>
        <pc:inkChg chg="add">
          <ac:chgData name="Jim Beland" userId="d41a4da1a37fb713" providerId="LiveId" clId="{FA8FE1A3-92A2-4686-A1B2-B7A21D13620B}" dt="2020-05-06T06:24:51.787" v="7938"/>
          <ac:inkMkLst>
            <pc:docMk/>
            <pc:sldMk cId="2200126111" sldId="322"/>
            <ac:inkMk id="31" creationId="{7B8D50A1-B1CB-4DA6-9D62-8FFE8EB89228}"/>
          </ac:inkMkLst>
        </pc:inkChg>
      </pc:sldChg>
      <pc:sldChg chg="modSp add modTransition">
        <pc:chgData name="Jim Beland" userId="d41a4da1a37fb713" providerId="LiveId" clId="{FA8FE1A3-92A2-4686-A1B2-B7A21D13620B}" dt="2020-05-07T00:43:19.395" v="11002"/>
        <pc:sldMkLst>
          <pc:docMk/>
          <pc:sldMk cId="3280706308" sldId="323"/>
        </pc:sldMkLst>
        <pc:spChg chg="mod">
          <ac:chgData name="Jim Beland" userId="d41a4da1a37fb713" providerId="LiveId" clId="{FA8FE1A3-92A2-4686-A1B2-B7A21D13620B}" dt="2020-05-06T06:26:43.882" v="8284" actId="20577"/>
          <ac:spMkLst>
            <pc:docMk/>
            <pc:sldMk cId="3280706308" sldId="323"/>
            <ac:spMk id="4" creationId="{E20ACD2F-BB91-445A-8127-44BD11ED912A}"/>
          </ac:spMkLst>
        </pc:spChg>
      </pc:sldChg>
      <pc:sldChg chg="modSp add modTransition">
        <pc:chgData name="Jim Beland" userId="d41a4da1a37fb713" providerId="LiveId" clId="{FA8FE1A3-92A2-4686-A1B2-B7A21D13620B}" dt="2020-05-07T00:43:19.395" v="11002"/>
        <pc:sldMkLst>
          <pc:docMk/>
          <pc:sldMk cId="2134708879" sldId="324"/>
        </pc:sldMkLst>
        <pc:spChg chg="mod">
          <ac:chgData name="Jim Beland" userId="d41a4da1a37fb713" providerId="LiveId" clId="{FA8FE1A3-92A2-4686-A1B2-B7A21D13620B}" dt="2020-05-06T06:29:50.579" v="8459" actId="20577"/>
          <ac:spMkLst>
            <pc:docMk/>
            <pc:sldMk cId="2134708879" sldId="324"/>
            <ac:spMk id="4" creationId="{E20ACD2F-BB91-445A-8127-44BD11ED912A}"/>
          </ac:spMkLst>
        </pc:spChg>
      </pc:sldChg>
      <pc:sldChg chg="addSp delSp add modTransition">
        <pc:chgData name="Jim Beland" userId="d41a4da1a37fb713" providerId="LiveId" clId="{FA8FE1A3-92A2-4686-A1B2-B7A21D13620B}" dt="2020-05-07T00:43:19.395" v="11002"/>
        <pc:sldMkLst>
          <pc:docMk/>
          <pc:sldMk cId="3865213468" sldId="325"/>
        </pc:sldMkLst>
        <pc:inkChg chg="del">
          <ac:chgData name="Jim Beland" userId="d41a4da1a37fb713" providerId="LiveId" clId="{FA8FE1A3-92A2-4686-A1B2-B7A21D13620B}" dt="2020-05-06T06:30:23.871" v="8461"/>
          <ac:inkMkLst>
            <pc:docMk/>
            <pc:sldMk cId="3865213468" sldId="325"/>
            <ac:inkMk id="5" creationId="{16A043E8-7DD4-4D27-A648-7DB40B6E12B0}"/>
          </ac:inkMkLst>
        </pc:inkChg>
        <pc:inkChg chg="del">
          <ac:chgData name="Jim Beland" userId="d41a4da1a37fb713" providerId="LiveId" clId="{FA8FE1A3-92A2-4686-A1B2-B7A21D13620B}" dt="2020-05-06T06:30:26.015" v="8463"/>
          <ac:inkMkLst>
            <pc:docMk/>
            <pc:sldMk cId="3865213468" sldId="325"/>
            <ac:inkMk id="7" creationId="{B82EF288-4194-4ABA-A356-69BBC988C934}"/>
          </ac:inkMkLst>
        </pc:inkChg>
        <pc:inkChg chg="del">
          <ac:chgData name="Jim Beland" userId="d41a4da1a37fb713" providerId="LiveId" clId="{FA8FE1A3-92A2-4686-A1B2-B7A21D13620B}" dt="2020-05-06T06:30:24.529" v="8462"/>
          <ac:inkMkLst>
            <pc:docMk/>
            <pc:sldMk cId="3865213468" sldId="325"/>
            <ac:inkMk id="8" creationId="{DA2721B1-5196-455A-8648-9231F2649E88}"/>
          </ac:inkMkLst>
        </pc:inkChg>
        <pc:inkChg chg="del">
          <ac:chgData name="Jim Beland" userId="d41a4da1a37fb713" providerId="LiveId" clId="{FA8FE1A3-92A2-4686-A1B2-B7A21D13620B}" dt="2020-05-06T06:30:26.517" v="8464"/>
          <ac:inkMkLst>
            <pc:docMk/>
            <pc:sldMk cId="3865213468" sldId="325"/>
            <ac:inkMk id="9" creationId="{EB230EED-F720-466D-A950-4D9135AA4BAC}"/>
          </ac:inkMkLst>
        </pc:inkChg>
        <pc:inkChg chg="add">
          <ac:chgData name="Jim Beland" userId="d41a4da1a37fb713" providerId="LiveId" clId="{FA8FE1A3-92A2-4686-A1B2-B7A21D13620B}" dt="2020-05-06T06:30:43.685" v="8465" actId="9405"/>
          <ac:inkMkLst>
            <pc:docMk/>
            <pc:sldMk cId="3865213468" sldId="325"/>
            <ac:inkMk id="15" creationId="{8455319D-8C0E-4338-B84D-3A7918232617}"/>
          </ac:inkMkLst>
        </pc:inkChg>
        <pc:inkChg chg="add del">
          <ac:chgData name="Jim Beland" userId="d41a4da1a37fb713" providerId="LiveId" clId="{FA8FE1A3-92A2-4686-A1B2-B7A21D13620B}" dt="2020-05-06T06:30:58.071" v="8471"/>
          <ac:inkMkLst>
            <pc:docMk/>
            <pc:sldMk cId="3865213468" sldId="325"/>
            <ac:inkMk id="17" creationId="{D183D031-F1FD-4698-BD50-562AF8EFF6A1}"/>
          </ac:inkMkLst>
        </pc:inkChg>
        <pc:inkChg chg="add del">
          <ac:chgData name="Jim Beland" userId="d41a4da1a37fb713" providerId="LiveId" clId="{FA8FE1A3-92A2-4686-A1B2-B7A21D13620B}" dt="2020-05-06T06:30:58.071" v="8471"/>
          <ac:inkMkLst>
            <pc:docMk/>
            <pc:sldMk cId="3865213468" sldId="325"/>
            <ac:inkMk id="27" creationId="{3D7DBC97-5343-40D3-80A2-BCA39D317C30}"/>
          </ac:inkMkLst>
        </pc:inkChg>
        <pc:inkChg chg="add del">
          <ac:chgData name="Jim Beland" userId="d41a4da1a37fb713" providerId="LiveId" clId="{FA8FE1A3-92A2-4686-A1B2-B7A21D13620B}" dt="2020-05-06T06:30:58.071" v="8471"/>
          <ac:inkMkLst>
            <pc:docMk/>
            <pc:sldMk cId="3865213468" sldId="325"/>
            <ac:inkMk id="28" creationId="{839F7610-1AF6-4BC3-A59B-E27A47CE816A}"/>
          </ac:inkMkLst>
        </pc:inkChg>
        <pc:inkChg chg="add del">
          <ac:chgData name="Jim Beland" userId="d41a4da1a37fb713" providerId="LiveId" clId="{FA8FE1A3-92A2-4686-A1B2-B7A21D13620B}" dt="2020-05-06T06:30:58.071" v="8471"/>
          <ac:inkMkLst>
            <pc:docMk/>
            <pc:sldMk cId="3865213468" sldId="325"/>
            <ac:inkMk id="29" creationId="{ADC8D270-7032-483E-8101-464B80C54211}"/>
          </ac:inkMkLst>
        </pc:inkChg>
        <pc:inkChg chg="add del">
          <ac:chgData name="Jim Beland" userId="d41a4da1a37fb713" providerId="LiveId" clId="{FA8FE1A3-92A2-4686-A1B2-B7A21D13620B}" dt="2020-05-06T06:30:58.071" v="8471"/>
          <ac:inkMkLst>
            <pc:docMk/>
            <pc:sldMk cId="3865213468" sldId="325"/>
            <ac:inkMk id="30" creationId="{BD5CAAF7-00AA-40D5-BFB0-AE8DF5C00474}"/>
          </ac:inkMkLst>
        </pc:inkChg>
        <pc:inkChg chg="add del">
          <ac:chgData name="Jim Beland" userId="d41a4da1a37fb713" providerId="LiveId" clId="{FA8FE1A3-92A2-4686-A1B2-B7A21D13620B}" dt="2020-05-06T06:30:59.975" v="8473"/>
          <ac:inkMkLst>
            <pc:docMk/>
            <pc:sldMk cId="3865213468" sldId="325"/>
            <ac:inkMk id="32" creationId="{DC5A4201-AFD5-4B12-9BD4-9904BD13742D}"/>
          </ac:inkMkLst>
        </pc:inkChg>
        <pc:inkChg chg="add del">
          <ac:chgData name="Jim Beland" userId="d41a4da1a37fb713" providerId="LiveId" clId="{FA8FE1A3-92A2-4686-A1B2-B7A21D13620B}" dt="2020-05-06T06:30:59.975" v="8473"/>
          <ac:inkMkLst>
            <pc:docMk/>
            <pc:sldMk cId="3865213468" sldId="325"/>
            <ac:inkMk id="33" creationId="{D69500F0-9552-46FA-A7F7-3D35E82077D3}"/>
          </ac:inkMkLst>
        </pc:inkChg>
        <pc:inkChg chg="add">
          <ac:chgData name="Jim Beland" userId="d41a4da1a37fb713" providerId="LiveId" clId="{FA8FE1A3-92A2-4686-A1B2-B7A21D13620B}" dt="2020-05-06T06:30:59.975" v="8473"/>
          <ac:inkMkLst>
            <pc:docMk/>
            <pc:sldMk cId="3865213468" sldId="325"/>
            <ac:inkMk id="34" creationId="{C5F45EFE-EE73-450F-A91C-12F2785548A3}"/>
          </ac:inkMkLst>
        </pc:inkChg>
        <pc:inkChg chg="add del">
          <ac:chgData name="Jim Beland" userId="d41a4da1a37fb713" providerId="LiveId" clId="{FA8FE1A3-92A2-4686-A1B2-B7A21D13620B}" dt="2020-05-06T06:31:12.521" v="8481" actId="9405"/>
          <ac:inkMkLst>
            <pc:docMk/>
            <pc:sldMk cId="3865213468" sldId="325"/>
            <ac:inkMk id="35" creationId="{12C6F6EE-A04E-45BA-8BD8-37124F452511}"/>
          </ac:inkMkLst>
        </pc:inkChg>
        <pc:inkChg chg="add del">
          <ac:chgData name="Jim Beland" userId="d41a4da1a37fb713" providerId="LiveId" clId="{FA8FE1A3-92A2-4686-A1B2-B7A21D13620B}" dt="2020-05-06T06:31:11.905" v="8480" actId="9405"/>
          <ac:inkMkLst>
            <pc:docMk/>
            <pc:sldMk cId="3865213468" sldId="325"/>
            <ac:inkMk id="36" creationId="{C583C44E-4E15-4E24-A513-916F6D4CDA9E}"/>
          </ac:inkMkLst>
        </pc:inkChg>
        <pc:inkChg chg="add del">
          <ac:chgData name="Jim Beland" userId="d41a4da1a37fb713" providerId="LiveId" clId="{FA8FE1A3-92A2-4686-A1B2-B7A21D13620B}" dt="2020-05-06T06:31:09.762" v="8478"/>
          <ac:inkMkLst>
            <pc:docMk/>
            <pc:sldMk cId="3865213468" sldId="325"/>
            <ac:inkMk id="37" creationId="{FFF11800-0EF0-4B59-B799-3192B687F4E2}"/>
          </ac:inkMkLst>
        </pc:inkChg>
        <pc:inkChg chg="add del">
          <ac:chgData name="Jim Beland" userId="d41a4da1a37fb713" providerId="LiveId" clId="{FA8FE1A3-92A2-4686-A1B2-B7A21D13620B}" dt="2020-05-06T06:31:11.504" v="8479" actId="9405"/>
          <ac:inkMkLst>
            <pc:docMk/>
            <pc:sldMk cId="3865213468" sldId="325"/>
            <ac:inkMk id="38" creationId="{3245529C-EA78-46F8-A7C9-E34DBE484175}"/>
          </ac:inkMkLst>
        </pc:inkChg>
        <pc:inkChg chg="add">
          <ac:chgData name="Jim Beland" userId="d41a4da1a37fb713" providerId="LiveId" clId="{FA8FE1A3-92A2-4686-A1B2-B7A21D13620B}" dt="2020-05-06T06:31:09.762" v="8478"/>
          <ac:inkMkLst>
            <pc:docMk/>
            <pc:sldMk cId="3865213468" sldId="325"/>
            <ac:inkMk id="39" creationId="{D6FAF1F4-532E-4E79-893A-A8467454F876}"/>
          </ac:inkMkLst>
        </pc:inkChg>
        <pc:inkChg chg="add">
          <ac:chgData name="Jim Beland" userId="d41a4da1a37fb713" providerId="LiveId" clId="{FA8FE1A3-92A2-4686-A1B2-B7A21D13620B}" dt="2020-05-06T06:31:16.680" v="8482" actId="9405"/>
          <ac:inkMkLst>
            <pc:docMk/>
            <pc:sldMk cId="3865213468" sldId="325"/>
            <ac:inkMk id="40" creationId="{474407BE-9BD5-477F-A309-50AFDFE1C8A1}"/>
          </ac:inkMkLst>
        </pc:inkChg>
        <pc:inkChg chg="add del">
          <ac:chgData name="Jim Beland" userId="d41a4da1a37fb713" providerId="LiveId" clId="{FA8FE1A3-92A2-4686-A1B2-B7A21D13620B}" dt="2020-05-06T06:31:22.670" v="8484" actId="9405"/>
          <ac:inkMkLst>
            <pc:docMk/>
            <pc:sldMk cId="3865213468" sldId="325"/>
            <ac:inkMk id="41" creationId="{8E0BF10F-56BB-481C-8B75-3A255AE82767}"/>
          </ac:inkMkLst>
        </pc:inkChg>
        <pc:inkChg chg="add del">
          <ac:chgData name="Jim Beland" userId="d41a4da1a37fb713" providerId="LiveId" clId="{FA8FE1A3-92A2-4686-A1B2-B7A21D13620B}" dt="2020-05-06T06:31:33.425" v="8491" actId="9405"/>
          <ac:inkMkLst>
            <pc:docMk/>
            <pc:sldMk cId="3865213468" sldId="325"/>
            <ac:inkMk id="42" creationId="{0D382856-035D-48C8-999D-B7063DABC6BC}"/>
          </ac:inkMkLst>
        </pc:inkChg>
        <pc:inkChg chg="add del">
          <ac:chgData name="Jim Beland" userId="d41a4da1a37fb713" providerId="LiveId" clId="{FA8FE1A3-92A2-4686-A1B2-B7A21D13620B}" dt="2020-05-06T06:31:32.861" v="8490" actId="9405"/>
          <ac:inkMkLst>
            <pc:docMk/>
            <pc:sldMk cId="3865213468" sldId="325"/>
            <ac:inkMk id="43" creationId="{62626614-1785-4DD0-A67E-522A3987BCCD}"/>
          </ac:inkMkLst>
        </pc:inkChg>
        <pc:inkChg chg="add del">
          <ac:chgData name="Jim Beland" userId="d41a4da1a37fb713" providerId="LiveId" clId="{FA8FE1A3-92A2-4686-A1B2-B7A21D13620B}" dt="2020-05-06T06:31:32.259" v="8489" actId="9405"/>
          <ac:inkMkLst>
            <pc:docMk/>
            <pc:sldMk cId="3865213468" sldId="325"/>
            <ac:inkMk id="44" creationId="{2AF6C5CB-89B2-4097-93B0-F09D478EC2A2}"/>
          </ac:inkMkLst>
        </pc:inkChg>
        <pc:inkChg chg="add">
          <ac:chgData name="Jim Beland" userId="d41a4da1a37fb713" providerId="LiveId" clId="{FA8FE1A3-92A2-4686-A1B2-B7A21D13620B}" dt="2020-05-06T06:31:31.472" v="8488"/>
          <ac:inkMkLst>
            <pc:docMk/>
            <pc:sldMk cId="3865213468" sldId="325"/>
            <ac:inkMk id="45" creationId="{3902D03C-44CB-492D-8675-1A1A861C12AE}"/>
          </ac:inkMkLst>
        </pc:inkChg>
        <pc:inkChg chg="add del">
          <ac:chgData name="Jim Beland" userId="d41a4da1a37fb713" providerId="LiveId" clId="{FA8FE1A3-92A2-4686-A1B2-B7A21D13620B}" dt="2020-05-06T06:31:42.165" v="8494"/>
          <ac:inkMkLst>
            <pc:docMk/>
            <pc:sldMk cId="3865213468" sldId="325"/>
            <ac:inkMk id="46" creationId="{A763A0C1-F3C4-407F-8888-130A41660BC1}"/>
          </ac:inkMkLst>
        </pc:inkChg>
        <pc:inkChg chg="add del">
          <ac:chgData name="Jim Beland" userId="d41a4da1a37fb713" providerId="LiveId" clId="{FA8FE1A3-92A2-4686-A1B2-B7A21D13620B}" dt="2020-05-06T06:31:42.165" v="8494"/>
          <ac:inkMkLst>
            <pc:docMk/>
            <pc:sldMk cId="3865213468" sldId="325"/>
            <ac:inkMk id="47" creationId="{7F0DDA10-3CA3-4B07-AEEE-8C8BEF5F2750}"/>
          </ac:inkMkLst>
        </pc:inkChg>
        <pc:inkChg chg="add">
          <ac:chgData name="Jim Beland" userId="d41a4da1a37fb713" providerId="LiveId" clId="{FA8FE1A3-92A2-4686-A1B2-B7A21D13620B}" dt="2020-05-06T06:31:42.165" v="8494"/>
          <ac:inkMkLst>
            <pc:docMk/>
            <pc:sldMk cId="3865213468" sldId="325"/>
            <ac:inkMk id="48" creationId="{7AFAF11C-643D-4CEF-BED3-E043B848DFCA}"/>
          </ac:inkMkLst>
        </pc:inkChg>
        <pc:inkChg chg="add del">
          <ac:chgData name="Jim Beland" userId="d41a4da1a37fb713" providerId="LiveId" clId="{FA8FE1A3-92A2-4686-A1B2-B7A21D13620B}" dt="2020-05-06T06:31:47.593" v="8497"/>
          <ac:inkMkLst>
            <pc:docMk/>
            <pc:sldMk cId="3865213468" sldId="325"/>
            <ac:inkMk id="49" creationId="{935F5069-3949-428C-98F0-1937D809E0A7}"/>
          </ac:inkMkLst>
        </pc:inkChg>
        <pc:inkChg chg="add del">
          <ac:chgData name="Jim Beland" userId="d41a4da1a37fb713" providerId="LiveId" clId="{FA8FE1A3-92A2-4686-A1B2-B7A21D13620B}" dt="2020-05-06T06:31:47.593" v="8497"/>
          <ac:inkMkLst>
            <pc:docMk/>
            <pc:sldMk cId="3865213468" sldId="325"/>
            <ac:inkMk id="50" creationId="{21269AD9-9A5E-4A50-9D60-C90E77A4DED3}"/>
          </ac:inkMkLst>
        </pc:inkChg>
        <pc:inkChg chg="add">
          <ac:chgData name="Jim Beland" userId="d41a4da1a37fb713" providerId="LiveId" clId="{FA8FE1A3-92A2-4686-A1B2-B7A21D13620B}" dt="2020-05-06T06:31:47.593" v="8497"/>
          <ac:inkMkLst>
            <pc:docMk/>
            <pc:sldMk cId="3865213468" sldId="325"/>
            <ac:inkMk id="51" creationId="{50B91D75-17D9-4532-BBA3-43FFCC478996}"/>
          </ac:inkMkLst>
        </pc:inkChg>
      </pc:sldChg>
      <pc:sldChg chg="modSp add modTransition">
        <pc:chgData name="Jim Beland" userId="d41a4da1a37fb713" providerId="LiveId" clId="{FA8FE1A3-92A2-4686-A1B2-B7A21D13620B}" dt="2020-05-07T00:43:19.395" v="11002"/>
        <pc:sldMkLst>
          <pc:docMk/>
          <pc:sldMk cId="4126700746" sldId="326"/>
        </pc:sldMkLst>
        <pc:spChg chg="mod">
          <ac:chgData name="Jim Beland" userId="d41a4da1a37fb713" providerId="LiveId" clId="{FA8FE1A3-92A2-4686-A1B2-B7A21D13620B}" dt="2020-05-06T06:33:18.412" v="8877" actId="20577"/>
          <ac:spMkLst>
            <pc:docMk/>
            <pc:sldMk cId="4126700746" sldId="326"/>
            <ac:spMk id="4" creationId="{E20ACD2F-BB91-445A-8127-44BD11ED912A}"/>
          </ac:spMkLst>
        </pc:spChg>
      </pc:sldChg>
      <pc:sldChg chg="addSp delSp modSp add modTransition">
        <pc:chgData name="Jim Beland" userId="d41a4da1a37fb713" providerId="LiveId" clId="{FA8FE1A3-92A2-4686-A1B2-B7A21D13620B}" dt="2020-05-07T00:43:19.395" v="11002"/>
        <pc:sldMkLst>
          <pc:docMk/>
          <pc:sldMk cId="3202200158" sldId="327"/>
        </pc:sldMkLst>
        <pc:spChg chg="mod">
          <ac:chgData name="Jim Beland" userId="d41a4da1a37fb713" providerId="LiveId" clId="{FA8FE1A3-92A2-4686-A1B2-B7A21D13620B}" dt="2020-05-06T06:34:12.989" v="9035" actId="27636"/>
          <ac:spMkLst>
            <pc:docMk/>
            <pc:sldMk cId="3202200158" sldId="327"/>
            <ac:spMk id="3" creationId="{EEF40DE0-C752-473F-A9C2-B6A6EA43DADF}"/>
          </ac:spMkLst>
        </pc:spChg>
        <pc:spChg chg="mod">
          <ac:chgData name="Jim Beland" userId="d41a4da1a37fb713" providerId="LiveId" clId="{FA8FE1A3-92A2-4686-A1B2-B7A21D13620B}" dt="2020-05-06T07:08:02.892" v="10975" actId="313"/>
          <ac:spMkLst>
            <pc:docMk/>
            <pc:sldMk cId="3202200158" sldId="327"/>
            <ac:spMk id="4" creationId="{E20ACD2F-BB91-445A-8127-44BD11ED912A}"/>
          </ac:spMkLst>
        </pc:spChg>
        <pc:inkChg chg="add del">
          <ac:chgData name="Jim Beland" userId="d41a4da1a37fb713" providerId="LiveId" clId="{FA8FE1A3-92A2-4686-A1B2-B7A21D13620B}" dt="2020-05-06T06:34:55.735" v="9039"/>
          <ac:inkMkLst>
            <pc:docMk/>
            <pc:sldMk cId="3202200158" sldId="327"/>
            <ac:inkMk id="5" creationId="{4D532329-AC4B-41E0-8C2F-812ECA3EEFB4}"/>
          </ac:inkMkLst>
        </pc:inkChg>
        <pc:inkChg chg="add del">
          <ac:chgData name="Jim Beland" userId="d41a4da1a37fb713" providerId="LiveId" clId="{FA8FE1A3-92A2-4686-A1B2-B7A21D13620B}" dt="2020-05-06T06:34:55.735" v="9039"/>
          <ac:inkMkLst>
            <pc:docMk/>
            <pc:sldMk cId="3202200158" sldId="327"/>
            <ac:inkMk id="7" creationId="{38C8AA02-358A-42B1-9D15-E54411EFB1B6}"/>
          </ac:inkMkLst>
        </pc:inkChg>
        <pc:inkChg chg="add del">
          <ac:chgData name="Jim Beland" userId="d41a4da1a37fb713" providerId="LiveId" clId="{FA8FE1A3-92A2-4686-A1B2-B7A21D13620B}" dt="2020-05-06T06:34:56.871" v="9041"/>
          <ac:inkMkLst>
            <pc:docMk/>
            <pc:sldMk cId="3202200158" sldId="327"/>
            <ac:inkMk id="8" creationId="{6ED0190A-3F6C-49CB-BB20-D1FE70BAB6D5}"/>
          </ac:inkMkLst>
        </pc:inkChg>
        <pc:inkChg chg="add del">
          <ac:chgData name="Jim Beland" userId="d41a4da1a37fb713" providerId="LiveId" clId="{FA8FE1A3-92A2-4686-A1B2-B7A21D13620B}" dt="2020-05-06T06:34:56.871" v="9041"/>
          <ac:inkMkLst>
            <pc:docMk/>
            <pc:sldMk cId="3202200158" sldId="327"/>
            <ac:inkMk id="9" creationId="{9A1528E8-953B-4400-A157-2A275881B4C3}"/>
          </ac:inkMkLst>
        </pc:inkChg>
        <pc:inkChg chg="add del">
          <ac:chgData name="Jim Beland" userId="d41a4da1a37fb713" providerId="LiveId" clId="{FA8FE1A3-92A2-4686-A1B2-B7A21D13620B}" dt="2020-05-06T06:36:07.052" v="9063"/>
          <ac:inkMkLst>
            <pc:docMk/>
            <pc:sldMk cId="3202200158" sldId="327"/>
            <ac:inkMk id="17" creationId="{74EE335A-50CA-4835-A064-7F025F6132A4}"/>
          </ac:inkMkLst>
        </pc:inkChg>
        <pc:inkChg chg="add del">
          <ac:chgData name="Jim Beland" userId="d41a4da1a37fb713" providerId="LiveId" clId="{FA8FE1A3-92A2-4686-A1B2-B7A21D13620B}" dt="2020-05-06T06:35:04.350" v="9049" actId="9405"/>
          <ac:inkMkLst>
            <pc:docMk/>
            <pc:sldMk cId="3202200158" sldId="327"/>
            <ac:inkMk id="27" creationId="{ECF2A676-A70D-4101-B569-676B71080C91}"/>
          </ac:inkMkLst>
        </pc:inkChg>
        <pc:inkChg chg="add del">
          <ac:chgData name="Jim Beland" userId="d41a4da1a37fb713" providerId="LiveId" clId="{FA8FE1A3-92A2-4686-A1B2-B7A21D13620B}" dt="2020-05-06T06:35:02.584" v="9046"/>
          <ac:inkMkLst>
            <pc:docMk/>
            <pc:sldMk cId="3202200158" sldId="327"/>
            <ac:inkMk id="28" creationId="{D31A3BC4-F40F-41F6-BF94-13C0688434C2}"/>
          </ac:inkMkLst>
        </pc:inkChg>
        <pc:inkChg chg="add del">
          <ac:chgData name="Jim Beland" userId="d41a4da1a37fb713" providerId="LiveId" clId="{FA8FE1A3-92A2-4686-A1B2-B7A21D13620B}" dt="2020-05-06T06:35:04.271" v="9048" actId="9405"/>
          <ac:inkMkLst>
            <pc:docMk/>
            <pc:sldMk cId="3202200158" sldId="327"/>
            <ac:inkMk id="29" creationId="{2A8932AF-29D2-4C1D-85DF-814CED72761B}"/>
          </ac:inkMkLst>
        </pc:inkChg>
        <pc:inkChg chg="add del">
          <ac:chgData name="Jim Beland" userId="d41a4da1a37fb713" providerId="LiveId" clId="{FA8FE1A3-92A2-4686-A1B2-B7A21D13620B}" dt="2020-05-06T06:35:04.087" v="9047" actId="9405"/>
          <ac:inkMkLst>
            <pc:docMk/>
            <pc:sldMk cId="3202200158" sldId="327"/>
            <ac:inkMk id="30" creationId="{811E3238-9C89-41EF-A61D-D1CA7CD09D86}"/>
          </ac:inkMkLst>
        </pc:inkChg>
        <pc:inkChg chg="add">
          <ac:chgData name="Jim Beland" userId="d41a4da1a37fb713" providerId="LiveId" clId="{FA8FE1A3-92A2-4686-A1B2-B7A21D13620B}" dt="2020-05-06T06:35:02.584" v="9046"/>
          <ac:inkMkLst>
            <pc:docMk/>
            <pc:sldMk cId="3202200158" sldId="327"/>
            <ac:inkMk id="32" creationId="{94B443DC-1A3B-4240-B2A0-7A384E6D72C2}"/>
          </ac:inkMkLst>
        </pc:inkChg>
        <pc:inkChg chg="add del">
          <ac:chgData name="Jim Beland" userId="d41a4da1a37fb713" providerId="LiveId" clId="{FA8FE1A3-92A2-4686-A1B2-B7A21D13620B}" dt="2020-05-06T06:35:13.370" v="9053"/>
          <ac:inkMkLst>
            <pc:docMk/>
            <pc:sldMk cId="3202200158" sldId="327"/>
            <ac:inkMk id="33" creationId="{991AA019-4619-4C3A-95E8-8074DFE6FD95}"/>
          </ac:inkMkLst>
        </pc:inkChg>
        <pc:inkChg chg="add del">
          <ac:chgData name="Jim Beland" userId="d41a4da1a37fb713" providerId="LiveId" clId="{FA8FE1A3-92A2-4686-A1B2-B7A21D13620B}" dt="2020-05-06T06:35:13.370" v="9053"/>
          <ac:inkMkLst>
            <pc:docMk/>
            <pc:sldMk cId="3202200158" sldId="327"/>
            <ac:inkMk id="35" creationId="{CCA6C7DE-69F3-4EE5-A9EF-B8D2FD6571B6}"/>
          </ac:inkMkLst>
        </pc:inkChg>
        <pc:inkChg chg="add del">
          <ac:chgData name="Jim Beland" userId="d41a4da1a37fb713" providerId="LiveId" clId="{FA8FE1A3-92A2-4686-A1B2-B7A21D13620B}" dt="2020-05-06T06:35:13.370" v="9053"/>
          <ac:inkMkLst>
            <pc:docMk/>
            <pc:sldMk cId="3202200158" sldId="327"/>
            <ac:inkMk id="36" creationId="{D6AA3E8C-5727-4857-AA0E-92252C5999D2}"/>
          </ac:inkMkLst>
        </pc:inkChg>
        <pc:inkChg chg="add del">
          <ac:chgData name="Jim Beland" userId="d41a4da1a37fb713" providerId="LiveId" clId="{FA8FE1A3-92A2-4686-A1B2-B7A21D13620B}" dt="2020-05-06T06:35:13.971" v="9055"/>
          <ac:inkMkLst>
            <pc:docMk/>
            <pc:sldMk cId="3202200158" sldId="327"/>
            <ac:inkMk id="37" creationId="{DF3F0BE1-28A6-497E-B484-7DCFF8880894}"/>
          </ac:inkMkLst>
        </pc:inkChg>
        <pc:inkChg chg="add del">
          <ac:chgData name="Jim Beland" userId="d41a4da1a37fb713" providerId="LiveId" clId="{FA8FE1A3-92A2-4686-A1B2-B7A21D13620B}" dt="2020-05-06T06:35:13.971" v="9055"/>
          <ac:inkMkLst>
            <pc:docMk/>
            <pc:sldMk cId="3202200158" sldId="327"/>
            <ac:inkMk id="38" creationId="{F1CCFFF0-F865-4C65-8D35-95922A4583C1}"/>
          </ac:inkMkLst>
        </pc:inkChg>
        <pc:inkChg chg="add del">
          <ac:chgData name="Jim Beland" userId="d41a4da1a37fb713" providerId="LiveId" clId="{FA8FE1A3-92A2-4686-A1B2-B7A21D13620B}" dt="2020-05-06T06:35:16.076" v="9057"/>
          <ac:inkMkLst>
            <pc:docMk/>
            <pc:sldMk cId="3202200158" sldId="327"/>
            <ac:inkMk id="39" creationId="{30E1D494-241C-4022-9B3A-99A4E0E3DC99}"/>
          </ac:inkMkLst>
        </pc:inkChg>
        <pc:inkChg chg="add del">
          <ac:chgData name="Jim Beland" userId="d41a4da1a37fb713" providerId="LiveId" clId="{FA8FE1A3-92A2-4686-A1B2-B7A21D13620B}" dt="2020-05-06T06:35:16.076" v="9057"/>
          <ac:inkMkLst>
            <pc:docMk/>
            <pc:sldMk cId="3202200158" sldId="327"/>
            <ac:inkMk id="41" creationId="{CB077AB9-87D0-4071-AA69-C63AF6BDBEE7}"/>
          </ac:inkMkLst>
        </pc:inkChg>
        <pc:inkChg chg="add del">
          <ac:chgData name="Jim Beland" userId="d41a4da1a37fb713" providerId="LiveId" clId="{FA8FE1A3-92A2-4686-A1B2-B7A21D13620B}" dt="2020-05-06T06:35:18.474" v="9059"/>
          <ac:inkMkLst>
            <pc:docMk/>
            <pc:sldMk cId="3202200158" sldId="327"/>
            <ac:inkMk id="42" creationId="{6E106D8B-1854-4A4E-AFAF-F8B4B455BAEB}"/>
          </ac:inkMkLst>
        </pc:inkChg>
        <pc:inkChg chg="add del">
          <ac:chgData name="Jim Beland" userId="d41a4da1a37fb713" providerId="LiveId" clId="{FA8FE1A3-92A2-4686-A1B2-B7A21D13620B}" dt="2020-05-06T06:35:18.474" v="9059"/>
          <ac:inkMkLst>
            <pc:docMk/>
            <pc:sldMk cId="3202200158" sldId="327"/>
            <ac:inkMk id="43" creationId="{A0BCA25F-43F4-45DC-830D-C92C9824FF52}"/>
          </ac:inkMkLst>
        </pc:inkChg>
        <pc:inkChg chg="add del">
          <ac:chgData name="Jim Beland" userId="d41a4da1a37fb713" providerId="LiveId" clId="{FA8FE1A3-92A2-4686-A1B2-B7A21D13620B}" dt="2020-05-06T06:35:21.173" v="9061"/>
          <ac:inkMkLst>
            <pc:docMk/>
            <pc:sldMk cId="3202200158" sldId="327"/>
            <ac:inkMk id="44" creationId="{72B1BC33-CC87-46DF-9573-0716C23409F7}"/>
          </ac:inkMkLst>
        </pc:inkChg>
        <pc:inkChg chg="add del">
          <ac:chgData name="Jim Beland" userId="d41a4da1a37fb713" providerId="LiveId" clId="{FA8FE1A3-92A2-4686-A1B2-B7A21D13620B}" dt="2020-05-06T06:35:21.173" v="9061"/>
          <ac:inkMkLst>
            <pc:docMk/>
            <pc:sldMk cId="3202200158" sldId="327"/>
            <ac:inkMk id="45" creationId="{5BD495F3-677B-482C-8337-94314E64BDF3}"/>
          </ac:inkMkLst>
        </pc:inkChg>
        <pc:inkChg chg="add">
          <ac:chgData name="Jim Beland" userId="d41a4da1a37fb713" providerId="LiveId" clId="{FA8FE1A3-92A2-4686-A1B2-B7A21D13620B}" dt="2020-05-06T06:35:21.173" v="9061"/>
          <ac:inkMkLst>
            <pc:docMk/>
            <pc:sldMk cId="3202200158" sldId="327"/>
            <ac:inkMk id="46" creationId="{3D56C46D-7C5B-4748-B1D9-655C069B0585}"/>
          </ac:inkMkLst>
        </pc:inkChg>
      </pc:sldChg>
      <pc:sldChg chg="add modTransition">
        <pc:chgData name="Jim Beland" userId="d41a4da1a37fb713" providerId="LiveId" clId="{FA8FE1A3-92A2-4686-A1B2-B7A21D13620B}" dt="2020-05-07T00:43:19.395" v="11002"/>
        <pc:sldMkLst>
          <pc:docMk/>
          <pc:sldMk cId="5906951" sldId="328"/>
        </pc:sldMkLst>
      </pc:sldChg>
      <pc:sldChg chg="modSp add modTransition">
        <pc:chgData name="Jim Beland" userId="d41a4da1a37fb713" providerId="LiveId" clId="{FA8FE1A3-92A2-4686-A1B2-B7A21D13620B}" dt="2020-05-07T00:43:19.395" v="11002"/>
        <pc:sldMkLst>
          <pc:docMk/>
          <pc:sldMk cId="3248469151" sldId="329"/>
        </pc:sldMkLst>
        <pc:spChg chg="mod">
          <ac:chgData name="Jim Beland" userId="d41a4da1a37fb713" providerId="LiveId" clId="{FA8FE1A3-92A2-4686-A1B2-B7A21D13620B}" dt="2020-05-06T06:40:00.118" v="9564" actId="20577"/>
          <ac:spMkLst>
            <pc:docMk/>
            <pc:sldMk cId="3248469151" sldId="329"/>
            <ac:spMk id="4" creationId="{E20ACD2F-BB91-445A-8127-44BD11ED912A}"/>
          </ac:spMkLst>
        </pc:spChg>
      </pc:sldChg>
      <pc:sldChg chg="addSp delSp modSp add modTransition">
        <pc:chgData name="Jim Beland" userId="d41a4da1a37fb713" providerId="LiveId" clId="{FA8FE1A3-92A2-4686-A1B2-B7A21D13620B}" dt="2020-05-07T00:43:19.395" v="11002"/>
        <pc:sldMkLst>
          <pc:docMk/>
          <pc:sldMk cId="636475943" sldId="330"/>
        </pc:sldMkLst>
        <pc:spChg chg="mod">
          <ac:chgData name="Jim Beland" userId="d41a4da1a37fb713" providerId="LiveId" clId="{FA8FE1A3-92A2-4686-A1B2-B7A21D13620B}" dt="2020-05-06T06:40:12.325" v="9584" actId="20577"/>
          <ac:spMkLst>
            <pc:docMk/>
            <pc:sldMk cId="636475943" sldId="330"/>
            <ac:spMk id="4" creationId="{E20ACD2F-BB91-445A-8127-44BD11ED912A}"/>
          </ac:spMkLst>
        </pc:spChg>
        <pc:inkChg chg="add del">
          <ac:chgData name="Jim Beland" userId="d41a4da1a37fb713" providerId="LiveId" clId="{FA8FE1A3-92A2-4686-A1B2-B7A21D13620B}" dt="2020-05-06T06:39:23.059" v="9529"/>
          <ac:inkMkLst>
            <pc:docMk/>
            <pc:sldMk cId="636475943" sldId="330"/>
            <ac:inkMk id="5" creationId="{4D450475-E2AE-4EFE-BB43-A90EE5A53E21}"/>
          </ac:inkMkLst>
        </pc:inkChg>
        <pc:inkChg chg="add del">
          <ac:chgData name="Jim Beland" userId="d41a4da1a37fb713" providerId="LiveId" clId="{FA8FE1A3-92A2-4686-A1B2-B7A21D13620B}" dt="2020-05-06T06:39:23.059" v="9529"/>
          <ac:inkMkLst>
            <pc:docMk/>
            <pc:sldMk cId="636475943" sldId="330"/>
            <ac:inkMk id="7" creationId="{4B27EF6D-8D03-4592-B515-8006BAF74AC4}"/>
          </ac:inkMkLst>
        </pc:inkChg>
        <pc:inkChg chg="add del">
          <ac:chgData name="Jim Beland" userId="d41a4da1a37fb713" providerId="LiveId" clId="{FA8FE1A3-92A2-4686-A1B2-B7A21D13620B}" dt="2020-05-06T06:39:23.059" v="9529"/>
          <ac:inkMkLst>
            <pc:docMk/>
            <pc:sldMk cId="636475943" sldId="330"/>
            <ac:inkMk id="8" creationId="{231492C0-3690-42E1-B26E-B17636D4FDF5}"/>
          </ac:inkMkLst>
        </pc:inkChg>
        <pc:inkChg chg="add del">
          <ac:chgData name="Jim Beland" userId="d41a4da1a37fb713" providerId="LiveId" clId="{FA8FE1A3-92A2-4686-A1B2-B7A21D13620B}" dt="2020-05-06T06:39:41.381" v="9544"/>
          <ac:inkMkLst>
            <pc:docMk/>
            <pc:sldMk cId="636475943" sldId="330"/>
            <ac:inkMk id="9" creationId="{1C60A58B-7AEE-44BD-806A-1955C7239870}"/>
          </ac:inkMkLst>
        </pc:inkChg>
        <pc:inkChg chg="add del">
          <ac:chgData name="Jim Beland" userId="d41a4da1a37fb713" providerId="LiveId" clId="{FA8FE1A3-92A2-4686-A1B2-B7A21D13620B}" dt="2020-05-06T06:39:30.660" v="9536" actId="9405"/>
          <ac:inkMkLst>
            <pc:docMk/>
            <pc:sldMk cId="636475943" sldId="330"/>
            <ac:inkMk id="27" creationId="{37543298-3351-46DB-B4D0-49133F35CA05}"/>
          </ac:inkMkLst>
        </pc:inkChg>
        <pc:inkChg chg="add del">
          <ac:chgData name="Jim Beland" userId="d41a4da1a37fb713" providerId="LiveId" clId="{FA8FE1A3-92A2-4686-A1B2-B7A21D13620B}" dt="2020-05-06T06:39:30.106" v="9535" actId="9405"/>
          <ac:inkMkLst>
            <pc:docMk/>
            <pc:sldMk cId="636475943" sldId="330"/>
            <ac:inkMk id="28" creationId="{1EDFF993-84DF-445E-94D5-9445D4F294B9}"/>
          </ac:inkMkLst>
        </pc:inkChg>
        <pc:inkChg chg="add del">
          <ac:chgData name="Jim Beland" userId="d41a4da1a37fb713" providerId="LiveId" clId="{FA8FE1A3-92A2-4686-A1B2-B7A21D13620B}" dt="2020-05-06T06:39:29.689" v="9534" actId="9405"/>
          <ac:inkMkLst>
            <pc:docMk/>
            <pc:sldMk cId="636475943" sldId="330"/>
            <ac:inkMk id="29" creationId="{3F5C29A4-4940-4217-BCB5-41024DA61C13}"/>
          </ac:inkMkLst>
        </pc:inkChg>
        <pc:inkChg chg="add">
          <ac:chgData name="Jim Beland" userId="d41a4da1a37fb713" providerId="LiveId" clId="{FA8FE1A3-92A2-4686-A1B2-B7A21D13620B}" dt="2020-05-06T06:39:28.300" v="9533"/>
          <ac:inkMkLst>
            <pc:docMk/>
            <pc:sldMk cId="636475943" sldId="330"/>
            <ac:inkMk id="30" creationId="{2C7C7373-6CB7-4AF7-97FD-5FD521D8C823}"/>
          </ac:inkMkLst>
        </pc:inkChg>
        <pc:inkChg chg="add del">
          <ac:chgData name="Jim Beland" userId="d41a4da1a37fb713" providerId="LiveId" clId="{FA8FE1A3-92A2-4686-A1B2-B7A21D13620B}" dt="2020-05-06T06:39:38.072" v="9541"/>
          <ac:inkMkLst>
            <pc:docMk/>
            <pc:sldMk cId="636475943" sldId="330"/>
            <ac:inkMk id="32" creationId="{42F21A2A-DEE1-4A46-828D-7EA722D5842B}"/>
          </ac:inkMkLst>
        </pc:inkChg>
        <pc:inkChg chg="add del">
          <ac:chgData name="Jim Beland" userId="d41a4da1a37fb713" providerId="LiveId" clId="{FA8FE1A3-92A2-4686-A1B2-B7A21D13620B}" dt="2020-05-06T06:39:38.072" v="9541"/>
          <ac:inkMkLst>
            <pc:docMk/>
            <pc:sldMk cId="636475943" sldId="330"/>
            <ac:inkMk id="33" creationId="{55A06281-3F95-4F3E-B343-18A977D5D430}"/>
          </ac:inkMkLst>
        </pc:inkChg>
        <pc:inkChg chg="add del">
          <ac:chgData name="Jim Beland" userId="d41a4da1a37fb713" providerId="LiveId" clId="{FA8FE1A3-92A2-4686-A1B2-B7A21D13620B}" dt="2020-05-06T06:39:38.072" v="9541"/>
          <ac:inkMkLst>
            <pc:docMk/>
            <pc:sldMk cId="636475943" sldId="330"/>
            <ac:inkMk id="35" creationId="{CB95F14D-13F0-43EB-95DF-A00BEC425E61}"/>
          </ac:inkMkLst>
        </pc:inkChg>
        <pc:inkChg chg="add del">
          <ac:chgData name="Jim Beland" userId="d41a4da1a37fb713" providerId="LiveId" clId="{FA8FE1A3-92A2-4686-A1B2-B7A21D13620B}" dt="2020-05-06T06:39:38.072" v="9541"/>
          <ac:inkMkLst>
            <pc:docMk/>
            <pc:sldMk cId="636475943" sldId="330"/>
            <ac:inkMk id="36" creationId="{625AFC62-2097-48AC-8C25-66BA78132E85}"/>
          </ac:inkMkLst>
        </pc:inkChg>
        <pc:inkChg chg="add del">
          <ac:chgData name="Jim Beland" userId="d41a4da1a37fb713" providerId="LiveId" clId="{FA8FE1A3-92A2-4686-A1B2-B7A21D13620B}" dt="2020-05-06T06:39:41.381" v="9544"/>
          <ac:inkMkLst>
            <pc:docMk/>
            <pc:sldMk cId="636475943" sldId="330"/>
            <ac:inkMk id="37" creationId="{042E9C8B-0253-4FEE-901E-937060CEFF0F}"/>
          </ac:inkMkLst>
        </pc:inkChg>
        <pc:inkChg chg="add del">
          <ac:chgData name="Jim Beland" userId="d41a4da1a37fb713" providerId="LiveId" clId="{FA8FE1A3-92A2-4686-A1B2-B7A21D13620B}" dt="2020-05-06T06:39:41.381" v="9544"/>
          <ac:inkMkLst>
            <pc:docMk/>
            <pc:sldMk cId="636475943" sldId="330"/>
            <ac:inkMk id="38" creationId="{9429825E-E44F-45E3-B44D-E924C5DACE23}"/>
          </ac:inkMkLst>
        </pc:inkChg>
        <pc:inkChg chg="add del">
          <ac:chgData name="Jim Beland" userId="d41a4da1a37fb713" providerId="LiveId" clId="{FA8FE1A3-92A2-4686-A1B2-B7A21D13620B}" dt="2020-05-06T06:39:41.381" v="9544"/>
          <ac:inkMkLst>
            <pc:docMk/>
            <pc:sldMk cId="636475943" sldId="330"/>
            <ac:inkMk id="39" creationId="{5F98701F-E8AE-4602-857D-2DD674999038}"/>
          </ac:inkMkLst>
        </pc:inkChg>
        <pc:inkChg chg="add">
          <ac:chgData name="Jim Beland" userId="d41a4da1a37fb713" providerId="LiveId" clId="{FA8FE1A3-92A2-4686-A1B2-B7A21D13620B}" dt="2020-05-06T06:39:41.381" v="9544"/>
          <ac:inkMkLst>
            <pc:docMk/>
            <pc:sldMk cId="636475943" sldId="330"/>
            <ac:inkMk id="41" creationId="{326BC620-2F51-4993-A736-978A6EB86C65}"/>
          </ac:inkMkLst>
        </pc:inkChg>
      </pc:sldChg>
      <pc:sldChg chg="modSp add modTransition">
        <pc:chgData name="Jim Beland" userId="d41a4da1a37fb713" providerId="LiveId" clId="{FA8FE1A3-92A2-4686-A1B2-B7A21D13620B}" dt="2020-05-07T00:43:19.395" v="11002"/>
        <pc:sldMkLst>
          <pc:docMk/>
          <pc:sldMk cId="183540617" sldId="331"/>
        </pc:sldMkLst>
        <pc:spChg chg="mod">
          <ac:chgData name="Jim Beland" userId="d41a4da1a37fb713" providerId="LiveId" clId="{FA8FE1A3-92A2-4686-A1B2-B7A21D13620B}" dt="2020-05-06T06:41:05.325" v="9866" actId="20577"/>
          <ac:spMkLst>
            <pc:docMk/>
            <pc:sldMk cId="183540617" sldId="331"/>
            <ac:spMk id="4" creationId="{E20ACD2F-BB91-445A-8127-44BD11ED912A}"/>
          </ac:spMkLst>
        </pc:spChg>
      </pc:sldChg>
      <pc:sldChg chg="modSp add modTransition">
        <pc:chgData name="Jim Beland" userId="d41a4da1a37fb713" providerId="LiveId" clId="{FA8FE1A3-92A2-4686-A1B2-B7A21D13620B}" dt="2020-05-07T00:43:19.395" v="11002"/>
        <pc:sldMkLst>
          <pc:docMk/>
          <pc:sldMk cId="4032625901" sldId="332"/>
        </pc:sldMkLst>
        <pc:spChg chg="mod">
          <ac:chgData name="Jim Beland" userId="d41a4da1a37fb713" providerId="LiveId" clId="{FA8FE1A3-92A2-4686-A1B2-B7A21D13620B}" dt="2020-05-06T06:42:30.009" v="9884" actId="20577"/>
          <ac:spMkLst>
            <pc:docMk/>
            <pc:sldMk cId="4032625901" sldId="332"/>
            <ac:spMk id="4" creationId="{E20ACD2F-BB91-445A-8127-44BD11ED912A}"/>
          </ac:spMkLst>
        </pc:spChg>
      </pc:sldChg>
      <pc:sldChg chg="modSp add modTransition">
        <pc:chgData name="Jim Beland" userId="d41a4da1a37fb713" providerId="LiveId" clId="{FA8FE1A3-92A2-4686-A1B2-B7A21D13620B}" dt="2020-05-07T00:43:19.395" v="11002"/>
        <pc:sldMkLst>
          <pc:docMk/>
          <pc:sldMk cId="991960175" sldId="333"/>
        </pc:sldMkLst>
        <pc:spChg chg="mod">
          <ac:chgData name="Jim Beland" userId="d41a4da1a37fb713" providerId="LiveId" clId="{FA8FE1A3-92A2-4686-A1B2-B7A21D13620B}" dt="2020-05-06T06:43:33.922" v="9972" actId="20577"/>
          <ac:spMkLst>
            <pc:docMk/>
            <pc:sldMk cId="991960175" sldId="333"/>
            <ac:spMk id="4" creationId="{E20ACD2F-BB91-445A-8127-44BD11ED912A}"/>
          </ac:spMkLst>
        </pc:spChg>
      </pc:sldChg>
      <pc:sldChg chg="modSp add modTransition">
        <pc:chgData name="Jim Beland" userId="d41a4da1a37fb713" providerId="LiveId" clId="{FA8FE1A3-92A2-4686-A1B2-B7A21D13620B}" dt="2020-05-07T01:44:16.402" v="11024" actId="20577"/>
        <pc:sldMkLst>
          <pc:docMk/>
          <pc:sldMk cId="812215729" sldId="334"/>
        </pc:sldMkLst>
        <pc:spChg chg="mod">
          <ac:chgData name="Jim Beland" userId="d41a4da1a37fb713" providerId="LiveId" clId="{FA8FE1A3-92A2-4686-A1B2-B7A21D13620B}" dt="2020-05-07T01:44:16.402" v="11024" actId="20577"/>
          <ac:spMkLst>
            <pc:docMk/>
            <pc:sldMk cId="812215729" sldId="334"/>
            <ac:spMk id="4" creationId="{E20ACD2F-BB91-445A-8127-44BD11ED912A}"/>
          </ac:spMkLst>
        </pc:spChg>
      </pc:sldChg>
      <pc:sldChg chg="modSp add modTransition">
        <pc:chgData name="Jim Beland" userId="d41a4da1a37fb713" providerId="LiveId" clId="{FA8FE1A3-92A2-4686-A1B2-B7A21D13620B}" dt="2020-05-07T00:43:19.395" v="11002"/>
        <pc:sldMkLst>
          <pc:docMk/>
          <pc:sldMk cId="1611645156" sldId="335"/>
        </pc:sldMkLst>
        <pc:spChg chg="mod">
          <ac:chgData name="Jim Beland" userId="d41a4da1a37fb713" providerId="LiveId" clId="{FA8FE1A3-92A2-4686-A1B2-B7A21D13620B}" dt="2020-05-06T16:13:29.632" v="10977" actId="20577"/>
          <ac:spMkLst>
            <pc:docMk/>
            <pc:sldMk cId="1611645156" sldId="335"/>
            <ac:spMk id="4" creationId="{E20ACD2F-BB91-445A-8127-44BD11ED912A}"/>
          </ac:spMkLst>
        </pc:spChg>
      </pc:sldChg>
      <pc:sldChg chg="modSp add modTransition">
        <pc:chgData name="Jim Beland" userId="d41a4da1a37fb713" providerId="LiveId" clId="{FA8FE1A3-92A2-4686-A1B2-B7A21D13620B}" dt="2020-05-07T00:43:19.395" v="11002"/>
        <pc:sldMkLst>
          <pc:docMk/>
          <pc:sldMk cId="2542480502" sldId="336"/>
        </pc:sldMkLst>
        <pc:spChg chg="mod">
          <ac:chgData name="Jim Beland" userId="d41a4da1a37fb713" providerId="LiveId" clId="{FA8FE1A3-92A2-4686-A1B2-B7A21D13620B}" dt="2020-05-06T06:46:31.589" v="10159" actId="6549"/>
          <ac:spMkLst>
            <pc:docMk/>
            <pc:sldMk cId="2542480502" sldId="336"/>
            <ac:spMk id="4" creationId="{E20ACD2F-BB91-445A-8127-44BD11ED912A}"/>
          </ac:spMkLst>
        </pc:spChg>
      </pc:sldChg>
      <pc:sldChg chg="modSp add modTransition">
        <pc:chgData name="Jim Beland" userId="d41a4da1a37fb713" providerId="LiveId" clId="{FA8FE1A3-92A2-4686-A1B2-B7A21D13620B}" dt="2020-05-07T00:43:19.395" v="11002"/>
        <pc:sldMkLst>
          <pc:docMk/>
          <pc:sldMk cId="2895731374" sldId="337"/>
        </pc:sldMkLst>
        <pc:spChg chg="mod">
          <ac:chgData name="Jim Beland" userId="d41a4da1a37fb713" providerId="LiveId" clId="{FA8FE1A3-92A2-4686-A1B2-B7A21D13620B}" dt="2020-05-06T06:49:21.457" v="10353" actId="20577"/>
          <ac:spMkLst>
            <pc:docMk/>
            <pc:sldMk cId="2895731374" sldId="337"/>
            <ac:spMk id="4" creationId="{E20ACD2F-BB91-445A-8127-44BD11ED912A}"/>
          </ac:spMkLst>
        </pc:spChg>
      </pc:sldChg>
      <pc:sldChg chg="modSp add modTransition">
        <pc:chgData name="Jim Beland" userId="d41a4da1a37fb713" providerId="LiveId" clId="{FA8FE1A3-92A2-4686-A1B2-B7A21D13620B}" dt="2020-05-07T00:43:19.395" v="11002"/>
        <pc:sldMkLst>
          <pc:docMk/>
          <pc:sldMk cId="28858394" sldId="338"/>
        </pc:sldMkLst>
        <pc:spChg chg="mod">
          <ac:chgData name="Jim Beland" userId="d41a4da1a37fb713" providerId="LiveId" clId="{FA8FE1A3-92A2-4686-A1B2-B7A21D13620B}" dt="2020-05-06T06:55:54.061" v="10669" actId="20577"/>
          <ac:spMkLst>
            <pc:docMk/>
            <pc:sldMk cId="28858394" sldId="338"/>
            <ac:spMk id="4" creationId="{E20ACD2F-BB91-445A-8127-44BD11ED912A}"/>
          </ac:spMkLst>
        </pc:spChg>
      </pc:sldChg>
      <pc:sldChg chg="modSp add modTransition">
        <pc:chgData name="Jim Beland" userId="d41a4da1a37fb713" providerId="LiveId" clId="{FA8FE1A3-92A2-4686-A1B2-B7A21D13620B}" dt="2020-05-07T00:43:19.395" v="11002"/>
        <pc:sldMkLst>
          <pc:docMk/>
          <pc:sldMk cId="3383482125" sldId="339"/>
        </pc:sldMkLst>
        <pc:spChg chg="mod">
          <ac:chgData name="Jim Beland" userId="d41a4da1a37fb713" providerId="LiveId" clId="{FA8FE1A3-92A2-4686-A1B2-B7A21D13620B}" dt="2020-05-06T06:55:44.103" v="10665" actId="20577"/>
          <ac:spMkLst>
            <pc:docMk/>
            <pc:sldMk cId="3383482125" sldId="339"/>
            <ac:spMk id="4" creationId="{E20ACD2F-BB91-445A-8127-44BD11ED912A}"/>
          </ac:spMkLst>
        </pc:spChg>
      </pc:sldChg>
      <pc:sldChg chg="modSp add modTransition">
        <pc:chgData name="Jim Beland" userId="d41a4da1a37fb713" providerId="LiveId" clId="{FA8FE1A3-92A2-4686-A1B2-B7A21D13620B}" dt="2020-05-07T00:43:19.395" v="11002"/>
        <pc:sldMkLst>
          <pc:docMk/>
          <pc:sldMk cId="3237387471" sldId="340"/>
        </pc:sldMkLst>
        <pc:spChg chg="mod">
          <ac:chgData name="Jim Beland" userId="d41a4da1a37fb713" providerId="LiveId" clId="{FA8FE1A3-92A2-4686-A1B2-B7A21D13620B}" dt="2020-05-06T06:56:19.968" v="10675" actId="20577"/>
          <ac:spMkLst>
            <pc:docMk/>
            <pc:sldMk cId="3237387471" sldId="340"/>
            <ac:spMk id="4" creationId="{E20ACD2F-BB91-445A-8127-44BD11ED912A}"/>
          </ac:spMkLst>
        </pc:spChg>
      </pc:sldChg>
      <pc:sldChg chg="modSp add modTransition">
        <pc:chgData name="Jim Beland" userId="d41a4da1a37fb713" providerId="LiveId" clId="{FA8FE1A3-92A2-4686-A1B2-B7A21D13620B}" dt="2020-05-07T00:43:19.395" v="11002"/>
        <pc:sldMkLst>
          <pc:docMk/>
          <pc:sldMk cId="1459015070" sldId="341"/>
        </pc:sldMkLst>
        <pc:spChg chg="mod">
          <ac:chgData name="Jim Beland" userId="d41a4da1a37fb713" providerId="LiveId" clId="{FA8FE1A3-92A2-4686-A1B2-B7A21D13620B}" dt="2020-05-06T06:58:27.425" v="10767" actId="20577"/>
          <ac:spMkLst>
            <pc:docMk/>
            <pc:sldMk cId="1459015070" sldId="341"/>
            <ac:spMk id="4" creationId="{E20ACD2F-BB91-445A-8127-44BD11ED912A}"/>
          </ac:spMkLst>
        </pc:spChg>
      </pc:sldChg>
      <pc:sldChg chg="modSp add modTransition">
        <pc:chgData name="Jim Beland" userId="d41a4da1a37fb713" providerId="LiveId" clId="{FA8FE1A3-92A2-4686-A1B2-B7A21D13620B}" dt="2020-05-07T00:43:19.395" v="11002"/>
        <pc:sldMkLst>
          <pc:docMk/>
          <pc:sldMk cId="2020404775" sldId="342"/>
        </pc:sldMkLst>
        <pc:spChg chg="mod">
          <ac:chgData name="Jim Beland" userId="d41a4da1a37fb713" providerId="LiveId" clId="{FA8FE1A3-92A2-4686-A1B2-B7A21D13620B}" dt="2020-05-06T06:59:16.707" v="10795" actId="20577"/>
          <ac:spMkLst>
            <pc:docMk/>
            <pc:sldMk cId="2020404775" sldId="342"/>
            <ac:spMk id="4" creationId="{E20ACD2F-BB91-445A-8127-44BD11ED912A}"/>
          </ac:spMkLst>
        </pc:spChg>
      </pc:sldChg>
      <pc:sldChg chg="modSp add modTransition">
        <pc:chgData name="Jim Beland" userId="d41a4da1a37fb713" providerId="LiveId" clId="{FA8FE1A3-92A2-4686-A1B2-B7A21D13620B}" dt="2020-05-07T00:43:19.395" v="11002"/>
        <pc:sldMkLst>
          <pc:docMk/>
          <pc:sldMk cId="2813397633" sldId="343"/>
        </pc:sldMkLst>
        <pc:spChg chg="mod">
          <ac:chgData name="Jim Beland" userId="d41a4da1a37fb713" providerId="LiveId" clId="{FA8FE1A3-92A2-4686-A1B2-B7A21D13620B}" dt="2020-05-06T06:59:55.330" v="10892" actId="20577"/>
          <ac:spMkLst>
            <pc:docMk/>
            <pc:sldMk cId="2813397633" sldId="343"/>
            <ac:spMk id="4" creationId="{E20ACD2F-BB91-445A-8127-44BD11ED912A}"/>
          </ac:spMkLst>
        </pc:spChg>
      </pc:sldChg>
      <pc:sldChg chg="modSp add modTransition">
        <pc:chgData name="Jim Beland" userId="d41a4da1a37fb713" providerId="LiveId" clId="{FA8FE1A3-92A2-4686-A1B2-B7A21D13620B}" dt="2020-05-07T00:43:19.395" v="11002"/>
        <pc:sldMkLst>
          <pc:docMk/>
          <pc:sldMk cId="2711736224" sldId="344"/>
        </pc:sldMkLst>
        <pc:spChg chg="mod">
          <ac:chgData name="Jim Beland" userId="d41a4da1a37fb713" providerId="LiveId" clId="{FA8FE1A3-92A2-4686-A1B2-B7A21D13620B}" dt="2020-05-06T07:01:57.502" v="10933" actId="20577"/>
          <ac:spMkLst>
            <pc:docMk/>
            <pc:sldMk cId="2711736224" sldId="344"/>
            <ac:spMk id="4" creationId="{E20ACD2F-BB91-445A-8127-44BD11ED912A}"/>
          </ac:spMkLst>
        </pc:spChg>
      </pc:sldChg>
      <pc:sldChg chg="modSp add modTransition">
        <pc:chgData name="Jim Beland" userId="d41a4da1a37fb713" providerId="LiveId" clId="{FA8FE1A3-92A2-4686-A1B2-B7A21D13620B}" dt="2020-05-07T00:43:19.395" v="11002"/>
        <pc:sldMkLst>
          <pc:docMk/>
          <pc:sldMk cId="1729120291" sldId="345"/>
        </pc:sldMkLst>
        <pc:spChg chg="mod">
          <ac:chgData name="Jim Beland" userId="d41a4da1a37fb713" providerId="LiveId" clId="{FA8FE1A3-92A2-4686-A1B2-B7A21D13620B}" dt="2020-05-06T07:03:25.603" v="10961" actId="255"/>
          <ac:spMkLst>
            <pc:docMk/>
            <pc:sldMk cId="1729120291" sldId="345"/>
            <ac:spMk id="4" creationId="{E20ACD2F-BB91-445A-8127-44BD11ED912A}"/>
          </ac:spMkLst>
        </pc:spChg>
      </pc:sldChg>
      <pc:sldChg chg="addSp delSp add modTransition">
        <pc:chgData name="Jim Beland" userId="d41a4da1a37fb713" providerId="LiveId" clId="{FA8FE1A3-92A2-4686-A1B2-B7A21D13620B}" dt="2020-05-07T00:43:19.395" v="11002"/>
        <pc:sldMkLst>
          <pc:docMk/>
          <pc:sldMk cId="2707461272" sldId="346"/>
        </pc:sldMkLst>
        <pc:inkChg chg="add del">
          <ac:chgData name="Jim Beland" userId="d41a4da1a37fb713" providerId="LiveId" clId="{FA8FE1A3-92A2-4686-A1B2-B7A21D13620B}" dt="2020-05-06T07:04:12.167" v="10968"/>
          <ac:inkMkLst>
            <pc:docMk/>
            <pc:sldMk cId="2707461272" sldId="346"/>
            <ac:inkMk id="5" creationId="{5B52CD50-04BD-4A62-AE7D-CB08D3C120DC}"/>
          </ac:inkMkLst>
        </pc:inkChg>
        <pc:inkChg chg="add del">
          <ac:chgData name="Jim Beland" userId="d41a4da1a37fb713" providerId="LiveId" clId="{FA8FE1A3-92A2-4686-A1B2-B7A21D13620B}" dt="2020-05-06T07:04:12.167" v="10968"/>
          <ac:inkMkLst>
            <pc:docMk/>
            <pc:sldMk cId="2707461272" sldId="346"/>
            <ac:inkMk id="7" creationId="{6AAA00B1-E2E0-4D9E-BCAA-F5AE6AD1C50D}"/>
          </ac:inkMkLst>
        </pc:inkChg>
        <pc:inkChg chg="add del">
          <ac:chgData name="Jim Beland" userId="d41a4da1a37fb713" providerId="LiveId" clId="{FA8FE1A3-92A2-4686-A1B2-B7A21D13620B}" dt="2020-05-06T07:04:12.167" v="10968"/>
          <ac:inkMkLst>
            <pc:docMk/>
            <pc:sldMk cId="2707461272" sldId="346"/>
            <ac:inkMk id="8" creationId="{C09C9FBF-A7C8-46E6-933E-EAA66A81EB9A}"/>
          </ac:inkMkLst>
        </pc:inkChg>
        <pc:inkChg chg="add del">
          <ac:chgData name="Jim Beland" userId="d41a4da1a37fb713" providerId="LiveId" clId="{FA8FE1A3-92A2-4686-A1B2-B7A21D13620B}" dt="2020-05-06T07:04:12.167" v="10968"/>
          <ac:inkMkLst>
            <pc:docMk/>
            <pc:sldMk cId="2707461272" sldId="346"/>
            <ac:inkMk id="9" creationId="{235624B8-0682-403C-BCE5-F568426F1EAA}"/>
          </ac:inkMkLst>
        </pc:inkChg>
        <pc:inkChg chg="add del">
          <ac:chgData name="Jim Beland" userId="d41a4da1a37fb713" providerId="LiveId" clId="{FA8FE1A3-92A2-4686-A1B2-B7A21D13620B}" dt="2020-05-06T07:04:12.167" v="10968"/>
          <ac:inkMkLst>
            <pc:docMk/>
            <pc:sldMk cId="2707461272" sldId="346"/>
            <ac:inkMk id="27" creationId="{7177E603-69AF-4B6A-BCF8-E6E644E27DC3}"/>
          </ac:inkMkLst>
        </pc:inkChg>
        <pc:inkChg chg="add del">
          <ac:chgData name="Jim Beland" userId="d41a4da1a37fb713" providerId="LiveId" clId="{FA8FE1A3-92A2-4686-A1B2-B7A21D13620B}" dt="2020-05-06T07:04:16.177" v="10971"/>
          <ac:inkMkLst>
            <pc:docMk/>
            <pc:sldMk cId="2707461272" sldId="346"/>
            <ac:inkMk id="28" creationId="{DE79759F-170A-46B2-A6A7-214118CF6AE9}"/>
          </ac:inkMkLst>
        </pc:inkChg>
        <pc:inkChg chg="add del">
          <ac:chgData name="Jim Beland" userId="d41a4da1a37fb713" providerId="LiveId" clId="{FA8FE1A3-92A2-4686-A1B2-B7A21D13620B}" dt="2020-05-06T07:04:16.177" v="10971"/>
          <ac:inkMkLst>
            <pc:docMk/>
            <pc:sldMk cId="2707461272" sldId="346"/>
            <ac:inkMk id="29" creationId="{F13EFE7D-C9A1-4B6C-A34A-B12F9EAA1C7C}"/>
          </ac:inkMkLst>
        </pc:inkChg>
        <pc:inkChg chg="add del">
          <ac:chgData name="Jim Beland" userId="d41a4da1a37fb713" providerId="LiveId" clId="{FA8FE1A3-92A2-4686-A1B2-B7A21D13620B}" dt="2020-05-06T07:04:16.177" v="10971"/>
          <ac:inkMkLst>
            <pc:docMk/>
            <pc:sldMk cId="2707461272" sldId="346"/>
            <ac:inkMk id="30" creationId="{E5703AAB-198E-4507-8919-BC93B9D8A950}"/>
          </ac:inkMkLst>
        </pc:inkChg>
        <pc:inkChg chg="add del">
          <ac:chgData name="Jim Beland" userId="d41a4da1a37fb713" providerId="LiveId" clId="{FA8FE1A3-92A2-4686-A1B2-B7A21D13620B}" dt="2020-05-06T07:04:18.377" v="10973"/>
          <ac:inkMkLst>
            <pc:docMk/>
            <pc:sldMk cId="2707461272" sldId="346"/>
            <ac:inkMk id="32" creationId="{1B31805C-0A28-4AEF-9A58-86AFC33D79BA}"/>
          </ac:inkMkLst>
        </pc:inkChg>
        <pc:inkChg chg="add del">
          <ac:chgData name="Jim Beland" userId="d41a4da1a37fb713" providerId="LiveId" clId="{FA8FE1A3-92A2-4686-A1B2-B7A21D13620B}" dt="2020-05-06T07:04:18.377" v="10973"/>
          <ac:inkMkLst>
            <pc:docMk/>
            <pc:sldMk cId="2707461272" sldId="346"/>
            <ac:inkMk id="33" creationId="{A5828E71-3B1D-45A2-B06F-7FB916B77C47}"/>
          </ac:inkMkLst>
        </pc:inkChg>
        <pc:inkChg chg="add">
          <ac:chgData name="Jim Beland" userId="d41a4da1a37fb713" providerId="LiveId" clId="{FA8FE1A3-92A2-4686-A1B2-B7A21D13620B}" dt="2020-05-06T07:04:18.377" v="10973"/>
          <ac:inkMkLst>
            <pc:docMk/>
            <pc:sldMk cId="2707461272" sldId="346"/>
            <ac:inkMk id="35" creationId="{F18B8814-9C5D-4875-80E0-181EF691AB09}"/>
          </ac:inkMkLst>
        </pc:inkChg>
      </pc:sldChg>
      <pc:sldChg chg="delSp modSp add">
        <pc:chgData name="Jim Beland" userId="d41a4da1a37fb713" providerId="LiveId" clId="{FA8FE1A3-92A2-4686-A1B2-B7A21D13620B}" dt="2020-05-08T03:58:57.646" v="12256" actId="478"/>
        <pc:sldMkLst>
          <pc:docMk/>
          <pc:sldMk cId="522261106" sldId="347"/>
        </pc:sldMkLst>
        <pc:spChg chg="mod">
          <ac:chgData name="Jim Beland" userId="d41a4da1a37fb713" providerId="LiveId" clId="{FA8FE1A3-92A2-4686-A1B2-B7A21D13620B}" dt="2020-05-08T03:46:18.901" v="11102" actId="20577"/>
          <ac:spMkLst>
            <pc:docMk/>
            <pc:sldMk cId="522261106" sldId="347"/>
            <ac:spMk id="3" creationId="{29C91EC7-0787-43C7-952C-B562BFE45CB9}"/>
          </ac:spMkLst>
        </pc:spChg>
        <pc:spChg chg="mod">
          <ac:chgData name="Jim Beland" userId="d41a4da1a37fb713" providerId="LiveId" clId="{FA8FE1A3-92A2-4686-A1B2-B7A21D13620B}" dt="2020-05-08T03:58:14.364" v="12020" actId="20577"/>
          <ac:spMkLst>
            <pc:docMk/>
            <pc:sldMk cId="522261106" sldId="347"/>
            <ac:spMk id="4" creationId="{54D0F52C-822D-4597-9755-546B4B1F2B8F}"/>
          </ac:spMkLst>
        </pc:spChg>
        <pc:inkChg chg="del">
          <ac:chgData name="Jim Beland" userId="d41a4da1a37fb713" providerId="LiveId" clId="{FA8FE1A3-92A2-4686-A1B2-B7A21D13620B}" dt="2020-05-08T03:56:05.978" v="11519"/>
          <ac:inkMkLst>
            <pc:docMk/>
            <pc:sldMk cId="522261106" sldId="347"/>
            <ac:inkMk id="21" creationId="{86B21D5C-7FC0-446D-B171-7D2E710263B3}"/>
          </ac:inkMkLst>
        </pc:inkChg>
        <pc:inkChg chg="del">
          <ac:chgData name="Jim Beland" userId="d41a4da1a37fb713" providerId="LiveId" clId="{FA8FE1A3-92A2-4686-A1B2-B7A21D13620B}" dt="2020-05-08T03:56:05.978" v="11517"/>
          <ac:inkMkLst>
            <pc:docMk/>
            <pc:sldMk cId="522261106" sldId="347"/>
            <ac:inkMk id="22" creationId="{1179F1EC-5830-4E79-A5E8-EC435FE22C80}"/>
          </ac:inkMkLst>
        </pc:inkChg>
        <pc:inkChg chg="del">
          <ac:chgData name="Jim Beland" userId="d41a4da1a37fb713" providerId="LiveId" clId="{FA8FE1A3-92A2-4686-A1B2-B7A21D13620B}" dt="2020-05-08T03:56:05.978" v="11518"/>
          <ac:inkMkLst>
            <pc:docMk/>
            <pc:sldMk cId="522261106" sldId="347"/>
            <ac:inkMk id="28" creationId="{38FB00DE-CD50-4C7A-A541-29D7F4F9986B}"/>
          </ac:inkMkLst>
        </pc:inkChg>
        <pc:inkChg chg="del mod">
          <ac:chgData name="Jim Beland" userId="d41a4da1a37fb713" providerId="LiveId" clId="{FA8FE1A3-92A2-4686-A1B2-B7A21D13620B}" dt="2020-05-08T03:55:47.054" v="11513" actId="478"/>
          <ac:inkMkLst>
            <pc:docMk/>
            <pc:sldMk cId="522261106" sldId="347"/>
            <ac:inkMk id="29" creationId="{E2514234-2D2C-4469-9F86-D3A7126575B9}"/>
          </ac:inkMkLst>
        </pc:inkChg>
        <pc:inkChg chg="del">
          <ac:chgData name="Jim Beland" userId="d41a4da1a37fb713" providerId="LiveId" clId="{FA8FE1A3-92A2-4686-A1B2-B7A21D13620B}" dt="2020-05-08T03:56:05.978" v="11516"/>
          <ac:inkMkLst>
            <pc:docMk/>
            <pc:sldMk cId="522261106" sldId="347"/>
            <ac:inkMk id="32" creationId="{794FD0EF-A727-4806-A08C-2230AD6194F6}"/>
          </ac:inkMkLst>
        </pc:inkChg>
        <pc:inkChg chg="del">
          <ac:chgData name="Jim Beland" userId="d41a4da1a37fb713" providerId="LiveId" clId="{FA8FE1A3-92A2-4686-A1B2-B7A21D13620B}" dt="2020-05-08T03:56:07.443" v="11520"/>
          <ac:inkMkLst>
            <pc:docMk/>
            <pc:sldMk cId="522261106" sldId="347"/>
            <ac:inkMk id="41" creationId="{CF869FF7-8DF4-4340-8A28-95543A59F334}"/>
          </ac:inkMkLst>
        </pc:inkChg>
        <pc:inkChg chg="del">
          <ac:chgData name="Jim Beland" userId="d41a4da1a37fb713" providerId="LiveId" clId="{FA8FE1A3-92A2-4686-A1B2-B7A21D13620B}" dt="2020-05-08T03:56:05.978" v="11515"/>
          <ac:inkMkLst>
            <pc:docMk/>
            <pc:sldMk cId="522261106" sldId="347"/>
            <ac:inkMk id="42" creationId="{BC2B36CB-4561-443C-AD05-8A54ECCD2D7E}"/>
          </ac:inkMkLst>
        </pc:inkChg>
        <pc:inkChg chg="del">
          <ac:chgData name="Jim Beland" userId="d41a4da1a37fb713" providerId="LiveId" clId="{FA8FE1A3-92A2-4686-A1B2-B7A21D13620B}" dt="2020-05-08T03:56:05.978" v="11514"/>
          <ac:inkMkLst>
            <pc:docMk/>
            <pc:sldMk cId="522261106" sldId="347"/>
            <ac:inkMk id="44" creationId="{EBF61A34-AE96-4EED-9D63-6DBECB11C1D7}"/>
          </ac:inkMkLst>
        </pc:inkChg>
        <pc:cxnChg chg="del">
          <ac:chgData name="Jim Beland" userId="d41a4da1a37fb713" providerId="LiveId" clId="{FA8FE1A3-92A2-4686-A1B2-B7A21D13620B}" dt="2020-05-08T03:58:53.558" v="12254" actId="478"/>
          <ac:cxnSpMkLst>
            <pc:docMk/>
            <pc:sldMk cId="522261106" sldId="347"/>
            <ac:cxnSpMk id="7" creationId="{B12F1595-54C2-45A3-9AF4-7992D94AB3F7}"/>
          </ac:cxnSpMkLst>
        </pc:cxnChg>
        <pc:cxnChg chg="del">
          <ac:chgData name="Jim Beland" userId="d41a4da1a37fb713" providerId="LiveId" clId="{FA8FE1A3-92A2-4686-A1B2-B7A21D13620B}" dt="2020-05-08T03:58:57.646" v="12256" actId="478"/>
          <ac:cxnSpMkLst>
            <pc:docMk/>
            <pc:sldMk cId="522261106" sldId="347"/>
            <ac:cxnSpMk id="10" creationId="{A648856E-D3EC-4281-887A-229DF98B2716}"/>
          </ac:cxnSpMkLst>
        </pc:cxnChg>
        <pc:cxnChg chg="del">
          <ac:chgData name="Jim Beland" userId="d41a4da1a37fb713" providerId="LiveId" clId="{FA8FE1A3-92A2-4686-A1B2-B7A21D13620B}" dt="2020-05-08T03:58:55.384" v="12255" actId="478"/>
          <ac:cxnSpMkLst>
            <pc:docMk/>
            <pc:sldMk cId="522261106" sldId="347"/>
            <ac:cxnSpMk id="14" creationId="{5ABE5802-4627-4DFB-81ED-416A616F54B0}"/>
          </ac:cxnSpMkLst>
        </pc:cxnChg>
      </pc:sldChg>
      <pc:sldChg chg="addSp delSp modSp add">
        <pc:chgData name="Jim Beland" userId="d41a4da1a37fb713" providerId="LiveId" clId="{FA8FE1A3-92A2-4686-A1B2-B7A21D13620B}" dt="2020-05-08T03:59:05.803" v="12259" actId="478"/>
        <pc:sldMkLst>
          <pc:docMk/>
          <pc:sldMk cId="3346063526" sldId="348"/>
        </pc:sldMkLst>
        <pc:spChg chg="mod">
          <ac:chgData name="Jim Beland" userId="d41a4da1a37fb713" providerId="LiveId" clId="{FA8FE1A3-92A2-4686-A1B2-B7A21D13620B}" dt="2020-05-08T03:58:27.938" v="12135" actId="20577"/>
          <ac:spMkLst>
            <pc:docMk/>
            <pc:sldMk cId="3346063526" sldId="348"/>
            <ac:spMk id="4" creationId="{54D0F52C-822D-4597-9755-546B4B1F2B8F}"/>
          </ac:spMkLst>
        </pc:spChg>
        <pc:inkChg chg="del">
          <ac:chgData name="Jim Beland" userId="d41a4da1a37fb713" providerId="LiveId" clId="{FA8FE1A3-92A2-4686-A1B2-B7A21D13620B}" dt="2020-05-08T03:56:15.016" v="11528"/>
          <ac:inkMkLst>
            <pc:docMk/>
            <pc:sldMk cId="3346063526" sldId="348"/>
            <ac:inkMk id="21" creationId="{86B21D5C-7FC0-446D-B171-7D2E710263B3}"/>
          </ac:inkMkLst>
        </pc:inkChg>
        <pc:inkChg chg="del">
          <ac:chgData name="Jim Beland" userId="d41a4da1a37fb713" providerId="LiveId" clId="{FA8FE1A3-92A2-4686-A1B2-B7A21D13620B}" dt="2020-05-08T03:56:15.016" v="11521"/>
          <ac:inkMkLst>
            <pc:docMk/>
            <pc:sldMk cId="3346063526" sldId="348"/>
            <ac:inkMk id="22" creationId="{1179F1EC-5830-4E79-A5E8-EC435FE22C80}"/>
          </ac:inkMkLst>
        </pc:inkChg>
        <pc:inkChg chg="del">
          <ac:chgData name="Jim Beland" userId="d41a4da1a37fb713" providerId="LiveId" clId="{FA8FE1A3-92A2-4686-A1B2-B7A21D13620B}" dt="2020-05-08T03:56:15.016" v="11524"/>
          <ac:inkMkLst>
            <pc:docMk/>
            <pc:sldMk cId="3346063526" sldId="348"/>
            <ac:inkMk id="28" creationId="{38FB00DE-CD50-4C7A-A541-29D7F4F9986B}"/>
          </ac:inkMkLst>
        </pc:inkChg>
        <pc:inkChg chg="del">
          <ac:chgData name="Jim Beland" userId="d41a4da1a37fb713" providerId="LiveId" clId="{FA8FE1A3-92A2-4686-A1B2-B7A21D13620B}" dt="2020-05-08T03:56:15.016" v="11522"/>
          <ac:inkMkLst>
            <pc:docMk/>
            <pc:sldMk cId="3346063526" sldId="348"/>
            <ac:inkMk id="29" creationId="{E2514234-2D2C-4469-9F86-D3A7126575B9}"/>
          </ac:inkMkLst>
        </pc:inkChg>
        <pc:inkChg chg="del">
          <ac:chgData name="Jim Beland" userId="d41a4da1a37fb713" providerId="LiveId" clId="{FA8FE1A3-92A2-4686-A1B2-B7A21D13620B}" dt="2020-05-08T03:56:15.016" v="11525"/>
          <ac:inkMkLst>
            <pc:docMk/>
            <pc:sldMk cId="3346063526" sldId="348"/>
            <ac:inkMk id="32" creationId="{794FD0EF-A727-4806-A08C-2230AD6194F6}"/>
          </ac:inkMkLst>
        </pc:inkChg>
        <pc:inkChg chg="del">
          <ac:chgData name="Jim Beland" userId="d41a4da1a37fb713" providerId="LiveId" clId="{FA8FE1A3-92A2-4686-A1B2-B7A21D13620B}" dt="2020-05-08T03:56:15.016" v="11526"/>
          <ac:inkMkLst>
            <pc:docMk/>
            <pc:sldMk cId="3346063526" sldId="348"/>
            <ac:inkMk id="41" creationId="{CF869FF7-8DF4-4340-8A28-95543A59F334}"/>
          </ac:inkMkLst>
        </pc:inkChg>
        <pc:inkChg chg="del">
          <ac:chgData name="Jim Beland" userId="d41a4da1a37fb713" providerId="LiveId" clId="{FA8FE1A3-92A2-4686-A1B2-B7A21D13620B}" dt="2020-05-08T03:56:15.016" v="11523"/>
          <ac:inkMkLst>
            <pc:docMk/>
            <pc:sldMk cId="3346063526" sldId="348"/>
            <ac:inkMk id="42" creationId="{BC2B36CB-4561-443C-AD05-8A54ECCD2D7E}"/>
          </ac:inkMkLst>
        </pc:inkChg>
        <pc:inkChg chg="del">
          <ac:chgData name="Jim Beland" userId="d41a4da1a37fb713" providerId="LiveId" clId="{FA8FE1A3-92A2-4686-A1B2-B7A21D13620B}" dt="2020-05-08T03:56:15.016" v="11527"/>
          <ac:inkMkLst>
            <pc:docMk/>
            <pc:sldMk cId="3346063526" sldId="348"/>
            <ac:inkMk id="44" creationId="{EBF61A34-AE96-4EED-9D63-6DBECB11C1D7}"/>
          </ac:inkMkLst>
        </pc:inkChg>
        <pc:cxnChg chg="del">
          <ac:chgData name="Jim Beland" userId="d41a4da1a37fb713" providerId="LiveId" clId="{FA8FE1A3-92A2-4686-A1B2-B7A21D13620B}" dt="2020-05-08T03:59:03.499" v="12258" actId="478"/>
          <ac:cxnSpMkLst>
            <pc:docMk/>
            <pc:sldMk cId="3346063526" sldId="348"/>
            <ac:cxnSpMk id="7" creationId="{B12F1595-54C2-45A3-9AF4-7992D94AB3F7}"/>
          </ac:cxnSpMkLst>
        </pc:cxnChg>
        <pc:cxnChg chg="add mod">
          <ac:chgData name="Jim Beland" userId="d41a4da1a37fb713" providerId="LiveId" clId="{FA8FE1A3-92A2-4686-A1B2-B7A21D13620B}" dt="2020-05-08T03:46:54.852" v="11104" actId="11529"/>
          <ac:cxnSpMkLst>
            <pc:docMk/>
            <pc:sldMk cId="3346063526" sldId="348"/>
            <ac:cxnSpMk id="9" creationId="{B9B44ACC-B0DE-4253-921E-F7AE303CD371}"/>
          </ac:cxnSpMkLst>
        </pc:cxnChg>
        <pc:cxnChg chg="del">
          <ac:chgData name="Jim Beland" userId="d41a4da1a37fb713" providerId="LiveId" clId="{FA8FE1A3-92A2-4686-A1B2-B7A21D13620B}" dt="2020-05-08T03:59:05.803" v="12259" actId="478"/>
          <ac:cxnSpMkLst>
            <pc:docMk/>
            <pc:sldMk cId="3346063526" sldId="348"/>
            <ac:cxnSpMk id="10" creationId="{A648856E-D3EC-4281-887A-229DF98B2716}"/>
          </ac:cxnSpMkLst>
        </pc:cxnChg>
        <pc:cxnChg chg="del">
          <ac:chgData name="Jim Beland" userId="d41a4da1a37fb713" providerId="LiveId" clId="{FA8FE1A3-92A2-4686-A1B2-B7A21D13620B}" dt="2020-05-08T03:59:01.431" v="12257" actId="478"/>
          <ac:cxnSpMkLst>
            <pc:docMk/>
            <pc:sldMk cId="3346063526" sldId="348"/>
            <ac:cxnSpMk id="14" creationId="{5ABE5802-4627-4DFB-81ED-416A616F54B0}"/>
          </ac:cxnSpMkLst>
        </pc:cxnChg>
      </pc:sldChg>
      <pc:sldChg chg="addSp delSp modSp add">
        <pc:chgData name="Jim Beland" userId="d41a4da1a37fb713" providerId="LiveId" clId="{FA8FE1A3-92A2-4686-A1B2-B7A21D13620B}" dt="2020-05-08T03:59:14.259" v="12262" actId="478"/>
        <pc:sldMkLst>
          <pc:docMk/>
          <pc:sldMk cId="434472201" sldId="349"/>
        </pc:sldMkLst>
        <pc:spChg chg="mod">
          <ac:chgData name="Jim Beland" userId="d41a4da1a37fb713" providerId="LiveId" clId="{FA8FE1A3-92A2-4686-A1B2-B7A21D13620B}" dt="2020-05-08T03:58:36.380" v="12250" actId="20577"/>
          <ac:spMkLst>
            <pc:docMk/>
            <pc:sldMk cId="434472201" sldId="349"/>
            <ac:spMk id="4" creationId="{54D0F52C-822D-4597-9755-546B4B1F2B8F}"/>
          </ac:spMkLst>
        </pc:spChg>
        <pc:inkChg chg="add del">
          <ac:chgData name="Jim Beland" userId="d41a4da1a37fb713" providerId="LiveId" clId="{FA8FE1A3-92A2-4686-A1B2-B7A21D13620B}" dt="2020-05-08T03:47:26.377" v="11108"/>
          <ac:inkMkLst>
            <pc:docMk/>
            <pc:sldMk cId="434472201" sldId="349"/>
            <ac:inkMk id="5" creationId="{D21332B3-160B-47C2-83D8-CDFF67B2353D}"/>
          </ac:inkMkLst>
        </pc:inkChg>
        <pc:inkChg chg="add del">
          <ac:chgData name="Jim Beland" userId="d41a4da1a37fb713" providerId="LiveId" clId="{FA8FE1A3-92A2-4686-A1B2-B7A21D13620B}" dt="2020-05-08T03:47:26.377" v="11108"/>
          <ac:inkMkLst>
            <pc:docMk/>
            <pc:sldMk cId="434472201" sldId="349"/>
            <ac:inkMk id="13" creationId="{8858DFCA-C7C7-4791-A066-9FEDE9030F06}"/>
          </ac:inkMkLst>
        </pc:inkChg>
        <pc:inkChg chg="add">
          <ac:chgData name="Jim Beland" userId="d41a4da1a37fb713" providerId="LiveId" clId="{FA8FE1A3-92A2-4686-A1B2-B7A21D13620B}" dt="2020-05-08T03:47:26.377" v="11108"/>
          <ac:inkMkLst>
            <pc:docMk/>
            <pc:sldMk cId="434472201" sldId="349"/>
            <ac:inkMk id="15" creationId="{7E543A00-441D-4730-95FD-2092C91960D5}"/>
          </ac:inkMkLst>
        </pc:inkChg>
        <pc:inkChg chg="del">
          <ac:chgData name="Jim Beland" userId="d41a4da1a37fb713" providerId="LiveId" clId="{FA8FE1A3-92A2-4686-A1B2-B7A21D13620B}" dt="2020-05-08T03:56:19.472" v="11532"/>
          <ac:inkMkLst>
            <pc:docMk/>
            <pc:sldMk cId="434472201" sldId="349"/>
            <ac:inkMk id="21" creationId="{86B21D5C-7FC0-446D-B171-7D2E710263B3}"/>
          </ac:inkMkLst>
        </pc:inkChg>
        <pc:inkChg chg="del">
          <ac:chgData name="Jim Beland" userId="d41a4da1a37fb713" providerId="LiveId" clId="{FA8FE1A3-92A2-4686-A1B2-B7A21D13620B}" dt="2020-05-08T03:56:19.472" v="11534"/>
          <ac:inkMkLst>
            <pc:docMk/>
            <pc:sldMk cId="434472201" sldId="349"/>
            <ac:inkMk id="22" creationId="{1179F1EC-5830-4E79-A5E8-EC435FE22C80}"/>
          </ac:inkMkLst>
        </pc:inkChg>
        <pc:inkChg chg="del">
          <ac:chgData name="Jim Beland" userId="d41a4da1a37fb713" providerId="LiveId" clId="{FA8FE1A3-92A2-4686-A1B2-B7A21D13620B}" dt="2020-05-08T03:56:19.472" v="11529"/>
          <ac:inkMkLst>
            <pc:docMk/>
            <pc:sldMk cId="434472201" sldId="349"/>
            <ac:inkMk id="28" creationId="{38FB00DE-CD50-4C7A-A541-29D7F4F9986B}"/>
          </ac:inkMkLst>
        </pc:inkChg>
        <pc:inkChg chg="del">
          <ac:chgData name="Jim Beland" userId="d41a4da1a37fb713" providerId="LiveId" clId="{FA8FE1A3-92A2-4686-A1B2-B7A21D13620B}" dt="2020-05-08T03:56:19.472" v="11531"/>
          <ac:inkMkLst>
            <pc:docMk/>
            <pc:sldMk cId="434472201" sldId="349"/>
            <ac:inkMk id="29" creationId="{E2514234-2D2C-4469-9F86-D3A7126575B9}"/>
          </ac:inkMkLst>
        </pc:inkChg>
        <pc:inkChg chg="del">
          <ac:chgData name="Jim Beland" userId="d41a4da1a37fb713" providerId="LiveId" clId="{FA8FE1A3-92A2-4686-A1B2-B7A21D13620B}" dt="2020-05-08T03:56:19.472" v="11535"/>
          <ac:inkMkLst>
            <pc:docMk/>
            <pc:sldMk cId="434472201" sldId="349"/>
            <ac:inkMk id="32" creationId="{794FD0EF-A727-4806-A08C-2230AD6194F6}"/>
          </ac:inkMkLst>
        </pc:inkChg>
        <pc:inkChg chg="del">
          <ac:chgData name="Jim Beland" userId="d41a4da1a37fb713" providerId="LiveId" clId="{FA8FE1A3-92A2-4686-A1B2-B7A21D13620B}" dt="2020-05-08T03:56:19.472" v="11530"/>
          <ac:inkMkLst>
            <pc:docMk/>
            <pc:sldMk cId="434472201" sldId="349"/>
            <ac:inkMk id="41" creationId="{CF869FF7-8DF4-4340-8A28-95543A59F334}"/>
          </ac:inkMkLst>
        </pc:inkChg>
        <pc:inkChg chg="del">
          <ac:chgData name="Jim Beland" userId="d41a4da1a37fb713" providerId="LiveId" clId="{FA8FE1A3-92A2-4686-A1B2-B7A21D13620B}" dt="2020-05-08T03:56:19.472" v="11533"/>
          <ac:inkMkLst>
            <pc:docMk/>
            <pc:sldMk cId="434472201" sldId="349"/>
            <ac:inkMk id="42" creationId="{BC2B36CB-4561-443C-AD05-8A54ECCD2D7E}"/>
          </ac:inkMkLst>
        </pc:inkChg>
        <pc:inkChg chg="del">
          <ac:chgData name="Jim Beland" userId="d41a4da1a37fb713" providerId="LiveId" clId="{FA8FE1A3-92A2-4686-A1B2-B7A21D13620B}" dt="2020-05-08T03:56:19.472" v="11536"/>
          <ac:inkMkLst>
            <pc:docMk/>
            <pc:sldMk cId="434472201" sldId="349"/>
            <ac:inkMk id="44" creationId="{EBF61A34-AE96-4EED-9D63-6DBECB11C1D7}"/>
          </ac:inkMkLst>
        </pc:inkChg>
        <pc:cxnChg chg="del">
          <ac:chgData name="Jim Beland" userId="d41a4da1a37fb713" providerId="LiveId" clId="{FA8FE1A3-92A2-4686-A1B2-B7A21D13620B}" dt="2020-05-08T03:59:11.617" v="12261" actId="478"/>
          <ac:cxnSpMkLst>
            <pc:docMk/>
            <pc:sldMk cId="434472201" sldId="349"/>
            <ac:cxnSpMk id="7" creationId="{B12F1595-54C2-45A3-9AF4-7992D94AB3F7}"/>
          </ac:cxnSpMkLst>
        </pc:cxnChg>
        <pc:cxnChg chg="del">
          <ac:chgData name="Jim Beland" userId="d41a4da1a37fb713" providerId="LiveId" clId="{FA8FE1A3-92A2-4686-A1B2-B7A21D13620B}" dt="2020-05-08T03:59:14.259" v="12262" actId="478"/>
          <ac:cxnSpMkLst>
            <pc:docMk/>
            <pc:sldMk cId="434472201" sldId="349"/>
            <ac:cxnSpMk id="10" creationId="{A648856E-D3EC-4281-887A-229DF98B2716}"/>
          </ac:cxnSpMkLst>
        </pc:cxnChg>
        <pc:cxnChg chg="del">
          <ac:chgData name="Jim Beland" userId="d41a4da1a37fb713" providerId="LiveId" clId="{FA8FE1A3-92A2-4686-A1B2-B7A21D13620B}" dt="2020-05-08T03:59:09.712" v="12260" actId="478"/>
          <ac:cxnSpMkLst>
            <pc:docMk/>
            <pc:sldMk cId="434472201" sldId="349"/>
            <ac:cxnSpMk id="14" creationId="{5ABE5802-4627-4DFB-81ED-416A616F54B0}"/>
          </ac:cxnSpMkLst>
        </pc:cxnChg>
      </pc:sldChg>
      <pc:sldChg chg="delSp modSp add">
        <pc:chgData name="Jim Beland" userId="d41a4da1a37fb713" providerId="LiveId" clId="{FA8FE1A3-92A2-4686-A1B2-B7A21D13620B}" dt="2020-05-08T03:59:22.371" v="12265" actId="478"/>
        <pc:sldMkLst>
          <pc:docMk/>
          <pc:sldMk cId="1207200827" sldId="350"/>
        </pc:sldMkLst>
        <pc:spChg chg="mod">
          <ac:chgData name="Jim Beland" userId="d41a4da1a37fb713" providerId="LiveId" clId="{FA8FE1A3-92A2-4686-A1B2-B7A21D13620B}" dt="2020-05-08T03:50:26.269" v="11295" actId="20577"/>
          <ac:spMkLst>
            <pc:docMk/>
            <pc:sldMk cId="1207200827" sldId="350"/>
            <ac:spMk id="3" creationId="{29C91EC7-0787-43C7-952C-B562BFE45CB9}"/>
          </ac:spMkLst>
        </pc:spChg>
        <pc:spChg chg="mod">
          <ac:chgData name="Jim Beland" userId="d41a4da1a37fb713" providerId="LiveId" clId="{FA8FE1A3-92A2-4686-A1B2-B7A21D13620B}" dt="2020-05-08T03:57:55.337" v="11905" actId="20577"/>
          <ac:spMkLst>
            <pc:docMk/>
            <pc:sldMk cId="1207200827" sldId="350"/>
            <ac:spMk id="4" creationId="{54D0F52C-822D-4597-9755-546B4B1F2B8F}"/>
          </ac:spMkLst>
        </pc:spChg>
        <pc:inkChg chg="del">
          <ac:chgData name="Jim Beland" userId="d41a4da1a37fb713" providerId="LiveId" clId="{FA8FE1A3-92A2-4686-A1B2-B7A21D13620B}" dt="2020-05-08T03:56:25.263" v="11544"/>
          <ac:inkMkLst>
            <pc:docMk/>
            <pc:sldMk cId="1207200827" sldId="350"/>
            <ac:inkMk id="21" creationId="{86B21D5C-7FC0-446D-B171-7D2E710263B3}"/>
          </ac:inkMkLst>
        </pc:inkChg>
        <pc:inkChg chg="del">
          <ac:chgData name="Jim Beland" userId="d41a4da1a37fb713" providerId="LiveId" clId="{FA8FE1A3-92A2-4686-A1B2-B7A21D13620B}" dt="2020-05-08T03:56:25.263" v="11543"/>
          <ac:inkMkLst>
            <pc:docMk/>
            <pc:sldMk cId="1207200827" sldId="350"/>
            <ac:inkMk id="22" creationId="{1179F1EC-5830-4E79-A5E8-EC435FE22C80}"/>
          </ac:inkMkLst>
        </pc:inkChg>
        <pc:inkChg chg="del">
          <ac:chgData name="Jim Beland" userId="d41a4da1a37fb713" providerId="LiveId" clId="{FA8FE1A3-92A2-4686-A1B2-B7A21D13620B}" dt="2020-05-08T03:56:25.248" v="11541"/>
          <ac:inkMkLst>
            <pc:docMk/>
            <pc:sldMk cId="1207200827" sldId="350"/>
            <ac:inkMk id="28" creationId="{38FB00DE-CD50-4C7A-A541-29D7F4F9986B}"/>
          </ac:inkMkLst>
        </pc:inkChg>
        <pc:inkChg chg="del">
          <ac:chgData name="Jim Beland" userId="d41a4da1a37fb713" providerId="LiveId" clId="{FA8FE1A3-92A2-4686-A1B2-B7A21D13620B}" dt="2020-05-08T03:56:25.248" v="11539"/>
          <ac:inkMkLst>
            <pc:docMk/>
            <pc:sldMk cId="1207200827" sldId="350"/>
            <ac:inkMk id="29" creationId="{E2514234-2D2C-4469-9F86-D3A7126575B9}"/>
          </ac:inkMkLst>
        </pc:inkChg>
        <pc:inkChg chg="del">
          <ac:chgData name="Jim Beland" userId="d41a4da1a37fb713" providerId="LiveId" clId="{FA8FE1A3-92A2-4686-A1B2-B7A21D13620B}" dt="2020-05-08T03:56:25.248" v="11538"/>
          <ac:inkMkLst>
            <pc:docMk/>
            <pc:sldMk cId="1207200827" sldId="350"/>
            <ac:inkMk id="32" creationId="{794FD0EF-A727-4806-A08C-2230AD6194F6}"/>
          </ac:inkMkLst>
        </pc:inkChg>
        <pc:inkChg chg="del">
          <ac:chgData name="Jim Beland" userId="d41a4da1a37fb713" providerId="LiveId" clId="{FA8FE1A3-92A2-4686-A1B2-B7A21D13620B}" dt="2020-05-08T03:56:25.248" v="11540"/>
          <ac:inkMkLst>
            <pc:docMk/>
            <pc:sldMk cId="1207200827" sldId="350"/>
            <ac:inkMk id="41" creationId="{CF869FF7-8DF4-4340-8A28-95543A59F334}"/>
          </ac:inkMkLst>
        </pc:inkChg>
        <pc:inkChg chg="del">
          <ac:chgData name="Jim Beland" userId="d41a4da1a37fb713" providerId="LiveId" clId="{FA8FE1A3-92A2-4686-A1B2-B7A21D13620B}" dt="2020-05-08T03:56:25.248" v="11542"/>
          <ac:inkMkLst>
            <pc:docMk/>
            <pc:sldMk cId="1207200827" sldId="350"/>
            <ac:inkMk id="42" creationId="{BC2B36CB-4561-443C-AD05-8A54ECCD2D7E}"/>
          </ac:inkMkLst>
        </pc:inkChg>
        <pc:inkChg chg="del">
          <ac:chgData name="Jim Beland" userId="d41a4da1a37fb713" providerId="LiveId" clId="{FA8FE1A3-92A2-4686-A1B2-B7A21D13620B}" dt="2020-05-08T03:56:25.248" v="11537"/>
          <ac:inkMkLst>
            <pc:docMk/>
            <pc:sldMk cId="1207200827" sldId="350"/>
            <ac:inkMk id="44" creationId="{EBF61A34-AE96-4EED-9D63-6DBECB11C1D7}"/>
          </ac:inkMkLst>
        </pc:inkChg>
        <pc:cxnChg chg="del">
          <ac:chgData name="Jim Beland" userId="d41a4da1a37fb713" providerId="LiveId" clId="{FA8FE1A3-92A2-4686-A1B2-B7A21D13620B}" dt="2020-05-08T03:59:19.945" v="12264" actId="478"/>
          <ac:cxnSpMkLst>
            <pc:docMk/>
            <pc:sldMk cId="1207200827" sldId="350"/>
            <ac:cxnSpMk id="7" creationId="{B12F1595-54C2-45A3-9AF4-7992D94AB3F7}"/>
          </ac:cxnSpMkLst>
        </pc:cxnChg>
        <pc:cxnChg chg="del">
          <ac:chgData name="Jim Beland" userId="d41a4da1a37fb713" providerId="LiveId" clId="{FA8FE1A3-92A2-4686-A1B2-B7A21D13620B}" dt="2020-05-08T03:59:22.371" v="12265" actId="478"/>
          <ac:cxnSpMkLst>
            <pc:docMk/>
            <pc:sldMk cId="1207200827" sldId="350"/>
            <ac:cxnSpMk id="10" creationId="{A648856E-D3EC-4281-887A-229DF98B2716}"/>
          </ac:cxnSpMkLst>
        </pc:cxnChg>
        <pc:cxnChg chg="del">
          <ac:chgData name="Jim Beland" userId="d41a4da1a37fb713" providerId="LiveId" clId="{FA8FE1A3-92A2-4686-A1B2-B7A21D13620B}" dt="2020-05-08T03:59:18.193" v="12263" actId="478"/>
          <ac:cxnSpMkLst>
            <pc:docMk/>
            <pc:sldMk cId="1207200827" sldId="350"/>
            <ac:cxnSpMk id="14" creationId="{5ABE5802-4627-4DFB-81ED-416A616F54B0}"/>
          </ac:cxnSpMkLst>
        </pc:cxnChg>
      </pc:sldChg>
      <pc:sldChg chg="delSp modSp add">
        <pc:chgData name="Jim Beland" userId="d41a4da1a37fb713" providerId="LiveId" clId="{FA8FE1A3-92A2-4686-A1B2-B7A21D13620B}" dt="2020-05-08T03:59:34.994" v="12268" actId="478"/>
        <pc:sldMkLst>
          <pc:docMk/>
          <pc:sldMk cId="1662841642" sldId="351"/>
        </pc:sldMkLst>
        <pc:spChg chg="mod">
          <ac:chgData name="Jim Beland" userId="d41a4da1a37fb713" providerId="LiveId" clId="{FA8FE1A3-92A2-4686-A1B2-B7A21D13620B}" dt="2020-05-08T03:57:45.158" v="11790" actId="20577"/>
          <ac:spMkLst>
            <pc:docMk/>
            <pc:sldMk cId="1662841642" sldId="351"/>
            <ac:spMk id="4" creationId="{54D0F52C-822D-4597-9755-546B4B1F2B8F}"/>
          </ac:spMkLst>
        </pc:spChg>
        <pc:inkChg chg="del">
          <ac:chgData name="Jim Beland" userId="d41a4da1a37fb713" providerId="LiveId" clId="{FA8FE1A3-92A2-4686-A1B2-B7A21D13620B}" dt="2020-05-08T03:56:31.348" v="11550"/>
          <ac:inkMkLst>
            <pc:docMk/>
            <pc:sldMk cId="1662841642" sldId="351"/>
            <ac:inkMk id="21" creationId="{86B21D5C-7FC0-446D-B171-7D2E710263B3}"/>
          </ac:inkMkLst>
        </pc:inkChg>
        <pc:inkChg chg="del">
          <ac:chgData name="Jim Beland" userId="d41a4da1a37fb713" providerId="LiveId" clId="{FA8FE1A3-92A2-4686-A1B2-B7A21D13620B}" dt="2020-05-08T03:56:31.334" v="11545"/>
          <ac:inkMkLst>
            <pc:docMk/>
            <pc:sldMk cId="1662841642" sldId="351"/>
            <ac:inkMk id="22" creationId="{1179F1EC-5830-4E79-A5E8-EC435FE22C80}"/>
          </ac:inkMkLst>
        </pc:inkChg>
        <pc:inkChg chg="del">
          <ac:chgData name="Jim Beland" userId="d41a4da1a37fb713" providerId="LiveId" clId="{FA8FE1A3-92A2-4686-A1B2-B7A21D13620B}" dt="2020-05-08T03:56:31.334" v="11549"/>
          <ac:inkMkLst>
            <pc:docMk/>
            <pc:sldMk cId="1662841642" sldId="351"/>
            <ac:inkMk id="28" creationId="{38FB00DE-CD50-4C7A-A541-29D7F4F9986B}"/>
          </ac:inkMkLst>
        </pc:inkChg>
        <pc:inkChg chg="del">
          <ac:chgData name="Jim Beland" userId="d41a4da1a37fb713" providerId="LiveId" clId="{FA8FE1A3-92A2-4686-A1B2-B7A21D13620B}" dt="2020-05-08T03:56:31.334" v="11548"/>
          <ac:inkMkLst>
            <pc:docMk/>
            <pc:sldMk cId="1662841642" sldId="351"/>
            <ac:inkMk id="29" creationId="{E2514234-2D2C-4469-9F86-D3A7126575B9}"/>
          </ac:inkMkLst>
        </pc:inkChg>
        <pc:inkChg chg="del">
          <ac:chgData name="Jim Beland" userId="d41a4da1a37fb713" providerId="LiveId" clId="{FA8FE1A3-92A2-4686-A1B2-B7A21D13620B}" dt="2020-05-08T03:56:31.334" v="11546"/>
          <ac:inkMkLst>
            <pc:docMk/>
            <pc:sldMk cId="1662841642" sldId="351"/>
            <ac:inkMk id="32" creationId="{794FD0EF-A727-4806-A08C-2230AD6194F6}"/>
          </ac:inkMkLst>
        </pc:inkChg>
        <pc:inkChg chg="del">
          <ac:chgData name="Jim Beland" userId="d41a4da1a37fb713" providerId="LiveId" clId="{FA8FE1A3-92A2-4686-A1B2-B7A21D13620B}" dt="2020-05-08T03:56:31.334" v="11547"/>
          <ac:inkMkLst>
            <pc:docMk/>
            <pc:sldMk cId="1662841642" sldId="351"/>
            <ac:inkMk id="41" creationId="{CF869FF7-8DF4-4340-8A28-95543A59F334}"/>
          </ac:inkMkLst>
        </pc:inkChg>
        <pc:inkChg chg="del">
          <ac:chgData name="Jim Beland" userId="d41a4da1a37fb713" providerId="LiveId" clId="{FA8FE1A3-92A2-4686-A1B2-B7A21D13620B}" dt="2020-05-08T03:56:31.348" v="11551"/>
          <ac:inkMkLst>
            <pc:docMk/>
            <pc:sldMk cId="1662841642" sldId="351"/>
            <ac:inkMk id="42" creationId="{BC2B36CB-4561-443C-AD05-8A54ECCD2D7E}"/>
          </ac:inkMkLst>
        </pc:inkChg>
        <pc:inkChg chg="del">
          <ac:chgData name="Jim Beland" userId="d41a4da1a37fb713" providerId="LiveId" clId="{FA8FE1A3-92A2-4686-A1B2-B7A21D13620B}" dt="2020-05-08T03:56:31.348" v="11552"/>
          <ac:inkMkLst>
            <pc:docMk/>
            <pc:sldMk cId="1662841642" sldId="351"/>
            <ac:inkMk id="44" creationId="{EBF61A34-AE96-4EED-9D63-6DBECB11C1D7}"/>
          </ac:inkMkLst>
        </pc:inkChg>
        <pc:cxnChg chg="del">
          <ac:chgData name="Jim Beland" userId="d41a4da1a37fb713" providerId="LiveId" clId="{FA8FE1A3-92A2-4686-A1B2-B7A21D13620B}" dt="2020-05-08T03:59:30.291" v="12266" actId="478"/>
          <ac:cxnSpMkLst>
            <pc:docMk/>
            <pc:sldMk cId="1662841642" sldId="351"/>
            <ac:cxnSpMk id="7" creationId="{B12F1595-54C2-45A3-9AF4-7992D94AB3F7}"/>
          </ac:cxnSpMkLst>
        </pc:cxnChg>
        <pc:cxnChg chg="del">
          <ac:chgData name="Jim Beland" userId="d41a4da1a37fb713" providerId="LiveId" clId="{FA8FE1A3-92A2-4686-A1B2-B7A21D13620B}" dt="2020-05-08T03:59:32.512" v="12267" actId="478"/>
          <ac:cxnSpMkLst>
            <pc:docMk/>
            <pc:sldMk cId="1662841642" sldId="351"/>
            <ac:cxnSpMk id="10" creationId="{A648856E-D3EC-4281-887A-229DF98B2716}"/>
          </ac:cxnSpMkLst>
        </pc:cxnChg>
        <pc:cxnChg chg="del">
          <ac:chgData name="Jim Beland" userId="d41a4da1a37fb713" providerId="LiveId" clId="{FA8FE1A3-92A2-4686-A1B2-B7A21D13620B}" dt="2020-05-08T03:59:34.994" v="12268" actId="478"/>
          <ac:cxnSpMkLst>
            <pc:docMk/>
            <pc:sldMk cId="1662841642" sldId="351"/>
            <ac:cxnSpMk id="14" creationId="{5ABE5802-4627-4DFB-81ED-416A616F54B0}"/>
          </ac:cxnSpMkLst>
        </pc:cxnChg>
      </pc:sldChg>
      <pc:sldChg chg="addSp delSp modSp add">
        <pc:chgData name="Jim Beland" userId="d41a4da1a37fb713" providerId="LiveId" clId="{FA8FE1A3-92A2-4686-A1B2-B7A21D13620B}" dt="2020-05-08T03:59:43.805" v="12271" actId="478"/>
        <pc:sldMkLst>
          <pc:docMk/>
          <pc:sldMk cId="3780674599" sldId="352"/>
        </pc:sldMkLst>
        <pc:spChg chg="mod">
          <ac:chgData name="Jim Beland" userId="d41a4da1a37fb713" providerId="LiveId" clId="{FA8FE1A3-92A2-4686-A1B2-B7A21D13620B}" dt="2020-05-08T03:50:51.210" v="11375" actId="20577"/>
          <ac:spMkLst>
            <pc:docMk/>
            <pc:sldMk cId="3780674599" sldId="352"/>
            <ac:spMk id="3" creationId="{29C91EC7-0787-43C7-952C-B562BFE45CB9}"/>
          </ac:spMkLst>
        </pc:spChg>
        <pc:spChg chg="mod">
          <ac:chgData name="Jim Beland" userId="d41a4da1a37fb713" providerId="LiveId" clId="{FA8FE1A3-92A2-4686-A1B2-B7A21D13620B}" dt="2020-05-08T03:57:35.518" v="11675" actId="20577"/>
          <ac:spMkLst>
            <pc:docMk/>
            <pc:sldMk cId="3780674599" sldId="352"/>
            <ac:spMk id="4" creationId="{54D0F52C-822D-4597-9755-546B4B1F2B8F}"/>
          </ac:spMkLst>
        </pc:spChg>
        <pc:inkChg chg="add del">
          <ac:chgData name="Jim Beland" userId="d41a4da1a37fb713" providerId="LiveId" clId="{FA8FE1A3-92A2-4686-A1B2-B7A21D13620B}" dt="2020-05-08T03:51:28.779" v="11379"/>
          <ac:inkMkLst>
            <pc:docMk/>
            <pc:sldMk cId="3780674599" sldId="352"/>
            <ac:inkMk id="5" creationId="{5BA669BB-5ECF-4DF9-9F9D-2797ABF6C225}"/>
          </ac:inkMkLst>
        </pc:inkChg>
        <pc:inkChg chg="add del">
          <ac:chgData name="Jim Beland" userId="d41a4da1a37fb713" providerId="LiveId" clId="{FA8FE1A3-92A2-4686-A1B2-B7A21D13620B}" dt="2020-05-08T03:51:28.779" v="11379"/>
          <ac:inkMkLst>
            <pc:docMk/>
            <pc:sldMk cId="3780674599" sldId="352"/>
            <ac:inkMk id="13" creationId="{8608B45E-589A-4CFB-9CB3-F8534D566F63}"/>
          </ac:inkMkLst>
        </pc:inkChg>
        <pc:inkChg chg="del">
          <ac:chgData name="Jim Beland" userId="d41a4da1a37fb713" providerId="LiveId" clId="{FA8FE1A3-92A2-4686-A1B2-B7A21D13620B}" dt="2020-05-08T03:51:18.240" v="11376"/>
          <ac:inkMkLst>
            <pc:docMk/>
            <pc:sldMk cId="3780674599" sldId="352"/>
            <ac:inkMk id="15" creationId="{7E543A00-441D-4730-95FD-2092C91960D5}"/>
          </ac:inkMkLst>
        </pc:inkChg>
        <pc:inkChg chg="add del">
          <ac:chgData name="Jim Beland" userId="d41a4da1a37fb713" providerId="LiveId" clId="{FA8FE1A3-92A2-4686-A1B2-B7A21D13620B}" dt="2020-05-08T03:51:31.838" v="11382"/>
          <ac:inkMkLst>
            <pc:docMk/>
            <pc:sldMk cId="3780674599" sldId="352"/>
            <ac:inkMk id="16" creationId="{4C8698CE-3E4B-4AD2-A722-CAC77C8196A6}"/>
          </ac:inkMkLst>
        </pc:inkChg>
        <pc:inkChg chg="add del">
          <ac:chgData name="Jim Beland" userId="d41a4da1a37fb713" providerId="LiveId" clId="{FA8FE1A3-92A2-4686-A1B2-B7A21D13620B}" dt="2020-05-08T03:51:31.838" v="11382"/>
          <ac:inkMkLst>
            <pc:docMk/>
            <pc:sldMk cId="3780674599" sldId="352"/>
            <ac:inkMk id="17" creationId="{0D2E33BB-3805-48A2-9E49-A4FE4FF77B60}"/>
          </ac:inkMkLst>
        </pc:inkChg>
        <pc:inkChg chg="add del">
          <ac:chgData name="Jim Beland" userId="d41a4da1a37fb713" providerId="LiveId" clId="{FA8FE1A3-92A2-4686-A1B2-B7A21D13620B}" dt="2020-05-08T03:51:31.838" v="11382"/>
          <ac:inkMkLst>
            <pc:docMk/>
            <pc:sldMk cId="3780674599" sldId="352"/>
            <ac:inkMk id="18" creationId="{8CE1AEBA-C5F9-4231-8E48-4626BCD67D2E}"/>
          </ac:inkMkLst>
        </pc:inkChg>
        <pc:inkChg chg="add del">
          <ac:chgData name="Jim Beland" userId="d41a4da1a37fb713" providerId="LiveId" clId="{FA8FE1A3-92A2-4686-A1B2-B7A21D13620B}" dt="2020-05-08T03:51:33.890" v="11385"/>
          <ac:inkMkLst>
            <pc:docMk/>
            <pc:sldMk cId="3780674599" sldId="352"/>
            <ac:inkMk id="19" creationId="{0A580FB2-2425-4583-BD93-00CE81D26BD5}"/>
          </ac:inkMkLst>
        </pc:inkChg>
        <pc:inkChg chg="del">
          <ac:chgData name="Jim Beland" userId="d41a4da1a37fb713" providerId="LiveId" clId="{FA8FE1A3-92A2-4686-A1B2-B7A21D13620B}" dt="2020-05-08T03:51:54.080" v="11387"/>
          <ac:inkMkLst>
            <pc:docMk/>
            <pc:sldMk cId="3780674599" sldId="352"/>
            <ac:inkMk id="20" creationId="{CB75CBC8-6B2D-40FD-B06B-ED1E2A0C5954}"/>
          </ac:inkMkLst>
        </pc:inkChg>
        <pc:inkChg chg="del">
          <ac:chgData name="Jim Beland" userId="d41a4da1a37fb713" providerId="LiveId" clId="{FA8FE1A3-92A2-4686-A1B2-B7A21D13620B}" dt="2020-05-08T03:56:36.993" v="11558"/>
          <ac:inkMkLst>
            <pc:docMk/>
            <pc:sldMk cId="3780674599" sldId="352"/>
            <ac:inkMk id="21" creationId="{86B21D5C-7FC0-446D-B171-7D2E710263B3}"/>
          </ac:inkMkLst>
        </pc:inkChg>
        <pc:inkChg chg="del">
          <ac:chgData name="Jim Beland" userId="d41a4da1a37fb713" providerId="LiveId" clId="{FA8FE1A3-92A2-4686-A1B2-B7A21D13620B}" dt="2020-05-08T03:56:36.993" v="11554"/>
          <ac:inkMkLst>
            <pc:docMk/>
            <pc:sldMk cId="3780674599" sldId="352"/>
            <ac:inkMk id="22" creationId="{1179F1EC-5830-4E79-A5E8-EC435FE22C80}"/>
          </ac:inkMkLst>
        </pc:inkChg>
        <pc:inkChg chg="add del">
          <ac:chgData name="Jim Beland" userId="d41a4da1a37fb713" providerId="LiveId" clId="{FA8FE1A3-92A2-4686-A1B2-B7A21D13620B}" dt="2020-05-08T03:51:33.890" v="11385"/>
          <ac:inkMkLst>
            <pc:docMk/>
            <pc:sldMk cId="3780674599" sldId="352"/>
            <ac:inkMk id="23" creationId="{51D918EA-83DB-4C83-AA6C-763F6F693752}"/>
          </ac:inkMkLst>
        </pc:inkChg>
        <pc:inkChg chg="add del">
          <ac:chgData name="Jim Beland" userId="d41a4da1a37fb713" providerId="LiveId" clId="{FA8FE1A3-92A2-4686-A1B2-B7A21D13620B}" dt="2020-05-08T03:51:33.890" v="11385"/>
          <ac:inkMkLst>
            <pc:docMk/>
            <pc:sldMk cId="3780674599" sldId="352"/>
            <ac:inkMk id="24" creationId="{21EB7CE4-F2C5-43D4-B995-BD658DBF44E8}"/>
          </ac:inkMkLst>
        </pc:inkChg>
        <pc:inkChg chg="add">
          <ac:chgData name="Jim Beland" userId="d41a4da1a37fb713" providerId="LiveId" clId="{FA8FE1A3-92A2-4686-A1B2-B7A21D13620B}" dt="2020-05-08T03:51:33.890" v="11385"/>
          <ac:inkMkLst>
            <pc:docMk/>
            <pc:sldMk cId="3780674599" sldId="352"/>
            <ac:inkMk id="25" creationId="{08EFF220-3056-48E7-831D-9D233FF112D0}"/>
          </ac:inkMkLst>
        </pc:inkChg>
        <pc:inkChg chg="del">
          <ac:chgData name="Jim Beland" userId="d41a4da1a37fb713" providerId="LiveId" clId="{FA8FE1A3-92A2-4686-A1B2-B7A21D13620B}" dt="2020-05-08T03:56:36.993" v="11553"/>
          <ac:inkMkLst>
            <pc:docMk/>
            <pc:sldMk cId="3780674599" sldId="352"/>
            <ac:inkMk id="28" creationId="{38FB00DE-CD50-4C7A-A541-29D7F4F9986B}"/>
          </ac:inkMkLst>
        </pc:inkChg>
        <pc:inkChg chg="del">
          <ac:chgData name="Jim Beland" userId="d41a4da1a37fb713" providerId="LiveId" clId="{FA8FE1A3-92A2-4686-A1B2-B7A21D13620B}" dt="2020-05-08T03:56:36.993" v="11556"/>
          <ac:inkMkLst>
            <pc:docMk/>
            <pc:sldMk cId="3780674599" sldId="352"/>
            <ac:inkMk id="29" creationId="{E2514234-2D2C-4469-9F86-D3A7126575B9}"/>
          </ac:inkMkLst>
        </pc:inkChg>
        <pc:inkChg chg="del">
          <ac:chgData name="Jim Beland" userId="d41a4da1a37fb713" providerId="LiveId" clId="{FA8FE1A3-92A2-4686-A1B2-B7A21D13620B}" dt="2020-05-08T03:56:36.993" v="11555"/>
          <ac:inkMkLst>
            <pc:docMk/>
            <pc:sldMk cId="3780674599" sldId="352"/>
            <ac:inkMk id="32" creationId="{794FD0EF-A727-4806-A08C-2230AD6194F6}"/>
          </ac:inkMkLst>
        </pc:inkChg>
        <pc:inkChg chg="del">
          <ac:chgData name="Jim Beland" userId="d41a4da1a37fb713" providerId="LiveId" clId="{FA8FE1A3-92A2-4686-A1B2-B7A21D13620B}" dt="2020-05-08T03:56:36.993" v="11559"/>
          <ac:inkMkLst>
            <pc:docMk/>
            <pc:sldMk cId="3780674599" sldId="352"/>
            <ac:inkMk id="41" creationId="{CF869FF7-8DF4-4340-8A28-95543A59F334}"/>
          </ac:inkMkLst>
        </pc:inkChg>
        <pc:inkChg chg="del">
          <ac:chgData name="Jim Beland" userId="d41a4da1a37fb713" providerId="LiveId" clId="{FA8FE1A3-92A2-4686-A1B2-B7A21D13620B}" dt="2020-05-08T03:56:36.993" v="11557"/>
          <ac:inkMkLst>
            <pc:docMk/>
            <pc:sldMk cId="3780674599" sldId="352"/>
            <ac:inkMk id="42" creationId="{BC2B36CB-4561-443C-AD05-8A54ECCD2D7E}"/>
          </ac:inkMkLst>
        </pc:inkChg>
        <pc:inkChg chg="del">
          <ac:chgData name="Jim Beland" userId="d41a4da1a37fb713" providerId="LiveId" clId="{FA8FE1A3-92A2-4686-A1B2-B7A21D13620B}" dt="2020-05-08T03:56:36.993" v="11560"/>
          <ac:inkMkLst>
            <pc:docMk/>
            <pc:sldMk cId="3780674599" sldId="352"/>
            <ac:inkMk id="44" creationId="{EBF61A34-AE96-4EED-9D63-6DBECB11C1D7}"/>
          </ac:inkMkLst>
        </pc:inkChg>
        <pc:cxnChg chg="del">
          <ac:chgData name="Jim Beland" userId="d41a4da1a37fb713" providerId="LiveId" clId="{FA8FE1A3-92A2-4686-A1B2-B7A21D13620B}" dt="2020-05-08T03:59:38.619" v="12269" actId="478"/>
          <ac:cxnSpMkLst>
            <pc:docMk/>
            <pc:sldMk cId="3780674599" sldId="352"/>
            <ac:cxnSpMk id="7" creationId="{B12F1595-54C2-45A3-9AF4-7992D94AB3F7}"/>
          </ac:cxnSpMkLst>
        </pc:cxnChg>
        <pc:cxnChg chg="del">
          <ac:chgData name="Jim Beland" userId="d41a4da1a37fb713" providerId="LiveId" clId="{FA8FE1A3-92A2-4686-A1B2-B7A21D13620B}" dt="2020-05-08T03:51:50.509" v="11386" actId="478"/>
          <ac:cxnSpMkLst>
            <pc:docMk/>
            <pc:sldMk cId="3780674599" sldId="352"/>
            <ac:cxnSpMk id="8" creationId="{6B725E7C-3A40-4FA7-8FE6-6D65CF4D78FD}"/>
          </ac:cxnSpMkLst>
        </pc:cxnChg>
        <pc:cxnChg chg="del">
          <ac:chgData name="Jim Beland" userId="d41a4da1a37fb713" providerId="LiveId" clId="{FA8FE1A3-92A2-4686-A1B2-B7A21D13620B}" dt="2020-05-08T03:59:41.805" v="12270" actId="478"/>
          <ac:cxnSpMkLst>
            <pc:docMk/>
            <pc:sldMk cId="3780674599" sldId="352"/>
            <ac:cxnSpMk id="10" creationId="{A648856E-D3EC-4281-887A-229DF98B2716}"/>
          </ac:cxnSpMkLst>
        </pc:cxnChg>
        <pc:cxnChg chg="del">
          <ac:chgData name="Jim Beland" userId="d41a4da1a37fb713" providerId="LiveId" clId="{FA8FE1A3-92A2-4686-A1B2-B7A21D13620B}" dt="2020-05-08T03:59:43.805" v="12271" actId="478"/>
          <ac:cxnSpMkLst>
            <pc:docMk/>
            <pc:sldMk cId="3780674599" sldId="352"/>
            <ac:cxnSpMk id="14" creationId="{5ABE5802-4627-4DFB-81ED-416A616F54B0}"/>
          </ac:cxnSpMkLst>
        </pc:cxnChg>
      </pc:sldChg>
      <pc:sldChg chg="add">
        <pc:chgData name="Jim Beland" userId="d41a4da1a37fb713" providerId="LiveId" clId="{FA8FE1A3-92A2-4686-A1B2-B7A21D13620B}" dt="2020-05-08T03:54:49.757" v="11388"/>
        <pc:sldMkLst>
          <pc:docMk/>
          <pc:sldMk cId="490379149" sldId="35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6:42:20.260"/>
    </inkml:context>
    <inkml:brush xml:id="br0">
      <inkml:brushProperty name="width" value="0.05" units="cm"/>
      <inkml:brushProperty name="height" value="0.05" units="cm"/>
    </inkml:brush>
  </inkml:definitions>
  <inkml:trace contextRef="#ctx0" brushRef="#br0">44 81 112,'0'0'223,"0"0"-54,0 0-116,0 0-197,0 0-76,0 0 90,0 0 310,0 0 265,0 0 55,0 0 7,0 0-58,0 0-124,0 0-108,0 0-21,0 0 43,0 0 34,0 0-32,0 0-58,0 0-16,0 0-35,-2 0 3399,-6 3-3632,3 10 108,0-1 1,2 1-1,0 0 1,0 0-1,1 1 1,0-1-1,1 0 1,1 8-8,-3 26 9,-3 31-22,6-78 17,0 0-7,0 0 9,0 0 12,0 0 33,0 0-32,0 0-14,0 0-20,0 0-37,6-21-78,2 14 140,1 1 0,0-1 0,0 1 0,0 1 0,0 0 1,1 0-1,0 0 0,10-2-10,3 1-6,-17 4 2,1 0 0,0 0 0,-1 0 0,1 1 0,0 0 0,0 1 0,0-1 1,0 1-1,0 1 0,0-1 0,1 1 4,-6 0 3,-1 0 1,1 0-1,-1 0 1,1 1-1,-1-1 0,0 0 1,0 0-1,1 1 1,-1-1-1,0 1 1,0-1-1,0 1 1,-1-1-1,1 1 1,0 0-1,0 0-3,13 36 100,-9-20-62,0-7-18,-2 0 1,1 0-1,-2 0 0,1 1 1,-2 0-1,1-1 0,-2 1 1,0 11-21,0-22 5,-1 1 0,1-1 0,-1 1 0,0-1 0,1 0 0,-1 1 0,0-1 1,0 0-1,0 1 0,0-1 0,0 0 0,0 0 0,0 0 0,0 0 0,0 0 1,-1 0-6,-27 19-159,20-13 33,-11 7 30,8-5 31,0 0-1,0-1 0,-1-1 1,1 0-1,-2 0 1,0-1 65,-13-5 143,24-2-128,1 1 0,0 0 0,-1-1-1,1 1 1,-1 0 0,1 1 0,0-1 0,-1 0 0,1 1 0,0-1 0,0 1 0,-1 0-1,1-1 1,0 1 0,-1 1-15,2-2-14,1 0-33,0 0-9,0 0-27,0 0-5,0 0 22,-2 9-2846,27-9 1223,-12 0 100</inkml:trace>
  <inkml:trace contextRef="#ctx0" brushRef="#br0" timeOffset="1066.5">34 123 392,'0'0'814,"0"0"-277,0 0-20,0 0-140,0 0-120,0 0-40,0 0-38,0 0 5,0 0 79,0 0 156,46-6 1469,3-4-1669,11-4-31,-57 13-178,9-3 14,0 0 0,0-1-1,-1 0 1,0-1 0,0 0-1,0-1 1,1-2-24,-11 9 8,16-3 76,-16 3-168,0 0 1,1 0-1,-1 0 1,0 0 0,1-1-1,-1 1 1,0 0 0,0 0-1,0-1 1,1 1-1,-1-1 1,0 1 0,0-1-1,0 0 1,0 1-1,0-1 1,0 0 0,0 0-1,0 1 1,0-1 0,0 0-1,0 0 1,0 0-1,-1 0 1,1 0 0,0-1-1,-1 1 1,1 0 0,-1 0-1,1 0 1,-1 0-1,0-1 1,1 1 0,-1 0-1,0 0 1,0-1-1,0 1 1,0-1 83,1-9-1790</inkml:trace>
  <inkml:trace contextRef="#ctx0" brushRef="#br0" timeOffset="2526.9">414 296 200,'0'0'648,"0"0"39,0 0-111,0 0-138,0 0-74,0 0-28,-14 3 924,9 6-1277,1 1 0,0 0 0,1 0 0,0 0 0,0 0 0,1 1 0,0-1 0,1 4 17,-2 21 22,3 32-22,1-26-39,-1-40 42,1-1 1,-1 1 0,1 0-1,-1-1 1,1 1 0,0-1 0,-1 1-1,1-1 1,-1 1 0,1-1 0,0 1-1,-1-1 1,1 0 0,0 1-1,0-1 1,-1 0 0,1 0 0,0 0-1,0 1 1,0-1 0,-1 0 0,2 0-4,23 3 98,-20-2-10,4 1-12,-6-1-1,0-1-1,0 1 0,0-1 1,0 1-1,0-1 0,0 0 1,0 0-1,0-1 1,1 1-75,-3-1 29,0 1 0,0-1 0,0 1 0,0-1 0,0 1 0,0-1 0,-1 0 0,1 0 0,0 1 0,0-1 0,0 0 0,-1 0 1,1 0-1,-1 0 0,1 0 0,0 0 0,-1 0 0,0 0 0,1 0 0,-1 0 0,0 0 0,1 0 0,-1 0 0,0-1 0,0 1 1,0 0-1,0-1-29,8-74-350,-2-67 350,-6 142-229,0 1 30,0 0 51,0 0 71,0 0 86,0-35 160,0 34-168,0 0-1,0 0 0,0 0 0,0 1 1,0-1-1,0 0 0,0 0 0,0 0 1,0 0-1,-1 1 0,1-1 0,0 0 1,0 0-1,-1 0 0,1 1 0,-1-1 1,1 0-1,-1 1 0,1-1 0,-1 0 1,1 1-1,-1-1 0,1 0 0,-1 1 1,0-1-1,0 1 0,-22-2-177,8 3 137,13-1-22,-1 0 0,1 0 0,0 0 0,0 1-1,-1-1 1,1 1 0,0-1 0,0 1 0,0 0 0,0 0 0,0 0 0,0 0 0,0 0 0,0 1 0,0-1 0,0 0 0,1 1 0,-1 0 0,0-1 0,1 1 0,0 0 0,-1 0 0,1-1-1,0 1 1,0 0 0,0 0 0,0 1 0,0-1 0,0 0 0,1 0 0,-1 0 0,1 1 0,-1-1 62,-1 13-35,1 0-1,0 0 1,0 0-1,2-1 1,0 4 35,0 16-44,-1-33-174,0-1-348,0 0-287,0 0 23</inkml:trace>
  <inkml:trace contextRef="#ctx0" brushRef="#br0" timeOffset="4112.44">692 263 456,'0'0'460,"0"0"23,0 0 34,0 0 14,0 0-44,0 0-36,-10-5 1661,6 9-2116,0 1 1,1-1-1,0 1 0,0 0 1,0 0-1,0 0 0,1 0 1,0 1-1,0-1 0,0 1 0,1-1 1,-1 2 3,-10 71-51,12-75 50,-5 59 399,3 25-398,2-87 8,1 1 0,-1 0 1,0-1-1,1 1 1,-1-1-1,0 1 0,1 0 1,-1-1-1,1 1 1,-1-1-1,1 1 0,-1-1 1,1 1-1,0-1 1,-1 1-1,1-1 0,0 0 1,-1 1-1,1-1 1,0 0-1,-1 0 0,1 0 1,0 1-1,-1-1 1,1 0-1,0 0 0,0 0 1,-1 0-1,1 0 1,0 0-9,28 1 230,-24-2-262,22-23 178,39-34 30,-64 54-144,-1 0 1,1 0-1,-1 0 1,0 0-1,-1 0 1,1 0-1,0 0 1,-1 0-1,0-1-32,1-8 44,3-10-18,-2 0 0,-1 0 1,-1-19-27,0 16 31,-46 19-1183,46 7 1131,0-1 0,-1 1 0,1-1-1,0 1 1,0-1 0,0 1 0,-1 0-1,1-1 1,0 1 0,0-1 0,-1 1 0,1 0-1,0-1 1,-1 1 0,1 0 0,-1-1-1,1 1 1,0 0 0,-1 0 0,1-1 0,-1 1-1,1 0 1,-1 0 0,1 0 0,0 0-1,-1 0 1,1 0 0,-1-1 0,1 1 0,-1 0-1,1 0 1,-1 0 0,1 0 0,-1 1-1,1-1 1,-1 0 0,1 0 0,-1 0 0,1 0-1,0 0 1,-1 1 0,1-1 0,-1 0-1,1 0 1,-1 1 21,-10 23-394,11-24 407,0 1 8,-1-1 1,1 1-1,0-1 1,1 1-1,-1-1 0,0 1 1,0 0-1,0-1 1,0 1-1,0-1 0,1 1 1,-1-1-1,0 1 1,0-1-1,1 1 0,-1-1 1,0 1-1,1-1 1,-1 1-1,0-1 0,1 0 1,-1 1-1,1-1 1,-1 1-1,1-1 0,-1 0 1,1 0-1,-1 1 1,1-1-1,-1 0-21,18 9-352,-16-9 337,18 7-849,-3-4-868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43.393"/>
    </inkml:context>
    <inkml:brush xml:id="br0">
      <inkml:brushProperty name="width" value="0.05" units="cm"/>
      <inkml:brushProperty name="height" value="0.05" units="cm"/>
    </inkml:brush>
  </inkml:definitions>
  <inkml:trace contextRef="#ctx0" brushRef="#br0">864 1221 144,'0'0'520,"0"0"92,0 0-4,0 0-54,0 0-37,0 0-47,0 0 7,0 0-49,0 0-61,0 0 42,0 0 68,0 0-147,0 0-43,0 0-4,0 0-6,0 0-48,0 0-66,0 0-48,0 0 2,0 0 29,0 0 2,0 0-20,0 0-23,0 0-16,0 0-3,0 0 11,0 0-12,-6 28 222,-7 18-308,3 0-1,2 1 1,-1 28 1,8 19-38,2-68 3,-1 0 0,-2 0 0,-3 19 35,1 4 293,2 0 0,2 1-293,-1-55 23,1-1 1,-1 0-1,2 0 1,-1 0-1,1 1 1,-1-1-1,2 0 0,-1 0 1,1 1-1,-1-1 1,1 1-1,1-1 1,-1 1-1,1 0 1,0 0-1,0 0 0,1 1 1,0-1-1,2-2-23,40-52 40,-46 59-32,47-9 31,-38 9-16,-5-1-8,-1 1 1,0 0 0,1 1 0,-1-1 0,1 0-1,-1 1 1,0 0 0,2 0-16,-3 0 1,-1 0 0,0 0 0,0 0 0,1 0 0,-1 0 0,0 0 0,0 0 0,0 0 0,0 0 0,0 1 0,0-1 0,0 0 0,-1 1 0,1-1 0,0 1 0,-1-1 0,1 1 0,-1-1 0,0 1 0,1 0-1,1 6-20,-1 1-1,0 0 0,0 0 1,-1 0-1,0 0 0,0 0 1,-1-1-1,-1 5 21,-12 7-234,13-19 229,-1 0-1,1 1 1,0-1-1,-1 1 1,1-1-1,0 1 1,0-1-1,0 1 1,0 0-1,1-1 1,-1 1-1,0 0 1,1 0-1,-1 0 1,1 1 5,0-2-44,-11 5-122,10-6 170,0 1 0,0 0 0,0 0 0,0 0-1,0-1 1,0 1 0,0-1 0,0 1 0,-1 0 0,1-1 0,0 0-1,0 1 1,0-1 0,-1 0 0,1 0 0,-1 0-4,-80 0 115,81 1-138,-1-1 0,1 0-1,-1-1 1,1 1 0,-1 0 0,1 0 0,-1-1 0,1 1 0,-1-1 0,1 1 0,-1-1 0,1 1 0,0-1 0,-1 0 0,0 0 23,2-4-316,11 1 271,-9 4-121,0-1 0,0 1 1,1-1-1,-1 1 0,0-1 0,0 0 1,0 0-1,0 0 0,0 0 0,0 0 1,-1-1-1,1 1 0,0 0 0,-1-1 1,1 0-1,-1 1 0,1-1 1,-1 0 165,4-9-2998</inkml:trace>
  <inkml:trace contextRef="#ctx0" brushRef="#br0" timeOffset="2510.86">649 1150 24,'0'0'497,"0"0"-126,0 0-179,0 0-77,0 0 26,0 0 50,0 0-18,0 0-27,0 0 56,0 0 132,0 0 83,0 0 91,0 0 28,0 0-47,0 0 81,0 0 141,0 0-152,0 0-176,0 0-49,0 0-35,0 0-81,0 0-52,0 0-6,0 0 27,0 0 9,0 0-11,0 0-2,0 0 27,0 0 31,0 0 0,0 0-26,0 0-12,0 0-29,0 0-36,0 0-45,0 0-68,0 0-15,0 0-20,0 0-6,0 0-20,0 0 8,0 0-20,34 0 40,-27 0 41,0 1-1,1 0 0,-1 1 0,0 0 0,0 0 0,0 0-32,0 1 21,0-1 0,1 0 1,-1-1-1,0 0 0,1 0 1,0 0-22,6-1 67,-1 2 0,1 0 1,10 2-68,-10 0 30,0-2 1,0 0-1,10-1-30,165 5 147,-188-6-139,-1 0 5,0 0-4,0 0-1,0 0 0,0 0 3,0 0 16,0 0 17,0 0-15,0 0 12,0 0-10,0 0 42,0 0-10,0 0 25,0 0 45,0 0 47,0 0-28,-6-17 34,-5 0-137,0 2-1,0 0 1,-15-14-49,-12-17 155,17 23-53,16 18-114,1 1 0,-1-1 0,1-1 1,0 1-1,-2-4 12,4 6 102,2 3-6169,8 0 3125</inkml:trace>
  <inkml:trace contextRef="#ctx0" brushRef="#br0" timeOffset="5359.04">335 13 408,'0'0'285,"0"0"-14,0 0-39,0 0-90,0 0-33,0 0 58,-1-3-551,1 3 574,0 0 0,0-1 1,-1 1-1,1 0 0,0 0 1,0 0-1,0-1 0,0 1 1,0 0-1,0-1 0,0 1 1,0 0-1,0 0 0,0-1 1,0 1-1,0 0 0,0 0 1,0-1-1,0 1 1,0 0-1,0-1 0,0 1 1,0 0-1,0 0 0,0-1 1,0 1-1,0 0 0,1 0 1,-1-1-1,0 1 0,0 0 1,0 0-1,0 0 0,1-1 1,-1 1-1,0 0 0,0 0-190,13 1 96,0 0-1,-1 2 0,1-1 0,-1 2 0,0-1 0,0 2 0,0-1 0,-1 2 0,5 2-95,7 2-69,46 23 179,-62-28-88,0 0 0,0 1 0,-1 0 0,0 0 0,0 0 0,-1 0 0,1 1 0,-2 0 0,1 0 0,-1 1 0,0-1 0,0 1 0,-1 0 0,0 0 0,1 5-22,11 24 120,10 0-112,-21-32-7,1 1 0,-1 0 1,0 1-1,0-1 0,-1 1 0,1 1-1,10 30 87,8 40-87,-16-35 3,-1 0 0,-2 1 0,-3-1 0,-2 24-3,0 15-5231,2-82 1457</inkml:trace>
  <inkml:trace contextRef="#ctx0" brushRef="#br0" timeOffset="7866.41">1 495 744,'0'0'378,"0"0"16,0 0-92,0 0-126,0 0-79,0 0 16,0 0 81,0 0 21,0 0 29,0 0-7,0 0 174,0 0 60,0 0-79,0 0-96,0 0-56,0 0-24,0 0-42,0 0-18,0 0-2,30-1 1114,-9-10-1158,-17 9-84,1-1-1,0 1 1,-1 0 0,1 0 0,0 0 0,0 1-1,0 0 1,0 0 0,0 0 0,0 1 0,4-1-26,6 0-11,17 3-62,-31-2 70,0 0 0,0 1 0,0-1 1,0 1-1,-1-1 0,1 1 0,0-1 0,0 1 0,-1-1 0,1 1 1,0 0-1,-1-1 0,1 1 0,-1 0 0,1 0 0,-1-1 0,1 1 1,-1 0-1,1 0 0,-1 0 0,0 0 0,1-1 0,-1 1 1,0 0-1,0 0 0,0 0 0,0 0 0,0 0 0,0 0 0,0 0 1,0 0 2,1 22-104,0-18 72,0 0 0,-1 1 0,0-1 0,0 0 0,0 0 0,-1 0 0,1 0 0,-1 0 0,0 0 0,-1 0 0,1 0 0,-1 0-1,0 0 1,0 0 0,-2 0 32,-19 16 267,23-21-130,0 0 45,0 0-18,0 0-65,0 1-41,0-1-67,-1 1 0,1 0 1,0 0-1,0 0 0,-1 0 0,1 0 0,0 0 0,-1-1 0,1 1 0,-1 0 0,0 0 1,1-1-1,-1 1 0,1 0 0,-1-1 0,0 1 0,0 0 0,0 0 9,1-1-11,-1 1 0,0-1 0,0 1 1,0 0-1,1 0 0,-1-1 0,0 1 0,1 0 0,-1 0 0,1 0 0,-1 0 1,1 0-1,-1 0 0,1 0 0,0 0 0,-1 0 0,1 0 0,0 1 11,0-2 3,1 0 0,-1 0 0,1 0 0,-1 1 0,0-1 0,1 0-1,-1 0 1,1 0 0,-1 0 0,1 0 0,-1 0 0,0 0 0,1 0 0,-1 0 0,1 0 0,-1 0-1,1 0 1,-1-1 0,0 1 0,1 0 0,-1 0 0,1 0 0,-1-1 0,0 1 0,1 0 0,-1 0-1,0-1 1,1 1 0,-1 0 0,0-1 0,1 1-3,12-9 132,-13 9-130,2-1 0,0 0-1,0-1 1,0 1 0,0 0-1,0 0 1,0 0-1,0 0 1,0 1 0,0-1-1,1 0 1,-1 1-1,0 0 1,0-1-1,1 1 1,-1 0 0,0 0-1,0 0 1,1 1-1,-1-1 1,0 1 0,0-1-1,0 1 1,1-1-2,-1 2-13,0-1 1,1 1-1,-1-1 0,0 1 1,0 0-1,0 0 1,0 0-1,0 0 1,0 0-1,-1 1 0,1-1 1,-1 0-1,1 1 1,-1-1-1,0 1 0,0-1 1,0 2 12,1 0 20,-1 0-1,1 0 1,-1 0 0,0 0-1,0 1 1,0-1 0,-1 1 0,0-1-1,0 0 1,0 1 0,0-1-1,-1 1 1,1-1 0,-1 0 0,0 1-1,0-1 1,-1 0 0,1 0-1,-1 0 1,0 0 0,0 0 0,-1 0-1,0 0-19,-3 10 3,6-12-3,-1-1 1,1 0-1,-1 1 0,1-1 0,-1 0 1,1 0-1,-1 1 0,0-1 1,1 0-1,-1 0 0,0 0 0,0 0 1,0 0-1,0 0 0,0 0 1,0 0-1,0 0 0,0 0 0,-1-1 1,1 1-1,0 0 0,0-1 1,-1 1-1,-18 5 96,16-4-30,-1-1-1,1 1 1,-1-1 0,1 0 0,-1-1 0,0 1 0,-2-1-66,0 0 111,5 1-106,0-1 1,1 0 0,-1 0-1,0 0 1,0 0 0,1 0 0,-1-1-1,0 1 1,0 0 0,1-1-1,-1 1 1,0-1 0,1 0-1,-1 0 1,-1 0-6,1-1 619,2 2-776,0 0 1,1 0-1,-1 0 1,0 0-1,0 0 1,0 0-1,0 0 1,0 0-1,0 0 1,0 0-1,0 0 1,0 0-1,0 0 1,0 0-1,0 0 1,0 0-1,0 0 1,0 0-1,1 0 1,-1 0-1,0 0 1,0 0-1,0 0 1,0 0-1,0-1 1,0 1-1,0 0 1,0 0-1,0 0 1,0 0-1,0 0 1,0 0-1,0 0 1,0 0-1,0 0 1,0 0-1,0 0 1,0 0-1,0 0 1,0-1 156,3 1-2682</inkml:trace>
  <inkml:trace contextRef="#ctx0" brushRef="#br0" timeOffset="9483.14">338 516 1032,'0'0'1078,"0"0"-290,0 0-52,0 0-74,0 0-110,0 0-6,0 0-33,0 0-81,0 0-87,0 0-73,0 0-40,0 0-37,0 0-55,0 0-40,0 27-145,-9 20-179,2 1 0,3-1 1,1 13 223,5-58-2,-1 0 0,1 0 0,0-1 0,0 1-1,0-1 1,0 1 0,0-1 0,0 0 0,1 0 0,-1 0 0,0 0 0,1 0 0,-1 0 0,0-1 0,3 1 2,13 6 4,-16-6 16,1 0-1,-1 0 0,1 0 1,0 0-1,-1-1 1,1 1-1,0-1 1,-1 0-1,1 0 0,0 0 1,0 0-1,-1 0 1,1 0-1,0-1 1,0 1-1,-1-1 0,1 0 1,-1 0-1,1 0 1,0 0-1,1-1-19,1-1 30,0 0 1,0 0-1,0-1 0,0 1 0,0-1 1,-1 0-1,0 0 0,0-1 0,2-1-30,-3 1 60,-1 1 0,1 0-1,-1-1 1,0 0 0,0 1 0,-1-1-1,1 0 1,-1 0 0,0 0-1,-1 0 1,1 0-60,0-60 12,-2 37 90,1 23-102,-1 0 0,0 0 0,0 0 0,0 0 0,0 0 0,-1 0 0,0 1 0,0-1 0,0 1 0,-1-1 0,1 1 0,-1-1 0,1 3 3,1-1 1,-1 1-1,0 0 0,0-1 1,0 1-1,0 0 1,0 0-1,-1 1 1,1-1-1,0 0 0,-1 1 1,1-1-1,-1 1 1,0 0-1,1 0 0,-1 0 1,0 0-1,0 0 1,0 1-1,-2-1-3,3 1-76,-1 0 1,1-1-1,0 1 0,-1 1 0,1-1 0,-1 0 1,1 1-1,0-1 0,-1 1 0,1 0 0,0-1 1,-1 1-1,1 0 0,0 1 0,0-1 0,0 0 1,0 0-1,0 1 0,-1 1 76,1 0-86,1-1 0,0 1 0,-1 0 0,1 0 0,0 0 0,1 0 0,-1 0 0,0 0 0,1 0 0,0 0 0,0 0 0,0 0 0,0 4 86,-3 34-1201,3-41 1195,0 0 100,0 0 10,0 0-24,0 0-79,0 0-48,0 0-11,0 0-42,0 0-52,0 10-2225,0-5 558</inkml:trace>
  <inkml:trace contextRef="#ctx0" brushRef="#br0" timeOffset="10950.2">533 266 640,'0'0'671,"0"0"13,0 0-76,0 0-150,0 0-133,0 0-126,0 28 3640,0 107-3527,1-133-319,-1-1-1,0 0 0,1 0 1,-1 0-1,1 0 0,-1 0 1,1 0-1,0 0 0,-1 0 1,1 0-1,0 0 1,0 0-1,-1 0 0,1-1 1,0 1-1,0 0 0,0-1 1,0 1-1,0 0 0,0-1 1,0 1-1,0-1 0,1 0 1,-1 1-1,0-1 0,1 0 8,32 6-153,-33-7 163,-1 0 0,1 0 1,0-1-1,0 1 0,-1 0 0,1-1 0,-1 1 0,1-1 0,-1 1 0,1-1 0,-1 1 0,0-1 1,0 1-1,0-1 0,0 1 0,0-1 0,0 1 0,0 0 0,-1-2-10,2-3 43,2-6 81,0 0-1,-1 0 1,0 0 0,-1 0 0,0-11-124,-1 20 38,0 1 1,-1 0-1,1 0 1,-1-1 0,0 1-1,0 0 1,0 0-1,0 0 1,0 0-1,0 0 1,-1 0 0,1 0-1,0 0 1,-1 1-1,0-1 1,1 1-1,-1-1 1,0 1 0,0-1-1,0 1 1,0 0-1,0 0 1,0 0-1,0 0 1,-1 0-39,1 0 9,-1 1 1,1-1-1,0 1 1,-1 0-1,1 0 0,-1 0 1,1 0-1,0 0 1,-1 0-1,1 1-9,-15 0-371,16-1 350,0 0 0,0 0 1,0 1-1,0-1 1,0 0-1,0 1 1,0-1-1,1 1 1,-1 0-1,0-1 0,0 1 1,1-1-1,-1 1 1,0 0-1,1 0 1,-1-1-1,1 1 0,-1 0 1,1 0-1,-1 0 1,1 0-1,-1-1 1,1 1-1,0 0 1,-1 0-1,1 0 0,0 0 1,0 0-1,0 0 1,0 0-1,0 1 21,-2 35-618,2-31 607,0 1 286,0-6-367,-1-1 0,1 1 0,0-1 0,0 1 0,0 0 0,-1-1 0,1 1 0,0 0 1,0-1-1,0 1 0,0 0 0,0-1 0,0 1 0,0 0 0,0-1 0,1 1 0,-1-1 1,0 1-1,0 0 0,0-1 0,1 1 0,-1-1 0,0 1 0,1 0 0,-1-1 0,1 1 0,-1-1 1,0 1-1,1-1 0,-1 0 0,1 1 0,-1-1 0,1 1 0,0-1 0,-1 0 0,1 1 0,-1-1 1,1 0-1,-1 0 0,1 1 0,0-1 92,9 0-1292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02.112"/>
    </inkml:context>
    <inkml:brush xml:id="br0">
      <inkml:brushProperty name="width" value="0.05" units="cm"/>
      <inkml:brushProperty name="height" value="0.05" units="cm"/>
    </inkml:brush>
  </inkml:definitions>
  <inkml:trace contextRef="#ctx0" brushRef="#br0">77 227 440,'0'0'1470,"0"0"-495,0 0-265,0 0-51,0 0 24,0 0 49,0 0 44,-1 11 2737,-6 41-2991,-33 107 43,19-78-430,13-39 22,8-42-165,0 0-3,0 0 15,0 0 14,0 0 27,82-1 341,47-9-386,-108 8-23,26-5-1144,-41 6-1790,-6 1 358</inkml:trace>
  <inkml:trace contextRef="#ctx0" brushRef="#br0" timeOffset="617.91">249 236 2793,'0'0'1416,"0"0"-605,0 0-371,0 0 3,0 0 101,0 0 39,0 5 3730,0 27-4176,-4 42 30,-2 1 1,-4 0 0,-3-2 0,-8 21-168,3-27-161,-6 31 479,17-43-5925,8-66 2891,1-1-1269</inkml:trace>
  <inkml:trace contextRef="#ctx0" brushRef="#br0" timeOffset="1540">477 22 928,'0'0'2078,"0"0"-1004,0 0-626,0 0-102,0 0 124,0 0 1,0 0-105,0 0-3,0 0 45,0 0 94,5-1 686,18-8-569,-20 7-555,0 1-1,0-1 1,0 1 0,1 0 0,-1 0-1,0 0 1,0 0 0,1 1-1,-1-1 1,3 1-64,-3 0 5,-1 0-1,0 0 1,0 0 0,0 0-1,0 1 1,0-1 0,1 1-1,-1-1 1,0 1 0,0 0-1,0 0 1,0 0 0,-1 0-1,1 0 1,0 1-1,0-1 1,-1 0 0,1 1-1,-1-1 1,1 1 0,0 0-5,0 1 18,-1 0 1,1 1-1,0-1 0,-1 0 1,0 1-1,1-1 1,-2 1-1,1 0 1,0-1-1,-1 1 0,1 0 1,-1 0-19,0 4 32,0 0 0,-1 0 0,1 0-1,-2-1 1,1 1 0,-1 0 0,0-1 0,-1 1 0,1-1 0,-2 0 0,1 0 0,-1 0-32,-48 66 154,-28 26-154,77-95-8,2-4-22,1 0-88,0 0 6,0 0 50,115-1 535,-1-1-3056,-114 3-247,0 4-2454</inkml:trace>
  <inkml:trace contextRef="#ctx0" brushRef="#br0" timeOffset="2140.51">794 438 720,'0'0'2702,"0"0"-1124,0 0-635,0 0-145,0 0 41,0 0-93,0 0-163,0 0-141,0 0-19,0 0-51,0 0-52,0 5 87,2 75 174,-1-8 470,-4 27-1051,-7-41 197,7-43-3948,3-31 1751,0 1-558</inkml:trace>
  <inkml:trace contextRef="#ctx0" brushRef="#br0" timeOffset="2540.92">665 626 464,'0'0'4714,"0"0"-2724,0 0-1104,0 0-238,0 0-121,0 0-95,9-1-120,24 0-142,-7 1 39,-1-1 0,1-1 0,-1-1-1,10-4-208,-21 3-101,0 1 0,0 0-1,0 1 1,1 0 0,6 1 101,-21 1-37,1 0 0,-1 0 0,0 0 0,1 1 1,-1-1-1,1 0 0,-1 0 0,0 0 0,1 1 1,-1-1-1,0 0 0,1 0 0,-1 1 0,0-1 1,0 0-1,1 1 0,-1-1 0,0 0 0,0 1 1,0-1-1,1 0 0,-1 1 0,0-1 0,0 1 1,0-1-1,0 0 0,0 1 0,0-1 1,0 1-1,0-1 0,0 0 0,0 1 0,0-1 37,0 19-1505,0-13 570,0 7-1569</inkml:trace>
  <inkml:trace contextRef="#ctx0" brushRef="#br0" timeOffset="3674.1">1396 158 4545,'0'0'2170,"0"0"-875,0 0-531,0 0-113,0 0 22,0 0-97,0 0-80,0 0 18,0 0-10,-17 0 39,-121 0-2029,138 0 1487,-1 0-1,0 1 1,1-1-1,-1 0 1,1 0-1,-1 0 1,0 0-1,1 0 1,-1 1 0,1-1-1,-1 0 1,1 0-1,-1 1 1,0-1-1,1 0 1,-1 1-1,1-1 1,0 1 0,-1-1-1,1 1 1,-1-1-1,1 1 1,0-1-1,-1 1 1,1-1-1,0 1 1,-1-1-1,1 1 1,0 0 0,0-1-1,0 1 1,0-1-1,0 1 1,-1 0-1,2 23-8,0-16 34,8 288 1004,-9-296-1023,0 1 0,0 0 0,0-1-1,0 1 1,0 0 0,0-1 0,0 1 0,0-1 0,0 1-1,0 0 1,0-1 0,0 1 0,1 0 0,-1-1 0,0 1 0,0-1-1,1 1 1,-1 0 0,0-1 0,1 1 0,-1-1 0,0 1 0,1-1-1,-1 1 1,1-1-7,12-5-150,9-4 108,-15 8 29,1 0 0,-1 0 0,1 1 0,-1 0 0,0 0 0,1 1 1,-1 0-1,0 0 0,1 1 0,-1 0 13,-4-1-3,0 0 0,-1 0 1,1 1-1,0-1 0,-1 1 1,0-1-1,1 1 0,-1 0 1,0 0-1,0 0 0,0 1 1,0-1-1,-1 0 0,1 1 1,-1-1-1,1 1 0,-1-1 0,0 1 1,0 0-1,0-1 0,0 1 1,0 0-1,-1 0 0,1 0 1,-1 0-1,0 2 3,2 8 18,-2-1 0,1 1 1,-2-1-1,0 1 0,0-1 1,-1 1-1,-1-1 0,0 0 1,0 0-1,-1 0 0,-1 0 0,0-1 1,-1 1-1,-5 7-18,2-3 2,-6 8 11,-1 0 0,-11 13-13,23-32-6,0 0-1,-1 0 1,0 0-1,0 0 0,0-1 1,0 0-1,0 0 1,-1-1-1,0 1 0,0-1 1,0-1-1,0 1 1,-5 1 6,-20-2 120,30-2-236,1 0 0,-1 0 0,0 0 0,0 0 1,1 0-1,-1 0 0,0-1 0,1 1 0,-1 0 1,0 0-1,0-1 0,1 1 0,-1 0 0,0-1 1,1 1-1,-1-1 0,1 1 0,-1-1 1,1 1-1,-1-1 0,1 1 0,-1-1 0,1 0 1,-1 1-1,1-1 0,-1 0 0,1 1 0,0-1 1,0 0-1,-1 1 0,1-1 0,0 0 0,0 0 1,0 1-1,0-1 116,1 1-1646,4 0-521</inkml:trace>
  <inkml:trace contextRef="#ctx0" brushRef="#br0" timeOffset="4590.84">1588 126 1664,'0'0'1873,"0"0"-596,0 0-315,0 0 62,0 0 82,0 0-139,1-2 1554,9-5-2457,15 3-24,0 1-1,0 1 1,0 1-1,1 2-39,-14-1-4,-11 0 2,0 1 0,0 0 1,0-1-1,0 1 0,0 0 1,-1-1-1,1 1 0,0 0 1,0 0-1,-1 0 0,1 0 1,0 0-1,-1-1 0,1 1 1,-1 1-1,1-1 0,-1 0 1,1 0-1,-1 0 0,0 0 1,0 0-1,1 0 0,-1 0 1,0 0-1,0 1 0,0-1 0,0 1 2,1 39 66,-1-38-45,1 1-26,-2 0 0,1 0-1,0 0 1,-1-1 0,1 1 0,-1 0-1,0 0 1,-1-1 0,1 1-1,-1-1 1,1 1 0,-1-1 0,0 0-1,-1 1 6,-3 3-122,0 0 0,0-1-1,-1 0 1,0-1 0,-4 4 122,-13 6-191,-14 12-81,37-27 245,1 0-45,0 0-26,0 0 15,0 0 64,0 0 21,129 1 3,-124 0-256,0 0 0,0 1-1,0-1 1,0 1 0,-1 0 0,1 1 0,-1-1 0,1 1 0,-1 0 0,0 0-1,0 0 1,0 1 0,2 1 251,8 13-2347</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07.642"/>
    </inkml:context>
    <inkml:brush xml:id="br0">
      <inkml:brushProperty name="width" value="0.05" units="cm"/>
      <inkml:brushProperty name="height" value="0.05" units="cm"/>
    </inkml:brush>
  </inkml:definitions>
  <inkml:trace contextRef="#ctx0" brushRef="#br0">1 37 3753,'0'0'1020,"0"0"-411,0 0-230,0 0 159,0 0 319,0 0 42,0 0-88,0 0-215,0 0-231,0 0-122,0 0-103,0 0-56,0 0-29,0 0-28,0 0-10,0 0 18,0 0-19,0 0 6,0 0 45,0 0 49,8 0 93,23-2-136,0-2 0,0 0 0,-1-2 0,0-2-1,10-4-72,-36 12-2156,-4 0 421,0 0-1035</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08.259"/>
    </inkml:context>
    <inkml:brush xml:id="br0">
      <inkml:brushProperty name="width" value="0.05" units="cm"/>
      <inkml:brushProperty name="height" value="0.05" units="cm"/>
    </inkml:brush>
  </inkml:definitions>
  <inkml:trace contextRef="#ctx0" brushRef="#br0">1 45 4257,'0'0'2218,"0"0"-1006,0 0-607,0 0-236,0 0 57,0 0-18,0 0-158,2-1-81,22-8 6,0 1 0,0 1 0,1 1 0,-1 1 0,1 1-1,0 1 1,6 1-175,-30 2-1,0 0-1,0 1 1,0-1-1,-1 0 1,1 0-1,0 1 0,0-1 1,0 0-1,-1 1 1,1-1-1,0 1 0,0-1 1,-1 1-1,1-1 1,-1 1-1,1-1 1,0 1-1,-1 0 0,1-1 1,-1 1-1,1 0 1,-1 0-1,0-1 1,1 1-1,-1 0 0,0 0 1,1 0-1,-1-1 1,0 1-1,0 0 1,0 0-1,0 0 0,0 0 1,0 0 1,0 38 105,-1-23-35,1-9-71,-1 0 0,0 0 1,-1 1-1,1-1 0,-2 0 0,1 0 1,-1-1-1,0 1 0,0 0 0,-3 3 1,-48 68-477,15-23 328,34-48 165,1 0 0,1 0 0,-1 1 0,1-1 0,1 1 0,-1 0 0,1 0 0,1 0 0,-1 0 0,1 0 0,1 0 0,-1 7-16,2-14 7,0 0-1,-1-1 1,1 1-1,-1 0 1,1-1-1,0 1 0,-1-1 1,1 1-1,0 0 1,0-1-1,-1 0 1,1 1-1,0-1 0,0 1 1,0-1-1,0 0 1,-1 0-1,1 1 1,0-1-1,0 0 1,0 0-1,0 0 0,0 0 1,0 0-1,0 0 1,0 0-1,0-1-6,36 1 270,-27 0-220,110 0-58,-108 5-1991,-8-1-969</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09.177"/>
    </inkml:context>
    <inkml:brush xml:id="br0">
      <inkml:brushProperty name="width" value="0.05" units="cm"/>
      <inkml:brushProperty name="height" value="0.05" units="cm"/>
    </inkml:brush>
  </inkml:definitions>
  <inkml:trace contextRef="#ctx0" brushRef="#br0">106 1 1720,'0'0'1625,"0"0"-960,0 0-487,0 0-116,0 0 14,0 0 122,-6 13 191,3-7-483,-8 18 1283,0-1 0,2 1 0,-4 20-1189,-6 49 424,4 0 1,5 1-1,4 1 0,3 6-424,4-93 34,0 1-1,1-1 0,0 0 0,0 1 0,1-1 0,0 0 0,0-1 0,1 1 0,0 0 1,0-1-1,1 0 0,0 0 0,0 0 0,1-1 0,-1 0 0,2 0 0,-1 0-33,6 5-150,0-1 0,0 0-1,1-1 1,3 1 150,-4-4-979,0 0 0,0 0 0,0-1 0,8 2 979,-12-6-2352</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09.779"/>
    </inkml:context>
    <inkml:brush xml:id="br0">
      <inkml:brushProperty name="width" value="0.05" units="cm"/>
      <inkml:brushProperty name="height" value="0.05" units="cm"/>
    </inkml:brush>
  </inkml:definitions>
  <inkml:trace contextRef="#ctx0" brushRef="#br0">16 0 3753,'0'0'1712,"0"0"-429,0 0-385,0 0-21,0 0 15,0 0-162,3 16 251,-3-11-907,1 6 39,-1 1-1,-1 0 0,0 0 1,-1 0-1,0-1 0,0 1 1,-4 7-113,5-17-9,0 0 1,1 1 0,-1-1-1,0 1 1,1-1 0,-1 1-1,1-1 1,0 1 0,0-1-1,0 1 1,0-1 0,0 2 8,1-3-9,-1 0 1,1 0-1,-1 0 1,1 0-1,-1 0 0,1-1 1,0 1-1,-1 0 1,1 0-1,0-1 0,0 1 1,0 0-1,-1-1 1,1 1-1,0-1 0,0 1 1,0-1-1,0 0 1,0 1-1,0-1 1,0 0-1,0 0 0,0 0 1,0 1-1,0-1 1,0 0-1,0 0 0,1-1 9,65 4 202,14-4-202,-12 0-846,-68 1 576,-1 0-132,0 0-457,0 0-1058,0 0-1628</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10.111"/>
    </inkml:context>
    <inkml:brush xml:id="br0">
      <inkml:brushProperty name="width" value="0.05" units="cm"/>
      <inkml:brushProperty name="height" value="0.05" units="cm"/>
    </inkml:brush>
  </inkml:definitions>
  <inkml:trace contextRef="#ctx0" brushRef="#br0">1 0 5281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10.443"/>
    </inkml:context>
    <inkml:brush xml:id="br0">
      <inkml:brushProperty name="width" value="0.05" units="cm"/>
      <inkml:brushProperty name="height" value="0.05" units="cm"/>
    </inkml:brush>
  </inkml:definitions>
  <inkml:trace contextRef="#ctx0" brushRef="#br0">1 72 5281,'127'-59'1926,"-102"47"-362,-25 12-510,0 0-403,0 0-282,0 0-172,0 0-71,0 0-54,0 34 361,3 288-733,7-322-3931,-7-5 474</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10.797"/>
    </inkml:context>
    <inkml:brush xml:id="br0">
      <inkml:brushProperty name="width" value="0.05" units="cm"/>
      <inkml:brushProperty name="height" value="0.05" units="cm"/>
    </inkml:brush>
  </inkml:definitions>
  <inkml:trace contextRef="#ctx0" brushRef="#br0">1 0 1464,'0'0'2536,"0"0"-979,0 0-559,0 0-133,0 0 202,0 0-108,0 0-209,7 17-188,-6-14-537,8 16 136,0 0 1,1 0-1,1-1 1,1 0-1,12 15-161,-11-18 93,4 3-27,-1 1-1,-1 0 0,0 3-65,-10-14 5,-1 0 0,0 0-1,0 0 1,-1 1 0,0-1 0,-1 1-1,0 0 1,0 0 0,0 0 0,-1 2-5,0 7 26,0 0 0,-1 1 0,-1-1 1,0 1-1,-2-1 0,0 0 0,-1 0 1,-1 0-1,0 0 0,-5 7-26,-71 135-1218,45-92-628,34-65 1417,1-1 0,-1 2 1,1-1-1,0 0 1,0 0-1,0 0 1,0 0-1,1 1 0,-1-1 1,1 0-1,0 2 429,0-4-2250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11.367"/>
    </inkml:context>
    <inkml:brush xml:id="br0">
      <inkml:brushProperty name="width" value="0.05" units="cm"/>
      <inkml:brushProperty name="height" value="0.05" units="cm"/>
    </inkml:brush>
  </inkml:definitions>
  <inkml:trace contextRef="#ctx0" brushRef="#br0">67 1 1696,'0'0'1683,"0"0"-957,0 0-257,0 0 97,0 0 201,0 0-67,-6 30-263,-41 198 503,40-173-135,3 1 0,1-1-1,4 9-804,-1-34 26,0-18-8,1 0 1,0 0-1,1 0 0,0 0 1,1 0-1,1 0 1,-1 0-1,2-1 1,2 5-19,-4-11-93,-1 0 0,1 0 0,0 0 0,0 0 0,1-1 0,-1 1 0,1-1 0,0 0 0,0 0 0,1-1 0,-1 1 0,1-1 0,0 0 0,0 0 0,0 0 0,0-1 0,0 0 0,0 0 0,1 0 0,4 1 93,14-1-1664,-4-1-649</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20.327"/>
    </inkml:context>
    <inkml:brush xml:id="br0">
      <inkml:brushProperty name="width" value="0.05" units="cm"/>
      <inkml:brushProperty name="height" value="0.05" units="cm"/>
    </inkml:brush>
  </inkml:definitions>
  <inkml:trace contextRef="#ctx0" brushRef="#br0">212 152 1096,'0'0'1115,"0"0"-144,0 0-157,0 0-93,0 0 86,0 0 110,0 0-68,0 0-169,0 0-135,0 0-37,0 0 26,0 0-90,0 0-103,0 0-79,0 0-74,0 0-23,0 0 20,0 0 54,0 0 21,0 0-1,0 0-3,0 0-29,0 0-23,0 0-3,0 0 0,0 0-22,0 0-36,-23 0-267,-6 0-123,15-1 131,1 1-1,0 0 0,0 1 0,0 0 1,0 1-1,0 1 117,6-2 38,0 0-1,1 0 1,-1 0-1,0-1 1,1 0-1,-3 0-37,-9-1 4,18 1 8,0 0-5,0 0-28,0 0-58,0 0 28,0 0 39,0 0 24,0 0 32,0 0 24,0 0 24,0 0-13,0 0-2,0 0-14,0 0-62,0 11-139,0 133 335,0-144-142,0 0 13,0 0 10,0 0-24,0 0-32,0 0 21,0 0 4,0 0-31,0 0-8,27-18-11,-20 15-4,1 0 0,0 1 1,-1 0-1,1 1 0,0 0 0,0 0 0,0 0 0,0 1 1,0 0-1,7 2 7,11-2-17,-24 1 13,-1 0 0,1-1 0,-1 1 1,1 0-1,-1 0 0,1 0 0,-1 0 0,0 0 1,1 0-1,-1 0 0,0 1 0,0-1 0,0 0 1,0 1-1,0-1 0,0 1 0,0-1 0,0 1 1,-1 0-1,1-1 0,0 1 0,-1-1 0,1 2 4,10 41 72,-8-17-11,-1 1 0,-3 12-61,1-14 123,0-25-104,0 0-14,0 0 0,0-1 0,0 1-1,0 0 1,-1 0 0,1 0 0,0 0 0,0 0 0,-1-1 0,1 1 0,-1 0 0,1 0-1,-1-1 1,1 1 0,-1 0 0,0-1 0,1 1 0,-1 0-5,-8 5-126,0-1 0,0 1 1,-1-2-1,0 1 0,0-1 0,0-1 1,0 0-1,-1 0 0,1-1 0,-1 0 1,0-1-1,1 0 0,-1-1 0,-9-1 127,18 1-303,0 0-4290,2 0 1580</inkml:trace>
  <inkml:trace contextRef="#ctx0" brushRef="#br0" timeOffset="1024.22">378 1 3345,'0'0'1327,"0"0"-523,0 0-541,0 0-217,0 0 17,0 0 104,0 0 179,0 0 100,0 0-21,0 0-107,0 0-57,0 0-68,0 0-33,0 0 16,0 0 44,0 0 14,0 0 39,0 0 30,0 0-64,0 0-59,0 33 1065,30 63-40,-23-52-976,-3 1 0,-1-1 0,-4 42-229,1-36 29,-1-39-21,0 0 0,-1 0 1,0 0-1,0 0 1,-1-1-1,-1 1 0,0-1 1,-4 9-9,-12 19 73,-17 24-73,5-9 4,31-51-289,-12 20 1081,7-16-2160,3-10-5082,3-3 2526</inkml:trace>
  <inkml:trace contextRef="#ctx0" brushRef="#br0" timeOffset="1857.32">811 402 1168,'0'0'1159,"0"0"-581,0 0-354,0 0 74,-4 2 130,-1 1-83,-1 0-1,1 1 0,0-1 1,0 1-1,1 0 0,-1 0 0,1 1 1,0 0-1,0-1 0,0 1 0,1 1 1,-1-1-1,1 0 0,1 1 1,-1 0-1,1 0-344,-10 23 1094,2 0 1,-5 21-1095,11-33 60,2 0 1,0-1-1,0 2 0,2-1 0,0 7-60,0-11 42,1-11-42,-1 0-1,1 0 1,-1 1-1,1-1 1,0 0 0,0 0-1,0 0 1,1 0 0,-1 0-1,0 0 1,1 0-1,-1 0 1,1 0 0,0-1-1,-1 1 1,1-1 0,0 1-1,0-1 1,0 0-1,0 0 1,0 0 0,1 0-1,-1 0 1,0 0 0,0 0-1,1-1 1,-1 1-1,0-1 1,1 0 0,9 3-331,0 0 1,1-2-1,-1 1 0,12-1 331,39-1-5079,-53 0 2693</inkml:trace>
  <inkml:trace contextRef="#ctx0" brushRef="#br0" timeOffset="2527.71">1016 486 1344,'0'0'1486,"0"0"-198,0 0-290,0 0-129,0 0 6,0 0-164,0 12-180,0 154 1029,0-164-1545,0-1 0,0 1-1,0-1 1,1 0 0,-1 1 0,0-1-1,1 0 1,-1 1 0,1-1 0,-1 0-1,1 1 1,0-1 0,-1 0 0,1 0-1,0 0 1,0 0 0,0 0 0,0 0-1,0 0 1,0 0 0,0 0 0,0 0-1,0 0 1,1 0-15,1 0 32,0 1-1,1-1 0,-1 0 1,0 0-1,1 0 1,-1-1-1,0 1 1,1-1-1,-1 0 1,3 0-32,0 0 63,0 0 1,0 0-1,0-1 1,1 0-1,-1-1 1,0 1-1,-1-1 1,1 0-1,0 0 1,-1-1-1,6-3-63,-6 2 48,0 0-1,-1-1 1,0 1-1,1-1 1,-1 0-1,-1 0 1,1-1 0,-1 1-1,0-1 1,0 0-1,-1 1 1,0-1-1,0-1 1,0 1 0,0 0-1,-1 0 1,0 0-1,-1-1 1,1 1-1,-1-1 1,-1 1-1,1 0 1,-1-1 0,0 0-48,0 3-67,0 0 0,0 0 0,0 1 1,0-1-1,-1 0 0,0 0 1,1 1-1,-2-1 0,1 1 0,0-1 1,0 1-1,-1 0 0,0 0 1,0 0-1,0 0 0,0 1 0,0-1 1,0 1-1,-1 0 0,1 0 1,-1 0-1,0 0 0,1 0 0,-5 0 67,1-1-346,-1 0 0,0 1 0,0 0-1,-1 1 1,1 0 0,0 0-1,0 1 1,0 0 0,-1 0-1,1 1 1,-7 1 346,13-2-119,0 1 0,1-1 0,0 1 0,-1-1 0,1 1 0,-1 0 0,1 0 0,0-1-1,-1 1 1,1 0 0,0 0 0,0 0 0,0 0 0,0 1 0,0-1 0,0 0 0,0 0 0,0 1 0,0-1 0,0 0 0,1 1 0,-1-1-1,1 1 1,-1-1 0,1 1 119,-4 41-1850,4-23 1372,-3-4-657</inkml:trace>
  <inkml:trace contextRef="#ctx0" brushRef="#br0" timeOffset="3307.7">1406 364 1488,'0'0'942,"0"0"-261,0 0-18,0 0 119,0 0 125,0 0-21,0 0-180,0 0-190,0 0-117,-10 13 221,-15 11-584,17-19-138,1 2-1,0-1 1,0 1-1,1 0 1,0 0-1,0 1 1,1-1-1,0 1 1,0 1-1,1-1 1,0 1 102,4-8-10,0 0-1,0 0 1,0 0-1,0 0 1,0 0 0,0 0-1,0 0 1,0 0-1,0 0 1,1 0 0,-1 0-1,0 0 1,1 0-1,-1 0 1,1-1 0,-1 1-1,1 0 1,-1 0-1,1 0 1,0 0 0,-1-1-1,1 1 1,0 0-1,0-1 1,-1 1 0,1 0-1,0-1 1,1 1 10,35 17 123,-1 1-78,-5 9 713,-1 2-1,7 11-757,-35-39 48,-1 1 0,0 0-1,0 1 1,-1-1-1,1 0 1,-1 0 0,1 0-1,-1 0 1,0 0 0,0 1-1,0-1 1,-1 0 0,1 0-1,-1 0 1,0 0 0,1 0-1,-1 0 1,-1 0 0,1 0-1,0 0 1,-1 0 0,0 0-1,1-1 1,-1 1 0,0-1-1,0 1-47,-8 3 34,1 0 1,-1-1-1,0 0 0,-1-1 1,-3 1-35,8-3-248,1-1 0,0 1 0,0-1 0,0 0 0,-1-1 0,1 0 0,0 1 0,-1-2 1,1 1-1,0 0 0,-1-1 0,-1-1 248,6 1-123,0 1 0,1-1 0,0 0 0,-1 1 0,1-1 0,-1 0 0,1 0 0,0 1 0,-1-1 0,1 0 1,0 0-1,0 0 0,0 1 0,0-1 0,0 0 0,0 0 0,0 0 0,0 0 0,0 1 0,0-1 0,0 0 0,0 0 0,0 0 123,1-4-910,-1-6-935</inkml:trace>
  <inkml:trace contextRef="#ctx0" brushRef="#br0" timeOffset="4579.52">1969 173 672,'0'0'920,"0"0"-230,0 0-231,0 0-138,0 0 19,0 0-29,-7 1-78,2-1-95,-1 1-1,0 0 1,1 0-1,0 0 1,-1 1-1,1-1 1,0 1-1,0 1 1,0-1-1,-5 4-137,8-5 157,1 0-1,-1 0 0,1 1 1,-1-1-1,0 1 1,1 0-1,0-1 0,0 1 1,-1 0-1,1 0 1,0 0-1,0 0 0,0-1 1,1 2-1,-1-1 1,0 0-1,1 0-156,-5 12 362,-42 84 831,33-72-1088,0 0 0,3 1 0,0 0 0,1 1-1,-2 14-104,9-20 203,1-1 0,0 1 0,2 0 0,1 0 0,3 20-203,-3-36 17,1-1-1,0 1 1,0-1-1,1 1 1,0-1-1,0 0 0,0 0 1,1 0-1,-1-1 1,1 1-1,0-1 1,1 0-1,-1 0 0,1 0 1,-1 0-1,1-1 1,0 0-1,1 0 1,-1 0-1,0-1 0,1 0 1,-1 0-1,1 0 1,0-1-1,0 1 1,0-2-1,-1 1 0,2 0-16,-2-2 13,1 1-1,0-1 0,0 1 0,-1-2 0,1 1 1,-1-1-1,1 0 0,-1 0 0,1 0 0,-1-1 1,0 1-1,1-2-12,6-5 3,1-1-1,-1 0 1,10-11-3,-17 15 7,1 1 1,-1-2-1,0 1 0,-1 0 0,4-7-7,-7 11 20,0-1 0,0 1 1,0 0-1,0-1 0,0 1 0,0-1 0,0 1 0,-1-1 0,1 0 0,-1 1 0,0-1 0,0 1 0,0-1 0,0 0 0,0 1 0,-1-1 0,1 1 1,-1-1-1,0-1-20,0 3-4,0 0 1,-1-1-1,1 1 1,0 0-1,-1 0 1,1 0 0,-1 0-1,1 0 1,-1 0-1,1 0 1,-1 1 0,0-1-1,1 0 1,-1 1-1,-1-1 4,-32-6-113,30 6 94,-13-3-101,0 2-1,0 0 1,0 2 0,-1 0 0,-15 2 120,32-2-1,1 1-1,-1-1 1,1 1-1,0-1 1,-1 1-1,1 0 1,0 0-1,-1 0 1,1-1-1,0 1 0,0 1 1,0-1-1,0 0 1,0 0-1,0 0 1,0 0-1,0 1 1,0-1-1,0 1 1,1-1-1,-1 0 0,1 1 1,-1-1-1,1 1 1,-1-1-1,1 1 1,0-1-1,0 1 1,0 1 1,-1 54-1409,2-40-1377,-1-14-112</inkml:trace>
  <inkml:trace contextRef="#ctx0" brushRef="#br0" timeOffset="5450.03">2286 206 3505,'0'0'1043,"0"0"-210,0 0-259,0 0 36,0 0 129,0 0 3,-6 15-81,-54 113 924,53-113-1354,1 0 1,1 0-1,0 1 1,1 0-1,1 0 0,-2 15-231,2 18 888,1 32-888,2-70 33,1-9-28,-1 0 0,1 0 0,0 0 0,-1 0 0,1 0 0,0 0 0,0 0 0,0-1 0,0 1 0,0 0 0,1-1 0,-1 1 0,1 0 0,-1-1 0,1 0 0,-1 1 0,1-1 0,0 0 0,-1 0 0,1 0 0,0 0 0,0 0 0,0 0 0,0 0 0,0-1 0,1 1-5,4 1 18,0 1 0,1-1 0,0-1 0,-1 1 0,1-1 0,6-1-18,-8 1 9,-1-1 0,1 0 0,0-1 0,0 1 0,0-1 0,-1 0 1,1-1-1,0 1 0,-1-1 0,1 0 0,-1-1 0,0 1 0,0-1 0,0 0 1,0 0-1,0-1 0,-1 0 0,1 1 0,1-4-9,20-15 48,35-34-34,-55 50 46,-1 0 1,0 0-1,0 0 0,-1-1 0,0 0 0,0 1 0,-1-1 0,3-8-60,-3 2 30,-1 0-1,0-1 1,-2 1 0,1-1 0,-2 1-1,-1-10-29,1-20-3,0 34-25,0 1 0,0-1 0,-1 1 1,0 0-1,0-1 0,-1 1 1,0 0-1,-1 0 0,0 1 1,0-1-1,0 1 0,-6-6 28,7 8-114,0 1 0,-1-1 0,1 1 0,-1 0 0,0 0 0,-1 1 1,1-1-1,-1 1 0,1 0 0,-1 0 0,0 0 0,0 1 0,0-1 0,0 1 0,-1 1 0,1-1 0,0 1 0,-1 0 0,1 0 0,-2 0 114,0 1-448,-13 1-519,20-1 766,-1 0 1,1 0 0,-1 0 0,1 0 0,-1 0-1,1 1 1,0-1 0,-1 0 0,1 0-1,-1 1 1,1-1 0,0 0 0,-1 0 0,1 1-1,-1-1 1,1 0 0,0 1 0,0-1-1,-1 1 1,1-1 0,0 0 0,0 1 0,-1-1-1,1 1 1,0-1 0,0 1 0,0-1-1,0 1 1,0-1 0,0 1 0,-1-1 0,1 1-1,0-1 201,0 3-2807</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5.964"/>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34.859"/>
    </inkml:context>
    <inkml:brush xml:id="br0">
      <inkml:brushProperty name="width" value="0.05" units="cm"/>
      <inkml:brushProperty name="height" value="0.05" units="cm"/>
    </inkml:brush>
  </inkml:definitions>
  <inkml:trace contextRef="#ctx0" brushRef="#br0">1 3 3977,'0'0'1595,"0"0"0,0 0-192,0 0-215,0 0-257,0 0-271,0 0-184,0 0-109,0 0-66,0 0-34,0 0-22,0 0-30,0 0-37,0 0-34,0 0-35,0 0-46,20 0 97,36-1 55,-18 0-188,1 1 0,5 3-27,-31 1 360,-7-1-1314,-1-2-4169,-5-1 1354</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28.013"/>
    </inkml:context>
    <inkml:brush xml:id="br0">
      <inkml:brushProperty name="width" value="0.05" units="cm"/>
      <inkml:brushProperty name="height" value="0.05" units="cm"/>
    </inkml:brush>
  </inkml:definitions>
  <inkml:trace contextRef="#ctx0" brushRef="#br0">1 432 1608,'0'0'2151,"0"0"-530,0 0-402,0 0-506,0 0-391,0 0-198,7-2-39,22-6 54,-22 6 121,-7 2 127,0 0-77,0 0-127,0 0-99,0 0-64,0 0-12,0 0 0,0 0 12,0 0 48,0 0 0,30-5 1099,69-23 609,-59 16-1625,0 2 0,41-5-151,-73 14 118,0-1-1811,-7-5-3768,-1 4 1062</inkml:trace>
  <inkml:trace contextRef="#ctx0" brushRef="#br0" timeOffset="500.74">146 632 824,'0'0'998,"0"0"-327,0 0-146,0 0 128,0 0 13,0 0 27,6 0 4842,23 3-4828,207-3 718,-235 0-1453,-1 0 0,0 0 0,1 0 0,-1 1 0,1-1-1,-1 0 1,1 0 0,-1 1 0,0-1 0,1 0 0,-1 1 0,0-1-1,1 0 1,-1 1 0,0-1 0,1 1 0,-1-1 0,0 0 0,0 1-1,1-1 1,-1 1 0,0-1 0,0 1 0,0-1 0,0 1 0,0-1-1,0 1 1,0-1 28,-2 7-4630,-7-6-649</inkml:trace>
  <inkml:trace contextRef="#ctx0" brushRef="#br0" timeOffset="1787.4">861 141 1112,'0'0'2566,"0"0"-971,0 0-541,0 0-315,0 0-145,0 0-128,0 0-164,6 42 1744,-3 41-1294,-1-54-736,-1 1 1,-1-1 0,-1 1 0,-2-1 0,-1 0-1,-4 12-16,-22 49-274,13-38-840,-4 20 1114,19-61-273,1 0-1,0 0 1,0 1-1,2 5 274,-1-4-295,0-13 225,0 1 0,0-1 0,1 1 0,-1-1 0,0 0 0,1 1 0,-1-1 0,0 1 0,1-1 1,-1 0-1,0 1 0,1-1 0,-1 0 0,1 0 0,-1 1 0,1-1 0,-1 0 0,1 0 0,-1 0 1,1 1-1,-1-1 0,1 0 0,-1 0 0,1 0 0,-1 0 0,1 0 0,-1 0 0,1 0 0,-1 0 1,1 0-1,-1 0 0,1 0 0,-1-1 0,1 1 0,-1 0 0,0 0 0,1 0 0,-1-1 0,1 1 1,-1 0-1,1 0 0,-1-1 0,0 1 0,1 0 0,-1-1 0,1 1 70,5-15-2252</inkml:trace>
  <inkml:trace contextRef="#ctx0" brushRef="#br0" timeOffset="2588.81">1271 150 2777,'0'0'1268,"0"0"-372,0 0-113,0 0-34,0 0-75,0 0-207,-10 13-229,-2 2-192,-15 21 195,-16 28-241,33-45 167,1 0-1,1 0 1,1 1-1,0 0 1,-1 12-167,-4 26 877,0 20-877,7-27 341,2 1-1,4 17-340,-1-28 31,0-39-29,0-1 0,0 1 1,1-1-1,-1 1 0,1 0 1,-1-1-1,1 1 0,-1-1 0,1 1 1,0-1-1,0 1 0,-1-1 1,1 0-1,0 1 0,0-1 0,1 0 1,-1 0-1,0 0 0,0 0 1,1 0-1,-1 0 0,0 0 1,1 0-1,-1 0 0,1-1 0,-1 1 1,1 0-1,-1-1 0,1 1 1,0-1-1,-1 0 0,2 0-2,8 2 20,0-1 1,0 0-1,0 0 0,8-2-20,-4 1 33,-8-1-27,0 0 0,1-1 1,-1 0-1,0 0 1,0 0-1,-1-1 0,1 0 1,0 0-1,-1-1 0,0 0 1,5-3-7,-2 1 1,-1-1 0,1 1 0,-2-2 1,1 1-1,-1-1 0,0 0 0,-1 0 1,1-1-2,-5 6 9,0-1 0,-1 1 0,1 0 1,-1-1-1,1 1 0,-1-1 0,0 1 0,-1-1 1,1 0-1,0 1 0,-1-1 0,0 0 1,0 1-1,0-1 0,-1 0 0,1 0 0,-1 1 1,0-1-1,1 1 0,-2-1 0,1 1 1,0-1-1,-1 1 0,0-1 0,0 1 0,0 0 1,0 0-1,0 0 0,0 0 0,-1 0 1,1 1-1,-1-1 0,0 1 0,0 0 0,0 0 1,-2-2-10,-4 1-52,1-1-1,0 1 1,-1 1 0,1 0 0,-1 0-1,0 1 1,0-1 0,0 2 0,0 0 0,0 0-1,-2 0 53,3 0-85,5 1 46,-1-1 1,1 1-1,0-1 1,0 1-1,0 0 1,-1 0-1,1 1 1,0-1-1,0 1 1,1-1-1,-1 1 1,0 0-1,1 0 1,-1 0-1,1 0 1,-1 1-1,1-1 1,0 1-1,-1 1 39,-7 9-184,1 0 0,1 1-1,-5 9 185,-3 6-149,16-28 110,-1 0 0,0 0 1,0 0-1,1 0 0,-1 0 0,0 1 0,1-1 1,-1 0-1,1 0 0,0 0 0,-1 1 0,1-1 1,0 0-1,0 1 0,0-1 0,0 0 0,0 0 1,0 1-1,0 0 39,1-1-197,0 1-1,0-1 1,0 0 0,0 0 0,0 0 0,1 0-1,-1 0 1,0 0 0,0 0 0,1 0 0,-1 0-1,1-1 1,-1 1 197,4 2-624,3 3-2197</inkml:trace>
  <inkml:trace contextRef="#ctx0" brushRef="#br0" timeOffset="3121.06">1721 337 2905,'0'0'1249,"0"0"-271,0 0-50,0 0-87,0 0-87,0 0-105,0 7-100,-3 135 1497,0-63-2511,2-1-3361,1-77 2887,0-1-89,0 0-283,0 0-275</inkml:trace>
  <inkml:trace contextRef="#ctx0" brushRef="#br0" timeOffset="3475.25">1539 492 4609,'0'0'1414,"0"0"-429,0 0-370,0 0-102,0 0 109,0 0-83,11 1-86,16 1-165,0-1 0,0-2 0,-1 0 0,15-4-288,-15 1 86,0 1 0,23 1-86,-5 2-2811,-44 0 197</inkml:trace>
  <inkml:trace contextRef="#ctx0" brushRef="#br0" timeOffset="4824.81">2088 224 4201,'0'0'1862,"0"0"-435,0 0-402,0 0-162,0 0-55,0 0-141,14-15 864,-5 7-1448,1 0 1,0 1-1,1 0 1,0 1-1,0 0 0,9-3-83,-14 6-4,0 1-1,0 0 0,1 0 0,-1 1 1,0-1-1,1 2 0,-1-1 0,1 1 1,-1-1-1,1 2 0,-1-1 0,0 1 1,7 1 4,-11-1-4,0 0 1,-1 0 0,1 0-1,0 0 1,-1 0 0,1 1-1,-1-1 1,1 0-1,-1 1 1,0-1 0,0 1-1,0 0 1,1-1 0,-2 1-1,1 0 1,0 0-1,0-1 1,0 1 0,-1 0-1,1 0 1,-1 0 0,0 0-1,1 1 4,2 50-42,-3-50 32,0-2 9,1 31 2,-3-1 0,-1 3-1,1-22-22,0 0 1,-1 0-1,0 0 0,-1 0 1,-1 0-1,-5 8 22,2-3-18,0-2 1,-1 1-1,-1-1 1,-1-1-1,0 0 1,-1 0-1,-2 0 18,12-14 34,1 0-60,1 0 2,0 0-44,0 0-73,0 0-44,0 0 39,9 0-16,153-8 266,-146 9-129,-13-1-205,0 1 0,0-1 1,1 0-1,-1 0 0,0 0 0,0-1 0,1 1 0,2-1 230,-6 20-3928,0-9 1886</inkml:trace>
  <inkml:trace contextRef="#ctx0" brushRef="#br0" timeOffset="5911.76">2842 1 4545,'0'0'2027,"0"0"-735,0 0-245,0 0-107,0 0 9,0 0-65,-2 3-293,0-2-539,1 1 0,-1-1 0,1 0 0,-1 0 1,0 1-1,0-1 0,1 0 0,-1 0 1,0-1-1,0 1 0,0 0 0,0-1 0,0 1 1,0-1-1,0 0 0,0 1 0,0-1 0,0 0 1,-1 0-53,-17 3 7,-3 2-122,-1 1 1,2 0 0,-1 2 0,0 2 114,22-7-11,0 0 0,0 0 0,0 0 0,0 1 0,1-1 0,0 0 0,0 1 0,0-1 0,0 0 0,0 0 0,0 1 0,1-1 11,-1 6 38,2 54 159,0-29-41,-2-1 0,-4 32-156,4-64 6,-1-1-1,1 1 1,0-1-1,0 0 1,0 1 0,0-1-1,0 1 1,0-1-1,-1 1 1,1-1-1,0 0 1,0 1 0,0-1-1,1 1 1,-1-1-1,0 1 1,0-1-1,0 0 1,0 1 0,0-1-1,0 1 1,1-1-1,-1 0 1,0 1-1,0-1 1,0 0 0,1 1-1,-1-1 1,0 0-1,1 1-5,10-7 230,3-3-280,-8 7 32,0 0-1,0 0 1,1 1-1,-1-1 1,0 1 0,1 1-1,-1-1 1,6 1 18,-8 0-4,-1 0 1,1 0-1,0 1 0,-1 0 0,1-1 1,-1 1-1,1 0 0,-1 0 0,1 1 1,-1-1-1,0 1 0,0 0 0,1 0 1,-1 0-1,-1 0 0,1 0 4,6 7-2,-1-1 0,0 1 0,-1 1 0,0-1-1,1 5 3,-6-10-18,0 0-1,0 1 0,0-1 1,-1 1-1,1 0 0,-1-1 1,-1 1-1,1 0 0,-1 0 1,1 0-1,-1 0 0,-1-1 1,1 1-1,-1 3 19,0-6 1,0 0 0,0 0 0,0 0 0,0 0 0,0 0 0,0 0 0,-1 0 0,1-1 0,-1 1 0,1 0 0,-1-1 0,0 1 0,0-1 0,0 1-1,-31 21-75,24-18 5,6-2 32,-65 37-519,62-37 488,-1 1 0,0-2 0,0 1 1,0-1-1,0 0 0,-1-1 0,1 1 0,0-1 1,-3-1 68,9-32-597,1 27 151,0-12 96,4 12-3711,2 5 1753</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38.158"/>
    </inkml:context>
    <inkml:brush xml:id="br0">
      <inkml:brushProperty name="width" value="0.05" units="cm"/>
      <inkml:brushProperty name="height" value="0.05" units="cm"/>
    </inkml:brush>
  </inkml:definitions>
  <inkml:trace contextRef="#ctx0" brushRef="#br0">107 81 1904,'0'0'1145,"0"0"-185,0 0-280,0 0-151,0 0-11,0 0 30,0 7 4501,2 25-4900,-8-7-19,-2 0 0,-1 0 0,-1-1 0,-2 0 0,-2 2-130,-8 20 56,13-28-29,6-14-11,0 1-1,1-1 1,0 1 0,0-1 0,0 1 0,1 0 0,0 0-1,-1 3-15,2-7 20,0-1 4,0 0 64,0 0 40,0 0-2,0 0-25,0 0-40,0 0-43,0 0-10,0 0 1,0 0 11,0 0 17,0 0-17,0 0-10,0 0-2,0 0 0,0 0 0,0 0 8,0 0 40,0 0 38,0 0 8,0 0 11,0 0-10,185 0 547,-106 0-9078,-79 0 5760</inkml:trace>
  <inkml:trace contextRef="#ctx0" brushRef="#br0" timeOffset="739.5">348 123 2881,'0'0'1473,"0"0"-331,0 0-301,0 0-175,0 0-13,0 0 57,-2 2-29,-3 6-308,0 1 0,0-1 0,1 1 0,0 0 0,0 0 0,1 0 0,-2 9-373,-12 47 287,-3-1-1,-2-1 0,-4-1 0,-2-1 0,-20 30-286,46-87-108,1-3 43,0 0 0,0 1-1,0-1 1,1 1 0,-1-1 0,0 1 0,1-1 0,-1 1-1,1-1 1,-1 1 0,1 0 0,0-1 0,-1 1 0,1 0-1,0-1 1,0 1 0,0 0 0,1 0 65,-5-9-5877,4-4 1570</inkml:trace>
  <inkml:trace contextRef="#ctx0" brushRef="#br0" timeOffset="1572.91">434 364 1824,'0'0'2478,"0"0"-915,0 0-556,0 0-301,0 0-48,0 0 1,-2 12 477,-6 5-906,1-1 0,0 1 0,1 0 0,1 1 0,1-1-1,0 1 1,1 0 0,1 0 0,0 10-230,2 58 159,1-85-160,-1 1-1,0-1 1,1 0 0,-1 0 0,0 0 0,1 1 0,-1-1 0,1 0 0,0 0 0,-1 0 0,1 0 0,0 0 0,0 0 0,0 0 0,0 0 0,-1-1 0,1 1-1,0 0 1,0 0 0,1-1 0,-1 1 0,0-1 0,0 1 0,0-1 0,0 1 0,0-1 0,1 0 0,-1 1 0,0-1 0,0 0 0,1 0 0,-1 0 0,1 0 1,51 0-48,-38 0 44,-10-1 12,-1 1-1,0-1 1,1 0 0,-1 0-1,0 0 1,0 0 0,1-1-1,-1 0 1,0 0 0,0 0 0,-1 0-1,1-1 1,0 1 0,-1-1-1,0 0 1,1 0 0,-1 0-1,0-1 1,-1 1 0,1-1-1,-1 1 1,1-1 0,-1 0 0,0 0-1,0 0 1,0-2-8,3-7 53,-1 1 0,0-1 0,0 0 0,-2-1 0,0 1 0,0 0 0,-1-1 0,-1-3-53,2-17 63,-2-36-192,0 65 110,-1 1 1,1 0 0,-1-1-1,0 1 1,0-1 0,-1 1 0,1 0-1,-1 0 1,0 0 0,0 0 0,-1 0-1,1 0 1,-1 0 18,1 2-26,0 1 0,0 0 1,0 0-1,0 0 0,0 0 0,0 0 0,0 0 1,0 0-1,0 1 0,0-1 0,0 1 0,0-1 1,0 1-1,-1 0 0,-1 0 26,-40 1-1032,24 0 483,14-1 541,-21 4-1121,26-4 1037,0 1-1,0 0 1,0-1 0,1 1 0,-1 0 0,0 0 0,1 0 0,-1 0 0,0 0 0,1-1 0,-1 1 0,1 0 0,0 0 0,-1 0 0,1 1 0,0-1 0,-1 0 0,1 0 0,0 0 0,0 0 0,0 0 0,0 0 0,0 0 0,0 0 0,0 1 92,0 37-1394,0-20 199</inkml:trace>
  <inkml:trace contextRef="#ctx0" brushRef="#br0" timeOffset="2359.41">950 60 5657,'0'0'1187,"0"0"-712,0 0-308,0 0 189,0 0 81,-1 24 1363,0-17-1708,-1-1 0,-1 1 0,1-1 0,-1 1 0,-1-1 0,1 0-1,-1 0 1,0 0-92,-15 26 146,5 6 9,1 1 1,1 0 0,2 0 0,3 1-1,-3 28-155,4 3 40,3 1 1,6 54-41,-2-118 3,0 0 1,1 0 0,0 0 0,0 0 0,1-1-1,0 1 1,1-1 0,0 0 0,0 0 0,0 0-1,4 4-3,-4-5-40,0-1 0,1 0 1,-1 0-1,1 0 0,0 0 0,1-1 0,-1 0 0,1 0 0,0 0 0,0 0 0,0-1 0,0 0 0,5 1 40,6-3-642,-13-2-3928,-4-7-199</inkml:trace>
  <inkml:trace contextRef="#ctx0" brushRef="#br0" timeOffset="2945.03">1420 153 4049,'0'0'980,"0"0"-349,0 0-263,0 0-27,0 0 193,0 0 213,-1 13 142,-2 105 2896,4-106-3724,-1 1 1,-1-1-1,-1 1 0,1-1 1,-2 1-1,0-1 0,-4 10-61,7-20 187,0-1-1067,0-2-3630,0-6 633</inkml:trace>
  <inkml:trace contextRef="#ctx0" brushRef="#br0" timeOffset="3346.11">1268 474 4521,'0'0'1640,"0"0"-663,0 0-515,0 0-126,0 0 122,0 0 78,0 0-36,0 0-21,5 0 5,43-2 893,1-2-1,8-5-1376,-7 2-1540,0 2 0,11 2 1540,-60 4-228,0 0-1,0 0 1,0 0-1,0-1 1,0 1-1,0 0 1,0 0 0,-1 1-1,1-1 1,0 0-1,-1 0 1,1 0-1,-1 0 1,1 0-1,-1 1 1,0-1 0,1 0-1,-1 0 1,0 1-1,0 0 229,1 7-1992</inkml:trace>
  <inkml:trace contextRef="#ctx0" brushRef="#br0" timeOffset="4063.63">1314 662 4809,'0'0'996,"0"0"-121,0 0 105,0 0 187,0 0-145,0 0-221,17 0-129,121-6 717,-137 5-1384,0 1 1,0 0 0,0 0 0,1 0-1,-1 0 1,0 0 0,0 0 0,0 1-1,0-1 1,0 0 0,1 1-1,-1-1 1,0 0 0,0 1 0,0-1-1,0 1 1,0 0 0,0-1 0,0 1-1,0 0 1,-1 0 0,2 0-6,-2 1 4,1 0 1,0 0-1,-1 0 0,0 0 1,1 0-1,-1 0 1,0 0-1,0 0 0,0 0 1,0 0-1,-1 1-4,1 12-1,-1-10-9,0-1 0,0 1-1,0 0 1,-1 0 0,1-1 0,-1 1 0,0-1-1,-1 0 1,1 0 0,-1 1 0,1-1 0,-1-1-1,-1 1 1,1 0 0,-4 2 10,1 0-7,0 0 0,0-1 0,0 0 1,-1-1-1,0 1 0,0-1 0,0-1 0,-1 1 0,-3 0 7,0 1 91,10-2 83,24 2 20,18-1-9,1-2 0,-1-2 0,25-3-185,-7-6-223,-59 9 132,1 0 0,-1 0 0,0 0-1,1 0 1,-1 0 0,0 0 0,1 0 0,-1-1 0,0 1-1,1 0 1,-1 0 0,0 0 0,1-1 0,-1 1-1,0 0 1,0 0 0,1-1 0,-1 1 0,0 0 0,0-1-1,0 1 1,1 0 0,-1 0 0,0-1 0,0 1-1,0 0 1,0-1 0,0 1 0,0-1 0,1 1 0,-1 0-1,0-1 1,0 1 0,0 0 0,0-1 91,0-5-2779</inkml:trace>
  <inkml:trace contextRef="#ctx0" brushRef="#br0" timeOffset="4749.64">1711 1 4425,'0'0'1600,"0"0"-195,0 0-323,0 0-129,0 0 0,0 0-87,3 0-286,1 2-417,0-1 0,0 1 1,0-1-1,0 1 0,0 0 1,-1 1-1,1-1 0,-1 1 0,1-1 1,-1 1-1,0 0 0,0 0 1,0 1-164,42 50 906,-34-39-776,-1-1-97,0 1 0,-1 0-1,-1 0 1,0 1 0,-1 0-1,-1 0 1,0 1 0,-1 0-1,-1 0 1,1 9-33,1 26 51,-2-1-1,-3 48-50,-1-79 8,-2 1 0,-1-1 0,0 0 0,-1 0 0,-1 0 0,-3 6-8,-13 30-269,-15 25 269,20-45-329,16-36 276,0 0 0,0 0 0,0 0 1,0 0-1,0 0 0,-1 0 1,1-1-1,0 1 0,0 0 1,0 0-1,0 0 0,0 0 0,0 0 1,0 0-1,0 0 0,-1 0 1,1 0-1,0 0 0,0 0 1,0 0-1,0 0 0,0 0 1,0 0-1,0 0 0,0 0 0,-1 1 1,1-1-1,0 0 0,0 0 1,0 0-1,0 0 0,0 0 1,0 0-1,0 0 0,0 0 0,0 0 1,-1 0-1,1 0 0,0 0 1,0 0-1,0 1 0,0-1 1,0 0-1,0 0 0,0 0 1,0 0-1,0 0 0,0 0 0,0 0 53,0-10-2136,0 8 1744,0-15-4901</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44.210"/>
    </inkml:context>
    <inkml:brush xml:id="br0">
      <inkml:brushProperty name="width" value="0.05" units="cm"/>
      <inkml:brushProperty name="height" value="0.05" units="cm"/>
    </inkml:brush>
  </inkml:definitions>
  <inkml:trace contextRef="#ctx0" brushRef="#br0">0 18 3289,'0'0'1195,"0"0"-370,0 0-310,0 0-15,0 0 67,0 0-30,0 0 54,0 0 117,0 0 47,18 0 2078,120-15-832,-119 14-2003,-13 0-94,-1 1-1,1-1 1,-1 1-1,1 0 1,-1 1 0,1-1-1,-1 1 1,4 1 96,-8-1-160,0 1 0,0-1-1,0 0 1,0 0 0,-1 1 0,1-1 0,-1 1 0,1-1 0,-1 0 0,1 1-1,-1-1 1,0 1 0,1-1 0,-1 1 0,0-1 0,0 1 0,0-1-1,0 1 1,-1-1 0,1 1 0,0-1 0,-1 1 160,1 6-2130,0-2-775</inkml:trace>
  <inkml:trace contextRef="#ctx0" brushRef="#br0" timeOffset="347.62">0 18 4353</inkml:trace>
  <inkml:trace contextRef="#ctx0" brushRef="#br0" timeOffset="348.62">0 18 4353,'14'99'1720,"-11"-79"-194,-3-20-234,0 0-281,17 0 1032,35-1-1565,-13 0-417,1 2-1,1 1-60,-29-1-665,0 1-1,0 1 1,0 0-1,0 0 1,3 2 665,-2 1-3648</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45.198"/>
    </inkml:context>
    <inkml:brush xml:id="br0">
      <inkml:brushProperty name="width" value="0.05" units="cm"/>
      <inkml:brushProperty name="height" value="0.05" units="cm"/>
    </inkml:brush>
  </inkml:definitions>
  <inkml:trace contextRef="#ctx0" brushRef="#br0">10 111 656,'0'0'1873,"0"0"-422,0 0-225,0 0 55,0 0 28,0 0-86,0 0-187,0 0-115,0 0-36,0 0-26,0 0-24,0 0-84,0 12-43,-9 276-196,10-287-525,1 0 0,0-1 0,-1 1 0,1 0 0,0-1 0,0 1 0,-1-1 0,1 0 0,0 1 0,0-1 0,1 0 13,-1 0-10,70 8-391,1-4 0,42-4 401,-66 0-756,-48 0 633,-1 0-49,0 0-420,-14 0-3475,1 0-1233</inkml:trace>
  <inkml:trace contextRef="#ctx0" brushRef="#br0" timeOffset="402.2">302 108 3545,'0'0'2934,"0"0"-890,0 0-708,0 0-409,0 0-163,0 0-182,0 0-277,0 0-187,0 7 35,0 562 435,0-569-614,0 0-1,0 1 1,0-1-1,0 0 1,0 0 0,0 0-1,1 0 1,-1 0-1,0 0 1,0 0-1,0 1 1,0-1-1,1 0 1,-1 0 0,0 0-1,0 0 1,0 0-1,0 0 1,1 0-1,-1 0 1,0 0-1,0 0 1,0 0 0,1 0-1,-1 0 1,0 0-1,0 0 1,0 0-1,0 0 1,1 0-1,-1 0 1,0-1 0,0 1-1,0 0 1,0 0-1,1 0 1,-1 0-1,0 0 1,0 0-1,0 0 1,0-1 0,0 1-1,0 0 1,1 0-1,-1 0 1,0 0-1,0-1 1,0 1-1,0 0 1,0 0 0,0 0-1,0 0 1,0-1-1,0 1 1,0 0 26,10-12-493,8-41-2798,-14 29-334</inkml:trace>
  <inkml:trace contextRef="#ctx0" brushRef="#br0" timeOffset="1017.48">679 1 4097,'0'0'1766,"0"0"-514,0 0-340,0 0-58,0 0 52,0 0-143,0 11-244,0 388 1602,0-224-8264,0-177 1953</inkml:trace>
  <inkml:trace contextRef="#ctx0" brushRef="#br0" timeOffset="1665.29">1003 408 2985,'0'0'2405,"0"0"-1280,0 0-660,0 0-75,0 0 260,0 0 129,7 13 700,-5-12-1322,0-1 0,0 1-1,0 0 1,0-1 0,0 1-1,1-1 1,-1 0 0,0 1-1,0-1 1,0 0 0,2-1-157,9 2 543,10 3-179,96 12 1383,-41-12-4416,-77-4 1279,-1 0-1220,0 0-1840</inkml:trace>
  <inkml:trace contextRef="#ctx0" brushRef="#br0" timeOffset="2289.89">1426 96 6313,'0'0'1501,"0"0"-388,0 0-175,0 0-78,0 0-120,0 0-157,19 0-194,137 0 6,-155 0-400,0 0-1,0 0 1,0 0-1,0 0 1,0 0-1,0 1 1,1-1 0,-1 1-1,0-1 1,0 0-1,0 1 1,0-1-1,0 1 1,-1 0-1,1-1 1,0 1 0,0 0-1,0 0 1,0-1-1,-1 1 1,1 0-1,0 0 1,-1 0-1,1 0 1,-1 0 0,1 0-1,-1 0 1,1 0 5,0 3-2,0 1 0,0-1 0,0 0 0,-1 0 0,1 0 0,-1 1 0,0-1 0,-1 3 2,1 5 9,-2 0-1,0 0 1,0-1 0,-1 1-1,-1-1 1,0 1-9,-14 22-48,0 0-1,-3-1 1,-19 23 48,7-9 8,31-43-6,0 0 1,0 0 0,0 0 0,0 0 0,1 1-1,-1-1 1,1 1 0,0-1 0,0 3-3,1-5 11,0-1 0,-1 1 0,1-1-1,0 1 1,0-1 0,0 1 0,0-1 0,1 1 0,-1-1 0,0 1 0,0-1 0,1 1 0,-1-1-1,1 0 1,0 1 0,-1-1 0,1 0 0,0 1 0,0-1 0,-1 0 0,1 0 0,0 0 0,0 0 0,1 0-1,-1 0 1,0 0 0,0 0 0,0 0 0,1 0-11,12 4 114,0-1 0,0-1 0,0 0 0,0 0 0,1-2 0,7 1-114,94-3 61,-50-1-2610,-66 1-333,0-4-2447</inkml:trace>
  <inkml:trace contextRef="#ctx0" brushRef="#br0" timeOffset="2890.99">1959 155 4585,'0'0'2713,"0"0"-1132,0 0-758,0 0-394,0 0 48,0 0 209,-2 9-52,-2 46-63,2 0 1,3 43-572,0-95-3,-1-1 0,0 1 0,1 0 0,-1-1 0,1 1 0,0-1 0,0 1 1,0-1-1,0 1 0,0-1 0,0 0 0,1 1 0,-1-1 0,1 0 0,0 0 0,-1 0 0,1 0 1,0 0-1,0-1 0,0 1 0,1 0 0,-1-1 0,0 0 0,1 1 0,-1-1 0,0 0 0,1 0 1,-1-1-1,1 1 0,0 0 3,9 1 11,0 0 0,1-1-1,-1-1 1,0 0 0,0 0 0,1-1-11,-10 1 0,4-1-5,0-1-1,0 1 0,0-1 0,0 0 0,0-1 0,0 0 0,0 0 0,-1 0 0,0-1 0,1 0 0,-1 0 0,-1 0 0,1-1 0,-1 0 0,0 0 0,0 0 1,0-1-1,0 0 0,-1 0 0,0 0 0,-1 0 0,1-1 0,-1 1 0,0-1 0,-1 0 0,0 0 0,0 0 0,0 0 0,-1 0 0,0 0 0,0-2 6,-1 1 21,0-3 13,0 0 1,-1 0-1,0 0 0,-1-3-34,1 10 3,-1 0 1,1 0-1,-1 0 0,1 0 0,-1 1 0,0-1 0,0 1 0,-1 0 1,1-1-1,-1 1 0,1 0 0,-1 0 0,-1-1-3,-5-3-79,0 0 1,0 0-1,0 1 1,-1 0-1,0 1 0,0 0 1,-5-1 78,9 3-196,0 1 0,0 1 0,0-1 1,0 1-1,-1 0 0,1 0 0,0 1 1,-1 0-1,1 0 0,0 0 0,-1 1 1,1 0-1,-6 2 196,10-2-65,-1 0 1,0 1 0,1-1-1,-1 1 1,1 0 0,0 0-1,-1-1 1,1 2-1,0-1 1,0 0 0,0 0-1,1 1 1,-1-1 0,0 1-1,1-1 1,-1 3 64,-20 48-1653,17-38 295,-5 16-3290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49.094"/>
    </inkml:context>
    <inkml:brush xml:id="br0">
      <inkml:brushProperty name="width" value="0.05" units="cm"/>
      <inkml:brushProperty name="height" value="0.05" units="cm"/>
    </inkml:brush>
  </inkml:definitions>
  <inkml:trace contextRef="#ctx0" brushRef="#br0">0 461 2969,'0'0'1736,"0"0"-173,0 0-401,0 0-322,0 0 13,0 0-111,0 0-106,0 0-57,0 0-74,0 0 3,0 0-33,0 0-96,0 0-107,0 0-132,0 0-105,0 0-15,0 0 46,0 0 37,6 0 64,249 3-62,-254-3-296,-1 0-131,0 0-307,0 0-442,0 0-726,0 0-1440,0 0-1331</inkml:trace>
  <inkml:trace contextRef="#ctx0" brushRef="#br0" timeOffset="378.52">66 563 3729,'0'0'1943,"0"0"-419,0 0-401,0 0-345,0 0-160,0 0-115,3 10 455,1-8-844,0-1 1,0 0 0,0 0-1,1 0 1,-1 0-1,1-1 1,-1 0 0,0 0-1,1 0 1,-1 0-1,0-1 1,3 0-115,9 1 176,108 0-186,-70 0-2960,-44 0-744</inkml:trace>
  <inkml:trace contextRef="#ctx0" brushRef="#br0" timeOffset="1065.47">692 229 4489,'0'0'1800,"0"0"-455,0 0-101,0 0-323,0 0-290,32-9-261,104-31-224,-42 16-71,-31 20-100,-62 4 24,-1 0 1,1 0-1,-1 1 1,1-1-1,-1 0 1,1 0-1,-1 1 1,1-1-1,-1 0 1,0 1-1,1-1 1,-1 0-1,0 1 1,1-1-1,-1 1 1,0-1-1,1 1 1,-1-1-1,0 0 1,0 1-1,1-1 1,-1 1-1,0-1 1,0 1-1,0-1 1,0 1-1,0 0 1,0-1-1,0 1 1,0-1-1,0 1 1,0-1 0,0 25 4,0-18 6,-1 1 19,0 0-1,0 0 1,-1 0-1,0 0 1,0 0-1,-1 0 1,1-1-1,-2 1 1,1-1-1,-1 0 1,-1 0-1,1 0 1,-1 0-1,0-1 1,-2 2-29,-15 16 57,-2-1 1,-1-1 0,-7 4-58,-15 14 23,45-38-17,1 0-1,-1 1 1,1-1-1,0 1 1,0-1-1,0 1 1,0 0-1,0-1 0,1 1 1,-1 0-1,1 0 1,-1 0-6,1-2 27,0 1-1,0-1 1,-1 0 0,1 0 0,0 0-1,0 0 1,0 0 0,0 1 0,0-1-1,0 0 1,0 0 0,1 0 0,-1 0 0,0 1-1,1-1 1,-1 0 0,1 0 0,-1 0-1,1 0 1,-1 0 0,1 0 0,0 0-1,-1 0 1,1-1 0,0 1 0,0 0 0,0 0-1,0 0-26,12 1 152,0-1-1,0 0 0,-1-1 0,1-1 1,3 0-152,5 0 110,-2-2-49,0 1 1,-1-2-1,1-1 0,-1 0 0,8-4-61,-9 3-292,0 0 0,1 1 0,0 1 0,0 1-1,0 1 1,9-1 292,-18 3-3228,-5 0-468</inkml:trace>
  <inkml:trace contextRef="#ctx0" brushRef="#br0" timeOffset="1534.84">1439 0 160,'0'0'4708,"0"0"-3224,0 0-1176,0 0-84,0 0 200,0 0 327,0 0-631,1 0 0,-1 1 1,1-1-1,-1 0 0,0 0 0,1 1 1,-1-1-1,0 0 0,1 0 0,-1 1 0,0-1 1,1 0-1,-1 1 0,0-1 0,0 0 1,1 1-1,-1-1 0,0 1 0,0-1 0,0 0 1,0 1-1,0-1 0,0 1 0,1-1 0,-1 1 1,0-1-1,0 0 0,0 1-120,5 297 2063,-2-149-3133,-1 0-5139,-2-148 272</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7:04:06.713"/>
    </inkml:context>
    <inkml:brush xml:id="br0">
      <inkml:brushProperty name="width" value="0.05" units="cm"/>
      <inkml:brushProperty name="height" value="0.05" units="cm"/>
    </inkml:brush>
  </inkml:definitions>
  <inkml:trace contextRef="#ctx0" brushRef="#br0">149 586 1176,'0'0'1662,"0"0"-371,0 0-383,0 0-150,0 0-28,2-22 4874,1 12-6049,19-20 502,112-143 111,-105 139-161,2 1 1,2 1 0,29-22-8,-42 40-12,0 1 1,1 0-1,1 2 1,20-9 11,95-28-59,-23 8 108,-89 31-47,0 2 1,1 1-1,0 0 0,0 2 1,0 1-1,7 1-2,40 0 399,48 7-399,-104-3 110,0 1 0,0 0 1,0 1-1,-1 1 0,1 1 0,-1 1 0,0 0 0,-1 0 0,0 2 0,10 7-110,26 20 397,-2 2 0,15 17-397,-21-18 335,-12-10-76,-1 1 1,-2 2-1,0 1 1,-3 1-1,0 2 0,-2 0 1,-2 1-1,-1 1 1,-1 1-1,-2 4-259,24 57 1353,12 55-1353,-42-114 256,-2 1 1,-1 0-1,-2 1 1,-2-1-1,-1 25-256,-2-8 223,1-32-77,-2-1 0,0 0 0,-2 1 0,0-1 0,-2 0 0,0 0-1,-4 8-145,-15 34 266,-4-1-1,-1-1 1,-4-2-1,-2-1 0,-12 12-265,-110 139 415,140-193-374,0-1-1,-1 0 1,-1-1 0,-1-1-1,0-1 1,-14 8-41,4-4 72,-2-1 0,0-2-1,-1-1 1,-11 2-72,-25 6 73,-1-2 0,-1-4 0,-48 4-73,45-13-1,0-4 0,-47-4 1,56-1-64,52 1 55,0-1 0,1 0 0,-1-1 0,1-1 0,-1 0 0,1 0 0,0-1 0,-6-4 9,-16-8 3,1-2-1,-3-3-2,-9-6-1,-2-2 17,-32-27-16,7 4 7,53 40-14,0-1-1,0-1 1,2 0-1,0-2 1,0 0 0,1 0-1,1-1 1,1-1 0,1-1-1,0 1 1,1-2-1,1 0 1,-2-8 7,8 15-11,1 0 1,1-1-1,0 1 0,0-1 0,1-7 11,-2-22-10,-10-34 3,7 48-26,1 1 0,2-1 1,0-17 32,3-138-207,1 174 183,0 1 1,1 0 0,0 0-1,0 0 1,1 1 0,0-1-1,1 0 1,1-2 23,-1 2-25,0 1 0,-1 0 0,0-1 0,0 1 0,-1-1 0,0 0 0,-1 0 0,0-3 25,1-1-7,-1 1-1,2 0 1,0-1 0,0 1-1,1 1 1,0-1 0,1 0-1,1 1 1,0 0 0,3-4 7,0-2-6,0 0 1,-1 0 0,-1-1-1,-1-1 6,4-7-45,0 1 0,2 0 0,0 1-1,3-1 46,-12 18 0,2-1-39,0-1 1,-1 0-1,0 0 0,-1 0 1,0 0-1,0-2 39,20-63-448,-9 34 49,-3 15 159,1 0 0,1 0 0,0 2 0,2-1 0,11-11 240,-7 8-81,12-16-501,14-29 582,-42 68-414,-1 1-1,1 0 0,0 0 1,0-1-1,0 2 0,0-1 1,0 0-1,0 1 1,1-1-1,3-1 415,15-12-6445,-17 11 253</inkml:trace>
  <inkml:trace contextRef="#ctx0" brushRef="#br0" timeOffset="1086.71">778 586 1240,'0'0'2277,"0"0"-653,0 0-170,0 0-115,0 0-203,0 0-336,-13-8 494,3 8-959,-24 3 159,32-3-496,1 1-1,-1 0 0,1 0 0,-1 0 0,1 0 0,-1 0 0,1 0 0,0 0 0,-1 0 0,1 0 0,0 1 0,0-1 0,0 0 0,0 1 0,0-1 0,0 1 0,1-1 0,-1 1 0,0 0 3,-4 13-2,1 1 0,0 0-1,1 1 1,1-1 0,0 0 0,1 1-1,1-1 1,1 1 0,0-1 0,2 7 2,-2-19 12,0 0 1,0 0 0,0 0 0,0 0-1,0 0 1,1 0 0,0 0 0,0 0-1,0-1 1,0 1 0,1-1 0,-1 0-1,1 1 1,0-1 0,0-1 0,0 1-1,0 0 1,1-1 0,-1 1 0,1-1-1,-1 0 1,1 0 0,0 0 0,0-1 0,0 1-1,0-1 1,3 0-13,11 4 39,0-2-1,0 0 1,0-1-1,0-1 1,12-1-39,-28 0 6,-1-1-1,0 1 1,0 0-1,1 0 1,-1-1-1,0 1 1,1-1-1,-1 1 1,0-1-1,0 0 1,0 1 0,0-1-1,0 0 1,1 0-1,-1 0 1,-1 0-1,1 0 1,0 0-1,0 0 1,0 0 0,0 0-1,-1 0 1,1 0-1,-1 0 1,1-1-1,-1 1 1,1 0-1,-1 0 1,1-1-1,-1 1 1,0 0 0,0-1-1,0 1-5,1-9-18,0-1 1,0 1-1,-1 0 0,-1-4 18,0-1-41,1 7 14,0 0 1,-1 0 0,0 0 0,0 0 0,-1 1 0,0-1-1,0 0 1,-1 1 0,0-1 0,0 1 26,1 3-46,-1 0 0,1 0 0,-1 1 0,0-1 0,1 1 0,-1 0 0,-1 0 0,1 0 0,0 0 0,-1 0 0,0 1 0,1-1 0,-1 1 0,0 0 0,0 0 0,0 1-1,-1-1 1,1 1 0,-2 0 46,-3-1-348,-1 1 0,1 1 0,0 0 0,-6 1 348,-4-1-472,18 1 456,-1-1-1,1 0 1,0 0-1,0 1 1,0-1 0,0 1-1,0-1 1,0 1 0,0 0-1,0-1 1,0 1-1,0 0 1,0 0 0,0 0-1,0-1 1,1 1-1,-1 0 1,0 0 0,1 0-1,-1 0 1,1 0-1,-1 1 17,-13 31-43,10-21 23,4-12 8,-4 10 18,0 0-1,1 0 1,0 1-1,-1 6-5,5 8-2495,24-22 1490,-14 2 590,-1 0 0,1 1 0,-1 0 0,0 1 0,-1 0 0,2 1 415,19 21-2542</inkml:trace>
  <inkml:trace contextRef="#ctx0" brushRef="#br0" timeOffset="1973.4">1250 699 3369,'0'0'1308,"0"0"-477,0 0-316,0 0-98,0 0 219,0 0 175,-1 4 85,-13 22 952,9-17-1574,0 0 0,1 1 0,0-1 0,1 1 0,-3 9-274,2 1 44,1 0 0,1 1 0,1-1-1,0 0 1,2 1 0,1 12-44,-1-31 9,0 0-1,0 0 1,-1 0-1,1 0 1,0 0 0,1-1-1,-1 1 1,0 0-1,0 0 1,1-1-1,-1 1 1,1-1 0,0 1-1,-1-1 1,1 0-1,0 0 1,0 1 0,0-1-1,0-1 1,0 1-1,0 0 1,0 0 0,0-1-1,0 1 1,0-1-1,0 1 1,0-1 0,0 0-1,1 0 1,-1 0-9,3 0 15,0 0-1,0 0 1,-1 0 0,1 0 0,0-1 0,-1 0 0,1 0-1,0 0 1,-1 0 0,1-1 0,-1 0 0,0 0 0,3-1-15,2-4-16,1-1 0,-2 0-1,1 0 1,-1-1 0,-1 0 0,1-1 0,-1 1 0,2-7 16,-5 10-4,-1 1 1,0-1-1,-1 0 0,1 0 1,-1-1-1,0 1 1,-1 0-1,0-1 0,0 1 1,0-1-1,-1 1 0,0-1 1,0 1-1,0-1 1,-1 1-1,0-3 4,-1 4-4,0 0 0,0 0 1,-1 0-1,1 0 0,-1 1 0,0-1 0,0 1 0,-1 0 1,-1-2 3,-40-38-195,24 24 40,17 16 119,0 1 1,-1-1 0,1 1-1,0 1 1,-1-1-1,0 1 1,0-1 35,4 3-15,0-1 0,0 0 0,0 1 0,0 0 0,0-1 0,0 1 0,0 0 0,0-1 0,0 1 0,0 0 0,0 0 0,0 0 0,0 0 0,0 0 0,0 0 0,0 0 0,0 0 0,0 0 0,0 1 0,0-1 0,0 0 0,0 0 0,0 1 0,0-1 0,0 1 0,0-1 0,0 1 0,0 0 0,1-1 0,-1 1 1,0 0-1,0-1 0,1 1 0,-1 0 0,0 0 0,1 0 0,-1 0 0,1-1 0,-1 2 15,-3 14-120,0-1 0,2 1 0,0-1 0,1 1 0,0 14 120,-3 28-2590,0-29-1219</inkml:trace>
  <inkml:trace contextRef="#ctx0" brushRef="#br0" timeOffset="3392.95">1048 1167 96,'0'0'944,"0"0"24,0 0 110,0 0 30,0 0-190,0 0-83,0 0 107,0 0-40,0 0-189,0 0-106,0 0-145,0 0-141,0 0-10,0 0 8,0 0-14,-9 24 2083,-2-13-2381,1 2-1,0-1 1,1 1-1,-8 13-6,-14 19-3,26-38-13,2-4 0,0 1 1,0-1-1,0 1 0,1-1 1,-1 1-1,1 0 0,0 0 0,0 0 1,0 2 15,32-6 187,-18 0-148,-6 0-12,0 0 0,-1 0 0,1 0 0,0-1 0,0 0 0,-1 0 0,1 0 0,0-1-27,-4 1 8,0 0 1,0 0-1,0 0 0,-1-1 1,1 1-1,0 0 0,-1-1 1,1 0-1,-1 1 0,0-1 1,0 0-1,1 1 1,-1-1-1,0 0 0,0 0 1,-1 0-1,1 0 0,0 0 1,-1 0-1,1 0 1,-1 0-1,1-1 0,-1 1 1,0-1-9,1-71-84,-1 72 6,-15 2-122,12 0 183,-1-1 0,1 1 0,0 0 0,-1 1 0,1-1 0,0 0 0,0 1 0,-1 0 0,-1 0 17,4 0-12,0 0 1,0 0 0,0 0-1,0 0 1,0 0 0,0 0-1,0 0 1,0 0 0,1 0-1,-1 0 1,0 1 0,1-1-1,-1 0 1,1 0 0,-1 1-1,1-1 1,-1 0 0,1 1-1,0-1 1,0 0 0,0 1-1,0-1 1,0 1 0,0-1-1,0 0 1,0 1 11,1-1-8,-1 0 0,1 0-1,-1 0 1,1-1 0,-1 1 0,1 0-1,0 0 1,-1 0 0,1 0 0,0-1-1,0 1 1,-1 0 0,1-1 0,0 1 0,0-1-1,0 1 1,0-1 0,0 1 0,0-1-1,0 0 1,0 1 0,0-1 0,0 0-1,0 0 1,0 0 0,0 0 0,0 0-1,0 0 1,0 0 0,0 0 0,0 0 8,49-1 11,-34 1 32,-15 0-40,0 0 0,0 0 0,1 0 0,-1 0 0,0 0 0,0-1 0,0 1 0,0 0 0,0-1 0,0 1 1,0 0-1,0-1 0,0 1 0,0-1 0,1 0-3,-1 1-2,-1-1 1,0 1 0,0-1-1,1 1 1,-1 0-1,0-1 1,0 1 0,1-1-1,-1 1 1,0-1-1,0 1 1,0-1-1,0 1 1,0-1 0,0 1-1,0 0 1,0-1-1,0 1 1,0-1 0,0 1-1,0-1 1,0 1-1,0-1 1,0 0 1,-1-1-15,0 0 0,0 0 0,0 0 0,0 1 0,-1-1 0,1 0 0,0 0 0,-1 1 0,1-1 0,-1 1 0,0-1 0,1 1 0,-3-1 15,-3-4-101,0 1 0,-1 1 0,1 0 1,-1 0-1,0 0 0,0 1 0,0 0 0,-1 0 0,1 1 1,-1 0-1,0 1 0,1 0 0,-1 0 101,8 2-16,0-1-1,0 1 0,0 0 1,0 0-1,0-1 1,0 1-1,0 0 1,0 0-1,0 0 1,0 0-1,1 0 0,-1 0 1,0 0-1,1 0 1,-1 0-1,1 0 1,-1 1-1,1-1 1,0 0-1,-1 0 1,1 0-1,0 1 0,0-1 1,0 0-1,0 1 17,-5 39-35,5-37 24,-1 67-409,1-69-326,0-2-738,1 0-1230,2 0-2091</inkml:trace>
  <inkml:trace contextRef="#ctx0" brushRef="#br0" timeOffset="4934.07">575 1459 1880,'0'0'1711,"0"0"-661,0 0-346,0 0-36,0 0 24,0 0-105,-2-3-123,-1-1-112,-2-4-423,-2 1 4109,7 8-4004,0 0 1,0 0-1,0 1 1,0-1 0,1 0-1,-1 0 1,0 1 0,1-1-1,-1 0 1,1 0 0,-1 1-1,1-1 1,0 0-1,-1 0 1,1 0 0,0 0-1,0 0-34,0 1 64,13 18 303,0-1 0,9 8-367,-9-11 77,0 1 1,-2 0 0,6 11-78,-12-20 86,0 1-1,1-1 1,0 0 0,0-1 0,1 0 0,0 0 0,0-1 0,1 1 0,7 3-86,33 27 555,-41-30-443,0-1 0,0 0 0,0 0 0,1 0 0,0-1 0,0 0 0,1-1 0,-1 0 0,1-1 0,0 0 0,0 0 0,0-1 0,0 0 0,11 0-112,75 6 888,-77-8-789,0-1 0,0 0 0,2-2-99,-14 2 11,1-1 1,-1 0 0,0-1-1,1 0 1,-1 0-1,0 0 1,0-1 0,5-4-12,6-5 28,0-1 1,0-1 0,-2-1-1,0 0 1,-1-1-1,0-1 1,7-13-29,1 0 8,-16 22-6,0 0 1,0 0-1,-1-1 0,4-10-2,-4 8-15,-4 9 31,-1-1 0,1 1-1,-1-1 1,0 1 0,0-1 0,0 1 0,0-1-1,-1 0 1,1 0 0,-1 1 0,0-4-16,3-3-780,-4 28-2128,-3-2 2215,0-1-1,-2 1 0,1-1 0,-2 0 1,-3 4 693,-15 30-4743</inkml:trace>
  <inkml:trace contextRef="#ctx0" brushRef="#br0" timeOffset="7523.72">782 821 568,'0'0'1006,"0"0"-31,0 0-369,0 0-283,0 0-134,0 0-67,5-4 1,-1 1-75,0 0 1,-1 0 0,1-1 0,-1 1 0,0-1-1,0 1 1,-1-1 0,1 0 0,-1 0 0,1 0 0,-1-1-1,-1 1 1,3-5-49,-3 5 118,0 1-1,1-1 0,-1 0 1,1 1-1,0-1 0,0 1 1,0-1-1,1 1 1,-1 0-1,1 0 0,0 0 1,2-1-118,1 0-501,-3 3 95,-3 14 342,-1-8 81,-1-1 1,1 1-1,-1-1 0,0 0 1,0 1-1,0-1 0,0 0 1,-1 0-1,-1 2-17,-12 24 100,14-20-81,7-11 132,-4 0-143,-1 0 1,1 1-1,0-1 1,0 0-1,-1 0 0,1 0 1,0 0-1,-1 0 1,1 0-1,-1 0 1,0 0-1,1 0 1,-1 0-1,0 0 1,1 0-1,-1-1-8,0 1-26,0 1 0,0-1 0,0 0 0,0 1 0,0-1 0,0 0-1,0 0 1,0 1 0,0-1 0,0 0 0,0 1 0,0-1 0,-1 0 0,1 1-1,0-1 1,-1 0 0,1 1 0,0-1 0,-1 0 0,1 1 0,-1-1 0,1 1 0,-1-1-1,1 1 1,-1-1 0,1 1 0,-1 0 0,1-1 0,-1 1 0,0-1 0,1 1 0,-1 0-1,0 0 1,1-1 0,-1 1 0,0 0 0,1 0 0,-1 0 0,0 0 0,1 0 0,-1 0-1,0 0 1,0 0 0,1 0 0,-1 0 0,0 0 0,1 0 0,-1 1 0,0-1-1,1 0 1,-1 0 26,-9 1 196,9-1-215,1 0-65,0 0-122,0 0-151,2 0-292,9 0-469</inkml:trace>
  <inkml:trace contextRef="#ctx0" brushRef="#br0" timeOffset="8920.78">1242 764 200,'0'0'1499,"0"0"-532,0 0-419,0 0-265,0 0-33,0 0 95,0 0 99,0 0 50,0 0 20,0 0-34,0 0-23,0 0-67,0 0-165,0 0-81,0 0 71,0 0 5,0 30 417,0 27-427,0-57-139,0 0 22,17-7-296,-4-30-60,-10 36 259,-2 1-4,-1 0-14,0 0-53,0 0-89,0 91-112,29-97-12,-25 3 256,0-1 1,0 0-1,0 0 1,0 0-1,0 0 0,-1-1 1,0 1-1,0-1 1,0 0-1,-1 0 0,1 0 1,-1 0-1,0-1 1,-1 1-1,1-1 1,-1 1-1,0-1 0,-1 1 1,1-5 31,-3 10-117,0-1 0,0 2 0,0-1 1,0 0-1,1 0 0,-1 0 0,0 1 0,0-1 1,0 1-1,1 0 0,-1-1 0,-1 2 117,-4 12-656,7-14 595,-1 0-1,1 0 0,0 1 1,0-1-1,0 0 1,0 0-1,0 1 0,-1-1 1,1 0-1,0 0 1,0 1-1,0-1 1,0 0-1,0 1 0,0-1 1,0 0-1,0 1 1,0-1-1,0 0 0,0 0 1,0 1-1,0-1 1,0 0-1,0 1 0,0-1 1,0 0-1,1 0 1,-1 1-1,0-1 0,0 0 1,0 0-1,0 1 1,1-1-1,-1 0 0,0 0 1,0 0-1,0 1 1,1-1-1,-1 0 0,0 0 1,0 0-1,1 0 1,-1 1-1,0-1 0,0 0 1,1 0-1,-1 0 1,0 0-1,1 0 62,10 0-875</inkml:trace>
  <inkml:trace contextRef="#ctx0" brushRef="#br0" timeOffset="10714.87">794 722 328,'0'0'444,"0"0"12,0 0 98,0 0-30,0 0-83,0 0-39,0 6 4798,-4 19-5610,0 46 586,4-70-439,0-1-89,0 0 40,0 0 95,4-26-423,-4 25 626,3-11-623,-4 15 202,-1 21 430,2 14-215,3-38 65,-1 0 0,1 0-1,0-1 1,-1 0 0,1 1 0,-1-1 0,1 0 0,-1 0 0,1 0 0,0-1 155,10-12-2133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53.026"/>
    </inkml:context>
    <inkml:brush xml:id="br0">
      <inkml:brushProperty name="width" value="0.05" units="cm"/>
      <inkml:brushProperty name="height" value="0.05" units="cm"/>
    </inkml:brush>
  </inkml:definitions>
  <inkml:trace contextRef="#ctx0" brushRef="#br0">0 1 680,'0'0'1374,"0"0"-149,0 0-90,0 0-81,0 0-6,0 0-21,0 0-148,0 0-107,0 0-137,0 0-167,0 0-136,0 0-55,0 0-41,0 0-22,0 0 6,0 0 20,0 0-15,0 0-46,0 0-47,0 10-25,3 43 392,2 0 1,5 21-500,0-6 340,-2 10-340,-4 218 184,-4-224-171,3-43-367,-3-27 307,1 0-1,-1 0 0,0 0 0,0 0 0,0 0 1,0 0-1,0 0 0,0 0 0,0-1 1,-1 1-1,1 0 0,-1 0 0,1 0 0,-1 0 1,0 0-1,0-1 0,0 1 0,0 1 48,-4 3-526,4-9-1635,5-11-1392,4 2 693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54.214"/>
    </inkml:context>
    <inkml:brush xml:id="br0">
      <inkml:brushProperty name="width" value="0.05" units="cm"/>
      <inkml:brushProperty name="height" value="0.05" units="cm"/>
    </inkml:brush>
  </inkml:definitions>
  <inkml:trace contextRef="#ctx0" brushRef="#br0">7 25 1488,'0'0'1063,"0"0"-77,0 0-166,0 0 13,0 0 190,0 0 132,0-4-195,-3-12-194,3 12-99,0 4-92,0 0-85,0 0-115,0 0-58,0 0 6,0 0-12,0 0-58,0 0-77,0 0-81,0 0-72,0 0-30,0 10-205,-2 34 245,1-18-8,1-1-1,1 1 1,1 5-25,-1-25 0,0 1 1,0-1-1,0 0 1,1 0 0,0 0-1,1 0 1,-1 0 0,1 0-1,0-1 1,0 1 0,1-1-1,0 0 1,-1 0-1,2 0 1,0 0-1,-1-3-2,0 1 1,0-1-1,1 0 0,-1-1 0,1 1 1,-1-1-1,1 0 0,0 0 1,0 0-1,-1-1 0,1 0 1,0 0-1,0 0 0,-1 0 0,3-1 2,7 1 2,-12 0-1,-1-1 0,1 1-1,-1-1 1,1 1 0,-1-1 0,1 1 0,-1-1-1,0 0 1,1 0 0,-1 1 0,0-1-1,1 0 1,-1 0 0,0 0 0,0-1 0,0 1-1,0 0 1,0 0 0,0-1 0,0 1 0,-1 0-1,1-1 1,0 0-1,17-43-19,-9 20-100,28-54-337,-35 78 471,-1 1 26,-1 0-13,0 0 4,0 0-44,3 13-251,-3 9 300,1-1 0,1 1 0,0 0 0,2-1-1,0 0 1,2 0 0,0 0 0,9 18-37,-12-31-275,-3-7-3623,0-1 1076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55.146"/>
    </inkml:context>
    <inkml:brush xml:id="br0">
      <inkml:brushProperty name="width" value="0.05" units="cm"/>
      <inkml:brushProperty name="height" value="0.05" units="cm"/>
    </inkml:brush>
  </inkml:definitions>
  <inkml:trace contextRef="#ctx0" brushRef="#br0">0 137 3209,'0'0'1375,"0"0"-557,0 0-244,0 0 161,0 0 206,0 0-39,0 0-158,0 0-113,0 0-104,0 0-106,0 0-81,0 0-67,0 0-82,0 0-63,0 0-44,0 0 7,0 0 22,0 0 6,0 0 21,0 0 11,0 0-10,0 0-41,0 0-4,6 0 245,7 0-208,229 6 352,-162-6-270,-80 0-216,0 0 0,0 0 1,1-1-1,-1 1 0,0 0 1,0-1-1,0 1 0,0 0 1,0 0-1,0-1 0,0 1 1,0 0-1,0-1 0,0 1 0,0 0 1,0-1-1,0 1 0,0 0 1,0 0-1,0-1 0,0 1 1,0 0-1,-1-1 0,1 1 1,0 0-1,0 0 0,0-1 1,0 1-1,0 0 0,-1 0 1,1-1-1,0 1 0,0 0 1,-1 0-1,1 0 0,0-1 1,0 1-1,-1 0 0,1 0 1,0 0-1,-1 0 1,-8-11-34,-17-9-171,12 11 56,2 0-1,-1-2 0,1 1 1,0-1-1,1-1 1,1 0-1,-9-13 150,20 23-5437,8 2 3746,1 5-612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55.763"/>
    </inkml:context>
    <inkml:brush xml:id="br0">
      <inkml:brushProperty name="width" value="0.05" units="cm"/>
      <inkml:brushProperty name="height" value="0.05" units="cm"/>
    </inkml:brush>
  </inkml:definitions>
  <inkml:trace contextRef="#ctx0" brushRef="#br0">1 1 1872,'0'0'3510,"0"0"-1842,0 0-782,0 0-286,0 0-111,0 0 0,0 0-32,0 0-39,0 0-23,6 16 838,5 47-674,-3 0 0,0 56-559,-8-118-151,0-1-17,0 0-37,0 0-143,0 0-271,0 0-444,0 0-699,0 0-1046,0 0-1339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8.839"/>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56.148"/>
    </inkml:context>
    <inkml:brush xml:id="br0">
      <inkml:brushProperty name="width" value="0.05" units="cm"/>
      <inkml:brushProperty name="height" value="0.05" units="cm"/>
    </inkml:brush>
  </inkml:definitions>
  <inkml:trace contextRef="#ctx0" brushRef="#br0">0 19 3065,'0'0'2025,"0"0"-832,0 0-398,0 0-227,0 0-79,0 0 23,0 0-49,0 0 38,5 0 460,46 0-541,0 3 1,4 3-421,-43-5-586,1 0-1,0 0 1,-1-1 0,1-1 0,-1 0-1,1 0 1,-1-2 0,1 1-1,-1-2 1,0 1 0,3-3 586,9-3-3860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56.849"/>
    </inkml:context>
    <inkml:brush xml:id="br0">
      <inkml:brushProperty name="width" value="0.05" units="cm"/>
      <inkml:brushProperty name="height" value="0.05" units="cm"/>
    </inkml:brush>
  </inkml:definitions>
  <inkml:trace contextRef="#ctx0" brushRef="#br0">0 32 4017,'0'0'1201,"0"0"-360,0 0-25,0 0-9,0 0-139,0 0-100,5 2-108,-1 0-376,0 0 0,-1 0 1,1 1-1,-1-1 0,0 1 0,0 0 1,0 0-1,0 0 0,0 0 0,0 1 1,-1-1-1,0 1 0,0-1 0,0 1 1,0 0-1,0 0 0,-1 0 0,1 3-84,-1-4 57,20 53 494,2-1-1,12 18-550,-34-70 4,-1-2-3,0-1-1,0 1 1,1 0 0,-1-1 0,1 1 0,-1 0 0,0-1 0,1 1 0,-1 0 0,1-1 0,-1 1-1,1-1 1,0 1 0,-1-1 0,1 1 0,-1-1 0,1 0 0,0 1 0,0-1 0,-1 0 0,1 1-1,0-1 11,0 1 0,0-1 0,0 0 0,0 0 0,0 1 0,0-1 0,0 0 0,0 0 0,0 0 0,-1 0 1,1 0-1,0 0 0,0 0 0,0 0 0,0-1 0,0 1 0,0 0 0,0-1 0,0 1 0,0 0 1,-1-1-1,1 1 0,0-1 0,0 1 0,-1-1 0,1 1 0,0-1 0,0 0 0,-1 1 0,1-1 0,-1 0 1,1 0-1,-1 1 0,1-1 0,0-1-11,17-34 110,-15 30-94,24-55 41,-10 20-112,2 0 0,2 1 0,13-17 55,-34 57-15,0 0-1,0-1 0,0 1 0,0 0 0,1-1 1,-1 1-1,0 0 0,0 0 0,0-1 1,0 1-1,0 0 0,1 0 0,-1-1 0,0 1 1,0 0-1,0 0 0,1 0 0,-1-1 1,0 1-1,0 0 0,1 0 0,-1 0 1,0 0-1,0 0 0,1 0 0,-1-1 0,0 1 1,0 0-1,1 0 0,-1 0 0,0 0 1,1 0-1,-1 0 0,0 0 0,0 0 0,1 0 1,-1 0-1,0 0 0,1 0 0,-1 0 1,0 1-1,0-1 0,1 0 0,-1 0 16,2 15-224,-2-13-2,0-1 1,0 1-1,0-1 0,0 1 1,0-1-1,-1 1 0,1 0 1,-1-1-1,1 1 0,-1-1 1,0 0-1,0 1 0,1-1 0,-1 1 1,0-1-1,0 0 0,0 0 1,0 0-1,0 1 0,-1-1 1,1 0-1,0 0 0,0-1 1,-1 1 225,-5 0-2786</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57.535"/>
    </inkml:context>
    <inkml:brush xml:id="br0">
      <inkml:brushProperty name="width" value="0.05" units="cm"/>
      <inkml:brushProperty name="height" value="0.05" units="cm"/>
    </inkml:brush>
  </inkml:definitions>
  <inkml:trace contextRef="#ctx0" brushRef="#br0">1 188 3041,'0'0'1977,"0"0"-758,0 0-312,0 0-108,0 0-60,0 0-34,9-5-105,28-15-97,-33 18-423,1 0-1,0 0 1,0 1-1,0-1 1,0 1-1,1 1 1,-1-1-1,0 1 0,0 0 1,0 0-1,1 0 1,-1 1-1,1 0-79,15 0 115,216 5 12,-236-6-111,0 0 1,1 0-1,-1 0 0,0 0 1,0-1-1,0 1 0,0 0 1,0-1-1,0 1 0,0-1 1,0 1-1,0-1 0,0 1 1,0-1-1,-1 0 0,1 1 1,0-1-1,0 0 0,0 0 1,-1 0-1,1 1 0,0-1 0,-1 0 1,1 0-1,-1 0 0,1 0 1,-1 0-1,0 0 0,1 0 1,-1 0-1,0-1 0,0 1 1,0 0-1,0 0 0,0 0 1,0-1-17,0 0 14,1 0 0,-2 0 0,1 0 0,0 0 0,0 0 0,-1 0 0,1 0 0,-1 0 1,1 0-1,-1 1 0,0-1 0,0 0 0,0 0 0,0 1 0,0-1 0,0 0 0,0 1 0,-1-1 1,1 1-1,-1-1-14,-13-6-42,0 1 0,-1 0 0,1 1 0,-1 0 0,-1 2 0,1-1 1,-1 2-1,-5 0 42,-19-5-372,40 7 269,1 1 0,-1-1 0,0 1 0,1-1 0,-1 0 0,0 1 0,1-1 1,-1 0-1,1 0 0,0 1 0,-1-1 0,1 0 0,-1 0 0,1 0 0,0 1 0,0-1 0,-1 0 0,1 0 0,0 0 1,0 0-1,0 0 0,0 0 0,0 1 0,0-1 0,0 0 0,0 0 0,1 0 0,-1 0 0,0 0 0,0 1 0,1-1 1,-1 0-1,0 0 0,1 0 0,-1 1 0,1-1 0,-1 0 0,1 1 0,0-1 0,-1 0 0,1 1 0,0-1 1,-1 1-1,1-1 0,0 1 0,-1-1 0,2 0 103,10-1-2095,2 2-837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58.253"/>
    </inkml:context>
    <inkml:brush xml:id="br0">
      <inkml:brushProperty name="width" value="0.05" units="cm"/>
      <inkml:brushProperty name="height" value="0.05" units="cm"/>
    </inkml:brush>
  </inkml:definitions>
  <inkml:trace contextRef="#ctx0" brushRef="#br0">1 0 2665,'0'0'1257,"0"0"-483,0 0-293,0 0-38,0 0 257,0 0 76,0 0-84,0 0-126,0 3-115,3 402 2867,0 5-3269,-3-409-237,0-1-142,0 0-72,2 0 213,-1 0 0,0 0 1,0 0-1,0 0 0,0 0 0,1 0 1,-1 0-1,0 0 0,0 0 0,0-1 1,0 1-1,1 0 0,-1-1 0,0 1 1,0-1-1,0 1 0,0-1 0,0 0 1,0 1 188,6-17-2417,0-3-2264</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58.785"/>
    </inkml:context>
    <inkml:brush xml:id="br0">
      <inkml:brushProperty name="width" value="0.05" units="cm"/>
      <inkml:brushProperty name="height" value="0.05" units="cm"/>
    </inkml:brush>
  </inkml:definitions>
  <inkml:trace contextRef="#ctx0" brushRef="#br0">0 465 4137,'0'0'1995,"0"0"-852,0 0-90,0 0-16,0 0-190,0 0-102,26-5-122,83-13-39,-89 15-344,0 0 0,0 2 0,0 0-1,11 1-239,1 1-138,-32-1 106,0 0-1,1 0 0,-1 0 0,0 0 1,1 0-1,-1 0 0,0 1 0,1-1 0,-1 0 1,0 0-1,1 0 0,-1 0 0,0 0 1,0 1-1,1-1 0,-1 0 0,0 0 0,1 1 1,-1-1-1,0 0 0,0 0 0,0 1 1,1-1-1,-1 0 0,0 1 0,0-1 0,0 0 1,0 0-1,0 1 0,0-1 0,1 0 1,-1 1-1,0-1 0,0 1 33,0-1-182,0 1 0,0-1-1,0 1 1,0-1 0,0 1 0,0-1-1,0 1 1,0-1 0,-1 1 0,1-1-1,0 0 1,0 1 0,0-1 0,-1 1 0,1-1-1,0 1 1,0-1 0,-1 1 0,1-1-1,0 0 1,-1 1 0,1-1 0,0 0 0,-1 1-1,1-1 1,-1 0 0,1 1 0,0-1-1,-1 0 1,1 0 0,-1 0 0,1 1 0,-1-1-1,1 0 1,-1 0 0,1 0 0,-1 0-1,0 0 183,-11 0-4786</inkml:trace>
  <inkml:trace contextRef="#ctx0" brushRef="#br0" timeOffset="369.89">0 465 6425</inkml:trace>
  <inkml:trace contextRef="#ctx0" brushRef="#br0" timeOffset="370.89">0 465 6425,'77'113'1721,"-64"-113"-113,3 0-480,7 0-488,1 0-247,5 0-217,-2 0-96,-1 0-80,-3-3-48,1-3-368,-5 3-433,-2 0-695,-4 3-1049,-3 0-2296</inkml:trace>
  <inkml:trace contextRef="#ctx0" brushRef="#br0" timeOffset="7444.57">655 697 4201,'0'0'1466,"0"0"-657,0 0-514,0 0-217,0 0-38,8 17 5199,-5-10-5443,3 13 435,1 0 0,0 0 0,2-1 0,7 12-231,10 23 403,-17-36-204,1 0 0,11 14-199,16 33 425,-31-57-184,-1-14 127,0-19 166,-4 18-594,54-206 82,-28 117-43,41-117-12,-44 141-95,3-3-35,-7-35-348,13 10 658,-33 99-80,1 1 0,-1-1 0,1 0 0,-1 1-1,1-1 1,-1 1 0,1-1 0,-1 1 0,1-1 0,0 1 0,-1 0 0,1-1 0,0 1 0,-1 0 0,1 0 0,0-1 0,-1 1 0,1 0 0,0 0 0,0 0-1,-1 0 1,1 0 0,0 0 0,0 0-67,25 0 78,-18 1 190,256-13 1241,-174 12-1308,0-4 0,21-6-201,-19 0 435,75 4-435,-90 5 281,1-3 1,71-14-282,-117 14-10,1 1 0,0 1 0,0 2 0,5 2 10,8 0-47,29-4 47,-69 1 2,0 1 0,-1-1 0,1-1 0,-1 1 0,1-1-1,-1 0 1,0 0 0,1-1 0,-1 1 0,0-1 0,-1 0 0,5-4-2,-8 7-50,-1 0-19,0 0-3,0 0-13,0 0-95,-6 0-1243,-29 0-3229,16 0 190</inkml:trace>
  <inkml:trace contextRef="#ctx0" brushRef="#br0" timeOffset="8734.2">1380 373 984,'0'0'1617,"0"0"-611,0 0-400,0 0-55,0 0 119,0 0 72,0 0-103,0 0-94,0 0 27,0 0 99,0 0 64,0 0-91,0 0-73,0 0-26,17 0 908,-3 0-1232,0-1 0,1-1 1,-1 0-1,0 0 1,0-2-1,0 1 0,5-4-221,-8 4 61,1-1 0,-1 2-1,1-1 1,0 2-1,0 0 1,0 0-1,2 1-60,-12 0 10,-1 1 0,1 0 0,-1-1-1,1 1 1,-1 0 0,0 0 0,1 0-1,-1 0 1,0 0 0,0 0-1,0 0 1,0 0 0,0 1 0,0-1-1,0 0 1,0 1 0,0-1 0,0 0-1,-1 1 1,1-1 0,-1 1 0,1-1-1,-1 1 1,1 0 0,-1-1-1,0 1 1,0-1 0,0 1 0,0 1-10,4 51 160,-4-53-158,0 8 13,1 5-3,-1 0 1,-1-1 0,0 1 0,0 0-1,-2-1 1,1 1 0,-2-1-1,0 0 1,-1 1-13,-2 2 29,0-1 1,-1 0-1,-1-1 1,-1 0-1,-9 11-29,16-21-12,-1 1 0,0-1 0,0 0-1,-1-1 1,1 1 0,-1-1 0,0 0 0,1 0-1,-2 0 1,1-1 0,0 1 0,0-1 0,-1-1 0,1 1-1,-1-1 1,1 0 0,-1 0 0,-5 0 12,11 23-630,4-23 633,0 0 0,0 0 1,0 0-1,0 0 0,0-1 0,0 1 0,0-1 0,0 0 0,1-1 0,-1 1 0,4-1-3,9 0 37,299 1 514,-316 0-761,4 6-5703,-4 3 1643</inkml:trace>
  <inkml:trace contextRef="#ctx0" brushRef="#br0" timeOffset="9507.89">2140 233 1432,'0'0'2034,"0"0"-675,0 0-333,0 0-101,0 0-14,0 0 5,3 6 4791,8 31-5410,-1 99 867,-7 117-1164,-3-159 64,3-143-5637,-3 36 1856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09.330"/>
    </inkml:context>
    <inkml:brush xml:id="br0">
      <inkml:brushProperty name="width" value="0.05" units="cm"/>
      <inkml:brushProperty name="height" value="0.05" units="cm"/>
    </inkml:brush>
  </inkml:definitions>
  <inkml:trace contextRef="#ctx0" brushRef="#br0">1 158 40,'0'0'488,"0"0"-255,0 0-31,0 0 130,0 0 129,0 0 65,0 0-18,0 0-21,0 0-30,0 0-62,0 0-86,0 0-66,0 0-50,0 0-29,0 0 22,0 0 32,0 0 5,0 0-35,0 0-29,0 0-12,0 0 51,0 0 32,0 0 4,0 0-20,0 0-35,0 0-26,0 0-4,0 0 50,0 0 50,0 0 14,0 0-20,0 0 2,0 0-26,0 0-31,0 0-40,0 0-32,0 0-29,0 0 3,0 0-42,0 0 26,0 0 18,0 0-6,0 0-15,0 0-16,16-9 254,-12 4-289,1 0 0,-1 0 0,1 0 0,0 1 0,0-1 0,1 1 0,-1 0 0,1 1 0,0-1 0,1 1-20,32-24 280,-34 24-272,0 1 1,1-1-1,-1 1 0,1 0 0,-1 0 0,1 0 0,3 0-8,12-4 87,20-10 22,-31 11-50,1 0 1,-1 1-1,1 1 1,0 0-1,1 0 1,-1 1-1,0 0 0,10 1-59,271-5 873,-276 6-845,27-1 221,1 2 1,-1 3 0,18 3-250,-55-5 23,56 10 395,48 17-418,-89-22 38,-2 1-1,1 0 0,-1 2 0,-1 0 0,1 1 0,-2 1 1,7 5-38,26 20 81,-35-27-57,0 0 0,-1 1 1,-1 0-1,0 2 0,0-1 0,0 3-24,10 11 122,22 22-122,-21-25 34,-2 1 1,9 13-35,52 90 120,-63-98-90,-1 1 0,-2 0-1,3 9-29,11 29 33,-7-18 18,-2 2 0,0 7-51,-18-45 6,-3-9-2,0-1 0,0 1 0,0-1 0,1 1 0,0-1 0,0 0 0,0 0 1,0 0-1,1 0 0,2 2-4,-5-5 1,1 0 1,-1 0-1,1-1 0,-1 1 1,1 0-1,-1 0 0,1-1 1,-1 1-1,0 0 0,0 0 1,1 0-1,-1 0 0,0-1 1,0 1-1,0 0 0,0 0 1,0 0-1,0 0 1,0 0-2,0 0-18,0 0 0,0 0 1,0-1-1,0 1 0,0 0 1,0 0-1,0-1 0,0 1 1,0 0-1,0-1 1,0 1-1,1 0 0,-1-1 1,0 1-1,1 0 0,-1-1 1,0 1-1,1 0 0,-1-1 1,1 1-1,-1-1 1,1 1-1,-1-1 0,1 1 1,-1-1-1,1 1 0,-1-1 1,1 1 17,-1-23-3418,-3 11-769</inkml:trace>
  <inkml:trace contextRef="#ctx0" brushRef="#br0" timeOffset="1888.76">517 456 392,'0'0'594,"0"0"-89,0 0-44,0 0-139,0 0-97,0 0-35,0 0 11,0 0 78,0 0 45,0 0-16,0 0-60,0 0-107,0 0-34,0 0-11,0 0-32,0 0-16,0 0-20,0 0 43,0 0 33,0 0 57,0 0 47,0 0-33,0 0-1,0 0 15,0 0 23,0 0 8,0 0-18,0 0-48,0 0-65,0 0-2,0 0 9,0 0 4,0 0-12,0 0-24,0 0-38,0 0-2,0 18 12,0 219 249,0-236-293,0-1-11,0 0-48,0 0-50,0 0-110,0 0-157,0 0-165,2 0-1573,-1 0 181</inkml:trace>
  <inkml:trace contextRef="#ctx0" brushRef="#br0" timeOffset="3090.89">642 575 392,'0'0'1086,"0"0"-425,0 0-103,0 0-41,0 0-58,0 0-68,0 0-126,0 0-93,0 0-35,0 0-14,0 0 2,0 0 31,0 0 63,0 0 96,0 0 42,0 0-10,0 0-26,0 0-75,0 0-80,0 0-96,0 0-37,0 0 37,0 0-2,7-21 117,-5 20-183,0 0 0,0 0 0,0 0 0,0 0 0,0 0 0,0 1 0,0-1 0,0 1 0,0-1 0,0 1-1,0 0 1,0 0 0,0 0 0,0 0 0,0 0 0,0 0 0,0 0 0,1 1 0,-1-1 0,0 1 0,0 0 0,0-1 0,-1 1 0,1 0 0,0 0 0,0 0 0,0 1 0,-1-1 0,1 0 0,0 1 0,-1-1 0,1 1 0,-1-1 0,0 1-1,1-1 1,-1 1 0,0 0 0,1 2-2,1 2 15,1 0 0,-1 1 1,-1-1-1,1 1 0,-1 0 0,0 0 0,0 0 0,-1 0 0,0 0 0,-1 1 0,1-1-15,-1-1-43,0 0 1,0 1-1,0-1 0,-1 0 1,0 0-1,0 0 0,0 0 1,-1 0-1,0 0 0,0 0 1,-1 0-1,0 1 43,-5 8-106,5-9 88,0 0 1,0 0-1,-1-1 0,1 1 0,-1-1 1,-5 5 17,9-10 17,0 0 45,0 0-1,0 0-25,0 0 84,0 0 104,0 0-53,0 0-102,0 0-48,0 0-14,0 0-12,0 0-5,0 0-11,0 0-22,0 0 15,20-9 134,-3 4-23,1 0 1,0 1-1,0 2 1,0-1 0,0 2-1,6 1-83,-16-5 484,-5 4-5822,-3 1 2789</inkml:trace>
  <inkml:trace contextRef="#ctx0" brushRef="#br0" timeOffset="4493.69">943 527 984,'0'0'646,"0"0"-173,0 0-41,0 0 23,0 0-4,0 0-39,0 25 255,0 102 969,1-126-1624,-1 0-1,1 0 1,-1 0 0,1 0-1,0 0 1,0-1 0,-1 1-1,1 0 1,0 0 0,0 0-1,0-1 1,0 1 0,0 0-1,0-1 1,0 1 0,0-1-1,0 1 1,0-1 0,1 1-12,27 9 514,-23-8-350,4 1-91,1 0 0,0-1 1,0 0-1,0-1 0,0 0 0,10-1-73,-21 0 49,0 0 45,13-29 646,-13 27-741,1-6-53,0 1-1,1 0 0,-1 0 0,1 0 0,1 0 1,0 0-1,0-1 55,-2 3 13,0 1 1,0 0 0,-1 0 0,1-1-1,-1 1 1,0 0 0,-1-1 0,1 1 0,-1-1-14,0-11 34,1 15-33,-1-1 0,1 1 0,0-1 0,-1 1 0,1-1 0,-1 1 0,0 0 0,1-1 0,-1 1-1,0 0 1,0 0 0,0 0 0,0-1 0,0 1 0,0 0 0,0 0 0,0 0 0,-1 0 0,0 0-1,-31-19-285,10 6 148,20 13-3,1 1 1,0-1-1,0 1 0,-1 0 0,1-1 0,0 1 0,0 0 0,-1 1 0,1-1 1,0 0-1,-1 1 140,-12 0-99,14-1 99,0 0 0,1 0 0,-1 1 1,0-1-1,0 1 0,1-1 1,-1 1-1,0-1 0,1 1 0,-1-1 1,0 1-1,1 0 0,-1-1 1,1 1-1,-1 0 0,1-1 0,0 1 1,-1 0-1,1 0 0,-1-1 0,1 1 1,0 0-1,0 1 0,-6 17-51,6-18 42,-3 10-169,0 4-184,2-5-3513,1-10 2233</inkml:trace>
  <inkml:trace contextRef="#ctx0" brushRef="#br0" timeOffset="5891.5">1208 379 640,'0'0'983,"0"0"-184,0 0-100,0 0-2,0 0-185,0 0-100,0 0 4,0 0-23,0 0-88,0 0-74,0 0-94,0 0-25,-10 21 467,8-13-595,-1 0 0,1 0 0,1 0 0,-1 0 0,1 1 0,1-1 0,-1 0 0,1 1 0,1 5 16,0 8-278,-1-22 275,1 1 0,-1 0 0,0 0 0,1 0 0,-1-1-1,1 1 1,0 0 0,-1 0 0,1-1 0,-1 1 0,1-1-1,0 1 1,0 0 0,-1-1 0,1 1 0,0-1 0,0 0-1,0 1 1,-1-1 0,1 0 0,0 1 0,0-1 0,0 0-1,0 0 1,0 0 0,0 0 0,0 0 0,-1 0 0,2 0 3,31 2 26,-29-3-29,-2 2 28,0-1 0,0 0-1,0 0 1,1-1 0,-1 1-1,0 0 1,0-1 0,0 1-1,0-1 1,0 0 0,0 0-1,0 0 1,0 0 0,0 0-1,0 0 1,-1 0 0,1 0-1,0-1 1,-1 1-1,1-1 1,-1 1 0,0-1-1,1 0 1,-1 0 0,0 1-1,0-1 1,0 0 0,0 0-1,0 0 1,0 0 0,-1 0-1,1 0 1,-1 0 0,1 0-1,-1-1 1,0 1 0,0 0-1,0 0 1,0 0 0,0 0-1,-1-1-24,4-27-106,-1 24 90,-2 0 1,1-1-1,0 1 1,-1-1 0,0 1-1,-1 0 1,0-1-1,1 1 1,-2-1 15,2 6-21,-1 0 1,0-1 0,1 1-1,-1 0 1,0 0-1,0 0 1,0 0-1,1 0 1,-1 0 0,0 0-1,0 0 1,-1 0-1,1 1 1,0-1-1,0 0 1,0 1-1,0-1 1,-1 1 0,1-1-1,0 1 1,-1-1-1,0 1 21,-35-2-299,29 2 316,6 0-40,1 1 0,-1 0 0,1 0 1,0 0-1,-1 0 0,1-1 0,0 2 0,0-1 1,0 0-1,0 0 0,0 0 0,0 0 1,0 1-1,0-1 0,0 0 0,1 1 0,-1-1 1,0 1-1,1-1 0,0 1 0,-1-1 0,1 1 1,0-1-1,-1 2 23,-6 40-1215,7-2-63,0-31-61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6.186"/>
    </inkml:context>
    <inkml:brush xml:id="br0">
      <inkml:brushProperty name="width" value="0.05" units="cm"/>
      <inkml:brushProperty name="height" value="0.05" units="cm"/>
    </inkml:brush>
  </inkml:definitions>
  <inkml:trace contextRef="#ctx0" brushRef="#br0">73 242 960,'0'0'834,"0"0"-390,0 0-16,0 0 29,0 0 21,0 0 14,0 0-80,0 0-69,0 0-90,0 0-68,0 0-11,0 0 33,0 0-33,0 0-82,0 0-65,0 0-18,0 0-1,0 0 3,0 0 2,0 0-34,0 0-34,0 0-10,0 27 96,6 184 2561,-6-209-2594,0 0 1,0-1-1,0 1 0,0 0 1,0 0-1,1-1 0,-1 1 0,0 0 1,1 0-1,-1-1 0,1 1 1,0-1-1,-1 1 0,1 0 1,0-1-1,0 1 0,0-1 0,0 0 1,0 1-1,1-1 0,-1 0 1,0 1-1,1-1 0,-1 0 0,0 0 1,1 0-1,-1-1 0,1 1 1,0 0 1,4 1-12,0-1 1,1 0 0,-1 0-1,0-1 1,0 1 0,1-1-1,3-1 12,7 1 202,-16-1-179,1 1 0,-1 0-1,1 0 1,-1-1 0,0 1-1,1-1 1,-1 0 0,0 1-1,1-1 1,-1 0 0,0 0-1,0 1 1,0-1-1,1 0 1,-1 0 0,0-1-1,-1 1 1,1 0 0,0 0-1,0 0 1,0 0 0,-1-1-1,1 1 1,0 0 0,-1-1-1,1 1 1,-1-1-1,0 1 1,1-1-23,7-50 592,-6 37-738,2-16 139,2-7-45,-2 1-1,-1-23 53,-3 60 39,0 0-36,0 0-74,0 0-56,0 32 285,1-3 10,2 0 1,1-1 0,3 8-169,1 12 44,0-23 33,0 6-51,-1-28-166,-7 122-311,0-124 113,0-1-383,0-3-608,0-10-782,0-4-745</inkml:trace>
  <inkml:trace contextRef="#ctx0" brushRef="#br0" timeOffset="1180.46">0 153 1592,'0'0'2001,"0"0"-1156,0 0-497,0 0 114,0 0 105,0 0 54,0 0 77,0 0-1,0 0-28,0 0-70,0 0-87,0 0-84,0 0-62,0 0-54,0 0-96,0 0-53,0 0-49,0 0-19,0 0-47,0 0-53,14 0-53,4-2 89,0 0 0,0-1 1,0 0-1,0-2 0,8-3-31,-9 3 37,1 0 1,0 1 0,1 1 0,-1 0-1,10 1-37,104 2 97,-118-4 10,-18-4 72,-19-7-257,5 7-46,-1-1 0,1-1 0,1-1 0,0 0 1,1-1-1,-4-4 124,19 16 97,-2-3-2192,4 4-1770,3 4 3521,4 4-1820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9.497"/>
    </inkml:context>
    <inkml:brush xml:id="br0">
      <inkml:brushProperty name="width" value="0.05" units="cm"/>
      <inkml:brushProperty name="height" value="0.05" units="cm"/>
    </inkml:brush>
  </inkml:definitions>
  <inkml:trace contextRef="#ctx0" brushRef="#br0">110 298 1424,'0'0'1279,"0"0"-621,0 0-75,0 0-39,0 0-126,0 0-84,0-20 3644,30 77-3665,-11-20-194,2-1 0,1 0 1,21 24-120,-43-59 25,1 0 1,-1 0-1,1-1 0,-1 1 1,1 0-1,0 0 1,-1 0-1,1 0 0,0-1 1,0 1-1,-1 0 0,1-1 1,0 1-1,0-1 1,0 1-1,0-1 0,0 1 1,0-1-1,0 1 1,0-1-1,0 0 0,0 0 1,0 1-1,0-1 1,1 0-26,-1-2 65,0 1 1,0 0 0,1-1-1,-1 1 1,-1 0 0,1-1 0,0 1-1,0-1 1,0 0 0,-1 1 0,1-1-1,-1 0 1,1 0-66,5-16-232,5-6 244,1 0-1,1 1 0,1 0 0,1 1 0,16-19-11,-25 32-13,-5 7 15,0 1 0,0-1 0,0 0-1,0 0 1,1 1 0,-1-1 0,0 1 0,1-1 0,-1 1 0,1-1 0,-1 1-1,1 0 1,0 0 0,0 0 0,0-1-2,-1 2 43,-1 0-14,0 0 12,-17 24-4667,4-9 443</inkml:trace>
  <inkml:trace contextRef="#ctx0" brushRef="#br0" timeOffset="1506.37">0 161 2601,'0'0'1184,"0"0"-553,0 0-58,0 0-31,0 0-161,0 0-21,0 0 95,0 0 42,0 0 5,0 0 0,0 0-69,0 0-107,0 0-51,0 0-35,0 0-51,0 0-14,0 0-32,0 0-18,0 0-17,0 0-1,0 0 14,0 0 10,0 0-35,0 0-15,0 0-13,25-1 76,60-23 629,-62 16-725,1 1 0,-1 1 0,1 1 0,0 2 0,0 0 0,6 1-48,85-4 89,-115 6-60,0 0-1,1 0 1,-1 0 0,1 0-1,-1 0 1,0 0 0,1 0-1,-1 0 1,0 0 0,1 0-1,-1 0 1,0 0 0,0 0 0,1-1-1,-1 1 1,0 0 0,1 0-1,-1 0 1,0-1 0,1 1-1,-1 0 1,0 0 0,0 0-1,0-1 1,1 1 0,-1 0-1,0-1 1,0 1 0,0 0-1,1 0 1,-1-1 0,0 1 0,0 0-1,0-1 1,0 1 0,0 0-1,0-1 1,0 1 0,0 0-1,0-1 1,0 1 0,0 0-1,0-1 1,0 1 0,0 0-1,0-1 1,0 1 0,0 0 0,0-1-1,0 1 1,-1 0 0,1-1-1,0 1 1,0 0 0,0 0-1,-1-1 1,1 1 0,0 0-1,0 0 1,-1-1 0,1 1-29,-12-16-15,4 10 12,0 0 0,0 1-1,0 0 1,-1 0 0,0 1 0,-1 0 3,-26-14-117,31 12 50,5 6 58,0-1 0,-1 1 0,1 0 0,0-1 0,-1 1 1,1-1-1,0 1 0,-1 0 0,1-1 0,-1 1 0,1 0 0,-1-1 0,1 1 0,-1 0 0,1 0 0,-1-1 0,1 1 0,-1 0 0,1 0 0,-1 0 0,1 0 0,-1 0 0,1 0 1,-1 0 8,0 0-7,1 0-1,0 0 0,0 0-1,0 0-11,0 0-16,0 0 1,0 0-83,0 0-79,0 0-130,0 0-173,9 0-948,57 0-624,-35 0-528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4.829"/>
    </inkml:context>
    <inkml:brush xml:id="br0">
      <inkml:brushProperty name="width" value="0.05" units="cm"/>
      <inkml:brushProperty name="height" value="0.05" units="cm"/>
    </inkml:brush>
  </inkml:definitions>
  <inkml:trace contextRef="#ctx0" brushRef="#br0">146 243 800,'0'0'500,"0"0"-109,0 0-156,0 0-117,0 4 8413,0 17-8413,0 279 1080,0-298-1199,0 1 1,0 0 0,0-1 0,0 1-1,1 0 1,-1-1 0,1 1 0,-1 0-1,1-1 1,0 1 0,0-1 0,0 1-1,0-1 1,1 0 0,-1 1-1,1-1 1,-1 0 0,1 0 0,0 0-1,0 0 1,0 0 0,0-1 0,0 1-1,0 0 1,0-1 0,1 0 0,-1 1-1,0-1 1,1 0 0,1 0 0,7 2 58,1-1 0,-1-1 0,0 0 0,0 0 0,1-1 0,8-1-58,8 0 245,-27 1-238,0-1 0,0 1 1,0-1-1,0 1 0,0-1 0,0 0 1,0 1-1,0-1 0,0 0 0,0 0 0,-1 1 1,1-1-1,0 0 0,-1 0 0,1 0 1,0 0-1,-1 0 0,1 0 0,-1 0 1,0 0-1,1 0 0,-1-1 0,0 1 0,1 0 1,-1-1-8,7-35 115,-5 29-88,7-51 4,-4 22-500,10-31 469,-13 57-2,-1 0 0,1 1 0,-2-1 0,0 0 0,-1-11 2,1-9 2,0 31-8,0 0-4,0 0-3,0 0-7,0 0-41,0 0-30,0 0-82,0 35-70,1-3 428,3-1 1,0 0-1,7 23-185,5 31 300,1 9-105,-11-81-4192,-6-13-760</inkml:trace>
  <inkml:trace contextRef="#ctx0" brushRef="#br0" timeOffset="1397.43">1 74 640,'0'0'1655,"0"0"-941,0 0-353,0 0 96,0 0 46,0 0 7,0 0 3,0 0 26,0 0-27,0 0-68,0 0-50,0 0-5,0 0 18,0 0-25,0 0-76,14 17 822,1-14-751,0 0 0,0-1 0,1-1 0,-1 0-1,2-1-376,58 5 303,-73-4-269,33 5 525,0-1 0,0-1 0,10-2-559,-45-4 14,-1 1-1,1-1 1,-1 0 0,1 0-1,-1 1 1,0-1-1,0 0 1,0 1-1,0-1 1,0 1-1,0-1 1,0 1-14,-9-9 3,0 1-1,-1 0 1,0 1 0,0 0-1,-9-4-2,5 3-52,0-1-1,1 0 1,-1-2 52,10 7-2914,17 15 1846,19 19-2836,-20-16-1981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8.221"/>
    </inkml:context>
    <inkml:brush xml:id="br0">
      <inkml:brushProperty name="width" value="0.05" units="cm"/>
      <inkml:brushProperty name="height" value="0.05" units="cm"/>
    </inkml:brush>
  </inkml:definitions>
  <inkml:trace contextRef="#ctx0" brushRef="#br0">1 1 1512,'0'0'1097,"0"0"-405,0 0-51,0 0 50,0 0 88,0 0 93,0 0 19,0 0-60,0 0-134,0 0-233,0 0-230,0 0-121,0 0-54,0 0-33,0 0 5,0 0 72,0 0-5,0 0-6,0 0 38,0 0 14,0 0-20,0 0-4,0 0 31,0 0 21,0 0-31,0 0-42,0 0-19,0 0-56,0 0-18,0 24 25,2-17-25,1 1 0,-1-1 0,1 0 0,0 0 0,0 0 0,1-1 0,3 5-6,12 24 175,-17-29-133,0-1 0,1 1 0,0 0-1,0-1 1,1 0 0,-1 0-1,1 0 1,0 0 0,1-1 0,-1 1-1,1-1 1,0 0 0,0 0 0,3 1-42,0 2 91,0 1 0,-1 0 0,0 0 1,0 0-1,-1 1 0,0 0 0,-1 0 0,0 1 1,0 0-1,-1 0 0,0 0 0,-1 0-91,-3-10 14,0 0-1,0 1 0,1-1 0,-1 0 0,0 1 0,0-1 0,0 0 1,0 0-1,0 1 0,0-1 0,1 0 0,-1 0 0,0 1 0,0-1 0,0 0 1,1 0-1,-1 0 0,0 0 0,0 1 0,1-1 0,-1 0 0,0 0 1,0 0-1,1 0 0,-1 0 0,0 1 0,0-1 0,1 0 0,-1 0 1,0 0-1,1 0 0,-1 0 0,0 0 0,0 0 0,1 0 0,-1 0 0,0 0 1,1 0-1,-1-1 0,0 1 0,0 0 0,1 0 0,-1 0 0,0 0 1,0 0-1,1 0 0,-1-1 0,0 1 0,0 0 0,1 0 0,-1 0 0,0-1 1,0 1-1,0 0 0,1 0 0,-1-1 0,0 1 0,0 0 0,0 0 1,0-1-1,0 1 0,0 0 0,0-1-13,13-19 124,-12 17-161,29-47 27,-14 24 12,-1 0 0,0-5-2,-8 14 22,-1 0 0,-1-1 0,1-7-22,11-36-129,-10 55 51,-5 6-7907,-2 3 5018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43.393"/>
    </inkml:context>
    <inkml:brush xml:id="br0">
      <inkml:brushProperty name="width" value="0.05" units="cm"/>
      <inkml:brushProperty name="height" value="0.05" units="cm"/>
    </inkml:brush>
  </inkml:definitions>
  <inkml:trace contextRef="#ctx0" brushRef="#br0">864 1221 144,'0'0'520,"0"0"92,0 0-4,0 0-54,0 0-37,0 0-47,0 0 7,0 0-49,0 0-61,0 0 42,0 0 68,0 0-147,0 0-43,0 0-4,0 0-6,0 0-48,0 0-66,0 0-48,0 0 2,0 0 29,0 0 2,0 0-20,0 0-23,0 0-16,0 0-3,0 0 11,0 0-12,-6 28 222,-7 18-308,3 0-1,2 1 1,-1 28 1,8 19-38,2-68 3,-1 0 0,-2 0 0,-3 19 35,1 4 293,2 0 0,2 1-293,-1-55 23,1-1 1,-1 0-1,2 0 1,-1 0-1,1 1 1,-1-1-1,2 0 0,-1 0 1,1 1-1,-1-1 1,1 1-1,1-1 1,-1 1-1,1 0 1,0 0-1,0 0 0,1 1 1,0-1-1,2-2-23,40-52 40,-46 59-32,47-9 31,-38 9-16,-5-1-8,-1 1 1,0 0 0,1 1 0,-1-1 0,1 0-1,-1 1 1,0 0 0,2 0-16,-3 0 1,-1 0 0,0 0 0,0 0 0,1 0 0,-1 0 0,0 0 0,0 0 0,0 0 0,0 0 0,0 1 0,0-1 0,0 0 0,-1 1 0,1-1 0,0 1 0,-1-1 0,1 1 0,-1-1 0,0 1 0,1 0-1,1 6-20,-1 1-1,0 0 0,0 0 1,-1 0-1,0 0 0,0 0 1,-1-1-1,-1 5 21,-12 7-234,13-19 229,-1 0-1,1 1 1,0-1-1,-1 1 1,1-1-1,0 1 1,0-1-1,0 1 1,0 0-1,1-1 1,-1 1-1,0 0 1,1 0-1,-1 0 1,1 1 5,0-2-44,-11 5-122,10-6 170,0 1 0,0 0 0,0 0 0,0 0-1,0-1 1,0 1 0,0-1 0,0 1 0,-1 0 0,1-1 0,0 0-1,0 1 1,0-1 0,-1 0 0,1 0 0,-1 0-4,-80 0 115,81 1-138,-1-1 0,1 0-1,-1-1 1,1 1 0,-1 0 0,1 0 0,-1-1 0,1 1 0,-1-1 0,1 1 0,-1-1 0,1 1 0,0-1 0,-1 0 0,0 0 23,2-4-316,11 1 271,-9 4-121,0-1 0,0 1 1,1-1-1,-1 1 0,0-1 0,0 0 1,0 0-1,0 0 0,0 0 0,0 0 1,-1-1-1,1 1 0,0 0 0,-1-1 1,1 0-1,-1 1 0,1-1 1,-1 0 165,4-9-2998</inkml:trace>
  <inkml:trace contextRef="#ctx0" brushRef="#br0" timeOffset="2510.86">649 1150 24,'0'0'497,"0"0"-126,0 0-179,0 0-77,0 0 26,0 0 50,0 0-18,0 0-27,0 0 56,0 0 132,0 0 83,0 0 91,0 0 28,0 0-47,0 0 81,0 0 141,0 0-152,0 0-176,0 0-49,0 0-35,0 0-81,0 0-52,0 0-6,0 0 27,0 0 9,0 0-11,0 0-2,0 0 27,0 0 31,0 0 0,0 0-26,0 0-12,0 0-29,0 0-36,0 0-45,0 0-68,0 0-15,0 0-20,0 0-6,0 0-20,0 0 8,0 0-20,34 0 40,-27 0 41,0 1-1,1 0 0,-1 1 0,0 0 0,0 0 0,0 0-32,0 1 21,0-1 0,1 0 1,-1-1-1,0 0 0,1 0 1,0 0-22,6-1 67,-1 2 0,1 0 1,10 2-68,-10 0 30,0-2 1,0 0-1,10-1-30,165 5 147,-188-6-139,-1 0 5,0 0-4,0 0-1,0 0 0,0 0 3,0 0 16,0 0 17,0 0-15,0 0 12,0 0-10,0 0 42,0 0-10,0 0 25,0 0 45,0 0 47,0 0-28,-6-17 34,-5 0-137,0 2-1,0 0 1,-15-14-49,-12-17 155,17 23-53,16 18-114,1 1 0,-1-1 0,1-1 1,0 1-1,-2-4 12,4 6 102,2 3-6169,8 0 3125</inkml:trace>
  <inkml:trace contextRef="#ctx0" brushRef="#br0" timeOffset="5359.04">335 13 408,'0'0'285,"0"0"-14,0 0-39,0 0-90,0 0-33,0 0 58,-1-3-551,1 3 574,0 0 0,0-1 1,-1 1-1,1 0 0,0 0 1,0 0-1,0-1 0,0 1 1,0 0-1,0-1 0,0 1 1,0 0-1,0 0 0,0-1 1,0 1-1,0 0 0,0 0 1,0-1-1,0 1 1,0 0-1,0-1 0,0 1 1,0 0-1,0 0 0,0-1 1,0 1-1,0 0 0,1 0 1,-1-1-1,0 1 0,0 0 1,0 0-1,0 0 0,1-1 1,-1 1-1,0 0 0,0 0-190,13 1 96,0 0-1,-1 2 0,1-1 0,-1 2 0,0-1 0,0 2 0,0-1 0,-1 2 0,5 2-95,7 2-69,46 23 179,-62-28-88,0 0 0,0 1 0,-1 0 0,0 0 0,0 0 0,-1 0 0,1 1 0,-2 0 0,1 0 0,-1 1 0,0-1 0,0 1 0,-1 0 0,0 0 0,1 5-22,11 24 120,10 0-112,-21-32-7,1 1 0,-1 0 1,0 1-1,0-1 0,-1 1 0,1 1-1,10 30 87,8 40-87,-16-35 3,-1 0 0,-2 1 0,-3-1 0,-2 24-3,0 15-5231,2-82 1457</inkml:trace>
  <inkml:trace contextRef="#ctx0" brushRef="#br0" timeOffset="7866.41">1 495 744,'0'0'378,"0"0"16,0 0-92,0 0-126,0 0-79,0 0 16,0 0 81,0 0 21,0 0 29,0 0-7,0 0 174,0 0 60,0 0-79,0 0-96,0 0-56,0 0-24,0 0-42,0 0-18,0 0-2,30-1 1114,-9-10-1158,-17 9-84,1-1-1,0 1 1,-1 0 0,1 0 0,0 0 0,0 1-1,0 0 1,0 0 0,0 0 0,0 1 0,4-1-26,6 0-11,17 3-62,-31-2 70,0 0 0,0 1 0,0-1 1,0 1-1,-1-1 0,1 1 0,0-1 0,0 1 0,-1-1 0,1 1 1,0 0-1,-1-1 0,1 1 0,-1 0 0,1 0 0,-1-1 0,1 1 1,-1 0-1,1 0 0,-1 0 0,0 0 0,1-1 0,-1 1 1,0 0-1,0 0 0,0 0 0,0 0 0,0 0 0,0 0 0,0 0 1,0 0 2,1 22-104,0-18 72,0 0 0,-1 1 0,0-1 0,0 0 0,0 0 0,-1 0 0,1 0 0,-1 0 0,0 0 0,-1 0 0,1 0 0,-1 0-1,0 0 1,0 0 0,-2 0 32,-19 16 267,23-21-130,0 0 45,0 0-18,0 0-65,0 1-41,0-1-67,-1 1 0,1 0 1,0 0-1,0 0 0,-1 0 0,1 0 0,0 0 0,-1-1 0,1 1 0,-1 0 0,0 0 1,1-1-1,-1 1 0,1 0 0,-1-1 0,0 1 0,0 0 0,0 0 9,1-1-11,-1 1 0,0-1 0,0 1 1,0 0-1,1 0 0,-1-1 0,0 1 0,1 0 0,-1 0 0,1 0 0,-1 0 1,1 0-1,-1 0 0,1 0 0,0 0 0,-1 0 0,1 0 0,0 1 11,0-2 3,1 0 0,-1 0 0,1 0 0,-1 1 0,0-1 0,1 0-1,-1 0 1,1 0 0,-1 0 0,1 0 0,-1 0 0,0 0 0,1 0 0,-1 0 0,1 0 0,-1 0-1,1 0 1,-1-1 0,0 1 0,1 0 0,-1 0 0,1 0 0,-1-1 0,0 1 0,1 0 0,-1 0-1,0-1 1,1 1 0,-1 0 0,0-1 0,1 1-3,12-9 132,-13 9-130,2-1 0,0 0-1,0-1 1,0 1 0,0 0-1,0 0 1,0 0-1,0 0 1,0 1 0,0-1-1,1 0 1,-1 1-1,0 0 1,0-1-1,1 1 1,-1 0 0,0 0-1,0 0 1,1 1-1,-1-1 1,0 1 0,0-1-1,0 1 1,1-1-2,-1 2-13,0-1 1,1 1-1,-1-1 0,0 1 1,0 0-1,0 0 1,0 0-1,0 0 1,0 0-1,-1 1 0,1-1 1,-1 0-1,1 1 1,-1-1-1,0 1 0,0-1 1,0 2 12,1 0 20,-1 0-1,1 0 1,-1 0 0,0 0-1,0 1 1,0-1 0,-1 1 0,0-1-1,0 0 1,0 1 0,0-1-1,-1 1 1,1-1 0,-1 0 0,0 1-1,0-1 1,-1 0 0,1 0-1,-1 0 1,0 0 0,0 0 0,-1 0-1,0 0-19,-3 10 3,6-12-3,-1-1 1,1 0-1,-1 1 0,1-1 0,-1 0 1,1 0-1,-1 1 0,0-1 1,1 0-1,-1 0 0,0 0 0,0 0 1,0 0-1,0 0 0,0 0 1,0 0-1,0 0 0,0 0 0,-1-1 1,1 1-1,0 0 0,0-1 1,-1 1-1,-18 5 96,16-4-30,-1-1-1,1 1 1,-1-1 0,1 0 0,-1-1 0,0 1 0,-2-1-66,0 0 111,5 1-106,0-1 1,1 0 0,-1 0-1,0 0 1,0 0 0,1 0 0,-1-1-1,0 1 1,0 0 0,1-1-1,-1 1 1,0-1 0,1 0-1,-1 0 1,-1 0-6,1-1 619,2 2-776,0 0 1,1 0-1,-1 0 1,0 0-1,0 0 1,0 0-1,0 0 1,0 0-1,0 0 1,0 0-1,0 0 1,0 0-1,0 0 1,0 0-1,0 0 1,0 0-1,0 0 1,0 0-1,1 0 1,-1 0-1,0 0 1,0 0-1,0 0 1,0 0-1,0-1 1,0 1-1,0 0 1,0 0-1,0 0 1,0 0-1,0 0 1,0 0-1,0 0 1,0 0-1,0 0 1,0 0-1,0 0 1,0 0-1,0 0 1,0-1 156,3 1-2682</inkml:trace>
  <inkml:trace contextRef="#ctx0" brushRef="#br0" timeOffset="9483.14">338 516 1032,'0'0'1078,"0"0"-290,0 0-52,0 0-74,0 0-110,0 0-6,0 0-33,0 0-81,0 0-87,0 0-73,0 0-40,0 0-37,0 0-55,0 0-40,0 27-145,-9 20-179,2 1 0,3-1 1,1 13 223,5-58-2,-1 0 0,1 0 0,0-1 0,0 1-1,0-1 1,0 1 0,0-1 0,0 0 0,1 0 0,-1 0 0,0 0 0,1 0 0,-1 0 0,0-1 0,3 1 2,13 6 4,-16-6 16,1 0-1,-1 0 0,1 0 1,0 0-1,-1-1 1,1 1-1,0-1 1,-1 0-1,1 0 0,0 0 1,0 0-1,-1 0 1,1 0-1,0-1 1,0 1-1,-1-1 0,1 0 1,-1 0-1,1 0 1,0 0-1,1-1-19,1-1 30,0 0 1,0 0-1,0-1 0,0 1 0,0-1 1,-1 0-1,0 0 0,0-1 0,2-1-30,-3 1 60,-1 1 0,1 0-1,-1-1 1,0 0 0,0 1 0,-1-1-1,1 0 1,-1 0 0,0 0-1,-1 0 1,1 0-60,0-60 12,-2 37 90,1 23-102,-1 0 0,0 0 0,0 0 0,0 0 0,0 0 0,-1 0 0,0 1 0,0-1 0,0 1 0,-1-1 0,1 1 0,-1-1 0,1 3 3,1-1 1,-1 1-1,0 0 0,0-1 1,0 1-1,0 0 1,0 0-1,-1 1 1,1-1-1,0 0 0,-1 1 1,1-1-1,-1 1 1,0 0-1,1 0 0,-1 0 1,0 0-1,0 0 1,0 1-1,-2-1-3,3 1-76,-1 0 1,1-1-1,0 1 0,-1 1 0,1-1 0,-1 0 1,1 1-1,0-1 0,-1 1 0,1 0 0,0-1 1,-1 1-1,1 0 0,0 1 0,0-1 0,0 0 1,0 0-1,0 1 0,-1 1 76,1 0-86,1-1 0,0 1 0,-1 0 0,1 0 0,0 0 0,1 0 0,-1 0 0,0 0 0,1 0 0,0 0 0,0 0 0,0 0 0,0 4 86,-3 34-1201,3-41 1195,0 0 100,0 0 10,0 0-24,0 0-79,0 0-48,0 0-11,0 0-42,0 0-52,0 10-2225,0-5 558</inkml:trace>
  <inkml:trace contextRef="#ctx0" brushRef="#br0" timeOffset="10950.2">533 266 640,'0'0'671,"0"0"13,0 0-76,0 0-150,0 0-133,0 0-126,0 28 3640,0 107-3527,1-133-319,-1-1-1,0 0 0,1 0 1,-1 0-1,1 0 0,-1 0 1,1 0-1,0 0 0,-1 0 1,1 0-1,0 0 1,0 0-1,-1 0 0,1-1 1,0 1-1,0 0 0,0-1 1,0 1-1,0 0 0,0-1 1,0 1-1,0-1 0,1 0 1,-1 1-1,0-1 0,1 0 8,32 6-153,-33-7 163,-1 0 0,1 0 1,0-1-1,0 1 0,-1 0 0,1-1 0,-1 1 0,1-1 0,-1 1 0,1-1 0,-1 1 0,0-1 1,0 1-1,0-1 0,0 1 0,0-1 0,0 1 0,0 0 0,-1-2-10,2-3 43,2-6 81,0 0-1,-1 0 1,0 0 0,-1 0 0,0-11-124,-1 20 38,0 1 1,-1 0-1,1 0 1,-1-1 0,0 1-1,0 0 1,0 0-1,0 0 1,0 0-1,0 0 1,-1 0 0,1 0-1,0 0 1,-1 1-1,0-1 1,1 1-1,-1-1 1,0 1 0,0-1-1,0 1 1,0 0-1,0 0 1,0 0-1,0 0 1,-1 0-39,1 0 9,-1 1 1,1-1-1,0 1 1,-1 0-1,1 0 0,-1 0 1,1 0-1,0 0 1,-1 0-1,1 1-9,-15 0-371,16-1 350,0 0 0,0 0 1,0 1-1,0-1 1,0 0-1,0 1 1,0-1-1,1 1 1,-1 0-1,0-1 0,0 1 1,1-1-1,-1 1 1,0 0-1,1 0 1,-1-1-1,1 1 0,-1 0 1,1 0-1,-1 0 1,1 0-1,-1-1 1,1 1-1,0 0 1,-1 0-1,1 0 0,0 0 1,0 0-1,0 0 1,0 0-1,0 1 21,-2 35-618,2-31 607,0 1 286,0-6-367,-1-1 0,1 1 0,0-1 0,0 1 0,0 0 0,-1-1 0,1 1 0,0 0 1,0-1-1,0 1 0,0 0 0,0-1 0,0 1 0,0 0 0,0-1 0,1 1 0,-1-1 1,0 1-1,0 0 0,0-1 0,1 1 0,-1-1 0,0 1 0,1 0 0,-1-1 0,1 1 0,-1-1 1,0 1-1,1-1 0,-1 0 0,1 1 0,-1-1 0,1 1 0,0-1 0,-1 0 0,1 1 0,-1-1 1,1 0-1,-1 0 0,1 1 0,0-1 92,9 0-1292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9.594"/>
    </inkml:context>
    <inkml:brush xml:id="br0">
      <inkml:brushProperty name="width" value="0.05" units="cm"/>
      <inkml:brushProperty name="height" value="0.05" units="cm"/>
    </inkml:brush>
  </inkml:definitions>
  <inkml:trace contextRef="#ctx0" brushRef="#br0">0 112 1672,'0'0'1522,"0"0"-929,0 0-358,0 0 25,0 0 56,0 0 30,37 0 3640,323 0-795,-340 5-2925,-18-5 369,-4-2-113,-5-7-392,-2-4-165,1 2 12,1 1 1,-1-1-1,-1 2 1,1-1-1,-2 1 1,1 1 0,-5-3 22,-15-3-188,21 14-8036,5 5 4562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32.816"/>
    </inkml:context>
    <inkml:brush xml:id="br0">
      <inkml:brushProperty name="width" value="0.05" units="cm"/>
      <inkml:brushProperty name="height" value="0.05" units="cm"/>
    </inkml:brush>
  </inkml:definitions>
  <inkml:trace contextRef="#ctx0" brushRef="#br0">828 1 200,'0'0'876,"0"0"-205,0 0 65,0 0-38,0 0-116,0 0-123,1 6 4943,4 24-5377,-2 2 346,-1 1 0,-1 0 0,-2 2-371,0 14 160,1-44-146,-1 1-1,0-1 0,0 1 1,-1-1-1,0 1 0,0-1 1,0 0-1,0 0 0,-1 0 1,0 0-1,0 0 0,0-1 0,-2 3-13,-18 32 3,15-17-5,6-16 3,0-1 1,0 0-1,0 1 1,-1-1-1,1 0 1,-3 3-2,-11 12-10,-1-2 0,0 0 0,-19 15 10,25-24-22,-2 4-13,9-9 35,-1 1 0,0-1 0,0 0 0,0 0 0,0 0 0,-1-1 0,-1 1 0,-33 19 31,33-18-23,-1 0 1,0-1-1,0 1 0,0-2 0,-6 3-8,-37 17-39,41-17 29,0-1-1,-1 0 1,1-1 0,-1 0 10,-72 25-296,76-27 309,1-1 0,-1 0 0,0 0 0,0-1 0,-3 0-13,-27 4 41,17 3-81,14-5 5,0 0 1,0 0-1,0 0 1,-1-1-1,1 0 1,0 0-1,-1-1 35,1 1 2,0-1 0,0 1-1,0 0 1,1 0 0,-1 0-1,-2 2-1,3-1-16,-1-1-1,1 0 1,0 0-1,-1 0 0,1 0 1,-3-1 16,-14 12-81,17-8-4857,5 1 1308</inkml:trace>
  <inkml:trace contextRef="#ctx0" brushRef="#br0" timeOffset="1736.3">64 182 392,'0'0'1915,"0"0"-852,0 0-461,0 0-114,0 0 16,0 0 112,-4-15 3690,3 16-4294,0-1-1,0 1 0,0-1 1,0 1-1,1-1 1,-1 1-1,0 0 1,0 0-1,0-1 1,1 1-1,-1 0 1,0 0-1,1 0 1,-1-1-1,0 1 0,1 0 1,-1 0-1,1 0 1,0 0-1,-1 0 1,1 1-12,-10 27 43,9-24-27,-7 19-29,1 1 0,1 0 1,2 0-1,0 1 0,2-1 0,0 6 13,2-13-32,-1-10 27,1-1-1,1 0 0,-1 0 0,1 0 0,0 1 0,1 3 6,-1-8-13,0 0-1,1-1 1,-1 1-1,0-1 1,1 0-1,0 1 0,-1-1 1,1 0-1,0 0 1,0 0-1,0 0 1,1 0-1,-1 0 1,0-1-1,1 1 0,-1-1 1,1 0-1,-1 1 1,1-1 13,4 2 38,0-1 0,0 0 0,0 0 0,0 0 1,1-1-1,-1 0 0,0 0 0,6 0-38,-10-1 17,1 0 0,-1 0 0,0 0 0,0-1-1,0 1 1,0-1 0,1 0 0,-1 0 0,0 0 0,0 0 0,-1 0-1,1-1 1,0 1 0,0-1 0,-1 0 0,1 0 0,-1 0 0,1 0-1,-1 0 1,0 0 0,0-1 0,0 1 0,0-1 0,0 1 0,0-1-1,-1 0 1,1 0 0,-1 0 0,0 0 0,0 0 0,0 0 0,-1 0-1,1 0 1,0 0 0,-1 0 0,0-2-17,7-57 0,-7 61-8,0 0 0,0 0-1,0 0 1,0 0 0,0-1 0,0 1 0,0 0 0,0 0-1,-1 0 1,1 0 0,0 0 0,-1 0 0,1 0 0,-1 0-1,1 0 1,-1 0 0,1 0 0,-1 0 0,0 0 0,1 0-1,-1 0 1,0 1 0,0-2 8,-1 2-31,0-1 0,-1 0 0,1 1 0,0 0 0,0-1 0,0 1 0,0 0 0,0 0 0,-1 0 0,0 1 31,-10-1 13,11 0 1,0 0 0,0 0 0,0 0 1,0 0-1,0 0 0,0 1 1,0-1-1,0 1 0,0-1 1,1 1-1,-1 0 0,0 0 0,0 0 1,0 0-1,1 0 0,-1 0 1,0 0-1,0 2-14,-1 1-21,0 0 0,0 1 0,0-1 0,1 1 0,0-1 0,-2 6 21,4-8 11,-3 4-34,0 0 7,0 1 1,1-1 0,0 1-1,0 0 1,0 0 0,1 0 0,-1 5 15,1 2 370,-1-5-1948,2-3-3469,0-5 1078</inkml:trace>
  <inkml:trace contextRef="#ctx0" brushRef="#br0" timeOffset="3090.56">339 298 1792,'0'0'1115,"0"0"-417,0 0-302,0 0-177,0 0-43,0 0 48,-7 27 2282,1-14-2402,1-1 0,1 1 0,0 0 0,0 0 0,1 1 0,1-1 1,0 0-1,1 1 0,1 0 0,0-1 0,1 7-104,-1-15 43,1-4-46,0 0 0,0 0 0,0 0 0,0 0 0,0-1 1,0 1-1,1 0 0,-1-1 0,0 1 0,0-1 0,1 1 0,-1-1 1,0 0-1,0 0 0,1 1 0,-1-1 0,0 0 0,1 0 0,0 0 3,29 2 264,35-2 231,-64-1-468,0 1 0,0-1 0,0 0 0,0 1 0,0-1 0,0 0 0,0 0 0,0 0-1,-1-1 1,1 1 0,0 0 0,-1-1 0,1 1 0,-1-1 0,1 1 0,-1-1 0,0 0-27,22-31 373,-19 25-340,0 0-1,-1-1 1,1 0 0,-2 0 0,1 0-1,-1 0 1,-1 0 0,1 0 0,-2-1-1,1 1 1,-1 0 0,0 0 0,-1-1 0,-2-7-33,2 13 9,-1 0 1,0 0-1,0 0 1,0 1 0,-1-1-1,1 1 1,-1 0-1,0-1 1,0 1 0,0 0-1,0 1 1,0-1-1,-1 0 1,1 1 0,-1 0-1,0 0 1,1 0-1,-1 0 1,0 1 0,-1-1-10,3 1-18,-1 0 0,1 0-1,-1 0 1,0 1 0,1-1 0,-1 0 0,0 1 0,0 0 0,1 0 0,-1 0 0,0 0 0,0 0 0,0 0 0,1 1 0,-1-1 0,0 1 0,1 0 0,-1 0 0,0 0 0,1 0 0,-1 0 0,1 1 0,0-1 0,-1 1 0,1 0 0,0-1 0,0 1 0,0 0-1,0 0 1,0 0 0,1 1 0,-1-1 0,1 0 0,-1 1 0,1-1 0,0 0 0,0 1 0,0 0 18,-11 19-239,8-17 170,1-1 1,0 2 0,1-1-1,-1 0 1,1 1 0,0-1-1,0 1 1,1 0 0,0-1-1,-1 5 69,2-9-533,19 7-2248,-8-7 1053,-1-1-777</inkml:trace>
  <inkml:trace contextRef="#ctx0" brushRef="#br0" timeOffset="4355.32">573 132 960,'0'0'1024,"0"0"-365,0 0 17,0 0 147,0 0-77,0 0-81,0 0-86,0 0-86,0 0-101,0 0-103,0 0 5,0 35 967,-1-9-852,0-19-384,0 1-1,1-1 1,0 0-1,0 0 1,0 0 0,1 0-1,0 1 1,1-1-1,1 4-24,-2-10-8,1 0-1,0 0 0,-1 0 0,1 0 0,0 0 1,0 0-1,-1 0 0,1 0 0,0-1 0,0 1 1,0-1-1,0 0 0,0 1 0,0-1 1,0 0-1,0 0 0,2 0 9,37-3 369,-39 2-348,-1 1-1,1-1 1,0 0-1,-1 0 1,1 0-1,-1-1 1,1 1-1,-1 0 0,1 0 1,-1-1-1,0 1 1,0-1-1,1 1 1,-1-1-1,0 0 1,-1 1-1,2-2-20,13-33 254,-13 29-295,0 2 63,-1 1 1,1-1-1,-1 1 1,0-1-1,0 1 1,-1-1 0,0 1-1,1-1 1,-1 0-1,-1 1 1,1-1-1,-1 0 1,0 1-23,1 2 6,-1 0 0,0 0-1,0 0 1,0 1 0,0-1 0,0 0-1,0 1 1,0-1 0,0 1 0,-1-1-1,1 1 1,0 0 0,-1-1 0,1 1-1,-1 0 1,0 0 0,1 0 0,-1 0 0,0 0-1,0 1 1,0-1 0,1 0 0,-1 1-1,0-1 1,0 1 0,0 0 0,0 0-1,0 0 1,0 0 0,0 0 0,0 0-6,-6 0 92,6-1-104,1 1-1,-1 0 0,0 0 0,1 0 1,-1 0-1,1 0 0,-1 0 0,0 0 0,1 1 1,-1-1-1,1 1 0,-1-1 0,1 1 1,-1-1-1,1 1 0,-1 0 0,1 0 0,0-1 1,-1 1-1,1 0 0,0 0 0,0 1 0,-1-1 1,1 0-1,0 1 13,0-1-239,0 0 1,0 0 0,0 1-1,1-1 1,-1 0-1,1 0 1,-1 0-1,1 1 1,-1-1 0,1 0-1,0 1 1,0-1-1,-1 0 1,1 1-1,0-1 1,0 0 0,0 1-1,0-1 1,1 0-1,-1 1 1,0-1-1,1 0 1,-1 0 0,0 1-1,1-1 1,0 0-1,-1 0 1,1 1 238,8 9-2321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2:15.782"/>
    </inkml:context>
    <inkml:brush xml:id="br0">
      <inkml:brushProperty name="width" value="0.05" units="cm"/>
      <inkml:brushProperty name="height" value="0.05" units="cm"/>
    </inkml:brush>
  </inkml:definitions>
  <inkml:trace contextRef="#ctx0" brushRef="#br0">6 446 1032,'0'0'767,"0"0"-279,0 0-8,0 0 39,0 0-2,0 0 8,0 0-8,0 0 3,0 0 87,0 0 45,0 0-77,0 0-127,0 0-172,0 0-80,0 0 45,0 0 46,0 0 20,0 0-34,0 0-23,0 0 42,0 0 32,0 0-36,0 0-101,0 0-62,0 12 150,0 250 273,2-258-564,1-1 1,0 1 0,0-1-1,0 1 1,0-1 0,0 0-1,1 0 1,-1 0 0,1-1-1,1 1 16,11 8 7,-13-8-9,-1-1 1,1-1-1,-1 1 0,1 0 1,0-1-1,0 1 1,0-1-1,0 0 0,0 0 1,0 0-1,0 0 1,0 0-1,0-1 1,0 1-1,0-1 0,0 0 1,1 0-1,-1 0 1,0 0-1,2-1 2,-2-1 4,0 0 1,0 0-1,0-1 0,-1 1 0,1-1 0,0 1 1,-1-1-1,0 0 0,0 0 0,0 0 0,0 0 1,0 0-1,0-1 0,-1 1 0,0 0-4,10-15 13,-6 11-1,-1 0-1,0-1 1,0 1-1,0-1 1,-1 0-1,0 0 1,0 0-1,0-7-11,0-4-2,-1-1 0,-1 0-1,-1-8 3,0 27-9,0 1-4,0 0 3,0 0 2,0 0-1,0 0-12,0 0-21,0 0 29,0-15 28,2 2-17,1 1 1,0 0-1,0 0 0,1 1 1,1-2 1,-2 81 487,-3-26-485,2 87 233,0-109-207,0 0-1,1 0 1,2 0 0,0-1 0,3 7-28,-2-16-620,0 1-4439,-5-4 2976</inkml:trace>
  <inkml:trace contextRef="#ctx0" brushRef="#br0" timeOffset="1453.76">3 238 144,'0'0'1007,"0"0"-368,0 0-142,0 0-50,0 0-23,0 0-47,-3 18-28,4-12 5472,10-1-5636,0 1-31,1-1 0,0 0 0,0 0 0,1-1 0,-1-1 0,1 0 0,0-1 0,-1 0 0,8-1-154,214 2 749,-234-3-654,0 0 60,0 0 6,0 0-45,0 0-76,0 0 4,0 0 11,0 0 9,0 0 34,0 0 29,-1-24 295,-2 17-421,0 1 0,-1-1 0,0 1 0,-1 0 1,-2-4-2,-18-28 3,11 15-87,11 20 64,1-1 0,0 1 0,0 0 1,0 0-1,1-1 0,-1 1 0,1-1 1,0 1-1,0-1 0,0 0 0,0 0 0,0-2 20,1 5-29,0 1-47,0 0 5,0 0 3,0 0 0,0 1-234,-1 0-1,1 0 1,0-1 0,-1 1-1,1 0 1,0 0-1,-1-1 1,1 1-1,0 0 1,0 0-1,-1 0 1,1 0-1,0-1 1,0 1-1,0 0 1,0 0 0,0 0-1,0 0 1,1-1-1,-1 1 1,0 0-1,0 0 1,1 0-1,-1-1 1,0 1 302,6 5-3808</inkml:trace>
  <inkml:trace contextRef="#ctx0" brushRef="#br0" timeOffset="2425.73">783 497 496,'0'0'418,"0"0"-189,0 0-28,0 0 121,0 0 106,0 0-88,0-8-176,0-46 1462,0 53-896,0 1 120,0 0 39,0 0-119,0 0-126,0 0-125,0 0-114,0 0-125,0 0-38,0 0 3,0 0 48,0 0 9,0 0-41,0 0-37,0 0-52,0 18 92,0 270 753,0-287-1060,0-1-54,0 0-23,0 0 4,0 0-44,0 0-93,-1-9-3221,-4 6 799</inkml:trace>
  <inkml:trace contextRef="#ctx0" brushRef="#br0" timeOffset="2941.03">638 574 2841,'0'0'1533,"0"0"-721,0 0-190,0 0 67,0 0 54,0 0-117,0 0-185,0 0-176,0 0-119,0 0-29,0 0 46,0 0 69,14 0 752,147-3 646,-77 1-2245,3 1-3802,-79 1 838</inkml:trace>
  <inkml:trace contextRef="#ctx0" brushRef="#br0" timeOffset="4346.95">1111 395 1872,'0'0'1489,"0"0"-648,0 0-310,0 0-24,0 0 130,0 0 61,6-6 2420,-6 6-3096,0 0 1,0-1 0,0 1-1,0 0 1,0 0 0,0 0-1,0 0 1,0 0 0,0-1-1,0 1 1,0 0 0,0 0-1,0 0 1,0 0-1,0 0 1,0-1 0,0 1-1,0 0 1,0 0 0,1 0-1,-1 0 1,0 0 0,0-1-1,0 1 1,0 0 0,0 0-1,0 0 1,0 0 0,0 0-1,1 0 1,-1 0-1,0 0 1,0-1 0,0 1-1,0 0 1,0 0 0,0 0-1,1 0 1,-1 0 0,0 0-1,0 0 1,0 0 0,0 0-1,1 0 1,-1 0 0,0 0-1,0 0 1,0 0-1,0 0 1,0 0 0,1 0-1,-1 0 1,0 0 0,0 0-1,0 1-22,12 7 420,14 21-413,-23-25 104,33 41 876,23 41-987,-48-69 196,36 48-44,-44-58-94,-3-6-38,0 0 0,0 0 0,0 0 0,1 0 0,-1-1 0,0 1-1,1 0 1,-1 0 0,0 0 0,1-1 0,0 1 0,-1 0 0,1-1 0,-1 1 0,1 0 0,0-1 0,-1 1-1,1-1 1,0 1 0,-1-1 0,1 1 0,0-1 0,0 1 0,0-1-20,-1-34 79,2 23-85,0 0 0,1 0 1,0 0-1,0 1 1,1-1-1,1 1 0,4-10 6,7-14-7,34-82-33,-11 42-438,-34 69-415,-5 12-146,-6 13-636,-3-7-104,-1-1-839</inkml:trace>
  <inkml:trace contextRef="#ctx0" brushRef="#br0" timeOffset="5486.85">1048 205 1672,'0'0'2589,"0"0"-1413,0 0-688,0 0-184,0 0-94,0 0 3,0 0 20,0 0 30,0 0 53,0 0 43,0 0 40,0 0 48,0 0-30,0 0-94,27 0 1057,44 1-189,-8 0-795,1-3-1,45-7-395,-79 9 202,-25 0-176,-1 0-1,1 0 0,0 0 0,-1 0 0,1-1 1,-1 0-1,1 0 0,-1 0 0,1-1-25,-4 2 61,-1 0 1,1 0-1,-1-1 1,1 1-1,0 0 0,-1-1 1,1 1-1,-1 0 0,1-1 1,-1 1-1,1-1 0,-1 1 1,1-1-1,-1 1 0,0-1 1,1 1-1,-1-1 0,0 0 1,1 1-1,-1-1 0,0 1 1,0-1-1,0 0 0,1 1 1,-1-1-1,0 0 1,0 1-1,0-1-61,-9-19 504,-29-18-741,30 32 366,-11-12-222,-2 1-1,0 1 1,-1 1 0,0 1-1,-1 0 1,-2 1 93,24 13-25,0-1 1,0 1-1,0-1 1,0 1-1,1-1 1,-1 1-1,0 0 1,0-1-1,0 1 0,0 0 1,0 0-1,0 0 1,0 0-1,0-1 1,0 1-1,0 1 1,0-1-1,0 0 1,0 0-1,-1 0 25,1 17-1575,2 0 742,-1-3-1504,3-4-2252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44.558"/>
    </inkml:context>
    <inkml:brush xml:id="br0">
      <inkml:brushProperty name="width" value="0.05" units="cm"/>
      <inkml:brushProperty name="height" value="0.05" units="cm"/>
    </inkml:brush>
  </inkml:definitions>
  <inkml:trace contextRef="#ctx0" brushRef="#br0">0 18 4353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5:53.398"/>
    </inkml:context>
    <inkml:brush xml:id="br0">
      <inkml:brushProperty name="width" value="0.05" units="cm"/>
      <inkml:brushProperty name="height" value="0.05" units="cm"/>
      <inkml:brushProperty name="color" value="#E71224"/>
    </inkml:brush>
  </inkml:definitions>
  <inkml:trace contextRef="#ctx0" brushRef="#br0">0 257 432,'0'0'184,"0"0"-85,0 0 26,0 0 33,0 0-37,0 0-4,0 0 83,0 0 175,0 0 108,0 0 6,0 0-18,0 0-59,0 0-74,0 0-56,0 0-88,0 0-49,0 0 20,0 0-3,0 0-9,0 0-4,0 0-31,0 0-92,0 0-56,0 0-113,0 0-52,0 0 42,0 0 137,0 0 124,0 0 71,0 0-46,0 0-49,0 0-31,0 0-14,0 0 73,0 0 96,0 0 79,0 0 13,0 0 4,0 0-35,0 0-76,0 0-51,0 0-14,0 0 6,0 0 58,0 0 65,0 0 43,0 0 43,0 0-6,0 0-62,0 0-46,0 0-70,0 0-48,0 0-21,0 0-27,0 0-4,0 0 21,0 0 48,0 0 35,0 0 59,0 0 30,0 0 8,2-24 546,9 13-674,1-1 1,0 2-1,12-8-132,15-14 96,-30 25-52,1 0-1,0 1 0,0 0 0,4-2-43,26-15 343,-29 14-311,1 1 0,0 0-1,0 1 1,1 0 0,0 1-1,1 1 1,-1 0 0,2 0-32,24-5 218,-18 5-168,-1 0 0,1 1 0,0 2-50,95-4 1455,62 7-1455,-49 1 627,-108 0-548,0 0 0,-1 1 0,1 2-1,-1 0 1,3 2-79,-8-2 76,0 2-1,-1-1 0,0 2 0,5 4-75,33 16 209,-41-22-155,-1 0 1,0 1-1,-1 1 0,0 0 1,0 0-1,0 0 0,1 4-54,19 17 52,2-1 12,-2 2 0,-1 1 0,13 19-64,-41-50-49,0 0 1,0 0-1,0 1 1,0-1 0,0 0-1,0 0 1,0 0-1,0 0 1,0 0-1,0 1 1,0-1-1,0 0 1,0 0-1,0 0 1,0 0-1,0 0 1,1 1-1,-1-1 1,0 0-1,0 0 1,0 0-1,0 0 1,0 0-1,0 0 1,0 0-1,1 0 1,-1 0-1,0 1 1,0-1-1,0 0 1,0 0-1,0 0 1,0 0-1,1 0 1,-1 0-1,0 0 1,0 0-1,0 0 1,0 0-1,0 0 1,1 0-1,-1 0 1,0 0-1,0 0 1,0 0-1,0 0 1,0 0-1,1 0 1,-1 0-1,0-1 1,0 1-1,0 0 1,0 0-1,0 0 1,0 0-1,1 0 1,-1 0-1,0 0 49,1-10-3697,-1 8 3978,0-15-4352</inkml:trace>
  <inkml:trace contextRef="#ctx0" brushRef="#br0" timeOffset="2042.43">913 281 992,'0'0'2101,"0"0"-886,0 0-398,0 0-150,0 0 90,0 0 46,0-3 1509,-1 4 152,-2 6-2509,0 0 0,-1 0 1,0 0-1,0-1 0,-1 0 0,0 1 0,0-2 1,-2 3 44,-14 17-54,5-3-21,2 0-29,-2 0 1,0-1-1,-1-1 0,-2-1 1,1 0-1,-2-1 1,-3 0 103,11-9-15,-32 20-118,42-28 162,-1 0 0,1 0-1,0 0 1,0 0-1,-1-1 1,1 1-1,0-1 1,-1 1-1,1-1 1,-1 0 0,1 0-1,-1 0 1,1 0-1,0 0 1,-1-1-1,1 1 1,-1-1-1,-1 0-28,1 0 0,1-1-1,-1 1 0,1-1 0,-1 0 0,1 1 1,0-1-1,-1 0 0,1-1 0,0 1 0,1 0 1,-1 0-1,0-1 0,1 1 0,-1-1 0,1 0 1,0 1-1,0-1 0,0 0 0,0 0 0,0-1 1,-1-8 31,0 1 0,1 0 0,1 0-1,0-10-30,0 10 35,1 6-25,0-1 1,0 1-1,0 0 1,1 0-1,0-1 1,0 1-1,1 1 0,-1-1 1,1 0-1,0 1 1,0-1-1,1 1 1,1-2-11,-1 3 3,-1 0 1,0 0-1,1 1 1,-1 0-1,1 0 0,0 0 1,0 0-1,0 0 1,0 1-1,0 0 1,0-1-1,0 2 1,0-1-1,1 0 1,-1 1-1,0 0 0,0 0 1,1 0-1,-1 1 1,0-1-1,0 1 1,1 0-1,-1 0 1,0 0-1,0 1 0,0-1 1,-1 1-1,1 0 1,3 3-4,1 0 33,0 0 0,-1 0-1,1 1 1,-1 1 0,-1-1 0,1 1 0,-1 0 0,2 3-33,-7-8 22,10 10 146,-6-6-161,-1-1 1,1 1-1,-1 0 0,0 0 0,-1 0 1,1 0-1,0 3-7,52 107 173,-55-115-193,0 1 0,0-1 0,0 0 1,0 0-1,0 1 0,0-1 0,1 0 0,-1 0 0,0 0 0,1 0 0,-1 0 0,1-1 0,-1 1 0,1 0 0,-1-1 0,1 1 0,0-1 0,-1 1 0,1-1 1,0 0 19,-3 18-4517,-7-12-1385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09.330"/>
    </inkml:context>
    <inkml:brush xml:id="br0">
      <inkml:brushProperty name="width" value="0.05" units="cm"/>
      <inkml:brushProperty name="height" value="0.05" units="cm"/>
    </inkml:brush>
  </inkml:definitions>
  <inkml:trace contextRef="#ctx0" brushRef="#br0">1 158 40,'0'0'488,"0"0"-255,0 0-31,0 0 130,0 0 129,0 0 65,0 0-18,0 0-21,0 0-30,0 0-62,0 0-86,0 0-66,0 0-50,0 0-29,0 0 22,0 0 32,0 0 5,0 0-35,0 0-29,0 0-12,0 0 51,0 0 32,0 0 4,0 0-20,0 0-35,0 0-26,0 0-4,0 0 50,0 0 50,0 0 14,0 0-20,0 0 2,0 0-26,0 0-31,0 0-40,0 0-32,0 0-29,0 0 3,0 0-42,0 0 26,0 0 18,0 0-6,0 0-15,0 0-16,16-9 254,-12 4-289,1 0 0,-1 0 0,1 0 0,0 1 0,0-1 0,1 1 0,-1 0 0,1 1 0,0-1 0,1 1-20,32-24 280,-34 24-272,0 1 1,1-1-1,-1 1 0,1 0 0,-1 0 0,1 0 0,3 0-8,12-4 87,20-10 22,-31 11-50,1 0 1,-1 1-1,1 1 1,0 0-1,1 0 1,-1 1-1,0 0 0,10 1-59,271-5 873,-276 6-845,27-1 221,1 2 1,-1 3 0,18 3-250,-55-5 23,56 10 395,48 17-418,-89-22 38,-2 1-1,1 0 0,-1 2 0,-1 0 0,1 1 0,-2 1 1,7 5-38,26 20 81,-35-27-57,0 0 0,-1 1 1,-1 0-1,0 2 0,0-1 0,0 3-24,10 11 122,22 22-122,-21-25 34,-2 1 1,9 13-35,52 90 120,-63-98-90,-1 1 0,-2 0-1,3 9-29,11 29 33,-7-18 18,-2 2 0,0 7-51,-18-45 6,-3-9-2,0-1 0,0 1 0,0-1 0,1 1 0,0-1 0,0 0 0,0 0 1,0 0-1,1 0 0,2 2-4,-5-5 1,1 0 1,-1 0-1,1-1 0,-1 1 1,1 0-1,-1 0 0,1-1 1,-1 1-1,0 0 0,0 0 1,1 0-1,-1 0 0,0-1 1,0 1-1,0 0 0,0 0 1,0 0-1,0 0 1,0 0-2,0 0-18,0 0 0,0 0 1,0-1-1,0 1 0,0 0 1,0 0-1,0-1 0,0 1 1,0 0-1,0-1 1,0 1-1,1 0 0,-1-1 1,0 1-1,1 0 0,-1-1 1,0 1-1,1 0 0,-1-1 1,1 1-1,-1-1 1,1 1-1,-1-1 0,1 1 1,-1-1-1,1 1 0,-1-1 1,1 1 17,-1-23-3418,-3 11-769</inkml:trace>
  <inkml:trace contextRef="#ctx0" brushRef="#br0" timeOffset="1888.76">517 456 392,'0'0'594,"0"0"-89,0 0-44,0 0-139,0 0-97,0 0-35,0 0 11,0 0 78,0 0 45,0 0-16,0 0-60,0 0-107,0 0-34,0 0-11,0 0-32,0 0-16,0 0-20,0 0 43,0 0 33,0 0 57,0 0 47,0 0-33,0 0-1,0 0 15,0 0 23,0 0 8,0 0-18,0 0-48,0 0-65,0 0-2,0 0 9,0 0 4,0 0-12,0 0-24,0 0-38,0 0-2,0 18 12,0 219 249,0-236-293,0-1-11,0 0-48,0 0-50,0 0-110,0 0-157,0 0-165,2 0-1573,-1 0 181</inkml:trace>
  <inkml:trace contextRef="#ctx0" brushRef="#br0" timeOffset="3090.89">642 575 392,'0'0'1086,"0"0"-425,0 0-103,0 0-41,0 0-58,0 0-68,0 0-126,0 0-93,0 0-35,0 0-14,0 0 2,0 0 31,0 0 63,0 0 96,0 0 42,0 0-10,0 0-26,0 0-75,0 0-80,0 0-96,0 0-37,0 0 37,0 0-2,7-21 117,-5 20-183,0 0 0,0 0 0,0 0 0,0 0 0,0 0 0,0 1 0,0-1 0,0 1 0,0-1 0,0 1-1,0 0 1,0 0 0,0 0 0,0 0 0,0 0 0,0 0 0,0 0 0,1 1 0,-1-1 0,0 1 0,0 0 0,0-1 0,-1 1 0,1 0 0,0 0 0,0 0 0,0 1 0,-1-1 0,1 0 0,0 1 0,-1-1 0,1 1 0,-1-1 0,0 1-1,1-1 1,-1 1 0,0 0 0,1 2-2,1 2 15,1 0 0,-1 1 1,-1-1-1,1 1 0,-1 0 0,0 0 0,0 0 0,-1 0 0,0 0 0,-1 1 0,1-1-15,-1-1-43,0 0 1,0 1-1,0-1 0,-1 0 1,0 0-1,0 0 0,0 0 1,-1 0-1,0 0 0,0 0 1,-1 0-1,0 1 43,-5 8-106,5-9 88,0 0 1,0 0-1,-1-1 0,1 1 0,-1-1 1,-5 5 17,9-10 17,0 0 45,0 0-1,0 0-25,0 0 84,0 0 104,0 0-53,0 0-102,0 0-48,0 0-14,0 0-12,0 0-5,0 0-11,0 0-22,0 0 15,20-9 134,-3 4-23,1 0 1,0 1-1,0 2 1,0-1 0,0 2-1,6 1-83,-16-5 484,-5 4-5822,-3 1 2789</inkml:trace>
  <inkml:trace contextRef="#ctx0" brushRef="#br0" timeOffset="4493.69">943 527 984,'0'0'646,"0"0"-173,0 0-41,0 0 23,0 0-4,0 0-39,0 25 255,0 102 969,1-126-1624,-1 0-1,1 0 1,-1 0 0,1 0-1,0 0 1,0-1 0,-1 1-1,1 0 1,0 0 0,0 0-1,0-1 1,0 1 0,0 0-1,0-1 1,0 1 0,0-1-1,0 1 1,0-1 0,1 1-12,27 9 514,-23-8-350,4 1-91,1 0 0,0-1 1,0 0-1,0-1 0,0 0 0,10-1-73,-21 0 49,0 0 45,13-29 646,-13 27-741,1-6-53,0 1-1,1 0 0,-1 0 0,1 0 0,1 0 1,0 0-1,0-1 55,-2 3 13,0 1 1,0 0 0,-1 0 0,1-1-1,-1 1 1,0 0 0,-1-1 0,1 1 0,-1-1-14,0-11 34,1 15-33,-1-1 0,1 1 0,0-1 0,-1 1 0,1-1 0,-1 1 0,0 0 0,1-1 0,-1 1-1,0 0 1,0 0 0,0 0 0,0-1 0,0 1 0,0 0 0,0 0 0,0 0 0,-1 0 0,0 0-1,-31-19-285,10 6 148,20 13-3,1 1 1,0-1-1,0 1 0,-1 0 0,1-1 0,0 1 0,0 0 0,-1 1 0,1-1 1,0 0-1,-1 1 140,-12 0-99,14-1 99,0 0 0,1 0 0,-1 1 1,0-1-1,0 1 0,1-1 1,-1 1-1,0-1 0,1 1 0,-1-1 1,0 1-1,1 0 0,-1-1 1,1 1-1,-1 0 0,1-1 0,0 1 1,-1 0-1,1 0 0,-1-1 0,1 1 1,0 0-1,0 1 0,-6 17-51,6-18 42,-3 10-169,0 4-184,2-5-3513,1-10 2233</inkml:trace>
  <inkml:trace contextRef="#ctx0" brushRef="#br0" timeOffset="5891.5">1208 379 640,'0'0'983,"0"0"-184,0 0-100,0 0-2,0 0-185,0 0-100,0 0 4,0 0-23,0 0-88,0 0-74,0 0-94,0 0-25,-10 21 467,8-13-595,-1 0 0,1 0 0,1 0 0,-1 0 0,1 1 0,1-1 0,-1 0 0,1 1 0,1 5 16,0 8-278,-1-22 275,1 1 0,-1 0 0,0 0 0,1 0 0,-1-1-1,1 1 1,0 0 0,-1 0 0,1-1 0,-1 1 0,1-1-1,0 1 1,0 0 0,-1-1 0,1 1 0,0-1 0,0 0-1,0 1 1,-1-1 0,1 0 0,0 1 0,0-1 0,0 0-1,0 0 1,0 0 0,0 0 0,0 0 0,-1 0 0,2 0 3,31 2 26,-29-3-29,-2 2 28,0-1 0,0 0-1,0 0 1,1-1 0,-1 1-1,0 0 1,0-1 0,0 1-1,0-1 1,0 0 0,0 0-1,0 0 1,0 0 0,0 0-1,0 0 1,-1 0 0,1 0-1,0-1 1,-1 1-1,1-1 1,-1 1 0,0-1-1,1 0 1,-1 0 0,0 1-1,0-1 1,0 0 0,0 0-1,0 0 1,0 0 0,-1 0-1,1 0 1,-1 0 0,1 0-1,-1-1 1,0 1 0,0 0-1,0 0 1,0 0 0,0 0-1,-1-1-24,4-27-106,-1 24 90,-2 0 1,1-1-1,0 1 1,-1-1 0,0 1-1,-1 0 1,0-1-1,1 1 1,-2-1 15,2 6-21,-1 0 1,0-1 0,1 1-1,-1 0 1,0 0-1,0 0 1,0 0-1,1 0 1,-1 0 0,0 0-1,0 0 1,-1 0-1,1 1 1,0-1-1,0 0 1,0 1-1,0-1 1,-1 1 0,1-1-1,0 1 1,-1-1-1,0 1 21,-35-2-299,29 2 316,6 0-40,1 1 0,-1 0 0,1 0 1,0 0-1,-1 0 0,1-1 0,0 2 0,0-1 1,0 0-1,0 0 0,0 0 0,0 0 1,0 1-1,0-1 0,0 0 0,1 1 0,-1-1 1,0 1-1,1-1 0,0 1 0,-1-1 0,1 1 1,0-1-1,-1 2 23,-6 40-1215,7-2-63,0-31-61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6.186"/>
    </inkml:context>
    <inkml:brush xml:id="br0">
      <inkml:brushProperty name="width" value="0.05" units="cm"/>
      <inkml:brushProperty name="height" value="0.05" units="cm"/>
    </inkml:brush>
  </inkml:definitions>
  <inkml:trace contextRef="#ctx0" brushRef="#br0">73 242 960,'0'0'834,"0"0"-390,0 0-16,0 0 29,0 0 21,0 0 14,0 0-80,0 0-69,0 0-90,0 0-68,0 0-11,0 0 33,0 0-33,0 0-82,0 0-65,0 0-18,0 0-1,0 0 3,0 0 2,0 0-34,0 0-34,0 0-10,0 27 96,6 184 2561,-6-209-2594,0 0 1,0-1-1,0 1 0,0 0 1,0 0-1,1-1 0,-1 1 0,0 0 1,1 0-1,-1-1 0,1 1 1,0-1-1,-1 1 0,1 0 1,0-1-1,0 1 0,0-1 0,0 0 1,0 1-1,1-1 0,-1 0 1,0 1-1,1-1 0,-1 0 0,0 0 1,1 0-1,-1-1 0,1 1 1,0 0 1,4 1-12,0-1 1,1 0 0,-1 0-1,0-1 1,0 1 0,1-1-1,3-1 12,7 1 202,-16-1-179,1 1 0,-1 0-1,1 0 1,-1-1 0,0 1-1,1-1 1,-1 0 0,0 1-1,1-1 1,-1 0 0,0 0-1,0 1 1,0-1-1,1 0 1,-1 0 0,0-1-1,-1 1 1,1 0 0,0 0-1,0 0 1,0 0 0,-1-1-1,1 1 1,0 0 0,-1-1-1,1 1 1,-1-1-1,0 1 1,1-1-23,7-50 592,-6 37-738,2-16 139,2-7-45,-2 1-1,-1-23 53,-3 60 39,0 0-36,0 0-74,0 0-56,0 32 285,1-3 10,2 0 1,1-1 0,3 8-169,1 12 44,0-23 33,0 6-51,-1-28-166,-7 122-311,0-124 113,0-1-383,0-3-608,0-10-782,0-4-745</inkml:trace>
  <inkml:trace contextRef="#ctx0" brushRef="#br0" timeOffset="1180.46">0 153 1592,'0'0'2001,"0"0"-1156,0 0-497,0 0 114,0 0 105,0 0 54,0 0 77,0 0-1,0 0-28,0 0-70,0 0-87,0 0-84,0 0-62,0 0-54,0 0-96,0 0-53,0 0-49,0 0-19,0 0-47,0 0-53,14 0-53,4-2 89,0 0 0,0-1 1,0 0-1,0-2 0,8-3-31,-9 3 37,1 0 1,0 1 0,1 1 0,-1 0-1,10 1-37,104 2 97,-118-4 10,-18-4 72,-19-7-257,5 7-46,-1-1 0,1-1 0,1-1 0,0 0 1,1-1-1,-4-4 124,19 16 97,-2-3-2192,4 4-1770,3 4 3521,4 4-1820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9.497"/>
    </inkml:context>
    <inkml:brush xml:id="br0">
      <inkml:brushProperty name="width" value="0.05" units="cm"/>
      <inkml:brushProperty name="height" value="0.05" units="cm"/>
    </inkml:brush>
  </inkml:definitions>
  <inkml:trace contextRef="#ctx0" brushRef="#br0">110 298 1424,'0'0'1279,"0"0"-621,0 0-75,0 0-39,0 0-126,0 0-84,0-20 3644,30 77-3665,-11-20-194,2-1 0,1 0 1,21 24-120,-43-59 25,1 0 1,-1 0-1,1-1 0,-1 1 1,1 0-1,0 0 1,-1 0-1,1 0 0,0-1 1,0 1-1,-1 0 0,1-1 1,0 1-1,0-1 1,0 1-1,0-1 0,0 1 1,0-1-1,0 1 1,0-1-1,0 0 0,0 0 1,0 1-1,0-1 1,1 0-26,-1-2 65,0 1 1,0 0 0,1-1-1,-1 1 1,-1 0 0,1-1 0,0 1-1,0-1 1,0 0 0,-1 1 0,1-1-1,-1 0 1,1 0-66,5-16-232,5-6 244,1 0-1,1 1 0,1 0 0,1 1 0,16-19-11,-25 32-13,-5 7 15,0 1 0,0-1 0,0 0-1,0 0 1,1 1 0,-1-1 0,0 1 0,1-1 0,-1 1 0,1-1 0,-1 1-1,1 0 1,0 0 0,0 0 0,0-1-2,-1 2 43,-1 0-14,0 0 12,-17 24-4667,4-9 443</inkml:trace>
  <inkml:trace contextRef="#ctx0" brushRef="#br0" timeOffset="1506.37">0 161 2601,'0'0'1184,"0"0"-553,0 0-58,0 0-31,0 0-161,0 0-21,0 0 95,0 0 42,0 0 5,0 0 0,0 0-69,0 0-107,0 0-51,0 0-35,0 0-51,0 0-14,0 0-32,0 0-18,0 0-17,0 0-1,0 0 14,0 0 10,0 0-35,0 0-15,0 0-13,25-1 76,60-23 629,-62 16-725,1 1 0,-1 1 0,1 1 0,0 2 0,0 0 0,6 1-48,85-4 89,-115 6-60,0 0-1,1 0 1,-1 0 0,1 0-1,-1 0 1,0 0 0,1 0-1,-1 0 1,0 0 0,1 0-1,-1 0 1,0 0 0,0 0 0,1-1-1,-1 1 1,0 0 0,1 0-1,-1 0 1,0-1 0,1 1-1,-1 0 1,0 0 0,0 0-1,0-1 1,1 1 0,-1 0-1,0-1 1,0 1 0,0 0-1,1 0 1,-1-1 0,0 1 0,0 0-1,0-1 1,0 1 0,0 0-1,0-1 1,0 1 0,0 0-1,0-1 1,0 1 0,0 0-1,0-1 1,0 1 0,0 0-1,0-1 1,0 1 0,0 0 0,0-1-1,0 1 1,-1 0 0,1-1-1,0 1 1,0 0 0,0 0-1,-1-1 1,1 1 0,0 0-1,0 0 1,-1-1 0,1 1-29,-12-16-15,4 10 12,0 0 0,0 1-1,0 0 1,-1 0 0,0 1 0,-1 0 3,-26-14-117,31 12 50,5 6 58,0-1 0,-1 1 0,1 0 0,0-1 0,-1 1 1,1-1-1,0 1 0,-1 0 0,1-1 0,-1 1 0,1 0 0,-1-1 0,1 1 0,-1 0 0,1 0 0,-1-1 0,1 1 0,-1 0 0,1 0 0,-1 0 0,1 0 0,-1 0 0,1 0 1,-1 0 8,0 0-7,1 0-1,0 0 0,0 0-1,0 0-11,0 0-16,0 0 1,0 0-83,0 0-79,0 0-130,0 0-173,9 0-948,57 0-624,-35 0-528</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4.829"/>
    </inkml:context>
    <inkml:brush xml:id="br0">
      <inkml:brushProperty name="width" value="0.05" units="cm"/>
      <inkml:brushProperty name="height" value="0.05" units="cm"/>
    </inkml:brush>
  </inkml:definitions>
  <inkml:trace contextRef="#ctx0" brushRef="#br0">146 243 800,'0'0'500,"0"0"-109,0 0-156,0 0-117,0 4 8413,0 17-8413,0 279 1080,0-298-1199,0 1 1,0 0 0,0-1 0,0 1-1,1 0 1,-1-1 0,1 1 0,-1 0-1,1-1 1,0 1 0,0-1 0,0 1-1,0-1 1,1 0 0,-1 1-1,1-1 1,-1 0 0,1 0 0,0 0-1,0 0 1,0 0 0,0-1 0,0 1-1,0 0 1,0-1 0,1 0 0,-1 1-1,0-1 1,1 0 0,1 0 0,7 2 58,1-1 0,-1-1 0,0 0 0,0 0 0,1-1 0,8-1-58,8 0 245,-27 1-238,0-1 0,0 1 1,0-1-1,0 1 0,0-1 0,0 0 1,0 1-1,0-1 0,0 0 0,0 0 0,-1 1 1,1-1-1,0 0 0,-1 0 0,1 0 1,0 0-1,-1 0 0,1 0 0,-1 0 1,0 0-1,1 0 0,-1-1 0,0 1 0,1 0 1,-1-1-8,7-35 115,-5 29-88,7-51 4,-4 22-500,10-31 469,-13 57-2,-1 0 0,1 1 0,-2-1 0,0 0 0,-1-11 2,1-9 2,0 31-8,0 0-4,0 0-3,0 0-7,0 0-41,0 0-30,0 0-82,0 35-70,1-3 428,3-1 1,0 0-1,7 23-185,5 31 300,1 9-105,-11-81-4192,-6-13-760</inkml:trace>
  <inkml:trace contextRef="#ctx0" brushRef="#br0" timeOffset="1397.43">1 74 640,'0'0'1655,"0"0"-941,0 0-353,0 0 96,0 0 46,0 0 7,0 0 3,0 0 26,0 0-27,0 0-68,0 0-50,0 0-5,0 0 18,0 0-25,0 0-76,14 17 822,1-14-751,0 0 0,0-1 0,1-1 0,-1 0-1,2-1-376,58 5 303,-73-4-269,33 5 525,0-1 0,0-1 0,10-2-559,-45-4 14,-1 1-1,1-1 1,-1 0 0,1 0-1,-1 1 1,0-1-1,0 0 1,0 1-1,0-1 1,0 1-1,0-1 1,0 1-14,-9-9 3,0 1-1,-1 0 1,0 1 0,0 0-1,-9-4-2,5 3-52,0-1-1,1 0 1,-1-2 52,10 7-2914,17 15 1846,19 19-2836,-20-16-1981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8.221"/>
    </inkml:context>
    <inkml:brush xml:id="br0">
      <inkml:brushProperty name="width" value="0.05" units="cm"/>
      <inkml:brushProperty name="height" value="0.05" units="cm"/>
    </inkml:brush>
  </inkml:definitions>
  <inkml:trace contextRef="#ctx0" brushRef="#br0">1 1 1512,'0'0'1097,"0"0"-405,0 0-51,0 0 50,0 0 88,0 0 93,0 0 19,0 0-60,0 0-134,0 0-233,0 0-230,0 0-121,0 0-54,0 0-33,0 0 5,0 0 72,0 0-5,0 0-6,0 0 38,0 0 14,0 0-20,0 0-4,0 0 31,0 0 21,0 0-31,0 0-42,0 0-19,0 0-56,0 0-18,0 24 25,2-17-25,1 1 0,-1-1 0,1 0 0,0 0 0,0 0 0,1-1 0,3 5-6,12 24 175,-17-29-133,0-1 0,1 1 0,0 0-1,0-1 1,1 0 0,-1 0-1,1 0 1,0 0 0,1-1 0,-1 1-1,1-1 1,0 0 0,0 0 0,3 1-42,0 2 91,0 1 0,-1 0 0,0 0 1,0 0-1,-1 1 0,0 0 0,-1 0 0,0 1 1,0 0-1,-1 0 0,0 0 0,-1 0-91,-3-10 14,0 0-1,0 1 0,1-1 0,-1 0 0,0 1 0,0-1 0,0 0 1,0 0-1,0 1 0,0-1 0,1 0 0,-1 0 0,0 1 0,0-1 0,0 0 1,1 0-1,-1 0 0,0 0 0,0 1 0,1-1 0,-1 0 0,0 0 1,0 0-1,1 0 0,-1 0 0,0 1 0,0-1 0,1 0 0,-1 0 1,0 0-1,1 0 0,-1 0 0,0 0 0,0 0 0,1 0 0,-1 0 0,0 0 1,1 0-1,-1-1 0,0 1 0,0 0 0,1 0 0,-1 0 0,0 0 1,0 0-1,1 0 0,-1-1 0,0 1 0,0 0 0,1 0 0,-1 0 0,0-1 1,0 1-1,0 0 0,1 0 0,-1-1 0,0 1 0,0 0 0,0 0 1,0-1-1,0 1 0,0 0 0,0-1-13,13-19 124,-12 17-161,29-47 27,-14 24 12,-1 0 0,0-5-2,-8 14 22,-1 0 0,-1-1 0,1-7-22,11-36-129,-10 55 51,-5 6-7907,-2 3 5018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5.964"/>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9.594"/>
    </inkml:context>
    <inkml:brush xml:id="br0">
      <inkml:brushProperty name="width" value="0.05" units="cm"/>
      <inkml:brushProperty name="height" value="0.05" units="cm"/>
    </inkml:brush>
  </inkml:definitions>
  <inkml:trace contextRef="#ctx0" brushRef="#br0">0 112 1672,'0'0'1522,"0"0"-929,0 0-358,0 0 25,0 0 56,0 0 30,37 0 3640,323 0-795,-340 5-2925,-18-5 369,-4-2-113,-5-7-392,-2-4-165,1 2 12,1 1 1,-1-1-1,-1 2 1,1-1-1,-2 1 1,1 1 0,-5-3 22,-15-3-188,21 14-8036,5 5 4562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32.816"/>
    </inkml:context>
    <inkml:brush xml:id="br0">
      <inkml:brushProperty name="width" value="0.05" units="cm"/>
      <inkml:brushProperty name="height" value="0.05" units="cm"/>
    </inkml:brush>
  </inkml:definitions>
  <inkml:trace contextRef="#ctx0" brushRef="#br0">828 1 200,'0'0'876,"0"0"-205,0 0 65,0 0-38,0 0-116,0 0-123,1 6 4943,4 24-5377,-2 2 346,-1 1 0,-1 0 0,-2 2-371,0 14 160,1-44-146,-1 1-1,0-1 0,0 1 1,-1-1-1,0 1 0,0-1 1,0 0-1,0 0 0,-1 0 1,0 0-1,0 0 0,0-1 0,-2 3-13,-18 32 3,15-17-5,6-16 3,0-1 1,0 0-1,0 1 1,-1-1-1,1 0 1,-3 3-2,-11 12-10,-1-2 0,0 0 0,-19 15 10,25-24-22,-2 4-13,9-9 35,-1 1 0,0-1 0,0 0 0,0 0 0,0 0 0,-1-1 0,-1 1 0,-33 19 31,33-18-23,-1 0 1,0-1-1,0 1 0,0-2 0,-6 3-8,-37 17-39,41-17 29,0-1-1,-1 0 1,1-1 0,-1 0 10,-72 25-296,76-27 309,1-1 0,-1 0 0,0 0 0,0-1 0,-3 0-13,-27 4 41,17 3-81,14-5 5,0 0 1,0 0-1,0 0 1,-1-1-1,1 0 1,0 0-1,-1-1 35,1 1 2,0-1 0,0 1-1,0 0 1,1 0 0,-1 0-1,-2 2-1,3-1-16,-1-1-1,1 0 1,0 0-1,-1 0 0,1 0 1,-3-1 16,-14 12-81,17-8-4857,5 1 1308</inkml:trace>
  <inkml:trace contextRef="#ctx0" brushRef="#br0" timeOffset="1736.3">64 182 392,'0'0'1915,"0"0"-852,0 0-461,0 0-114,0 0 16,0 0 112,-4-15 3690,3 16-4294,0-1-1,0 1 0,0-1 1,0 1-1,1-1 1,-1 1-1,0 0 1,0 0-1,0-1 1,1 1-1,-1 0 1,0 0-1,1 0 1,-1-1-1,0 1 0,1 0 1,-1 0-1,1 0 1,0 0-1,-1 0 1,1 1-12,-10 27 43,9-24-27,-7 19-29,1 1 0,1 0 1,2 0-1,0 1 0,2-1 0,0 6 13,2-13-32,-1-10 27,1-1-1,1 0 0,-1 0 0,1 0 0,0 1 0,1 3 6,-1-8-13,0 0-1,1-1 1,-1 1-1,0-1 1,1 0-1,0 1 0,-1-1 1,1 0-1,0 0 1,0 0-1,0 0 1,1 0-1,-1 0 1,0-1-1,1 1 0,-1-1 1,1 0-1,-1 1 1,1-1 13,4 2 38,0-1 0,0 0 0,0 0 0,0 0 1,1-1-1,-1 0 0,0 0 0,6 0-38,-10-1 17,1 0 0,-1 0 0,0 0 0,0-1-1,0 1 1,0-1 0,1 0 0,-1 0 0,0 0 0,0 0 0,-1 0-1,1-1 1,0 1 0,0-1 0,-1 0 0,1 0 0,-1 0 0,1 0-1,-1 0 1,0 0 0,0-1 0,0 1 0,0-1 0,0 1 0,0-1-1,-1 0 1,1 0 0,-1 0 0,0 0 0,0 0 0,0 0 0,-1 0-1,1 0 1,0 0 0,-1 0 0,0-2-17,7-57 0,-7 61-8,0 0 0,0 0-1,0 0 1,0 0 0,0-1 0,0 1 0,0 0 0,0 0-1,-1 0 1,1 0 0,0 0 0,-1 0 0,1 0 0,-1 0-1,1 0 1,-1 0 0,1 0 0,-1 0 0,0 0 0,1 0-1,-1 0 1,0 1 0,0-2 8,-1 2-31,0-1 0,-1 0 0,1 1 0,0 0 0,0-1 0,0 1 0,0 0 0,0 0 0,-1 0 0,0 1 31,-10-1 13,11 0 1,0 0 0,0 0 0,0 0 1,0 0-1,0 0 0,0 1 1,0-1-1,0 1 0,0-1 1,1 1-1,-1 0 0,0 0 0,0 0 1,0 0-1,1 0 0,-1 0 1,0 0-1,0 2-14,-1 1-21,0 0 0,0 1 0,0-1 0,1 1 0,0-1 0,-2 6 21,4-8 11,-3 4-34,0 0 7,0 1 1,1-1 0,0 1-1,0 0 1,0 0 0,1 0 0,-1 5 15,1 2 370,-1-5-1948,2-3-3469,0-5 1078</inkml:trace>
  <inkml:trace contextRef="#ctx0" brushRef="#br0" timeOffset="3090.56">339 298 1792,'0'0'1115,"0"0"-417,0 0-302,0 0-177,0 0-43,0 0 48,-7 27 2282,1-14-2402,1-1 0,1 1 0,0 0 0,0 0 0,1 1 0,1-1 1,0 0-1,1 1 0,1 0 0,0-1 0,1 7-104,-1-15 43,1-4-46,0 0 0,0 0 0,0 0 0,0 0 0,0-1 1,0 1-1,1 0 0,-1-1 0,0 1 0,0-1 0,1 1 0,-1-1 1,0 0-1,0 0 0,1 1 0,-1-1 0,0 0 0,1 0 0,0 0 3,29 2 264,35-2 231,-64-1-468,0 1 0,0-1 0,0 0 0,0 1 0,0-1 0,0 0 0,0 0 0,0 0-1,-1-1 1,1 1 0,0 0 0,-1-1 0,1 1 0,-1-1 0,1 1 0,-1-1 0,0 0-27,22-31 373,-19 25-340,0 0-1,-1-1 1,1 0 0,-2 0 0,1 0-1,-1 0 1,-1 0 0,1 0 0,-2-1-1,1 1 1,-1 0 0,0 0 0,-1-1 0,-2-7-33,2 13 9,-1 0 1,0 0-1,0 0 1,0 1 0,-1-1-1,1 1 1,-1 0-1,0-1 1,0 1 0,0 0-1,0 1 1,0-1-1,-1 0 1,1 1 0,-1 0-1,0 0 1,1 0-1,-1 0 1,0 1 0,-1-1-10,3 1-18,-1 0 0,1 0-1,-1 0 1,0 1 0,1-1 0,-1 0 0,0 1 0,0 0 0,1 0 0,-1 0 0,0 0 0,0 0 0,0 0 0,1 1 0,-1-1 0,0 1 0,1 0 0,-1 0 0,0 0 0,1 0 0,-1 0 0,1 1 0,0-1 0,-1 1 0,1 0 0,0-1 0,0 1 0,0 0-1,0 0 1,0 0 0,1 1 0,-1-1 0,1 0 0,-1 1 0,1-1 0,0 0 0,0 1 0,0 0 18,-11 19-239,8-17 170,1-1 1,0 2 0,1-1-1,-1 0 1,1 1 0,0-1-1,0 1 1,1 0 0,0-1-1,-1 5 69,2-9-533,19 7-2248,-8-7 1053,-1-1-777</inkml:trace>
  <inkml:trace contextRef="#ctx0" brushRef="#br0" timeOffset="4355.32">573 132 960,'0'0'1024,"0"0"-365,0 0 17,0 0 147,0 0-77,0 0-81,0 0-86,0 0-86,0 0-101,0 0-103,0 0 5,0 35 967,-1-9-852,0-19-384,0 1-1,1-1 1,0 0-1,0 0 1,0 0 0,1 0-1,0 1 1,1-1-1,1 4-24,-2-10-8,1 0-1,0 0 0,-1 0 0,1 0 0,0 0 1,0 0-1,-1 0 0,1 0 0,0-1 0,0 1 1,0-1-1,0 0 0,0 1 0,0-1 1,0 0-1,0 0 0,2 0 9,37-3 369,-39 2-348,-1 1-1,1-1 1,0 0-1,-1 0 1,1 0-1,-1-1 1,1 1-1,-1 0 0,1 0 1,-1-1-1,0 1 1,0-1-1,1 1 1,-1-1-1,0 0 1,-1 1-1,2-2-20,13-33 254,-13 29-295,0 2 63,-1 1 1,1-1-1,-1 1 1,0-1-1,0 1 1,-1-1 0,0 1-1,1-1 1,-1 0-1,-1 1 1,1-1-1,-1 0 1,0 1-23,1 2 6,-1 0 0,0 0-1,0 0 1,0 1 0,0-1 0,0 0-1,0 1 1,0-1 0,0 1 0,-1-1-1,1 1 1,0 0 0,-1-1 0,1 1-1,-1 0 1,0 0 0,1 0 0,-1 0 0,0 0-1,0 1 1,0-1 0,1 0 0,-1 1-1,0-1 1,0 1 0,0 0 0,0 0-1,0 0 1,0 0 0,0 0 0,0 0-6,-6 0 92,6-1-104,1 1-1,-1 0 0,0 0 0,1 0 1,-1 0-1,1 0 0,-1 0 0,0 0 0,1 1 1,-1-1-1,1 1 0,-1-1 0,1 1 1,-1-1-1,1 1 0,-1 0 0,1 0 0,0-1 1,-1 1-1,1 0 0,0 0 0,0 1 0,-1-1 1,1 0-1,0 1 13,0-1-239,0 0 1,0 0 0,0 1-1,1-1 1,-1 0-1,1 0 1,-1 0-1,1 1 1,-1-1 0,1 0-1,0 1 1,0-1-1,-1 0 1,1 1-1,0-1 1,0 0 0,0 1-1,0-1 1,1 0-1,-1 1 1,0-1-1,1 0 1,-1 0 0,0 1-1,1-1 1,0 0-1,-1 0 1,1 1 238,8 9-2321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2:15.782"/>
    </inkml:context>
    <inkml:brush xml:id="br0">
      <inkml:brushProperty name="width" value="0.05" units="cm"/>
      <inkml:brushProperty name="height" value="0.05" units="cm"/>
    </inkml:brush>
  </inkml:definitions>
  <inkml:trace contextRef="#ctx0" brushRef="#br0">6 446 1032,'0'0'767,"0"0"-279,0 0-8,0 0 39,0 0-2,0 0 8,0 0-8,0 0 3,0 0 87,0 0 45,0 0-77,0 0-127,0 0-172,0 0-80,0 0 45,0 0 46,0 0 20,0 0-34,0 0-23,0 0 42,0 0 32,0 0-36,0 0-101,0 0-62,0 12 150,0 250 273,2-258-564,1-1 1,0 1 0,0-1-1,0 1 1,0-1 0,0 0-1,1 0 1,-1 0 0,1-1-1,1 1 16,11 8 7,-13-8-9,-1-1 1,1-1-1,-1 1 0,1 0 1,0-1-1,0 1 1,0-1-1,0 0 0,0 0 1,0 0-1,0 0 1,0 0-1,0-1 1,0 1-1,0-1 0,0 0 1,1 0-1,-1 0 1,0 0-1,2-1 2,-2-1 4,0 0 1,0 0-1,0-1 0,-1 1 0,1-1 0,0 1 1,-1-1-1,0 0 0,0 0 0,0 0 0,0 0 1,0 0-1,0-1 0,-1 1 0,0 0-4,10-15 13,-6 11-1,-1 0-1,0-1 1,0 1-1,0-1 1,-1 0-1,0 0 1,0 0-1,0-7-11,0-4-2,-1-1 0,-1 0-1,-1-8 3,0 27-9,0 1-4,0 0 3,0 0 2,0 0-1,0 0-12,0 0-21,0 0 29,0-15 28,2 2-17,1 1 1,0 0-1,0 0 0,1 1 1,1-2 1,-2 81 487,-3-26-485,2 87 233,0-109-207,0 0-1,1 0 1,2 0 0,0-1 0,3 7-28,-2-16-620,0 1-4439,-5-4 2976</inkml:trace>
  <inkml:trace contextRef="#ctx0" brushRef="#br0" timeOffset="1453.76">3 238 144,'0'0'1007,"0"0"-368,0 0-142,0 0-50,0 0-23,0 0-47,-3 18-28,4-12 5472,10-1-5636,0 1-31,1-1 0,0 0 0,0 0 0,1-1 0,-1-1 0,1 0 0,0-1 0,-1 0 0,8-1-154,214 2 749,-234-3-654,0 0 60,0 0 6,0 0-45,0 0-76,0 0 4,0 0 11,0 0 9,0 0 34,0 0 29,-1-24 295,-2 17-421,0 1 0,-1-1 0,0 1 0,-1 0 1,-2-4-2,-18-28 3,11 15-87,11 20 64,1-1 0,0 1 0,0 0 1,0 0-1,1-1 0,-1 1 0,1-1 1,0 1-1,0-1 0,0 0 0,0 0 0,0-2 20,1 5-29,0 1-47,0 0 5,0 0 3,0 0 0,0 1-234,-1 0-1,1 0 1,0-1 0,-1 1-1,1 0 1,0 0-1,-1-1 1,1 1-1,0 0 1,0 0-1,-1 0 1,1 0-1,0-1 1,0 1-1,0 0 1,0 0 0,0 0-1,0 0 1,1-1-1,-1 1 1,0 0-1,0 0 1,1 0-1,-1-1 1,0 1 302,6 5-3808</inkml:trace>
  <inkml:trace contextRef="#ctx0" brushRef="#br0" timeOffset="2425.73">783 497 496,'0'0'418,"0"0"-189,0 0-28,0 0 121,0 0 106,0 0-88,0-8-176,0-46 1462,0 53-896,0 1 120,0 0 39,0 0-119,0 0-126,0 0-125,0 0-114,0 0-125,0 0-38,0 0 3,0 0 48,0 0 9,0 0-41,0 0-37,0 0-52,0 18 92,0 270 753,0-287-1060,0-1-54,0 0-23,0 0 4,0 0-44,0 0-93,-1-9-3221,-4 6 799</inkml:trace>
  <inkml:trace contextRef="#ctx0" brushRef="#br0" timeOffset="2941.03">638 574 2841,'0'0'1533,"0"0"-721,0 0-190,0 0 67,0 0 54,0 0-117,0 0-185,0 0-176,0 0-119,0 0-29,0 0 46,0 0 69,14 0 752,147-3 646,-77 1-2245,3 1-3802,-79 1 838</inkml:trace>
  <inkml:trace contextRef="#ctx0" brushRef="#br0" timeOffset="4346.95">1111 395 1872,'0'0'1489,"0"0"-648,0 0-310,0 0-24,0 0 130,0 0 61,6-6 2420,-6 6-3096,0 0 1,0-1 0,0 1-1,0 0 1,0 0 0,0 0-1,0 0 1,0 0 0,0-1-1,0 1 1,0 0 0,0 0-1,0 0 1,0 0-1,0 0 1,0-1 0,0 1-1,0 0 1,0 0 0,1 0-1,-1 0 1,0 0 0,0-1-1,0 1 1,0 0 0,0 0-1,0 0 1,0 0 0,0 0-1,1 0 1,-1 0-1,0 0 1,0-1 0,0 1-1,0 0 1,0 0 0,0 0-1,1 0 1,-1 0 0,0 0-1,0 0 1,0 0 0,0 0-1,1 0 1,-1 0 0,0 0-1,0 0 1,0 0-1,0 0 1,0 0 0,1 0-1,-1 0 1,0 0 0,0 0-1,0 1-22,12 7 420,14 21-413,-23-25 104,33 41 876,23 41-987,-48-69 196,36 48-44,-44-58-94,-3-6-38,0 0 0,0 0 0,0 0 0,1 0 0,-1-1 0,0 1-1,1 0 1,-1 0 0,0 0 0,1-1 0,0 1 0,-1 0 0,1-1 0,-1 1 0,1 0 0,0-1 0,-1 1-1,1-1 1,0 1 0,-1-1 0,1 1 0,0-1 0,0 1 0,0-1-20,-1-34 79,2 23-85,0 0 0,1 0 1,0 0-1,0 1 1,1-1-1,1 1 0,4-10 6,7-14-7,34-82-33,-11 42-438,-34 69-415,-5 12-146,-6 13-636,-3-7-104,-1-1-839</inkml:trace>
  <inkml:trace contextRef="#ctx0" brushRef="#br0" timeOffset="5486.85">1048 205 1672,'0'0'2589,"0"0"-1413,0 0-688,0 0-184,0 0-94,0 0 3,0 0 20,0 0 30,0 0 53,0 0 43,0 0 40,0 0 48,0 0-30,0 0-94,27 0 1057,44 1-189,-8 0-795,1-3-1,45-7-395,-79 9 202,-25 0-176,-1 0-1,1 0 0,0 0 0,-1 0 0,1-1 1,-1 0-1,1 0 0,-1 0 0,1-1-25,-4 2 61,-1 0 1,1 0-1,-1-1 1,1 1-1,0 0 0,-1-1 1,1 1-1,-1 0 0,1-1 1,-1 1-1,1-1 0,-1 1 1,1-1-1,-1 1 0,0-1 1,1 1-1,-1-1 0,0 0 1,1 1-1,-1-1 0,0 1 1,0-1-1,0 0 0,1 1 1,-1-1-1,0 0 1,0 1-1,0-1-61,-9-19 504,-29-18-741,30 32 366,-11-12-222,-2 1-1,0 1 1,-1 1 0,0 1-1,-1 0 1,-2 1 93,24 13-25,0-1 1,0 1-1,0-1 1,0 1-1,1-1 1,-1 1-1,0 0 1,0-1-1,0 1 0,0 0 1,0 0-1,0 0 1,0 0-1,0-1 1,0 1-1,0 1 1,0-1-1,0 0 1,0 0-1,-1 0 25,1 17-1575,2 0 742,-1-3-1504,3-4-2252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44.558"/>
    </inkml:context>
    <inkml:brush xml:id="br0">
      <inkml:brushProperty name="width" value="0.05" units="cm"/>
      <inkml:brushProperty name="height" value="0.05" units="cm"/>
    </inkml:brush>
  </inkml:definitions>
  <inkml:trace contextRef="#ctx0" brushRef="#br0">0 18 4353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5:53.398"/>
    </inkml:context>
    <inkml:brush xml:id="br0">
      <inkml:brushProperty name="width" value="0.05" units="cm"/>
      <inkml:brushProperty name="height" value="0.05" units="cm"/>
      <inkml:brushProperty name="color" value="#E71224"/>
    </inkml:brush>
  </inkml:definitions>
  <inkml:trace contextRef="#ctx0" brushRef="#br0">0 257 432,'0'0'184,"0"0"-85,0 0 26,0 0 33,0 0-37,0 0-4,0 0 83,0 0 175,0 0 108,0 0 6,0 0-18,0 0-59,0 0-74,0 0-56,0 0-88,0 0-49,0 0 20,0 0-3,0 0-9,0 0-4,0 0-31,0 0-92,0 0-56,0 0-113,0 0-52,0 0 42,0 0 137,0 0 124,0 0 71,0 0-46,0 0-49,0 0-31,0 0-14,0 0 73,0 0 96,0 0 79,0 0 13,0 0 4,0 0-35,0 0-76,0 0-51,0 0-14,0 0 6,0 0 58,0 0 65,0 0 43,0 0 43,0 0-6,0 0-62,0 0-46,0 0-70,0 0-48,0 0-21,0 0-27,0 0-4,0 0 21,0 0 48,0 0 35,0 0 59,0 0 30,0 0 8,2-24 546,9 13-674,1-1 1,0 2-1,12-8-132,15-14 96,-30 25-52,1 0-1,0 1 0,0 0 0,4-2-43,26-15 343,-29 14-311,1 1 0,0 0-1,0 1 1,1 0 0,0 1-1,1 1 1,-1 0 0,2 0-32,24-5 218,-18 5-168,-1 0 0,1 1 0,0 2-50,95-4 1455,62 7-1455,-49 1 627,-108 0-548,0 0 0,-1 1 0,1 2-1,-1 0 1,3 2-79,-8-2 76,0 2-1,-1-1 0,0 2 0,5 4-75,33 16 209,-41-22-155,-1 0 1,0 1-1,-1 1 0,0 0 1,0 0-1,0 0 0,1 4-54,19 17 52,2-1 12,-2 2 0,-1 1 0,13 19-64,-41-50-49,0 0 1,0 0-1,0 1 1,0-1 0,0 0-1,0 0 1,0 0-1,0 0 1,0 0-1,0 1 1,0-1-1,0 0 1,0 0-1,0 0 1,0 0-1,0 0 1,1 1-1,-1-1 1,0 0-1,0 0 1,0 0-1,0 0 1,0 0-1,0 0 1,0 0-1,1 0 1,-1 0-1,0 1 1,0-1-1,0 0 1,0 0-1,0 0 1,0 0-1,1 0 1,-1 0-1,0 0 1,0 0-1,0 0 1,0 0-1,0 0 1,1 0-1,-1 0 1,0 0-1,0 0 1,0 0-1,0 0 1,0 0-1,1 0 1,-1 0-1,0-1 1,0 1-1,0 0 1,0 0-1,0 0 1,0 0-1,1 0 1,-1 0-1,0 0 49,1-10-3697,-1 8 3978,0-15-4352</inkml:trace>
  <inkml:trace contextRef="#ctx0" brushRef="#br0" timeOffset="2042.43">913 281 992,'0'0'2101,"0"0"-886,0 0-398,0 0-150,0 0 90,0 0 46,0-3 1509,-1 4 152,-2 6-2509,0 0 0,-1 0 1,0 0-1,0-1 0,-1 0 0,0 1 0,0-2 1,-2 3 44,-14 17-54,5-3-21,2 0-29,-2 0 1,0-1-1,-1-1 0,-2-1 1,1 0-1,-2-1 1,-3 0 103,11-9-15,-32 20-118,42-28 162,-1 0 0,1 0-1,0 0 1,0 0-1,-1-1 1,1 1-1,0-1 1,-1 1-1,1-1 1,-1 0 0,1 0-1,-1 0 1,1 0-1,0 0 1,-1-1-1,1 1 1,-1-1-1,-1 0-28,1 0 0,1-1-1,-1 1 0,1-1 0,-1 0 0,1 1 1,0-1-1,-1 0 0,1-1 0,0 1 0,1 0 1,-1 0-1,0-1 0,1 1 0,-1-1 0,1 0 1,0 1-1,0-1 0,0 0 0,0 0 0,0-1 1,-1-8 31,0 1 0,1 0 0,1 0-1,0-10-30,0 10 35,1 6-25,0-1 1,0 1-1,0 0 1,1 0-1,0-1 1,0 1-1,1 1 0,-1-1 1,1 0-1,0 1 1,0-1-1,1 1 1,1-2-11,-1 3 3,-1 0 1,0 0-1,1 1 1,-1 0-1,1 0 0,0 0 1,0 0-1,0 0 1,0 1-1,0 0 1,0-1-1,0 2 1,0-1-1,1 0 1,-1 1-1,0 0 0,0 0 1,1 0-1,-1 1 1,0-1-1,0 1 1,1 0-1,-1 0 1,0 0-1,0 1 0,0-1 1,-1 1-1,1 0 1,3 3-4,1 0 33,0 0 0,-1 0-1,1 1 1,-1 1 0,-1-1 0,1 1 0,-1 0 0,2 3-33,-7-8 22,10 10 146,-6-6-161,-1-1 1,1 1-1,-1 0 0,0 0 0,-1 0 1,1 0-1,0 3-7,52 107 173,-55-115-193,0 1 0,0-1 0,0 0 1,0 0-1,0 1 0,0-1 0,1 0 0,-1 0 0,0 0 0,1 0 0,-1 0 0,1-1 0,-1 1 0,1 0 0,-1-1 0,1 1 0,0-1 0,-1 1 0,1-1 1,0 0 19,-3 18-4517,-7-12-1385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6:45.455"/>
    </inkml:context>
    <inkml:brush xml:id="br0">
      <inkml:brushProperty name="width" value="0.05" units="cm"/>
      <inkml:brushProperty name="height" value="0.05" units="cm"/>
    </inkml:brush>
  </inkml:definitions>
  <inkml:trace contextRef="#ctx0" brushRef="#br0">401 224 1560,'0'0'1381,"0"0"-370,0 0-237,0 0-127,0 0-84,0 0 45,0 0-432,0 0 0,0-1 0,0 1 0,1 0 0,-1 0 0,0-1 0,0 1 0,0 0 0,0 0 0,0-1 0,1 1 0,-1 0 0,0 0 0,0-1 0,0 1 0,0 0 0,0-1 0,0 1 0,0 0 0,0 0 0,0-1 0,0 1 0,0 0 0,0-1 0,0 1 0,0 0 0,0 0 0,-1-1 0,1 1 0,0 0 0,0 0 0,0-1 0,0 1-176,-15-4-27,1 1 0,0 0 0,-1 1 0,0 0 1,0 1-1,1 1 0,-1 1 0,-6 0 27,-17 0-157,36 0 153,1-1-1,-1 0 1,1 1 0,-1 0 0,1-1-1,-1 1 1,1 0 0,-1 0 0,1 0 0,0 0-1,-1 0 1,1 0 0,0 0 0,0 0-1,0 1 1,0-1 0,0 0 0,0 1-1,0-1 1,0 1 0,1-1 0,-1 1-1,0-1 1,1 2 4,-15 45-99,12-38 35,1-4 40,1 0 0,-1-1 1,1 1-1,1 0 1,-1 0-1,1 0 1,0 0-1,0 0 1,1-1-1,-1 1 1,1 0 23,0-3-6,0 0 0,1 1 1,-1-1-1,1 0 0,0 0 1,-1-1-1,1 1 0,0 0 1,1 0-1,-1-1 0,0 0 1,1 1-1,-1-1 0,1 0 1,0 0-1,0 0 0,0-1 0,0 1 1,0 0 5,51 29-49,-39-21 31,0-1 0,1-1 1,0 0-1,0-1 0,1-1 18,-16-4 2,0-1-1,1 1 0,-1-1 0,0 1 0,0-1 1,0 1-1,-1 0 0,1-1 0,0 1 0,-1 0 1,1 0-1,-1 0 0,1-1 0,-1 1 1,0 0-1,0 0 0,0 0 0,0 0 0,0 0 1,0-1-1,0 1 0,-1 0 0,1 0 0,-1 0 1,1 0-1,-1-1 0,0 1 0,0 0 0,0-1 1,0 1-1,0-1 0,0 1-1,-6 2 47,-1-1 0,1 1 0,0-2 1,-1 1-1,0-1 0,1-1 0,-1 1 0,-7-1-47,-66 2 102,56-4-10,15-4 679,4 0-2504,0 3-5164,11 2 4848</inkml:trace>
  <inkml:trace contextRef="#ctx0" brushRef="#br0" timeOffset="601.61">745 325 808,'0'0'740,"0"0"-64,0 0 35,0 0-31,0 0-45,0 0 1,-2-12 425,1 10 2395,-7 35-3258,5-16-126,-11 54 62,11-46-75,-2-1 0,0-1 0,-2 1 1,-1-1-1,-1 0 0,-5 10-59,14-33-3,0 0 0,0 0 0,0 0 0,0 0 1,0-1-1,0 1 0,0 0 0,0 0 0,0 0 0,0 0 0,0 0 0,0 0 0,0 0 0,0 0 0,0 0 0,0-1 0,0 1 0,0 0 1,0 0-1,0 0 0,0 0 0,0 0 0,0 0 0,0 0 0,0 0 0,0 0 0,0-1 0,0 1 0,0 0 0,0 0 0,0 0 0,0 0 1,0 0-1,0 0 0,-1 0 0,1 0 0,0 0 0,0 0 0,0 0 0,0 0 0,0 0 0,0 0 0,0-1 0,0 1 0,0 0 0,0 0 1,-1 0-1,1 0 0,0 0 0,0 0 0,0 0 0,0 0 0,0 0 0,0 0 0,0 0 0,0 0 0,-1 0 0,1 0 0,0 0 0,0 1 1,0-1 2,0-19-447,3-23-710,6 9-266,-2 0-837</inkml:trace>
  <inkml:trace contextRef="#ctx0" brushRef="#br0" timeOffset="980.5">688 48 5977,'0'0'1641,"0"0"-601,0 0-432,0 0-456,0 0-104,0 0 48,0 0 8,0-6 24,0 6-24,0 0-104,0 0-80,0 0-160,0 0-480,20 9-624,-3 3-249,-1 0-1015</inkml:trace>
  <inkml:trace contextRef="#ctx0" brushRef="#br0" timeOffset="1503.65">933 468 928,'0'0'552,"0"0"14,0 0 55,0 0 33,0 0 35,0 0 11,-1 5-17,-47 118 3737,48-129-4219,1 1 1,0-1-1,0 1 1,0-1 0,1 1-1,0 0 1,0-2-202,2 0 8,47-77-71,-46 78 46,0-1 0,0 1 1,1 0-1,-1 0 0,1 0 0,1 1 0,-1 0 1,1 0-1,0 1 0,3-2 17,-8 5-10,-1 0 0,1 0 1,0 1-1,-1-1 0,1 0 0,0 1 0,0 0 0,0-1 1,-1 1-1,1 0 0,0 0 0,0 0 0,0 0 0,0 0 1,-1 1-1,1-1 0,0 1 0,0-1 0,0 1 0,-1-1 1,1 1-1,0 0 0,-1 0 10,2 1 0,-1 0 0,0 0 1,0 0-1,0 0 0,0 1 0,0-1 0,0 1 1,-1-1-1,1 1 0,-1 0 0,0-1 1,0 1-1,1 1 0,1 8 34,0 0 0,0 1-1,-1-1 1,-1 1 0,0-1 0,-1 6-34,1 10 38,0-19-12,0 1-1,-1-1 1,-1 0-1,1 1 1,-2-1-1,1 1 1,-1-1 0,-1 0-1,1 0-25,1-7-119,0-1-1,0 1 1,1 0-1,-1-1 1,1 1-1,0 0 1,-1 0-1,1-1 1,0 1-1,0 0 1,0 0-1,0-1 1,0 1-1,0 0 0,1 0 1,-1-1-1,1 1 1,-1 0-1,1-1 1,0 1-1,-1 0 1,1-1-1,0 1 1,0-1-1,0 1 1,0-1-1,0 0 1,0 1-1,1-1 1,-1 0-1,0 0 1,1 0-1,-1 0 1,1 0-1,-1 0 1,1 0-1,0 0 1,-1-1-1,1 1 1,0-1-1,1 1 120,11 0-2452</inkml:trace>
  <inkml:trace contextRef="#ctx0" brushRef="#br0" timeOffset="2405.96">1555 1 4961,'0'0'1939,"0"0"-956,0 0-314,0 0-248,0 0-228,0 0 8,-2 12 509,-2-3-598,-1-1 0,-1 1 1,0-1-1,-5 6-112,-14 22 36,12-13-27,2 2-1,0-1 1,2 2 0,0-1-1,2 1 1,1 0-1,-2 21-8,1 22 202,3 1 0,2 25-202,2-93-2,0 0 0,1 0 0,-1 0 0,0 0 0,1 0 0,-1 0 0,1-1 0,-1 1 0,1 0-1,0 0 1,0 0 0,0-1 0,0 1 0,0-1 0,0 1 0,0-1 0,1 1 0,-1-1 0,0 0 0,1 1-1,-1-1 1,1 0 0,-1 0 0,1 0 0,0 0 0,0 0 0,-1-1 0,1 1 0,0 0 0,0-1 0,0 1-1,0-1 1,0 0 2,11 2 18,-1-1 0,0 0 0,1-1 0,-1-1 0,3 0-18,11 0 58,-21 1-43,0 0 1,0 0-1,-1-1 0,1 0 0,0 0 1,-1 0-1,1-1 0,-1 1 0,1-1 1,-1 0-1,1 0 0,-1-1 0,0 1 1,0-1-1,0 0 0,-1 0 0,1 0 1,-1 0-1,0-1 0,1 1 0,-2-1 1,1 0-1,0 0 0,-1 0 0,1-1 1,-1 1-1,-1 0 0,2-5-15,1-4 14,0 0 0,-1-1-1,-1 1 1,0-1 0,-1 0 0,0 0-1,-1 0 1,-1 1 0,-2-11-14,3 22-10,0 0 1,-1 1-1,1-1 0,-1 0 1,0 0-1,0 0 0,1 1 1,-1-1-1,0 0 0,-1 1 1,1-1-1,0 0 0,0 1 1,-1 0-1,1-1 0,-1 1 1,1 0-1,-1 0 0,1 0 1,-1 0-1,0 0 1,0 0-1,1 0 0,-1 0 1,0 1-1,0-1 0,0 1 1,0-1-1,0 1 10,-9-2-143,0 1-1,0 0 1,0 1 0,-10 1 143,4-1-231,13 0 188,0 0 0,1 1 1,-1-1-1,0 1 1,0 0-1,0 0 1,1 0-1,-1 0 0,1 0 1,-1 1-1,1 0 1,-1 0-1,1 0 0,0 0 1,0 0-1,0 1 1,-1 0 42,0 2-19,0 0 0,0 0 0,0 0 0,1 1 1,-1-1-1,1 1 0,1 0 0,-1 0 0,1 0 0,0 0 19,-3 15 2,1 0-1,0 0 0,2 0 1,0 0-1,2 17-1,0-32-45,0-3-4174,0-3 1306</inkml:trace>
  <inkml:trace contextRef="#ctx0" brushRef="#br0" timeOffset="3086.18">1872 161 1464,'0'0'2586,"0"0"-1455,0 0-553,0 0-60,0 0-126,-7 26-133,-48 165-49,50-168-173,1 0 1,2 0-1,0 1 1,1-1 0,1 1-38,1-22 8,-1 1 1,0-1 0,1 0 0,0 0 0,-1 0 0,1 0 0,0 0-1,0 0 1,0 0 0,0 0 0,1 0 0,-1 0 0,0-1-1,1 1 1,-1 0 0,1-1 0,0 1 0,-1-1 0,1 0 0,0 1-1,0-1 1,0 0 0,0 0 0,0 0 0,0-1 0,0 1 0,0 0-1,0-1 1,1 1 0,-1-1 0,1 0-9,2 1 18,1 0 1,-1 0-1,1-1 0,0 0 1,-1 0-1,1 0 1,-1-1-1,1 1 0,-1-1 1,1-1-1,-1 1 0,4-3-18,3-2 10,-1-1 0,0 0 0,-1-1 0,1-1-1,-2 1 1,1-2 0,-1 0-10,13-14 8,-1-2 1,5-9-9,-18 23 32,-1 0 0,0 0 1,0-1-1,-2 0 1,1 0-1,-2-1 0,0 1 1,0-1-1,-1 0 1,-1 0-1,-1 0 0,0-1 1,0 1-1,-2-4-32,1 6 25,0-1 0,-1 1-1,-1 0 1,0 0 0,0 0 0,-1 0-1,-3-7-24,4 16 8,1 0-1,0-1 0,-1 1 1,0 0-1,0 0 1,0 0-1,0 0 0,0 0 1,-1 1-1,1-1 1,-1 1-1,1-1 0,-1 1 1,0 0-1,0 0 1,0 0-1,0 0 0,-1 1 1,1-1-1,0 1 0,-1 0 1,1 0-1,-1 0 1,1 1-1,-1-1 0,1 1 1,-1-1-1,0 1-7,-8 0-312,0 0 0,-1 1-1,1 0 1,0 1 0,0 0-1,-3 2 313,13-3-86,-1-1-1,0 1 1,1 1-1,-1-1 1,1 0-1,0 0 1,-1 1 0,1 0-1,0-1 1,0 1-1,0 0 1,0 0-1,0 0 1,0 0-1,1 0 1,-1 1-1,0-1 1,1 0 0,0 1-1,0-1 1,0 1-1,0 0 1,0-1-1,0 1 1,1 0-1,-1-1 1,1 1-1,0 0 1,0 0 0,0 1 86,0 19-894,0-2-172</inkml:trace>
  <inkml:trace contextRef="#ctx0" brushRef="#br0" timeOffset="4473">0 718 656,'0'0'1035,"0"0"5,0 0-30,0 0-42,0 0 36,0 0-2,0 0-77,0 0-115,0 0-166,0 0-120,58 0 2063,545-3-1444,-371 15-1128,18 1-18,-1 1 127,-226-13-107,1 1 0,-1 2 0,6 1-17,55 7 36,151-1 161,-160-9 105,-1-3-1,57-8-301,-86 5 2,0 3 0,11 2-2,0 0-229,-56-1-89,0 0-71,0 0 9,0 0 21,26-1-2963,-16-5 1115,-3-2-619</inkml:trace>
  <inkml:trace contextRef="#ctx0" brushRef="#br0" timeOffset="5797.68">420 1409 3505,'0'0'1465,"0"0"-842,0 0-420,0 0-142,0 0 63,0 0-1,0 9-36,2 11 309,1 0-1,1-1 1,0 1 0,1-1 0,1 1 0,1-2 0,6 12-396,-10-23 59,-2-5-44,-1 0 1,1 0-1,0 0 1,0 0-1,0-1 1,0 1-1,0 0 1,0 0-1,0-1 1,0 1-1,1 0 1,-1-1-1,1 1 1,-1-1-1,1 0 1,0 1-1,0-1 1,-1 0-1,2 0-15,-2-3 35,0 1-1,0-1 1,0 0-1,0 0 1,0 0-1,0 0 0,0 0 1,-1 1-1,1-2 1,-1 1-1,0 0 1,1 0-1,-1 0 0,0-1-34,1-4 68,40-151 253,-7-4-321,-28 134 9,0 0 0,2 1 0,1 0 0,1 1 0,2 0 0,3-6-9,-10 22 169,-4 9-136,-1 0-1,0-1 1,1 1 0,-1 0-1,1 0 1,-1 0-1,1 0 1,0 0 0,-1 0-1,1 0 1,0 0-1,0 0 1,0 0-1,0 0 1,0 0 0,0 1-1,0-1 1,0 0-1,0 1 1,0-1 0,0 1-1,0-1 1,0 1-1,1-1 1,-1 1 0,0 0-1,0-1 1,1 1-1,-1 0 1,0 0 0,0 0-1,0 0 1,1 0-1,-1 1 1,0-1-1,1 0-32,61 8 794,61-2-794,-9-9 741,22-8-741,-36 5 186,32 5-186,-30 2 83,23-7-83,-106 4-10,-7 0-10,0 0-1,1 2 0,-1-1 0,0 2 0,0 0 0,4 1 21,-48-20-3604,9 9-1362</inkml:trace>
  <inkml:trace contextRef="#ctx0" brushRef="#br0" timeOffset="6676.24">821 1260 3873,'0'0'777,"0"0"-383,0 0 14,0 0 111,0 0 203,0 0 127,7-8-76,3-2-553,0-2 248,1 1 0,0 1-1,0 0 1,5-3-468,-12 11 8,0-1-1,1 2 0,-1-1 1,0 0-1,1 1 1,-1 0-1,1 0 0,-1 0 1,1 0-1,-1 1 0,1 0 1,0 0-1,-1 0 1,1 0-1,0 1 0,0 0-7,-2-1 6,0 1-1,0 0 0,-1 0 1,1 0-1,0 0 0,-1 0 1,1 0-1,-1 1 1,1-1-1,-1 1 0,1-1 1,-1 1-1,0 0 0,0 0 1,0 0-1,0 1 0,0-1 1,-1 0-1,1 1 0,-1-1 1,1 1-1,-1-1 1,0 1-1,0 0 0,0 1-5,2 5 29,-2 0 0,1 0 0,-1 1 0,-1-1 0,1 0 0,-2 0-1,1 1 1,-1-1 0,-1 0 0,0 0 0,0 0 0,0 0 0,-1 0 0,-1-1-1,0 1 1,0-1 0,0 0 0,-1 0 0,0 0 0,-1-1 0,1 0 0,-2 0-1,-2 3-28,6-6-13,-1-1-1,1 1 0,-1-1 0,1 0 0,-1 0 0,0-1 0,-1 1 0,1-1 0,0 0 0,-1 0 0,1 0 1,-1 0-1,1-1 0,-1 0 0,0 0 0,0 0 0,0-1 0,1 1 0,-1-1 0,0 0 0,-1-1 14,6 1 63,0 0-8,0 0-2,0 0-10,0 0-21,0 0 16,2 0-37,62-8 69,-1 3-1,64 3-69,-116 2 10,-10 1-47,1-1 0,-1 1-1,1-1 1,-1 1-1,0-1 1,0 1 0,1 0-1,-1 0 1,0-1-1,0 1 1,0 0-1,0 0 1,0 0 0,0 0-1,0 1 1,0-1-1,1 1 38,6 12-4410,-8-11 106</inkml:trace>
  <inkml:trace contextRef="#ctx0" brushRef="#br0" timeOffset="7277.57">1356 1123 3729,'0'0'1623,"0"0"-582,0 0-304,0 0-204,0 0-48,0 0 129,0 0 37,0 0-5,0 0-87,0 0-159,0 0-110,0 10 151,-2 42-319,-4 0-1,-1 0 0,-3-1 1,-7 20-122,13-53-1,-1-1-7,1 0-1,1 0 1,1 0-1,0 16 9,2-32-40,0-1-80,0 0-80,0 0-115,0 0-160,0-18-3927,0 12 531</inkml:trace>
  <inkml:trace contextRef="#ctx0" brushRef="#br0" timeOffset="8417.67">2898 566 3929,'0'0'997,"0"0"-224,0 0-176,0 0-164,0 0-75,0 0-59,0 0-50,0 0-25,0 0 40,0 0 49,0 0 0,0 0-97,21 0 356,-6 2-491,0 0 1,0 1-1,0 1 1,0 0-1,-1 1 1,1 1 0,4 3-82,41 13 72,-59-21-186,-1 0 1,1-1 0,-1 1 0,1 0 0,-1-1-1,0 1 1,1 0 0,-1 0 0,0 0 0,1-1-1,-1 1 1,0 0 0,0 0 0,0 0 0,0-1-1,0 1 1,0 0 0,0 0 0,0 0 0,0 0-1,0-1 1,-1 1 0,1 0 0,0 0 0,0 0 113,-3 2-2357</inkml:trace>
  <inkml:trace contextRef="#ctx0" brushRef="#br0" timeOffset="8965.65">2785 855 1344,'0'0'2377,"0"0"-990,0 0-292,0 0-262,0 0-238,0 0-62,0 0-47,0 0-119,0 0-94,0 0-10,5 1 386,188 43 1118,-191-43-1777,5 0-16,0 0 1,-1 1-1,1 0 0,-1 0 0,0 0 1,1 1-1,-1 0 0,1 1 26,-4 4-3919,-3-5-1106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6:58.183"/>
    </inkml:context>
    <inkml:brush xml:id="br0">
      <inkml:brushProperty name="width" value="0.05" units="cm"/>
      <inkml:brushProperty name="height" value="0.05" units="cm"/>
    </inkml:brush>
  </inkml:definitions>
  <inkml:trace contextRef="#ctx0" brushRef="#br0">289 191 2561,'0'0'1222,"0"0"-496,0 0-79,0 0-98,0 0 6,0 0 138,0 0 22,0 0-71,0 0-115,0 0-171,0 0-99,0 0 20,0 0 31,0 0-5,0 0-20,0 0-28,0 0-22,0 0-18,0 0-31,0 0-13,0 0-49,-18 0-40,-15-1-145,21 0-12,-1 0 0,1 1 1,0 1-1,0 0 0,-2 1 73,12-2-9,1 1 1,-1 0-1,1 0 0,-1 0 1,1-1-1,0 1 1,-1 1-1,1-1 1,0 0-1,0 0 0,-1 0 1,1 1-1,0-1 1,1 0-1,-1 1 1,0-1-1,0 1 0,0-1 1,1 1-1,-1-1 1,1 1-1,-1 0 0,1-1 1,0 1-1,0 0 1,-1 1 8,0 52-221,1-39 75,0-14 142,1-1 0,-1 1 0,0-1 0,0 1 0,1-1 0,-1 1 0,1-1 0,-1 0 0,1 1 0,0-1 0,-1 1 0,1-1 0,0 0 0,0 0 0,0 0 0,0 1-1,0-1 1,0 0 0,0 0 0,1 0 0,-1 0 4,34 17-174,5 5 14,-38-22 161,-1 0 0,1 1 0,-1-1 0,0 1 0,1-1 0,-1 1 0,0 0 0,0-1 0,0 1 0,0 0 0,0 0 0,0 0 0,-1-1 0,1 1 0,-1 0 0,1 0 0,-1 0 1,0 0-1,0 0 0,1 1-1,-1 2 78,0 0 1,0-1 0,-1 1 0,1 0-1,-1-1 1,0 1 0,0 0 0,-1-1-1,1 1 1,-1-1 0,0 0 0,-1 1-79,1-2 13,0 0 0,-1-1 0,1 1 0,-1-1 1,1 0-1,-1 0 0,0 0 0,0 0 0,0 0 1,0 0-1,0-1 0,0 0 0,0 1 1,-1-1-1,1-1 0,0 1 0,-2 0-13,-9 1 16,-1 0 0,0-1 0,0-1 0,-14-1-16,-4 0-195,32 1 62,1 0-75,0 0-139,0 0-109,0 0-127,0 0-223,24 0-3039,-12 0 1654</inkml:trace>
  <inkml:trace contextRef="#ctx0" brushRef="#br0" timeOffset="463.36">494 316 4417,'0'0'1407,"0"0"-53,0 0-257,0 0-305,0 0-90,0 0-39,3 31 1246,-4-17-1977,-1 1 0,0 0 0,-1-1 0,-1 0 0,0 1-1,-1-2 1,-1 1 0,0 0 0,0-1 0,-5 5 68,5-12-3842,8-18 1388,9-8 483</inkml:trace>
  <inkml:trace contextRef="#ctx0" brushRef="#br0" timeOffset="801.95">484 16 7098,'0'0'1936,"0"0"-864,0 0-280,0 0-480,0 0-232,0 0-56,0 0-24,0-15-72,0 15-128,0 0-192,0 0-552,0 0-976,0 0-1241</inkml:trace>
  <inkml:trace contextRef="#ctx0" brushRef="#br0" timeOffset="1334.57">586 438 2969,'0'0'920,"0"0"-227,0 0-101,0 0-146,0 0-61,0 0-14,0 7 34,0 51 1772,0-57-2150,0-1-2,0 0-62,0 0-47,1-3-38,1-3 90,1-1 0,0 0 0,0 1 0,1-1 0,0 1 0,0 0 0,0 0-1,1 1 1,2-3 32,6-6-178,0 0 0,2 1 0,0 0 178,-13 12-4,-1 0 1,0 0-1,1-1 0,0 1 0,-1 0 0,1 0 0,0 1 0,-1-1 0,1 0 0,0 0 0,0 1 0,0 0 0,0-1 0,0 1 1,0 0-1,-1 0 0,1-1 0,2 2 4,-2-1 7,-1 1 0,0-1 0,0 1 1,1 0-1,-1 0 0,0-1 0,0 1 1,0 0-1,0 0 0,0 0 0,0 0 0,0 1 1,0-1-1,0 0 0,0 0 0,-1 0 1,1 1-1,0-1 0,-1 0 0,1 1 0,-1-1 1,0 1-1,1-1 0,-1 1-7,7 34-181,-1 0 0,-2 0 0,-1 1 0,-2-1 0,-3 17 181,2-9-2358,0-43 87</inkml:trace>
  <inkml:trace contextRef="#ctx0" brushRef="#br0" timeOffset="2521.99">1287 382 3513,'0'0'1325,"0"0"-586,0 0-71,0 0-176,0 0-174,0 0-23,3-2 86,8-4 83,-8 5 127,-3 1 42,-2 16 296,-8-1-885,0 0 1,0 0-1,-2-1 1,1-1-1,-2 0 1,0 0-1,0-1 1,-9 5-45,15-11-6,0-1 1,0 0 0,0 0 0,0 0-1,-1-1 1,0 0 0,0 0 0,0-1-1,0 0 1,-1-1 0,1 0 0,-1 0-1,1 0 1,-1-1 0,-8-1 5,-7-9-93,23 6 62,0-1 1,1 1 0,-1-1 0,0 1 0,1-1-1,0 0 1,0 1 0,0-1 0,1-3 30,-1 2-18,1-3 21,0 0 0,1 1-1,0-1 1,0 1 0,0-1 0,1 1 0,0 0-1,1 0 1,0 0 0,0 0 0,0 1-1,1-1 1,1 0-3,-6 7 63,0 0-34,0 0 13,0 0-24,0 0-22,36 0 392,-33 2-369,-1 0 0,0 1 1,0-1-1,-1 1 0,1 0 0,-1 0 0,1 0 0,-1-1 0,0 1 0,0 0 0,0 1-19,0-1 22,10 19 31,1 0-1,1-1 1,1-1 0,1 0-1,1-1 1,0 0-1,2-1 1,1 0-53,8 10 142,-24-25-392,0-1 1,0 0-1,1 0 0,-1-1 1,0 1-1,1 0 0,-1-1 1,1 0-1,-1 0 0,1 0 1,0 0-1,-1-1 0,1 1 1,0-1-1,0 0 0,-1 0 1,1-1-1,2 1 250,5 0-1822,-4 0-2079</inkml:trace>
  <inkml:trace contextRef="#ctx0" brushRef="#br0" timeOffset="3658.15">47 769 696,'0'0'843,"0"0"-44,0 0 141,0 0 60,0 0 168,0 0 175,0-3-256,0 2-1005,0 1 0,0-1 1,0 1-1,0-1 0,0 0 0,0 1 0,0-1 0,0 1 0,-1-1 0,1 1 0,0-1 0,0 1 0,0-1 0,-1 1 0,1-1 0,0 1 1,-1-1-1,1 1 0,0-1 0,-1 1 0,1 0 0,-1-1 0,1 1 0,-1 0 0,1-1 0,-1 1 0,1 0 0,-1 0 0,1-1 0,-1 1 0,1 0 1,-1 0-83,-23-1 2383,12 1-2969,130-1 838,157 2-240,-237 3-3,-1 1 0,0 2 0,25 8-9,-29-6 3,0-1 0,1-2 0,0-2 0,23 0-3,56-4 28,0 4 1,106 19-29,-159-13 251,-1-3-1,61 0-250,-89-7 0,7-1-35,-1 3 0,21 3 35,-57-6-46,-1 1 0,0 0 0,1 0-1,-1 0 1,1 1 0,-1-1 0,1 0 0,-1 0 0,1 0 0,-1 0 0,0 0 0,1 0 0,-1 1 0,1-1 0,-1 0-1,0 0 1,1 1 0,-1-1 0,0 0 0,1 0 0,-1 1 0,0-1 0,1 0 0,-1 1 0,0-1 0,0 1 0,1-1-1,-1 0 1,0 1 0,0-1 0,0 1 0,1-1 0,-1 0 0,0 1 0,0-1 0,0 1 0,0-1 0,0 1 0,0-1-1,0 1 1,0-1 0,0 1 0,0-1 0,0 0 0,-1 1 0,1-1 46,0 2-258,-1-1 0,0 0 0,1 1 0,-1-1-1,0 0 1,0 0 0,0 0 0,0 0 0,0 0 0,0 0 0,0 0 0,0 0 0,0 0 0,-1 0 258,-17 8-4589</inkml:trace>
  <inkml:trace contextRef="#ctx0" brushRef="#br0" timeOffset="5111.26">679 921 120,'0'0'3513,"0"0"-1969,0 0-574,0 0-138,0 0-131,0 0 31,-11 0 2835,-38 0-3710,-56 0 491,103 3-320,0 0 0,0 0-1,0 1 1,0-1 0,1 1 0,-1 0 0,1-1 0,0 1 0,0 0-1,0 0-27,1-2 14,-7 30 21,2-1 1,2 1-1,0-1 0,2 1 0,3 20-35,-2-3 96,0-49-92,0 0-9,0 0-10,0 0-21,0 0 7,23-10-27,-9 2 64,23-6 14,-27 9-10,0 0 1,0 1-1,1 0 1,-1 1-1,1 0 1,0 1 0,0 0-1,0 1 1,0 0-1,0 1 1,11 0-13,-21 1 29,1 0 1,0 0 0,0 0 0,0 0 0,-1 0-1,1 1 1,0-1 0,-1 0 0,0 1-1,1 0 1,-1-1 0,0 1 0,1 0-1,-1-1 1,0 1 0,0 0 0,-1 0-1,1 1-29,17 42 225,-14-33-216,-2-6 20,0 0 0,0 0 0,-1 1-1,0-1 1,0 0 0,0 1 0,-1-1 0,0 1 0,0-1-1,-1 1 1,0-1 0,0 1 0,0-1 0,-1 1-29,-2 5 31,-1-1 1,0 0 0,-1 0 0,0 0-1,0-1 1,-1 0 0,0 0-32,4-7 3,0-1-1,0 1 1,0 0 0,0-1 0,-1 1 0,1-1 0,0 0 0,-1 0-1,0-1 1,1 1 0,-1-1 0,0 1 0,0-1 0,0-1-1,0 1 1,0 0 0,-3-1-3,-13 2-11,-1-2 0,0 0 0,-1-2 11,-15 0 21,32 2-42,1 0 1,0 0-1,-1 0 1,1-1 0,0 0-1,-1 0 1,1 0-1,0-1 1,0 1 0,0-1-1,0 0 1,0 0-1,1-1 1,-1 1 0,1-1-1,-1 1 1,1-1-1,0 0 1,0-1 0,-2-1 20,4 3-2160,1 5-411,0 8-971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7:06.652"/>
    </inkml:context>
    <inkml:brush xml:id="br0">
      <inkml:brushProperty name="width" value="0.05" units="cm"/>
      <inkml:brushProperty name="height" value="0.05" units="cm"/>
    </inkml:brush>
  </inkml:definitions>
  <inkml:trace contextRef="#ctx0" brushRef="#br0">257 167 2721,'0'0'1432,"0"0"-433,0 0-183,0 0-37,0 0 100,0 0 170,-2-4 3827,-4 2-4649,-5 3-243,0 1 0,0 0 0,0 0 1,0 1-1,0 0 0,0 1 0,1 0 1,0 1-1,0 0 0,0 1 1,-2 1 15,-2 3-22,0-1 0,1 2 0,0 0 0,0 0 0,1 1 0,1 1 0,-2 3 22,11-14-15,0 0 1,1 0 0,-1 0-1,1 1 1,0-1-1,-1 0 1,1 1-1,0-1 1,0 1 0,0 0-1,1-1 1,-1 1-1,1 0 1,0-1 0,-1 1-1,1 0 1,0-1-1,1 4 15,0-4-5,0 1 0,0-1 0,0 1 0,1-1 0,-1 0-1,1 0 1,-1 1 0,1-1 0,0 0 0,0 0 0,0-1 0,0 1-1,0 0 1,0-1 0,1 1 0,-1-1 0,0 0 0,3 1 5,10 5 2,0-2-1,0 1 1,1-2 0,0 0 0,8 0-2,-6 0-3,1 0 1,-1 1-1,0 1 0,2 1 3,-19-5-3,1-1-1,-1 1 0,1 0 0,-1 0 0,0-1 0,0 1 1,0 0-1,0 0 0,0 0 0,0 0 0,0 1 1,-1-1-1,1 0 0,-1 0 0,1 0 0,-1 0 0,0 1 1,0-1-1,0 0 0,0 1 4,0 1 2,0 0 0,0-1-1,0 1 1,0 0 0,-1 0 0,0 0 0,0 0-1,0 0 1,0-1 0,0 1 0,-1 0 0,0-1-2,-3 4 13,-1-2 1,0 1 0,0-1-1,0 1 1,-1-2-1,0 1 1,0-1 0,0 0-1,0 0 1,-1-1 0,-7 2-14,1 0-107,0-1 0,0-1 1,0 0-1,0-1 1,0 0-1,-9-1 107,22-1-156,1 0 39,0 0-35,0 0-21,0 0 3,8 0-203,43 0-3320,-37 0 991</inkml:trace>
  <inkml:trace contextRef="#ctx0" brushRef="#br0" timeOffset="371.9">515 358 6265,'0'0'1695,"0"0"-514,0 0-301,0 0-315,0 0-207,0 0 14,4 19 913,-4 119-2249,-4-129-29,4-9 927,0 0 0,0 0 0,0 0 0,0 0 0,0 0 0,0 0 0,-1 1 0,1-1 1,0 0-1,0 0 0,0 0 0,0 0 0,0 0 0,0 0 0,-1 0 0,1 0 0,0 0 0,0 0 0,0 0 1,0 0-1,0 0 0,-1 0 0,1 0 0,0 0 0,0 0 0,0 0 0,0 0 0,0 0 0,-1 0 1,1 0-1,0 0 0,0 0 0,0 0 0,0 0 0,0 0 0,-1 0 0,1 0 0,0 0 0,0 0 1,0 0-1,0 0 0,0 0 0,0-1 0,0 1 0,-1 0 0,1 0 0,0 0 0,0 0 0,0 0 0,0 0 1,0-1-1,0 1 0,0 0 0,0 0 0,0 0 0,0 0 0,0 0 0,0-1 0,0 1 0,0 0 66,-4-12-4072</inkml:trace>
  <inkml:trace contextRef="#ctx0" brushRef="#br0" timeOffset="747.81">568 1 7210,'0'0'1920,"0"0"-1168,0 0-160,0 0-320,0 0-208,0 0-64,0 0-48,7 0-48,-4 0-328,0 0-544,4 15-616,-4-1-641,4-2-1072</inkml:trace>
  <inkml:trace contextRef="#ctx0" brushRef="#br0" timeOffset="1133.01">714 316 4033,'0'0'1192,"0"0"-274,0 0-21,0 0-5,0 0-99,0 0-223,0 23-170,0 103 231,0-126-491,0 0 28,0-15 280,1 8-447,0 1-1,0 0 1,1 0-1,-1 0 1,1 1-1,1-1 0,-1 0 1,1 1-1,0-1 1,1 1-1,-1 0 1,1 0-1,0 0 0,0 1 1,1-1-1,3-3-9,0 0 0,0 1 0,0 0 0,1 1 0,-1 0 0,2 0 0,-1 1 0,5-2 9,-12 6-16,1 0-1,0 0 1,-1 1-1,1-1 1,0 0-1,-1 1 1,1 0 0,0 0-1,0 0 1,0 0-1,-1 0 1,3 1 16,-3-1-13,-1 0 1,0 1-1,0-1 1,0 1-1,1-1 1,-1 1-1,0 0 0,0-1 1,0 1-1,0 0 1,0 0-1,0 0 1,0 0-1,0 0 1,-1 0-1,1 0 1,0 0-1,0 0 1,-1 0-1,1 0 0,-1 0 1,1 1-1,-1-1 1,1 0-1,-1 1 13,6 30 57,-2 0 0,-1 1 0,-2 0 0,-1 0 0,-2 17-57,0 25-111,1-65-13,1-8 15,0-1-1,-1 1 1,1-1-1,0 1 1,0-1-1,-1 1 1,1-1-1,0 1 1,1-1-1,-1 1 0,0-1 1,0 1-1,1-1 1,-1 1-1,1-1 1,-1 1-1,1-1 1,0 0-1,-1 1 1,1-1-1,0 0 0,0 1 1,0-1-1,0 0 1,0 0-1,1 0 110,8 0-3019</inkml:trace>
  <inkml:trace contextRef="#ctx0" brushRef="#br0" timeOffset="1872.07">1825 155 4585,'0'0'709,"0"0"-207,0 0 42,0 0 15,0 0 18,0 0-73,-9 16-133,-1 1-270,1 0 8,-1-1 0,-1 0 0,0 0 1,-1-1-1,-3 1-109,-9 11 126,-2-2 1,-1 0-1,-2-2 0,0-1 1,-1-1-1,-1-2 0,0 0 1,-8 0-127,32-16 4,1-1-1,-1 0 1,1-1 0,-1 0 0,0 0 0,0 0 0,1-1-1,-7 0-3,12-1 4,0 1 0,0 0 0,1-1 0,-1 1 0,0-1 0,0 1 0,0-1-1,1 0 1,-1 1 0,0-1 0,1 0 0,-1 1 0,0-1 0,1 0-1,-1 0 1,1 0 0,-1 0 0,1 1 0,0-1 0,-1 0 0,1 0-1,0 0 1,0 0 0,-1 0 0,1 0 0,0 0 0,0 0 0,0 0-1,0 0 1,0 0 0,0 0-4,0-43-25,1 32 6,-1 1 23,1 1 0,0-1-1,1 0 1,0 1-1,0-1 1,2 1-1,-1 0 1,1 0-1,0 0 1,1 1-1,0-1 1,1 1-1,0 0 1,0 1 0,1 0-1,0-1 1,1 2-1,0-1 1,0 1-1,2-1-3,-7 6 34,0 1-1,0-1 0,0 1 1,0-1-1,1 1 1,-1 0-1,0 1 1,0-1-1,1 0 1,-1 1-1,0 0 0,1 0 1,-1 0-1,0 0 1,1 0-1,-1 1 1,0-1-1,1 1 1,-1 0-1,1 0-33,4 2 111,0 0 0,-1 1 0,0-1 0,1 1 0,-1 1 0,-1-1 0,6 5-111,23 17 437,32 19-437,-29-21 62,-29-17-84,-1 1 1,1 0 0,-1 0-1,-1 0 1,0 1-1,0 1 1,0-1 0,-1 1-1,0 2 22,5 6-33,-9-17-162,-1 1 1,1 0-1,0 0 0,0-1 0,0 0 1,0 1-1,0-1 0,0 0 0,0 0 1,0 0-1,1 0 0,-1 0 1,0 0-1,1-1 0,-1 1 0,0-1 1,1 0-1,-1 1 0,1-1 0,-1 0 1,1-1-1,-1 1 0,0 0 0,1-1 195,7 1-1648,1 0-2415</inkml:trace>
  <inkml:trace contextRef="#ctx0" brushRef="#br0" timeOffset="2335.28">2228 161 5977,'0'0'1110,"0"0"-510,0 0-217,0 0-49,0 0 211,0 0 149,11 0-17,196-6-155,-206 7-2169,-1 4-1299</inkml:trace>
  <inkml:trace contextRef="#ctx0" brushRef="#br0" timeOffset="2673.6">2228 161 6385,'-23'185'1745,"33"-185"-1121,3 0 144,4 0-200,3 0-248,3 0-192,0 0-128,4 0-240,6 0-704,-7 0-1336,-6 0-3130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7:10.664"/>
    </inkml:context>
    <inkml:brush xml:id="br0">
      <inkml:brushProperty name="width" value="0.05" units="cm"/>
      <inkml:brushProperty name="height" value="0.05" units="cm"/>
    </inkml:brush>
  </inkml:definitions>
  <inkml:trace contextRef="#ctx0" brushRef="#br0">504 0 6585,'0'0'1261,"0"0"-696,0 0-190,0 0 45,0 0 97,0 0 56,-10 16 743,1-3-1210,1 0 0,0 0 0,1 1 1,1 0-1,0 0 0,1 1 0,1 0 0,-3 15-106,1-7 99,-2 0 1,0 0-1,-2 4-99,8-25 20,1 1 1,0-1 0,0 0 0,1 1-1,-1-1 1,0 1 0,1-1 0,0 1-1,-1 0 1,1-1 0,0 1-21,1-2-1,0 0 0,-1 0 1,1 0-1,0-1 0,0 1 0,-1 0 1,1 0-1,0-1 0,0 1 0,0-1 1,0 1-1,0-1 0,0 1 1,0-1-1,0 1 0,0-1 0,0 0 1,1 1 0,26 7-3,-23-7 3,11 3 36,0 1 0,-1 0 0,1 2 1,-1-1-1,0 2 0,5 4-36,-15-9 11,-1 0-1,0 0 1,1 1 0,-2 0-1,1-1 1,0 1-1,-1 1 1,0-1 0,0 0-1,0 1 1,0-1-1,-1 1 1,0 0 0,0 0-1,0 0 1,0 0-1,-1 0 1,0 1 0,0-1-1,-1 0 1,1 0 0,-1 3-11,0 15 23,1-7 2,-1 0 0,-1 0 0,-1 0 1,-2 9-26,3-20-7,-1 1 1,0-1-1,0 1 0,0-1 1,-1 0-1,0 0 1,0 0-1,0 0 0,0 0 1,-1 0-1,0-1 1,0 0-1,0 0 1,-3 2 6,2-2 3,0-1 1,-1 1-1,0-1 1,1 0 0,-1-1-1,0 1 1,0-1 0,0 0-1,-1-1 1,1 1-1,0-1 1,-2-1-4,-14 2-294,-1-1-1,-19-3 295,-1 1-1719,52-13-1299,8 1-4,0-2-2127</inkml:trace>
  <inkml:trace contextRef="#ctx0" brushRef="#br0" timeOffset="470.11">642 102 5513,'0'0'1613,"0"0"-252,0 0-273,0 0-246,0 0-55,0 0-14,4 0-123,72-2 96,-16 0-1050,51 6 304,-110-4-50,0 0 0,0 0-1,0 0 1,0 1-1,0-1 1,0 0-1,0 1 1,0-1 0,0 0-1,0 1 1,0-1-1,0 1 1,0 0-1,-1-1 1,1 1 0,0-1-1,0 1 1,-1 0-1,1 0 1,0 0-1,-1-1 1,1 1 0,-1 0-1,1 0 1,-1 0-1,0 0 1,1 0-1,-1 0 51,2 31-2277,-2-22 1045,0 11-2571</inkml:trace>
  <inkml:trace contextRef="#ctx0" brushRef="#br0" timeOffset="1487.54">1456 352 5041,'0'0'1331,"0"0"-229,0 0-434,0 0-394,0 0-101,0 0 60,-13 3 120,6-1-325,-17 4 508,2 1 0,-1 1 1,-19 10-537,36-15 64,0 1 0,0 0-1,1 0 1,-1 0 0,1 1 0,-4 4-64,7-8-30,1 1 0,0 0 0,-1-1 0,1 1 0,0 0 0,0 0 0,0 0 0,0 0 0,0 0 0,0 0 0,1 0 0,-1 0 0,1 1 0,-1-1 0,1 0 0,0 0-1,0 0 1,0 1 0,0-1 0,0 0 0,0 0 0,1 2 30,1-2-1,1 0-1,-1 0 1,0 0-1,1 0 1,-1 0-1,1-1 1,0 1-1,0-1 1,-1 0-1,1 1 1,0-1-1,0 0 0,0-1 1,0 1-1,3 0 2,7 2 35,-9-1-26,0-1 0,0 0 1,0 1-1,-1 0 0,1 0 0,-1 0 0,1 0 0,-1 0 0,0 1 0,0 0 0,0-1 0,0 1 0,0 0 0,0 1 0,0 1-9,0 0 87,-1 0 0,0 1-1,-1-1 1,0 0-1,1 1 1,-2 0-1,1-1 1,0 1-1,-1-1 1,-1 6-87,1-9-1,1 0 0,-1-1 1,-1 1-1,1 0 0,0 0 1,0-1-1,-1 1 0,1 0 0,0-1 1,-1 1-1,0 0 0,1-1 1,-1 1-1,0-1 0,0 1 0,0-1 1,0 1-1,0-1 0,0 0 1,-2 2 0,0-1-24,0-1 0,0 1-1,-1-1 1,1 1 0,0-1 0,-1 0 0,1 0 0,-1-1 0,-2 1 24,-7 1-117,1-1 0,0-1-1,-1 0 1,1-1 117,-15 0-2239,26 1 988,1 0-394,0 0-530,0 0-923</inkml:trace>
  <inkml:trace contextRef="#ctx0" brushRef="#br0" timeOffset="1819.31">1612 402 6809,'0'0'1896,"0"0"-770,0 0-460,0 0-253,0 0-29,0 0 3,2 10-81,4 13 145,-2 0 1,1 18-452,-4 14-815,-1-48-327,-1 1 0,0-1 0,0 0 0,-1 0 0,-2 5 1142,1-3-4133</inkml:trace>
  <inkml:trace contextRef="#ctx0" brushRef="#br0" timeOffset="2151.37">1621 173 7962,'0'0'2080,"0"0"-1048,0 0-544,0 0-488,0 0-208,0 0-152,0 0-80,0 0-144,0 0-360,0 0-784,4 0-561</inkml:trace>
  <inkml:trace contextRef="#ctx0" brushRef="#br0" timeOffset="2853.27">1906 444 2665,'0'0'2259,"0"0"-827,0 0-272,0 0-228,0 0-211,0 0-83,3 10 691,-3 9-1239,-1 0 0,-1 0 0,0 0 0,-2 0 0,-3 10-90,46-74-528,21-17 528,-55 57 10,-1 0 0,2 0 0,-1 0 0,0 1 0,1 0 0,0 0 0,0 0 0,0 1 0,1 0 0,-1 0 0,1 0 0,0 1 0,-1 0 0,1 0 0,0 1 0,0 0 0,1 0-10,-7 1 19,-1 1-1,1-1 1,-1 0 0,1 1 0,-1-1 0,1 1 0,-1-1 0,1 1-1,-1-1 1,1 1 0,-1-1 0,0 1 0,1-1 0,-1 1 0,0-1-1,1 1 1,-1-1 0,0 1 0,0 0 0,0-1 0,0 1 0,1 0-1,-1-1 1,0 1 0,0-1 0,0 2-19,2 20 219,-2-19-164,1 162 558,-2-88-1446,1-76 19,11-1-3815,1 0-884</inkml:trace>
  <inkml:trace contextRef="#ctx0" brushRef="#br0" timeOffset="3708.1">2607 149 5809,'0'0'1239,"0"0"-341,0 0-436,0 0-260,0 0 50,0 0 179,-29 52 1732,7-14-2175,2 1 1,1 1-1,2 1 1,2 0-1,2 1 0,-4 24 12,15-49-13,0 0 0,0 1-1,2-1 1,0 0 0,1 0-1,2 9 14,-2-22-3,1 1 0,0-1-1,0 0 1,0 0-1,1 0 1,-1 0 0,1 0-1,0-1 1,0 1 0,0-1-1,1 0 1,-1 1-1,1-1 4,2 2-10,0-1-1,0 1 0,1-1 0,-1 0 0,1-1 0,0 0 0,5 2 11,-7-3 2,-1-1 1,1 0-1,-1 0 0,1 0 0,0 0 0,0-1 0,0 0 0,-1 0 0,1 0 0,0-1 0,0 1 0,-1-1 0,1 0 0,0-1 0,-1 1 0,1-1 0,-1 0 0,1 0 0,-1 0 1,0-1-1,0 1 0,0-1 0,0 0 0,-1 0 0,1 0 0,-1-1 0,0 1 0,0-1 0,0 0 0,0 0 0,0 0 0,-1 0 0,0-1 0,1-2-2,4-8-1,-1-1-1,-1-1 0,0 1 1,-1-1-1,-1 1 0,-1-1 0,0 0 1,-1 0-1,-1-3 2,0 20-4,0-1 1,0 1-1,-1-1 1,1 1-1,0-1 0,0 1 1,0-1-1,-1 1 1,1-1-1,0 1 0,0-1 1,-1 1-1,1-1 0,-1 1 1,1-1-1,0 1 1,-1 0-1,1-1 0,-1 1 1,1 0-1,-1-1 1,1 1-1,-1 0 0,1 0 1,-1-1-1,1 1 1,-1 0-1,0 0 4,-24-3-125,20 3 74,0 0-1,0 1 0,-1 0 0,1 0 0,0 0 1,0 0-1,0 1 0,-1 1 52,-2 2-50,0 1-1,1 1 1,0-1-1,0 1 1,0 1 0,1-1-1,0 1 1,0 0-1,1 0 1,0 1 0,0 0-1,-1 4 51,1 0-88,0 0 0,0 0 0,1 0 0,1 1 0,0 0 1,1 0-1,1 0 0,0 6 88,27-19-2804,-9-1 596</inkml:trace>
  <inkml:trace contextRef="#ctx0" brushRef="#br0" timeOffset="4340.98">2987 283 3569,'0'0'1956,"0"0"-820,0 0-266,0 0-199,0 0-72,0 0 23,-6 10 28,-5 10-331,0 1 1,1 1-1,1-1 0,2 1 1,0 1-1,0 5-319,4-16 22,0 1-1,2 0 0,-1 0 1,2 0-1,0 0 0,0 0 1,2 9-22,0-19-2,-1 0 1,1 0-1,0-1 1,0 1-1,0-1 1,0 1-1,0-1 1,0 0 0,0 1-1,1-1 1,-1-1-1,1 1 1,0 0-1,-1-1 1,1 1-1,0-1 1,0 0 0,1 1 1,3 1-18,0-1 1,0 0-1,0 0 1,0 0-1,0 0 1,1-1 0,2-1 17,-6 1-1,0-1 0,0-1 1,0 1-1,0-1 0,0 1 1,0-1-1,0 0 1,0-1-1,0 1 0,-1-1 1,1 1-1,0-1 0,0-1 1,0-1 13,1 0-1,0 0 0,-1 0 0,0-1 0,0 0 1,0 0-1,-1 0 0,2-3-12,5-8 20,-1-2 0,0 1 1,-1-1-1,-1-1 0,-1 1 0,0-1 1,1-15-21,-2 3-40,-1-1 0,-2 0 0,-2 0 1,-1-13 39,1 40-32,0 1 0,-1-1 0,0 1-1,0-1 1,0 1 0,0-1 0,-1 1 0,1 0 0,-1 0 0,0-1 0,-1 1 0,1 0 0,-3-2 32,3 3-64,0 1-1,-1 0 1,1-1-1,-1 1 1,1 1-1,-1-1 1,0 0-1,0 0 1,0 1-1,0 0 1,0 0-1,0-1 1,0 2-1,-1-1 1,1 0-1,0 1 1,0-1-1,-1 1 1,-2 0 64,2 0-94,0 0 0,0 0 0,0 0 0,0 1 0,0-1 1,0 1-1,1 0 0,-1 0 0,0 1 0,0-1 0,1 1 0,-3 1 94,2 0-137,-1 1 0,1 0 0,0 0 0,0 1 0,1-1 1,-1 1-1,1 0 0,0 0 0,-1 2 137,-44 86-3257,28-53-1124</inkml:trace>
  <inkml:trace contextRef="#ctx0" brushRef="#br0" timeOffset="6162.06">1 881 864,'0'0'2695,"0"0"-1038,0 0-556,0 0-212,0 0-235,0 0 45,0 0 4,0 0-64,0 0-76,0 0-61,0 0-28,0 0-23,0 0-51,0 0-70,21 0 949,143-1 849,16-1-1160,69 12-968,-30 18 273,-102-11 1063,77-1-1336,-53-8 297,63 0-91,93-17 294,-71 5 90,-113 4 658,74-11-1248,139-6 907,-182 13-178,87-16-729,20-22 355,-230 38-1067,0 1 1,1 2-1,13 0 712,-38-17-4344,-14 2-405,-9-1-4171</inkml:trace>
  <inkml:trace contextRef="#ctx0" brushRef="#br0" timeOffset="7533.99">785 1626 5537,'0'0'1068,"0"0"-547,0 0-231,0 0-99,0 0-46,0 0 75,4 9 147,20 49 477,-7-15 124,2 0-1,9 14-967,-26-54 3,0 0-1,0-1 0,1 1 1,-1-1-1,0 0 0,1 1 0,0-1 1,-1-1-1,1 1 0,0 0 0,0-1 1,0 1-1,0-1 0,0 0 1,1 0-3,-2 0 10,0 0 1,0-1 0,0 0 0,0 1 0,0-1-1,0 0 1,0 0 0,0 0 0,0 0 0,0 0-1,0 0 1,0-1 0,0 1 0,0-1 0,0 0-1,0 1 1,0-1 0,-1 0 0,1 0-1,0 0 1,0 0 0,-1 0 0,1-1 0,-1 1-1,2-1-10,6-10 32,-1 1 0,-1-1 0,1 0-1,-2-1 1,0 0 0,0 0-1,-2 0 1,1-1 0,-2 0-1,1-3-31,6-34 31,-3-1 0,-1-6-31,-1-18-17,-3 32-72,2 0 0,2 0 0,10-33 89,-14 76 177,1-1 1,-1 0-1,1 1 0,0-1 1,0 1-1,-1 0 0,1 0 0,0 0 1,0 1-1,0-1 0,0 1 1,0-1-1,1 1-177,6-2 249,49-15 322,-24 6-63,0 2-1,0 1 1,0 2 0,6 1-508,287 0 1157,-53 4-928,-199-7-178,19 1-109,-68 7-1036,-26 0 477,-1 0-15,0 0-198,0 0-305,-2-4-3728,-6-4-2106</inkml:trace>
  <inkml:trace contextRef="#ctx0" brushRef="#br0" timeOffset="8349.94">1337 1462 3393,'0'0'2943,"0"0"-1424,0 0-469,0 0-361,0 0-317,0 0-130,13-1 7,9 0 135,0-2 0,0 0 0,-1-1 0,1-2-384,-15 5 78,1-1-1,0 1 0,0 0 1,0 0-1,0 1 0,2 0-77,-10 0 12,1 1 0,0-1 1,-1 0-1,1 1 0,-1-1 0,1 0 0,-1 1 0,1-1 0,-1 1 0,1-1 0,-1 1 0,1-1 0,-1 1 0,1 0 0,-1-1 1,0 1-1,1 0 0,-1-1 0,0 1 0,0-1 0,0 1 0,1 0 0,-1 0 0,0-1 0,0 1 0,0 0 0,0-1 0,0 1 1,0 0-1,0 0-12,0 30 226,0-23-139,0-4-74,0 1 0,-1 0-1,1 0 1,-1-1 0,1 1-1,-2 0 1,1 0 0,0-1-1,-1 1 1,0-1 0,0 0-1,0 1 1,-1-1-1,1 0 1,-1 0 0,0-1-1,0 1 1,0 0 0,-1-1-1,1 0 1,-1 0 0,0 0-1,-3 2-12,0 0-27,1 0-1,-1-1 1,0 0 0,0 0-1,0 0 1,0-1-1,0 0 1,-1-1 0,0 1-1,-7 0 28,-6 0-49,-2-1 0,1-1 0,-6-2 49,20 1 42,7 0-22,1 0-10,0 0-2,18 3 29,69-4 1101,46-9-1138,-91 7 63,27 2-63,-45 2 2,-23-1-137,-1 0-1,0 0 1,0 0-1,1 0 1,-1 1-1,0-1 1,1 0-1,-1 0 1,0 0-1,0 1 1,0-1-1,1 0 1,-1 1-1,0-1 1,0 0-1,0 0 1,1 1-1,-1-1 1,0 0-1,0 1 1,0-1-1,0 0 1,0 1-1,0-1 1,0 0-1,0 1 1,0-1-1,0 0 1,0 1-1,0-1 1,0 0-1,0 1 1,0-1-1,0 0 1,0 1-1,-1-1 136,1 1-1429,0 2-4507</inkml:trace>
  <inkml:trace contextRef="#ctx0" brushRef="#br0" timeOffset="8820.76">1899 1373 5945,'0'0'1803,"0"0"-402,0 0-386,0 0-291,0 0-106,0 0-64,2 10 2709,6 43-2960,-2 1-408,-3 0 0,-2 1 0,-5 48 105,2-96-134,1 1-1,-1-1 1,-1 1-1,1-1 1,-4 5 134,6-10-105,-1-1 1,0 1 0,0-1 0,0 1 0,0-1-1,0 0 1,0 0 0,0 1 0,0-1 0,0 0-1,-1 0 1,1 0 0,0 0 0,-1 0 104,1-1-127,1 0 1,-1 0-1,0 0 1,0 0 0,1 0-1,-1 0 1,0 0-1,0 0 1,1 0-1,-1 0 1,0 0-1,0-1 1,1 1-1,-1 0 1,0 0-1,1-1 1,-1 1-1,0-1 1,1 1-1,-1 0 1,1-1 0,-1 1-1,0-1 1,1 1-1,-1-1 1,1 0-1,-1 1 1,1-1-1,0 1 1,-1-1-1,1 0 127,-10-17-6730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7:21.395"/>
    </inkml:context>
    <inkml:brush xml:id="br0">
      <inkml:brushProperty name="width" value="0.05" units="cm"/>
      <inkml:brushProperty name="height" value="0.05" units="cm"/>
    </inkml:brush>
  </inkml:definitions>
  <inkml:trace contextRef="#ctx0" brushRef="#br0">636 169 5937,'0'0'1123,"0"0"-389,0 0-208,0 0-164,0 0 214,0 0 330,-2 5 2090,-17 26-2328,-41 37-598,-2-3 0,-39 29-70,64-63-14,-1-1 0,-2-2 0,-1-2 1,-1-1-1,-24 8 14,60-30-11,1 0-1,-1 0 1,0-1 0,0 0 0,0 0 0,0-1-1,0 0 1,0 0 0,-1 0 0,1-1-1,0 1 1,0-2 0,-1 1 0,-2-1 11,7 0-2,0 0 1,0-1-1,1 1 1,-1 0-1,0-1 1,1 1-1,-1-1 1,1 0-1,-1 1 1,1-1-1,0 0 1,-1 0-1,1 0 1,0 0-1,0 0 1,1 0-1,-1 0 1,0 0-1,1-1 1,-1 1-1,1-2 2,-6-49-138,6 51 133,0-1-1,0 1 0,0 0 0,0 0 1,0 0-1,1 0 0,-1 0 1,1 0-1,0 0 0,-1 0 1,1 0-1,0 0 0,0 0 1,0 0-1,0 0 0,2-1 6,0 1 31,0-1 0,0 1-1,0 0 1,1 0 0,-1 0 0,1 0-1,3-1-30,6-3 19,22-10 157,1 2 1,0 1-1,1 2 0,16-2-176,-50 12 25,-1 1-1,1-1 0,0 1 0,0 0 1,0 0-1,-1 0 0,1 0 0,0 0 1,0 1-1,0-1 0,-1 1 0,1 0 0,0 0 1,-1 0-1,1 0 0,-1 0 0,1 1 1,1 1-25,2 1 59,-1 2 1,1-1-1,-1 0 0,-1 1 1,1 0-1,0 2-59,13 16 9,167 192-636,-184-214 406,6 6-1102,-3-6-2739,-3-2-46</inkml:trace>
  <inkml:trace contextRef="#ctx0" brushRef="#br0" timeOffset="453.77">874 454 5737,'0'0'1593,"0"0"-569,0 0 55,0 0-268,0 0-263,0 0-90,27 0-155,128 0-84,-102-1 185,-20 0-1458,-10 0-2866,-23 1 895</inkml:trace>
  <inkml:trace contextRef="#ctx0" brushRef="#br0" timeOffset="801.01">871 541 1112,'0'0'5028,"0"0"-3364,0 0-1021,0 0-67,0 0 110,0 0 142,12-2-51,115-14 1123,54-8-2347,-153 21-1270,-10 3-2159,-14 0-905</inkml:trace>
  <inkml:trace contextRef="#ctx0" brushRef="#br0" timeOffset="1524.44">904 121 384,'0'0'2737,"0"0"-1537,0 0-623,0 0-54,0 0 89,0 0 320,18-4 3986,151-105-2735,-168 109-2177,0-1-1,0 0 1,0 0 0,0 1 0,0-1 0,0 0 0,0 1 0,0-1 0,0 1 0,0 0 0,0-1-1,1 1 1,-1 0 0,0 0 0,0-1 0,0 1 0,0 0 0,0 0 0,1 0 0,-1 0-1,0 1 1,0-1 0,0 0 0,0 0 0,0 1 0,1-1 0,-1 1 0,0-1 0,0 1-1,0-1-5,1 3 46,0 0-1,0 0 0,0-1 0,0 1 0,-1 0 0,1 0 0,-1 1 0,0-1 0,1 2-45,5 12 38,-4-10-9,1 4 1,1-2 0,0 1 0,0 0-1,5 5-29,-8-13-3,0 0-1,-1 0 1,1 0-1,0 0 1,0 0-1,0-1 1,1 1-1,-1 0 1,0-1-1,1 0 1,-1 1-1,1-1 1,-1 0-1,1 0 1,-1 0-1,1-1 1,0 1-1,-1-1 1,1 1-1,2-1 4,-4 0-38,74-4 227,-69 3-480,0 0 1,-1 0 0,1-1-1,-1 0 1,0 0 0,1 0-1,-1 0 1,0-1-1,0 0 1,-1 0 0,1 0-1,0-1 291,-4 1-5205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8.839"/>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8:27.035"/>
    </inkml:context>
    <inkml:brush xml:id="br0">
      <inkml:brushProperty name="width" value="0.05" units="cm"/>
      <inkml:brushProperty name="height" value="0.05" units="cm"/>
    </inkml:brush>
  </inkml:definitions>
  <inkml:trace contextRef="#ctx0" brushRef="#br0">0 116 408,'0'0'488,"0"0"-152,0 0 11,0 0 106,0 0 96,0-3-79,0-8-128,0 8-134,0 3-64,0 0 120,0 0 220,0 0 192,0 0 60,0 0-8,0 0 54,0 0-27,0 0-143,0 0-83,0 0-26,0 0-33,0 0-77,0 0-90,0 0-113,0 0-58,0 0-16,0 0 34,0 0 43,0 0 62,0 0-4,0 0-38,0 0-17,0 0 12,0 0 35,0 0-6,0 0-2,0 0-19,0 0-27,0 0-33,0 0-18,0 0-17,0 0-45,12 0-33,15-3-1,-1 0-1,0-1 1,0-2 0,0-1 0,15-6-42,59-14 15,-76 23-110,1 1 0,-1 2-1,20 0 96,-5-14 135,-39 15-127,0 0 0,0 0-4,0 0-25,0 0-41,1 40 134,-1 0 0,-3 1 0,-1-2 1,-2 1-1,-1-1 0,-3 1-72,-36 94 734,-20 31-734,65-165-70,1 1-1,-1 0 1,1 0-1,0 0 1,-1-1-1,1 1 1,0 0-1,0 0 1,0 0-1,-1 0 1,1 0-1,0-1 1,0 1-1,0 0 1,0 0-1,1 0 1,-1 0-1,0 0 71,1 0-331,-1-1-1,1 1 0,-1-1 1,1 1-1,0-1 0,-1 0 1,1 1-1,0-1 1,-1 0-1,1 0 0,0 0 1,0 1-1,-1-1 0,1 0 1,0 0-1,0 0 1,-1 0-1,1 0 0,0 0 1,0 0 331,6 0-4981</inkml:trace>
  <inkml:trace contextRef="#ctx0" brushRef="#br0" timeOffset="800.27">612 343 5097,'0'0'2147,"0"0"-764,0 0-596,0 0-198,0 0-99,0 0-99,-5 15 13,0 2-270,-12 34 1340,-2 17-1474,13-31 223,2-1 0,1 1 1,2 0-1,2 7-223,-1-12 3,0-30-6,0 1-1,0-1 1,1 0-1,-1 0 1,1 0 0,0 1-1,0-1 1,0 0-1,0 0 1,0 0-1,0 0 1,0 0-1,0-1 1,1 1-1,-1 0 1,1 0 0,-1-1-1,1 1 1,0-1-1,0 0 1,0 1-1,0-1 1,-1 0-1,2 0 1,-1 0 0,0 0-1,0-1 1,0 1-1,0 0 1,0-1-1,1 0 1,-1 1-1,0-1 1,0 0-1,2 0 4,1 0 8,0 0 0,0 0-1,0 0 1,0 0-1,-1-1 1,1 0-1,0 0 1,0 0-1,-1-1 1,1 1 0,-1-1-1,1 0 1,-1-1-1,0 1 1,0-1-1,3-2-7,10-12-14,-1 0-1,0-2 1,-2 0-1,0 0 1,7-16 14,-14 23-9,-1 0 1,0-1-1,-1 0 1,-1 0-1,0 0 1,0-1-1,-1 1 1,-1-1-1,-1 0 1,1-7 8,-2-5-15,0 6-68,0-1 0,-1 1-1,-4-18 84,4 31-19,-1 1-1,0 0 1,0-1-1,0 1 1,-1 0-1,0 0 1,0 0-1,0 1 1,-1-1-1,0 1 1,0 0-1,-1 0 1,1 0-1,-1 0 20,2 3-56,0 0 0,0 0 0,0 1 0,-1-1-1,1 1 1,0-1 0,-1 1 0,1 0-1,-1 0 1,1 1 0,-1-1 0,1 1-1,-2-1 57,-46 3-1558,49-2 1471,0 1 1,0 0 0,0-1 0,1 1 0,-1 0-1,0 0 1,0 0 0,1 0 0,-1 0 0,1 1-1,-1-1 1,1 0 0,-1 1 0,1-1 0,0 1-1,0-1 1,0 1 0,-1 0 0,2 0 0,-1-1-1,0 1 1,0 0 0,1 0 0,-1 0 0,1 0-1,-1 0 1,1 0 0,0 0 0,0 0 86,-2 12-323,1-1 0,0 1 0,2-1 0,-1 2 323,1 2-724,-1-1-1839</inkml:trace>
  <inkml:trace contextRef="#ctx0" brushRef="#br0" timeOffset="1439.3">996 834 4177,'0'0'1674,"0"0"-533,0 0-226,0 0-17,0 0-12,0 0-113,4 34 2171,-4-33-2941,0-1 0,0 0 0,0 0 0,0 0 0,0 0 0,1 0 0,-1 0 0,0 0 0,0 0 0,0 0 0,0 0 0,0 1 0,1-1 0,-1 0 0,0 0 0,0 0 0,0 0 0,0 0 1,0 0-1,1 0 0,-1 0 0,0 0 0,0 0 0,0 0 0,0 0 0,0 0 0,1-1 0,-1 1 0,0 0 0,0 0 0,0 0 0,0 0 0,0 0 0,0 0 0,1 0 0,-1 0 0,0 0 0,0 0 0,0 0 0,0-1 0,0 1 0,0 0 0,0 0 0,0 0 0,0 0 0,0 0 0,1-1 0,-1 1 0,0 0 0,0 0 0,0 0 0,0 0 0,0 0 0,0 0 0,0-1 0,0 1 0,0 0 0,0 0 0,0 0-3,3-9-29,-3 9 38,10-52-388,-10 51 336,0 1-24,0 0-30,0 38 73,-3-26-852,12-14-3453,-5 2-29</inkml:trace>
  <inkml:trace contextRef="#ctx0" brushRef="#br0" timeOffset="2526.69">1595 15 5033,'0'0'1958,"0"0"-212,0 0-294,0 0-396,0 0-166,0 0-182,-2-3-319,2 2-395,0 1-1,-1-1 1,1 0 0,-1 0-1,1 1 1,-1-1 0,1 0-1,-1 1 1,0-1 0,1 1-1,-1-1 1,0 1 0,0-1-1,1 1 1,-1-1 0,0 1-1,0 0 1,0 0 0,1-1-1,-1 1 1,0 0-1,0 0 1,0 0 0,0 0-1,0 0 1,0 0 0,1 0-1,-1 0 1,0 0 0,0 0 6,-5 1-33,1 0 0,-1 0 0,1 0 0,0 1 0,0 0 0,-2 1 33,-10 5-21,0 0 0,1 1 0,-6 5 21,12-6-12,1 1-1,0 0 0,1 0 0,0 0 1,0 1-1,1 0 0,1 1 1,-1 0-1,2 0 0,0 0 0,0 0 1,1 1-1,0 0 0,1 0 0,0 0 1,1 0-1,0 1 0,1-1 1,1 0-1,0 1 0,0-1 0,3 11 13,-2-21-2,-1 0-1,1 0 1,0 0-1,-1 0 1,1 0-1,0-1 1,0 1-1,0 0 1,1-1-1,-1 1 1,0-1-1,1 1 1,-1-1-1,1 0 1,-1 1-1,1-1 1,0 0-1,-1 0 1,1 0-1,0 0 1,0 0-1,0-1 1,0 1-1,0-1 1,-1 1-1,1-1 1,2 1 2,8 1-21,-1-1 0,1 0 0,0-1 0,4 0 21,-4 0-13,-8-1 4,0 0-1,0 0 0,0 0 0,0 0 1,0 0-1,-1-1 0,1 0 0,0 0 1,-1 0-1,1 0 0,-1 0 0,0-1 1,1 0-1,-1 1 0,0-1 0,-1 0 1,3-3 9,8-11-90,0 0 1,9-17 89,-17 26-14,22-47 131,-24 53 743,0 9-341,0 24-188,-2 39-304,-1-69-2,-4 100 59,-3 0 1,-8 17-85,10-63-1921,2 0 0,3 17 1921,1-30-1034,-1-42-2186,3 0-1671</inkml:trace>
  <inkml:trace contextRef="#ctx0" brushRef="#br0" timeOffset="3359.7">1919 90 5857,'0'0'1362,"0"0"-427,0 0-339,0 0-269,0 0-89,0 0 90,-4 14 169,-15 64 769,17-59-475,0 1 0,1 0-1,2 10-790,-1-4 40,1-24-46,-1-1 0,1 1 0,0-1 0,-1 1 0,1-1 0,0 0 0,0 1 1,0-1-1,0 0 0,0 0 0,0 1 0,0-1 0,0 0 0,0 0 0,1-1 1,-1 1-1,0 0 0,1 0 0,-1 0 0,1-1 0,-1 1 0,1-1 0,1 1 6,43 13 0,-37-12 2,-5 0-6,0-1 0,0 0 0,0 0-1,0 0 1,0 0 0,0-1 0,0 0-1,0 1 1,1-1 0,-1-1 0,0 1-1,0-1 1,0 0 0,0 0 0,0 0-1,0 0 1,0 0 0,0-1 0,-1 0-1,1 0 1,0 0 0,-1 0 0,1-1-1,-1 1 1,0-1 0,0 0 0,0 0-1,0 0 1,-1 0 0,1-1 0,-1 1-1,0-1 1,1-1 4,5-10-75,-2 1 0,0-1-1,-1 1 1,0-1 0,-1-1-1,-1 1 1,0-1 0,-1 1 0,-1-1-1,0 0 1,-2-12 75,1 26-29,0 1-1,-1-1 1,1 1-1,-1-1 1,0 1-1,0-1 1,1 1-1,-1-1 1,0 1-1,0 0 1,0-1-1,0 1 1,0 0 0,-1 0-1,1 0 1,0 0-1,-1 0 1,1 0-1,0 0 1,-1 0-1,1 0 1,-1 1-1,1-1 1,-1 1-1,0-1 1,1 1 0,-1 0-1,0-1 1,1 1-1,-1 0 1,0 0-1,1 0 30,-15-2-355,0 1 0,0 1 0,-5 1 355,6-1-82,12 0 57,0 0 1,0 0-1,-1 0 0,1 1 0,0-1 0,0 1 1,-1 0-1,1 0 0,0 0 0,0 0 0,0 1 1,0-1-1,0 1 0,1 0 0,-1 0 0,-1 1 25,-2 3-101,0 1-1,1 0 0,-1 0 1,2 0-1,-4 6 102,8-13 0,-2 3-323,0 1 1,0 0 0,1 0-1,-1 0 1,1 0-1,0 0 1,0 0 0,0 0-1,1 0 1,0 0-1,-1 0 1,1 3 322,0-1-1883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09.330"/>
    </inkml:context>
    <inkml:brush xml:id="br0">
      <inkml:brushProperty name="width" value="0.05" units="cm"/>
      <inkml:brushProperty name="height" value="0.05" units="cm"/>
    </inkml:brush>
  </inkml:definitions>
  <inkml:trace contextRef="#ctx0" brushRef="#br0">1 158 40,'0'0'488,"0"0"-255,0 0-31,0 0 130,0 0 129,0 0 65,0 0-18,0 0-21,0 0-30,0 0-62,0 0-86,0 0-66,0 0-50,0 0-29,0 0 22,0 0 32,0 0 5,0 0-35,0 0-29,0 0-12,0 0 51,0 0 32,0 0 4,0 0-20,0 0-35,0 0-26,0 0-4,0 0 50,0 0 50,0 0 14,0 0-20,0 0 2,0 0-26,0 0-31,0 0-40,0 0-32,0 0-29,0 0 3,0 0-42,0 0 26,0 0 18,0 0-6,0 0-15,0 0-16,16-9 254,-12 4-289,1 0 0,-1 0 0,1 0 0,0 1 0,0-1 0,1 1 0,-1 0 0,1 1 0,0-1 0,1 1-20,32-24 280,-34 24-272,0 1 1,1-1-1,-1 1 0,1 0 0,-1 0 0,1 0 0,3 0-8,12-4 87,20-10 22,-31 11-50,1 0 1,-1 1-1,1 1 1,0 0-1,1 0 1,-1 1-1,0 0 0,10 1-59,271-5 873,-276 6-845,27-1 221,1 2 1,-1 3 0,18 3-250,-55-5 23,56 10 395,48 17-418,-89-22 38,-2 1-1,1 0 0,-1 2 0,-1 0 0,1 1 0,-2 1 1,7 5-38,26 20 81,-35-27-57,0 0 0,-1 1 1,-1 0-1,0 2 0,0-1 0,0 3-24,10 11 122,22 22-122,-21-25 34,-2 1 1,9 13-35,52 90 120,-63-98-90,-1 1 0,-2 0-1,3 9-29,11 29 33,-7-18 18,-2 2 0,0 7-51,-18-45 6,-3-9-2,0-1 0,0 1 0,0-1 0,1 1 0,0-1 0,0 0 0,0 0 1,0 0-1,1 0 0,2 2-4,-5-5 1,1 0 1,-1 0-1,1-1 0,-1 1 1,1 0-1,-1 0 0,1-1 1,-1 1-1,0 0 0,0 0 1,1 0-1,-1 0 0,0-1 1,0 1-1,0 0 0,0 0 1,0 0-1,0 0 1,0 0-2,0 0-18,0 0 0,0 0 1,0-1-1,0 1 0,0 0 1,0 0-1,0-1 0,0 1 1,0 0-1,0-1 1,0 1-1,1 0 0,-1-1 1,0 1-1,1 0 0,-1-1 1,0 1-1,1 0 0,-1-1 1,1 1-1,-1-1 1,1 1-1,-1-1 0,1 1 1,-1-1-1,1 1 0,-1-1 1,1 1 17,-1-23-3418,-3 11-769</inkml:trace>
  <inkml:trace contextRef="#ctx0" brushRef="#br0" timeOffset="1888.76">517 456 392,'0'0'594,"0"0"-89,0 0-44,0 0-139,0 0-97,0 0-35,0 0 11,0 0 78,0 0 45,0 0-16,0 0-60,0 0-107,0 0-34,0 0-11,0 0-32,0 0-16,0 0-20,0 0 43,0 0 33,0 0 57,0 0 47,0 0-33,0 0-1,0 0 15,0 0 23,0 0 8,0 0-18,0 0-48,0 0-65,0 0-2,0 0 9,0 0 4,0 0-12,0 0-24,0 0-38,0 0-2,0 18 12,0 219 249,0-236-293,0-1-11,0 0-48,0 0-50,0 0-110,0 0-157,0 0-165,2 0-1573,-1 0 181</inkml:trace>
  <inkml:trace contextRef="#ctx0" brushRef="#br0" timeOffset="3090.89">642 575 392,'0'0'1086,"0"0"-425,0 0-103,0 0-41,0 0-58,0 0-68,0 0-126,0 0-93,0 0-35,0 0-14,0 0 2,0 0 31,0 0 63,0 0 96,0 0 42,0 0-10,0 0-26,0 0-75,0 0-80,0 0-96,0 0-37,0 0 37,0 0-2,7-21 117,-5 20-183,0 0 0,0 0 0,0 0 0,0 0 0,0 0 0,0 1 0,0-1 0,0 1 0,0-1 0,0 1-1,0 0 1,0 0 0,0 0 0,0 0 0,0 0 0,0 0 0,0 0 0,1 1 0,-1-1 0,0 1 0,0 0 0,0-1 0,-1 1 0,1 0 0,0 0 0,0 0 0,0 1 0,-1-1 0,1 0 0,0 1 0,-1-1 0,1 1 0,-1-1 0,0 1-1,1-1 1,-1 1 0,0 0 0,1 2-2,1 2 15,1 0 0,-1 1 1,-1-1-1,1 1 0,-1 0 0,0 0 0,0 0 0,-1 0 0,0 0 0,-1 1 0,1-1-15,-1-1-43,0 0 1,0 1-1,0-1 0,-1 0 1,0 0-1,0 0 0,0 0 1,-1 0-1,0 0 0,0 0 1,-1 0-1,0 1 43,-5 8-106,5-9 88,0 0 1,0 0-1,-1-1 0,1 1 0,-1-1 1,-5 5 17,9-10 17,0 0 45,0 0-1,0 0-25,0 0 84,0 0 104,0 0-53,0 0-102,0 0-48,0 0-14,0 0-12,0 0-5,0 0-11,0 0-22,0 0 15,20-9 134,-3 4-23,1 0 1,0 1-1,0 2 1,0-1 0,0 2-1,6 1-83,-16-5 484,-5 4-5822,-3 1 2789</inkml:trace>
  <inkml:trace contextRef="#ctx0" brushRef="#br0" timeOffset="4493.69">943 527 984,'0'0'646,"0"0"-173,0 0-41,0 0 23,0 0-4,0 0-39,0 25 255,0 102 969,1-126-1624,-1 0-1,1 0 1,-1 0 0,1 0-1,0 0 1,0-1 0,-1 1-1,1 0 1,0 0 0,0 0-1,0-1 1,0 1 0,0 0-1,0-1 1,0 1 0,0-1-1,0 1 1,0-1 0,1 1-12,27 9 514,-23-8-350,4 1-91,1 0 0,0-1 1,0 0-1,0-1 0,0 0 0,10-1-73,-21 0 49,0 0 45,13-29 646,-13 27-741,1-6-53,0 1-1,1 0 0,-1 0 0,1 0 0,1 0 1,0 0-1,0-1 55,-2 3 13,0 1 1,0 0 0,-1 0 0,1-1-1,-1 1 1,0 0 0,-1-1 0,1 1 0,-1-1-14,0-11 34,1 15-33,-1-1 0,1 1 0,0-1 0,-1 1 0,1-1 0,-1 1 0,0 0 0,1-1 0,-1 1-1,0 0 1,0 0 0,0 0 0,0-1 0,0 1 0,0 0 0,0 0 0,0 0 0,-1 0 0,0 0-1,-31-19-285,10 6 148,20 13-3,1 1 1,0-1-1,0 1 0,-1 0 0,1-1 0,0 1 0,0 0 0,-1 1 0,1-1 1,0 0-1,-1 1 140,-12 0-99,14-1 99,0 0 0,1 0 0,-1 1 1,0-1-1,0 1 0,1-1 1,-1 1-1,0-1 0,1 1 0,-1-1 1,0 1-1,1 0 0,-1-1 1,1 1-1,-1 0 0,1-1 0,0 1 1,-1 0-1,1 0 0,-1-1 0,1 1 1,0 0-1,0 1 0,-6 17-51,6-18 42,-3 10-169,0 4-184,2-5-3513,1-10 2233</inkml:trace>
  <inkml:trace contextRef="#ctx0" brushRef="#br0" timeOffset="5891.5">1208 379 640,'0'0'983,"0"0"-184,0 0-100,0 0-2,0 0-185,0 0-100,0 0 4,0 0-23,0 0-88,0 0-74,0 0-94,0 0-25,-10 21 467,8-13-595,-1 0 0,1 0 0,1 0 0,-1 0 0,1 1 0,1-1 0,-1 0 0,1 1 0,1 5 16,0 8-278,-1-22 275,1 1 0,-1 0 0,0 0 0,1 0 0,-1-1-1,1 1 1,0 0 0,-1 0 0,1-1 0,-1 1 0,1-1-1,0 1 1,0 0 0,-1-1 0,1 1 0,0-1 0,0 0-1,0 1 1,-1-1 0,1 0 0,0 1 0,0-1 0,0 0-1,0 0 1,0 0 0,0 0 0,0 0 0,-1 0 0,2 0 3,31 2 26,-29-3-29,-2 2 28,0-1 0,0 0-1,0 0 1,1-1 0,-1 1-1,0 0 1,0-1 0,0 1-1,0-1 1,0 0 0,0 0-1,0 0 1,0 0 0,0 0-1,0 0 1,-1 0 0,1 0-1,0-1 1,-1 1-1,1-1 1,-1 1 0,0-1-1,1 0 1,-1 0 0,0 1-1,0-1 1,0 0 0,0 0-1,0 0 1,0 0 0,-1 0-1,1 0 1,-1 0 0,1 0-1,-1-1 1,0 1 0,0 0-1,0 0 1,0 0 0,0 0-1,-1-1-24,4-27-106,-1 24 90,-2 0 1,1-1-1,0 1 1,-1-1 0,0 1-1,-1 0 1,0-1-1,1 1 1,-2-1 15,2 6-21,-1 0 1,0-1 0,1 1-1,-1 0 1,0 0-1,0 0 1,0 0-1,1 0 1,-1 0 0,0 0-1,0 0 1,-1 0-1,1 1 1,0-1-1,0 0 1,0 1-1,0-1 1,-1 1 0,1-1-1,0 1 1,-1-1-1,0 1 21,-35-2-299,29 2 316,6 0-40,1 1 0,-1 0 0,1 0 1,0 0-1,-1 0 0,1-1 0,0 2 0,0-1 1,0 0-1,0 0 0,0 0 0,0 0 1,0 1-1,0-1 0,0 0 0,1 1 0,-1-1 1,0 1-1,1-1 0,0 1 0,-1-1 0,1 1 1,0-1-1,-1 2 23,-6 40-1215,7-2-63,0-31-61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6.186"/>
    </inkml:context>
    <inkml:brush xml:id="br0">
      <inkml:brushProperty name="width" value="0.05" units="cm"/>
      <inkml:brushProperty name="height" value="0.05" units="cm"/>
    </inkml:brush>
  </inkml:definitions>
  <inkml:trace contextRef="#ctx0" brushRef="#br0">73 242 960,'0'0'834,"0"0"-390,0 0-16,0 0 29,0 0 21,0 0 14,0 0-80,0 0-69,0 0-90,0 0-68,0 0-11,0 0 33,0 0-33,0 0-82,0 0-65,0 0-18,0 0-1,0 0 3,0 0 2,0 0-34,0 0-34,0 0-10,0 27 96,6 184 2561,-6-209-2594,0 0 1,0-1-1,0 1 0,0 0 1,0 0-1,1-1 0,-1 1 0,0 0 1,1 0-1,-1-1 0,1 1 1,0-1-1,-1 1 0,1 0 1,0-1-1,0 1 0,0-1 0,0 0 1,0 1-1,1-1 0,-1 0 1,0 1-1,1-1 0,-1 0 0,0 0 1,1 0-1,-1-1 0,1 1 1,0 0 1,4 1-12,0-1 1,1 0 0,-1 0-1,0-1 1,0 1 0,1-1-1,3-1 12,7 1 202,-16-1-179,1 1 0,-1 0-1,1 0 1,-1-1 0,0 1-1,1-1 1,-1 0 0,0 1-1,1-1 1,-1 0 0,0 0-1,0 1 1,0-1-1,1 0 1,-1 0 0,0-1-1,-1 1 1,1 0 0,0 0-1,0 0 1,0 0 0,-1-1-1,1 1 1,0 0 0,-1-1-1,1 1 1,-1-1-1,0 1 1,1-1-23,7-50 592,-6 37-738,2-16 139,2-7-45,-2 1-1,-1-23 53,-3 60 39,0 0-36,0 0-74,0 0-56,0 32 285,1-3 10,2 0 1,1-1 0,3 8-169,1 12 44,0-23 33,0 6-51,-1-28-166,-7 122-311,0-124 113,0-1-383,0-3-608,0-10-782,0-4-745</inkml:trace>
  <inkml:trace contextRef="#ctx0" brushRef="#br0" timeOffset="1180.46">0 153 1592,'0'0'2001,"0"0"-1156,0 0-497,0 0 114,0 0 105,0 0 54,0 0 77,0 0-1,0 0-28,0 0-70,0 0-87,0 0-84,0 0-62,0 0-54,0 0-96,0 0-53,0 0-49,0 0-19,0 0-47,0 0-53,14 0-53,4-2 89,0 0 0,0-1 1,0 0-1,0-2 0,8-3-31,-9 3 37,1 0 1,0 1 0,1 1 0,-1 0-1,10 1-37,104 2 97,-118-4 10,-18-4 72,-19-7-257,5 7-46,-1-1 0,1-1 0,1-1 0,0 0 1,1-1-1,-4-4 124,19 16 97,-2-3-2192,4 4-1770,3 4 3521,4 4-1820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9.497"/>
    </inkml:context>
    <inkml:brush xml:id="br0">
      <inkml:brushProperty name="width" value="0.05" units="cm"/>
      <inkml:brushProperty name="height" value="0.05" units="cm"/>
    </inkml:brush>
  </inkml:definitions>
  <inkml:trace contextRef="#ctx0" brushRef="#br0">110 298 1424,'0'0'1279,"0"0"-621,0 0-75,0 0-39,0 0-126,0 0-84,0-20 3644,30 77-3665,-11-20-194,2-1 0,1 0 1,21 24-120,-43-59 25,1 0 1,-1 0-1,1-1 0,-1 1 1,1 0-1,0 0 1,-1 0-1,1 0 0,0-1 1,0 1-1,-1 0 0,1-1 1,0 1-1,0-1 1,0 1-1,0-1 0,0 1 1,0-1-1,0 1 1,0-1-1,0 0 0,0 0 1,0 1-1,0-1 1,1 0-26,-1-2 65,0 1 1,0 0 0,1-1-1,-1 1 1,-1 0 0,1-1 0,0 1-1,0-1 1,0 0 0,-1 1 0,1-1-1,-1 0 1,1 0-66,5-16-232,5-6 244,1 0-1,1 1 0,1 0 0,1 1 0,16-19-11,-25 32-13,-5 7 15,0 1 0,0-1 0,0 0-1,0 0 1,1 1 0,-1-1 0,0 1 0,1-1 0,-1 1 0,1-1 0,-1 1-1,1 0 1,0 0 0,0 0 0,0-1-2,-1 2 43,-1 0-14,0 0 12,-17 24-4667,4-9 443</inkml:trace>
  <inkml:trace contextRef="#ctx0" brushRef="#br0" timeOffset="1506.37">0 161 2601,'0'0'1184,"0"0"-553,0 0-58,0 0-31,0 0-161,0 0-21,0 0 95,0 0 42,0 0 5,0 0 0,0 0-69,0 0-107,0 0-51,0 0-35,0 0-51,0 0-14,0 0-32,0 0-18,0 0-17,0 0-1,0 0 14,0 0 10,0 0-35,0 0-15,0 0-13,25-1 76,60-23 629,-62 16-725,1 1 0,-1 1 0,1 1 0,0 2 0,0 0 0,6 1-48,85-4 89,-115 6-60,0 0-1,1 0 1,-1 0 0,1 0-1,-1 0 1,0 0 0,1 0-1,-1 0 1,0 0 0,1 0-1,-1 0 1,0 0 0,0 0 0,1-1-1,-1 1 1,0 0 0,1 0-1,-1 0 1,0-1 0,1 1-1,-1 0 1,0 0 0,0 0-1,0-1 1,1 1 0,-1 0-1,0-1 1,0 1 0,0 0-1,1 0 1,-1-1 0,0 1 0,0 0-1,0-1 1,0 1 0,0 0-1,0-1 1,0 1 0,0 0-1,0-1 1,0 1 0,0 0-1,0-1 1,0 1 0,0 0-1,0-1 1,0 1 0,0 0 0,0-1-1,0 1 1,-1 0 0,1-1-1,0 1 1,0 0 0,0 0-1,-1-1 1,1 1 0,0 0-1,0 0 1,-1-1 0,1 1-29,-12-16-15,4 10 12,0 0 0,0 1-1,0 0 1,-1 0 0,0 1 0,-1 0 3,-26-14-117,31 12 50,5 6 58,0-1 0,-1 1 0,1 0 0,0-1 0,-1 1 1,1-1-1,0 1 0,-1 0 0,1-1 0,-1 1 0,1 0 0,-1-1 0,1 1 0,-1 0 0,1 0 0,-1-1 0,1 1 0,-1 0 0,1 0 0,-1 0 0,1 0 0,-1 0 0,1 0 1,-1 0 8,0 0-7,1 0-1,0 0 0,0 0-1,0 0-11,0 0-16,0 0 1,0 0-83,0 0-79,0 0-130,0 0-173,9 0-948,57 0-624,-35 0-528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4.829"/>
    </inkml:context>
    <inkml:brush xml:id="br0">
      <inkml:brushProperty name="width" value="0.05" units="cm"/>
      <inkml:brushProperty name="height" value="0.05" units="cm"/>
    </inkml:brush>
  </inkml:definitions>
  <inkml:trace contextRef="#ctx0" brushRef="#br0">146 243 800,'0'0'500,"0"0"-109,0 0-156,0 0-117,0 4 8413,0 17-8413,0 279 1080,0-298-1199,0 1 1,0 0 0,0-1 0,0 1-1,1 0 1,-1-1 0,1 1 0,-1 0-1,1-1 1,0 1 0,0-1 0,0 1-1,0-1 1,1 0 0,-1 1-1,1-1 1,-1 0 0,1 0 0,0 0-1,0 0 1,0 0 0,0-1 0,0 1-1,0 0 1,0-1 0,1 0 0,-1 1-1,0-1 1,1 0 0,1 0 0,7 2 58,1-1 0,-1-1 0,0 0 0,0 0 0,1-1 0,8-1-58,8 0 245,-27 1-238,0-1 0,0 1 1,0-1-1,0 1 0,0-1 0,0 0 1,0 1-1,0-1 0,0 0 0,0 0 0,-1 1 1,1-1-1,0 0 0,-1 0 0,1 0 1,0 0-1,-1 0 0,1 0 0,-1 0 1,0 0-1,1 0 0,-1-1 0,0 1 0,1 0 1,-1-1-8,7-35 115,-5 29-88,7-51 4,-4 22-500,10-31 469,-13 57-2,-1 0 0,1 1 0,-2-1 0,0 0 0,-1-11 2,1-9 2,0 31-8,0 0-4,0 0-3,0 0-7,0 0-41,0 0-30,0 0-82,0 35-70,1-3 428,3-1 1,0 0-1,7 23-185,5 31 300,1 9-105,-11-81-4192,-6-13-760</inkml:trace>
  <inkml:trace contextRef="#ctx0" brushRef="#br0" timeOffset="1397.43">1 74 640,'0'0'1655,"0"0"-941,0 0-353,0 0 96,0 0 46,0 0 7,0 0 3,0 0 26,0 0-27,0 0-68,0 0-50,0 0-5,0 0 18,0 0-25,0 0-76,14 17 822,1-14-751,0 0 0,0-1 0,1-1 0,-1 0-1,2-1-376,58 5 303,-73-4-269,33 5 525,0-1 0,0-1 0,10-2-559,-45-4 14,-1 1-1,1-1 1,-1 0 0,1 0-1,-1 1 1,0-1-1,0 0 1,0 1-1,0-1 1,0 1-1,0-1 1,0 1-14,-9-9 3,0 1-1,-1 0 1,0 1 0,0 0-1,-9-4-2,5 3-52,0-1-1,1 0 1,-1-2 52,10 7-2914,17 15 1846,19 19-2836,-20-16-1981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8.221"/>
    </inkml:context>
    <inkml:brush xml:id="br0">
      <inkml:brushProperty name="width" value="0.05" units="cm"/>
      <inkml:brushProperty name="height" value="0.05" units="cm"/>
    </inkml:brush>
  </inkml:definitions>
  <inkml:trace contextRef="#ctx0" brushRef="#br0">1 1 1512,'0'0'1097,"0"0"-405,0 0-51,0 0 50,0 0 88,0 0 93,0 0 19,0 0-60,0 0-134,0 0-233,0 0-230,0 0-121,0 0-54,0 0-33,0 0 5,0 0 72,0 0-5,0 0-6,0 0 38,0 0 14,0 0-20,0 0-4,0 0 31,0 0 21,0 0-31,0 0-42,0 0-19,0 0-56,0 0-18,0 24 25,2-17-25,1 1 0,-1-1 0,1 0 0,0 0 0,0 0 0,1-1 0,3 5-6,12 24 175,-17-29-133,0-1 0,1 1 0,0 0-1,0-1 1,1 0 0,-1 0-1,1 0 1,0 0 0,1-1 0,-1 1-1,1-1 1,0 0 0,0 0 0,3 1-42,0 2 91,0 1 0,-1 0 0,0 0 1,0 0-1,-1 1 0,0 0 0,-1 0 0,0 1 1,0 0-1,-1 0 0,0 0 0,-1 0-91,-3-10 14,0 0-1,0 1 0,1-1 0,-1 0 0,0 1 0,0-1 0,0 0 1,0 0-1,0 1 0,0-1 0,1 0 0,-1 0 0,0 1 0,0-1 0,0 0 1,1 0-1,-1 0 0,0 0 0,0 1 0,1-1 0,-1 0 0,0 0 1,0 0-1,1 0 0,-1 0 0,0 1 0,0-1 0,1 0 0,-1 0 1,0 0-1,1 0 0,-1 0 0,0 0 0,0 0 0,1 0 0,-1 0 0,0 0 1,1 0-1,-1-1 0,0 1 0,0 0 0,1 0 0,-1 0 0,0 0 1,0 0-1,1 0 0,-1-1 0,0 1 0,0 0 0,1 0 0,-1 0 0,0-1 1,0 1-1,0 0 0,1 0 0,-1-1 0,0 1 0,0 0 0,0 0 1,0-1-1,0 1 0,0 0 0,0-1-13,13-19 124,-12 17-161,29-47 27,-14 24 12,-1 0 0,0-5-2,-8 14 22,-1 0 0,-1-1 0,1-7-22,11-36-129,-10 55 51,-5 6-7907,-2 3 5018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9.594"/>
    </inkml:context>
    <inkml:brush xml:id="br0">
      <inkml:brushProperty name="width" value="0.05" units="cm"/>
      <inkml:brushProperty name="height" value="0.05" units="cm"/>
    </inkml:brush>
  </inkml:definitions>
  <inkml:trace contextRef="#ctx0" brushRef="#br0">0 112 1672,'0'0'1522,"0"0"-929,0 0-358,0 0 25,0 0 56,0 0 30,37 0 3640,323 0-795,-340 5-2925,-18-5 369,-4-2-113,-5-7-392,-2-4-165,1 2 12,1 1 1,-1-1-1,-1 2 1,1-1-1,-2 1 1,1 1 0,-5-3 22,-15-3-188,21 14-8036,5 5 4562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32.816"/>
    </inkml:context>
    <inkml:brush xml:id="br0">
      <inkml:brushProperty name="width" value="0.05" units="cm"/>
      <inkml:brushProperty name="height" value="0.05" units="cm"/>
    </inkml:brush>
  </inkml:definitions>
  <inkml:trace contextRef="#ctx0" brushRef="#br0">828 1 200,'0'0'876,"0"0"-205,0 0 65,0 0-38,0 0-116,0 0-123,1 6 4943,4 24-5377,-2 2 346,-1 1 0,-1 0 0,-2 2-371,0 14 160,1-44-146,-1 1-1,0-1 0,0 1 1,-1-1-1,0 1 0,0-1 1,0 0-1,0 0 0,-1 0 1,0 0-1,0 0 0,0-1 0,-2 3-13,-18 32 3,15-17-5,6-16 3,0-1 1,0 0-1,0 1 1,-1-1-1,1 0 1,-3 3-2,-11 12-10,-1-2 0,0 0 0,-19 15 10,25-24-22,-2 4-13,9-9 35,-1 1 0,0-1 0,0 0 0,0 0 0,0 0 0,-1-1 0,-1 1 0,-33 19 31,33-18-23,-1 0 1,0-1-1,0 1 0,0-2 0,-6 3-8,-37 17-39,41-17 29,0-1-1,-1 0 1,1-1 0,-1 0 10,-72 25-296,76-27 309,1-1 0,-1 0 0,0 0 0,0-1 0,-3 0-13,-27 4 41,17 3-81,14-5 5,0 0 1,0 0-1,0 0 1,-1-1-1,1 0 1,0 0-1,-1-1 35,1 1 2,0-1 0,0 1-1,0 0 1,1 0 0,-1 0-1,-2 2-1,3-1-16,-1-1-1,1 0 1,0 0-1,-1 0 0,1 0 1,-3-1 16,-14 12-81,17-8-4857,5 1 1308</inkml:trace>
  <inkml:trace contextRef="#ctx0" brushRef="#br0" timeOffset="1736.3">64 182 392,'0'0'1915,"0"0"-852,0 0-461,0 0-114,0 0 16,0 0 112,-4-15 3690,3 16-4294,0-1-1,0 1 0,0-1 1,0 1-1,1-1 1,-1 1-1,0 0 1,0 0-1,0-1 1,1 1-1,-1 0 1,0 0-1,1 0 1,-1-1-1,0 1 0,1 0 1,-1 0-1,1 0 1,0 0-1,-1 0 1,1 1-12,-10 27 43,9-24-27,-7 19-29,1 1 0,1 0 1,2 0-1,0 1 0,2-1 0,0 6 13,2-13-32,-1-10 27,1-1-1,1 0 0,-1 0 0,1 0 0,0 1 0,1 3 6,-1-8-13,0 0-1,1-1 1,-1 1-1,0-1 1,1 0-1,0 1 0,-1-1 1,1 0-1,0 0 1,0 0-1,0 0 1,1 0-1,-1 0 1,0-1-1,1 1 0,-1-1 1,1 0-1,-1 1 1,1-1 13,4 2 38,0-1 0,0 0 0,0 0 0,0 0 1,1-1-1,-1 0 0,0 0 0,6 0-38,-10-1 17,1 0 0,-1 0 0,0 0 0,0-1-1,0 1 1,0-1 0,1 0 0,-1 0 0,0 0 0,0 0 0,-1 0-1,1-1 1,0 1 0,0-1 0,-1 0 0,1 0 0,-1 0 0,1 0-1,-1 0 1,0 0 0,0-1 0,0 1 0,0-1 0,0 1 0,0-1-1,-1 0 1,1 0 0,-1 0 0,0 0 0,0 0 0,0 0 0,-1 0-1,1 0 1,0 0 0,-1 0 0,0-2-17,7-57 0,-7 61-8,0 0 0,0 0-1,0 0 1,0 0 0,0-1 0,0 1 0,0 0 0,0 0-1,-1 0 1,1 0 0,0 0 0,-1 0 0,1 0 0,-1 0-1,1 0 1,-1 0 0,1 0 0,-1 0 0,0 0 0,1 0-1,-1 0 1,0 1 0,0-2 8,-1 2-31,0-1 0,-1 0 0,1 1 0,0 0 0,0-1 0,0 1 0,0 0 0,0 0 0,-1 0 0,0 1 31,-10-1 13,11 0 1,0 0 0,0 0 0,0 0 1,0 0-1,0 0 0,0 1 1,0-1-1,0 1 0,0-1 1,1 1-1,-1 0 0,0 0 0,0 0 1,0 0-1,1 0 0,-1 0 1,0 0-1,0 2-14,-1 1-21,0 0 0,0 1 0,0-1 0,1 1 0,0-1 0,-2 6 21,4-8 11,-3 4-34,0 0 7,0 1 1,1-1 0,0 1-1,0 0 1,0 0 0,1 0 0,-1 5 15,1 2 370,-1-5-1948,2-3-3469,0-5 1078</inkml:trace>
  <inkml:trace contextRef="#ctx0" brushRef="#br0" timeOffset="3090.56">339 298 1792,'0'0'1115,"0"0"-417,0 0-302,0 0-177,0 0-43,0 0 48,-7 27 2282,1-14-2402,1-1 0,1 1 0,0 0 0,0 0 0,1 1 0,1-1 1,0 0-1,1 1 0,1 0 0,0-1 0,1 7-104,-1-15 43,1-4-46,0 0 0,0 0 0,0 0 0,0 0 0,0-1 1,0 1-1,1 0 0,-1-1 0,0 1 0,0-1 0,1 1 0,-1-1 1,0 0-1,0 0 0,1 1 0,-1-1 0,0 0 0,1 0 0,0 0 3,29 2 264,35-2 231,-64-1-468,0 1 0,0-1 0,0 0 0,0 1 0,0-1 0,0 0 0,0 0 0,0 0-1,-1-1 1,1 1 0,0 0 0,-1-1 0,1 1 0,-1-1 0,1 1 0,-1-1 0,0 0-27,22-31 373,-19 25-340,0 0-1,-1-1 1,1 0 0,-2 0 0,1 0-1,-1 0 1,-1 0 0,1 0 0,-2-1-1,1 1 1,-1 0 0,0 0 0,-1-1 0,-2-7-33,2 13 9,-1 0 1,0 0-1,0 0 1,0 1 0,-1-1-1,1 1 1,-1 0-1,0-1 1,0 1 0,0 0-1,0 1 1,0-1-1,-1 0 1,1 1 0,-1 0-1,0 0 1,1 0-1,-1 0 1,0 1 0,-1-1-10,3 1-18,-1 0 0,1 0-1,-1 0 1,0 1 0,1-1 0,-1 0 0,0 1 0,0 0 0,1 0 0,-1 0 0,0 0 0,0 0 0,0 0 0,1 1 0,-1-1 0,0 1 0,1 0 0,-1 0 0,0 0 0,1 0 0,-1 0 0,1 1 0,0-1 0,-1 1 0,1 0 0,0-1 0,0 1 0,0 0-1,0 0 1,0 0 0,1 1 0,-1-1 0,1 0 0,-1 1 0,1-1 0,0 0 0,0 1 0,0 0 18,-11 19-239,8-17 170,1-1 1,0 2 0,1-1-1,-1 0 1,1 1 0,0-1-1,0 1 1,1 0 0,0-1-1,-1 5 69,2-9-533,19 7-2248,-8-7 1053,-1-1-777</inkml:trace>
  <inkml:trace contextRef="#ctx0" brushRef="#br0" timeOffset="4355.32">573 132 960,'0'0'1024,"0"0"-365,0 0 17,0 0 147,0 0-77,0 0-81,0 0-86,0 0-86,0 0-101,0 0-103,0 0 5,0 35 967,-1-9-852,0-19-384,0 1-1,1-1 1,0 0-1,0 0 1,0 0 0,1 0-1,0 1 1,1-1-1,1 4-24,-2-10-8,1 0-1,0 0 0,-1 0 0,1 0 0,0 0 1,0 0-1,-1 0 0,1 0 0,0-1 0,0 1 1,0-1-1,0 0 0,0 1 0,0-1 1,0 0-1,0 0 0,2 0 9,37-3 369,-39 2-348,-1 1-1,1-1 1,0 0-1,-1 0 1,1 0-1,-1-1 1,1 1-1,-1 0 0,1 0 1,-1-1-1,0 1 1,0-1-1,1 1 1,-1-1-1,0 0 1,-1 1-1,2-2-20,13-33 254,-13 29-295,0 2 63,-1 1 1,1-1-1,-1 1 1,0-1-1,0 1 1,-1-1 0,0 1-1,1-1 1,-1 0-1,-1 1 1,1-1-1,-1 0 1,0 1-23,1 2 6,-1 0 0,0 0-1,0 0 1,0 1 0,0-1 0,0 0-1,0 1 1,0-1 0,0 1 0,-1-1-1,1 1 1,0 0 0,-1-1 0,1 1-1,-1 0 1,0 0 0,1 0 0,-1 0 0,0 0-1,0 1 1,0-1 0,1 0 0,-1 1-1,0-1 1,0 1 0,0 0 0,0 0-1,0 0 1,0 0 0,0 0 0,0 0-6,-6 0 92,6-1-104,1 1-1,-1 0 0,0 0 0,1 0 1,-1 0-1,1 0 0,-1 0 0,0 0 0,1 1 1,-1-1-1,1 1 0,-1-1 0,1 1 1,-1-1-1,1 1 0,-1 0 0,1 0 0,0-1 1,-1 1-1,1 0 0,0 0 0,0 1 0,-1-1 1,1 0-1,0 1 13,0-1-239,0 0 1,0 0 0,0 1-1,1-1 1,-1 0-1,1 0 1,-1 0-1,1 1 1,-1-1 0,1 0-1,0 1 1,0-1-1,-1 0 1,1 1-1,0-1 1,0 0 0,0 1-1,0-1 1,1 0-1,-1 1 1,0-1-1,1 0 1,-1 0 0,0 1-1,1-1 1,0 0-1,-1 0 1,1 1 238,8 9-2321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2:15.782"/>
    </inkml:context>
    <inkml:brush xml:id="br0">
      <inkml:brushProperty name="width" value="0.05" units="cm"/>
      <inkml:brushProperty name="height" value="0.05" units="cm"/>
    </inkml:brush>
  </inkml:definitions>
  <inkml:trace contextRef="#ctx0" brushRef="#br0">6 446 1032,'0'0'767,"0"0"-279,0 0-8,0 0 39,0 0-2,0 0 8,0 0-8,0 0 3,0 0 87,0 0 45,0 0-77,0 0-127,0 0-172,0 0-80,0 0 45,0 0 46,0 0 20,0 0-34,0 0-23,0 0 42,0 0 32,0 0-36,0 0-101,0 0-62,0 12 150,0 250 273,2-258-564,1-1 1,0 1 0,0-1-1,0 1 1,0-1 0,0 0-1,1 0 1,-1 0 0,1-1-1,1 1 16,11 8 7,-13-8-9,-1-1 1,1-1-1,-1 1 0,1 0 1,0-1-1,0 1 1,0-1-1,0 0 0,0 0 1,0 0-1,0 0 1,0 0-1,0-1 1,0 1-1,0-1 0,0 0 1,1 0-1,-1 0 1,0 0-1,2-1 2,-2-1 4,0 0 1,0 0-1,0-1 0,-1 1 0,1-1 0,0 1 1,-1-1-1,0 0 0,0 0 0,0 0 0,0 0 1,0 0-1,0-1 0,-1 1 0,0 0-4,10-15 13,-6 11-1,-1 0-1,0-1 1,0 1-1,0-1 1,-1 0-1,0 0 1,0 0-1,0-7-11,0-4-2,-1-1 0,-1 0-1,-1-8 3,0 27-9,0 1-4,0 0 3,0 0 2,0 0-1,0 0-12,0 0-21,0 0 29,0-15 28,2 2-17,1 1 1,0 0-1,0 0 0,1 1 1,1-2 1,-2 81 487,-3-26-485,2 87 233,0-109-207,0 0-1,1 0 1,2 0 0,0-1 0,3 7-28,-2-16-620,0 1-4439,-5-4 2976</inkml:trace>
  <inkml:trace contextRef="#ctx0" brushRef="#br0" timeOffset="1453.76">3 238 144,'0'0'1007,"0"0"-368,0 0-142,0 0-50,0 0-23,0 0-47,-3 18-28,4-12 5472,10-1-5636,0 1-31,1-1 0,0 0 0,0 0 0,1-1 0,-1-1 0,1 0 0,0-1 0,-1 0 0,8-1-154,214 2 749,-234-3-654,0 0 60,0 0 6,0 0-45,0 0-76,0 0 4,0 0 11,0 0 9,0 0 34,0 0 29,-1-24 295,-2 17-421,0 1 0,-1-1 0,0 1 0,-1 0 1,-2-4-2,-18-28 3,11 15-87,11 20 64,1-1 0,0 1 0,0 0 1,0 0-1,1-1 0,-1 1 0,1-1 1,0 1-1,0-1 0,0 0 0,0 0 0,0-2 20,1 5-29,0 1-47,0 0 5,0 0 3,0 0 0,0 1-234,-1 0-1,1 0 1,0-1 0,-1 1-1,1 0 1,0 0-1,-1-1 1,1 1-1,0 0 1,0 0-1,-1 0 1,1 0-1,0-1 1,0 1-1,0 0 1,0 0 0,0 0-1,0 0 1,1-1-1,-1 1 1,0 0-1,0 0 1,1 0-1,-1-1 1,0 1 302,6 5-3808</inkml:trace>
  <inkml:trace contextRef="#ctx0" brushRef="#br0" timeOffset="2425.73">783 497 496,'0'0'418,"0"0"-189,0 0-28,0 0 121,0 0 106,0 0-88,0-8-176,0-46 1462,0 53-896,0 1 120,0 0 39,0 0-119,0 0-126,0 0-125,0 0-114,0 0-125,0 0-38,0 0 3,0 0 48,0 0 9,0 0-41,0 0-37,0 0-52,0 18 92,0 270 753,0-287-1060,0-1-54,0 0-23,0 0 4,0 0-44,0 0-93,-1-9-3221,-4 6 799</inkml:trace>
  <inkml:trace contextRef="#ctx0" brushRef="#br0" timeOffset="2941.03">638 574 2841,'0'0'1533,"0"0"-721,0 0-190,0 0 67,0 0 54,0 0-117,0 0-185,0 0-176,0 0-119,0 0-29,0 0 46,0 0 69,14 0 752,147-3 646,-77 1-2245,3 1-3802,-79 1 838</inkml:trace>
  <inkml:trace contextRef="#ctx0" brushRef="#br0" timeOffset="4346.95">1111 395 1872,'0'0'1489,"0"0"-648,0 0-310,0 0-24,0 0 130,0 0 61,6-6 2420,-6 6-3096,0 0 1,0-1 0,0 1-1,0 0 1,0 0 0,0 0-1,0 0 1,0 0 0,0-1-1,0 1 1,0 0 0,0 0-1,0 0 1,0 0-1,0 0 1,0-1 0,0 1-1,0 0 1,0 0 0,1 0-1,-1 0 1,0 0 0,0-1-1,0 1 1,0 0 0,0 0-1,0 0 1,0 0 0,0 0-1,1 0 1,-1 0-1,0 0 1,0-1 0,0 1-1,0 0 1,0 0 0,0 0-1,1 0 1,-1 0 0,0 0-1,0 0 1,0 0 0,0 0-1,1 0 1,-1 0 0,0 0-1,0 0 1,0 0-1,0 0 1,0 0 0,1 0-1,-1 0 1,0 0 0,0 0-1,0 1-22,12 7 420,14 21-413,-23-25 104,33 41 876,23 41-987,-48-69 196,36 48-44,-44-58-94,-3-6-38,0 0 0,0 0 0,0 0 0,1 0 0,-1-1 0,0 1-1,1 0 1,-1 0 0,0 0 0,1-1 0,0 1 0,-1 0 0,1-1 0,-1 1 0,1 0 0,0-1 0,-1 1-1,1-1 1,0 1 0,-1-1 0,1 1 0,0-1 0,0 1 0,0-1-20,-1-34 79,2 23-85,0 0 0,1 0 1,0 0-1,0 1 1,1-1-1,1 1 0,4-10 6,7-14-7,34-82-33,-11 42-438,-34 69-415,-5 12-146,-6 13-636,-3-7-104,-1-1-839</inkml:trace>
  <inkml:trace contextRef="#ctx0" brushRef="#br0" timeOffset="5486.85">1048 205 1672,'0'0'2589,"0"0"-1413,0 0-688,0 0-184,0 0-94,0 0 3,0 0 20,0 0 30,0 0 53,0 0 43,0 0 40,0 0 48,0 0-30,0 0-94,27 0 1057,44 1-189,-8 0-795,1-3-1,45-7-395,-79 9 202,-25 0-176,-1 0-1,1 0 0,0 0 0,-1 0 0,1-1 1,-1 0-1,1 0 0,-1 0 0,1-1-25,-4 2 61,-1 0 1,1 0-1,-1-1 1,1 1-1,0 0 0,-1-1 1,1 1-1,-1 0 0,1-1 1,-1 1-1,1-1 0,-1 1 1,1-1-1,-1 1 0,0-1 1,1 1-1,-1-1 0,0 0 1,1 1-1,-1-1 0,0 1 1,0-1-1,0 0 0,1 1 1,-1-1-1,0 0 1,0 1-1,0-1-61,-9-19 504,-29-18-741,30 32 366,-11-12-222,-2 1-1,0 1 1,-1 1 0,0 1-1,-1 0 1,-2 1 93,24 13-25,0-1 1,0 1-1,0-1 1,0 1-1,1-1 1,-1 1-1,0 0 1,0-1-1,0 1 0,0 0 1,0 0-1,0 0 1,0 0-1,0-1 1,0 1-1,0 1 1,0-1-1,0 0 1,0 0-1,-1 0 25,1 17-1575,2 0 742,-1-3-1504,3-4-2252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44.558"/>
    </inkml:context>
    <inkml:brush xml:id="br0">
      <inkml:brushProperty name="width" value="0.05" units="cm"/>
      <inkml:brushProperty name="height" value="0.05" units="cm"/>
    </inkml:brush>
  </inkml:definitions>
  <inkml:trace contextRef="#ctx0" brushRef="#br0">0 18 4353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43.393"/>
    </inkml:context>
    <inkml:brush xml:id="br0">
      <inkml:brushProperty name="width" value="0.05" units="cm"/>
      <inkml:brushProperty name="height" value="0.05" units="cm"/>
    </inkml:brush>
  </inkml:definitions>
  <inkml:trace contextRef="#ctx0" brushRef="#br0">864 1221 144,'0'0'520,"0"0"92,0 0-4,0 0-54,0 0-37,0 0-47,0 0 7,0 0-49,0 0-61,0 0 42,0 0 68,0 0-147,0 0-43,0 0-4,0 0-6,0 0-48,0 0-66,0 0-48,0 0 2,0 0 29,0 0 2,0 0-20,0 0-23,0 0-16,0 0-3,0 0 11,0 0-12,-6 28 222,-7 18-308,3 0-1,2 1 1,-1 28 1,8 19-38,2-68 3,-1 0 0,-2 0 0,-3 19 35,1 4 293,2 0 0,2 1-293,-1-55 23,1-1 1,-1 0-1,2 0 1,-1 0-1,1 1 1,-1-1-1,2 0 0,-1 0 1,1 1-1,-1-1 1,1 1-1,1-1 1,-1 1-1,1 0 1,0 0-1,0 0 0,1 1 1,0-1-1,2-2-23,40-52 40,-46 59-32,47-9 31,-38 9-16,-5-1-8,-1 1 1,0 0 0,1 1 0,-1-1 0,1 0-1,-1 1 1,0 0 0,2 0-16,-3 0 1,-1 0 0,0 0 0,0 0 0,1 0 0,-1 0 0,0 0 0,0 0 0,0 0 0,0 0 0,0 1 0,0-1 0,0 0 0,-1 1 0,1-1 0,0 1 0,-1-1 0,1 1 0,-1-1 0,0 1 0,1 0-1,1 6-20,-1 1-1,0 0 0,0 0 1,-1 0-1,0 0 0,0 0 1,-1-1-1,-1 5 21,-12 7-234,13-19 229,-1 0-1,1 1 1,0-1-1,-1 1 1,1-1-1,0 1 1,0-1-1,0 1 1,0 0-1,1-1 1,-1 1-1,0 0 1,1 0-1,-1 0 1,1 1 5,0-2-44,-11 5-122,10-6 170,0 1 0,0 0 0,0 0 0,0 0-1,0-1 1,0 1 0,0-1 0,0 1 0,-1 0 0,1-1 0,0 0-1,0 1 1,0-1 0,-1 0 0,1 0 0,-1 0-4,-80 0 115,81 1-138,-1-1 0,1 0-1,-1-1 1,1 1 0,-1 0 0,1 0 0,-1-1 0,1 1 0,-1-1 0,1 1 0,-1-1 0,1 1 0,0-1 0,-1 0 0,0 0 23,2-4-316,11 1 271,-9 4-121,0-1 0,0 1 1,1-1-1,-1 1 0,0-1 0,0 0 1,0 0-1,0 0 0,0 0 0,0 0 1,-1-1-1,1 1 0,0 0 0,-1-1 1,1 0-1,-1 1 0,1-1 1,-1 0 165,4-9-2998</inkml:trace>
  <inkml:trace contextRef="#ctx0" brushRef="#br0" timeOffset="2510.86">649 1150 24,'0'0'497,"0"0"-126,0 0-179,0 0-77,0 0 26,0 0 50,0 0-18,0 0-27,0 0 56,0 0 132,0 0 83,0 0 91,0 0 28,0 0-47,0 0 81,0 0 141,0 0-152,0 0-176,0 0-49,0 0-35,0 0-81,0 0-52,0 0-6,0 0 27,0 0 9,0 0-11,0 0-2,0 0 27,0 0 31,0 0 0,0 0-26,0 0-12,0 0-29,0 0-36,0 0-45,0 0-68,0 0-15,0 0-20,0 0-6,0 0-20,0 0 8,0 0-20,34 0 40,-27 0 41,0 1-1,1 0 0,-1 1 0,0 0 0,0 0 0,0 0-32,0 1 21,0-1 0,1 0 1,-1-1-1,0 0 0,1 0 1,0 0-22,6-1 67,-1 2 0,1 0 1,10 2-68,-10 0 30,0-2 1,0 0-1,10-1-30,165 5 147,-188-6-139,-1 0 5,0 0-4,0 0-1,0 0 0,0 0 3,0 0 16,0 0 17,0 0-15,0 0 12,0 0-10,0 0 42,0 0-10,0 0 25,0 0 45,0 0 47,0 0-28,-6-17 34,-5 0-137,0 2-1,0 0 1,-15-14-49,-12-17 155,17 23-53,16 18-114,1 1 0,-1-1 0,1-1 1,0 1-1,-2-4 12,4 6 102,2 3-6169,8 0 3125</inkml:trace>
  <inkml:trace contextRef="#ctx0" brushRef="#br0" timeOffset="5359.04">335 13 408,'0'0'285,"0"0"-14,0 0-39,0 0-90,0 0-33,0 0 58,-1-3-551,1 3 574,0 0 0,0-1 1,-1 1-1,1 0 0,0 0 1,0 0-1,0-1 0,0 1 1,0 0-1,0-1 0,0 1 1,0 0-1,0 0 0,0-1 1,0 1-1,0 0 0,0 0 1,0-1-1,0 1 1,0 0-1,0-1 0,0 1 1,0 0-1,0 0 0,0-1 1,0 1-1,0 0 0,1 0 1,-1-1-1,0 1 0,0 0 1,0 0-1,0 0 0,1-1 1,-1 1-1,0 0 0,0 0-190,13 1 96,0 0-1,-1 2 0,1-1 0,-1 2 0,0-1 0,0 2 0,0-1 0,-1 2 0,5 2-95,7 2-69,46 23 179,-62-28-88,0 0 0,0 1 0,-1 0 0,0 0 0,0 0 0,-1 0 0,1 1 0,-2 0 0,1 0 0,-1 1 0,0-1 0,0 1 0,-1 0 0,0 0 0,1 5-22,11 24 120,10 0-112,-21-32-7,1 1 0,-1 0 1,0 1-1,0-1 0,-1 1 0,1 1-1,10 30 87,8 40-87,-16-35 3,-1 0 0,-2 1 0,-3-1 0,-2 24-3,0 15-5231,2-82 1457</inkml:trace>
  <inkml:trace contextRef="#ctx0" brushRef="#br0" timeOffset="7866.41">1 495 744,'0'0'378,"0"0"16,0 0-92,0 0-126,0 0-79,0 0 16,0 0 81,0 0 21,0 0 29,0 0-7,0 0 174,0 0 60,0 0-79,0 0-96,0 0-56,0 0-24,0 0-42,0 0-18,0 0-2,30-1 1114,-9-10-1158,-17 9-84,1-1-1,0 1 1,-1 0 0,1 0 0,0 0 0,0 1-1,0 0 1,0 0 0,0 0 0,0 1 0,4-1-26,6 0-11,17 3-62,-31-2 70,0 0 0,0 1 0,0-1 1,0 1-1,-1-1 0,1 1 0,0-1 0,0 1 0,-1-1 0,1 1 1,0 0-1,-1-1 0,1 1 0,-1 0 0,1 0 0,-1-1 0,1 1 1,-1 0-1,1 0 0,-1 0 0,0 0 0,1-1 0,-1 1 1,0 0-1,0 0 0,0 0 0,0 0 0,0 0 0,0 0 0,0 0 1,0 0 2,1 22-104,0-18 72,0 0 0,-1 1 0,0-1 0,0 0 0,0 0 0,-1 0 0,1 0 0,-1 0 0,0 0 0,-1 0 0,1 0 0,-1 0-1,0 0 1,0 0 0,-2 0 32,-19 16 267,23-21-130,0 0 45,0 0-18,0 0-65,0 1-41,0-1-67,-1 1 0,1 0 1,0 0-1,0 0 0,-1 0 0,1 0 0,0 0 0,-1-1 0,1 1 0,-1 0 0,0 0 1,1-1-1,-1 1 0,1 0 0,-1-1 0,0 1 0,0 0 0,0 0 9,1-1-11,-1 1 0,0-1 0,0 1 1,0 0-1,1 0 0,-1-1 0,0 1 0,1 0 0,-1 0 0,1 0 0,-1 0 1,1 0-1,-1 0 0,1 0 0,0 0 0,-1 0 0,1 0 0,0 1 11,0-2 3,1 0 0,-1 0 0,1 0 0,-1 1 0,0-1 0,1 0-1,-1 0 1,1 0 0,-1 0 0,1 0 0,-1 0 0,0 0 0,1 0 0,-1 0 0,1 0 0,-1 0-1,1 0 1,-1-1 0,0 1 0,1 0 0,-1 0 0,1 0 0,-1-1 0,0 1 0,1 0 0,-1 0-1,0-1 1,1 1 0,-1 0 0,0-1 0,1 1-3,12-9 132,-13 9-130,2-1 0,0 0-1,0-1 1,0 1 0,0 0-1,0 0 1,0 0-1,0 0 1,0 1 0,0-1-1,1 0 1,-1 1-1,0 0 1,0-1-1,1 1 1,-1 0 0,0 0-1,0 0 1,1 1-1,-1-1 1,0 1 0,0-1-1,0 1 1,1-1-2,-1 2-13,0-1 1,1 1-1,-1-1 0,0 1 1,0 0-1,0 0 1,0 0-1,0 0 1,0 0-1,-1 1 0,1-1 1,-1 0-1,1 1 1,-1-1-1,0 1 0,0-1 1,0 2 12,1 0 20,-1 0-1,1 0 1,-1 0 0,0 0-1,0 1 1,0-1 0,-1 1 0,0-1-1,0 0 1,0 1 0,0-1-1,-1 1 1,1-1 0,-1 0 0,0 1-1,0-1 1,-1 0 0,1 0-1,-1 0 1,0 0 0,0 0 0,-1 0-1,0 0-19,-3 10 3,6-12-3,-1-1 1,1 0-1,-1 1 0,1-1 0,-1 0 1,1 0-1,-1 1 0,0-1 1,1 0-1,-1 0 0,0 0 0,0 0 1,0 0-1,0 0 0,0 0 1,0 0-1,0 0 0,0 0 0,-1-1 1,1 1-1,0 0 0,0-1 1,-1 1-1,-18 5 96,16-4-30,-1-1-1,1 1 1,-1-1 0,1 0 0,-1-1 0,0 1 0,-2-1-66,0 0 111,5 1-106,0-1 1,1 0 0,-1 0-1,0 0 1,0 0 0,1 0 0,-1-1-1,0 1 1,0 0 0,1-1-1,-1 1 1,0-1 0,1 0-1,-1 0 1,-1 0-6,1-1 619,2 2-776,0 0 1,1 0-1,-1 0 1,0 0-1,0 0 1,0 0-1,0 0 1,0 0-1,0 0 1,0 0-1,0 0 1,0 0-1,0 0 1,0 0-1,0 0 1,0 0-1,0 0 1,0 0-1,1 0 1,-1 0-1,0 0 1,0 0-1,0 0 1,0 0-1,0-1 1,0 1-1,0 0 1,0 0-1,0 0 1,0 0-1,0 0 1,0 0-1,0 0 1,0 0-1,0 0 1,0 0-1,0 0 1,0 0-1,0 0 1,0-1 156,3 1-2682</inkml:trace>
  <inkml:trace contextRef="#ctx0" brushRef="#br0" timeOffset="9483.14">338 516 1032,'0'0'1078,"0"0"-290,0 0-52,0 0-74,0 0-110,0 0-6,0 0-33,0 0-81,0 0-87,0 0-73,0 0-40,0 0-37,0 0-55,0 0-40,0 27-145,-9 20-179,2 1 0,3-1 1,1 13 223,5-58-2,-1 0 0,1 0 0,0-1 0,0 1-1,0-1 1,0 1 0,0-1 0,0 0 0,1 0 0,-1 0 0,0 0 0,1 0 0,-1 0 0,0-1 0,3 1 2,13 6 4,-16-6 16,1 0-1,-1 0 0,1 0 1,0 0-1,-1-1 1,1 1-1,0-1 1,-1 0-1,1 0 0,0 0 1,0 0-1,-1 0 1,1 0-1,0-1 1,0 1-1,-1-1 0,1 0 1,-1 0-1,1 0 1,0 0-1,1-1-19,1-1 30,0 0 1,0 0-1,0-1 0,0 1 0,0-1 1,-1 0-1,0 0 0,0-1 0,2-1-30,-3 1 60,-1 1 0,1 0-1,-1-1 1,0 0 0,0 1 0,-1-1-1,1 0 1,-1 0 0,0 0-1,-1 0 1,1 0-60,0-60 12,-2 37 90,1 23-102,-1 0 0,0 0 0,0 0 0,0 0 0,0 0 0,-1 0 0,0 1 0,0-1 0,0 1 0,-1-1 0,1 1 0,-1-1 0,1 3 3,1-1 1,-1 1-1,0 0 0,0-1 1,0 1-1,0 0 1,0 0-1,-1 1 1,1-1-1,0 0 0,-1 1 1,1-1-1,-1 1 1,0 0-1,1 0 0,-1 0 1,0 0-1,0 0 1,0 1-1,-2-1-3,3 1-76,-1 0 1,1-1-1,0 1 0,-1 1 0,1-1 0,-1 0 1,1 1-1,0-1 0,-1 1 0,1 0 0,0-1 1,-1 1-1,1 0 0,0 1 0,0-1 0,0 0 1,0 0-1,0 1 0,-1 1 76,1 0-86,1-1 0,0 1 0,-1 0 0,1 0 0,0 0 0,1 0 0,-1 0 0,0 0 0,1 0 0,0 0 0,0 0 0,0 0 0,0 4 86,-3 34-1201,3-41 1195,0 0 100,0 0 10,0 0-24,0 0-79,0 0-48,0 0-11,0 0-42,0 0-52,0 10-2225,0-5 558</inkml:trace>
  <inkml:trace contextRef="#ctx0" brushRef="#br0" timeOffset="10950.2">533 266 640,'0'0'671,"0"0"13,0 0-76,0 0-150,0 0-133,0 0-126,0 28 3640,0 107-3527,1-133-319,-1-1-1,0 0 0,1 0 1,-1 0-1,1 0 0,-1 0 1,1 0-1,0 0 0,-1 0 1,1 0-1,0 0 1,0 0-1,-1 0 0,1-1 1,0 1-1,0 0 0,0-1 1,0 1-1,0 0 0,0-1 1,0 1-1,0-1 0,1 0 1,-1 1-1,0-1 0,1 0 8,32 6-153,-33-7 163,-1 0 0,1 0 1,0-1-1,0 1 0,-1 0 0,1-1 0,-1 1 0,1-1 0,-1 1 0,1-1 0,-1 1 0,0-1 1,0 1-1,0-1 0,0 1 0,0-1 0,0 1 0,0 0 0,-1-2-10,2-3 43,2-6 81,0 0-1,-1 0 1,0 0 0,-1 0 0,0-11-124,-1 20 38,0 1 1,-1 0-1,1 0 1,-1-1 0,0 1-1,0 0 1,0 0-1,0 0 1,0 0-1,0 0 1,-1 0 0,1 0-1,0 0 1,-1 1-1,0-1 1,1 1-1,-1-1 1,0 1 0,0-1-1,0 1 1,0 0-1,0 0 1,0 0-1,0 0 1,-1 0-39,1 0 9,-1 1 1,1-1-1,0 1 1,-1 0-1,1 0 0,-1 0 1,1 0-1,0 0 1,-1 0-1,1 1-9,-15 0-371,16-1 350,0 0 0,0 0 1,0 1-1,0-1 1,0 0-1,0 1 1,0-1-1,1 1 1,-1 0-1,0-1 0,0 1 1,1-1-1,-1 1 1,0 0-1,1 0 1,-1-1-1,1 1 0,-1 0 1,1 0-1,-1 0 1,1 0-1,-1-1 1,1 1-1,0 0 1,-1 0-1,1 0 0,0 0 1,0 0-1,0 0 1,0 0-1,0 1 21,-2 35-618,2-31 607,0 1 286,0-6-367,-1-1 0,1 1 0,0-1 0,0 1 0,0 0 0,-1-1 0,1 1 0,0 0 1,0-1-1,0 1 0,0 0 0,0-1 0,0 1 0,0 0 0,0-1 0,1 1 0,-1-1 1,0 1-1,0 0 0,0-1 0,1 1 0,-1-1 0,0 1 0,1 0 0,-1-1 0,1 1 0,-1-1 1,0 1-1,1-1 0,-1 0 0,1 1 0,-1-1 0,1 1 0,0-1 0,-1 0 0,1 1 0,-1-1 1,1 0-1,-1 0 0,1 1 0,0-1 92,9 0-1292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5:53.398"/>
    </inkml:context>
    <inkml:brush xml:id="br0">
      <inkml:brushProperty name="width" value="0.05" units="cm"/>
      <inkml:brushProperty name="height" value="0.05" units="cm"/>
      <inkml:brushProperty name="color" value="#E71224"/>
    </inkml:brush>
  </inkml:definitions>
  <inkml:trace contextRef="#ctx0" brushRef="#br0">0 257 432,'0'0'184,"0"0"-85,0 0 26,0 0 33,0 0-37,0 0-4,0 0 83,0 0 175,0 0 108,0 0 6,0 0-18,0 0-59,0 0-74,0 0-56,0 0-88,0 0-49,0 0 20,0 0-3,0 0-9,0 0-4,0 0-31,0 0-92,0 0-56,0 0-113,0 0-52,0 0 42,0 0 137,0 0 124,0 0 71,0 0-46,0 0-49,0 0-31,0 0-14,0 0 73,0 0 96,0 0 79,0 0 13,0 0 4,0 0-35,0 0-76,0 0-51,0 0-14,0 0 6,0 0 58,0 0 65,0 0 43,0 0 43,0 0-6,0 0-62,0 0-46,0 0-70,0 0-48,0 0-21,0 0-27,0 0-4,0 0 21,0 0 48,0 0 35,0 0 59,0 0 30,0 0 8,2-24 546,9 13-674,1-1 1,0 2-1,12-8-132,15-14 96,-30 25-52,1 0-1,0 1 0,0 0 0,4-2-43,26-15 343,-29 14-311,1 1 0,0 0-1,0 1 1,1 0 0,0 1-1,1 1 1,-1 0 0,2 0-32,24-5 218,-18 5-168,-1 0 0,1 1 0,0 2-50,95-4 1455,62 7-1455,-49 1 627,-108 0-548,0 0 0,-1 1 0,1 2-1,-1 0 1,3 2-79,-8-2 76,0 2-1,-1-1 0,0 2 0,5 4-75,33 16 209,-41-22-155,-1 0 1,0 1-1,-1 1 0,0 0 1,0 0-1,0 0 0,1 4-54,19 17 52,2-1 12,-2 2 0,-1 1 0,13 19-64,-41-50-49,0 0 1,0 0-1,0 1 1,0-1 0,0 0-1,0 0 1,0 0-1,0 0 1,0 0-1,0 1 1,0-1-1,0 0 1,0 0-1,0 0 1,0 0-1,0 0 1,1 1-1,-1-1 1,0 0-1,0 0 1,0 0-1,0 0 1,0 0-1,0 0 1,0 0-1,1 0 1,-1 0-1,0 1 1,0-1-1,0 0 1,0 0-1,0 0 1,0 0-1,1 0 1,-1 0-1,0 0 1,0 0-1,0 0 1,0 0-1,0 0 1,1 0-1,-1 0 1,0 0-1,0 0 1,0 0-1,0 0 1,0 0-1,1 0 1,-1 0-1,0-1 1,0 1-1,0 0 1,0 0-1,0 0 1,0 0-1,1 0 1,-1 0-1,0 0 49,1-10-3697,-1 8 3978,0-15-4352</inkml:trace>
  <inkml:trace contextRef="#ctx0" brushRef="#br0" timeOffset="2042.43">913 281 992,'0'0'2101,"0"0"-886,0 0-398,0 0-150,0 0 90,0 0 46,0-3 1509,-1 4 152,-2 6-2509,0 0 0,-1 0 1,0 0-1,0-1 0,-1 0 0,0 1 0,0-2 1,-2 3 44,-14 17-54,5-3-21,2 0-29,-2 0 1,0-1-1,-1-1 0,-2-1 1,1 0-1,-2-1 1,-3 0 103,11-9-15,-32 20-118,42-28 162,-1 0 0,1 0-1,0 0 1,0 0-1,-1-1 1,1 1-1,0-1 1,-1 1-1,1-1 1,-1 0 0,1 0-1,-1 0 1,1 0-1,0 0 1,-1-1-1,1 1 1,-1-1-1,-1 0-28,1 0 0,1-1-1,-1 1 0,1-1 0,-1 0 0,1 1 1,0-1-1,-1 0 0,1-1 0,0 1 0,1 0 1,-1 0-1,0-1 0,1 1 0,-1-1 0,1 0 1,0 1-1,0-1 0,0 0 0,0 0 0,0-1 1,-1-8 31,0 1 0,1 0 0,1 0-1,0-10-30,0 10 35,1 6-25,0-1 1,0 1-1,0 0 1,1 0-1,0-1 1,0 1-1,1 1 0,-1-1 1,1 0-1,0 1 1,0-1-1,1 1 1,1-2-11,-1 3 3,-1 0 1,0 0-1,1 1 1,-1 0-1,1 0 0,0 0 1,0 0-1,0 0 1,0 1-1,0 0 1,0-1-1,0 2 1,0-1-1,1 0 1,-1 1-1,0 0 0,0 0 1,1 0-1,-1 1 1,0-1-1,0 1 1,1 0-1,-1 0 1,0 0-1,0 1 0,0-1 1,-1 1-1,1 0 1,3 3-4,1 0 33,0 0 0,-1 0-1,1 1 1,-1 1 0,-1-1 0,1 1 0,-1 0 0,2 3-33,-7-8 22,10 10 146,-6-6-161,-1-1 1,1 1-1,-1 0 0,0 0 0,-1 0 1,1 0-1,0 3-7,52 107 173,-55-115-193,0 1 0,0-1 0,0 0 1,0 0-1,0 1 0,0-1 0,1 0 0,-1 0 0,0 0 0,1 0 0,-1 0 0,1-1 0,-1 1 0,1 0 0,-1-1 0,1 1 0,0-1 0,-1 1 0,1-1 1,0 0 19,-3 18-4517,-7-12-1385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6:58.985"/>
    </inkml:context>
    <inkml:brush xml:id="br0">
      <inkml:brushProperty name="width" value="0.05" units="cm"/>
      <inkml:brushProperty name="height" value="0.05" units="cm"/>
    </inkml:brush>
  </inkml:definitions>
  <inkml:trace contextRef="#ctx0" brushRef="#br0">484 16 7098,'0'0'1936,"0"0"-864,0 0-280,0 0-480,0 0-232,0 0-56,0 0-24,0-15-72,0 15-128,0 0-192,0 0-552,0 0-976,0 0-1241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7:12.816"/>
    </inkml:context>
    <inkml:brush xml:id="br0">
      <inkml:brushProperty name="width" value="0.05" units="cm"/>
      <inkml:brushProperty name="height" value="0.05" units="cm"/>
    </inkml:brush>
  </inkml:definitions>
  <inkml:trace contextRef="#ctx0" brushRef="#br0">1621 173 7962,'0'0'2080,"0"0"-1048,0 0-544,0 0-488,0 0-208,0 0-152,0 0-80,0 0-144,0 0-360,0 0-784,4 0-561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28.141"/>
    </inkml:context>
    <inkml:brush xml:id="br0">
      <inkml:brushProperty name="width" value="0.05" units="cm"/>
      <inkml:brushProperty name="height" value="0.05" units="cm"/>
    </inkml:brush>
  </inkml:definitions>
  <inkml:trace contextRef="#ctx0" brushRef="#br0">263 268 368,'0'0'248,"0"0"-176,0 0-72,0 0 0,0 0-8,0 0-112,3 0-256</inkml:trace>
  <inkml:trace contextRef="#ctx0" brushRef="#br0" timeOffset="362.98">263 268 224</inkml:trace>
  <inkml:trace contextRef="#ctx0" brushRef="#br0" timeOffset="801.48">263 268 224,'19'-34'842,"-15"14"6669,-13-5-6633,5 15-352,1-2-350,-4-14 1111,7 25-1000,-4-6 3336,17 400-2543,-9-350-1353,0-43-1299,-1 0-3399,-3 0 1154</inkml:trace>
  <inkml:trace contextRef="#ctx0" brushRef="#br0" timeOffset="1418.38">1 111 824,'0'0'1392,"0"0"-194,0 0-78,0 0-83,0 0-45,0 0-1,0 0 3,0 0-11,0 0-104,0 0-96,0 0-83,0 0-149,0 0-139,0 0-104,0 0-61,0 0-82,0-1-162,0 1 0,0 0-1,0 0 1,0 0-1,0 0 1,0-1 0,0 1-1,0 0 1,0 0 0,0 0-1,0 0 1,-1 0 0,1-1-1,0 1 1,0 0 0,0 0-1,0 0 1,0-1-1,0 1 1,1 0 0,-1 0-1,0 0 1,0 0 0,0-1-1,0 1 1,0 0 0,0 0-1,0 0 1,0 0 0,0 0-1,0-1 1,0 1-1,1 0 1,-1 0 0,0 0-1,0 0 1,0 0 0,0 0-1,0 0 1,0-1 0,1 1-1,-1 0 1,0 0 0,0 0-1,0 0 1,0 0-1,1 0 1,-1 0 0,0 0-1,0 0 1,0 0 0,0 0-1,1 0 1,-1 0 0,0 0-1,0 0 1,0 0-3,37-12 349,-1 2 0,3 2-349,15-6 241,8-3-133,1 3 0,0 3 0,1 2 0,63 0-108,-127 9 96,0 0-20,0 0-276,0 0-384,0 0-316,0 0-254,0 13-3922,0 1-744</inkml:trace>
  <inkml:trace contextRef="#ctx0" brushRef="#br0" timeOffset="2152.19">627 435 5169,'0'0'1312,"0"0"-362,0 0-26,0 0-52,0 0-72,0 0-23,-4-1-77,2 0-670,1 1 32,0-1 1,0 1-1,-1-1 1,1 1-1,0-1 1,0 1-1,0 0 1,0 0 0,-1-1-1,1 1 1,0 0-1,0 0 1,0 0-1,-1 0 1,1 1-1,0-1 1,0 0-1,0 0 1,-1 1 0,1-1-1,0 1 1,0-1-1,0 1 1,0-1-1,0 1 1,0 0-1,0-1 1,0 1 0,0 0-1,0 0 1,0 0-1,1 0 1,-1 0-1,0 0-62,-4 8-7,1 1-1,-1 0 1,2 0-1,0 0 1,0 0-1,0 0 1,1 8 7,-1 12 22,1-1 1,2 5-23,0-32-3,1-1-4,-1 0 1,0 0 0,0 0 0,0 0 0,0 0-1,1 0 1,-1 0 0,0 0 0,1 0 0,-1-1 0,1 1-1,-1 0 1,1 0 0,-1-1 0,1 1 0,0 0-1,-1 0 1,1-1 0,0 1 0,-1-1 0,1 1 0,0-1-1,0 1 1,0-1 0,0 1 6,31 6-71,-24-6 96,0-1 1,0-1-1,0 1 1,0-1 0,-1-1-1,1 1 1,1-2-26,0-2 54,-1 0-1,1-1 1,-1 0 0,0 0 0,0-1-1,0 0 1,-1-1 0,0 1 0,-1-1 0,0-1-1,0 1 1,-1-1 0,0 0 0,0-1-1,-1 1 1,2-7-54,-4 8 48,-1 1-1,1-1 1,-1 1-1,0-1 1,-1 0-1,0 0 1,0 1-1,-1-1 1,0 0-1,-1 1 1,1-1-48,-1 3 16,0 0 0,0 0 1,0 0-1,0 1 0,-1-1 1,0 1-1,0-1 0,0 1 1,0 0-1,-1 0 1,1 0-1,-1 1 0,0-1 1,-1 1-1,1 0 0,-2-1-16,-2 0-94,0 1 0,0 0 0,0 0-1,-1 1 1,1-1 0,-1 2 0,1-1-1,-1 2 1,1-1 0,-1 1 0,0 0-1,-2 1 95,5-1-266,5 37-1459,2 50-1402,5-44-886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37.616"/>
    </inkml:context>
    <inkml:brush xml:id="br0">
      <inkml:brushProperty name="width" value="0.05" units="cm"/>
      <inkml:brushProperty name="height" value="0.05" units="cm"/>
    </inkml:brush>
  </inkml:definitions>
  <inkml:trace contextRef="#ctx0" brushRef="#br0">208 30 1256,'0'0'1633,"0"0"-696,0 0 7,0 0 141,0 0 31,0 0 88,3-2 70,9-11 871,-12 12-2112,0 1 0,0 0 1,0-1-1,0 1 0,0-1 0,0 1 0,0 0 0,0-1 1,0 1-1,0-1 0,0 1 0,0 0 0,0-1 0,0 1 1,0 0-1,-1-1 0,1 1 0,0-1 0,0 1 0,0 0 1,-1-1-1,1 1 0,0 0 0,0 0 0,-1-1 0,1 1 1,0 0-1,-1 0 0,1-1 0,0 1 0,-1 0 0,1 0 1,0 0-1,-1-1 0,1 1 0,0 0 0,-1 0 0,1 0 1,0 0-1,-1 0 0,1 0 0,-1 0 0,1 0 0,0 0 1,-1 0-1,1 0 0,-1 0 0,1 0 0,0 0 0,-1 0 1,1 1-34,-15-3-47,1 1 1,-1 0 0,1 1 0,-1 1 0,1 0 0,-5 2 46,14-2-13,0 0 0,1 1 0,-1 0 0,0 0 1,1 0-1,0 0 0,-1 1 0,1-1 0,0 1 0,0 0 0,0 0 0,1 1 0,-1-1 1,1 1-1,0 0 0,0 0 0,0 0 0,0 0 0,-1 4 13,-2 6 38,2 1 0,0-1 0,0 1 0,1 0 0,1 0-1,0 0 1,2 0 0,-1 0 0,2 1 0,0 2-38,0 15 113,-1-31-110,-1 0-1,1 0 1,0-1-1,0 1 1,1 0 0,-1 0-1,0-1 1,1 1-1,-1 0 1,1 0-1,-1-1 1,1 1 0,0-1-1,-1 1 1,1-1-1,0 1 1,0-1 0,0 1-1,1-1 1,-1 0-1,0 1 1,0-1-1,1 0 1,-1 0 0,0 0-1,1 0 1,-1 0-1,1-1 1,0 1-3,4 1 44,-1-1 1,0 0-1,0-1 1,1 1-1,-1-1 1,1 0-1,-1-1 0,0 1 1,3-1-45,-2-1 31,1 0 0,-1 0 0,1 0 1,-1-1-1,0 0 0,0 0 0,0-1 0,-1 0 1,1 0-1,-1 0 0,0 0 0,0-1 0,0 0-31,11-11-72,-1-1 0,-1-1 0,4-5 72,-12 14 8,-1 1 0,1-1-1,-2 0 1,1-1 0,-1 1 0,0-1-1,-1 0 1,0 0 0,-1 0-1,0 0 1,-1 0 0,0 0 0,0-1-1,-1-9-7,1 23 64,1 1 0,-1-1-1,1 0 1,0 0 0,0-1 0,0 1-1,0 0 1,0-1 0,2 2-64,6 8 209,19 34 472,7 20-681,18 29-651,-52-93 396,-1 1 1,1-1 0,0 1-1,1-1 1,-1 0 0,0 0-1,1 0 1,-1 0 0,1 0 0,0 0-1,-1-1 1,1 0 0,0 1-1,0-1 1,0 0 0,0 0-1,0-1 1,0 1 0,0 0 0,0-1-1,1 0 1,1 0 254,18 1-6053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38.302"/>
    </inkml:context>
    <inkml:brush xml:id="br0">
      <inkml:brushProperty name="width" value="0.05" units="cm"/>
      <inkml:brushProperty name="height" value="0.05" units="cm"/>
    </inkml:brush>
  </inkml:definitions>
  <inkml:trace contextRef="#ctx0" brushRef="#br0">0 449 128,'0'0'4942,"0"0"-3504,0 0-1067,0 0 221,0 0 100,0 0-89,10 17-55,12 21 522,-1 1 0,6 20-1070,-20-41 373,1 2-216,1 0 1,0-1 0,1 1-1,6 6-157,-15-25 10,0 0-1,-1 0 0,1 1 0,0-1 1,0 0-1,0 0 0,0 0 1,0 0-1,0 0 0,0 0 0,0-1 1,1 1-1,-1 0 0,0-1 1,0 1-1,1 0 0,-1-1 0,0 0 1,1 1-1,-1-1 0,1 0 1,-1 0-1,1 1 0,-1-1 0,0 0 1,1 0-1,-1-1 0,1 1 1,-1 0-1,0 0 0,1-1 0,-1 1 1,0-1-1,1 1 0,-1-1 0,0 0 1,0 1-1,1-1 0,-1 0 1,0 0-1,0 0 0,0 0 0,0 0 1,0 0-1,0 0 0,0 0 1,0 0-1,0-1-9,6-8 102,0 0 1,0-1-1,-1 1 1,0-1-1,0-3-102,-3 8-17,34-73 72,-6 11-432,2 2 0,40-57 377,-67 116-146,-6 7 117,0 0 0,0 0 1,0 0-1,0 0 1,0 0-1,1 0 1,-1 0-1,0 0 1,0 0-1,0 0 1,0-1-1,0 1 1,1 0-1,-1 0 0,0 0 1,0 0-1,0 0 1,0 0-1,0 0 1,1 0-1,-1 0 1,0 0-1,0 1 1,0-1-1,0 0 1,0 0-1,1 0 1,-1 0-1,0 0 0,0 0 1,0 0-1,0 0 1,0 0-1,0 0 1,0 0-1,1 0 1,-1 1-1,0-1 1,0 0-1,0 0 1,0 0-1,0 0 0,0 0 1,0 0-1,0 1 1,0-1-1,0 0 1,0 0-1,0 0 1,0 0-1,0 0 1,0 1-1,0-1 1,0 0-1,0 0 1,0 0-1,0 0 0,0 1 1,0-1-1,0 0 1,0 0-1,0 0 1,0 0-1,0 0 1,0 0-1,0 1 1,0-1-1,0 0 1,0 0 28,0 76-2762,0-33 85</inkml:trace>
  <inkml:trace contextRef="#ctx0" brushRef="#br0" timeOffset="516.74">529 429 3881,'0'0'2370,"0"0"-1398,0 0-480,0 0 295,0 0 50,0 0-135,10 3-194,7 2-204,0 0 0,1-2-1,-1 0 1,1-1 0,15 0-304,-30-2 29,1 0 0,-1 0 0,0-1 0,0 0 0,1 1 0,-1-1 0,0-1 0,0 1 0,0 0 0,0-1 0,0 1 1,0-1-1,0 0 0,-1 0 0,1 0 0,-1 0 0,1-1 0,-1 1 0,0-1 0,0 1 0,0-1 0,0 0 0,-1 0 0,1 0 0,-1 0 0,1 0 0,0-2-29,1-4 15,0 0 0,-1 0 0,0 0 0,0-1-1,-1 1 1,-1-1 0,1 1 0,-1-1-1,-1-4-14,1 12-20,-1 0-1,1 0 0,-1 0 1,0 0-1,0 0 1,1 0-1,-1 1 0,0-1 1,-1 0-1,1 0 0,0 1 1,0-1-1,-1 1 0,1-1 1,-1 1-1,1-1 0,-1 1 1,0 0-1,1 0 0,-1 0 1,0 0-1,0 0 0,0 0 1,0 0-1,0 1 0,0-1 1,0 1-1,0-1 0,-1 1 21,-9-2-200,0 0-1,0 1 1,0 1-1,-7 0 201,10 0-84,4 0 36,0 0 0,0 1 0,-1 0 1,1-1-1,0 2 0,0-1 0,0 1 0,0 0 1,0 0-1,0 0 0,0 0 0,1 1 1,-1 0-1,1 0 0,0 0 0,-1 2 48,-2 1-1,1 0 0,1 1 0,-1 0 0,1 1 0,0-1 0,1 1 0,0 0 0,0 0 0,-1 4 1,-3 12 145,1 1 0,1 0 0,1 0 0,2 0 0,0 1 0,1 12-145,2 65 596,0-101-589,0-1 1,0 0-1,0 1 0,1-1 0,-1 0 1,1 0-1,-1 1 0,1-1 1,-1 0-1,1 0 0,0 0 1,-1 0-1,1 0 0,0 0 0,0 0 1,0 0-1,0 0 0,0 0 1,0 0-1,0 0 0,0-1 1,0 1-1,0 0 0,1-1 1,-1 1-1,0-1 0,0 1 0,1-1 1,-1 0-1,0 1 0,1-1 1,-1 0-1,2 0-7,7 1 30,1 0-1,0-1 1,0 0 0,2-1-30,6 0-77,2-1-556,0-1 0,0 0 0,-1-1 0,1-2 0,-1 0 0,4-2 633,-13 4-875,21-8-3830</inkml:trace>
  <inkml:trace contextRef="#ctx0" brushRef="#br0" timeOffset="948.64">1151 298 7154,'0'0'1848,"0"0"-1007,0 0-338,0 0-205,0 0-288,-15 5-66,-47 20 54,57-22 7,0-1 1,0 2 0,0-1-1,0 0 1,0 1 0,1 0 0,0 0-1,-1 0 1,2 1 0,-1 0-1,0-1 1,1 1 0,0 0-1,0 1 1,0-1-6,-2 8 35,1 0-1,0 0 1,0 0 0,1 0-1,1 1-34,-3 27 42,1 0 0,2 0-1,3 16-41,-1-20-14,0-35 10,0 0 0,0 0 0,0 0 0,1-1 0,-1 1 0,0 0 0,1 0 0,-1 0 0,1-1 0,0 1 0,0 0-1,0-1 1,0 1 0,0 0 0,0-1 0,0 0 0,0 1 0,0-1 0,1 1 0,0 0 4,1 0 9,0-1 1,0 1-1,0 0 1,1-1-1,-1 0 0,0 1 1,1-1-1,-1 0 0,1-1 1,2 1-10,8 0-19,0 0 1,0-1 0,0-1 0,-1-1-1,11-1 19,-5-1-766,-1-1 0,1-1 1,13-7 765,3-4-2652</inkml:trace>
  <inkml:trace contextRef="#ctx0" brushRef="#br0" timeOffset="1287.22">1542 0 8730,'0'0'1507,"0"0"-670,0 0-100,0 0-120,0 0-225,0 0-75,-2 14 165,-49 527 1725,40-436-2352,5-45-5787,6-86 2732,-3-4-2741</inkml:trace>
  <inkml:trace contextRef="#ctx0" brushRef="#br0" timeOffset="1619.29">1343 417 8346,'0'0'1840,"0"0"-880,0 0 249,0 0-273,0 0-64,0 0-112,0 0-304,79-6-40,-59 6-80,0 0-336,3 0-8,0 0-536,4 0-520,13 0-568,-11 0-697,1 6-3328</inkml:trace>
  <inkml:trace contextRef="#ctx0" brushRef="#br0" timeOffset="2036.84">1819 432 72,'0'0'968,"0"0"469,0 0-139,0 0-363,0 0 136,0 0 360,-8 19 67,-25 66-385,30-76-903,0 1-1,1 0 0,0 0 1,1-1-1,0 1 0,1 0 1,0 0-1,0 0 0,2 8-209,0 15 604,-2-32-577,-1 0 0,1 1 0,0-1-1,0 0 1,0 0 0,1 0 0,-1 0 0,0 0 0,0 1 0,1-1 0,-1 0 0,0 0 0,1 0 0,-1 0 0,1 0 0,0 0 0,-1 0 0,1 0 0,0 0 0,-1-1 0,1 1 0,0 0 0,0 0 0,0-1 0,0 1 0,0 0-27,1 0 40,1-1 0,-1 1 0,0-1 0,0 0 0,1 0 0,-1 0 0,0 0 0,0 0 0,1 0 0,-1 0 0,0-1 0,0 1 0,1-1 0,-1 0-40,2-1 36,1 0-1,-1 0 0,0-1 1,0 1-1,0-1 0,0 0 1,0 0-1,-1-1 0,1 1 0,-1-1 1,0 1-1,0-1 0,0-1-35,33-55 207,-32 51-210,0-1 1,-1 0-1,-1 0 1,0 0-1,0 0 0,-1 0 1,0 0-1,-1 0 1,0-1-1,0 1 1,-2-4 2,2 11-42,-1 0 0,0 1 0,0-1 0,0 0 1,-1 1-1,1-1 0,0 1 0,-1-1 0,0 1 1,0 0-1,1 0 0,-1-1 0,-1 1 0,1 1 0,0-1 1,0 0-1,-1 0 0,1 1 0,-1 0 0,1-1 0,-1 1 1,0 0-1,1 0 0,-1 0 0,0 1 0,0-1 1,-1 1 41,-4-2-293,-1 0 1,1 1 0,-1 0-1,0 0 1,1 1 0,-1 0 0,0 1-1,-6 1 293,11-1-93,0 1-1,1 0 0,-1 0 0,0 0 0,1 0 1,-1 0-1,1 1 0,0 0 0,0-1 0,0 1 1,0 1-1,1-1 0,-1 0 0,1 1 0,-1-1 1,1 1-1,1-1 0,-1 1 0,0 0 0,1 0 1,0 0-1,0 0 0,-1 3 94,-2 9-253,1 0 0,0 1 0,1-1 0,1 1 0,1 4 253,0-18-52,2 25-1151,-2-27 1114,1 0 0,-1 0 1,0-1-1,1 1 0,-1 0 0,1 0 1,-1 0-1,1 0 0,0 0 0,-1-1 1,1 1-1,0 0 0,-1 0 0,1-1 1,0 1-1,0-1 0,0 1 0,0-1 1,0 1-1,0-1 0,0 1 0,0-1 1,0 0 88,13 2-2232</inkml:trace>
  <inkml:trace contextRef="#ctx0" brushRef="#br0" timeOffset="2421.29">2077 447 4177,'0'0'2909,"0"0"-1436,0 0-555,0 0-219,0 0-186,0 0-166,4 26 66,9 85 31,-9-44 163,-5-49-395,1-17-96,0-1 37,0-6 400,0 4-545,-1-13 5,1-1 0,0 0 0,1 0 0,1 0 0,0 1 0,1-1-1,1 1 1,1-1 0,0 1 0,0 1 0,3-4-13,-2 8-121,0 0-1,0 0 1,1 1-1,0 0 1,1 0-1,0 1 1,0 0-1,1 0 1,0 1-1,1 0 1,-1 0-1,3 0 122,-4 3-315,0 0 1,0 1-1,0 0 0,1 0 0,-1 1 0,1 0 1,0 0-1,-1 1 0,1 0 0,0 0 0,0 1 1,0 1-1,-1-1 0,1 1 0,0 1 1,2 0 314,23 13-4805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32.188"/>
    </inkml:context>
    <inkml:brush xml:id="br0">
      <inkml:brushProperty name="width" value="0.05" units="cm"/>
      <inkml:brushProperty name="height" value="0.05" units="cm"/>
    </inkml:brush>
  </inkml:definitions>
  <inkml:trace contextRef="#ctx0" brushRef="#br0">249 235 3825,'0'0'1052,"0"0"-290,0 0-22,0 0 13,0 0-6,0 0 63,1-6 1722,-1 6-2475,0 0 0,0 0 0,0 0 0,0 1 0,0-1 0,0 0-1,1 0 1,-1 0 0,0 0 0,0 0 0,0 0 0,0 0 0,0 0 0,0 0-1,0 0 1,0 0 0,0 0 0,0 0 0,0 0 0,0 0 0,0 0 0,0 0-1,1 0 1,-1 0 0,0 0 0,0 0 0,0 0 0,0-1 0,0 1 0,0 0-1,0 0 1,0 0 0,0 0 0,0 0 0,0 0 0,0 0 0,0 0 0,0 0-1,0 0 1,0 0 0,0 0 0,0 0 0,0 0-57,19 95 248,-8-45-82,-3 1 0,0 15-166,3 164 523,-11-226-522,0-3 4,0-1-1,0 1 0,-1 0 0,1 0 0,0-1 0,0 1 1,0 0-1,1-1 0,-1 1 0,0 0 0,0 0 0,0-1 1,0 1-1,1 0 0,-1-1 0,0 1 0,1 0 1,-1-1-1,1 1 0,-1 0 0,0-1 0,1 1 0,-1-1 1,1 1-1,0-1 0,-1 1 0,1-1 0,-1 0 1,2 1-5,-2-1 14,0-3-50,-1-1 0,0 1 0,1-1 0,-1 1 0,-1 0 0,1-1 0,0 1 0,-1 0 0,0 0 0,1 0 0,-1 0 0,0 0 0,-1 1 0,1-1 0,0 1 0,-1-1 0,0 1 0,1 0 0,-1 0 0,-2-1 36,-11-8-253,0 1 1,-1 1 0,-8-3 252,-1 0-56,18 7 52,0 0-12,-1 1 0,1 0 0,-1 1 0,-8-3 16,16 6-28,-1-1 1,0 1-1,0-1 0,0 1 0,0 0 0,0 0 0,1 0 1,-1 0-1,0 0 0,0 0 0,0 0 0,0 1 0,0-1 1,1 1-1,-1-1 0,0 1 0,0 0 0,1 0 1,-1 0-1,0 0 0,1 0 0,-1 0 0,1 0 0,0 0 1,-1 1-1,0 0 28,-7 10-18,1 0 0,0 1 0,1 0 0,0 0 1,1 1-1,0 0 0,1 0 0,1 1 0,0-1 1,1 1-1,1 0 0,0 0 0,1 0 0,1 1 18,0-16 6,0 1 0,0 0 0,0 0-1,1 0 1,-1-1 0,0 1 0,1 0 0,-1 0-1,1-1 1,-1 1 0,1 0 0,-1-1 0,1 1-1,0-1 1,-1 1 0,1 0 0,0-1-1,-1 1 1,1-1 0,0 0 0,0 1 0,-1-1-1,1 0 1,0 1 0,0-1 0,0 0 0,-1 0-1,1 0 1,0 0-6,30 5 75,-25-5-52,95 5-218,50-5 195,-46-2-4281,-93 2 111</inkml:trace>
  <inkml:trace contextRef="#ctx0" brushRef="#br0" timeOffset="599.93">688 631 5129,'0'0'2621,"0"0"-1557,0 0-653,0 0-121,0 0-46,0 0 96,0 0-306,0 0 0,0 0-1,0 0 1,-1 0-1,1 1 1,0-1-1,0 0 1,0 0-1,0 0 1,-1 0 0,1 0-1,0 0 1,0 1-1,0-1 1,0 0-1,0 0 1,-1 0-1,1 1 1,0-1 0,0 0-1,0 0 1,0 0-1,0 1 1,0-1-1,0 0 1,0 0-1,0 0 1,0 1 0,0-1-1,0 0 1,0 0-1,0 1 1,0-1-1,0 0 1,0 0-1,0 0 1,0 1 0,0-1-1,0 0 1,0 0-1,0 0 1,1 1-1,-1-1 1,0 0-1,0 0 1,0 0 0,0 0-1,0 1 1,1-1-1,-1 0-33,13 0 132,0 0 0,0-1 0,0 0-1,0-1 1,12-4-132,-21 5 3,0 0 0,0-1 0,0 0 1,0 0-1,0 0 0,-1 0 0,1-1 0,-1 1 0,1-1 0,-1 0 0,0 0 1,0 0-1,-1 0 0,1 0 0,-1-1 0,1 1 0,-1-1 0,0 0 1,0 0-1,1-3-3,-3 5-10,1 1 0,-1 0 1,0 0-1,1 0 0,-1 0 1,0-1-1,0 1 0,0 0 0,0 0 1,0 0-1,0 0 0,0-1 1,-1 1-1,1 0 0,0 0 1,-1 0-1,1 0 0,-1 0 1,1-1-1,-1 1 0,1 0 0,-1 0 1,0 0-1,1 0 0,-1 1 1,0-1-1,0 0 0,0 0 1,0 0-1,0 1 0,0-1 1,0 0-1,0 1 0,0-1 0,0 1 1,0-1-1,0 1 0,0 0 1,0-1-1,-1 1 0,0 0 10,-8-3-158,0 1 0,0 1-1,-1 0 1,-8 0 158,6 0-87,-6-1 20,-1 1 1,0 0-1,0 2 0,-18 2 67,35-2 7,2 0-1,-1 0 0,0 0 1,0 0-1,0 0 0,0 0 1,1 1-1,-1-1 0,0 1 1,1-1-1,-1 1 0,1-1 1,0 1-1,-1 0 0,1 0 1,0 0-1,0 0 0,0 0 1,1 0-1,-1 0 0,0 0 1,1 0-1,-1 0 0,1 0 1,0 0-1,-1 0 0,1 1-6,-1 13 115,0 0 0,1-1 0,1 11-115,0-4 190,-1-2 1,1 0 0,1 0 1,1 0-1,1 0 0,4 11-191,-5-20 77,1 0-1,1 0 0,0 0 0,0 0 1,1-1-1,0 1 0,1-2 0,0 1 1,0-1-1,3 1-76,-7-7-29,0-1 1,0-1-1,0 1 0,1 0 0,-1-1 1,1 1-1,-1-1 0,1 0 1,-1 0-1,1-1 0,0 1 1,-1-1-1,1 0 0,0 0 0,3 0 29,3 0-139,1-1 0,-1 0 0,1-1-1,-1 0 1,4-2 139,12-6-1186,-1-1 1,19-11 1185,-6 0-2823</inkml:trace>
  <inkml:trace contextRef="#ctx0" brushRef="#br0" timeOffset="949.6">1247 0 7578,'0'0'1351,"0"0"-806,0 0-44,0 0 149,4 26-86,0 0-407,15 140 820,17 252 519,-22-340-4558,-14-78 736,0 0-1488</inkml:trace>
  <inkml:trace contextRef="#ctx0" brushRef="#br0" timeOffset="1301.95">1132 512 4865,'0'0'4665,"0"0"-3681,0 0-320,0 0-71,0 0 231,0 0 256,0 0-400,89-6-448,-59 6-160,-4-3-72,1 3-136,-1-3-440,-3 3-248,7 0-216,-7 0-633,-3 0-2384</inkml:trace>
  <inkml:trace contextRef="#ctx0" brushRef="#br0" timeOffset="1850.74">1598 509 6721,'0'0'1338,"0"0"-675,0 0-219,0 0-100,0 0-56,0 0 50,2 12 1119,6-9-1324,0 0 0,1-1 1,-1 0-1,1 0 0,0-1 0,-1 0 0,1-1 0,0 1 0,0-2 0,8 0-133,10 0-40,-26 1 36,0 0 1,0 0-1,0 0 1,0 0-1,0 0 0,0-1 1,0 1-1,0 0 1,0 0-1,0-1 0,0 1 1,-1 0-1,1-1 1,0 1-1,0-1 0,0 1 1,0-1-1,-1 0 1,1 1-1,0-1 0,-1 0 1,1 0-1,-1 1 0,1-1 1,0 0-1,-1 0 1,0 0-1,1 1 0,0-2 4,2-29 271,-3 30-254,-1-1-17,1 1 1,0 0 0,-1 0-1,1 0 1,-1 0-1,1 0 1,-1 0 0,0 0-1,0 0 1,1 0-1,-1 0 1,0 0 0,0 0-1,0 0 1,0 1-1,0-1 1,0 0 0,0 1-1,0-1 1,0 0 0,0 1-1,-1 0 1,1-1-1,0 1 1,0 0 0,0-1-1,-1 1 1,0 0-1,-38-5-177,34 4 171,0 1-1,0 0 1,0 0 0,0 1 0,-1-1 0,1 2 0,0-1 0,0 0 0,1 1-1,-1 0 1,0 1 0,1-1 0,-1 1 0,0 0 6,2 1 5,0-1-1,0 1 1,0 0 0,0 0-1,1 0 1,0 1 0,0-1 0,0 1-1,0 0 1,1 0 0,-1 0-1,1 0 1,1 0 0,-1 0-1,1 1 1,-1 0-5,-1 10 95,1 0-1,1 0 1,0 0-1,1 0 1,0 0-1,1 0 1,2 5-95,-2-17 16,0 1 0,0-1 0,1 0 0,0 0 0,0 0 0,0 0 0,0 0 0,0-1 0,1 1 0,-1 0 0,1-1 0,0 0 1,0 0-1,0 0 0,1 0 0,-1 0 0,1-1 0,0 1 0,-1-1 0,1 0 0,0 0 0,0-1 0,0 1 0,4 0-16,7 2-161,1 0 0,-1-1 0,0-1 0,1-1 0,0 0 0,4-1 161,-7 0-642,-1 0-1,1 0 0,-1-2 1,1 1-1,-1-2 1,1 1-1,-1-2 0,0 0 1,1 0 642,11-6-4930</inkml:trace>
  <inkml:trace contextRef="#ctx0" brushRef="#br0" timeOffset="2272.17">2088 461 7906,'0'0'2282,"0"0"-1280,0 0-590,0 0-166,0 0-143,0 0 7,0 15 10,-3 41 388,-1 1 0,-12 52-508,19-163 1615,-4 43-1635,1 0 0,0 1 1,1-1-1,0 1 0,1-1 1,0 1-1,3-6 20,-1 6-56,0 0 0,1 0 0,0 0 1,1 1-1,0-1 0,7-7 56,-11 14-107,1 1 0,-1-1 0,1 1 0,-1 0 0,1-1 0,0 1 0,0 0 0,0 0 0,0 1 0,0-1 0,0 1 0,0 0 0,1-1 0,-1 1 0,0 1 0,1-1 0,-1 0 0,1 1 0,-1 0 0,1 0 0,-1 0 1,1 0-1,1 0 107,-4 1-56,0-1 1,0 0-1,0 1 1,0-1-1,0 1 1,0-1-1,0 1 1,0-1-1,0 1 1,0 0-1,0-1 1,0 1-1,0 0 1,0 0-1,0 0 1,-1 0-1,1 0 1,0 0 55,12 21-1602,0 0 0,8 21 1602,-4-1-3051</inkml:trace>
  <inkml:trace contextRef="#ctx0" brushRef="#br0" timeOffset="2981.33">2382 595 5601,'0'0'2585,"0"0"-1378,0 0-587,0 0-89,0 0-170,0 0-130,0 8 127,0 148 1898,0-156-2331,2-13-132,9-11 145,2 1 0,0 1 0,1 0 0,1 1 0,1 1 0,5-4 62,-20 23-23,0-1 0,1 0 0,-1 1 0,1 0-1,0-1 1,-1 1 0,1 0 0,0-1 0,0 1 0,0 0 0,-1 1 0,1-1-1,0 0 1,0 0 0,1 1 0,-1-1 23,-1 1-2,0 1-1,0-1 1,0 0 0,0 1-1,0-1 1,0 1 0,0-1-1,0 1 1,0-1 0,-1 1-1,1 0 1,0-1 0,0 1-1,-1 0 1,1 0 0,0-1-1,-1 1 1,1 0 0,0 0-1,-1 0 1,1 0-1,-1 0 1,0 0 0,1 0-1,-1 0 1,0 0 0,0 0-1,1 0 1,-1 0 0,0 0-1,0 1 3,2 25 256,-2-23-228,0 0 0,0 0 0,0 0 0,1 0-1,-1 0 1,1 0 0,0 0 0,0 0 0,1 0-1,-1 0 1,1 0 0,0 0 0,1 2-28,-2-6 7,-1 0 0,1 0 0,-1 0 0,0 0 0,1 0 0,-1 0 0,1 0 0,-1 0 0,0-1 0,1 1 0,-1 0 1,0 0-1,1 0 0,-1-1 0,0 1 0,1 0 0,-1 0 0,0-1 0,1 1 0,-1 0 0,0-1 0,0 1 0,1 0 0,-1-1 0,0 1 0,0 0 0,0-1 1,1 1-1,-1-1 0,0 1 0,0 0 0,0-1 0,0 1-7,9-20 94,-7 15-34,5-9 2,0-1-4,0 0-1,1 1 1,1 0 0,2-2-58,-8 12-15,-1 1 0,1 0 1,-1 1-1,1-1 0,0 0 0,0 1 0,0-1 0,0 1 0,1 0 0,-1 0 1,1 1-1,-1-1 0,1 0 0,-1 1 0,1 0 0,0 0 0,0 0 0,0 1 0,-1-1 1,2 1 14,-2 0-16,-1 1 0,1-1 1,0 1-1,-1 0 1,0 0-1,1 0 0,-1 0 1,0 0-1,1 1 1,-1-1-1,0 1 0,0-1 1,0 1-1,0 0 1,0 0-1,-1 0 0,1 0 1,0 0-1,-1 0 1,0 0-1,1 1 0,-1-1 1,0 1 15,6 10 6,-1 1 1,0 0 0,1 8-7,-6-18-9,30 125-858,-31-129 837,-1 0 1,1 1 0,0-1 0,0 0 0,0 0-1,0 0 1,0 1 0,0-1 0,0 0 0,0 0-1,0 0 1,0 1 0,0-1 0,0 0 0,0 0-1,0 0 1,1 1 0,-1-1 0,0 0 0,0 0-1,0 0 1,0 0 0,0 1 0,0-1 0,0 0-1,1 0 1,-1 0 0,0 0 0,0 1 0,0-1-1,0 0 1,0 0 0,1 0 0,-1 0 0,0 0-1,0 0 1,0 0 0,1 0 0,-1 0 0,0 0-1,0 0 1,0 0 0,1 0 0,-1 1 0,0-1-1,0-1 1,0 1 0,1 0 0,-1 0 0,0 0-1,0 0 1,0 0 0,1 0 0,-1 0 0,0 0-1,0 0 1,0 0 0,0 0 0,1 0 29,4-12-2142,-1-10-927</inkml:trace>
  <inkml:trace contextRef="#ctx0" brushRef="#br0" timeOffset="3338.28">3024 473 6529,'0'0'2489,"0"0"-1009,0 0-167,0 0-409,0 0-392,0 0-136,0 0-168,16 27 40,-6 9-16,0 2-56,-3 4-80,-1-3-96,-6-6-256,3-7-184,-3-8-160,0-15-456,0-3-569,0 0-1063</inkml:trace>
  <inkml:trace contextRef="#ctx0" brushRef="#br0" timeOffset="3725.11">3037 283 7842,'0'0'1640,"0"0"-1440,0 0-200,0 0-856,0 0-1353,0 0-3000</inkml:trace>
  <inkml:trace contextRef="#ctx0" brushRef="#br0" timeOffset="4110.39">3232 595 8266,'0'0'1456,"0"0"-465,0 0-98,0 0-170,0 0-220,9 27-135,3 3-271,-2-8 17,-2 0 0,-1 1 0,4 22-114,-11-46 8,0 1 0,0 0 0,0 0 0,0 0 0,0 0-1,0 0 1,0 0 0,0 0 0,1 0 0,-1-1 0,0 1 0,0 0 0,0 0 0,0 0 0,0 0 0,0 0 0,0 0 0,1 0-1,-1 0 1,0 0 0,0 0 0,0 0 0,0 0 0,0 0 0,1 0 0,-1 0 0,0 0 0,0 0 0,0 0 0,0 0-1,0 0 1,0 0 0,1 0 0,-1 0 0,0 0 0,0 0 0,0 0 0,0 1 0,0-1 0,0 0 0,0 0 0,0 0 0,1 0-1,-1 0 1,0 0 0,0 0 0,0 0 0,0 1 0,0-1 0,0 0 0,0 0 0,0 0 0,0 0-8,4-13 104,2-29-31,1-10-204,10-35 131,-14 74-21,1 0 1,0 0-1,1 1 1,0-1-1,1 1 1,0 0-1,1 1 1,1-1-1,-1 1 21,-6 10-7,0 0-1,0 0 1,0-1-1,0 1 1,1 0-1,-1 0 1,0 0-1,0 0 1,1 0-1,-1 1 1,0-1-1,1 0 1,-1 0-1,1 1 1,-1-1-1,1 1 1,-1-1-1,2 1 8,-3 0 10,1 0-1,0 0 1,0 1-1,0-1 1,0 0-1,0 1 1,0-1 0,0 0-1,0 1 1,-1-1-1,1 1 1,0 0-1,0-1 1,-1 1 0,1-1-1,0 1 1,-1 0-1,1 0 1,0-1-1,-1 1 1,1 0-1,-1 0-9,4 6 100,-1 1-1,0-1 0,0 1 1,-1-1-1,0 1 0,0 2-99,0-2 29,44 184 429,-45-192-561,-1 1 1,0 0-1,1 0 1,0 0-1,-1 0 1,1 0-1,-1 0 1,1-1-1,0 1 1,0 0-1,-1 0 1,1-1-1,0 1 1,0-1-1,0 1 1,0 0-1,0-1 1,0 0-1,0 1 1,0-1-1,0 0 1,0 1-1,0-1 1,0 0-1,0 0 1,0 0-1,0 0 1,0 0-1,0 0 1,0 0-1,0 0 1,0 0-1,0-1 1,0 1-1,1-1 103,1 1-440,0-1 0,0 0 0,0 0-1,0 0 1,0-1 0,0 1 0,0-1 0,0 1-1,0-1 1,1-1 440,10-12-3711</inkml:trace>
  <inkml:trace contextRef="#ctx0" brushRef="#br0" timeOffset="4441.73">3718 518 6329,'0'0'1954,"0"0"-672,0 0-113,0 0-213,0 0-305,0 0-83,14 2 15,-3 0-492,48 5 580,-53-6-578,0-1 0,0 0 0,0-1 0,0 1-1,0-1 1,0-1 0,0 1 0,0-1 0,0 0 0,2-1-93,-6 2 2,0 0 1,0 0-1,0 0 0,1 0 0,-1 0 1,0 0-1,-1-1 0,1 1 0,0-1 1,0 1-1,-1-1 0,1 0 0,0 1 1,-1-1-1,0 0 0,1 0 0,-1 0 0,0 0 1,0-1-1,0 1 0,-1 0 0,1 0 1,0-1-1,-1 1 0,1 0 0,-1-1 1,0 1-1,0 0 0,0-1 0,0 1 1,-1-2-3,0 1-39,0-1 0,-1 1 0,0 0 0,1 0 0,-1 0 0,-1 0 0,1 0-1,0 1 1,-1-1 0,1 1 0,-1 0 0,0-1 0,1 1 0,-1 0 0,0 0 0,-1 1 0,1-1 0,0 1 0,0 0 0,-3-1 39,-2-1-160,1 0 0,-1 1-1,0 0 1,-1 1-1,1 0 1,-5 0 160,11 1-21,-1-1 1,1 2 0,0-1-1,-1 0 1,1 0-1,0 1 1,0-1 0,-1 1-1,1 0 1,0 0 0,0 0-1,0 0 1,0 0-1,0 0 1,0 0 0,0 1-1,0-1 1,1 1-1,-1-1 1,0 1 0,1 0-1,0 0 1,-1-1 0,1 1-1,-1 1 21,-3 9-2,0 0-1,0 1 1,1-1-1,1 1 1,0 0-1,1-1 1,1 1-1,-1 2 3,0 33 480,3 29-480,0-19 310,-1-56-297,0 36 307,2 0 0,4 22-320,-5-49 22,2 1 1,-1-1-1,1 0 1,1 0 0,0 0-1,1 0 1,0-1-1,0 0 1,1 0-1,6 7-22,-9-14-42,-1 0-1,1-1 0,0 1 0,1 0 0,-1-1 0,0 0 0,1 0 0,-1 0 0,1 0 1,0 0-1,-1-1 0,1 0 0,0 0 0,0 0 0,0 0 0,0 0 0,0-1 0,0 0 1,0 0-1,0 0 0,0 0 0,1-1 43,4 0-336,0 0-1,0-1 1,-1 0 0,0-1-1,1 0 1,-1 0 0,0-1 0,0 0-1,3-2 337,35-24-4293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45.265"/>
    </inkml:context>
    <inkml:brush xml:id="br0">
      <inkml:brushProperty name="width" value="0.05" units="cm"/>
      <inkml:brushProperty name="height" value="0.05" units="cm"/>
    </inkml:brush>
  </inkml:definitions>
  <inkml:trace contextRef="#ctx0" brushRef="#br0">242 1 4001,'0'0'1756,"0"0"-892,0 0-237,0 0 120,0 0 83,0 0 60,0 0-23,0 15 992,5 291 374,-2-155-3064,-1 0-3697,-2-160 1841,0-10-204</inkml:trace>
  <inkml:trace contextRef="#ctx0" brushRef="#br0" timeOffset="369.48">0 266 8362,'0'0'2328,"0"0"-1472,0 0-103,0 0-113,0 0-168,0 0-104,0 0 8,175-24-224,-128 24-152,2 0-8,-2 0-312,-4 0-184,-7 0-120,-3 0-168,-6 0-241,6 0-463,-10 0-856,-3 0-2345</inkml:trace>
  <inkml:trace contextRef="#ctx0" brushRef="#br0" timeOffset="770.16">784 197 6209,'0'0'1602,"0"0"-492,0 0-157,0 0-389,0 0-329,-5 3-179,3-2-22,0 0 1,0 1 0,0-1-1,1 1 1,-1 0-1,0-1 1,1 1-1,-1 0 1,1 0-1,0 0 1,-1 0-1,1 0 1,0 0-1,0 1 1,1-1 0,-1 0-1,0 0 1,1 1-1,-1-1 1,1 0-1,0 1 1,0-1-1,0 1 1,0-1-1,0 1-34,-2 13 233,-2 24 13,2 1-1,1 8-245,4-48-45,0 0 0,0 0-1,0-1 1,0 1 0,0-1 0,0 1-1,0-1 1,0 0 0,0 0 0,0-1-1,0 1 1,2-1 45,-1 0 6,-1 0-1,1 0 1,-1 0-1,1-1 1,-1 0-1,0 0 1,1 0-1,-1 0 1,0 0-1,-1 0 0,1-1 1,0 1-1,-1-1 1,1 0-1,-1 0 1,0 0-1,0 0 1,1-2-6,6-9-117,-2 0 0,0 0 0,5-13 117,-10 21-41,1 0 0,-2 0 0,1 0-1,-1-1 1,0 1 0,0 0 0,0 0 0,-1-1-1,0 1 1,0 0 0,-1-1 0,-1-3 41,2 7-14,-1 1-1,0 0 1,0-1 0,0 1 0,0 0 0,0 0-1,-1 0 1,1-1 0,-1 2 0,1-1-1,-1 0 1,0 0 0,0 0 0,1 1-1,-1-1 1,-1 1 0,1-1 0,0 1 0,0 0-1,0 0 1,-1 0 0,1 0 0,0 0-1,-1 1 1,1-1 0,-1 1 0,1 0 0,-1-1-1,1 1 1,-1 0 0,1 0 0,-1 1 14,2-1-9,-7-1-114,0 1 0,0 1 0,1 0 1,-1 0-1,-1 1 123,6-1-45,-1 0 1,1 0 0,0 0 0,1 1 0,-1 0-1,0-1 1,0 1 0,1 0 0,-1 1 0,1-1-1,-1 0 1,1 1 0,-1 1 44,-13 19-523,0 0 0,2 2-1,1 0 1,-9 24 523,0-4-1488,12-25-1072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42.458"/>
    </inkml:context>
    <inkml:brush xml:id="br0">
      <inkml:brushProperty name="width" value="0.05" units="cm"/>
      <inkml:brushProperty name="height" value="0.05" units="cm"/>
    </inkml:brush>
  </inkml:definitions>
  <inkml:trace contextRef="#ctx0" brushRef="#br0">144 1 5233,'0'0'1680,"0"0"-671,0 0-289,0 0-51,0 0-70,0 0 31,0 0 148,0 0 72,0 0-58,0 0-142,-4 10 111,-25 56-471,3 1-1,-5 27-289,-11 31 139,34-98-128,5-19-134,5-28 47,0 10 71,1 1 1,0-1 0,0 1 0,1 0 0,0 0 0,1 1 0,0-1-1,5-7 5,6-5-171,0 1-1,15-15 172,-19 22-243,0 1-1,1 1 1,9-6 243,-18 14-110,1 0 1,0 0-1,0 0 0,0 1 0,0 0 1,0 0-1,0 0 0,1 1 1,-1-1-1,1 1 0,-1 0 1,1 1-1,0 0 110,-5 0 4,0 1 0,0-1-1,0 1 1,0-1 0,0 1 0,0 0 0,0 0-1,0-1 1,0 1 0,0 0 0,-1 0 0,1 0-1,0 0 1,0 0 0,-1 0 0,1 0 0,-1 0-1,1 1 1,-1-1 0,0 0 0,1 0 0,-1 0-1,0 0 1,0 1 0,0-1 0,0 1-4,5 38 550,-1 85 881,9-144-1336,1 1 0,1 1 0,1 0 0,1 1 0,12-9-95,-19 16-1,17-16-111,1 1 0,1 1 0,1 1 0,1 2 0,1 1 0,1 2 0,23-9 112,-46 22-95,0 1 1,0 1-1,0-1 1,0 2-1,5-1 95,-13 1-13,1 1 0,-1 0 0,1 0 0,0 0 0,-1 0 1,1 0-1,-1 1 0,1-1 0,-1 1 0,1 0 0,-1 0 0,0-1 0,1 1 0,-1 1 0,0-1 0,1 0 0,-1 1 0,0-1 0,0 1 1,0-1-1,0 1 0,-1 0 0,1 0 0,0 0 13,1 5 39,0 0 0,0 0-1,0 0 1,-1 0 0,0 0 0,-1 0 0,0 1 0,0-1 0,0 6-39,-2 77 254,0-44-263,1-40-136,-1 0 1,1-1 0,-1 1 0,0-1-1,0 1 1,0-1 0,-1 1 0,0-1 0,0 1-1,0-1 1,-1 0 0,1 0 0,-3 2 144,4-33-5895,1 5 859</inkml:trace>
  <inkml:trace contextRef="#ctx0" brushRef="#br0" timeOffset="554.72">1054 158 4993,'0'0'1572,"0"0"-449,0 0-85,0 0-122,0 0-170,0 0-245,22 6-192,69 16-79,-82-20-130,0 0 0,0 0 0,0-1 0,1 0-1,-1-1 1,0 0 0,0 0 0,1-1 0,2-1-100,-2 1 42,-7 1-33,0-1 0,1 1 0,-1-1 0,1 0 0,-1 0 0,0 0 0,0 0 0,0-1 0,1 1-1,-1-1 1,-1 0 0,1 0 0,0 0 0,0 0 0,-1-1 0,1 1 0,-1-1 0,0 1 0,0-1 0,0 0 0,0 0-1,0 0 1,0 0 0,-1 0 0,0 0 0,1 0 0,-1-1 0,-1 1 0,1-1 0,0 1 0,-1 0 0,1-1-1,-1 1 1,0-1 0,0 1 0,-1-1 0,1 1 0,-1-3-9,0 4-20,0 0 1,1 1-1,-1-1 0,0 0 1,0 1-1,0-1 0,0 1 0,0-1 1,-1 1-1,1-1 0,0 1 1,-1 0-1,1 0 0,-1 0 0,1 0 1,-1 0-1,1 0 0,-1 0 1,0 0-1,0 0 0,1 1 1,-1-1-1,0 1 0,0-1 0,0 1 1,0 0 19,-9-2-131,0 1 1,0 1 0,-1-1 0,0 2 130,-1-1-55,9 0 65,0 0 0,0 1 0,0-1 0,0 1-1,0 0 1,0 0 0,1 0 0,-1 1 0,0 0 0,1-1 0,-1 1 0,1 0 0,-1 0 0,1 1 0,0-1 0,0 1 0,0 0 0,0 0 0,0 0 0,1 0-1,-1 0 1,1 0 0,0 1 0,0-1 0,0 1 0,0 0 0,1-1 0,0 1 0,0 0 0,0 0 0,-1 3-10,-2 14 174,0 1 0,2 1 0,1-1 1,0 0-1,2 8-174,-1-8 134,0-17-116,1 1-1,-1 0 0,1-1 0,0 1 0,0-1 0,1 1 0,0-1 0,-1 0 0,2 0 0,-1 0 1,2 2-18,-3-5-25,0 0 1,1 1 0,0-1 0,0 0 0,0 0-1,0 0 1,0 0 0,0 0 0,0-1 0,0 1 0,1-1-1,-1 1 1,1-1 0,-1 0 0,1 0 0,-1 0-1,1 0 1,0 0 0,-1-1 0,1 1 0,0-1 0,0 0-1,0 0 25,201 0-6096,-153 0 1787</inkml:trace>
  <inkml:trace contextRef="#ctx0" brushRef="#br0" timeOffset="1087.31">1887 96 728,'0'0'5865,"0"0"-3575,0 0-1033,0 0-301,0 0-296,0 0-87,-14-7-19,-44-21-67,55 27-471,1-1 1,-1 1-1,0 0 1,0 0 0,0 1-1,0-1 1,0 1 0,0-1-1,0 1 1,0 0 0,0 0-1,0 0 1,0 0 0,-1 1-1,1-1 1,0 1 0,1 0-1,-1 0 1,0 0-1,0 0 1,0 1 0,0-1-1,1 1 1,-1-1 0,1 1-1,-1 0 1,1 0 0,0 0-1,0 0 1,0 0 0,0 1-1,0-1 1,0 1-1,1-1 1,-2 3-17,-3 7 11,0 1-1,1-1 1,1 1-1,0 1 1,1-1-1,-1 9-10,3-19 20,-4 25 51,2-1 0,1 1 0,1 0 0,2 27-71,-1-52-11,1-1 0,-1 0 1,1 0-1,0 1 0,-1-1 0,1 0 0,0 0 0,0 0 1,0 0-1,1 0 0,-1 0 0,0 0 0,1 0 0,-1-1 1,1 1-1,0-1 0,0 1 0,-1-1 0,1 1 0,0-1 1,0 0-1,0 0 0,0 0 0,1 0 0,-1 0 0,0 0 0,0-1 1,0 1-1,1-1 0,-1 0 0,0 1 0,1-1 0,-1 0 1,0 0-1,1-1 0,-1 1 0,0 0 0,0-1 0,1 1 1,-1-1-1,0 0 0,0 0 0,0 0 0,0 0 0,0 0 1,0 0-1,0-1 0,0 1 11,7-8-53,-1 0 0,-1-1-1,1 1 1,-2-2 0,1 1 0,-1-1 0,3-7 53,4-13-281,-1-1 0,1-7 281,-9 23-19,0-4-6,-2 18 111,-1 11 120,2 13 102,1 0 0,0 0-1,5 9-307,-6-21-62,0-1-1,0 0 0,1 1 0,1-2 0,0 1 0,0 0 1,0-1-1,1 0 0,1 0 63,-5-6-262,-1-1 0,1 1 0,0-1 0,0 1 0,0-1-1,0 0 1,0 0 0,0 0 0,0 0 0,0 0 0,1-1 0,-1 1 0,0-1 0,1 1 0,-1-1 0,0 0 0,0 0 0,1 0-1,-1 0 1,0 0 0,1 0 262,3 0-1394,7 0-3219</inkml:trace>
  <inkml:trace contextRef="#ctx0" brushRef="#br0" timeOffset="1504.02">2165 143 5209,'0'0'1841,"0"0"-452,0 0-159,0 0-190,0 0-223,0 0-187,0 16-89,0 132 278,0-107-775,0-40-60,1-7-92,2-7 107,2-1-1,0 1 1,1 0-1,0 1 1,0-1-1,2 1 0,-1 0 1,2 1-1,-1 0 1,2 0-1,-1 1 1,1 0-1,8-6 2,-16 15-34,-1 0 0,0 0-1,0 1 1,1-1 0,-1 0 0,0 0-1,1 1 1,-1-1 0,1 1 0,-1-1-1,1 1 1,-1 0 0,1-1 0,-1 1-1,1 0 1,0 0 0,-1 0 0,1 0 0,-1 0-1,1 1 1,-1-1 0,1 0 0,0 1 34,0 0-16,0 0 0,0 1 0,0-1 0,0 1 0,0-1 0,0 1 0,-1 0 1,1 0-1,0 0 0,-1 0 0,0 0 0,1 0 0,0 2 16,4 9 60,-1 0 0,0 1 0,0 0 0,1 13-60,-3-16 3,21 122-971,-24-131 752,0 0 0,1-1 0,-1 1-1,1 0 1,0 0 0,-1 0 0,1-1 0,0 1-1,0 0 1,0-1 0,0 1 0,1-1-1,-1 1 1,0-1 0,1 0 0,-1 1 0,1-1-1,-1 0 1,1 0 0,-1 0 0,1 0 0,0 0-1,0-1 1,-1 1 0,3 0 216,9 0-3731</inkml:trace>
  <inkml:trace contextRef="#ctx0" brushRef="#br0" timeOffset="1973.83">2860 15 6009,'0'0'2207,"0"0"-317,0 0-355,0 0-341,0 0-231,0 0-363,-7 6-339,0-1-260,0 1 0,0 0 0,1 1-1,0-1 1,0 1 0,1 0 0,-1 1 0,2-1 0,-1 1-1,1 0 1,0 0 0,1 1 0,-1-1 0,2 1 0,-1-1-1,0 10 0,2-12-75,1 0-1,-1 0 1,1 0-1,0 0 1,1 0-1,0 0 0,0 0 1,0 0-1,1 2 76,0-5-25,-1-1 1,1 0-1,-1 1 0,1-1 0,0 0 0,0 0 0,0 0 0,0 0 0,0 0 1,0 0-1,1-1 0,-1 1 0,1-1 0,-1 0 0,1 1 0,-1-1 0,1 0 1,0-1-1,0 1 0,1 0 25,14 3-31,0-1 0,0-1 0,0-1 0,4 0 31,57 5 45,-72-5-40,-1 1 0,0-1 0,0 1 0,0 0 0,0 1 1,0 0-1,0 0 0,-1 0 0,1 0 0,2 3-5,-6-4 41,0 0 1,1 1 0,-1-1-1,0 1 1,0-1-1,0 1 1,-1 0-1,1 0 1,-1 0-1,1 0 1,-1 0-1,0 0 1,0 0 0,-1 0-1,1 0 1,0 0-1,-1 1 1,0-1-1,0 0 1,0 1-1,0-1 1,0 0-1,-1 1-41,0 0 32,0 0 0,0 1 0,0-1 0,0 0-1,-1 0 1,1-1 0,-1 1 0,0 0 0,-1 0 0,1-1-1,-1 0 1,1 1 0,-1-1 0,0 0 0,0 0-1,0 0 1,-1 0-32,-7 4-36,-1 0 0,0-1 1,0 0-1,0-1 0,-9 2 36,15-4-199,-1-2 0,1 1 0,-1-1 0,1 0-1,-1 0 1,1 0 0,-1-1 0,0 0 0,1-1 0,-1 0 0,0 0 0,0 0 199,6 0-144,1 1 1,-1-1-1,1 0 1,-1 1-1,0-1 0,1 0 1,0 0-1,-1 0 1,1 1-1,-1-1 1,1 0-1,0 0 1,0 0-1,-1 0 1,1 0-1,0 1 1,0-1-1,0 0 1,0 0-1,0 0 1,0 0-1,0 0 1,0 0-1,1 0 0,-1 0 1,0 1 143,0-3-1008,0-16-4703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49.677"/>
    </inkml:context>
    <inkml:brush xml:id="br0">
      <inkml:brushProperty name="width" value="0.05" units="cm"/>
      <inkml:brushProperty name="height" value="0.05" units="cm"/>
    </inkml:brush>
  </inkml:definitions>
  <inkml:trace contextRef="#ctx0" brushRef="#br0">199 572 6857,'0'0'2552,"0"0"-1063,0 0-283,0 0-121,0 0-216,0 0-139,-2 16-127,-4 53 631,4 4-1234,2 49 354,0-95-4818,0-55 1387,0-4-2264</inkml:trace>
  <inkml:trace contextRef="#ctx0" brushRef="#br0" timeOffset="369.82">199 572 8938,'-116'-196'2592,"116"199"-1711,0 0-321,0 0-248,0 3-312,0-3-80,0-1-400,6-2-520,4 0-857,-3 0-1344</inkml:trace>
  <inkml:trace contextRef="#ctx0" brushRef="#br0" timeOffset="723.73">450 146 1192,'0'0'8482,"0"0"-5823,0 0-2185,0 0-262,1 34-10,2 112-85,2-68-16,4 0 0,3-1 1,16 55-102,-4-23-682,-23-100 854,-1-6-2635,0-1-2001,0-12-917</inkml:trace>
  <inkml:trace contextRef="#ctx0" brushRef="#br0" timeOffset="1086.68">334 572 7522,'0'0'2104,"0"0"-1408,0 0 336,0 0-239,0 0-49,0 0-40,0 0-40,123 0-72,-97 0-248,1 0-208,2 0-136,4-3-336,0-3-504,1 3-312,2 0-505,-3 3-951,-13 0-3409</inkml:trace>
  <inkml:trace contextRef="#ctx0" brushRef="#br0" timeOffset="1456.12">1055 334 5329,'0'0'5420,"0"0"-3240,0 0-1039,0 0-411,0 0-774,-12 4-208,1 0 230,1 0-1,-1 0 1,1 1-1,0 0 1,0 1-1,1 0 1,0 1-1,0 0 0,0 1 1,1-1-1,0 1 1,-5 7 22,7-6 1,-1 1 0,2 0 0,-1 0 0,1 0 0,1 1 1,0-1-1,0 1 0,1 0 0,0 0 0,1 0 0,0 0 0,1 1 1,1-1-1,-1 6-1,2-15 0,-1-1 0,0 0 0,1 0 0,-1 0 0,1 0 0,-1 0 0,1 0 0,-1 0 0,1 0 0,0 0 0,0 0 0,-1 0 0,1 0 1,0 0-1,0 0 0,0-1 0,0 1 0,0 0 0,0-1 0,0 1 0,0-1 0,0 1 0,0-1 0,1 1 0,-1-1 0,0 0 0,37 10 5,-31-8-2,9 1 12,1 1 0,-1 0-1,-1 2 1,14 5-15,-25-9 11,-1-1 1,1 1-1,-1 0 0,0 0 0,0 1 1,0-1-1,0 1 0,0-1 0,0 1 0,-1 0 1,1 0-1,-1 0 0,0 0 0,0 1 1,0-1-1,0 1 0,-1-1 0,1 1 1,-1-1-1,0 1 0,0 0 0,0 0 0,0 2-11,0 1 24,-1-1 0,0 1-1,0 0 1,0-1 0,-1 1-1,0 0 1,-1-1-1,1 1 1,-1-1 0,0 0-1,-1 1 1,0 1-24,0-3-103,-1 0 0,1-1-1,-1 1 1,0-1 0,0 0 0,0 0 0,0 0-1,-1-1 1,1 0 0,-1 1 0,0-2 0,0 1 0,0 0-1,0-1 1,-4 1 103,-6 2-918,0-1 0,-1 0-1,0-1 1,1-1 0,-9 1 918,-22-2-5928</inkml:trace>
  <inkml:trace contextRef="#ctx0" brushRef="#br0" timeOffset="1803.6">17 21 9618,'0'0'2865,"0"0"-1281,0 0 96,0 0-839,0 0-625,0 0-216,0 0-304,0-20-545,-4 43-615,1 10-944,-7 3-2482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47:23.163"/>
    </inkml:context>
    <inkml:brush xml:id="br0">
      <inkml:brushProperty name="width" value="0.05" units="cm"/>
      <inkml:brushProperty name="height" value="0.05" units="cm"/>
      <inkml:brushProperty name="color" value="#E71224"/>
    </inkml:brush>
  </inkml:definitions>
  <inkml:trace contextRef="#ctx0" brushRef="#br0">0 758 680,'0'0'1130,"0"0"-499,0 0-350,0 0-125,0 0-55,0 0-1,0 0-10,0 0-33,0 0-10,4-11 46,-2 7 2252,0 2 3453,1 2-5792,1 1 0,-1-1 0,1 1 0,0-1 0,-1 1 0,1 0 0,-1 1 0,0-1 0,1 0-1,-1 1 1,0 0 0,0 0 0,0 0 0,0 0 0,0 0 0,0 1 0,-1-1 0,1 1 0,1 2-6,11 9 138,-9-8-83,1-1 0,-1 0 0,1 0 0,1-1 0,-1 0 0,1 0 0,0-1 0,-1 0 0,2 0 0,-1 0 0,0-1 0,4 0-55,3 1 87,0 1 0,0 1 0,0 0 1,3 2-88,-7-2 62,1-1 1,-1 0-1,1 0 1,0-1 0,-1-1-1,1 0 1,10 0-63,48 0 444,-32 0-67,1-1 0,10-4-377,-37 2 85,0 0-1,0-2 1,-1 1-1,1-1 0,0-1 1,-1 0-1,0-1 0,0 0 1,3-3-85,38-21 289,-22 12-135,0-1 0,20-16-154,18-9 35,-26 18-7,-17 10-20,-15 10 6,0-1 1,-1 0-1,1-1 0,1-2-14,18-16 519,-15 13-466,0 0 0,-1-1 0,0 0 0,-1-1 0,6-9-53,24-37 71,-7 9 108,12-25-179,-34 52 40,-2-1 0,7-21-40,0 4 0,-12 30 0,-1 1 0,-1 0 0,0-1 0,0 0 0,1-11 0,20-75-31,-24 90-9,-1 7 35,0 1-1,0-1 0,0 1 1,-1-1-1,1 1 0,0-1 1,0 1-1,0-1 0,0 1 0,1-1 1,-1 1-1,0-1 0,0 1 1,0-1-1,0 1 0,0-1 1,1 1-1,-1-1 0,0 1 1,0 0-1,1-1 0,-1 1 1,0-1-1,1 1 0,-1 0 1,0-1-1,1 1 0,-1 0 1,1-1-1,-1 1 0,1 0 1,-1 0-1,0 0 0,1-1 1,-1 1-1,1 0 0,-1 0 1,1 0-1,-1 0 0,1 0 6,0 0-57,-1 0-12,0 0-3,0 0-2,0 0 1,0 0 26,0 0 22,0 0-65,0 0-190,0 5-1936,0 9-342,0-3-1465</inkml:trace>
  <inkml:trace contextRef="#ctx0" brushRef="#br0" timeOffset="2143.91">804 330 1096,'0'0'1978,"0"0"-654,0 0-368,0 0-118,0 0-50,0 0-6,1 5 4228,1 21-4803,-5-19-152,0 0 0,-1-1 0,1 1 0,-1-1 0,-1 0 0,1 0 0,-1-1 0,-5 6-55,-49 43 434,35-33-409,-11 8 409,-2-1 0,-8 3-434,45-30-3,-5 3 29,1-1 0,-1 0 1,0 1-1,0-1 0,-1-1 1,1 1-1,0-1 0,-1 0 1,0 0-1,1-1 0,-1 0 1,0 0-1,0 0 1,1 0-1,-5-1-26,3 0 5,5 0 4,0 0 1,0 0-1,1 1 0,-1-2 0,0 1 0,0 0 0,1 0 0,-1 0 0,0-1 0,0 1 0,1-1 0,-1 0 0,1 1 0,-1-1 0,0 0 0,1 0 0,-1 0 0,1 0 1,0 0-1,-1 0-9,0-2-27,0 1 0,1-1 1,-1 1-1,1-1 0,-1 0 1,1 1-1,0-1 0,0 0 1,0 0-1,0 0 0,1 0 1,-1 0-1,1 0 0,0 0 1,0 0-1,0 0 0,0 0 0,0 0 1,1-1 26,-1-6-96,-1-3 51,2-23 201,-1 35-155,0 0 0,0 0 0,0 1 0,0-1 0,0 0 0,1 0 0,-1 0 0,0 1 0,1-1 0,-1 0 0,0 0 0,1 1 0,-1-1 1,1 0-1,-1 0 0,1 1 0,0-1 0,-1 1 0,1-1 0,0 1 0,-1-1 0,1 1 0,0-1 0,-1 1 0,1-1 0,0 1 0,0 0 0,0 0 0,-1-1 0,1 1 0,0 0 0,0 0 0,0 0 0,0 0 0,38-3-63,-28 1 43,0 1 0,1 0 0,-1 1 0,0 0 0,0 1-1,11 2 20,-16 0 36,1 0 0,0 0 0,-1 0-1,0 1 1,0 0 0,0 1 0,0-1-1,4 6-35,28 18 441,-14-11-408,0 0-1,-1 1 1,9 11-33,-31-28 4,1 1 0,0-1 0,-1-1 0,1 1 0,0 0 1,-1 0-1,1-1 0,0 1 0,0-1 0,0 1 0,1-1-4,-1 1 1,0-1-1,0 1 0,0-1 0,0 1 0,1 0 1,-1 0-1,0 0 0,0 0 0,0 0 0,-1 0 1,3 2-1,-4-2-274,1 0 0,-1-1-1,1 1 1,-1 0 0,1 0 0,-1 1 0,1-1 0,-1 0 0,0 0 0,0 0 0,0 0 0,0 0 0,0 0 0,0 0 0,0 0 0,0 1 274,0 1-524,0 3-3323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47.010"/>
    </inkml:context>
    <inkml:brush xml:id="br0">
      <inkml:brushProperty name="width" value="0.05" units="cm"/>
      <inkml:brushProperty name="height" value="0.05" units="cm"/>
    </inkml:brush>
  </inkml:definitions>
  <inkml:trace contextRef="#ctx0" brushRef="#br0">182 435 6513,'0'0'1989,"0"0"-486,0 0-242,0 0-243,0 0-370,-9 2-407,-2 2-234,1-1-1,0 2 0,0-1 0,1 1 0,-1 1 0,1-1 0,0 2 0,1-1 0,-1 1 0,1 1 0,1-1 0,-1 1 0,-4 7-6,12-14-1,-32 54 94,30-53-99,1 2-1,-1-1 1,1 0-1,0 0 0,0 0 1,0 0-1,1 1 1,-1-1-1,1 0 0,0 1 1,0-1-1,0 0 1,0 1-1,0-1 0,1 0 1,0 1-1,0 1 7,0-4-9,0 0 1,0 0-1,1 0 0,-1 0 0,0 0 1,0 0-1,1 0 0,-1 0 1,1 0-1,-1-1 0,0 1 0,1 0 1,0-1-1,-1 0 0,1 1 0,-1-1 1,1 0-1,-1 0 0,2 1 9,4 0-15,24 4 99,0 0 1,0-2-1,8-2-84,-2 1 150,1 1 0,-1 3-150,-37-6 16,0 0 0,1 0-1,-1 0 1,1 0 0,-1 0-1,0 0 1,1 0 0,-1 1-1,1-1 1,-1 0 0,0 0 0,1 1-1,-1-1 1,0 0 0,0 0-1,1 1 1,-1-1 0,0 0-1,0 1 1,1-1 0,-1 0-1,0 1 1,0-1 0,0 1-1,1-1 1,-1 0 0,0 1 0,0-1-1,0 1 1,0-1 0,0 0-1,0 1 1,0-1 0,0 1-1,0-1 1,0 0 0,0 1-1,0-1 1,0 1 0,0-1 0,-1 0-1,1 1-15,0 0 32,-1 0 0,1 0 0,0 0 1,-1 0-1,0 0 0,1 0 0,-1 0 0,1 0 0,-1 0 0,0-1 0,0 1 0,1 0 0,-1 0 0,0-1 0,0 1 0,0 0 0,0-1-32,-15 7-394,-1-1-1,1-1 0,-1 0 0,0-2 0,0 0 0,-1 0 0,-4-1 395,22-2-795,0 0-177,6-3-376,54-30-1812,-27 12 704</inkml:trace>
  <inkml:trace contextRef="#ctx0" brushRef="#br0" timeOffset="400.5">711 45 7498,'0'0'2125,"0"0"-922,0 0-492,0 0-368,0 0-71,0 0-19,0 27 69,0 161 374,0 180-1586,0-368-158,-1-7-3365,-1-9-747</inkml:trace>
  <inkml:trace contextRef="#ctx0" brushRef="#br0" timeOffset="749.34">565 456 6785,'0'0'2810,"0"0"-1283,0 0-546,0 0-397,0 0-304,0 0-128,0 0 9,0 0 66,3 0 62,79 3-423,44 10 134,13 0-6674,-118-12 1774</inkml:trace>
  <inkml:trace contextRef="#ctx0" brushRef="#br0" timeOffset="1217.21">1118 548 4865,'0'0'2205,"0"0"-549,0 0-273,0 0-326,0 0-354,0 0-293,-12-10-138,-36-33-46,46 42-218,0-1-1,0 1 1,0-1 0,0 1-1,0 0 1,0-1-1,0 1 1,-1 0-1,1 0 1,0 1-1,0-1 1,-1 0-1,1 1 1,-1 0 0,1-1-1,-1 1 1,1 0-1,0 0 1,-1 0-1,1 1 1,-1-1-1,1 0 1,0 1-1,-1 0 1,0 0-8,0 1-12,-1 0 0,1 0 0,0 0 0,0 0 0,0 1 0,0 0 0,0-1 0,1 1 0,-1 0-1,1 1 1,-2 1 12,-1 3-16,0 0 0,1 0 0,0 0 0,1 1 0,-1-1 0,1 1 0,1 0 0,0 0-1,0 0 1,1 0 0,0 1 0,1-1 0,0 8 16,0-15-6,0 0 0,1-1 0,-1 1 0,1-1 0,0 1 1,-1-1-1,1 1 0,0-1 0,0 1 0,0-1 0,0 0 0,0 0 0,0 1 0,0-1 0,0 0 0,0 0 1,1 0-1,-1 0 0,0 0 0,1 0 0,-1-1 0,1 1 0,-1 0 0,1-1 0,-1 1 0,1-1 0,0 1 1,-1-1-1,1 0 0,0 0 0,-1 0 6,8 2 14,-1-1 1,1 0-1,0-1 1,0 0-1,3 0-14,-9-1 3,0 0-1,0 0 1,-1 0-1,1 0 1,0-1-1,0 1 1,-1-1-1,1 0 1,-1 1-1,0-1 1,1 0-1,-1 0 1,0-1-1,0 1 1,0 0-1,0-1 1,-1 1-1,1-1 1,-1 0-1,0 1 1,1-1-1,0-2-2,1-4-5,1-1 0,-1 1 0,0-1 1,-1 1-1,-1-1 0,1-4 5,-1-31 297,-1 44-232,0 12-161,2 0 47,0 0-1,0 0 1,1 0 0,0-1-1,1 1 1,1-1-1,-1 0 1,1 0-1,1-1 1,0 1-1,0-1 1,3 2 49,-8-10-147,1-1 1,-1 1-1,1 0 1,0 0 0,-1-1-1,1 1 1,0-1-1,-1 1 1,1-1-1,0 0 1,0 0-1,-1 0 1,1 0-1,0 0 1,0 0-1,-1 0 1,1 0-1,1-1 147,29-10-2485,-12-6 244</inkml:trace>
  <inkml:trace contextRef="#ctx0" brushRef="#br0" timeOffset="1564.65">1472 0 8002,'0'0'2507,"0"0"-1324,0 0-567,0 0-129,0 0 150,1 26-14,2 7-430,1 34 561,-3 13-754,3 5 303,3-1 0,6 6-303,-1 4-619,-11-41-2287,-1-35-2476,0-14 465</inkml:trace>
  <inkml:trace contextRef="#ctx0" brushRef="#br0" timeOffset="1903.22">1323 417 680,'0'0'8322,"0"0"-6690,0 0-864,0 0-207,0 0 111,0 0-56,0 0-192,99 15 144,-69-15-144,3 0-344,-7 0-80,1 0-512,-7 0-656,3 0-609,-7 0-1415,-6 0-4042</inkml:trace>
  <inkml:trace contextRef="#ctx0" brushRef="#br0" timeOffset="2257.98">1855 420 7538,'0'0'1691,"0"0"-782,0 0-166,0 0-58,0 0-263,0 0-165,5 9-82,16 25-40,-19-32-119,-1 0 1,1 0-1,-1 0 1,1 0 0,0 0-1,0-1 1,0 1-1,0-1 1,0 1 0,0-1-1,0 0 1,0 0-1,1 0 1,-1 0 0,0 0-1,1 0 1,-1-1-1,2 1-16,41 0-44,-27-2-2,-16 1 46,0 0 1,0-1-1,0 1 1,0 0 0,0 0-1,0-1 1,0 1-1,-1-1 1,1 0-1,0 1 1,0-1 0,-1 0-1,1 0 1,0 0-1,-1 0 1,1-1-1,-1 1 1,1 0 0,-1 0-1,0-1 1,1 1-1,-1-1 1,0 0 0,1-1-1,-1 0 0,1-1 0,-1 1 0,0-1 0,0 0 0,0 1 1,-1-1-1,1 0 0,-1 0 0,0 1 0,0-1 1,0 0-1,-1-3 0,0 5-11,1 0 1,-1 0 0,0 0 0,0 0-1,-1 1 1,1-1 0,0 0 0,-1 1-1,1-1 1,-1 1 0,1 0-1,-1-1 1,0 1 0,1 0 0,-1 0-1,0 0 1,0 0 0,0 0 0,0 0-1,0 1 1,0-1 0,0 1-1,0-1 1,0 1 10,-54-10-203,44 9 154,0 0 0,0 1-1,1 0 1,-1 1 0,0 0-1,0 1 1,-6 2 49,12-2 2,1 0 0,-1 1 0,1 0 1,-1 0-1,1 0 0,0 0 0,0 1 1,0 0-1,1 0 0,-1 0 0,1 0 1,0 1-1,0 0 0,0 0 0,0 1-2,-2 6 127,-1 0 0,2 1-1,0 0 1,0 0 0,1 0-1,1 1 1,0-1 0,1 1-1,0-1 1,1 1 0,1 0 0,0 0-1,1 0 1,2 9-127,-3-17 30,1-1 1,0 1-1,1-1 1,-1 0-1,1 0 1,0 0-1,1 1 1,-1-2-1,1 1 1,0 0-1,0-1 1,0 1-1,1-1 1,-1 0-1,1 0 1,0 0-1,0 0 1,1-1-1,-1 0 1,1 0-1,-1 0 1,1 0-1,0-1 1,0 0-1,4 1-30,5 2-385,-1-1-1,1-1 1,0-1-1,-1 1 1,1-2-1,0 0 1,0-1-1,0 0 1,8-2 385,18-6-3610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0:00.587"/>
    </inkml:context>
    <inkml:brush xml:id="br0">
      <inkml:brushProperty name="width" value="0.05" units="cm"/>
      <inkml:brushProperty name="height" value="0.05" units="cm"/>
    </inkml:brush>
  </inkml:definitions>
  <inkml:trace contextRef="#ctx0" brushRef="#br0">239 1 7642,'0'0'3795,"0"0"-2387,0 0-453,0 0-4,0 0-405,0 0-304,0 8-70,7 136 1859,26 141-2031,-27-244 12,-2 8 22,-1 1-1,-3 8-33,0-45 21,3-6-206,0-10-94,-1-6 220,-1-1-1,0 1 1,-1-1-1,0 1 1,0-1-1,-1 1 1,0-1-1,0 1 1,-1 0-1,-1 0 1,1-1-1,-2 1 1,1 1-1,-1-1 1,0 1-1,-2-3 60,-1 4-60,0-1 0,0 1 0,0 0-1,-1 0 1,0 1 0,-1 0 0,0 0 0,1 1-1,-2 0 1,1 1 0,0 0 0,-1 0 0,0 1 0,0 0-1,0 1 1,0 0 0,0 1 0,0 0 0,-1 1-1,1 0 1,0 0 0,0 1 0,-7 1 60,15-1-2,0-1 0,0 0 0,0 1 0,0 0 0,0 0 0,0-1 0,0 1 0,0 0 0,1 1 0,-1-1 0,0 0 0,1 0-1,-1 1 1,1-1 0,-1 1 0,1-1 0,0 1 0,-1 0 0,1-1 0,0 1 0,0 0 0,0 0 0,0 0 0,1 0 0,-1 0 0,0 2 2,-1 5 73,1 0 0,0 0-1,0 1 1,1-1 0,1 6-73,-1-2 118,0-9-95,0 1 0,1-1 0,-1 1 0,1-1-1,0 1 1,0-1 0,1 0 0,-1 1 0,1-1 0,0 0-1,0 0 1,1 0 0,-1 0 0,1-1 0,0 1 0,0-1-1,0 1 1,0-1 0,0 0 0,1 0 0,0 0-1,-1-1 1,1 0 0,0 1 0,0-1 0,0 0 0,1-1-1,-1 1 1,0-1 0,1 0 0,2 1-23,7 0-102,-1 1 0,1-2 0,0 0 1,0 0-1,-1-2 0,1 1 0,0-2 0,-1 0 0,1 0 1,3-3 101,31-8-846,7-3-3536,21-1 4382,-38 10-2956</inkml:trace>
  <inkml:trace contextRef="#ctx0" brushRef="#br0" timeOffset="354.2">659 453 9378,'0'0'2240,"0"0"-599,0 0-89,0 0-656,0 0-416,0 0-223,0 0-153,30 75-104,-27-51-48,-3-1-153,3-5-295,-3-3-328,0-3-496,0-9-512,0-3-857,0 0-2176</inkml:trace>
  <inkml:trace contextRef="#ctx0" brushRef="#br0" timeOffset="817.68">646 185 7098,'0'0'3920,"0"0"-2759,0 0-161,0 0-520,0 0-480,0 0-208,0 0-544,10 48-257,6-30-671,1-3-1040,-4-3-2193</inkml:trace>
  <inkml:trace contextRef="#ctx0" brushRef="#br0" timeOffset="1187.87">900 540 3881,'0'0'2247,"0"0"-369,0 0-181,0 0-264,0 0-454,0 0-457,4 22-310,9 70-126,-10-69-41,-3-23-14,0-9 165,0-3-172,-1-15 18,1 0 0,2 0-1,0 0 1,2 0 0,1 1 0,7-23-42,-12 47-25,1 0 0,0 0 1,0-1-1,0 1 0,0 0 1,0 1-1,0-1 0,1 0 0,-1 0 1,0 0-1,1 1 0,-1-1 1,1 1-1,0-1 0,0 1 1,-1 0-1,1 0 0,0-1 1,0 1-1,0 1 0,0-1 1,1 0-1,-1 0 0,0 1 1,0-1-1,0 1 0,0 0 1,1-1-1,-1 1 0,0 0 1,0 1-1,1-1 0,-1 0 1,0 1-1,0-1 0,0 1 1,0-1-1,1 1 0,-1 0 1,0 0-1,0 0 0,-1 0 1,1 0-1,0 1 0,0-1 1,1 2 24,12 12-311,-4-3-1569,2 0 1,-1 0-1,2-2 0,13 10 1880,-19-16-2661</inkml:trace>
  <inkml:trace contextRef="#ctx0" brushRef="#br0" timeOffset="1555.82">1224 522 6113,'0'0'1189,"0"0"-367,0 0-79,0 0-32,0 0-158,0 0-46,25 1-57,76 3-46,-99-4-372,1 0 0,0 0 0,0 0 0,0 0 0,-1 0 0,1-1 0,0 1 1,0-1-1,-1 0 0,1 0 0,-1 0 0,1 0 0,0 0 0,-1-1 0,0 1 0,1-1 0,-1 1 1,0-1-1,0 0 0,1-1-32,7-6 178,1 1 41,-1 1-104,-1 0-1,1-1 1,-2 0 0,1-1-115,-7 7 7,0 0 0,-1 0 0,1 0 0,-1 0 1,1 0-1,-1-1 0,0 1 0,0-1 0,0 1 1,0-1-1,0 1 0,-1-1 0,1 1 0,-1-1 1,1 1-1,-1-1 0,0 0 0,0 1 0,0-1 0,-1 0-7,0 1-29,0 0 0,0 0-1,0 1 1,0-1-1,-1 0 1,1 1-1,-1-1 1,1 1-1,-1 0 1,1-1-1,-1 1 1,0 0-1,0 0 1,0 0-1,0 0 1,1 1-1,-1-1 1,0 0 0,-1 1-1,1-1 1,0 1 29,-47-9-743,47 9 712,-9-2-57,1 2 0,-1-1 0,0 1 1,0 1-1,0 0 0,-6 1 88,15-1 30,-1 0 1,0 0-1,0 0 0,1 0 0,-1 0 0,1 1 0,-1-1 1,1 1-1,-1 0 0,1-1 0,0 1 0,0 0 0,0 1 1,0-1-1,0 0 0,0 0 0,1 1 0,-1-1 0,1 1 1,0 0-1,0-1 0,0 1 0,0 0 0,0 0 0,0-1 1,1 3-31,-4 14 293,2 1 1,0 0 0,2 0 0,0 0 0,1-1 0,2 12-294,-2-29-6,-1 0 0,1 0 0,0 0 0,0-1 0,0 1 0,0 0 0,0 0 0,0-1 0,1 1 0,-1-1 0,0 1 0,1-1 0,-1 1 0,1-1 0,0 0 0,-1 0 0,1 0 0,0 0 0,0 0 0,-1 0 0,1 0 0,0-1 0,0 1 0,0-1 0,0 1 0,0-1 0,0 0 0,2 0 6,11 2-518,-1-1 1,1-1 0,14-2 517,-4 1-865,35 1-2438,-36 0 454</inkml:trace>
  <inkml:trace contextRef="#ctx0" brushRef="#br0" timeOffset="1903.03">1777 355 5905,'0'0'1915,"0"0"-458,0 0-265,0 0-337,0 0-242,0 0-113,-8-6-53,2 1-376,0 1-1,0 1 1,0-1-1,-1 1 1,1 0 0,-1 0-1,1 1 1,-6-1-71,9 2 14,0 0 0,-1 1 0,1-1-1,0 1 1,-1 0 0,1 0 0,-1 0 0,1 0 0,-1 1 0,1 0 0,0-1 0,-1 1 0,1 0 0,0 1 0,0-1-1,0 1 1,0-1 0,0 1 0,0 0 0,0 0 0,1 0 0,-3 2-14,-1 2-8,1 0 0,0 0 0,1 0 0,-1 1-1,1 0 1,1 0 0,-1 0 0,1 0 0,0 0 0,1 1 0,0-1 0,0 1 0,0 3 8,-2 14 11,2 2 1,1-1 0,1 9-12,0-20 41,0-12-54,-1-1 1,1 1 0,0 0 0,0-1-1,0 1 1,1 0 0,-1 0 0,1-1-1,-1 1 1,1-1 0,0 1 0,0-1-1,0 1 1,0-1 0,1 1-1,-1-1 1,1 0 0,-1 1 0,1-1-1,0 0 1,0 0 0,0-1 0,0 1-1,0 0 1,0 0 0,0-1 0,1 0-1,-1 1 1,0-1 0,1 0 0,-1 0-1,1 0 1,0 0 0,-1-1 0,1 1-1,0-1 1,-1 0 0,1 1 0,0-1-1,-1-1 1,1 1 0,1 0 12,2 0-88,1-1 0,0 0 0,-1 0 0,1-1 0,-1 0 0,1 0 0,-1 0 0,0-1 0,0 1 0,0-2 0,0 1 0,0-1 0,-1 1 0,1-2 0,2-2 88,10-10-997,-1-1 0,-1 0 0,9-15 997,-6 10-1390,8-14-1607</inkml:trace>
  <inkml:trace contextRef="#ctx0" brushRef="#br0" timeOffset="1904.03">2038 90 5329,'0'0'3740,"0"0"-1752,0 0-670,0 0-549,0 0-458,0 0-147,-1 24 63,-1 10-119,-2 99 289,4-112-393,-1 6-257,1 0-1,2 0 1,0 0 0,1 0 0,2-1 0,1 0 0,3 8 253,-5-23-864,-4-8-3978,0-3-475</inkml:trace>
  <inkml:trace contextRef="#ctx0" brushRef="#br0" timeOffset="2284.33">1836 421 864,'0'0'7890,"0"0"-6378,0 0-288,0 0-191,0 0-441,0 0-208,0 0-80,169 3-32,-139-15-72,0-3-176,-1 0-24,1-3-400,0 0-408,-7 6-945,-3 3-2736</inkml:trace>
  <inkml:trace contextRef="#ctx0" brushRef="#br0" timeOffset="2653.23">2233 412 7642,'0'0'2584,"0"0"-1055,0 0 239,0 0-224,0 0-896,0 0-448,0 0-120,63 86-80,-56-65-264,-1 3-288,-2-7-352,-4-5-216,0-9-441,0-3-847,0 0-2017</inkml:trace>
  <inkml:trace contextRef="#ctx0" brushRef="#br0" timeOffset="2654.23">2243 174 7058,'0'0'2816,"0"0"-1680,0 0-648,0 0-352,0 0-136,0 0-640,0 0-1128,33 95-1081,-20-77-1143</inkml:trace>
  <inkml:trace contextRef="#ctx0" brushRef="#br0" timeOffset="3004.31">2435 456 3409,'0'0'2379,"0"0"-576,0 0-276,0 0-485,0 0-568,0 0-311,13 16-108,40 48-26,-52-63-18,0 1 0,0-1 0,0 0 0,1 1 0,-1-1-1,0 0 1,1 0 0,-1 0 0,1 0 0,-1 0 0,1 0 0,0 0 0,-1-1 0,1 1 0,0 0 0,0-1 0,0 0-1,-1 1 1,1-1 0,0 0 0,0 0 0,0 0 0,0 0 0,-1 0 0,1 0 0,0-1 0,0 1 0,0-1 0,-1 1-1,1-1 1,0 1 0,-1-1 0,1 0 0,0 0 0,-1 0 0,1 0 0,-1 0 0,1 0 0,-1-1 0,0 1 0,1 0-1,-1-1 1,1 0-11,3-5 44,0 1 0,0-1 0,-1 0 0,1 0-1,-1 0 1,-1-1 0,0 0 0,0 1 0,0-1-1,-1 0 1,1-8-44,0-1 27,-2 1 0,0-1 1,0 0-1,-2 1 0,-1-10-27,1 21-28,0 0 0,-1 0-1,1 0 1,-1 0 0,0 0 0,-1 1 0,1-1-1,-1 1 1,0-1 0,0 1 0,0 0 0,0 0-1,-1 0 1,0 0 0,0 1 0,0 0 0,0 0-1,0 0 1,-1 0 0,1 0 0,-1 1 0,0 0-1,0 0 1,0 0 0,0 1 0,0-1 0,0 1 0,0 1-1,0-1 1,-1 1 0,1 0 0,0 0 0,0 0-1,-1 1 1,1-1 0,-3 2 28,4-1-38,1 1 0,-1-1 0,0 1 0,1 0 0,0 0 0,-1 0 0,1 0 0,0 1-1,0-1 1,0 1 0,0 0 0,1 0 0,-1 0 0,1 0 0,0 0 0,0 0 0,0 1 0,0-1 0,0 1 0,0 3 38,-5 11-46,1 1 1,1-1 0,-2 15 45,4-23 2,-6 44-1215,2-1-1,2 1 0,3 52 1214,3-105-2336,2-1-529</inkml:trace>
  <inkml:trace contextRef="#ctx0" brushRef="#br0" timeOffset="3352.04">2819 304 7042,'0'0'2747,"0"0"-1331,0 0-477,0 0-200,0 0-130,0 0 94,0 19-60,0 137-224,0-87-721,10-82 71,7-56 138,8-28 80,-22 88 12,1 1 0,0-1 1,0 0-1,0 1 0,1 0 1,0 0-1,1 0 0,5-5 1,-10 12 10,0 0-1,-1 0 0,1 0 0,0 1 0,-1-1 1,1 0-1,0 1 0,0-1 0,0 0 0,0 1 1,0-1-1,0 1 0,0 0 0,0-1 0,0 1 1,0 0-1,0-1 0,0 1 0,0 0 0,0 0 0,0 0 1,0 0-1,0 0 0,0 0 0,0 0 0,0 0 1,0 1-1,0-1 0,0 0 0,0 1 0,0-1 1,0 0-1,0 1 0,0-1 0,0 1 0,0 0 1,-1-1-1,1 1 0,0 0 0,0-1 0,-1 1 0,1 0 1,0 0-1,-1 0 0,1 0-9,4 6 181,-1 0-1,0 0 1,-1 0-1,0 1 1,2 4-181,-2-5 80,2 6 17,16 43 705,3 16-802,-19-56-400,-1 0 0,-1 1 0,0-1 0,-1 1 0,-1-1 0,-1 1 0,0 0 400,0-16-149,0-1-1,0 1 0,0 0 1,0 0-1,0-1 0,0 1 1,0 0-1,-1-1 0,1 1 1,0 0-1,0-1 0,-1 1 1,1 0-1,0-1 0,-1 1 1,1-1-1,-1 1 0,1-1 1,-1 1-1,1-1 0,-1 1 1,1-1 149,-20 3-7687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58.466"/>
    </inkml:context>
    <inkml:brush xml:id="br0">
      <inkml:brushProperty name="width" value="0.05" units="cm"/>
      <inkml:brushProperty name="height" value="0.05" units="cm"/>
    </inkml:brush>
  </inkml:definitions>
  <inkml:trace contextRef="#ctx0" brushRef="#br0">273 369 8330,'0'0'2072,"0"0"-387,0 0-240,0 0-603,0 0-533,0 0-210,-22-4 12,-73-14 9,90 17-121,1 0 0,-1 1 0,0-1 0,1 1 0,-1 0 0,0 0 0,1 1 0,-1-1 1,0 1-1,1 0 0,-1 1 0,1-1 0,-1 1 0,1-1 0,0 1 0,-1 1 0,1-1 1,0 1-1,0-1 0,1 1 0,-1 0 0,1 1 0,-1-1 0,1 0 0,0 1 1,0 0-1,1 0 0,-1 0 0,1 0 0,-2 3 1,-1 6 0,-1 1 0,2 0 0,0 0 0,1 0 0,0 0 0,1 0 0,1 0 0,0 5 0,0-3-6,0-8-23,0 0-1,1 1 1,1-1-1,-1 1 1,2 7 29,-1-15-16,-1 0 1,1 0 0,0 0 0,-1 0 0,1 0 0,0 0 0,0 0 0,0 0-1,0 0 1,0 0 0,0-1 0,0 1 0,0 0 0,0-1 0,0 1 0,0-1 0,0 1-1,0-1 1,0 1 0,1-1 0,-1 0 0,0 1 0,0-1 0,2 0 15,33 2-457,-31-2 376,3-1 35,0 0 0,0 0 0,0-1 0,0 0 0,-1-1 0,1 0 0,0 0 0,-1-1 0,0 1 0,0-2 0,0 1 0,0-1 0,-1 0 0,0 0 0,0-1 0,0 0 0,2-2 46,2-4-48,1-1 1,-2 0 0,1 0 0,-2-1 0,0 0-1,0-1 1,-2 0 0,3-7 47,-7 12 68,0 1 0,0-1 0,-1 1 0,0-1 0,-1 1 0,0-1 0,0 0-68,0-7 783,-1 48-568,0-18-161,1-1 0,0 0 0,0 0-1,1 0 1,1 0 0,0 0 0,0 0 0,2 0 0,-1-1 0,1 1 0,6 9-54,-9-19-114,0 1 0,0-1 0,1 0-1,-1 0 1,1 0 0,-1 0 0,1 0-1,0-1 1,0 1 0,0 0 0,0-1 0,0 1-1,0-1 1,0 0 0,2 1 114,-2-2-165,-1 1 1,1-1-1,-1 0 1,1 0-1,-1 0 1,1 0-1,-1 0 1,1 0-1,-1-1 1,1 1-1,-1 0 1,0-1-1,1 1 1,-1-1-1,1 1 1,-1-1-1,0 0 1,0 0-1,1 1 1,-1-1-1,0 0 1,0 0-1,0 0 1,0 0-1,0 0 1,1-2 164,12-14-2904</inkml:trace>
  <inkml:trace contextRef="#ctx0" brushRef="#br0" timeOffset="401.09">525 333 7178,'0'0'1815,"0"0"-438,0 0-231,0 0-298,0 0-205,0 0-128,3 9-114,1 5-288,2 4-23,0 0 0,-1 1 0,-2 0 0,1 0 0,-2 1-90,-2-19 4,0 0 1,-1-1 0,1 1 0,0-1-1,0 1 1,0 0 0,0-1-1,0 1 1,0 0 0,0-1-1,1 1 1,-1-1 0,0 1-1,0 0 1,0-1 0,1 1 0,-1-1-1,0 1 1,1-1 0,-1 1-1,0-1 1,1 1 0,-1-1-1,0 1 1,1-1-5,9-8 26,11-31-51,-19 33 41,6-11-24,1 1 0,1 0-1,0 0 1,0 1 0,2 0-1,0 1 1,12-11 8,-24 24-8,1 0 1,0 0-1,0 0 0,0 0 1,0 0-1,0 1 0,0-1 1,0 0-1,0 1 1,1-1-1,-1 1 0,0-1 1,0 1-1,0-1 1,1 1-1,-1 0 0,0 0 1,0-1-1,1 1 0,-1 0 1,0 0-1,0 0 1,1 1-1,-1-1 0,0 0 1,0 0-1,1 1 1,-1-1-1,0 1 0,0-1 1,0 1-1,1-1 0,-1 1 1,0 0-1,0-1 1,0 1-1,0 0 0,0 0 1,-1 0-1,1 0 0,0 0 1,0 0-1,0 0 1,-1 0-1,1 0 0,0 1 8,3 7 34,0 0-1,-1 0 0,0 1 1,0-1-1,1 9-33,-2-7 30,5 25-100,-6-27-259,0 0-1,1 0 1,0 0 0,0-1-1,1 1 1,0 0 0,1-1 0,0 0-1,0 0 1,1 0 0,0 1 329,2-5-3554</inkml:trace>
  <inkml:trace contextRef="#ctx0" brushRef="#br0" timeOffset="1303.23">1236 0 3897,'0'0'2926,"0"0"-1586,0 0-633,0 0 53,0 0 46,0 0-130,0 21-88,3 134 719,-3-24 1467,17 120-2774,-11-212-407,-6-38 397,1-1-1,-1 0 1,0 0-1,0 0 1,0 0 0,0 0-1,0 0 1,0 0-1,1 0 1,-1 0-1,0 0 1,0 0 0,0 0-1,0 1 1,1-1-1,-1 0 1,0 0 0,0 0-1,0 0 1,0 0-1,0 0 1,1 0 0,-1-1-1,0 1 1,0 0-1,0 0 1,0 0 0,0 0-1,1 0 1,-1 0-1,0 0 1,0 0-1,0 0 1,0 0 0,0 0-1,0 0 1,1-1-1,-1 1 1,0 0 0,0 0-1,0 0 1,0 0-1,0 0 1,0 0 0,0-1-1,0 1 1,0 0-1,0 0 1,0 0 0,0 0-1,0-1 11,3-22 77,-2 0 0,-1 0-1,-1 0 1,-2-9-77,2 27-3,0-1 1,0 1-1,0 0 1,0 0-1,-1 0 0,0 0 1,0 0-1,-1 0 1,1 0-1,-1 0 1,0 1-1,0 0 0,-1-1 1,1 1-1,-1 1 1,0-1-1,0 0 1,0 1-1,0 0 0,-1 0 1,0 0-1,1 0 1,-1 1-1,0 0 1,0 0-1,0 0 1,-3 0 2,-13-3 0,-1 1 0,1 0 1,-1 2-1,0 0 1,0 2-1,0 0 0,21 1 8,1-1 0,-1 1-1,0-1 1,1 1 0,-1 0 0,0-1-1,1 1 1,-1 0 0,1-1 0,-1 1-1,1 0 1,0-1 0,-1 1 0,1 0-1,0 0 1,-1 0 0,1 0-1,0-1 1,0 1 0,0 0 0,0 0-1,0 0 1,0 0 0,0-1 0,0 1-1,0 0 1,0 0 0,0 0 0,0 0-8,3 27 253,0-18-214,0-1 0,1 0 0,0 0 0,0-1 1,1 0-1,0 1 0,1-1 0,0 0-39,51 59-741,-54-64 601,-1-1 0,1 1 1,0-1-1,0 0 1,0 0-1,0 0 0,1-1 1,-1 1-1,0-1 0,1 0 1,-1 0-1,1 0 1,-1 0-1,1-1 0,-1 1 1,1-1-1,0 0 1,-1 0-1,1 0 0,0 0 1,-1-1-1,1 0 0,-1 1 1,1-1-1,0-1 140,11-3-1208,0 0 0,0-1-1,-1-1 1,13-8 1208,-25 14-232,38-21-4825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53.324"/>
    </inkml:context>
    <inkml:brush xml:id="br0">
      <inkml:brushProperty name="width" value="0.05" units="cm"/>
      <inkml:brushProperty name="height" value="0.05" units="cm"/>
    </inkml:brush>
  </inkml:definitions>
  <inkml:trace contextRef="#ctx0" brushRef="#br0">33 257 96,'0'0'891,"0"0"196,0 0 364,0 0-2,0 0-52,0 0-10,1-7-164,3-19-199,-3 20-236,-1 6-163,0 0-91,0 0-22,0 0-5,0 0-106,0 0-101,0 0-90,0 8 86,-3 45 185,-2 0 0,-2-1 0,-8 23-481,6-25 37,16-69-318,1 0 0,1 1 0,4-6 281,13-20-184,-2 4-266,2 1 0,25-30 450,-50 69-29,-1-1 0,1 0 0,-1 1 1,1-1-1,-1 0 0,1 1 0,0-1 0,-1 1 1,1-1-1,0 1 0,0-1 0,-1 1 0,1 0 0,0-1 1,0 1-1,0 0 0,-1-1 0,1 1 0,0 0 1,0 0 28,-1 0-14,1 0 1,-1 0 0,1 1-1,-1-1 1,1 0 0,-1 1 0,0-1-1,1 0 1,-1 0 0,1 1-1,-1-1 1,0 1 0,1-1 0,-1 0-1,0 1 1,0-1 0,1 1-1,-1-1 1,0 1 0,0-1 0,0 0-1,0 1 1,1-1 0,-1 1 13,4 39-132,-4-30 168,7 215 698,-7-225-734,0 1 0,0-1 0,0 0 0,0 1 1,0-1-1,0 0 0,0 0 0,0 1 0,0-1 1,0 0-1,0 1 0,0-1 0,0 0 0,1 0 1,-1 1-1,0-1 0,0 0 0,0 0 0,0 0 0,1 1 1,-1-1-1,0 0 0,0 0 0,0 0 0,1 1 1,-1-1-1,0 0 0,0 0 0,1 0 0,-1 0 1,0 0-1,0 0 0,1 0 0,-1 1 0,0-1 1,1 0-1,-1 0 0,0 0 0,0 0 0,1 0 1,-1 0-1,0 0 0,0 0 0,1 0 0,-1-1 1,0 1-1,1 0 0,-1 0 0,0 0 0,0 0 1,1 0-1,-1 0 0,0-1 0,0 1 0,0 0 1,1 0-1,-1 0 0,0 0 0,0-1 0,16-11 6,33-48 316,-36 43-366,0 1 0,0 0 0,2 0 0,0 2 0,0 0 0,1 1 1,5-3 43,-19 15-36,0 0 1,0 0 0,0-1 0,0 1 0,1 1-1,-1-1 1,0 0 0,0 1 0,0-1 0,1 1 0,-1-1-1,0 1 1,1 0 0,1 0 35,-2 1-8,-1-1-1,0 0 1,1 1-1,-1-1 1,0 1-1,1 0 1,-1-1 0,0 1-1,0 0 1,0 0-1,0 0 1,0 0 0,0 0-1,0 0 1,0 0-1,0 0 1,0 0 0,0 1 8,3 5 40,-1 1 1,0-1 0,0 1 0,-1 0 0,0 0 0,0 1 0,-1 2-41,2 3 100,4 22-154,-2 0 0,-2 0-1,-1 20 55,-2-55-82,0-1-1,0 0 0,0 1 0,0-1 1,0 0-1,0 1 0,0-1 0,-1 0 1,1 1-1,0-1 0,0 0 0,1 1 1,-1-1-1,0 0 0,0 1 0,0-1 1,0 0-1,0 1 0,0-1 0,0 0 1,0 1-1,1-1 0,-1 0 0,0 0 1,0 1-1,0-1 0,1 0 0,-1 0 1,0 1-1,0-1 0,1 0 0,-1 0 1,0 1-1,1-1 0,-1 0 0,0 0 1,1 0-1,-1 0 0,0 0 0,0 0 1,1 1-1,-1-1 0,1 0 0,-1 0 1,0 0-1,1 0 0,-1 0 0,0 0 1,1 0-1,-1 0 0,0-1 0,1 1 0,-1 0 83,4 0-1643,2 0-3237</inkml:trace>
  <inkml:trace contextRef="#ctx0" brushRef="#br0" timeOffset="578.31">965 278 3137,'0'0'1844,"0"0"-250,0 0-174,0 0-304,0 0-146,0 0-174,-3-9-176,-10-27-148,12 35-448,0 0-1,0 0 0,0 0 1,0 0-1,0 0 0,-1 1 1,1-1-1,0 0 0,0 1 1,-1-1-1,1 1 0,0-1 1,0 1-1,-1-1 0,1 1 1,-1 0-1,1 0 0,0 0 1,-1 0-1,1 0 0,-1 0-23,-27 4 102,24-2-102,-1 1 0,1 0 0,0 0 0,-1 1 0,1-1-1,1 1 1,-1 0 0,0 0 0,1 1 0,0 0 0,0 0 0,-6 7 2,1 0-1,0 1 1,-6 13-2,12-20 2,0 1-1,0-1 1,1 1 0,0 0-1,0 0 1,1 0-1,0 0 1,0 1-1,1-1 1,-1 0-1,2 0 1,-1 1-1,1-1-1,0-5-5,0 0-1,0 0 0,0 0 0,0 0 0,0 0 1,0 0-1,1-1 0,-1 1 0,0 0 0,1-1 0,0 1 1,-1-1-1,1 0 0,0 1 0,0-1 0,0 0 1,0 0-1,0 0 0,0 0 0,0-1 0,0 1 1,0 0-1,0-1 0,2 1 6,6 1-42,0 0 1,1 0-1,-1-1 1,10 0 41,-17-1 10,1 0 0,0 0 0,-1-1 0,1 0 0,0 1 0,-1-1 0,1 0 0,-1-1 0,1 1-1,-1-1 1,1 1 0,-1-1 0,0 0 0,0 0 0,0 0 0,0-1 0,0 1 0,-1-1 0,1 0 0,-1 0 0,1 0 0,-1 0 0,0 0 0,0 0 0,0 0 0,-1-1 0,1 1 0,-1-1 0,0 1 0,0-1 0,0 0-10,3-14 31,-1-1 1,0 0 0,-1 0 0,-1 0 0,-2-12-32,1 23 15,0 8-137,1 19-587,0-7 718,1-1 0,1 0 0,0-1 1,0 1-1,1 0 0,0-1 0,1 0 0,1 0 0,-1 0 0,1-1 1,1 1-1,0-2 0,0 1 0,1-1 0,2 3-9,-9-10-135,1-1 0,-1 1 0,0 0 0,0 0 0,1-1 0,-1 1 0,0 0 0,1-1 0,-1 0 1,0 1-1,1-1 0,-1 0 0,1 1 0,-1-1 0,1 0 0,-1 0 0,0 0 0,1 0 0,-1-1 0,1 1 0,-1 0 0,0-1 0,1 1 0,-1-1 0,1 1 0,-1-1 0,0 1 0,0-1 0,1 0 0,-1 0 0,0 0 0,0 0 0,0 0 0,0 0 0,0 0 0,0 0 0,0 0 0,0 0 0,-1 0 0,1-1 0,0 1 0,-1 0 0,1-1 135,10-22-5137</inkml:trace>
  <inkml:trace contextRef="#ctx0" brushRef="#br0" timeOffset="1302.09">1670 105 5353,'0'0'2166,"0"0"-882,0 0-322,0 0-354,0 0-243,0 0-121,-30 5-94,-94 21-1,120-25-131,0 0 0,0 0 0,0 0 1,0 0-1,0 1 0,0 0 0,0 0 0,0 0 0,0 0 0,1 0 0,-1 1 0,1 0 1,0-1-1,0 1 0,0 1 0,0-1 0,0 0 0,-1 3-18,-5 6 59,-2 0-29,1 1 0,0 0-1,1 0 1,1 1 0,0 0-1,0 1 1,2 0-1,0 0 1,0 0 0,2 1-1,0 0 1,0 0 0,2 0-1,-1 12-29,3-25-5,0-1 0,0 1-1,0 0 1,0 0 0,0-1-1,1 1 1,-1 0 0,1-1 0,0 1-1,0 0 1,0-1 0,0 1-1,0 0 6,1-2-8,-1 0-1,1 1 0,-1-1 0,1 0 0,0 0 0,0 0 0,-1 0 0,1-1 0,0 1 0,0 0 0,0-1 0,0 1 0,0-1 1,0 0-1,0 1 0,0-1 0,0 0 0,1 0 9,4 0-3,-1 0 1,1 0-1,0 0 1,-1-1-1,1 0 0,-1 0 1,1-1-1,-1 0 1,0 0-1,1 0 1,-1-1-1,0 0 1,4-3 2,1-1 14,-2-1 1,1 0 0,-1 0-1,0-1 1,-1-1 0,0 1-1,-1-1-14,-1 3 117,0 0 1,0 0-1,-1-1 0,0 1 0,-1-1 0,0 0 0,0 0 1,-1-1-1,1 1 0,-2-1 0,1 0 0,-2 1 0,1-1 1,0-6-118,-3 64 398,-1-21-226,2-1 1,1 0 0,1 0-1,1 0 1,1-1 0,2 1 0,4 13-173,3-5 47,-2 1 1,-1 0-1,-2 2-47,-5-21 28,-1 1 0,0-1 0,-2 1 0,0-1-1,0 1 1,-2-1 0,-2 10-28,2-18-14,-1 0 0,0 0-1,0 0 1,-1 0 0,0-1 0,0 1-1,-1-1 1,-1 0 0,1-1 0,-1 1 0,0-1-1,-1 0 1,0-1 0,0 1 0,0-2 0,-1 1-1,1-1 1,-8 4 14,1-2-141,-1 0 0,1 0 1,-1-2-1,0 0 0,0-1 0,-1 0 0,1-1 0,-1-1 0,0 0 1,-11-1 140,18-1-130,1-1 0,0 0 0,0 0 0,0 0 0,0-1 0,0-1 0,0 1 0,0-1 0,0 0 0,1-1 130,4 3-153,1-1 0,-1 1-1,1-1 1,0 1 0,-1-1 0,1 0-1,0 0 1,0 0 0,0 0 0,0 0-1,0-1 1,1 1 0,-1-1 0,1 1-1,0-1 1,-1 1 0,1-1 0,0 0-1,0 1 1,1-1 0,-1 0-1,1 0 1,-1 0 0,1 0 0,0 0-1,0 1 1,0-1 0,1 0 0,-1-3 153,9-9-2230,11 0-341</inkml:trace>
  <inkml:trace contextRef="#ctx0" brushRef="#br0" timeOffset="1865.95">1984 269 4385,'0'0'2192,"0"0"-967,0 0-545,0 0-199,0 0-15,0 0 31,-2 16-41,-7 37 907,-13 47-1363,16-79 279,-1-1 0,0 1-1,-2-1 1,-1 1-279,9-20 135,1-1-3,0-8 16,1-9-172,1 0 1,1 0 0,1 0-1,0 1 1,1-1-1,0 1 1,2 1-1,0-1 1,0 1-1,1 0 1,1 1 0,1 0-1,0 0 1,7-6 23,-17 19-3,1 0 0,-1 0 1,1 0-1,0 1 1,-1-1-1,1 0 0,0 0 1,-1 1-1,1-1 0,0 1 1,0-1-1,0 0 0,-1 1 1,1-1-1,0 1 0,0 0 1,0-1-1,0 1 0,0 0 1,0-1-1,0 1 0,0 0 1,0 0-1,0 0 1,0 0-1,0 0 0,0 0 1,0 0-1,0 0 0,0 1 1,0-1-1,0 0 0,0 1 1,0-1-1,0 0 0,0 1 1,-1-1-1,1 1 0,0-1 1,0 1-1,0 0 0,-1-1 1,1 1-1,0 0 1,-1 0-1,1-1 0,0 1 1,-1 0-1,1 0 0,-1 0 1,1 0-1,-1 0 0,0 0 3,5 8 107,-1 0 0,0 1 0,-1-1-1,0 1 1,0 1-107,0-2 35,11 42 238,-6-20-348,1-1 0,9 18 75,-17-47-166,0 0 0,0-1 0,0 1 1,0 0-1,0 0 0,0-1 1,0 1-1,0-1 0,0 1 0,0-1 1,0 0-1,1 1 0,-1-1 1,0 0-1,0 0 0,0 0 1,1 0-1,-1 0 0,0 0 0,0 0 1,0 0 165,28-2-5326,-12-3 642</inkml:trace>
  <inkml:trace contextRef="#ctx0" brushRef="#br0" timeOffset="2235.79">2454 400 4785,'0'0'2627,"0"0"-760,0 0-369,0 0-291,0 0-314,0 0-199,1 2-166,8 25-391,0 0 1,-2 1-1,3 18-137,-3-11-1410,-6-35-3440,1-17 2516,-2-6-1911</inkml:trace>
  <inkml:trace contextRef="#ctx0" brushRef="#br0" timeOffset="2605.63">2447 99 6105,'0'0'2233,"0"0"-913,0 0-792,0 0-432,0 0-96,0 0-208,0 0-640,20 9-632,-7-9-833,4 0-984</inkml:trace>
  <inkml:trace contextRef="#ctx0" brushRef="#br0" timeOffset="2606.63">2801 1 4761,'0'0'2813,"0"0"-1261,0 0-555,0 0-147,0 0-175,4 31-208,16 105-78,-10-80-97,3-1 0,2-1-1,21 51-291,-12-40-227,-23-60-75,1 1 0,-1 0 0,0 0 0,0 0 0,0 0 0,-1 0 0,0 1 302,-6-7-3738,-8 0-2034</inkml:trace>
  <inkml:trace contextRef="#ctx0" brushRef="#br0" timeOffset="2968.94">2649 379 1792,'0'0'6482,"0"0"-5594,0 0 88,0 0-128,0 0-119,0 0-89,0 0-32,152 3-200,-112-3-184,-1 0-224,4 0-216,-3 0-472,13 0-337,-13 0-895,-7 0-2681</inkml:trace>
  <inkml:trace contextRef="#ctx0" brushRef="#br0" timeOffset="3322.06">3257 429 2601,'0'0'3535,"0"0"-1597,0 0-275,0 0-135,0 0-394,0 0-432,0 5-336,0 4-323,0 10 36,0 0 0,2 1 0,0-1 0,3 9-79,-4-23-17,0 0-1,1 0 1,-1 0-1,1 0 0,0 0 1,1 0-1,-1-1 1,1 1-1,0-1 0,0 1 1,0-1-1,1 0 1,0 0-1,-1-1 1,1 1-1,1-1 0,-1 0 1,0 0-1,3 1 18,-4-2-29,0-1 0,0 0 1,0 0-1,1-1 0,-1 1 0,0-1 0,0 1 0,0-1 0,1 0 1,-1 0-1,0 0 0,0-1 0,1 1 0,-1-1 0,0 0 0,0 1 0,0-2 1,0 1-1,0 0 0,0 0 0,0-1 0,-1 0 0,1 0 0,0 1 1,-1-1-1,1-1 0,-1 1 0,0 0 0,0-1 0,2-2 29,6-7-135,-1 0-1,0-1 1,-1-1 0,0 0-1,3-10 136,-7 18 41,-2 0-1,1-1 1,-1 1 0,0-1-1,-1 1 1,1-1-1,-1 0 1,0 0 0,-1-2-41,0 8 538,0 1 13,0 27 421,0-16-901,0-1-1,1 1 1,0-1 0,1 0-1,0 0 1,0 0-1,4 7-70,-4-11-53,1-1 0,-1 0 0,1 0 0,1 0 0,-1 0 0,1 0 0,0-1 0,0 1 0,0-1 0,0 0 0,1-1 0,0 1 0,0-1 0,2 2 53,-5-4-156,1 1 0,0-1 0,0 0-1,-1 0 1,1 0 0,0 0 0,0 0-1,0-1 1,0 1 0,0-1 0,0 0-1,0 0 1,0 0 0,0 0 0,0 0-1,0-1 1,0 1 0,0-1-1,0 0 1,0 0 0,0 0 0,-1 0-1,1-1 1,0 1 156,18-20-2872</inkml:trace>
  <inkml:trace contextRef="#ctx0" brushRef="#br0" timeOffset="3838.99">3962 391 5521,'0'0'1989,"0"0"20,0 0-146,0 0-281,0 0-306,0 0-382,-7-2-389,1 0-495,0 1 0,0-1 0,0 1 0,0 1 0,0-1 0,1 1 0,-1 0 0,0 1 0,0-1 0,0 1 0,0 0 0,0 1 0,0-1 0,1 1 0,-1 1 0,1-1 0,-1 1 0,1-1 0,0 1 0,0 1 0,-3 2-10,1 0-40,1 1 1,1-1-1,-1 1 0,1 0 1,1 1-1,-1-1 0,1 1 1,0 0-1,1 0 1,0 1-1,0-1 0,1 0 1,-1 4 39,-1 14-152,1-1 1,1 0-1,1 26 152,1-50-28,0 0-1,0 0 1,1 0-1,-1 0 1,0 0-1,1 0 0,-1 0 1,0 0-1,1-1 1,-1 1-1,1 0 1,0 0-1,-1 0 1,1-1-1,0 1 1,-1 0-1,1-1 1,0 1-1,0-1 1,0 1-1,-1-1 0,1 1 1,0-1-1,0 1 1,0-1-1,0 0 1,0 1-1,0-1 1,0 0-1,0 0 1,0 0-1,0 0 1,0 0-1,0 0 29,2 0-45,0 0-1,0 0 1,-1 0-1,1 0 1,0 0 0,0-1-1,-1 1 1,1-1-1,0 0 1,-1 0 0,1 0-1,-1 0 1,2-1 45,4-5-20,0 0 0,0 0 0,0-1 0,-1 0 0,0-1 0,-1 0 0,0 0 0,1-2 20,8-14-147,-2-2 0,5-13 147,-8 15-2,-3-1-1,0-1 1,-1 1-1,-2-1 1,0 0-1,-2-10 3,1-53 277,-4-12-277,0 44 88,3 107 208,2 0 0,2 0 0,10 38-296,44 143-169,-58-223 76,1 5 17,1-1 1,0 0-1,0 0 1,1-1-1,2 4 76,-6-12-75,0-1 0,-1 1 0,1-1 0,0 1-1,0-1 1,0 1 0,0-1 0,1 0 0,-1 0 0,0 0 0,0 0 0,1 1-1,-1-2 1,1 1 0,-1 0 0,1 0 0,-1 0 0,1-1 0,-1 1-1,1-1 1,0 1 0,-1-1 0,1 0 0,0 1 0,-1-1 0,1 0 0,0 0-1,0 0 1,-1-1 0,1 1 0,0 0 0,-1-1 0,1 1 0,0-1-1,-1 1 1,1-1 0,-1 0 0,1 1 0,-1-2 75,16-15-1827,-3-7-1654</inkml:trace>
  <inkml:trace contextRef="#ctx0" brushRef="#br0" timeOffset="4355.59">4355 388 7362,'0'0'2257,"0"0"-284,0 0-295,0 0-488,0 0-444,0 0-275,0 7-209,0-4-258,1-1 0,-1 1 0,1-1 0,-1 1 0,1 0 0,0-1 0,-1 0 0,1 1-1,1-1 1,-1 1 0,0-1 0,0 0 0,1 0 0,0 0 0,-1 0 0,1 0 0,0 0 0,0 0-1,0-1 1,0 1 0,0-1 0,0 1 0,0-1 0,1 0 0,-1 0 0,1 0 0,-1 0 0,0 0-1,1 0 1,0-1 0,-1 1 0,1-1 0,1 0-4,1 1-4,0 0 1,0-1-1,1 0 1,-1 0-1,0 0 0,1-1 1,-1 1-1,0-1 0,0-1 1,0 1-1,0-1 1,0 0-1,0 0 0,0 0 1,0-1-1,1-1 4,7-6-35,-1 0 0,0-1 0,5-6 35,-15 14 3,1 1 1,-1-1-1,0 1 0,0-1 0,0 0 0,0 0 1,-1 0-1,1 0 0,-1 0 0,0 0 0,1 0 1,-2-1-1,1 1 0,0 0 0,-1 0 0,1-1 1,-1 1-1,0-1 0,0-2-3,-1 5-1,1 0-1,-1 0 1,0 0-1,1 0 1,-1 0-1,0 0 1,1 1 0,-1-1-1,0 0 1,0 1-1,0-1 1,0 0-1,0 1 1,0-1 0,0 1-1,0-1 1,0 1-1,0 0 1,0-1-1,-1 1 2,-26-6-100,21 4 61,-7 0-58,0-1 1,0 2-1,0 0 0,0 0 0,-12 2 97,22-1-14,-1 1 0,1 0 0,-1 0 0,1 0 0,-1 0 0,1 0 0,0 1 0,0 0 0,-1 0 0,1 0 0,1 1 0,-1-1 0,0 1 0,0 0-1,1 0 1,0 0 0,0 0 0,0 1 0,-2 2 14,0 2 28,1 0 1,-1 0-1,2 1 0,-1-1 0,1 1 0,1 0 0,-1 0 0,2 0 0,-1 5-28,0 8 124,1 0-1,1-1 0,1 12-123,0-28 0,0-1 0,-1 1 0,2-1-1,-1 0 1,0 1 0,1-1 0,0 0 0,0 0 0,0 0-1,1 0 1,-1 0 0,1 0 0,0-1 0,0 1 0,0-1-1,1 0 1,-1 0 0,1 0 0,0-1 0,-1 1 0,1-1 0,2 1 0,2 1-359,0 0 1,1 0-1,0-1 1,0 0 0,0 0-1,0-1 1,1-1-1,-1 0 1,0 0 0,4 0 358,14-1-2729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1:37.749"/>
    </inkml:context>
    <inkml:brush xml:id="br0">
      <inkml:brushProperty name="width" value="0.05" units="cm"/>
      <inkml:brushProperty name="height" value="0.05" units="cm"/>
    </inkml:brush>
  </inkml:definitions>
  <inkml:trace contextRef="#ctx0" brushRef="#br0">0 69 464,'0'0'942,"0"0"-22,0 0-49,0 0-64,0 0-182,2-9-180,3-47 532,-5 56-537,0 0 54,0 0-51,0 0-25,0 0-93,0 0-66,0 0 34,0 0 21,0 0 19,0 0 35,0 0 15,0 0 25,0 0-1,0 0-21,0 0-50,0 0-87,0 0-99,0 0-91,0-4-80,0 7-78,0 125 120,0-127-111,0-1-38,0 0-97,0 0-49,1-8 3,9-20 251,-6 19-197,-1-1 1,0 1-1,0-1 1,-1 0-1,-1 0 0,1 0 1,-1-5 216,-1 15-92,-2-1-117,1 1 1,0 0 0,-1 0-1,1 0 1,-1 1 0,1-1-1,0 0 1,-1 0 0,1 1-1,0-1 1,-1 1 0,1-1-1,0 1 1,0 0 0,-1-1-1,1 1 1,0 0 0,0 0-1,0 0 209,-3 2-3922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09.330"/>
    </inkml:context>
    <inkml:brush xml:id="br0">
      <inkml:brushProperty name="width" value="0.05" units="cm"/>
      <inkml:brushProperty name="height" value="0.05" units="cm"/>
    </inkml:brush>
  </inkml:definitions>
  <inkml:trace contextRef="#ctx0" brushRef="#br0">1 158 40,'0'0'488,"0"0"-255,0 0-31,0 0 130,0 0 129,0 0 65,0 0-18,0 0-21,0 0-30,0 0-62,0 0-86,0 0-66,0 0-50,0 0-29,0 0 22,0 0 32,0 0 5,0 0-35,0 0-29,0 0-12,0 0 51,0 0 32,0 0 4,0 0-20,0 0-35,0 0-26,0 0-4,0 0 50,0 0 50,0 0 14,0 0-20,0 0 2,0 0-26,0 0-31,0 0-40,0 0-32,0 0-29,0 0 3,0 0-42,0 0 26,0 0 18,0 0-6,0 0-15,0 0-16,16-9 254,-12 4-289,1 0 0,-1 0 0,1 0 0,0 1 0,0-1 0,1 1 0,-1 0 0,1 1 0,0-1 0,1 1-20,32-24 280,-34 24-272,0 1 1,1-1-1,-1 1 0,1 0 0,-1 0 0,1 0 0,3 0-8,12-4 87,20-10 22,-31 11-50,1 0 1,-1 1-1,1 1 1,0 0-1,1 0 1,-1 1-1,0 0 0,10 1-59,271-5 873,-276 6-845,27-1 221,1 2 1,-1 3 0,18 3-250,-55-5 23,56 10 395,48 17-418,-89-22 38,-2 1-1,1 0 0,-1 2 0,-1 0 0,1 1 0,-2 1 1,7 5-38,26 20 81,-35-27-57,0 0 0,-1 1 1,-1 0-1,0 2 0,0-1 0,0 3-24,10 11 122,22 22-122,-21-25 34,-2 1 1,9 13-35,52 90 120,-63-98-90,-1 1 0,-2 0-1,3 9-29,11 29 33,-7-18 18,-2 2 0,0 7-51,-18-45 6,-3-9-2,0-1 0,0 1 0,0-1 0,1 1 0,0-1 0,0 0 0,0 0 1,0 0-1,1 0 0,2 2-4,-5-5 1,1 0 1,-1 0-1,1-1 0,-1 1 1,1 0-1,-1 0 0,1-1 1,-1 1-1,0 0 0,0 0 1,1 0-1,-1 0 0,0-1 1,0 1-1,0 0 0,0 0 1,0 0-1,0 0 1,0 0-2,0 0-18,0 0 0,0 0 1,0-1-1,0 1 0,0 0 1,0 0-1,0-1 0,0 1 1,0 0-1,0-1 1,0 1-1,1 0 0,-1-1 1,0 1-1,1 0 0,-1-1 1,0 1-1,1 0 0,-1-1 1,1 1-1,-1-1 1,1 1-1,-1-1 0,1 1 1,-1-1-1,1 1 0,-1-1 1,1 1 17,-1-23-3418,-3 11-769</inkml:trace>
  <inkml:trace contextRef="#ctx0" brushRef="#br0" timeOffset="1888.76">517 456 392,'0'0'594,"0"0"-89,0 0-44,0 0-139,0 0-97,0 0-35,0 0 11,0 0 78,0 0 45,0 0-16,0 0-60,0 0-107,0 0-34,0 0-11,0 0-32,0 0-16,0 0-20,0 0 43,0 0 33,0 0 57,0 0 47,0 0-33,0 0-1,0 0 15,0 0 23,0 0 8,0 0-18,0 0-48,0 0-65,0 0-2,0 0 9,0 0 4,0 0-12,0 0-24,0 0-38,0 0-2,0 18 12,0 219 249,0-236-293,0-1-11,0 0-48,0 0-50,0 0-110,0 0-157,0 0-165,2 0-1573,-1 0 181</inkml:trace>
  <inkml:trace contextRef="#ctx0" brushRef="#br0" timeOffset="3090.89">642 575 392,'0'0'1086,"0"0"-425,0 0-103,0 0-41,0 0-58,0 0-68,0 0-126,0 0-93,0 0-35,0 0-14,0 0 2,0 0 31,0 0 63,0 0 96,0 0 42,0 0-10,0 0-26,0 0-75,0 0-80,0 0-96,0 0-37,0 0 37,0 0-2,7-21 117,-5 20-183,0 0 0,0 0 0,0 0 0,0 0 0,0 0 0,0 1 0,0-1 0,0 1 0,0-1 0,0 1-1,0 0 1,0 0 0,0 0 0,0 0 0,0 0 0,0 0 0,0 0 0,1 1 0,-1-1 0,0 1 0,0 0 0,0-1 0,-1 1 0,1 0 0,0 0 0,0 0 0,0 1 0,-1-1 0,1 0 0,0 1 0,-1-1 0,1 1 0,-1-1 0,0 1-1,1-1 1,-1 1 0,0 0 0,1 2-2,1 2 15,1 0 0,-1 1 1,-1-1-1,1 1 0,-1 0 0,0 0 0,0 0 0,-1 0 0,0 0 0,-1 1 0,1-1-15,-1-1-43,0 0 1,0 1-1,0-1 0,-1 0 1,0 0-1,0 0 0,0 0 1,-1 0-1,0 0 0,0 0 1,-1 0-1,0 1 43,-5 8-106,5-9 88,0 0 1,0 0-1,-1-1 0,1 1 0,-1-1 1,-5 5 17,9-10 17,0 0 45,0 0-1,0 0-25,0 0 84,0 0 104,0 0-53,0 0-102,0 0-48,0 0-14,0 0-12,0 0-5,0 0-11,0 0-22,0 0 15,20-9 134,-3 4-23,1 0 1,0 1-1,0 2 1,0-1 0,0 2-1,6 1-83,-16-5 484,-5 4-5822,-3 1 2789</inkml:trace>
  <inkml:trace contextRef="#ctx0" brushRef="#br0" timeOffset="4493.69">943 527 984,'0'0'646,"0"0"-173,0 0-41,0 0 23,0 0-4,0 0-39,0 25 255,0 102 969,1-126-1624,-1 0-1,1 0 1,-1 0 0,1 0-1,0 0 1,0-1 0,-1 1-1,1 0 1,0 0 0,0 0-1,0-1 1,0 1 0,0 0-1,0-1 1,0 1 0,0-1-1,0 1 1,0-1 0,1 1-12,27 9 514,-23-8-350,4 1-91,1 0 0,0-1 1,0 0-1,0-1 0,0 0 0,10-1-73,-21 0 49,0 0 45,13-29 646,-13 27-741,1-6-53,0 1-1,1 0 0,-1 0 0,1 0 0,1 0 1,0 0-1,0-1 55,-2 3 13,0 1 1,0 0 0,-1 0 0,1-1-1,-1 1 1,0 0 0,-1-1 0,1 1 0,-1-1-14,0-11 34,1 15-33,-1-1 0,1 1 0,0-1 0,-1 1 0,1-1 0,-1 1 0,0 0 0,1-1 0,-1 1-1,0 0 1,0 0 0,0 0 0,0-1 0,0 1 0,0 0 0,0 0 0,0 0 0,-1 0 0,0 0-1,-31-19-285,10 6 148,20 13-3,1 1 1,0-1-1,0 1 0,-1 0 0,1-1 0,0 1 0,0 0 0,-1 1 0,1-1 1,0 0-1,-1 1 140,-12 0-99,14-1 99,0 0 0,1 0 0,-1 1 1,0-1-1,0 1 0,1-1 1,-1 1-1,0-1 0,1 1 0,-1-1 1,0 1-1,1 0 0,-1-1 1,1 1-1,-1 0 0,1-1 0,0 1 1,-1 0-1,1 0 0,-1-1 0,1 1 1,0 0-1,0 1 0,-6 17-51,6-18 42,-3 10-169,0 4-184,2-5-3513,1-10 2233</inkml:trace>
  <inkml:trace contextRef="#ctx0" brushRef="#br0" timeOffset="5891.5">1208 379 640,'0'0'983,"0"0"-184,0 0-100,0 0-2,0 0-185,0 0-100,0 0 4,0 0-23,0 0-88,0 0-74,0 0-94,0 0-25,-10 21 467,8-13-595,-1 0 0,1 0 0,1 0 0,-1 0 0,1 1 0,1-1 0,-1 0 0,1 1 0,1 5 16,0 8-278,-1-22 275,1 1 0,-1 0 0,0 0 0,1 0 0,-1-1-1,1 1 1,0 0 0,-1 0 0,1-1 0,-1 1 0,1-1-1,0 1 1,0 0 0,-1-1 0,1 1 0,0-1 0,0 0-1,0 1 1,-1-1 0,1 0 0,0 1 0,0-1 0,0 0-1,0 0 1,0 0 0,0 0 0,0 0 0,-1 0 0,2 0 3,31 2 26,-29-3-29,-2 2 28,0-1 0,0 0-1,0 0 1,1-1 0,-1 1-1,0 0 1,0-1 0,0 1-1,0-1 1,0 0 0,0 0-1,0 0 1,0 0 0,0 0-1,0 0 1,-1 0 0,1 0-1,0-1 1,-1 1-1,1-1 1,-1 1 0,0-1-1,1 0 1,-1 0 0,0 1-1,0-1 1,0 0 0,0 0-1,0 0 1,0 0 0,-1 0-1,1 0 1,-1 0 0,1 0-1,-1-1 1,0 1 0,0 0-1,0 0 1,0 0 0,0 0-1,-1-1-24,4-27-106,-1 24 90,-2 0 1,1-1-1,0 1 1,-1-1 0,0 1-1,-1 0 1,0-1-1,1 1 1,-2-1 15,2 6-21,-1 0 1,0-1 0,1 1-1,-1 0 1,0 0-1,0 0 1,0 0-1,1 0 1,-1 0 0,0 0-1,0 0 1,-1 0-1,1 1 1,0-1-1,0 0 1,0 1-1,0-1 1,-1 1 0,1-1-1,0 1 1,-1-1-1,0 1 21,-35-2-299,29 2 316,6 0-40,1 1 0,-1 0 0,1 0 1,0 0-1,-1 0 0,1-1 0,0 2 0,0-1 1,0 0-1,0 0 0,0 0 0,0 0 1,0 1-1,0-1 0,0 0 0,1 1 0,-1-1 1,0 1-1,1-1 0,0 1 0,-1-1 0,1 1 1,0-1-1,-1 2 23,-6 40-1215,7-2-63,0-31-61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6.186"/>
    </inkml:context>
    <inkml:brush xml:id="br0">
      <inkml:brushProperty name="width" value="0.05" units="cm"/>
      <inkml:brushProperty name="height" value="0.05" units="cm"/>
    </inkml:brush>
  </inkml:definitions>
  <inkml:trace contextRef="#ctx0" brushRef="#br0">73 242 960,'0'0'834,"0"0"-390,0 0-16,0 0 29,0 0 21,0 0 14,0 0-80,0 0-69,0 0-90,0 0-68,0 0-11,0 0 33,0 0-33,0 0-82,0 0-65,0 0-18,0 0-1,0 0 3,0 0 2,0 0-34,0 0-34,0 0-10,0 27 96,6 184 2561,-6-209-2594,0 0 1,0-1-1,0 1 0,0 0 1,0 0-1,1-1 0,-1 1 0,0 0 1,1 0-1,-1-1 0,1 1 1,0-1-1,-1 1 0,1 0 1,0-1-1,0 1 0,0-1 0,0 0 1,0 1-1,1-1 0,-1 0 1,0 1-1,1-1 0,-1 0 0,0 0 1,1 0-1,-1-1 0,1 1 1,0 0 1,4 1-12,0-1 1,1 0 0,-1 0-1,0-1 1,0 1 0,1-1-1,3-1 12,7 1 202,-16-1-179,1 1 0,-1 0-1,1 0 1,-1-1 0,0 1-1,1-1 1,-1 0 0,0 1-1,1-1 1,-1 0 0,0 0-1,0 1 1,0-1-1,1 0 1,-1 0 0,0-1-1,-1 1 1,1 0 0,0 0-1,0 0 1,0 0 0,-1-1-1,1 1 1,0 0 0,-1-1-1,1 1 1,-1-1-1,0 1 1,1-1-23,7-50 592,-6 37-738,2-16 139,2-7-45,-2 1-1,-1-23 53,-3 60 39,0 0-36,0 0-74,0 0-56,0 32 285,1-3 10,2 0 1,1-1 0,3 8-169,1 12 44,0-23 33,0 6-51,-1-28-166,-7 122-311,0-124 113,0-1-383,0-3-608,0-10-782,0-4-745</inkml:trace>
  <inkml:trace contextRef="#ctx0" brushRef="#br0" timeOffset="1180.46">0 153 1592,'0'0'2001,"0"0"-1156,0 0-497,0 0 114,0 0 105,0 0 54,0 0 77,0 0-1,0 0-28,0 0-70,0 0-87,0 0-84,0 0-62,0 0-54,0 0-96,0 0-53,0 0-49,0 0-19,0 0-47,0 0-53,14 0-53,4-2 89,0 0 0,0-1 1,0 0-1,0-2 0,8-3-31,-9 3 37,1 0 1,0 1 0,1 1 0,-1 0-1,10 1-37,104 2 97,-118-4 10,-18-4 72,-19-7-257,5 7-46,-1-1 0,1-1 0,1-1 0,0 0 1,1-1-1,-4-4 124,19 16 97,-2-3-2192,4 4-1770,3 4 3521,4 4-1820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9.497"/>
    </inkml:context>
    <inkml:brush xml:id="br0">
      <inkml:brushProperty name="width" value="0.05" units="cm"/>
      <inkml:brushProperty name="height" value="0.05" units="cm"/>
    </inkml:brush>
  </inkml:definitions>
  <inkml:trace contextRef="#ctx0" brushRef="#br0">110 298 1424,'0'0'1279,"0"0"-621,0 0-75,0 0-39,0 0-126,0 0-84,0-20 3644,30 77-3665,-11-20-194,2-1 0,1 0 1,21 24-120,-43-59 25,1 0 1,-1 0-1,1-1 0,-1 1 1,1 0-1,0 0 1,-1 0-1,1 0 0,0-1 1,0 1-1,-1 0 0,1-1 1,0 1-1,0-1 1,0 1-1,0-1 0,0 1 1,0-1-1,0 1 1,0-1-1,0 0 0,0 0 1,0 1-1,0-1 1,1 0-26,-1-2 65,0 1 1,0 0 0,1-1-1,-1 1 1,-1 0 0,1-1 0,0 1-1,0-1 1,0 0 0,-1 1 0,1-1-1,-1 0 1,1 0-66,5-16-232,5-6 244,1 0-1,1 1 0,1 0 0,1 1 0,16-19-11,-25 32-13,-5 7 15,0 1 0,0-1 0,0 0-1,0 0 1,1 1 0,-1-1 0,0 1 0,1-1 0,-1 1 0,1-1 0,-1 1-1,1 0 1,0 0 0,0 0 0,0-1-2,-1 2 43,-1 0-14,0 0 12,-17 24-4667,4-9 443</inkml:trace>
  <inkml:trace contextRef="#ctx0" brushRef="#br0" timeOffset="1506.37">0 161 2601,'0'0'1184,"0"0"-553,0 0-58,0 0-31,0 0-161,0 0-21,0 0 95,0 0 42,0 0 5,0 0 0,0 0-69,0 0-107,0 0-51,0 0-35,0 0-51,0 0-14,0 0-32,0 0-18,0 0-17,0 0-1,0 0 14,0 0 10,0 0-35,0 0-15,0 0-13,25-1 76,60-23 629,-62 16-725,1 1 0,-1 1 0,1 1 0,0 2 0,0 0 0,6 1-48,85-4 89,-115 6-60,0 0-1,1 0 1,-1 0 0,1 0-1,-1 0 1,0 0 0,1 0-1,-1 0 1,0 0 0,1 0-1,-1 0 1,0 0 0,0 0 0,1-1-1,-1 1 1,0 0 0,1 0-1,-1 0 1,0-1 0,1 1-1,-1 0 1,0 0 0,0 0-1,0-1 1,1 1 0,-1 0-1,0-1 1,0 1 0,0 0-1,1 0 1,-1-1 0,0 1 0,0 0-1,0-1 1,0 1 0,0 0-1,0-1 1,0 1 0,0 0-1,0-1 1,0 1 0,0 0-1,0-1 1,0 1 0,0 0-1,0-1 1,0 1 0,0 0 0,0-1-1,0 1 1,-1 0 0,1-1-1,0 1 1,0 0 0,0 0-1,-1-1 1,1 1 0,0 0-1,0 0 1,-1-1 0,1 1-29,-12-16-15,4 10 12,0 0 0,0 1-1,0 0 1,-1 0 0,0 1 0,-1 0 3,-26-14-117,31 12 50,5 6 58,0-1 0,-1 1 0,1 0 0,0-1 0,-1 1 1,1-1-1,0 1 0,-1 0 0,1-1 0,-1 1 0,1 0 0,-1-1 0,1 1 0,-1 0 0,1 0 0,-1-1 0,1 1 0,-1 0 0,1 0 0,-1 0 0,1 0 0,-1 0 0,1 0 1,-1 0 8,0 0-7,1 0-1,0 0 0,0 0-1,0 0-11,0 0-16,0 0 1,0 0-83,0 0-79,0 0-130,0 0-173,9 0-948,57 0-624,-35 0-528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4.829"/>
    </inkml:context>
    <inkml:brush xml:id="br0">
      <inkml:brushProperty name="width" value="0.05" units="cm"/>
      <inkml:brushProperty name="height" value="0.05" units="cm"/>
    </inkml:brush>
  </inkml:definitions>
  <inkml:trace contextRef="#ctx0" brushRef="#br0">146 243 800,'0'0'500,"0"0"-109,0 0-156,0 0-117,0 4 8413,0 17-8413,0 279 1080,0-298-1199,0 1 1,0 0 0,0-1 0,0 1-1,1 0 1,-1-1 0,1 1 0,-1 0-1,1-1 1,0 1 0,0-1 0,0 1-1,0-1 1,1 0 0,-1 1-1,1-1 1,-1 0 0,1 0 0,0 0-1,0 0 1,0 0 0,0-1 0,0 1-1,0 0 1,0-1 0,1 0 0,-1 1-1,0-1 1,1 0 0,1 0 0,7 2 58,1-1 0,-1-1 0,0 0 0,0 0 0,1-1 0,8-1-58,8 0 245,-27 1-238,0-1 0,0 1 1,0-1-1,0 1 0,0-1 0,0 0 1,0 1-1,0-1 0,0 0 0,0 0 0,-1 1 1,1-1-1,0 0 0,-1 0 0,1 0 1,0 0-1,-1 0 0,1 0 0,-1 0 1,0 0-1,1 0 0,-1-1 0,0 1 0,1 0 1,-1-1-8,7-35 115,-5 29-88,7-51 4,-4 22-500,10-31 469,-13 57-2,-1 0 0,1 1 0,-2-1 0,0 0 0,-1-11 2,1-9 2,0 31-8,0 0-4,0 0-3,0 0-7,0 0-41,0 0-30,0 0-82,0 35-70,1-3 428,3-1 1,0 0-1,7 23-185,5 31 300,1 9-105,-11-81-4192,-6-13-760</inkml:trace>
  <inkml:trace contextRef="#ctx0" brushRef="#br0" timeOffset="1397.43">1 74 640,'0'0'1655,"0"0"-941,0 0-353,0 0 96,0 0 46,0 0 7,0 0 3,0 0 26,0 0-27,0 0-68,0 0-50,0 0-5,0 0 18,0 0-25,0 0-76,14 17 822,1-14-751,0 0 0,0-1 0,1-1 0,-1 0-1,2-1-376,58 5 303,-73-4-269,33 5 525,0-1 0,0-1 0,10-2-559,-45-4 14,-1 1-1,1-1 1,-1 0 0,1 0-1,-1 1 1,0-1-1,0 0 1,0 1-1,0-1 1,0 1-1,0-1 1,0 1-14,-9-9 3,0 1-1,-1 0 1,0 1 0,0 0-1,-9-4-2,5 3-52,0-1-1,1 0 1,-1-2 52,10 7-2914,17 15 1846,19 19-2836,-20-16-1981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8.221"/>
    </inkml:context>
    <inkml:brush xml:id="br0">
      <inkml:brushProperty name="width" value="0.05" units="cm"/>
      <inkml:brushProperty name="height" value="0.05" units="cm"/>
    </inkml:brush>
  </inkml:definitions>
  <inkml:trace contextRef="#ctx0" brushRef="#br0">1 1 1512,'0'0'1097,"0"0"-405,0 0-51,0 0 50,0 0 88,0 0 93,0 0 19,0 0-60,0 0-134,0 0-233,0 0-230,0 0-121,0 0-54,0 0-33,0 0 5,0 0 72,0 0-5,0 0-6,0 0 38,0 0 14,0 0-20,0 0-4,0 0 31,0 0 21,0 0-31,0 0-42,0 0-19,0 0-56,0 0-18,0 24 25,2-17-25,1 1 0,-1-1 0,1 0 0,0 0 0,0 0 0,1-1 0,3 5-6,12 24 175,-17-29-133,0-1 0,1 1 0,0 0-1,0-1 1,1 0 0,-1 0-1,1 0 1,0 0 0,1-1 0,-1 1-1,1-1 1,0 0 0,0 0 0,3 1-42,0 2 91,0 1 0,-1 0 0,0 0 1,0 0-1,-1 1 0,0 0 0,-1 0 0,0 1 1,0 0-1,-1 0 0,0 0 0,-1 0-91,-3-10 14,0 0-1,0 1 0,1-1 0,-1 0 0,0 1 0,0-1 0,0 0 1,0 0-1,0 1 0,0-1 0,1 0 0,-1 0 0,0 1 0,0-1 0,0 0 1,1 0-1,-1 0 0,0 0 0,0 1 0,1-1 0,-1 0 0,0 0 1,0 0-1,1 0 0,-1 0 0,0 1 0,0-1 0,1 0 0,-1 0 1,0 0-1,1 0 0,-1 0 0,0 0 0,0 0 0,1 0 0,-1 0 0,0 0 1,1 0-1,-1-1 0,0 1 0,0 0 0,1 0 0,-1 0 0,0 0 1,0 0-1,1 0 0,-1-1 0,0 1 0,0 0 0,1 0 0,-1 0 0,0-1 1,0 1-1,0 0 0,1 0 0,-1-1 0,0 1 0,0 0 0,0 0 1,0-1-1,0 1 0,0 0 0,0-1-13,13-19 124,-12 17-161,29-47 27,-14 24 12,-1 0 0,0-5-2,-8 14 22,-1 0 0,-1-1 0,1-7-22,11-36-129,-10 55 51,-5 6-7907,-2 3 5018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5.964"/>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9.594"/>
    </inkml:context>
    <inkml:brush xml:id="br0">
      <inkml:brushProperty name="width" value="0.05" units="cm"/>
      <inkml:brushProperty name="height" value="0.05" units="cm"/>
    </inkml:brush>
  </inkml:definitions>
  <inkml:trace contextRef="#ctx0" brushRef="#br0">0 112 1672,'0'0'1522,"0"0"-929,0 0-358,0 0 25,0 0 56,0 0 30,37 0 3640,323 0-795,-340 5-2925,-18-5 369,-4-2-113,-5-7-392,-2-4-165,1 2 12,1 1 1,-1-1-1,-1 2 1,1-1-1,-2 1 1,1 1 0,-5-3 22,-15-3-188,21 14-8036,5 5 4562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32.816"/>
    </inkml:context>
    <inkml:brush xml:id="br0">
      <inkml:brushProperty name="width" value="0.05" units="cm"/>
      <inkml:brushProperty name="height" value="0.05" units="cm"/>
    </inkml:brush>
  </inkml:definitions>
  <inkml:trace contextRef="#ctx0" brushRef="#br0">828 1 200,'0'0'876,"0"0"-205,0 0 65,0 0-38,0 0-116,0 0-123,1 6 4943,4 24-5377,-2 2 346,-1 1 0,-1 0 0,-2 2-371,0 14 160,1-44-146,-1 1-1,0-1 0,0 1 1,-1-1-1,0 1 0,0-1 1,0 0-1,0 0 0,-1 0 1,0 0-1,0 0 0,0-1 0,-2 3-13,-18 32 3,15-17-5,6-16 3,0-1 1,0 0-1,0 1 1,-1-1-1,1 0 1,-3 3-2,-11 12-10,-1-2 0,0 0 0,-19 15 10,25-24-22,-2 4-13,9-9 35,-1 1 0,0-1 0,0 0 0,0 0 0,0 0 0,-1-1 0,-1 1 0,-33 19 31,33-18-23,-1 0 1,0-1-1,0 1 0,0-2 0,-6 3-8,-37 17-39,41-17 29,0-1-1,-1 0 1,1-1 0,-1 0 10,-72 25-296,76-27 309,1-1 0,-1 0 0,0 0 0,0-1 0,-3 0-13,-27 4 41,17 3-81,14-5 5,0 0 1,0 0-1,0 0 1,-1-1-1,1 0 1,0 0-1,-1-1 35,1 1 2,0-1 0,0 1-1,0 0 1,1 0 0,-1 0-1,-2 2-1,3-1-16,-1-1-1,1 0 1,0 0-1,-1 0 0,1 0 1,-3-1 16,-14 12-81,17-8-4857,5 1 1308</inkml:trace>
  <inkml:trace contextRef="#ctx0" brushRef="#br0" timeOffset="1736.3">64 182 392,'0'0'1915,"0"0"-852,0 0-461,0 0-114,0 0 16,0 0 112,-4-15 3690,3 16-4294,0-1-1,0 1 0,0-1 1,0 1-1,1-1 1,-1 1-1,0 0 1,0 0-1,0-1 1,1 1-1,-1 0 1,0 0-1,1 0 1,-1-1-1,0 1 0,1 0 1,-1 0-1,1 0 1,0 0-1,-1 0 1,1 1-12,-10 27 43,9-24-27,-7 19-29,1 1 0,1 0 1,2 0-1,0 1 0,2-1 0,0 6 13,2-13-32,-1-10 27,1-1-1,1 0 0,-1 0 0,1 0 0,0 1 0,1 3 6,-1-8-13,0 0-1,1-1 1,-1 1-1,0-1 1,1 0-1,0 1 0,-1-1 1,1 0-1,0 0 1,0 0-1,0 0 1,1 0-1,-1 0 1,0-1-1,1 1 0,-1-1 1,1 0-1,-1 1 1,1-1 13,4 2 38,0-1 0,0 0 0,0 0 0,0 0 1,1-1-1,-1 0 0,0 0 0,6 0-38,-10-1 17,1 0 0,-1 0 0,0 0 0,0-1-1,0 1 1,0-1 0,1 0 0,-1 0 0,0 0 0,0 0 0,-1 0-1,1-1 1,0 1 0,0-1 0,-1 0 0,1 0 0,-1 0 0,1 0-1,-1 0 1,0 0 0,0-1 0,0 1 0,0-1 0,0 1 0,0-1-1,-1 0 1,1 0 0,-1 0 0,0 0 0,0 0 0,0 0 0,-1 0-1,1 0 1,0 0 0,-1 0 0,0-2-17,7-57 0,-7 61-8,0 0 0,0 0-1,0 0 1,0 0 0,0-1 0,0 1 0,0 0 0,0 0-1,-1 0 1,1 0 0,0 0 0,-1 0 0,1 0 0,-1 0-1,1 0 1,-1 0 0,1 0 0,-1 0 0,0 0 0,1 0-1,-1 0 1,0 1 0,0-2 8,-1 2-31,0-1 0,-1 0 0,1 1 0,0 0 0,0-1 0,0 1 0,0 0 0,0 0 0,-1 0 0,0 1 31,-10-1 13,11 0 1,0 0 0,0 0 0,0 0 1,0 0-1,0 0 0,0 1 1,0-1-1,0 1 0,0-1 1,1 1-1,-1 0 0,0 0 0,0 0 1,0 0-1,1 0 0,-1 0 1,0 0-1,0 2-14,-1 1-21,0 0 0,0 1 0,0-1 0,1 1 0,0-1 0,-2 6 21,4-8 11,-3 4-34,0 0 7,0 1 1,1-1 0,0 1-1,0 0 1,0 0 0,1 0 0,-1 5 15,1 2 370,-1-5-1948,2-3-3469,0-5 1078</inkml:trace>
  <inkml:trace contextRef="#ctx0" brushRef="#br0" timeOffset="3090.56">339 298 1792,'0'0'1115,"0"0"-417,0 0-302,0 0-177,0 0-43,0 0 48,-7 27 2282,1-14-2402,1-1 0,1 1 0,0 0 0,0 0 0,1 1 0,1-1 1,0 0-1,1 1 0,1 0 0,0-1 0,1 7-104,-1-15 43,1-4-46,0 0 0,0 0 0,0 0 0,0 0 0,0-1 1,0 1-1,1 0 0,-1-1 0,0 1 0,0-1 0,1 1 0,-1-1 1,0 0-1,0 0 0,1 1 0,-1-1 0,0 0 0,1 0 0,0 0 3,29 2 264,35-2 231,-64-1-468,0 1 0,0-1 0,0 0 0,0 1 0,0-1 0,0 0 0,0 0 0,0 0-1,-1-1 1,1 1 0,0 0 0,-1-1 0,1 1 0,-1-1 0,1 1 0,-1-1 0,0 0-27,22-31 373,-19 25-340,0 0-1,-1-1 1,1 0 0,-2 0 0,1 0-1,-1 0 1,-1 0 0,1 0 0,-2-1-1,1 1 1,-1 0 0,0 0 0,-1-1 0,-2-7-33,2 13 9,-1 0 1,0 0-1,0 0 1,0 1 0,-1-1-1,1 1 1,-1 0-1,0-1 1,0 1 0,0 0-1,0 1 1,0-1-1,-1 0 1,1 1 0,-1 0-1,0 0 1,1 0-1,-1 0 1,0 1 0,-1-1-10,3 1-18,-1 0 0,1 0-1,-1 0 1,0 1 0,1-1 0,-1 0 0,0 1 0,0 0 0,1 0 0,-1 0 0,0 0 0,0 0 0,0 0 0,1 1 0,-1-1 0,0 1 0,1 0 0,-1 0 0,0 0 0,1 0 0,-1 0 0,1 1 0,0-1 0,-1 1 0,1 0 0,0-1 0,0 1 0,0 0-1,0 0 1,0 0 0,1 1 0,-1-1 0,1 0 0,-1 1 0,1-1 0,0 0 0,0 1 0,0 0 18,-11 19-239,8-17 170,1-1 1,0 2 0,1-1-1,-1 0 1,1 1 0,0-1-1,0 1 1,1 0 0,0-1-1,-1 5 69,2-9-533,19 7-2248,-8-7 1053,-1-1-777</inkml:trace>
  <inkml:trace contextRef="#ctx0" brushRef="#br0" timeOffset="4355.32">573 132 960,'0'0'1024,"0"0"-365,0 0 17,0 0 147,0 0-77,0 0-81,0 0-86,0 0-86,0 0-101,0 0-103,0 0 5,0 35 967,-1-9-852,0-19-384,0 1-1,1-1 1,0 0-1,0 0 1,0 0 0,1 0-1,0 1 1,1-1-1,1 4-24,-2-10-8,1 0-1,0 0 0,-1 0 0,1 0 0,0 0 1,0 0-1,-1 0 0,1 0 0,0-1 0,0 1 1,0-1-1,0 0 0,0 1 0,0-1 1,0 0-1,0 0 0,2 0 9,37-3 369,-39 2-348,-1 1-1,1-1 1,0 0-1,-1 0 1,1 0-1,-1-1 1,1 1-1,-1 0 0,1 0 1,-1-1-1,0 1 1,0-1-1,1 1 1,-1-1-1,0 0 1,-1 1-1,2-2-20,13-33 254,-13 29-295,0 2 63,-1 1 1,1-1-1,-1 1 1,0-1-1,0 1 1,-1-1 0,0 1-1,1-1 1,-1 0-1,-1 1 1,1-1-1,-1 0 1,0 1-23,1 2 6,-1 0 0,0 0-1,0 0 1,0 1 0,0-1 0,0 0-1,0 1 1,0-1 0,0 1 0,-1-1-1,1 1 1,0 0 0,-1-1 0,1 1-1,-1 0 1,0 0 0,1 0 0,-1 0 0,0 0-1,0 1 1,0-1 0,1 0 0,-1 1-1,0-1 1,0 1 0,0 0 0,0 0-1,0 0 1,0 0 0,0 0 0,0 0-6,-6 0 92,6-1-104,1 1-1,-1 0 0,0 0 0,1 0 1,-1 0-1,1 0 0,-1 0 0,0 0 0,1 1 1,-1-1-1,1 1 0,-1-1 0,1 1 1,-1-1-1,1 1 0,-1 0 0,1 0 0,0-1 1,-1 1-1,1 0 0,0 0 0,0 1 0,-1-1 1,1 0-1,0 1 13,0-1-239,0 0 1,0 0 0,0 1-1,1-1 1,-1 0-1,1 0 1,-1 0-1,1 1 1,-1-1 0,1 0-1,0 1 1,0-1-1,-1 0 1,1 1-1,0-1 1,0 0 0,0 1-1,0-1 1,1 0-1,-1 1 1,0-1-1,1 0 1,-1 0 0,0 1-1,1-1 1,0 0-1,-1 0 1,1 1 238,8 9-2321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2:15.782"/>
    </inkml:context>
    <inkml:brush xml:id="br0">
      <inkml:brushProperty name="width" value="0.05" units="cm"/>
      <inkml:brushProperty name="height" value="0.05" units="cm"/>
    </inkml:brush>
  </inkml:definitions>
  <inkml:trace contextRef="#ctx0" brushRef="#br0">6 446 1032,'0'0'767,"0"0"-279,0 0-8,0 0 39,0 0-2,0 0 8,0 0-8,0 0 3,0 0 87,0 0 45,0 0-77,0 0-127,0 0-172,0 0-80,0 0 45,0 0 46,0 0 20,0 0-34,0 0-23,0 0 42,0 0 32,0 0-36,0 0-101,0 0-62,0 12 150,0 250 273,2-258-564,1-1 1,0 1 0,0-1-1,0 1 1,0-1 0,0 0-1,1 0 1,-1 0 0,1-1-1,1 1 16,11 8 7,-13-8-9,-1-1 1,1-1-1,-1 1 0,1 0 1,0-1-1,0 1 1,0-1-1,0 0 0,0 0 1,0 0-1,0 0 1,0 0-1,0-1 1,0 1-1,0-1 0,0 0 1,1 0-1,-1 0 1,0 0-1,2-1 2,-2-1 4,0 0 1,0 0-1,0-1 0,-1 1 0,1-1 0,0 1 1,-1-1-1,0 0 0,0 0 0,0 0 0,0 0 1,0 0-1,0-1 0,-1 1 0,0 0-4,10-15 13,-6 11-1,-1 0-1,0-1 1,0 1-1,0-1 1,-1 0-1,0 0 1,0 0-1,0-7-11,0-4-2,-1-1 0,-1 0-1,-1-8 3,0 27-9,0 1-4,0 0 3,0 0 2,0 0-1,0 0-12,0 0-21,0 0 29,0-15 28,2 2-17,1 1 1,0 0-1,0 0 0,1 1 1,1-2 1,-2 81 487,-3-26-485,2 87 233,0-109-207,0 0-1,1 0 1,2 0 0,0-1 0,3 7-28,-2-16-620,0 1-4439,-5-4 2976</inkml:trace>
  <inkml:trace contextRef="#ctx0" brushRef="#br0" timeOffset="1453.76">3 238 144,'0'0'1007,"0"0"-368,0 0-142,0 0-50,0 0-23,0 0-47,-3 18-28,4-12 5472,10-1-5636,0 1-31,1-1 0,0 0 0,0 0 0,1-1 0,-1-1 0,1 0 0,0-1 0,-1 0 0,8-1-154,214 2 749,-234-3-654,0 0 60,0 0 6,0 0-45,0 0-76,0 0 4,0 0 11,0 0 9,0 0 34,0 0 29,-1-24 295,-2 17-421,0 1 0,-1-1 0,0 1 0,-1 0 1,-2-4-2,-18-28 3,11 15-87,11 20 64,1-1 0,0 1 0,0 0 1,0 0-1,1-1 0,-1 1 0,1-1 1,0 1-1,0-1 0,0 0 0,0 0 0,0-2 20,1 5-29,0 1-47,0 0 5,0 0 3,0 0 0,0 1-234,-1 0-1,1 0 1,0-1 0,-1 1-1,1 0 1,0 0-1,-1-1 1,1 1-1,0 0 1,0 0-1,-1 0 1,1 0-1,0-1 1,0 1-1,0 0 1,0 0 0,0 0-1,0 0 1,1-1-1,-1 1 1,0 0-1,0 0 1,1 0-1,-1-1 1,0 1 302,6 5-3808</inkml:trace>
  <inkml:trace contextRef="#ctx0" brushRef="#br0" timeOffset="2425.73">783 497 496,'0'0'418,"0"0"-189,0 0-28,0 0 121,0 0 106,0 0-88,0-8-176,0-46 1462,0 53-896,0 1 120,0 0 39,0 0-119,0 0-126,0 0-125,0 0-114,0 0-125,0 0-38,0 0 3,0 0 48,0 0 9,0 0-41,0 0-37,0 0-52,0 18 92,0 270 753,0-287-1060,0-1-54,0 0-23,0 0 4,0 0-44,0 0-93,-1-9-3221,-4 6 799</inkml:trace>
  <inkml:trace contextRef="#ctx0" brushRef="#br0" timeOffset="2941.03">638 574 2841,'0'0'1533,"0"0"-721,0 0-190,0 0 67,0 0 54,0 0-117,0 0-185,0 0-176,0 0-119,0 0-29,0 0 46,0 0 69,14 0 752,147-3 646,-77 1-2245,3 1-3802,-79 1 838</inkml:trace>
  <inkml:trace contextRef="#ctx0" brushRef="#br0" timeOffset="4346.95">1111 395 1872,'0'0'1489,"0"0"-648,0 0-310,0 0-24,0 0 130,0 0 61,6-6 2420,-6 6-3096,0 0 1,0-1 0,0 1-1,0 0 1,0 0 0,0 0-1,0 0 1,0 0 0,0-1-1,0 1 1,0 0 0,0 0-1,0 0 1,0 0-1,0 0 1,0-1 0,0 1-1,0 0 1,0 0 0,1 0-1,-1 0 1,0 0 0,0-1-1,0 1 1,0 0 0,0 0-1,0 0 1,0 0 0,0 0-1,1 0 1,-1 0-1,0 0 1,0-1 0,0 1-1,0 0 1,0 0 0,0 0-1,1 0 1,-1 0 0,0 0-1,0 0 1,0 0 0,0 0-1,1 0 1,-1 0 0,0 0-1,0 0 1,0 0-1,0 0 1,0 0 0,1 0-1,-1 0 1,0 0 0,0 0-1,0 1-22,12 7 420,14 21-413,-23-25 104,33 41 876,23 41-987,-48-69 196,36 48-44,-44-58-94,-3-6-38,0 0 0,0 0 0,0 0 0,1 0 0,-1-1 0,0 1-1,1 0 1,-1 0 0,0 0 0,1-1 0,0 1 0,-1 0 0,1-1 0,-1 1 0,1 0 0,0-1 0,-1 1-1,1-1 1,0 1 0,-1-1 0,1 1 0,0-1 0,0 1 0,0-1-20,-1-34 79,2 23-85,0 0 0,1 0 1,0 0-1,0 1 1,1-1-1,1 1 0,4-10 6,7-14-7,34-82-33,-11 42-438,-34 69-415,-5 12-146,-6 13-636,-3-7-104,-1-1-839</inkml:trace>
  <inkml:trace contextRef="#ctx0" brushRef="#br0" timeOffset="5486.85">1048 205 1672,'0'0'2589,"0"0"-1413,0 0-688,0 0-184,0 0-94,0 0 3,0 0 20,0 0 30,0 0 53,0 0 43,0 0 40,0 0 48,0 0-30,0 0-94,27 0 1057,44 1-189,-8 0-795,1-3-1,45-7-395,-79 9 202,-25 0-176,-1 0-1,1 0 0,0 0 0,-1 0 0,1-1 1,-1 0-1,1 0 0,-1 0 0,1-1-25,-4 2 61,-1 0 1,1 0-1,-1-1 1,1 1-1,0 0 0,-1-1 1,1 1-1,-1 0 0,1-1 1,-1 1-1,1-1 0,-1 1 1,1-1-1,-1 1 0,0-1 1,1 1-1,-1-1 0,0 0 1,1 1-1,-1-1 0,0 1 1,0-1-1,0 0 0,1 1 1,-1-1-1,0 0 1,0 1-1,0-1-61,-9-19 504,-29-18-741,30 32 366,-11-12-222,-2 1-1,0 1 1,-1 1 0,0 1-1,-1 0 1,-2 1 93,24 13-25,0-1 1,0 1-1,0-1 1,0 1-1,1-1 1,-1 1-1,0 0 1,0-1-1,0 1 0,0 0 1,0 0-1,0 0 1,0 0-1,0-1 1,0 1-1,0 1 1,0-1-1,0 0 1,0 0-1,-1 0 25,1 17-1575,2 0 742,-1-3-1504,3-4-2252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44.558"/>
    </inkml:context>
    <inkml:brush xml:id="br0">
      <inkml:brushProperty name="width" value="0.05" units="cm"/>
      <inkml:brushProperty name="height" value="0.05" units="cm"/>
    </inkml:brush>
  </inkml:definitions>
  <inkml:trace contextRef="#ctx0" brushRef="#br0">0 18 4353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5:53.398"/>
    </inkml:context>
    <inkml:brush xml:id="br0">
      <inkml:brushProperty name="width" value="0.05" units="cm"/>
      <inkml:brushProperty name="height" value="0.05" units="cm"/>
      <inkml:brushProperty name="color" value="#E71224"/>
    </inkml:brush>
  </inkml:definitions>
  <inkml:trace contextRef="#ctx0" brushRef="#br0">0 257 432,'0'0'184,"0"0"-85,0 0 26,0 0 33,0 0-37,0 0-4,0 0 83,0 0 175,0 0 108,0 0 6,0 0-18,0 0-59,0 0-74,0 0-56,0 0-88,0 0-49,0 0 20,0 0-3,0 0-9,0 0-4,0 0-31,0 0-92,0 0-56,0 0-113,0 0-52,0 0 42,0 0 137,0 0 124,0 0 71,0 0-46,0 0-49,0 0-31,0 0-14,0 0 73,0 0 96,0 0 79,0 0 13,0 0 4,0 0-35,0 0-76,0 0-51,0 0-14,0 0 6,0 0 58,0 0 65,0 0 43,0 0 43,0 0-6,0 0-62,0 0-46,0 0-70,0 0-48,0 0-21,0 0-27,0 0-4,0 0 21,0 0 48,0 0 35,0 0 59,0 0 30,0 0 8,2-24 546,9 13-674,1-1 1,0 2-1,12-8-132,15-14 96,-30 25-52,1 0-1,0 1 0,0 0 0,4-2-43,26-15 343,-29 14-311,1 1 0,0 0-1,0 1 1,1 0 0,0 1-1,1 1 1,-1 0 0,2 0-32,24-5 218,-18 5-168,-1 0 0,1 1 0,0 2-50,95-4 1455,62 7-1455,-49 1 627,-108 0-548,0 0 0,-1 1 0,1 2-1,-1 0 1,3 2-79,-8-2 76,0 2-1,-1-1 0,0 2 0,5 4-75,33 16 209,-41-22-155,-1 0 1,0 1-1,-1 1 0,0 0 1,0 0-1,0 0 0,1 4-54,19 17 52,2-1 12,-2 2 0,-1 1 0,13 19-64,-41-50-49,0 0 1,0 0-1,0 1 1,0-1 0,0 0-1,0 0 1,0 0-1,0 0 1,0 0-1,0 1 1,0-1-1,0 0 1,0 0-1,0 0 1,0 0-1,0 0 1,1 1-1,-1-1 1,0 0-1,0 0 1,0 0-1,0 0 1,0 0-1,0 0 1,0 0-1,1 0 1,-1 0-1,0 1 1,0-1-1,0 0 1,0 0-1,0 0 1,0 0-1,1 0 1,-1 0-1,0 0 1,0 0-1,0 0 1,0 0-1,0 0 1,1 0-1,-1 0 1,0 0-1,0 0 1,0 0-1,0 0 1,0 0-1,1 0 1,-1 0-1,0-1 1,0 1-1,0 0 1,0 0-1,0 0 1,0 0-1,1 0 1,-1 0-1,0 0 49,1-10-3697,-1 8 3978,0-15-4352</inkml:trace>
  <inkml:trace contextRef="#ctx0" brushRef="#br0" timeOffset="2042.43">913 281 992,'0'0'2101,"0"0"-886,0 0-398,0 0-150,0 0 90,0 0 46,0-3 1509,-1 4 152,-2 6-2509,0 0 0,-1 0 1,0 0-1,0-1 0,-1 0 0,0 1 0,0-2 1,-2 3 44,-14 17-54,5-3-21,2 0-29,-2 0 1,0-1-1,-1-1 0,-2-1 1,1 0-1,-2-1 1,-3 0 103,11-9-15,-32 20-118,42-28 162,-1 0 0,1 0-1,0 0 1,0 0-1,-1-1 1,1 1-1,0-1 1,-1 1-1,1-1 1,-1 0 0,1 0-1,-1 0 1,1 0-1,0 0 1,-1-1-1,1 1 1,-1-1-1,-1 0-28,1 0 0,1-1-1,-1 1 0,1-1 0,-1 0 0,1 1 1,0-1-1,-1 0 0,1-1 0,0 1 0,1 0 1,-1 0-1,0-1 0,1 1 0,-1-1 0,1 0 1,0 1-1,0-1 0,0 0 0,0 0 0,0-1 1,-1-8 31,0 1 0,1 0 0,1 0-1,0-10-30,0 10 35,1 6-25,0-1 1,0 1-1,0 0 1,1 0-1,0-1 1,0 1-1,1 1 0,-1-1 1,1 0-1,0 1 1,0-1-1,1 1 1,1-2-11,-1 3 3,-1 0 1,0 0-1,1 1 1,-1 0-1,1 0 0,0 0 1,0 0-1,0 0 1,0 1-1,0 0 1,0-1-1,0 2 1,0-1-1,1 0 1,-1 1-1,0 0 0,0 0 1,1 0-1,-1 1 1,0-1-1,0 1 1,1 0-1,-1 0 1,0 0-1,0 1 0,0-1 1,-1 1-1,1 0 1,3 3-4,1 0 33,0 0 0,-1 0-1,1 1 1,-1 1 0,-1-1 0,1 1 0,-1 0 0,2 3-33,-7-8 22,10 10 146,-6-6-161,-1-1 1,1 1-1,-1 0 0,0 0 0,-1 0 1,1 0-1,0 3-7,52 107 173,-55-115-193,0 1 0,0-1 0,0 0 1,0 0-1,0 1 0,0-1 0,1 0 0,-1 0 0,0 0 0,1 0 0,-1 0 0,1-1 0,-1 1 0,1 0 0,-1-1 0,1 1 0,0-1 0,-1 1 0,1-1 1,0 0 19,-3 18-4517,-7-12-1385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6:58.985"/>
    </inkml:context>
    <inkml:brush xml:id="br0">
      <inkml:brushProperty name="width" value="0.05" units="cm"/>
      <inkml:brushProperty name="height" value="0.05" units="cm"/>
    </inkml:brush>
  </inkml:definitions>
  <inkml:trace contextRef="#ctx0" brushRef="#br0">484 16 7098,'0'0'1936,"0"0"-864,0 0-280,0 0-480,0 0-232,0 0-56,0 0-24,0-15-72,0 15-128,0 0-192,0 0-552,0 0-976,0 0-1241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35.913"/>
    </inkml:context>
    <inkml:brush xml:id="br0">
      <inkml:brushProperty name="width" value="0.05" units="cm"/>
      <inkml:brushProperty name="height" value="0.05" units="cm"/>
    </inkml:brush>
  </inkml:definitions>
  <inkml:trace contextRef="#ctx0" brushRef="#br0">3037 283 7842,'0'0'1640,"0"0"-1440,0 0-200,0 0-856,0 0-1353,0 0-3000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2:54.446"/>
    </inkml:context>
    <inkml:brush xml:id="br0">
      <inkml:brushProperty name="width" value="0.05" units="cm"/>
      <inkml:brushProperty name="height" value="0.05" units="cm"/>
    </inkml:brush>
  </inkml:definitions>
  <inkml:trace contextRef="#ctx0" brushRef="#br0">239 429 2817,'0'0'2648,"0"0"-1077,0 0-520,0 0-323,0 0-336,0 0-141,0 0-6,0 0 57,0 0 11,0 0-55,0 7 80,-1 14-254,2 1 0,0-1 0,1 0 0,2 0 0,0 0-1,1 0 1,1-1 0,2 4-84,-7-22-20,0 0-1,1 0 1,-1 0-1,1 0 1,0 0 0,-1 0-1,1 0 1,0-1-1,0 1 1,0-1 0,0 1-1,0-1 1,1 0-1,-1 0 1,0 0-1,1 0 1,-1 0 0,0 0-1,1-1 1,-1 1-1,1-1 1,-1 0 0,1 1-1,-1-1 1,1 0-1,-1-1 1,3 1 20,0-1 5,1 1 1,-1-1-1,1-1 1,-1 1-1,0-1 1,1 0-1,-1 0 1,0 0-1,0-1 1,0 0-1,-1 0 1,1 0-6,18-17-61,-1-1-1,0 0 1,-2-2 0,-1 0 0,15-24 61,-23 31 4,-1 0 1,-1-1-1,-1 0 1,0-1-1,-2 1 1,1-1-1,-2-1 1,-1 1-1,3-19-4,-7 43 954,0 38-709,2 0 1,2 1-1,3 8-245,20 79-1938,-27-131 1915,0-1-102,0 0-1,0 1 0,0-1 0,0 0 0,0 0 0,0 1 0,0-1 1,0 0-1,1 1 0,-1-1 0,0 0 0,0 0 0,0 1 1,0-1-1,1 0 0,-1 0 0,0 1 0,0-1 0,0 0 0,1 0 1,-1 1-1,0-1 0,0 0 0,1 0 0,-1 0 0,0 0 0,1 0 1,-1 1-1,0-1 0,0 0 0,1 0 0,-1 0 0,0 0 0,1 0 1,-1 0 125,6 0-3798</inkml:trace>
  <inkml:trace contextRef="#ctx0" brushRef="#br0" timeOffset="602.32">0 167 4177,'0'0'2606,"0"0"-1154,0 0-696,0 0-384,0 0 84,0 0 174,6-2 34,14-2-451,1 0 0,0 2 1,0 0-1,0 1 0,0 1 0,16 2-213,18 0 7,131-7 84,-148 2-75,1-2 0,-1-2-1,28-9-15,-41 10-31,21-9-7,-46 15 63,0-1-1,0 0 1,1 1-1,-1-1 1,0 0 0,0 0-1,0 1 1,0-1 0,0 0-1,0 0 1,0 1-1,0-1 1,-1 0 0,1 0-1,0 1 1,0-1 0,-1 0-1,1 1 1,0-1-1,-1 0 1,1 1 0,0-1-1,-1 0 1,1 1 0,-1-1-1,0 1-24,-9-10-48,-1 1 0,0 0 0,0 1 0,-1 1 0,-1 0 0,1 0 0,-1 1 0,0 1 0,-1 0 48,-10 1-1333,0 2 0,-13 1 1333,35 1-1776,4 0-809,17 0-127</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2:51.541"/>
    </inkml:context>
    <inkml:brush xml:id="br0">
      <inkml:brushProperty name="width" value="0.05" units="cm"/>
      <inkml:brushProperty name="height" value="0.05" units="cm"/>
    </inkml:brush>
  </inkml:definitions>
  <inkml:trace contextRef="#ctx0" brushRef="#br0">89 620 5577,'0'0'1118,"0"0"-629,0 0-202,0 0-6,0 0 203,-1 27 138,-3 90-41,-4-2 211,-4 0 0,-6-1 0,-5 3-792,3-13 124,18-132-5,1 0 0,3-17-119,9-53 42,15-197-162,-24 251 97,-1-4-5,2-1 0,3 1 0,6-25 28,-9 58-7,1 1-1,0 0 1,1 1-1,1-1 1,0 1-1,1 0 1,0 0-1,1 1 1,1 0-1,0 0 1,0 1-1,1 0 1,10-7 7,-8 7 26,1 0 1,1 1 0,0 1 0,0 0 0,1 1 0,0 0-1,1 2 1,0-1 0,0 2 0,0 0 0,0 1 0,1 1 0,-1 0-1,1 2 1,12-1-27,-27 2 1,1 0 0,-1 0 0,0 0 0,1 0 0,-1 1 0,0-1 0,0 1 0,1 0 0,-1-1 0,0 1 0,0 0 0,0 0 0,0 0 0,0 1 0,0-1 0,0 0 0,0 1 0,0-1 0,-1 1 0,1 0 0,0-1 0,-1 1 0,0 0 0,1 0 0,-1 0 0,0 0 0,0 0 0,0 1 0,0-1 0,0 1-1,1 8 45,0-1 1,0 1-1,-1 0 0,0-1 0,-1 1 0,-1 3-45,1-2 79,-1 1-40,0-1-1,-1 0 1,-1 0-1,0 1 1,-1-2-1,0 1 1,0 0-1,-2-1 1,1 0-1,-1 0 1,-1 0-1,0-1 1,-1 0-1,0 0-38,-10 12 9,-2-1-1,0-1 1,-1 0-1,-1-2 1,-17 11-9,24-19-46,0-1 1,0-1-1,-1 0 0,-1-1 1,1 0-1,-1-1 0,0-2 1,-1 1-1,1-2 0,-1 0 1,0-1-1,1-1 0,-7-1 46,24-1-16,0 1-1,0-1 0,0 0 1,1 0-1,-1 1 0,0-1 1,0 0-1,1 1 0,-1-1 1,0 0-1,1 1 0,-1-1 1,1 1-1,-1-1 0,1 0 1,-1 1-1,1-1 0,-1 1 1,1-1-1,0 1 0,-1 0 1,1-1-1,0 1 0,0-1 17,7-1-267,0 0-1,0 1 1,1 0 0,-1 0-1,0 1 1,1-1-1,-1 2 1,2 0 267,14-1-1748,-3 0-1069</inkml:trace>
  <inkml:trace contextRef="#ctx0" brushRef="#br0" timeOffset="453.66">883 0 2801,'0'0'2532,"0"0"-1204,0 0-525,0 0 79,0 0 95,0 0-106,-2 32-79,-7 102-90,-14 141 587,14-221-1270,-2-1-1,-2 0 0,-13 30-18,14-51-195,-10 33-99,17-22-3108,18-42-486,0-1 1372</inkml:trace>
  <inkml:trace contextRef="#ctx0" brushRef="#br0" timeOffset="1086.01">1204 557 4241,'0'0'2854,"0"0"-1355,0 0-604,0 0-207,0 0-203,0 0-83,2-12-8,7-39-75,-9 50-311,0 0 1,0 0-1,0 0 0,0 0 1,0 0-1,0 0 0,0 0 0,0 1 1,-1-1-1,1 0 0,0 0 0,0 0 1,-1 0-1,1 0 0,-1 1 1,1-1-1,0 0 0,-1 0 0,1 1 1,-1-1-1,0 0 0,1 1 0,-1-1 1,0 1-1,1-1 0,-1 1 1,0-1-1,0 1 0,1-1 0,-1 1 1,0-1-1,0 1 0,0 0 0,0 0 1,1 0-1,-1-1 0,0 1 1,0 0-1,0 0 0,-1 0-8,-38 2-125,34-1 90,0 0 4,-1 1 0,0 0-1,1 0 1,-1 1 0,1 0 0,0 0 0,0 0 0,0 1-1,0 0 1,1 0 0,0 0 0,-1 1 0,2 0 0,-2 1 31,-8 8-15,2 1 0,-1 1 0,2 0 0,-4 8 15,8-13-37,1 1 1,1 0-1,0 1 0,0-1 1,1 1-1,1 0 0,0 0 1,0 0-1,2 1 1,0-1-1,0 8 37,1-20-15,0-1 0,1 1 0,-1 0 0,0-1 0,1 1 0,-1 0 0,1-1 0,-1 1 0,1 0 0,-1-1-1,1 1 1,-1-1 0,1 1 0,0-1 0,-1 1 0,1-1 0,0 1 0,-1-1 0,1 0 0,0 1 0,0-1 0,-1 0 0,1 0 0,0 0 0,0 1 0,-1-1 0,1 0 0,0 0 0,0 0-1,0 0 1,0 0 15,35 0 21,-26-1 0,-1 2-15,0-1 1,-1-1-1,1 0 1,0 0-1,-1 0 1,1-1-1,-1-1 1,0 1-1,0-1 1,0-1-1,0 1 1,0-1-1,0-1 1,-1 1 0,0-2-1,0 1 1,0 0-1,-1-1 1,1-1-7,-1 0 4,1-1 0,-1 1 0,0-1-1,-1 0 1,0-1 0,0 1 0,-1-1 0,0 0 0,3-9-4,-4 3 102,1 0 0,-2-1 0,0 1 0,-1-1 0,-1-12-102,13 79 247,-4 19 403,0 53-650,-3-32-67,-6-89 1,0 0 0,0 0 0,1 0 0,-1 1 0,0-1 0,1 0 0,0 0 0,-1 0 0,1 0 0,0 0 0,1 0 66,-2-1-213,1 0 0,0 0 0,0-1 0,0 1 0,0 0 0,0-1 0,-1 1 0,1-1 0,0 1 0,0-1 0,1 0 0,-1 1 0,0-1 0,0 0 0,0 0 0,0 1 0,0-1 0,0 0 0,0 0 0,0 0 0,1-1 213,5 1-2707</inkml:trace>
  <inkml:trace contextRef="#ctx0" brushRef="#br0" timeOffset="1455.51">1733 477 3041,'0'0'2507,"0"0"-1195,0 0-674,0 0-337,0 0-178,0 0-83,-24 9 25,-75 29 52,91-35-70,0 0-1,0 1 0,1 0 0,-1 0 0,1 1 1,0 0-1,0 0 0,1 1 0,0 0 0,0 0 1,0 0-1,1 1 0,-1 0 0,2 0 0,-1 0 1,1 0-1,-3 8-46,3-3 104,0 0-1,1 1 1,0 0 0,1-1 0,1 1-1,0 0 1,1 0 0,0 0-1,2 10-103,-2-19 11,1 0 0,1-1 0,-1 1 0,0-1 0,1 1 0,0-1-1,-1 0 1,2 1 0,-1-1 0,0 0 0,0 0 0,1 0-1,0-1 1,-1 1 0,1-1 0,0 1 0,0-1 0,1 0 0,-1 0-1,0-1 1,1 1 0,-1 0 0,4 0-11,3 2-313,1 0-1,0-1 1,-1-1-1,1 1 1,0-2-1,0 1 1,7-1 313,12-1-2119,-5 0-752</inkml:trace>
  <inkml:trace contextRef="#ctx0" brushRef="#br0" timeOffset="1918.88">1918 676 4905,'0'0'1272,"0"0"-258,0 0-261,0 0-297,0 0-58,0 0 53,26 2 46,10 0-305,89 3 563,-119-5-712,-1-1 0,0 1 1,1-1-1,-1-1 0,0 1 0,0-1 0,0 1 1,0-2-1,0 1 0,0 0 0,-1-1 1,1 0-1,-1 0 0,0 0 0,0-1 0,0 1 1,3-4-44,-4 3 13,0 1 0,0-1 0,-1 1-1,1-1 1,-1 0 0,0 0 0,0 0 0,0-1 0,0 1 0,-1 0 0,0-1 0,0 1 0,0 0 0,0-1 0,-1 0 0,0 1 0,0-1 0,0 1 0,0-1 0,-1 1 0,0-1-13,0 3-3,0 0-1,0 0 1,0 0 0,0 0 0,0 0-1,-1 1 1,1-1 0,-1 0 0,1 1-1,-1-1 1,0 1 0,0 0 0,1-1-1,-1 1 1,0 0 0,0 0 0,0 0-1,0 0 1,0 1 0,-1-1 0,1 1-1,0-1 1,0 1 0,-1-1 3,-56-5-274,50 6 246,-8-2-12,0 2 0,0 0-1,0 1 1,0 1 0,-12 3 40,24-4-6,0 1 0,-1 0 1,1 0-1,0 1 1,1-1-1,-1 1 0,0 0 1,1 0-1,-1 1 0,1-1 1,0 1-1,0 0 0,1 0 1,-1 0-1,1 1 1,0-1-1,0 1 0,0 0 1,-1 3 5,-3 8 6,1 0 0,1 0 0,0 0 0,2 1 0,-1 0 0,2-1 0,0 11-6,0 16 146,2 0 0,3 17-146,-2-51 2,0-1-1,1 0 1,-1 0 0,1 0-1,1-1 1,-1 1-1,2 0 1,-1-1-1,1 0 1,0 0-1,0 0 1,1 0-1,0-1 1,0 1-1,0-1 1,1-1 0,4 4-2,-2-3-244,0 0 0,1 0 0,0-1 0,0 0 0,0 0 1,1-1-1,-1-1 0,1 0 0,0 0 0,0-1 1,0 0-1,1 0 0,4-1 244,28 0-2882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2:47.468"/>
    </inkml:context>
    <inkml:brush xml:id="br0">
      <inkml:brushProperty name="width" value="0.05" units="cm"/>
      <inkml:brushProperty name="height" value="0.05" units="cm"/>
    </inkml:brush>
  </inkml:definitions>
  <inkml:trace contextRef="#ctx0" brushRef="#br0">66 456 496,'0'0'955,"0"0"-267,0 0-150,0-36 5898,0-2-5519,0 38-722,0 0-36,0 0-19,0 0 1,0 0-5,0 0-1,0 0 17,0 0-20,0 0-59,0 0-1,0 0 15,0 0 1,0 0-19,0 0-4,0 0-97,0 13-48,1 52 739,1-18-470,-3-1 0,-1 1 0,-3 0 0,-3 7-189,-32 171 235,31-141-222,5-22 282,22-62-395,53 0 152,-1-4 0,52-10-52,-69 8 23,-53 6-15,0 0 8,0 0 31,0 0-5,0 0-20,0 0 14,0 0-8,0 0 13,0-2-34,0 1-61,0 1-96,0 0-173,0 0-252,0-5-4565,0 2 1069</inkml:trace>
  <inkml:trace contextRef="#ctx0" brushRef="#br0" timeOffset="1101.53">500 837 4385,'0'0'1360,"0"0"-594,0 0-329,0 0-9,0 0 11,0 0 12,20 0 981,141 6-549,-157-7-873,0 1-1,0-1 1,0 0 0,0-1-1,0 1 1,-1-1-1,1 1 1,0-1 0,-1 0-1,1-1 1,-1 1 0,0-1-1,0 1 1,0-1 0,0 0-1,0-1-9,5-4 34,0-2 0,0 1 1,-2-1-1,7-9-34,-13 19 13,0-1-1,0 1 1,0 0 0,0 0 0,0-1 0,1 1 0,-1 0 0,0 0 0,0 0 0,0-1-1,0 1 1,0 0 0,0 0 0,0-1 0,0 1 0,0 0 0,0 0 0,0-1 0,0 1-1,0 0 1,0 0 0,0-1 0,-1 1 0,1 0 0,0 0 0,0-1 0,0 1 0,0 0-1,0 0 1,0 0 0,-1-1 0,1 1 0,0 0 0,0 0 0,0 0 0,0 0 0,-1-1-13,-11-2 131,-22 3-233,26 0 150,-3 0-26,8 0 18,1 1 1,-1-1-1,0 0 1,0 0-1,1 0 1,-1-1-1,0 1 1,1-1-1,-1 1 1,0-1-1,1 0 1,-1 0-1,1 0 1,-1-1-1,1 1 1,0 0-1,-1-1 1,1 1-1,-1-2-40,2 2 11,0 0-1,-1 1 1,1-1 0,0 0-1,-1 1 1,1-1 0,0 1-1,-1 0 1,1-1-1,-1 1 1,1 0 0,-1 0-1,1 0 1,0 0-1,-1 0 1,1 0 0,-1 0-1,1 0 1,-1 1-1,1-1 1,0 1 0,-1-1-1,0 1-10,-30 17-162,22-9 162,0 1 0,1 0 0,1 0 0,-1 1 0,0 2 0,-15 18 0,22-28-3,0 1 0,0-1 0,0 0 0,0 1 0,1 0 0,0-1 0,-1 1 0,1 0 0,1 0 0,-1-1 0,0 1 0,1 1 3,-1 51-62,2-34 1,-2 5 37,0-14 15,0 1-1,1 0 1,1-1-1,1 6 10,-2-17-9,1 1-1,-1-1 0,1 0 1,-1 1-1,1-1 1,0 0-1,0 1 1,0-1-1,0 0 0,0 0 1,0 0-1,1 0 1,-1 0-1,1 0 0,0 0 1,-1-1-1,1 1 1,0 0-1,0-1 0,0 0 1,0 1-1,0-1 1,0 0-1,0 0 1,2 0 9,4 1 47,0-1 0,1-1 0,-1 1 0,0-1 0,0-1 0,5 0-47,5-1 56,3 0-31,-1-2 0,1 0 0,-1-2 0,0 0 0,0-1-1,5-4-24,3 0-57,1 1 0,13-2 57,-42 12-79,0 0 0,1 0-1,-1 0 1,0 0 0,0 0 0,1-1 0,-1 1 0,0 0 0,0 0-1,1 0 1,-1 0 0,0-1 0,0 1 0,0 0 0,1 0-1,-1 0 1,0-1 0,0 1 0,0 0 0,0 0 0,0 0 0,1-1-1,-1 1 1,0 0 0,0-1 0,0 1 0,0 0 0,0 0-1,0-1 1,0 1 0,0 0 0,0 0 0,0-1 0,0 1 0,0 0-1,0-1 1,0 1 0,0 0 0,0 0 0,0-1 0,-1 1 79,1-3-1328,0-3-1558</inkml:trace>
  <inkml:trace contextRef="#ctx0" brushRef="#br0" timeOffset="1736.42">1214 227 3729,'0'0'1087,"0"0"-312,0 0-134,0 0 54,0 0 68,0 0-11,0 12 301,-5 211 878,1-170-1792,-2 0-1,-3-1 0,-4 9-138,-16 45 186,9-34-85,-9 60-101,26-120-3717,9-29-273,0 8 1609</inkml:trace>
  <inkml:trace contextRef="#ctx0" brushRef="#br0" timeOffset="2189.32">1009 667 2721,'0'0'2620,"0"0"-1070,0 0-801,0 0-350,0 0-7,0 0 148,-2 0 1790,6 0-1907,57-3-253,0-3-1,-1-2 1,22-8-170,-74 14 7,17 0 355,7 8-5603,-16-1 2332,-2-3 1215,-1-1-608</inkml:trace>
  <inkml:trace contextRef="#ctx0" brushRef="#br0" timeOffset="2546.98">1561 1 5617,'0'0'1000,"0"0"-648,0 0-31,0 0 63,0 0-48,0 0 160,0 160-56,0-130-232,4-3-80,-4 0-128,3-6-72,-3-1-888,0-2-1329,0-6-2680</inkml:trace>
  <inkml:trace contextRef="#ctx0" brushRef="#br0" timeOffset="3116.7">1862 569 5905,'0'0'1309,"0"0"-428,0 0-242,0 0-194,0 0-133,0 0-57,-6 4-56,-15 9-189,1 1 0,0 0 0,0 2 1,2 1-1,0 0 0,1 1 0,1 1 0,0 0 0,1 1 1,2 1-1,0 1-10,11-20-19,1 0 1,0 1 0,-1-1-1,1 0 1,0 1-1,1-1 1,-1 0 0,0 1-1,1-1 1,-1 1-1,1 0 1,0-1 0,0 1-1,0-1 1,0 1-1,0-1 1,1 1 0,-1-1-1,1 1 1,0 0 18,0-1 13,1 0 1,0 0-1,-1 0 0,1 0 0,0 0 1,0-1-1,0 1 0,0-1 1,1 1-1,-1-1 0,0 0 1,1 0-1,-1 0 0,1 0 1,-1 0-1,1 0 0,-1-1 1,1 1-1,0-1-13,20 5 209,9 2-35,0 1 0,13 6-174,-37-11 4,-1 0 0,1 0 1,-1 1-1,0 0 0,0 0 0,-1 0 0,1 1 0,-1 0 0,0 1 1,0-1-1,-1 1 0,3 3-4,-6-5 69,1 0 1,-1 0-1,0 1 0,0-1 1,-1 1-1,1 0 0,-1-1 1,0 1-1,-1 0 0,1 0 1,-1 0-1,0-1 0,0 1 1,0 0-1,-1 0 0,1 0 1,-2 1-70,1 1 45,-1 0 1,0 0-1,0 0 1,-1-1 0,0 1-1,0-1 1,0 0-1,-1 0 1,0 0 0,0 0-1,-2 1-45,0-1-68,1-1-1,-1 0 0,0 0 1,0 0-1,0 0 0,-1-1 1,0 0-1,1-1 0,-1 0 1,-1 0-1,1 0 1,0-1-1,-1 0 0,1 0 1,-1-1-1,0 0 0,0 0 1,1-1-1,-3 0 69,8-6-3189,2-2-402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8.839"/>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2:56.825"/>
    </inkml:context>
    <inkml:brush xml:id="br0">
      <inkml:brushProperty name="width" value="0.05" units="cm"/>
      <inkml:brushProperty name="height" value="0.05" units="cm"/>
    </inkml:brush>
  </inkml:definitions>
  <inkml:trace contextRef="#ctx0" brushRef="#br0">1 123 7466,'0'0'1577,"0"0"-407,0 0-509,0 0-306,0 0 6,0 0 66,17-4-87,-3 2-252,10-3 160,-1 1 0,1 1-1,0 1 1,3 1-248,31-1 222,1-3-1,-1-2 0,-1-3 1,10-4-222,-67 14 12,0 0 0,0 0 0,1 0 0,-1 0 0,0 0 0,0 0 0,1 0 0,-1 0 0,0 0 0,0-1 1,1 1-1,-1 0 0,0 0 0,0 0 0,0 0 0,1 0 0,-1 0 0,0-1 0,0 1 0,0 0 0,0 0 0,1 0 0,-1 0 1,0-1-1,0 1 0,0 0 0,0 0 0,0 0 0,0-1 0,1 1 0,-1 0 0,0 0 0,0-1 0,0 1 0,0 0 0,0 0 1,0-1-1,0 1 0,0 0-12,-7-9 229,-12-4-206,9 7-257,-1 1 0,0 0 0,0 1 0,0 0 0,-1 1 0,1 0 0,-1 1 0,0 0 0,-1 1 234,12 19-4213,-2 0 200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2:55.624"/>
    </inkml:context>
    <inkml:brush xml:id="br0">
      <inkml:brushProperty name="width" value="0.05" units="cm"/>
      <inkml:brushProperty name="height" value="0.05" units="cm"/>
    </inkml:brush>
  </inkml:definitions>
  <inkml:trace contextRef="#ctx0" brushRef="#br0">222 72 6585,'0'0'1447,"0"0"-726,0 0-396,0 0-84,0 0 306,0 0 161,0 18-46,0 205 864,0-121-7492,0-102 2891</inkml:trace>
  <inkml:trace contextRef="#ctx0" brushRef="#br0" timeOffset="362.87">1 260 6977,'0'0'1345,"0"0"-377,0 0 264,0 0-360,0 0-343,198 0-129,-155 0-216,-6 0-104,-4 0-80,-4 0-104,-2 9-312,-7 0-377,-4 14-543,-6-5-1937,-6 0-3072</inkml:trace>
  <inkml:trace contextRef="#ctx0" brushRef="#br0" timeOffset="735.19">768 99 8090,'0'0'1635,"0"0"-639,0 0-489,0 0-294,0 0-38,0 0 97,3 0 97,0 1-316,-1 0-1,0-1 1,0 1-1,-1 1 1,1-1-1,0 0 1,0 0-1,0 1 1,-1-1-1,1 1 1,-1-1-1,1 1 1,-1 0-1,1-1 1,-1 1-1,0 0 1,0 0-1,0 0 1,0 0-1,0 0 1,0 2-53,22 58 270,-17-46-248,37 105 90,-43-120-118,0 0 0,0 0 0,1 0 0,-1-1 0,0 1 1,1 0-1,-1 0 0,1-1 0,-1 1 0,1 0 0,-1 0 0,1-1 0,-1 1 0,1-1 0,0 1 0,-1 0 0,1-1 0,0 1 0,0-1 0,-1 0 0,1 1 0,0-1 0,0 0 0,0 1 0,0-1 0,-1 0 0,1 0 0,0 0 0,0 1 0,0-1 1,0 0-1,0 0 0,0 0 0,-1-1 0,1 1 0,0 0 0,0 0 0,0 0 0,0-1 0,-1 1 0,1 0 0,0-1 0,0 1 0,0-1 0,-1 1 0,1-1 0,0 1 0,-1-1 0,1 1 0,0-1 0,-1 0 0,1 1 0,0-2 6,3-2 19,1-1 0,-1-1-1,0 1 1,0 0 0,0-1-1,1-4-18,39-82-21,-25 48-64,3 0-1,1 2 1,23-30 85,-46 72-36,0-1-1,0 1 1,0 0 0,0 0-1,0-1 1,0 1 0,0 0 0,1 0-1,-1 0 1,0-1 0,0 1 0,0 0-1,0 0 1,1 0 0,-1 0-1,0-1 1,0 1 0,0 0 0,1 0-1,-1 0 1,0 0 0,0 0-1,0 0 1,1 0 0,-1-1 0,0 1-1,0 0 1,1 0 0,-1 0 0,0 0-1,0 0 1,1 0 0,-1 0-1,0 0 1,0 0 0,1 1 0,-1-1-1,0 0 1,0 0 0,1 0-1,-1 0 1,0 0 0,0 0 0,0 0-1,1 0 1,-1 1 0,0-1 0,0 0 36,5 15-1041,-2 22-2560,-3-22-34</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3:02.753"/>
    </inkml:context>
    <inkml:brush xml:id="br0">
      <inkml:brushProperty name="width" value="0.05" units="cm"/>
      <inkml:brushProperty name="height" value="0.05" units="cm"/>
    </inkml:brush>
  </inkml:definitions>
  <inkml:trace contextRef="#ctx0" brushRef="#br0">83 117 3489,'0'0'3803,"0"0"-2645,0 0-830,0 0-232,0 0-63,0 0 107,0 0-112,0 0 0,0 0 0,0 0-1,0 0 1,0 1 0,0-1 0,0 0 0,0 0-1,0 0 1,0 0 0,0 0 0,0 0 0,0 0-1,0 0 1,-1 0 0,1 0 0,0 0 0,0 0-1,0 0 1,0 0 0,0 0 0,0 0 0,0 0-1,0 0 1,0 0 0,-1 0 0,1 0 0,0 0-1,0 0 1,0 0 0,0 0 0,0 0 0,0 0-1,0 0 1,0 0 0,0 0 0,-1 0 0,1 0-1,0 0 1,0 0 0,0 0 0,0 0 0,0 0-1,0 0 1,0 0 0,0-1 0,0 1 0,0 0-1,0 0 1,0 0 0,0 0-28,-4 49 821,2 1-1,3 33-820,1-5 149,1 304 468,-8-336-501,2-33 24,1-33 39,1-20-70,0 18-61,1 0-1,1 0 1,1-4-48,-1 19 14,0 1-1,0 0 0,1 1 1,-1-1-1,2 0 1,-1 0-1,0 1 0,1-1 1,0 1-1,0 0 1,1 0-1,0 0 1,2-3-14,-3 6 14,-1 0 0,1-1 0,0 1 0,0 0 0,0 1 0,0-1 1,0 0-1,0 1 0,0 0 0,0 0 0,1 0 0,-1 0 0,0 0 1,1 1-1,-1-1 0,1 1 0,-1 0 0,1 0 0,-1 0 1,1 0-1,-1 1 0,0 0 0,1-1 0,-1 1 0,0 0 0,1 1-14,5 1 100,-1 1 0,0 0-1,1 0 1,-2 1-1,1 0 1,0 1-1,-1 0 1,6 6-100,-7-8 46,-1 1-1,0 1 1,0-1-1,0 1 1,0 0 0,-1 0-1,0 0 1,0 1 0,-1 0-1,0-1 1,0 1 0,0 0-1,-1 0 1,0 1 0,0-1-1,-1 0 1,0 1 0,0-1-1,-1 1 1,0-1 0,-1 5-46,1-9-7,-1 0 0,0 0 0,0 0 0,-1 0 1,1 0-1,-1-1 0,1 1 0,-1-1 0,0 1 1,0-1-1,0 0 0,0 1 0,0-1 0,0 0 0,-1 0 1,1-1-1,-2 2 7,-49 28-641,45-27 494,-12 6-238,0-1 0,-1-1 1,0-1-1,0-1 0,-1-1 1,0 0-1,0-2 1,0-1-1,0 0 0,-4-2 385,25 0-398,4-7-381,2 2 601,1 1 0,0-1 0,0 1 1,0 1-1,0-1 0,1 1 0,-1 0 0,2 0 178,14-7-1488,6-5-1305</inkml:trace>
  <inkml:trace contextRef="#ctx0" brushRef="#br0" timeOffset="547.76">537 602 488,'0'0'6329,"0"0"-3643,0 0-1335,0 0-497,0 0-403,0 0-227,3 0-84,3 1-47,0 0 0,0 0 0,0 0 0,0 1 0,0-1 0,0 1 0,1 2-93,0-2 103,-1 1 1,1-1 0,0 0-1,1 0 1,-1-1-1,0 0 1,5 0-104,-6-1 7,1 0 0,0 0 0,-1-1 0,1 1 0,0-2 1,-1 1-1,1-1 0,-1 0 0,0 0 0,0-1 0,1 1 0,-1-2 0,-1 1 0,1-1 0,-1 1 0,1-1 1,-1-1-1,0 1 0,0-1 0,-1 0 0,0 0 0,1 0-7,0-3-36,1 0-1,-1 0 1,0 0 0,-1 0-1,1-1 1,-2 0 0,2-5 36,-3 10-18,-1 0 0,-1 1 0,1-1 0,0 0 0,-1 0 1,0 1-1,0-1 0,0 0 0,-1-3 18,1 5-15,0 1 0,-1-1 1,1 0-1,-1 1 0,0-1 0,1 1 0,-1-1 0,0 1 0,0-1 0,0 1 1,0 0-1,0-1 0,0 1 0,-1 0 0,1 0 0,0 0 0,-1 0 1,1 0-1,-1 0 0,-1-1 15,-10-2-103,0 0 0,0 1 1,-1 1-1,1 0 0,-1 1 1,0 0-1,1 1 0,-1 1 1,0 0-1,1 0 0,-10 4 103,13-2 19,-1 1 0,1 0-1,1 1 1,-1 1 0,1-1 0,0 1-1,0 1 1,0-1 0,1 2-1,0-1 1,0 1 0,1 0 0,0 1-1,1 0 1,0 0 0,0 0 0,1 1-1,0-1 1,1 1 0,0 0-1,0 1 1,1-1 0,0 1 0,1 0-1,0-1 1,1 1 0,0 9-19,1 0 168,-1-12-62,1 0 0,0 0 1,1 0-1,0 1 0,0-1 0,0 0 0,3 5-106,-3-10 23,0-1 0,0 0-1,0 0 1,1 0 0,-1 0-1,1 0 1,0 0 0,-1 0-1,1 0 1,0-1-1,0 1 1,0-1 0,0 1-1,0-1 1,1 0 0,-1 0-1,0 0 1,1 0 0,-1 0-1,0 0 1,1-1 0,-1 1-1,1-1 1,-1 0-1,1 0 1,-1 1 0,2-2-23,16 3-125,1-1 1,-1-1 0,1-1-1,-1 0 1,0-2-1,0 0 1,0-2 0,0 0-1,-1-1 1,0-1-1,3-2 125,10-8-4453,29-20 4453,-27 13-5979</inkml:trace>
  <inkml:trace contextRef="#ctx0" brushRef="#br0" timeOffset="917.59">1139 1 5825,'0'0'1875,"0"0"-984,0 0-279,0 0-98,-3 28-62,-8 94-96,5-2 74,7 58-430,1-56 61,-2-77-787,10-44-2896,0-1 571</inkml:trace>
  <inkml:trace contextRef="#ctx0" brushRef="#br0" timeOffset="1418.95">1433 418 4849,'0'0'2258,"0"0"-243,0 0-471,0 0-431,0 0-197,0 0-145,0-1-733,0 1 0,0-1 0,0 1 0,1-1 0,-1 1 0,0-1 1,0 0-1,0 1 0,0-1 0,0 1 0,0-1 0,-1 1 0,1-1 1,0 1-1,0-1 0,0 1 0,0-1 0,-1 1 0,1-1 0,0 1 1,-1-1-1,1 1 0,0-1 0,-1 1 0,1 0 0,0-1 0,-1 1 1,1 0-1,-1-1 0,1 1-38,-11 0 13,5-1-47,0 1 0,-1 0 0,1 1 0,-1 0 1,1 0-1,0 0 0,-6 2 34,10-2-16,-1 1 0,1-1 1,-1 1-1,1 0 0,-1-1 0,1 1 1,0 0-1,0 1 0,0-1 0,0 0 1,1 1-1,-1-1 0,0 1 1,1-1-1,0 1 0,-1 0 0,1-1 1,0 1-1,0 1 16,-4 17-58,1-1 0,1 1 0,1 0 0,1-1 0,0 1 1,2 0-1,1 11 58,-2-30-18,1 1 0,0-1 0,-1 1 0,1-1 0,0 0 0,0 1 0,0-1 0,0 0 0,0 0 0,1 0 0,-1 0 0,1 0 0,-1 0 1,1 0-1,0-1 0,0 1 0,0 0 0,0-1 0,0 0 0,0 1 0,0-1 0,0 0 0,1 0 0,-1 0 0,0 0 0,1-1 0,-1 1 0,3 0 18,0 0-6,0 0 0,0 0-1,0-1 1,0 0 0,0 0-1,0 0 1,0 0 0,0-1-1,0 0 1,0 0 0,0 0-1,0-1 1,0 1 0,1-2 6,2-2-5,1 0 1,-2-1 0,1 0-1,-1-1 1,0 0-1,0 0 1,-1 0 0,0-1-1,1-1 5,4-7-24,-1 0 0,0-1 0,-1 0 0,0-4 24,-6 13 44,0-1 1,-1 0 0,0 1-1,-1-1 1,0 0-1,0 0 1,-1 0 0,0 0-1,-2-9-44,1 16 5,1 0-1,-1 0 0,0 0 1,0 0-1,0 0 0,0 1 1,0-1-1,0 0 0,0 1 1,-1-1-1,1 1 0,-1-1 1,1 1-1,-1 0 0,1 0 1,-1 0-1,0-1 1,0 1-1,1 1 0,-1-1 1,0 0-1,0 0 0,0 1 1,0-1-1,0 1 0,0 0 1,0-1-1,0 1-4,-11-2-151,1 1-1,-1-1 1,-11 2 151,19 0-82,1-1 0,0 1 0,0 0 0,-1 1 0,1-1 0,0 1 0,0 0 0,0 0 0,0 0-1,-1 1 1,2-1 0,-1 1 0,0 0 0,0 0 0,1 0 0,-1 1 0,1-1 0,-1 1 0,1 0 0,0 0 0,0 0 0,0 0 0,1 0 0,-1 1-1,1-1 1,0 1 0,0 0 0,-1 3 82,0-4-421,1 1-1,0 0 1,0 0-1,0 0 1,1 0-1,-1 1 0,1-1 1,0 0-1,1 1 1,-1 4 421,1-9-2414</inkml:trace>
  <inkml:trace contextRef="#ctx0" brushRef="#br0" timeOffset="1951.83">1803 272 4977,'0'0'2485,"0"0"-208,0 0-518,0 0-637,0 0-555,0 0-322,1 10 75,-1 10-154,0 0 0,-1 0-1,-1 0 1,-1-1-1,-2 5-165,1-6 70,-2 1-50,1 1-1,1 0 0,1 0 0,0 0 0,2 0-19,1-19 21,0-1 123,0 0-56,2-1-80,1 0 1,-1 0-1,0 0 0,0-1 1,0 1-1,0-1 0,0 1 0,0-1 1,0 0-1,-1 1 0,1-1 0,1-1-8,4-5 8,23-18-67,2 0 1,17-9 58,-48 34 1,0 0 1,0 0-1,0 0 1,1 0-1,-1 0 1,0 0 0,1 0-1,-1 1 1,0-1-1,1 1 1,-1-1 0,1 1-1,-1 0 1,1-1-1,-1 1 1,1 0 0,-1 0-1,1 0 1,-1 0-1,1 0 1,-1 0-1,1 1 1,-1-1 0,1 0-1,-1 1 1,1-1-1,-1 1 1,1-1 0,-1 1-1,0 0 1,1 0-1,-1 0 1,0 0 0,0 0-1,0 0 1,0 0-1,0 0 1,0 0-1,0 0 1,0 0 0,0 1-1,0-1 1,0 0-1,-1 1 1,1 0-2,3 9 22,0 0 1,-1 1-1,0-1 1,-1 1-1,1 10-22,0-2 2,14 105-1162,-17-124 996,1 0 1,-1 0 0,0-1 0,1 1 0,-1 0 0,1 0-1,-1-1 1,1 1 0,-1 0 0,1-1 0,0 1 0,-1 0-1,1-1 1,0 1 0,-1-1 0,1 1 0,0-1 0,0 0-1,0 1 1,-1-1 0,1 0 0,0 1 0,0-1 0,0 0-1,0 0 1,0 0 0,-1 0 0,1 0 0,0 0 0,0 0-1,0 0 1,0 0 0,0 0 0,0-1 0,-1 1 0,1 0 163,5 0-2095,4 0-2958</inkml:trace>
  <inkml:trace contextRef="#ctx0" brushRef="#br0" timeOffset="2689.98">2445 373 5873,'0'0'2203,"0"0"-412,0 0-473,0 0-564,0 0-398,0 0-108,-18-3-86,-61-9-22,73 11-137,0 0-1,-1 1 1,1 0-1,-1 0 1,1 0-1,-1 1 0,1 0 1,-1 0-1,1 1 1,0-1-1,0 1 0,-1 1 1,1-1-1,1 1 1,-1 0-1,0 1 1,1-1-1,0 1 0,-1 0 1,2 0-1,-1 1 1,0 0-1,-3 4-2,3-1-37,-1 0-1,1 1 1,1 0-1,0 0 1,0 0 0,0 0-1,2 1 1,-1-1-1,1 1 1,0 0 0,1 0-1,0 0 1,1 8 37,0-17-10,0 0 1,0 0 0,0 0 0,0 0 0,0 0 0,1 0 0,-1-1-1,0 1 1,1 0 0,-1 0 0,1 0 0,-1 0 0,1-1-1,-1 1 1,1 0 0,-1-1 0,1 1 0,0 0 0,-1-1-1,1 1 1,0-1 0,0 1 0,-1-1 0,1 1 0,1-1 9,28 8-6,-20-8 37,0 0-1,0 0 1,0-1 0,-1-1-1,4 0-30,-2-2-5,-1-1 0,0 0 0,0 0 0,0-1 0,-1 0 0,1-1 0,-2 0 0,1-1 0,-1 1 0,0-2 0,-1 1 0,0-1 0,4-6 5,-2 3 1247,-9 19 611,-1 10-2170,5 152 351,-1-43 90,-8 60-129,4-175 13,0 1 1,-1-1-1,0 0 1,-1 0-1,0 0 1,0 0-1,-2 0 1,1-1-1,-1 0 1,-1 1-1,0-2 1,0 1-1,-1-1 1,0 0-1,-1 0 1,0-1-1,0 0 1,0-1-1,-1 0 1,-1 0-1,1-1 1,-1 0-1,0 0 1,0-1-1,-1 0 1,1-1-1,-1-1 1,0 1-1,0-2 1,0 0-1,-1 0 1,1-1-1,-10 0-13,9-1-21,0 0-1,-1-1 1,1-1 0,0 0-1,0 0 1,0-1 0,1-1 0,-1 0 21,6 2-81,1-1 0,0 0 1,0 0-1,0 0 0,0 0 1,1-1-1,-1 1 0,1-1 1,0-1-1,0 1 0,0 0 1,0-1-1,1 0 0,0 0 1,0 0-1,0 0 0,-1-5 81,2 4-158,0 0 0,0 1 0,1-1 0,0 0-1,0 0 1,0 0 0,1 0 0,0 0-1,0 0 1,1-2 158,-1 5-79,0 0-1,1 1 1,0-1 0,-1 0-1,1 1 1,0-1-1,0 1 1,1-1-1,-1 1 1,0 0 0,1-1-1,-1 1 1,1 0-1,0 0 1,0 0 0,0 0-1,0 1 1,0-1-1,0 0 1,0 1-1,1-1 1,-1 1 0,2-1 79,53-12-2864,-48 12 1975,21-4-3113</inkml:trace>
  <inkml:trace contextRef="#ctx0" brushRef="#br0" timeOffset="3351.6">2951 233 3729,'0'0'2510,"0"0"-521,0 0-315,0 0-374,0 0-270,0 0-175,-9-5-32,1 0-687,0 2 0,1-1 0,-1 1 1,-1 0-1,1 1 0,0-1 1,-1 2-1,1-1 0,-1 1 0,1 1 1,-2-1-137,3 1 5,1 1 0,-1-1 1,1 1-1,-1 0 1,1 1-1,0 0 0,0 0 1,-1 0-1,1 0 1,1 1-1,-1 0 1,0 1-1,1-1 0,-5 4-5,1 1-41,0 1 0,0 0 0,1 0 0,1 1 0,-1 0 0,2 0 0,-3 5 41,6-11-26,1 1 0,0-1 1,0 1-1,1 0 0,-1-1 1,1 1-1,0 0 0,0 0 1,0 2 25,1-5-2,0 0-1,0-1 1,0 1 0,0 0 0,0-1 0,0 1 0,0-1 0,1 1-1,-1 0 1,1-1 0,-1 1 0,1-1 0,0 1 0,-1-1-1,1 0 1,0 1 0,0-1 0,0 0 0,0 1 0,0-1-1,0 0 1,0 0 0,1 0 0,-1 0 0,0 0 0,1 0 0,-1 0-1,0 0 1,1-1 2,46 17 337,-31-12-308,0 1-1,-1 0 1,0 1 0,-1 1-1,5 3-28,-16-9 7,-1 1 0,1-1-1,-1 1 1,1 0 0,-1 0-1,0 1 1,-1-1 0,1 0-1,0 1 1,-1 0 0,0 0-1,0-1 1,0 1 0,0 1-1,-1-1 1,1 0 0,-1 0-1,0 0 1,0 1 0,-1-1-1,1 0 1,-1 5-7,0 6 42,1-8-8,-1 0 1,0 1-1,0-1 1,-1 0-1,0 0 0,0 0 1,-1 0-1,1 0 1,-2 0-1,1 0 0,-1-1 1,-1 4-35,1-4-4,0-1 0,-1 1 1,1-1-1,-1 0 0,0 0 1,0 0-1,-1-1 0,0 1 1,0-1-1,0 0 0,0 0 0,0-1 1,-1 0-1,1 0 0,-1 0 1,0 0-1,0-1 0,0 0 1,0 0-1,-1-1 0,1 0 0,0 0 1,-1 0-1,1-1 0,0 0 1,-2 0 3,-71 0-1368,27 0-2517,41 0 947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3:00.950"/>
    </inkml:context>
    <inkml:brush xml:id="br0">
      <inkml:brushProperty name="width" value="0.05" units="cm"/>
      <inkml:brushProperty name="height" value="0.05" units="cm"/>
    </inkml:brush>
  </inkml:definitions>
  <inkml:trace contextRef="#ctx0" brushRef="#br0">7 527 312,'0'0'5732,"0"0"-3806,0 0-1242,0 0-193,0 0-158,0 0 83,0 12 72,-4 125 1058,1-53-6012,3-109 1373</inkml:trace>
  <inkml:trace contextRef="#ctx0" brushRef="#br0" timeOffset="347.69">53 69 7394,'0'0'1712,"0"0"-808,0 0-848,0 0-56,0 0-776,0 0-784,0 0-1665</inkml:trace>
  <inkml:trace contextRef="#ctx0" brushRef="#br0" timeOffset="732.76">407 0 6121,'0'0'1947,"0"0"-536,0 0-217,0 0-358,-6 26-357,-19 85-223,19-72-94,1 1-1,1-1 1,3 21-162,-1 6 84,-5 30-29,-1 11-653,6-36-5871,2-71 3557</inkml:trace>
  <inkml:trace contextRef="#ctx0" brushRef="#br0" timeOffset="1102.22">172 476 6705,'0'0'1965,"0"0"-438,0 0-478,0 0-544,0 0-301,0 0-114,4-2-36,1-1-29,-1 1 0,1 0 0,0 1 0,0-1 0,0 1 0,0 0 0,0 0 0,0 0 0,0 1 0,1 0-25,61 0 242,-29 1-230,56-2-1677,1-4 1,20-7 1664,-67 4-3673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2:58.315"/>
    </inkml:context>
    <inkml:brush xml:id="br0">
      <inkml:brushProperty name="width" value="0.05" units="cm"/>
      <inkml:brushProperty name="height" value="0.05" units="cm"/>
    </inkml:brush>
  </inkml:definitions>
  <inkml:trace contextRef="#ctx0" brushRef="#br0">5 441 3329,'0'0'1959,"0"0"-891,0 0-216,0 0-149,0 0-132,0 0 16,0 0 41,0 19 435,-2 59-288,0-38-606,2 1 0,1 0 1,4 13-170,-4-47-7,1 0 0,0-1 1,0 1-1,0-1 0,0 1 0,1-1 1,0 0-1,1 0 0,0 0 1,3 4 6,-5-7-11,1 0 1,-1 0 0,1-1 0,0 1 0,0-1-1,0 0 1,0 1 0,0-1 0,1-1-1,-1 1 1,0 0 0,1-1 0,0 0-1,-1 0 1,1 0 0,0 0 0,-1 0-1,1-1 1,4 0 10,-4 1 8,0-1-1,0-1 1,1 1 0,-1 0-1,0-1 1,0 0-1,0 0 1,0-1 0,0 1-1,0-1 1,0 1-1,1-2-7,0-1 15,0 0 0,-1 0-1,1 0 1,-1-1-1,0 0 1,0 0 0,0 0-1,0-1-14,11-16-80,-1-1 0,-1 0 0,0 0-1,-2-2 1,-1 1 0,-1-1 0,-1-1 0,0-7 80,-4 28-518,1 11 345,7 18 281,-9-17-105,0-2 19,-1 0-1,1 0 1,0 0 0,1-1 0,-1 1 0,1-1 0,0 0 0,0 0 0,0 0 0,0-1 0,1 1 0,-1-1 0,1 0-1,0 0 1,0-1 0,0 1 0,0-1 0,0 0 0,1-1 0,-1 1 0,1-1 0,-1 0 0,1-1 0,-1 1 0,1-1-1,0 0 1,-1 0 0,1-1 0,0 1 0,4-3-22,-5 2 16,-1-1 0,1 0 0,-1 0 0,0-1 0,0 1 0,0-1-1,0 0 1,0 0 0,-1 0 0,1-1 0,-1 1 0,0-1 0,0 0 0,0 0 0,-1 0 0,1 0 0,0-1-16,7-14 43,-1 0 1,-1 0 0,2-6-44,0-9-1,-1 0 1,-2-3 0,-3 14-6279,-4 38 3661</inkml:trace>
  <inkml:trace contextRef="#ctx0" brushRef="#br0" timeOffset="545.8">981 1 888,'0'0'6178,"0"0"-4117,0 0-1609,0 0-272,0 0-9,0 0 148,-4 33 98,-15 110-85,15-121-215,0 0-1,-2 0 0,-8 19-116,2-5 111,-40 121 194,17-54-275,-13 66-30,59-180-220,-1 0 0,0 0 0,-1-1 0,0-2 220,13-18 69,0 0-25,18-21-44,-33 45 2,0 0 0,0 0 0,1 1 0,0 0 0,1 1 0,-1 0 0,1 0 0,5-2-2,-10 6 15,1 0-1,-1 1 1,0-1-1,0 1 0,1 0 1,-1 0-1,1 1 0,-1-1 1,1 1-1,-1 0 1,1 0-1,-1 0 0,1 1 1,-1 0-1,1 0 0,-1 0 1,0 0-1,0 1 1,1-1-1,-1 1 0,0 0 1,0 0-1,-1 1 1,1-1-1,0 1 0,-1 0 1,1 0-1,-1 0 0,0 0 1,0 1-1,1 2-14,11 13 95,-2 0-1,-1 1 1,0 0 0,-1 1-1,3 12-94,-7-18-24,0 1-61,-1 1 0,0 1 0,-1-1 0,2 15 85,-1 36-4071,-6-55 442</inkml:trace>
  <inkml:trace contextRef="#ctx0" brushRef="#br0" timeOffset="1015.62">1457 596 4793,'0'0'1956,"0"0"-587,0 0-336,0 0-378,0 0-148,0 0 6,13-1-137,1 0-299,0 0 0,1-1-1,-1-1 1,0 0 0,-1-1-1,1 0 1,-1-2-1,1 1 1,-1-1 0,-1-1-1,10-7-76,-18 11-3,1-1-1,-2 1 1,1-1-1,0 0 1,-1 0-1,0 0 1,0-1-1,0 1 0,0-1 1,-1 1-1,1-1 1,-1 0-1,-1 0 1,1 0-1,-1 0 1,1-1-1,-2 1 1,1 0-1,0-1 1,-1-3 3,0 8-13,0 1 0,-1-1 0,1 0 1,0 1-1,0-1 0,0 1 1,-1-1-1,1 1 0,0-1 0,-1 0 1,1 1-1,0-1 0,-1 1 0,1 0 1,-1-1-1,1 1 0,-1-1 1,1 1-1,-1 0 0,1-1 0,-1 1 1,1 0-1,-1-1 0,0 1 1,1 0-1,-1 0 0,1 0 0,-1-1 13,-27-3-410,-28 7-245,47-1 601,0 0-1,1 0 1,-1 1 0,1 0-1,0 1 1,-1 0 0,2 0 0,-1 1-1,0 0 1,1 0 0,-5 5 54,-3 2 0,1 2 1,1 0 0,0 0-1,-10 16 0,19-26 24,1 1 1,0 1-1,0-1 0,1 0 1,0 1-1,0 0 0,0-1 1,0 1-1,1 0 0,0 0 0,0 0 1,1 1-25,-1-4 31,1 0 0,0 0 0,1 0 0,-1 0 0,0-1 0,1 1 0,0 0 0,0 0-1,0 0 1,0 0 0,0-1 0,0 1 0,1 0 0,-1-1 0,1 1 0,-1-1 0,1 0 0,0 1 0,0-1 0,0 0 0,1 0 0,-1 0 0,0-1 0,2 1-31,27 17 319,2-2 0,22 9-319,-40-21-272,-1 0 1,1 0 0,0-1 0,0-1 0,0-1 0,1 0 0,8 0 271,7-2-2205,-7 0-1610</inkml:trace>
  <inkml:trace contextRef="#ctx0" brushRef="#br0" timeOffset="1447.96">2036 543 5601,'0'0'1658,"0"0"-447,0 0-286,0 0-218,0 0-175,0 0-133,1 13-70,-1-9-319,4 87 536,-4-77-457,0 0 0,-2 0 0,1-1 0,-2 1 0,0 0 0,-3 5-89,1-4 18,7-25 26,9-25 45,86-177-395,-96 210 282,1 0 0,-1 1 0,1-1 0,-1 0 0,1 1 0,-1 0 0,1-1 0,0 1 0,0 0 0,0 0 0,0 0 0,0 0-1,0 0 1,0 0 0,0 0 0,0 1 0,0-1 0,0 1 0,0 0 0,1 0 0,-1-1 0,0 1 0,0 1 0,0-1 0,1 0 0,-1 0 0,0 1 24,9 0-95,1 1 1,-1 1 0,0 0-1,7 2 95,45 19-3463,31 17 3463,-50-20-2302</inkml:trace>
  <inkml:trace contextRef="#ctx0" brushRef="#br0" timeOffset="2135.07">2625 668 4153,'0'0'897,"0"0"194,0 0-49,0 0-350,0 0-171,0 0-139,23 0-49,10 1-196,-5 0 188,0-1-1,21-3-324,-49 3 5,9 0 209,-1-1 1,1-1 0,-1 1-1,8-3-214,-15 3 18,1 1 1,-1-1-1,1 1 0,-1-1 0,0 0 0,1 1 0,-1-1 0,0 0 0,0 0 0,1 0 0,-1 0 0,0 0 1,0 0-1,0 0 0,0 0 0,0-1 0,-1 1 0,1 0 0,0-1 0,0 1 0,-1 0 0,1-1 1,-1 1-1,1-1 0,-1 1 0,0-1 0,0 1 0,1-1 0,-1 0-18,0-3 9,0 0 0,-1-1 0,1 1 0,-1-1 0,0 1 1,-1 0-1,1-1 0,-1 1 0,0 0 0,0 0 0,0 0 0,-1 0 0,0 1 0,0-1 0,0 1 0,-1-1 0,1 1 1,-1 0-1,0 1 0,0-1 0,0 0 0,-1 1 0,1 0 0,-1 0 0,0 1 0,-3-2-9,5 2-1,0 1 0,1 0 0,-1-1 0,-1 1 0,1 1 0,0-1 0,0 0 0,0 1 0,0-1 0,0 1 0,-1 0-1,1 0 1,0 0 0,0 1 0,0-1 0,-1 1 0,1-1 0,0 1 0,0 0 0,0 1 0,0-1 0,0 0 0,0 1 0,1-1 0,-1 1 0,0 0 0,1 0 0,0 0 0,-1 0 0,1 1-1,0-1 1,0 1 0,0-1 0,0 1 0,0 0 0,1 0 0,0-1 0,-1 2 1,-4 14 118,2 1 0,0-1 0,0 1 0,2-1 0,0 1-1,2 0 1,1 19-118,-1-21 101,0-12-87,0-1 0,1 0 0,-1 1 0,1-1 0,0 0 0,0 0 1,0 1-1,1-1 0,0 0 0,-1 0 0,2-1 0,-1 1 0,0 0 0,1 0 1,0 0-15,2 1 37,0 0 0,0 0 0,1 0 0,-1-1 0,1 0 0,0 0 0,1 0 0,-1-1 0,1 0-37,19 7-231,0-1 1,0-2-1,1 0 0,18 1 231,-10-2-1028,9 4-2022,-3-1-3237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3:15.626"/>
    </inkml:context>
    <inkml:brush xml:id="br0">
      <inkml:brushProperty name="width" value="0.05" units="cm"/>
      <inkml:brushProperty name="height" value="0.05" units="cm"/>
    </inkml:brush>
  </inkml:definitions>
  <inkml:trace contextRef="#ctx0" brushRef="#br0">240 60 5577,'0'0'1589,"0"0"-134,0 0-279,0 0-255,0 0-125,0 0-34,0 0-63,0 0-48,0 0-81,0 0-58,0 0-73,0 0-52,0 0-59,0 11-48,-16 389 176,13-253-1931,9-199 1828,-1 1 0,-3-7-353,-4 57 9,0 0 1,1 0 0,-1 0 0,0 1-1,0-1 1,0 1 0,0-1-1,1 1 1,-1 0 0,0 0-1,-2 0-9,4 0 4,-55-3-245,-23 4 241,14 0-25,63 0 8,0-1 1,0 0 0,1 1-1,-1-1 1,0 1 0,1-1-1,-1 1 1,0-1 0,1 1-1,-1 0 1,1-1 0,-1 1 0,1 0-1,-1-1 1,1 1 0,0 0-1,-1 0 1,1-1 0,0 1-1,0 0 1,-1 0 0,1 0-1,0 0 1,0-1 0,0 1-1,0 0 1,0 0 0,0 0-1,0 0 1,0 0 16,1 37-218,-1-26 164,0-8 62,0 0-44,0-1 0,0 1 0,0 0 0,0 0 1,1 0-1,0 0 0,-1-1 0,1 1 1,1 2 35,0-5-40,-1 1 1,0 0-1,1-1 1,-1 1-1,1-1 1,0 1 0,-1-1-1,1 0 1,0 0-1,0 1 1,0-1-1,0-1 1,0 1 0,0 0-1,0 0 1,0-1-1,0 1 1,2-1 39,18 4-147,0 0 1,0-2-1,0 0 0,0-2 0,0 0 1,0-2-1,5-1 147,-12 0-377,-1-1-1,0 0 1,0-1 0,-1 0-1,1-1 1,-1-1 0,0 0-1,-1-1 1,9-7 377,-3 4-1098,26-19-3059</inkml:trace>
  <inkml:trace contextRef="#ctx0" brushRef="#br0" timeOffset="332.07">707 283 4401,'0'0'3265,"0"0"-1585,0 0-552,0 0-688,0 0-272,0 0-40,0 0-24,-7 108 40,7-88-56,0-2-80,0-3-8,0-6-104,0-3-344,0-6-536,0 0-800,0 0-1329</inkml:trace>
  <inkml:trace contextRef="#ctx0" brushRef="#br0" timeOffset="687.04">779 1 7138,'0'0'1592,"0"0"-432,0 0-544,0 0-336,0 0-280,0 0-24,0 0-512,83 68-728,-66-47-1545</inkml:trace>
  <inkml:trace contextRef="#ctx0" brushRef="#br0" timeOffset="1087.13">1474 403 4097,'0'0'2332,"0"0"-470,0 0-142,0 0-489,0 0-337,0 0-327,-26-10-277,-82-28-100,103 36-178,0 0 1,0 1-1,-1-1 1,1 1-1,0 0 0,-1 0 1,1 1-1,-1 0 1,1-1-1,-1 2 0,0-1-12,-7 1 17,8 0-8,-1 1 1,0-1-1,1 1 0,-1 0 0,1 0 1,0 1-1,-1-1 0,1 1 0,0 0 1,1 0-1,-1 1 0,1 0 0,-1 0 0,1 0 1,0 0-1,0 0 0,1 1 0,0 0 1,-1 1-10,-8 11 2,1 2 1,1-1-1,0 2 1,-3 11-3,9-19-34,1 0 0,0 0 0,1 0 0,0 1 0,1-1 0,1 1 0,0 11 34,0-22-4,1 0 0,-1 0-1,0 0 1,1 0 0,0 0 0,0-1-1,-1 1 1,1 0 0,0 0 0,0-1-1,0 1 1,1 0 0,-1-1 0,0 0-1,1 1 1,-1-1 0,0 0 0,1 1-1,0-1 1,-1 0 0,1 0 0,0 0-1,0 0 1,-1-1 0,1 1 0,0 0-1,0-1 1,0 0 0,0 1 0,0-1-1,1 0 5,11 3 19,0-2-1,0 0 0,0 0 1,2-2-19,-9 1-15,2 1 5,-1-2 0,0 1-1,0-1 1,1-1 0,-1 1 0,0-1 0,0-1 0,0 1 0,-1-2 0,1 1-1,-1-1 1,1 0 0,-1 0 0,0-1 0,-1 0 0,1 0 0,-1-1 0,0 1-1,0-1 1,-1-1 0,0 1 0,1-2 10,-1 1-19,1-1 0,-1 0 1,-1 0-1,0 0 0,0 0 0,0-1 0,-1 1 0,0-1 1,1-8 18,0-3 99,-2 0 0,0 0 0,-2-19-99,-1 33 414,-1 10-172,-1 12-188,3-10-64,0 0 1,0 0 0,1-1-1,-1 1 1,1 0 0,1-1-1,-1 1 1,1-1 0,0 1-1,1-1 1,-1 0 0,1 0-1,0 0 1,0 0 0,0 0-1,1-1 1,0 0 0,-1 1-1,2-1 1,-1-1 0,0 1-1,2 1 10,9 6-210,-1 1-1,1-2 1,0 0 0,10 4 210,-16-10-469,-1 0 1,1-1-1,0 0 0,0-1 1,0 1-1,0-2 1,1 1-1,-1-2 1,7 1 468,8-1-2769</inkml:trace>
  <inkml:trace contextRef="#ctx0" brushRef="#br0" timeOffset="1735.6">2056 298 760,'0'0'4668,"0"0"-2698,0 0-529,0 0-94,0 0-312,0 0-264,-10-9-274,-34-28-226,42 36-269,0 1 0,0-1 0,0 0 0,0 1 0,0 0 0,0-1 0,0 1 0,0 0 0,0 0 0,0 0 0,0 0 0,0 0 0,0 0 0,0 1-1,0-1 1,0 1 0,0-1 0,0 1 0,0 0 0,1 0 0,-1 0 0,0 0 0,0 0 0,1 0 0,-1 0 0,1 1 0,-1-1 0,1 0 0,0 1 0,-1 0 0,1-1 0,-1 2-2,-3 2 1,-5 5-18,0 0-1,1 1 1,0 0-1,0 0 1,1 1 0,1 0-1,0 1 1,1 0-1,0 0 1,1 0 0,0 0-1,1 1 1,1 0-1,0 0 1,1 0 0,0 0-1,1 0 1,1 8 17,0-20-12,0 0-1,0 0 1,1 0 0,-1 0 0,0-1 0,1 1 0,-1 0 0,1 0 0,0 0 0,-1-1-1,1 1 1,0 0 0,0-1 0,0 1 0,0-1 0,1 1 0,-1-1 0,0 1 0,1-1 0,-1 0-1,1 1 13,1 0-14,0 0 0,0-1-1,1 1 1,-1-1-1,1 0 1,-1 1-1,0-1 1,1-1-1,0 1 1,-1-1 0,2 1 14,2-1 0,0 1 0,-1-1 0,1-1 0,0 0 0,0 0 0,-1 0 0,1 0 0,-1-1 0,1 0 0,-1-1 0,0 1 1,4-3-1,-1-1 32,0-1 1,0 0-1,-1 0 1,0-1-1,0 0 1,-1-1-1,0 1 1,-1-1-1,0-1 1,0 1-1,-1-1 1,0 0-1,-1 0 1,0-1-1,0 1 1,-1-1-1,-1 0 1,0 0-1,0 0 1,-1 0-1,0-7-32,-1 17 474,0 1 9,0 0 14,0 3-194,0 17-282,-1 7 6,1-1 0,1 1 0,1 0 0,1-1 0,2 0 0,1 0 0,8 22-27,1-6 0,0 0 0,2 22 0,-12-44-20,-2 0 0,0 1 1,-2-1-1,0 0 0,-1 1 1,-2 12 19,1-29-13,0-1 0,0 1 0,0 0-1,-1 0 1,0-1 0,1 1 0,-1-1 0,0 1 0,-1-1 0,1 0 0,-1 0 0,1 0 0,-1 0 0,0-1 0,0 1 0,0-1-1,0 1 1,-1-1 0,1 0 0,-1 0 0,1-1 0,-1 1 0,0-1 0,-3 2 13,-7 1-124,-1 0 1,1-1-1,-1 0 1,0-1-1,1 0 1,-3-2 123,-90 1-1691,59-1-2250,48-1 1219,0-4-1275</inkml:trace>
  <inkml:trace contextRef="#ctx0" brushRef="#br0" timeOffset="2223.87">2374 340 4441,'0'0'1824,"0"0"-475,0 0-149,0 0-216,0 0-262,0 0-226,2 20-82,18 150 709,-16-147-311,-4-53 46,1-3-943,0 16 66,0 0 0,1 0 1,2 0-1,-1 0 1,2 1-1,0-1 0,6-9 19,-9 21-52,0 0 0,0 0 0,1 0-1,0 1 1,0-1 0,0 1 0,1 0 0,-1 0-1,1 0 1,0 0 0,0 1 0,0-1-1,0 1 1,1 0 0,0 1 0,-1-1-1,1 1 1,0 0 0,0 0 0,0 0 0,0 1-1,1-1 1,-1 1 0,0 1 0,1-1-1,1 1 53,0 0-182,-1 0 0,0 0 1,1 1-1,-1 0 0,0 1 0,0-1 0,0 1 0,0 1 0,5 1 182,2 4-1229,0 0 0,0 0 1,6 7 1228,1 0-3029</inkml:trace>
  <inkml:trace contextRef="#ctx0" brushRef="#br0" timeOffset="2790.06">3032 304 4673,'0'0'1738,"0"0"-353,0 0-436,0 0-464,0 0-237,0 0-53,-13-1-31,-40-4-70,50 5-83,0 0-1,0 0 0,1 1 0,-1-1 0,0 1 0,1 0 0,-1 0 1,0 0-1,1 0 0,-1 0 0,1 0 0,0 1 0,-1-1 0,1 1 1,0 0-1,0-1 0,0 1 0,0 0 0,0 0 0,0 1 0,1-1 1,-2 2-11,0 1 43,0 0 1,0 1-1,0-1 0,1 1 1,0-1-1,0 1 1,1 0-1,-1 4-43,1-9 21,-1 11 88,1-1-1,0 1 1,0 0-1,1 0 1,1 6-109,-1-16 1,0 0 0,0 0 1,1 0-1,-1 0 0,1 0 0,-1 0 0,1 0 0,-1 0 0,1-1 1,0 1-1,0 0 0,0 0 0,0-1 0,0 1 0,1-1 0,-1 1 1,0-1-1,1 1 0,-1-1 0,1 0 0,0 1 0,-1-1 1,1 0-1,0 0 0,-1 0 0,1-1 0,0 1 0,0 0 0,0-1 1,0 1-1,0-1 0,0 0 0,0 1 0,0-1 0,2 0-1,-1-1 6,1 1-1,0-1 0,0 0 0,-1 0 1,1 0-1,0 0 0,-1-1 0,1 1 0,-1-1 1,0 0-1,1 0 0,-1 0 0,0-1 1,0 1-1,-1-1 0,1 0 0,0 1 0,-1-1 1,0 0-1,1 0 0,-1-1 0,0 1 1,-1 0-1,1-1 0,0 0-5,2-6 112,0 1 1,-1-1-1,0 0 0,0 0 1,-1 0-1,0-1 1,-1 1-1,0-10-112,-1 19 213,4 7-4,-4-3-184,5 23-81,1 0-1,1-1 1,0 1 0,3-2 0,0 1 0,1-2-1,1 1 1,5 5 56,-16-28-151,0 0 0,0-1 0,-1 1 0,1 0-1,0 0 1,0 0 0,0-1 0,0 1 0,0 0-1,0-1 1,1 1 0,-1-1 0,0 1 0,0-1-1,0 0 1,0 0 0,1 1 0,-1-1 0,0 0 0,0 0-1,1 0 1,-1 0 0,0 0 0,0 0 0,1-1 151,6 1-2449,5 0-3456</inkml:trace>
  <inkml:trace contextRef="#ctx0" brushRef="#br0" timeOffset="3406.96">3432 295 4601,'0'0'3881,"0"0"-2341,0 0-541,0 0-276,0 0-299,0 0-52,0 33 67,0 198 701,-1-208-886,0-5 124,4-32-207,1-6-175,0 1 1,1 0 0,1 0-1,1 0 1,0 1-1,2 0 1,0 0 0,1 1-1,4-5 4,-14 22-5,1-1 0,-1 1 0,1-1 0,-1 1 0,1-1 0,-1 1-1,1 0 1,-1-1 0,1 1 0,-1 0 0,1-1 0,-1 1 0,1 0 0,0 0 0,-1-1-1,1 1 1,0 0 0,-1 0 0,1 0 0,-1 0 0,1 0 0,0 0 0,-1 0 0,1 0 0,0 0-1,-1 0 1,1 0 0,-1 1 0,1-1 0,0 0 0,-1 0 0,1 1 0,-1-1 0,1 0-1,-1 1 1,1-1 0,-1 0 0,1 1 0,-1-1 0,1 1 5,16 18 92,62 137 275,-79-155-371,0-1 1,0 1-1,0-1 1,1 1-1,-1-1 1,0 1-1,0-1 1,0 1-1,1-1 1,-1 1-1,0-1 1,1 1-1,-1-1 1,0 1-1,1-1 1,-1 0-1,0 1 1,1-1-1,-1 0 1,1 1-1,-1-1 1,1 0-1,-1 1 1,1-1 0,-1 0-1,1 0 1,-1 0-1,1 1 1,-1-1-1,1 0 1,-1 0-1,1 0 1,-1 0-1,1 0 1,0 0-1,-1 0 1,1 0-1,-1 0 1,1 0-1,-1-1 1,1 1-1,-1 0 1,1 0-1,-1 0 1,1-1-1,-1 1 1,1 0-1,-1-1 1,1 1-1,-1 0 1,0-1-1,1 1 1,-1 0-1,0-1 1,1 1-1,-1-1 1,0 1-1,1-1 1,-1 1-1,0-1 1,0 1-1,1-1 1,-1 0 3,16-41 149,-13 31-151,5-13-14,1 0 0,1 0 0,1 1 0,1 1 0,1 0 1,1 0-1,7-6 16,-20 26-9,0 1 1,0-1-1,0 1 0,0 0 1,0 0-1,0-1 1,1 1-1,-1 0 0,0 0 1,0 0-1,1 0 0,-1 1 1,1-1-1,-1 0 1,1 1-1,-1-1 0,1 0 1,-1 1-1,1 0 1,0-1-1,-1 1 0,1 0 1,0 0-1,-1 0 0,1 0 1,0 0-1,-1 0 1,1 1-1,-1-1 0,1 0 1,0 1-1,-1-1 0,1 1 1,-1 0-1,1 0 1,-1-1-1,0 1 0,1 0 1,0 1 8,3 3-15,-1-1 0,-1 1 0,1 0 0,-1 0-1,1 0 1,-2 0 0,1 1 0,0-1 0,-1 1 0,0 0 15,7 22-268,-1 0 0,-1 1 0,3 27 268,-4 40-3389,-6-72-748</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3:10.799"/>
    </inkml:context>
    <inkml:brush xml:id="br0">
      <inkml:brushProperty name="width" value="0.05" units="cm"/>
      <inkml:brushProperty name="height" value="0.05" units="cm"/>
    </inkml:brush>
  </inkml:definitions>
  <inkml:trace contextRef="#ctx0" brushRef="#br0">103 444 7162,'0'0'1967,"0"0"-271,0 0-294,0 0-354,0 0-209,0 0-215,-9 9-152,0-1-365,1 1 0,0 0 0,0 1 0,1 0 0,0 0 0,1 0 1,0 1-1,1 0 0,0 0 0,0 1-107,0 11 35,0 0 0,1 1 0,1-1 0,1 1 0,1 21-35,1-43-12,1-1 1,-1 1-1,0 0 0,1-1 1,-1 1-1,1-1 1,0 1-1,0-1 1,-1 1-1,1-1 1,0 1-1,0-1 1,0 0-1,1 0 1,-1 1-1,0-1 1,0 0-1,1 0 1,-1 0-1,0 0 1,1-1-1,-1 1 1,1 0-1,-1 0 1,1-1-1,0 1 1,-1-1-1,1 0 1,-1 1-1,1-1 1,0 0-1,-1 0 1,2 0 11,5 1-22,0-1 1,0 0-1,0 0 0,0 0 1,0-1-1,7-2 22,-6 0-12,-1 0 0,0-1-1,0 1 1,0-2 0,0 1 0,-1-1 0,1 0-1,-1-1 1,-1 0 0,7-6 12,10-12-287,-1-1 0,3-7 287,-19 24-38,0-1 0,0 0-1,-1 0 1,0 0 0,-1 0 0,0-1 0,-1 0 0,0 0 0,0 0 0,-1 0-1,0 0 1,-1 0 0,0-1 0,-1 1 0,0-2 38,0 10 0,0 0 0,0 0 0,0 1 0,-1-1 1,1 0-1,-1 0 0,1 1 0,-1-1 0,1 0 0,-1 1 0,0-1 1,0 1-1,0-1 0,0 1 0,0-1 0,0 1 0,-1 0 0,1-1 1,0 1-1,-1 0 0,1 0 0,0 0 0,-1 0 0,0 0 0,1 0 1,-1 1-1,1-1 0,-1 1 0,0-1 0,0 1 0,0-1 0,-8-1-78,-1 0-1,1 1 1,0 1-1,0-1 1,-3 2 78,5-1-83,1 0 53,0 1 0,0 1 0,0-1 0,0 1 0,0 0 0,1 1 0,-1 0 0,1 0 0,-1 0 0,1 1 0,0 0 0,0 0 0,1 0 0,-1 1 0,1 0 0,0 0 0,0 0 0,1 1 0,-1-1 0,1 1 0,-3 6 30,0-1-117,1 1 0,0 0-1,0 0 1,1 1 0,1-1-1,0 1 1,0 0 0,2 0-1,-1 0 1,2 0 0,0 7 117,1-20-80,0 1 0,0 0 1,0-1-1,0 1 1,0-1-1,0 1 0,0 0 1,0-1-1,0 1 1,1-1-1,-1 1 0,0-1 1,1 1-1,-1-1 1,0 1-1,1-1 0,-1 1 1,0-1-1,1 1 1,-1-1-1,1 1 0,-1-1 1,1 0-1,-1 1 1,1-1-1,-1 0 0,1 1 1,-1-1-1,1 0 1,0 0-1,-1 0 0,1 0 1,-1 1-1,1-1 1,0 0-1,-1 0 0,1 0 80,24-5-3354,-2-12-1513</inkml:trace>
  <inkml:trace contextRef="#ctx0" brushRef="#br0" timeOffset="432.32">552 397 2681,'0'0'4579,"0"0"-2620,0 0-677,0 0-493,0 0-299,0 0-30,1 15-80,0 0-307,0 109 445,-2-110-490,-2-1 0,1 1 0,-2-1 0,0 0 0,0 0 0,-2 2-28,5-12 15,3-57 262,10 11-254,1 1 1,3 1-1,1 1 0,15-25-23,-30 61-16,2-4-25,-1 0 0,2 0 0,-1 1 0,1 0-1,0 0 1,1 0 0,0 0 0,0 1 0,5-4 41,-10 9-41,1 1 0,-1-1 0,1 1 1,0-1-1,0 1 0,-1 0 1,1-1-1,0 1 0,-1 0 0,1 0 1,0 0-1,0 0 0,-1 1 1,1-1-1,0 0 0,-1 1 1,1-1-1,0 1 41,32 16-616,1-1-445,-19-13-235,-1-2 0,1 0 0,13-1 1296,-25 0-329,32 0-3445</inkml:trace>
  <inkml:trace contextRef="#ctx0" brushRef="#br0" timeOffset="763.69">1187 266 6889,'0'0'1849,"0"0"-297,0 0-240,0 0-519,0 0-329,0 0-184,10 187-72,-10-154-104,4-3-80,-1-6-24,0-9-56,1-10-272,6-5-568,-4 0-1009,1-5-2296</inkml:trace>
  <inkml:trace contextRef="#ctx0" brushRef="#br0" timeOffset="1102.25">1237 117 7938,'0'0'1376,"0"0"-576,0 0-672,0 0-128,0 0-1264,0 0-1401,0 0-3256</inkml:trace>
  <inkml:trace contextRef="#ctx0" brushRef="#br0" timeOffset="1519.6">1657 331 3473,'0'0'2466,"0"0"-449,0 0-206,0 0-373,0 0-386,0 0-241,-13-2-232,-18-3-222,-1 1 1,-24 0-358,52 4-3,1 1 0,0-1 0,-1 0 0,1 1 0,0 0 0,0 0 0,-1 0 0,1 0 0,0 0 0,0 1 0,0-1 0,0 1 0,0 0 0,1 0 0,-1 0 0,0 0 0,-1 3 3,-1 0-15,1 0 0,0 0 0,1 1 0,-1-1 0,1 1 0,0 0 0,1 0 0,-1 0 0,1 2 15,-3 10-39,0 1-1,2 0 1,0 1 0,1-1 0,1 0-1,1 1 40,0-10-17,-1-6-5,1 0 1,0 1-1,1-1 1,-1 1-1,1-1 1,-1 0-1,2 3 22,-1-6-10,-1 1 1,1-1-1,0 0 0,0 0 0,-1 0 1,1 0-1,0 0 0,0 0 0,0 0 0,0 0 1,0 0-1,0-1 0,0 1 0,1 0 1,-1-1-1,0 1 0,0 0 0,0-1 0,1 0 1,-1 1-1,0-1 0,1 0 0,-1 1 1,0-1-1,1 0 0,-1 0 0,0 0 10,4 0-15,0 0 0,1 0 0,-1-1-1,0 1 1,0-1 0,0 0 0,0 0 0,0-1-1,-1 0 1,1 0 0,0 0 0,-1 0 0,1 0 0,-1-1-1,0 0 1,0 0 0,0 0 0,0-1 0,0 1-1,-1-1 1,1 0 0,-1 0 0,2-3 15,9-11-114,0 0 0,0-1 0,-2-1 0,-1 0 0,0 0 0,-2-1 0,0 0 0,-1-2 114,-19 148 2283,9 143-1978,3-141-171,-1-118-126,-1 0 0,0 0 0,-1 0 1,0 0-1,0-1 0,-1 1 1,0 0-1,0-1 0,-1 0 1,0 0-1,-1 0 0,1 0 0,-2-1-8,3-1-86,-1-2 0,0 1 0,0 0-1,-1-1 1,1 0 0,-1 0 0,0 0-1,0 0 1,0-1 0,-1 0 0,1 0-1,-1 0 1,0-1 0,0 0 0,1 0-1,-1 0 1,-1-1 0,1 0 0,-2 0 86,2-1-253,0 1 0,0-1 0,0-1 0,0 1 0,0-1 0,0 0 0,0 0 1,0-1-1,0 0 0,0 0 253,4 1-194,0 0-1,0 0 1,0-1 0,1 1 0,-1 0-1,0-1 1,0 0 0,1 1 0,-1-1-1,1 0 1,-1 0 0,1 1 0,0-1-1,0 0 1,0 0 0,0-1 0,0 1-1,0 0 1,0 0 0,1 0 0,-1-1 0,1 1-1,0 0 1,0 0 0,0-1 0,0-1 194,0-11-1871,0 2-77</inkml:trace>
  <inkml:trace contextRef="#ctx0" brushRef="#br0" timeOffset="1919.24">1899 287 6953,'0'0'2949,"0"0"-843,0 0-674,0 0-622,0 0-300,0 0-73,0 11 416,1 107-98,1 5-3046,1-133-3425,0-4 3247,1-12-3860</inkml:trace>
  <inkml:trace contextRef="#ctx0" brushRef="#br0" timeOffset="2266.91">1932 102 3849,'0'0'4801,"0"0"-3889,0 0 120,0 0-624,0 0-408,0 0-680,0 0-664,46 24-1177,-39-15-2152</inkml:trace>
  <inkml:trace contextRef="#ctx0" brushRef="#br0" timeOffset="2637.44">2203 424 3385,'0'0'2098,"0"0"-554,0 0-20,0 0-314,0 0-525,0 0-397,5 27-192,15 84-76,-18-100 21,0 1-1,0-1 1,-1 1 0,-1-1-1,0 1 1,-1 3-41,0 18 74,1-33-74,0 0-1,1 0 1,-1 0 0,1 0 0,-1 0 0,0 0-1,1 0 1,-1 0 0,1 0 0,-1-1 0,0 1 0,1 0-1,-1 0 1,1 0 0,-1 0 0,0-1 0,1 1 0,-1 0-1,0 0 1,1 0 0,-1-1 0,0 1 0,0 0-1,1-1 1,-1 1 0,0 0 0,0-1 0,1 1 0,-1 0-1,0-1 1,10-18 24,-1-1 0,0 0 0,0-7-24,14-29-28,-8 20-53,-10 22 48,0-1 1,2 1-1,0 0 1,0 1-1,1 0 1,1 0-1,0 1 1,6-6 32,-11 16 150,-3 9 257,-1 28 150,2-1-1,5 33-556,-4-53-33,0 0 0,0-1 0,2 1-1,-1-1 1,2 0 0,0 0 0,0 0-1,8 10 34,-13-22-237,0 1 0,1-1 0,-1 0 0,0 1 0,1-1 0,0 0 0,-1 0 0,1 0 0,0 0 0,-1 0 0,1-1 0,0 1 0,0 0-1,0-1 1,0 1 0,-1-1 0,1 0 0,0 0 0,0 1 0,0-1 0,0-1 0,0 1 0,2 0 237,0 0-758,5 0-1700</inkml:trace>
  <inkml:trace contextRef="#ctx0" brushRef="#br0" timeOffset="3154.41">2914 441 6313,'0'0'2854,"0"0"-1536,0 0-523,0 0-290,0 0-191,0 0-49,-6-10-61,-22-29-39,27 37-156,-1 1 0,0 0 0,1-1 0,-1 1 0,0 0 0,0 0 0,0 0 0,0 1 0,0-1 0,0 0 0,0 1 0,0-1 0,0 1 0,0 0-1,0-1 1,0 1 0,0 0 0,-1 0 0,1 0 0,0 1 0,0-1 0,0 1 0,-1-1-9,-1 1 1,1 0-1,-1 1 1,0-1 0,1 1-1,0-1 1,-1 1-1,1 0 1,0 0 0,0 1-1,-3 1 0,-4 7-30,1 1-1,0 0 1,1 0-1,0 1 1,1 0 0,0 1-1,1-1 1,1 1-1,0 0 1,1 1-1,0-1 1,1 1-1,1-1 1,-1 13 30,3-27-14,1 1 1,-1-1 0,0 1 0,0-1-1,0 1 1,1-1 0,-1 1 0,0-1-1,1 1 1,-1-1 0,0 0 0,1 1-1,-1-1 1,1 0 0,-1 1 0,1-1-1,-1 0 1,1 1 0,-1-1 0,1 0-1,-1 0 1,1 1 0,-1-1 0,1 0-1,-1 0 1,1 0 0,-1 0 0,1 0-1,-1 0 1,1 0 0,0 0 0,-1 0 13,25 0-78,-17 0 72,-3 0-11,0 0 0,0 0 0,0 0 0,0-1 1,-1 1-1,1-1 0,0-1 0,0 1 0,0-1 1,-1 1-1,1-1 0,0-1 0,-1 1 1,0-1-1,0 1 0,0-1 0,0-1 0,0 1 1,0 0-1,-1-1 0,0 0 0,1 0 0,-1 0 1,-1 0-1,1 0 0,-1-1 0,1 1 1,-1-1-1,0-1 17,2-5 207,-1 1 0,0-1-1,-1 0 1,0 0 0,0 0 0,-1 0 0,-1 0 0,0-4-207,10 30 199,13 68 574,-15-53-1122,0 1 0,2-2 0,3 5 349,-12-31-156,1-1-1,-1 0 0,0 0 1,1 1-1,-1-1 1,1 0-1,0 0 0,0 0 1,-1-1-1,1 1 1,0 0-1,1-1 0,-1 1 1,0-1 156,0 0-169,-1-1 0,0 1 1,1-1-1,-1 1 0,1-1 1,-1 0-1,0 1 0,1-1 1,-1 0-1,1 0 0,-1 0 1,1 0-1,-1 0 0,1-1 1,-1 1-1,1 0 0,-1-1 1,0 1-1,1-1 0,-1 1 0,0-1 1,1 0-1,-1 0 0,0 1 1,1-2 168,15-18-2974</inkml:trace>
  <inkml:trace contextRef="#ctx0" brushRef="#br0" timeOffset="3486.41">3390 1 1856,'0'0'7046,"0"0"-4824,0 0-1577,0 0-57,0 0-17,0 25 69,1 8-403,-2 38 944,-2 5-1181,-2 14 573,3 0 1,5-1-1,8 43-573,-2-42-742,-9-51-3354,0-39 598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3:08.510"/>
    </inkml:context>
    <inkml:brush xml:id="br0">
      <inkml:brushProperty name="width" value="0.05" units="cm"/>
      <inkml:brushProperty name="height" value="0.05" units="cm"/>
    </inkml:brush>
  </inkml:definitions>
  <inkml:trace contextRef="#ctx0" brushRef="#br0">342 1 96,'0'0'7079,"0"0"-4204,0 0-1384,0 0-483,0 0-299,0 0-159,0 30-68,0 10-326,1 14 138,-3 0 0,-4 18-294,-7 38-385,-5-1 1,-4-1-1,-14 31 385,35-137-310,-5 15-771,0-9-3070,5-7-90</inkml:trace>
  <inkml:trace contextRef="#ctx0" brushRef="#br0" timeOffset="362.7">1 557 4401,'0'0'4409,"0"0"-3225,0 0-200,0 0 41,0 0 7,0 0 64,0 0-336,159-38-152,-100 23-232,4 6-224,3 0-152,-6 3-80,-1 6-264,-3 0-360,-6 0-440,3 0-432,-17-3-953,-6 0-2384</inkml:trace>
  <inkml:trace contextRef="#ctx0" brushRef="#br0" timeOffset="749">818 188 7530,'0'0'1832,"0"0"-294,0 0-441,0 0-523,-4 27-321,-12 89-162,0 43 5,6 11-96,10-161 0,0 57-182,0-65 101,1-2 80,0 1-1,1-1 1,-1 1 0,0-1 0,0 0-1,1 0 1,-1 0 0,0 0-1,0 0 1,0 0 0,0 0-1,0 0 1,0 0 0,0 0-1,0-1 1,-1 1 0,1-1 1,3-2 14,63-93 254,-46 65-156,1 0-1,2 1 1,16-16-112,-40 47 8,1-1 1,-1 1-1,1-1 1,-1 0 0,1 1-1,-1-1 1,1 1-1,-1-1 1,1 1-1,-1 0 1,1-1-1,0 1 1,-1-1-1,1 1 1,0 0-1,-1 0 1,1-1-1,0 1 1,-1 0 0,1 0-1,0 0 1,0 0-1,-1 0 1,1 0-1,0 0 1,0 0-1,-1 0 1,1 0-1,0 0 1,0 0-1,-1 1 1,1-1-1,0 0 1,-1 0 0,1 1-1,0-1 1,-1 1-1,1-1 1,-1 0-1,1 1 1,-1-1-1,1 1 1,0 0-1,-1-1 1,0 1-1,1-1 1,-1 1-1,1 0 1,-1-1 0,0 1-1,1 0 1,-1-1-1,0 1 1,0 0-1,0-1 1,0 1-9,4 8 120,-1 1 1,-1-1-1,0 1 1,1 5-121,-1 0 173,14 69 161,-11-54-419,0 0 0,2-1 0,1-1 0,9 19 85,-17-46-111,0 0-47,1 0 0,-1 0 1,1 0-1,-1 0 0,1 0 1,-1 0-1,1 0 0,0 0 1,-1 0-1,1 0 0,0-1 1,0 1-1,0 0 0,0-1 1,-1 1-1,2 0 158,1-1-3610</inkml:trace>
  <inkml:trace contextRef="#ctx0" brushRef="#br0" timeOffset="1465.36">1241 560 5753,'0'0'2315,"0"0"-800,0 0-429,0 0-329,0 0-110,0 0-60,4 3-60,13 13 193,-5-4-455,1-1-1,0 0 0,1-1 0,1 0-264,-11-7 13,1 0-1,0-1 0,0 0 0,0 0 0,0 0 1,1 0-1,-1-1 0,0 0 0,1 0 0,-1-1 0,1 1 1,-1-1-1,1 0 0,-1-1 0,1 1-12,-2-2 8,-1 1 0,0 0 0,0-1 0,1 1 0,-1-1 0,0 0 0,-1 0-1,1 0 1,0 0 0,0-1 0,-1 1 0,1-1 0,-1 0 0,0 1 0,0-1 0,0 0-1,0 0 1,-1-1 0,1 1 0,-1 0 0,0 0-8,3-5-3,-1-1 1,0 1-1,-1 0 0,0-1 0,0 0 1,-1 1-1,0-1 0,0-1 3,-1 3 4,0 4-7,0 0-1,1-1 1,-2 1 0,1-1-1,0 1 1,-1 0 0,0-1-1,1 1 1,-1 0 0,-1-1 3,1 2-10,0 1-1,0 0 1,0 0 0,-1 0 0,1 0 0,0 0 0,-1 0 0,1 1-1,-1-1 1,1 0 0,0 1 0,-1-1 0,0 1 0,1-1 0,-1 1 0,1 0-1,-1 0 1,1-1 0,-1 1 0,0 0 0,1 0 0,-1 1 0,0-1 10,-6 0-74,1 0 1,0 0 0,0 1 0,-1 0 0,1 1 0,0-1 0,0 1 0,-5 2 73,8-1-8,-1-1 0,1 1 0,0 0 1,0 0-1,0 0 0,0 1 0,0-1 1,1 1-1,-1 0 0,1 0 1,0 0-1,1 0 0,-2 2 8,0 1 18,1 0-1,-1 1 1,1 0 0,1 0 0,-1 0-1,1 0 1,1 0 0,-1 8-18,-1 70 385,3-58-134,1-19-208,-1 0 1,1 0-1,0 1 0,1-1 1,0-1-1,0 1 1,1 0-1,0 0 1,1-1-1,0 0 1,3 4-44,-5-8-159,1 0 0,0 0 0,0 0 0,0 0 1,0-1-1,1 0 0,-1 0 0,1 0 0,0 0 0,0 0 0,0-1 1,0 1-1,0-1 0,1 0 0,-1-1 0,1 1 0,-1-1 0,1 0 1,0 0-1,-1 0 0,1-1 0,0 1 0,1-1 159,3 0-698,1-1-1,-1 1 1,1-2-1,-1 1 1,1-1 0,-1-1-1,4-1 699,24-13-5888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3:07.216"/>
    </inkml:context>
    <inkml:brush xml:id="br0">
      <inkml:brushProperty name="width" value="0.05" units="cm"/>
      <inkml:brushProperty name="height" value="0.05" units="cm"/>
    </inkml:brush>
  </inkml:definitions>
  <inkml:trace contextRef="#ctx0" brushRef="#br0">103 385 4593,'0'0'1312,"0"0"-321,0 0-327,0 0-37,0 0 149,0 0 83,0 0 4882,0 16-5697,-2 15 102,-2 1 1,-1-1-1,-2 0 0,-8 26-146,-4 20 61,-16 66-241,33-172-7110,5 3 2844</inkml:trace>
  <inkml:trace contextRef="#ctx0" brushRef="#br0" timeOffset="338.56">0 27 6425,'0'0'3265,"0"0"-1881,0 0-151,0 0-393,0 0-456,0 0-256,0 0-120,0-26-8,0 26-160,0 0-272,0 0-392,4 20 79,6 10-39,6 18-544,1-3-1417,-4-7-2528</inkml:trace>
  <inkml:trace contextRef="#ctx0" brushRef="#br0" timeOffset="856.19">374 608 4137,'0'0'2187,"0"0"-536,0 0-337,0 0-391,0 0-349,0 0-170,-5 19 474,-52 104-114,62-135-266,0-2-434,0 0 0,1 1 0,3-6-64,2 2 26,0-5-23,2 2-1,0 0 1,1 0 0,1 1-1,1 1 1,11-10-3,-26 27-6,0 0 0,0 0 0,0 0 0,0 0 0,0 0 0,0 1 0,0-1 0,1 0 0,-1 0 0,0 1 0,0-1 0,1 1 0,-1-1 0,0 1 0,1 0 0,-1-1 0,0 1-1,1 0 1,-1 0 0,0 0 0,1 0 0,-1 0 0,0 0 0,1 1 0,-1-1 0,0 0 0,1 1 0,-1-1 0,0 1 0,1-1 0,-1 1 0,0-1 0,0 1 0,0 0 0,0 0 0,0 0 0,0-1 0,0 1 0,0 0 0,0 0 0,0 1-1,0-1 7,4 7 56,-1-1 0,0 1-1,0 0 1,-1 1 0,0-1-1,0 5-55,4 6 136,-2-5-424,12 34 1156,6 26-868,-20-60-1392,0 1 0,0-1 0,-2 1 1,0 8 1391,-1-23-4984</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09.330"/>
    </inkml:context>
    <inkml:brush xml:id="br0">
      <inkml:brushProperty name="width" value="0.05" units="cm"/>
      <inkml:brushProperty name="height" value="0.05" units="cm"/>
    </inkml:brush>
  </inkml:definitions>
  <inkml:trace contextRef="#ctx0" brushRef="#br0">1 158 40,'0'0'488,"0"0"-255,0 0-31,0 0 130,0 0 129,0 0 65,0 0-18,0 0-21,0 0-30,0 0-62,0 0-86,0 0-66,0 0-50,0 0-29,0 0 22,0 0 32,0 0 5,0 0-35,0 0-29,0 0-12,0 0 51,0 0 32,0 0 4,0 0-20,0 0-35,0 0-26,0 0-4,0 0 50,0 0 50,0 0 14,0 0-20,0 0 2,0 0-26,0 0-31,0 0-40,0 0-32,0 0-29,0 0 3,0 0-42,0 0 26,0 0 18,0 0-6,0 0-15,0 0-16,16-9 254,-12 4-289,1 0 0,-1 0 0,1 0 0,0 1 0,0-1 0,1 1 0,-1 0 0,1 1 0,0-1 0,1 1-20,32-24 280,-34 24-272,0 1 1,1-1-1,-1 1 0,1 0 0,-1 0 0,1 0 0,3 0-8,12-4 87,20-10 22,-31 11-50,1 0 1,-1 1-1,1 1 1,0 0-1,1 0 1,-1 1-1,0 0 0,10 1-59,271-5 873,-276 6-845,27-1 221,1 2 1,-1 3 0,18 3-250,-55-5 23,56 10 395,48 17-418,-89-22 38,-2 1-1,1 0 0,-1 2 0,-1 0 0,1 1 0,-2 1 1,7 5-38,26 20 81,-35-27-57,0 0 0,-1 1 1,-1 0-1,0 2 0,0-1 0,0 3-24,10 11 122,22 22-122,-21-25 34,-2 1 1,9 13-35,52 90 120,-63-98-90,-1 1 0,-2 0-1,3 9-29,11 29 33,-7-18 18,-2 2 0,0 7-51,-18-45 6,-3-9-2,0-1 0,0 1 0,0-1 0,1 1 0,0-1 0,0 0 0,0 0 1,0 0-1,1 0 0,2 2-4,-5-5 1,1 0 1,-1 0-1,1-1 0,-1 1 1,1 0-1,-1 0 0,1-1 1,-1 1-1,0 0 0,0 0 1,1 0-1,-1 0 0,0-1 1,0 1-1,0 0 0,0 0 1,0 0-1,0 0 1,0 0-2,0 0-18,0 0 0,0 0 1,0-1-1,0 1 0,0 0 1,0 0-1,0-1 0,0 1 1,0 0-1,0-1 1,0 1-1,1 0 0,-1-1 1,0 1-1,1 0 0,-1-1 1,0 1-1,1 0 0,-1-1 1,1 1-1,-1-1 1,1 1-1,-1-1 0,1 1 1,-1-1-1,1 1 0,-1-1 1,1 1 17,-1-23-3418,-3 11-769</inkml:trace>
  <inkml:trace contextRef="#ctx0" brushRef="#br0" timeOffset="1888.76">517 456 392,'0'0'594,"0"0"-89,0 0-44,0 0-139,0 0-97,0 0-35,0 0 11,0 0 78,0 0 45,0 0-16,0 0-60,0 0-107,0 0-34,0 0-11,0 0-32,0 0-16,0 0-20,0 0 43,0 0 33,0 0 57,0 0 47,0 0-33,0 0-1,0 0 15,0 0 23,0 0 8,0 0-18,0 0-48,0 0-65,0 0-2,0 0 9,0 0 4,0 0-12,0 0-24,0 0-38,0 0-2,0 18 12,0 219 249,0-236-293,0-1-11,0 0-48,0 0-50,0 0-110,0 0-157,0 0-165,2 0-1573,-1 0 181</inkml:trace>
  <inkml:trace contextRef="#ctx0" brushRef="#br0" timeOffset="3090.89">642 575 392,'0'0'1086,"0"0"-425,0 0-103,0 0-41,0 0-58,0 0-68,0 0-126,0 0-93,0 0-35,0 0-14,0 0 2,0 0 31,0 0 63,0 0 96,0 0 42,0 0-10,0 0-26,0 0-75,0 0-80,0 0-96,0 0-37,0 0 37,0 0-2,7-21 117,-5 20-183,0 0 0,0 0 0,0 0 0,0 0 0,0 0 0,0 1 0,0-1 0,0 1 0,0-1 0,0 1-1,0 0 1,0 0 0,0 0 0,0 0 0,0 0 0,0 0 0,0 0 0,1 1 0,-1-1 0,0 1 0,0 0 0,0-1 0,-1 1 0,1 0 0,0 0 0,0 0 0,0 1 0,-1-1 0,1 0 0,0 1 0,-1-1 0,1 1 0,-1-1 0,0 1-1,1-1 1,-1 1 0,0 0 0,1 2-2,1 2 15,1 0 0,-1 1 1,-1-1-1,1 1 0,-1 0 0,0 0 0,0 0 0,-1 0 0,0 0 0,-1 1 0,1-1-15,-1-1-43,0 0 1,0 1-1,0-1 0,-1 0 1,0 0-1,0 0 0,0 0 1,-1 0-1,0 0 0,0 0 1,-1 0-1,0 1 43,-5 8-106,5-9 88,0 0 1,0 0-1,-1-1 0,1 1 0,-1-1 1,-5 5 17,9-10 17,0 0 45,0 0-1,0 0-25,0 0 84,0 0 104,0 0-53,0 0-102,0 0-48,0 0-14,0 0-12,0 0-5,0 0-11,0 0-22,0 0 15,20-9 134,-3 4-23,1 0 1,0 1-1,0 2 1,0-1 0,0 2-1,6 1-83,-16-5 484,-5 4-5822,-3 1 2789</inkml:trace>
  <inkml:trace contextRef="#ctx0" brushRef="#br0" timeOffset="4493.69">943 527 984,'0'0'646,"0"0"-173,0 0-41,0 0 23,0 0-4,0 0-39,0 25 255,0 102 969,1-126-1624,-1 0-1,1 0 1,-1 0 0,1 0-1,0 0 1,0-1 0,-1 1-1,1 0 1,0 0 0,0 0-1,0-1 1,0 1 0,0 0-1,0-1 1,0 1 0,0-1-1,0 1 1,0-1 0,1 1-12,27 9 514,-23-8-350,4 1-91,1 0 0,0-1 1,0 0-1,0-1 0,0 0 0,10-1-73,-21 0 49,0 0 45,13-29 646,-13 27-741,1-6-53,0 1-1,1 0 0,-1 0 0,1 0 0,1 0 1,0 0-1,0-1 55,-2 3 13,0 1 1,0 0 0,-1 0 0,1-1-1,-1 1 1,0 0 0,-1-1 0,1 1 0,-1-1-14,0-11 34,1 15-33,-1-1 0,1 1 0,0-1 0,-1 1 0,1-1 0,-1 1 0,0 0 0,1-1 0,-1 1-1,0 0 1,0 0 0,0 0 0,0-1 0,0 1 0,0 0 0,0 0 0,0 0 0,-1 0 0,0 0-1,-31-19-285,10 6 148,20 13-3,1 1 1,0-1-1,0 1 0,-1 0 0,1-1 0,0 1 0,0 0 0,-1 1 0,1-1 1,0 0-1,-1 1 140,-12 0-99,14-1 99,0 0 0,1 0 0,-1 1 1,0-1-1,0 1 0,1-1 1,-1 1-1,0-1 0,1 1 0,-1-1 1,0 1-1,1 0 0,-1-1 1,1 1-1,-1 0 0,1-1 0,0 1 1,-1 0-1,1 0 0,-1-1 0,1 1 1,0 0-1,0 1 0,-6 17-51,6-18 42,-3 10-169,0 4-184,2-5-3513,1-10 2233</inkml:trace>
  <inkml:trace contextRef="#ctx0" brushRef="#br0" timeOffset="5891.5">1208 379 640,'0'0'983,"0"0"-184,0 0-100,0 0-2,0 0-185,0 0-100,0 0 4,0 0-23,0 0-88,0 0-74,0 0-94,0 0-25,-10 21 467,8-13-595,-1 0 0,1 0 0,1 0 0,-1 0 0,1 1 0,1-1 0,-1 0 0,1 1 0,1 5 16,0 8-278,-1-22 275,1 1 0,-1 0 0,0 0 0,1 0 0,-1-1-1,1 1 1,0 0 0,-1 0 0,1-1 0,-1 1 0,1-1-1,0 1 1,0 0 0,-1-1 0,1 1 0,0-1 0,0 0-1,0 1 1,-1-1 0,1 0 0,0 1 0,0-1 0,0 0-1,0 0 1,0 0 0,0 0 0,0 0 0,-1 0 0,2 0 3,31 2 26,-29-3-29,-2 2 28,0-1 0,0 0-1,0 0 1,1-1 0,-1 1-1,0 0 1,0-1 0,0 1-1,0-1 1,0 0 0,0 0-1,0 0 1,0 0 0,0 0-1,0 0 1,-1 0 0,1 0-1,0-1 1,-1 1-1,1-1 1,-1 1 0,0-1-1,1 0 1,-1 0 0,0 1-1,0-1 1,0 0 0,0 0-1,0 0 1,0 0 0,-1 0-1,1 0 1,-1 0 0,1 0-1,-1-1 1,0 1 0,0 0-1,0 0 1,0 0 0,0 0-1,-1-1-24,4-27-106,-1 24 90,-2 0 1,1-1-1,0 1 1,-1-1 0,0 1-1,-1 0 1,0-1-1,1 1 1,-2-1 15,2 6-21,-1 0 1,0-1 0,1 1-1,-1 0 1,0 0-1,0 0 1,0 0-1,1 0 1,-1 0 0,0 0-1,0 0 1,-1 0-1,1 1 1,0-1-1,0 0 1,0 1-1,0-1 1,-1 1 0,1-1-1,0 1 1,-1-1-1,0 1 21,-35-2-299,29 2 316,6 0-40,1 1 0,-1 0 0,1 0 1,0 0-1,-1 0 0,1-1 0,0 2 0,0-1 1,0 0-1,0 0 0,0 0 0,0 0 1,0 1-1,0-1 0,0 0 0,1 1 0,-1-1 1,0 1-1,1-1 0,0 1 0,-1-1 0,1 1 1,0-1-1,-1 2 23,-6 40-1215,7-2-63,0-31-61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6:42:27.386"/>
    </inkml:context>
    <inkml:brush xml:id="br0">
      <inkml:brushProperty name="width" value="0.05" units="cm"/>
      <inkml:brushProperty name="height" value="0.05" units="cm"/>
    </inkml:brush>
  </inkml:definitions>
  <inkml:trace contextRef="#ctx0" brushRef="#br0">418 400 144,'0'0'1414,"0"0"-482,0 0-352,0 0-188,0 0-136,0 0-33,0 0 2,0 0-33,0 0 3,0 0-16,-7 42 2244,7 383-1603,13-341-865,-10-62 616,-3-21-547,0-1 0,0 1 0,0 0 0,0 0 0,0-1 0,0 1 0,1 0 0,-1 0 0,0-1 0,1 1 0,-1 0-1,0-1 1,1 1 0,-1 0 0,1-1 0,-1 1 0,1-1 0,-1 1 0,1-1 0,-1 1 0,1-1 0,0 1-1,-1-1 1,1 1 0,0-1-24,-1 0 54,0 0-10,0 0-16,0 0 13,0 0-24,0 0 3,0 0 24,0 0 11,0 0 8,0 0 25,0 0 4,0 0 0,-25-1 90,3-7 26,17 5-189,-1 1 0,1 0-1,-1 0 1,1 0 0,-1 1-1,0 0 1,0 0 0,1 1 0,-3-1-19,-15 1 59,15-1-46,-1 1 0,1 0 1,-1 0-1,1 1 0,-1 0 0,1 0 1,-1 1-1,1 0 0,0 0 1,0 1-1,0 0 0,-1 1-13,5-2 38,-1 0 0,1 0-1,-1-1 1,0 1 0,0-1-1,0 0 1,1-1 0,-1 1-1,-5-1-37,4 0-1,0 1-1,0-1 1,0 1-1,0 1 0,1-1 1,-1 1-1,-1 0 2,-1 2-24,0-1 0,-1 1-1,0-2 1,1 1-1,-1-1 1,0-1 0,-3 1 24,11-2-59,1 0-4,-26 0-560,26 0 610,0 0-2,0 0 6,0 0 12,0 0 47,0 0 36,0 0 11,0 0-9,0 0 10,0 0-6,0 0-6,0 0-36,0 0-36,0 0-8,0 0-12,0 0-39,0 0-192,0 0-274,9 0-1496,7 0 201,-1 0-1013</inkml:trace>
  <inkml:trace contextRef="#ctx0" brushRef="#br0" timeOffset="1568.28">487 19 512,'0'0'804,"0"0"-122,0 0-90,0 0-115,0 0-157,0 0-122,0 0-52,0 0 17,0 0 67,0 0 47,0 0-17,0 0 19,0 0 33,0 0-68,0 0-124,0 0-57,0 0 15,0 0 32,0 0 48,0 0 56,0 0 52,0 0-16,0-18 670,3 354-1080,-3-336-27,0 0 66,0 0 25,0 0-32,0 0 2,0 0-24,0 0-22,0 0-64,0 0 16,0 0-18,2 1 63,-1-1-1,1 0 1,-1 0 0,1 0-1,-1-1 1,0 1-1,1 0 1,-1 0 0,1-1-1,-1 1 1,0-1-1,1 1 1,-1-1-1,0 0 1,2 0 175,3-3-1610</inkml:trace>
  <inkml:trace contextRef="#ctx0" brushRef="#br0" timeOffset="2878.31">755 55 1088,'0'0'1407,"0"0"-765,0 0-273,0 0-14,0 0-122,0 0-90,0 0 37,0 0 56,0 0 53,0 0 15,0 0 34,0 0-81,0 0-130,0 23-38,-1-8-93,0-1 0,-2 0 0,1 0 0,-4 8 4,2-7-117,1-1 0,0 0 0,1 1 0,1 9 117,1-21-2,0 1 0,1-1-1,0 0 1,-1 0 0,1 0 0,0 0-1,1 0 1,-1 0 0,1 0 0,-1 0-1,1 0 1,0-1 0,0 1 0,0-1-1,0 1 1,0-1 0,1 0 0,-1 0-1,1 0 1,1 1 2,4 4-21,-5-6 42,1 0 1,-1-1-1,1 1 1,0-1-1,-1 0 1,1 0-1,-1 0 1,1-1-1,2 0-21,2 1 353,-6-1-288,0 1-1,0 0 1,0-1-1,0 0 0,0 1 1,0-1-1,0 0 1,-1 0-1,1 0 0,0 0 1,-1 0-1,1 0 1,-1-1-1,1 1-64,0-1-7,0 1 0,-1-1 1,1 1-1,0 0 0,0 0 0,0 0 1,-1 0-1,1 0 0,0 0 0,0 1 0,1-1 1,-1 1-1,0-1 0,1 1 7,-1-1-13,-1 0-1,1 0 0,-1 0 1,0 0-1,1 0 0,-1 0 1,0 0-1,0 0 0,0 0 1,0-1-1,0 1 1,0-1-1,0 1 0,0 0 1,0-1-1,-1 0 0,1 1 1,0-1-1,-1 1 1,0-1-1,1 0 14,10-38 171,-6 9-418,-2 0-1,-1-1 1,-2-8 247,0 40 2,0-1 1,-1 1-1,1-1 1,0 1 0,-1-1-1,1 1 1,0-1-1,-1 1 1,1-1-1,0 1 1,-1 0 0,1-1-1,-1 1 1,1 0-1,-1-1 1,1 1-1,-1 0 1,1-1 0,-1 1-1,1 0 1,-1 0-1,0 0 1,1-1-1,-1 1 1,1 0 0,-1 0-3,-23-4-138,10 2-9,2-3 85,11 4 37,-1 0 0,1 0-1,-1 0 1,0 1 0,1-1-1,-1 0 1,0 1 0,0-1-1,1 1 1,-1 0 0,0 0-1,0-1 1,0 1 0,1 0 0,-1 0-1,0 1 1,0-1 0,0 0-1,1 1 1,-1-1 0,0 1-1,1-1 1,-1 1 0,0 0-1,1 0 26,-11 10-525,11-9 462,0 0 1,0-1 0,0 1-1,-1-1 1,1 0 0,-1 1-1,1-1 1,-1 0 0,1 0-1,-1 0 1,0 0 0,1 0-1,-1 0 1,0 0 0,0-1-1,-1 1 63,3-1-57,-13 27-939,9 20 1105,4-46-286,0-1-474,0 0-464</inkml:trace>
  <inkml:trace contextRef="#ctx0" brushRef="#br0" timeOffset="4444.25">1175 49 600,'0'0'141,"0"0"54,0 0 27,0 0 83,0 0 146,0 33 1389,-2-22-1711,-1-1-1,0 1 1,0-1-1,-1 0 0,-1 0 1,0 0-1,0 0 1,-3 3-129,3-4-36,1-2 53,0 0 0,1 0 0,0 0 0,0 1-1,1 0 1,-1 0 0,2-1 0,-1 1 0,1 0 0,0 0-1,1 1 1,0-1 0,1 2-17,-1-9 31,0 0 0,1 0 0,-1 0 0,1 0-1,0 0 1,-1-1 0,1 1 0,0 0 0,0 0 0,-1 0 0,1-1 0,0 1-1,0 0 1,0-1 0,0 1 0,0-1 0,0 1 0,0-1 0,0 1 0,0-1-1,0 0 1,0 1 0,0-1 0,0 0 0,0 0 0,0 0 0,1 0-1,-1 0 1,0 0 0,0 0 0,0 0-31,50-1 320,-35 1-315,-15-1 9,0 1 1,0-1 0,0 0 0,0 1-1,0-1 1,0 0 0,0 1-1,-1-1 1,1 0 0,0 0 0,0 0-1,-1 1 1,1-1 0,-1 0 0,1 0-1,-1 0 1,1 0 0,-1 0-1,0 0 1,1 0 0,-1-1-15,10-30 150,-7 23-91,13-42 41,-15 50-112,-1 0 0,1 0 0,0 0 0,0 1 0,0-1 0,0 0 0,0 0 0,0 0 0,0 1 0,0-1 0,0 0 0,0 1-1,0-1 1,0 1 0,0-1 0,1 1 12,-1-1 7,0 1-1,0 0 0,0 0 0,0-1 1,-1 1-1,1 0 0,0-1 1,0 1-1,0-1 0,-1 1 1,1-1-1,0 0 0,-1 1 1,1-1-1,-1 0 0,1 1 1,-1-1-1,1 0 0,-1 1 1,1-1-1,-1 0 0,1 0 0,-1 0-6,5-18 20,-1 9 94,-1-1 0,-1 0-1,0 0 1,0 0-1,-1 0 1,-1-4-114,1 13 3,-1 1 0,0 0 1,-1-1-1,1 1 0,0-1 0,0 1 0,-1 0 1,1-1-1,0 1 0,-1 0 0,1-1 1,-1 1-1,0 0 0,1 0 0,-1-1 0,0 1 1,0 0-1,0 0 0,0 0 0,0 0 1,0 0-1,0 0 0,0 0 0,0 0 0,-1 1 1,1-1-1,0 0 0,0 1 0,-1-1 0,0 0-3,-4 0-10,-1 0 0,1 0 0,0 0-1,-1 1 1,1 0 0,-4 1 10,-1-1-78,9 0 77,1 0 0,0 0-1,-1 0 1,1 1 0,-1-1-1,1 1 1,0-1 0,0 1-1,-1-1 1,1 1 0,0 0-1,0 0 1,0 0 0,-1-1-1,1 1 1,0 0 0,0 0-1,1 0 1,-1 1 0,0-1-1,0 0 1,0 0 0,1 0-1,-1 1 1,1-1 0,-1 0-1,1 0 1,-1 1 0,1-1-1,0 1 1,-1-1 0,1 1 1,-1 8-461,0 0 1,0 0 0,1 1 0,0 3 460,1-1-2326,-1-13 947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43.393"/>
    </inkml:context>
    <inkml:brush xml:id="br0">
      <inkml:brushProperty name="width" value="0.05" units="cm"/>
      <inkml:brushProperty name="height" value="0.05" units="cm"/>
    </inkml:brush>
  </inkml:definitions>
  <inkml:trace contextRef="#ctx0" brushRef="#br0">864 1221 144,'0'0'520,"0"0"92,0 0-4,0 0-54,0 0-37,0 0-47,0 0 7,0 0-49,0 0-61,0 0 42,0 0 68,0 0-147,0 0-43,0 0-4,0 0-6,0 0-48,0 0-66,0 0-48,0 0 2,0 0 29,0 0 2,0 0-20,0 0-23,0 0-16,0 0-3,0 0 11,0 0-12,-6 28 222,-7 18-308,3 0-1,2 1 1,-1 28 1,8 19-38,2-68 3,-1 0 0,-2 0 0,-3 19 35,1 4 293,2 0 0,2 1-293,-1-55 23,1-1 1,-1 0-1,2 0 1,-1 0-1,1 1 1,-1-1-1,2 0 0,-1 0 1,1 1-1,-1-1 1,1 1-1,1-1 1,-1 1-1,1 0 1,0 0-1,0 0 0,1 1 1,0-1-1,2-2-23,40-52 40,-46 59-32,47-9 31,-38 9-16,-5-1-8,-1 1 1,0 0 0,1 1 0,-1-1 0,1 0-1,-1 1 1,0 0 0,2 0-16,-3 0 1,-1 0 0,0 0 0,0 0 0,1 0 0,-1 0 0,0 0 0,0 0 0,0 0 0,0 0 0,0 1 0,0-1 0,0 0 0,-1 1 0,1-1 0,0 1 0,-1-1 0,1 1 0,-1-1 0,0 1 0,1 0-1,1 6-20,-1 1-1,0 0 0,0 0 1,-1 0-1,0 0 0,0 0 1,-1-1-1,-1 5 21,-12 7-234,13-19 229,-1 0-1,1 1 1,0-1-1,-1 1 1,1-1-1,0 1 1,0-1-1,0 1 1,0 0-1,1-1 1,-1 1-1,0 0 1,1 0-1,-1 0 1,1 1 5,0-2-44,-11 5-122,10-6 170,0 1 0,0 0 0,0 0 0,0 0-1,0-1 1,0 1 0,0-1 0,0 1 0,-1 0 0,1-1 0,0 0-1,0 1 1,0-1 0,-1 0 0,1 0 0,-1 0-4,-80 0 115,81 1-138,-1-1 0,1 0-1,-1-1 1,1 1 0,-1 0 0,1 0 0,-1-1 0,1 1 0,-1-1 0,1 1 0,-1-1 0,1 1 0,0-1 0,-1 0 0,0 0 23,2-4-316,11 1 271,-9 4-121,0-1 0,0 1 1,1-1-1,-1 1 0,0-1 0,0 0 1,0 0-1,0 0 0,0 0 0,0 0 1,-1-1-1,1 1 0,0 0 0,-1-1 1,1 0-1,-1 1 0,1-1 1,-1 0 165,4-9-2998</inkml:trace>
  <inkml:trace contextRef="#ctx0" brushRef="#br0" timeOffset="2510.86">649 1150 24,'0'0'497,"0"0"-126,0 0-179,0 0-77,0 0 26,0 0 50,0 0-18,0 0-27,0 0 56,0 0 132,0 0 83,0 0 91,0 0 28,0 0-47,0 0 81,0 0 141,0 0-152,0 0-176,0 0-49,0 0-35,0 0-81,0 0-52,0 0-6,0 0 27,0 0 9,0 0-11,0 0-2,0 0 27,0 0 31,0 0 0,0 0-26,0 0-12,0 0-29,0 0-36,0 0-45,0 0-68,0 0-15,0 0-20,0 0-6,0 0-20,0 0 8,0 0-20,34 0 40,-27 0 41,0 1-1,1 0 0,-1 1 0,0 0 0,0 0 0,0 0-32,0 1 21,0-1 0,1 0 1,-1-1-1,0 0 0,1 0 1,0 0-22,6-1 67,-1 2 0,1 0 1,10 2-68,-10 0 30,0-2 1,0 0-1,10-1-30,165 5 147,-188-6-139,-1 0 5,0 0-4,0 0-1,0 0 0,0 0 3,0 0 16,0 0 17,0 0-15,0 0 12,0 0-10,0 0 42,0 0-10,0 0 25,0 0 45,0 0 47,0 0-28,-6-17 34,-5 0-137,0 2-1,0 0 1,-15-14-49,-12-17 155,17 23-53,16 18-114,1 1 0,-1-1 0,1-1 1,0 1-1,-2-4 12,4 6 102,2 3-6169,8 0 3125</inkml:trace>
  <inkml:trace contextRef="#ctx0" brushRef="#br0" timeOffset="5359.04">335 13 408,'0'0'285,"0"0"-14,0 0-39,0 0-90,0 0-33,0 0 58,-1-3-551,1 3 574,0 0 0,0-1 1,-1 1-1,1 0 0,0 0 1,0 0-1,0-1 0,0 1 1,0 0-1,0-1 0,0 1 1,0 0-1,0 0 0,0-1 1,0 1-1,0 0 0,0 0 1,0-1-1,0 1 1,0 0-1,0-1 0,0 1 1,0 0-1,0 0 0,0-1 1,0 1-1,0 0 0,1 0 1,-1-1-1,0 1 0,0 0 1,0 0-1,0 0 0,1-1 1,-1 1-1,0 0 0,0 0-190,13 1 96,0 0-1,-1 2 0,1-1 0,-1 2 0,0-1 0,0 2 0,0-1 0,-1 2 0,5 2-95,7 2-69,46 23 179,-62-28-88,0 0 0,0 1 0,-1 0 0,0 0 0,0 0 0,-1 0 0,1 1 0,-2 0 0,1 0 0,-1 1 0,0-1 0,0 1 0,-1 0 0,0 0 0,1 5-22,11 24 120,10 0-112,-21-32-7,1 1 0,-1 0 1,0 1-1,0-1 0,-1 1 0,1 1-1,10 30 87,8 40-87,-16-35 3,-1 0 0,-2 1 0,-3-1 0,-2 24-3,0 15-5231,2-82 1457</inkml:trace>
  <inkml:trace contextRef="#ctx0" brushRef="#br0" timeOffset="7866.41">1 495 744,'0'0'378,"0"0"16,0 0-92,0 0-126,0 0-79,0 0 16,0 0 81,0 0 21,0 0 29,0 0-7,0 0 174,0 0 60,0 0-79,0 0-96,0 0-56,0 0-24,0 0-42,0 0-18,0 0-2,30-1 1114,-9-10-1158,-17 9-84,1-1-1,0 1 1,-1 0 0,1 0 0,0 0 0,0 1-1,0 0 1,0 0 0,0 0 0,0 1 0,4-1-26,6 0-11,17 3-62,-31-2 70,0 0 0,0 1 0,0-1 1,0 1-1,-1-1 0,1 1 0,0-1 0,0 1 0,-1-1 0,1 1 1,0 0-1,-1-1 0,1 1 0,-1 0 0,1 0 0,-1-1 0,1 1 1,-1 0-1,1 0 0,-1 0 0,0 0 0,1-1 0,-1 1 1,0 0-1,0 0 0,0 0 0,0 0 0,0 0 0,0 0 0,0 0 1,0 0 2,1 22-104,0-18 72,0 0 0,-1 1 0,0-1 0,0 0 0,0 0 0,-1 0 0,1 0 0,-1 0 0,0 0 0,-1 0 0,1 0 0,-1 0-1,0 0 1,0 0 0,-2 0 32,-19 16 267,23-21-130,0 0 45,0 0-18,0 0-65,0 1-41,0-1-67,-1 1 0,1 0 1,0 0-1,0 0 0,-1 0 0,1 0 0,0 0 0,-1-1 0,1 1 0,-1 0 0,0 0 1,1-1-1,-1 1 0,1 0 0,-1-1 0,0 1 0,0 0 0,0 0 9,1-1-11,-1 1 0,0-1 0,0 1 1,0 0-1,1 0 0,-1-1 0,0 1 0,1 0 0,-1 0 0,1 0 0,-1 0 1,1 0-1,-1 0 0,1 0 0,0 0 0,-1 0 0,1 0 0,0 1 11,0-2 3,1 0 0,-1 0 0,1 0 0,-1 1 0,0-1 0,1 0-1,-1 0 1,1 0 0,-1 0 0,1 0 0,-1 0 0,0 0 0,1 0 0,-1 0 0,1 0 0,-1 0-1,1 0 1,-1-1 0,0 1 0,1 0 0,-1 0 0,1 0 0,-1-1 0,0 1 0,1 0 0,-1 0-1,0-1 1,1 1 0,-1 0 0,0-1 0,1 1-3,12-9 132,-13 9-130,2-1 0,0 0-1,0-1 1,0 1 0,0 0-1,0 0 1,0 0-1,0 0 1,0 1 0,0-1-1,1 0 1,-1 1-1,0 0 1,0-1-1,1 1 1,-1 0 0,0 0-1,0 0 1,1 1-1,-1-1 1,0 1 0,0-1-1,0 1 1,1-1-2,-1 2-13,0-1 1,1 1-1,-1-1 0,0 1 1,0 0-1,0 0 1,0 0-1,0 0 1,0 0-1,-1 1 0,1-1 1,-1 0-1,1 1 1,-1-1-1,0 1 0,0-1 1,0 2 12,1 0 20,-1 0-1,1 0 1,-1 0 0,0 0-1,0 1 1,0-1 0,-1 1 0,0-1-1,0 0 1,0 1 0,0-1-1,-1 1 1,1-1 0,-1 0 0,0 1-1,0-1 1,-1 0 0,1 0-1,-1 0 1,0 0 0,0 0 0,-1 0-1,0 0-19,-3 10 3,6-12-3,-1-1 1,1 0-1,-1 1 0,1-1 0,-1 0 1,1 0-1,-1 1 0,0-1 1,1 0-1,-1 0 0,0 0 0,0 0 1,0 0-1,0 0 0,0 0 1,0 0-1,0 0 0,0 0 0,-1-1 1,1 1-1,0 0 0,0-1 1,-1 1-1,-18 5 96,16-4-30,-1-1-1,1 1 1,-1-1 0,1 0 0,-1-1 0,0 1 0,-2-1-66,0 0 111,5 1-106,0-1 1,1 0 0,-1 0-1,0 0 1,0 0 0,1 0 0,-1-1-1,0 1 1,0 0 0,1-1-1,-1 1 1,0-1 0,1 0-1,-1 0 1,-1 0-6,1-1 619,2 2-776,0 0 1,1 0-1,-1 0 1,0 0-1,0 0 1,0 0-1,0 0 1,0 0-1,0 0 1,0 0-1,0 0 1,0 0-1,0 0 1,0 0-1,0 0 1,0 0-1,0 0 1,0 0-1,1 0 1,-1 0-1,0 0 1,0 0-1,0 0 1,0 0-1,0-1 1,0 1-1,0 0 1,0 0-1,0 0 1,0 0-1,0 0 1,0 0-1,0 0 1,0 0-1,0 0 1,0 0-1,0 0 1,0 0-1,0 0 1,0-1 156,3 1-2682</inkml:trace>
  <inkml:trace contextRef="#ctx0" brushRef="#br0" timeOffset="9483.14">338 516 1032,'0'0'1078,"0"0"-290,0 0-52,0 0-74,0 0-110,0 0-6,0 0-33,0 0-81,0 0-87,0 0-73,0 0-40,0 0-37,0 0-55,0 0-40,0 27-145,-9 20-179,2 1 0,3-1 1,1 13 223,5-58-2,-1 0 0,1 0 0,0-1 0,0 1-1,0-1 1,0 1 0,0-1 0,0 0 0,1 0 0,-1 0 0,0 0 0,1 0 0,-1 0 0,0-1 0,3 1 2,13 6 4,-16-6 16,1 0-1,-1 0 0,1 0 1,0 0-1,-1-1 1,1 1-1,0-1 1,-1 0-1,1 0 0,0 0 1,0 0-1,-1 0 1,1 0-1,0-1 1,0 1-1,-1-1 0,1 0 1,-1 0-1,1 0 1,0 0-1,1-1-19,1-1 30,0 0 1,0 0-1,0-1 0,0 1 0,0-1 1,-1 0-1,0 0 0,0-1 0,2-1-30,-3 1 60,-1 1 0,1 0-1,-1-1 1,0 0 0,0 1 0,-1-1-1,1 0 1,-1 0 0,0 0-1,-1 0 1,1 0-60,0-60 12,-2 37 90,1 23-102,-1 0 0,0 0 0,0 0 0,0 0 0,0 0 0,-1 0 0,0 1 0,0-1 0,0 1 0,-1-1 0,1 1 0,-1-1 0,1 3 3,1-1 1,-1 1-1,0 0 0,0-1 1,0 1-1,0 0 1,0 0-1,-1 1 1,1-1-1,0 0 0,-1 1 1,1-1-1,-1 1 1,0 0-1,1 0 0,-1 0 1,0 0-1,0 0 1,0 1-1,-2-1-3,3 1-76,-1 0 1,1-1-1,0 1 0,-1 1 0,1-1 0,-1 0 1,1 1-1,0-1 0,-1 1 0,1 0 0,0-1 1,-1 1-1,1 0 0,0 1 0,0-1 0,0 0 1,0 0-1,0 1 0,-1 1 76,1 0-86,1-1 0,0 1 0,-1 0 0,1 0 0,0 0 0,1 0 0,-1 0 0,0 0 0,1 0 0,0 0 0,0 0 0,0 0 0,0 4 86,-3 34-1201,3-41 1195,0 0 100,0 0 10,0 0-24,0 0-79,0 0-48,0 0-11,0 0-42,0 0-52,0 10-2225,0-5 558</inkml:trace>
  <inkml:trace contextRef="#ctx0" brushRef="#br0" timeOffset="10950.2">533 266 640,'0'0'671,"0"0"13,0 0-76,0 0-150,0 0-133,0 0-126,0 28 3640,0 107-3527,1-133-319,-1-1-1,0 0 0,1 0 1,-1 0-1,1 0 0,-1 0 1,1 0-1,0 0 0,-1 0 1,1 0-1,0 0 1,0 0-1,-1 0 0,1-1 1,0 1-1,0 0 0,0-1 1,0 1-1,0 0 0,0-1 1,0 1-1,0-1 0,1 0 1,-1 1-1,0-1 0,1 0 8,32 6-153,-33-7 163,-1 0 0,1 0 1,0-1-1,0 1 0,-1 0 0,1-1 0,-1 1 0,1-1 0,-1 1 0,1-1 0,-1 1 0,0-1 1,0 1-1,0-1 0,0 1 0,0-1 0,0 1 0,0 0 0,-1-2-10,2-3 43,2-6 81,0 0-1,-1 0 1,0 0 0,-1 0 0,0-11-124,-1 20 38,0 1 1,-1 0-1,1 0 1,-1-1 0,0 1-1,0 0 1,0 0-1,0 0 1,0 0-1,0 0 1,-1 0 0,1 0-1,0 0 1,-1 1-1,0-1 1,1 1-1,-1-1 1,0 1 0,0-1-1,0 1 1,0 0-1,0 0 1,0 0-1,0 0 1,-1 0-39,1 0 9,-1 1 1,1-1-1,0 1 1,-1 0-1,1 0 0,-1 0 1,1 0-1,0 0 1,-1 0-1,1 1-9,-15 0-371,16-1 350,0 0 0,0 0 1,0 1-1,0-1 1,0 0-1,0 1 1,0-1-1,1 1 1,-1 0-1,0-1 0,0 1 1,1-1-1,-1 1 1,0 0-1,1 0 1,-1-1-1,1 1 0,-1 0 1,1 0-1,-1 0 1,1 0-1,-1-1 1,1 1-1,0 0 1,-1 0-1,1 0 0,0 0 1,0 0-1,0 0 1,0 0-1,0 1 21,-2 35-618,2-31 607,0 1 286,0-6-367,-1-1 0,1 1 0,0-1 0,0 1 0,0 0 0,-1-1 0,1 1 0,0 0 1,0-1-1,0 1 0,0 0 0,0-1 0,0 1 0,0 0 0,0-1 0,1 1 0,-1-1 1,0 1-1,0 0 0,0-1 0,1 1 0,-1-1 0,0 1 0,1 0 0,-1-1 0,1 1 0,-1-1 1,0 1-1,1-1 0,-1 0 0,1 1 0,-1-1 0,1 1 0,0-1 0,-1 0 0,1 1 0,-1-1 1,1 0-1,-1 0 0,1 1 0,0-1 92,9 0-1292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6.186"/>
    </inkml:context>
    <inkml:brush xml:id="br0">
      <inkml:brushProperty name="width" value="0.05" units="cm"/>
      <inkml:brushProperty name="height" value="0.05" units="cm"/>
    </inkml:brush>
  </inkml:definitions>
  <inkml:trace contextRef="#ctx0" brushRef="#br0">73 242 960,'0'0'834,"0"0"-390,0 0-16,0 0 29,0 0 21,0 0 14,0 0-80,0 0-69,0 0-90,0 0-68,0 0-11,0 0 33,0 0-33,0 0-82,0 0-65,0 0-18,0 0-1,0 0 3,0 0 2,0 0-34,0 0-34,0 0-10,0 27 96,6 184 2561,-6-209-2594,0 0 1,0-1-1,0 1 0,0 0 1,0 0-1,1-1 0,-1 1 0,0 0 1,1 0-1,-1-1 0,1 1 1,0-1-1,-1 1 0,1 0 1,0-1-1,0 1 0,0-1 0,0 0 1,0 1-1,1-1 0,-1 0 1,0 1-1,1-1 0,-1 0 0,0 0 1,1 0-1,-1-1 0,1 1 1,0 0 1,4 1-12,0-1 1,1 0 0,-1 0-1,0-1 1,0 1 0,1-1-1,3-1 12,7 1 202,-16-1-179,1 1 0,-1 0-1,1 0 1,-1-1 0,0 1-1,1-1 1,-1 0 0,0 1-1,1-1 1,-1 0 0,0 0-1,0 1 1,0-1-1,1 0 1,-1 0 0,0-1-1,-1 1 1,1 0 0,0 0-1,0 0 1,0 0 0,-1-1-1,1 1 1,0 0 0,-1-1-1,1 1 1,-1-1-1,0 1 1,1-1-23,7-50 592,-6 37-738,2-16 139,2-7-45,-2 1-1,-1-23 53,-3 60 39,0 0-36,0 0-74,0 0-56,0 32 285,1-3 10,2 0 1,1-1 0,3 8-169,1 12 44,0-23 33,0 6-51,-1-28-166,-7 122-311,0-124 113,0-1-383,0-3-608,0-10-782,0-4-745</inkml:trace>
  <inkml:trace contextRef="#ctx0" brushRef="#br0" timeOffset="1180.46">0 153 1592,'0'0'2001,"0"0"-1156,0 0-497,0 0 114,0 0 105,0 0 54,0 0 77,0 0-1,0 0-28,0 0-70,0 0-87,0 0-84,0 0-62,0 0-54,0 0-96,0 0-53,0 0-49,0 0-19,0 0-47,0 0-53,14 0-53,4-2 89,0 0 0,0-1 1,0 0-1,0-2 0,8-3-31,-9 3 37,1 0 1,0 1 0,1 1 0,-1 0-1,10 1-37,104 2 97,-118-4 10,-18-4 72,-19-7-257,5 7-46,-1-1 0,1-1 0,1-1 0,0 0 1,1-1-1,-4-4 124,19 16 97,-2-3-2192,4 4-1770,3 4 3521,4 4-1820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9.497"/>
    </inkml:context>
    <inkml:brush xml:id="br0">
      <inkml:brushProperty name="width" value="0.05" units="cm"/>
      <inkml:brushProperty name="height" value="0.05" units="cm"/>
    </inkml:brush>
  </inkml:definitions>
  <inkml:trace contextRef="#ctx0" brushRef="#br0">110 298 1424,'0'0'1279,"0"0"-621,0 0-75,0 0-39,0 0-126,0 0-84,0-20 3644,30 77-3665,-11-20-194,2-1 0,1 0 1,21 24-120,-43-59 25,1 0 1,-1 0-1,1-1 0,-1 1 1,1 0-1,0 0 1,-1 0-1,1 0 0,0-1 1,0 1-1,-1 0 0,1-1 1,0 1-1,0-1 1,0 1-1,0-1 0,0 1 1,0-1-1,0 1 1,0-1-1,0 0 0,0 0 1,0 1-1,0-1 1,1 0-26,-1-2 65,0 1 1,0 0 0,1-1-1,-1 1 1,-1 0 0,1-1 0,0 1-1,0-1 1,0 0 0,-1 1 0,1-1-1,-1 0 1,1 0-66,5-16-232,5-6 244,1 0-1,1 1 0,1 0 0,1 1 0,16-19-11,-25 32-13,-5 7 15,0 1 0,0-1 0,0 0-1,0 0 1,1 1 0,-1-1 0,0 1 0,1-1 0,-1 1 0,1-1 0,-1 1-1,1 0 1,0 0 0,0 0 0,0-1-2,-1 2 43,-1 0-14,0 0 12,-17 24-4667,4-9 443</inkml:trace>
  <inkml:trace contextRef="#ctx0" brushRef="#br0" timeOffset="1506.37">0 161 2601,'0'0'1184,"0"0"-553,0 0-58,0 0-31,0 0-161,0 0-21,0 0 95,0 0 42,0 0 5,0 0 0,0 0-69,0 0-107,0 0-51,0 0-35,0 0-51,0 0-14,0 0-32,0 0-18,0 0-17,0 0-1,0 0 14,0 0 10,0 0-35,0 0-15,0 0-13,25-1 76,60-23 629,-62 16-725,1 1 0,-1 1 0,1 1 0,0 2 0,0 0 0,6 1-48,85-4 89,-115 6-60,0 0-1,1 0 1,-1 0 0,1 0-1,-1 0 1,0 0 0,1 0-1,-1 0 1,0 0 0,1 0-1,-1 0 1,0 0 0,0 0 0,1-1-1,-1 1 1,0 0 0,1 0-1,-1 0 1,0-1 0,1 1-1,-1 0 1,0 0 0,0 0-1,0-1 1,1 1 0,-1 0-1,0-1 1,0 1 0,0 0-1,1 0 1,-1-1 0,0 1 0,0 0-1,0-1 1,0 1 0,0 0-1,0-1 1,0 1 0,0 0-1,0-1 1,0 1 0,0 0-1,0-1 1,0 1 0,0 0-1,0-1 1,0 1 0,0 0 0,0-1-1,0 1 1,-1 0 0,1-1-1,0 1 1,0 0 0,0 0-1,-1-1 1,1 1 0,0 0-1,0 0 1,-1-1 0,1 1-29,-12-16-15,4 10 12,0 0 0,0 1-1,0 0 1,-1 0 0,0 1 0,-1 0 3,-26-14-117,31 12 50,5 6 58,0-1 0,-1 1 0,1 0 0,0-1 0,-1 1 1,1-1-1,0 1 0,-1 0 0,1-1 0,-1 1 0,1 0 0,-1-1 0,1 1 0,-1 0 0,1 0 0,-1-1 0,1 1 0,-1 0 0,1 0 0,-1 0 0,1 0 0,-1 0 0,1 0 1,-1 0 8,0 0-7,1 0-1,0 0 0,0 0-1,0 0-11,0 0-16,0 0 1,0 0-83,0 0-79,0 0-130,0 0-173,9 0-948,57 0-624,-35 0-528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44.558"/>
    </inkml:context>
    <inkml:brush xml:id="br0">
      <inkml:brushProperty name="width" value="0.05" units="cm"/>
      <inkml:brushProperty name="height" value="0.05" units="cm"/>
    </inkml:brush>
  </inkml:definitions>
  <inkml:trace contextRef="#ctx0" brushRef="#br0">0 18 4353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6:58.985"/>
    </inkml:context>
    <inkml:brush xml:id="br0">
      <inkml:brushProperty name="width" value="0.05" units="cm"/>
      <inkml:brushProperty name="height" value="0.05" units="cm"/>
    </inkml:brush>
  </inkml:definitions>
  <inkml:trace contextRef="#ctx0" brushRef="#br0">484 16 7098,'0'0'1936,"0"0"-864,0 0-280,0 0-480,0 0-232,0 0-56,0 0-24,0-15-72,0 15-128,0 0-192,0 0-552,0 0-976,0 0-1241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35.913"/>
    </inkml:context>
    <inkml:brush xml:id="br0">
      <inkml:brushProperty name="width" value="0.05" units="cm"/>
      <inkml:brushProperty name="height" value="0.05" units="cm"/>
    </inkml:brush>
  </inkml:definitions>
  <inkml:trace contextRef="#ctx0" brushRef="#br0">3037 283 7842,'0'0'1640,"0"0"-1440,0 0-200,0 0-856,0 0-1353,0 0-3000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3:01.297"/>
    </inkml:context>
    <inkml:brush xml:id="br0">
      <inkml:brushProperty name="width" value="0.05" units="cm"/>
      <inkml:brushProperty name="height" value="0.05" units="cm"/>
    </inkml:brush>
  </inkml:definitions>
  <inkml:trace contextRef="#ctx0" brushRef="#br0">53 69 7394,'0'0'1712,"0"0"-808,0 0-848,0 0-56,0 0-776,0 0-784,0 0-1665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5:31.261"/>
    </inkml:context>
    <inkml:brush xml:id="br0">
      <inkml:brushProperty name="width" value="0.05" units="cm"/>
      <inkml:brushProperty name="height" value="0.05" units="cm"/>
    </inkml:brush>
  </inkml:definitions>
  <inkml:trace contextRef="#ctx0" brushRef="#br0">0 2316 368,'0'0'384,"0"0"-106,0 0-77,0 0-54,0 0-41,6 5 10123,-5-5-10394,32-26 1330,-19 15-1100,0 1 0,0 1 0,1 0 0,9-4-65,18-9 319,67-47 331,-66 40-365,-20 14-87,-1 0-1,12-12-197,5-4 109,-28 23-58,0 0-1,-1-1 0,0 0 1,5-6-51,-6 6 18,-1 1 0,1 0 0,1 0 0,8-5-18,20-16 62,1-18 153,94-84 114,-91 92-268,-15 13 33,1 1 0,2 1 0,28-17-94,-23 18 94,-1-2 1,4-6-95,-5 5 111,1 1 0,7-3-111,-13 9 104,0-1 0,6-7-104,34-26 95,171-110 547,-96 76 65,68-53-295,-18-9 168,-139 111-370,56-30-210,-57 37 206,169-94 567,-186 102-484,27-21-289,-7 4 149,1 3-21,19-7-128,-33 22 61,-13 7 38,1-2-1,-2-1 1,0-1 0,-1-1 0,23-23-99,25-34 318,0 28-277,-62 35-24,-13 13-13,0-1 0,0 0 0,1 1 0,-1-1-1,1 1 1,0-1 0,-1 1 0,1 0 0,0 0 0,0 0 0,-1 0 0,3-1-4,-3 2 7,-1 0-1627,1 2-2944,-1-2 4459,0 0 0,0 0 0,0 1 0,0-1 0,0 0 0,0 0 0,0 1 0,0-1 0,0 0 0,0 0 0,0 0 0,0 1 1,0-1-1,0 0 0,0 0 0,0 0 0,0 1 0,0-1 0,0 0 0,-1 0 0,1 0 0,0 1 0,0-1 0,0 0 0,0 0 0,0 0 0,-1 0 0,1 0 0,0 0 0,0 1 0,0-1 0,0 0 0,-1 0 0,1 0 0,0 0 0,0 0 0,-1 0 0,1 0 0,0 0 0,0 0 0,0 0 0,-1 0 0,1 0 0,0 0 1,0 0-1,0 0 0,-1 0 105,-11 1-6615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5:36"/>
    </inkml:context>
    <inkml:brush xml:id="br0">
      <inkml:brushProperty name="width" value="0.05" units="cm"/>
      <inkml:brushProperty name="height" value="0.05" units="cm"/>
    </inkml:brush>
  </inkml:definitions>
  <inkml:trace contextRef="#ctx0" brushRef="#br0">27 908 280,'0'0'305,"0"0"34,0 0 8,0 0 57,0 0 12,0 0-66,0 0-84,0 0-28,0 0 31,0 0 11,3-30 1370,-11 31-1323,8-1-287,-1 0 0,0 1 0,1-1 1,-1 0-1,1 0 0,-1 0 1,0 0-1,1 1 0,-1-1 0,0 0 1,1 0-1,-1 0 0,0 0 0,1 0 1,-1-1-1,1 1 0,-1 0 1,0 0-1,1 0 0,-1 0 0,1-1 1,-1 1-1,0 0 0,1-1 0,-1 1 1,1 0-1,-1-1 0,1 1 1,-1-1-1,1 1 0,0-1 0,-1 1 1,1-1-1,-1 1 0,1-1 0,0 1 1,-1-1-1,1 1 0,0-1 1,0 0-41,0 0 234,0 1-66,0 0-25,0 0 36,0 0 21,0 0-11,0 0 15,0 0 48,0 0-38,0 0-120,0 0-68,0 0-17,0 0-1,0 0 0,0 0 19,0 0 81,0 0 50,0 0 21,0 0-38,0 0-45,0 0 3,0 0-40,0 0-67,0 0-36,361 3 2524,-347-2-2354,1 0-1,-1 2 1,14 2-126,-14-1 66,1-1 0,0-1 1,0-1-1,0 0-66,16 0 108,1 2 0,2 2-108,-3-1 164,1-1 0,3-1-164,-16-2 197,8 0 42,-1 0 0,1-2-1,22-5-238,-23 4 23,-1 0-1,1 1 1,18 2-23,-13 0 122,0-1 0,4-2-122,45-4 675,-1 2 0,17 5-675,-85 0 44,48-3 361,1-2-1,0-4 1,7-3-405,91-12 743,-47 18-496,-66 4 116,1-1 1,18-5-364,-15 0 93,0 2-1,0 2 1,11 2-93,336 2 324,-355 2-248,-1 2 1,39 9-77,38 4 55,-81-12-1,-1 1 0,2 2-54,17 3 128,2-1 227,-1-2 0,1-3 1,5-2-356,69 9 220,-69-11-161,-21 1-9,1-3 1,9-1-51,-23-4 60,-1 0 1,0-1-1,0-2 1,0 0-1,10-8-60,-9 7 18,1 2 0,0 0-1,0 1 1,15 0-18,-40 6 1,17-1 37,-1 0 0,1 1-1,18 2-37,20 0-5408,-58-2 2023,0-1 1156,0 2 1688,0-3-5179</inkml:trace>
  <inkml:trace contextRef="#ctx0" brushRef="#br0" timeOffset="1292.01">3768 610 1664,'0'0'1530,"0"0"-402,0 0-182,0 0-1,0 0 54,0 0 24,5 6 4261,16 18-4876,50 4 271,-42-18-172,0 2-1,10 6-506,-13-2 33,-20-12-28,0 0 0,0 0 1,0-1-1,0 0 0,0 0 0,2 0-5,-4-1 7,0 0 0,0 1 0,0-1 0,-1 1 0,1 0 0,-1 0-1,1 0 1,-1 1 0,0-1 0,0 1 0,-1 0 0,1 0 0,-1 0-1,1 2-6,-2-3 41,0 1 0,0 0-1,-1-1 1,0 1-1,1 0 1,-1 0 0,-1-1-1,1 1 1,-1 2-41,0 9 106,1-5-43,0-1 0,-1 1 0,0 0 0,-1-1-1,0 1 1,-1-1 0,0 1 0,0-1 0,-1 0-1,0 0 1,0-1 0,-2 1-63,-4 9 143,3-6-296,0 1 0,1-1 0,-4 10 153,6-10-135,3-7 60,0 0 1,-1 0-1,0 0 0,0-1 1,0 1-1,0-1 0,-1 1 1,1-1-1,-3 2 75,5-6-191,0 0-39,0 0-98,0 0-205,0-19-1924,0-3-52</inkml:trace>
  <inkml:trace contextRef="#ctx0" brushRef="#br0" timeOffset="2810.8">2111 372 1344,'0'0'1555,"0"0"-581,0 0-489,0 0-243,0 0-4,0 0 65,0 0 17,0 0-37,0 0 44,0 0 134,0 0 65,1 0-315,0 0 0,0 0 1,0 0-1,0 0 1,1 1-1,-1-1 1,0 0-1,0 0 1,0 1-1,0-1 1,0 1-1,0-1 1,0 1-1,0 0-211,44 50 772,-3 2 0,-3 1-1,8 18-771,-42-64 80,21 32 47,-25-39-93,0 1 1,1 0-1,-1-1 0,1 1 1,-1-1-1,1 1 1,0-1-1,-1 0 0,1 0 1,0 0-1,0 0 0,0 0 1,0 0-1,0 0 1,0-1-1,0 1 0,0-1 1,1 1-35,-1-3 17,0 1 0,0-1 0,-1 1 0,1-1 0,-1 0-1,0 1 1,1-1 0,-1 0 0,0 0 0,0 0 0,0 0 0,0 0 0,0-2-17,4-5 41,5-7-18,5-11-9,2 1 1,1 0 0,1 2 0,1 0-1,16-15-14,23-28-345,-56 66 58,-2 1-3932,-1 0 1275</inkml:trace>
  <inkml:trace contextRef="#ctx0" brushRef="#br0" timeOffset="3584.91">2071 164 1560,'0'0'1599,"0"0"-396,0 0-264,0 0-165,0 0-212,0 0-48,24-6 3881,-6 6-4068,0 2-1,0 0 0,0 1 0,5 2-326,9 0 48,0-2 0,0 0 0,0-3 0,20-1-48,6 0 460,-58 1-372,0 0 21,-1-22 695,-2 16-791,0 1-1,-1-1 0,0 0 1,0 1-1,-1 0 0,1 0 1,-1 0-1,-5-3-12,-10-12 16,-46-62-24,61 78 100,4 5-7835,1 4 3047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5:41.276"/>
    </inkml:context>
    <inkml:brush xml:id="br0">
      <inkml:brushProperty name="width" value="0.05" units="cm"/>
      <inkml:brushProperty name="height" value="0.05" units="cm"/>
    </inkml:brush>
  </inkml:definitions>
  <inkml:trace contextRef="#ctx0" brushRef="#br0">13 545 864,'0'0'1442,"0"0"-455,0 0-196,0 0-170,0 0-62,0 0 45,1 2 3524,1 14-4073,-2 15 35,1 0 0,1 0-1,1 0 1,2-1 0,1 0-90,-5-27-3,0-1 1,1 0 0,-1 0 0,0 0 0,1 0 0,0 0 0,-1 0 0,1-1-1,0 1 1,0-1 0,0 1 0,0-1 0,0 1 0,1-1 0,-1 0 0,0 0-1,0 0 1,1 0 0,-1-1 0,1 1 0,-1-1 0,1 1 0,-1-1-1,1 0 1,0 0 2,9 1 41,0 0 0,0-1 0,0 0 0,9-2-41,-19 1 13,0 0 0,-1 0-1,1 0 1,0 0 0,0 0-1,-1-1 1,1 1 0,0 0-1,-1-1 1,1 1 0,-1-1 0,0 0-1,0 1 1,1-1 0,-1 0-1,0 0 1,-1 0 0,1 0-1,0 0 1,0 0 0,-1 0-13,13-44 144,-10 23-10,-2-1 0,0-12-134,-1 35 48,0 1-5,0 0-17,0 0 42,0 0 7,0 0-19,0 0 11,0 45 560,1-26-607,1-1 1,1 1-1,1-1 1,1 1-21,0 4 15,24 34 6,-27-50-89,-2-5-5,0-1 0,0 1 1,0-1-1,1 1 0,-1-1 0,0 1 1,1-1-1,-1 1 0,1-1 1,0 0-1,-1 1 0,1-1 0,0 0 1,0 0-1,0 0 0,0 1 0,0-1 1,0 0-1,0 0 0,1 0 73,-1-19-3564,-1-2-877</inkml:trace>
  <inkml:trace contextRef="#ctx0" brushRef="#br0" timeOffset="1117.98">6 381 1224,'0'0'1417,"0"0"-399,0 0-316,0 0-229,0 0 6,0 0 100,-6 5 757,7-4 3452,12 0-4763,-1 1-1,1 0 1,0 0-1,-1 2 1,0-1 0,9 5-25,-8-3 34,-1-1 0,1 0 0,0-1 0,0 0 0,0-1 0,11 0-34,39-2 1255,-63-1-1205,0 0 0,0 0 1,0 0-1,-1 0 0,1 0 1,0 0-1,0 0 0,-1 1 0,1-1 1,-1 0-1,1 0 0,-1 0 1,1 0-1,-1 1 0,1-1 0,-1 0 1,0 0-51,-78-75 37,67 67-153,8 6-3883,15 3 1073,10 3 733,0 3-1504</inkml:trace>
  <inkml:trace contextRef="#ctx0" brushRef="#br0" timeOffset="1751.3">632 411 3385,'0'0'1408,"0"0"-584,0 0-341,0 0-219,0 0-8,0 0 135,0 3 157,4 33 629,-1 0 1,-3 0-1,-2 30-1177,0 9 167,2-36-157,0-38-46,0-1-24,0 0-34,0 0-26,0 0-33,0 0-84,0 0-157,0 0-239,0-5-1760,0-8 93,0 1-1780</inkml:trace>
  <inkml:trace contextRef="#ctx0" brushRef="#br0" timeOffset="2104.01">516 622 4281,'0'0'1600,"0"0"-283,0 0-251,0 0-340,0 0-146,0 0-25,0 0-187,3 1-228,44 5 1,1-2-1,46-3-140,-88-1-105,1-1-1,-1 0 0,1 0 0,-1-1 1,6-2 105,-6 2-921,0 0 0,1 1 1,-1-1-1,1 1 1,5 0 920,-1 1-3919</inkml:trace>
  <inkml:trace contextRef="#ctx0" brushRef="#br0" timeOffset="2906.19">956 348 1536,'0'0'2454,"0"0"-1015,0 0-605,0 0-320,0 0 31,0 0 5,2 8-66,65 205 2298,-62-193-2767,-4-15-13,0 1-1,0-1 1,1 0-1,0 0 1,0 1-1,1 0-1,-3-5 16,1-1-1,-1 1 0,1-1 0,0 1 1,-1-1-1,1 0 0,0 1 1,-1-1-1,1 0 0,0 1 0,-1-1 1,1 0-1,0 0 0,0 0 0,-1 0 1,1 0-1,0 0 0,0 0 1,-1 0-1,1 0 0,0 0 0,0 0 1,-1 0-1,1 0 0,0 0 0,-1-1 1,1 1-1,0 0 0,-1-1 0,1 1 1,0 0-1,-1-1 0,1 1 1,0-1-1,-1 1 0,1-1 0,-1 1 1,1-1-1,-1 0 0,1 0-15,44-92 213,-28 55-213,1 1 1,7-7-1,-18 36-118,0 0 0,0 0 0,0 0 0,5-2 118,-12 10-3,-7 11-4301,-6 1 1553</inkml:trace>
  <inkml:trace contextRef="#ctx0" brushRef="#br0" timeOffset="3810.56">850 203 1328,'0'0'2087,"0"0"-820,0 0-278,0 0-91,0 0-12,0 0-3,13 0 2248,47 0-3116,251 0 1193,-311 0-1186,1 0 0,-1-1-1,0 1 1,1 0 0,-1 0-1,1 0 1,-1 0 0,1 0 0,-1-1-1,1 1 1,-1 0 0,0 0 0,1-1-1,-1 1 1,1 0 0,-1-1-1,0 1 1,1 0 0,-1-1 0,0 1-1,0 0 1,1-1 0,-1 1 0,0-1-1,0 1 1,1-1 0,-1 1 0,0 0-1,0-1 1,0 1 0,0-1-1,0 0-21,0-23 528,-1 18-483,0 0 0,-1 0 0,0 1 0,0-1 0,0 0-1,-2-2-44,-19-30 20,17 25-22,-2 1 0,0 0 0,0 0 0,-1 0 0,-9-7 2,18 18-72,-1 1 1,1-1-1,-1 1 1,1-1 0,-1 1-1,0-1 1,1 1-1,-1 0 1,0-1-1,1 1 1,-1 0 0,0 0-1,1-1 1,-1 1-1,0 0 1,1 0-1,-1 0 1,0 0 0,0 0-1,1 0 1,-1 0-1,0 0 1,1 0-1,-1 0 1,0 1 0,0-1-1,1 0 1,-1 0-1,0 1 1,1-1 0,-1 0-1,0 1 1,1-1-1,-1 1 1,1-1-1,-1 1 1,1-1 0,-1 1-1,1-1 1,-1 1-1,1-1 1,-1 1-1,1 0 1,0-1 0,-1 1-1,1 0 1,0-1-1,0 1 1,0 0-1,-1-1 1,1 1 0,0 0 71,0 16-1685,0 1-1253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5:53.081"/>
    </inkml:context>
    <inkml:brush xml:id="br0">
      <inkml:brushProperty name="width" value="0.05" units="cm"/>
      <inkml:brushProperty name="height" value="0.05" units="cm"/>
      <inkml:brushProperty name="color" value="#E71224"/>
    </inkml:brush>
  </inkml:definitions>
  <inkml:trace contextRef="#ctx0" brushRef="#br0">10 138 696,'0'0'232,"0"0"52,0 0-30,0 0 14,0 0 82,0 0-4,-2-1 106,-5-5 9199,7 4-10199,6-2 580,-1 1 0,1 0 0,0 0-1,0 1 1,1-1 0,-1 1 0,0 1-1,1-1-31,16-5 30,41-20 280,-47 19-256,0 0 0,0 1 0,1 1 0,0 1 0,13-2-54,43-3 344,0 3 1,33 3-345,300 1 2187,-273 0-1695,-48-1 1507,77 8-1999,-134 1 192,-1 1 0,0 1 0,0 2 0,12 6-192,-4-3 115,43 19 79,-2 3 0,35 23-194,-73-37 79,-23-10-45,0 0 0,0 1 0,0 2-34,33 21 74,-30-21-62,-1 1 0,0 1 0,-1 1 0,-1 0 0,10 12-12,36 36 49,-33-35-9,-1 2 0,-1 1 0,14 24-40,-31-43 28,-3 0-14,-7-12-14,0 0-1,1 1 1,-1-1 0,1 0-1,-1 0 1,1 0-1,0 0 1,-1 0 0,1 0-1,0 0 1,0 0-1,0 0 1,0 0 0,0 0-1,0 0 1,0 0-1,0-1 1,0 1 0,1 0 0,-2 0-18,0 1 1,0-1-1,0 1 1,0-1 0,1 0-1,-1 1 1,0-1-1,1 0 1,-1 1-1,1-1 1,-1 0 0,1 0-1,0 1 1,-1-1-1,1 0 1,0 0 17,3 5-4889,-14-1 1428,-11 4-3507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47:23.163"/>
    </inkml:context>
    <inkml:brush xml:id="br0">
      <inkml:brushProperty name="width" value="0.05" units="cm"/>
      <inkml:brushProperty name="height" value="0.05" units="cm"/>
      <inkml:brushProperty name="color" value="#E71224"/>
    </inkml:brush>
  </inkml:definitions>
  <inkml:trace contextRef="#ctx0" brushRef="#br0">0 758 680,'0'0'1130,"0"0"-499,0 0-350,0 0-125,0 0-55,0 0-1,0 0-10,0 0-33,0 0-10,4-11 46,-2 7 2252,0 2 3453,1 2-5792,1 1 0,-1-1 0,1 1 0,0-1 0,-1 1 0,1 0 0,-1 1 0,0-1 0,1 0-1,-1 1 1,0 0 0,0 0 0,0 0 0,0 0 0,0 0 0,0 1 0,-1-1 0,1 1 0,1 2-6,11 9 138,-9-8-83,1-1 0,-1 0 0,1 0 0,1-1 0,-1 0 0,1 0 0,0-1 0,-1 0 0,2 0 0,-1 0 0,0-1 0,4 0-55,3 1 87,0 1 0,0 1 0,0 0 1,3 2-88,-7-2 62,1-1 1,-1 0-1,1 0 1,0-1 0,-1-1-1,1 0 1,10 0-63,48 0 444,-32 0-67,1-1 0,10-4-377,-37 2 85,0 0-1,0-2 1,-1 1-1,1-1 0,0-1 1,-1 0-1,0-1 0,0 0 1,3-3-85,38-21 289,-22 12-135,0-1 0,20-16-154,18-9 35,-26 18-7,-17 10-20,-15 10 6,0-1 1,-1 0-1,1-1 0,1-2-14,18-16 519,-15 13-466,0 0 0,-1-1 0,0 0 0,-1-1 0,6-9-53,24-37 71,-7 9 108,12-25-179,-34 52 40,-2-1 0,7-21-40,0 4 0,-12 30 0,-1 1 0,-1 0 0,0-1 0,0 0 0,1-11 0,20-75-31,-24 90-9,-1 7 35,0 1-1,0-1 0,0 1 1,-1-1-1,1 1 0,0-1 1,0 1-1,0-1 0,0 1 0,1-1 1,-1 1-1,0-1 0,0 1 1,0-1-1,0 1 0,0-1 1,1 1-1,-1-1 0,0 1 1,0 0-1,1-1 0,-1 1 1,0-1-1,1 1 0,-1 0 1,0-1-1,1 1 0,-1 0 1,1-1-1,-1 1 0,1 0 1,-1 0-1,0 0 0,1-1 1,-1 1-1,1 0 0,-1 0 1,1 0-1,-1 0 0,1 0 6,0 0-57,-1 0-12,0 0-3,0 0-2,0 0 1,0 0 26,0 0 22,0 0-65,0 0-190,0 5-1936,0 9-342,0-3-1465</inkml:trace>
  <inkml:trace contextRef="#ctx0" brushRef="#br0" timeOffset="2143.91">804 330 1096,'0'0'1978,"0"0"-654,0 0-368,0 0-118,0 0-50,0 0-6,1 5 4228,1 21-4803,-5-19-152,0 0 0,-1-1 0,1 1 0,-1-1 0,-1 0 0,1 0 0,-1-1 0,-5 6-55,-49 43 434,35-33-409,-11 8 409,-2-1 0,-8 3-434,45-30-3,-5 3 29,1-1 0,-1 0 1,0 1-1,0-1 0,-1-1 1,1 1-1,0-1 0,-1 0 1,0 0-1,1-1 0,-1 0 1,0 0-1,0 0 1,1 0-1,-5-1-26,3 0 5,5 0 4,0 0 1,0 0-1,1 1 0,-1-2 0,0 1 0,0 0 0,1 0 0,-1 0 0,0-1 0,0 1 0,1-1 0,-1 0 0,1 1 0,-1-1 0,0 0 0,1 0 0,-1 0 0,1 0 1,0 0-1,-1 0-9,0-2-27,0 1 0,1-1 1,-1 1-1,1-1 0,-1 0 1,1 1-1,0-1 0,0 0 1,0 0-1,0 0 0,1 0 1,-1 0-1,1 0 0,0 0 1,0 0-1,0 0 0,0 0 0,0 0 1,1-1 26,-1-6-96,-1-3 51,2-23 201,-1 35-155,0 0 0,0 0 0,0 1 0,0-1 0,0 0 0,1 0 0,-1 0 0,0 1 0,1-1 0,-1 0 0,0 0 0,1 1 0,-1-1 1,1 0-1,-1 0 0,1 1 0,0-1 0,-1 1 0,1-1 0,0 1 0,-1-1 0,1 1 0,0-1 0,-1 1 0,1-1 0,0 1 0,0 0 0,0 0 0,-1-1 0,1 1 0,0 0 0,0 0 0,0 0 0,0 0 0,38-3-63,-28 1 43,0 1 0,1 0 0,-1 1 0,0 0 0,0 1-1,11 2 20,-16 0 36,1 0 0,0 0 0,-1 0-1,0 1 1,0 0 0,0 1 0,0-1-1,4 6-35,28 18 441,-14-11-408,0 0-1,-1 1 1,9 11-33,-31-28 4,1 1 0,0-1 0,-1-1 0,1 1 0,0 0 1,-1 0-1,1-1 0,0 1 0,0-1 0,0 1 0,1-1-4,-1 1 1,0-1-1,0 1 0,0-1 0,0 1 0,1 0 1,-1 0-1,0 0 0,0 0 0,0 0 0,-1 0 1,3 2-1,-4-2-274,1 0 0,-1-1-1,1 1 1,-1 0 0,1 0 0,-1 1 0,1-1 0,-1 0 0,0 0 0,0 0 0,0 0 0,0 0 0,0 0 0,0 0 0,0 0 0,0 1 274,0 1-524,0 3-3323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6:07.333"/>
    </inkml:context>
    <inkml:brush xml:id="br0">
      <inkml:brushProperty name="width" value="0.05" units="cm"/>
      <inkml:brushProperty name="height" value="0.05" units="cm"/>
      <inkml:brushProperty name="color" value="#E71224"/>
    </inkml:brush>
  </inkml:definitions>
  <inkml:trace contextRef="#ctx0" brushRef="#br0">1 4 264,'0'0'731,"0"0"-60,0 0 26,0 0-177,0 0 7,0 0 75,0 0-24,0 0-78,0 0-21,0 0-31,0 0-12,0 0-36,0 0-95,0 0-63,0 0 18,0 0 10,0 0-28,0 0-3,0 0-33,0 0-44,0 0 4,0 0 23,0 0-20,0 0-49,0 0-22,0 0-4,0 0 26,0 0 11,0 0-70,0 0-73,0 0-64,5 0 8,25-1 85,-21 0-7,0 0-1,0 1 1,-1 0 0,1 0 0,0 1 0,0 0 0,0 1 0,-1 0-1,1 0 1,-1 1 0,0 0 0,2 1-10,-7-2 4,2-1 0,-1 0 0,0 0 0,0 0 0,0 0-1,0-1 1,1 0 0,-1 0 0,0 0 0,0 0 0,2-1-4,8 1 69,-13 0-53,-1 0 24,0 0-24,0 0-8,0 0 1,0 0 13,0 0 19,0 0-25,0 0-6,0 0-12,-4 16-250,-4-1 285,0 0-1,0-1 0,-6 6-32,-20 36 91,20-37-200,12-17 89,0 0 1,0 1-1,1-1 0,-1 0 1,1 0-1,-1 1 1,1-1-1,0 1 1,0 0-1,0-1 1,0 1-1,0 0 1,0 0-1,1-1 0,0 2 20,0-4-37,0 0 21,0 0 1,0 0-35,0 0-93,0 0-297,0 0-559,0 1-723,0 4-606</inkml:trace>
  <inkml:trace contextRef="#ctx0" brushRef="#br0" timeOffset="804.13">302 70 1736,'0'0'842,"0"0"-305,0 0-46,0 0-47,0 0-62,0 0 14,0 8 12,0 177 2167,2-184-2554,1 0 0,0 1 1,-1-1-1,1 0 0,0 0 0,0-1 0,0 1 1,0-1-1,2 1-21,0-1 68,0 0 0,-1 0 1,1-1-1,0 0 0,0 0 1,0 0-1,-1 0 0,1-1 1,-1 0-1,1 0 0,-1 0 0,0-1-68,-1 2 24,-1-1-1,1 0 1,-1 0-1,0 0 1,0 0-1,0-1 1,0 1-1,0 0 1,-1-1-1,1 1 1,-1-1-1,0 0 1,1 0-1,-1 1 1,0-1-1,-1 0 1,1 0-1,0 0 1,-1 0-1,0-1-23,1-108 632,-1 110-609,0-1-1,-1 1 1,1 0-1,-1 0 1,0-1-1,1 1 1,-1 0-1,0 0 1,0 0-1,0 0 1,-1 0-1,1 0 1,0 0 0,-1 0-1,1 1 1,-1-1-1,0 1 1,1-1-1,-1 1 1,0-1-1,0 1 1,0 0-1,0 0 1,-2-1-23,-2-1-165,1 1 0,-1 0 1,1 0-1,-1 1 0,0-1 1,0 1-1,0 1 1,0-1-1,-2 1 165,8 1-151,-1-1 0,1 1 1,0 0-1,-1 0 0,1-1 0,-1 1 1,1 0-1,0 0 0,0 0 0,-1-1 1,1 1-1,0 0 0,0 0 0,0 0 1,0 0-1,0 0 0,0 0 151,0 2-638,-5 12-1678</inkml:trace>
  <inkml:trace contextRef="#ctx0" brushRef="#br0" timeOffset="1567.58">629 245 888,'0'0'1027,"0"0"-95,0 0-201,0 0-133,0 0-20,0 0 28,-4 0-53,-18 0 134,21 3-677,-1 0 0,1 0 0,0-1 0,-1 1 0,1 0 0,1 1-1,-1-1 1,0 2-10,0-1 18,1-1 138,-2 3-227,1-9 2955,1 3-2905,0 0 0,0 0 0,-1 0 0,1 0 0,0 0 0,-1 0 0,1 0 0,0 0 0,0 0 0,-1 1 0,1-1 0,0 0 0,0 0 0,-1 0 0,1 0 0,0 1 0,0-1-1,0 0 1,-1 0 0,1 0 0,0 1 0,0-1 0,0 0 0,0 0 0,-1 1 0,1-1 0,0 0 0,0 0 0,0 1 0,0-1 0,0 0 0,0 0 0,0 1 0,0-1 0,0 0 21,0 21 5,0-15-3636,0-6 1432</inkml:trace>
  <inkml:trace contextRef="#ctx0" brushRef="#br0" timeOffset="2869.26">890 73 1344,'0'0'1693,"0"0"-645,0 0-359,0 0-42,0 0 84,0 0 29,-13-21 1349,10 18-2056,-1 1 1,0 0 0,0 0-1,0 0 1,0 1 0,0 0-1,0-1 1,0 1 0,0 1-1,0-1 1,0 0 0,-1 1-1,1 0 1,0 0 0,0 1-1,-1-1 1,1 1 0,0-1-1,0 2 1,-4 0-54,6 0-23,-1 1 0,1-1 0,-1 1 0,1 0 0,0-1 0,0 1 0,0 0 0,0 0 0,1 1 0,-1-1 0,1 0 1,0 1-1,0-1 0,0 0 0,0 1 0,1-1 0,-1 4 23,-3 59-703,4-64 634,-1-1 0,1 1 0,0-1 0,0 1 0,0-1 1,1 1-1,-1 0 0,0-1 0,1 1 0,-1-1 0,1 0 0,-1 1 1,1-1-1,-1 1 0,1-1 0,0 1 69,1-1-16,-1-1-1,0 1 1,0-1-1,1 0 1,-1 1-1,0-1 1,1 0 0,-1 1-1,0-1 1,1 0-1,-1 0 1,1 0 0,-1 0-1,0-1 1,1 1-1,-1 0 1,0-1-1,0 1 1,2-1 16,1-1 33,0-1 1,0 1-1,-1-1 1,1 0-1,-1 0 1,0-1-1,0 1 1,3-4-34,7-7 92,-4 5-40,17-15 96,-25 24-127,-1 0 27,0 0 7,0 0 16,0 0-19,0 0-38,2 0-11,-1 0 4,-1 0 1,0 0 1,0 0 12,0 0 31,0 0 38,0 0 79,0 0-6,0 0-79,0 0-68,0 207 389,-8-170-357,-1-19-3362,9-27 1445,0 0-2159</inkml:trace>
  <inkml:trace contextRef="#ctx0" brushRef="#br0" timeOffset="3842.03">976 49 1120,'0'0'948,"0"0"-134,0 0-15,0 0-59,0 0-28,0 0-26,14 24 1198,-5 2-1477,-8-22-396,0-1 0,0 1 0,0-1 1,1 1-1,-1-1 0,1 1 1,0-1-1,0 0 0,2 2-11,-2-2 2,1 1 0,0-1 1,0 0-1,0-1 0,0 1 0,0 0 0,1-1 0,0 0 1,-1 0-1,1 0 0,2 1-2,-5-3 11,1 1 1,0-1-1,0 0 0,-1 0 1,1 1-1,0-1 0,0-1 1,-1 1-1,1 0 0,0 0 1,0-1-1,-1 1 0,1-1 1,0 1-1,-1-1 0,1 0 1,0 1-1,-1-1 0,1 0 1,-1 0-1,1 0 0,-1 0 1,0-1-1,1 1 0,-1 0 1,0 0-1,0-1 0,1 0-11,0-1 76,-1-1 0,1 1 0,0-1 0,-1 1-1,0-1 1,0 0 0,0 1 0,0-1-1,0 0 1,-1 0 0,0 0 0,1 0-1,-2 1 1,1-1 0,-1-2-76,1-7-14,0 11 26,-1 0-1,0 1 0,0-1 0,0 0 1,0 0-1,0 1 0,0-1 0,-1 1 0,1-1 1,0 1-1,-1-1 0,1 1 0,-1 0 1,1 0-1,-1 0 0,0 0 0,0 0 1,1 0-1,-1 0 0,0 0 0,-1 0-11,-2-1-2,-1 0 0,1 0 0,-1 0-1,1 1 1,-1-1 0,-5 1 2,9 1-48,1-1 0,-1 1-1,0 0 1,1 0 0,-1 1 0,1-1-1,-1 0 1,1 0 0,-1 1 0,1-1-1,-1 1 1,1-1 0,-1 1 0,1 0-1,-1 0 1,1-1 0,0 1 0,-1 0-1,1 1 49,-1 0-82,1 0 1,0 0-1,0 0 0,1 1 0,-1-1 0,0 0 0,1 1 0,-1-1 1,1 0-1,0 1 0,0-1 82,-2 12-149,2-5-432,0-8 471,0 0 0,0-1 0,0 1 1,0 0-1,0 0 0,0-1 0,0 1 0,0 0 1,0 0-1,0-1 0,-1 1 0,1 0 1,0 0-1,0-1 0,-1 1 0,1 0 1,0-1-1,-1 1 0,1 0 0,-1-1 1,1 1-1,-1-1 0,1 1 0,-1-1 0,1 1 1,-1-1-1,0 1 0,1-1 0,-1 1 1,1-1-1,-1 0 0,0 1 110,-5-1-3766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6:17.285"/>
    </inkml:context>
    <inkml:brush xml:id="br0">
      <inkml:brushProperty name="width" value="0.05" units="cm"/>
      <inkml:brushProperty name="height" value="0.05" units="cm"/>
    </inkml:brush>
  </inkml:definitions>
  <inkml:trace contextRef="#ctx0" brushRef="#br0">7 134 672,'0'0'498,"0"0"24,0 0 74,0 0-5,0 0 24,-6-32 4253,5 32-4463,1-1-314,0 1 0,0-1 0,0 1 0,0 0 0,0-1 0,0 1 0,1-1 0,-1 1 0,0 0 0,0-1 0,0 1 0,0 0-1,0-1 1,1 1 0,-1 0 0,0-1 0,0 1 0,0 0 0,1-1 0,-1 1 0,0 0 0,1 0 0,-1-1 0,0 1 0,0 0 0,1 0-91,18 0 137,1 1-61,1-1 0,-1-1 0,-1-1 1,1 0-1,0-2 0,0 0 0,-1-1 1,4-2-77,-5 1 59,0 1 0,0 0 1,3 1-60,-6 1 86,0 0-1,0-1 1,-1-1 0,1 0-1,4-3-85,-17 6 41,0 1-33,-1 0-1,0 0 0,0 0 0,1 1 0,-1-1 0,0 0 0,1 0 0,-1 1 1,1-1-1,-1 1 0,1-1 0,-1 1 0,1 0 0,0-1 0,1 1-7,-3 0 11,0-2 1,1 1-19,-1 1 0,1-1 0,0 1 0,-1-1-1,1 1 1,0-1 0,-1 1 0,1-1 0,0 1 0,0 0 0,-1-1 0,1 1-1,0 0 1,0 0 0,0 0 0,-1 0 0,1-1 0,0 1 0,0 0 0,0 0 0,-1 1-1,1-1 1,0 0 0,0 0 0,0 0 0,0 0 0,-1 1 0,1-1 0,0 0-1,0 1 1,-1-1 0,1 1 0,0-1 0,-1 1 0,1-1 0,-1 1 0,1-1-1,0 1 1,-1 0 0,1-1 0,-1 1 0,1 0 0,-1-1 0,0 1 0,1 0 0,-1 0-1,0-1 1,0 1 0,1 0 0,-1 0 0,0 0 0,0-1 0,0 1 0,0 0-1,0 0 1,0 0 0,0 0 0,0-1 0,0 2 7,6 346-113,-6-348 105,0 0 2,0 0 24,0 0 38,0 30-5355,0-24 2696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09.330"/>
    </inkml:context>
    <inkml:brush xml:id="br0">
      <inkml:brushProperty name="width" value="0.05" units="cm"/>
      <inkml:brushProperty name="height" value="0.05" units="cm"/>
    </inkml:brush>
  </inkml:definitions>
  <inkml:trace contextRef="#ctx0" brushRef="#br0">1 158 40,'0'0'488,"0"0"-255,0 0-31,0 0 130,0 0 129,0 0 65,0 0-18,0 0-21,0 0-30,0 0-62,0 0-86,0 0-66,0 0-50,0 0-29,0 0 22,0 0 32,0 0 5,0 0-35,0 0-29,0 0-12,0 0 51,0 0 32,0 0 4,0 0-20,0 0-35,0 0-26,0 0-4,0 0 50,0 0 50,0 0 14,0 0-20,0 0 2,0 0-26,0 0-31,0 0-40,0 0-32,0 0-29,0 0 3,0 0-42,0 0 26,0 0 18,0 0-6,0 0-15,0 0-16,16-9 254,-12 4-289,1 0 0,-1 0 0,1 0 0,0 1 0,0-1 0,1 1 0,-1 0 0,1 1 0,0-1 0,1 1-20,32-24 280,-34 24-272,0 1 1,1-1-1,-1 1 0,1 0 0,-1 0 0,1 0 0,3 0-8,12-4 87,20-10 22,-31 11-50,1 0 1,-1 1-1,1 1 1,0 0-1,1 0 1,-1 1-1,0 0 0,10 1-59,271-5 873,-276 6-845,27-1 221,1 2 1,-1 3 0,18 3-250,-55-5 23,56 10 395,48 17-418,-89-22 38,-2 1-1,1 0 0,-1 2 0,-1 0 0,1 1 0,-2 1 1,7 5-38,26 20 81,-35-27-57,0 0 0,-1 1 1,-1 0-1,0 2 0,0-1 0,0 3-24,10 11 122,22 22-122,-21-25 34,-2 1 1,9 13-35,52 90 120,-63-98-90,-1 1 0,-2 0-1,3 9-29,11 29 33,-7-18 18,-2 2 0,0 7-51,-18-45 6,-3-9-2,0-1 0,0 1 0,0-1 0,1 1 0,0-1 0,0 0 0,0 0 1,0 0-1,1 0 0,2 2-4,-5-5 1,1 0 1,-1 0-1,1-1 0,-1 1 1,1 0-1,-1 0 0,1-1 1,-1 1-1,0 0 0,0 0 1,1 0-1,-1 0 0,0-1 1,0 1-1,0 0 0,0 0 1,0 0-1,0 0 1,0 0-2,0 0-18,0 0 0,0 0 1,0-1-1,0 1 0,0 0 1,0 0-1,0-1 0,0 1 1,0 0-1,0-1 1,0 1-1,1 0 0,-1-1 1,0 1-1,1 0 0,-1-1 1,0 1-1,1 0 0,-1-1 1,1 1-1,-1-1 1,1 1-1,-1-1 0,1 1 1,-1-1-1,1 1 0,-1-1 1,1 1 17,-1-23-3418,-3 11-769</inkml:trace>
  <inkml:trace contextRef="#ctx0" brushRef="#br0" timeOffset="1888.76">517 456 392,'0'0'594,"0"0"-89,0 0-44,0 0-139,0 0-97,0 0-35,0 0 11,0 0 78,0 0 45,0 0-16,0 0-60,0 0-107,0 0-34,0 0-11,0 0-32,0 0-16,0 0-20,0 0 43,0 0 33,0 0 57,0 0 47,0 0-33,0 0-1,0 0 15,0 0 23,0 0 8,0 0-18,0 0-48,0 0-65,0 0-2,0 0 9,0 0 4,0 0-12,0 0-24,0 0-38,0 0-2,0 18 12,0 219 249,0-236-293,0-1-11,0 0-48,0 0-50,0 0-110,0 0-157,0 0-165,2 0-1573,-1 0 181</inkml:trace>
  <inkml:trace contextRef="#ctx0" brushRef="#br0" timeOffset="3090.89">642 575 392,'0'0'1086,"0"0"-425,0 0-103,0 0-41,0 0-58,0 0-68,0 0-126,0 0-93,0 0-35,0 0-14,0 0 2,0 0 31,0 0 63,0 0 96,0 0 42,0 0-10,0 0-26,0 0-75,0 0-80,0 0-96,0 0-37,0 0 37,0 0-2,7-21 117,-5 20-183,0 0 0,0 0 0,0 0 0,0 0 0,0 0 0,0 1 0,0-1 0,0 1 0,0-1 0,0 1-1,0 0 1,0 0 0,0 0 0,0 0 0,0 0 0,0 0 0,0 0 0,1 1 0,-1-1 0,0 1 0,0 0 0,0-1 0,-1 1 0,1 0 0,0 0 0,0 0 0,0 1 0,-1-1 0,1 0 0,0 1 0,-1-1 0,1 1 0,-1-1 0,0 1-1,1-1 1,-1 1 0,0 0 0,1 2-2,1 2 15,1 0 0,-1 1 1,-1-1-1,1 1 0,-1 0 0,0 0 0,0 0 0,-1 0 0,0 0 0,-1 1 0,1-1-15,-1-1-43,0 0 1,0 1-1,0-1 0,-1 0 1,0 0-1,0 0 0,0 0 1,-1 0-1,0 0 0,0 0 1,-1 0-1,0 1 43,-5 8-106,5-9 88,0 0 1,0 0-1,-1-1 0,1 1 0,-1-1 1,-5 5 17,9-10 17,0 0 45,0 0-1,0 0-25,0 0 84,0 0 104,0 0-53,0 0-102,0 0-48,0 0-14,0 0-12,0 0-5,0 0-11,0 0-22,0 0 15,20-9 134,-3 4-23,1 0 1,0 1-1,0 2 1,0-1 0,0 2-1,6 1-83,-16-5 484,-5 4-5822,-3 1 2789</inkml:trace>
  <inkml:trace contextRef="#ctx0" brushRef="#br0" timeOffset="4493.69">943 527 984,'0'0'646,"0"0"-173,0 0-41,0 0 23,0 0-4,0 0-39,0 25 255,0 102 969,1-126-1624,-1 0-1,1 0 1,-1 0 0,1 0-1,0 0 1,0-1 0,-1 1-1,1 0 1,0 0 0,0 0-1,0-1 1,0 1 0,0 0-1,0-1 1,0 1 0,0-1-1,0 1 1,0-1 0,1 1-12,27 9 514,-23-8-350,4 1-91,1 0 0,0-1 1,0 0-1,0-1 0,0 0 0,10-1-73,-21 0 49,0 0 45,13-29 646,-13 27-741,1-6-53,0 1-1,1 0 0,-1 0 0,1 0 0,1 0 1,0 0-1,0-1 55,-2 3 13,0 1 1,0 0 0,-1 0 0,1-1-1,-1 1 1,0 0 0,-1-1 0,1 1 0,-1-1-14,0-11 34,1 15-33,-1-1 0,1 1 0,0-1 0,-1 1 0,1-1 0,-1 1 0,0 0 0,1-1 0,-1 1-1,0 0 1,0 0 0,0 0 0,0-1 0,0 1 0,0 0 0,0 0 0,0 0 0,-1 0 0,0 0-1,-31-19-285,10 6 148,20 13-3,1 1 1,0-1-1,0 1 0,-1 0 0,1-1 0,0 1 0,0 0 0,-1 1 0,1-1 1,0 0-1,-1 1 140,-12 0-99,14-1 99,0 0 0,1 0 0,-1 1 1,0-1-1,0 1 0,1-1 1,-1 1-1,0-1 0,1 1 0,-1-1 1,0 1-1,1 0 0,-1-1 1,1 1-1,-1 0 0,1-1 0,0 1 1,-1 0-1,1 0 0,-1-1 0,1 1 1,0 0-1,0 1 0,-6 17-51,6-18 42,-3 10-169,0 4-184,2-5-3513,1-10 2233</inkml:trace>
  <inkml:trace contextRef="#ctx0" brushRef="#br0" timeOffset="5891.5">1208 379 640,'0'0'983,"0"0"-184,0 0-100,0 0-2,0 0-185,0 0-100,0 0 4,0 0-23,0 0-88,0 0-74,0 0-94,0 0-25,-10 21 467,8-13-595,-1 0 0,1 0 0,1 0 0,-1 0 0,1 1 0,1-1 0,-1 0 0,1 1 0,1 5 16,0 8-278,-1-22 275,1 1 0,-1 0 0,0 0 0,1 0 0,-1-1-1,1 1 1,0 0 0,-1 0 0,1-1 0,-1 1 0,1-1-1,0 1 1,0 0 0,-1-1 0,1 1 0,0-1 0,0 0-1,0 1 1,-1-1 0,1 0 0,0 1 0,0-1 0,0 0-1,0 0 1,0 0 0,0 0 0,0 0 0,-1 0 0,2 0 3,31 2 26,-29-3-29,-2 2 28,0-1 0,0 0-1,0 0 1,1-1 0,-1 1-1,0 0 1,0-1 0,0 1-1,0-1 1,0 0 0,0 0-1,0 0 1,0 0 0,0 0-1,0 0 1,-1 0 0,1 0-1,0-1 1,-1 1-1,1-1 1,-1 1 0,0-1-1,1 0 1,-1 0 0,0 1-1,0-1 1,0 0 0,0 0-1,0 0 1,0 0 0,-1 0-1,1 0 1,-1 0 0,1 0-1,-1-1 1,0 1 0,0 0-1,0 0 1,0 0 0,0 0-1,-1-1-24,4-27-106,-1 24 90,-2 0 1,1-1-1,0 1 1,-1-1 0,0 1-1,-1 0 1,0-1-1,1 1 1,-2-1 15,2 6-21,-1 0 1,0-1 0,1 1-1,-1 0 1,0 0-1,0 0 1,0 0-1,1 0 1,-1 0 0,0 0-1,0 0 1,-1 0-1,1 1 1,0-1-1,0 0 1,0 1-1,0-1 1,-1 1 0,1-1-1,0 1 1,-1-1-1,0 1 21,-35-2-299,29 2 316,6 0-40,1 1 0,-1 0 0,1 0 1,0 0-1,-1 0 0,1-1 0,0 2 0,0-1 1,0 0-1,0 0 0,0 0 0,0 0 1,0 1-1,0-1 0,0 0 0,1 1 0,-1-1 1,0 1-1,1-1 0,0 1 0,-1-1 0,1 1 1,0-1-1,-1 2 23,-6 40-1215,7-2-63,0-31-61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6.186"/>
    </inkml:context>
    <inkml:brush xml:id="br0">
      <inkml:brushProperty name="width" value="0.05" units="cm"/>
      <inkml:brushProperty name="height" value="0.05" units="cm"/>
    </inkml:brush>
  </inkml:definitions>
  <inkml:trace contextRef="#ctx0" brushRef="#br0">73 242 960,'0'0'834,"0"0"-390,0 0-16,0 0 29,0 0 21,0 0 14,0 0-80,0 0-69,0 0-90,0 0-68,0 0-11,0 0 33,0 0-33,0 0-82,0 0-65,0 0-18,0 0-1,0 0 3,0 0 2,0 0-34,0 0-34,0 0-10,0 27 96,6 184 2561,-6-209-2594,0 0 1,0-1-1,0 1 0,0 0 1,0 0-1,1-1 0,-1 1 0,0 0 1,1 0-1,-1-1 0,1 1 1,0-1-1,-1 1 0,1 0 1,0-1-1,0 1 0,0-1 0,0 0 1,0 1-1,1-1 0,-1 0 1,0 1-1,1-1 0,-1 0 0,0 0 1,1 0-1,-1-1 0,1 1 1,0 0 1,4 1-12,0-1 1,1 0 0,-1 0-1,0-1 1,0 1 0,1-1-1,3-1 12,7 1 202,-16-1-179,1 1 0,-1 0-1,1 0 1,-1-1 0,0 1-1,1-1 1,-1 0 0,0 1-1,1-1 1,-1 0 0,0 0-1,0 1 1,0-1-1,1 0 1,-1 0 0,0-1-1,-1 1 1,1 0 0,0 0-1,0 0 1,0 0 0,-1-1-1,1 1 1,0 0 0,-1-1-1,1 1 1,-1-1-1,0 1 1,1-1-23,7-50 592,-6 37-738,2-16 139,2-7-45,-2 1-1,-1-23 53,-3 60 39,0 0-36,0 0-74,0 0-56,0 32 285,1-3 10,2 0 1,1-1 0,3 8-169,1 12 44,0-23 33,0 6-51,-1-28-166,-7 122-311,0-124 113,0-1-383,0-3-608,0-10-782,0-4-745</inkml:trace>
  <inkml:trace contextRef="#ctx0" brushRef="#br0" timeOffset="1180.46">0 153 1592,'0'0'2001,"0"0"-1156,0 0-497,0 0 114,0 0 105,0 0 54,0 0 77,0 0-1,0 0-28,0 0-70,0 0-87,0 0-84,0 0-62,0 0-54,0 0-96,0 0-53,0 0-49,0 0-19,0 0-47,0 0-53,14 0-53,4-2 89,0 0 0,0-1 1,0 0-1,0-2 0,8-3-31,-9 3 37,1 0 1,0 1 0,1 1 0,-1 0-1,10 1-37,104 2 97,-118-4 10,-18-4 72,-19-7-257,5 7-46,-1-1 0,1-1 0,1-1 0,0 0 1,1-1-1,-4-4 124,19 16 97,-2-3-2192,4 4-1770,3 4 3521,4 4-1820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9.497"/>
    </inkml:context>
    <inkml:brush xml:id="br0">
      <inkml:brushProperty name="width" value="0.05" units="cm"/>
      <inkml:brushProperty name="height" value="0.05" units="cm"/>
    </inkml:brush>
  </inkml:definitions>
  <inkml:trace contextRef="#ctx0" brushRef="#br0">110 298 1424,'0'0'1279,"0"0"-621,0 0-75,0 0-39,0 0-126,0 0-84,0-20 3644,30 77-3665,-11-20-194,2-1 0,1 0 1,21 24-120,-43-59 25,1 0 1,-1 0-1,1-1 0,-1 1 1,1 0-1,0 0 1,-1 0-1,1 0 0,0-1 1,0 1-1,-1 0 0,1-1 1,0 1-1,0-1 1,0 1-1,0-1 0,0 1 1,0-1-1,0 1 1,0-1-1,0 0 0,0 0 1,0 1-1,0-1 1,1 0-26,-1-2 65,0 1 1,0 0 0,1-1-1,-1 1 1,-1 0 0,1-1 0,0 1-1,0-1 1,0 0 0,-1 1 0,1-1-1,-1 0 1,1 0-66,5-16-232,5-6 244,1 0-1,1 1 0,1 0 0,1 1 0,16-19-11,-25 32-13,-5 7 15,0 1 0,0-1 0,0 0-1,0 0 1,1 1 0,-1-1 0,0 1 0,1-1 0,-1 1 0,1-1 0,-1 1-1,1 0 1,0 0 0,0 0 0,0-1-2,-1 2 43,-1 0-14,0 0 12,-17 24-4667,4-9 443</inkml:trace>
  <inkml:trace contextRef="#ctx0" brushRef="#br0" timeOffset="1506.37">0 161 2601,'0'0'1184,"0"0"-553,0 0-58,0 0-31,0 0-161,0 0-21,0 0 95,0 0 42,0 0 5,0 0 0,0 0-69,0 0-107,0 0-51,0 0-35,0 0-51,0 0-14,0 0-32,0 0-18,0 0-17,0 0-1,0 0 14,0 0 10,0 0-35,0 0-15,0 0-13,25-1 76,60-23 629,-62 16-725,1 1 0,-1 1 0,1 1 0,0 2 0,0 0 0,6 1-48,85-4 89,-115 6-60,0 0-1,1 0 1,-1 0 0,1 0-1,-1 0 1,0 0 0,1 0-1,-1 0 1,0 0 0,1 0-1,-1 0 1,0 0 0,0 0 0,1-1-1,-1 1 1,0 0 0,1 0-1,-1 0 1,0-1 0,1 1-1,-1 0 1,0 0 0,0 0-1,0-1 1,1 1 0,-1 0-1,0-1 1,0 1 0,0 0-1,1 0 1,-1-1 0,0 1 0,0 0-1,0-1 1,0 1 0,0 0-1,0-1 1,0 1 0,0 0-1,0-1 1,0 1 0,0 0-1,0-1 1,0 1 0,0 0-1,0-1 1,0 1 0,0 0 0,0-1-1,0 1 1,-1 0 0,1-1-1,0 1 1,0 0 0,0 0-1,-1-1 1,1 1 0,0 0-1,0 0 1,-1-1 0,1 1-29,-12-16-15,4 10 12,0 0 0,0 1-1,0 0 1,-1 0 0,0 1 0,-1 0 3,-26-14-117,31 12 50,5 6 58,0-1 0,-1 1 0,1 0 0,0-1 0,-1 1 1,1-1-1,0 1 0,-1 0 0,1-1 0,-1 1 0,1 0 0,-1-1 0,1 1 0,-1 0 0,1 0 0,-1-1 0,1 1 0,-1 0 0,1 0 0,-1 0 0,1 0 0,-1 0 0,1 0 1,-1 0 8,0 0-7,1 0-1,0 0 0,0 0-1,0 0-11,0 0-16,0 0 1,0 0-83,0 0-79,0 0-130,0 0-173,9 0-948,57 0-624,-35 0-528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3:44.558"/>
    </inkml:context>
    <inkml:brush xml:id="br0">
      <inkml:brushProperty name="width" value="0.05" units="cm"/>
      <inkml:brushProperty name="height" value="0.05" units="cm"/>
    </inkml:brush>
  </inkml:definitions>
  <inkml:trace contextRef="#ctx0" brushRef="#br0">0 18 4353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6:58.985"/>
    </inkml:context>
    <inkml:brush xml:id="br0">
      <inkml:brushProperty name="width" value="0.05" units="cm"/>
      <inkml:brushProperty name="height" value="0.05" units="cm"/>
    </inkml:brush>
  </inkml:definitions>
  <inkml:trace contextRef="#ctx0" brushRef="#br0">484 16 7098,'0'0'1936,"0"0"-864,0 0-280,0 0-480,0 0-232,0 0-56,0 0-24,0-15-72,0 15-128,0 0-192,0 0-552,0 0-976,0 0-1241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9:35.913"/>
    </inkml:context>
    <inkml:brush xml:id="br0">
      <inkml:brushProperty name="width" value="0.05" units="cm"/>
      <inkml:brushProperty name="height" value="0.05" units="cm"/>
    </inkml:brush>
  </inkml:definitions>
  <inkml:trace contextRef="#ctx0" brushRef="#br0">3037 283 7842,'0'0'1640,"0"0"-1440,0 0-200,0 0-856,0 0-1353,0 0-3000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3:01.297"/>
    </inkml:context>
    <inkml:brush xml:id="br0">
      <inkml:brushProperty name="width" value="0.05" units="cm"/>
      <inkml:brushProperty name="height" value="0.05" units="cm"/>
    </inkml:brush>
  </inkml:definitions>
  <inkml:trace contextRef="#ctx0" brushRef="#br0">53 69 7394,'0'0'1712,"0"0"-808,0 0-848,0 0-56,0 0-776,0 0-784,0 0-1665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5:31.261"/>
    </inkml:context>
    <inkml:brush xml:id="br0">
      <inkml:brushProperty name="width" value="0.05" units="cm"/>
      <inkml:brushProperty name="height" value="0.05" units="cm"/>
    </inkml:brush>
  </inkml:definitions>
  <inkml:trace contextRef="#ctx0" brushRef="#br0">0 2316 368,'0'0'384,"0"0"-106,0 0-77,0 0-54,0 0-41,6 5 10123,-5-5-10394,32-26 1330,-19 15-1100,0 1 0,0 1 0,1 0 0,9-4-65,18-9 319,67-47 331,-66 40-365,-20 14-87,-1 0-1,12-12-197,5-4 109,-28 23-58,0 0-1,-1-1 0,0 0 1,5-6-51,-6 6 18,-1 1 0,1 0 0,1 0 0,8-5-18,20-16 62,1-18 153,94-84 114,-91 92-268,-15 13 33,1 1 0,2 1 0,28-17-94,-23 18 94,-1-2 1,4-6-95,-5 5 111,1 1 0,7-3-111,-13 9 104,0-1 0,6-7-104,34-26 95,171-110 547,-96 76 65,68-53-295,-18-9 168,-139 111-370,56-30-210,-57 37 206,169-94 567,-186 102-484,27-21-289,-7 4 149,1 3-21,19-7-128,-33 22 61,-13 7 38,1-2-1,-2-1 1,0-1 0,-1-1 0,23-23-99,25-34 318,0 28-277,-62 35-24,-13 13-13,0-1 0,0 0 0,1 1 0,-1-1-1,1 1 1,0-1 0,-1 1 0,1 0 0,0 0 0,0 0 0,-1 0 0,3-1-4,-3 2 7,-1 0-1627,1 2-2944,-1-2 4459,0 0 0,0 0 0,0 1 0,0-1 0,0 0 0,0 0 0,0 1 0,0-1 0,0 0 0,0 0 0,0 0 0,0 1 1,0-1-1,0 0 0,0 0 0,0 0 0,0 1 0,0-1 0,0 0 0,-1 0 0,1 0 0,0 1 0,0-1 0,0 0 0,0 0 0,0 0 0,-1 0 0,1 0 0,0 0 0,0 1 0,0-1 0,0 0 0,-1 0 0,1 0 0,0 0 0,0 0 0,-1 0 0,1 0 0,0 0 0,0 0 0,0 0 0,-1 0 0,1 0 0,0 0 1,0 0-1,0 0 0,-1 0 105,-11 1-6615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5.964"/>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5:36"/>
    </inkml:context>
    <inkml:brush xml:id="br0">
      <inkml:brushProperty name="width" value="0.05" units="cm"/>
      <inkml:brushProperty name="height" value="0.05" units="cm"/>
    </inkml:brush>
  </inkml:definitions>
  <inkml:trace contextRef="#ctx0" brushRef="#br0">27 908 280,'0'0'305,"0"0"34,0 0 8,0 0 57,0 0 12,0 0-66,0 0-84,0 0-28,0 0 31,0 0 11,3-30 1370,-11 31-1323,8-1-287,-1 0 0,0 1 0,1-1 1,-1 0-1,1 0 0,-1 0 1,0 0-1,1 1 0,-1-1 0,0 0 1,1 0-1,-1 0 0,0 0 0,1 0 1,-1-1-1,1 1 0,-1 0 1,0 0-1,1 0 0,-1 0 0,1-1 1,-1 1-1,0 0 0,1-1 0,-1 1 1,1 0-1,-1-1 0,1 1 1,-1-1-1,1 1 0,0-1 0,-1 1 1,1-1-1,-1 1 0,1-1 0,0 1 1,-1-1-1,1 1 0,0-1 1,0 0-41,0 0 234,0 1-66,0 0-25,0 0 36,0 0 21,0 0-11,0 0 15,0 0 48,0 0-38,0 0-120,0 0-68,0 0-17,0 0-1,0 0 0,0 0 19,0 0 81,0 0 50,0 0 21,0 0-38,0 0-45,0 0 3,0 0-40,0 0-67,0 0-36,361 3 2524,-347-2-2354,1 0-1,-1 2 1,14 2-126,-14-1 66,1-1 0,0-1 1,0-1-1,0 0-66,16 0 108,1 2 0,2 2-108,-3-1 164,1-1 0,3-1-164,-16-2 197,8 0 42,-1 0 0,1-2-1,22-5-238,-23 4 23,-1 0-1,1 1 1,18 2-23,-13 0 122,0-1 0,4-2-122,45-4 675,-1 2 0,17 5-675,-85 0 44,48-3 361,1-2-1,0-4 1,7-3-405,91-12 743,-47 18-496,-66 4 116,1-1 1,18-5-364,-15 0 93,0 2-1,0 2 1,11 2-93,336 2 324,-355 2-248,-1 2 1,39 9-77,38 4 55,-81-12-1,-1 1 0,2 2-54,17 3 128,2-1 227,-1-2 0,1-3 1,5-2-356,69 9 220,-69-11-161,-21 1-9,1-3 1,9-1-51,-23-4 60,-1 0 1,0-1-1,0-2 1,0 0-1,10-8-60,-9 7 18,1 2 0,0 0-1,0 1 1,15 0-18,-40 6 1,17-1 37,-1 0 0,1 1-1,18 2-37,20 0-5408,-58-2 2023,0-1 1156,0 2 1688,0-3-5179</inkml:trace>
  <inkml:trace contextRef="#ctx0" brushRef="#br0" timeOffset="1292.01">3768 610 1664,'0'0'1530,"0"0"-402,0 0-182,0 0-1,0 0 54,0 0 24,5 6 4261,16 18-4876,50 4 271,-42-18-172,0 2-1,10 6-506,-13-2 33,-20-12-28,0 0 0,0 0 1,0-1-1,0 0 0,0 0 0,2 0-5,-4-1 7,0 0 0,0 1 0,0-1 0,-1 1 0,1 0 0,-1 0-1,1 0 1,-1 1 0,0-1 0,0 1 0,-1 0 0,1 0 0,-1 0-1,1 2-6,-2-3 41,0 1 0,0 0-1,-1-1 1,0 1-1,1 0 1,-1 0 0,-1-1-1,1 1 1,-1 2-41,0 9 106,1-5-43,0-1 0,-1 1 0,0 0 0,-1-1-1,0 1 1,-1-1 0,0 1 0,0-1 0,-1 0-1,0 0 1,0-1 0,-2 1-63,-4 9 143,3-6-296,0 1 0,1-1 0,-4 10 153,6-10-135,3-7 60,0 0 1,-1 0-1,0 0 0,0-1 1,0 1-1,0-1 0,-1 1 1,1-1-1,-3 2 75,5-6-191,0 0-39,0 0-98,0 0-205,0-19-1924,0-3-52</inkml:trace>
  <inkml:trace contextRef="#ctx0" brushRef="#br0" timeOffset="2810.8">2111 372 1344,'0'0'1555,"0"0"-581,0 0-489,0 0-243,0 0-4,0 0 65,0 0 17,0 0-37,0 0 44,0 0 134,0 0 65,1 0-315,0 0 0,0 0 1,0 0-1,0 0 1,1 1-1,-1-1 1,0 0-1,0 0 1,0 1-1,0-1 1,0 1-1,0-1 1,0 1-1,0 0-211,44 50 772,-3 2 0,-3 1-1,8 18-771,-42-64 80,21 32 47,-25-39-93,0 1 1,1 0-1,-1-1 0,1 1 1,-1-1-1,1 1 1,0-1-1,-1 0 0,1 0 1,0 0-1,0 0 0,0 0 1,0 0-1,0 0 1,0-1-1,0 1 0,0-1 1,1 1-35,-1-3 17,0 1 0,0-1 0,-1 1 0,1-1 0,-1 0-1,0 1 1,1-1 0,-1 0 0,0 0 0,0 0 0,0 0 0,0 0 0,0-2-17,4-5 41,5-7-18,5-11-9,2 1 1,1 0 0,1 2 0,1 0-1,16-15-14,23-28-345,-56 66 58,-2 1-3932,-1 0 1275</inkml:trace>
  <inkml:trace contextRef="#ctx0" brushRef="#br0" timeOffset="3584.91">2071 164 1560,'0'0'1599,"0"0"-396,0 0-264,0 0-165,0 0-212,0 0-48,24-6 3881,-6 6-4068,0 2-1,0 0 0,0 1 0,5 2-326,9 0 48,0-2 0,0 0 0,0-3 0,20-1-48,6 0 460,-58 1-372,0 0 21,-1-22 695,-2 16-791,0 1-1,-1-1 0,0 0 1,0 1-1,-1 0 0,1 0 1,-1 0-1,-5-3-12,-10-12 16,-46-62-24,61 78 100,4 5-7835,1 4 3047</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5:41.276"/>
    </inkml:context>
    <inkml:brush xml:id="br0">
      <inkml:brushProperty name="width" value="0.05" units="cm"/>
      <inkml:brushProperty name="height" value="0.05" units="cm"/>
    </inkml:brush>
  </inkml:definitions>
  <inkml:trace contextRef="#ctx0" brushRef="#br0">13 545 864,'0'0'1442,"0"0"-455,0 0-196,0 0-170,0 0-62,0 0 45,1 2 3524,1 14-4073,-2 15 35,1 0 0,1 0-1,1 0 1,2-1 0,1 0-90,-5-27-3,0-1 1,1 0 0,-1 0 0,0 0 0,1 0 0,0 0 0,-1 0 0,1-1-1,0 1 1,0-1 0,0 1 0,0-1 0,0 1 0,1-1 0,-1 0 0,0 0-1,0 0 1,1 0 0,-1-1 0,1 1 0,-1-1 0,1 1 0,-1-1-1,1 0 1,0 0 2,9 1 41,0 0 0,0-1 0,0 0 0,9-2-41,-19 1 13,0 0 0,-1 0-1,1 0 1,0 0 0,0 0-1,-1-1 1,1 1 0,0 0-1,-1-1 1,1 1 0,-1-1 0,0 0-1,0 1 1,1-1 0,-1 0-1,0 0 1,-1 0 0,1 0-1,0 0 1,0 0 0,-1 0-13,13-44 144,-10 23-10,-2-1 0,0-12-134,-1 35 48,0 1-5,0 0-17,0 0 42,0 0 7,0 0-19,0 0 11,0 45 560,1-26-607,1-1 1,1 1-1,1-1 1,1 1-21,0 4 15,24 34 6,-27-50-89,-2-5-5,0-1 0,0 1 1,0-1-1,1 1 0,-1-1 0,0 1 1,1-1-1,-1 1 0,1-1 1,0 0-1,-1 1 0,1-1 0,0 0 1,0 0-1,0 0 0,0 1 0,0-1 1,0 0-1,0 0 0,1 0 73,-1-19-3564,-1-2-877</inkml:trace>
  <inkml:trace contextRef="#ctx0" brushRef="#br0" timeOffset="1117.98">6 381 1224,'0'0'1417,"0"0"-399,0 0-316,0 0-229,0 0 6,0 0 100,-6 5 757,7-4 3452,12 0-4763,-1 1-1,1 0 1,0 0-1,-1 2 1,0-1 0,9 5-25,-8-3 34,-1-1 0,1 0 0,0-1 0,0 0 0,0-1 0,11 0-34,39-2 1255,-63-1-1205,0 0 0,0 0 1,0 0-1,-1 0 0,1 0 1,0 0-1,0 0 0,-1 1 0,1-1 1,-1 0-1,1 0 0,-1 0 1,1 0-1,-1 1 0,1-1 0,-1 0 1,0 0-51,-78-75 37,67 67-153,8 6-3883,15 3 1073,10 3 733,0 3-1504</inkml:trace>
  <inkml:trace contextRef="#ctx0" brushRef="#br0" timeOffset="1751.3">632 411 3385,'0'0'1408,"0"0"-584,0 0-341,0 0-219,0 0-8,0 0 135,0 3 157,4 33 629,-1 0 1,-3 0-1,-2 30-1177,0 9 167,2-36-157,0-38-46,0-1-24,0 0-34,0 0-26,0 0-33,0 0-84,0 0-157,0 0-239,0-5-1760,0-8 93,0 1-1780</inkml:trace>
  <inkml:trace contextRef="#ctx0" brushRef="#br0" timeOffset="2104.01">516 622 4281,'0'0'1600,"0"0"-283,0 0-251,0 0-340,0 0-146,0 0-25,0 0-187,3 1-228,44 5 1,1-2-1,46-3-140,-88-1-105,1-1-1,-1 0 0,1 0 0,-1-1 1,6-2 105,-6 2-921,0 0 0,1 1 1,-1-1-1,1 1 1,5 0 920,-1 1-3919</inkml:trace>
  <inkml:trace contextRef="#ctx0" brushRef="#br0" timeOffset="2906.19">956 348 1536,'0'0'2454,"0"0"-1015,0 0-605,0 0-320,0 0 31,0 0 5,2 8-66,65 205 2298,-62-193-2767,-4-15-13,0 1-1,0-1 1,1 0-1,0 0 1,0 1-1,1 0-1,-3-5 16,1-1-1,-1 1 0,1-1 0,0 1 1,-1-1-1,1 0 0,0 1 1,-1-1-1,1 0 0,0 1 0,-1-1 1,1 0-1,0 0 0,0 0 0,-1 0 1,1 0-1,0 0 0,0 0 1,-1 0-1,1 0 0,0 0 0,0 0 1,-1 0-1,1 0 0,0 0 0,-1-1 1,1 1-1,0 0 0,-1-1 0,1 1 1,0 0-1,-1-1 0,1 1 1,0-1-1,-1 1 0,1-1 0,-1 1 1,1-1-1,-1 0 0,1 0-15,44-92 213,-28 55-213,1 1 1,7-7-1,-18 36-118,0 0 0,0 0 0,0 0 0,5-2 118,-12 10-3,-7 11-4301,-6 1 1553</inkml:trace>
  <inkml:trace contextRef="#ctx0" brushRef="#br0" timeOffset="3810.56">850 203 1328,'0'0'2087,"0"0"-820,0 0-278,0 0-91,0 0-12,0 0-3,13 0 2248,47 0-3116,251 0 1193,-311 0-1186,1 0 0,-1-1-1,0 1 1,1 0 0,-1 0-1,1 0 1,-1 0 0,1 0 0,-1-1-1,1 1 1,-1 0 0,0 0 0,1-1-1,-1 1 1,1 0 0,-1-1-1,0 1 1,1 0 0,-1-1 0,0 1-1,0 0 1,1-1 0,-1 1 0,0-1-1,0 1 1,1-1 0,-1 1 0,0 0-1,0-1 1,0 1 0,0-1-1,0 0-21,0-23 528,-1 18-483,0 0 0,-1 0 0,0 1 0,0-1 0,0 0-1,-2-2-44,-19-30 20,17 25-22,-2 1 0,0 0 0,0 0 0,-1 0 0,-9-7 2,18 18-72,-1 1 1,1-1-1,-1 1 1,1-1 0,-1 1-1,0-1 1,1 1-1,-1 0 1,0-1-1,1 1 1,-1 0 0,0 0-1,1-1 1,-1 1-1,0 0 1,1 0-1,-1 0 1,0 0 0,0 0-1,1 0 1,-1 0-1,0 0 1,1 0-1,-1 0 1,0 1 0,0-1-1,1 0 1,-1 0-1,0 1 1,1-1 0,-1 0-1,0 1 1,1-1-1,-1 1 1,1-1-1,-1 1 1,1-1 0,-1 1-1,1-1 1,-1 1-1,1-1 1,-1 1-1,1 0 1,0-1 0,-1 1-1,1 0 1,0-1-1,0 1 1,0 0-1,-1-1 1,1 1 0,0 0 71,0 16-1685,0 1-1253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5:53.081"/>
    </inkml:context>
    <inkml:brush xml:id="br0">
      <inkml:brushProperty name="width" value="0.05" units="cm"/>
      <inkml:brushProperty name="height" value="0.05" units="cm"/>
      <inkml:brushProperty name="color" value="#E71224"/>
    </inkml:brush>
  </inkml:definitions>
  <inkml:trace contextRef="#ctx0" brushRef="#br0">10 138 696,'0'0'232,"0"0"52,0 0-30,0 0 14,0 0 82,0 0-4,-2-1 106,-5-5 9199,7 4-10199,6-2 580,-1 1 0,1 0 0,0 0-1,0 1 1,1-1 0,-1 1 0,0 1-1,1-1-31,16-5 30,41-20 280,-47 19-256,0 0 0,0 1 0,1 1 0,0 1 0,13-2-54,43-3 344,0 3 1,33 3-345,300 1 2187,-273 0-1695,-48-1 1507,77 8-1999,-134 1 192,-1 1 0,0 1 0,0 2 0,12 6-192,-4-3 115,43 19 79,-2 3 0,35 23-194,-73-37 79,-23-10-45,0 0 0,0 1 0,0 2-34,33 21 74,-30-21-62,-1 1 0,0 1 0,-1 1 0,-1 0 0,10 12-12,36 36 49,-33-35-9,-1 2 0,-1 1 0,14 24-40,-31-43 28,-3 0-14,-7-12-14,0 0-1,1 1 1,-1-1 0,1 0-1,-1 0 1,1 0-1,0 0 1,-1 0 0,1 0-1,0 0 1,0 0-1,0 0 1,0 0 0,0 0-1,0 0 1,0 0-1,0-1 1,0 1 0,1 0 0,-2 0-18,0 1 1,0-1-1,0 1 1,0-1 0,1 0-1,-1 1 1,0-1-1,1 0 1,-1 1-1,1-1 1,-1 0 0,1 0-1,0 1 1,-1-1-1,1 0 1,0 0 17,3 5-4889,-14-1 1428,-11 4-3507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6:07.333"/>
    </inkml:context>
    <inkml:brush xml:id="br0">
      <inkml:brushProperty name="width" value="0.05" units="cm"/>
      <inkml:brushProperty name="height" value="0.05" units="cm"/>
      <inkml:brushProperty name="color" value="#E71224"/>
    </inkml:brush>
  </inkml:definitions>
  <inkml:trace contextRef="#ctx0" brushRef="#br0">1 4 264,'0'0'731,"0"0"-60,0 0 26,0 0-177,0 0 7,0 0 75,0 0-24,0 0-78,0 0-21,0 0-31,0 0-12,0 0-36,0 0-95,0 0-63,0 0 18,0 0 10,0 0-28,0 0-3,0 0-33,0 0-44,0 0 4,0 0 23,0 0-20,0 0-49,0 0-22,0 0-4,0 0 26,0 0 11,0 0-70,0 0-73,0 0-64,5 0 8,25-1 85,-21 0-7,0 0-1,0 1 1,-1 0 0,1 0 0,0 1 0,0 0 0,0 1 0,-1 0-1,1 0 1,-1 1 0,0 0 0,2 1-10,-7-2 4,2-1 0,-1 0 0,0 0 0,0 0 0,0 0-1,0-1 1,1 0 0,-1 0 0,0 0 0,0 0 0,2-1-4,8 1 69,-13 0-53,-1 0 24,0 0-24,0 0-8,0 0 1,0 0 13,0 0 19,0 0-25,0 0-6,0 0-12,-4 16-250,-4-1 285,0 0-1,0-1 0,-6 6-32,-20 36 91,20-37-200,12-17 89,0 0 1,0 1-1,1-1 0,-1 0 1,1 0-1,-1 1 1,1-1-1,0 1 1,0 0-1,0-1 1,0 1-1,0 0 1,0 0-1,1-1 0,0 2 20,0-4-37,0 0 21,0 0 1,0 0-35,0 0-93,0 0-297,0 0-559,0 1-723,0 4-606</inkml:trace>
  <inkml:trace contextRef="#ctx0" brushRef="#br0" timeOffset="804.13">302 70 1736,'0'0'842,"0"0"-305,0 0-46,0 0-47,0 0-62,0 0 14,0 8 12,0 177 2167,2-184-2554,1 0 0,0 1 1,-1-1-1,1 0 0,0 0 0,0-1 0,0 1 1,0-1-1,2 1-21,0-1 68,0 0 0,-1 0 1,1-1-1,0 0 0,0 0 1,0 0-1,-1 0 0,1-1 1,-1 0-1,1 0 0,-1 0 0,0-1-68,-1 2 24,-1-1-1,1 0 1,-1 0-1,0 0 1,0 0-1,0-1 1,0 1-1,0 0 1,-1-1-1,1 1 1,-1-1-1,0 0 1,1 0-1,-1 1 1,0-1-1,-1 0 1,1 0-1,0 0 1,-1 0-1,0-1-23,1-108 632,-1 110-609,0-1-1,-1 1 1,1 0-1,-1 0 1,0-1-1,1 1 1,-1 0-1,0 0 1,0 0-1,0 0 1,-1 0-1,1 0 1,0 0 0,-1 0-1,1 1 1,-1-1-1,0 1 1,1-1-1,-1 1 1,0-1-1,0 1 1,0 0-1,0 0 1,-2-1-23,-2-1-165,1 1 0,-1 0 1,1 0-1,-1 1 0,0-1 1,0 1-1,0 1 1,0-1-1,-2 1 165,8 1-151,-1-1 0,1 1 1,0 0-1,-1 0 0,1-1 0,-1 1 1,1 0-1,0 0 0,0 0 0,-1-1 1,1 1-1,0 0 0,0 0 0,0 0 1,0 0-1,0 0 0,0 0 151,0 2-638,-5 12-1678</inkml:trace>
  <inkml:trace contextRef="#ctx0" brushRef="#br0" timeOffset="1567.58">629 245 888,'0'0'1027,"0"0"-95,0 0-201,0 0-133,0 0-20,0 0 28,-4 0-53,-18 0 134,21 3-677,-1 0 0,1 0 0,0-1 0,-1 1 0,1 0 0,1 1-1,-1-1 1,0 2-10,0-1 18,1-1 138,-2 3-227,1-9 2955,1 3-2905,0 0 0,0 0 0,-1 0 0,1 0 0,0 0 0,-1 0 0,1 0 0,0 0 0,0 0 0,-1 1 0,1-1 0,0 0 0,0 0 0,-1 0 0,1 0 0,0 1 0,0-1-1,0 0 1,-1 0 0,1 0 0,0 1 0,0-1 0,0 0 0,0 0 0,-1 1 0,1-1 0,0 0 0,0 0 0,0 1 0,0-1 0,0 0 0,0 0 0,0 1 0,0-1 0,0 0 21,0 21 5,0-15-3636,0-6 1432</inkml:trace>
  <inkml:trace contextRef="#ctx0" brushRef="#br0" timeOffset="2869.26">890 73 1344,'0'0'1693,"0"0"-645,0 0-359,0 0-42,0 0 84,0 0 29,-13-21 1349,10 18-2056,-1 1 1,0 0 0,0 0-1,0 0 1,0 1 0,0 0-1,0-1 1,0 1 0,0 1-1,0-1 1,0 0 0,-1 1-1,1 0 1,0 0 0,0 1-1,-1-1 1,1 1 0,0-1-1,0 2 1,-4 0-54,6 0-23,-1 1 0,1-1 0,-1 1 0,1 0 0,0-1 0,0 1 0,0 0 0,0 0 0,1 1 0,-1-1 0,1 0 1,0 1-1,0-1 0,0 0 0,0 1 0,1-1 0,-1 4 23,-3 59-703,4-64 634,-1-1 0,1 1 0,0-1 0,0 1 0,0-1 1,1 1-1,-1 0 0,0-1 0,1 1 0,-1-1 0,1 0 0,-1 1 1,1-1-1,-1 1 0,1-1 0,0 1 69,1-1-16,-1-1-1,0 1 1,0-1-1,1 0 1,-1 1-1,0-1 1,1 0 0,-1 1-1,0-1 1,1 0-1,-1 0 1,1 0 0,-1 0-1,0-1 1,1 1-1,-1 0 1,0-1-1,0 1 1,2-1 16,1-1 33,0-1 1,0 1-1,-1-1 1,1 0-1,-1 0 1,0-1-1,0 1 1,3-4-34,7-7 92,-4 5-40,17-15 96,-25 24-127,-1 0 27,0 0 7,0 0 16,0 0-19,0 0-38,2 0-11,-1 0 4,-1 0 1,0 0 1,0 0 12,0 0 31,0 0 38,0 0 79,0 0-6,0 0-79,0 0-68,0 207 389,-8-170-357,-1-19-3362,9-27 1445,0 0-2159</inkml:trace>
  <inkml:trace contextRef="#ctx0" brushRef="#br0" timeOffset="3842.03">976 49 1120,'0'0'948,"0"0"-134,0 0-15,0 0-59,0 0-28,0 0-26,14 24 1198,-5 2-1477,-8-22-396,0-1 0,0 1 0,0-1 1,1 1-1,-1-1 0,1 1 1,0-1-1,0 0 0,2 2-11,-2-2 2,1 1 0,0-1 1,0 0-1,0-1 0,0 1 0,0 0 0,1-1 0,0 0 1,-1 0-1,1 0 0,2 1-2,-5-3 11,1 1 1,0-1-1,0 0 0,-1 0 1,1 1-1,0-1 0,0-1 1,-1 1-1,1 0 0,0 0 1,0-1-1,-1 1 0,1-1 1,0 1-1,-1-1 0,1 0 1,0 1-1,-1-1 0,1 0 1,-1 0-1,1 0 0,-1 0 1,0-1-1,1 1 0,-1 0 1,0 0-1,0-1 0,1 0-11,0-1 76,-1-1 0,1 1 0,0-1 0,-1 1-1,0-1 1,0 0 0,0 1 0,0-1-1,0 0 1,-1 0 0,0 0 0,1 0-1,-2 1 1,1-1 0,-1-2-76,1-7-14,0 11 26,-1 0-1,0 1 0,0-1 0,0 0 1,0 0-1,0 1 0,0-1 0,-1 1 0,1-1 1,0 1-1,-1-1 0,1 1 0,-1 0 1,1 0-1,-1 0 0,0 0 0,0 0 1,1 0-1,-1 0 0,0 0 0,-1 0-11,-2-1-2,-1 0 0,1 0 0,-1 0-1,1 1 1,-1-1 0,-5 1 2,9 1-48,1-1 0,-1 1-1,0 0 1,1 0 0,-1 1 0,1-1-1,-1 0 1,1 0 0,-1 1 0,1-1-1,-1 1 1,1-1 0,-1 1 0,1 0-1,-1 0 1,1-1 0,0 1 0,-1 0-1,1 1 49,-1 0-82,1 0 1,0 0-1,0 0 0,1 1 0,-1-1 0,0 0 0,1 1 0,-1-1 1,1 0-1,0 1 0,0-1 82,-2 12-149,2-5-432,0-8 471,0 0 0,0-1 0,0 1 1,0 0-1,0 0 0,0-1 0,0 1 0,0 0 1,0 0-1,0-1 0,-1 1 0,1 0 1,0 0-1,0-1 0,-1 1 0,1 0 1,0-1-1,-1 1 0,1 0 0,-1-1 1,1 1-1,-1-1 0,1 1 0,-1-1 0,1 1 1,-1-1-1,0 1 0,1-1 0,-1 1 1,1-1-1,-1 0 0,0 1 110,-5-1-3766</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6:17.285"/>
    </inkml:context>
    <inkml:brush xml:id="br0">
      <inkml:brushProperty name="width" value="0.05" units="cm"/>
      <inkml:brushProperty name="height" value="0.05" units="cm"/>
    </inkml:brush>
  </inkml:definitions>
  <inkml:trace contextRef="#ctx0" brushRef="#br0">7 134 672,'0'0'498,"0"0"24,0 0 74,0 0-5,0 0 24,-6-32 4253,5 32-4463,1-1-314,0 1 0,0-1 0,0 1 0,0 0 0,0-1 0,0 1 0,1-1 0,-1 1 0,0 0 0,0-1 0,0 1 0,0 0-1,0-1 1,1 1 0,-1 0 0,0-1 0,0 1 0,0 0 0,1-1 0,-1 1 0,0 0 0,1 0 0,-1-1 0,0 1 0,0 0 0,1 0-91,18 0 137,1 1-61,1-1 0,-1-1 0,-1-1 1,1 0-1,0-2 0,0 0 0,-1-1 1,4-2-77,-5 1 59,0 1 0,0 0 1,3 1-60,-6 1 86,0 0-1,0-1 1,-1-1 0,1 0-1,4-3-85,-17 6 41,0 1-33,-1 0-1,0 0 0,0 0 0,1 1 0,-1-1 0,0 0 0,1 0 0,-1 1 1,1-1-1,-1 1 0,1-1 0,-1 1 0,1 0 0,0-1 0,1 1-7,-3 0 11,0-2 1,1 1-19,-1 1 0,1-1 0,0 1 0,-1-1-1,1 1 1,0-1 0,-1 1 0,1-1 0,0 1 0,0 0 0,-1-1 0,1 1-1,0 0 1,0 0 0,0 0 0,-1 0 0,1-1 0,0 1 0,0 0 0,0 0 0,-1 1-1,1-1 1,0 0 0,0 0 0,0 0 0,0 0 0,-1 1 0,1-1 0,0 0-1,0 1 1,-1-1 0,1 1 0,0-1 0,-1 1 0,1-1 0,-1 1 0,1-1-1,0 1 1,-1 0 0,1-1 0,-1 1 0,1 0 0,-1-1 0,0 1 0,1 0 0,-1 0-1,0-1 1,0 1 0,1 0 0,-1 0 0,0 0 0,0-1 0,0 1 0,0 0-1,0 0 1,0 0 0,0 0 0,0-1 0,0 2 7,6 346-113,-6-348 105,0 0 2,0 0 24,0 0 38,0 30-5355,0-24 2696</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6:42.348"/>
    </inkml:context>
    <inkml:brush xml:id="br0">
      <inkml:brushProperty name="width" value="0.05" units="cm"/>
      <inkml:brushProperty name="height" value="0.05" units="cm"/>
    </inkml:brush>
  </inkml:definitions>
  <inkml:trace contextRef="#ctx0" brushRef="#br0">123 662 576,'0'0'3546,"0"0"-2183,0 0-477,0 0-59,0 0-253,0 0-143,2-4 233,7-12 215,-7 12-17,-2 4-120,0 0-67,0 0-136,0 0-200,0 22-497,-1 5 131,0-16 24,1 0-1,0 0 0,1 1 0,0-1 1,2 10 3,-3-19-11,1 0 0,0 1 0,-1-1 0,1 0 0,0 0 0,0 0 0,0 0 0,1 0-1,-1 0 1,0 0 0,1 0 0,-1-1 0,1 1 0,0 0 0,-1-1 0,1 1 0,0-1 0,0 0 0,0 1 0,0-1 0,0 0 0,0 0 0,1-1 0,-1 1 0,0 0 0,0-1 0,1 1 0,-1-1 0,2 0 11,5 1-15,-1 0-1,1-1 1,-1-1 0,1 1-1,-1-1 1,0-1 0,1 1-1,-1-1 1,0-1 0,0 0-1,0 0 1,0 0 0,0-2 15,2-1-5,0-1 1,-1 0-1,0 0 1,0-1 0,-1-1-1,0 1 1,0-1 0,-1-1-1,1 0 5,-3 2 14,1-1-1,-1 1 1,0-1-1,-1 0 1,0 0 0,0 0-1,-1 0 1,0-1-1,-1 1 1,0-1-1,0 0 1,-1 0-1,-1-8-13,0 18 62,0 0-69,-1 0 1,0 0 0,0 0 0,1 0-1,-1 1 1,0-1 0,0 0-1,1 0 1,-1 1 0,0-1 0,0 1-1,1-1 1,-1 0 0,0 1-1,1-1 1,-1 1 0,1 0 0,-1-1-1,1 1 1,-1-1 0,1 1 0,-1 0-1,1-1 1,0 1 0,-1 0-1,1 0 7,-6 29-7,6-18 37,0 1-1,1-1 1,1 0 0,0 1-30,3 4 27,1 0 0,1 0 1,0-1-1,1 0 1,5 7-28,4 9 3,-7-16-36,-5-15-688,-3-28-2107,-2 3-2192</inkml:trace>
  <inkml:trace contextRef="#ctx0" brushRef="#br0" timeOffset="563.42">1 421 3025,'0'0'3604,"0"0"-2443,0 0-633,0 0-137,0 0 46,0 0 263,13 0-89,278 0 641,-274-1-1227,-1-1 0,1-1-1,-1 0 1,0-1 0,0-1-1,0 0 1,-1-2 0,0 1-1,0-2 1,7-4-25,-21 12 25,0-1 0,-1 1 1,1 0-1,0 0 0,0-1 0,0 1 0,-1-1 1,1 1-1,0-1 0,-1 1 0,1-1 1,0 1-1,-1-1 0,1 0 0,-1 1 1,1-1-1,-1 0 0,1 1 0,-1-1 0,1 0 1,-1 0-1,0 1 0,1-1 0,-1 0 1,0 0-1,0 0 0,1 0 0,-1 1 0,0-1 1,0 0-1,0 0 0,0 0 0,0 0 1,0 0-1,-1 1 0,1-1 0,0 0 1,0 0-1,-1 0 0,1 1 0,0-1 0,-1 0 1,1 0-1,-1 1 0,1-1 0,-1 0 1,1 0-1,-1 1 0,1-1 0,-1 1 0,0-1 1,1 1-1,-1-1 0,0 1 0,0-1 1,1 1-1,-1-1 0,0 1 0,0 0-25,-9-6 20,0 0 1,0 1-1,-1 0 0,-5 0-20,5 0 11,-20-8-24,4 3-41,0-2 1,-12-9 53,61 54-5714,-5-18 1645</inkml:trace>
  <inkml:trace contextRef="#ctx0" brushRef="#br0" timeOffset="1117.54">980 513 5689,'0'0'870,"0"0"-55,0 0-101,0 0-137,0 0 99,0 0-64,6 16 161,2 19-863,-3 0 0,-1 1-1,-1 0 1,-3 22 90,0-57-555,0-1-117,0 0-16,1-4 0,12-43-2390,-4 18-974</inkml:trace>
  <inkml:trace contextRef="#ctx0" brushRef="#br0" timeOffset="1449.59">980 513 3993</inkml:trace>
  <inkml:trace contextRef="#ctx0" brushRef="#br0" timeOffset="1787.59">980 513 3993,'-126'60'5216,"126"-60"-5184,0 1 1,-1-1-1,1 0 1,0 1-1,0-1 1,-1 1 0,1-1-1,0 1 1,0-1-1,0 1 1,0-1-1,0 1 1,0-1-1,0 1 1,0-1 0,0 1-1,0-1 1,0 1-1,0 0 1,0-1-1,0 1 1,0-1-1,0 0 1,1 1 0,-1-1-1,0 1 1,0-1-1,1 1 1,-1-1-1,0 1 1,1-1-33,8 14 674,-7-12-644,1-1 0,-1 1 0,1-1-1,-1 0 1,1 0 0,0 0 0,-1 0 0,1 0 0,0-1 0,0 1 0,0-1 0,-1 0 0,3 0-30,44-1 409,-24-1-310,95 2-455,-70 0-2817,-43 1 198,-6 4-2046</inkml:trace>
  <inkml:trace contextRef="#ctx0" brushRef="#br0" timeOffset="2139.49">1456 382 6385,'0'0'1151,"0"0"-544,0 0-258,0 0-79,0 0 119,0 0 82,0 0-44,9 16-198,61 117-123,-13-9 318,-57-123-405,1-1 0,-1 1 0,0-1 0,1 0 1,-1 1-1,1-1 0,0 1 0,-1-1 1,1 0-1,-1 1 0,1-1 0,-1 0 0,1 0 1,0 0-1,-1 1 0,1-1 0,0 0 0,-1 0 1,1 0-1,0 0 0,-1 0 0,1 0 1,0 0-1,-1 0 0,1 0 0,-1-1 0,1 1 1,0 0-1,-1 0 0,1-1-19,18-9 479,34-55-222,32-36-126,-71 87-117,0 1-1,0 0 1,2 1 0,-1 1 0,13-7-14,-27 17-21,-1 1 1,1-1-1,-1 1 1,1 0-1,-1-1 0,1 1 1,-1 0-1,1 0 1,-1-1-1,1 1 0,-1 0 1,1 0-1,-1 0 1,1 0-1,0 0 0,-1 0 1,1 0-1,-1 0 1,1 0-1,-1 0 0,1 0 1,0 0-1,-1 0 0,1 0 21,-3 10-1462,-12 14-1175,-2-11-1040</inkml:trace>
  <inkml:trace contextRef="#ctx0" brushRef="#br0" timeOffset="2656.15">1453 159 3745,'0'0'4426,"0"0"-2930,0 0-754,0 0-269,0 0-238,0 0 14,27-3 1174,-5 5-1348,-1 1 0,-1 0 0,1 2 0,0 0 0,-1 2 0,0 0 0,8 5-75,3 0 13,0-1 0,13 1-13,-43-11 13,0-1 0,-1 0-1,1 0 1,0 1 0,0-1-1,-1 0 1,1 0 0,0 0-1,0 0 1,-1 0 0,1 0-1,0 0 1,0 0 0,-1 0-1,1 0 1,0 0 0,0-1-1,-1 1 1,1 0 0,0 0 0,-1-1-1,1 1 1,0-1 0,-1 1-1,1 0 1,-1-1 0,1 1-1,0-1 1,-1 0 0,1 1-1,-1-1 1,1 1 0,-1-1-1,0 0 1,1 1 0,-1-1-13,1-29 657,-1 15-760,-1 7 121,0 0 0,0-1 0,0 1 1,-1 0-1,-1 0 0,1 0 0,-1 1 0,0-1 0,-1 0 0,0 1 0,-1-2-18,-3-4-99,-1 1 0,0 0 0,-1 0 0,-1 1 0,-8-7 99,8 11-533,8 8-5333,3 1 1955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6:36.512"/>
    </inkml:context>
    <inkml:brush xml:id="br0">
      <inkml:brushProperty name="width" value="0.05" units="cm"/>
      <inkml:brushProperty name="height" value="0.05" units="cm"/>
    </inkml:brush>
  </inkml:definitions>
  <inkml:trace contextRef="#ctx0" brushRef="#br0">424 33 1016,'0'0'1475,"0"0"-563,0 0-281,0 0-183,0 0-156,0 0-9,1 5-158,2 18 6700,-7 23-6633,-1-1 1,-3 0-1,-1-1 0,-2 0 1,-4 5-193,-9 42 56,-32 109 39,55-195-90,1-4 17,0-1 14,0 0-106,0-12-591,0 5 367,1 4 66,-1 0 0,0 0 0,0 1-1,0-1 1,-1 0 0,1 0 0,-1 0 0,1 1 0,-1-1 0,0 0 0,0 1 0,0-1 0,-1 0 228,-7-7-2616</inkml:trace>
  <inkml:trace contextRef="#ctx0" brushRef="#br0" timeOffset="503.33">1 66 4865,'0'0'1794,"0"0"-979,0 0-337,0 0-20,0 0 63,0 0 142,18 0 1003,4-2-1399,-1 0 0,1-2 1,-1 0-1,15-6-267,37-7 218,42 3-336,-1 5 1,112 5 117,-226 4-232,0 0 25,0 0 26,0 0-34,0 0-122,-20 12-2021,0-2-445,1 1-1488</inkml:trace>
  <inkml:trace contextRef="#ctx0" brushRef="#br0" timeOffset="1224.81">725 161 104,'0'0'4318,"0"0"-2663,0 0-1043,0 0-238,0 0-101,0 0 34,0 0 138,0 8 890,0 1-1004,1 25 135,-2 0 0,-1 1 0,-1-1 0,-2 0 0,-5 10-466,-74 230 305,83-272 456,1-6-295,3-14-154,11-28-341,0 19 7,1 1 1,1 1-1,2 0 0,0 1 0,2 1 1,0 1-1,6-3 22,-25 24-8,-1 1 1,0 0-1,0-1 0,1 1 0,-1 0 1,1-1-1,-1 1 0,0 0 1,1 0-1,-1-1 0,1 1 1,-1 0-1,0 0 0,1 0 1,-1-1-1,1 1 0,-1 0 0,1 0 1,-1 0-1,1 0 0,-1 0 1,1 0-1,-1 0 0,1 0 1,-1 0-1,0 0 0,1 0 1,-1 1-1,1-1 0,-1 0 0,1 0 1,-1 0-1,1 1 0,-1-1 1,0 0-1,1 0 0,-1 1 1,0-1-1,1 0 0,-1 1 1,0-1-1,1 0 0,-1 1 0,0-1 1,0 1-1,1-1 0,-1 0 1,0 1-1,0-1 8,9 28-11,-6-20 10,8 38-208,-2 1 1,-1 0 0,-3 0-1,-2 0 1,-2 1 0,-2 5 208,14-88-4925,-9 14-218</inkml:trace>
  <inkml:trace contextRef="#ctx0" brushRef="#br0" timeOffset="1856.63">1020 539 5881,'0'0'1054,"0"0"-557,0 0-182,0 0-167,0 0-56,0 0 152,5 2 259,-2-1-403,0 0 0,1 1 1,-1-1-1,0 1 0,0 0 0,0 0 0,0 0 1,0 1-1,0-1 0,0 1 0,-1-1 0,1 1 1,-1 0-1,1 2-100,0-2 57,1 0 0,-1-1 0,0 1 0,1 0 0,0-1 0,-1 0 0,1 0-1,0 0 1,0-1 0,0 1 0,0-1 0,0 0 0,1 0 0,-1 0 0,0-1 0,0 0 0,1 1 0,-1-1 0,0-1 0,1 1 0,-1-1 0,0 1 0,0-1 0,1-1 0,-1 1 0,0 0 0,0-1 0,0 0-1,-1 0 1,1 0 0,0-1 0,-1 1 0,1-1 0,1-2-57,-1-1 20,0-1 0,0 0 0,-1 0 0,0 0 0,0 0 0,0 0 0,-1-1 0,-1 1 0,1-1 0,-1 0 0,0 1 0,-1-1 0,0 0 0,0 0 0,-1-4-20,1 10 3,0 1-6,0 1-1,0-1 1,-1 0-1,1 0 1,0 1-1,0-1 1,0 0-1,-1 0 1,1 1-1,-1-1 1,1 0-1,0 1 1,-1-1-1,1 0 1,-1 1 0,0-1-1,1 1 1,-1-1-1,1 0 1,-1 1-1,0 0 1,1-1-1,-1 1 1,0-1-1,0 1 4,-27-7-215,21 7 142,0-1 0,0 1 0,0 1 0,0 0 0,0 0 1,1 0-1,-1 0 73,-2 4-20,1 0 0,-1 0 0,1 0 0,1 1 0,-1 0 0,1 1 0,0 0 0,1 0 0,-1 1 20,-19 18 50,22-22-52,1 0-1,0 0 0,1 0 1,-1 0-1,1 0 0,0 1 0,0-1 1,0 1-1,0-1 0,1 1 0,0 0 1,0 0-1,0 0 0,0 0 0,1 3 3,-1 9 36,1 1-1,1-1 1,2 14-36,-2-27 7,1 1 0,-1 0 0,1 0 1,0 0-1,1-1 0,-1 1 0,1-1 1,0 0-1,0 0 0,0 0 0,0 0 0,1 0 1,-1-1-1,1 1 0,0-1 0,0 0 1,0 0-1,1-1 0,-1 1 0,1-1 0,-1 0 1,3 0-8,5 3-119,1 0 0,-1-1 0,1-1-1,0 0 1,0 0 0,0-2 0,0 1 0,3-2 119,-8 0-287,-6 1 118,0-1 0,0 0 1,0 0-1,0 0 0,0 0 0,0 0 1,0-1-1,0 1 0,0-1 1,0 1-1,0-1 0,0 1 0,0-1 1,-1 0-1,1 0 0,0 0 0,0 0 1,1-2 168,7-11-2157</inkml:trace>
  <inkml:trace contextRef="#ctx0" brushRef="#br0" timeOffset="2342.36">1403 509 6225,'0'0'1317,"0"0"-783,0 0-336,0 0-121,0 0 128,1 8 64,1 141 754,-1-135-158,-1-19 563,0-195-1264,0 197-171,0 1-1,0 0 0,0 0 0,1 0 1,-1 0-1,1 0 0,-1 0 1,1 0-1,0 0 0,0 0 1,0 0-1,0 0 0,0 0 0,0 0 1,1 0-1,-1 1 0,1-1 1,-1 1-1,1-1 0,0 0 8,2-1-6,0 1-1,1-1 1,-1 1 0,1 0-1,0 0 1,0 0 0,-1 0-1,1 1 1,0 0 6,15-3-129,0 2-1,0 0 1,0 1 0,3 1 129,-20 0-43,11 0-299,-12-1 179,0 1-1,1-1 0,-1 1 1,0 0-1,0 0 1,0 0-1,1 0 1,-1 0-1,0 0 1,0 1-1,0-1 1,0 1-1,1 0 1,-1-1-1,0 1 1,0 0-1,0 0 0,-1 0 1,1 0-1,0 1 1,0-1-1,0 0 1,-1 1-1,1 0 1,-1-1-1,2 3 164,5 16-3731</inkml:trace>
  <inkml:trace contextRef="#ctx0" brushRef="#br0" timeOffset="2846.67">1691 637 5801,'0'0'720,"0"0"-440,0 0-85,0 0 3,0 0 76,0 0 110,14 5 83,47 15-25,-50-17-245,0-1 1,0 0-1,0-1 1,0 0-1,1-1 1,-1 0-1,0-1 1,0 0-1,1-1-197,-4 1 75,-3 0-48,0 0 1,0 0-1,0-1 0,-1 0 0,1 0 1,0 0-1,-1 0 0,1-1 1,-1 0-1,0 0 0,0 0 1,0 0-1,0-1 0,-1 1 1,1-1-1,-1 0 0,0 0 0,0 0 1,1-3-28,0 0 28,0 0 0,0-1 1,-1 1-1,0-1 1,0 0-1,-1 0 0,0 0 1,0 0-1,-1 0 0,0-1 1,0-4-29,-1 10 23,0-1 1,0 0-1,0 1 1,-1-1-1,1 0 0,-1 1 1,0-1-1,0 1 1,0-1-1,0 1 1,-2-3-24,1 4 3,1 0 0,-1 0 0,0 1 0,1-1 0,-1 1 0,0-1 1,0 1-1,0 0 0,-1-1 0,1 1 0,0 0 0,0 1 0,0-1 0,-1 0 1,1 1-1,-1-1 0,1 1 0,0 0 0,-1-1-3,-5 0-25,0 0 0,-1 1 0,1 0 0,0 0-1,0 0 1,-1 1 0,1 1 0,0-1 0,0 1 0,0 1-1,1-1 1,-1 1 0,0 1 0,1-1 0,0 1 0,-4 3 25,2 0 18,1 0-1,0 0 1,0 1 0,1 0 0,0 0 0,0 0 0,1 1 0,0 1 0,0-1-1,1 1 1,0-1 0,-1 6-18,0 2 31,1 1-1,1 0 1,0 0 0,1 1 0,1-1-1,1 1 1,0-1 0,2 1-1,0 6-30,0-22 2,0 0-1,0 0 0,0 0 1,0 0-1,0 0 0,1 0 1,-1-1-1,1 1 1,0 0-1,0-1 0,0 1 1,0-1-1,0 0 0,0 1 1,1-1-1,-1 0 1,1-1-1,-1 1 0,1 0 1,0-1-1,0 1 0,0-1 1,0 0-1,2 1-1,12 4 22,1-1 0,0 0 0,14 2-22,-24-6-7,31 5-712,0-2-1,0-2 0,11-1 720,-8-4-2596,-10-12-1797</inkml:trace>
  <inkml:trace contextRef="#ctx0" brushRef="#br0" timeOffset="3344.11">2713 140 7362,'0'0'1098,"0"0"-299,0 0-233,0 0-300,0 0-5,0 0-8,-31 1-66,-99 4-77,123-4-109,-1-1 0,1 1 0,-1 0 0,1 1 0,0 0-1,0 0 1,0 1 0,-6 2-1,10-3 7,-1 0 1,1 0-1,0 1 0,0-1 0,0 1 0,0 0 0,0 0 0,0 0 1,1 0-1,-1 0 0,1 0 0,0 1-7,-2 4 44,0 1-1,1 0 1,1 0-1,-1 0 1,2 0-1,-1 1 1,1-1-1,0 0 1,1 7-44,-1 4 118,-5 141 323,7 18-441,1-37 3,-3-140-56,1-1-1,0 1 1,-1 0-1,1-1 1,-1 1 0,1 0-1,-1-1 1,0 1-1,1-1 1,-1 1-1,0-1 1,0 0 0,0 1-1,-1-1 1,1 0 53,1 0-78,0-1 0,-1 0 0,1 1 1,-1-1-1,1 0 0,0 1 0,-1-1 1,1 0-1,-1 0 0,1 0 0,-1 1 1,1-1-1,0 0 0,-1 0 0,1 0 1,-1 0-1,1 0 0,-1 0 0,1 0 1,-1 0-1,1 0 0,-1 0 0,1 0 1,-1 0-1,1 0 0,0-1 0,-1 1 1,1 0-1,-1 0 0,1 0 0,-1-1 1,1 1-1,0 0 0,-1 0 0,1-1 1,0 1-1,-1 0 0,1-1 0,0 1 1,-1 0-1,1-1 0,0 1 0,0-1 1,-1 1-1,1-1 0,0 1 0,0 0 0,0-1 1,0 1-1,-1-1 0,1 1 0,0-1 1,0 1-1,0-1 0,0 1 0,0-1 78,-6-18-2464</inkml:trace>
  <inkml:trace contextRef="#ctx0" brushRef="#br0" timeOffset="3692.53">2220 637 4185,'0'0'2648,"0"0"-2023,0 0-49,0 0-88,0 0-168,0 0 120,0 0-80,142 0-136,-105 0-160,-1 0-64,-3 0-72,-3 0-432,-3 0-632,9 0-609,-10 0-471,-2 0-2001</inkml:trace>
  <inkml:trace contextRef="#ctx0" brushRef="#br0" timeOffset="4029.1">2730 628 6705,'0'0'1129,"0"0"-461,0 0-80,0 0-120,0 0 51,0 0 40,-9 22-121,-24 68-200,31-86-223,1 0 0,-1 0-1,1 1 1,0-1 0,0 0 0,0 1 0,0-1 0,1 1 0,0-1 0,0 1-1,0-1 1,0 4-15,2 7 7,-2-14-8,0-1-1,0 1 0,1 0 1,-1-1-1,0 1 1,1-1-1,-1 1 1,0 0-1,1-1 1,-1 1-1,0-1 1,1 1-1,-1-1 0,1 1 1,-1-1-1,1 1 1,-1-1-1,1 0 1,0 1-1,-1-1 1,1 0-1,-1 1 1,1-1-1,0 0 0,-1 0 1,1 0-1,0 1 1,-1-1-1,1 0 1,0 0-1,-1 0 1,2 0 1,27 0-3,-22 0 12,0-1-3,-1 1-1,1-1 1,-1-1-1,1 1 1,-1-1-1,0 0 0,0-1 1,0 0-1,0 1 1,-1-2-1,1 1 0,-1-1 1,1 0-1,-1 0 1,-1 0-1,1-1 0,1-1-5,-1 1 9,-1 0-1,1-1 1,-1 0-1,0 1 0,0-2 1,-1 1-1,0 0 0,0-1 1,0 1-1,-1-1 0,0 0 1,-1 0-1,1 1 0,-1-1 1,0-6-9,-1 10 3,1 1-1,-1 0 1,0 0 0,-1 0 0,1-1 0,0 1 0,0 0-1,-1 0 1,1 0 0,-1 0 0,0 0 0,0 0 0,0 0-1,0 0 1,0 0 0,0 0 0,0 0 0,-1 0 0,-1-1-3,0 1-31,0 1 1,0-1 0,0 1 0,-1 0 0,1 0 0,0 0-1,-1 0 1,1 1 0,-1-1 0,1 1 0,-1 0 0,-2 0 30,-4-1-192,0 1 0,0 1 0,0-1 0,0 2 0,0-1 0,0 1 0,0 1 1,0 0-1,-6 3 192,12-4-55,0 0 1,0 0-1,0 1 0,0 0 1,0-1-1,0 2 1,1-1-1,-1 0 1,1 1-1,0-1 1,0 1-1,0 0 1,1 0-1,-1 0 0,1 0 1,0 1-1,0-1 1,1 1-1,-1-1 1,1 1-1,0 1 55,0-1-169,0-1-1,0 1 1,1 0-1,0-1 1,0 1 0,0 0-1,1 3 170,-1-7-105,0 1 0,1 0 1,-1-1-1,1 1 0,-1-1 0,1 1 0,0 0 0,0-1 0,0 1 0,0-1 1,0 0-1,0 1 0,0-1 0,0 0 0,0 0 0,1 1 0,-1-1 1,0 0-1,1 0 0,0 0 105,24 7-1863</inkml:trace>
  <inkml:trace contextRef="#ctx0" brushRef="#br0" timeOffset="4392.08">3021 676 6001,'0'0'1358,"0"0"-698,0 0-256,0 0-138,0 0-97,0 0-14,1 17 6,4 12-89,-2-12 99,-1-1 0,-1 1 0,0 0 0,-1 4-171,0-21 246,0 0-217,0 0 1,1 0 0,-1 0 0,0 0 0,0 0 0,1 0 0,-1 0-1,0 0 1,0 0 0,1 0 0,-1 0 0,0 0 0,0 0 0,0 0 0,1 0-1,-1 0 1,0 0 0,0-1 0,1 1 0,-1 0 0,0 0 0,0 0-1,0 0 1,1 0 0,-1-1 0,0 1 0,0 0 0,0 0 0,0 0 0,0-1-1,0 1 1,1 0 0,-1 0 0,0-1 0,0 1 0,0 0 0,0 0-1,0-1 1,0 1 0,0 0 0,0 0 0,0 0 0,0-1-30,4-21-4,0-1 1,2 1-1,0 1 1,1-1 3,-3 12-91,0 0 0,1 0 1,0 0-1,0 1 0,1 0 0,0 0 1,1 0-1,0 1 0,5-5 91,-11 12-63,0 0-1,0 0 1,0-1 0,1 1 0,-1 0-1,0 0 1,0 0 0,1 1-1,-1-1 1,1 0 0,-1 0 0,0 1-1,1-1 1,-1 1 0,1-1 0,0 1-1,-1 0 1,1 0 0,-1-1-1,1 1 1,-1 0 0,1 0 0,0 1-1,-1-1 1,1 0 0,-1 0 0,1 1-1,-1-1 1,1 1 0,-1 0-1,1-1 1,0 2 63,2 1-396,0 1 0,0-1 0,-1 1 0,0 0 0,0 1 0,0-1 1,0 1-1,1 2 396,0 0-513,6 11-2379</inkml:trace>
  <inkml:trace contextRef="#ctx0" brushRef="#br0" timeOffset="4830.61">3384 694 488,'0'0'3625,"0"0"-2197,0 0-469,0 0-357,0 0-338,0 0-108,12 14-8,37 44 49,-48-56-162,0-1 0,0 1 0,0-1 0,0 1 0,1-1 0,-1 0 0,1 0 0,-1 1 0,1-1 0,0 0 0,-1-1 0,1 1 0,0 0 0,-1 0 0,1-1 0,0 1 0,0-1 0,0 1 0,0-1 0,-1 0 0,1 0-1,0 0 1,0 0 0,0 0 0,0 0 0,0 0 0,0-1 0,0 1-35,10-2 307,-7 2-274,0-1 1,1 1-1,-1-1 0,0-1 1,0 1-1,0-1 1,0 0-1,0 0 1,0 0-1,0-1 1,-1 1-1,1-1 1,-1 0-1,0-1 1,0 1-1,0-1 0,0 0 1,-1 0-1,1 0 1,-1 0-1,0 0 1,0-1-1,-1 0 1,1 1-1,-1-1 1,0 0-1,0 0 1,-1 0-1,1-1 0,-1 1 1,0 0-1,-1 0 1,1-1-34,-1 4 3,0 0 1,0 0-1,0 0 1,0 0-1,0 0 1,0 0-1,-1-1 1,1 1-1,-1 0 1,1 0-1,-1 0 1,0 0-1,0 1 1,0-1-1,0 0 1,0 0-1,0 0 1,0 1-1,-1-1 1,1 1-1,-1-1 0,1 1 1,-1-1-1,0 1 1,1 0-1,-1 0 1,0 0-1,0 0 1,0 0-1,1 0 1,-1 0-1,0 1 1,0-1-1,-1 1 1,1-1-1,0 1-3,-5-2-20,0 0-1,-1 1 1,1 0-1,0 0 1,0 1-1,-1-1 1,1 2 0,0-1-1,0 1 1,-1 0-1,1 0 1,-1 1 20,3 0 7,0 0 0,0 0 0,1 1 0,-1-1 0,0 1 0,1 0 0,-1 0 0,1 0 1,0 1-1,0 0 0,1-1 0,-1 1 0,1 1 0,0-1 0,0 0 0,-2 4-7,-2 8 98,0 1-1,0 0 0,2 0 1,0 1-1,1-1 0,1 1 1,1 0-1,0 0 0,2 0 1,0 0-1,0 0 0,4 13-97,-4-27 15,1 1 0,1-1 0,-1 0 0,0 0 0,1 0 0,0 0 0,0 0 0,0 0-1,1-1 1,-1 1 0,1-1 0,0 1 0,0-1 0,0 0 0,0 0 0,0 0 0,1-1-1,-1 1 1,1-1 0,0 0 0,0 0 0,0 0 0,0 0 0,0-1 0,0 0 0,2 1-15,15 3-37,-1 0 1,0-1 0,1-2-1,0 0 1,3-1 36,100 0-3544,-76-1-2376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05.719"/>
    </inkml:context>
    <inkml:brush xml:id="br0">
      <inkml:brushProperty name="width" value="0.05" units="cm"/>
      <inkml:brushProperty name="height" value="0.05" units="cm"/>
    </inkml:brush>
  </inkml:definitions>
  <inkml:trace contextRef="#ctx0" brushRef="#br0">234 12 6185,'0'0'1441,"0"0"-454,0 0-434,0 0-328,0 0-133,0 0 22,-7-2 138,0 0-154,-1 0 0,0 0 0,0 1 0,0 0 0,-7 0-98,11 1 20,0 0 0,0 0 0,0 1 0,1-1 0,-1 1 0,0 0 0,0 0 0,1 0 0,-1 0 0,0 1 0,1-1 0,0 1 0,-1 0 1,1 0-1,-1 1-20,-11 10 133,0 1 0,1 1 0,-9 13-133,17-20 25,0-1 0,1 1 0,0 0 0,0 1 1,1-1-1,0 1 0,1 0 0,0 0 0,0 3-25,2-10-2,1-1 1,-1 1-1,1 0 0,0 0 1,0-1-1,0 1 1,0 0-1,0 0 0,0-1 1,0 1-1,1 0 0,-1-1 1,1 1-1,-1 0 0,1-1 1,-1 1-1,1 0 0,0-1 1,0 1-1,0-1 0,0 0 1,0 1-1,0-1 1,0 0-1,1 1 0,-1-1 1,0 0-1,1 0 0,-1 0 1,1 0-1,-1-1 0,1 1 1,-1 0-1,1 0 0,0-1 1,0 1 1,7 1-22,0 0 0,0-1 1,0 0-1,0-1 0,1 0 1,3 0 21,-1 0-70,-5-1 71,-1 0 0,1 0-1,-1-1 1,0 1-1,0-1 1,0-1 0,0 1-1,0-1 1,0 0 0,0 0-1,-1-1 1,1 0 0,-1 0-1,0 0 1,-1 0-1,1-1 1,-1 0 0,2-1-1,-1-1 16,0 1 1,0 0 0,-1-1 0,0 0-1,0 0 1,0-1 0,-1 1-1,0-1 1,0 1 0,-1-1 0,0 0-1,-1 0 1,0 0 0,1-4-17,-2 11 22,0 1 37,0 0 53,0 0 11,0 0-61,0 0-95,0 19-135,1-3 47,2-1 1,0 0-1,0-1 0,2 1 0,-1-1 1,2 1-1,0-1 0,1-1 0,0 1 1,1-1-1,8 9 121,-1-7-3054,-10-12 56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02.913"/>
    </inkml:context>
    <inkml:brush xml:id="br0">
      <inkml:brushProperty name="width" value="0.05" units="cm"/>
      <inkml:brushProperty name="height" value="0.05" units="cm"/>
    </inkml:brush>
  </inkml:definitions>
  <inkml:trace contextRef="#ctx0" brushRef="#br0">69 58 200,'0'0'283,"0"0"-327,0 0 60,-7 0 367,-42 0 678,47-6-433,0 1 0,1-1 0,-1 0 0,1 1 0,0-1 0,0 0 0,1-1-628,-1-3 5522,0 29-4602,0 35-1298,7 445 979,-6-425-357,0-74-236,0 0 5,0 0-3,0 0-2,0 0 0,1 31 579,91-258 98,-91 223-694,1 1 1,0 0-1,0 0 0,0 0 1,0 0-1,0 0 0,1 0 0,-1 1 1,1-1-1,0 1 0,-1-1 1,1 1-1,0 0 0,1 0 0,-1 1 1,0-1-1,0 1 0,1-1 1,1 1 7,3-1-10,1 0-1,-1 1 0,1 0 0,0 0 0,-1 1 0,1 0 0,5 2 12,-11-2 4,0 1 0,0 0 0,0 0 0,0 0 0,0 1 0,0-1 0,0 1 1,-1-1-1,1 1 0,-1 0 0,1 0 0,-1 0 0,0 0 0,1 1 0,-1-1 0,0 0 1,-1 1-1,1 0 0,0-1 0,-1 1 0,1 1-4,5 10 7,-1 0-1,0 1 1,2 9-7,-8-23 0,7 29 28,-2 0 0,0 0 0,-2 0 0,-2 1 0,0 0 0,-3 4-28,2 3 39,1-33-38,-1-5-8,0 0 0,1 1 1,-1-1-1,0 0 0,1 0 0,-1 0 0,1 0 0,-1 0 0,0 0 0,1 0 0,-1 0 0,0 0 0,1 0 0,-1 0 0,1-1 0,-1 1 0,0 0 0,1 0 0,-1 0 0,0 0 0,1 0 0,-1-1 0,0 1 0,1 0 0,-1 0 0,0-1 0,0 1 0,1 0 0,-1 0 0,0-1 0,0 1 0,1 0 0,-1-1 0,0 1 0,0 0 0,0-1 0,0 1 0,0-1 0,1 1 7,-1 0-33,2-6-104,0-1 0,0 1 0,0 0 0,0 0 0,-1-1 0,0 1 0,-1-2 137,1-28-4784,-1 30-43</inkml:trace>
  <inkml:trace contextRef="#ctx0" brushRef="#br0" timeOffset="979.57">582 483 1224,'0'0'796,"0"0"-105,0 0-268,0 0-155,0 0 53,0 0 206,5-4 197,26-16 1247,-29 10 1557,-3-14-2347,0 13-346,1 10-806,0 0 0,0 0 0,0 0 0,0 0 0,0 0 0,0 0 0,0 0 0,0 0 0,0 0 0,-1 0 0,1 1 0,0-1 0,-1 0 0,1 0 0,0 0 0,-1 0 0,1 0 0,-1 1 0,0-1 0,1 0 0,-1 0 0,0 1 0,1-1 0,-1 0-29,-1 1 3,0-1 1,0 1 0,0-1-1,0 1 1,0 0 0,0 0-1,0 0 1,0 0 0,0 0-1,0 0 1,0 0 0,0 1-1,-1 0-3,1 0-9,-1 0-1,1 0 0,-1 0 1,1 1-1,-1-1 1,1 1-1,0 0 1,0 0-1,0 0 0,0 0 1,0 0-1,0 0 1,1 0-1,-1 0 1,1 1-1,0-1 1,-1 1-1,1 1 10,-22 51-55,21-50 51,-2 8-34,1 0-1,0-1 1,0 1 0,1 0-1,1 1 1,0-1-1,1 1 39,1-14-6,0 1 1,-1 0-1,1 0 0,0 0 0,-1 0 1,1-1-1,0 1 0,0 0 1,0-1-1,0 1 0,0 0 0,0-1 1,0 1-1,0-1 0,0 0 1,0 1-1,0-1 0,0 0 0,0 0 1,0 1-1,0-1 6,26 5-168,-20-4 134,1 0 1,0-1-1,-1 0 1,1 0-1,0-1 1,-1 0-1,1 0 1,-1-1-1,1 0 1,-1 0-1,6-3 34,-9 3 6,-1 0-1,0 0 0,0 0 0,0 0 1,-1 0-1,1-1 0,-1 1 0,1-1 1,-1 0-1,0 0 0,0 0 0,0 0 1,0 0-1,0 0 0,-1 0 0,1 0 1,-1-1-1,0 1 0,0-1 0,0 1 1,-1-1-1,1 1 0,-1-1 0,0 1 1,0-1-1,0 0-5,1-19 20,0 15-11,-1 1 0,0-1 1,0 1-1,-1 0 1,1-1-1,-2 1 0,0-4-9,2 11 0,-1 0-1,1-1 1,0 1-1,-1 0 1,1-1-1,-1 1 1,1 0-1,0-1 0,-1 1 1,1 0-1,-1 0 1,1 0-1,-1 0 1,1-1-1,-1 1 1,1 0-1,-1 0 1,1 0-1,-1 0 1,1 0-1,-1 0 0,1 0 1,-1 0-1,1 1 1,-1-1-1,1 0 1,-1 0-1,1 0 1,-1 0-1,1 1 1,-1-1-1,1 0 1,-1 0-1,1 1 0,0-1 1,-1 0-1,1 1 1,0-1-1,-1 1 1,1-1-1,0 0 1,-1 1-1,1-1 1,0 1-1,0-1 1,-1 1-1,1-1 0,0 1 1,0-1-1,0 1 1,0-1-1,0 1 1,0-1-1,0 1 1,0-1-1,0 1 1,0-1 0,-1 25-10,2 1 1,0-1 0,2 0-1,1 0 1,1-1 0,5 16 9,-7-30-14,-2-6 2,0 1 0,1 0 0,-1-1 0,1 1 0,-1-1 0,1 0-1,1 0 1,-1 1 0,1-1 0,-1-1 0,1 1 0,1 0 12,-4-4-80,1 1 1,-1-1-1,1 0 1,-1 0-1,1 0 1,-1 0-1,1 0 1,-1 0-1,1 1 1,-1-1-1,1 0 1,0-1-1,-1 1 1,1 0-1,-1 0 0,1 0 1,-1 0-1,1 0 1,-1-1-1,1 1 1,-1 0-1,1 0 1,-1-1-1,1 1 1,-1 0-1,0-1 1,1 1-1,-1 0 1,1-1-1,-1 1 1,0-1-1,1 1 0,-1 0 1,0-1-1,0 1 1,1-1 79,7-20-2031,-7 16 1084,6-16-4168</inkml:trace>
  <inkml:trace contextRef="#ctx0" brushRef="#br0" timeOffset="1837.37">1101 293 1960,'0'0'981,"0"0"-205,0 0-283,0 0-54,0 0 217,0 0 427,0 0-945,1 0 0,-1 0 0,0 1 1,0-1-1,1 0 0,-1 0 0,0 0 0,0 1 0,1-1 1,-1 0-1,0 0 0,0 1 0,1-1 0,-1 0 0,0 1 1,0-1-1,0 0 0,0 1 0,0-1 0,0 0 0,1 0 0,-1 1 1,0-1-1,0 1 0,0-1 0,0 0 0,0 1 0,0-1 1,0 0-1,0 1 0,-1-1 0,1 0-138,-30 17 500,24-14-498,0 0 0,0 0 0,0 1 0,0-1 0,0 1 0,1 1 0,0-1 0,-2 3-2,3-2-8,0-1 0,1 1 1,0 0-1,0 0 0,0 0 0,1 0 0,0 0 0,0 1 0,0-1 1,0 1-1,1-1 0,0 1 0,0-1 0,1 1 0,-1 0 1,1 0-1,1 2 8,-1-7-8,9 11 178,87 50-66,-70-39-80,-25-22-8,-1-1 24,0 2-26,-4-1 40,1 0 0,-1 0 1,1 0-1,-1-1 0,0 1 1,1-1-1,-1 0 0,0 0 0,1 0 1,-2-1-55,-1 1 70,-79 0-138,85 0-242,0 0-112,0 0-190,0 0-527,7 6-2956,2 3 1137</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16.442"/>
    </inkml:context>
    <inkml:brush xml:id="br0">
      <inkml:brushProperty name="width" value="0.05" units="cm"/>
      <inkml:brushProperty name="height" value="0.05" units="cm"/>
    </inkml:brush>
  </inkml:definitions>
  <inkml:trace contextRef="#ctx0" brushRef="#br0">14 304 1256,'0'0'6132,"0"0"-4041,0 0-1026,0 0-315,0 0-331,0 0-149,-1 11 27,-1 5-154,1 0 1,1-1-1,1 1 0,0 0 1,1-1-1,1 2-143,1 7 93,-1 1 0,-1-1 0,-2 1 1,0 0-94,-2 12-2308,6-64 42,2-5-2536</inkml:trace>
  <inkml:trace contextRef="#ctx0" brushRef="#br0" timeOffset="362.91">1 0 6649,'0'0'3145,"0"0"-2121,0 0-31,0 0-417,0 0-384,0 0-176,0 0-16,20 3-40,-4 3-736,7 3-873,-6-6-1520,-1 0-3792</inkml:trace>
  <inkml:trace contextRef="#ctx0" brushRef="#br0" timeOffset="701.49">288 256 5633,'0'0'1685,"0"0"-459,0 0-271,0 0-305,0 0-177,0 0-17,1 24-33,2 121 816,-3-144-956,0-1-23,0 0-3,14-2 414,-10 0-655,0 0 0,1-1 0,-1 0 0,0 0 0,0-1 0,0 1 0,2-4-16,15-12 31,2 1-32,33-22 13,-52 37-32,1 1 1,0-1-1,0 1 1,0 0-1,0 1 0,1-1 1,-1 1-1,0 0 1,1 0-1,-1 0 1,1 1 19,-5 0-11,0 0 1,0 0-1,0 1 1,1-1-1,-1 0 1,0 1 0,0-1-1,0 1 1,0-1-1,0 1 1,0-1-1,0 1 1,0 0-1,0 0 1,0-1-1,-1 1 1,1 0-1,0 0 1,0 0 0,-1 0-1,1 0 1,-1 0-1,1 0 1,-1 0-1,1 0 1,-1 0-1,1 0 1,-1 1 10,8 39 32,-7-27-37,6 38-247,-2 0-1,-3 1 1,-3 48 252,-7-54-1794,-6-11-2161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8.839"/>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14.800"/>
    </inkml:context>
    <inkml:brush xml:id="br0">
      <inkml:brushProperty name="width" value="0.05" units="cm"/>
      <inkml:brushProperty name="height" value="0.05" units="cm"/>
    </inkml:brush>
  </inkml:definitions>
  <inkml:trace contextRef="#ctx0" brushRef="#br0">0 405 1176,'0'0'4717,"0"0"-3391,0 0-1035,0 0-21,0 0 277,0 0 24,10 7-58,25 25-30,-1 1-1,-2 2 0,16 24-482,5 18 415,-53-76-393,1-1-1,-1 1 0,0-1 1,1 1-1,-1-1 1,0 1-1,1-1 1,-1 1-1,1-1 1,-1 0-1,0 1 1,1-1-1,-1 0 0,1 1 1,-1-1-1,1 0 1,0 1-1,-1-1 1,1 0-1,-1 0 1,1 0-1,-1 1 1,1-1-1,0 0 0,-1 0 1,1 0-1,-1 0 1,1 0-1,0 0 1,-1 0-1,1-1 1,-1 1-1,1 0 1,0 0-1,-1 0 0,1 0 1,-1-1-1,1 1 1,-1 0-1,1-1 1,-1 1-1,1 0 1,-1-1-1,1 1 1,-1-1-1,1 1 0,-1-1 1,0 1-1,1-1 1,-1 1-1,0-1 1,1 1-1,-1-1 1,0 0-22,14-32 648,71-290-444,-44 160-511,-6 52 75,-35 120-1044,-1-1 1228,0 1 0,1-1 0,0 1 0,1-1 0,0 1 0,0-1 0,2 5 48,14-10-506,-6-2-573,-11 0 1041,0-1 0,1 0-1,-1 0 1,0 1 0,0-1 0,0 0 0,0 0 0,0 1 0,0-1-1,0 0 1,-1 1 0,1-1 0,0 0 0,0 0 0,0 1-1,0-1 1,0 0 0,0 0 0,0 0 0,0 1 0,-1-1 0,1 0-1,0 0 1,0 0 0,0 1 0,-1-1 0,1 0 0,0 0-1,0 0 1,0 0 0,-1 1 0,1-1 0,0 0 0,0 0 0,-1 0-1,1 0 1,0 0 0,0 0 0,-1 0 0,1 0 38,-1 0 41,1 0 0,-1 1 0,1-1 1,0 0-1,-1 0 0,1 0 0,-1 0 0,1 1 1,-1-1-1,1 0 0,0 0 0,-1 1 0,1-1 0,0 0 1,-1 1-1,1-1 0,0 0 0,-1 1 0,1-1 1,0 0-1,0 1 0,-1-1 0,1 1 0,0-1 1,0 1-1,0-1 0,0 0 0,-1 1 0,1-1 1,0 1-1,0-1 0,0 1 0,0-1 0,0 1-41,17 0 3326,-2-2-4151,57 0 1366,0-3 1,0-4 0,64-15-542,-41 2 284,-26 4-111,1 3 0,1 2-1,-1 4 1,11 3-173,-59 2-200,-11 0-4941,-10 0 1080</inkml:trace>
  <inkml:trace contextRef="#ctx0" brushRef="#br0" timeOffset="670.29">467 357 6673,'0'0'1282,"0"0"-556,0 0-353,0 0-141,0 0 68,0 0 104,17-7 103,111-45 876,-125 51-1347,-1 0 0,0 0 0,0 0 0,1 0 0,-1 1 0,0-1 0,1 1 0,-1-1 0,1 1 0,-1 0 0,1 0 0,-1 0 0,0 0 0,1 0 0,-1 1 0,3 0-36,-4-1 14,1 1 1,-1 0-1,1 0 1,-1 0-1,0 0 0,1 0 1,-1 0-1,0 0 0,0 0 1,0 1-1,0-1 0,0 0 1,0 1-1,0-1 0,0 0 1,-1 1-1,1-1 0,-1 1 1,1 0-15,1 9 13,0 0 0,0 0 0,-1 0 0,-1 0 1,0 0-1,-1 8-13,1 2 5,0-17-11,-1 1 0,1-1-1,-1 1 1,0-1-1,0 0 1,0 1 0,0-1-1,-1 0 1,0 0-1,0 0 1,0 0 0,0 0-1,-1 0 1,1-1-1,-1 1 1,0-1 0,0 0-1,-1 2 7,-3 0 66,0 0 0,0 0-1,0 0 1,0-1 0,-1 0-1,0 0 1,0-1 0,0 0 0,-3 0-66,84 6 342,7-6-534,34-6 192,-109 3-193,0 0-1,0-1 1,0 0-1,-1 0 1,1 0-1,0 0 1,0-1-1,-1 0 1,1 0 193,-3 0-669,-2 1-2111,0 0 1868,0-1-4698</inkml:trace>
  <inkml:trace contextRef="#ctx0" brushRef="#br0" timeOffset="1040.13">1039 197 5369,'0'0'1681,"0"0"-320,0 0-389,0 0-401,0 0-179,0 0 171,1 10-19,4 32-257,3 30-522,-3 0 0,-3 0 1,-4 2 234,1-66-1081,0-1 1,-1 1-1,0 0 1,0-1-1,-2 4 1081,0-4-3833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12.897"/>
    </inkml:context>
    <inkml:brush xml:id="br0">
      <inkml:brushProperty name="width" value="0.05" units="cm"/>
      <inkml:brushProperty name="height" value="0.05" units="cm"/>
    </inkml:brush>
  </inkml:definitions>
  <inkml:trace contextRef="#ctx0" brushRef="#br0">80 390 7258,'0'0'932,"0"0"-495,0 0-358,0 0-51,-9 22 69,-6 9-5,2-5 234,2-1 1,1 2-1,-7 24-326,15-42 226,1 0-1,0 0 1,0 0 0,1 0-1,1 4-225,-1-1 42,0-11-42,0 0 0,0-1 1,1 1-1,-1 0 0,0-1 1,1 1-1,-1-1 0,0 1 1,1-1-1,-1 1 0,1 0 1,-1-1-1,1 0 0,-1 1 0,1-1 1,-1 1-1,1-1 0,-1 0 1,1 1-1,0-1 0,-1 0 1,1 0-1,0 1 0,-1-1 1,1 0-1,0 0 0,-1 0 1,1 0-1,0 0 0,-1 0 1,1 0-1,25 1 37,-22-1-23,5 1-6,0-1 1,0-1-1,0 0 1,0 0-1,0-1 1,0 0-1,0 0 1,-1-1-1,1-1 1,-1 1-1,0-1 0,0 0 1,0-1-1,0 0 1,-1 0-1,0-1 1,0 0-1,3-4-8,-4 5 34,0-1 1,-1 0-1,0 0 0,0-1 0,0 1 1,-1-1-1,0 0 0,0-1 1,-1 1-1,0-1 0,0 1 0,-1-1 1,0 0-1,0 0 0,-1 0 0,0 0 1,0 0-1,-1 0 0,0 0 1,-1-1-35,1 6 10,-1 0 0,0 1 0,0-1 0,0 1 1,0 0-1,0-1 0,-1 1 0,1 0 1,0 0-1,-1 0 0,0 0 0,0 0 1,1 0-1,-1 0 0,0 0 0,0 1 0,-1-1 1,1 1-1,0-1 0,0 1 0,-1 0 1,1 0-1,-1 0 0,1 0 0,-1 1 0,1-1 1,-2 1-11,-8-3-99,-1 0 0,1 2 1,-1-1-1,1 2 0,-2 0 99,11-1-48,1 2-1,-1-1 0,1 0 1,-1 0-1,1 1 1,-1-1-1,1 1 1,0 0-1,-1 0 0,1 0 1,0 0-1,0 0 1,-1 1-1,1-1 0,0 0 1,0 1-1,1 0 1,-1-1-1,0 1 1,0 0-1,1 0 0,-1 0 1,1 0-1,0 0 1,-1 1-1,1-1 1,0 0-1,0 0 0,0 2 49,-1 6-218,-1 0 0,1-1 0,1 1 1,0 0-1,0 0 0,1 8 218,0-18-16,0 1-101,0 1 0,0-1 0,0 0 0,0 0 0,0 0-1,0 0 1,0 0 0,0 0 0,0 0 0,0 0 0,0 0-1,1 0 1,-1 0 0,0 0 0,1 0 0,-1 0-1,1 0 1,-1 0 0,1 0 0,0 0 0,-1-1 0,1 1-1,0 0 1,-1 0 0,1-1 0,0 1 0,0 0 0,0-1-1,0 1 1,0-1 0,0 1 0,0-1 117,18 4-3880</inkml:trace>
  <inkml:trace contextRef="#ctx0" brushRef="#br0" timeOffset="438.14">871 0 7330,'0'0'1357,"0"0"-505,0 0-621,0 0-392,-22 6 81,-72 19 57,86-23 31,0 1 1,1 0-1,-1 0 1,1 1-1,-1 0 1,1 1-1,0-1 0,1 1 1,-1 1-1,1-1 1,0 1-1,0 0 1,1 0-1,0 1 0,0 0 1,0 0-1,1 0 1,0 0-1,0 1 1,1 0-1,0-1 0,0 1 1,0 4-9,-2 14 130,1 1 1,1-1-1,1 1 0,2 0 1,1 0-1,1 3-130,-1-7 54,1-1-29,1-1 0,1 1 0,1-1 0,2 3-25,-1-5-10,-2 1 0,0 0-1,0 0 1,-2 0 0,-1 3 10,0-14-268,-1 9-151,0-17 280,0-1-1,0 1 0,-1-1 0,1 0 0,0 1 1,0-1-1,0 1 0,0-1 0,-1 0 0,1 1 1,0-1-1,0 0 0,-1 1 0,1-1 0,0 0 1,0 1-1,-1-1 0,1 0 0,0 1 0,-1-1 1,1 0-1,-1 0 0,1 0 0,0 1 0,-1-1 0,1 0 1,-1 0-1,1 0 0,0 0 0,-1 0 0,1 0 1,-1 0-1,1 0 0,-1 0 140,-5 0-2616</inkml:trace>
  <inkml:trace contextRef="#ctx0" brushRef="#br0" timeOffset="785.43">639 355 4017,'0'0'1280,"0"0"697,0 0-969,0 0-384,0 0-368,199-3-256,-160 0-136,-6 0-1704,-6-3-3546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07.353"/>
    </inkml:context>
    <inkml:brush xml:id="br0">
      <inkml:brushProperty name="width" value="0.05" units="cm"/>
      <inkml:brushProperty name="height" value="0.05" units="cm"/>
    </inkml:brush>
  </inkml:definitions>
  <inkml:trace contextRef="#ctx0" brushRef="#br0">26 295 4689,'0'0'1946,"0"0"-627,0 0-558,0 0-359,0 0-14,0 0 70,4 19 1864,-6 20-2099,-2-1 0,-1 0 0,-6 21-223,3-20 7,10-67 448,-2 7-460,2 0 0,0 1 1,2-3 4,5-14-30,1 2 1,14-29 29,-18 49-25,1 1 1,1-1-1,0 1 0,1 0 1,0 1-1,1 0 1,8-7 24,-17 19-19,0 0 0,-1 0 0,1 0 1,0 0-1,0 0 0,0 0 0,0 0 0,0 0 1,0 1-1,0-1 0,0 0 0,0 1 0,0-1 1,0 1-1,0-1 0,0 1 0,0 0 0,1-1 1,-1 1-1,0 0 0,0 0 0,0 0 0,1 0 0,-1 0 1,0 0-1,0 0 0,1 0 0,-1 0 0,0 1 1,0-1-1,0 0 0,0 1 0,1-1 0,-1 1 1,0 0-1,0-1 0,0 1 0,0 0 0,0-1 1,0 1-1,0 0 0,-1 0 0,1 0 0,0 0 1,0 0-1,-1 0 0,1 0 0,0 0 0,-1 0 1,1 0-1,-1 1 19,5 8-38,-1 1 1,0-1-1,-1 0 0,0 1 1,0 4 37,-3-13 19,7 42 98,-2 0 0,-3 1-1,-1-1 1,-2 4-117,1 2 294,0-49-223,13-9 496,34-56-381,-30 39-135,1 0 1,6-4-52,-6 9-140,0 2 1,1 0 0,5-2 139,-18 16-44,0-1 1,0 1-1,0 1 1,0-1-1,1 1 1,0 0 0,-1 0-1,1 1 1,0 0-1,0 0 1,0 1-1,1 0 1,6 0 43,-12 1-19,0 1 0,0 0-1,0 0 1,0 0 0,0-1-1,0 2 1,-1-1 0,1 0 0,0 0-1,0 1 1,-1-1 0,1 1-1,-1-1 1,1 1 0,-1 0 0,0-1-1,0 1 1,0 0 0,1 0 0,-2 0-1,1 0 1,0 0 0,0 0-1,-1 1 20,19 56 26,-19-59-28,6 35 27,-1 0 0,-2 0 0,-1 3-25,3 34 40,3-55-501,-8-17 364,0 0 1,1 1 0,-1-1-1,0 0 1,0 0 0,1 1-1,-1-1 1,0 0 0,0 0-1,1 1 1,-1-1 0,0 0-1,1 0 1,-1 0 0,0 0-1,1 1 1,-1-1 0,0 0-1,1 0 1,-1 0 0,1 0-1,-1 0 1,0 0 0,1 0-1,-1 0 1,0 0 0,1 0-1,-1 0 1,0 0 0,1 0-1,-1-1 1,1 1 0,-1 0-1,0 0 1,1 0 0,-1 0-1,0-1 1,0 1 0,1 0-1,-1 0 1,0-1 0,1 1-1,-1 0 1,0 0 0,0-1-1,0 1 1,1-1 96,5-14-4066</inkml:trace>
  <inkml:trace contextRef="#ctx0" brushRef="#br0" timeOffset="635.85">1062 221 4905,'0'0'966,"0"0"-224,0 0-407,0 0-233,0 0 10,0 0 213,-15 7 115,6-4-389,-6 3 86,0 1-1,0 0 1,0 2-1,1-1 1,0 2-1,1 0 1,-5 4-137,14-10 20,0 1 1,1 0-1,-1 0 1,1 0-1,0 0 1,0 1-1,1-1 1,-1 1 0,1-1-1,1 1 1,-1 0-1,1 0 1,0 0-1,0 0 1,0 0-1,1 0 1,0 0-1,0 0 1,1 0-1,0 0 1,0 1-21,0-4 0,0-1 0,1 1 0,-1-1 0,1 0 1,-1 1-1,1-1 0,0 0 0,0 0 0,0 0 1,0 0-1,0 0 0,0-1 0,1 1 0,-1 0 0,1-1 1,-1 0-1,1 0 0,-1 0 0,1 0 0,0 0 1,-1 0-1,1-1 0,0 1 0,0-1 0,-1 0 1,1 1-1,2-2 0,1 2 19,0-1 0,0 1 0,0-2 0,0 1 0,0-1 0,0 1 0,0-2 0,-1 1 0,1-1 0,0 0 0,-1 0 0,6-3-19,-4 0 27,-1 0-1,0-1 1,0 0-1,0 0 1,0 0-1,-1-1 1,0 0-1,-1 0 1,1 0-1,-1 0 1,-1-1-1,3-6-26,-1 0 120,-1 1-1,-1-1 0,0 0 0,-1 0 0,-1 0 0,0 0 0,0-5-119,-1 19 75,0 21-226,-1 10 122,1 35 52,1-62-33,-1 0 0,1 0 0,0 0 0,0 0 0,0 0 0,1 0 0,-1 0 0,1 0 1,0-1-1,0 1 0,0-1 0,1 0 0,-1 1 0,1 0 10,0-3-66,-1 1 0,0-1-1,1 1 1,-1-1 0,1 0 0,0 0 0,-1 0 0,1 0-1,0 0 1,-1 0 0,1-1 0,0 0 0,0 1 0,0-1-1,0 0 1,-1 0 0,1-1 0,2 1 66,8-1-679,7 1-1347</inkml:trace>
  <inkml:trace contextRef="#ctx0" brushRef="#br0" timeOffset="1402.38">1730 96 6441,'0'0'693,"0"0"-289,0 0-268,0 0-84,0 0 114,-31 30 104,-97 94 20,115-112-145,0 1 0,1 0-1,0 0 1,1 1-1,1 0 1,-6 11-145,5-6 171,6-12-133,1 1 0,0 0 0,1 0 0,0 0 0,0 0 0,1 1 0,-1-1 0,2 1 0,0-1 0,0 1 0,0-1 0,1 4-38,0-12-3,1 1-1,-1 0 1,0-1-1,1 1 1,-1 0-1,1-1 0,-1 1 1,1-1-1,-1 1 1,1-1-1,0 1 1,-1-1-1,1 1 0,0-1 1,-1 0-1,1 1 1,0-1-1,-1 0 1,1 1-1,0-1 0,0 0 1,-1 0-1,1 0 1,0 0-1,0 0 1,-1 0-1,1 0 0,0 0 1,0 0-1,0 0 1,0 0 3,28-3 96,-23 1-48,1 0-1,0-1 1,-1 0 0,0 0 0,0-1-1,0 0 1,0 0 0,0 0 0,-1-1-1,1 1 1,-1-1 0,2-4-48,8-7 77,-1-2 0,-1 0 0,3-6-77,-12 18 79,-2 4 17,0-1 0,0 0 0,0-1-1,0 1 1,-1 0 0,1 0 0,-1-1 0,0 1 0,0-1 0,0 1 0,-1-1-96,0 3 426,0 1-62,0 0-5,0 0-146,0 32-176,0 5 38,2 1 0,1-1 1,2 1-1,8 28-75,-2-22 28,-3 1 0,-1 0 0,-3 0 0,0 34-28,-5-76 0,1-1 0,0 1 0,0-1 0,-1 0 0,1 1 0,-1-1 0,0 0 0,0 0 0,1 1 0,-1-1 0,-1 0 0,1 0 0,0 0 0,-1 0 0,1 0 0,-1 0 0,1-1 0,-2 2 0,-1 0 0,0 0 0,0 0 0,0 0 1,-1-1-1,0 1 0,1-1 0,-1 0 0,-4 1 0,-10 2-16,0-1 0,-1 0-1,0-1 1,-3-1 16,21-2-3,-55 3-719,-14-3 722,35 0-607,36 0 576,-1 0 1,1 0 0,-1 0-1,1 0 1,-1-1 0,1 1-1,0 0 1,-1 0 0,1 0 0,-1 0-1,1-1 1,-1 1 0,1 0-1,-1 0 1,1-1 0,0 1-1,-1 0 1,1-1 0,0 1-1,-1 0 1,1-1 0,0 1 0,-1-1-1,1 1 1,0 0 0,0-1-1,0 1 1,-1-1 0,1 1-1,0-1 31,-1-19-924,2 15 613,0 1-1,0-1 0,1 1 0,-1-1 0,1 1 0,0 0 0,0-1 312,17-14-2454,0 1-1306</inkml:trace>
  <inkml:trace contextRef="#ctx0" brushRef="#br0" timeOffset="1988.37">1955 316 1256,'0'0'3809,"0"0"-2485,0 0-513,0 0-193,0 0-105,0 0-50,0 12 42,0 24-166,2 17 2460,-5 27-2799,-3-56 390,6-23-318,0-1 62,0-8 129,1-2-260,0 0-1,1 0 0,0 0 1,1 1-1,0-1 0,0 1 0,1 0 1,0 0-1,1 0 0,0 0 1,1 0-3,3-5-18,0 1 1,1 0-1,1 0 0,0 1 1,1 0-1,5-3 18,-16 13-14,1 1-1,-1 0 1,1 0 0,-1-1-1,1 1 1,-1 0 0,1 0-1,0 0 1,-1 1 0,1-1-1,0 0 1,0 1 0,0-1-1,0 1 1,0 0-1,0-1 1,-1 1 0,1 0-1,0 0 1,0 0 0,0 0-1,0 1 1,0-1 0,0 1 14,0 0-5,0 0 1,0 0 0,0 1 0,0-1-1,-1 1 1,1-1 0,0 1 0,-1 0-1,0 0 1,1 0 0,-1 0-1,0 0 1,0 0 0,0 0 0,0 0-1,0 0 1,0 1 4,2 10 1,1 0 0,-2 0 0,0 0 0,0 1 0,-2-1 0,1 3-1,-1 106-2703,0-121 613,1-4-716,4-9-1024</inkml:trace>
  <inkml:trace contextRef="#ctx0" brushRef="#br0" timeOffset="2336.07">2441 337 6465,'0'0'1463,"0"0"-290,0 0-487,0 0-335,0 0-15,0 0 95,4 7 65,0 1-381,0 2-1,0-1 1,-1 0-1,0 1 1,0-1-1,-1 1 1,0 0-1,-1 8-114,2 91 61,-3-74-747,-3-47-2872,-1-11-895</inkml:trace>
  <inkml:trace contextRef="#ctx0" brushRef="#br0" timeOffset="2674.66">2490 87 5025,'0'0'3969,"0"0"-3273,0 0-336,0 0-176,0 0-104,0 0-80,0 0 0,17 33-384,3-33-560,-4-3-528,4-15-385</inkml:trace>
  <inkml:trace contextRef="#ctx0" brushRef="#br0" timeOffset="3022.34">2891 1 4481,'0'0'2420,"0"0"-1078,0 0-483,0 0-326,2 32-110,10 103 20,-5 34 137,-1-47-499,-2-96 183,0-6-1103,-3-6-3299,-1-14 1218</inkml:trace>
  <inkml:trace contextRef="#ctx0" brushRef="#br0" timeOffset="3338.77">2758 349 3329,'0'0'2684,"0"0"-1394,0 0-635,0 0-181,0 0 91,0 0 28,7 1-73,51 4 412,0-2 0,51-5-932,-27 0-2076,6 4 2076,-48 4-2040,-9 5-1625</inkml:trace>
  <inkml:trace contextRef="#ctx0" brushRef="#br0" timeOffset="3692.98">3284 409 6313,'0'0'1207,"0"0"-533,0 0-440,0 0-55,0 0 191,0 0 99,5 17-34,29 129-10,-33-142-423,0 1 1,0-1-1,1 1 0,-1-1 0,1 0 1,0 0-1,0 0 0,0 0 1,0 0-1,1 0 0,1 2-2,-2-5 4,-1 0 0,0 0 0,1 0 0,-1 0 0,1 0 0,-1 0 0,1 0 1,-1-1-1,1 1 0,0-1 0,-1 1 0,1-1 0,0 1 0,-1-1 0,1 0 0,0 0 0,-1 0 0,1 0 0,0 0 0,0 0 0,-1 0 0,1-1 0,0 1 0,-1-1 0,1 1 1,0-1-1,-1 0 0,1 1 0,-1-1 0,1 0 0,-1 0 0,2-1-4,4-3 12,0-1 0,-1 1 0,1-1 0,-1-1 0,0 1 0,-1-1 0,1 0 0,0-3-12,36-62 69,-40 68-13,0 0 0,0 0 0,0 0 0,-1-1 0,1 1 0,-1-1 0,0 1-1,-1-1 1,1 0 0,-1 1 0,0-1-56,0 4 363,0 1-50,0 13-237,0 1-126,0-3 72,0 1 1,0 0-1,1 0 0,1 0 0,0-1 0,1 4-22,-2-12-44,0-1-1,0 1 1,0 0-1,1-1 1,-1 1-1,1-1 0,-1 1 1,1-1-1,0 0 1,0 0-1,0 0 1,0 0-1,0 0 0,0 0 1,1 0-1,-1-1 1,1 1-1,-1-1 1,1 0-1,0 0 0,-1 0 1,1 0-1,0 0 1,0 0-1,-1-1 1,1 1-1,2-1 45,22 1-1712,-4-1-1272</inkml:trace>
  <inkml:trace contextRef="#ctx0" brushRef="#br0" timeOffset="4140.95">4038 281 5049,'0'0'1706,"0"0"-674,-30 5-616,-96 18-355,121-22-64,0 0-1,1 0 1,-1 1-1,0-1 1,1 1-1,-1 0 1,1 0-1,-1 1 1,1 0-1,0-1 1,0 1-1,0 1 0,1-1 1,-1 0-1,1 1 1,0 0-1,0 0 1,0 0-1,0 0 1,1 0-1,-1 1 1,1-1-1,-1 4 4,1 1 51,0 1 0,0-1 0,1 1 1,1 0-1,-1-1 0,2 1 0,-1 0 0,1-1 0,1 2-51,-1-6 4,0-1-1,0 0 1,1 1 0,-1-1-1,1 0 1,0 0-1,1 0 1,-1 0 0,1 0-1,-1-1 1,1 1 0,0-1-1,0 0 1,1 1-1,-1-1 1,1-1 0,-1 1-1,1 0 1,0-1-1,0 0 1,0 0 0,2 0-4,0 1-4,-1-1 1,1 1-1,0-2 1,1 1-1,-1-1 1,0 0-1,0 0 1,1 0-1,-1-1 1,0 0 0,0-1-1,1 1 1,-1-1-1,0 0 1,0-1-1,1 0 4,-1 0 6,-1-1 0,-1 0-1,1-1 1,0 1 0,-1-1 0,1 0 0,-1 0-1,0 0 1,0-1 0,-1 1 0,1-1-1,-1 0 1,0 0 0,-1 0 0,1 0-1,-1-1 1,0 1-6,7-18 11,-1 1-1,-2-2 1,3-10-11,-1-26 512,-3 0 0,-1-1 1,-4-12-513,0 65 248,0 13-251,-1 55-8,3 0 0,3 0 0,5 20 11,-3-36-92,7 40-123,-12-78-28,-1 0-1,1-1 0,0 1 0,0 0 0,1-1 1,0 0-1,0 0 0,0 0 0,0 0 0,1 0 1,3 3 243,3-3-2389</inkml:trace>
  <inkml:trace contextRef="#ctx0" brushRef="#br0" timeOffset="4811.63">4498 352 1112,'0'0'1877,"0"0"-472,0 0-200,0 0-303,0 0-323,0 0-156,19 1 6,141 4 2083,-160-5-2473,1 0 0,0 0 0,0 0 1,0 0-1,0 0 0,0 0 1,0-1-1,-1 1 0,1 0 1,0 0-1,0-1 0,0 1 1,-1 0-1,1-1 0,0 1 1,0-1-1,-1 1 0,1-1 0,0 0 1,-1 1-1,1-1 0,-1 0 1,1 1-1,-1-1 0,1 0 1,-1 1-1,1-2-39,-1 1 44,1-1 1,-1 1-1,0-1 1,0 1-1,0-1 1,1 1-1,-2-1 0,1 0 1,0 1-1,0-1 1,0 1-1,-1-1 1,1 1-1,-1-1 1,1 1-1,-1-2-44,-1 1 22,1 0 0,0-1 0,-1 1 1,0 0-1,0 0 0,1 0 0,-1 0 0,0 0 0,-1 0 0,1 1 1,0-1-1,0 1 0,-1-1 0,1 1 0,-1 0 0,1 0 0,-1 0 1,0 0-1,1 0 0,-1 1 0,-1-1-22,-9-1 138,0 1 0,0 0 0,-13 1-138,19 0 13,5 0-13,1 0 1,-1 0-1,0 0 0,1 0 1,-1 1-1,1-1 0,-1 1 1,1-1-1,-1 1 0,1 0 0,-1-1 1,1 1-1,-1 0 0,1 0 1,0 0-1,-1 0 0,1 0 1,0 0-1,0 1 0,-1 0 0,0 1-1,0 0 0,0 1 1,0-1-1,1 1 0,-1-1 0,1 1 0,0 0 0,0-1 0,0 2 1,-2 11 14,1 0-1,1 1 0,0-1 0,1 1-13,0-12 10,0-1-32,0 15 59,0 0 0,1-1 1,1 1-1,1-1 0,4 14-37,-6-27-58,1 0 0,-1-1 1,1 1-1,1 0 0,-1-1 1,0 1-1,1-1 0,0 0 0,0 0 1,1 0-1,-1 0 0,1 0 1,0-1-1,0 0 0,0 0 1,0 0-1,0 0 0,1 0 0,-1-1 1,1 0-1,0 0 0,0 0 1,-1-1-1,2 1 58,12 1-1056,-1-1-1,0-1 1,16 0 1056,7-1-2986</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18.623"/>
    </inkml:context>
    <inkml:brush xml:id="br0">
      <inkml:brushProperty name="width" value="0.05" units="cm"/>
      <inkml:brushProperty name="height" value="0.05" units="cm"/>
    </inkml:brush>
  </inkml:definitions>
  <inkml:trace contextRef="#ctx0" brushRef="#br0">351 2 5641,'0'0'1981,"0"0"-604,0 0-242,0 0-232,0 0-91,0 0 22,8 0 269,-8 0 2759,-42-1-3641,15 0-370,0 2 0,0 0-1,0 1 1,-10 4 149,27-4-67,1 1-1,1-1 1,-1 2-1,0-1 0,1 1 1,0 1-1,-1-1 1,2 2-1,-1-1 0,1 1 1,0 0-1,0 0 1,0 1-1,-4 6 68,6-7-28,0 1-1,0 0 1,1 1-1,0-1 1,0 1-1,1 0 1,0 0-1,0 0 1,1 0-1,-2 7 29,1 8-91,1 1 0,1-1-1,1 7 92,1-26-34,-1 1 0,0-1 0,1 0 0,0 0-1,0 1 1,1-1 0,-1 0 0,1 0-1,0 0 1,0 0 0,0 0 0,0-1 0,1 1-1,-1 0 1,1-1 0,0 0 0,0 0 0,0 0-1,1 0 1,-1 0 0,1-1 0,-1 1 0,3 0 34,0 0-70,1 1 1,0-1 0,0-1 0,0 1-1,0-1 1,0 0 0,0-1 0,1 0-1,-1 0 1,1 0 0,-1-1 0,1 0-1,4-1 70,-9 0-5,1 0 0,0 0 0,0-1 0,-1 1 0,1-1 0,0 0 0,-1 0 0,0 0 0,1-1 0,-1 1 0,0-1 0,0 0 0,-1 0 0,1 0 0,0 0 0,-1 0 5,37-57 54,-35 53-48,6-10 34,-1 0 0,-1-1-1,0-1 1,-2 1-1,0-1 1,-1 0 0,-1 0-1,0-1 1,-2 1-1,0-9-39,-2 27 219,0 5-59,1 20-156,0 0 0,2 0 0,1 0 0,1 0-1,0 0 1,2-1 0,3 5-4,-5-15-1327,1 0 1,1 0-1,0-1 0,8 11 1327,-8-16-6754</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19.478"/>
    </inkml:context>
    <inkml:brush xml:id="br0">
      <inkml:brushProperty name="width" value="0.05" units="cm"/>
      <inkml:brushProperty name="height" value="0.05" units="cm"/>
    </inkml:brush>
  </inkml:definitions>
  <inkml:trace contextRef="#ctx0" brushRef="#br0">338 1 5129,'0'0'2889,"0"0"-1646,0 0-739,0 0-182,0 0 156,0 30 75,0 196 402,2-80-474,0 6 547,-12 84-1028,8-216 71,-1 18 37,1-36-77,2-21-28,3-72 11,0 50 0,-2 0 1,-2 1-1,-3-15-14,4 53 18,-1 0 0,1 0 0,-1 0 0,1 0 0,-1 0-1,0 0 1,0 0 0,0 1 0,0-1 0,0 0 0,0 0 0,0 1-1,-1-1 1,1 1 0,-1-1 0,1 1 0,-1-1 0,1 1 0,-1 0-1,-1-1-17,-1 0 27,0 0 0,-1 1 0,1-1 0,0 1 0,-1 0 0,1 0 0,-1 0 0,1 1 0,-5-1-27,0 1 6,-1 0 0,1 1 1,0 0-1,-1 1 0,1 0 0,0 0 0,0 1 0,0 0 0,-4 2-6,-3 3-11,1 1 0,0 1 0,1 0 0,0 1 0,1 0 0,-4 5 11,11-11-22,1 0-1,1 1 1,-1 0-1,1-1 0,0 2 1,0-1-1,0 0 1,1 1-1,0 0 1,1-1-1,-1 1 1,1 0-1,0 0 0,1 1 1,0-1-1,0 5 23,1-9-3,0-1 0,1 1 0,-1 0 0,1 0 0,0-1-1,0 1 1,0-1 0,0 1 0,0-1 0,0 1 0,1-1 0,-1 1-1,1-1 1,0 0 0,0 0 0,-1 0 0,2 0 0,-1 0 0,0-1-1,0 1 1,0 0 0,1-1 3,9 6 38,-1-1 0,2 0-1,-1-1 1,3 1-38,3 1 38,15 7-91,0-3 1,26 7 52,-46-15-299,0-1 0,0 0 0,0 0 0,0-2 0,0 1 1,0-2-1,0 0 0,0 0 0,1-1 299,-10 1-325,0-1 0,1 1 0,-1-1 0,0 0 0,0 0 0,0 0 0,3-3 325,24-20-4313</inkml:trace>
  <inkml:trace contextRef="#ctx0" brushRef="#br0" timeOffset="332.03">788 545 6305,'0'0'3481,"0"0"-1781,0 0-465,0 0-293,0 0-295,0 0-297,0 9-210,0 108 218,0-74-5417,0-63 2010</inkml:trace>
  <inkml:trace contextRef="#ctx0" brushRef="#br0" timeOffset="670.61">814 233 3489,'0'0'6265,"0"0"-5281,0 0-88,0 0-151,0 0-337,0 0-272,0 0-136,0 104-176,4-95-520,9-6-561,0 0-1311,0-3-2449</inkml:trace>
  <inkml:trace contextRef="#ctx0" brushRef="#br0" timeOffset="1017.99">1016 661 3745,'0'0'2371,"0"0"-900,0 0-279,0 0-56,0 0-179,0 0-44,2 19-95,1 9-499,0 1 649,-1 0 1,-2 15-969,0-44 172,0 0 18,0 0 94,8-31 875,-6 25-1155,7-28-86,2 0 0,7-13 82,-15 39-64,1-1 1,1 1-1,0-1 1,0 1-1,0 1 1,1-1-1,0 1 0,0 0 1,1 0-1,0 1 1,5-4 63,-9 9-52,-1-1 0,1 1 0,-1-1 0,1 1 0,0 0 0,0 0 0,0 0 0,-1 0 0,1 1 1,0-1-1,0 1 0,0 0 0,0 0 0,0 0 0,0 0 0,0 0 0,0 1 0,1 0 52,5 1-251,0 2 0,0-1 0,0 1 0,-1 0 0,1 1 251,-3-1-336,0-1 0,1 0 0,-1 0 0,1-1 0,-1 0 0,1 0-1,0 0 1,0-1 336,11 0-2235,-1-1-1623</inkml:trace>
  <inkml:trace contextRef="#ctx0" brushRef="#br0" timeOffset="1349.72">1532 641 3329,'0'0'5298,"0"0"-3489,0 0-1200,0 0-305,0 0-19,0 0 8,9 8-33,28 30-80,-34-36-136,0 1 0,0-1 0,0 1 0,0-1 1,0 0-1,1 0 0,-1 0 0,1-1 1,0 1-1,-1-1 0,1 0 0,0 0 0,0 0 1,0-1-1,0 1 0,-1-1 0,1 0 0,0 0 1,0 0-1,0-1 0,1 1-44,2-2 49,-1 1 0,1-1-1,-1 0 1,1-1 0,-1 1 0,0-1 0,0-1-1,0 1 1,0-1 0,0-1-49,0 1-12,0-1-1,0 0 1,-1-1 0,1 1-1,-1-1 1,-1 0 0,1 0 0,-1 0-1,0-1 1,-1 0 0,1 0-1,-1 1 1,-1-2 0,1 1-1,-1 0 1,0-1 0,-1 1-1,0-1 1,0 1 0,-1-1 0,0 1-1,0-3 13,0 9-22,-1-1-1,1 1 0,0-1 1,-1 0-1,0 1 1,1-1-1,-1 1 1,0-1-1,0 1 0,0 0 1,0-1-1,0 1 1,0 0-1,0 0 1,0-1-1,0 1 0,-1 0 1,1 0-1,0 0 1,-1 1-1,1-1 1,-1 0-1,1 0 0,-1 1 1,0-1-1,1 1 1,-1 0-1,1-1 1,-1 1-1,0 0 0,1 0 1,-1 0-1,0 0 1,0 0 22,-7-1-92,0 1-1,0 1 1,0-1 0,0 1 0,0 1 0,-1 0 92,2 0-15,0 2 0,0-1 0,0 1 1,0 0-1,1 1 0,0 0 0,0 0 0,0 0 0,0 1 0,1 0 1,0 1-1,0-1 0,1 1 0,-1 0 15,-1 3 35,1-1 0,0 1 0,0 1 0,0-1 0,2 1 0,-1 0 0,1 0 1,1 0-1,0 0 0,0 3-35,2-6 65,-1 1 0,2-1 0,-1 0 0,1 1 0,0-1 0,1 0 0,0 1 0,0-1 0,2 5-65,-1-10 11,-1 0-1,0 0 1,1 0-1,0-1 1,0 1-1,-1-1 1,1 1-1,1-1 1,-1 0-1,0 0 1,1 0-1,-1 0 1,1 0-1,-1 0 1,1-1-1,0 1 1,0-1-1,0 0 1,0 0-1,0 0 1,0 0-1,0-1 1,0 1-1,0-1 1,0 0-1,1 1-10,12 0-162,0 1-1,0-2 0,0 0 0,0-1 0,0-1 0,0 0 0,10-3 163,-14 1-661,1 0-1,-1-1 1,0 0-1,0 0 1,-1-1-1,1-2 662,23-15-4907</inkml:trace>
  <inkml:trace contextRef="#ctx0" brushRef="#br0" timeOffset="1791.13">2194 456 3633,'0'0'4293,"0"0"-2464,0 0-655,0 0-489,0 0-466,-13 3-187,-40 9-29,48-10 17,1 0 1,0 1-1,-1 0 1,1 0 0,0 0-1,0 0 1,1 0-1,-1 1 1,1 0-1,-1 0 1,1 0-1,0 0 1,1 0-1,-1 0 1,1 1-1,0-1 1,0 1-1,0 0 1,1 0 0,-2 4-21,0 0 122,-3 14 26,0 1 0,2-1-1,1 1 1,0 0 0,2 0 0,1 0-1,1 0 1,2 9-148,-3-31-26,0 1 1,0-1-1,1 0 0,-1 1 1,1-1-1,-1 0 0,1 1 1,0-1-1,0 0 0,0 0 1,0 0-1,0 0 0,1 0 1,-1 0-1,1 0 0,-1 0 1,1-1-1,0 1 0,0 0 1,1 0 25,0 0-82,1 0 1,-1 0 0,1-1 0,-1 0 0,1 0 0,0 0 0,-1 0-1,1 0 1,0-1 0,-1 1 0,1-1 0,3 0 81,1-1-300,-1 0 1,1 0-1,0 0 1,0-1-1,0 0 1,-1 0-1,1-1 1,-1 0-1,0 0 1,0-1-1,0 0 1,3-3 299,21-22-2749</inkml:trace>
  <inkml:trace contextRef="#ctx0" brushRef="#br0" timeOffset="2154.43">2663 84 8962,'0'0'592,"0"0"-320,0 0-28,0 0 214,-4 19 51,-2 7-345,2-11-64,1 0-1,1 0 1,0 0-1,0 0 1,2 0 0,0 3-100,0 21 80,-4 186 427,0-165-1227,-2-1 0,-12 45 720,17-101-1361,1-3-832,0 0-606</inkml:trace>
  <inkml:trace contextRef="#ctx0" brushRef="#br0" timeOffset="2524.23">2471 495 5633,'0'0'3041,"0"0"-2097,0 0-536,0 0-256,0 0 232,0 0 192,0 0 241,103 0-153,-60 0-104,7-6 32,2-3-128,1-3-272,-6 9-192,-11 0-456,-3 3-784,-10 0-905,-9 6-2816</inkml:trace>
  <inkml:trace contextRef="#ctx0" brushRef="#br0" timeOffset="2878.77">3020 474 9690,'0'0'1992,"0"0"-575,0 0-601,0 0-416,0 0-120,0 0 120,0 0-24,20 107-144,-20-65-80,0 2-32,0-2-112,-3-12-8,-4-6-104,7-12-816,0-12-912,0 0-1289,0-24-5313</inkml:trace>
  <inkml:trace contextRef="#ctx0" brushRef="#br0" timeOffset="3226.47">3080 93 9458,'0'0'4321,"0"0"-3969,0 0-352,0 0-176,0 0-232,0 0-120,0 0-80,3 65-449,-3-50-799,0-6-2473</inkml:trace>
  <inkml:trace contextRef="#ctx0" brushRef="#br0" timeOffset="3713.66">3222 611 2961,'0'0'2692,"0"0"-933,0 0-493,0 0-297,0 0-59,0 0 54,0-2 2271,0 5-2673,0 242-115,0-244-542,9-1-61,-4-1 154,1 0 0,-1 0 0,0-1 0,0 1 0,0-1 0,0 0 0,0-1 0,0 1 0,0-1 0,-1 0 0,0 0 0,1-1 0,-1 0 2,13-9-79,-2-2 0,11-11 79,-21 22 14,-1-1-1,1 0 1,-1 0 0,0 0-1,0-1 1,-1 1-1,0-1 1,0 0 0,0 0-1,0 0 1,-1 0 0,0-1-1,-1 1 1,1-1 0,-1 1-1,0-1 1,-1-2-14,0 8 5,0-1 1,0 1-1,-1 0 0,1 0 0,-1 0 1,1 0-1,-1 0 0,1-1 1,-1 1-1,0 0 0,1 0 1,-1 0-1,0 1 0,0-1 0,0 0 1,0 0-1,0 0 0,0 1 1,0-1-1,0 0 0,0 1 1,0-1-1,0 1 0,0-1 0,-1 1 1,1 0-1,0-1 0,0 1 1,-2 0-6,-40-6-160,36 6 113,3 0 17,-2-1-41,0 1 0,-1-1-1,1 1 1,0 1 0,0-1 0,0 1-1,-4 1 72,8-1-22,0 0-1,0 0 0,0 0 1,0 0-1,1 1 0,-1-1 1,0 0-1,1 1 0,-1-1 1,0 1-1,1 0 0,0-1 1,-1 1-1,1 0 0,0 0 1,0 0-1,0 0 0,0 0 1,1 0-1,-1 0 0,0 0 1,1 2 22,-2 1-456,1-1 0,0 1-1,1-1 1,-1 1 0,1-1 0,0 1 0,0-1 0,1 2 456,-1-6-2442,3 0-1372</inkml:trace>
  <inkml:trace contextRef="#ctx0" brushRef="#br0" timeOffset="4232.99">3679 533 4417,'0'0'4396,"0"0"-2791,0 0-914,0 0-204,0 0-79,0 0-64,1 16-36,5 51 312,-3 5-620,-3-1 680,0-70-673,0-1-7,0 0-36,1-8-33,5-4 64,0 1 1,1 0 0,0 1 0,0-1 0,1 1-1,2-1 5,56-56-100,-63 64 91,2-2 63,-1 0 1,1 1-1,0 0 0,0 0 0,1 0 1,-1 0-1,1 1 0,0 0 1,0 0-1,0 1 0,0-1 1,0 1-1,1 1 0,-1-1 1,0 1-1,1 0 0,0 1 0,2-1-54,-7 2 29,-1-1-1,0 0 0,0 1 0,0-1 0,0 1 0,0 0 1,0-1-1,0 1 0,0 0 0,0-1 0,0 1 0,-1 0 1,1 0-1,0 0 0,0 0 0,-1 0 0,1 0 0,-1 0 1,1 0-1,-1 0 0,1 0 0,-1 0 0,1 0 0,-1 0 0,0 1-28,9 32 174,-9-32-158,5 25-53,-2 1-1,0 12 38,-3-31-351,1 0 1,-2 0-1,1 0 0,-2 0 1,1 0-1,-1-1 0,0 1 0,-1 0 1,-1 3 350,-12 11-3585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25.983"/>
    </inkml:context>
    <inkml:brush xml:id="br0">
      <inkml:brushProperty name="width" value="0.05" units="cm"/>
      <inkml:brushProperty name="height" value="0.05" units="cm"/>
    </inkml:brush>
  </inkml:definitions>
  <inkml:trace contextRef="#ctx0" brushRef="#br0">1 257 3025,'0'0'1581,"0"0"-304,0 0-305,0 0-367,0 0-73,0 0 11,0 0 39,0 0-13,0 0 94,0 0-22,0 0-101,0 0 33,0 0-28,0 0-124,0 0-84,0 0-47,15-1 194,164-14 1198,163 7-1682,-344 43 423,-6-7-377,-1-1 0,-1 0 0,-1 0-1,-2-1 1,-10 15-46,3-2 39,-9 17 32,-2 1-33,4 0-1,1 2 1,-13 50-38,43-146-5627,5 13 582</inkml:trace>
  <inkml:trace contextRef="#ctx0" brushRef="#br0" timeOffset="584.87">871 355 5513,'0'0'1915,"0"0"-384,0 0-344,0 0-408,0 0-127,0 0 28,-3 4-78,-29 45-179,3 2 0,2 0 0,2 2 0,-7 27-423,28-70-3,1 0 1,1 0-1,0 0 0,0 0 1,1 0-1,0 1 0,0-1 1,2 0-1,-1 1 0,1 0 3,0-10 1,-1 0 0,0 0-1,1 1 1,0-1-1,-1 0 1,1 0-1,0 0 1,-1 0-1,1-1 1,0 1-1,0 0 1,0 0 0,0 0-1,0 0 1,0-1-1,0 1 1,0-1-1,0 1 1,0-1-1,0 1 1,0-1-1,0 1 1,1-1 0,-1 0-1,0 0 1,0 1-1,2-1 0,37 2-6,-34-2 0,4-1-6,-1 0 0,0-1 0,0 0 0,0 0 0,0-1 0,-1 0 0,1-1 0,-1 0 0,0 0 0,0-1 0,0 0 0,-1 0-1,1-1 1,-1 0 0,-1 0 0,1-1 0,-1 0 0,5-7 12,4-5-12,0-1 0,-2-1-1,0 0 1,-2-1 0,0 0-1,4-16 13,-9 22 16,-1 0-1,0 0 0,-2 0 0,0-1 1,0 0-1,-2 1 0,0-1 1,-1 0-1,-1 0 0,0 0 0,-2-8-15,1 21-29,1 0 0,-1 0-1,1 0 1,-1 0-1,0 1 1,-1-1-1,1 1 1,-1-1-1,1 1 1,-1 0 0,0 0-1,0 0 1,0 0-1,-1 1 1,1-1-1,-1 1 1,1 0 0,-1 0-1,0 0 1,0 1-1,0-1 1,0 1-1,0 0 1,0 0 0,0 0-1,0 0 1,-3 1 29,-2-1-82,1 0 0,-1 1 0,0 0 0,1 1 0,-1 0 0,1 0 1,-1 1-1,1 0 0,-1 1 0,1-1 0,0 2 0,0-1 0,-2 2 82,-4 4-40,-1 1 1,2 0-1,-1 0 0,-7 9 40,16-14-67,1 0 0,-1 0 0,1 0 0,0 1 1,0 0-1,0 0 0,1 0 0,0 0 0,0 0 0,0 0 1,1 1-1,-1 6 67,2-12-60,1 0 0,0-1 1,0 1-1,0 0 0,0-1 0,0 1 1,0 0-1,0-1 0,0 1 0,0 0 1,0-1-1,0 1 0,0 0 0,0 0 1,0-1-1,1 1 0,-1 0 1,0-1-1,1 1 0,-1-1 0,0 1 1,1 0-1,-1-1 0,1 1 0,-1-1 1,1 1-1,-1-1 0,1 1 0,-1-1 1,1 0-1,0 1 60,20 2-2078,-17-3 1843,22 0-2479</inkml:trace>
  <inkml:trace contextRef="#ctx0" brushRef="#br0" timeOffset="1117.45">1317 763 5497,'0'0'2442,"0"0"-699,0 0-395,0 0-489,0 0-353,0 0-153,-4 11-20,-14 35 1,14-35 10,4-19 348,12-32-243,-9 33-441,0 0 1,-1-1-1,0 1 1,-1 0 0,1-1-1,-1-6-8,-1 13-60,-5 4-141,-5 8 197,1 1 0,0-1 0,0 1 0,1 1 0,1 0 0,-5 10 4,12-20-8,0-3-39,0 0-16,1-11-353,21-35-1536,-9 23-698</inkml:trace>
  <inkml:trace contextRef="#ctx0" brushRef="#br0" timeOffset="1818.79">2078 49 4849,'0'0'3542,"0"0"-1991,0 0-555,0 0-296,0 0-121,0 0-57,-8-1-186,-31-4-121,3-1 31,0 2 0,-1 2 0,1 1 0,-36 4-246,63-2-5,1 1 1,0 1-1,0-1 0,0 1 1,0 1-1,0-1 1,1 1-1,-1 1 1,1 0-1,0 0 0,0 0 1,1 0-1,0 1 1,0 0-1,0 1 1,0-1-1,-2 6 5,2-3 4,0 1 0,0 0-1,1 0 1,1 0 0,-1 1 0,2-1 0,-1 1-1,1 0 1,1 0 0,0 1 0,1-1 0,0 11-4,0-8 25,1-11-21,0 1 0,0-1 0,0 0-1,0 0 1,0 1 0,1-1 0,-1 0-1,1 0 1,0 0 0,0 0 0,0 1-4,1-3 0,-1 0 1,0 1 0,1-1-1,-1 0 1,1 0 0,-1 0-1,1 0 1,-1 0 0,1 0-1,0-1 1,-1 1 0,1-1-1,0 1 1,0-1-1,0 1 1,-1-1 0,1 0-1,0 0 1,0 0 0,0 0-1,-1 0 1,3-1-1,8 0 9,0 0-1,0-1 1,0 0 0,0-1-1,0-1 1,-1 0 0,1 0-1,-1-1 1,0-1 0,0 0-1,1-1-8,23-17-74,0 0 0,17-19 74,-15 8 4,-36 34 54,-1 1 120,0 0 149,-1 10-106,-5 20-181,-1 0 0,-1 0 1,-5 10-41,-10 32 55,-1 8-136,-4 0-1,-3-1 1,-30 49 81,55-115-2309,18-33-1190,-2 0 2147,10-14-2629</inkml:trace>
  <inkml:trace contextRef="#ctx0" brushRef="#br0" timeOffset="2336.82">2299 105 4505,'0'0'840,"0"0"-28,0 0-274,0 0-250,0 0-104,0 0 63,2 19 147,6 56 112,-8-73-480,1-1 1,-1 0 0,0 0 0,0 0-1,0 0 1,1 0 0,-1 0-1,0 0 1,1 0 0,-1 0-1,1 0 1,0 0 0,-1 0 0,1 0-1,0 0 1,-1 0 0,1-1-1,0 1 1,1 0-27,10-1 370,-7-1-196,2 1-57,0-1-1,0 0 1,0-1 0,0 0 0,0 0 0,0 0 0,-1-1 0,1 0 0,-1 0-1,1-1 1,-1 0 0,0 0 0,-1 0 0,6-5-117,-7 5 85,1 0 0,-1 0 1,0-1-1,0 0 0,0 1 0,-1-1 0,0 0 1,1-1-1,-2 1 0,1-1 0,-1 1 0,0-1 1,0 0-1,0 0 0,-1 0 0,0 1 0,0-7-85,0 8 41,-1 0 0,0 0 0,-1-1 0,1 1 0,-1 0 0,1 0 0,-1 0-1,0 0 1,-1 0 0,1 1 0,-1-1 0,-1-3-41,1 5 8,0 0 0,0 1 1,0-1-1,0 1 0,0-1 0,0 1 0,0-1 1,-1 1-1,1 0 0,0 0 0,-1 0 0,1 1 1,-1-1-1,1 0 0,-1 1 0,1 0 0,-1-1 1,0 1-1,1 0 0,-1 1 0,-1-1-8,-2-1-11,1 1-1,-1 0 1,0 0 0,0 1-1,0-1 1,0 1 0,0 1-1,1-1 1,-1 1 0,1 0-1,-1 0 1,1 0 0,-1 1-1,1 0 1,0 0 0,0 0-1,1 1 1,-1 0 0,1 0-1,0 0 1,0 0 0,-3 4 11,2-3-267,1 1-1,-1 0 1,1 0 0,0 1 0,0-1 0,1 1 0,0 0 0,0 0 0,1 0-1,0 0 1,0 0 0,0 1 0,1 3 267,1-5-3725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29.389"/>
    </inkml:context>
    <inkml:brush xml:id="br0">
      <inkml:brushProperty name="width" value="0.05" units="cm"/>
      <inkml:brushProperty name="height" value="0.05" units="cm"/>
    </inkml:brush>
  </inkml:definitions>
  <inkml:trace contextRef="#ctx0" brushRef="#br0">0 727 6897,'0'0'1597,"0"0"-284,0 0-336,0 0-501,0 0-188,0 0 135,1 0-370,-1-1 0,0 1 0,1 0 0,-1 0 1,1 0-1,-1 0 0,1 0 0,-1 0 1,1 0-1,-1 0 0,1 1 0,-1-1 1,0 0-1,1 0 0,-1 0 0,1 0 1,-1 1-1,0-1 0,1 0 0,-1 0 0,1 1 1,-1-1-1,0 0 0,1 1 0,-1-1 1,0 0-1,0 1 0,1-1 0,-1 0 1,0 1-1,0-1 0,1 1 0,-1-1 1,0 0-1,0 1 0,0 0-53,0 330 645,0-331-529,0 0 98,0-2 189,0-21 0,-1-40-197,3-1 0,2 0 0,4 1 0,4-11-206,-11 66-11,2 0 0,-1 0 0,1 0 1,0 1-1,1-1 0,0 1 1,0-1-1,0 1 0,1 1 1,0-1-1,1 1 0,-1-1 1,1 2-1,0-1 0,1 1 0,6-5 12,-4 5-92,1-1 1,0 1 0,1 1 0,-1 0 0,1 1 0,-1 0 0,1 0 0,0 1 0,0 1-1,0 0 1,0 0 0,4 1 90,-11 0-253,0 0-1,0 0 1,-1 0 0,1 0-1,0 1 1,0 0-1,-1 0 1,1 0-1,3 1 254,-6-1-220,1 0-1,-1 1 1,1-1-1,-1 0 1,0 1-1,1-1 1,-1 1-1,0-1 0,0 1 1,0 0-1,0 0 1,0-1-1,0 1 1,-1 0-1,1 0 1,-1 0-1,1 0 1,-1 2 220,4 17-4300</inkml:trace>
  <inkml:trace contextRef="#ctx0" brushRef="#br0" timeOffset="463.58">427 855 4385,'0'0'2427,"0"0"-708,0 0-349,0 0-551,0 0-415,0 0-136,0 0-221,1 0 0,0 1 1,-1-1-1,1 1 0,0-1 1,-1 1-1,1-1 1,-1 1-1,1-1 0,-1 1 1,1 0-1,-1-1 0,1 1 1,-1 0-1,0-1 0,1 1 1,-1 0-1,0-1 0,0 1 1,1 1-48,-3 22 170,1-17-127,1 1 0,-1-1 0,2 1 0,-1-1 1,1 0-1,0 0 0,1 5-43,-1-11 9,0 0 0,0 0 0,0 0 0,0 0 0,0 0 0,0 0-1,1-1 1,-1 1 0,0 0 0,1-1 0,-1 1 0,1-1 0,-1 1 0,0-1 0,1 0 0,-1 1 0,1-1 0,-1 0 0,1 0 0,-1 0 0,1 0 0,0 0-9,3 0 53,0-1 0,-1 1 0,1-1 0,-1 1 0,1-1 0,-1 0 0,2-1-53,2-3 33,0 0 0,0 0 1,0-1-1,-1 0 0,0-1 0,0 1 1,-1-1-1,0-1 0,3-4-33,-1 1 12,0 0 0,-1-1 0,0 0 0,-1 0 0,0-1 0,1-5-12,-4 8 28,-1 1 0,0 0 0,-1-1 0,1 1 0,-2-1 0,0-4-28,1 12 1,-1 0 1,0 0-1,0 0 0,-1 0 0,1 0 1,0 0-1,-1 0 0,1-1 0,-1 1 1,0 0-1,1 1 0,-1-1 1,0 0-1,0 0 0,0 0 0,-1 0 1,1 1-1,0-1 0,-1 0 0,1 1 1,-1 0-1,1-1 0,-1 1 1,0 0-1,1 0 0,-1-1 0,0 1 1,0 1-1,-2-2-1,-3 1-74,1 0 0,-1 0 0,0 0 0,1 1-1,-1 0 1,0 0 0,0 1 0,1 0 0,-1 0 0,0 1 0,1 0 0,-1 0-1,1 0 1,0 1 0,0 0 0,0 0 0,0 0 0,0 1 0,-1 1 74,-1 1-114,1 1 0,0-1 0,0 1 0,0 1 0,1-1 1,0 1-1,1 0 0,0 1 0,0-1 0,1 1 0,0 0 0,0 0 0,0 4 114,-1 27-3484,5-32-1729</inkml:trace>
  <inkml:trace contextRef="#ctx0" brushRef="#br0" timeOffset="864.64">1055 93 3809,'0'0'2478,"0"0"-815,0 0-158,-3 26-247,-20 157 596,18-100-821,4 28-1033,-4 62 53,2-142-101,-1 0 0,-1 0-1,-2-1 1,-6 17 48,9-33-370,-8 21-149,11-34 300,1 0-1,-1 0 1,0 0 0,1 0-1,-1 0 1,0 0 0,1 0 0,-1 0-1,0 0 1,0-1 0,0 1 0,0 0-1,0 0 1,0-1 0,0 1-1,0-1 1,0 1 0,0-1 0,0 1-1,0-1 1,0 1 0,-1-1-1,1 0 1,-1 0 219,-5 0-3155</inkml:trace>
  <inkml:trace contextRef="#ctx0" brushRef="#br0" timeOffset="1203.27">757 515 6145,'0'0'2729,"0"0"-1705,0 0 64,0 0-335,0 0-137,0 0-184,0 0 0,143 0-96,-107 0-192,0 0-136,-6 0-8,0 3-480,-7 3-304,4-3-681,-8-3-2496,-5 0-2256</inkml:trace>
  <inkml:trace contextRef="#ctx0" brushRef="#br0" timeOffset="1720.24">1363 480 6145,'0'0'2349,"0"0"-853,0 0-589,0 0-591,-22 8-272,-67 29-41,83-34 56,1 0 0,0 0 0,0 0 1,-1 1-1,2-1 0,-1 1 0,0 1 0,1-1 1,0 1-1,0-1 0,0 1 0,1 0 1,0 0-1,0 1 0,0-1 0,0 1 0,1-1 1,0 1-1,0 0 0,-1 4-59,0 0 144,1 0 1,0 0-1,0 0 1,1 0-1,0 0 1,0 0-1,1 0 1,1 1-1,0 0-144,-1-8-4,1 0 1,-1 0-1,1 0 0,0 0 0,0 0 1,0-1-1,0 1 0,0 0 0,1-1 0,-1 1 1,1-1-1,0 1 0,0-1 0,-1 0 0,2 0 1,-1 0-1,0 0 0,0 0 0,1 0 0,-1-1 1,1 1-1,-1-1 0,1 1 0,-1-1 0,1 0 1,0 0-1,0-1 0,0 1 0,0 0 1,0-1-1,-1 0 0,4 1 4,5 0-65,0-1 0,0 0 0,1 0 0,-1-1-1,6-1 66,-12 1-14,-1-1-1,1 1 0,0-1 0,-1 0 1,0 0-1,1-1 0,-1 1 0,0-1 1,0 0-1,0 0 0,0 0 0,-1-1 0,3-2 15,4-8 7,0 0 0,-1 0 0,0 0 0,-2-1-1,1-1 1,-2 1 0,0-1 0,-1 0 0,-1-1-1,0 1 1,1-14-7,-7 84 698,3 21-698,0 1 60,-1-73-60,0 6-68,0 0 0,1 0 0,0 0 0,0-1 0,1 1 0,0 2 68,-1-9-99,-1-1 0,1 0 0,-1 1 0,1-1 0,-1 0-1,1 1 1,0-1 0,0 0 0,0 0 0,0 0 0,0 0 0,0 0 0,0 0-1,0 0 1,0 0 0,0 0 0,0 0 0,0 0 0,1-1 0,-1 1 0,0 0-1,1-1 1,-1 0 0,1 1 0,-1-1 0,0 0 0,1 1 0,-1-1 0,1 0-1,-1 0 1,1 0 0,-1 0 0,0 0 0,1-1 0,-1 1 0,1 0 0,-1-1-1,0 1 1,1-1 0,-1 1 0,2-2 99,16-11-2870,-2-4-1950</inkml:trace>
  <inkml:trace contextRef="#ctx0" brushRef="#br0" timeOffset="2068.7">1895 0 8890,'0'0'1488,"0"0"-704,0 0 41,0 0-385,0 158-160,0-104 24,0 5 32,0-2-8,0 2-168,0-5-80,0 0-72,0-4-8,0-8-64,0-6-264,0-7-312,0-8-488,0-6-657,-3-9-2352</inkml:trace>
  <inkml:trace contextRef="#ctx0" brushRef="#br0" timeOffset="2421.64">1674 411 7378,'0'0'2488,"0"0"-1680,0 0 144,0 0-239,0 0-169,0 0-144,0 0 72,148 33-72,-111-27-40,-1-3-192,4 3-160,-4-3-8,-3 3-440,-3-3-608,0 0-625,-10-3-1239,-4 0-2801</inkml:trace>
  <inkml:trace contextRef="#ctx0" brushRef="#br0" timeOffset="2821.85">2216 533 2785,'0'0'5409,"0"0"-3149,0 0-934,0 0-487,0 0-407,0 0-270,11 7-107,-1-1-40,0 0 0,1 0-1,0-1 1,0 0 0,0-1-1,1 0 1,0-1 0,-1 0-1,1-1 1,0-1 0,3 1-15,-3-2 65,1 0 1,-1 0 0,1-2 0,-1 1 0,0-1 0,12-4-66,-21 5 0,0-1 1,-1 1-1,1 0 1,0-1-1,-1 0 0,1 1 1,-1-1-1,1 0 1,-1-1-1,0 1 0,0 0 1,0-1-1,0 1 0,0-1 1,0 1-1,-1-1 1,1 0-1,-1 0 0,0 1 1,0-1-1,0 0 1,0 0-1,0-1 0,-1 1 1,0 0-1,1 0 1,-1 0-1,0 0 0,-1-2 0,1 3-23,0 1 0,0-1 1,-1 1-1,1-1 0,-1 1 0,1-1 0,-1 1 0,0-1 0,0 1 0,0-1 0,1 1 0,-1 0 0,-1-1 0,1 1 0,0 0 0,0 0 1,0 0-1,0 0 0,-1 0 0,1 0 0,-1 0 0,1 1 0,0-1 0,-1 0 0,1 1 0,-1-1 0,0 1 0,1-1 0,-1 1 0,1 0 1,-1 0-1,0 0 23,-11-2-126,1 1 1,-1 0 0,1 1-1,-2 0 126,2 1-100,-1-1 21,0 0 0,0 2 0,1-1 0,-1 2 0,0 0 0,1 0 0,0 1 0,-1 0-1,2 1 1,-1 1 0,-1 1 79,5-3-10,1 1-1,0 1 1,0-1 0,0 1-1,1 0 1,-1 1 0,1-1-1,1 1 1,0 1-1,0-1 1,0 1 0,1-1-1,0 1 1,0 1-1,1-1 1,-1 5 10,0 1 91,1 0 1,1 0-1,0 0 1,1 1-1,1-1 0,0 1 1,0-1-1,2 4-91,-1-15 9,0-1 0,0 0-1,0 1 1,0-1 0,0 0 0,0 0 0,0 0 0,1 0 0,-1 0-1,1 0 1,0 0 0,-1-1 0,1 1 0,0-1 0,0 1 0,0-1-1,0 0 1,0 1 0,0-1 0,1 0 0,-1 0 0,0-1 0,0 1-1,1 0 1,-1-1 0,1 1 0,-1-1 0,2 0-9,13 2-176,0 0 1,1-1 0,14-2 175,-15 1-337,38-1-1338,-3-7-1838</inkml:trace>
  <inkml:trace contextRef="#ctx0" brushRef="#br0" timeOffset="3423.19">2891 569 6633,'0'0'1838,"0"0"-432,0 0-334,0 0-423,0 0-296,0 0-173,-12-6 16,0 1-161,1 1 0,-1 0 0,0 1 0,0 0 1,0 0-1,-1 1-35,7 1 9,0 1 0,1 0 0,-1 0 1,0 0-1,0 1 0,1-1 0,-1 1 1,1 1-1,-1-1 0,1 1 0,-1 0 1,1 0-1,0 1 0,0-1 0,0 1 0,0 0 1,0 1-10,-1 1 20,0 0 1,1 1 0,0-1-1,0 1 1,0 0-1,1 1 1,0-1 0,0 1-1,1 0 1,-1 0 0,2 0-1,-1 0 1,1 1-1,0-1 1,0 3-21,-2 15 87,1 0 0,1 1 0,2 21-87,0-37-6,0-8 6,0 0 1,0 0-1,0 0 0,1 1 1,-1-1-1,1 0 0,-1 0 1,1 0-1,0 0 0,-1 0 1,1-1-1,0 1 0,0 0 1,0 0-1,1 0 1,-1-1-1,0 1 0,1-1 1,-1 1-1,1-1 0,-1 1 1,1-1-1,0 0 0,0 0 1,-1 0-1,1 0 0,0 0 1,0 0-1,0-1 1,0 1-1,0 0 0,0-1 1,0 0-1,0 1 0,1-1 1,-1 0-1,0 0 0,2 0 0,1 0 4,1-1-1,0 1 0,-1-1 0,1 0 1,-1 0-1,1-1 0,-1 0 0,1 0 0,-1 0 1,0 0-1,0-1 0,0 0 0,0 0 1,0-1-4,19-19 73,0-1 0,-2-1 0,0-1 1,-2-1-1,-1-1 0,-2-1 1,0 0-1,-2-2 0,-1 1 1,-1-2-1,3-16-73,6-31 82,-2-1 0,-4 0 0,-4-1 0,-3-10-82,-5 33-97,-4 55 48,-1 4 41,0 0 0,0 0 0,0 0 0,0 0 1,0 0-1,0 0 0,0 0 0,0 0 0,0 0 1,1 0-1,-1 0 0,0 0 0,1 1 0,-1 0 8,-11 27 15,2 0-1,0 1 1,2 1-1,2 0 0,-2 21-14,2-17 55,-66 385-1326,65-388-353,0-11-1226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36.659"/>
    </inkml:context>
    <inkml:brush xml:id="br0">
      <inkml:brushProperty name="width" value="0.05" units="cm"/>
      <inkml:brushProperty name="height" value="0.05" units="cm"/>
    </inkml:brush>
  </inkml:definitions>
  <inkml:trace contextRef="#ctx0" brushRef="#br0">3 1 224,'0'0'5325,"0"0"-3387,0 0-1067,0 0-322,0 0-171,0 0 155,0 0 130,0 0-55,0 8 172,-1 67 306,-1-14-334,6 50-752,-3-107 0,-1 0 0,1 0 0,0 0 1,0 0-1,0 0 0,0 0 0,1 0 0,0-1 0,-1 1 1,1 0-1,1-1 0,-1 0 0,0 1 0,1-1 0,0 0 1,0 0-1,0 0 0,0-1 0,0 1 0,0-1 0,4 2 0,-5-3 8,1 0 0,0 0 1,0 0-1,0 0 0,1 0 0,-1-1 0,0 0 0,0 1 0,0-1 0,0 0 0,0-1 0,1 1 0,-1 0 0,0-1 0,0 0 0,0 0 1,0 0-1,0 0 0,0 0 0,0 0 0,-1-1 0,1 0 0,0 1 0,-1-1 0,1 0 0,-1 0 0,0-1 0,2 0-8,12-14-14,0 0 0,-1-2 0,-1 0 0,-1 0 0,0-1 0,2-7 14,-8 13 67,0 0 0,-1-1 1,0 1-1,-1-1 0,-1 0 0,-1-1 0,0 1 0,-1-1 0,0-8-67,-2 55-122,-1-10 129,1 0 0,1 0 0,3 13-7,-3-28-8,0 0 0,1 1-1,-1-2 1,1 1-1,1 0 1,-1 0 0,1-1-1,0 1 1,0-1-1,1 0 1,-1 0 0,1 0-1,1 0 1,1 2 8,-1-3-452,-1 2 0,1-1 0,-1 0 1,-1 1-1,1 0 0,-1 0 1,0 0-1,0 0 0,-1 1 0,0-1 1,0 0-1,0 1 0,-1 0 0,0-1 1,0 4 451,0 12-3893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37.377"/>
    </inkml:context>
    <inkml:brush xml:id="br0">
      <inkml:brushProperty name="width" value="0.05" units="cm"/>
      <inkml:brushProperty name="height" value="0.05" units="cm"/>
    </inkml:brush>
  </inkml:definitions>
  <inkml:trace contextRef="#ctx0" brushRef="#br0">2 50 4537,'0'0'1592,"0"0"-583,0 0-359,0 0-294,0 0-49,0 0 247,-1 3 275,1-2-748,0-1 0,0 1-1,0-1 1,0 1 0,0-1-1,0 1 1,0 0 0,0-1 0,0 1-1,0-1 1,0 1 0,0-1 0,0 1-1,0-1 1,1 1 0,-1-1 0,0 1-1,0-1 1,1 1 0,-1-1-1,0 1 1,1-1 0,-1 1 0,0-1-1,1 0 1,-1 1 0,1-1 0,-1 0-1,0 1 1,1-1 0,-1 0 0,1 1-1,-1-1 1,1 0 0,-1 0-1,1 0 1,-1 1 0,1-1 0,0 0-1,-1 0 1,1 0 0,-1 0 0,1 0-1,-1 0 1,1 0 0,-1 0 0,1 0-1,0-1 1,-1 1 0,1 0-81,14 3-289,48 7 599,0-3 0,1-2 1,0-3-1,7-3-310,-38 1 662,-52-2-664,1-1 1,1-1-1,-1-1 0,0 0 1,1-1-1,-10-5 2,16 6-45,-31-14-210,39 18 223,1-1 0,0 1 0,-1-1 0,1 1-1,0-1 1,0 0 0,0 0 0,0 0 0,0 0-1,1 0 1,-1 0 0,1-1 0,-1 1-1,0-1 33,2 3-48,0 0-1,0 0 0,0 0 0,0-1 0,0 1 0,0 0 0,0 0 0,0 0 0,0 0 0,0-1 0,0 1 0,0 0 0,0 0 0,0 0 0,0 0 0,0-1 0,0 1 0,0 0 0,0 0 0,0 0 0,0 0 0,0 0 0,0-1 0,0 1 0,0 0 0,0 0 0,0 0 0,0 0 0,1 0 0,-1-1 0,0 1 0,0 0 0,0 0 0,0 0 0,0 0 1,0 0-1,0 0 0,1 0 0,-1 0 0,0-1 0,0 1 0,0 0 0,0 0 0,1 0 0,-1 0 49,10 1-904,9 6-1204,-5 0-1992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34.030"/>
    </inkml:context>
    <inkml:brush xml:id="br0">
      <inkml:brushProperty name="width" value="0.05" units="cm"/>
      <inkml:brushProperty name="height" value="0.05" units="cm"/>
    </inkml:brush>
  </inkml:definitions>
  <inkml:trace contextRef="#ctx0" brushRef="#br0">556 66 3425,'0'0'2619,"0"0"-937,0 0-494,0 0-321,0 0-99,0 0 61,-4-12 2982,-10 11-3691,1 0 1,0-2 0,-1 1-1,1-2 1,0 0 0,0 0-1,-2-3-120,0 1-40,0 1 0,1 1 0,-1 0 0,-1 1 0,-13-2 40,19 4-106,-1 1 0,0 0 1,1 1-1,-1 0 0,0 0 0,0 1 106,6 0-21,0 0-1,-1 0 1,1 0-1,0 0 1,1 1-1,-1 0 1,0 0-1,1 0 1,-1 0 0,1 1-1,0 0 1,-2 1 21,-3 6-20,0 1 1,1-1 0,0 2 0,0-1 0,1 1 0,1 0 0,0 0 0,1 1 0,0-1 0,2 1 0,-1 0 0,0 9 19,0 9-15,1-1-1,2 1 1,1 0 0,2 0-1,2 7 16,0-8 78,2-1 1,7 20-79,-7-27-335,0 1 1,-1-1 0,-2 1-1,0 0 1,-1 4 334,-4-27-547,1 0-1,-1 1 1,1-1 0,-1 0-1,0 0 1,1 0 0,-1 0-1,0 0 1,0 0 0,1-1-1,-1 1 1,0-1 0,0 1-1,-1-1 548,-10 1-4161</inkml:trace>
  <inkml:trace contextRef="#ctx0" brushRef="#br0" timeOffset="333">0 453 4865,'0'0'2151,"0"0"-856,0 0-96,0 0-223,0 0-310,33-4-134,105-13-12,-73 9-43,45-6-342,1 5 0,12 5-135,-121 4-13,22 2-1356,-23-1 1221,0-1-1,-1 0 1,1 1 0,-1-1-1,1 1 1,-1-1-1,1 1 1,-1-1-1,1 1 1,-1 0 0,1-1-1,-1 1 1,1 0-1,-1-1 1,0 1 0,1 0-1,-1-1 1,0 1-1,0 0 1,0-1-1,0 1 1,1 0 0,-1 0-1,0-1 1,0 1-1,0 0 1,-1 0 0,1 0 148,0 13-4053</inkml:trace>
  <inkml:trace contextRef="#ctx0" brushRef="#br0" timeOffset="755.25">586 465 5137,'0'0'1078,"0"0"-46,0 0-68,0 0-216,0 0-157,0 0-79,2 20-172,5 59 502,-3 15-842,-2-86 712,3-13-399,5-17-178,-2-2-143,1 1-1,1 0 1,2 1 0,0 0-1,1 1 1,15-18 8,-19 26-37,2 0-1,0 1 1,0 0-1,1 1 1,1 1 0,0-1-1,0 2 1,1 0-1,0 1 1,0 0 0,2 1 37,-8 4-190,0 1 1,0 0 0,0 0 0,0 1-1,1 0 1,-1 1 0,0-1 0,1 2 0,3 0 189,-10 0-126,1-1 0,-1 1 0,0 1 0,0-1 1,0 0-1,0 0 0,0 1 0,0-1 1,0 1-1,0 0 0,0 0 0,-1-1 1,1 1-1,-1 0 0,0 0 0,1 0 0,-1 1 1,0-1-1,0 0 0,0 0 0,0 1 1,-1-1-1,1 3 126,1 0-438,5 14-1750</inkml:trace>
  <inkml:trace contextRef="#ctx0" brushRef="#br0" timeOffset="1207.08">1158 367 5249,'0'0'1572,"0"0"-325,0 0-213,0 0-223,0 0-19,0 0 28,-5 31-76,-12 99-285,14-105-361,0-1-1,2 0 1,2 1 0,0 1-98,0-5 14,-1-17-10,0-1-1,1 1 0,0-1 0,-1 1 0,1-1 0,0 1 0,1-1 0,-1 0 0,1 1 1,-1-1-1,1 0 0,0 0 0,0 0 0,0 0 0,1-1 0,-1 1 0,1 0 0,-1-1 1,1 0-1,0 0 0,0 0 0,0 0 0,0 0 0,0 0 0,0-1 0,1 1 1,-1-1-1,1 0 0,-1 0 0,1 0 0,-1-1 0,1 1 0,-1-1 0,1 0 0,-1 0 1,1 0-1,0 0 0,-1-1 0,1 0 0,-1 1 0,1-1 0,-1 0 0,0-1 0,1 1 1,-1-1-1,0 1 0,0-1 0,0 0 0,0 0 0,0 0 0,1-1-3,3-5 3,1 0-1,-1-1 1,0 1-1,-1-1 1,0 0-1,-1-1 1,1 1-1,-2-1 1,0 0 0,0-1-1,0 1 1,-1-1-1,-1 1 1,0-1-1,-1 0 1,0 0-1,0 0 1,-1 0-1,0 0 1,-1 1 0,-2-9-3,2 17-56,0-1 1,-1 1 0,1-1 0,-1 1 0,1 0-1,-1 0 1,0 0 0,0 0 0,0 0 0,0 0-1,0 0 1,-1 0 0,1 1 0,0 0 0,-1-1-1,1 1 1,-1 0 0,0 0 0,1 0 0,-1 0-1,0 1 1,0-1 0,1 1 0,-1-1 0,0 1 0,0 0-1,0 0 56,-1 0-109,-1 0 0,0-1 0,0 2 0,0-1 0,1 0 0,-1 1 0,0 0 0,1 0 0,-1 1 0,0-1 0,1 1 0,0 0 0,-1 0 0,1 1 0,-3 1 109,2 1-75,0 0 1,1 0 0,-1 1 0,1-1 0,0 1 0,1 0 0,-1 0 0,1 1 0,0-1 0,1 1 0,-2 4 74,2-2-678,0 0 0,0 0 1,1 0-1,1 0 0,-1 4 678,1-2-2807</inkml:trace>
  <inkml:trace contextRef="#ctx0" brushRef="#br0" timeOffset="1808.65">1436 486 2529,'0'0'2591,"0"0"-910,0 0-178,0 0-181,0 0-252,0 0-262,3 11-160,2 8-357,-1 0 1,-1 0-1,-1 1 1,0 17-292,-2 23 873,18-77-741,25-36-152,-31 34-3,2 1 0,1 1 0,0 1 0,1 0 0,0 1 0,1 0 0,9-4 23,-25 21-30,-1 1 1,1-1 0,0 0 0,-1 1-1,1-1 1,-1 0 0,0 1-1,0-1 1,0 1 0,0-1 0,0 1 29,0-2-12,0 208 420,0-209-405,0 0 0,0 0-1,0 1 1,0-1-1,0 0 1,0 0-1,0 1 1,0-1-1,0 0 1,0 0 0,0 0-1,0 1 1,0-1-1,1 0 1,-1 0-1,0 0 1,0 0 0,0 1-1,0-1 1,1 0-1,-1 0 1,0 0-1,0 0 1,0 0 0,1 1-1,-1-1 1,0 0-1,0 0 1,0 0-1,1 0 1,-1 0 0,0 0-1,0 0 1,0 0-1,1 0 1,-1 0-1,0 0 1,0 0-1,1 0 1,-1 0 0,0 0-1,0 0 1,0 0-1,1 0 1,-1 0-1,0 0 1,0-1 0,1 1-3,8-4 91,2-7-10,0-1 0,-1 0 0,0 0 0,8-14-81,14-18 96,-28 40-101,39-44-477,-40 45 438,0 1 1,0-1 0,0 1-1,0 0 1,0 0-1,1 0 1,-1 0-1,0 1 1,1-1-1,0 1 1,-1 0 0,1 0-1,0 0 1,-1 0-1,2 1 44,-4 0-28,0 0 0,0 0 0,0 1 0,0-1-1,0 0 1,0 1 0,-1-1 0,1 0 0,0 1 0,0 0-1,0-1 1,0 1 0,0-1 0,-1 1 0,1 0-1,0 0 1,-1-1 0,1 1 0,0 0 0,-1 0 0,1 0-1,-1 0 29,12 24-11,-8-15-18,67 151-1605,-60-132-1182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43.393"/>
    </inkml:context>
    <inkml:brush xml:id="br0">
      <inkml:brushProperty name="width" value="0.05" units="cm"/>
      <inkml:brushProperty name="height" value="0.05" units="cm"/>
    </inkml:brush>
  </inkml:definitions>
  <inkml:trace contextRef="#ctx0" brushRef="#br0">864 1221 144,'0'0'520,"0"0"92,0 0-4,0 0-54,0 0-37,0 0-47,0 0 7,0 0-49,0 0-61,0 0 42,0 0 68,0 0-147,0 0-43,0 0-4,0 0-6,0 0-48,0 0-66,0 0-48,0 0 2,0 0 29,0 0 2,0 0-20,0 0-23,0 0-16,0 0-3,0 0 11,0 0-12,-6 28 222,-7 18-308,3 0-1,2 1 1,-1 28 1,8 19-38,2-68 3,-1 0 0,-2 0 0,-3 19 35,1 4 293,2 0 0,2 1-293,-1-55 23,1-1 1,-1 0-1,2 0 1,-1 0-1,1 1 1,-1-1-1,2 0 0,-1 0 1,1 1-1,-1-1 1,1 1-1,1-1 1,-1 1-1,1 0 1,0 0-1,0 0 0,1 1 1,0-1-1,2-2-23,40-52 40,-46 59-32,47-9 31,-38 9-16,-5-1-8,-1 1 1,0 0 0,1 1 0,-1-1 0,1 0-1,-1 1 1,0 0 0,2 0-16,-3 0 1,-1 0 0,0 0 0,0 0 0,1 0 0,-1 0 0,0 0 0,0 0 0,0 0 0,0 0 0,0 1 0,0-1 0,0 0 0,-1 1 0,1-1 0,0 1 0,-1-1 0,1 1 0,-1-1 0,0 1 0,1 0-1,1 6-20,-1 1-1,0 0 0,0 0 1,-1 0-1,0 0 0,0 0 1,-1-1-1,-1 5 21,-12 7-234,13-19 229,-1 0-1,1 1 1,0-1-1,-1 1 1,1-1-1,0 1 1,0-1-1,0 1 1,0 0-1,1-1 1,-1 1-1,0 0 1,1 0-1,-1 0 1,1 1 5,0-2-44,-11 5-122,10-6 170,0 1 0,0 0 0,0 0 0,0 0-1,0-1 1,0 1 0,0-1 0,0 1 0,-1 0 0,1-1 0,0 0-1,0 1 1,0-1 0,-1 0 0,1 0 0,-1 0-4,-80 0 115,81 1-138,-1-1 0,1 0-1,-1-1 1,1 1 0,-1 0 0,1 0 0,-1-1 0,1 1 0,-1-1 0,1 1 0,-1-1 0,1 1 0,0-1 0,-1 0 0,0 0 23,2-4-316,11 1 271,-9 4-121,0-1 0,0 1 1,1-1-1,-1 1 0,0-1 0,0 0 1,0 0-1,0 0 0,0 0 0,0 0 1,-1-1-1,1 1 0,0 0 0,-1-1 1,1 0-1,-1 1 0,1-1 1,-1 0 165,4-9-2998</inkml:trace>
  <inkml:trace contextRef="#ctx0" brushRef="#br0" timeOffset="2510.86">649 1150 24,'0'0'497,"0"0"-126,0 0-179,0 0-77,0 0 26,0 0 50,0 0-18,0 0-27,0 0 56,0 0 132,0 0 83,0 0 91,0 0 28,0 0-47,0 0 81,0 0 141,0 0-152,0 0-176,0 0-49,0 0-35,0 0-81,0 0-52,0 0-6,0 0 27,0 0 9,0 0-11,0 0-2,0 0 27,0 0 31,0 0 0,0 0-26,0 0-12,0 0-29,0 0-36,0 0-45,0 0-68,0 0-15,0 0-20,0 0-6,0 0-20,0 0 8,0 0-20,34 0 40,-27 0 41,0 1-1,1 0 0,-1 1 0,0 0 0,0 0 0,0 0-32,0 1 21,0-1 0,1 0 1,-1-1-1,0 0 0,1 0 1,0 0-22,6-1 67,-1 2 0,1 0 1,10 2-68,-10 0 30,0-2 1,0 0-1,10-1-30,165 5 147,-188-6-139,-1 0 5,0 0-4,0 0-1,0 0 0,0 0 3,0 0 16,0 0 17,0 0-15,0 0 12,0 0-10,0 0 42,0 0-10,0 0 25,0 0 45,0 0 47,0 0-28,-6-17 34,-5 0-137,0 2-1,0 0 1,-15-14-49,-12-17 155,17 23-53,16 18-114,1 1 0,-1-1 0,1-1 1,0 1-1,-2-4 12,4 6 102,2 3-6169,8 0 3125</inkml:trace>
  <inkml:trace contextRef="#ctx0" brushRef="#br0" timeOffset="5359.04">335 13 408,'0'0'285,"0"0"-14,0 0-39,0 0-90,0 0-33,0 0 58,-1-3-551,1 3 574,0 0 0,0-1 1,-1 1-1,1 0 0,0 0 1,0 0-1,0-1 0,0 1 1,0 0-1,0-1 0,0 1 1,0 0-1,0 0 0,0-1 1,0 1-1,0 0 0,0 0 1,0-1-1,0 1 1,0 0-1,0-1 0,0 1 1,0 0-1,0 0 0,0-1 1,0 1-1,0 0 0,1 0 1,-1-1-1,0 1 0,0 0 1,0 0-1,0 0 0,1-1 1,-1 1-1,0 0 0,0 0-190,13 1 96,0 0-1,-1 2 0,1-1 0,-1 2 0,0-1 0,0 2 0,0-1 0,-1 2 0,5 2-95,7 2-69,46 23 179,-62-28-88,0 0 0,0 1 0,-1 0 0,0 0 0,0 0 0,-1 0 0,1 1 0,-2 0 0,1 0 0,-1 1 0,0-1 0,0 1 0,-1 0 0,0 0 0,1 5-22,11 24 120,10 0-112,-21-32-7,1 1 0,-1 0 1,0 1-1,0-1 0,-1 1 0,1 1-1,10 30 87,8 40-87,-16-35 3,-1 0 0,-2 1 0,-3-1 0,-2 24-3,0 15-5231,2-82 1457</inkml:trace>
  <inkml:trace contextRef="#ctx0" brushRef="#br0" timeOffset="7866.41">1 495 744,'0'0'378,"0"0"16,0 0-92,0 0-126,0 0-79,0 0 16,0 0 81,0 0 21,0 0 29,0 0-7,0 0 174,0 0 60,0 0-79,0 0-96,0 0-56,0 0-24,0 0-42,0 0-18,0 0-2,30-1 1114,-9-10-1158,-17 9-84,1-1-1,0 1 1,-1 0 0,1 0 0,0 0 0,0 1-1,0 0 1,0 0 0,0 0 0,0 1 0,4-1-26,6 0-11,17 3-62,-31-2 70,0 0 0,0 1 0,0-1 1,0 1-1,-1-1 0,1 1 0,0-1 0,0 1 0,-1-1 0,1 1 1,0 0-1,-1-1 0,1 1 0,-1 0 0,1 0 0,-1-1 0,1 1 1,-1 0-1,1 0 0,-1 0 0,0 0 0,1-1 0,-1 1 1,0 0-1,0 0 0,0 0 0,0 0 0,0 0 0,0 0 0,0 0 1,0 0 2,1 22-104,0-18 72,0 0 0,-1 1 0,0-1 0,0 0 0,0 0 0,-1 0 0,1 0 0,-1 0 0,0 0 0,-1 0 0,1 0 0,-1 0-1,0 0 1,0 0 0,-2 0 32,-19 16 267,23-21-130,0 0 45,0 0-18,0 0-65,0 1-41,0-1-67,-1 1 0,1 0 1,0 0-1,0 0 0,-1 0 0,1 0 0,0 0 0,-1-1 0,1 1 0,-1 0 0,0 0 1,1-1-1,-1 1 0,1 0 0,-1-1 0,0 1 0,0 0 0,0 0 9,1-1-11,-1 1 0,0-1 0,0 1 1,0 0-1,1 0 0,-1-1 0,0 1 0,1 0 0,-1 0 0,1 0 0,-1 0 1,1 0-1,-1 0 0,1 0 0,0 0 0,-1 0 0,1 0 0,0 1 11,0-2 3,1 0 0,-1 0 0,1 0 0,-1 1 0,0-1 0,1 0-1,-1 0 1,1 0 0,-1 0 0,1 0 0,-1 0 0,0 0 0,1 0 0,-1 0 0,1 0 0,-1 0-1,1 0 1,-1-1 0,0 1 0,1 0 0,-1 0 0,1 0 0,-1-1 0,0 1 0,1 0 0,-1 0-1,0-1 1,1 1 0,-1 0 0,0-1 0,1 1-3,12-9 132,-13 9-130,2-1 0,0 0-1,0-1 1,0 1 0,0 0-1,0 0 1,0 0-1,0 0 1,0 1 0,0-1-1,1 0 1,-1 1-1,0 0 1,0-1-1,1 1 1,-1 0 0,0 0-1,0 0 1,1 1-1,-1-1 1,0 1 0,0-1-1,0 1 1,1-1-2,-1 2-13,0-1 1,1 1-1,-1-1 0,0 1 1,0 0-1,0 0 1,0 0-1,0 0 1,0 0-1,-1 1 0,1-1 1,-1 0-1,1 1 1,-1-1-1,0 1 0,0-1 1,0 2 12,1 0 20,-1 0-1,1 0 1,-1 0 0,0 0-1,0 1 1,0-1 0,-1 1 0,0-1-1,0 0 1,0 1 0,0-1-1,-1 1 1,1-1 0,-1 0 0,0 1-1,0-1 1,-1 0 0,1 0-1,-1 0 1,0 0 0,0 0 0,-1 0-1,0 0-19,-3 10 3,6-12-3,-1-1 1,1 0-1,-1 1 0,1-1 0,-1 0 1,1 0-1,-1 1 0,0-1 1,1 0-1,-1 0 0,0 0 0,0 0 1,0 0-1,0 0 0,0 0 1,0 0-1,0 0 0,0 0 0,-1-1 1,1 1-1,0 0 0,0-1 1,-1 1-1,-18 5 96,16-4-30,-1-1-1,1 1 1,-1-1 0,1 0 0,-1-1 0,0 1 0,-2-1-66,0 0 111,5 1-106,0-1 1,1 0 0,-1 0-1,0 0 1,0 0 0,1 0 0,-1-1-1,0 1 1,0 0 0,1-1-1,-1 1 1,0-1 0,1 0-1,-1 0 1,-1 0-6,1-1 619,2 2-776,0 0 1,1 0-1,-1 0 1,0 0-1,0 0 1,0 0-1,0 0 1,0 0-1,0 0 1,0 0-1,0 0 1,0 0-1,0 0 1,0 0-1,0 0 1,0 0-1,0 0 1,0 0-1,1 0 1,-1 0-1,0 0 1,0 0-1,0 0 1,0 0-1,0-1 1,0 1-1,0 0 1,0 0-1,0 0 1,0 0-1,0 0 1,0 0-1,0 0 1,0 0-1,0 0 1,0 0-1,0 0 1,0 0-1,0 0 1,0-1 156,3 1-2682</inkml:trace>
  <inkml:trace contextRef="#ctx0" brushRef="#br0" timeOffset="9483.14">338 516 1032,'0'0'1078,"0"0"-290,0 0-52,0 0-74,0 0-110,0 0-6,0 0-33,0 0-81,0 0-87,0 0-73,0 0-40,0 0-37,0 0-55,0 0-40,0 27-145,-9 20-179,2 1 0,3-1 1,1 13 223,5-58-2,-1 0 0,1 0 0,0-1 0,0 1-1,0-1 1,0 1 0,0-1 0,0 0 0,1 0 0,-1 0 0,0 0 0,1 0 0,-1 0 0,0-1 0,3 1 2,13 6 4,-16-6 16,1 0-1,-1 0 0,1 0 1,0 0-1,-1-1 1,1 1-1,0-1 1,-1 0-1,1 0 0,0 0 1,0 0-1,-1 0 1,1 0-1,0-1 1,0 1-1,-1-1 0,1 0 1,-1 0-1,1 0 1,0 0-1,1-1-19,1-1 30,0 0 1,0 0-1,0-1 0,0 1 0,0-1 1,-1 0-1,0 0 0,0-1 0,2-1-30,-3 1 60,-1 1 0,1 0-1,-1-1 1,0 0 0,0 1 0,-1-1-1,1 0 1,-1 0 0,0 0-1,-1 0 1,1 0-60,0-60 12,-2 37 90,1 23-102,-1 0 0,0 0 0,0 0 0,0 0 0,0 0 0,-1 0 0,0 1 0,0-1 0,0 1 0,-1-1 0,1 1 0,-1-1 0,1 3 3,1-1 1,-1 1-1,0 0 0,0-1 1,0 1-1,0 0 1,0 0-1,-1 1 1,1-1-1,0 0 0,-1 1 1,1-1-1,-1 1 1,0 0-1,1 0 0,-1 0 1,0 0-1,0 0 1,0 1-1,-2-1-3,3 1-76,-1 0 1,1-1-1,0 1 0,-1 1 0,1-1 0,-1 0 1,1 1-1,0-1 0,-1 1 0,1 0 0,0-1 1,-1 1-1,1 0 0,0 1 0,0-1 0,0 0 1,0 0-1,0 1 0,-1 1 76,1 0-86,1-1 0,0 1 0,-1 0 0,1 0 0,0 0 0,1 0 0,-1 0 0,0 0 0,1 0 0,0 0 0,0 0 0,0 0 0,0 4 86,-3 34-1201,3-41 1195,0 0 100,0 0 10,0 0-24,0 0-79,0 0-48,0 0-11,0 0-42,0 0-52,0 10-2225,0-5 558</inkml:trace>
  <inkml:trace contextRef="#ctx0" brushRef="#br0" timeOffset="10950.2">533 266 640,'0'0'671,"0"0"13,0 0-76,0 0-150,0 0-133,0 0-126,0 28 3640,0 107-3527,1-133-319,-1-1-1,0 0 0,1 0 1,-1 0-1,1 0 0,-1 0 1,1 0-1,0 0 0,-1 0 1,1 0-1,0 0 1,0 0-1,-1 0 0,1-1 1,0 1-1,0 0 0,0-1 1,0 1-1,0 0 0,0-1 1,0 1-1,0-1 0,1 0 1,-1 1-1,0-1 0,1 0 8,32 6-153,-33-7 163,-1 0 0,1 0 1,0-1-1,0 1 0,-1 0 0,1-1 0,-1 1 0,1-1 0,-1 1 0,1-1 0,-1 1 0,0-1 1,0 1-1,0-1 0,0 1 0,0-1 0,0 1 0,0 0 0,-1-2-10,2-3 43,2-6 81,0 0-1,-1 0 1,0 0 0,-1 0 0,0-11-124,-1 20 38,0 1 1,-1 0-1,1 0 1,-1-1 0,0 1-1,0 0 1,0 0-1,0 0 1,0 0-1,0 0 1,-1 0 0,1 0-1,0 0 1,-1 1-1,0-1 1,1 1-1,-1-1 1,0 1 0,0-1-1,0 1 1,0 0-1,0 0 1,0 0-1,0 0 1,-1 0-39,1 0 9,-1 1 1,1-1-1,0 1 1,-1 0-1,1 0 0,-1 0 1,1 0-1,0 0 1,-1 0-1,1 1-9,-15 0-371,16-1 350,0 0 0,0 0 1,0 1-1,0-1 1,0 0-1,0 1 1,0-1-1,1 1 1,-1 0-1,0-1 0,0 1 1,1-1-1,-1 1 1,0 0-1,1 0 1,-1-1-1,1 1 0,-1 0 1,1 0-1,-1 0 1,1 0-1,-1-1 1,1 1-1,0 0 1,-1 0-1,1 0 0,0 0 1,0 0-1,0 0 1,0 0-1,0 1 21,-2 35-618,2-31 607,0 1 286,0-6-367,-1-1 0,1 1 0,0-1 0,0 1 0,0 0 0,-1-1 0,1 1 0,0 0 1,0-1-1,0 1 0,0 0 0,0-1 0,0 1 0,0 0 0,0-1 0,1 1 0,-1-1 1,0 1-1,0 0 0,0-1 0,1 1 0,-1-1 0,0 1 0,1 0 0,-1-1 0,1 1 0,-1-1 1,0 1-1,1-1 0,-1 0 0,1 1 0,-1-1 0,1 1 0,0-1 0,-1 0 0,1 1 0,-1-1 1,1 0-1,-1 0 0,1 1 0,0-1 92,9 0-1292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27:38.239"/>
    </inkml:context>
    <inkml:brush xml:id="br0">
      <inkml:brushProperty name="width" value="0.05" units="cm"/>
      <inkml:brushProperty name="height" value="0.05" units="cm"/>
    </inkml:brush>
  </inkml:definitions>
  <inkml:trace contextRef="#ctx0" brushRef="#br0">212 456 4353,'0'0'2114,"0"0"-891,0 0-422,0 0-374,0 0-127,0 0 224,0 20 23,0 137 240,0 326 352,0-482-1453,0-1 294,0 0 0,1 0 0,-1 0-1,0 0 1,0 0 0,0 0 0,0 0 0,1 0-1,-1 0 1,0 0 0,0 0 0,0 0 0,1 0-1,-1 0 1,0 0 0,0 0 0,0 0 0,0 0 0,1 0-1,-1 0 1,0 0 0,0 0 0,0 0 0,0 0-1,0 0 1,1-1 0,-1 1 0,0 0 0,0 0-1,0 0 1,0 0 0,0 0 0,0 0 0,1 0-1,-1-1 1,0 1 0,0 0 0,0 0 0,0 0 0,0 0-1,0-1 1,0 1 0,0 0 0,0 0 0,0 0-1,0 0 1,0-1 0,0 1 0,0 0 0,0 0-1,0 0 1,0 0 0,0-1 0,0 1 0,0 0-1,0 0 1,0 0 20,3-61-3814,-2 26-1450</inkml:trace>
  <inkml:trace contextRef="#ctx0" brushRef="#br0" timeOffset="353.29">0 855 680,'0'0'6362,"0"0"-5370,0 0 736,0 0-440,0 0-399,172 0-57,-109 0-344,6 0-304,-2-3-112,-5-3-72,-9 0-352,-6 0-544,-11 6-497,-9-3-1135,-14 3-2113</inkml:trace>
  <inkml:trace contextRef="#ctx0" brushRef="#br0" timeOffset="731.93">589 876 7330,'0'0'1876,"0"0"-521,0 0-514,0 0-270,0 0-43,0 0-173,0 9-170,-1 10-91,0-6-54,1 0 0,0 0 1,0-1-1,2 1 0,0 1-40,-2-11 0,1 0 0,-1 0 0,1 0 0,0 0-1,0-1 1,0 1 0,0 0 0,1-1 0,-1 1 0,1-1 0,-1 1 0,1-1 0,0 0 0,0 0 0,0 0-1,0 0 1,0 0 0,1 0 0,-1-1 0,0 1 0,1-1 0,0 1 0,-1-1 0,1 0 0,0 0 0,0 0 0,4 1 17,-1-1 1,1 0 0,0 0 0,0-1 0,0 0 0,-1 0 0,1 0 0,0-1 0,0 0 0,0-1 0,-1 1-1,1-1 1,-1-1 0,1 1 0,-1-1 0,0 0-18,-2 0-2,1 1 1,-1-1-1,0 0 0,0-1 1,0 1-1,-1-1 0,1 0 0,-1 0 1,0 0-1,0 0 0,0 0 1,0-1-1,-1 0 0,0 1 0,0-1 1,0 0-1,-1 0 0,1 0 1,-1 0-1,0 0 0,0-3 2,-1 3 0,1-1 0,-1 1 0,0-1 0,0 1 0,0 0 0,-1-1-1,0 1 1,0 0 0,0-1 0,-2-3 0,1 6-4,1 1 1,-1-1-1,0 0 1,0 1-1,0-1 0,0 1 1,0-1-1,0 1 0,-1 0 1,1 0-1,-1 0 0,1 0 1,-1 1-1,0-1 0,0 1 1,0 0-1,0-1 1,-2 1 3,-4-3-106,-1 2 1,0-1-1,0 1 1,0 1-1,-1 0 1,1 0-1,0 1 0,0 0 1,0 1-1,-1 0 1,1 0-1,0 1 1,0 1-1,0 0 106,6-2-45,-1 1 0,0 0 0,1 0 0,0 1 0,-1-1 0,1 1 0,0 0 0,0 0 0,1 0 0,-1 1 0,0-1-1,1 1 1,0 0 0,0 0 0,0 0 0,1 0 0,-1 1 0,1-1 0,0 1 0,0-1 0,1 1 0,-1 0-1,1-1 1,0 1 0,0 0 0,1 0 0,-1 0 0,1 0 0,0 1 45,0-5-45,0 0 0,0 1 0,1-1-1,-1 0 1,0 0 0,0 1 0,1-1 0,-1 0 0,1 0-1,-1 0 1,1 1 0,-1-1 0,1 0 0,0 0 0,-1 0 0,1 0-1,0 0 1,0 0 0,0 0 0,0-1 0,0 1 0,0 0 0,0 0-1,0-1 1,0 1 0,0 0 0,0-1 0,0 1 0,1-1-1,-1 0 1,1 1 45,5 0-360,0 0 1,1 0-1,-1 0 0,0-1 0,4-1 360,1 1-651,31 0-2047</inkml:trace>
  <inkml:trace contextRef="#ctx0" brushRef="#br0" timeOffset="1271.8">1098 816 6065,'0'0'2177,"0"0"-598,0 0-592,0 0-577,0 0-132,0 0-63,0 7-69,-1 41 207,-1-15-230,2-1 1,1 1-1,2 4-123,-2-36 8,-1 1 1,0 0-1,1-1 1,-1 1-1,1-1 0,-1 1 1,1-1-1,0 1 0,-1-1 1,1 0-1,0 1 1,0-1-1,0 0 0,0 0 1,0 0-1,1 0 1,-1 1-1,0-1 0,0-1 1,1 1-1,-1 0 0,1 0 1,-1 0-1,1-1 1,-1 1-1,1-1 0,-1 1 1,1-1-1,-1 0 0,1 0 1,-1 1-1,1-1 1,0 0-1,-1 0 0,1-1 1,-1 1-1,1 0 1,0 0-9,2-1 29,0 0 1,1 0 0,-1 0-1,0 0 1,0-1 0,0 0-1,0 0 1,0 0 0,0 0-1,0 0 1,-1-1 0,1 0-1,0 0-29,4-6 6,0 0 1,0 0-1,-1-1 0,0 0 0,-1 0 0,0 0 1,0-1-1,-1 0 0,-1 0 0,0-1 0,-1 1 1,0-1-1,0 1 0,-1-1 0,-1 0 0,0 0 1,-1-12-7,0 24-1,0 0 0,0 0 0,0 0 0,0 0 0,0 0 0,0 1 0,0-1 0,0 0 0,0 0 0,0 0 0,0 0 0,0 0 0,0 0 1,0 0-1,-1 0 0,1 0 0,0 0 0,0 0 0,0 0 0,0 0 0,0 0 0,0 0 0,0 0 0,0 0 0,-1 0 0,1 0 1,0 0-1,0 0 0,0 0 0,0 0 0,0 0 0,0 0 0,0 0 0,0 0 0,-1 0 0,1 0 0,0 0 0,0 0 0,0 0 0,0 0 1,0 0-1,0 0 0,0 0 0,0 0 0,0 0 0,0 0 0,-1 0 0,1 0 0,0-1 0,0 1 0,0 0 0,0 0 0,0 0 0,0 0 1,0 0-1,0 0 0,0 0 0,0 0 0,0-1 0,0 1 0,0 0 0,0 0 0,0 0 0,0 0 1,-5 7-97,2 2 84,0 0-1,1 0 1,0 0-1,1 0 1,0 0-1,0 1 0,1-1 1,0 0-1,1 0 1,0 0-1,1 5 14,-1-12 3,1 0 0,-1 0 1,1 0-1,-1-1 0,1 1 0,-1 0 0,1 0 0,0-1 1,0 1-1,0-1 0,0 0 0,0 1 0,0-1 0,0 0 0,0 0 1,1 0-1,-1-1 0,0 1 0,1 0 0,-1-1 0,0 0 1,1 1-1,-1-1 0,1 0 0,0 0-3,9 0 57,0 1 1,-1-2-1,1 0 0,8-1-57,-15 1 22,0-1-1,-1 0 1,1 1 0,-1-1-1,0-1 1,1 1-1,-1-1 1,0 1 0,-1-1-1,1 0 1,0-1-1,-1 1 1,0 0-1,0-1 1,0 0 0,0 0-1,0 0 1,-1 0-1,0 0 1,0-1 0,0 0-22,3-5 32,-1 0 1,-1-1-1,0 1 1,0-1-1,-1 0 1,-1 0-1,0 0 1,0-7-33,-1-68-1161,-1 86 900,1 0 0,-1 0 0,0 0 0,0 0 0,0 0 0,0 0 1,1 0-1,-1 1 0,0-1 0,0 0 0,0 0 0,1 1 0,-1-1 0,0 1 0,0-1 0,1 1 0,-1-1 0,0 1 0,1-1 0,-1 1 261,-6 10-4525</inkml:trace>
  <inkml:trace contextRef="#ctx0" brushRef="#br0" timeOffset="1833.56">1730 787 3849,'0'0'3018,"0"0"-1151,0 0-552,0 0-623,0 0-444,-5 0-219,1 0-30,1 0-1,-1 0 0,1 0 0,-1 1 1,1 0-1,-1 0 0,1 0 0,0 0 1,-1 0-1,1 1 0,0-1 0,0 1 1,0 0-1,0 0 0,0 0 0,0 0 0,1 1 1,-1-1-1,1 1 0,0-1 0,-1 1 1,0 1 1,-2 4 11,0 1 1,0-1 0,1 1 0,0-1 0,1 1 0,0 0-1,0 1 1,1-1 0,-1 4-12,0 12-51,1 0-1,1-1 1,1 1 51,0-24-10,1 0 0,-1 0 1,1 1-1,-1-1 0,1-1 1,-1 1-1,1 0 0,0 0 1,0 0-1,-1 0 0,1 0 0,0 0 1,0-1-1,0 1 0,0 0 1,0-1-1,0 1 0,0-1 1,0 1-1,0-1 0,0 0 1,0 1-1,0-1 0,0 0 1,0 0-1,0 1 0,1-1 1,-1 0-1,0 0 0,0 0 0,0 0 1,1-1 9,41-2-66,-38 1 29,0 0 0,-1-1 1,1 1-1,0-1 1,-1 0-1,1 0 1,-1-1-1,0 1 1,0-1-1,0 0 1,-1 0-1,0 0 0,1-1 1,-1 1-1,-1-1 1,3-3 36,1-3-107,-1 0 1,0 0-1,-1-1 0,0 1 1,0-1-1,1-10 107,-3 2 111,-1 0-1,0-18-110,-1 25 342,0 12-93,0 9-382,-1 22 208,0-16 75,0-1 1,2 0-1,-1 0 1,2 0-1,0 3-150,-1-13-31,0 1 0,0 0-1,0-1 1,1 1 0,-1-1 0,1 0 0,0 1-1,0-1 1,0 0 0,0 0 0,1 0 0,-1 0-1,1-1 1,0 1 0,-1-1 0,1 1-1,1-1 1,-1 0 0,0 0 0,2 0 31,4 3-1054,1-1-1,0 0 1,0-1 0,6 1 1054,-2-3-3051</inkml:trace>
  <inkml:trace contextRef="#ctx0" brushRef="#br0" timeOffset="2250.19">2074 801 5249,'0'0'1224,"0"0"-50,0 0-259,0 0-312,0 0-217,0 0-98,5 19-105,18 60-100,-21-74-58,-1 0 1,0 0-1,0 0 1,0 1-1,0-1 1,-1 0-1,0 1 1,0 0-26,1 15 1137,3-52 197,-5-4-1271,0 15-75,1 1-1,1-1 0,1 0 13,-1 14-35,0-1 0,0 1 0,1 0 0,0-1-1,1 1 1,-1 0 0,1 0 0,0 0 0,1 1-1,3-6 36,2 0-46,0 0 1,0 0-1,1 1 0,1 1 0,0 0 0,9-6 46,-14 11-309,-1 1-1,1 0 1,-1 0-1,1 0 1,0 1-1,0 0 0,0 0 1,0 1-1,0 0 1,0 0-1,1 0 1,-1 1-1,0 0 1,1 0-1,-1 0 1,3 1 309,-2 2-4625</inkml:trace>
  <inkml:trace contextRef="#ctx0" brushRef="#br0" timeOffset="3053.47">2729 328 7258,'0'0'1372,"0"0"-539,0 0-459,0 0-229,0 0 83,0 0 135,0 12 202,-6 500 2576,6-502-3146,-1 90 103,1-100-80,0 0 42,0-5 92,1-21-64,-1 14-61,0 0 0,0 0 0,-1 0 0,0 0 0,-2-3-27,2 10-7,-1 1 1,1 0 0,-1-1-1,0 1 1,0 0 0,0 0-1,-1 1 1,1-1 0,-1 0-1,0 1 1,0 0 0,-1-1-1,1 1 1,0 0-1,-1 1 1,-1-2 6,0 1-13,0 0 0,0 0 0,0 1-1,-1 0 1,1 0 0,-1 0 0,1 0 0,-1 1 0,-2 0 13,-60-2-124,63 3 111,6 27 41,2-21-22,-1-1 0,1 0 0,0 1 0,1-1-1,-1-1 1,1 1 0,0 0 0,0-1-1,5 4-5,43 33-192,-45-36-175,1 0-1,1 0 1,-1-1-1,1 0 1,-1-1-1,8 2 368,30 0-5032,-34-5 402</inkml:trace>
  <inkml:trace contextRef="#ctx0" brushRef="#br0" timeOffset="3606.72">3218 587 312,'0'0'6823,"0"0"-4331,0 0-1531,0 0-525,0 0-311,-15 4-93,-46 13 35,53-14-9,1 1 1,0-1-1,0 1 1,0 0-1,0 1 1,1-1-1,-1 1 1,1 1-1,1-1 1,-1 1-1,1 0 0,0 0 1,0 1-1,1-1 1,-1 1-1,2 0 1,-1 0-1,1 1 1,0-1-1,-2 8-58,-6 33 5,10-47-27,1 1-1,-1-1 1,1 1 0,0-1 0,0 1 0,0 0 0,0-1 0,0 1 0,0-1 0,0 1 0,0-1 0,0 1 0,1-1 0,-1 1 0,1-1 0,-1 1 0,1-1-1,0 1 1,-1-1 0,1 0 0,0 1 0,0-1 0,0 0 0,0 0 0,0 1 0,0-1 0,0 0 0,1 0 22,6 1-22,1 0 0,0-1 0,0 0 0,1 0 0,6-1 22,-10 0 8,1 0 0,-1 0-1,0 1 1,1-1-1,-1 1 1,0 1-1,1-1 1,-1 1 0,0 0-1,0 1 1,0-1-1,5 4-7,-10-5 27,0 0 1,0 1-1,0-1 0,1 0 1,-2 0-1,1 1 0,0-1 1,0 1-1,0-1 0,-1 1 1,1-1-1,0 1 0,-1-1 0,0 1 1,1 0-1,-1-1 0,0 1 1,0-1-1,0 1 0,0 0 1,0-1-1,0 1 0,0 0 1,-1-1-1,1 2-27,-1-1 36,1 1 1,-1-1 0,1 0-1,-1 0 1,0 0-1,0 0 1,0 0-1,0 0 1,0-1 0,-1 1-1,1 0 1,0 0-1,-1-1 1,1 1-1,-1-1 1,0 1-1,-1 0-36,-9 3-230,1-1 0,-1-1 0,0 0 0,-1 0 0,1-1 0,0-1 0,0 0 0,-1-1 0,-12-1 230,21 1-183,3 0 53,0 0 1,-1 0-1,1 0 1,0 0-1,0 0 1,-1 0-1,1-1 1,0 1-1,0-1 1,0 1-1,-1-1 1,1 1 0,0-1-1,0 0 1,0 1-1,0-1 1,0 0-1,0 0 1,1 0-1,-1 0 1,0 0-1,0 0 1,0 0-1,1 0 1,-1 0-1,1 0 1,-1 0 0,1 0-1,-1 0 1,1-1-1,-1 1 1,1 0-1,0 0 1,0-1-1,0 1 1,0 0-1,0 0 130,-4-14-3660</inkml:trace>
  <inkml:trace contextRef="#ctx0" brushRef="#br0" timeOffset="4576.98">4237 501 3625,'0'0'3514,"0"0"-2074,0 0-478,0 0-365,0 0-321,0 0-84,3 1 99,-1 0-215,0 0 0,0 1 1,-1-1-1,1 1 0,0-1 0,-1 1 0,1 0 1,-1 0-1,1 0 0,-1 0 0,0 0 1,0 0-1,0 0 0,0 0 0,0 0 0,0 0 1,0 3-77,13 49 1160,-10-34-705,11 40 367,3 12-451,-2 10-371,-15-74 8,3 12 180,-4-20-184,0 1 0,1-1 0,-1 1 0,0-1 0,0 0 0,1 1 0,-1-1 0,0 0 0,1 0 0,-1 1 0,0-1 0,1 0 0,-1 1 0,1-1 1,-1 0-1,0 0 0,1 0 0,-1 0 0,1 1 0,-1-1 0,1 0 0,-1 0 0,0 0 0,1 0 0,-1 0 0,1 0 0,-1 0 0,1 0 0,-1 0 1,1 0-1,-1-1 0,1 1 0,-1 0 0,0 0 0,1 0 0,-1 0 0,1-1 0,-1 1 0,0 0 0,1 0 0,-1-1-4,5-3 12,0 1 0,-1-1 0,0-1 0,0 1 0,0-1 0,-1 1 0,1-1 0,-1 0 0,0 0 0,0-1-12,8-12 24,69-106 15,40-59-279,-124 209-1024,4-24 1148,-1-1 1,1 1-1,0-1 0,-1 1 0,0-1 0,1 1 0,-1-1 0,0 0 1,0 1-1,1-1 0,-1 0 0,0 0 0,0 0 0,-1 1 1,1-1-1,0 0 0,0 0 0,0-1 0,-1 1 0,1 0 1,0 0-1,-1-1 0,1 1 0,-1 0 0,1-1 0,-1 1 116,-6-1-3355,-1 0-3592</inkml:trace>
  <inkml:trace contextRef="#ctx0" brushRef="#br0" timeOffset="5193.05">4227 179 7042,'0'0'2471,"0"0"-1008,0 0-515,0 0-485,0 0-206,0 0 98,0 0-244,0 0 0,0-1 1,0 1-1,0-1 0,0 1 0,1 0 1,-1-1-1,0 1 0,0 0 1,0-1-1,0 1 0,1 0 0,-1-1 1,0 1-1,0 0 0,1-1 0,-1 1 1,0 0-1,0-1 0,1 1 1,-1 0-1,0 0 0,1 0 0,-1-1 1,0 1-1,1 0 0,-1 0 0,1 0 1,-1 0-1,0 0 0,1 0 1,-1-1-112,441 4 1012,-440-3-930,-1 0 29,-1-12 6,-1 6-147,0 0 0,0 1-1,-1-1 1,0 1 0,0-1-1,0 1 1,-1 0-1,1 0 1,-1 1 0,-3-3 30,-12-18-338,9 8 8,7 11 72,0 0-1,-1 0 0,0 1 1,0-1-1,0 1 0,-1 0 0,1 0 1,-1 0-1,-6-4 259,10 9-176,0 0 0,-1-1 0,1 1 0,-1 0 0,1 0 0,-1 0 0,1 0 0,-1 0 0,1 1 0,-1-1 0,1 0 0,-1 1 0,1-1 0,0 1 0,-1-1-1,1 1 1,-1 0 0,1-1 0,0 1 0,0 0 0,0 0 0,-1 0 0,1 0 0,0 0 0,0 0 0,0 0 0,1 1 0,-1-1 0,0 0 0,0 0 0,0 1 176,-2 2-674,-6 6-3385</inkml:trace>
  <inkml:trace contextRef="#ctx0" brushRef="#br0" timeOffset="6241.58">5054 989 9602,'0'0'4169,"0"0"-2657,0 0 289,0 0-713,0 0-776,0 0-216,0 0-96,0-18-200,0 9-112,0-3-240,7 0-392,-4 0-321,0 1-399,-3 5-569,0 6-3472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47:23.163"/>
    </inkml:context>
    <inkml:brush xml:id="br0">
      <inkml:brushProperty name="width" value="0.05" units="cm"/>
      <inkml:brushProperty name="height" value="0.05" units="cm"/>
      <inkml:brushProperty name="color" value="#E71224"/>
    </inkml:brush>
  </inkml:definitions>
  <inkml:trace contextRef="#ctx0" brushRef="#br0">0 758 680,'0'0'1130,"0"0"-499,0 0-350,0 0-125,0 0-55,0 0-1,0 0-10,0 0-33,0 0-10,4-11 46,-2 7 2252,0 2 3453,1 2-5792,1 1 0,-1-1 0,1 1 0,0-1 0,-1 1 0,1 0 0,-1 1 0,0-1 0,1 0-1,-1 1 1,0 0 0,0 0 0,0 0 0,0 0 0,0 0 0,0 1 0,-1-1 0,1 1 0,1 2-6,11 9 138,-9-8-83,1-1 0,-1 0 0,1 0 0,1-1 0,-1 0 0,1 0 0,0-1 0,-1 0 0,2 0 0,-1 0 0,0-1 0,4 0-55,3 1 87,0 1 0,0 1 0,0 0 1,3 2-88,-7-2 62,1-1 1,-1 0-1,1 0 1,0-1 0,-1-1-1,1 0 1,10 0-63,48 0 444,-32 0-67,1-1 0,10-4-377,-37 2 85,0 0-1,0-2 1,-1 1-1,1-1 0,0-1 1,-1 0-1,0-1 0,0 0 1,3-3-85,38-21 289,-22 12-135,0-1 0,20-16-154,18-9 35,-26 18-7,-17 10-20,-15 10 6,0-1 1,-1 0-1,1-1 0,1-2-14,18-16 519,-15 13-466,0 0 0,-1-1 0,0 0 0,-1-1 0,6-9-53,24-37 71,-7 9 108,12-25-179,-34 52 40,-2-1 0,7-21-40,0 4 0,-12 30 0,-1 1 0,-1 0 0,0-1 0,0 0 0,1-11 0,20-75-31,-24 90-9,-1 7 35,0 1-1,0-1 0,0 1 1,-1-1-1,1 1 0,0-1 1,0 1-1,0-1 0,0 1 0,1-1 1,-1 1-1,0-1 0,0 1 1,0-1-1,0 1 0,0-1 1,1 1-1,-1-1 0,0 1 1,0 0-1,1-1 0,-1 1 1,0-1-1,1 1 0,-1 0 1,0-1-1,1 1 0,-1 0 1,1-1-1,-1 1 0,1 0 1,-1 0-1,0 0 0,1-1 1,-1 1-1,1 0 0,-1 0 1,1 0-1,-1 0 0,1 0 6,0 0-57,-1 0-12,0 0-3,0 0-2,0 0 1,0 0 26,0 0 22,0 0-65,0 0-190,0 5-1936,0 9-342,0-3-1465</inkml:trace>
  <inkml:trace contextRef="#ctx0" brushRef="#br0" timeOffset="2143.91">804 330 1096,'0'0'1978,"0"0"-654,0 0-368,0 0-118,0 0-50,0 0-6,1 5 4228,1 21-4803,-5-19-152,0 0 0,-1-1 0,1 1 0,-1-1 0,-1 0 0,1 0 0,-1-1 0,-5 6-55,-49 43 434,35-33-409,-11 8 409,-2-1 0,-8 3-434,45-30-3,-5 3 29,1-1 0,-1 0 1,0 1-1,0-1 0,-1-1 1,1 1-1,0-1 0,-1 0 1,0 0-1,1-1 0,-1 0 1,0 0-1,0 0 1,1 0-1,-5-1-26,3 0 5,5 0 4,0 0 1,0 0-1,1 1 0,-1-2 0,0 1 0,0 0 0,1 0 0,-1 0 0,0-1 0,0 1 0,1-1 0,-1 0 0,1 1 0,-1-1 0,0 0 0,1 0 0,-1 0 0,1 0 1,0 0-1,-1 0-9,0-2-27,0 1 0,1-1 1,-1 1-1,1-1 0,-1 0 1,1 1-1,0-1 0,0 0 1,0 0-1,0 0 0,1 0 1,-1 0-1,1 0 0,0 0 1,0 0-1,0 0 0,0 0 0,0 0 1,1-1 26,-1-6-96,-1-3 51,2-23 201,-1 35-155,0 0 0,0 0 0,0 1 0,0-1 0,0 0 0,1 0 0,-1 0 0,0 1 0,1-1 0,-1 0 0,0 0 0,1 1 0,-1-1 1,1 0-1,-1 0 0,1 1 0,0-1 0,-1 1 0,1-1 0,0 1 0,-1-1 0,1 1 0,0-1 0,-1 1 0,1-1 0,0 1 0,0 0 0,0 0 0,-1-1 0,1 1 0,0 0 0,0 0 0,0 0 0,0 0 0,38-3-63,-28 1 43,0 1 0,1 0 0,-1 1 0,0 0 0,0 1-1,11 2 20,-16 0 36,1 0 0,0 0 0,-1 0-1,0 1 1,0 0 0,0 1 0,0-1-1,4 6-35,28 18 441,-14-11-408,0 0-1,-1 1 1,9 11-33,-31-28 4,1 1 0,0-1 0,-1-1 0,1 1 0,0 0 1,-1 0-1,1-1 0,0 1 0,0-1 0,0 1 0,1-1-4,-1 1 1,0-1-1,0 1 0,0-1 0,0 1 0,1 0 1,-1 0-1,0 0 0,0 0 0,0 0 0,-1 0 1,3 2-1,-4-2-274,1 0 0,-1-1-1,1 1 1,-1 0 0,1 0 0,-1 1 0,1-1 0,-1 0 0,0 0 0,0 0 0,0 0 0,0 0 0,0 0 0,0 0 0,0 0 0,0 1 274,0 1-524,0 3-3323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5.964"/>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0:03.390"/>
    </inkml:context>
    <inkml:brush xml:id="br0">
      <inkml:brushProperty name="width" value="0.05" units="cm"/>
      <inkml:brushProperty name="height" value="0.05" units="cm"/>
    </inkml:brush>
  </inkml:definitions>
  <inkml:trace contextRef="#ctx0" brushRef="#br0">39 73 176,'0'0'2167,"0"0"-1044,0 0-580,0 0-196,0 0-113,0 0 6,0-15 1880,0 13 1240,-3 50-3129,-7 46-231,4-46 355,-1 49-355,7 165 1305,34-254-1398,-11-3 168,-1 0 0,1-2 0,0 0 0,0-2 1,0 0-1,23-4-75,7 2-294,-52 1 78,-1 0-92,0 0-123,0 0-138,0 0-282,0 0-621,-3 0-1058,-11 0-1742</inkml:trace>
  <inkml:trace contextRef="#ctx0" brushRef="#br0" timeOffset="569.09">1 225 640,'0'0'1656,"0"0"-903,0 0-492,0 0 4,0 0 240,0 0 101,0 0-2,5 0 3009,20 0-2683,-18 0-766,1 1 0,-1 1 0,1 0 0,-1-1 0,0 2 0,7 2-164,-5-1 104,0-1 0,-1 0-1,1-1 1,1 0 0,1 0-104,110 2 306,-120-4-330,-1 0-49,0 0-151,0 0-253,0 0-390,0 0-542,0 0-476,0 0-181</inkml:trace>
  <inkml:trace contextRef="#ctx0" brushRef="#br0" timeOffset="1255.28">106 1 1696,'0'0'745,"0"0"-143,0 0 29,0 0-45,0 0-161,0 0-36,4 26 3015,-4-25-3301,1 0 0,-1 0 0,1 0 0,0 0 0,-1 0 0,1 0 0,0 0 0,0 0 1,-1-1-1,1 1 0,0 0 0,0 0 0,0-1 0,0 1 0,0 0 0,0-1 0,0 1 0,1-1 0,-1 1 0,0-1 1,0 0-1,0 1 0,0-1 0,0 0 0,1 0 0,-1 0 0,0 0 0,0 0 0,0 0 0,1 0 0,-1-1 0,0 1 1,0 0-1,0 0-103,8-1-533,269-14 548,-231 15-3545,-43 0 1028</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2:05.103"/>
    </inkml:context>
    <inkml:brush xml:id="br0">
      <inkml:brushProperty name="width" value="0.05" units="cm"/>
      <inkml:brushProperty name="height" value="0.05" units="cm"/>
    </inkml:brush>
  </inkml:definitions>
  <inkml:trace contextRef="#ctx0" brushRef="#br0">0 157 904,'0'0'2049,"0"0"-1072,0 0-582,0 0-159,0 0-11,0 0 50,0 0 42,0 0-39,0 0 75,0 0 254,0 0 0,0 0-130,0 0-91,0 0-61,0 0 3,0 0 32,0 0-21,0 0-32,0 0-50,0 0-49,0 0-44,0 0-18,0 0 7,0 0-30,0 0-10,0 0-17,0 0 12,0 0 36,0 0 36,0 0 15,0 0-20,0 0-50,25 0 126,-14 1-204,-1 0 0,1 1 1,0 0-1,0 0 0,1 2-47,-2-1 151,1-1-1,0 1 1,-1-2 0,1 0-1,2 0-150,-5-1 55,0-1-1,0 2 1,0-1-1,-1 1 0,1 0 1,0 1-1,0-1 1,-1 2-1,1-1 1,-1 1-1,0 0 1,7 4-55,-10-5 44,1 0 0,0-1 0,0 1 0,0-1 1,-1 0-1,1-1 0,0 1 0,1-1 1,-1 0-1,2 0-44,38 5 407,-29-2-326,-1-1 0,1-1 0,0 0 0,0 0 0,0-2 0,4-1-81,24 1 333,-6 2 17,-22 0-188,1-1 0,-1 0 0,0-2 0,0 1 0,0-2 0,0 0 0,14-5-162,-10 2 9,-1 2-1,1 0 0,0 1 0,0 1-8,29-5 81,-27 4-30,-1 2 0,1 0 0,-1 1 0,9 2-51,32 0 429,23-6 382,-86-22 809,-2 20-1610,1 1 0,-1 0 0,-1-1-1,1 2 1,-1-1 0,0 0 0,0 1-1,0-1 1,-1 1 0,-4-3-10,4 2 45,-88-67 71,79 57-1384,27 14-1748,8 2 557,-7-1-3779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8.839"/>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51:26.771"/>
    </inkml:context>
    <inkml:brush xml:id="br0">
      <inkml:brushProperty name="width" value="0.05" units="cm"/>
      <inkml:brushProperty name="height" value="0.05" units="cm"/>
      <inkml:brushProperty name="color" value="#E71224"/>
    </inkml:brush>
  </inkml:definitions>
  <inkml:trace contextRef="#ctx0" brushRef="#br0">1 755 1096,'0'0'774,"0"0"-77,0 0-181,0 0-198,0 0-134,0 0-144,0-2-34,3-5-3,5 1 8594,5 9-5927,15 13-4405,-19-11 2619,167 67-166,-151-63-604,0 0-1,0-2 1,1-1-1,0-1 1,0-1-1,0-1 1,17-2-114,26 5 183,-44-3-148,-6 1 138,0-2 0,0 0 1,0-2-1,0 0 0,0-1 0,0-1 0,11-2-173,-15-2 82,0-1 0,0-1 0,-1 0 0,0 0 0,9-9-82,2 0 123,130-95 324,-31 7-233,-51 20 162,-63 73-365,0-1-1,-1 1 1,0-1 0,-1-1 0,0 0 0,2-7-11,4-9 40,16-30 7,9-30-47,-22 39-64,4-27 64,-17 60-55,0 0-1,-1 0 1,1-18 55,-1 17-2327,4 19-4894,-6 0 1301</inkml:trace>
  <inkml:trace contextRef="#ctx0" brushRef="#br0" timeOffset="1504.85">325 428 1424,'0'0'1298,"0"0"-478,0 0-268,0 0-125,0 0-92,0 0-39,2-2 45,2-6 134,-1 9 1038,-2 18 1877,0 1-3787,22 128 829,-21-135-541,-1 1-1,0-1 0,-1 14 110,0-17-225,0-10 86,0 0-101,0 0-76,0 0-231,0 0-660,-1 0-1204,-5 0-568</inkml:trace>
  <inkml:trace contextRef="#ctx0" brushRef="#br0" timeOffset="3109.63">491 408 2032,'0'0'1293,"0"0"-348,0 0-393,0 0-188,0 0-51,0 0 3,3-9 323,-2 8 3505,-1 110-4377,19-119 224,-11 8 17,0 0 1,0 0-1,0 1 1,0 0-1,1 0 1,-1 1-1,0 0 1,7 1-9,6 0 330,-20-1-220,-1 0-26,1 24 101,0-17-176,-1 1 0,0-1 0,0 0 0,0 0 1,-1 0-1,-1 4-9,1-8 1,-1 0 1,0 0-1,0 0 0,0-1 1,-1 1-1,1 0 1,-1-1-1,1 0 0,-1 0 1,0 1-1,0-1 1,0-1-1,0 1 0,-2 0-1,-15 12 50,11-8-48,3-2-518,5 4-6384,1-8 5137</inkml:trace>
  <inkml:trace contextRef="#ctx0" brushRef="#br0" timeOffset="4043.62">548 320 72,'0'0'484,"0"0"-80,0 0-36,0 0-68,0 0-44,0 0-36,-19 13 1636,17-3 4001,16-20-5246,25-8-498,-29 13-72,0 0 1,1 1 0,-1 0 0,3 0-42,-4 2 10,-7 1-7,1 1 0,0-1 0,0 1 1,-1-1-1,1 0 0,0 0 0,-1 0 1,1 0-1,-1-1 0,1 1 0,-1-1 1,0 1-1,0-1 0,1 0 1,-1 0-1,-1 0 0,1 0 0,0 0 1,1-2-4,0 0-81,-2 5-4557,-1-1 1482</inkml:trace>
  <inkml:trace contextRef="#ctx0" brushRef="#br0" timeOffset="5114.52">759 333 280,'0'0'2265,"0"0"-961,0 0-485,0 0-125,0 0-200,0 0-215,0 0-83,0 0 14,0 24 880,-3 152 134,5-175-1175,1 1-1,0-1 1,0 0-1,0 0 0,0-1 1,1 1-1,-1-1 1,0 0-1,0 1-48,53 2 1269,-54-4-1244,-1 0 1,0 0-1,1 0 1,-1 0-1,0 0 1,0-1-1,0 1 1,0 0-1,0-1 1,0 1-1,-1-1 1,1 1-1,0-1 1,-1 1-1,1-1 1,-1 1-1,1-2-25,9-29 155,-7 12-129,0 1 0,-1-1 0,-2 0 0,0-16-26,-1 8 14,1 27-15,-1 0-1,1 1 1,0-1-1,-1 1 1,0-1-1,1 1 0,-1-1 1,1 1-1,-1-1 1,0 1-1,1 0 1,-1-1-1,0 1 0,1 0 1,-1-1-1,0 1 1,1 0-1,-1 0 1,0 0-1,0 0 1,1 0-1,-1 0 0,0 0 1,0 0-1,1 0 1,-2 0 1,-28 0-460,22 1 224,-44-1-1387,50 2 1491,1 0 0,0 0-1,1 0 1,-1 0-1,0 0 1,1 0 0,-1 0-1,1 0 1,0 1 0,-1-1-1,1 0 1,0 1 132,0-1-201,-2 9-253,0 8-3285,2-18 1374</inkml:trace>
  <inkml:trace contextRef="#ctx0" brushRef="#br0" timeOffset="6619.48">963 177 1608,'0'0'1511,"0"0"-362,0 0-260,0 0-157,0 0-53,0 0 7,0 0-49,0 0-46,0 0-26,0 0 22,0 0-110,0 0-136,0 0-65,0 0-52,0 0-8,-4 44 209,4-42-431,0 0 0,0 0 0,0 0 0,0 0 0,0 0 0,1 0 0,-1-1 0,1 1 0,-1 0 0,1 0 0,-1 0 0,1 0 0,0-1 0,0 1 0,0 0 0,0-1 0,0 1 0,0-1 0,1 1 0,-1-1 0,1 0 6,0 1-6,1-1 0,0 1 0,0-1 0,0 0-1,0 0 1,0-1 0,0 1 0,0-1-1,0 1 1,0-1 0,0 0 0,0 0-1,1 0 7,15 0 146,-17-4-122,0 0 1,0 0-1,0 0 1,0 0-1,-1 0 1,0 0-1,0 0 1,1-4-25,2-9 35,0 13-27,-1 1 1,-3 2 4,0 1-3,0 0 4,0 0 21,0 0-19,0 0-3,0-2-12,1 0-1,-1 0 1,1 1 0,-1-1-1,1 0 1,-1 1 0,1-1-1,0 0 1,0 1 0,-1-1-1,1 1 1,0-1 0,1 1-1,-1 0 1,0-1 0,1 1-1,-1 0-3,0 0 1,-1 0-1,1 0 1,0 0 0,0 0-1,-1 0 1,1 0 0,-1 0-1,1 0 1,-1 0 0,1 0-1,-1 0 1,0 0 0,1-1 2,-1 1-8,0 1 1,11-58 239,-11 57-224,1 0-1,-1 0 1,0 1 0,0-1 0,0 0-1,0 0 1,-1 0 0,1 1 0,0-1-1,0 0 1,0 0 0,-1 1 0,1-1-1,0 0 1,-1 0 0,1 1 0,0-1-1,-1 0 1,1 1 0,-1-1 0,1 1-1,-1-1 1,0 1 0,1-1 0,-1 1-1,1-1 1,-1 1-8,-21-2-108,7 3-46,11-1 111,1-1 0,-1 1 1,1 0-1,-1 0 1,1 1-1,-1-1 1,1 1-1,-1 0 1,1 0-1,-1 0 1,1 0-1,0 0 1,-1 1-1,1 0 1,0-1-1,0 1 0,0 1 1,0-1-1,0 1 43,0 1-113,0 0-1,0 0 0,0 0 0,1 0 1,0 0-1,0 1 0,0-1 0,0 1 0,1-1 1,-1 1-1,1 0 0,1 0 0,-1 2 114,7-4-2652,-4-3 2328,8 0-1738</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0:17.347"/>
    </inkml:context>
    <inkml:brush xml:id="br0">
      <inkml:brushProperty name="width" value="0.05" units="cm"/>
      <inkml:brushProperty name="height" value="0.05" units="cm"/>
    </inkml:brush>
  </inkml:definitions>
  <inkml:trace contextRef="#ctx0" brushRef="#br0">51 225 592,'0'0'1674,"0"0"-895,0 0-297,0 0 209,0 0 20,0 0-75,4-1 361,-3 4 3422,-14 250-3792,0 11-111,13-263-499,0-1 10,0 0 26,0 0 13,0 0-13,0 0-5,0 0-25,0 0-9,0 0-4,0 0-2,0 0 0,0 0 0,0 0 0,5 0-3,23 1 57,1-2 0,0-1 0,-1-1 0,1-1-1,1-2-61,-15 2 11,-5 1-6,-1 0-1,1 1 0,0 1 1,1 0-1,-1 0 1,2 1-5,-11 0 9,-1 0 4,0 0 3,0-29-2291,0-3-1564,0 17 1009</inkml:trace>
  <inkml:trace contextRef="#ctx0" brushRef="#br0" timeOffset="570.48">1 487 2961,'0'0'1043,"0"0"-479,0 0-22,0 0 88,0 0 75,0 0 64,0 0-120,0 0-152,0 0-111,0 0-73,0 0 46,26 0 563,-1 0-728,0-2 0,0 0 1,0-1-1,-1-2 1,23-7-195,-25 6-85,-1 1-1,1 1 1,0 1 0,0 1 0,1 0 0,2 2 85,-25 0-189,0 0 109,0 0 42,0 0-106,0 0-244,-2-1-185,0 0 0,0 0-1,0 0 1,0 0 0,1 0-1,-1 0 1,0-1 0,0 1 0,1-1-1,-1 0 574,1 2-451,-7-9-1919</inkml:trace>
  <inkml:trace contextRef="#ctx0" brushRef="#br0" timeOffset="1187.6">18 130 1856,'0'0'1263,"0"0"-261,0 0-75,0 0-104,0 0-306,0 0-181,1-19 4120,42 16-4271,-1-1 0,0-1 0,0-3 0,0-2 0,-1-1 0,0-2 0,23-12-185,-49 19-17,0 0 0,0 1 0,1 1 0,0 0 0,0 1 0,0 1 0,1 0 17,-16 2-203,-1 0-86,0 0-26,-13 8-4192,-3-4-271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2:15.533"/>
    </inkml:context>
    <inkml:brush xml:id="br0">
      <inkml:brushProperty name="width" value="0.05" units="cm"/>
      <inkml:brushProperty name="height" value="0.05" units="cm"/>
    </inkml:brush>
  </inkml:definitions>
  <inkml:trace contextRef="#ctx0" brushRef="#br0">16 183 256,'0'0'113,"0"0"34,0 0 117,0 0 90,0 0 186,0 0 5,0 0-182,0 0-42,0 0 75,0 0 83,0 0-33,0 0-125,0 0-82,0 0 2,0 0-46,-14 0 535,13 0 5735,540 0-2742,-472 15-3579,59-7 610,149-5-26,-220 5-703,-55-8-18,1 0 2,2 0 6,-2 0 10,-1 0 35,0 0 6,0 0 28,0 0 41,0 0 61,0 0 43,0 0-1,0 0-20,0 0-52,0 0-56,0 0-37,0 0-21,0 0 0,0 0 12,0 0-18,0 0-21,0 0 32,0 0 6,0 0 41,0 0 25,0 0 18,0 0-4,0 0-14,0 0-12,-1-30 129,0 23-232,-1 0 0,1 0 1,-1 0-1,-1 0 0,1 1 0,-1-1 1,-1 1-1,1 0 0,-4-5-14,-2 0 32,0 0-1,-1 0 1,0 1-1,-4-2-30,-27-30-8,32 29-147,15 8-571,24 7-720,-25-1 1419,31-1-5559,-33 0-2717</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5.964"/>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6:42:34.726"/>
    </inkml:context>
    <inkml:brush xml:id="br0">
      <inkml:brushProperty name="width" value="0.05" units="cm"/>
      <inkml:brushProperty name="height" value="0.05" units="cm"/>
    </inkml:brush>
  </inkml:definitions>
  <inkml:trace contextRef="#ctx0" brushRef="#br0">140 363 328,'0'0'808,"0"0"-280,0 0-188,0 0-148,0 0-65,0 0 36,0 0 13,0 0-45,0 0 99,0 0 101,0 0-36,-18 15 553,17-13-536,0 0-1,-1 0 1,1 0 0,0 0-1,0 0 1,0 1 0,0-1-1,1 0 1,-1 1 0,1-1-1,-1 1 1,1-1 0,0 0-1,0 1 1,0 0-312,1 49-463,0-27 853,1 16-268,3 0-1,0 0 1,9 25-122,6 42 127,-19-101-413,1 7 1430,-1-24-251,-1 7-885,-1-34-142,1 0 0,2 0 0,2 1 0,1-1 0,2 1 0,5-17 134,44-102-703,-56 154 672,0 0-1,1 0 0,-1 0 0,1 0 0,-1 0 0,1 0 0,-1 0 1,1 0-1,0 0 0,0 1 0,-1-1 0,1 0 0,0 0 0,0 0 1,0 1-1,0-1 0,0 1 0,0-1 0,0 1 0,0-1 0,0 1 0,0-1 1,0 1-1,0 0 0,0 0 0,1-1 0,-1 1 0,0 0 0,0 0 1,0 0-1,0 0 0,0 0 0,1 1 0,-1-1 0,1 0 32,6 1 66,3-2-88,-6 1-41,1 0 0,0 0 0,0 1 0,0-1 0,0 1 0,0 0 0,2 1 63,-6 0 1,1-1-1,0 1 1,-1-1-1,0 1 1,1 0 0,-1 0-1,0 0 1,0 0-1,0 0 1,0 0 0,0 0-1,0 1 1,-1-1-1,1 1 1,-1-1-1,1 4 0,3 3 149,-2-2-76,0 0 0,1 0 1,0 0-1,0-1 0,0 0 1,1 0-1,0 0-73,-3-5 1,-1-1-5,-1 0-44,0 0-101,0 0-429,0 0-624,1 0-748,1 0-705</inkml:trace>
  <inkml:trace contextRef="#ctx0" brushRef="#br0" timeOffset="1481.52">47 182 472,'0'0'486,"0"0"-326,0 0-52,0 0 50,0 0 60,0 0 118,-7 0 163,-32 3 1266,39-3-1353,0 0 38,0 0 71,0 0 42,0 0-27,0 0-80,0 0-98,0 0-20,0 0 8,0 0-40,0 0-109,0 0-47,0 0-3,0 0-23,0 0-48,0 0-77,0 0-99,0 0-27,0 0-4,29 0-18,-10 3 180,-1 0 1,-1 2-1,15 4-31,-17-4 37,0 0 0,0-2 0,0 0 0,1 0 0,14 0-37,158-3 155,-108 0 2278,-80-30-2321,-6 7-106,0 1 0,-2 0 0,0 0 0,-2 1-1,-8-15-5,12 24 1,3 6 2,0 0 1,0 0-1,-1 1 0,0 0 1,-3-5-4,4 9 4,0 1-20,3 0-35,0 0 26,0 0-26,0 0-44,0 0-19,0 0-52,0 0-62,0 0-122,0 36-2635,3-18 1390,3 3-624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8.839"/>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9:24.287"/>
    </inkml:context>
    <inkml:brush xml:id="br0">
      <inkml:brushProperty name="width" value="0.05" units="cm"/>
      <inkml:brushProperty name="height" value="0.05" units="cm"/>
    </inkml:brush>
  </inkml:definitions>
  <inkml:trace contextRef="#ctx0" brushRef="#br0">74 167 464,'0'0'494,"0"0"-120,0 0-91,0 0-86,1 5 5467,2 20-5753,-4-15 81,-1 0-1,1 1 1,-1-1-1,-1 0 1,0 0-1,0-1 1,-4 7 8,-11 37-30,11-12-265,6-29 130,-1 0 0,-1 0 1,0-1-1,0 1 1,-1-1-1,-1 0 1,0 1 164,1-6-424,4-10-684,0-6 39,0 4-253</inkml:trace>
  <inkml:trace contextRef="#ctx0" brushRef="#br0" timeOffset="2081.56">395 176 408,'0'0'1311,"0"0"-493,0 0-166,0 0-76,0 0-113,0 0-126,0 0-113,0 0-81,0 0-61,0 0 20,0 0 59,0 0 57,0 0 15,0 0 54,-30-2 383,27 0-615,1 0 0,-1 0 0,0 0 0,0 1-1,0 0 1,0-1 0,0 1 0,0 0-1,0 0 1,0 1 0,0-1 0,0 1-1,-1-1-54,-47 1-615,25 1-692,26 35 1074,-13 62 208,27-98 65,-6 0 1,1 0 1,-1 0-1,0-1 0,1-1 1,4 0-42,-9 1 11,-1 1 9,-3 0 40,0 0 62,0 0-34,0 0-30,7 22-495,-7-17 384,0 1-1,0-1 1,-1 1-1,0 0 1,0-1-1,0 1 0,-1-1 1,1 1-1,-1-1 1,0 0-1,-1 0 1,0 0-1,1 0 0,-1 0 1,-1 0-1,1-1 1,-1 0-1,0 0 1,0 0-1,0 0 0,0 0 1,-1-1-1,-4 3 54,8-4 34,-1-1 0,1 0 0,-1 0-1,0 1 1,0-1 0,0 0 0,0 0 0,1-1-1,-1 1 1,0 0 0,-1-1 0,1 1 0,0-1-1,0 1 1,0-1 0,0 0 0,0 0 0,0 0-1,0 0 1,0 0 0,-1-1 0,1 1 0,0-1-1,0 1 1,0-1 0,0 0 0,0 0 0,0 0-1,1 0 1,-1 0 0,0 0 0,0 0 0,1-1-1,-1 1 1,1-1 0,-1 1 0,1-1 0,-1 0-35,1 1-43,0 0-1,-1 0 0,1 0 0,-1 0 0,1 0 0,-1 0 0,1 0 0,-1 0 0,0 1 0,1-1 0,-1 1 0,0-1 1,1 1-1,-1-1 0,0 1 0,0 0 0,1 0 0,-1 0 0,0 0 45,1 0-9,1 0-35,0 0-30,0 0 0,0 0-4,30-3-2301,-27 3 1076</inkml:trace>
  <inkml:trace contextRef="#ctx0" brushRef="#br0" timeOffset="3783.35">481 170 576,'0'0'440,"0"0"-282,0 0-37,0 0 79,0 0 117,0 0 221,0 0 157,0 0-14,0 0-143,-13 10 36,7 4-659,1 0 0,0 1-1,1 0 1,1 0 0,0 0-1,1 0 1,0 0 0,2 1-1,0 13 86,1-28 16,-1 0-1,1 0 0,0 1 1,0-1-1,-1 0 0,1 0 1,0 0-1,0 0 0,0 0 1,0 0-1,0 0 0,1 0 1,-1-1-1,0 1 0,0 0 1,1-1-1,-1 1 0,0-1 1,1 1-1,-1-1 0,1 1-15,30 7 73,-25-8-57,0 0 0,0-1 0,0 1 0,-1-1 0,1 0 0,0-1 0,-1 0 0,1 0 0,2-1-16,-8 2-15,1 0 1,-1 0-1,0-1 1,0 1 0,0-1-1,1 1 1,-1-1-1,-1 1 1,1-1-1,0 1 1,0-1-1,0 0 1,-1 1-1,1-1 1,-1 0-1,0 0 1,1 1-1,-1-3 15,5-42-491,-4 27 280,0-46 794,-28 52-780,26 11 238,-1 0 0,1 0-1,-1-1 1,1 1 0,0-1 0,0 1 0,0-1 0,0 1 0,1-1 0,-1 1 0,1-1 0,-1 0 0,1 0 0,0 1 0,0-1-41,0 2-20,0 1-53,-19-3-19,18 3 81,0 1 1,1-1-1,-1 0 0,0 1 1,0-1-1,1 0 0,-1 1 1,0-1-1,1 0 0,-1 1 1,0-1-1,1 1 0,-1 0 1,1-1-1,-1 1 0,1-1 1,-1 1-1,1 0 0,0-1 1,-1 1-1,1 0 0,0 0 1,-1-1-1,1 1 0,0 0 1,0 0-1,0-1 0,-1 2 11,-4 29 17,2-11-40,2-13-2398,1-7 918</inkml:trace>
  <inkml:trace contextRef="#ctx0" brushRef="#br0" timeOffset="5028.87">653 12 360,'0'0'371,"0"0"-132,0 0-125,0 0-184,0 0-138,0 6-2,0 87 1158,0-93-921,1 1 0,-1 0-1,1-1 1,-1 1 0,1-1 0,-1 1-1,1-1 1,0 1 0,-1-1-1,1 1 1,0-1 0,-1 1-1,1-1 1,0 0 0,-1 1 0,1-1-1,0 0 1,0 0 0,-1 0-1,1 0 1,0 1 0,0-1 0,-1 0-1,1 0 1,0 0 0,0 0-1,0-1-26,30 2 314,-25-2-334,4 2 385,-7-1-281,0 0 0,0 0 0,0 0 0,0 0 0,0-1 0,1 1 0,-1-1 0,0 0 0,0 0-84,-2 0 7,1 0 0,-1 0 0,1 0 0,-1 0 0,0-1 0,0 1 0,1-1 0,-1 1 0,0-1 0,0 1 0,0-1 0,0 1 0,-1-1 0,1 0 0,0 1 0,-1-1 0,1 0-7,2-5 5,4-19-122,-7 26 232,0-2-85,0 0-1,0 1 1,0-1 0,0 0-1,0 0 1,-1 1 0,1-1-1,0 0 1,-1 1-1,1-1 1,-1 0 0,0 1-1,0-1 1,0-1-30,-5 1-269,-1-1 0,1 1-1,0 0 1,-1 1 0,1-1 0,-1 1 0,0 1 0,1-1-1,-1 1 1,0 0 0,1 1 0,-2 0 269,-16-1-588,21 0 189</inkml:trace>
  <inkml:trace contextRef="#ctx0" brushRef="#br0" timeOffset="5477.89">656 6 40,'0'0'473,"0"0"-127,0 0-178,0 0-45,0 0 57,-6-5 790,2 58 433,1-2-3298,3-51 783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0:28.464"/>
    </inkml:context>
    <inkml:brush xml:id="br0">
      <inkml:brushProperty name="width" value="0.05" units="cm"/>
      <inkml:brushProperty name="height" value="0.05" units="cm"/>
    </inkml:brush>
  </inkml:definitions>
  <inkml:trace contextRef="#ctx0" brushRef="#br0">81 57 928,'0'0'879,"0"0"-272,0 0-123,0 0-75,0 0-19,0 0 54,-1 0-196,1 1 1,-1-1-1,1 0 0,-1 0 1,1 1-1,-1-1 0,1 0 1,0 1-1,-1-1 0,1 0 1,-1 1-1,1-1 1,0 1-1,-1-1 0,1 1 1,0-1-1,0 1 0,-1-1 1,1 1-1,0-1 0,0 1 1,-1 0-249,-11 153 624,12-118-513,-2 0 1,-1 1 0,-4 13-112,4-23 162,2 1 1,0-1 0,2 0 0,2 3-163,-3-21 150,22-9-106,19 1 174,-8 0 0,-1-2 0,1-1 0,-1-1 0,12-3-218,-29 3 77,1 1 0,1 1 0,-1 1 0,5 1-77,3-1 197,-24 0-182,0 0 1,1 0-142,-1-1-1,0 1 1,0-1 0,0 1-1,0-1 1,1 0 0,-1 1 0,0-1-1,0 1 1,0-1 0,0 1 0,0-1-1,0 1 1,0-1 0,0 1-1,-1-1 1,1 1 0,0-1 0,0 1-1,0-1 1,-1 1 0,1-1 0,0 1-1,0-1 1,-1 1 0,1-1 0,0 1-1,-1-1 1,1 1 0,-1 0-1,1-1 1,0 1 0,-1 0 0,1-1-1,-1 1 1,1 0 0,-1 0 0,1-1-1,-1 1 1,1 0 0,-1 0-1,1 0 1,-1 0 0,0 0 126,-14-1-3830</inkml:trace>
  <inkml:trace contextRef="#ctx0" brushRef="#br0" timeOffset="617.05">81 304 3241,'0'0'876,"0"0"-185,0 0 26,0 0-50,0 0-104,0 0 12,0 0-11,0 0-90,0 0-59,0 0-29,0 0-50,0 0-59,0 0-69,0 0-67,0 0-39,0 0-18,0 0-29,0 0-26,0 0 23,0 0 24,0 0 49,0 0 94,0 0 44,0 0-7,0 0-27,0 0-81,6 0-121,102 0 282,-62 0-2608,-32-23-3599,-7 16 3846</inkml:trace>
  <inkml:trace contextRef="#ctx0" brushRef="#br0" timeOffset="1303.42">1 38 488,'0'0'1355,"0"0"-561,0 0-106,0 0 39,0 0-175,0 0-78,26-4 3345,9 2-2491,0-1 0,17-5-1328,-19 2 396,32 0-158,-1 2-1,34 3-237,-97 1-148,-1 0-139,0 0-145,30-3-5229,-22 2 1861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2:20.330"/>
    </inkml:context>
    <inkml:brush xml:id="br0">
      <inkml:brushProperty name="width" value="0.05" units="cm"/>
      <inkml:brushProperty name="height" value="0.05" units="cm"/>
    </inkml:brush>
  </inkml:definitions>
  <inkml:trace contextRef="#ctx0" brushRef="#br0">0 164 744,'0'0'668,"0"0"-189,0 0-68,0 0 96,0 0 31,1 0 6012,3 0-3389,17 0-3187,966 0 7208,-988-23-6348,-4 13-834,-1 1 0,0 1-1,0-1 1,-1 1-1,0 0 1,0 1-1,-1 0 1,0 0-1,0 1 1,-3-2 0,-21-19-24,6 1-34,25 26 36,1 0-44,0 0-62,0 0-55,0 0-25,0 0-57,1 2 126,1 1 0,0-1 0,0 0 1,-1 1-1,1-1 0,0 0 1,1 0-1,-1 0 0,0-1 0,1 1 1,-1 0-1,1-1 0,-1 1 1,1-1-1,1 0 139,2 3-428,35 17-5282,-31-19-2360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9:34.146"/>
    </inkml:context>
    <inkml:brush xml:id="br0">
      <inkml:brushProperty name="width" value="0.05" units="cm"/>
      <inkml:brushProperty name="height" value="0.05" units="cm"/>
    </inkml:brush>
  </inkml:definitions>
  <inkml:trace contextRef="#ctx0" brushRef="#br0">1241 1 144,'0'0'650,"0"0"-246,0 0-39,0 0 28,0 0 45,0 0-47,0 0-131,0 0-3,0 0 51,0 0-12,0 0 8,0 0 47,0 0 36,0 0-37,0 0-87,0 0 15,0 0 28,0 0-7,-3 29 961,1-19-1221,1-1 1,0 0-1,0 1 0,1-1 0,0 1 0,1 1-39,-1 0 22,1-1-1,-2 1 1,1 0 0,-3 10-22,-2-7 40,0 0 0,0 0 0,-1-1 0,-1 1 0,-6 8-40,-21 47-143,25-39 104,8-23 42,-1-1-1,0 1 1,0 0 0,-1-1 0,-2 5-3,3-7 1,0-1-1,1 0 1,-1 0 0,1 1 0,0-1 0,-1 1-1,2-1 1,-1 1 0,0-1 0,1 2-1,-4 4 32,1 0 1,-1 0-1,-1-1 0,0 0 1,0 0-1,0 0 1,-6 5-33,10-11 3,-1 0-6,-2 4-20,0 0 0,-1 0 0,0-1 0,0 1 0,0-1 1,-1 0-1,1-1 0,-4 3 23,3-2-44,0 1 1,0-1 0,1 2-1,0-1 1,0 0 0,-1 3 43,4-4-21,-1 1 1,0-1 0,0 0 0,-1 0-1,1 0 1,-1 0 0,0 0-1,0-1 1,-1 0 0,1 0 0,-1 0-1,0 0 1,0-1 0,0 0-1,0 0 1,-1 0 0,0-1 0,1 1-1,-4 0 21,-40 13-611,41-12 442,1-1 0,-1 0 0,0-1 0,1 0 0,-1 0-1,0-1 1,-5 1 169,10-2-12,0 1-1,0 0 1,0 0-1,-1 0 1,1 0-1,0 1 1,1-1-1,-1 1 0,0 0 1,0-1-1,1 1 1,-1 1-1,1-1 1,-1 0-1,0 2 13,0-1 7,1-1 0,0 1 0,-1-1 0,0 0 0,1 0 0,-1 0 0,0 0 0,0-1 0,0 1 0,0-1-1,-1 0 1,1 1 0,0-1 0,0-1 0,-4 1-7,4 0 39,-1 0-1,0 0 1,0 0-1,0 1 1,1-1 0,-1 1-1,1 0 1,-4 1-39,-23 11-117,8-11 344,-1-1 0,0-1 0,0 0 0,-2-2-227,-8 0 710,-83 7 289,4 0-1206,33-6-92,79 0 310,-17 0 326,-42 0-557,59 0 214,-36-12 215,35 12-202,1 0 1,-14-9 227,13 8-235,-1 1-1,1-1 1,0 0-1,0 0 1,-1 1 0,1-1-1,0 0 1,0 0 0,0 0-1,0 0 1,0 0 0,0 0-1,0 0 1,0 0-1,1-1 1,-1 1 0,0 0-1,1 0 1,-1-1 0,1 1-1,-1-1 1,1 1 0,0 0-1,-1-1 1,1 1 0,0-1-1,0 0 1,0 2 8,0 0 5,0 0-2,-11-8 309,9 7-6716,2 1 4861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9:39.372"/>
    </inkml:context>
    <inkml:brush xml:id="br0">
      <inkml:brushProperty name="width" value="0.05" units="cm"/>
      <inkml:brushProperty name="height" value="0.05" units="cm"/>
    </inkml:brush>
  </inkml:definitions>
  <inkml:trace contextRef="#ctx0" brushRef="#br0">0 346 1584,'0'0'1162,"0"0"-486,0 0-189,0 0-152,0 0-157,21-12 3124,16-16-2619,-19 14-538,1 0 1,19-10-146,-31 20-5,1 0 0,-1 1 1,0 0-1,1 1 0,0 0 1,0 0-1,0 1 0,0-1 1,0 2-1,4-1 5,0 1 50,22 3-398,-32-3 330,-1 1-1,0 0 1,1-1 0,-1 1-1,0 0 1,1 0 0,-1 0-1,0 0 1,0 0-1,0 0 1,0 0 0,0 0-1,0 1 1,0-1-1,0 0 1,-1 1 0,1-1-1,0 0 1,-1 1-1,1-1 1,-1 1 18,6 21 45,-2-1-1,0 1 1,-2 0 0,0 0-1,-2 0 1,0 0 0,-2 4-45,1 31 162,0-53-175,0 0 0,0-1-1,-1 1 1,1 0 0,-1-1 0,0 1 0,0-1 0,-1 0 0,1 0 0,-1 1-1,0-2 1,0 1 0,-1 0 13,-48 51-176,48-50 163,-25 25-42,20-20 26,1 0-1,-1-1 0,-1-1 0,1 1 0,-2-2 0,1 1 0,-11 5 30,18-13 4,3 0 57,0 0 48,0 0 3,0 0-12,0 0-32,0 0-44,0 0-13,0 0 10,0 0 21,0 0-18,0 0 17,11-4 30,8-3-42,1 0 0,-1 1 0,1 0 1,1 2-1,-1 1 0,1 0 0,-1 2 0,1 0 1,5 2-30,-24-1-8,-1-1-23,1 1-1,-1 0 0,0 0 1,1 0-1,-1 0 0,1 0 1,-1 0-1,1 0 0,-1 0 1,1 0-1,-1 1 1,1-1-1,-1 1 0,0-1 1,1 1-1,-1 0 0,0-1 1,1 1-1,-1 0 1,0 0-1,0 0 0,0 0 1,0 0-1,0 0 0,0 0 1,0 0-1,0 0 1,0 1-1,-1-1 0,1 0 32,0 0-164,0-1 0,-1 1 0,1-1 1,0 1-1,0-1 0,0 0 0,0 1 0,-1-1 0,1 0 0,0 0 0,0 0 0,0 0 0,0 0 0,0 0 0,0 0 0,-1 0 0,1 0 0,0 0 0,1 0 164,3-1-1222,1 1-949</inkml:trace>
  <inkml:trace contextRef="#ctx0" brushRef="#br0" timeOffset="1449.33">751 310 232,'0'0'992,"0"0"38,0 0 65,0 0-318,0 0-163,0 0-21,-7 1 73,2-1-644,0 0 149,0-1 0,1 1 0,-1 1 0,1-1 0,-1 1 0,0-1 0,1 1 0,0 1 0,-1-1 0,-3 2-171,-17 15 223,3-3-146,0 1 1,1 1-1,1 1 1,-4 6-78,19-18-13,-1 0 1,1 0 0,1 1-1,-1 0 1,1 0-1,1 0 1,-1 1 0,1-1-1,0 1 1,1 0 0,0 0-1,0 0 1,1 0-1,0 0 1,0 0 0,1 2 12,0 6-8,-1-11 0,1 0-1,0 1 0,0-1 0,1 1 0,0-1 0,-1 0 0,2 1 1,-1 0 8,0-4 2,0-1 1,0 1-1,0-1 0,0 1 1,0-1-1,0 0 1,1 0-1,-1 0 1,0 1-1,0-1 1,1 0-1,-1 0 1,1-1-1,-1 1 0,1 0 1,0 0-1,-1-1 1,1 1-1,-1-1 1,1 1-1,0-1 1,0 0-1,-1 0 1,1 0-1,0 0 0,-1 0 1,1 0-1,0 0-2,3 0 22,8 0-12,-1 0 0,1-1 0,0 0 1,7-2-11,-15 1-11,0 1-1,0-1 1,0-1 0,-1 1 0,1 0 0,0-1 0,-1 0 0,0 0 0,1-1 0,-1 1 0,-1-1 0,2-1 11,8-11 8,0 0 0,-2-1 0,0-1 0,-1 0 0,-1 0 0,7-19-8,-11 26 2,-2 4 9,1-1 1,-2 1-1,1 0 0,-1-1 1,0 1-1,1-9-11,-2 8 395,1 12 343,1 11-234,-4-4-404,0-1 1,-1 0-1,0 0 0,-4 9-100,-5 29 59,6 25-167,3 57 108,2-84-323,0-45 226,0-1-30,0 0-54,0 0 33,0-36-1442,0 6-2214,0 22 1749</inkml:trace>
  <inkml:trace contextRef="#ctx0" brushRef="#br0" timeOffset="10897.91">391 197 128,'0'0'493,"0"0"-195,0 0 26,0 0 177,0 0-113,30-20-61,-16 9-335,-11 9 970,0 1 0,1-1 1,-1 1-1,0 0 0,1 0 0,-1 0 0,1 0 1,-1 1-1,1 0 0,-1-1 0,1 1-962,17 1 1840,-5-1-4138,212 0 2180,-165 3 166,-63-3-40,0 0 8,0 0 30,0 0 5,0-37 1044,-43-42-1063,41 75-35,-23-34 15,23 38-5,1 0 1,1 0 1,0 0 5,0 0-5,0 0-1,0 0 0,0 0-3,0 0-21,0 0-37,0 0 24,0 0 3,0 0-48,0 0 10,0 0 1,0 0 2,0 0 7,0 0-7,0 0-25,0 0-100,0 0-97,0 17-3695,0-13 381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0:40.639"/>
    </inkml:context>
    <inkml:brush xml:id="br0">
      <inkml:brushProperty name="width" value="0.05" units="cm"/>
      <inkml:brushProperty name="height" value="0.05" units="cm"/>
    </inkml:brush>
  </inkml:definitions>
  <inkml:trace contextRef="#ctx0" brushRef="#br0">68 80 984,'0'0'988,"0"0"-17,0 0-60,0 0-239,0 0-205,0 0-110,-2-2 2295,-9-14-2131,7 12 5726,2 9-6268,0-1-1,1 1 1,0-1 0,0 1-1,0 0 1,0 0 0,1-1 0,0 1-1,0 0 1,1 4 21,-2 7 35,-4 92-6,3-50 22,-2 0-1,-3 0 0,-4 9-50,9-52-2,0 0-1,1 0 1,1 7 2,-1-9 23,1 0 0,-1 0 1,-1 0-1,-2 8-23,9-22 170,-1 1 1,1 0 0,0-1-1,-1 0 1,1 0-1,-1 0 1,1-1 0,-1 0-1,4-1-170,8-3 128,-11 5-125,35-11 21,0 1 0,30-3-24,27 14 9,-97 0-2,0 0 2,0 0-26,0 0-157,0 0-174,0 0-157,0 0-151,0 0-117,0 0-93,0 0-115,0 0-188,-13 0-3163,-3 0 101</inkml:trace>
  <inkml:trace contextRef="#ctx0" brushRef="#br0" timeOffset="771.01">161 320 80,'0'0'641,"0"0"-368,0 0-163,0 0 96,0 0 290,0 0 339,-4-1 205,-2 0-546,-3-1-119,-1 2 4130,10 0-4151,0 0-56,0 0-40,0 0-26,0 0-1,0 0-35,0 0-56,0 0-39,0 0-12,0 0-2,0 0 0,0 0 13,0 0-11,0 0 55,0 0 88,0 0 27,0 0-19,0 0-49,0 0-29,0 0-2,0 0 34,0 0 32,0 0-13,0 0-4,0 0 40,0 0 30,0 0-78,0-1-199,0 0-1,0 1 0,1-1 0,-1 0 0,1 1 0,-1-1 1,1 0-1,-1 1 0,1-1 0,-1 1 0,1-1 1,-1 1-1,1-1 0,0 1 0,-1-1 0,1 1 0,0 0 1,-1-1-1,1 1 0,0 0 0,0-1 0,-1 1 0,1 0 1,0 0-1,0 0 0,-1 0 0,1 0 0,0 0 1,0 0-1,0 0 0,0 0-1,39 0-33,-11 0 12,63-3-8952,-92 3 5119</inkml:trace>
  <inkml:trace contextRef="#ctx0" brushRef="#br0" timeOffset="1409.81">51 46 888,'0'0'1352,"0"0"-522,0 0-145,0 0 62,0 0-112,0 0-35,0 0 16,0 0 62,0 0-6,0 0-53,0 0-54,0 0-62,0 0-80,0 0-122,0 0-130,0 0-78,0 0-1,21 0 686,14-2-86,-1-1 0,1-2 0,14-5-692,59-8 270,52 11-120,-92 7-6030,-67 0 2257</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2:25.621"/>
    </inkml:context>
    <inkml:brush xml:id="br0">
      <inkml:brushProperty name="width" value="0.05" units="cm"/>
      <inkml:brushProperty name="height" value="0.05" units="cm"/>
    </inkml:brush>
  </inkml:definitions>
  <inkml:trace contextRef="#ctx0" brushRef="#br0">0 213 704,'0'0'1802,"0"0"-838,0 0-422,0 0-278,0 0-124,9-20 1500,-4 3-1424,-4 15 160,0 1 0,0 0 0,0 0 0,0 0 0,0 0 0,0 0 0,0 0 1,1 0-1,-1 1 0,0-1 0,1 0 0,-1 1 0,1-1 0,-1 1 0,2-1-376,27-2 6237,-9 3-4964,-6 1-3519,289-1 3369,-197-4-931,95-4-53,190 8 102,-392 0-212,0 0 45,0 0 26,0 0 40,0 0 61,1-2-20,-1 0 0,0 0 0,0 0 0,0 0 0,0-1 0,-1 1 0,1 0 0,0 0 0,-1 0 0,0 0-181,-4-4 17,-1 0-1,0 1 1,0 0 0,0 0 0,-1 1 0,0-1-1,-6-2-16,-21-14 6,-46-39-289,79 59 220,1 1-33,0 0-85,0 0-101,0 0-151,0 0-239,18 10-1025,-12-5 1305,57 47-4794,-44-35-2061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9:53.541"/>
    </inkml:context>
    <inkml:brush xml:id="br0">
      <inkml:brushProperty name="width" value="0.05" units="cm"/>
      <inkml:brushProperty name="height" value="0.05" units="cm"/>
    </inkml:brush>
  </inkml:definitions>
  <inkml:trace contextRef="#ctx0" brushRef="#br0">61 48 440,'0'0'680,"0"0"-36,0 0-165,0 0-91,0 0 95,0 0-18,0 0-95,0-5-41,2-16-67,-3 20-213,1 0 1,0 0 0,0-1-1,1 1 1,-1 0 0,0 0 0,0 0-1,1 0 1,-1-1 0,0 1-1,1 0 1,-1 0 0,1 0 0,0 0-1,-1 0 1,1 0 0,0 0-1,0 0-49,-1 1 230,0 0 78,0 0 13,0 0-46,0 0-22,0 0-32,0 0-91,0 0-110,0 0-73,2 12 62,-1 1 0,0 0 0,-1 0-1,-1-1 1,0 1 0,-1 3-9,-7 68 77,6-48 99,-2 0-1,-1 0 1,-1-1-1,-12 32-175,0-19 521,18-45-502,4-4 88,0 0-1,-1 0 0,1-1 1,0 1-1,-1-1 1,0 0-1,1 0 1,-1 1-1,0-2 1,0 1-1,0 0 0,2-2-106,42-43 86,-43 44-72,1 1 0,-1-1 0,1 1 0,-1-1 0,1 1 0,-1 0 0,5-1-14,23-16 69,-26 16-67,-1-1 0,1 1-1,0 0 1,0 1 0,0-1 0,3 0-2,-7 2 13,0 0 0,1 1-1,-1-1 1,0 1 0,1-1 0,-1 1 0,1 0 0,-1-1-1,0 1 1,1 0 0,-1 0 0,1 0 0,-1 0 0,1 0-1,-1 1 1,1-1 0,-1 0 0,0 1 0,1-1 0,-1 1-1,1-1 1,-1 1 0,0-1 0,0 1 0,1 0 0,-1 0-1,0 0 1,0 0 0,0 0 0,1 1-13,1 3 43,0 1 0,0 0 0,0 1 0,-1-1 0,0 0 0,0 1 0,-1-1 0,0 1 0,0-1 0,0 1 0,-1-1 0,0 1 0,0 0 0,-1 2-43,0 11-39,0-18 20,-1 0 0,0 0 0,0-1 0,0 1 0,0-1 0,0 1 0,-1-1 0,1 0 0,0 0 0,-1 0 0,1 0 0,-1 0 0,1-1 0,-1 1 0,-1 0 19,-8 3-23,-1 1 116,-1-1 0,1 0 0,-1-1 0,0-1 0,0 0 0,0 0 1,0-1-1,0-1 0,-14-2-93,-8 2 67,35 0-71,1 0-48,0 0-68,0 0-25,0 0 35,0 0 28,0 0 7,0 0 0,0 0-1,0 0-68,4 23-1219,2-11-1780,-6-8 384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10:02.255"/>
    </inkml:context>
    <inkml:brush xml:id="br0">
      <inkml:brushProperty name="width" value="0.05" units="cm"/>
      <inkml:brushProperty name="height" value="0.05" units="cm"/>
    </inkml:brush>
  </inkml:definitions>
  <inkml:trace contextRef="#ctx0" brushRef="#br0">0 165 1296,'0'0'886,"0"0"-447,0 0-97,0 0-120,0 0-65,0 0 112,0 0 77,0 0 23,0 0-10,0 0-10,0 0 51,0 0 79,0 0-4,0 0-96,0 0-76,0 0-63,0 0-28,0 0-4,0 0-14,0 0-54,0 0-10,0 0 42,0 0 59,0 0 18,0 0-16,0 0 5,0 0 63,0 0-37,0 0-119,0 0-89,0 0-41,0 0 5,0 0 43,0 0-15,0 0-27,0 0-6,37 0 285,227 6 1184,-109 0-1105,-154-6-359,-1 0 24,0 0 11,0 0-6,0 0-20,0 0 13,0 0-20,0 0 13,0 0-20,0 0 1,0 0 24,0 0-23,0 0 3,0 0 25,0 0 30,0 0 54,0 0 11,0 0 10,0 0-15,0 0-77,-7-24-100,-24-6-105,0-1 0,3-1 0,-14-21 147,42 53 1,-1 0-1,1-1 0,0 1 1,0 0-1,0-1 0,-1 1 0,1 0 1,0-1-1,0 1 0,-1 0 0,1-1 1,0 1-1,-1 0 0,1-1 0,0 1 1,-1 0-1,1 0 0,0 0 1,-1-1-1,1 1 0,-1 0 0,1 0 1,0 0-1,-1 0 0,1 0 0,-1 0 1,1 0-1,-1 0 0,1 0 1,0 0-1,-1 0 0,1 0 0,-1 0 1,1 0-1,-1 0 0,1 0 0,0 1 1,-1-1-1,1 0 0,0 0 0,-1 0 1,1 1-1,0-1 0,-1 0 1,1 0-1,0 1 0,-1-1 0,-4 8-1435,4 1-3781,1-8-611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10:05.634"/>
    </inkml:context>
    <inkml:brush xml:id="br0">
      <inkml:brushProperty name="width" value="0.05" units="cm"/>
      <inkml:brushProperty name="height" value="0.05" units="cm"/>
    </inkml:brush>
  </inkml:definitions>
  <inkml:trace contextRef="#ctx0" brushRef="#br0">30 532 1568,'0'0'874,"0"0"-335,0 0-162,0 0-2,0 0 121,0 0 104,0 0 128,0 0 36,0 0-37,0 0-79,0 0-177,0 0-172,0 0-30,0 0 9,0 0-45,0 0 2,0 0-9,0 0-28,0 0-9,0 0 10,0 0-19,0 0-9,0 0 9,1-1-132,-1 0 0,0-1 0,0 1 1,1 0-1,-1 0 0,0-1 0,1 1 0,-1 0 1,1 0-1,0 0 0,-1 0 0,1 0 0,1-1-48,11-6 13,1 1-1,0 1 0,0 0 0,0 0 0,1 2 0,0 0 0,0 0 0,0 2 1,1 0-1,-1 0 0,5 2-12,54 0 259,-73 0-262,1 1 0,-1-1 1,0 1-1,0-1 1,0 1-1,0 0 0,0-1 1,0 1-1,0 0 1,-1 0-1,1 0 0,0 0 1,0 0-1,-1 0 1,1 0-1,0 0 1,-1 0-1,1 0 0,-1 0 1,1 0-1,-1 0 1,0 0-1,1 1 0,-1-1 1,0 0-1,0 0 1,0 0-1,0 1 3,4 37-6,-4-21 53,1-13-59,-1 1 0,0 0 0,0-1-1,0 1 1,-1-1 0,1 1 0,-1 0-1,-1-1 1,1 0 0,-1 1 0,0-1-1,0 0 1,-1 0 0,1 0 0,-3 3 12,-31 48-153,29-42 111,-1-1-1,-1 0 0,0-1 0,0 0 0,-1 0 0,-4 2 43,-15 13-9,20-17 15,-1 0 0,0-1-1,-1-1 1,0 1-1,0-2 1,-1 1 0,1-2-1,-2 0 1,0 0-6,11-5 1,-4 2 2,0-1 1,0-1 0,0 1-1,0-1 1,-1 0 0,1 0-1,-1-1-3,7 0 34,0 0 55,0 0 2,0 0-25,0 0 10,0 0-1,0 0-25,0 0-25,0 0-14,4-2-4,0 0 1,0-1 0,0 2 0,0-1 0,1 0 0,-1 1-1,1 0-7,4-3 10,9-2 20,1 0 0,0 2 0,-1 0 0,2 1 1,-1 0-1,3 2-30,42-1-432,13 3 432,-3 1-1767,-74-2 861,0 0-402,-1 0-1045,-8 0-1713</inkml:trace>
  <inkml:trace contextRef="#ctx0" brushRef="#br0" timeOffset="1833.14">732 559 280,'0'0'950,"0"0"-209,0 0-193,0 0-30,0 0 14,0 0-128,0-4-72,0 1-574,0 2 321,0 0 0,0 0-1,0 0 1,0 1 0,0-1 0,0 0-1,0 0 1,0 1 0,0-1 0,0 0-1,0 0 1,0 0 0,0 1 0,-1-1-1,1 0 1,0 1 0,-1-1 0,1 0-1,0 1 1,-1-1 0,1 0 0,-1 1-1,1-1 1,-1 1 0,1-1 0,-1 0-1,0 1 1,1 0 0,-1-1 0,0 1-1,1-1 1,-1 1 0,0 0 0,1-1-1,-1 1 1,0 0 0,0 0 0,0 0-1,1 0 1,-1-1 0,0 1 0,0 0-1,1 0 1,-1 0 0,0 1 0,0-1-1,1 0 1,-2 0-79,1 0 163,1 0 11,-39 1 1020,35 0-1184,1-1 1,-1 1-1,1 1 0,0-1 0,-1 1 0,1-1 1,0 1-1,0 0 0,0 0 0,0 0 1,0 0-1,1 1 0,-1-1 0,1 1 1,-2 2-11,-1 1-76,0 1 0,1-1 1,0 1-1,1 0 1,-1 0-1,0 4 76,2-1-47,0 1 0,0 0-1,1-1 1,1 1 0,0-1 0,0 1-1,2 6 48,-1 18-77,0-34 83,0 1-1,-1-1 1,1 1 0,0-1-1,0 1 1,1-1 0,-1 0 0,0 1-1,0-1 1,1 0 0,-1 0 0,0 0-1,1 0 1,-1 0 0,1 0 0,-1 0-1,1-1 1,0 1 0,-1 0-1,1-1 1,0 1 0,1-1-6,41 11 122,-41-11-124,0 1 0,-1-1 0,1 1 0,0-1-1,-1 0 1,1 0 0,0-1 0,0 1 0,-1-1 0,1 1 0,0-1 0,-1 0 0,1 0-1,-1 0 1,1 0 0,-1 0 0,3-2 2,-2 0 0,0 0-1,1-1 1,-1 0-1,-1 1 0,1-1 1,0 0-1,-1 0 1,0-1-1,0 1 1,1-2 0,14-44-4,-13 38 33,0 0 0,0 1-1,1-1 1,1 1 0,3-6-29,-1-4 2311,-9 39-281,2 17-2101,1 0 0,2 0 0,2 0 1,1-1-1,1 1 0,13 30 71,5 14-240,-22-158-290,-4 43-1116,0 36 690,-7 0-3363,-2 0 289</inkml:trace>
  <inkml:trace contextRef="#ctx0" brushRef="#br0" timeOffset="3212.88">520 419 1464,'0'0'1291,"0"0"-249,0 0-97,0 0-90,0 0-109,0 0-202,33 0 4398,-15 0-4764,0-2 0,0 0 0,-1-1 0,1-1 0,-1 0 0,1-1 0,13-7-178,-16 7 9,0 1-1,1 1 1,-1 0 0,0 1 0,1 1-1,-1 0 1,1 2-9,6-7-88,-21 6 112,-1 0 29,0 0 6,0 0-34,0 0 18,0 0 16,0 0 16,0 0-1,0 0-6,-17-6-33,7-3-72,-1-1 1,1 0-1,0 0 1,1-1-1,1 0 1,-1-1-1,2 0 1,-5-8 36,6 10-3621,9 20-2222,-1-5 5946,-1 2-3813</inkml:trace>
  <inkml:trace contextRef="#ctx0" brushRef="#br0" timeOffset="4760.08">1248 461 656,'0'0'1136,"0"0"-435,0 0-75,0 0-39,0 0-65,0 0-6,20-18 2298,-18 16-959,-1 7-802,-2 18-588,-5 29-732,1-15 192,1-6-6,-1-1 1,-2 1 0,-2 3 80,8-28-111,0 0 0,0 0 0,1 1 0,-1-1 0,1 1 0,1 1 111,-1 5-495,0-12 311,0-1-96,0 0-169,0 0-86,4-18-2610,2 9 1384</inkml:trace>
  <inkml:trace contextRef="#ctx0" brushRef="#br0" timeOffset="5379.53">1105 556 3441,'0'0'1195,"0"0"-382,0 0-179,0 0-241,0 0-101,0 0 51,-7-5 1256,6 4 1447,10 2-2918,0 0 0,0 0 0,0 1 0,6 2-128,-5-2 81,0 0 0,-1 0 0,1 0 0,9-1-81,174-1 695,-188 2-1482,-5-2 530,-1-8-1009,1 8 625,0 0-296,0 0-463,0-1-979,-3-1-1449</inkml:trace>
  <inkml:trace contextRef="#ctx0" brushRef="#br0" timeOffset="7028.48">1704 169 3289,'0'0'1348,"0"0"-481,0 0-343,0 0-216,0 0-116,0 0-28,0 0 105,0 0 66,0 0 27,0 0-37,0 0-48,0 10 196,5 117-216,-1-83-250,-3 1 0,-1 0 0,-2 0 1,-2 0-1,-4 10-7,-4-11 57,8-31-17,0 0 0,1 0 0,1 0 0,0 0 0,0 9-40,-8 14 82,10-36-22,0 0 2,0 0 30,0 0 43,0 0-6,0 0-65,0 0-33,0 0 24,0 0 2,0 0 10,0 0 44,0 0 9,0 0-39,7-27-76,2 13-48,0-2 94,2 1-1,0 0 1,3-2-51,-10 11 72,1 2 0,1-1 0,-1 0 1,1 1-1,-1 0 0,1 1 0,0-1 1,1 1-1,-1 0 0,3 0-72,30-14 271,-31 13-245,0 0-1,-1 1 1,2 0 0,-1 0-1,0 1 1,1 0-1,-1 0 1,1 1 0,3 0-26,-11 2 15,1-1 0,-1 1 1,1 0-1,-1-1 1,1 1-1,-1 0 1,0 0-1,1 0 1,-1 0-1,0 1 0,0-1 1,0 0-1,0 0 1,0 1-1,0-1 1,0 1-1,0-1 1,0 1-1,-1-1 0,1 1 1,-1-1-1,1 1 1,-1 0-16,11 37 143,-7-2 141,-1-1 0,-3 8-284,0-41 2,-1 0-1,0 0 0,0 0 1,-1 0-1,1 0 0,-1 0 1,1 0-1,-1-1 0,0 1 1,0 0-1,0-1 0,0 1 1,-1-1-1,1 0 0,-1 0 1,0 1-2,-47 31-23,43-29-20,-1-1 1,-1 0-1,1-1 0,0 0 1,-1 0-1,0-1 0,1 0 1,-1 0-1,0-1 0,0-1 1,-9 1 42,12-2-22,1 1 0,-1-1 0,1-1 1,-1 1-1,1-1 0,-1 1 0,1-2 1,0 1-1,-3-2 22,3 2-27,0-1 0,0 1 1,0 0-1,0 0 0,-1 1 1,1-1-1,-1 1 0,1 1 1,-3-1 26,7 1 6,1 0-64,0 0-20,-8-12-6203,0 3 1893</inkml:trace>
  <inkml:trace contextRef="#ctx0" brushRef="#br0" timeOffset="8854.52">1535 205 304,'0'0'710,"0"0"7,0 0-78,0 0-122,0 0 1,0 0-45,-10 0 2888,8 0 2561,332 0-5209,-208-15-767,-121 15 109,0 0 1,0 0-1,0 0 0,0 0 0,0 0 0,1 0 0,-1 0 0,0 0 0,0-1 1,0 1-1,0 0 0,0-1 0,0 1 0,0-1 0,0 1 0,1-2-55,-2 2 25,0 0 0,0-1 0,0 1 0,1 0 0,-1-1 0,0 1 0,0-1 0,0 1 0,0 0 0,0-1 0,0 1 0,0 0 0,0-1 0,0 1 0,0-1 0,0 1 0,-1 0 0,1-1 0,0 1 0,0 0 0,0-1 0,0 1 0,0 0 0,-1-1 0,1 1 0,0 0 0,0-1 0,-1 1 0,1 0 0,0 0-25,-29-25 675,22 20-840,-21-23 169,1 0 0,-4-9-4,-6-6-99,36 42-456,-7-7 1435,5 8-2992,1 4-3338,-1 6 81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1:00.396"/>
    </inkml:context>
    <inkml:brush xml:id="br0">
      <inkml:brushProperty name="width" value="0.05" units="cm"/>
      <inkml:brushProperty name="height" value="0.05" units="cm"/>
    </inkml:brush>
  </inkml:definitions>
  <inkml:trace contextRef="#ctx0" brushRef="#br0">2 16 536,'0'0'998,"0"0"-149,0 0-85,0 0-114,0 0-229,0 0-69,0 2 6739,0 16-7252,4 505 1205,-8-509-998,2-7 98,17-5 31,17-3 150,-17 1-284,0-1 0,1 2 0,-1 0 0,0 0 0,0 2 0,0 0-41,2 2-210,-11-2-795,0-1-1,0-1 0,0 1 1,0-1-1,1 0 0,-1-1 1,2 1 1005,1-1-2998</inkml:trace>
  <inkml:trace contextRef="#ctx0" brushRef="#br0" timeOffset="748.23">82 324 1040,'0'0'1064,"0"0"-175,0 0 130,0 0 13,0 0-109,0 0-223,-5-16 2766,44 6 122,-26 6-3702,0-1 0,1 2 1,0 0-1,-1 1 0,9-1 114,-21 3-186,0 0 0,1 0 0,-1 0-1,0 0 1,0 0 0,0 0 0,0 0 0,0 1 0,1-1 0,-1 0-1,0 1 1,0-1 0,0 1 0,0-1 0,0 1 0,0-1-1,0 1 1,0 0 0,0-1 0,-1 1 0,1 0 0,0 0 186,0 0-255,-1 1 1,1-1 0,-1 0-1,0 1 1,0-1 0,1 1-1,-1-1 1,0 1 0,0-1 0,0 1-1,-1-1 1,1 0 0,0 1-1,0-1 1,-1 1 0,1-1-1,-1 0 1,1 1 0,-1-1 254,-10 15-4209</inkml:trace>
  <inkml:trace contextRef="#ctx0" brushRef="#br0" timeOffset="1416.97">74 1 696,'0'0'1426,"0"0"-623,0 0-234,0 0-54,0 0-102,0 0-42,0 0 10,0 0 206,0 0 200,0 0 123,0 0-86,0 0-240,0 0-175,0 0-31,0 0-22,0 0-9,0 0 2,0 0-6,0 0-15,0 0-23,0 0-42,0 0-19,0 0-5,0 0-46,0 0-74,9 0-94,243 0-1041,-254 30-2420,-8-15 733</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2:38.131"/>
    </inkml:context>
    <inkml:brush xml:id="br0">
      <inkml:brushProperty name="width" value="0.05" units="cm"/>
      <inkml:brushProperty name="height" value="0.05" units="cm"/>
    </inkml:brush>
  </inkml:definitions>
  <inkml:trace contextRef="#ctx0" brushRef="#br0">0 217 544,'0'0'1067,"0"0"-60,0 0-166,0 0-99,0 0-205,0 0-209,0 0-108,0 0-39,0 0 59,0 0 38,0 0 56,0 0-22,0 0 13,0 0 29,0 0 56,0 0 46,0 0 35,0 0 0,0 0-67,0 0-96,0 0-42,0 0-38,0 0-34,0 0-4,0 0-2,0 0-26,0 0-6,0 0-4,0 0-14,0 0-9,0 0-39,0 0-28,0 0-11,0 0-12,0 0-10,0 0-21,0 0 16,38 0 719,161 0 961,-157-12-1044,-34 11-630,1 0-1,-1-1 1,1 0-1,-1-1 0,0 1 1,5-4-50,-5 3 80,0 0 1,-1 0-1,1 1 1,0 0-1,0 0 1,1 1 0,2 0-81,7 0 78,1-1 1,-1 0 0,6-3-79,-6 2 90,0 0 1,0 1 0,5 1-91,54-7 94,150 5 452,-226 3-538,32 0-15,-29 0 15,-3 0 5,-1 0 3,0 0 18,3 0-29,-2 0-24,12 0-34,-9-2 2486,-5-1-2415,1 0 1,-1 0 0,1 0-1,-1 1 1,0-1 0,0 0 0,0 0-1,-1 0 1,1 1 0,-1-1-1,1 1 1,-1-1 0,0 1-1,0-1 1,0 1 0,0 0 0,0 0-1,-1 0 1,1 0-19,-3-2 7,1 0 0,0 0-1,0-1 1,1 1 0,-1-1 0,1 0-7,-26-10 38,29 14-39,0 0 1,-1 0-1,1 1 0,-1-1 0,1 0 0,-1 1 0,1-1 0,-1 0 0,0 1 0,1-1 1,-1 1-1,0-1 0,0 1 0,1-1 0,-1 1 0,0-1 0,0 1 0,0-1 1,-4 0-248,1-1-1,0 0 0,0 0 0,0 0 0,0 0 1,0-1-1,1 1 0,-1-1 0,1 0 1,0 0-1,-1-1 249,3 3-8,1 1 0,0 0-7,0 0-36,0 0-50,0 0-38,0 0-7,0 0 10,0 0-15,0 0-37,0 0-186,0 3-470,0 2 194,0 0-1,0 0 0,-1 0 0,0 0 0,0 0 0,-1 3 651,-10 12-5273</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10:36.059"/>
    </inkml:context>
    <inkml:brush xml:id="br0">
      <inkml:brushProperty name="width" value="0.05" units="cm"/>
      <inkml:brushProperty name="height" value="0.05" units="cm"/>
      <inkml:brushProperty name="color" value="#E71224"/>
    </inkml:brush>
  </inkml:definitions>
  <inkml:trace contextRef="#ctx0" brushRef="#br0">0 48 616,'0'0'814,"0"0"-121,0 0-102,0 0-111,0 0-63,0 0-83,0 0-118,0 0-60,0 0-28,0 0-28,0 0-44,0 0-21,0 0 73,0 0 68,0 0 112,0 0 71,0 0-43,0 0-71,0 0-1,0 0 71,0 0 1,0 0-40,0 0-65,0 0-82,0 0-38,0 0 17,0 0 58,0 0 109,0 0 60,0 0-3,0 0-59,0 0-63,0 0-65,0 0-81,0 0-51,23 0-2,-16 0 7,0-1 0,0 0 1,0-1-1,0 0 0,0 0 0,-1 0 0,1-1 0,0 0-18,-1 0 101,0 0-1,0 1 1,0 0-1,1 0 0,-1 0 1,1 1-1,6 0-100,60-14 995,-66 14-932,0 1 1,-1 0-1,1 1 0,0 0 0,0 0 1,-1 0-1,1 1 0,-1 0 0,1 0 0,-1 1 1,0-1-1,2 2-63,5 4 169,-2-3-65,0 0 0,0 2 0,-1-1 0,0 1 0,0 1 0,-1 0 0,0 0 0,2 4-104,21 21 314,-25-27-253,0 1 1,0 0-1,-1 0 1,0 1-1,-1 0 1,1 0-1,-1 0 1,0 2-62,25 36 97,-24-13 45,-6-32-133,0-1-1,0 0 0,0 38-112,0-13-397,0-24-762,0-14 61,-1-3-1373,-4 1-2606</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10:50.327"/>
    </inkml:context>
    <inkml:brush xml:id="br0">
      <inkml:brushProperty name="width" value="0.05" units="cm"/>
      <inkml:brushProperty name="height" value="0.05" units="cm"/>
      <inkml:brushProperty name="color" value="#E71224"/>
    </inkml:brush>
  </inkml:definitions>
  <inkml:trace contextRef="#ctx0" brushRef="#br0">364 55 232,'0'0'532,"0"0"11,0 0-43,0 0-108,0 0-16,0 0 70,0 0 35,0 0-128,0 0-168,0 0-68,0-4 2077,0-20-5733,0 19 5841,0 2 4116,-5 3-6367,1 1 0,-1-1 1,1 1-1,0 0 0,0 0 1,-1 0-1,1 0 0,0 1 0,0-1 1,0 1-1,0 0 0,0 0 1,0 1-52,-3 1 167,0-1 1,0 0 0,-1 0 0,0-1-1,-7 1-167,10-2 17,0 0 0,0 0 0,0 1 0,0 0 0,0 0 0,0 0 0,0 0 0,0 0 0,1 1 0,-1 0 0,1 0 0,0 1 0,0-1 0,-1 2-17,-21 20-8,21-22-12,0 1 0,1 0 0,0 1 0,0-1 1,0 1-1,0 0 0,1-1 0,-1 2 20,-3 5-23,5-9 18,0 0 0,1 0 0,0 0-1,-1 0 1,1 0 0,0 0 0,0 0-1,0 1 1,0-1 0,0 0 0,1 1 0,-1-1-1,1 0 1,-1 1 5,1-2 13,-36-1 386,34 0-385,0-1-1,0 1 1,0-1-1,0 1 1,0-1-1,0 0 1,0 0-1,1 0 1,-1 0-1,0 0 1,1 0 0,-1-1-1,1 1 1,-1 0-1,1-1 1,-1 1-1,1-1 1,0 0-1,0 1 1,0-1-1,0 0 1,0 0-1,0 1 1,0-1-1,1 0 1,-1 0-1,1 0 1,-1-1-14,-6-16 70,5 17-60,1 0 0,0-1 0,0 1 0,0-1 0,0 1 0,0-1 0,1 0 0,-1 1 0,1-2-10,-4-40-63,4 44 22,0 0 18,0-1-11,4-38 80,-3 37-45,-1 0 0,1 1 0,-1-1 0,1 1-1,0-1 1,0 0 0,0 1 0,0-1 0,0 1 0,0 0 0,0-1 0,0 1 0,1 0 0,-1 0 0,0-1 0,1 1 0,-1 0 0,1 1 0,1-2-1,5 0-66,1 1 0,0 0 0,-1 1 0,1 0 0,7 0 66,-6 1 18,-6-1-25,0 0 1,-1 0 0,1 1-1,0 0 1,-1 0 0,1 0-1,-1 0 1,1 1 0,-1-1 0,0 1-1,1 0 1,-1 0 0,0 0 6,31 15 18,-29-15-17,-1-1 0,0 2 0,0-1 0,0 0 0,0 1 1,-1 0-1,1 0 0,-1 0 0,1 1-1,-4-4 0,9 4 11,-8-4-10,0 1 0,0-1 0,0 1-1,0-1 1,0 1 0,0-1 0,0 1-1,0 0 1,0-1 0,0 1 0,0 0 0,0 0-1,0 0 1,-1 0 0,1 0-1,28 23 33,-25-16-9,-4-7-20,0-1-16,0 0-37,0 0-31,16 12-9,35 20 321,-49-32-236,-2 0 9,0 0 6,0 1 7,0 1-10,0-2-14,1 1 1,-1-1 1,0 0 0,1 0 0,-1 1 0,0-1-1,0 0 1,1 1 0,-1-1 0,0 0 0,0 1-1,0-1 1,1 0 0,-1 1 0,0-1 0,0 0-1,0 1 1,0-1 0,0 1 0,0-1 0,0 0-1,0 1 1,0-1 0,0 1 0,0-1 0,0 1 0,0-1-1,0 0 1,0 1 0,0-1 0,0 1 4,0 2 4,0-3-16,6 15-154,-6-15 204,2 0 79,-1 0-5312,-4 0 1630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51:26.771"/>
    </inkml:context>
    <inkml:brush xml:id="br0">
      <inkml:brushProperty name="width" value="0.05" units="cm"/>
      <inkml:brushProperty name="height" value="0.05" units="cm"/>
      <inkml:brushProperty name="color" value="#E71224"/>
    </inkml:brush>
  </inkml:definitions>
  <inkml:trace contextRef="#ctx0" brushRef="#br0">1 755 1096,'0'0'774,"0"0"-77,0 0-181,0 0-198,0 0-134,0 0-144,0-2-34,3-5-3,5 1 8594,5 9-5927,15 13-4405,-19-11 2619,167 67-166,-151-63-604,0 0-1,0-2 1,1-1-1,0-1 1,0-1-1,0-1 1,17-2-114,26 5 183,-44-3-148,-6 1 138,0-2 0,0 0 1,0-2-1,0 0 0,0-1 0,0-1 0,11-2-173,-15-2 82,0-1 0,0-1 0,-1 0 0,0 0 0,9-9-82,2 0 123,130-95 324,-31 7-233,-51 20 162,-63 73-365,0-1-1,-1 1 1,0-1 0,-1-1 0,0 0 0,2-7-11,4-9 40,16-30 7,9-30-47,-22 39-64,4-27 64,-17 60-55,0 0-1,-1 0 1,1-18 55,-1 17-2327,4 19-4894,-6 0 1301</inkml:trace>
  <inkml:trace contextRef="#ctx0" brushRef="#br0" timeOffset="1504.85">325 428 1424,'0'0'1298,"0"0"-478,0 0-268,0 0-125,0 0-92,0 0-39,2-2 45,2-6 134,-1 9 1038,-2 18 1877,0 1-3787,22 128 829,-21-135-541,-1 1-1,0-1 0,-1 14 110,0-17-225,0-10 86,0 0-101,0 0-76,0 0-231,0 0-660,-1 0-1204,-5 0-568</inkml:trace>
  <inkml:trace contextRef="#ctx0" brushRef="#br0" timeOffset="3109.63">491 408 2032,'0'0'1293,"0"0"-348,0 0-393,0 0-188,0 0-51,0 0 3,3-9 323,-2 8 3505,-1 110-4377,19-119 224,-11 8 17,0 0 1,0 0-1,0 1 1,0 0-1,1 0 1,-1 1-1,0 0 1,7 1-9,6 0 330,-20-1-220,-1 0-26,1 24 101,0-17-176,-1 1 0,0-1 0,0 0 0,0 0 1,-1 0-1,-1 4-9,1-8 1,-1 0 1,0 0-1,0 0 0,0-1 1,-1 1-1,1 0 1,-1-1-1,1 0 0,-1 0 1,0 1-1,0-1 1,0-1-1,0 1 0,-2 0-1,-15 12 50,11-8-48,3-2-518,5 4-6384,1-8 5137</inkml:trace>
  <inkml:trace contextRef="#ctx0" brushRef="#br0" timeOffset="4043.62">548 320 72,'0'0'484,"0"0"-80,0 0-36,0 0-68,0 0-44,0 0-36,-19 13 1636,17-3 4001,16-20-5246,25-8-498,-29 13-72,0 0 1,1 1 0,-1 0 0,3 0-42,-4 2 10,-7 1-7,1 1 0,0-1 0,0 1 1,-1-1-1,1 0 0,0 0 0,-1 0 1,1 0-1,-1-1 0,1 1 0,-1-1 1,0 1-1,0-1 0,1 0 1,-1 0-1,-1 0 0,1 0 0,0 0 1,1-2-4,0 0-81,-2 5-4557,-1-1 1482</inkml:trace>
  <inkml:trace contextRef="#ctx0" brushRef="#br0" timeOffset="5114.52">759 333 280,'0'0'2265,"0"0"-961,0 0-485,0 0-125,0 0-200,0 0-215,0 0-83,0 0 14,0 24 880,-3 152 134,5-175-1175,1 1-1,0-1 1,0 0-1,0 0 0,0-1 1,1 1-1,-1-1 1,0 0-1,0 1-48,53 2 1269,-54-4-1244,-1 0 1,0 0-1,1 0 1,-1 0-1,0 0 1,0-1-1,0 1 1,0 0-1,0-1 1,0 1-1,-1-1 1,1 1-1,0-1 1,-1 1-1,1-1 1,-1 1-1,1-2-25,9-29 155,-7 12-129,0 1 0,-1-1 0,-2 0 0,0-16-26,-1 8 14,1 27-15,-1 0-1,1 1 1,0-1-1,-1 1 1,0-1-1,1 1 0,-1-1 1,1 1-1,-1-1 1,0 1-1,1 0 1,-1-1-1,0 1 0,1 0 1,-1-1-1,0 1 1,1 0-1,-1 0 1,0 0-1,0 0 1,1 0-1,-1 0 0,0 0 1,0 0-1,1 0 1,-2 0 1,-28 0-460,22 1 224,-44-1-1387,50 2 1491,1 0 0,0 0-1,1 0 1,-1 0-1,0 0 1,1 0 0,-1 0-1,1 0 1,0 1 0,-1-1-1,1 0 1,0 1 132,0-1-201,-2 9-253,0 8-3285,2-18 1374</inkml:trace>
  <inkml:trace contextRef="#ctx0" brushRef="#br0" timeOffset="6619.48">963 177 1608,'0'0'1511,"0"0"-362,0 0-260,0 0-157,0 0-53,0 0 7,0 0-49,0 0-46,0 0-26,0 0 22,0 0-110,0 0-136,0 0-65,0 0-52,0 0-8,-4 44 209,4-42-431,0 0 0,0 0 0,0 0 0,0 0 0,0 0 0,1 0 0,-1-1 0,1 1 0,-1 0 0,1 0 0,-1 0 0,1 0 0,0-1 0,0 1 0,0 0 0,0-1 0,0 1 0,0-1 0,1 1 0,-1-1 0,1 0 6,0 1-6,1-1 0,0 1 0,0-1 0,0 0-1,0 0 1,0-1 0,0 1 0,0-1-1,0 1 1,0-1 0,0 0 0,0 0-1,1 0 7,15 0 146,-17-4-122,0 0 1,0 0-1,0 0 1,0 0-1,-1 0 1,0 0-1,0 0 1,1-4-25,2-9 35,0 13-27,-1 1 1,-3 2 4,0 1-3,0 0 4,0 0 21,0 0-19,0 0-3,0-2-12,1 0-1,-1 0 1,1 1 0,-1-1-1,1 0 1,-1 1 0,1-1-1,0 0 1,0 1 0,-1-1-1,1 1 1,0-1 0,1 1-1,-1 0 1,0-1 0,1 1-1,-1 0-3,0 0 1,-1 0-1,1 0 1,0 0 0,0 0-1,-1 0 1,1 0 0,-1 0-1,1 0 1,-1 0 0,1 0-1,-1 0 1,0 0 0,1-1 2,-1 1-8,0 1 1,11-58 239,-11 57-224,1 0-1,-1 0 1,0 1 0,0-1 0,0 0-1,0 0 1,-1 0 0,1 1 0,0-1-1,0 0 1,0 0 0,-1 1 0,1-1-1,0 0 1,-1 0 0,1 1 0,0-1-1,-1 0 1,1 1 0,-1-1 0,1 1-1,-1-1 1,0 1 0,1-1 0,-1 1-1,1-1 1,-1 1-8,-21-2-108,7 3-46,11-1 111,1-1 0,-1 1 1,1 0-1,-1 0 1,1 1-1,-1-1 1,1 1-1,-1 0 1,1 0-1,-1 0 1,1 0-1,0 0 1,-1 1-1,1 0 1,0-1-1,0 1 0,0 1 1,0-1-1,0 1 43,0 1-113,0 0-1,0 0 0,0 0 0,1 0 1,0 0-1,0 1 0,0-1 0,0 1 0,1-1 1,-1 1-1,1 0 0,1 0 0,-1 2 114,7-4-2652,-4-3 2328,8 0-1738</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1:11.452"/>
    </inkml:context>
    <inkml:brush xml:id="br0">
      <inkml:brushProperty name="width" value="0.05" units="cm"/>
      <inkml:brushProperty name="height" value="0.05" units="cm"/>
    </inkml:brush>
  </inkml:definitions>
  <inkml:trace contextRef="#ctx0" brushRef="#br0">0 103 864,'0'0'1264,"0"0"-418,0 0-133,0 0-111,0 0-162,0 0 48,0 0 107,0 0-15,0 0-93,0 0-83,0 0 4,0 0-39,0 0 34,0 0 21,0 0-57,0 0-100,0 0-61,0 0-19,0 0-4,0 0-4,0 0-1,0 24 273,0 563 1117,0-587-1558,0 0-2,0 0 0,0 0 1,0 0 18,0 0 51,0 0 28,0 0 14,0 0-19,0 0-40,0 0-43,7 0 8,13 1 43,0 1 0,0 1-1,-1 1 1,3 1-69,-3 0 136,2-1 0,-1-1-1,0-1 1,3 0-136,32 1 455,-55-3-731,0 0-147,0 0-144,0 0-357,0 0-814,0 0-1194</inkml:trace>
  <inkml:trace contextRef="#ctx0" brushRef="#br0" timeOffset="622.48">5 391 888,'0'0'1351,"0"0"-633,0 0-220,0 0 25,0 0-31,0 0 54,0 5 91,0 7-180,0-2 2854,1-10-3227,-1 0 1,1 0-1,0 0 1,0 1-1,-1-1 1,1 0-1,0 0 1,0 1-1,-1-1 1,1 1-1,0-1 1,-1 1-1,1-1 1,-1 1-1,1-1 1,0 1-1,-1-1 1,1 1-1,-1 0-84,3 3 60,0-1 1,0 1-1,1 0 0,-1-1 0,1 1 0,0-1 0,0 0 0,0 0 1,0-1-1,0 1 0,1-1 0,-1 0 0,1 0 0,0 0 0,0-1 0,-1 0 1,1 0-1,0 0 0,0 0 0,0-1 0,0 0 0,0 0 0,3 0-60,79 0 155,-86 0-166,-1 0-82,0 0-102,0 0-153,0 0-216,0 0-273,0 0-466,0-1-763,0-2-648</inkml:trace>
  <inkml:trace contextRef="#ctx0" brushRef="#br0" timeOffset="1270.35">9 0 2633,'0'0'886,"0"0"-333,0 0 13,0 0 76,0 0-2,0 0-45,3 4-28,8 14 18,-11-17-495,1-1-1,0 1 1,-1-1-1,1 1 1,-1-1-1,1 1 1,-1-1 0,1 0-1,0 1 1,-1-1-1,1 0 1,0 1-1,0-1 1,-1 0 0,1 0-1,0 0 1,-1 0-1,1 0 1,0 0-1,0 0 1,-1 0 0,1 0-1,0 0 1,0 0-1,0 0-89,5 0 119,-1 3 34,1 1 0,-1 0 0,0 0 1,-1 0-1,1 0 0,2 4-153,14 13 128,-9-14-37,-1 0-1,1-1 1,0 0 0,1 0 0,0-2 0,-1 1 0,2-2-1,-1 0 1,0 0 0,4-1-91,43 11 291,8 16-190,-63-28-86,-5-1-21,0 0-74,1 0 25,-1 0 0,0 0-1,1 0 1,-1 0 0,0 0 0,0 0-1,1 1 1,-1-1 0,0 0-1,0 0 1,0 0 0,1 0-1,-1 1 1,0-1 0,0 0 0,0 0-1,1 0 1,-1 1 0,0-1-1,0 0 1,0 0 0,0 1 0,0-1-1,1 0 1,-1 1 0,0-1-1,0 0 1,0 0 0,0 1-1,0-1 1,0 0 0,0 0 0,0 1-1,0-1 1,0 0 0,0 1-1,0-1 1,-1 0 0,1 0-1,0 1 1,0-1 0,0 0 0,0 0-1,0 1 56,0 1-629,0 9-2865</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2:42.880"/>
    </inkml:context>
    <inkml:brush xml:id="br0">
      <inkml:brushProperty name="width" value="0.05" units="cm"/>
      <inkml:brushProperty name="height" value="0.05" units="cm"/>
    </inkml:brush>
  </inkml:definitions>
  <inkml:trace contextRef="#ctx0" brushRef="#br0">6 240 904,'0'0'986,"0"0"-378,0 0-219,0 0-65,0 0 26,0 0 98,0 0 1,0 0-102,0 0-86,0 0-59,0 0 27,0 0 35,0 0 110,0 0 68,0 0-43,0 0-131,0 0-120,0 0-70,0 0-57,0 0-8,0 0-2,0 0 2,-5-18 320,7 13 4234,42 4-4236,-20 0-187,-1 0 0,0 2 1,0 1-1,0 1 0,5 1-144,0 1 248,0-1-1,1-2 0,-1-1 1,1-1-1,14-2-247,26 0 342,357 2 882,-342-11-949,-85-13 2803,-7 13-3030,-1 1 0,0 1-1,0 0 1,-1 0 0,0 1 0,-9-5-48,6 3 24,-42-40 56,13 9-64,30 25-31,11 15 14,1 1 0,0-1-1,0 1 1,-1-1 0,1 0 0,0 1 0,-1-1-1,1 1 1,-1-1 0,1 1 0,0-1-1,-1 1 1,1-1 0,-1 1 0,0 0 0,1-1-1,-1 1 1,1 0 0,-1-1 0,1 1 0,-1 0-1,0 0 1,1 0 0,-1-1 0,0 1 1,0 0-16,1 0-32,0 0-40,0 0-40,0 0-38,0 0-45,0 0-118,0 0-151,0 0-228,0 64-4645,0-33 980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6:42:48.517"/>
    </inkml:context>
    <inkml:brush xml:id="br0">
      <inkml:brushProperty name="width" value="0.05" units="cm"/>
      <inkml:brushProperty name="height" value="0.05" units="cm"/>
    </inkml:brush>
  </inkml:definitions>
  <inkml:trace contextRef="#ctx0" brushRef="#br0">0 35 184,'0'0'387,"0"0"-4,0 0 43,0 0-63,0 0-8,0 0 78,0 0 54,0 0-36,0 0-101,0 0-91,0 0-92,0 0-34,0 0 6,0 0 32,0 0 69,0 0 41,0 0 6,0 0 0,0 0 21,0 0 21,0 0 51,0 0 40,0 0 0,0 0-90,0 0-130,0 0-92,0 0-43,0 0-33,0 0 44,0 0 21,0 0 24,0 0 37,0 0-22,0 0-40,0 0-40,0 0-33,0 0-7,0 0-1,0 0-6,0 0-1,0 0-3,0 0-22,0 0-40,0 0 23,21-11-30,-3 5 129,1 1 1,0 1-1,0 0 0,0 2 0,13-1-65,100 4 310,-53 1-219,-56-2-57,0 1-1,0 1 1,22 5-34,-36-5-6,0 0 1,1 1 0,-1 0 0,-1 1-1,1 0 1,0 0 0,-1 1 0,0 0-1,0 1 1,6 5 5,3 3 31,-12-10-34,-1-1 1,0 1-1,0 0 1,0 0-1,0 0 1,0 0 0,-1 1-1,0-1 1,0 1-1,0 0 1,-1 0-1,1 1 3,8 13-323,-8-16-1038,-6-12-985,-5-3-2923</inkml:trace>
  <inkml:trace contextRef="#ctx0" brushRef="#br0" timeOffset="1877.72">189 381 784,'0'0'931,"0"0"-594,0 0-261,0 0-34,0 0 131,-4 9 211,-35 77 2825,36-76-3153,0 0 1,0 0 0,1 0-1,1 1 1,-1-1-1,2 0 1,0 1-1,0-1 1,1 2-57,-1 3 43,-2 23-17,1-23 12,1 1 1,0 0-1,1-1 0,1 4-38,-1-17-1,0 0 0,0 0 0,0 0 0,0 0-1,0-1 1,1 1 0,-1 0 0,0-1 0,1 1 0,-1-1 0,1 0 0,0 1 0,-1-1 0,1 0 0,0 0 0,0 0 0,0 0 0,0 0 0,-1 0 0,1-1 0,1 1 0,-1-1 0,0 1-1,0-1 1,2 0 1,54 5-8,-51-5 9,-3 0 16,0 1 1,0-1-1,0 0 1,0 0-1,0 0 0,0-1 1,0 0-1,-1 1 0,1-1 1,0-1-1,0 1 0,-1 0 1,1-1-1,0 0 0,-1 0 1,0 0-1,1 0 0,-1-1 1,2-1-18,7-6 98,-1-1 0,0 0 0,-1 0 0,5-8-98,-11 14 24,-1-1 0,-1 1 1,1-1-1,-1 1 0,0-1 1,0 0-1,0 0 0,-1 0 1,0 0-1,0 0 0,-1 0 1,1 0-1,-1-1-24,1-54 73,0 21-2,-1 1 1,-3-14-72,1 45 29,1 0 1,-1 1-1,0-1 0,-1 0 0,1 1 1,-2 0-1,1-1 0,-1 1 0,0 0 1,0 1-1,-1-1 0,0 1 0,0 0 1,-1 0-1,1 0 0,-3 0-29,5 4-5,1 1 0,-1 1 0,0-1 0,0 0 0,1 1 0,-1-1 0,0 1-1,0 0 1,0 0 0,0 0 0,0 0 0,1 0 0,-1 1 0,0-1 0,0 1 0,0 0 0,1 0 0,-1 0-1,0 0 1,1 0 0,-1 1 0,1-1 0,0 1 0,-1 0 0,1-1 0,0 1 0,0 1 5,-9 5 15,0 0 0,0-1-1,-1 0 1,0 0 0,0-1 0,-11 3-15,0 1 64,20-8-76,1-1-1,-1 1 1,1 0 0,-1 0-1,1 0 1,0 0-1,0 0 1,0 0 0,0 1-1,0-1 1,0 1-1,1-1 1,-1 1 0,1 0-1,0 0 1,-1 0 12,-15 55-496,2-7 283,8-35 206,6-12 14,-1-1-1,1 1 1,-1-1 0,0 1 0,0-1-1,0 0 1,0 0 0,-3 3-7,44-22 740,4-8-498,2 2 1,21-6-243,-43 19 31,2 1 0,-1 2 0,1 0 0,-1 2 0,21-1-31,26 2-96,-55 0-387,4 0-3292,-17 3 1550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8:13.303"/>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8:13.304"/>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1:21.825"/>
    </inkml:context>
    <inkml:brush xml:id="br0">
      <inkml:brushProperty name="width" value="0.05" units="cm"/>
      <inkml:brushProperty name="height" value="0.05" units="cm"/>
    </inkml:brush>
  </inkml:definitions>
  <inkml:trace contextRef="#ctx0" brushRef="#br0">102 164 984,'0'0'931,"0"0"-219,0 0 67,0 0 91,0 0-53,0 0 11,-5-27 3663,4 28-4358,-1-1 1,1 1 0,0-1-1,0 1 1,0-1 0,0 1 0,0 0-1,0 0 1,0-1 0,0 1-1,0 0 1,0 0 0,0 0 0,1 0-1,-1 0 1,0 0 0,1 0-1,-1 1 1,1-1 0,-1 0 0,1 0-1,-1 0 1,1 1 0,0-1-1,0 0 1,-1 0 0,1 2-134,-7 46-441,6-34 762,-45 298 675,36-280-915,8-28-70,0 0 0,0 0 1,0 0-1,1 0 0,0 1 0,0-1 0,1 0 1,-1 2-12,1-7 6,0 0 2,0 0-2,0 0-12,0 0-8,0 0-21,221 0 906,-126 0-4377,-94-3-1055,-1 3-516</inkml:trace>
  <inkml:trace contextRef="#ctx0" brushRef="#br0" timeOffset="554.45">38 312 680,'0'0'1528,"0"0"-741,0 0-49,0 0 151,0 0-42,0 0-44,17 8 2922,211-8-1801,-228 0-1982,0 0-88,0 0-146,0 0-127,0 0-183,0 0-331,0 0-496,0-1-604,0-2-399</inkml:trace>
  <inkml:trace contextRef="#ctx0" brushRef="#br0" timeOffset="1156.03">123 4 2577,'0'0'728,"0"0"-204,0 0-15,0 0-141,0 0-32,0 0 147,0 0 123,0 0 50,0 0 19,0 0 126,0 0-25,0 0-98,0 0-102,0 0-160,0 0-161,0 0-97,0 0-51,0 0-40,0 0-34,0 0 52,0 0 51,18 0 639,153-2 382,2 0-5354,-176 2 657</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2:47.091"/>
    </inkml:context>
    <inkml:brush xml:id="br0">
      <inkml:brushProperty name="width" value="0.05" units="cm"/>
      <inkml:brushProperty name="height" value="0.05" units="cm"/>
    </inkml:brush>
  </inkml:definitions>
  <inkml:trace contextRef="#ctx0" brushRef="#br0">4 306 728,'0'0'1068,"0"0"-495,0 0-140,0 0-92,0 0-149,0 0-21,0-5 105,-4-28 1376,4 33-893,0 0-43,0 0-146,0 0-143,0 0-49,0 0 52,0 0 74,0 0 19,0 0 8,16-5 3125,7-1-3909,59 0 638,174-18 1390,-176 21-1473,-57 3-87,-1 0 0,0-1 0,8-3-215,-11 2 91,1 0-1,0 2 0,-1 0 1,9 2-91,-5 0 43,1-1 0,21-3-43,-9-2 176,-17 3-54,0-1 0,0-1 0,18-6-122,-30 7 54,0 1-1,1-1 1,-1 1 0,0 0 0,0 1 0,0 0-54,-6 0 61,-1 0 7,0 0-20,0 0-12,0 0 24,0 0-15,0 0-30,0 0-7,0 0 0,0 0 7,0 0 19,0 0-7,0 0 40,0 0-3,0 0-30,0 0 26,0 0 0,0 0 2,0 0-1,0 0 18,0 0 14,0 0 15,0 0 53,-1-27 974,-1 22-1131,-1 0 0,0 0-1,0 0 1,0 1-1,-1 0 1,0 0-1,-1-2-3,-14-17-19,1-7 7,14 22 1,-1 0 0,0 0 0,0 0 0,0 1 0,-6-7 11,10 14-13,-12-12-39,9 9 391,-3-2-1743,5 16-2104,2-6-342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8:13.305"/>
    </inkml:context>
    <inkml:brush xml:id="br0">
      <inkml:brushProperty name="width" value="0.05" units="cm"/>
      <inkml:brushProperty name="height" value="0.05" units="cm"/>
    </inkml:brush>
  </inkml:definitions>
  <inkml:trace contextRef="#ctx0" brushRef="#br0">864 1221 144,'0'0'520,"0"0"92,0 0-4,0 0-54,0 0-37,0 0-47,0 0 7,0 0-49,0 0-61,0 0 42,0 0 68,0 0-147,0 0-43,0 0-4,0 0-6,0 0-48,0 0-66,0 0-48,0 0 2,0 0 29,0 0 2,0 0-20,0 0-23,0 0-16,0 0-3,0 0 11,0 0-12,-6 28 222,-7 18-308,3 0-1,2 1 1,-1 28 1,8 19-38,2-68 3,-1 0 0,-2 0 0,-3 19 35,1 4 293,2 0 0,2 1-293,-1-55 23,1-1 1,-1 0-1,2 0 1,-1 0-1,1 1 1,-1-1-1,2 0 0,-1 0 1,1 1-1,-1-1 1,1 1-1,1-1 1,-1 1-1,1 0 1,0 0-1,0 0 0,1 1 1,0-1-1,2-2-23,40-52 40,-46 59-32,47-9 31,-38 9-16,-5-1-8,-1 1 1,0 0 0,1 1 0,-1-1 0,1 0-1,-1 1 1,0 0 0,2 0-16,-3 0 1,-1 0 0,0 0 0,0 0 0,1 0 0,-1 0 0,0 0 0,0 0 0,0 0 0,0 0 0,0 1 0,0-1 0,0 0 0,-1 1 0,1-1 0,0 1 0,-1-1 0,1 1 0,-1-1 0,0 1 0,1 0-1,1 6-20,-1 1-1,0 0 0,0 0 1,-1 0-1,0 0 0,0 0 1,-1-1-1,-1 5 21,-12 7-234,13-19 229,-1 0-1,1 1 1,0-1-1,-1 1 1,1-1-1,0 1 1,0-1-1,0 1 1,0 0-1,1-1 1,-1 1-1,0 0 1,1 0-1,-1 0 1,1 1 5,0-2-44,-11 5-122,10-6 170,0 1 0,0 0 0,0 0 0,0 0-1,0-1 1,0 1 0,0-1 0,0 1 0,-1 0 0,1-1 0,0 0-1,0 1 1,0-1 0,-1 0 0,1 0 0,-1 0-4,-80 0 115,81 1-138,-1-1 0,1 0-1,-1-1 1,1 1 0,-1 0 0,1 0 0,-1-1 0,1 1 0,-1-1 0,1 1 0,-1-1 0,1 1 0,0-1 0,-1 0 0,0 0 23,2-4-316,11 1 271,-9 4-121,0-1 0,0 1 1,1-1-1,-1 1 0,0-1 0,0 0 1,0 0-1,0 0 0,0 0 0,0 0 1,-1-1-1,1 1 0,0 0 0,-1-1 1,1 0-1,-1 1 0,1-1 1,-1 0 165,4-9-2998</inkml:trace>
  <inkml:trace contextRef="#ctx0" brushRef="#br0" timeOffset="1">649 1150 24,'0'0'497,"0"0"-126,0 0-179,0 0-77,0 0 26,0 0 50,0 0-18,0 0-27,0 0 56,0 0 132,0 0 83,0 0 91,0 0 28,0 0-47,0 0 81,0 0 141,0 0-152,0 0-176,0 0-49,0 0-35,0 0-81,0 0-52,0 0-6,0 0 27,0 0 9,0 0-11,0 0-2,0 0 27,0 0 31,0 0 0,0 0-26,0 0-12,0 0-29,0 0-36,0 0-45,0 0-68,0 0-15,0 0-20,0 0-6,0 0-20,0 0 8,0 0-20,34 0 40,-27 0 41,0 1-1,1 0 0,-1 1 0,0 0 0,0 0 0,0 0-32,0 1 21,0-1 0,1 0 1,-1-1-1,0 0 0,1 0 1,0 0-22,6-1 67,-1 2 0,1 0 1,10 2-68,-10 0 30,0-2 1,0 0-1,10-1-30,165 5 147,-188-6-139,-1 0 5,0 0-4,0 0-1,0 0 0,0 0 3,0 0 16,0 0 17,0 0-15,0 0 12,0 0-10,0 0 42,0 0-10,0 0 25,0 0 45,0 0 47,0 0-28,-6-17 34,-5 0-137,0 2-1,0 0 1,-15-14-49,-12-17 155,17 23-53,16 18-114,1 1 0,-1-1 0,1-1 1,0 1-1,-2-4 12,4 6 102,2 3-6169,8 0 3125</inkml:trace>
  <inkml:trace contextRef="#ctx0" brushRef="#br0" timeOffset="2">335 13 408,'0'0'285,"0"0"-14,0 0-39,0 0-90,0 0-33,0 0 58,-1-3-551,1 3 574,0 0 0,0-1 1,-1 1-1,1 0 0,0 0 1,0 0-1,0-1 0,0 1 1,0 0-1,0-1 0,0 1 1,0 0-1,0 0 0,0-1 1,0 1-1,0 0 0,0 0 1,0-1-1,0 1 1,0 0-1,0-1 0,0 1 1,0 0-1,0 0 0,0-1 1,0 1-1,0 0 0,1 0 1,-1-1-1,0 1 0,0 0 1,0 0-1,0 0 0,1-1 1,-1 1-1,0 0 0,0 0-190,13 1 96,0 0-1,-1 2 0,1-1 0,-1 2 0,0-1 0,0 2 0,0-1 0,-1 2 0,5 2-95,7 2-69,46 23 179,-62-28-88,0 0 0,0 1 0,-1 0 0,0 0 0,0 0 0,-1 0 0,1 1 0,-2 0 0,1 0 0,-1 1 0,0-1 0,0 1 0,-1 0 0,0 0 0,1 5-22,11 24 120,10 0-112,-21-32-7,1 1 0,-1 0 1,0 1-1,0-1 0,-1 1 0,1 1-1,10 30 87,8 40-87,-16-35 3,-1 0 0,-2 1 0,-3-1 0,-2 24-3,0 15-5231,2-82 1457</inkml:trace>
  <inkml:trace contextRef="#ctx0" brushRef="#br0" timeOffset="3">1 495 744,'0'0'378,"0"0"16,0 0-92,0 0-126,0 0-79,0 0 16,0 0 81,0 0 21,0 0 29,0 0-7,0 0 174,0 0 60,0 0-79,0 0-96,0 0-56,0 0-24,0 0-42,0 0-18,0 0-2,30-1 1114,-9-10-1158,-17 9-84,1-1-1,0 1 1,-1 0 0,1 0 0,0 0 0,0 1-1,0 0 1,0 0 0,0 0 0,0 1 0,4-1-26,6 0-11,17 3-62,-31-2 70,0 0 0,0 1 0,0-1 1,0 1-1,-1-1 0,1 1 0,0-1 0,0 1 0,-1-1 0,1 1 1,0 0-1,-1-1 0,1 1 0,-1 0 0,1 0 0,-1-1 0,1 1 1,-1 0-1,1 0 0,-1 0 0,0 0 0,1-1 0,-1 1 1,0 0-1,0 0 0,0 0 0,0 0 0,0 0 0,0 0 0,0 0 1,0 0 2,1 22-104,0-18 72,0 0 0,-1 1 0,0-1 0,0 0 0,0 0 0,-1 0 0,1 0 0,-1 0 0,0 0 0,-1 0 0,1 0 0,-1 0-1,0 0 1,0 0 0,-2 0 32,-19 16 267,23-21-130,0 0 45,0 0-18,0 0-65,0 1-41,0-1-67,-1 1 0,1 0 1,0 0-1,0 0 0,-1 0 0,1 0 0,0 0 0,-1-1 0,1 1 0,-1 0 0,0 0 1,1-1-1,-1 1 0,1 0 0,-1-1 0,0 1 0,0 0 0,0 0 9,1-1-11,-1 1 0,0-1 0,0 1 1,0 0-1,1 0 0,-1-1 0,0 1 0,1 0 0,-1 0 0,1 0 0,-1 0 1,1 0-1,-1 0 0,1 0 0,0 0 0,-1 0 0,1 0 0,0 1 11,0-2 3,1 0 0,-1 0 0,1 0 0,-1 1 0,0-1 0,1 0-1,-1 0 1,1 0 0,-1 0 0,1 0 0,-1 0 0,0 0 0,1 0 0,-1 0 0,1 0 0,-1 0-1,1 0 1,-1-1 0,0 1 0,1 0 0,-1 0 0,1 0 0,-1-1 0,0 1 0,1 0 0,-1 0-1,0-1 1,1 1 0,-1 0 0,0-1 0,1 1-3,12-9 132,-13 9-130,2-1 0,0 0-1,0-1 1,0 1 0,0 0-1,0 0 1,0 0-1,0 0 1,0 1 0,0-1-1,1 0 1,-1 1-1,0 0 1,0-1-1,1 1 1,-1 0 0,0 0-1,0 0 1,1 1-1,-1-1 1,0 1 0,0-1-1,0 1 1,1-1-2,-1 2-13,0-1 1,1 1-1,-1-1 0,0 1 1,0 0-1,0 0 1,0 0-1,0 0 1,0 0-1,-1 1 0,1-1 1,-1 0-1,1 1 1,-1-1-1,0 1 0,0-1 1,0 2 12,1 0 20,-1 0-1,1 0 1,-1 0 0,0 0-1,0 1 1,0-1 0,-1 1 0,0-1-1,0 0 1,0 1 0,0-1-1,-1 1 1,1-1 0,-1 0 0,0 1-1,0-1 1,-1 0 0,1 0-1,-1 0 1,0 0 0,0 0 0,-1 0-1,0 0-19,-3 10 3,6-12-3,-1-1 1,1 0-1,-1 1 0,1-1 0,-1 0 1,1 0-1,-1 1 0,0-1 1,1 0-1,-1 0 0,0 0 0,0 0 1,0 0-1,0 0 0,0 0 1,0 0-1,0 0 0,0 0 0,-1-1 1,1 1-1,0 0 0,0-1 1,-1 1-1,-18 5 96,16-4-30,-1-1-1,1 1 1,-1-1 0,1 0 0,-1-1 0,0 1 0,-2-1-66,0 0 111,5 1-106,0-1 1,1 0 0,-1 0-1,0 0 1,0 0 0,1 0 0,-1-1-1,0 1 1,0 0 0,1-1-1,-1 1 1,0-1 0,1 0-1,-1 0 1,-1 0-6,1-1 619,2 2-776,0 0 1,1 0-1,-1 0 1,0 0-1,0 0 1,0 0-1,0 0 1,0 0-1,0 0 1,0 0-1,0 0 1,0 0-1,0 0 1,0 0-1,0 0 1,0 0-1,0 0 1,0 0-1,1 0 1,-1 0-1,0 0 1,0 0-1,0 0 1,0 0-1,0-1 1,0 1-1,0 0 1,0 0-1,0 0 1,0 0-1,0 0 1,0 0-1,0 0 1,0 0-1,0 0 1,0 0-1,0 0 1,0 0-1,0 0 1,0-1 156,3 1-2682</inkml:trace>
  <inkml:trace contextRef="#ctx0" brushRef="#br0" timeOffset="4">338 516 1032,'0'0'1078,"0"0"-290,0 0-52,0 0-74,0 0-110,0 0-6,0 0-33,0 0-81,0 0-87,0 0-73,0 0-40,0 0-37,0 0-55,0 0-40,0 27-145,-9 20-179,2 1 0,3-1 1,1 13 223,5-58-2,-1 0 0,1 0 0,0-1 0,0 1-1,0-1 1,0 1 0,0-1 0,0 0 0,1 0 0,-1 0 0,0 0 0,1 0 0,-1 0 0,0-1 0,3 1 2,13 6 4,-16-6 16,1 0-1,-1 0 0,1 0 1,0 0-1,-1-1 1,1 1-1,0-1 1,-1 0-1,1 0 0,0 0 1,0 0-1,-1 0 1,1 0-1,0-1 1,0 1-1,-1-1 0,1 0 1,-1 0-1,1 0 1,0 0-1,1-1-19,1-1 30,0 0 1,0 0-1,0-1 0,0 1 0,0-1 1,-1 0-1,0 0 0,0-1 0,2-1-30,-3 1 60,-1 1 0,1 0-1,-1-1 1,0 0 0,0 1 0,-1-1-1,1 0 1,-1 0 0,0 0-1,-1 0 1,1 0-60,0-60 12,-2 37 90,1 23-102,-1 0 0,0 0 0,0 0 0,0 0 0,0 0 0,-1 0 0,0 1 0,0-1 0,0 1 0,-1-1 0,1 1 0,-1-1 0,1 3 3,1-1 1,-1 1-1,0 0 0,0-1 1,0 1-1,0 0 1,0 0-1,-1 1 1,1-1-1,0 0 0,-1 1 1,1-1-1,-1 1 1,0 0-1,1 0 0,-1 0 1,0 0-1,0 0 1,0 1-1,-2-1-3,3 1-76,-1 0 1,1-1-1,0 1 0,-1 1 0,1-1 0,-1 0 1,1 1-1,0-1 0,-1 1 0,1 0 0,0-1 1,-1 1-1,1 0 0,0 1 0,0-1 0,0 0 1,0 0-1,0 1 0,-1 1 76,1 0-86,1-1 0,0 1 0,-1 0 0,1 0 0,0 0 0,1 0 0,-1 0 0,0 0 0,1 0 0,0 0 0,0 0 0,0 0 0,0 4 86,-3 34-1201,3-41 1195,0 0 100,0 0 10,0 0-24,0 0-79,0 0-48,0 0-11,0 0-42,0 0-52,0 10-2225,0-5 558</inkml:trace>
  <inkml:trace contextRef="#ctx0" brushRef="#br0" timeOffset="5">533 266 640,'0'0'671,"0"0"13,0 0-76,0 0-150,0 0-133,0 0-126,0 28 3640,0 107-3527,1-133-319,-1-1-1,0 0 0,1 0 1,-1 0-1,1 0 0,-1 0 1,1 0-1,0 0 0,-1 0 1,1 0-1,0 0 1,0 0-1,-1 0 0,1-1 1,0 1-1,0 0 0,0-1 1,0 1-1,0 0 0,0-1 1,0 1-1,0-1 0,1 0 1,-1 1-1,0-1 0,1 0 8,32 6-153,-33-7 163,-1 0 0,1 0 1,0-1-1,0 1 0,-1 0 0,1-1 0,-1 1 0,1-1 0,-1 1 0,1-1 0,-1 1 0,0-1 1,0 1-1,0-1 0,0 1 0,0-1 0,0 1 0,0 0 0,-1-2-10,2-3 43,2-6 81,0 0-1,-1 0 1,0 0 0,-1 0 0,0-11-124,-1 20 38,0 1 1,-1 0-1,1 0 1,-1-1 0,0 1-1,0 0 1,0 0-1,0 0 1,0 0-1,0 0 1,-1 0 0,1 0-1,0 0 1,-1 1-1,0-1 1,1 1-1,-1-1 1,0 1 0,0-1-1,0 1 1,0 0-1,0 0 1,0 0-1,0 0 1,-1 0-39,1 0 9,-1 1 1,1-1-1,0 1 1,-1 0-1,1 0 0,-1 0 1,1 0-1,0 0 1,-1 0-1,1 1-9,-15 0-371,16-1 350,0 0 0,0 0 1,0 1-1,0-1 1,0 0-1,0 1 1,0-1-1,1 1 1,-1 0-1,0-1 0,0 1 1,1-1-1,-1 1 1,0 0-1,1 0 1,-1-1-1,1 1 0,-1 0 1,1 0-1,-1 0 1,1 0-1,-1-1 1,1 1-1,0 0 1,-1 0-1,1 0 0,0 0 1,0 0-1,0 0 1,0 0-1,0 1 21,-2 35-618,2-31 607,0 1 286,0-6-367,-1-1 0,1 1 0,0-1 0,0 1 0,0 0 0,-1-1 0,1 1 0,0 0 1,0-1-1,0 1 0,0 0 0,0-1 0,0 1 0,0 0 0,0-1 0,1 1 0,-1-1 1,0 1-1,0 0 0,0-1 0,1 1 0,-1-1 0,0 1 0,1 0 0,-1-1 0,1 1 0,-1-1 1,0 1-1,1-1 0,-1 0 0,1 1 0,-1-1 0,1 1 0,0-1 0,-1 0 0,1 1 0,-1-1 1,1 0-1,-1 0 0,1 1 0,0-1 92,9 0-1292</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294"/>
    </inkml:context>
    <inkml:brush xml:id="br0">
      <inkml:brushProperty name="width" value="0.05" units="cm"/>
      <inkml:brushProperty name="height" value="0.05" units="cm"/>
    </inkml:brush>
  </inkml:definitions>
  <inkml:trace contextRef="#ctx0" brushRef="#br0">74 167 464,'0'0'494,"0"0"-120,0 0-91,0 0-86,1 5 5467,2 20-5753,-4-15 81,-1 0-1,1 1 1,-1-1-1,-1 0 1,0 0-1,0-1 1,-4 7 8,-11 37-30,11-12-265,6-29 130,-1 0 0,-1 0 1,0-1-1,0 1 1,-1-1-1,-1 0 1,0 1 164,1-6-424,4-10-684,0-6 39,0 4-253</inkml:trace>
  <inkml:trace contextRef="#ctx0" brushRef="#br0" timeOffset="1">395 176 408,'0'0'1311,"0"0"-493,0 0-166,0 0-76,0 0-113,0 0-126,0 0-113,0 0-81,0 0-61,0 0 20,0 0 59,0 0 57,0 0 15,0 0 54,-30-2 383,27 0-615,1 0 0,-1 0 0,0 0 0,0 1-1,0 0 1,0-1 0,0 1 0,0 0-1,0 0 1,0 1 0,0-1 0,0 1-1,-1-1-54,-47 1-615,25 1-692,26 35 1074,-13 62 208,27-98 65,-6 0 1,1 0 1,-1 0-1,0-1 0,1-1 1,4 0-42,-9 1 11,-1 1 9,-3 0 40,0 0 62,0 0-34,0 0-30,7 22-495,-7-17 384,0 1-1,0-1 1,-1 1-1,0 0 1,0-1-1,0 1 0,-1-1 1,1 1-1,-1-1 1,0 0-1,-1 0 1,0 0-1,1 0 0,-1 0 1,-1 0-1,1-1 1,-1 0-1,0 0 1,0 0-1,0 0 0,0 0 1,-1-1-1,-4 3 54,8-4 34,-1-1 0,1 0 0,-1 0-1,0 1 1,0-1 0,0 0 0,0 0 0,1-1-1,-1 1 1,0 0 0,-1-1 0,1 1 0,0-1-1,0 1 1,0-1 0,0 0 0,0 0 0,0 0-1,0 0 1,0 0 0,-1-1 0,1 1 0,0-1-1,0 1 1,0-1 0,0 0 0,0 0 0,0 0-1,1 0 1,-1 0 0,0 0 0,0 0 0,1-1-1,-1 1 1,1-1 0,-1 1 0,1-1 0,-1 0-35,1 1-43,0 0-1,-1 0 0,1 0 0,-1 0 0,1 0 0,-1 0 0,1 0 0,-1 0 0,0 1 0,1-1 0,-1 1 0,0-1 1,1 1-1,-1-1 0,0 1 0,0 0 0,1 0 0,-1 0 0,0 0 45,1 0-9,1 0-35,0 0-30,0 0 0,0 0-4,30-3-2301,-27 3 1076</inkml:trace>
  <inkml:trace contextRef="#ctx0" brushRef="#br0" timeOffset="2">481 170 576,'0'0'440,"0"0"-282,0 0-37,0 0 79,0 0 117,0 0 221,0 0 157,0 0-14,0 0-143,-13 10 36,7 4-659,1 0 0,0 1-1,1 0 1,1 0 0,0 0-1,1 0 1,0 0 0,2 1-1,0 13 86,1-28 16,-1 0-1,1 0 0,0 1 1,0-1-1,-1 0 0,1 0 1,0 0-1,0 0 0,0 0 1,0 0-1,0 0 0,1 0 1,-1-1-1,0 1 0,0 0 1,1-1-1,-1 1 0,0-1 1,1 1-1,-1-1 0,1 1-15,30 7 73,-25-8-57,0 0 0,0-1 0,0 1 0,-1-1 0,1 0 0,0-1 0,-1 0 0,1 0 0,2-1-16,-8 2-15,1 0 1,-1 0-1,0-1 1,0 1 0,0-1-1,1 1 1,-1-1-1,-1 1 1,1-1-1,0 1 1,0-1-1,0 0 1,-1 1-1,1-1 1,-1 0-1,0 0 1,1 1-1,-1-3 15,5-42-491,-4 27 280,0-46 794,-28 52-780,26 11 238,-1 0 0,1 0-1,-1-1 1,1 1 0,0-1 0,0 1 0,0-1 0,0 1 0,1-1 0,-1 1 0,1-1 0,-1 0 0,1 0 0,0 1 0,0-1-41,0 2-20,0 1-53,-19-3-19,18 3 81,0 1 1,1-1-1,-1 0 0,0 1 1,0-1-1,1 0 0,-1 1 1,0-1-1,1 0 0,-1 1 1,0-1-1,1 1 0,-1 0 1,1-1-1,-1 1 0,1-1 1,-1 1-1,1 0 0,0-1 1,-1 1-1,1 0 0,0 0 1,-1-1-1,1 1 0,0 0 1,0 0-1,0-1 0,-1 2 11,-4 29 17,2-11-40,2-13-2398,1-7 918</inkml:trace>
  <inkml:trace contextRef="#ctx0" brushRef="#br0" timeOffset="3">653 12 360,'0'0'371,"0"0"-132,0 0-125,0 0-184,0 0-138,0 6-2,0 87 1158,0-93-921,1 1 0,-1 0-1,1-1 1,-1 1 0,1-1 0,-1 1-1,1-1 1,0 1 0,-1-1-1,1 1 1,0-1 0,-1 1-1,1-1 1,0 0 0,-1 1 0,1-1-1,0 0 1,0 0 0,-1 0-1,1 0 1,0 1 0,0-1 0,-1 0-1,1 0 1,0 0 0,0 0-1,0-1-26,30 2 314,-25-2-334,4 2 385,-7-1-281,0 0 0,0 0 0,0 0 0,0 0 0,0-1 0,1 1 0,-1-1 0,0 0 0,0 0-84,-2 0 7,1 0 0,-1 0 0,1 0 0,-1 0 0,0-1 0,0 1 0,1-1 0,-1 1 0,0-1 0,0 1 0,0-1 0,0 1 0,-1-1 0,1 0 0,0 1 0,-1-1 0,1 0-7,2-5 5,4-19-122,-7 26 232,0-2-85,0 0-1,0 1 1,0-1 0,0 0-1,0 0 1,-1 1 0,1-1-1,0 0 1,-1 1-1,1-1 1,-1 0 0,0 1-1,0-1 1,0-1-30,-5 1-269,-1-1 0,1 1-1,0 0 1,-1 1 0,1-1 0,-1 1 0,0 1 0,1-1-1,-1 1 1,0 0 0,1 1 0,-2 0 269,-16-1-588,21 0 189</inkml:trace>
  <inkml:trace contextRef="#ctx0" brushRef="#br0" timeOffset="4">656 6 40,'0'0'473,"0"0"-127,0 0-178,0 0-45,0 0 57,-6-5 790,2 58 433,1-2-3298,3-51 783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299"/>
    </inkml:context>
    <inkml:brush xml:id="br0">
      <inkml:brushProperty name="width" value="0.05" units="cm"/>
      <inkml:brushProperty name="height" value="0.05" units="cm"/>
    </inkml:brush>
  </inkml:definitions>
  <inkml:trace contextRef="#ctx0" brushRef="#br0">1241 1 144,'0'0'650,"0"0"-246,0 0-39,0 0 28,0 0 45,0 0-47,0 0-131,0 0-3,0 0 51,0 0-12,0 0 8,0 0 47,0 0 36,0 0-37,0 0-87,0 0 15,0 0 28,0 0-7,-3 29 961,1-19-1221,1-1 1,0 0-1,0 1 0,1-1 0,0 1 0,1 1-39,-1 0 22,1-1-1,-2 1 1,1 0 0,-3 10-22,-2-7 40,0 0 0,0 0 0,-1-1 0,-1 1 0,-6 8-40,-21 47-143,25-39 104,8-23 42,-1-1-1,0 1 1,0 0 0,-1-1 0,-2 5-3,3-7 1,0-1-1,1 0 1,-1 0 0,1 1 0,0-1 0,-1 1-1,2-1 1,-1 1 0,0-1 0,1 2-1,-4 4 32,1 0 1,-1 0-1,-1-1 0,0 0 1,0 0-1,0 0 1,-6 5-33,10-11 3,-1 0-6,-2 4-20,0 0 0,-1 0 0,0-1 0,0 1 0,0-1 1,-1 0-1,1-1 0,-4 3 23,3-2-44,0 1 1,0-1 0,1 2-1,0-1 1,0 0 0,-1 3 43,4-4-21,-1 1 1,0-1 0,0 0 0,-1 0-1,1 0 1,-1 0 0,0 0-1,0-1 1,-1 0 0,1 0 0,-1 0-1,0 0 1,0-1 0,0 0-1,0 0 1,-1 0 0,0-1 0,1 1-1,-4 0 21,-40 13-611,41-12 442,1-1 0,-1 0 0,0-1 0,1 0 0,-1 0-1,0-1 1,-5 1 169,10-2-12,0 1-1,0 0 1,0 0-1,-1 0 1,1 0-1,0 1 1,1-1-1,-1 1 0,0 0 1,0-1-1,1 1 1,-1 1-1,1-1 1,-1 0-1,0 2 13,0-1 7,1-1 0,0 1 0,-1-1 0,0 0 0,1 0 0,-1 0 0,0 0 0,0-1 0,0 1 0,0-1-1,-1 0 1,1 1 0,0-1 0,0-1 0,-4 1-7,4 0 39,-1 0-1,0 0 1,0 0-1,0 1 1,1-1 0,-1 1-1,1 0 1,-4 1-39,-23 11-117,8-11 344,-1-1 0,0-1 0,0 0 0,-2-2-227,-8 0 710,-83 7 289,4 0-1206,33-6-92,79 0 310,-17 0 326,-42 0-557,59 0 214,-36-12 215,35 12-202,1 0 1,-14-9 227,13 8-235,-1 1-1,1-1 1,0 0-1,0 0 1,-1 1 0,1-1-1,0 0 1,0 0 0,0 0-1,0 0 1,0 0 0,0 0-1,0 0 1,0 0-1,1-1 1,-1 1 0,0 0-1,1 0 1,-1-1 0,1 1-1,-1-1 1,1 1 0,0 0-1,-1-1 1,1 1 0,0-1-1,0 0 1,0 2 8,0 0 5,0 0-2,-11-8 309,9 7-6716,2 1 4861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8:04.184"/>
    </inkml:context>
    <inkml:brush xml:id="br0">
      <inkml:brushProperty name="width" value="0.05" units="cm"/>
      <inkml:brushProperty name="height" value="0.05" units="cm"/>
    </inkml:brush>
  </inkml:definitions>
  <inkml:trace contextRef="#ctx0" brushRef="#br0">0 16 1136,'0'0'1158,"0"0"-709,0 0-123,0 0 91,0 0-69,0 0 42,3-2 170,8-3 161,-8 4-97,-3 1-196,0 0-101,0 0-72,0 0-51,0 0-47,0 0 17,0 0 83,0 0 83,0 0-20,0 0-124,0 0-80,0 0 14,0 0 24,28 0 520,894 0 3860,-417-8-3087,-484 10-1395,0 0 0,-1 1 0,1 1 1,10 5-53,38 6 104,24-5 284,0-4-1,42-3-387,156 0 759,13 5-413,422-8 663,-640 4-851,78 13-158,-59-4 175,-51-7-135,5 1 129,42-1-169,204 9 50,-173-10-58,124 21 8,-146-20 2,-82-6-3,0 1 1,0 2 0,0 0-1,0 2 1,4 3 0,22 5 4,1-3-1,0-2 1,0-2-1,29-2-3,-5 0 2,354 5 32,-322-9-29,-61-3 4,38-6-9,-37 3-22,39 1 22,897 5-106,-781 5 90,-51-1-34,20-6 50,-134-3-46,-1-1 1,0-2 0,3-2 45,1-1-51,1 2 0,15 1 51,27-4-40,-52 6-4,1 2-1,25 0 45,449 4-15,-509 0 23,-1 0 0,0 0-3,0 0-19,0 0-44,0 0-30,0 0-54,0 0-82,0 0-166,0 0-182,0-8-4364,0 1 465</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1:32.695"/>
    </inkml:context>
    <inkml:brush xml:id="br0">
      <inkml:brushProperty name="width" value="0.05" units="cm"/>
      <inkml:brushProperty name="height" value="0.05" units="cm"/>
    </inkml:brush>
  </inkml:definitions>
  <inkml:trace contextRef="#ctx0" brushRef="#br0">26 20 1280,'0'0'966,"0"0"-281,0 0-138,0 0-104,0 0-94,0 0-57,7 0 165,-6 2 3306,0 64-2774,-4 134 222,0-153-1118,-2-1-1,-2 0 1,-5 13-93,10-50 99,1-1 0,0 0 0,0 0 0,1 1 0,0 4-99,1 8 1072,-1-20-1080,0-1 0,193 0 270,-192 0-288,-1 0-84,0 0-40,0 0-90,0 0-132,0 0-138,0 0-187,0 0-273,0 0-624,0 0-1207,0 0-1594</inkml:trace>
  <inkml:trace contextRef="#ctx0" brushRef="#br0" timeOffset="600.01">26 240 328,'0'0'3598,"0"0"-2359,0 0-819,0 0 135,0 0-19,0 0-102,0 0-37,0 0 8,0 0 37,0 0 26,0 0-36,0 0-8,0 0-64,0 0-106,0 0-93,0 0-80,0 0-50,0 2-21,0-1 0,1 0 1,-1 1-1,1-1 0,-1 1 0,1-1 1,0 0-1,-1 1 0,1-1 1,0 0-1,0 0 0,0 1 0,0-1-10,15 8 54,0-1-1,1 0 0,0-2 1,0 0-1,0-1 0,1 0 1,10 0-54,-27-4-2,7-1 4,-4 0-14,-3 0 2,-1 0-16,0 0-86,0 0-99,0 0-205,0 0-300,0 0-557,0 0-1270,0 0-1978</inkml:trace>
  <inkml:trace contextRef="#ctx0" brushRef="#br0" timeOffset="1101.34">55 1 2481,'0'0'1006,"0"0"-321,0 0 55,0 0 25,0 0-139,0 0-40,3 0 16,3 1-414,0 0-1,0 0 1,0 1 0,0-1-1,0 1 1,-1 1 0,1-1-1,-1 1 1,3 2-188,41 16 737,-19-13-385,6 1-267,0 2 0,-1 1 0,0 1 0,6 5-85,-30-14-183,-11-4 122,0 0-1,1 0 1,-1 0-1,1 0 1,-1 0-1,1 0 1,-1 0-1,1 0 1,-1 0-1,1 0 1,-1 1-1,0-1 1,1 0-1,-1 0 1,1 1-1,-1-1 1,0 0 0,1 1-1,-1-1 1,0 0-1,1 1 1,-1-1-1,0 0 1,0 1-1,1-1 1,-1 1-1,0-1 1,0 0-1,0 1 1,0-1-1,1 1 1,-1-1-1,0 1 1,0-1 0,0 1-1,0-1 1,0 1-1,0-1 1,0 1-1,0-1 1,0 1 61,0 6-2393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2:51.418"/>
    </inkml:context>
    <inkml:brush xml:id="br0">
      <inkml:brushProperty name="width" value="0.05" units="cm"/>
      <inkml:brushProperty name="height" value="0.05" units="cm"/>
    </inkml:brush>
  </inkml:definitions>
  <inkml:trace contextRef="#ctx0" brushRef="#br0">0 134 120,'0'0'767,"0"0"-79,0 0-48,0 0 11,0 0-24,0 0-30,0 0-39,0 0-41,0 0-3,0 0-40,0 0-16,0 0-57,0 0-151,0 0-154,0 0-70,0 0 32,0 0 87,0 0 92,0 0 57,0 0 67,0 0 66,0 0 10,0 0-15,0 0-27,0 0-23,0 0-30,0 0-6,0 0-13,0 0-69,0 0-89,0 0-73,0 0-72,14 1-19,23 10 5,-25-7 107,0 0 0,1-1 0,-1 0 0,1-1-1,0-1 1,5 0-113,7 1 285,1 0 0,-1 2 0,15 3-285,-15-1 43,0-2-1,1-1 0,13 0-42,360 4 2023,-388-8-1942,0 0 0,0-1 1,0-1-1,0 0 1,9-3-82,30-8 143,-33 11-88,-2 0-8,-1 0 1,1 2 0,13-1-48,-29-17 2416,-5 13-2397,1 0 0,-1 1-1,0 0 1,0 0-1,-4-3-18,-26-21-13,26 18 13,1-1 4,-1 2 0,0-1-1,-1 2 1,-6-6-4,8 8-622,12 5-1560,22 10 625,63 40-1684,-52-31-1079</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00"/>
    </inkml:context>
    <inkml:brush xml:id="br0">
      <inkml:brushProperty name="width" value="0.05" units="cm"/>
      <inkml:brushProperty name="height" value="0.05" units="cm"/>
    </inkml:brush>
  </inkml:definitions>
  <inkml:trace contextRef="#ctx0" brushRef="#br0">0 346 1584,'0'0'1162,"0"0"-486,0 0-189,0 0-152,0 0-157,21-12 3124,16-16-2619,-19 14-538,1 0 1,19-10-146,-31 20-5,1 0 0,-1 1 1,0 0-1,1 1 0,0 0 1,0 0-1,0 1 0,0-1 1,0 2-1,4-1 5,0 1 50,22 3-398,-32-3 330,-1 1-1,0 0 1,1-1 0,-1 1-1,0 0 1,1 0 0,-1 0-1,0 0 1,0 0-1,0 0 1,0 0 0,0 0-1,0 1 1,0-1-1,0 0 1,-1 1 0,1-1-1,0 0 1,-1 1-1,1-1 1,-1 1 18,6 21 45,-2-1-1,0 1 1,-2 0 0,0 0-1,-2 0 1,0 0 0,-2 4-45,1 31 162,0-53-175,0 0 0,0-1-1,-1 1 1,1 0 0,-1-1 0,0 1 0,0-1 0,-1 0 0,1 0 0,-1 1-1,0-2 1,0 1 0,-1 0 13,-48 51-176,48-50 163,-25 25-42,20-20 26,1 0-1,-1-1 0,-1-1 0,1 1 0,-2-2 0,1 1 0,-11 5 30,18-13 4,3 0 57,0 0 48,0 0 3,0 0-12,0 0-32,0 0-44,0 0-13,0 0 10,0 0 21,0 0-18,0 0 17,11-4 30,8-3-42,1 0 0,-1 1 0,1 0 1,1 2-1,-1 1 0,1 0 0,-1 2 0,1 0 1,5 2-30,-24-1-8,-1-1-23,1 1-1,-1 0 0,0 0 1,1 0-1,-1 0 0,1 0 1,-1 0-1,1 0 0,-1 0 1,1 0-1,-1 1 1,1-1-1,-1 1 0,0-1 1,1 1-1,-1 0 0,0-1 1,1 1-1,-1 0 1,0 0-1,0 0 0,0 0 1,0 0-1,0 0 0,0 0 1,0 0-1,0 0 1,0 1-1,-1-1 0,1 0 32,0 0-164,0-1 0,-1 1 0,1-1 1,0 1-1,0-1 0,0 0 0,0 1 0,-1-1 0,1 0 0,0 0 0,0 0 0,0 0 0,0 0 0,0 0 0,0 0 0,-1 0 0,1 0 0,0 0 0,1 0 164,3-1-1222,1 1-949</inkml:trace>
  <inkml:trace contextRef="#ctx0" brushRef="#br0" timeOffset="1">751 310 232,'0'0'992,"0"0"38,0 0 65,0 0-318,0 0-163,0 0-21,-7 1 73,2-1-644,0 0 149,0-1 0,1 1 0,-1 1 0,1-1 0,-1 1 0,0-1 0,1 1 0,0 1 0,-1-1 0,-3 2-171,-17 15 223,3-3-146,0 1 1,1 1-1,1 1 1,-4 6-78,19-18-13,-1 0 1,1 0 0,1 1-1,-1 0 1,1 0-1,1 0 1,-1 1 0,1-1-1,0 1 1,1 0 0,0 0-1,0 0 1,1 0-1,0 0 1,0 0 0,1 2 12,0 6-8,-1-11 0,1 0-1,0 1 0,0-1 0,1 1 0,0-1 0,-1 0 0,2 1 1,-1 0 8,0-4 2,0-1 1,0 1-1,0-1 0,0 1 1,0-1-1,0 0 1,1 0-1,-1 0 1,0 1-1,0-1 1,1 0-1,-1 0 1,1-1-1,-1 1 0,1 0 1,0 0-1,-1-1 1,1 1-1,-1-1 1,1 1-1,0-1 1,0 0-1,-1 0 1,1 0-1,0 0 0,-1 0 1,1 0-1,0 0-2,3 0 22,8 0-12,-1 0 0,1-1 0,0 0 1,7-2-11,-15 1-11,0 1-1,0-1 1,0-1 0,-1 1 0,1 0 0,0-1 0,-1 0 0,0 0 0,1-1 0,-1 1 0,-1-1 0,2-1 11,8-11 8,0 0 0,-2-1 0,0-1 0,-1 0 0,-1 0 0,7-19-8,-11 26 2,-2 4 9,1-1 1,-2 1-1,1 0 0,-1-1 1,0 1-1,1-9-11,-2 8 395,1 12 343,1 11-234,-4-4-404,0-1 1,-1 0-1,0 0 0,-4 9-100,-5 29 59,6 25-167,3 57 108,2-84-323,0-45 226,0-1-30,0 0-54,0 0 33,0-36-1442,0 6-2214,0 22 1749</inkml:trace>
  <inkml:trace contextRef="#ctx0" brushRef="#br0" timeOffset="2">391 197 128,'0'0'493,"0"0"-195,0 0 26,0 0 177,0 0-113,30-20-61,-16 9-335,-11 9 970,0 1 0,1-1 1,-1 1-1,0 0 0,1 0 0,-1 0 0,1 0 1,-1 1-1,1 0 0,-1-1 0,1 1-962,17 1 1840,-5-1-4138,212 0 2180,-165 3 166,-63-3-40,0 0 8,0 0 30,0 0 5,0-37 1044,-43-42-1063,41 75-35,-23-34 15,23 38-5,1 0 1,1 0 1,0 0 5,0 0-5,0 0-1,0 0 0,0 0-3,0 0-21,0 0-37,0 0 24,0 0 3,0 0-48,0 0 10,0 0 1,0 0 2,0 0 7,0 0-7,0 0-25,0 0-100,0 0-97,0 17-3695,0-13 381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03"/>
    </inkml:context>
    <inkml:brush xml:id="br0">
      <inkml:brushProperty name="width" value="0.05" units="cm"/>
      <inkml:brushProperty name="height" value="0.05" units="cm"/>
    </inkml:brush>
  </inkml:definitions>
  <inkml:trace contextRef="#ctx0" brushRef="#br0">61 48 440,'0'0'680,"0"0"-36,0 0-165,0 0-91,0 0 95,0 0-18,0 0-95,0-5-41,2-16-67,-3 20-213,1 0 1,0 0 0,0-1-1,1 1 1,-1 0 0,0 0 0,0 0-1,1 0 1,-1-1 0,0 1-1,1 0 1,-1 0 0,1 0 0,0 0-1,-1 0 1,1 0 0,0 0-1,0 0-49,-1 1 230,0 0 78,0 0 13,0 0-46,0 0-22,0 0-32,0 0-91,0 0-110,0 0-73,2 12 62,-1 1 0,0 0 0,-1 0-1,-1-1 1,0 1 0,-1 3-9,-7 68 77,6-48 99,-2 0-1,-1 0 1,-1-1-1,-12 32-175,0-19 521,18-45-502,4-4 88,0 0-1,-1 0 0,1-1 1,0 1-1,-1-1 1,0 0-1,1 0 1,-1 1-1,0-2 1,0 1-1,0 0 0,2-2-106,42-43 86,-43 44-72,1 1 0,-1-1 0,1 1 0,-1-1 0,1 1 0,-1 0 0,5-1-14,23-16 69,-26 16-67,-1-1 0,1 1-1,0 0 1,0 1 0,0-1 0,3 0-2,-7 2 13,0 0 0,1 1-1,-1-1 1,0 1 0,1-1 0,-1 1 0,1 0 0,-1-1-1,0 1 1,1 0 0,-1 0 0,1 0 0,-1 0 0,1 0-1,-1 1 1,1-1 0,-1 0 0,0 1 0,1-1 0,-1 1-1,1-1 1,-1 1 0,0-1 0,0 1 0,1 0 0,-1 0-1,0 0 1,0 0 0,0 0 0,1 1-13,1 3 43,0 1 0,0 0 0,0 1 0,-1-1 0,0 0 0,0 1 0,-1-1 0,0 1 0,0-1 0,0 1 0,-1-1 0,0 1 0,0 0 0,-1 2-43,0 11-39,0-18 20,-1 0 0,0 0 0,0-1 0,0 1 0,0-1 0,0 1 0,-1-1 0,1 0 0,0 0 0,-1 0 0,1 0 0,-1 0 0,1-1 0,-1 1 0,-1 0 19,-8 3-23,-1 1 116,-1-1 0,1 0 0,-1-1 0,0-1 0,0 0 0,0 0 1,0-1-1,0-1 0,-14-2-93,-8 2 67,35 0-71,1 0-48,0 0-68,0 0-25,0 0 35,0 0 28,0 0 7,0 0 0,0 0-1,0 0-68,4 23-1219,2-11-1780,-6-8 384</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04"/>
    </inkml:context>
    <inkml:brush xml:id="br0">
      <inkml:brushProperty name="width" value="0.05" units="cm"/>
      <inkml:brushProperty name="height" value="0.05" units="cm"/>
    </inkml:brush>
  </inkml:definitions>
  <inkml:trace contextRef="#ctx0" brushRef="#br0">0 165 1296,'0'0'886,"0"0"-447,0 0-97,0 0-120,0 0-65,0 0 112,0 0 77,0 0 23,0 0-10,0 0-10,0 0 51,0 0 79,0 0-4,0 0-96,0 0-76,0 0-63,0 0-28,0 0-4,0 0-14,0 0-54,0 0-10,0 0 42,0 0 59,0 0 18,0 0-16,0 0 5,0 0 63,0 0-37,0 0-119,0 0-89,0 0-41,0 0 5,0 0 43,0 0-15,0 0-27,0 0-6,37 0 285,227 6 1184,-109 0-1105,-154-6-359,-1 0 24,0 0 11,0 0-6,0 0-20,0 0 13,0 0-20,0 0 13,0 0-20,0 0 1,0 0 24,0 0-23,0 0 3,0 0 25,0 0 30,0 0 54,0 0 11,0 0 10,0 0-15,0 0-77,-7-24-100,-24-6-105,0-1 0,3-1 0,-14-21 147,42 53 1,-1 0-1,1-1 0,0 1 1,0 0-1,0-1 0,-1 1 0,1 0 1,0-1-1,0 1 0,-1 0 0,1-1 1,0 1-1,-1 0 0,1-1 0,0 1 1,-1 0-1,1 0 0,0 0 1,-1-1-1,1 1 0,-1 0 0,1 0 1,0 0-1,-1 0 0,1 0 0,-1 0 1,1 0-1,-1 0 0,1 0 1,0 0-1,-1 0 0,1 0 0,-1 0 1,1 0-1,-1 0 0,1 0 0,0 1 1,-1-1-1,1 0 0,0 0 0,-1 0 1,1 1-1,0-1 0,-1 0 1,1 0-1,0 1 0,-1-1 0,-4 8-1435,4 1-3781,1-8-611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8:04.184"/>
    </inkml:context>
    <inkml:brush xml:id="br0">
      <inkml:brushProperty name="width" value="0.05" units="cm"/>
      <inkml:brushProperty name="height" value="0.05" units="cm"/>
    </inkml:brush>
  </inkml:definitions>
  <inkml:trace contextRef="#ctx0" brushRef="#br0">0 16 1136,'0'0'1158,"0"0"-709,0 0-123,0 0 91,0 0-69,0 0 42,3-2 170,8-3 161,-8 4-97,-3 1-196,0 0-101,0 0-72,0 0-51,0 0-47,0 0 17,0 0 83,0 0 83,0 0-20,0 0-124,0 0-80,0 0 14,0 0 24,28 0 520,894 0 3860,-417-8-3087,-484 10-1395,0 0 0,-1 1 0,1 1 1,10 5-53,38 6 104,24-5 284,0-4-1,42-3-387,156 0 759,13 5-413,422-8 663,-640 4-851,78 13-158,-59-4 175,-51-7-135,5 1 129,42-1-169,204 9 50,-173-10-58,124 21 8,-146-20 2,-82-6-3,0 1 1,0 2 0,0 0-1,0 2 1,4 3 0,22 5 4,1-3-1,0-2 1,0-2-1,29-2-3,-5 0 2,354 5 32,-322-9-29,-61-3 4,38-6-9,-37 3-22,39 1 22,897 5-106,-781 5 90,-51-1-34,20-6 50,-134-3-46,-1-1 1,0-2 0,3-2 45,1-1-51,1 2 0,15 1 51,27-4-40,-52 6-4,1 2-1,25 0 45,449 4-15,-509 0 23,-1 0 0,0 0-3,0 0-19,0 0-44,0 0-30,0 0-54,0 0-82,0 0-166,0 0-182,0-8-4364,0 1 465</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1:43.245"/>
    </inkml:context>
    <inkml:brush xml:id="br0">
      <inkml:brushProperty name="width" value="0.05" units="cm"/>
      <inkml:brushProperty name="height" value="0.05" units="cm"/>
    </inkml:brush>
  </inkml:definitions>
  <inkml:trace contextRef="#ctx0" brushRef="#br0">26 73 2441,'0'0'814,"0"0"-69,0 0 55,0 0-167,0 0-147,0 0 51,1 9 15,2 26 3,-3-26 38,3 91 4312,-5-41-4806,-2-1-1,-3 1 0,-3-1-98,6-32 457,1 0-1,1 0 1,2 22-457,10-48-124,33 1 240,-26 0 4,0-1 1,1 0 0,-1-1-1,0-1 1,0 0-1,0-1 1,3-2-121,-10 2-5,-1 0 0,0 1-1,0 0 1,1 1 0,-1 0 0,1 1 0,0-1 0,0 2 5,-9-2-286,-1 1 0,1-1 1,-1 0-1,1 1 1,-1-1-1,0 0 0,1 0 1,-1 1-1,0-1 1,0 0-1,1 0 0,-1 1 1,0-1-1,0 0 1,0 0-1,0 0 0,0 1 1,0-1-1,0 0 0,0 0 1,-1 0-1,1 1 1,0-1 285,0-3-1477,0-1-3253</inkml:trace>
  <inkml:trace contextRef="#ctx0" brushRef="#br0" timeOffset="555.15">98 324 968,'0'0'1846,"0"0"-917,0 0-266,0 0-77,0 0-190,0 0 176,13 0 6010,46 0-6109,25-4-1367,-87-8-1786,-32 0-1369,18 5 1458</inkml:trace>
  <inkml:trace contextRef="#ctx0" brushRef="#br0" timeOffset="1105.92">85 4 2473,'0'0'1088,"0"0"-339,0 0-138,0 0 76,0 0 126,0 0-26,-5-2 610,5 2-1258,0 0 0,0 0 0,0 0 0,0 0 0,1 0 0,-1 0 0,0 0-1,0 0 1,0 0 0,0 0 0,0 0 0,0 0 0,0 0 0,0 0 0,0 0 0,0 0-1,0 0 1,0 0 0,0 0 0,0-1 0,0 1 0,0 0 0,0 0 0,0 0 0,0 0-1,0 0 1,0 0 0,0 0 0,0 0 0,0 0 0,0 0 0,0 0 0,0 0 0,0 0-1,0 0 1,-1 0 0,1 0-139,254 3 611,-239 6-2027,-14-8 1120,0 1 0,1-1 0,-1 0 0,1 0 0,-1 0 0,1 0 1,0 0-1,-1 0 0,1 0 0,0 0 0,0-1 0,0 1 0,-1-1 0,1 1 0,1-1 296,2 0-4979</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2:56.068"/>
    </inkml:context>
    <inkml:brush xml:id="br0">
      <inkml:brushProperty name="width" value="0.05" units="cm"/>
      <inkml:brushProperty name="height" value="0.05" units="cm"/>
    </inkml:brush>
  </inkml:definitions>
  <inkml:trace contextRef="#ctx0" brushRef="#br0">1 111 3201,'0'0'923,"0"0"-313,0 0-80,0 0 41,0 0 103,1 2 461,7 6 8169,-4-6-8946,9 1-358,0 1 0,-1 0 0,1 1 0,10 7 0,-11-6 37,1-1 0,0 0-1,-1 0 1,14 2-37,89 12 413,-72-12-231,1-1 0,-1-2 0,42-2-182,9 10 64,31 3-9,7 0 50,-88-13-45,-21-1-29,0-1-1,1-1 1,1-1-31,-42 4 2601,14-2-2602,1-1 0,0 1 0,-1 0 0,1-1 0,0 1 0,0-1 0,0 0 0,-1 0 0,1 0 0,0 0 0,0 0 0,0 0 1,0-1-1,1 1 0,-1 0 0,0-1 0,0-1 1,-90-85-2,-4-15 2,70 75-5,9 5-6,16 23-2,1 0-28,0 0-7,0 0-8,0 0-38,0 0-39,0 0-62,0 0-74,0 36-1357,-1-10-418,-1 0-1,-3 18 2045,-4-1-4677</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12"/>
    </inkml:context>
    <inkml:brush xml:id="br0">
      <inkml:brushProperty name="width" value="0.05" units="cm"/>
      <inkml:brushProperty name="height" value="0.05" units="cm"/>
      <inkml:brushProperty name="color" value="#E71224"/>
    </inkml:brush>
  </inkml:definitions>
  <inkml:trace contextRef="#ctx0" brushRef="#br0">0 48 616,'0'0'814,"0"0"-121,0 0-102,0 0-111,0 0-63,0 0-83,0 0-118,0 0-60,0 0-28,0 0-28,0 0-44,0 0-21,0 0 73,0 0 68,0 0 112,0 0 71,0 0-43,0 0-71,0 0-1,0 0 71,0 0 1,0 0-40,0 0-65,0 0-82,0 0-38,0 0 17,0 0 58,0 0 109,0 0 60,0 0-3,0 0-59,0 0-63,0 0-65,0 0-81,0 0-51,23 0-2,-16 0 7,0-1 0,0 0 1,0-1-1,0 0 0,0 0 0,-1 0 0,1-1 0,0 0-18,-1 0 101,0 0-1,0 1 1,0 0-1,1 0 0,-1 0 1,1 1-1,6 0-100,60-14 995,-66 14-932,0 1 1,-1 0-1,1 1 0,0 0 0,0 0 1,-1 0-1,1 1 0,-1 0 0,1 0 0,-1 1 1,0-1-1,2 2-63,5 4 169,-2-3-65,0 0 0,0 2 0,-1-1 0,0 1 0,0 1 0,-1 0 0,0 0 0,2 4-104,21 21 314,-25-27-253,0 1 1,0 0-1,-1 0 1,0 1-1,-1 0 1,1 0-1,-1 0 1,0 2-62,25 36 97,-24-13 45,-6-32-133,0-1-1,0 0 0,0 38-112,0-13-397,0-24-762,0-14 61,-1-3-1373,-4 1-2606</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13"/>
    </inkml:context>
    <inkml:brush xml:id="br0">
      <inkml:brushProperty name="width" value="0.05" units="cm"/>
      <inkml:brushProperty name="height" value="0.05" units="cm"/>
      <inkml:brushProperty name="color" value="#E71224"/>
    </inkml:brush>
  </inkml:definitions>
  <inkml:trace contextRef="#ctx0" brushRef="#br0">364 55 232,'0'0'532,"0"0"11,0 0-43,0 0-108,0 0-16,0 0 70,0 0 35,0 0-128,0 0-168,0 0-68,0-4 2077,0-20-5733,0 19 5841,0 2 4116,-5 3-6367,1 1 0,-1-1 1,1 1-1,0 0 0,0 0 1,-1 0-1,1 0 0,0 1 0,0-1 1,0 1-1,0 0 0,0 0 1,0 1-52,-3 1 167,0-1 1,0 0 0,-1 0 0,0-1-1,-7 1-167,10-2 17,0 0 0,0 0 0,0 1 0,0 0 0,0 0 0,0 0 0,0 0 0,0 0 0,1 1 0,-1 0 0,1 0 0,0 1 0,0-1 0,-1 2-17,-21 20-8,21-22-12,0 1 0,1 0 0,0 1 0,0-1 1,0 1-1,0 0 0,1-1 0,-1 2 20,-3 5-23,5-9 18,0 0 0,1 0 0,0 0-1,-1 0 1,1 0 0,0 0 0,0 0-1,0 1 1,0-1 0,0 0 0,1 1 0,-1-1-1,1 0 1,-1 1 5,1-2 13,-36-1 386,34 0-385,0-1-1,0 1 1,0-1-1,0 1 1,0-1-1,0 0 1,0 0-1,1 0 1,-1 0-1,0 0 1,1 0 0,-1-1-1,1 1 1,-1 0-1,1-1 1,-1 1-1,1-1 1,0 0-1,0 1 1,0-1-1,0 0 1,0 0-1,0 1 1,0-1-1,1 0 1,-1 0-1,1 0 1,-1-1-14,-6-16 70,5 17-60,1 0 0,0-1 0,0 1 0,0-1 0,0 1 0,0-1 0,1 0 0,-1 1 0,1-2-10,-4-40-63,4 44 22,0 0 18,0-1-11,4-38 80,-3 37-45,-1 0 0,1 1 0,-1-1 0,1 1-1,0-1 1,0 0 0,0 1 0,0-1 0,0 1 0,0 0 0,0-1 0,0 1 0,1 0 0,-1 0 0,0-1 0,1 1 0,-1 0 0,1 1 0,1-2-1,5 0-66,1 1 0,0 0 0,-1 1 0,1 0 0,7 0 66,-6 1 18,-6-1-25,0 0 1,-1 0 0,1 1-1,0 0 1,-1 0 0,1 0-1,-1 0 1,1 1 0,-1-1 0,0 1-1,1 0 1,-1 0 0,0 0 6,31 15 18,-29-15-17,-1-1 0,0 2 0,0-1 0,0 0 0,0 1 1,-1 0-1,1 0 0,-1 0 0,1 1-1,-4-4 0,9 4 11,-8-4-10,0 1 0,0-1 0,0 1-1,0-1 1,0 1 0,0-1 0,0 1-1,0 0 1,0-1 0,0 1 0,0 0 0,0 0-1,0 0 1,-1 0 0,1 0-1,28 23 33,-25-16-9,-4-7-20,0-1-16,0 0-37,0 0-31,16 12-9,35 20 321,-49-32-236,-2 0 9,0 0 6,0 1 7,0 1-10,0-2-14,1 1 1,-1-1 1,0 0 0,1 0 0,-1 1 0,0-1-1,0 0 1,1 1 0,-1-1 0,0 0 0,0 1-1,0-1 1,1 0 0,-1 1 0,0-1 0,0 0-1,0 1 1,0-1 0,0 1 0,0-1 0,0 0-1,0 1 1,0-1 0,0 1 0,0-1 0,0 1 0,0-1-1,0 0 1,0 1 0,0-1 0,0 1 4,0 2 4,0-3-16,6 15-154,-6-15 204,2 0 79,-1 0-5312,-4 0 1630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5.964"/>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31:08.990"/>
    </inkml:context>
    <inkml:brush xml:id="br0">
      <inkml:brushProperty name="width" value="0.05" units="cm"/>
      <inkml:brushProperty name="height" value="0.05" units="cm"/>
    </inkml:brush>
  </inkml:definitions>
  <inkml:trace contextRef="#ctx0" brushRef="#br0">159 86 368,'0'0'682,"0"0"-136,0 0-222,0 0-140,0 0-12,0 0 67,0 0 95,0 0 42,0 0-36,0 0-56,0 0 3,0 0 62,0 0 38,0 0 38,0 0 39,0 0-22,0 0-134,0 0-68,0 0 2,0 0-32,0 0-22,0 0 45,0 0 11,0 0 11,0 0 4,0 0-22,0 0-38,0 0-39,0 0-15,0 0-33,0 31-42,-1 22-89,-2 1 0,-3 5 19,2-34 20,0 1-1,-2-1 1,-1 0-1,-2 0 1,-4 10-20,8-20 72,0 0 0,1 1 0,1 0 0,0 0 0,1 0 1,1 0-1,1 1-72,-1 4 72,-2 0 0,1 1 0,-6 13-72,6-17 184,2-18-180,0 0 0,0 0-1,0 0 1,0 1 0,0-1-1,0 0 1,0 0 0,0 0-1,0 0 1,0 0 0,1 0 0,-1 0-1,0 0 1,0 0 0,0 1-1,0-1 1,0 0 0,0 0 0,0 0-1,1 0 1,-1 0 0,0 0-1,0 0 1,0 0 0,0 0 0,0 0-1,1 0 1,-1 0 0,0 0-1,0 0 1,0 0 0,0 0-1,0 0 1,0 0 0,1 0 0,-1 0-1,0 0 1,0 0 0,0 0-1,0-1 1,0 1 0,0 0 0,1 0-1,-1 0 1,0 0 0,0 0-1,0 0 1,0 0 0,0 0 0,0 0-1,0-1 1,0 1 0,0 0-1,0 0-3,24-27 266,-14 14-282,20-23 32,1 2 0,8-5-16,-34 37-18,0 0 0,0 1 0,0 0 0,1-1 1,-1 1-1,0 1 0,1-1 0,-1 1 0,1 0 0,-1 1 1,1-1-1,4 2 18,11-1-85,-19-1 84,0 1 0,0 0 0,0 0 1,0 0-1,0 0 0,0 0 0,0 0 0,0 0 1,0 1-1,-1-1 0,1 1 0,0-1 0,-1 1 1,1 0-1,0 1 1,21 29 25,-22-29-30,0-1 0,0 1 0,0-1 0,-1 1 0,1-1 0,0 1 0,-1-1 0,0 1-1,0 0 1,0-1 0,0 1 0,0 0 0,0-1 0,-1 1 0,1-1 0,-1 1 0,0-1 0,0 1 0,0-1 0,0 1-1,0-1 1,0 0 0,-1 0 0,1 1 0,-2 0 5,-6 9-6,-1-1 0,0 0 0,-1-1 0,-5 4 6,-13 14-81,27-26 136,-1 0 1,0 0-1,0 0 0,-1 0 0,1 0 1,0-1-1,0 1 0,-1-1 0,1 0 1,-1 0-1,1 0 0,-1 0 0,1-1 1,-1 1-1,0-1 0,0 0-55,-61-3 398,58 1-399,0 0-1,1-1 1,-1 1 0,1-1 0,-1 0-1,1-1 1,0 1 0,0-2 1,-12-5-21,15 8-57,-7-5 230,6-18-1147,18 41 733,-8-5-12,0 0 1,0 0-1,-1 1 0,-1-1 1,1 1-1,-2 0 0,0 1 0,0 4 274,-1 3-2751</inkml:trace>
  <inkml:trace contextRef="#ctx0" brushRef="#br0" timeOffset="1933.73">0 48 1328,'0'0'807,"0"0"-411,0 0-60,0 0 3,0 0-63,0 0 37,0 0 89,0 0 43,0 0 42,0 0 0,0 0-59,0 0-67,0 0 98,0 0 33,0 0-92,0 0-88,0 0-72,0 0-42,0 0-46,0 0-40,0 0-3,0 0 25,0 0 8,0 0-16,30 8 691,2-4-359,-19-3-374,-1 1 0,1 0 0,-1 0 0,5 3-84,142 45 429,-135-44-344,1-2 0,0 0 0,0-1 0,1-2 1,10-1-86,-35 0 40,-1 0-23,0 0 4,0 0 22,0 0-12,0 0 17,0 0-14,0 0 34,0 0 7,0 0 0,0 0-11,0 0 14,0 0 8,0 0-28,0 0 4,0 0-8,0 0-35,0 0-6,0 0-2,0 0 4,0 0-1,0 0-4,0 0-2,0 0 0,0 0 0,-1-30 86,-1 22-74,0 1-1,0 0 0,-1 1 0,0-1 0,0 0 1,-1 1-1,0-1 0,-3-3-19,-18-34-18,25 44-658,1 15-1442,-1 0 0,0-1 0,-3 15 2118,-5-14-4395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8:04.184"/>
    </inkml:context>
    <inkml:brush xml:id="br0">
      <inkml:brushProperty name="width" value="0.05" units="cm"/>
      <inkml:brushProperty name="height" value="0.05" units="cm"/>
    </inkml:brush>
  </inkml:definitions>
  <inkml:trace contextRef="#ctx0" brushRef="#br0">0 16 1136,'0'0'1158,"0"0"-709,0 0-123,0 0 91,0 0-69,0 0 42,3-2 170,8-3 161,-8 4-97,-3 1-196,0 0-101,0 0-72,0 0-51,0 0-47,0 0 17,0 0 83,0 0 83,0 0-20,0 0-124,0 0-80,0 0 14,0 0 24,28 0 520,894 0 3860,-417-8-3087,-484 10-1395,0 0 0,-1 1 0,1 1 1,10 5-53,38 6 104,24-5 284,0-4-1,42-3-387,156 0 759,13 5-413,422-8 663,-640 4-851,78 13-158,-59-4 175,-51-7-135,5 1 129,42-1-169,204 9 50,-173-10-58,124 21 8,-146-20 2,-82-6-3,0 1 1,0 2 0,0 0-1,0 2 1,4 3 0,22 5 4,1-3-1,0-2 1,0-2-1,29-2-3,-5 0 2,354 5 32,-322-9-29,-61-3 4,38-6-9,-37 3-22,39 1 22,897 5-106,-781 5 90,-51-1-34,20-6 50,-134-3-46,-1-1 1,0-2 0,3-2 45,1-1-51,1 2 0,15 1 51,27-4-40,-52 6-4,1 2-1,25 0 45,449 4-15,-509 0 23,-1 0 0,0 0-3,0 0-19,0 0-44,0 0-30,0 0-54,0 0-82,0 0-166,0 0-182,0-8-4364,0 1 465</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1:53.493"/>
    </inkml:context>
    <inkml:brush xml:id="br0">
      <inkml:brushProperty name="width" value="0.05" units="cm"/>
      <inkml:brushProperty name="height" value="0.05" units="cm"/>
    </inkml:brush>
  </inkml:definitions>
  <inkml:trace contextRef="#ctx0" brushRef="#br0">5 190 1176,'0'0'772,"0"0"-87,0 0 56,0 0-26,0 0-44,0 0-23,0-4-51,0-10-146,0 2 3039,0 12-2956,0 0-74,0 0-86,0 0-68,0 0 25,0 0 3,0 0-99,0 0-103,0 0-57,5 16 485,1-2-390,1 1 0,-1 0 0,-1-1 0,-1 2-1,0-1 1,-1 0 0,-1 1 0,0 5-170,1 34 310,-3 43-310,-1-36 103,2-52-89,0 0 0,0 0 0,2 0 0,-1-1 0,3 8-14,7 28 261,-3 3-2,25-47 641,-14-2-820,-1-1-1,0 0 1,1-2 0,-1 0-1,-1-1 1,1 0 0,-1-2-1,11-5-79,-18 9 0,-3 0-360,-6-4-3807,-4-14-1334,-8 9-1057</inkml:trace>
  <inkml:trace contextRef="#ctx0" brushRef="#br0" timeOffset="585.37">106 304 56,'0'0'2571,"0"0"-1044,0 0-435,0 0 162,0 0-39,0 0-123,0-3-214,0 2-813,0 1 0,0-1-1,0 1 1,0-1 0,0 1 0,0-1 0,0 0 0,0 1 0,0-1 0,0 1 0,1-1-1,-1 1 1,0-1 0,0 1 0,1-1 0,-1 1 0,0-1 0,0 1 0,1-1 0,-1 1-1,1 0 1,-1-1 0,0 1 0,1-1 0,-1 1 0,1 0 0,-1-1 0,1 1 0,-1 0-1,1 0-64,21-2 1555,-13 2-1868,41 2 937,-33 0-569,1-2-1,0 0 1,0 0 0,-1-2 0,1 0 0,6-2-55,-22 0-1341,-8-2 105,-15-6-1087,13 8 956,-9-8-1303</inkml:trace>
  <inkml:trace contextRef="#ctx0" brushRef="#br0" timeOffset="1155.36">0 53 728,'0'0'2671,"0"0"-1296,0 0-776,0 0-299,0 0 47,0 0 133,0 0-61,0 0-54,0 0 29,0 0-12,0 0-20,0 0 34,0 0 123,0 0 99,0 0-44,0 0-62,0 0-71,0 0-126,0 0-127,6 0 34,36 1 319,0 0-416,0-1 0,0-3 0,-1-1-1,1-1 1,35-11-125,-61 11-469,43-12 1274,-30 12-6538,-40 5 1239</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3:04.763"/>
    </inkml:context>
    <inkml:brush xml:id="br0">
      <inkml:brushProperty name="width" value="0.05" units="cm"/>
      <inkml:brushProperty name="height" value="0.05" units="cm"/>
    </inkml:brush>
  </inkml:definitions>
  <inkml:trace contextRef="#ctx0" brushRef="#br0">0 168 488,'0'0'2511,"0"0"-1061,0 0-531,0 0-186,0 0-103,0 0-35,0 0-94,0 0-77,0 0-9,0 0-2,0 0-17,0 0-34,0 0-27,0 0-5,0 0-31,0 0-79,0 0-41,0 0-27,0 0-54,0 0-31,0 0 49,0 0 91,0 0 105,0 0 25,0 0-70,0 0-55,0 0-63,0 0-74,0 0-56,0 0-11,0 0 0,18 0 25,217 11 2065,36-11-1526,-128-15-235,-34 11-306,140 0 34,-248 4-23,-1 0-9,0-2 130,0 0 0,0 0-1,0 0 1,0 0 0,-1 0 0,1 0-1,-1 0 1,0 0 0,1 0 0,-1 0-1,0 0 1,0 0 0,0 1 0,0-1-1,-1 0 1,1 0 0,-2-1-163,-29-17-341,19 12 544,-9-4-209,1-1 1,0-1 0,1-1-1,-2-3 6,-2-1-18,23 19-28,1 0 20,0 0-20,0 0 21,0 0-15,0 0 13,0 0-30,0 0 12,0 0 23,0 0-12,0 0 19,0 0 7,0 0-12,0 0-55,0 0-54,0 0-74,0 0-41,0 0-111,1 5 162,0 0 0,0 0 1,1-1-1,-1 1 0,1 0 0,0 0 0,1-1 0,-1 1 0,1-1 0,0 0 0,0 0 0,0 0 0,0 0 0,1-1 0,2 3 193,7 9-1010,10 19-1758</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8:13.303"/>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8:13.304"/>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8:04.184"/>
    </inkml:context>
    <inkml:brush xml:id="br0">
      <inkml:brushProperty name="width" value="0.05" units="cm"/>
      <inkml:brushProperty name="height" value="0.05" units="cm"/>
    </inkml:brush>
  </inkml:definitions>
  <inkml:trace contextRef="#ctx0" brushRef="#br0">0 16 1136,'0'0'1158,"0"0"-709,0 0-123,0 0 91,0 0-69,0 0 42,3-2 170,8-3 161,-8 4-97,-3 1-196,0 0-101,0 0-72,0 0-51,0 0-47,0 0 17,0 0 83,0 0 83,0 0-20,0 0-124,0 0-80,0 0 14,0 0 24,28 0 520,894 0 3860,-417-8-3087,-484 10-1395,0 0 0,-1 1 0,1 1 1,10 5-53,38 6 104,24-5 284,0-4-1,42-3-387,156 0 759,13 5-413,422-8 663,-640 4-851,78 13-158,-59-4 175,-51-7-135,5 1 129,42-1-169,204 9 50,-173-10-58,124 21 8,-146-20 2,-82-6-3,0 1 1,0 2 0,0 0-1,0 2 1,4 3 0,22 5 4,1-3-1,0-2 1,0-2-1,29-2-3,-5 0 2,354 5 32,-322-9-29,-61-3 4,38-6-9,-37 3-22,39 1 22,897 5-106,-781 5 90,-51-1-34,20-6 50,-134-3-46,-1-1 1,0-2 0,3-2 45,1-1-51,1 2 0,15 1 51,27-4-40,-52 6-4,1 2-1,25 0 45,449 4-15,-509 0 23,-1 0 0,0 0-3,0 0-19,0 0-44,0 0-30,0 0-54,0 0-82,0 0-166,0 0-182,0-8-4364,0 1 465</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2:17.735"/>
    </inkml:context>
    <inkml:brush xml:id="br0">
      <inkml:brushProperty name="width" value="0.05" units="cm"/>
      <inkml:brushProperty name="height" value="0.05" units="cm"/>
    </inkml:brush>
  </inkml:definitions>
  <inkml:trace contextRef="#ctx0" brushRef="#br0">72 73 776,'0'0'987,"0"0"-375,0 0-104,0 0-12,0 0 43,0 0 21,0 0-45,0 0-23,0 0 106,0 0 151,0 0 21,0 0-36,0 0-40,0 0-134,0 0-123,0 0-79,0 0-27,0 0-42,0 0-70,0 0-61,0 0-22,0 0 12,0 0 9,0 0 21,0 0 38,0 0 38,0 0 24,0 0 14,0 0-17,0 0-75,0 0-77,0 0-28,0 0-3,0 0-34,0 0-4,0 13 83,2 146 342,-4 177-180,-10-232 1580,27-104-1870,231 0 291,-245 0-289,-1 0-3,0 0-3,0 0-40,0 0-143,0 0-164,0 0-223,0 0-303,0 0-349,0 0-391,0 0-1023,0 0-1765</inkml:trace>
  <inkml:trace contextRef="#ctx0" brushRef="#br0" timeOffset="585.9">51 441 1016,'0'0'2389,"0"0"-1190,0 0-606,0 0-18,0 0 78,0 0-10,34-3 2970,214 3-746,-247 0-2864,-1 0-35,0 0-100,0 0-103,0 0-118,0 0-166,0 0-255,0 0-666,-2 0-1757,-8 0-2472</inkml:trace>
  <inkml:trace contextRef="#ctx0" brushRef="#br0" timeOffset="1134.29">1 1 1360,'0'0'2327,"0"0"-1102,0 0-422,0 0-30,0 0-90,0 0-26,0 0-30,0 0-75,26 0 2099,-18 0-2482,11-1 74,-1 1 1,0 1-1,0 1 1,0 0 0,0 1-1,15 6-243,-27-7 40,47 18 59,1-1 0,1-3 0,0-3 0,5-1-99,-30-8-785,-30-4 361,0 12-4076,0-5-402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8:13.305"/>
    </inkml:context>
    <inkml:brush xml:id="br0">
      <inkml:brushProperty name="width" value="0.05" units="cm"/>
      <inkml:brushProperty name="height" value="0.05" units="cm"/>
    </inkml:brush>
  </inkml:definitions>
  <inkml:trace contextRef="#ctx0" brushRef="#br0">864 1221 144,'0'0'520,"0"0"92,0 0-4,0 0-54,0 0-37,0 0-47,0 0 7,0 0-49,0 0-61,0 0 42,0 0 68,0 0-147,0 0-43,0 0-4,0 0-6,0 0-48,0 0-66,0 0-48,0 0 2,0 0 29,0 0 2,0 0-20,0 0-23,0 0-16,0 0-3,0 0 11,0 0-12,-6 28 222,-7 18-308,3 0-1,2 1 1,-1 28 1,8 19-38,2-68 3,-1 0 0,-2 0 0,-3 19 35,1 4 293,2 0 0,2 1-293,-1-55 23,1-1 1,-1 0-1,2 0 1,-1 0-1,1 1 1,-1-1-1,2 0 0,-1 0 1,1 1-1,-1-1 1,1 1-1,1-1 1,-1 1-1,1 0 1,0 0-1,0 0 0,1 1 1,0-1-1,2-2-23,40-52 40,-46 59-32,47-9 31,-38 9-16,-5-1-8,-1 1 1,0 0 0,1 1 0,-1-1 0,1 0-1,-1 1 1,0 0 0,2 0-16,-3 0 1,-1 0 0,0 0 0,0 0 0,1 0 0,-1 0 0,0 0 0,0 0 0,0 0 0,0 0 0,0 1 0,0-1 0,0 0 0,-1 1 0,1-1 0,0 1 0,-1-1 0,1 1 0,-1-1 0,0 1 0,1 0-1,1 6-20,-1 1-1,0 0 0,0 0 1,-1 0-1,0 0 0,0 0 1,-1-1-1,-1 5 21,-12 7-234,13-19 229,-1 0-1,1 1 1,0-1-1,-1 1 1,1-1-1,0 1 1,0-1-1,0 1 1,0 0-1,1-1 1,-1 1-1,0 0 1,1 0-1,-1 0 1,1 1 5,0-2-44,-11 5-122,10-6 170,0 1 0,0 0 0,0 0 0,0 0-1,0-1 1,0 1 0,0-1 0,0 1 0,-1 0 0,1-1 0,0 0-1,0 1 1,0-1 0,-1 0 0,1 0 0,-1 0-4,-80 0 115,81 1-138,-1-1 0,1 0-1,-1-1 1,1 1 0,-1 0 0,1 0 0,-1-1 0,1 1 0,-1-1 0,1 1 0,-1-1 0,1 1 0,0-1 0,-1 0 0,0 0 23,2-4-316,11 1 271,-9 4-121,0-1 0,0 1 1,1-1-1,-1 1 0,0-1 0,0 0 1,0 0-1,0 0 0,0 0 0,0 0 1,-1-1-1,1 1 0,0 0 0,-1-1 1,1 0-1,-1 1 0,1-1 1,-1 0 165,4-9-2998</inkml:trace>
  <inkml:trace contextRef="#ctx0" brushRef="#br0" timeOffset="1">649 1150 24,'0'0'497,"0"0"-126,0 0-179,0 0-77,0 0 26,0 0 50,0 0-18,0 0-27,0 0 56,0 0 132,0 0 83,0 0 91,0 0 28,0 0-47,0 0 81,0 0 141,0 0-152,0 0-176,0 0-49,0 0-35,0 0-81,0 0-52,0 0-6,0 0 27,0 0 9,0 0-11,0 0-2,0 0 27,0 0 31,0 0 0,0 0-26,0 0-12,0 0-29,0 0-36,0 0-45,0 0-68,0 0-15,0 0-20,0 0-6,0 0-20,0 0 8,0 0-20,34 0 40,-27 0 41,0 1-1,1 0 0,-1 1 0,0 0 0,0 0 0,0 0-32,0 1 21,0-1 0,1 0 1,-1-1-1,0 0 0,1 0 1,0 0-22,6-1 67,-1 2 0,1 0 1,10 2-68,-10 0 30,0-2 1,0 0-1,10-1-30,165 5 147,-188-6-139,-1 0 5,0 0-4,0 0-1,0 0 0,0 0 3,0 0 16,0 0 17,0 0-15,0 0 12,0 0-10,0 0 42,0 0-10,0 0 25,0 0 45,0 0 47,0 0-28,-6-17 34,-5 0-137,0 2-1,0 0 1,-15-14-49,-12-17 155,17 23-53,16 18-114,1 1 0,-1-1 0,1-1 1,0 1-1,-2-4 12,4 6 102,2 3-6169,8 0 3125</inkml:trace>
  <inkml:trace contextRef="#ctx0" brushRef="#br0" timeOffset="2">335 13 408,'0'0'285,"0"0"-14,0 0-39,0 0-90,0 0-33,0 0 58,-1-3-551,1 3 574,0 0 0,0-1 1,-1 1-1,1 0 0,0 0 1,0 0-1,0-1 0,0 1 1,0 0-1,0-1 0,0 1 1,0 0-1,0 0 0,0-1 1,0 1-1,0 0 0,0 0 1,0-1-1,0 1 1,0 0-1,0-1 0,0 1 1,0 0-1,0 0 0,0-1 1,0 1-1,0 0 0,1 0 1,-1-1-1,0 1 0,0 0 1,0 0-1,0 0 0,1-1 1,-1 1-1,0 0 0,0 0-190,13 1 96,0 0-1,-1 2 0,1-1 0,-1 2 0,0-1 0,0 2 0,0-1 0,-1 2 0,5 2-95,7 2-69,46 23 179,-62-28-88,0 0 0,0 1 0,-1 0 0,0 0 0,0 0 0,-1 0 0,1 1 0,-2 0 0,1 0 0,-1 1 0,0-1 0,0 1 0,-1 0 0,0 0 0,1 5-22,11 24 120,10 0-112,-21-32-7,1 1 0,-1 0 1,0 1-1,0-1 0,-1 1 0,1 1-1,10 30 87,8 40-87,-16-35 3,-1 0 0,-2 1 0,-3-1 0,-2 24-3,0 15-5231,2-82 1457</inkml:trace>
  <inkml:trace contextRef="#ctx0" brushRef="#br0" timeOffset="3">1 495 744,'0'0'378,"0"0"16,0 0-92,0 0-126,0 0-79,0 0 16,0 0 81,0 0 21,0 0 29,0 0-7,0 0 174,0 0 60,0 0-79,0 0-96,0 0-56,0 0-24,0 0-42,0 0-18,0 0-2,30-1 1114,-9-10-1158,-17 9-84,1-1-1,0 1 1,-1 0 0,1 0 0,0 0 0,0 1-1,0 0 1,0 0 0,0 0 0,0 1 0,4-1-26,6 0-11,17 3-62,-31-2 70,0 0 0,0 1 0,0-1 1,0 1-1,-1-1 0,1 1 0,0-1 0,0 1 0,-1-1 0,1 1 1,0 0-1,-1-1 0,1 1 0,-1 0 0,1 0 0,-1-1 0,1 1 1,-1 0-1,1 0 0,-1 0 0,0 0 0,1-1 0,-1 1 1,0 0-1,0 0 0,0 0 0,0 0 0,0 0 0,0 0 0,0 0 1,0 0 2,1 22-104,0-18 72,0 0 0,-1 1 0,0-1 0,0 0 0,0 0 0,-1 0 0,1 0 0,-1 0 0,0 0 0,-1 0 0,1 0 0,-1 0-1,0 0 1,0 0 0,-2 0 32,-19 16 267,23-21-130,0 0 45,0 0-18,0 0-65,0 1-41,0-1-67,-1 1 0,1 0 1,0 0-1,0 0 0,-1 0 0,1 0 0,0 0 0,-1-1 0,1 1 0,-1 0 0,0 0 1,1-1-1,-1 1 0,1 0 0,-1-1 0,0 1 0,0 0 0,0 0 9,1-1-11,-1 1 0,0-1 0,0 1 1,0 0-1,1 0 0,-1-1 0,0 1 0,1 0 0,-1 0 0,1 0 0,-1 0 1,1 0-1,-1 0 0,1 0 0,0 0 0,-1 0 0,1 0 0,0 1 11,0-2 3,1 0 0,-1 0 0,1 0 0,-1 1 0,0-1 0,1 0-1,-1 0 1,1 0 0,-1 0 0,1 0 0,-1 0 0,0 0 0,1 0 0,-1 0 0,1 0 0,-1 0-1,1 0 1,-1-1 0,0 1 0,1 0 0,-1 0 0,1 0 0,-1-1 0,0 1 0,1 0 0,-1 0-1,0-1 1,1 1 0,-1 0 0,0-1 0,1 1-3,12-9 132,-13 9-130,2-1 0,0 0-1,0-1 1,0 1 0,0 0-1,0 0 1,0 0-1,0 0 1,0 1 0,0-1-1,1 0 1,-1 1-1,0 0 1,0-1-1,1 1 1,-1 0 0,0 0-1,0 0 1,1 1-1,-1-1 1,0 1 0,0-1-1,0 1 1,1-1-2,-1 2-13,0-1 1,1 1-1,-1-1 0,0 1 1,0 0-1,0 0 1,0 0-1,0 0 1,0 0-1,-1 1 0,1-1 1,-1 0-1,1 1 1,-1-1-1,0 1 0,0-1 1,0 2 12,1 0 20,-1 0-1,1 0 1,-1 0 0,0 0-1,0 1 1,0-1 0,-1 1 0,0-1-1,0 0 1,0 1 0,0-1-1,-1 1 1,1-1 0,-1 0 0,0 1-1,0-1 1,-1 0 0,1 0-1,-1 0 1,0 0 0,0 0 0,-1 0-1,0 0-19,-3 10 3,6-12-3,-1-1 1,1 0-1,-1 1 0,1-1 0,-1 0 1,1 0-1,-1 1 0,0-1 1,1 0-1,-1 0 0,0 0 0,0 0 1,0 0-1,0 0 0,0 0 1,0 0-1,0 0 0,0 0 0,-1-1 1,1 1-1,0 0 0,0-1 1,-1 1-1,-18 5 96,16-4-30,-1-1-1,1 1 1,-1-1 0,1 0 0,-1-1 0,0 1 0,-2-1-66,0 0 111,5 1-106,0-1 1,1 0 0,-1 0-1,0 0 1,0 0 0,1 0 0,-1-1-1,0 1 1,0 0 0,1-1-1,-1 1 1,0-1 0,1 0-1,-1 0 1,-1 0-6,1-1 619,2 2-776,0 0 1,1 0-1,-1 0 1,0 0-1,0 0 1,0 0-1,0 0 1,0 0-1,0 0 1,0 0-1,0 0 1,0 0-1,0 0 1,0 0-1,0 0 1,0 0-1,0 0 1,0 0-1,1 0 1,-1 0-1,0 0 1,0 0-1,0 0 1,0 0-1,0-1 1,0 1-1,0 0 1,0 0-1,0 0 1,0 0-1,0 0 1,0 0-1,0 0 1,0 0-1,0 0 1,0 0-1,0 0 1,0 0-1,0 0 1,0-1 156,3 1-2682</inkml:trace>
  <inkml:trace contextRef="#ctx0" brushRef="#br0" timeOffset="4">338 516 1032,'0'0'1078,"0"0"-290,0 0-52,0 0-74,0 0-110,0 0-6,0 0-33,0 0-81,0 0-87,0 0-73,0 0-40,0 0-37,0 0-55,0 0-40,0 27-145,-9 20-179,2 1 0,3-1 1,1 13 223,5-58-2,-1 0 0,1 0 0,0-1 0,0 1-1,0-1 1,0 1 0,0-1 0,0 0 0,1 0 0,-1 0 0,0 0 0,1 0 0,-1 0 0,0-1 0,3 1 2,13 6 4,-16-6 16,1 0-1,-1 0 0,1 0 1,0 0-1,-1-1 1,1 1-1,0-1 1,-1 0-1,1 0 0,0 0 1,0 0-1,-1 0 1,1 0-1,0-1 1,0 1-1,-1-1 0,1 0 1,-1 0-1,1 0 1,0 0-1,1-1-19,1-1 30,0 0 1,0 0-1,0-1 0,0 1 0,0-1 1,-1 0-1,0 0 0,0-1 0,2-1-30,-3 1 60,-1 1 0,1 0-1,-1-1 1,0 0 0,0 1 0,-1-1-1,1 0 1,-1 0 0,0 0-1,-1 0 1,1 0-60,0-60 12,-2 37 90,1 23-102,-1 0 0,0 0 0,0 0 0,0 0 0,0 0 0,-1 0 0,0 1 0,0-1 0,0 1 0,-1-1 0,1 1 0,-1-1 0,1 3 3,1-1 1,-1 1-1,0 0 0,0-1 1,0 1-1,0 0 1,0 0-1,-1 1 1,1-1-1,0 0 0,-1 1 1,1-1-1,-1 1 1,0 0-1,1 0 0,-1 0 1,0 0-1,0 0 1,0 1-1,-2-1-3,3 1-76,-1 0 1,1-1-1,0 1 0,-1 1 0,1-1 0,-1 0 1,1 1-1,0-1 0,-1 1 0,1 0 0,0-1 1,-1 1-1,1 0 0,0 1 0,0-1 0,0 0 1,0 0-1,0 1 0,-1 1 76,1 0-86,1-1 0,0 1 0,-1 0 0,1 0 0,0 0 0,1 0 0,-1 0 0,0 0 0,1 0 0,0 0 0,0 0 0,0 0 0,0 4 86,-3 34-1201,3-41 1195,0 0 100,0 0 10,0 0-24,0 0-79,0 0-48,0 0-11,0 0-42,0 0-52,0 10-2225,0-5 558</inkml:trace>
  <inkml:trace contextRef="#ctx0" brushRef="#br0" timeOffset="5">533 266 640,'0'0'671,"0"0"13,0 0-76,0 0-150,0 0-133,0 0-126,0 28 3640,0 107-3527,1-133-319,-1-1-1,0 0 0,1 0 1,-1 0-1,1 0 0,-1 0 1,1 0-1,0 0 0,-1 0 1,1 0-1,0 0 1,0 0-1,-1 0 0,1-1 1,0 1-1,0 0 0,0-1 1,0 1-1,0 0 0,0-1 1,0 1-1,0-1 0,1 0 1,-1 1-1,0-1 0,1 0 8,32 6-153,-33-7 163,-1 0 0,1 0 1,0-1-1,0 1 0,-1 0 0,1-1 0,-1 1 0,1-1 0,-1 1 0,1-1 0,-1 1 0,0-1 1,0 1-1,0-1 0,0 1 0,0-1 0,0 1 0,0 0 0,-1-2-10,2-3 43,2-6 81,0 0-1,-1 0 1,0 0 0,-1 0 0,0-11-124,-1 20 38,0 1 1,-1 0-1,1 0 1,-1-1 0,0 1-1,0 0 1,0 0-1,0 0 1,0 0-1,0 0 1,-1 0 0,1 0-1,0 0 1,-1 1-1,0-1 1,1 1-1,-1-1 1,0 1 0,0-1-1,0 1 1,0 0-1,0 0 1,0 0-1,0 0 1,-1 0-39,1 0 9,-1 1 1,1-1-1,0 1 1,-1 0-1,1 0 0,-1 0 1,1 0-1,0 0 1,-1 0-1,1 1-9,-15 0-371,16-1 350,0 0 0,0 0 1,0 1-1,0-1 1,0 0-1,0 1 1,0-1-1,1 1 1,-1 0-1,0-1 0,0 1 1,1-1-1,-1 1 1,0 0-1,1 0 1,-1-1-1,1 1 0,-1 0 1,1 0-1,-1 0 1,1 0-1,-1-1 1,1 1-1,0 0 1,-1 0-1,1 0 0,0 0 1,0 0-1,0 0 1,0 0-1,0 1 21,-2 35-618,2-31 607,0 1 286,0-6-367,-1-1 0,1 1 0,0-1 0,0 1 0,0 0 0,-1-1 0,1 1 0,0 0 1,0-1-1,0 1 0,0 0 0,0-1 0,0 1 0,0 0 0,0-1 0,1 1 0,-1-1 1,0 1-1,0 0 0,0-1 0,1 1 0,-1-1 0,0 1 0,1 0 0,-1-1 0,1 1 0,-1-1 1,0 1-1,1-1 0,-1 0 0,1 1 0,-1-1 0,1 1 0,0-1 0,-1 0 0,1 1 0,-1-1 1,1 0-1,-1 0 0,1 1 0,0-1 92,9 0-1292</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3:07.731"/>
    </inkml:context>
    <inkml:brush xml:id="br0">
      <inkml:brushProperty name="width" value="0.05" units="cm"/>
      <inkml:brushProperty name="height" value="0.05" units="cm"/>
    </inkml:brush>
  </inkml:definitions>
  <inkml:trace contextRef="#ctx0" brushRef="#br0">8 307 208,'0'0'464,"0"0"-376,0 0-88,0 0-152,0 0 0,0 0-32,0 0 16</inkml:trace>
  <inkml:trace contextRef="#ctx0" brushRef="#br0" timeOffset="1773.26">8 307 96,'0'-57'603,"0"23"8336,-6 34-7789,4 0 589,7 0-1126,323-4 1601,-189-11-1771,351 15 3081,-490-1-3520,0 1 1,1 0-1,-1-1 0,0 1 0,0-1 0,0 1 0,0 0 0,1-1 0,-1 1 0,0-1 0,0 1 0,0-1 0,0 1 0,0-1 0,0 1 0,0 0 0,0-1 0,0 1 0,-1-1 0,1 1 0,0-1 0,0 1 0,0 0 0,0-1 0,-1 1 0,1-1 0,0 1 0,0 0 0,-1-1 0,1 1 0,0 0-4,-7-14-9,6 13 9,-2-4 3,-1 1 1,1 0-1,-1 0 1,0 0 0,0 0-1,-1 1 1,1-1-1,-1 1 1,1 0 0,-1 0-1,-4-1-3,1 0-18,0-1 0,1 0-1,0-1 1,0 1 0,0-1 0,1 0-1,0-1 1,0 0 0,1 0-1,-1 0 1,2-1 0,-2-1 18,-13-18-12,19 26-13,0 0 0,-1 0 0,1 1-1,-1-1 1,1 0 0,-1 0 0,1 0-1,-1 1 1,0-1 0,1 0 0,-1 1-1,0-1 1,1 1 0,-1-1-1,0 1 1,0-1 0,0 1 0,0-1-1,1 1 1,-1 0 0,0-1 0,0 1-1,0 0 1,0 0 25,0 1-127,1 0-1,-1 0 1,1 0 0,-1 1-1,1-1 1,0 0-1,-1 1 1,1-1 0,0 0-1,0 1 1,0-1-1,0 0 1,0 0 0,0 1-1,0-1 1,1 1 127,6 84-4204,-6-44-1552</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294"/>
    </inkml:context>
    <inkml:brush xml:id="br0">
      <inkml:brushProperty name="width" value="0.05" units="cm"/>
      <inkml:brushProperty name="height" value="0.05" units="cm"/>
    </inkml:brush>
  </inkml:definitions>
  <inkml:trace contextRef="#ctx0" brushRef="#br0">74 167 464,'0'0'494,"0"0"-120,0 0-91,0 0-86,1 5 5467,2 20-5753,-4-15 81,-1 0-1,1 1 1,-1-1-1,-1 0 1,0 0-1,0-1 1,-4 7 8,-11 37-30,11-12-265,6-29 130,-1 0 0,-1 0 1,0-1-1,0 1 1,-1-1-1,-1 0 1,0 1 164,1-6-424,4-10-684,0-6 39,0 4-253</inkml:trace>
  <inkml:trace contextRef="#ctx0" brushRef="#br0" timeOffset="1">395 176 408,'0'0'1311,"0"0"-493,0 0-166,0 0-76,0 0-113,0 0-126,0 0-113,0 0-81,0 0-61,0 0 20,0 0 59,0 0 57,0 0 15,0 0 54,-30-2 383,27 0-615,1 0 0,-1 0 0,0 0 0,0 1-1,0 0 1,0-1 0,0 1 0,0 0-1,0 0 1,0 1 0,0-1 0,0 1-1,-1-1-54,-47 1-615,25 1-692,26 35 1074,-13 62 208,27-98 65,-6 0 1,1 0 1,-1 0-1,0-1 0,1-1 1,4 0-42,-9 1 11,-1 1 9,-3 0 40,0 0 62,0 0-34,0 0-30,7 22-495,-7-17 384,0 1-1,0-1 1,-1 1-1,0 0 1,0-1-1,0 1 0,-1-1 1,1 1-1,-1-1 1,0 0-1,-1 0 1,0 0-1,1 0 0,-1 0 1,-1 0-1,1-1 1,-1 0-1,0 0 1,0 0-1,0 0 0,0 0 1,-1-1-1,-4 3 54,8-4 34,-1-1 0,1 0 0,-1 0-1,0 1 1,0-1 0,0 0 0,0 0 0,1-1-1,-1 1 1,0 0 0,-1-1 0,1 1 0,0-1-1,0 1 1,0-1 0,0 0 0,0 0 0,0 0-1,0 0 1,0 0 0,-1-1 0,1 1 0,0-1-1,0 1 1,0-1 0,0 0 0,0 0 0,0 0-1,1 0 1,-1 0 0,0 0 0,0 0 0,1-1-1,-1 1 1,1-1 0,-1 1 0,1-1 0,-1 0-35,1 1-43,0 0-1,-1 0 0,1 0 0,-1 0 0,1 0 0,-1 0 0,1 0 0,-1 0 0,0 1 0,1-1 0,-1 1 0,0-1 1,1 1-1,-1-1 0,0 1 0,0 0 0,1 0 0,-1 0 0,0 0 45,1 0-9,1 0-35,0 0-30,0 0 0,0 0-4,30-3-2301,-27 3 1076</inkml:trace>
  <inkml:trace contextRef="#ctx0" brushRef="#br0" timeOffset="2">481 170 576,'0'0'440,"0"0"-282,0 0-37,0 0 79,0 0 117,0 0 221,0 0 157,0 0-14,0 0-143,-13 10 36,7 4-659,1 0 0,0 1-1,1 0 1,1 0 0,0 0-1,1 0 1,0 0 0,2 1-1,0 13 86,1-28 16,-1 0-1,1 0 0,0 1 1,0-1-1,-1 0 0,1 0 1,0 0-1,0 0 0,0 0 1,0 0-1,0 0 0,1 0 1,-1-1-1,0 1 0,0 0 1,1-1-1,-1 1 0,0-1 1,1 1-1,-1-1 0,1 1-15,30 7 73,-25-8-57,0 0 0,0-1 0,0 1 0,-1-1 0,1 0 0,0-1 0,-1 0 0,1 0 0,2-1-16,-8 2-15,1 0 1,-1 0-1,0-1 1,0 1 0,0-1-1,1 1 1,-1-1-1,-1 1 1,1-1-1,0 1 1,0-1-1,0 0 1,-1 1-1,1-1 1,-1 0-1,0 0 1,1 1-1,-1-3 15,5-42-491,-4 27 280,0-46 794,-28 52-780,26 11 238,-1 0 0,1 0-1,-1-1 1,1 1 0,0-1 0,0 1 0,0-1 0,0 1 0,1-1 0,-1 1 0,1-1 0,-1 0 0,1 0 0,0 1 0,0-1-41,0 2-20,0 1-53,-19-3-19,18 3 81,0 1 1,1-1-1,-1 0 0,0 1 1,0-1-1,1 0 0,-1 1 1,0-1-1,1 0 0,-1 1 1,0-1-1,1 1 0,-1 0 1,1-1-1,-1 1 0,1-1 1,-1 1-1,1 0 0,0-1 1,-1 1-1,1 0 0,0 0 1,-1-1-1,1 1 0,0 0 1,0 0-1,0-1 0,-1 2 11,-4 29 17,2-11-40,2-13-2398,1-7 918</inkml:trace>
  <inkml:trace contextRef="#ctx0" brushRef="#br0" timeOffset="3">653 12 360,'0'0'371,"0"0"-132,0 0-125,0 0-184,0 0-138,0 6-2,0 87 1158,0-93-921,1 1 0,-1 0-1,1-1 1,-1 1 0,1-1 0,-1 1-1,1-1 1,0 1 0,-1-1-1,1 1 1,0-1 0,-1 1-1,1-1 1,0 0 0,-1 1 0,1-1-1,0 0 1,0 0 0,-1 0-1,1 0 1,0 1 0,0-1 0,-1 0-1,1 0 1,0 0 0,0 0-1,0-1-26,30 2 314,-25-2-334,4 2 385,-7-1-281,0 0 0,0 0 0,0 0 0,0 0 0,0-1 0,1 1 0,-1-1 0,0 0 0,0 0-84,-2 0 7,1 0 0,-1 0 0,1 0 0,-1 0 0,0-1 0,0 1 0,1-1 0,-1 1 0,0-1 0,0 1 0,0-1 0,0 1 0,-1-1 0,1 0 0,0 1 0,-1-1 0,1 0-7,2-5 5,4-19-122,-7 26 232,0-2-85,0 0-1,0 1 1,0-1 0,0 0-1,0 0 1,-1 1 0,1-1-1,0 0 1,-1 1-1,1-1 1,-1 0 0,0 1-1,0-1 1,0-1-30,-5 1-269,-1-1 0,1 1-1,0 0 1,-1 1 0,1-1 0,-1 1 0,0 1 0,1-1-1,-1 1 1,0 0 0,1 1 0,-2 0 269,-16-1-588,21 0 189</inkml:trace>
  <inkml:trace contextRef="#ctx0" brushRef="#br0" timeOffset="4">656 6 40,'0'0'473,"0"0"-127,0 0-178,0 0-45,0 0 57,-6-5 790,2 58 433,1-2-3298,3-51 783</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299"/>
    </inkml:context>
    <inkml:brush xml:id="br0">
      <inkml:brushProperty name="width" value="0.05" units="cm"/>
      <inkml:brushProperty name="height" value="0.05" units="cm"/>
    </inkml:brush>
  </inkml:definitions>
  <inkml:trace contextRef="#ctx0" brushRef="#br0">1241 1 144,'0'0'650,"0"0"-246,0 0-39,0 0 28,0 0 45,0 0-47,0 0-131,0 0-3,0 0 51,0 0-12,0 0 8,0 0 47,0 0 36,0 0-37,0 0-87,0 0 15,0 0 28,0 0-7,-3 29 961,1-19-1221,1-1 1,0 0-1,0 1 0,1-1 0,0 1 0,1 1-39,-1 0 22,1-1-1,-2 1 1,1 0 0,-3 10-22,-2-7 40,0 0 0,0 0 0,-1-1 0,-1 1 0,-6 8-40,-21 47-143,25-39 104,8-23 42,-1-1-1,0 1 1,0 0 0,-1-1 0,-2 5-3,3-7 1,0-1-1,1 0 1,-1 0 0,1 1 0,0-1 0,-1 1-1,2-1 1,-1 1 0,0-1 0,1 2-1,-4 4 32,1 0 1,-1 0-1,-1-1 0,0 0 1,0 0-1,0 0 1,-6 5-33,10-11 3,-1 0-6,-2 4-20,0 0 0,-1 0 0,0-1 0,0 1 0,0-1 1,-1 0-1,1-1 0,-4 3 23,3-2-44,0 1 1,0-1 0,1 2-1,0-1 1,0 0 0,-1 3 43,4-4-21,-1 1 1,0-1 0,0 0 0,-1 0-1,1 0 1,-1 0 0,0 0-1,0-1 1,-1 0 0,1 0 0,-1 0-1,0 0 1,0-1 0,0 0-1,0 0 1,-1 0 0,0-1 0,1 1-1,-4 0 21,-40 13-611,41-12 442,1-1 0,-1 0 0,0-1 0,1 0 0,-1 0-1,0-1 1,-5 1 169,10-2-12,0 1-1,0 0 1,0 0-1,-1 0 1,1 0-1,0 1 1,1-1-1,-1 1 0,0 0 1,0-1-1,1 1 1,-1 1-1,1-1 1,-1 0-1,0 2 13,0-1 7,1-1 0,0 1 0,-1-1 0,0 0 0,1 0 0,-1 0 0,0 0 0,0-1 0,0 1 0,0-1-1,-1 0 1,1 1 0,0-1 0,0-1 0,-4 1-7,4 0 39,-1 0-1,0 0 1,0 0-1,0 1 1,1-1 0,-1 1-1,1 0 1,-4 1-39,-23 11-117,8-11 344,-1-1 0,0-1 0,0 0 0,-2-2-227,-8 0 710,-83 7 289,4 0-1206,33-6-92,79 0 310,-17 0 326,-42 0-557,59 0 214,-36-12 215,35 12-202,1 0 1,-14-9 227,13 8-235,-1 1-1,1-1 1,0 0-1,0 0 1,-1 1 0,1-1-1,0 0 1,0 0 0,0 0-1,0 0 1,0 0 0,0 0-1,0 0 1,0 0-1,1-1 1,-1 1 0,0 0-1,1 0 1,-1-1 0,1 1-1,-1-1 1,1 1 0,0 0-1,-1-1 1,1 1 0,0-1-1,0 0 1,0 2 8,0 0 5,0 0-2,-11-8 309,9 7-6716,2 1 4861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8:04.184"/>
    </inkml:context>
    <inkml:brush xml:id="br0">
      <inkml:brushProperty name="width" value="0.05" units="cm"/>
      <inkml:brushProperty name="height" value="0.05" units="cm"/>
    </inkml:brush>
  </inkml:definitions>
  <inkml:trace contextRef="#ctx0" brushRef="#br0">0 16 1136,'0'0'1158,"0"0"-709,0 0-123,0 0 91,0 0-69,0 0 42,3-2 170,8-3 161,-8 4-97,-3 1-196,0 0-101,0 0-72,0 0-51,0 0-47,0 0 17,0 0 83,0 0 83,0 0-20,0 0-124,0 0-80,0 0 14,0 0 24,28 0 520,894 0 3860,-417-8-3087,-484 10-1395,0 0 0,-1 1 0,1 1 1,10 5-53,38 6 104,24-5 284,0-4-1,42-3-387,156 0 759,13 5-413,422-8 663,-640 4-851,78 13-158,-59-4 175,-51-7-135,5 1 129,42-1-169,204 9 50,-173-10-58,124 21 8,-146-20 2,-82-6-3,0 1 1,0 2 0,0 0-1,0 2 1,4 3 0,22 5 4,1-3-1,0-2 1,0-2-1,29-2-3,-5 0 2,354 5 32,-322-9-29,-61-3 4,38-6-9,-37 3-22,39 1 22,897 5-106,-781 5 90,-51-1-34,20-6 50,-134-3-46,-1-1 1,0-2 0,3-2 45,1-1-51,1 2 0,15 1 51,27-4-40,-52 6-4,1 2-1,25 0 45,449 4-15,-509 0 23,-1 0 0,0 0-3,0 0-19,0 0-44,0 0-30,0 0-54,0 0-82,0 0-166,0 0-182,0-8-4364,0 1 465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2:27.703"/>
    </inkml:context>
    <inkml:brush xml:id="br0">
      <inkml:brushProperty name="width" value="0.05" units="cm"/>
      <inkml:brushProperty name="height" value="0.05" units="cm"/>
    </inkml:brush>
  </inkml:definitions>
  <inkml:trace contextRef="#ctx0" brushRef="#br0">68 188 880,'0'0'1589,"0"0"-885,0 0-199,0 0 114,0 0-106,0 0-82,0 0 21,0 0 79,3-27 4238,-1 18-4472,-3 8-280,1-1 0,0 0 0,0 1 0,0-1 0,1 0 0,-1 1 0,0-1-1,1 0 1,-1 1 0,1-1 0,-1 1 0,1-1 0,0 0 0,-1 1-1,1 0 1,0-1 0,0 1 0,0 0 0,0-1 0,1 1-17,-1 1 42,-1 0 112,0 0 51,0 0 1,0 0-73,0 0-61,1 10-57,0 1 0,0 0 0,-1 0 1,0 0-1,-2 6-15,1 14 16,2 92 136,-3 136 236,-6-179-337,8-78 43,0-2 49,0 0 43,0 0 70,0 0 33,0 0-36,0 0-63,0 0-72,0 0-43,0 0-32,0 0-49,0 0-35,0 0-8,0 0-7,7 0-54,69-3 49,43-9 61,-93 11-140,-26 1 119,0 0-53,0 0-31,0 0-132,0 0-214,0 0-239,0 0-299,0 0-614,0 0-1123,0-3-1212</inkml:trace>
  <inkml:trace contextRef="#ctx0" brushRef="#br0" timeOffset="437.15">110 412 40,'0'0'2589,"0"0"-1134,0 0-603,0 0 7,0 0-65,0 0-32,0 0 18,0 0 4,0 0-674,0-1 1,0 1-1,0-1 0,0 1 0,0-1 1,0 1-1,1-1 0,-1 1 0,0-1 1,0 1-1,0-1 0,0 1 0,1-1 1,-1 1-1,0 0 0,1-1 0,-1 1 1,0-1-1,1 1 0,-1 0 0,0-1 1,1 1-1,-1 0 0,1-1-110,13-1 449,1 0 1,-1 2-1,11-1-449,35-2 166,-52 2-166,4-1-13,0 0 0,0 0 0,0-1-1,-1-1 1,1 0 0,7-4 13,-5 3-94,-11 6-5609,-3-1 3041</inkml:trace>
  <inkml:trace contextRef="#ctx0" brushRef="#br0" timeOffset="839.69">0 9 4241,'0'0'1103,"0"0"-302,0 0 78,0 0-185,0 0-78,0 0 92,10-1-33,79-5 1158,85 5-1833,-84 2-3116,-78-1 994,-2 4-245</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3:16.691"/>
    </inkml:context>
    <inkml:brush xml:id="br0">
      <inkml:brushProperty name="width" value="0.05" units="cm"/>
      <inkml:brushProperty name="height" value="0.05" units="cm"/>
    </inkml:brush>
  </inkml:definitions>
  <inkml:trace contextRef="#ctx0" brushRef="#br0">1 221 784,'0'0'1347,"0"0"-471,0 0-246,0 0-63,0 0-35,0 0 122,0 0 185,0 0-84,0 0-225,0 0-81,0 0-29,0 0-113,0 0-52,0 0 5,7 1 4698,29 2-4787,-14-3 91,-6 1 25,1-1-1,-1-1 1,0 0 0,1-1-1,-1-1 1,0 0-1,0-1 1,3-2-287,-6 2 89,0 1 0,0 0-1,0 1 1,0 0 0,0 1 0,1 1-1,-1 0 1,10 2-89,20-1 300,-1 6-24,-33-4-218,-1-1 0,1-1 0,0 0 0,6 0-58,192 7 645,59-8 1808,-271-19-2347,-7 1-98,0 0 0,-2 1 1,-9-11-9,-17-20-17,6 28-67,-16-28-165,50 47 240,0 1-10,0 0-41,0 0-3,0 0 13,0 0-3,0 0-16,0 0-8,0 0 3,0 0-2,0 0-24,0 0-53,0 0-95,0 0-129,0 0-238,0 23-1874,0-10 1556,1-7 260,-1 0 0,0 0-1,0 0 1,-1 0-1,0 0 1,0 0 0,0 0-1,-1 0 674,-19 22-7945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00"/>
    </inkml:context>
    <inkml:brush xml:id="br0">
      <inkml:brushProperty name="width" value="0.05" units="cm"/>
      <inkml:brushProperty name="height" value="0.05" units="cm"/>
    </inkml:brush>
  </inkml:definitions>
  <inkml:trace contextRef="#ctx0" brushRef="#br0">0 346 1584,'0'0'1162,"0"0"-486,0 0-189,0 0-152,0 0-157,21-12 3124,16-16-2619,-19 14-538,1 0 1,19-10-146,-31 20-5,1 0 0,-1 1 1,0 0-1,1 1 0,0 0 1,0 0-1,0 1 0,0-1 1,0 2-1,4-1 5,0 1 50,22 3-398,-32-3 330,-1 1-1,0 0 1,1-1 0,-1 1-1,0 0 1,1 0 0,-1 0-1,0 0 1,0 0-1,0 0 1,0 0 0,0 0-1,0 1 1,0-1-1,0 0 1,-1 1 0,1-1-1,0 0 1,-1 1-1,1-1 1,-1 1 18,6 21 45,-2-1-1,0 1 1,-2 0 0,0 0-1,-2 0 1,0 0 0,-2 4-45,1 31 162,0-53-175,0 0 0,0-1-1,-1 1 1,1 0 0,-1-1 0,0 1 0,0-1 0,-1 0 0,1 0 0,-1 1-1,0-2 1,0 1 0,-1 0 13,-48 51-176,48-50 163,-25 25-42,20-20 26,1 0-1,-1-1 0,-1-1 0,1 1 0,-2-2 0,1 1 0,-11 5 30,18-13 4,3 0 57,0 0 48,0 0 3,0 0-12,0 0-32,0 0-44,0 0-13,0 0 10,0 0 21,0 0-18,0 0 17,11-4 30,8-3-42,1 0 0,-1 1 0,1 0 1,1 2-1,-1 1 0,1 0 0,-1 2 0,1 0 1,5 2-30,-24-1-8,-1-1-23,1 1-1,-1 0 0,0 0 1,1 0-1,-1 0 0,1 0 1,-1 0-1,1 0 0,-1 0 1,1 0-1,-1 1 1,1-1-1,-1 1 0,0-1 1,1 1-1,-1 0 0,0-1 1,1 1-1,-1 0 1,0 0-1,0 0 0,0 0 1,0 0-1,0 0 0,0 0 1,0 0-1,0 0 1,0 1-1,-1-1 0,1 0 32,0 0-164,0-1 0,-1 1 0,1-1 1,0 1-1,0-1 0,0 0 0,0 1 0,-1-1 0,1 0 0,0 0 0,0 0 0,0 0 0,0 0 0,0 0 0,0 0 0,-1 0 0,1 0 0,0 0 0,1 0 164,3-1-1222,1 1-949</inkml:trace>
  <inkml:trace contextRef="#ctx0" brushRef="#br0" timeOffset="1">751 310 232,'0'0'992,"0"0"38,0 0 65,0 0-318,0 0-163,0 0-21,-7 1 73,2-1-644,0 0 149,0-1 0,1 1 0,-1 1 0,1-1 0,-1 1 0,0-1 0,1 1 0,0 1 0,-1-1 0,-3 2-171,-17 15 223,3-3-146,0 1 1,1 1-1,1 1 1,-4 6-78,19-18-13,-1 0 1,1 0 0,1 1-1,-1 0 1,1 0-1,1 0 1,-1 1 0,1-1-1,0 1 1,1 0 0,0 0-1,0 0 1,1 0-1,0 0 1,0 0 0,1 2 12,0 6-8,-1-11 0,1 0-1,0 1 0,0-1 0,1 1 0,0-1 0,-1 0 0,2 1 1,-1 0 8,0-4 2,0-1 1,0 1-1,0-1 0,0 1 1,0-1-1,0 0 1,1 0-1,-1 0 1,0 1-1,0-1 1,1 0-1,-1 0 1,1-1-1,-1 1 0,1 0 1,0 0-1,-1-1 1,1 1-1,-1-1 1,1 1-1,0-1 1,0 0-1,-1 0 1,1 0-1,0 0 0,-1 0 1,1 0-1,0 0-2,3 0 22,8 0-12,-1 0 0,1-1 0,0 0 1,7-2-11,-15 1-11,0 1-1,0-1 1,0-1 0,-1 1 0,1 0 0,0-1 0,-1 0 0,0 0 0,1-1 0,-1 1 0,-1-1 0,2-1 11,8-11 8,0 0 0,-2-1 0,0-1 0,-1 0 0,-1 0 0,7-19-8,-11 26 2,-2 4 9,1-1 1,-2 1-1,1 0 0,-1-1 1,0 1-1,1-9-11,-2 8 395,1 12 343,1 11-234,-4-4-404,0-1 1,-1 0-1,0 0 0,-4 9-100,-5 29 59,6 25-167,3 57 108,2-84-323,0-45 226,0-1-30,0 0-54,0 0 33,0-36-1442,0 6-2214,0 22 1749</inkml:trace>
  <inkml:trace contextRef="#ctx0" brushRef="#br0" timeOffset="2">391 197 128,'0'0'493,"0"0"-195,0 0 26,0 0 177,0 0-113,30-20-61,-16 9-335,-11 9 970,0 1 0,1-1 1,-1 1-1,0 0 0,1 0 0,-1 0 0,1 0 1,-1 1-1,1 0 0,-1-1 0,1 1-962,17 1 1840,-5-1-4138,212 0 2180,-165 3 166,-63-3-40,0 0 8,0 0 30,0 0 5,0-37 1044,-43-42-1063,41 75-35,-23-34 15,23 38-5,1 0 1,1 0 1,0 0 5,0 0-5,0 0-1,0 0 0,0 0-3,0 0-21,0 0-37,0 0 24,0 0 3,0 0-48,0 0 10,0 0 1,0 0 2,0 0 7,0 0-7,0 0-25,0 0-100,0 0-97,0 17-3695,0-13 381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03"/>
    </inkml:context>
    <inkml:brush xml:id="br0">
      <inkml:brushProperty name="width" value="0.05" units="cm"/>
      <inkml:brushProperty name="height" value="0.05" units="cm"/>
    </inkml:brush>
  </inkml:definitions>
  <inkml:trace contextRef="#ctx0" brushRef="#br0">61 48 440,'0'0'680,"0"0"-36,0 0-165,0 0-91,0 0 95,0 0-18,0 0-95,0-5-41,2-16-67,-3 20-213,1 0 1,0 0 0,0-1-1,1 1 1,-1 0 0,0 0 0,0 0-1,1 0 1,-1-1 0,0 1-1,1 0 1,-1 0 0,1 0 0,0 0-1,-1 0 1,1 0 0,0 0-1,0 0-49,-1 1 230,0 0 78,0 0 13,0 0-46,0 0-22,0 0-32,0 0-91,0 0-110,0 0-73,2 12 62,-1 1 0,0 0 0,-1 0-1,-1-1 1,0 1 0,-1 3-9,-7 68 77,6-48 99,-2 0-1,-1 0 1,-1-1-1,-12 32-175,0-19 521,18-45-502,4-4 88,0 0-1,-1 0 0,1-1 1,0 1-1,-1-1 1,0 0-1,1 0 1,-1 1-1,0-2 1,0 1-1,0 0 0,2-2-106,42-43 86,-43 44-72,1 1 0,-1-1 0,1 1 0,-1-1 0,1 1 0,-1 0 0,5-1-14,23-16 69,-26 16-67,-1-1 0,1 1-1,0 0 1,0 1 0,0-1 0,3 0-2,-7 2 13,0 0 0,1 1-1,-1-1 1,0 1 0,1-1 0,-1 1 0,1 0 0,-1-1-1,0 1 1,1 0 0,-1 0 0,1 0 0,-1 0 0,1 0-1,-1 1 1,1-1 0,-1 0 0,0 1 0,1-1 0,-1 1-1,1-1 1,-1 1 0,0-1 0,0 1 0,1 0 0,-1 0-1,0 0 1,0 0 0,0 0 0,1 1-13,1 3 43,0 1 0,0 0 0,0 1 0,-1-1 0,0 0 0,0 1 0,-1-1 0,0 1 0,0-1 0,0 1 0,-1-1 0,0 1 0,0 0 0,-1 2-43,0 11-39,0-18 20,-1 0 0,0 0 0,0-1 0,0 1 0,0-1 0,0 1 0,-1-1 0,1 0 0,0 0 0,-1 0 0,1 0 0,-1 0 0,1-1 0,-1 1 0,-1 0 19,-8 3-23,-1 1 116,-1-1 0,1 0 0,-1-1 0,0-1 0,0 0 0,0 0 1,0-1-1,0-1 0,-14-2-93,-8 2 67,35 0-71,1 0-48,0 0-68,0 0-25,0 0 35,0 0 28,0 0 7,0 0 0,0 0-1,0 0-68,4 23-1219,2-11-1780,-6-8 384</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04"/>
    </inkml:context>
    <inkml:brush xml:id="br0">
      <inkml:brushProperty name="width" value="0.05" units="cm"/>
      <inkml:brushProperty name="height" value="0.05" units="cm"/>
    </inkml:brush>
  </inkml:definitions>
  <inkml:trace contextRef="#ctx0" brushRef="#br0">0 165 1296,'0'0'886,"0"0"-447,0 0-97,0 0-120,0 0-65,0 0 112,0 0 77,0 0 23,0 0-10,0 0-10,0 0 51,0 0 79,0 0-4,0 0-96,0 0-76,0 0-63,0 0-28,0 0-4,0 0-14,0 0-54,0 0-10,0 0 42,0 0 59,0 0 18,0 0-16,0 0 5,0 0 63,0 0-37,0 0-119,0 0-89,0 0-41,0 0 5,0 0 43,0 0-15,0 0-27,0 0-6,37 0 285,227 6 1184,-109 0-1105,-154-6-359,-1 0 24,0 0 11,0 0-6,0 0-20,0 0 13,0 0-20,0 0 13,0 0-20,0 0 1,0 0 24,0 0-23,0 0 3,0 0 25,0 0 30,0 0 54,0 0 11,0 0 10,0 0-15,0 0-77,-7-24-100,-24-6-105,0-1 0,3-1 0,-14-21 147,42 53 1,-1 0-1,1-1 0,0 1 1,0 0-1,0-1 0,-1 1 0,1 0 1,0-1-1,0 1 0,-1 0 0,1-1 1,0 1-1,-1 0 0,1-1 0,0 1 1,-1 0-1,1 0 0,0 0 1,-1-1-1,1 1 0,-1 0 0,1 0 1,0 0-1,-1 0 0,1 0 0,-1 0 1,1 0-1,-1 0 0,1 0 1,0 0-1,-1 0 0,1 0 0,-1 0 1,1 0-1,-1 0 0,1 0 0,0 1 1,-1-1-1,1 0 0,0 0 0,-1 0 1,1 1-1,0-1 0,-1 0 1,1 0-1,0 1 0,-1-1 0,-4 8-1435,4 1-3781,1-8-611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8:04.184"/>
    </inkml:context>
    <inkml:brush xml:id="br0">
      <inkml:brushProperty name="width" value="0.05" units="cm"/>
      <inkml:brushProperty name="height" value="0.05" units="cm"/>
    </inkml:brush>
  </inkml:definitions>
  <inkml:trace contextRef="#ctx0" brushRef="#br0">0 16 1136,'0'0'1158,"0"0"-709,0 0-123,0 0 91,0 0-69,0 0 42,3-2 170,8-3 161,-8 4-97,-3 1-196,0 0-101,0 0-72,0 0-51,0 0-47,0 0 17,0 0 83,0 0 83,0 0-20,0 0-124,0 0-80,0 0 14,0 0 24,28 0 520,894 0 3860,-417-8-3087,-484 10-1395,0 0 0,-1 1 0,1 1 1,10 5-53,38 6 104,24-5 284,0-4-1,42-3-387,156 0 759,13 5-413,422-8 663,-640 4-851,78 13-158,-59-4 175,-51-7-135,5 1 129,42-1-169,204 9 50,-173-10-58,124 21 8,-146-20 2,-82-6-3,0 1 1,0 2 0,0 0-1,0 2 1,4 3 0,22 5 4,1-3-1,0-2 1,0-2-1,29-2-3,-5 0 2,354 5 32,-322-9-29,-61-3 4,38-6-9,-37 3-22,39 1 22,897 5-106,-781 5 90,-51-1-34,20-6 50,-134-3-46,-1-1 1,0-2 0,3-2 45,1-1-51,1 2 0,15 1 51,27-4-40,-52 6-4,1 2-1,25 0 45,449 4-15,-509 0 23,-1 0 0,0 0-3,0 0-19,0 0-44,0 0-30,0 0-54,0 0-82,0 0-166,0 0-182,0-8-4364,0 1 465</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2:37.992"/>
    </inkml:context>
    <inkml:brush xml:id="br0">
      <inkml:brushProperty name="width" value="0.05" units="cm"/>
      <inkml:brushProperty name="height" value="0.05" units="cm"/>
    </inkml:brush>
  </inkml:definitions>
  <inkml:trace contextRef="#ctx0" brushRef="#br0">68 0 160,'0'0'1676,"0"0"-846,0 0-441,0 0-26,0 0 58,0 0 70,2 1-460,-2-1 261,1 0-1,-1 0 0,0 0 1,1 0-1,-1 1 0,0-1 0,1 0 1,-1 0-1,0 1 0,1-1 0,-1 0 1,0 0-1,1 1 0,-1-1 1,0 0-1,0 1 0,0-1 0,1 0 1,-1 1-1,0-1 0,0 0 0,0 1 1,0-1-1,0 0 0,0 1 1,1-1-292,3 254 2031,-6-240-1998,0 0 0,0-1-1,-2 0 1,1 1 0,-2-1 0,0-1 0,0 1 0,-3 3-33,-11 29 78,13-29-71,2-8 0,1 1-1,0 0 0,0 0 1,1 1-1,0-1 1,1 0-1,0 2-6,1-9 83,0-2 46,0 0 32,0 0-20,0 0-25,0 0-26,0 0 4,0 0-33,0 0-46,0 0-34,34 14-48,-10-9 137,0-1-1,0-1 0,0-1 1,0-1-1,0-2 1,0 0-70,23 0 78,-36 3-3364,-27-4-175,-5-5-1641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2:38.540"/>
    </inkml:context>
    <inkml:brush xml:id="br0">
      <inkml:brushProperty name="width" value="0.05" units="cm"/>
      <inkml:brushProperty name="height" value="0.05" units="cm"/>
    </inkml:brush>
  </inkml:definitions>
  <inkml:trace contextRef="#ctx0" brushRef="#br0">0 19 1040,'0'0'2082,"0"0"-862,0 0-340,0 0-34,0 0-81,0 0-46,0-1-383,1-1 0,-1 1 0,0 0 0,1-1-1,-1 1 1,1 0 0,-1 0 0,1 0 0,0-1-1,-1 1 1,1 0 0,0 0 0,0 0 0,0 0-1,0 0-335,14 1 208,1 1-1,-1 0 1,0 1-1,0 1 1,5 1-208,-6-1 28,0-1 0,1 0 0,-1-1 0,1-1 0,1 0-28,-16 0-152,0 0 63,0 1 0,0-1 0,0 0 0,0 0 0,0 1 0,0-1 0,0 0 0,0 1 0,0-1 0,0 0 0,0 0 0,0 1 0,0-1 0,0 0 0,0 0 0,0 1 0,-1-1 0,1 0 0,0 0 0,0 1 0,0-1 0,0 0 0,-1 0 0,1 0 0,0 0 0,0 1 0,0-1 0,-1 0 0,1 0 0,0 0 0,0 0 0,-1 0 0,1 0 0,0 1 0,-1-1 0,1 0 0,0 0-1,0 0 1,-1 0 0,1 0 0,0 0 0,0 0 0,-1 0 89,-16 0-3896,-1 0-1755</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2:38.979"/>
    </inkml:context>
    <inkml:brush xml:id="br0">
      <inkml:brushProperty name="width" value="0.05" units="cm"/>
      <inkml:brushProperty name="height" value="0.05" units="cm"/>
    </inkml:brush>
  </inkml:definitions>
  <inkml:trace contextRef="#ctx0" brushRef="#br0">0 58 3777,'0'0'1609,"0"0"-579,0 0-100,0 0-156,0 0-73,0 0 108,2-1 2134,14-2-2512,2 2-140,0-1-1,0-1 0,0-1 1,0-1-1,5-2-290,40-9 359,-19 9-876,1 3-1,-1 1 1,20 2 517,-62 1-890,-2 0-658,0 0-1981,0 0-3687</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3:21.135"/>
    </inkml:context>
    <inkml:brush xml:id="br0">
      <inkml:brushProperty name="width" value="0.05" units="cm"/>
      <inkml:brushProperty name="height" value="0.05" units="cm"/>
    </inkml:brush>
  </inkml:definitions>
  <inkml:trace contextRef="#ctx0" brushRef="#br0">25 221 384,'0'0'530,"0"0"-185,0 0 107,0 0 139,0 0 53,0 0-112,11-11 755,-22 11-2941,-8 0 5697,13 0 740,23 0-3144,397 0 988,-251 7-2361,-69 5-194,-71-11-48,0 1 0,0 2 0,9 2-24,-10-1 13,1-2 0,0 0 0,9-1-13,74 6 352,-47-4-295,-42-1-42,-17-3 34,0 0 20,0 0 29,0 0 10,0 0 14,0 0 4,0 0 18,0 0 25,0 0 27,0 0 4,0 0-29,0 0-34,0 0-41,0 0 7,0 0-10,0 0 9,0-15 222,-3 9-310,0 0 0,0-1 0,0 1 1,-1 0-1,0 1 0,0-1 0,-1 1 1,1 0-1,-1 0 0,-1 0-14,-12-16 14,-97-119-46,115 139-398,-1 0 0,1 0 0,-1 1 1,1-1-1,-1 0 0,1 0 0,0 0 1,-1 0-1,1 0 0,0 0 0,0 0 0,0 0 1,0 0-1,0 1 0,0-1 0,0-1 430,0 1 129,0-13-4558</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12"/>
    </inkml:context>
    <inkml:brush xml:id="br0">
      <inkml:brushProperty name="width" value="0.05" units="cm"/>
      <inkml:brushProperty name="height" value="0.05" units="cm"/>
      <inkml:brushProperty name="color" value="#E71224"/>
    </inkml:brush>
  </inkml:definitions>
  <inkml:trace contextRef="#ctx0" brushRef="#br0">0 48 616,'0'0'814,"0"0"-121,0 0-102,0 0-111,0 0-63,0 0-83,0 0-118,0 0-60,0 0-28,0 0-28,0 0-44,0 0-21,0 0 73,0 0 68,0 0 112,0 0 71,0 0-43,0 0-71,0 0-1,0 0 71,0 0 1,0 0-40,0 0-65,0 0-82,0 0-38,0 0 17,0 0 58,0 0 109,0 0 60,0 0-3,0 0-59,0 0-63,0 0-65,0 0-81,0 0-51,23 0-2,-16 0 7,0-1 0,0 0 1,0-1-1,0 0 0,0 0 0,-1 0 0,1-1 0,0 0-18,-1 0 101,0 0-1,0 1 1,0 0-1,1 0 0,-1 0 1,1 1-1,6 0-100,60-14 995,-66 14-932,0 1 1,-1 0-1,1 1 0,0 0 0,0 0 1,-1 0-1,1 1 0,-1 0 0,1 0 0,-1 1 1,0-1-1,2 2-63,5 4 169,-2-3-65,0 0 0,0 2 0,-1-1 0,0 1 0,0 1 0,-1 0 0,0 0 0,2 4-104,21 21 314,-25-27-253,0 1 1,0 0-1,-1 0 1,0 1-1,-1 0 1,1 0-1,-1 0 1,0 2-62,25 36 97,-24-13 45,-6-32-133,0-1-1,0 0 0,0 38-112,0-13-397,0-24-762,0-14 61,-1-3-1373,-4 1-2606</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8.839"/>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13"/>
    </inkml:context>
    <inkml:brush xml:id="br0">
      <inkml:brushProperty name="width" value="0.05" units="cm"/>
      <inkml:brushProperty name="height" value="0.05" units="cm"/>
      <inkml:brushProperty name="color" value="#E71224"/>
    </inkml:brush>
  </inkml:definitions>
  <inkml:trace contextRef="#ctx0" brushRef="#br0">364 55 232,'0'0'532,"0"0"11,0 0-43,0 0-108,0 0-16,0 0 70,0 0 35,0 0-128,0 0-168,0 0-68,0-4 2077,0-20-5733,0 19 5841,0 2 4116,-5 3-6367,1 1 0,-1-1 1,1 1-1,0 0 0,0 0 1,-1 0-1,1 0 0,0 1 0,0-1 1,0 1-1,0 0 0,0 0 1,0 1-52,-3 1 167,0-1 1,0 0 0,-1 0 0,0-1-1,-7 1-167,10-2 17,0 0 0,0 0 0,0 1 0,0 0 0,0 0 0,0 0 0,0 0 0,0 0 0,1 1 0,-1 0 0,1 0 0,0 1 0,0-1 0,-1 2-17,-21 20-8,21-22-12,0 1 0,1 0 0,0 1 0,0-1 1,0 1-1,0 0 0,1-1 0,-1 2 20,-3 5-23,5-9 18,0 0 0,1 0 0,0 0-1,-1 0 1,1 0 0,0 0 0,0 0-1,0 1 1,0-1 0,0 0 0,1 1 0,-1-1-1,1 0 1,-1 1 5,1-2 13,-36-1 386,34 0-385,0-1-1,0 1 1,0-1-1,0 1 1,0-1-1,0 0 1,0 0-1,1 0 1,-1 0-1,0 0 1,1 0 0,-1-1-1,1 1 1,-1 0-1,1-1 1,-1 1-1,1-1 1,0 0-1,0 1 1,0-1-1,0 0 1,0 0-1,0 1 1,0-1-1,1 0 1,-1 0-1,1 0 1,-1-1-14,-6-16 70,5 17-60,1 0 0,0-1 0,0 1 0,0-1 0,0 1 0,0-1 0,1 0 0,-1 1 0,1-2-10,-4-40-63,4 44 22,0 0 18,0-1-11,4-38 80,-3 37-45,-1 0 0,1 1 0,-1-1 0,1 1-1,0-1 1,0 0 0,0 1 0,0-1 0,0 1 0,0 0 0,0-1 0,0 1 0,1 0 0,-1 0 0,0-1 0,1 1 0,-1 0 0,1 1 0,1-2-1,5 0-66,1 1 0,0 0 0,-1 1 0,1 0 0,7 0 66,-6 1 18,-6-1-25,0 0 1,-1 0 0,1 1-1,0 0 1,-1 0 0,1 0-1,-1 0 1,1 1 0,-1-1 0,0 1-1,1 0 1,-1 0 0,0 0 6,31 15 18,-29-15-17,-1-1 0,0 2 0,0-1 0,0 0 0,0 1 1,-1 0-1,1 0 0,-1 0 0,1 1-1,-4-4 0,9 4 11,-8-4-10,0 1 0,0-1 0,0 1-1,0-1 1,0 1 0,0-1 0,0 1-1,0 0 1,0-1 0,0 1 0,0 0 0,0 0-1,0 0 1,-1 0 0,1 0-1,28 23 33,-25-16-9,-4-7-20,0-1-16,0 0-37,0 0-31,16 12-9,35 20 321,-49-32-236,-2 0 9,0 0 6,0 1 7,0 1-10,0-2-14,1 1 1,-1-1 1,0 0 0,1 0 0,-1 1 0,0-1-1,0 0 1,1 1 0,-1-1 0,0 0 0,0 1-1,0-1 1,1 0 0,-1 1 0,0-1 0,0 0-1,0 1 1,0-1 0,0 1 0,0-1 0,0 0-1,0 1 1,0-1 0,0 1 0,0-1 0,0 1 0,0-1-1,0 0 1,0 1 0,0-1 0,0 1 4,0 2 4,0-3-16,6 15-154,-6-15 204,2 0 79,-1 0-5312,-4 0 1630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31:08.990"/>
    </inkml:context>
    <inkml:brush xml:id="br0">
      <inkml:brushProperty name="width" value="0.05" units="cm"/>
      <inkml:brushProperty name="height" value="0.05" units="cm"/>
    </inkml:brush>
  </inkml:definitions>
  <inkml:trace contextRef="#ctx0" brushRef="#br0">159 86 368,'0'0'682,"0"0"-136,0 0-222,0 0-140,0 0-12,0 0 67,0 0 95,0 0 42,0 0-36,0 0-56,0 0 3,0 0 62,0 0 38,0 0 38,0 0 39,0 0-22,0 0-134,0 0-68,0 0 2,0 0-32,0 0-22,0 0 45,0 0 11,0 0 11,0 0 4,0 0-22,0 0-38,0 0-39,0 0-15,0 0-33,0 31-42,-1 22-89,-2 1 0,-3 5 19,2-34 20,0 1-1,-2-1 1,-1 0-1,-2 0 1,-4 10-20,8-20 72,0 0 0,1 1 0,1 0 0,0 0 0,1 0 1,1 0-1,1 1-72,-1 4 72,-2 0 0,1 1 0,-6 13-72,6-17 184,2-18-180,0 0 0,0 0-1,0 0 1,0 1 0,0-1-1,0 0 1,0 0 0,0 0-1,0 0 1,0 0 0,1 0 0,-1 0-1,0 0 1,0 0 0,0 1-1,0-1 1,0 0 0,0 0 0,0 0-1,1 0 1,-1 0 0,0 0-1,0 0 1,0 0 0,0 0 0,0 0-1,1 0 1,-1 0 0,0 0-1,0 0 1,0 0 0,0 0-1,0 0 1,0 0 0,1 0 0,-1 0-1,0 0 1,0 0 0,0 0-1,0-1 1,0 1 0,0 0 0,1 0-1,-1 0 1,0 0 0,0 0-1,0 0 1,0 0 0,0 0 0,0 0-1,0-1 1,0 1 0,0 0-1,0 0-3,24-27 266,-14 14-282,20-23 32,1 2 0,8-5-16,-34 37-18,0 0 0,0 1 0,0 0 0,1-1 1,-1 1-1,0 1 0,1-1 0,-1 1 0,1 0 0,-1 1 1,1-1-1,4 2 18,11-1-85,-19-1 84,0 1 0,0 0 0,0 0 1,0 0-1,0 0 0,0 0 0,0 0 0,0 0 1,0 1-1,-1-1 0,1 1 0,0-1 0,-1 1 1,1 0-1,0 1 1,21 29 25,-22-29-30,0-1 0,0 1 0,0-1 0,-1 1 0,1-1 0,0 1 0,-1-1 0,0 1-1,0 0 1,0-1 0,0 1 0,0 0 0,0-1 0,-1 1 0,1-1 0,-1 1 0,0-1 0,0 1 0,0-1 0,0 1-1,0-1 1,0 0 0,-1 0 0,1 1 0,-2 0 5,-6 9-6,-1-1 0,0 0 0,-1-1 0,-5 4 6,-13 14-81,27-26 136,-1 0 1,0 0-1,0 0 0,-1 0 0,1 0 1,0-1-1,0 1 0,-1-1 0,1 0 1,-1 0-1,1 0 0,-1 0 0,1-1 1,-1 1-1,0-1 0,0 0-55,-61-3 398,58 1-399,0 0-1,1-1 1,-1 1 0,1-1 0,-1 0-1,1-1 1,0 1 0,0-2 1,-12-5-21,15 8-57,-7-5 230,6-18-1147,18 41 733,-8-5-12,0 0 1,0 0-1,-1 1 0,-1-1 1,1 1-1,-2 0 0,0 1 0,0 4 274,-1 3-2751</inkml:trace>
  <inkml:trace contextRef="#ctx0" brushRef="#br0" timeOffset="1933.73">0 48 1328,'0'0'807,"0"0"-411,0 0-60,0 0 3,0 0-63,0 0 37,0 0 89,0 0 43,0 0 42,0 0 0,0 0-59,0 0-67,0 0 98,0 0 33,0 0-92,0 0-88,0 0-72,0 0-42,0 0-46,0 0-40,0 0-3,0 0 25,0 0 8,0 0-16,30 8 691,2-4-359,-19-3-374,-1 1 0,1 0 0,-1 0 0,5 3-84,142 45 429,-135-44-344,1-2 0,0 0 0,0-1 0,1-2 1,10-1-86,-35 0 40,-1 0-23,0 0 4,0 0 22,0 0-12,0 0 17,0 0-14,0 0 34,0 0 7,0 0 0,0 0-11,0 0 14,0 0 8,0 0-28,0 0 4,0 0-8,0 0-35,0 0-6,0 0-2,0 0 4,0 0-1,0 0-4,0 0-2,0 0 0,0 0 0,-1-30 86,-1 22-74,0 1-1,0 0 0,-1 1 0,0-1 0,0 0 1,-1 1-1,0-1 0,-3-3-19,-18-34-18,25 44-658,1 15-1442,-1 0 0,0-1 0,-3 15 2118,-5-14-4395</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8:04.184"/>
    </inkml:context>
    <inkml:brush xml:id="br0">
      <inkml:brushProperty name="width" value="0.05" units="cm"/>
      <inkml:brushProperty name="height" value="0.05" units="cm"/>
    </inkml:brush>
  </inkml:definitions>
  <inkml:trace contextRef="#ctx0" brushRef="#br0">0 16 1136,'0'0'1158,"0"0"-709,0 0-123,0 0 91,0 0-69,0 0 42,3-2 170,8-3 161,-8 4-97,-3 1-196,0 0-101,0 0-72,0 0-51,0 0-47,0 0 17,0 0 83,0 0 83,0 0-20,0 0-124,0 0-80,0 0 14,0 0 24,28 0 520,894 0 3860,-417-8-3087,-484 10-1395,0 0 0,-1 1 0,1 1 1,10 5-53,38 6 104,24-5 284,0-4-1,42-3-387,156 0 759,13 5-413,422-8 663,-640 4-851,78 13-158,-59-4 175,-51-7-135,5 1 129,42-1-169,204 9 50,-173-10-58,124 21 8,-146-20 2,-82-6-3,0 1 1,0 2 0,0 0-1,0 2 1,4 3 0,22 5 4,1-3-1,0-2 1,0-2-1,29-2-3,-5 0 2,354 5 32,-322-9-29,-61-3 4,38-6-9,-37 3-22,39 1 22,897 5-106,-781 5 90,-51-1-34,20-6 50,-134-3-46,-1-1 1,0-2 0,3-2 45,1-1-51,1 2 0,15 1 51,27-4-40,-52 6-4,1 2-1,25 0 45,449 4-15,-509 0 23,-1 0 0,0 0-3,0 0-19,0 0-44,0 0-30,0 0-54,0 0-82,0 0-166,0 0-182,0-8-4364,0 1 465</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2:48.247"/>
    </inkml:context>
    <inkml:brush xml:id="br0">
      <inkml:brushProperty name="width" value="0.05" units="cm"/>
      <inkml:brushProperty name="height" value="0.05" units="cm"/>
    </inkml:brush>
  </inkml:definitions>
  <inkml:trace contextRef="#ctx0" brushRef="#br0">48 0 1144,'0'0'1020,"0"0"-417,0 0-169,0 0 23,0 0 159,0 0 4,0 0-41,0 0 12,0 0-52,0 0-102,0 0-17,0 0 40,0 0 2,0 0-26,0 0-8,0 0 101,0 0-6,0 0-119,0 0-116,0 0-74,0 0-42,0 0-12,0 0 19,0 28 826,-12 138 287,3 36-131,6-132-785,-12 62-376,9-82 70,5-49-57,1-1 0,0 1-1,-1 0 1,1-1-1,0 1 1,0 0-1,0 0 1,0-1 0,0 1-1,0 0 1,0-1-1,0 1 1,0 0 0,0-1-1,0 1 1,0 0-1,0 0 1,0-1-1,1 1 1,-1 0 0,0-1-1,1 1 1,-1-1-1,0 1 1,1 0 0,-1-1-1,1 1 1,-1-1-1,1 1 1,-1-1-1,1 1 1,-1-1 0,1 1-1,-1-1 1,1 0-1,0 1 1,-1-1 0,1 0-1,0 0 1,-1 1-1,1-1 1,0 0 0,-1 0-1,1 0 1,0 0-1,-1 0 1,1 0-1,0 0 1,0 0 0,-1 0-1,1 0 1,0 0-1,-1 0 1,1-1-13,18 3-38,10 1 174,0-1 1,1-1-1,16-2-136,21 0 94,-52 8-328,-13-3-6463,-2-4 2433</inkml:trace>
  <inkml:trace contextRef="#ctx0" brushRef="#br0" timeOffset="625.24">86 407 1016,'0'0'1883,"0"0"-1004,0 0-321,0 0 47,0 0 91,0 0 126,2-12 593,3 9 3558,29 1-4684,0-1 0,29-8-289,5 1 170,-57 9-683,-11 2 427,1-1 0,-1 0 0,0 0 0,1 0 0,-1 0 0,1 0 0,-1 1 1,1-1-1,-1 0 0,0 0 0,1 0 0,-1 0 0,1 0 0,-1 0 1,1-1-1,-1 1 0,1 0 0,-1 0 0,0 0 0,1 0 0,-1 0 0,1-1 1,-1 1-1,0 0 0,1 0 0,-1-1 0,1 1 0,-1 0 0,0 0 1,0-1-1,1 1 0,-1 0 0,0-1 0,1 1 0,-1-1 0,0 1 0,0 0 1,0-1-1,0 1 0,1-1 0,-1 1 0,0-1 0,0 1 0,0 0 1,0-1-1,0 1 0,0-1 0,0 1 0,0-1 0,0 1 0,0-1 0,0 1 87,-4-12-3937</inkml:trace>
  <inkml:trace contextRef="#ctx0" brushRef="#br0" timeOffset="1195.59">78 23 4561,'0'0'974,"0"0"-337,0 0 135,0 0 15,0 0-155,0 0-52,3 0-89,80-1 2156,-19-1-1444,55 6-1203,-74 4 175,-43-8-230,1 1-1,-1 0 1,1-1-1,-1 1 1,0 0 0,1 1-1,-1-1 1,0 0-1,0 1 1,0-1 0,0 1-1,0-1 1,0 1-1,0 0 1,0 2 55,-2 6-4650,-3-9-711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3:26.611"/>
    </inkml:context>
    <inkml:brush xml:id="br0">
      <inkml:brushProperty name="width" value="0.05" units="cm"/>
      <inkml:brushProperty name="height" value="0.05" units="cm"/>
    </inkml:brush>
  </inkml:definitions>
  <inkml:trace contextRef="#ctx0" brushRef="#br0">38 270 744,'0'0'360,"0"0"-50,0 0-105,0 0-101,0 0 80,-25 7 4749,24-7-4333,1 0-172,0 0-169,0 0-100,-12 0 3169,20 1-2200,39 2-1063,-25 1 106,-1-1 1,1-1-1,0 0 1,17-3-172,-11 1 390,1 1 1,11 3-391,-12-2 628,-1-1 0,1-1 1,5-1-629,21-1 251,-42 1-162,0 0 1,0-1-1,0-1 0,0 0 1,-1-1-1,1 0 0,6-4-89,49-15 438,-38 18-353,0 2 1,1 1-1,-1 2 0,20 1-85,-17 1 170,1-3 0,-1 0 0,21-5-170,-31 4 129,0 0-1,22 2-128,-30 0 23,-7 0-6,0 0 0,0 0 0,0 0 0,0-1-1,0 0 1,0-1 0,0 0 0,0 0 0,2-1-17,-5 2 93,-4 1-55,1 0-1,-1 0 1,1 0-1,-1 0 1,0-1 0,1 1-1,-1 0 1,1 0-1,-1 0 1,1 0-1,-1-1 1,0 1-1,1 0 1,-1 0-1,0-1 1,1 1-1,-1 0 1,0 0-1,1-1 1,-1 1-1,0-1 1,1 1 0,-1 0-1,0-1 1,0 1-1,1 0 1,-1-1-1,0 1 1,0-1-1,0 1 1,0-1-1,0 1 1,0-1-1,0 1 1,0 0-1,0-1 1,0 1-1,0-1 1,0 1-1,0-1 1,0 1 0,0-1-1,0 1 1,0 0-1,0-1 1,-1 1-1,1-1 1,0 1-1,0 0 1,-1-1-1,1 1 1,0 0-1,0-1 1,-1 1-1,1 0 1,0-1-1,-1 1-37,-5-8 9,-1 1-1,0-1 1,0 1-1,-7-4-8,-19-20 14,-6-20-11,28 36-4,0 0 0,0 1 1,-13-12 0,15 23-225,-4 2-71,13 19-684,0 35-3357,0-33-972</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8:13.303"/>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8:13.304"/>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8:13.305"/>
    </inkml:context>
    <inkml:brush xml:id="br0">
      <inkml:brushProperty name="width" value="0.05" units="cm"/>
      <inkml:brushProperty name="height" value="0.05" units="cm"/>
    </inkml:brush>
  </inkml:definitions>
  <inkml:trace contextRef="#ctx0" brushRef="#br0">864 1221 144,'0'0'520,"0"0"92,0 0-4,0 0-54,0 0-37,0 0-47,0 0 7,0 0-49,0 0-61,0 0 42,0 0 68,0 0-147,0 0-43,0 0-4,0 0-6,0 0-48,0 0-66,0 0-48,0 0 2,0 0 29,0 0 2,0 0-20,0 0-23,0 0-16,0 0-3,0 0 11,0 0-12,-6 28 222,-7 18-308,3 0-1,2 1 1,-1 28 1,8 19-38,2-68 3,-1 0 0,-2 0 0,-3 19 35,1 4 293,2 0 0,2 1-293,-1-55 23,1-1 1,-1 0-1,2 0 1,-1 0-1,1 1 1,-1-1-1,2 0 0,-1 0 1,1 1-1,-1-1 1,1 1-1,1-1 1,-1 1-1,1 0 1,0 0-1,0 0 0,1 1 1,0-1-1,2-2-23,40-52 40,-46 59-32,47-9 31,-38 9-16,-5-1-8,-1 1 1,0 0 0,1 1 0,-1-1 0,1 0-1,-1 1 1,0 0 0,2 0-16,-3 0 1,-1 0 0,0 0 0,0 0 0,1 0 0,-1 0 0,0 0 0,0 0 0,0 0 0,0 0 0,0 1 0,0-1 0,0 0 0,-1 1 0,1-1 0,0 1 0,-1-1 0,1 1 0,-1-1 0,0 1 0,1 0-1,1 6-20,-1 1-1,0 0 0,0 0 1,-1 0-1,0 0 0,0 0 1,-1-1-1,-1 5 21,-12 7-234,13-19 229,-1 0-1,1 1 1,0-1-1,-1 1 1,1-1-1,0 1 1,0-1-1,0 1 1,0 0-1,1-1 1,-1 1-1,0 0 1,1 0-1,-1 0 1,1 1 5,0-2-44,-11 5-122,10-6 170,0 1 0,0 0 0,0 0 0,0 0-1,0-1 1,0 1 0,0-1 0,0 1 0,-1 0 0,1-1 0,0 0-1,0 1 1,0-1 0,-1 0 0,1 0 0,-1 0-4,-80 0 115,81 1-138,-1-1 0,1 0-1,-1-1 1,1 1 0,-1 0 0,1 0 0,-1-1 0,1 1 0,-1-1 0,1 1 0,-1-1 0,1 1 0,0-1 0,-1 0 0,0 0 23,2-4-316,11 1 271,-9 4-121,0-1 0,0 1 1,1-1-1,-1 1 0,0-1 0,0 0 1,0 0-1,0 0 0,0 0 0,0 0 1,-1-1-1,1 1 0,0 0 0,-1-1 1,1 0-1,-1 1 0,1-1 1,-1 0 165,4-9-2998</inkml:trace>
  <inkml:trace contextRef="#ctx0" brushRef="#br0" timeOffset="1">649 1150 24,'0'0'497,"0"0"-126,0 0-179,0 0-77,0 0 26,0 0 50,0 0-18,0 0-27,0 0 56,0 0 132,0 0 83,0 0 91,0 0 28,0 0-47,0 0 81,0 0 141,0 0-152,0 0-176,0 0-49,0 0-35,0 0-81,0 0-52,0 0-6,0 0 27,0 0 9,0 0-11,0 0-2,0 0 27,0 0 31,0 0 0,0 0-26,0 0-12,0 0-29,0 0-36,0 0-45,0 0-68,0 0-15,0 0-20,0 0-6,0 0-20,0 0 8,0 0-20,34 0 40,-27 0 41,0 1-1,1 0 0,-1 1 0,0 0 0,0 0 0,0 0-32,0 1 21,0-1 0,1 0 1,-1-1-1,0 0 0,1 0 1,0 0-22,6-1 67,-1 2 0,1 0 1,10 2-68,-10 0 30,0-2 1,0 0-1,10-1-30,165 5 147,-188-6-139,-1 0 5,0 0-4,0 0-1,0 0 0,0 0 3,0 0 16,0 0 17,0 0-15,0 0 12,0 0-10,0 0 42,0 0-10,0 0 25,0 0 45,0 0 47,0 0-28,-6-17 34,-5 0-137,0 2-1,0 0 1,-15-14-49,-12-17 155,17 23-53,16 18-114,1 1 0,-1-1 0,1-1 1,0 1-1,-2-4 12,4 6 102,2 3-6169,8 0 3125</inkml:trace>
  <inkml:trace contextRef="#ctx0" brushRef="#br0" timeOffset="2">335 13 408,'0'0'285,"0"0"-14,0 0-39,0 0-90,0 0-33,0 0 58,-1-3-551,1 3 574,0 0 0,0-1 1,-1 1-1,1 0 0,0 0 1,0 0-1,0-1 0,0 1 1,0 0-1,0-1 0,0 1 1,0 0-1,0 0 0,0-1 1,0 1-1,0 0 0,0 0 1,0-1-1,0 1 1,0 0-1,0-1 0,0 1 1,0 0-1,0 0 0,0-1 1,0 1-1,0 0 0,1 0 1,-1-1-1,0 1 0,0 0 1,0 0-1,0 0 0,1-1 1,-1 1-1,0 0 0,0 0-190,13 1 96,0 0-1,-1 2 0,1-1 0,-1 2 0,0-1 0,0 2 0,0-1 0,-1 2 0,5 2-95,7 2-69,46 23 179,-62-28-88,0 0 0,0 1 0,-1 0 0,0 0 0,0 0 0,-1 0 0,1 1 0,-2 0 0,1 0 0,-1 1 0,0-1 0,0 1 0,-1 0 0,0 0 0,1 5-22,11 24 120,10 0-112,-21-32-7,1 1 0,-1 0 1,0 1-1,0-1 0,-1 1 0,1 1-1,10 30 87,8 40-87,-16-35 3,-1 0 0,-2 1 0,-3-1 0,-2 24-3,0 15-5231,2-82 1457</inkml:trace>
  <inkml:trace contextRef="#ctx0" brushRef="#br0" timeOffset="3">1 495 744,'0'0'378,"0"0"16,0 0-92,0 0-126,0 0-79,0 0 16,0 0 81,0 0 21,0 0 29,0 0-7,0 0 174,0 0 60,0 0-79,0 0-96,0 0-56,0 0-24,0 0-42,0 0-18,0 0-2,30-1 1114,-9-10-1158,-17 9-84,1-1-1,0 1 1,-1 0 0,1 0 0,0 0 0,0 1-1,0 0 1,0 0 0,0 0 0,0 1 0,4-1-26,6 0-11,17 3-62,-31-2 70,0 0 0,0 1 0,0-1 1,0 1-1,-1-1 0,1 1 0,0-1 0,0 1 0,-1-1 0,1 1 1,0 0-1,-1-1 0,1 1 0,-1 0 0,1 0 0,-1-1 0,1 1 1,-1 0-1,1 0 0,-1 0 0,0 0 0,1-1 0,-1 1 1,0 0-1,0 0 0,0 0 0,0 0 0,0 0 0,0 0 0,0 0 1,0 0 2,1 22-104,0-18 72,0 0 0,-1 1 0,0-1 0,0 0 0,0 0 0,-1 0 0,1 0 0,-1 0 0,0 0 0,-1 0 0,1 0 0,-1 0-1,0 0 1,0 0 0,-2 0 32,-19 16 267,23-21-130,0 0 45,0 0-18,0 0-65,0 1-41,0-1-67,-1 1 0,1 0 1,0 0-1,0 0 0,-1 0 0,1 0 0,0 0 0,-1-1 0,1 1 0,-1 0 0,0 0 1,1-1-1,-1 1 0,1 0 0,-1-1 0,0 1 0,0 0 0,0 0 9,1-1-11,-1 1 0,0-1 0,0 1 1,0 0-1,1 0 0,-1-1 0,0 1 0,1 0 0,-1 0 0,1 0 0,-1 0 1,1 0-1,-1 0 0,1 0 0,0 0 0,-1 0 0,1 0 0,0 1 11,0-2 3,1 0 0,-1 0 0,1 0 0,-1 1 0,0-1 0,1 0-1,-1 0 1,1 0 0,-1 0 0,1 0 0,-1 0 0,0 0 0,1 0 0,-1 0 0,1 0 0,-1 0-1,1 0 1,-1-1 0,0 1 0,1 0 0,-1 0 0,1 0 0,-1-1 0,0 1 0,1 0 0,-1 0-1,0-1 1,1 1 0,-1 0 0,0-1 0,1 1-3,12-9 132,-13 9-130,2-1 0,0 0-1,0-1 1,0 1 0,0 0-1,0 0 1,0 0-1,0 0 1,0 1 0,0-1-1,1 0 1,-1 1-1,0 0 1,0-1-1,1 1 1,-1 0 0,0 0-1,0 0 1,1 1-1,-1-1 1,0 1 0,0-1-1,0 1 1,1-1-2,-1 2-13,0-1 1,1 1-1,-1-1 0,0 1 1,0 0-1,0 0 1,0 0-1,0 0 1,0 0-1,-1 1 0,1-1 1,-1 0-1,1 1 1,-1-1-1,0 1 0,0-1 1,0 2 12,1 0 20,-1 0-1,1 0 1,-1 0 0,0 0-1,0 1 1,0-1 0,-1 1 0,0-1-1,0 0 1,0 1 0,0-1-1,-1 1 1,1-1 0,-1 0 0,0 1-1,0-1 1,-1 0 0,1 0-1,-1 0 1,0 0 0,0 0 0,-1 0-1,0 0-19,-3 10 3,6-12-3,-1-1 1,1 0-1,-1 1 0,1-1 0,-1 0 1,1 0-1,-1 1 0,0-1 1,1 0-1,-1 0 0,0 0 0,0 0 1,0 0-1,0 0 0,0 0 1,0 0-1,0 0 0,0 0 0,-1-1 1,1 1-1,0 0 0,0-1 1,-1 1-1,-18 5 96,16-4-30,-1-1-1,1 1 1,-1-1 0,1 0 0,-1-1 0,0 1 0,-2-1-66,0 0 111,5 1-106,0-1 1,1 0 0,-1 0-1,0 0 1,0 0 0,1 0 0,-1-1-1,0 1 1,0 0 0,1-1-1,-1 1 1,0-1 0,1 0-1,-1 0 1,-1 0-6,1-1 619,2 2-776,0 0 1,1 0-1,-1 0 1,0 0-1,0 0 1,0 0-1,0 0 1,0 0-1,0 0 1,0 0-1,0 0 1,0 0-1,0 0 1,0 0-1,0 0 1,0 0-1,0 0 1,0 0-1,1 0 1,-1 0-1,0 0 1,0 0-1,0 0 1,0 0-1,0-1 1,0 1-1,0 0 1,0 0-1,0 0 1,0 0-1,0 0 1,0 0-1,0 0 1,0 0-1,0 0 1,0 0-1,0 0 1,0 0-1,0 0 1,0-1 156,3 1-2682</inkml:trace>
  <inkml:trace contextRef="#ctx0" brushRef="#br0" timeOffset="4">338 516 1032,'0'0'1078,"0"0"-290,0 0-52,0 0-74,0 0-110,0 0-6,0 0-33,0 0-81,0 0-87,0 0-73,0 0-40,0 0-37,0 0-55,0 0-40,0 27-145,-9 20-179,2 1 0,3-1 1,1 13 223,5-58-2,-1 0 0,1 0 0,0-1 0,0 1-1,0-1 1,0 1 0,0-1 0,0 0 0,1 0 0,-1 0 0,0 0 0,1 0 0,-1 0 0,0-1 0,3 1 2,13 6 4,-16-6 16,1 0-1,-1 0 0,1 0 1,0 0-1,-1-1 1,1 1-1,0-1 1,-1 0-1,1 0 0,0 0 1,0 0-1,-1 0 1,1 0-1,0-1 1,0 1-1,-1-1 0,1 0 1,-1 0-1,1 0 1,0 0-1,1-1-19,1-1 30,0 0 1,0 0-1,0-1 0,0 1 0,0-1 1,-1 0-1,0 0 0,0-1 0,2-1-30,-3 1 60,-1 1 0,1 0-1,-1-1 1,0 0 0,0 1 0,-1-1-1,1 0 1,-1 0 0,0 0-1,-1 0 1,1 0-60,0-60 12,-2 37 90,1 23-102,-1 0 0,0 0 0,0 0 0,0 0 0,0 0 0,-1 0 0,0 1 0,0-1 0,0 1 0,-1-1 0,1 1 0,-1-1 0,1 3 3,1-1 1,-1 1-1,0 0 0,0-1 1,0 1-1,0 0 1,0 0-1,-1 1 1,1-1-1,0 0 0,-1 1 1,1-1-1,-1 1 1,0 0-1,1 0 0,-1 0 1,0 0-1,0 0 1,0 1-1,-2-1-3,3 1-76,-1 0 1,1-1-1,0 1 0,-1 1 0,1-1 0,-1 0 1,1 1-1,0-1 0,-1 1 0,1 0 0,0-1 1,-1 1-1,1 0 0,0 1 0,0-1 0,0 0 1,0 0-1,0 1 0,-1 1 76,1 0-86,1-1 0,0 1 0,-1 0 0,1 0 0,0 0 0,1 0 0,-1 0 0,0 0 0,1 0 0,0 0 0,0 0 0,0 0 0,0 4 86,-3 34-1201,3-41 1195,0 0 100,0 0 10,0 0-24,0 0-79,0 0-48,0 0-11,0 0-42,0 0-52,0 10-2225,0-5 558</inkml:trace>
  <inkml:trace contextRef="#ctx0" brushRef="#br0" timeOffset="5">533 266 640,'0'0'671,"0"0"13,0 0-76,0 0-150,0 0-133,0 0-126,0 28 3640,0 107-3527,1-133-319,-1-1-1,0 0 0,1 0 1,-1 0-1,1 0 0,-1 0 1,1 0-1,0 0 0,-1 0 1,1 0-1,0 0 1,0 0-1,-1 0 0,1-1 1,0 1-1,0 0 0,0-1 1,0 1-1,0 0 0,0-1 1,0 1-1,0-1 0,1 0 1,-1 1-1,0-1 0,1 0 8,32 6-153,-33-7 163,-1 0 0,1 0 1,0-1-1,0 1 0,-1 0 0,1-1 0,-1 1 0,1-1 0,-1 1 0,1-1 0,-1 1 0,0-1 1,0 1-1,0-1 0,0 1 0,0-1 0,0 1 0,0 0 0,-1-2-10,2-3 43,2-6 81,0 0-1,-1 0 1,0 0 0,-1 0 0,0-11-124,-1 20 38,0 1 1,-1 0-1,1 0 1,-1-1 0,0 1-1,0 0 1,0 0-1,0 0 1,0 0-1,0 0 1,-1 0 0,1 0-1,0 0 1,-1 1-1,0-1 1,1 1-1,-1-1 1,0 1 0,0-1-1,0 1 1,0 0-1,0 0 1,0 0-1,0 0 1,-1 0-39,1 0 9,-1 1 1,1-1-1,0 1 1,-1 0-1,1 0 0,-1 0 1,1 0-1,0 0 1,-1 0-1,1 1-9,-15 0-371,16-1 350,0 0 0,0 0 1,0 1-1,0-1 1,0 0-1,0 1 1,0-1-1,1 1 1,-1 0-1,0-1 0,0 1 1,1-1-1,-1 1 1,0 0-1,1 0 1,-1-1-1,1 1 0,-1 0 1,1 0-1,-1 0 1,1 0-1,-1-1 1,1 1-1,0 0 1,-1 0-1,1 0 0,0 0 1,0 0-1,0 0 1,0 0-1,0 1 21,-2 35-618,2-31 607,0 1 286,0-6-367,-1-1 0,1 1 0,0-1 0,0 1 0,0 0 0,-1-1 0,1 1 0,0 0 1,0-1-1,0 1 0,0 0 0,0-1 0,0 1 0,0 0 0,0-1 0,1 1 0,-1-1 1,0 1-1,0 0 0,0-1 0,1 1 0,-1-1 0,0 1 0,1 0 0,-1-1 0,1 1 0,-1-1 1,0 1-1,1-1 0,-1 0 0,1 1 0,-1-1 0,1 1 0,0-1 0,-1 0 0,1 1 0,-1-1 1,1 0-1,-1 0 0,1 1 0,0-1 92,9 0-1292</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8:04.184"/>
    </inkml:context>
    <inkml:brush xml:id="br0">
      <inkml:brushProperty name="width" value="0.05" units="cm"/>
      <inkml:brushProperty name="height" value="0.05" units="cm"/>
    </inkml:brush>
  </inkml:definitions>
  <inkml:trace contextRef="#ctx0" brushRef="#br0">0 16 1136,'0'0'1158,"0"0"-709,0 0-123,0 0 91,0 0-69,0 0 42,3-2 170,8-3 161,-8 4-97,-3 1-196,0 0-101,0 0-72,0 0-51,0 0-47,0 0 17,0 0 83,0 0 83,0 0-20,0 0-124,0 0-80,0 0 14,0 0 24,28 0 520,894 0 3860,-417-8-3087,-484 10-1395,0 0 0,-1 1 0,1 1 1,10 5-53,38 6 104,24-5 284,0-4-1,42-3-387,156 0 759,13 5-413,422-8 663,-640 4-851,78 13-158,-59-4 175,-51-7-135,5 1 129,42-1-169,204 9 50,-173-10-58,124 21 8,-146-20 2,-82-6-3,0 1 1,0 2 0,0 0-1,0 2 1,4 3 0,22 5 4,1-3-1,0-2 1,0-2-1,29-2-3,-5 0 2,354 5 32,-322-9-29,-61-3 4,38-6-9,-37 3-22,39 1 22,897 5-106,-781 5 90,-51-1-34,20-6 50,-134-3-46,-1-1 1,0-2 0,3-2 45,1-1-51,1 2 0,15 1 51,27-4-40,-52 6-4,1 2-1,25 0 45,449 4-15,-509 0 23,-1 0 0,0 0-3,0 0-19,0 0-44,0 0-30,0 0-54,0 0-82,0 0-166,0 0-182,0-8-4364,0 1 465</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3:04.900"/>
    </inkml:context>
    <inkml:brush xml:id="br0">
      <inkml:brushProperty name="width" value="0.05" units="cm"/>
      <inkml:brushProperty name="height" value="0.05" units="cm"/>
    </inkml:brush>
  </inkml:definitions>
  <inkml:trace contextRef="#ctx0" brushRef="#br0">38 168 80,'0'0'1154,"0"0"-298,0 0-93,0 0 110,0 0-61,0 0-136,0 0-119,0 0 16,0 0 7,0 0-128,0 0-81,0 0 30,0 0-74,0 0-43,0 0 15,0 0-6,0 0-53,0 0-50,0 0 6,0 0 33,0 0 22,0 0-16,0 0-69,0 0-47,0 0-16,0 0-1,0 0 53,0 0 37,0 0-5,0 0-36,0 0-35,0 0 4,0 0-16,0 0-14,0 0 25,0 0 17,0 0 21,0 0-3,0 2-28,0 467 3406,35-469-3047,187 0 327,-221 0-753,-1 0 28,0 0 32,0 0-18,0 0-32,0 0-45,0 0-6,0 0-8,0 0-44,0 0-165,0 0-181,0 0-223,4-15-4834,-4 11 2419</inkml:trace>
  <inkml:trace contextRef="#ctx0" brushRef="#br0" timeOffset="617.43">89 267 56,'0'0'1066,"0"0"-278,0 0 73,0 0 38,0 0-32,0 0 14,9-1 4121,28-2-3852,157 3 639,-194 0-2039,0 0-43,0 0-32,0 0-95,0 0-187,0 0-357,0 0-543,0 0-486,-1 0-33,-6 0-171</inkml:trace>
  <inkml:trace contextRef="#ctx0" brushRef="#br0" timeOffset="1275.58">25 27 280,'0'0'1347,"0"0"-452,0 0-24,0 0 106,0 0 22,0 0 77,0 0-67,0 0-219,0 0-172,0 0-89,0 0-86,0 0-154,0 0-92,0 0-16,0 0 48,0 0 39,0 0-17,0 0-48,0 0-29,0 0 29,0 0 12,22 0 584,38 2 75,-32-1-379,-1 0 1,1-2-1,18-3-495,-14-6 491,14-4-2292,-45 14 1610,1 0 1,0 0-1,-1 0 1,1 0 0,-1 0-1,1 0 1,0 0-1,-1 0 1,1 1-1,-1-1 1,1 1-1,-1-1 1,1 1-1,-1-1 1,1 1 0,-1 0-1,1 0 1,-1 0-1,0 0 1,1 0-1,-1 0 1,0 0-1,0 0 1,1 1 190,6 9-2849</inkml:trace>
  <inkml:trace contextRef="#ctx0" brushRef="#br0" timeOffset="2206.15">0 4 208,'0'0'939,"0"0"-670,0 0-297,0 0 74,5 0 144,36-3 1435,-40 3-1164,-1 0-53,0 0-100,0 0-96,0 0-102,0 0-76,0 0-16,0 0 24,0 0 21,0 0 40,0 0 29,0 0 14,0 0 155,0 0 232,0 0 214,0 0 89,0 0-67,0 0-95,0 0-206,0 0-207,0 20 34,0 213-334,-13-183-3576,13-49 2023,0-1-843</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3:31.383"/>
    </inkml:context>
    <inkml:brush xml:id="br0">
      <inkml:brushProperty name="width" value="0.05" units="cm"/>
      <inkml:brushProperty name="height" value="0.05" units="cm"/>
    </inkml:brush>
  </inkml:definitions>
  <inkml:trace contextRef="#ctx0" brushRef="#br0">1 282 2681,'0'0'2017,"0"0"-814,0 0-444,0 0-252,0 0-115,0 0 7,0 0 14,0 0-47,0 0-129,0 0-122,0 0-79,0 0 56,0 0 129,0 0 7,0 0-41,0 0-19,0 0 43,0 0 29,0 0 4,0 0 40,0 0 40,0 0 32,0 0-23,0 0 31,0 0 3,0 0-20,0 0-43,0 0-40,0 0-13,0 0-30,0 0-56,0 0-81,0 0-24,0 0-30,0 0 31,0 0 10,0 0 7,0 0 42,0 0-29,0 0-13,0 0-21,0 0-33,0 0 11,0 0-19,0 0 13,30 0 846,0-1-452,0 0 0,0-2 0,0-1 0,6-3-423,19 3 235,-45 4-174,0-1 0,1 1 0,-1-2-1,0 1 1,2-2-61,10-1 59,1 0 1,0 2 0,0 0-1,0 2 1,-1 0-1,9 2-59,30 0 531,453-2 13,-513 0-534,-1 0 10,0 0 22,0 0 14,0 0 32,0 0 22,0 0 52,0 0 18,0 0 14,0 0-13,0 0-24,0 0-10,0 0-23,0 0-13,0 0-15,0 0-12,0 0 9,0 0 31,-1-9-78,1-1-1,-2 1 1,1 0 0,-2-1-1,1 1 1,-1 0-1,0 0 1,-4-5-46,-6-12 148,-1 1 1,-5-6-149,14 23-14,-1 1 0,0 0 0,0 0 0,-1 0 0,0 1 0,0-1 0,-1 2 0,1-1 0,-1 1 0,-1 0 0,-3-1 14,8 5-6,3 1-2,1 0-7,0 0-29,0 0-15,0 0 7,0 0-9,0 0-32,0 0-26,0 0-18,0 0-23,0 0-43,0 0-117,0 0-148,0 0-247,-4 11-2663,-2 8-284,-9-3-3240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19.956"/>
    </inkml:context>
    <inkml:brush xml:id="br0">
      <inkml:brushProperty name="width" value="0.05" units="cm"/>
      <inkml:brushProperty name="height" value="0.05" units="cm"/>
    </inkml:brush>
  </inkml:definitions>
  <inkml:trace contextRef="#ctx0" brushRef="#br0">0 65 472,'0'0'563,"0"0"-27,0 0-112,0 0 110,0 0 46,0 0-112,0-5-204,0-54-112,2 69 3136,16 82-2421,-8 29-789,-6-102-53,-4-19-18,0 0 1,0 0-11,0 0-58,0 0-63,0 0 33,0 0 4,0 0-57,0 0-32,0 0 16,0 0 43,0 0-16,0 0-125,0 0-310,0-5-2026,0-5 76</inkml:trace>
  <inkml:trace contextRef="#ctx0" brushRef="#br0" timeOffset="833.91">160 34 392,'0'0'780,"0"0"-178,0 0 73,0 0 43,0 0-67,0 0-25,0 0 70,0 0 12,0 0-72,0 0-66,0 0-129,0 0-86,0 0-85,0 0-56,0 0-32,0 0-24,1 20 521,18 69 303,-12-63-946,-2 0-1,0 1 1,-2 0-1,0 8-35,1 4-147,3-39-345,-1 0-4374,-6 0 1238</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2.394"/>
    </inkml:context>
    <inkml:brush xml:id="br0">
      <inkml:brushProperty name="width" value="0.05" units="cm"/>
      <inkml:brushProperty name="height" value="0.05" units="cm"/>
    </inkml:brush>
  </inkml:definitions>
  <inkml:trace contextRef="#ctx0" brushRef="#br0">1 1 56,'0'0'1156,"0"0"-408,0 0-263,0 0-92,0 0-28,0 0-6,0 0 73,0 0 68,0 0 62,0 0-7,0 0-94,0 0-152,0 0-65,0 0-65,0 0-8,0 0-8,0 34 1425,2 4-1362,1 0-1,3-1 1,2 7-226,-1-8 27,-2 2-1,-1-1 0,-1 6-26,1 10-209,-4-52 125,0-1-28,0 0-27,0 0-9,1-1 115,-1 1 0,1-1 0,0 1 1,-1-1-1,1 1 0,-1-1 0,1 1 1,-1-1-1,1 0 0,-1 1 0,1-1 0,-1 0 1,0 1-1,1-1 0,-1 0 0,0 1 0,0-1 1,1 0-1,-1 0 0,0 0 0,0 1 0,0-1 1,0 0-1,0 0 0,0 0 0,0 1 0,0-2 33,0-29-859,-1 26 441,2-11-873,3 0-524</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3.153"/>
    </inkml:context>
    <inkml:brush xml:id="br0">
      <inkml:brushProperty name="width" value="0.05" units="cm"/>
      <inkml:brushProperty name="height" value="0.05" units="cm"/>
    </inkml:brush>
  </inkml:definitions>
  <inkml:trace contextRef="#ctx0" brushRef="#br0">0 1 576,'0'0'730,"0"0"-88,0 0-27,0 0-76,0 0-8,0 0-34,0 0-38,0 0-26,0 0-14,0 0-5,0 0-22,0 0-40,0 23 2802,2 19-2876,3-1 0,0 0 0,3 0 1,2-1-1,11 31-278,-21-70-7,0 0-24,0 0 1,1 0-1,-1 1 1,0-1 0,0 0-1,1 0 1,-1 0-1,1 0 1,-1 0-1,1 0 1,0 0 0,-1 0-1,1 0 1,0 0-1,0 0 1,0 0-1,0-1 1,-1 1 0,1 0-1,0 0 1,0-1-1,1 1 1,-1 0 30,0-1-52,-1 0 31,0 0-13,7-1-3565,-6-2 1525</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4.699"/>
    </inkml:context>
    <inkml:brush xml:id="br0">
      <inkml:brushProperty name="width" value="0.05" units="cm"/>
      <inkml:brushProperty name="height" value="0.05" units="cm"/>
    </inkml:brush>
  </inkml:definitions>
  <inkml:trace contextRef="#ctx0" brushRef="#br0">1 41 224,'0'0'539,"0"0"-83,0 0-7,0 0 37,0 0 62,0 0-28,0-40 4673,1 92-4784,3 1 0,2-1 0,13 51-409,-12-95-1148,-7-8 1029,0 0-1,1 0 1,-1 0 0,0 0 0,1 0-1,-1 0 1,0 1 0,0-1 0,1 0 0,-1 0-1,0 0 1,0 1 0,1-1 0,-1 0-1,0 0 1,0 1 0,0-1 0,0 0 0,1 1-1,-1-1 1,0 0 0,0 1 0,0-1-1,0 0 1,0 0 0,0 1 0,0-1-1,0 0 1,0 1 0,0-1 119,1 11-2271,2-10 489</inkml:trace>
  <inkml:trace contextRef="#ctx0" brushRef="#br0" timeOffset="830.97">182 37 2168,'0'0'1229,"0"0"-336,0 0-229,0 0-166,0 0-78,0 0 11,0 0-7,0 0-24,0 0-55,0 0-53,0 0-30,0 0-9,0 0-12,0 0-12,0 0-27,0 0-19,0 0-24,0 0-31,0 0-24,0 0 4,0 0-7,0 0-10,0 0 35,5 19 423,3 7-350,-2 0 1,0 0 0,-1 1-200,11 50 65,-6-21-30,-9-45-306,0 0 0,1-1 0,1 1 0,0 0-1,3 8 272,-2-13-356,1 4-4035,-5-10 2016</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9.585"/>
    </inkml:context>
    <inkml:brush xml:id="br0">
      <inkml:brushProperty name="width" value="0.05" units="cm"/>
      <inkml:brushProperty name="height" value="0.05" units="cm"/>
    </inkml:brush>
  </inkml:definitions>
  <inkml:trace contextRef="#ctx0" brushRef="#br0">0 0 1136,'0'0'1156,"0"0"-38,0 0-79,0 0-3,0 0-192,0 0-186,0 0-115,0 0-131,0 0-134,0 0-139,0 0-38,0 0 11,0 0 19,0 0 27,0 0 11,0 0-21,0 0-32,0 0 25,0 24 685,0 366-301,0-390-622,0 0-30,0 0 81,0 0-2,0 0 5,0 0 28,0 0 7,0 0-10,0 0-68,0 0-147,0 0-186,0 6-628,0-6-3689,0-9 2449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294"/>
    </inkml:context>
    <inkml:brush xml:id="br0">
      <inkml:brushProperty name="width" value="0.05" units="cm"/>
      <inkml:brushProperty name="height" value="0.05" units="cm"/>
    </inkml:brush>
  </inkml:definitions>
  <inkml:trace contextRef="#ctx0" brushRef="#br0">74 167 464,'0'0'494,"0"0"-120,0 0-91,0 0-86,1 5 5467,2 20-5753,-4-15 81,-1 0-1,1 1 1,-1-1-1,-1 0 1,0 0-1,0-1 1,-4 7 8,-11 37-30,11-12-265,6-29 130,-1 0 0,-1 0 1,0-1-1,0 1 1,-1-1-1,-1 0 1,0 1 164,1-6-424,4-10-684,0-6 39,0 4-253</inkml:trace>
  <inkml:trace contextRef="#ctx0" brushRef="#br0" timeOffset="1">395 176 408,'0'0'1311,"0"0"-493,0 0-166,0 0-76,0 0-113,0 0-126,0 0-113,0 0-81,0 0-61,0 0 20,0 0 59,0 0 57,0 0 15,0 0 54,-30-2 383,27 0-615,1 0 0,-1 0 0,0 0 0,0 1-1,0 0 1,0-1 0,0 1 0,0 0-1,0 0 1,0 1 0,0-1 0,0 1-1,-1-1-54,-47 1-615,25 1-692,26 35 1074,-13 62 208,27-98 65,-6 0 1,1 0 1,-1 0-1,0-1 0,1-1 1,4 0-42,-9 1 11,-1 1 9,-3 0 40,0 0 62,0 0-34,0 0-30,7 22-495,-7-17 384,0 1-1,0-1 1,-1 1-1,0 0 1,0-1-1,0 1 0,-1-1 1,1 1-1,-1-1 1,0 0-1,-1 0 1,0 0-1,1 0 0,-1 0 1,-1 0-1,1-1 1,-1 0-1,0 0 1,0 0-1,0 0 0,0 0 1,-1-1-1,-4 3 54,8-4 34,-1-1 0,1 0 0,-1 0-1,0 1 1,0-1 0,0 0 0,0 0 0,1-1-1,-1 1 1,0 0 0,-1-1 0,1 1 0,0-1-1,0 1 1,0-1 0,0 0 0,0 0 0,0 0-1,0 0 1,0 0 0,-1-1 0,1 1 0,0-1-1,0 1 1,0-1 0,0 0 0,0 0 0,0 0-1,1 0 1,-1 0 0,0 0 0,0 0 0,1-1-1,-1 1 1,1-1 0,-1 1 0,1-1 0,-1 0-35,1 1-43,0 0-1,-1 0 0,1 0 0,-1 0 0,1 0 0,-1 0 0,1 0 0,-1 0 0,0 1 0,1-1 0,-1 1 0,0-1 1,1 1-1,-1-1 0,0 1 0,0 0 0,1 0 0,-1 0 0,0 0 45,1 0-9,1 0-35,0 0-30,0 0 0,0 0-4,30-3-2301,-27 3 1076</inkml:trace>
  <inkml:trace contextRef="#ctx0" brushRef="#br0" timeOffset="2">481 170 576,'0'0'440,"0"0"-282,0 0-37,0 0 79,0 0 117,0 0 221,0 0 157,0 0-14,0 0-143,-13 10 36,7 4-659,1 0 0,0 1-1,1 0 1,1 0 0,0 0-1,1 0 1,0 0 0,2 1-1,0 13 86,1-28 16,-1 0-1,1 0 0,0 1 1,0-1-1,-1 0 0,1 0 1,0 0-1,0 0 0,0 0 1,0 0-1,0 0 0,1 0 1,-1-1-1,0 1 0,0 0 1,1-1-1,-1 1 0,0-1 1,1 1-1,-1-1 0,1 1-15,30 7 73,-25-8-57,0 0 0,0-1 0,0 1 0,-1-1 0,1 0 0,0-1 0,-1 0 0,1 0 0,2-1-16,-8 2-15,1 0 1,-1 0-1,0-1 1,0 1 0,0-1-1,1 1 1,-1-1-1,-1 1 1,1-1-1,0 1 1,0-1-1,0 0 1,-1 1-1,1-1 1,-1 0-1,0 0 1,1 1-1,-1-3 15,5-42-491,-4 27 280,0-46 794,-28 52-780,26 11 238,-1 0 0,1 0-1,-1-1 1,1 1 0,0-1 0,0 1 0,0-1 0,0 1 0,1-1 0,-1 1 0,1-1 0,-1 0 0,1 0 0,0 1 0,0-1-41,0 2-20,0 1-53,-19-3-19,18 3 81,0 1 1,1-1-1,-1 0 0,0 1 1,0-1-1,1 0 0,-1 1 1,0-1-1,1 0 0,-1 1 1,0-1-1,1 1 0,-1 0 1,1-1-1,-1 1 0,1-1 1,-1 1-1,1 0 0,0-1 1,-1 1-1,1 0 0,0 0 1,-1-1-1,1 1 0,0 0 1,0 0-1,0-1 0,-1 2 11,-4 29 17,2-11-40,2-13-2398,1-7 918</inkml:trace>
  <inkml:trace contextRef="#ctx0" brushRef="#br0" timeOffset="3">653 12 360,'0'0'371,"0"0"-132,0 0-125,0 0-184,0 0-138,0 6-2,0 87 1158,0-93-921,1 1 0,-1 0-1,1-1 1,-1 1 0,1-1 0,-1 1-1,1-1 1,0 1 0,-1-1-1,1 1 1,0-1 0,-1 1-1,1-1 1,0 0 0,-1 1 0,1-1-1,0 0 1,0 0 0,-1 0-1,1 0 1,0 1 0,0-1 0,-1 0-1,1 0 1,0 0 0,0 0-1,0-1-26,30 2 314,-25-2-334,4 2 385,-7-1-281,0 0 0,0 0 0,0 0 0,0 0 0,0-1 0,1 1 0,-1-1 0,0 0 0,0 0-84,-2 0 7,1 0 0,-1 0 0,1 0 0,-1 0 0,0-1 0,0 1 0,1-1 0,-1 1 0,0-1 0,0 1 0,0-1 0,0 1 0,-1-1 0,1 0 0,0 1 0,-1-1 0,1 0-7,2-5 5,4-19-122,-7 26 232,0-2-85,0 0-1,0 1 1,0-1 0,0 0-1,0 0 1,-1 1 0,1-1-1,0 0 1,-1 1-1,1-1 1,-1 0 0,0 1-1,0-1 1,0-1-30,-5 1-269,-1-1 0,1 1-1,0 0 1,-1 1 0,1-1 0,-1 1 0,0 1 0,1-1-1,-1 1 1,0 0 0,1 1 0,-2 0 269,-16-1-588,21 0 189</inkml:trace>
  <inkml:trace contextRef="#ctx0" brushRef="#br0" timeOffset="4">656 6 40,'0'0'473,"0"0"-127,0 0-178,0 0-45,0 0 57,-6-5 790,2 58 433,1-2-3298,3-51 783</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28.024"/>
    </inkml:context>
    <inkml:brush xml:id="br0">
      <inkml:brushProperty name="width" value="0.05" units="cm"/>
      <inkml:brushProperty name="height" value="0.05" units="cm"/>
    </inkml:brush>
  </inkml:definitions>
  <inkml:trace contextRef="#ctx0" brushRef="#br0">13 31 336,'0'0'744,"0"0"-90,0 0 121,0 0 53,0 0-69,0 0-329,0 0-232,0 0-129,0 0-41,0 0 37,0-31 451,0 121 3917,0 169-4465,-12-198-3202,12-60 3125,0-1-99,0 0-204,0 0-207,0 0-48,0 0 26,0 0-25,0-5-673,0-2 439</inkml:trace>
  <inkml:trace contextRef="#ctx0" brushRef="#br0" timeOffset="774.48">144 19 224,'0'0'1235,"0"0"-143,0 0-285,0 0-232,0 0-196,0 0-106,1-2-2,5-8 79,-4 7 119,-2 3 87,0 0 6,0 0-15,0 0-68,0 0-76,10 225 1958,1-2-2651,-11-222 143,0-1 7,0 0-13,0 0-38,0 0-53,0 0-9,0 0 7,0 0-3,0 0-14,0 0-94,0 0 25,0-1 265,1 1 0,0 0 0,0-1 0,0 1 0,-1 0 0,1-1 0,0 1 0,-1-1 0,1 1 0,0-1 0,-1 0 0,1 1 0,-1-1 0,1 1 0,-1-1 0,1 0 0,-1 0 0,1 1 0,-1-1 0,0 0 0,1 0 0,-1 1 0,0-1 0,0 0 0,1 0 0,-1 0 0,0 0 0,0 1 0,0-1 0,0 0 0,0 0 0,0 0 0,-1 0 0,1 1 0,0-1 0,0-1 67,0-6-956,4-8-1682</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3.239"/>
    </inkml:context>
    <inkml:brush xml:id="br0">
      <inkml:brushProperty name="width" value="0.05" units="cm"/>
      <inkml:brushProperty name="height" value="0.05" units="cm"/>
    </inkml:brush>
  </inkml:definitions>
  <inkml:trace contextRef="#ctx0" brushRef="#br0">13 24 536,'0'0'728,"0"0"-246,0 0-148,0 0 19,0 0 140,0 0-42,-1-4-29,1 3 78,-2-11-1129,-3 6 7889,4 6-7050,-3 475 334,6-486-5248,0-8 2480,-2 3-1588</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1.551"/>
    </inkml:context>
    <inkml:brush xml:id="br0">
      <inkml:brushProperty name="width" value="0.05" units="cm"/>
      <inkml:brushProperty name="height" value="0.05" units="cm"/>
    </inkml:brush>
  </inkml:definitions>
  <inkml:trace contextRef="#ctx0" brushRef="#br0">30 73 1272,'0'0'751,"0"0"-175,0 0-81,0 0-20,0 0-20,0 0-53,0-7 29,-4-27 165,1 24 800,2 9-1148,0 0 0,1 0-1,-1 0 1,1 0 0,-1 0 0,1 0-1,0 0 1,-1 0 0,1 0 0,0 0-1,0 0 1,0 0 0,0 0-1,0 0 1,0 0 0,0-1-248,-8 12 67,3 40-11,2 0 1,3 48-57,-1 32-104,1 24-356,0-152 349,0-2-73,0 0 37,0 0 54,0 0 26,0 0 21,0 0 43,0 0 11,0 0 3,0 0-7,0 0-91,0 0-133,0 0-129,0 0-150,0-17-1450,4-23-1042,0 21-715</inkml:trace>
  <inkml:trace contextRef="#ctx0" brushRef="#br0" timeOffset="785.64">182 42 56,'0'0'1391,"0"0"-425,0 0-390,0 0-192,0 0-92,0 0-95,2-7-75,3-20 115,-3 20 378,-2 7 316,0 0 69,0 0-88,0 0-245,0 0-214,0 0-186,0 0-103,0 0-39,0 0-27,4 15 846,-2 40-858,3-1 0,2 0 0,2 0 0,3-1 1,3 2-87,-13-47-22,-1 1 0,0-1 1,0 1-1,0-1 0,-1 0 0,-1 3 22,1 4-8,0-14-9,0-1-81,0 0-138,0 0 35,0 0 30,0 0-77,0 0-175,4-22-2104,0 11 641,0 3-892</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6.262"/>
    </inkml:context>
    <inkml:brush xml:id="br0">
      <inkml:brushProperty name="width" value="0.05" units="cm"/>
      <inkml:brushProperty name="height" value="0.05" units="cm"/>
    </inkml:brush>
  </inkml:definitions>
  <inkml:trace contextRef="#ctx0" brushRef="#br0">1 0 1144,'0'0'1779,"0"0"-450,0 0-329,0 0-248,0 0-145,0 0-88,0 0-50,0 0-8,0 0 21,0 0-87,0 0-98,0 0-56,0 0-33,0 0 2,0 0 10,0 0 0,0 0 5,0 0-23,0 0-28,0 4 82,0 63 162,2 0 0,4-1 0,6 30-418,-1-34 11,-7-33-105,1-1-1,1 0 1,8 19 94,-9-43-251,-2-5-5039,-3-5 891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34.827"/>
    </inkml:context>
    <inkml:brush xml:id="br0">
      <inkml:brushProperty name="width" value="0.05" units="cm"/>
      <inkml:brushProperty name="height" value="0.05" units="cm"/>
    </inkml:brush>
  </inkml:definitions>
  <inkml:trace contextRef="#ctx0" brushRef="#br0">1 1 1200,'0'0'776,"0"0"-221,0 0-37,0 0 30,0 0-15,0 0-3,0 0 103,0 0 26,0 38 1990,0 56-80,0 126-2359,8-117-986,-8-84 820,0-19-4095,0-3 487</inkml:trace>
  <inkml:trace contextRef="#ctx0" brushRef="#br0" timeOffset="755.48">144 99 160,'0'0'1536,"0"0"-275,0 0-415,0 0-203,0 0-40,0 0-20,0 0 4301,0 5-5186,13 249 1368,-13-243-1039,-1 6-12,1 0 0,1 0 0,0 0 0,2 0 0,0 0 0,0 0 0,4 8-15,-7-25-48,0 0 0,0 1 0,0-1 0,0 0 0,0 1 0,0-1 0,0 0 0,0 0 0,0 1 0,0-1 0,1 0 0,-1 1 0,0-1 0,0 0 0,0 0 0,0 1 0,0-1 0,1 0 0,-1 0 0,0 0 0,0 1 0,0-1 0,1 0 0,-1 0 0,0 0 0,0 0 0,1 1 0,-1-1 0,0 0 0,0 0 0,1 0 0,-1 0 0,0 0 0,1 0 0,-1 0 0,0 0 0,0 0 0,1 0 0,-1 0 0,0 0 0,1 0-1,-1 0 1,0 0 0,0 0 0,1 0 48,5-16-1022,0-32-643,-5 42 820,2-10-1481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1.714"/>
    </inkml:context>
    <inkml:brush xml:id="br0">
      <inkml:brushProperty name="width" value="0.05" units="cm"/>
      <inkml:brushProperty name="height" value="0.05" units="cm"/>
    </inkml:brush>
  </inkml:definitions>
  <inkml:trace contextRef="#ctx0" brushRef="#br0">0 210 1376,'0'0'1149,"0"0"-331,0 0-184,0 0-74,0 0-97,0-4-111,0-41 1488,0 45-1442,0 0 16,0 0-88,0 0-55,0 0-21,0 0-28,0 0-20,0 0-31,0 0-14,0 0 30,0 0-18,0 12 76,0 328 1874,0-339-2111,0-1 8,0 0 42,0 0 64,0 0 67,0 0 52,0-2 19,2-26-35,1 1 0,1 0-1,2 0 1,1 0-225,9-51 103,-12 50-76,2 1 0,0 0 0,2 0 0,9-20-27,-10 32-2,0 1 0,1 0 0,1 1-1,0 0 1,0 0 0,1 1 0,1 0-1,0 1 1,1-1 2,-11 11-24,0 0 1,0 0-1,0 0 0,0 0 0,0 0 1,0 1-1,0-1 0,0 0 0,0 0 1,0 1-1,1-1 0,-1 1 1,0-1-1,0 1 0,1-1 0,-1 1 1,0 0-1,1 0 0,0-1 24,0 3-11,-1-1 0,1 0 0,0 0-1,-1 0 1,1 1 0,-1-1 0,0 0-1,1 1 1,-1 0 0,0-1 0,0 1 0,1 1 11,21 36 79,-1 2 1,-2 0 0,-1 1-1,9 35-79,4 5 94,-29-69-77,0-1 1,0 1 0,-1-1 0,-1 1-1,0 0 1,-1-1 0,-1 3-18,6-3 48,-5-12-107,0 0-1,0 0 1,0 0 0,0-1 0,0 1-1,0 0 1,0 0 0,0 0 0,0 0-1,0 0 1,0 0 0,0 0 0,0 0-1,0-1 1,0 1 0,1 0-1,-1 0 1,0 0 0,0 0 0,0 0-1,0 0 1,0 0 0,0 0 0,0 0-1,0 0 1,1 0 0,-1 0 0,0 0-1,0 0 1,0 0 0,0 0-1,0 0 1,0 0 0,0 0 0,1 0-1,-1 0 1,0 0 0,0 0 0,0 0-1,0 0 1,0 0 0,0 0-1,0 0 1,1 0 0,-1 0 0,0 0-1,0 0 1,0 0 59,-1-21-4298,-2 14-504</inkml:trace>
  <inkml:trace contextRef="#ctx0" brushRef="#br0" timeOffset="521.21">13 282 1984,'0'0'1427,"0"0"-466,0 0-268,0 0-186,0 0-10,0 0 94,26 0 2099,-15 0-2403,139 5 1408,-125-3-1673,-1 1-1,1 2 1,-1 0-1,23 10-21,-25-8 114,-22-7-214,0 0-158,0 0-146,0 0-312,0 0-858,0 0-1289</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4.282"/>
    </inkml:context>
    <inkml:brush xml:id="br0">
      <inkml:brushProperty name="width" value="0.05" units="cm"/>
      <inkml:brushProperty name="height" value="0.05" units="cm"/>
    </inkml:brush>
  </inkml:definitions>
  <inkml:trace contextRef="#ctx0" brushRef="#br0">0 103 576,'0'0'462,"0"0"135,0 0 99,0 0 0,0 0 18,0 0 86,2 0-972,13 0 8460,-8 10-8183,-1 1-1,-1-1 0,0 1 0,0 0 0,-1 0 0,0 0 1,-1 0-1,-1 1 0,1-1 0,-2 1 0,0 1-104,2 31 2,-2 1 0,-3 15-2,1 6 52,1-46-21,0-31 158,0-31-158,1 0 1,3 0-1,1 0 1,3 1-1,11-39-31,-17 70 1,1-1 0,0 1-1,1 1 1,0-1-1,0 0 1,1 1 0,0 0-1,1 0 1,0 1 0,1-1-1,-1 1 1,1 0-1,8-5 0,-7 7-20,0 0 0,1 0 0,0 1 0,7-3 20,-13 6-36,0 1 1,1 0-1,-1 0 0,0 0 0,1 1 0,-1-1 0,1 1 0,-1 0 0,1 0 0,-1 0 0,1 0 0,-1 0 0,1 1 0,-1 0 0,1 0 1,1 0 35,-2 1 11,0 0 1,-1 0-1,1 0 1,-1 1-1,0-1 1,1 0-1,-1 1 1,0 0-1,0-1 1,-1 1-1,1 0 1,0 0-1,-1 0 1,0 0-1,0 0 1,0 0-12,16 54 168,-15-48-144,-1 0 1,1 0-1,-2-1 1,1 1-1,-1 0 1,-1 0-1,0 8-24,0-13 4,0 0 0,0 0 0,-1 0 0,1-1 0,-1 1 0,0 0 0,0-1 0,0 1 0,0-1 0,0 0 0,-1 0 0,0 0 1,1 0-1,-1 0 0,0 0 0,-1-1 0,1 1 0,-1-1-4,-34 21-70,-1-2 1,-32 11 69,47-21 3,20-10 1,4-1 8,0 0-2,0 0 0,0 0-40,0 0-80,22-7 39,4-4 149,2 2 0,12-2-78,-30 9-31,0 0 1,1 1-1,-1 0 1,1 0-1,-1 1 1,1 1-1,-1 0 1,7 1 30,-14-1 8,1 1-1,-1-1 1,1 1-1,-1 0 1,1 0-1,-1 0 1,0 0 0,0 0-1,0 1 1,0-1-1,-1 1 1,1 0 0,-1 0-1,1 0 1,-1 0-1,0 0 1,0 1 0,0-1-1,-1 1 1,1-1-1,-1 1 1,0 0-1,0-1 1,0 1 0,-1 0-1,1 0-7,2 16 72,0 1 0,-1 0 0,-1-1 0,-1 5-72,0-23 3,0 4 4,1-1 0,-1 1 0,-1 0-1,1 0 1,-1-1 0,0 1 0,0 0 0,-1-1-1,1 1 1,-1-1 0,-1 0 0,1 1 0,-1-1 0,0 0-1,0-1 1,0 1 0,0 0 0,-1-1 0,0 0-1,0 0 1,0 0 0,-1 0 0,1 0 0,-1-1 0,0 0-1,-3 2-6,0-2 31,1 0 0,-1-1 0,0 0 0,0 0 0,0-1-1,0 0 1,0 0 0,0-1 0,0 0 0,0 0-1,-8-2-30,-12 1 128,22 1-117,0-1 0,0 0 0,1 0 0,-1-1 0,0 0 0,1 0 0,-1 0 0,1-1 0,0 0 0,0 0 0,-3-2-11,4 2-1,-1 0 1,0 0-1,0 1 0,-1-1 0,1 1 0,0 0 1,-1 0-1,1 1 0,-1 0 0,0 0 0,-2 0 1,7 1-126,1 0-92,0 0-185,0 0-194,0 0-213,5 0-2333,3 0-1326</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5.738"/>
    </inkml:context>
    <inkml:brush xml:id="br0">
      <inkml:brushProperty name="width" value="0.05" units="cm"/>
      <inkml:brushProperty name="height" value="0.05" units="cm"/>
    </inkml:brush>
  </inkml:definitions>
  <inkml:trace contextRef="#ctx0" brushRef="#br0">145 100 80,'0'0'293,"0"0"35,0 0-34,0 0 123,0 0 258,0 0 380,5-5 24,0 0-614,0 1 0,-1-1 1,0 0-1,0 0 0,0 0 0,-1 0 1,0-1-1,0 1 0,0-1 0,0 0 1,-1 0-1,0 0 0,0 0 0,-1 0 1,1-2-466,-2 8 67,0 0 0,0-1 0,0 1 1,0 0-1,0 0 0,0 0 0,0 0 0,0 0 1,0-1-1,0 1 0,0 0 0,0 0 0,0 0 1,0 0-1,0 0 0,0-1 0,0 1 0,0 0 1,0 0-1,0 0 0,0 0 0,0-1 0,0 1 1,0 0-1,0 0 0,-1 0 0,1 0 0,0 0 1,0 0-1,0-1 0,0 1 0,0 0 0,0 0 1,0 0-1,-1 0 0,1 0 0,0 0 0,0 0 1,0 0-1,0 0 0,0 0 0,-1 0 0,1 0 1,0 0-1,0 0 0,0-1 0,0 1 0,0 0 1,-1 0-1,1 1 0,0-1 0,0 0 0,0 0 1,0 0-1,-1 0 0,1 0 0,0 0 0,0 0 1,0 0-1,0 0-67,-8 0-333,-2 0 324,1 0-1,-1 1 1,0 0-1,1 0 1,-6 2 9,10-1-14,1-1 0,0 1 0,0 0 0,0 0 0,0 1 0,1-1 0,-1 1 0,1 0 0,-1 0 0,1 0 0,0 0 0,0 1 0,0-1 14,-5 7-54,1 0-1,0 0 1,0 1 0,1-1 0,1 2 0,0-1 0,0 0 0,1 1-1,1 0 1,-1 1 54,0 13-29,0 1 0,2-1-1,1 0 1,1 5 29,0-22-13,0 0 1,0 0-1,1 1 0,0-1 1,1 0-1,0 0 0,1 2 13,-2-8-6,1 0 0,-1 0-1,1 0 1,0 0 0,0 0-1,0 0 1,1-1-1,-1 1 1,1-1 0,-1 0-1,1 1 1,0-1 0,0 0-1,0-1 1,0 1-1,0 0 1,0-1 0,1 0-1,-1 0 1,1 1 6,7 1 19,0-1-1,-1 0 1,1 0 0,0-1-1,0 0 1,0-1 0,0-1-1,0 1 1,0-2 0,0 1-1,0-2 1,-1 1 0,1-1-1,-1-1 1,0 0 0,0 0-1,7-5-18,12-5 120,-20 12-5266,-9 2 877</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6.764"/>
    </inkml:context>
    <inkml:brush xml:id="br0">
      <inkml:brushProperty name="width" value="0.05" units="cm"/>
      <inkml:brushProperty name="height" value="0.05" units="cm"/>
    </inkml:brush>
  </inkml:definitions>
  <inkml:trace contextRef="#ctx0" brushRef="#br0">118 112 680,'0'0'1588,"0"0"-526,0 0-192,0 0 167,0 0-98,0 0-363,-5-12-286,1-1-225,2 8-35,0-1-1,0 1 0,0 0 0,-1 0 1,1 0-1,-1 0 0,-1 1 1,1-1-1,-2-1-29,4 5 95,0 0 1,0 0-1,0 0 1,0 0-1,0 0 0,0 0 1,0 1-1,0-1 1,-1 0-1,1 1 1,0-1-1,0 1 0,-1-1 1,1 1-1,0 0 1,-1-1-1,1 1 1,0 0-1,-1 0 0,1 0 1,0 0-1,-1 0 1,0 0-96,-2 0 575,3 0-159,1 0-8,0 0-15,0 0 4,0 0-49,0 0-91,0 0-41,0 0-52,0 6 3,0 405 428,0-410-583,0-1 5,0 0 35,0 0 21,0 0-3,0 0 6,0 0-4,0 0-7,0 0-24,0 0-103,0 0-77,0 0-21,0 0-47,0 0-72,0 0-14,0 0 86,0 0 45,0 0-36,0-8-553,0-105-6477,0 90 3254</inkml:trace>
  <inkml:trace contextRef="#ctx0" brushRef="#br0" timeOffset="548.43">34 116 568,'0'0'1388,"0"0"141,0 0-1,0 0-121,0 0-196,0 0-183,-1-7-204,0-1-730,-1-29 1809,2 35-1851,0 0 0,1 1-1,-1-1 1,0 1-1,1-1 1,-1 0 0,1 1-1,0-1 1,0 1 0,-1 0-1,1-1 1,0 1 0,0 0-1,0-1 1,1 1 0,-1 0-1,0 0 1,0 0-1,1 0 1,-1 0 0,0 0-1,1 0 1,0 0-52,18-6 108,1 1-1,0 0 1,0 2 0,1 0-1,-1 2 1,1 0-1,-1 1 1,21 3-108,-36-2 2,-2 0 11,-1 0 0,0 0 1,1 1-1,-1-1 0,0 1 1,0 0-1,0 0 0,1 0 1,-1 1-1,0-1 0,-1 1 1,1-1-1,0 1 0,0 0 0,-1 0 1,1 0-1,-1 1 0,0-1 1,1 0-1,-1 1 0,0 0 1,0-1-1,-1 1 0,1 0 0,-1 0 1,1 0-1,-1 0 0,0 0 1,0 0-1,0 1 0,0 0-13,2 14 103,0 0 0,-1 0 1,0-1-1,-2 1 0,0 7-103,0-12 19,0 0-31,-1 0-1,1 0 1,-2 0 0,0 0-1,-1-1 1,0 1 0,0-1 0,-2 1-1,1-1 1,-2-1 0,0 1 0,0-1-1,-1 0 1,0 0 0,-1-1 0,0 1 12,2-5-42,1 1 0,-1-2-1,0 1 1,0-1 0,0 0 0,-1 0 0,0 0 0,0-1 0,0 0 0,0-1 0,-1 1 0,1-2 0,-1 1 0,-3 0 42,-11 1-55,0-1 1,-1-1 0,1-1 0,-14-1 54,-18 0 94,53 0-108,1 0-92,0 0-34,0 0-35,0 0-93,0 0-219,8 0-2254,-3 0-1153</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3.739"/>
    </inkml:context>
    <inkml:brush xml:id="br0">
      <inkml:brushProperty name="width" value="0.05" units="cm"/>
      <inkml:brushProperty name="height" value="0.05" units="cm"/>
    </inkml:brush>
  </inkml:definitions>
  <inkml:trace contextRef="#ctx0" brushRef="#br0">469 79 80,'0'0'727,"0"0"57,0 0 268,0 0 84,0 0-203,0 0-48,-2-7 149,1 6-1001,-2-6 546,1-1 0,0 0 0,0 0 0,0-1 0,1 1 0,0-7-579,-2 14 302,0 0-1,0 0 0,0 0 1,0 0-1,1 1 1,-1-1-1,0 1 0,0 0 1,0 0-1,0 0 1,0 0-1,0 1 0,-1-1-301,-2 0 267,-45-1 426,25 0-671,0 0 0,-1 2 0,-10 3-22,30-3-16,0 1 0,1 1 0,-1-1 1,1 1-1,0 1 0,0-1 0,0 1 0,0 0 0,0 0 0,1 0 1,-3 4 15,-13 13-75,0 0 0,0 4 75,8-10-32,3-4 10,1 1 1,1 0 0,0 1-1,0-1 1,1 2 0,1-1-1,0 1 1,1 0 0,0 0-1,1 0 1,1 1 0,0-1-1,1 1 1,1 0 0,0 0-1,1 0 1,1 0 21,-2-11-6,1 1 1,0 0-1,1-1 1,-1 1-1,1 0 0,-1-1 1,1 1-1,1-1 0,-1 1 1,1-1-1,0 1 1,0-1-1,0 0 0,0 0 1,1 0-1,-1 0 0,1-1 1,0 1-1,0-1 1,1 1-1,-1-1 0,1 0 1,2 1 5,0 2 1,1-1 1,0 1 0,1-1-1,-1-1 1,1 0 0,0 0-1,0 0 1,0-1-1,0 0 1,1-1 0,5 1-2,10 1 36,0-2 0,1 0 0,13-3-36,-32 1 7,0 0 11,0-1 1,0 0-1,0 0 0,-1-1 1,1 0-1,0 0 0,-1 0 0,1-1 1,-1 0-1,0 0 0,0 0 1,0-1-1,0 0 0,0 0-18,15-14 68,-1 0 0,11-13-68,-20 20 20,50-61 148,-57 71-132,-3 1-38,0 0-5,0-1 68,0-1 0,0 1 0,0-1 1,0 1-1,0-1 0,0 1 0,-1 0 0,1-1 0,-1 1 1,1-1-1,-1 1 0,1 0 0,-1-1 0,0 1 0,0 0-61,-7-3 11,0 0 1,0 1-1,-1 0 0,1 0 0,-1 1 0,0 0 0,0 1 0,0 0 0,1 0 0,-1 1 0,0 0 0,-6 1-11,13-1 10,2 0 25,0 0-21,0 0-6,0 0-2,2-9-2097,-4 8-2549,2 2 4366,-1-1-1,1 1 1,0 0 0,0-1 0,0 1-1,-1 0 1,1-1 0,0 1 0,0-1-1,0 1 1,0 0 0,0-1 0,0 1-1,0 0 1,0-1 0,0 1 0,0 0-1,1-1 1,-1 1 0,0 0-1,0-1 1,0 1 0,1-1 0,-1 1-1,0-1 1,1 1 274,6 7-875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299"/>
    </inkml:context>
    <inkml:brush xml:id="br0">
      <inkml:brushProperty name="width" value="0.05" units="cm"/>
      <inkml:brushProperty name="height" value="0.05" units="cm"/>
    </inkml:brush>
  </inkml:definitions>
  <inkml:trace contextRef="#ctx0" brushRef="#br0">1241 1 144,'0'0'650,"0"0"-246,0 0-39,0 0 28,0 0 45,0 0-47,0 0-131,0 0-3,0 0 51,0 0-12,0 0 8,0 0 47,0 0 36,0 0-37,0 0-87,0 0 15,0 0 28,0 0-7,-3 29 961,1-19-1221,1-1 1,0 0-1,0 1 0,1-1 0,0 1 0,1 1-39,-1 0 22,1-1-1,-2 1 1,1 0 0,-3 10-22,-2-7 40,0 0 0,0 0 0,-1-1 0,-1 1 0,-6 8-40,-21 47-143,25-39 104,8-23 42,-1-1-1,0 1 1,0 0 0,-1-1 0,-2 5-3,3-7 1,0-1-1,1 0 1,-1 0 0,1 1 0,0-1 0,-1 1-1,2-1 1,-1 1 0,0-1 0,1 2-1,-4 4 32,1 0 1,-1 0-1,-1-1 0,0 0 1,0 0-1,0 0 1,-6 5-33,10-11 3,-1 0-6,-2 4-20,0 0 0,-1 0 0,0-1 0,0 1 0,0-1 1,-1 0-1,1-1 0,-4 3 23,3-2-44,0 1 1,0-1 0,1 2-1,0-1 1,0 0 0,-1 3 43,4-4-21,-1 1 1,0-1 0,0 0 0,-1 0-1,1 0 1,-1 0 0,0 0-1,0-1 1,-1 0 0,1 0 0,-1 0-1,0 0 1,0-1 0,0 0-1,0 0 1,-1 0 0,0-1 0,1 1-1,-4 0 21,-40 13-611,41-12 442,1-1 0,-1 0 0,0-1 0,1 0 0,-1 0-1,0-1 1,-5 1 169,10-2-12,0 1-1,0 0 1,0 0-1,-1 0 1,1 0-1,0 1 1,1-1-1,-1 1 0,0 0 1,0-1-1,1 1 1,-1 1-1,1-1 1,-1 0-1,0 2 13,0-1 7,1-1 0,0 1 0,-1-1 0,0 0 0,1 0 0,-1 0 0,0 0 0,0-1 0,0 1 0,0-1-1,-1 0 1,1 1 0,0-1 0,0-1 0,-4 1-7,4 0 39,-1 0-1,0 0 1,0 0-1,0 1 1,1-1 0,-1 1-1,1 0 1,-4 1-39,-23 11-117,8-11 344,-1-1 0,0-1 0,0 0 0,-2-2-227,-8 0 710,-83 7 289,4 0-1206,33-6-92,79 0 310,-17 0 326,-42 0-557,59 0 214,-36-12 215,35 12-202,1 0 1,-14-9 227,13 8-235,-1 1-1,1-1 1,0 0-1,0 0 1,-1 1 0,1-1-1,0 0 1,0 0 0,0 0-1,0 0 1,0 0 0,0 0-1,0 0 1,0 0-1,1-1 1,-1 1 0,0 0-1,1 0 1,-1-1 0,1 1-1,-1-1 1,1 1 0,0 0-1,-1-1 1,1 1 0,0-1-1,0 0 1,0 2 8,0 0 5,0 0-2,-11-8 309,9 7-6716,2 1 4861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00.797"/>
    </inkml:context>
    <inkml:brush xml:id="br0">
      <inkml:brushProperty name="width" value="0.05" units="cm"/>
      <inkml:brushProperty name="height" value="0.05" units="cm"/>
    </inkml:brush>
  </inkml:definitions>
  <inkml:trace contextRef="#ctx0" brushRef="#br0">0 110 808,'0'0'648,"0"0"-80,0 0 17,0 0-305,0 0-280,0 0-24,0 0-360,0 0-225,76-53-231,-63 53 176,-1 0 352</inkml:trace>
  <inkml:trace contextRef="#ctx0" brushRef="#br0" timeOffset="959.78">0 110 968,'225'57'684,"-180"-45"-160,-44-12-485,-1 0 0,1 1-1,0-1 1,-1 1 0,1-1-1,-1 1 1,0 0-1,1-1 1,-1 1 0,1-1-1,-1 1 1,0 0 0,1-1-1,-1 1 1,0 0-1,0 0 1,0-1 0,0 1-1,1 0 1,-1 0 0,0-1-1,0 1 1,0 0-1,0-1 1,-1 2-39,3 22 4226,-2-24-3604,0 0-70,0 0-100,0 0-53,0 0-9,0 0 31,0 0 52,0 0 32,0 0-91,0 0-117,0 0-57,0 0-57,0 0 0,0 0 35,0 0 16,0 0-22,0 0-39,0 0-18,0 36 209,1 33-86,1-27-248,-2 0-1,-2 0 0,-2-1 0,-2 2-29,2-18-62,2 0 0,0 14 62,0-68 12,-1 0 1,-1 1-1,-6-20-12,4 18-150,0 1 0,2-1 1,1-21 149,2 17-46,1 10 12,0 0 0,3-12 34,-2 28-3,0 0 1,1 0 0,0 0-1,0 1 1,1-1 0,0 1 0,1 0-1,-1 0 1,4-4 2,1-2-11,1 1 1,0 0-1,0 1 1,11-10 10,-15 17-3,0 0 1,0 0 0,0 1-1,1 0 1,-1 0 0,1 0 0,0 1-1,0 0 1,0 0 0,0 0-1,0 1 1,0 0 0,1 0 2,20-4 376,0-1 1,12-5-377,-20 5 43,1 1 0,0 1 0,0 1 0,1 0 0,9 1-43,19 0-494,-1 0-5089,-48 2 426</inkml:trace>
  <inkml:trace contextRef="#ctx0" brushRef="#br0" timeOffset="1389.66">211 441 1872,'0'0'1562,"0"0"-390,0 0-47,0 0-113,0 0-76,0 0-21,0 0-47,0 0-202,0 0-166,0 0-92,0 0-28,10 0 531,2-1-726,-1-1 1,1 0 0,-1-1 0,1 0 0,-1 0 0,0-1-1,3-2-185,39-13 176,-46 17-306,49-12 73,0 1 0,7 2 57,15 6-5289,-69 5-84</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2:59.025"/>
    </inkml:context>
    <inkml:brush xml:id="br0">
      <inkml:brushProperty name="width" value="0.05" units="cm"/>
      <inkml:brushProperty name="height" value="0.05" units="cm"/>
    </inkml:brush>
  </inkml:definitions>
  <inkml:trace contextRef="#ctx0" brushRef="#br0">22 210 2905,'0'0'1791,"0"0"-400,0 0-432,0 0-298,0 0-165,0 0-247,1-4-110,1 0-938,4-11 4078,-4 14-1356,-1 12-1429,-1 366-260,0-377-240,0 1 0,0 0 0,0-1 1,0 1-1,0 0 0,0-1 0,0 1 0,0 0 1,0-1-1,0 1 0,0-1 0,1 1 1,-1 0-1,0-1 0,0 1 0,1-1 1,-1 1-1,0 0 0,1-1 0,-1 1 1,1-1-1,-1 1 0,1-1 6,9-4-200,-8 2 202,-1 0 0,1 1 0,-1-1 0,0 0 0,0 0 0,1 0-1,-1 0 1,-1 0 0,1 0 0,0 0 0,0-1 0,0-1-2,-1 3 14,3 1-9,3-1-7,0 0 0,0-1-1,0 0 1,-1 0 0,1 0 0,-1-1 0,0 0-1,1 0 1,-1 0 2,16-9 109,-9 7-69,1 0 0,0 0 0,0 2 0,0-1 0,0 2 0,0 0 1,12-1-41,35 2-4851,-71 1 1673,-5 0-1498</inkml:trace>
  <inkml:trace contextRef="#ctx0" brushRef="#br0" timeOffset="464.03">64 320 680,'0'0'1516,"0"0"-305,0 0-74,0 0 12,0 0-59,0 0-121,3-1-182,-1 1-679,55-13 1098,-1-1 0,-1-3 0,29-14-1206,-84 31-98,14-4 156,-11 7-2644,-3 13-11</inkml:trace>
  <inkml:trace contextRef="#ctx0" brushRef="#br0" timeOffset="849.1">64 320 392</inkml:trace>
  <inkml:trace contextRef="#ctx0" brushRef="#br0" timeOffset="1181.04">64 320 392,'-53'-166'1886,"43"130"-843,11 30 120,2 4-450,2-2-161,0 1-1,0 0 1,0 0-1,0 0 1,0 0-1,1 1 1,2-1-552,15-5 832,0 2 0,12-1-832,1-1 424,39-15 228,-54 16-675,0 0 0,0 1 0,0 2 0,1 0 0,0 1 0,6 1 23,-28 2-610,-1 15-1782,-6 0-329</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26.831"/>
    </inkml:context>
    <inkml:brush xml:id="br0">
      <inkml:brushProperty name="width" value="0.05" units="cm"/>
      <inkml:brushProperty name="height" value="0.05" units="cm"/>
    </inkml:brush>
  </inkml:definitions>
  <inkml:trace contextRef="#ctx0" brushRef="#br0">3 0 104,'0'0'1015,"0"0"-111,0 0-100,0 0-165,0 0-95,0 0-166,0 0-206,0 28 32,-1 67 6220,-1-3-5801,5 0 1,9 60-624,-3-68 29,-1-1-33,-4-40-21,-2-43 398,1 0-4791,-3 0 1397</inkml:trace>
  <inkml:trace contextRef="#ctx0" brushRef="#br0" timeOffset="1118.03">256 126 864,'0'0'754,"0"0"-19,0 0-89,0 0 4,0 0-14,0 0-95,0 0-396,1-1 0,-1 1 0,0 0 0,1 0 0,-1 0 0,1 0-1,-1 0 1,1-1 0,-1 1 0,0 0 0,1 0 0,-1 0 0,1 0 0,-1 0-1,1 0 1,-1 1 0,1-1 0,-1 0 0,0 0 0,1 0 0,-1 0 0,1 0 0,-1 1-1,0-1 1,1 0 0,-1 0 0,0 1 0,1-1 0,-1 0 0,1 1-145,6 20 357,-1 0 1,-1 1-1,0 0 1,-2 0-1,1 9-357,4 26 110,12 91-59,-11-75-6,3 0-1,19 65-44,-30-134-11,1 1-1,-1-1 0,1 1 0,0-1 0,0 0 0,1 0 0,-1 0 0,1 0 1,0 0-1,0-1 12,0-5-367,-4-7-388,-1-8-920,-7 1-1524,-2 4-1897</inkml:trace>
  <inkml:trace contextRef="#ctx0" brushRef="#br0" timeOffset="2105.15">19 369 304,'0'0'2053,"0"0"-603,0 0-604,0 0-371,0 0-182,0 0-102,6 1 3249,19 5-2579,-1-1-618,0-2 0,0 0 0,0-2 0,1 0 0,-1-2 0,7-1-243,32 0 79,9 2-40,-72 0-46,0 0-1,0 0 0,0 0 0,0 0-9,0 0-43,0 0-41,0 0-69,30 0-1137,15 1-1924,-39 2 372</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3:54.447"/>
    </inkml:context>
    <inkml:brush xml:id="br0">
      <inkml:brushProperty name="width" value="0.05" units="cm"/>
      <inkml:brushProperty name="height" value="0.05" units="cm"/>
    </inkml:brush>
  </inkml:definitions>
  <inkml:trace contextRef="#ctx0" brushRef="#br0">36 126 800,'0'0'1355,"0"0"-459,0 0-200,0 0-58,1 4 5915,-2 24-6677,-19 289 458,18-115-225,3-104 58,-1-97-179,0 27-98,0 65 264,0-92-173,0-1-48,0 0 50,0 0 128,0-28 660,-12-198-6,9 154-611,4-37-154,1 22 97,-1 68-97,1-1 0,1 1 0,3-13 0,-1 13 86,-2 0-1,0-1 1,-1-13-86,-1 26 5,0 0-1,0 1 0,1-1 1,0 0-1,0 0 0,0 1 1,1-1-1,0 1 0,0 0 1,1 0-1,0 0 0,0 0 1,1 0-5,9-11-4,0 0 1,2 1 0,8-8 3,-20 21-6,0 0 0,1 0 0,-1 1 0,0-1 0,1 1 0,0 0 0,-1 0 0,1 0 0,0 1 0,0-1 0,0 1 0,1 0 6,62-2-179,-53 3 137,-13 1 32,1-1 1,-1 1 0,0 0 0,0 0 0,1 0 0,-1 0 0,0 0 0,0 0 0,0 1 0,0-1-1,0 1 1,-1-1 0,1 1 0,0 0 0,-1 0 0,1 0 0,-1-1 0,0 1 0,0 1 0,1-1-1,-1 0 1,0 0 0,-1 0 0,1 1 0,0 1 9,3 8-46,-1-1 0,0 1 1,0-1-1,-1 10 46,4 52 110,-2 25-110,-5-94 8,0 0 0,1-1 0,-1 1 0,0-1 0,-1 1 0,1-1 0,-1 1 0,1-1 0,-1 0 0,0 0 0,0 0 0,0 0 0,-1 0 0,1 0 0,-1 0 0,0-1 0,1 1 0,-1-1 0,-3 2-8,-7 5 43,-1-1-1,1 0 0,-1-1 1,-2 0-43,2 0 72,0-2 0,-1 0-1,1-1 1,-1 0 0,0-1 0,0 0 0,0-2 0,0 0 0,-2 0-72,10 2 40,7-2-47,0-1-2,0 0-17,0 0-52,0 0-60,0 0-50,0 0-8,0 0-25,0 0-77,0 0-60,15 0-5138,-14 0-715</inkml:trace>
  <inkml:trace contextRef="#ctx0" brushRef="#br0" timeOffset="997.38">366 529 496,'0'0'1802,"0"0"-378,0 0-341,0 0-139,0 0-142,0 0-135,0 47 2201,8 221-1701,-4-370 23,-3 94-1196,-1 0 1,1 1-1,0-1 1,1 1 0,0-1-1,0 1 1,1-1-1,-1 1 1,2 0 0,-1 0-1,2-2 6,8-10-24,0 0-1,2 1 1,1-1 24,7-8-3,-15 17-10,0 1 0,1 0 0,0 0 0,1 1 1,7-6 12,-12 11-81,0 0 1,0 0 0,1 0-1,-1 1 1,1-1 0,0 1-1,0 1 1,-1-1-1,1 1 1,0 0 0,0 0-1,5 1 81,15-2-271,-20 1 133,1 0 1,0 1-1,0 0 0,1 0 1,-1 1-1,0-1 1,-1 2-1,1-1 1,6 2 137,-8 5-2733,-5-4-278</inkml:trace>
  <inkml:trace contextRef="#ctx0" brushRef="#br0" timeOffset="1740.02">809 552 568,'0'0'2053,"0"0"-638,0 0-454,0 0-81,0 0 22,0 0-111,0 0-167,-9 8 313,4-1-818,0 0 0,0 0 0,0 1-1,1-1 1,0 1 0,1 0 0,0 0 0,0 0-1,0 1 1,1-1 0,1 1 0,-1 0-119,-1 21 101,1-1 1,2 28-102,0-30 81,0-22-81,0 0-1,1-1 1,0 1-1,0 0 1,0 0 0,0-1-1,1 1 1,0 0-1,0-1 1,0 0 0,1 1-1,-1-1 1,1 0-1,0 0 1,0 0 0,0-1-1,1 1 1,-1-1 0,1 0-1,0 0 1,0 0-1,0 0 1,0-1 0,1 1-1,-1-1 1,1 0-1,-1-1 1,1 1 0,0-1-1,-1 0 1,1 0-1,0 0 1,0-1 0,1 1 0,-3-2 24,0 0 0,0 1 1,0-1-1,1-1 0,-1 1 1,0 0-1,0-1 0,-1 1 1,1-1-1,0 0 0,0 0 1,-1 0-1,1 0 0,-1-1 1,0 1-1,0 0 0,0-1 1,0 0-1,0 0 0,0 1 1,-1-1-1,1 0 0,-1 0 1,0 0-1,1-2-24,4-11 46,0-1 1,-1 0-1,-1 0 0,1-6-46,-2 2 43,-1 0-1,-1 0 0,-1 0 1,0 0-1,-2-7-42,1 25 7,0-1-1,0 1 0,-1-1 1,1 1-1,-1 0 0,1 0 1,-1 0-1,0 0 0,0 0 1,-1 0-1,1 0 0,-1 1 1,1-1-1,-1 1 0,0-1 1,0 1-1,0 0 0,0 0 1,0 1-1,0-1 0,-2 0-6,-2-2-53,-1 1-1,0 0 0,1 1 1,-1-1-1,-1 2 1,1-1-1,0 1 0,0 0 1,-1 0 53,7 2-71,1-1 0,0 1 0,-1 0 1,1-1-1,-1 1 0,1 0 0,0 0 0,0-1 0,-1 1 1,1 0-1,0 0 0,0 0 0,0 1 0,0-1 1,0 0-1,0 0 0,0 1 0,1-1 0,-1 0 0,0 1 1,1-1-1,-1 1 0,1 0 71,-14 43-2124,11-37 1456,-4 18-2059,2-9-1369</inkml:trace>
  <inkml:trace contextRef="#ctx0" brushRef="#br0" timeOffset="2705.41">1147 502 1776,'0'0'1753,"0"0"-816,0 0-379,0 0-46,0 0 33,0 0 50,-5 13 3237,8 21-3733,0 0 1,2 0 0,2-1 0,3 8-100,5 24 95,-15-61-98,10 27 4,-10-30-10,1 0 1,0 0-1,0 0 1,-1 0 0,1 0-1,0 0 1,0 0-1,0 0 1,0-1-1,0 1 1,0 0-1,0 0 1,0-1-1,0 1 1,0-1-1,1 1 1,-1-1-1,0 0 1,0 1-1,1-1 1,-1 0-1,0 0 1,0 0-1,1 0 1,-1 0 8,0 0 46,-1 0-12,0 0 18,0 0-32,0 1-15,-1-1 0,1 0 0,0 0 1,0 0-1,0 0 0,0 0 0,0 1 1,0-1-1,0 0 0,0 0 0,0 0 1,0 0-1,0 0 0,0 1 0,0-1 0,0 0 1,0 0-1,0 0 0,0 0 0,1 0 1,-1 1-1,0-1 0,0 0 0,0 0 1,0 0-1,0 0 0,0 0 0,0 0 1,0 1-1,0-1 0,1 0 0,-1 0 1,0 0-1,0 0 0,0 0 0,0 0 0,0 0 1,0 0-1,1 0 0,-1 0 0,0 0 1,0 0-1,0 0 0,0 0 0,0 0 1,1 0-1,-1 0 0,0 0 0,0 0-5,8-6 327,6-12 37,108-248 264,-118 260-607,-3 5-18,0-1-1,0 1 1,0-1-1,0 1 1,0 0-1,-1-1 1,1 0-1,-1 1 1,1-1-1,-1 1 1,1-1-1,-1 0 1,0 1-1,0-1 1,0 0-1,0 1-2,0-1-37,0 2-149,0 0-119,0 0-85,0 0 22,0 0 19,0 0-110,0 0-141,0 0 25,0 0 57,0 0-288,0 2-682,0 4-1038</inkml:trace>
  <inkml:trace contextRef="#ctx0" brushRef="#br0" timeOffset="3948.95">1489 651 1480,'0'0'1579,"0"0"-768,0 0-244,0 0-54,0 0 21,0 0 70,10 0 116,3 1-660,27 2 1923,0-2-1,25-3-1982,-61 1 74,1 0-1,-1-1 1,0 1 0,1-1-1,-1 0 1,0 0 0,0 0-1,0-1 1,0 1 0,-1-1-1,1 0 1,-1 0 0,1 0-1,-1-1 1,1 0-74,10-10 305,-10 10-264,0-1 0,0 1 0,-1-1 0,1 1 0,-1-1 0,0 0 0,-1-1 0,1 1 0,1-5-41,-3 5 34,1-1-1,-1 1 1,0 0 0,-1 0 0,1-1-1,-1 1 1,0-3-34,0 6 22,0 0 0,-1 0-1,1-1 1,0 1 0,-1 0 0,1 0 0,-1-1-1,1 1 1,-1 0 0,0 0 0,0 0-1,0 0 1,0 0 0,-1 0 0,1 0 0,0 1-1,-1-1 1,0 0-22,-3-2 27,-1 0 0,1 0 0,-1 1 0,1 0 0,-1 0 0,0 1 0,0 0 0,-1 0 0,-5-1-27,9 2 2,0 1-1,-1 0 1,1 0-1,-1 0 1,1 1-1,0-1 1,-1 1-1,1 0 1,0 0-1,-1 0 1,1 0 0,0 1-1,0-1 1,0 1-1,0-1 1,0 1-1,1 0 1,-1 1-1,0-1 1,1 1-2,-14 11-6,0 0 1,2 2 0,0 0 0,1 1 0,0 0 0,-7 14 5,14-18-22,0 0-1,1 0 1,0 0 0,1 0 0,0 1-1,1-1 1,1 1 0,0 0-1,1 0 1,0 11 22,1-18 2,-1 0 1,1 0-1,1 0 0,-1 0 0,1 0 1,0 0-1,1 0 0,0 0 0,0-1 1,0 1-1,1-1 0,0 1 1,2 2-3,4 6 46,-7-12-43,0 1-1,0-1 0,0 0 1,0 0-1,0 0 0,0-1 1,1 1-1,0 0 0,-1-1 0,1 1 1,0-1-1,0 0 0,0 0 1,0 0-1,1-1 0,-1 1 1,0-1-1,1 0 0,0 0-2,12 3 51,1-1 0,0-1 0,0 0 0,0-2 0,0 0 0,0 0 0,0-2 0,0 0-51,-5-1 30,1-1 0,-1 0 0,1-1 0,-2 0 0,1-1 0,8-5-30,22-10 4,-40 20-559,-4 1-1308,-3 0-73,-7 0-4273</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05.440"/>
    </inkml:context>
    <inkml:brush xml:id="br0">
      <inkml:brushProperty name="width" value="0.05" units="cm"/>
      <inkml:brushProperty name="height" value="0.05" units="cm"/>
    </inkml:brush>
  </inkml:definitions>
  <inkml:trace contextRef="#ctx0" brushRef="#br0">165 737 336,'0'0'1480,"0"0"-270,0 0-292,0 0-249,0 0-72,0 0-39,0-5-46,0-99 4345,0 103-4824,0 1 41,0 0-78,0 0-166,0 6-122,4 382 1446,1-201-915,-5-187-181,0 0 20,0 0 10,0 0 34,0 0 30,0 0 42,0 0 0,0 0 12,0 0-53,0 0-58,0 0-39,0 0-65,0 0-50,0 0 63,0 0 64,0 0 7,0 0 5,0 0 102,0-19 486,0-263-545,0 276-129,1-1-1,0 0 1,1 1 0,-1-1 0,1 1-1,1 0 1,-1-1 0,1 1 6,12-37-22,4-16 37,-4 19-6,-11 31-6,1 1 0,0-1 0,0 1 0,1 1 0,0-1-1,4-3-2,-6 6-25,0 2-1,0-1 0,0 0 1,1 1-1,-1-1 0,1 1 0,0 1 1,0-1-1,0 1 0,0 0 1,1 0-1,-1 0 0,0 1 0,1-1 1,0 1-1,-1 1 0,1-1 1,-1 1-1,1 0 0,0 0 0,2 1 26,-6 0-15,1 0 0,-1 0 0,0 0 1,1 0-1,-1 0 0,0 0 0,0 1 0,0-1 0,0 1 0,0-1 0,0 1 0,0 0 0,-1 0 0,2 1 15,26 33-98,-27-32 45,0 1 13,0 0-1,-1 0 0,0 0 1,0 0-1,-1 1 1,1-1-1,-1 0 0,0 1 1,0-1-1,-1 0 0,0 4 41,0 12-78,0-16 73,1 0-1,-1 0 1,0 0 0,0 0-1,-1 0 1,1-1 0,-1 1-1,0 0 1,-1-1 0,1 1-1,-1-1 1,0 1 5,-43 51-103,21-27 76,23-26 42,0 0-1,-1 0 1,0 0-1,1 0 1,-1-1-1,0 1 0,0-1 1,-1 0-1,1 0 1,0 0-1,-1 0 0,1 0 1,-1-1-1,0 0 1,0 0-1,1 0 1,-1 0-1,0 0 0,0-1 1,0 0-1,-3 1-14,-11 3 204,18-3-205,9-3-44,12-2 35,-1 0 0,1 1 0,0 2 0,-1 0 0,1 1 0,6 1 10,16 0-6,-41-1 4,-1 0 0,1 0 0,0 1 0,0-1 1,-1 0-1,1 1 0,0 0 0,0-1 0,-1 1 0,1 0 0,-1 0 0,1 0 0,-1 0 0,1 0 0,-1 0 0,1 0 0,-1 1 0,0-1 1,0 0-1,1 2 2,19 34-160,-19-32 165,0-1 0,0 1 0,1-1 0,-1 1-1,1-1 1,0 0 0,2 2-5,-4-3 28,-1 1-1,1-1 1,-1 1-1,0 0 1,0-1-1,0 1 1,-1 0-1,1 0-27,-1 4 62,1-4-46,-1 1 1,0-1 0,0 0 0,0 0 0,0 0 0,-1 1-1,0-1 1,0-1 0,0 1 0,0 0 0,-1 0 0,1-1-1,-2 2-16,-44 47 40,28-32-40,17-17 25,0-1 1,0 1-1,-1-1 0,1 0 0,-1 0 0,0 0 0,1 0 1,-1-1-1,0 1 0,0-1 0,0 0 0,0 0 0,0-1 0,0 1 1,-2-1-26,-15 1 166,0-1 1,-15-1-167,-3-1 17,35 2-14,2 0-4,-1 0 0,1 0 0,-1 0 1,1 0-1,0 0 0,-1 0 0,1-1 1,0 1-1,-1-1 0,1 0 0,0 0 0,0 0 1,0 0-1,0 0 0,-1 0 1,2-9 360,1 7-1360,0 5-4591,0 5-100</inkml:trace>
  <inkml:trace contextRef="#ctx0" brushRef="#br0" timeOffset="1882.56">667 730 904,'0'0'1486,"0"0"-425,0 0-351,0 0-118,0 0 61,0 0 212,0-4 107,-1-3-960,-2 0 1547,-2 6 2834,4 3-4414,1 0 0,-1 0 0,0 1 0,1-1 0,-1 1 0,1-1 0,0 0 0,0 1 0,0-1 0,0 1 0,0-1 0,1 3 21,-1 0 8,0 302 96,4-212-64,-4-95-26,0 0 21,0 0-20,8 26 2127,-8-435-2538,1 399 391,0 0 0,1 0 0,0 1 0,1-1 0,1-5 5,5-17 22,21-54-61,-29 78 39,-1 6-2,0 0 0,0 0 1,1 0-1,-1 0 0,0 0 0,1 0 0,-1 1 0,1-1 0,-1 0 0,1 0 0,0 1 0,0-1 1,0 0-1,0 1 0,0-1 0,0 1 0,0-1 0,1 1 0,-1-1 2,0 2-68,-1 0-13,0 0-35,0 0 4,0 0 13,0 0 11,0 0 56,0 0 105,0 0 37,0 0 30,0 0 14,0 0-12,0 0-31,0 0-34,0 0-20,0 0-38,0 0-39,22 0-219,84-5 496,2-1-3146,-107 6 2702,0 1 1,0-1-1,0 1 0,0-1 1,0 1-1,0 0 1,0-1-1,-1 1 1,1 0-1,0 0 1,0-1-1,-1 1 0,1 0 1,-1 0-1,1 0 1,-1 0-1,1 0 1,-1 0-1,1 0 1,-1 0-1,0 0 1,0 0-1,1 0 0,-1 0 1,0 0-1,0 0 1,0 0-1,0 0 1,0 1 186,1 2-1349,-1 8-3031</inkml:trace>
  <inkml:trace contextRef="#ctx0" brushRef="#br0" timeOffset="2453.84">676 855 744,'0'0'1634,"0"0"-482,0 0-438,0 0-245,0 0 108,0 0 33,0 0-59,0 0-34,0 0 11,0 0-33,13 0 1275,13-2-1351,-1-1 0,0-1 0,0-1 0,11-4-419,-11 3 343,1 0 1,0 2-1,-1 0 1,13 1-344,-20 3-3594,-18 0 1739</inkml:trace>
  <inkml:trace contextRef="#ctx0" brushRef="#br0" timeOffset="4112.65">0 251 56,'0'0'2014,"0"0"-575,0 0-488,0 0-227,0 0-132,0 0-29,12 15 1727,-11-15-1966,12 1 240,0 0 1,-1 2 0,1-1-1,-1 1 1,3 2-565,-2-1 113,0-1 1,0 0 0,0-1-1,1 0 1,3-1-114,21-1 412,12 0-122,1 1 0,-1 3 0,10 3-290,-5-1 38,0-2 1,1-2 0,37-5-39,6 1-3,-84 3 3,-9-1 0,1 0 0,-1 0 0,0 0 0,0-1 0,0 1 0,0-2 0,0 1 0,0-1 0,0 0 0,-1 2 0,-1 0-1,-1 0-3,-2 0 10,-1-3 74,1 1 0,-1-1 0,0 0 0,0 1 0,0-1 0,0 0 0,-1 1 0,1-1 0,-1 0 0,1 1 0,-1-1 0,0 1 0,0-1 1,0 1-1,0 0 0,-1-1 0,1 1 0,-1 0 0,1 0 0,-1 0 0,0 0 0,0 0 0,0 0 0,0 0 0,-1 0-80,-17-18 21,15 15-18,-1-1 0,1 0-1,-1 1 1,0 0-1,0 0 1,-1 1 0,0 0-1,0 0 1,-6-2-3,0 5-14,12 1 2,1 0-1,-1 0 1,1 0-1,-1 0 1,1 0 0,-1 1-1,1-1 1,-1 0-1,0 0 1,1 0-1,-1 0 1,1 0 0,-1-1-1,1 1 1,-1 0-1,1 0 1,-1 0-1,1 0 1,-1 0 0,1-1-1,-1 1 1,1 0-1,0-1 1,-1 1 0,1 0-1,-1-1 1,1 1-1,0 0 1,-1-1-1,1 1 1,0-1 0,-1 1-1,1 0 1,0-1-1,0 1 1,-1-1-1,1 1 1,0-1 0,0 1-1,0-1 1,0 1-1,0-1 1,0 0 12,-2 0 267,1 1-491,1 0-1,0 0 1,-1 1 0,1-1 0,0 0-1,-1 0 1,1 0 0,0 1-1,-1-1 1,1 0 0,0 0-1,-1 1 1,1-1 0,0 0 0,0 0-1,0 1 1,-1-1 0,1 0-1,0 1 1,0-1 0,0 0-1,0 1 1,-1-1 0,1 0 0,0 1-1,0-1 1,0 1 0,0-1 224,1 8-1754,2 3-692</inkml:trace>
  <inkml:trace contextRef="#ctx0" brushRef="#br0" timeOffset="5215.09">1402 760 1144,'0'0'898,"0"0"-199,0 0-201,0 0 45,0 0 136,0 0 40,0-41 4011,0 40-4468,0 1-73,0 0-89,0 0-81,0 0-50,0 0 16,0 330 1720,-4-288-1599,3-34-3766,-3-8 852</inkml:trace>
  <inkml:trace contextRef="#ctx0" brushRef="#br0" timeOffset="5631.66">1182 980 3081,'0'0'1987,"0"0"-527,0 0-602,0 0-188,0 0 13,0 0 148,5 0 56,38-4-398,-1-1 0,1-3-1,-1-1 1,8-5-489,-30 9 48,-2 0-118,0 1-1,0 2 1,1-1 0,17 2 70,-35 1-418,-1 13-921,0-3-408,0-7-2642,0-3 423</inkml:trace>
  <inkml:trace contextRef="#ctx0" brushRef="#br0" timeOffset="7236.57">2200 631 1008,'0'0'2237,"0"0"-537,0 0-297,0 0-109,0 0-145,0 0-318,-4-5-233,0-1-476,-43-57 1202,41 57-1127,0-1 1,0 1-1,0 0 1,-1 1-1,0-1 1,0 1-1,0 1 1,-4-3-198,3 5 1,1 1 1,-1-1 0,1 1 0,-1 1-1,0 0 1,1 0 0,-1 0 0,-6 1-2,-13 1-108,26-2 107,-1 0 1,0 0-1,1 0 0,-1 1 1,0-1-1,1 1 0,-1-1 1,1 1-1,-1 0 1,1 0-1,-1 0 0,1-1 1,0 1-1,-1 0 0,1 1 1,0-1-1,0 0 0,0 0 1,0 0-1,0 1 0,0-1 1,0 1-1,-1 0 1,-15 42 26,8-19 28,-1-3-36,2 1-1,0-1 0,1 1 0,2 1 0,0-1 0,1 1 0,2 0 0,0 0 0,2 0 0,0 7-17,-1 6 22,0-25-27,0 0 1,1 0-1,0 0 0,1 0 0,0 0 1,1 0-1,0-1 0,4 11 5,-3-15 4,1-1 0,-1 0 0,1 0-1,1 0 1,4 4-4,-8-7 23,1-1 0,0 0 0,0-1 1,0 1-1,0 0 0,0 0 0,1-1 0,-1 0 0,0 1 0,1-1 0,-1 0 0,1 0 0,-1 0 0,1 0 0,-1-1 0,3 1-23,46 4 167,-43-3-144,0 0 0,1-1 0,-1 0 0,1-1 0,-1 1 0,1-2-1,-1 1 1,1-1 0,-1-1 0,0 1 0,1-1 0,2-2-23,16-5 12,-25 9-13,0 0 0,0-1 0,0 1 0,0-1 0,0 1 0,0-1 0,0 0 0,-1 0 0,1 0 0,0 0 0,0 0 0,-1 0 0,1 0 0,-1 0 0,1-1 0,-1 1 0,1-1 0,-1 0 1,37-39-38,-25 35-6407,6 7 4951,-18-1 653,4 0-1376</inkml:trace>
  <inkml:trace contextRef="#ctx0" brushRef="#br0" timeOffset="9627.92">2803 464 488,'0'0'1460,"0"0"39,0 0-188,0 0-201,0 0-27,0 0-118,-5-4-148,-2 0-562,5 4-172,0-1 1,0 0 0,0 0 0,0-1-1,0 1 1,1 0 0,-1-1-1,0 1 1,1-1 0,-1 0 0,1 1-1,-1-1 1,1 0 0,0 0 0,0 0-84,-1 1 139,1 0 0,0-1 1,-1 1-1,0 0 0,1 0 1,-1 0-1,1 0 0,-1 0 1,0 1-1,0-1 0,0 0 1,1 1-1,-1 0 0,0-1 1,0 1-1,0 0 0,0 0 1,0 0-1,-1 0-139,-48 1 331,29 0 38,8-1-185,5-1-169,0 1 0,0 1 0,0 0 0,0 0 0,-6 2-15,11-2-21,0 0 0,1 1-1,-1 0 1,1 0 0,-1 0 0,1 0-1,0 1 1,-1-1 0,1 1-1,1 0 1,-1 0 0,0 0 0,1 0-1,-2 2 22,0 2-21,1 0 0,-1 1-1,1-1 1,1 1 0,-1 0-1,2 0 1,-1 0 0,1 0-1,0 0 1,0 1 0,1-1-1,0 0 1,1 0 0,0 5 21,0-1-2,0 0 0,-1 0 0,-1 0 0,0 0 1,-1 0-1,-2 9 2,-1-2 27,1 0-1,1 1 1,1-1 0,1 1-1,1 0 1,1 13-27,0 8-121,0-35 131,1 0 0,0 0 0,0 0 0,0 0 0,0 0 0,1 0 1,0 0-1,1-1 0,-1 0 0,1 1 0,1 0-10,4 6 51,-7-8-40,0-1-1,0 1 1,1-1-1,-1 0 0,1 1 1,0-1-1,0-1 1,0 1-1,1 0 1,-1-1-1,1 0 1,0 1-11,9 5 121,-11-6-90,0 0 0,1-1 0,-1 1 0,0-1 0,1 0-1,-1 0 1,1 0 0,-1 0 0,1 0 0,0-1-1,-1 1 1,1-1 0,0 0 0,0 1 0,2-2-31,11 2 123,-6-1-98,-1 1 1,0-1-1,0 0 0,1-1 0,-1 0 1,0 0-1,0-1 0,0-1 1,0 1-1,0-1 0,0-1 1,-1 0-1,0 0 0,5-3-25,-5 0 44,0 0 0,0 0 1,0-1-1,-1 0 0,0 0 0,0-1 0,-1 0 0,-1 0 1,3-5-45,-7 13 21,2-4 48,0 0 0,0-1-1,0 1 1,-1-1 0,0 0 0,0 0 0,0 0 0,0 0 0,-1 0 0,0 0-1,-1-3-68,0 9 244,-12-9 373,-8 2-714,16 5 82,0 0 0,-1 1 0,1-1 0,0 1 0,-1 0 0,1 0 0,0 0 1,-1 1 14,-37 0-71,8-4 303,34 4-219,0 0 19,0 0-32,0 0-25,0 0-40,0 0 3,0 0 2,0 0 3,0 0-25,0 0-15,38 0 168,-19-1-6,0-1 1,0-1-1,0-1 1,0 0-1,-1-1 1,0-2-1,0 0 0,0 0 1,-1-2-1,0 0 1,-1-1-1,7-5-65,-18 11 3,-4 3-3,1 0-1,0 0 0,-1 0 1,1-1-1,0 1 1,0 1-1,0-1 0,0 0 1,0 0-1,0 1 1,0-1-1,0 1 1,0 0-1,0-1 1,-1 1-41,-1 0 18,0 0-12,0 0 21,0 0-26,0 0-142,0 0-98,0 0-69,0 0-49,0 0-114,3 0-541,-2 2-3772,-1 4 493</inkml:trace>
  <inkml:trace contextRef="#ctx0" brushRef="#br0" timeOffset="11044.03">1862 152 464,'0'0'1814,"0"0"-326,0 0-321,0 0-161,0 0-141,0 0-151,30 1 3499,4 4-3540,1-2 1,0 0 0,0-3 0,25-2-674,15 0 184,30 3-99,-7 1 20,24-6-105,-75 0 8,66-3-38,-91 6-121,-1-1 0,20-4 151,-19 2-91,1 1 0,21 0 91,-43 3 20,-1 0 28,0 0 1,0 0 0,0 0 10,0 0 24,0 0 41,0 0 64,0 0 71,0-1-186,0-1 1,0 0 0,-1 0 0,1 0 0,0 1 0,0-1 0,-1 0 0,1 1 0,-1-1 0,0 0 0,1 1-1,-1-1-73,-18-22 19,13 15-15,0 1 1,0 0-1,-1 1 0,0 0 0,0 0 0,-1 0 0,-7-4-4,3 7-82,0 0 0,-1 1 0,1 0 0,-1 1 0,0 0 0,0 1 0,-11 1 82,19 1-2624,13 2 1541,18 1-1176,-9-4-739</inkml:trace>
  <inkml:trace contextRef="#ctx0" brushRef="#br0" timeOffset="12189.04">3289 623 1344,'0'0'1179,"0"0"-375,0 0-237,0 0-107,0 0-5,0 0 37,0 3 36,0-2-411,0-1 0,0 1 0,0 0-1,0-1 1,0 1 0,0-1 0,0 1 0,0-1-1,0 1 1,0 0 0,1-1 0,-1 1-1,0-1 1,0 1 0,1-1 0,-1 1 0,0-1-1,1 1 1,-1-1 0,0 0 0,1 1 0,-1-1-1,1 1 1,-1-1 0,0 0 0,1 1-1,-1-1 1,1 0 0,-1 0 0,1 1-117,21 0 3532,-14-1-4372,223 0 1928,-230 0-1110,-1 0-32,0 0-35,0 0-54,1 0-48,0 0-1,-1 0 1,1 0-1,0 0 1,0 0-1,0 0 1,0 0-1,-1-1 1,1 1-1,0 0 1,0-1-1,-1 1 0,1 0 1,0-1-1,-1 1 1,1-1-1,0 1 1,-1-1-1,1 1 1,-1-1-1,1 0 192,0-3-3550</inkml:trace>
  <inkml:trace contextRef="#ctx0" brushRef="#br0" timeOffset="12542.6">3310 832 2681,'0'0'1552,"0"0"-720,0 0 240,0 0 121,0 0-329,0 0-80,0 0 296,148 0-376,-106 0-392,-4 0-32,0 0-56,-4 0-136,-9 0-88,-8 4-584,-17 11-2400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9.494"/>
    </inkml:context>
    <inkml:brush xml:id="br0">
      <inkml:brushProperty name="width" value="0.05" units="cm"/>
      <inkml:brushProperty name="height" value="0.05" units="cm"/>
    </inkml:brush>
  </inkml:definitions>
  <inkml:trace contextRef="#ctx0" brushRef="#br0">110 12 832,'0'0'2777,"0"0"-952,0 0-594,0 0-253,0 0-207,0 0-144,0 0-123,0 0-15,0 0 50,0 0-51,0 0-73,0 0-50,0 0-63,0 0-106,0 20-62,0 301 336,1-320-528,0-1 1,-1 0 0,1 0-1,0 0 1,0 0 0,-1 0-1,1 0 1,0 0 0,0 0-1,-1 0 1,1 0 0,0-1-1,-1 1 1,1 0 0,0 0-1,-1-1 1,1 1 0,0 0-1,-1-1 1,1 1 0,0-1-1,-1 1 58,1-13-1770,-1 7-1220,0 3-1314</inkml:trace>
  <inkml:trace contextRef="#ctx0" brushRef="#br0" timeOffset="330.68">1 176 4561,'0'0'1946,"0"0"-547,0 0-456,0 0-283,0 0-116,0 0-83,3 4-70,1 0-288,1 0 0,0 0 1,0 0-1,0-1 0,0 1 0,0-1 0,1-1 0,-1 1 1,1-1-1,-1 0 0,1 0 0,0-1 0,0 1 1,0-1-1,0-1 0,4 1-103,25 1 96,0-1 0,21-3-96,-4 0-267,-44 2-100,0-1 0,0 0 0,0-1 0,0 0 0,3-1 367,9-2-3631,-14 4-495</inkml:trace>
  <inkml:trace contextRef="#ctx0" brushRef="#br0" timeOffset="1407.94">537 1 3729,'0'0'1743,"0"0"-350,0 0-211,0 0-183,0 0-158,0 0-226,5 5-204,-1-1-341,0 1 0,-1-1 0,1 0 0,-1 1 0,0 0 0,-1-1 0,1 1 0,-1 1 0,0-1 0,0 0 0,0 0 0,-1 1 0,1 2-70,3 43 511,-1 47-511,-3-57 172,1-1 1,2 1-1,5 21-172,-7-53 0,-2-5 1,1 0 0,0-1 0,0 1 0,0 0 0,0-1 0,0 1 0,1-1 0,0 1-1,-1-3 14,-1-1 34,0 0 31,0 0 22,4-34 844,-8-300-915,4 330-26,0-1 0,0 1 0,0 0 0,1 0 0,0-1-1,0 1 1,0 0 0,0 0 0,1 0 0,-1 0 0,1 0 0,0 0-1,0 0 1,1 1 0,-1-1 0,1 1 0,-1 0 0,3-2-4,-3 4-21,1 1 0,-1-1 1,1 1-1,-1 0 1,1-1-1,-1 1 0,1 0 1,-1 1-1,1-1 0,2 1 21,4-1-7,5 0 4,-2 0-11,0 0-1,0 1 1,0 0-1,6 2 15,-13-2-5,0 1-1,0 0 0,0 0 1,0 0-1,-1 0 0,1 1 0,-1 0 1,1 0-1,-1 0 0,0 0 1,0 1-1,0 0 6,0 1 1,16 14-14,-1 1 0,13 19 13,-27-33-10,-1 1 1,0 0-1,0 0 1,0 0-1,-1 1 1,0-1-1,0 1 1,-1 0 0,0-1-1,0 1 1,0 8 9,0 9-15,-2 0 1,0 0 0,-4 20 14,3-34-9,-2-1-1,1 1 1,-1-1 0,-1 0-1,0 0 1,0 0 0,-1-1-1,0 0 1,-1 1 0,-1 1 9,-7 7-97,0-1 0,0 0 0,-2 0 1,0-2-1,-1 0 0,0-1 1,-1 0-1,-1-2 97,5-4-35,1 0 0,-1-1 0,-1-1 0,0-1 0,1 0 0,-2-1 0,1 0 0,0-1 0,-1-1 0,1-1 0,-15 0 35,24-1-433,-14 1 1379,20-1-1031,0 0 0,0 0 0,1 0 0,-1 0-1,0 0 1,0 0 0,0 0 0,0 0 0,1 1 0,-1-1-1,0 0 1,0 0 0,0 0 0,0 0 0,0 0-1,0 0 1,1 0 0,-1 1 0,0-1 0,0 0 0,0 0-1,0 0 1,0 0 0,0 1 0,0-1 0,0 0-1,0 0 1,0 0 0,0 0 0,0 1 0,0-1-1,0 0 1,0 0 0,0 0 0,0 0 0,0 1 0,0-1-1,0 0 1,0 0 0,0 0 0,0 0 0,0 1-1,0-1 1,0 0 0,0 0 0,-1 0 0,1 0 0,0 0-1,0 1 1,0-1 0,0 0 0,0 0 0,0 0-1,-1 0 1,1 0 0,0 0 0,0 0 0,0 0-1,0 0 1,0 1 0,-1-1 0,1 0 85,9 7-3674</inkml:trace>
  <inkml:trace contextRef="#ctx0" brushRef="#br0" timeOffset="2024.68">1170 119 2697,'0'0'1576,"0"0"-423,0 0-155,0 0-115,0 0-63,0 0-77,2-5-143,6-13-103,-6 14-11,-2 4-65,0 0-95,0 0-106,0 0-91,0 10 53,1 72 376,-1 44 74,-8 51-632,-6 102-149,14-304-21,0-29-967,5 18-2417,-1 16-1356</inkml:trace>
  <inkml:trace contextRef="#ctx0" brushRef="#br0" timeOffset="2594.99">1448 100 1216,'0'0'1550,"0"0"-494,0 0-418,0 0-266,0 0-122,0 0-40,7-6 23,29-23 1854,-36 61-33,-2 93-662,-4 0-1,-11 37-1391,9-69 223,6-58-159,-2 0 0,-5 19-64,6-173-4448,3 98 1689</inkml:trace>
  <inkml:trace contextRef="#ctx0" brushRef="#br0" timeOffset="3042.38">1149 457 2481,'0'0'1688,"0"0"-747,0 0-359,0 0-101,0 0-43,0 0-50,0 0 61,0 0 119,0 0 63,0 0-61,0 0-18,3 0 7,40 0 71,0-1 1,0-3 0,-1-1 0,27-7-631,-56 8-37,8-1-136,0 0 0,1 1 0,-1 1 1,12 0 172,-32 23-2312,-5 5-824,-17-2-2979</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4:25.729"/>
    </inkml:context>
    <inkml:brush xml:id="br0">
      <inkml:brushProperty name="width" value="0.05" units="cm"/>
      <inkml:brushProperty name="height" value="0.05" units="cm"/>
    </inkml:brush>
  </inkml:definitions>
  <inkml:trace contextRef="#ctx0" brushRef="#br0">5 517 984,'0'0'535,"0"0"-279,0 0-133,0 0 2,0 0 58,3-5 5,22-28 592,-23 23 7208,-2-8-5769,0 5-2451,-1 18 869,3 118-495,1-35 276,-4-1 0,-12 79-418,1-117 30,9-38-23,0 1 0,1 0 0,0 0 0,0 0 0,1 2-7,1-13 6,0-1 14,0 0 51,0 0 22,0 0 2,0 0 20,0 0 98,0 0-1,0 0-95,0-38-74,1 16-97,1 1 0,1 0-1,1 0 1,0 0 0,2 1 0,5-14 54,16-34 69,12-18-69,-6 13-25,23-75 70,-56 147-57,1 1 1,-1-1-1,1 0 1,0 1-1,-1-1 0,1 0 1,0 1-1,-1-1 1,1 1-1,0-1 0,-1 1 1,1-1-1,0 1 1,0 0-1,0-1 0,-1 1 1,1 0-1,0 0 1,0-1-1,0 1 0,0 0 1,0 0-1,-1 0 1,1 0 11,26 0-287,-17 1 325,21-5 96,47-3-6,-77 8-135,1 0 1,-1 0 0,1 0 0,-1 0 0,0 0 0,0 0 0,1 0-1,-1 1 1,0-1 0,0 0 0,0 1 0,-1-1 0,1 1 0,0-1-1,0 1 1,-1-1 0,1 1 0,-1 0 0,1-1 0,-1 1 0,0 0-1,0 0 7,2 5 4,16 51 119,-3 0 1,-3 2 0,-2-1-1,2 58-123,-12-93 9,0-17-9,0-1 0,0 0 0,1 1 0,0-1-1,0 0 1,1 4 0,0-7-230,-1 0 0,0 1-1,0-1 1,-1 1 0,1-1-1,-1 1 1,0-1 0,0 1-1,0-1 1,0 1-1,0-1 1,-1 1 0,1-1-1,-2 3 231,1-4-223,1-1 0,-1 1 0,0-1 0,0 1 0,0-1-1,0 1 1,0-1 0,0 0 0,0 1 0,0-1 0,-1 0-1,1 0 1,0 0 0,-1 0 0,1 0 0,-1 0 0,1 0-1,-1-1 1,0 1 0,1 0 0,-1-1 0,0 0 0,1 1-1,-1-1 1,0 0 0,1 0 0,-1 0 0,0 0 0,0 0 223,-7 0-2690</inkml:trace>
  <inkml:trace contextRef="#ctx0" brushRef="#br0" timeOffset="539.34">13 805 1376,'0'0'2178,"0"0"-503,0 0-285,0 0-274,0 0-168,0 0-56,8-3-57,8-2-423,1 0-1,-1 1 1,1 0-1,0 2 1,2 0-412,31-5 839,28-7-839,-41 6 13,1 2 0,0 2 1,20 0-14,-57 4-370,14 0 955,-9 0-5190,-6 0 2017</inkml:trace>
  <inkml:trace contextRef="#ctx0" brushRef="#br0" timeOffset="2930.71">199 34 1608,'0'0'1741,"0"0"-565,0 0-146,0 0 0,0 0-155,0 0-201,0 0-134,0 0-108,1 16 2203,27-2-2117,-16-8-314,0 0 0,0-1 0,1 0 0,7 1-204,42 5 272,1-3 0,1-2 0,-1-3-1,50-5-271,-36 2-7,188-4 54,-234 0 167,-34-14 1012,-7 10-1226,-1 1-1,0 1 1,-12-6 0,5 3-12,-8-3-11,22 11 22,-1-1 0,1 0 0,0 0 1,0 0-1,-1-1 0,1 0 0,1 1 0,-1-1 0,0 0 1,1-1-1,-3-2 1,2 2-6,3 3-48,1 1-30,0 0-54,0 0-148,0 0-240,0 0-193,0 0-217,0 0-340,0 1-883,0 2-1789</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27.014"/>
    </inkml:context>
    <inkml:brush xml:id="br0">
      <inkml:brushProperty name="width" value="0.05" units="cm"/>
      <inkml:brushProperty name="height" value="0.05" units="cm"/>
      <inkml:brushProperty name="color" value="#E71224"/>
    </inkml:brush>
  </inkml:definitions>
  <inkml:trace contextRef="#ctx0" brushRef="#br0">2889 58 656,'0'0'670,"0"0"-128,0 0 20,0 0 29,0 0 13,0 0 81,-5-2 4048,-4-3-2508,5 2-2151,0 0 1,0 0-1,0 1 1,-1 0-1,1 0 1,0 0-1,-1 0 1,0 1-1,0 0 0,-3-1-74,-57-6 27,22 3 147,-9 0-25,0 3-1,0 2 1,-6 2-149,-36 0 304,-147-2 320,-93-11-371,-113 11-142,245 4-20,139 11-234,63-15 158,0 0 5,-30 0 208,-231 0-44,219-4-175,41 5-75,0 0 0,0 1-1,-1-1 1,2 1 0,-1-1 0,0 1-1,0-1 1,0 1 0,1-1 0,-1 1 0,0 0-1,1-1 1,0 1 0,-1 0 0,1-1-1,0 1 67,-10 49 253,5-29-315,-4 32 5,1 0 1,3 1 0,3 0-1,2 8 57,0-24-10,1-16 4,0 1 1,-2-1-1,-1 0 1,-1 0-1,-1 1 0,0-2 1,-5 12 5,-46 115-158,40-96-79,-5 33 237,-4 18-45,-16 26-14,-13 44-381,8-15 305,13-52 98,3-19 35,17-55 2,1 1 0,2 0 1,0 8-1,6-16-42,1 1 0,2 0 1,1 6 41,0-9-35,-1 1 0,-1-1-1,-2 0 1,0 2 35,-7 25 3,3 0 0,2 0-1,2 27-2,5 19-24,-1-3 11,-5 15 13,-3 71-666,4-148 658,0 1 0,-2-1 0,-2 0 0,-1 0 0,-4 9 8,-1 4 4,3 0 0,0 7-4,7-16 33,1 1 0,2 0 0,2 2-33,0 29 180,-3-39-129,-1-1-1,-1 1 1,-1-1 0,-2 0-1,0 0 1,-11 24-51,-10 19 78,-3-2-1,-38 63-77,61-116-52,1-1 0,0 1 0,1 0 0,1 1 0,-2 12 52,-15 49-116,16-63 102,0 1 1,0-1-1,2 1 1,0 0-1,0 0 0,1 14 14,2-29 8,0-1 3,0 33 202,0 132 468,0-165-674,0 1 1,0-1 0,0 1 0,0-1 0,0 0 0,0 1-1,0-1 1,0 1 0,0-1 0,0 1 0,0-1-1,0 0 1,0 1 0,0-1 0,0 1 0,0-1 0,1 0-1,-1 1 1,0-1 0,0 0 0,0 1 0,1-1-1,-1 0 1,0 1 0,0-1 0,1 0 0,-1 1 0,0-1-1,1 0 1,-1 0 0,0 0 0,1 1 0,-1-1-1,1 0 1,-1 0 0,0 0 0,1 0 0,-1 1-1,0-1 1,1 0 0,-1 0 0,1 0 0,-1 0 0,1 0-1,-1 0 1,0 0 0,1 0 0,-1-1 0,1 1-1,-1 0 1,0 0 0,1 0 0,-1 0 0,1 0 0,-1-1-8,12 1-68,380 0 128,-377 0-68,-1 2 0,1-1-1,-1 2 1,1 0 0,-1 1-1,0 0 1,0 1 0,3 2 8,14 8-24,0 1 0,25 18 24,-25-16 94,1-2 0,0-1 0,13 3-94,54 25 47,-79-34-52,1-1 0,0-1 1,0-1-1,1-1 0,3 0 5,-1 0 9,0 0 0,-1 2 0,22 9-9,55 26 86,-81-33-90,-16-8 3,-1 1 0,1-1 0,0 0 0,0 0 0,0 0 0,0 0 0,0 0 1,0-1-1,0 0 0,0 1 0,2-1 1,3 1-1,-1 0 0,1 0 0,-1 1-1,1 0 1,-1 1 0,4 1 1,34 9-1,-21-10-2,1-2 0,18-1 3,-25-1-1,0 1 1,1 1-1,-1 0 1,0 1-1,0 2 0,1 0 1,30 5 41,-41-8-37,1 0 0,-1 0 0,0 1 1,1 0-1,-1 1 0,0 0 1,0 0-1,3 2-4,-5-2-2,1 0 1,-1 0-1,1 0 0,0-1 1,6 1 1,-6-2 4,0 1 1,0 1 0,0-1-1,0 1 1,6 3-5,-6-3 5,0 0 1,1 0-1,-1-1 0,1-1 1,4 2-6,11 1 13,40 5 43,-49-8-35,-1 0 1,1 1 0,11 4-22,-17-5 5,0 0-1,0 0 1,0-1 0,0 0-1,0 0 1,6-1-5,14-1 4,136 2 99,-105 4-54,-13 0-49,-45-4 14,-1 0-5,0 0 7,0 0 24,0 0-24,0 0-21,0 0-54,0 0-20,0 0-41,0 0-71,0 0-46,0 0-60,0 0-89,0 0-149,0 0-122,0 0-98,0 0-86,7 16-2997,-6-2 916</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39:32.007"/>
    </inkml:context>
    <inkml:brush xml:id="br0">
      <inkml:brushProperty name="width" value="0.05" units="cm"/>
      <inkml:brushProperty name="height" value="0.05" units="cm"/>
      <inkml:brushProperty name="color" value="#E71224"/>
    </inkml:brush>
  </inkml:definitions>
  <inkml:trace contextRef="#ctx0" brushRef="#br0">81 34 1320,'0'0'1008,"0"0"-178,0 0-28,0 0-142,0 0-115,0 0-35,0 0-132,0 0-55,0 0 77,0 0-8,0 0-122,0 0-113,0 0-62,0 0-71,0 0-16,-25-27 1973,25 27-1976,0 0 0,0 0-1,0 0 1,-1 0-1,1-1 1,0 1-1,0 0 1,0 0 0,0 0-1,0 0 1,0 0-1,0-1 1,0 1-1,0 0 1,0 0 0,0 0-1,1 0 1,-1-1-1,0 1 1,0 0-1,0 0 1,0 0 0,0 0-1,0 0 1,0-1-1,0 1 1,0 0-1,0 0 1,1 0 0,-1 0-1,0 0 1,0 0-1,0 0 1,0 0 0,0-1-1,0 1 1,1 0-1,-1 0 1,0 0-1,0 0 1,0 0 0,0 0-1,0 0 1,1 0-1,-1 0 1,0 0-1,0 0 1,0 0 0,0 0-1,1 0 1,-1 0-1,0 0 1,0 0-1,0 0 1,0 0 0,0 0-1,1 0 1,-1 1-1,0-1-4,22-2 29,23 5-68,-12 6 92,0 2-1,18 9-52,-17-7 56,-25-9-56,1 1 0,-1 0 0,0 0 0,0 1 0,-1 0 0,0 0 0,0 1 1,0 0-1,-1 0 0,6 8 0,-12-14 29,-1 0 0,1 0-1,0 0 1,0 1 0,0-1 0,-1 0 0,1 1 0,-1-1 0,1 1-1,-1-1 1,1 1 0,-1-1 0,0 1 0,0-1 0,0 1 0,0-1-1,0 1 1,0-1 0,0 1 0,0-1 0,-1 1 0,1-1 0,0 0-1,-1 1 1,1-1 0,-1 1 0,0-1 0,1 0 0,-1 1 0,0-1 0,0 0-1,0 0 1,0 0 0,0 0 0,0 0 0,0 0 0,-1 0 0,1 0-1,0 0-28,-51 44 103,30-28 7,19-13-99,-1-1 0,0 1 0,-1-1 0,1 0 0,0-1-1,-1 1 1,0-1 0,0 0 0,1 0 0,-2 0-11,-3 0 3,1 1 1,0 0 0,1 1 0,-1-1-1,0 2 1,1-1 0,0 1-1,0 0 1,0 0 0,1 1-1,0 0 1,0 0-4,-2 1-6,1-2 6,-1 0 0,-1 0 0,1-1 0,-1 0 0,1-1 0,-5 2 0,-13 5-1,6-4-49,-4 2-11,23-7 20,1-1-1,-1 0 0,0 1 1,1-1-1,-1 1 0,0-1 1,1 1-1,-1-1 0,1 1 1,-1-1-1,1 1 0,-1 0 1,1-1-1,-1 1 0,1 0 1,0-1-1,-1 1 0,1 0 1,0-1-1,-1 1 0,1 0 1,0 0-1,0 0 1,0-1-1,0 1 42,0 0-195,0-1-32,0 0-102,0 0-235,0 0-303,3 0-169,32 1-2217,-14 2-653</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5:42:22.463"/>
    </inkml:context>
    <inkml:brush xml:id="br0">
      <inkml:brushProperty name="width" value="0.05" units="cm"/>
      <inkml:brushProperty name="height" value="0.05" units="cm"/>
      <inkml:brushProperty name="color" value="#E71224"/>
    </inkml:brush>
  </inkml:definitions>
  <inkml:trace contextRef="#ctx0" brushRef="#br0">1 172 776,'0'0'926,"0"0"-376,0 0-57,0 0-176,0 0-178,0 0-26,-1-3-670,1-4 8538,3 5-7133,60 2 176,59-9-1024,-91 4 146,0-1-1,-1-1 1,0-1-1,0-2 1,-1-1-146,-3 2 73,-1 2 0,1 1 0,1 1 0,-1 1 1,3 1-74,9-2 49,-2-1 1,9-4-50,-11 3 29,1 0 1,0 2-1,0 2 1,2 1-30,145 3 195,-76 0-171,65-1 711,126-19-735,-213 13 127,0 4 1,25 4-128,7 1 128,-103-2-87,0 0-1,-1 2 1,1-1 0,0 2 0,-1 0-1,0 0 1,0 1 0,0 1 0,10 6-41,-4-3 67,0-1 1,1 0-1,17 4-67,-19-8 2,24 7 4,-32-6 26,-8-4-11,0-1 0,1 1-1,-1 0 1,0 0 0,1-1-1,-1 1 1,0-1 0,1 1-1,-1-1 1,1 0 0,-1 1-1,1-1 1,-1 0 0,1 0-21,0 1 11,-1 0-1,1 0 1,-1 0 0,0 0 0,1 0-1,-1 0 1,0 1 0,0-1 0,0 0 0,1 1-1,-2-1 1,1 1 0,0-1 0,0 2-11,7 7 79,8 11-28,-2 1 0,0 0 0,-1 1-1,-1 0 1,7 23-51,-15-38-4,30 79 88,11 47-84,-27-79 1,75 248 31,-74-232-26,-13-46 0,1-1 1,7 16-7,5 12 12,-3 1 1,2 18-13,-7-29 6,46 157 14,-12-43 8,-4 12-28,-18-76 5,4-2 1,13 25-6,10 30 7,6 47 25,35 102 22,-42-147-46,-6 2 1,13 97-9,-38-146 20,-3-14-33,20 60 13,-16-69 15,9 79-15,-25-139 1,10 87 3,-9-58-1,3 0 1,2 0-1,9 28-3,5 10 27,7 55-27,1 10 15,-10-13-5,18 97-4,-35-190 9,-2 1 0,-3 34-15,0-16 3,13 33-36,-9-31 30,-3-26 0,3 0 0,1 0-1,1-1 1,7 18 3,-1 13 3,-9-51-2,0-1 0,1 0 0,1-1 1,2 8-2,-3-12 0,0 0 1,-1 0 0,-1 1 0,0-1-1,0 0 1,-1 1 0,-1 4-1,3 53 3,-1-9 6,-1-60-2,0 0 1,0 0 0,0 0 6,0 0 21,0 0-12,0 0 17,0 0-24,0 0-8,0 0 10,0 4-11,0 0-1,0 0 1,0 0-1,-1 0 1,0 0-1,1 0 1,-2 3-7,-2-1-8,4-5 0,0-1 0,0 0 0,0 23 489,-4 20-492,4-41 18,0 1 1,-1 0 0,1 0 0,-1 0-1,0 0 1,0-1 0,0 1 0,0 0-1,-1-1 1,1 1 0,-1-1-1,-1 2-7,-1-3 24,0 0 0,0 0 0,0-1 0,0 0 0,0 0 0,0 0 0,-1 0 0,1-1 0,0 1-24,-9-1 101,-14 1 47,19 1-136,-1 0-1,1-1 1,-1 0 0,1-1 0,-1 0-1,1 0 1,-1-1 0,1 0 0,0 0-1,0-1 1,0 0 0,-5-3-12,3 1 24,0 1 0,-1 0 0,1 0 0,-1 1 0,0 1 0,-1-1-24,-40-10 15,-108-28 10,126 31-31,0 2 0,-1 2 0,-5 0 6,-71-14-5,92 16 18,-1 2 0,0 0 0,0 2-1,0 0 1,-14 2-13,-22 0 96,45-1-65,0 0 0,0 1 0,1 0 0,-1 1 0,1 0-1,0 1 1,-3 1-31,3-1 39,0 0 0,0-1-1,0 0 1,-1-1 0,1 0-1,-1-1 1,-2 1-39,-16-1 27,1 2 0,-1 1 1,1 2-1,-14 4-27,14-2-2,0-2 1,-1-2-1,1 0 1,-16-1 1,-188-3 97,220-1-98,1-1 0,-1 0 0,1-1-1,0 0 1,-6-3 1,-16-4 5,5 5 3,0 1 0,0 1 0,-21 0-8,15 2 0,-1-2 1,-16-4-1,-134-19 8,159 20-19,-4 0-23,1-2-1,-18-6 35,-40-18-319,75 28 306,1 0-1,0 1 1,-13-2 13,15 4-18,0-1 1,-1 0-1,1-1 0,0 0 0,0-1 1,-4-2 17,5 2-3,-1 1 0,1 0 0,0 1 0,-1 0 1,1 0-1,-1 0 0,0 1 0,1 1 0,-5 0 3,-48-8-4,-83-37-191,49 15 22,75 24 43,9 2 13,0 0 0,-1 1-1,1 1 1,-1 0 0,0 0 0,-5 1 117,4-2-216,1 0 0,0-1 1,0 0-1,-7-4 216,-7-9-117,24 14 56,-1 1 0,0 0 0,0 0 0,0 0-1,0 1 1,0-1 0,0 0 0,0 1 0,-1 0 0,1 0 0,0 0 0,-1 0 0,-1 1 61,5-1-25,0-2 15,-1 3 774,-3-3-7512,4 2 3194</inkml:trace>
  <inkml:trace contextRef="#ctx0" brushRef="#br0" timeOffset="1134.62">858 5285 1672,'0'0'1079,"0"0"-105,0 0 39,0 0-152,0 0-128,-2-1 3575,-13-2-4162,1 4 47,1 0-1,-1 1 0,1 1 0,0 0 1,0 0-1,0 2 0,1-1 0,-1 2 1,1-1-1,0 2 0,1-1 0,-1 2-192,-66 38 615,3 4-1,-13 13-614,87-62-1,-6 4-9,0 0 1,0 1-1,0 0 1,1 0-1,0 0 1,0 1-1,0 0 1,1 0-1,0 1 1,-2 4 9,6-8 17,0 0 0,0 1 0,0-1 1,1 0-1,-1 1 0,1-1 0,0 1 1,1-1-1,-1 1 0,1-1 0,0 1 1,0-1-1,0 0 0,1 1 0,-1-1 0,2 3-17,6 9 3,0 0 0,0 0 0,7 7-3,-2-3 38,6 11-32,47 67 13,-57-86-36,0 0 0,1-1 0,0 0 0,0-1 0,2 0 0,6 4 17,-15-12-139,0 1 0,-1 0 0,1 0 1,0 0-1,-1 0 0,0 0 0,1 2 139,-3-3-701,1 1 0,0 0 0,-1-1 0,0 1 1,1 0-1,-1 0 0,0 0 0,-1 0 0,1 0 0,0 0 0,-1 2 701,1 13-5013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00"/>
    </inkml:context>
    <inkml:brush xml:id="br0">
      <inkml:brushProperty name="width" value="0.05" units="cm"/>
      <inkml:brushProperty name="height" value="0.05" units="cm"/>
    </inkml:brush>
  </inkml:definitions>
  <inkml:trace contextRef="#ctx0" brushRef="#br0">0 346 1584,'0'0'1162,"0"0"-486,0 0-189,0 0-152,0 0-157,21-12 3124,16-16-2619,-19 14-538,1 0 1,19-10-146,-31 20-5,1 0 0,-1 1 1,0 0-1,1 1 0,0 0 1,0 0-1,0 1 0,0-1 1,0 2-1,4-1 5,0 1 50,22 3-398,-32-3 330,-1 1-1,0 0 1,1-1 0,-1 1-1,0 0 1,1 0 0,-1 0-1,0 0 1,0 0-1,0 0 1,0 0 0,0 0-1,0 1 1,0-1-1,0 0 1,-1 1 0,1-1-1,0 0 1,-1 1-1,1-1 1,-1 1 18,6 21 45,-2-1-1,0 1 1,-2 0 0,0 0-1,-2 0 1,0 0 0,-2 4-45,1 31 162,0-53-175,0 0 0,0-1-1,-1 1 1,1 0 0,-1-1 0,0 1 0,0-1 0,-1 0 0,1 0 0,-1 1-1,0-2 1,0 1 0,-1 0 13,-48 51-176,48-50 163,-25 25-42,20-20 26,1 0-1,-1-1 0,-1-1 0,1 1 0,-2-2 0,1 1 0,-11 5 30,18-13 4,3 0 57,0 0 48,0 0 3,0 0-12,0 0-32,0 0-44,0 0-13,0 0 10,0 0 21,0 0-18,0 0 17,11-4 30,8-3-42,1 0 0,-1 1 0,1 0 1,1 2-1,-1 1 0,1 0 0,-1 2 0,1 0 1,5 2-30,-24-1-8,-1-1-23,1 1-1,-1 0 0,0 0 1,1 0-1,-1 0 0,1 0 1,-1 0-1,1 0 0,-1 0 1,1 0-1,-1 1 1,1-1-1,-1 1 0,0-1 1,1 1-1,-1 0 0,0-1 1,1 1-1,-1 0 1,0 0-1,0 0 0,0 0 1,0 0-1,0 0 0,0 0 1,0 0-1,0 0 1,0 1-1,-1-1 0,1 0 32,0 0-164,0-1 0,-1 1 0,1-1 1,0 1-1,0-1 0,0 0 0,0 1 0,-1-1 0,1 0 0,0 0 0,0 0 0,0 0 0,0 0 0,0 0 0,0 0 0,-1 0 0,1 0 0,0 0 0,1 0 164,3-1-1222,1 1-949</inkml:trace>
  <inkml:trace contextRef="#ctx0" brushRef="#br0" timeOffset="1">751 310 232,'0'0'992,"0"0"38,0 0 65,0 0-318,0 0-163,0 0-21,-7 1 73,2-1-644,0 0 149,0-1 0,1 1 0,-1 1 0,1-1 0,-1 1 0,0-1 0,1 1 0,0 1 0,-1-1 0,-3 2-171,-17 15 223,3-3-146,0 1 1,1 1-1,1 1 1,-4 6-78,19-18-13,-1 0 1,1 0 0,1 1-1,-1 0 1,1 0-1,1 0 1,-1 1 0,1-1-1,0 1 1,1 0 0,0 0-1,0 0 1,1 0-1,0 0 1,0 0 0,1 2 12,0 6-8,-1-11 0,1 0-1,0 1 0,0-1 0,1 1 0,0-1 0,-1 0 0,2 1 1,-1 0 8,0-4 2,0-1 1,0 1-1,0-1 0,0 1 1,0-1-1,0 0 1,1 0-1,-1 0 1,0 1-1,0-1 1,1 0-1,-1 0 1,1-1-1,-1 1 0,1 0 1,0 0-1,-1-1 1,1 1-1,-1-1 1,1 1-1,0-1 1,0 0-1,-1 0 1,1 0-1,0 0 0,-1 0 1,1 0-1,0 0-2,3 0 22,8 0-12,-1 0 0,1-1 0,0 0 1,7-2-11,-15 1-11,0 1-1,0-1 1,0-1 0,-1 1 0,1 0 0,0-1 0,-1 0 0,0 0 0,1-1 0,-1 1 0,-1-1 0,2-1 11,8-11 8,0 0 0,-2-1 0,0-1 0,-1 0 0,-1 0 0,7-19-8,-11 26 2,-2 4 9,1-1 1,-2 1-1,1 0 0,-1-1 1,0 1-1,1-9-11,-2 8 395,1 12 343,1 11-234,-4-4-404,0-1 1,-1 0-1,0 0 0,-4 9-100,-5 29 59,6 25-167,3 57 108,2-84-323,0-45 226,0-1-30,0 0-54,0 0 33,0-36-1442,0 6-2214,0 22 1749</inkml:trace>
  <inkml:trace contextRef="#ctx0" brushRef="#br0" timeOffset="2">391 197 128,'0'0'493,"0"0"-195,0 0 26,0 0 177,0 0-113,30-20-61,-16 9-335,-11 9 970,0 1 0,1-1 1,-1 1-1,0 0 0,1 0 0,-1 0 0,1 0 1,-1 1-1,1 0 0,-1-1 0,1 1-962,17 1 1840,-5-1-4138,212 0 2180,-165 3 166,-63-3-40,0 0 8,0 0 30,0 0 5,0-37 1044,-43-42-1063,41 75-35,-23-34 15,23 38-5,1 0 1,1 0 1,0 0 5,0 0-5,0 0-1,0 0 0,0 0-3,0 0-21,0 0-37,0 0 24,0 0 3,0 0-48,0 0 10,0 0 1,0 0 2,0 0 7,0 0-7,0 0-25,0 0-100,0 0-97,0 17-3695,0-13 381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3:19.067"/>
    </inkml:context>
    <inkml:brush xml:id="br0">
      <inkml:brushProperty name="width" value="0.05" units="cm"/>
      <inkml:brushProperty name="height" value="0.05" units="cm"/>
    </inkml:brush>
  </inkml:definitions>
  <inkml:trace contextRef="#ctx0" brushRef="#br0">5 55 1224,'0'0'1763,"0"0"-989,0 0-357,0 0 158,0 0 213,0 0 182,3 3 5585,-2 2-6958,1 135 1582,0-1-31,-11 70-1148,6-170 413,3-39-319,0 0 44,0 0 32,0 0-22,0 0-22,0 0-20,0 0-20,0 0-27,0 0-44,9 5 78,-1-1-12,1-1 1,-1 0-1,1 0 0,0-1 1,0 0-1,0 0 0,0-1 0,7 0-81,80-2 452,-42-1-294,-52 2 173,22-3-1828,-23 3 1285,-1 0 0,0 0 0,1-1 0,-1 1 0,1 0 0,-1-1-1,0 1 1,1 0 0,-1-1 0,0 1 0,1-1 0,-1 1 0,0-1 0,0 1 0,1-1 0,-1 1 0,0-1 0,0 1 0,0-1 0,0 1 0,0-1 0,0 1 0,1-1 0,-1 1 0,-1-1 0,1 1 0,0-1 0,0 1 0,0-1 0,0 1 0,0-1 0,0 1 0,0-1 0,-1 1 0,1-1 0,0 1 0,0-1 0,-1 1 0,1-1 0,0 1 0,-1 0 0,1-1 0,0 1 0,-1 0 0,1-1 0,-1 1 212,-9-11-4755</inkml:trace>
  <inkml:trace contextRef="#ctx0" brushRef="#br0" timeOffset="648.96">123 264 184,'0'0'2201,"0"0"-1036,0 0-405,0 0 7,0 0 40,0 0 225,-3-12 1169,3 9 3005,176 4-3734,-100 1-3799,-77-17-5106,-6 8 2606</inkml:trace>
  <inkml:trace contextRef="#ctx0" brushRef="#br0" timeOffset="1582.52">111 17 2240,'0'0'1429,"0"0"-513,0 0 72,0 0 71,0 0-255,0 0-244,-3-3-66,1 2-296,1 0-23,0 0-1,0 0 1,0 0-1,0 0 1,-1 0-1,1 0 1,0 1-1,-1-1 1,1 0-1,-1 1 1,1-1-1,-1 1 1,1-1-1,-1 1 1,1 0-1,-1 0 0,0 0-174,-3-1 3481,15 1-2883,20 1-722,40 6 422,-1-3 1,37-4-299,-66 0-867,-39 0 98,-2 11-5230,-2-3 29</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01:43:43.103"/>
    </inkml:context>
    <inkml:brush xml:id="br0">
      <inkml:brushProperty name="width" value="0.05" units="cm"/>
      <inkml:brushProperty name="height" value="0.05" units="cm"/>
    </inkml:brush>
  </inkml:definitions>
  <inkml:trace contextRef="#ctx0" brushRef="#br0">1 144 232,'0'0'128,"0"0"-85,0 0 35,0 0 118,0 0 189,0 0 136,0-1 1530,4-4 9662,0 3-13042,322 2 4001,-314 1-2648,0 1 0,0 0 0,0 1 0,0 0 0,2 2-24,-5-2 10,14 3 18,-1-1 1,1 0 0,1-2 0,-1-1 0,6 0-29,59 13 614,44-3-83,158-12-100,-289 0-415,-1 0 33,0 0 5,0 0-28,0 0 20,0 0-22,0 0 10,0 0-19,0 0 0,0 0 19,0 0-11,0 0 18,0 0-7,0 0 32,0 0 0,0 0-10,0 0-6,0 0-2,0 0-26,0 0-13,0 0-1,0 0 0,0 0 0,0 0 0,0 0 7,0 0 26,0 0 11,0 0 26,0 0 54,0 0 69,0 0 47,0 0 36,0 0 1,0 0-78,-21-12-46,-10-13-114,21 18-22,1 0-1,-1-1 1,2 0 0,-5-5-25,-3-7 7,3 3-10,0 2 0,0 0 1,-1 1-1,-1 0 0,0 1 1,-3-1 2,18 14-73,0 0 1,0 0 0,0-1 0,-1 1-1,1 0 1,0 0 0,0 0 0,0-1 0,-1 1-1,1 0 1,0 0 0,0 0 0,-1 0 0,1 0-1,0-1 1,-1 1 0,1 0 0,0 0 0,0 0-1,-1 0 1,1 0 0,0 0 0,-1 0 0,1 0-1,0 0 1,0 0 0,-1 0 0,1 0-1,0 0 1,-1 0 0,1 1 0,0-1 0,0 0-1,-1 0 1,1 0 0,0 0 0,0 0 0,-1 1-1,1-1 1,0 0 0,0 0 72,0 13-1739,1-3-515,-1-5-1683</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7.653"/>
    </inkml:context>
    <inkml:brush xml:id="br0">
      <inkml:brushProperty name="width" value="0.05" units="cm"/>
      <inkml:brushProperty name="height" value="0.05" units="cm"/>
    </inkml:brush>
  </inkml:definitions>
  <inkml:trace contextRef="#ctx0" brushRef="#br0">22 61 1008,'0'0'1899,"0"0"-700,0 0-323,0 0-85,0 0-168,0 0-148,0 0-122,0 0-27,0 0-117,0 0-58,0 0 50,0 0 82,0 0 77,0 0 16,0 0-8,0 0-44,0 0-59,0 0-20,0 0-5,0 24 830,-2 33-350,-3 0-1,-9 38-719,14-55 48,0-39-38,0-1 7,0 0 30,0 0-17,0 0 20,0 34 78,0-33-87,1-1-1,-1 1 1,1 0 0,-1-1-1,1 1 1,0-1 0,-1 1-1,1-1 1,0 1 0,-1-1-1,1 1 1,0-1 0,0 0 0,0 1-1,-1-1 1,1 0 0,0 0-1,0 1 1,0-1 0,0 0-1,-1 0 1,1 0 0,0 0-1,0 0 1,0 0 0,0-1-41,35 1-128,-25 0 229,191 0 212,-201 0-309,-1 0-29,0 0-119,0 0-299,0 0-225,0 0-38,0 0 96,-21-9-4082,8-1 670</inkml:trace>
  <inkml:trace contextRef="#ctx0" brushRef="#br0" timeOffset="755.16">115 209 144,'0'0'1607,"0"0"-296,0 0-260,0 0-291,0 0-197,0 0-96,-17 12 1880,17-12-1943,0 0 112,12 0 3496,47-4-3930,-39-1-369,13-2 852,-1 4-6953,-32 3 3315</inkml:trace>
  <inkml:trace contextRef="#ctx0" brushRef="#br0" timeOffset="2342.7">85 1 536,'0'0'1686,"0"0"-703,0 0-260,0 0-81,0 0-108,0 0-53,0 0 39,0 0 92,0 0 75,0 0-100,-10 11 554,9-7 3835,303-16-3871,-302 12-1099,0 0 9,0 0 28,0 0 3,0 0-16,0 0 40,0 0 0,0 0-4,0 0-19,0 0-19,0 0 20,0 0 1,0 0-7,0 0-12,0 0 53,0 0 0,0 0 25,0 0 53,0 0 69,0 0 67,0 0-20,-29 0 43,-17-1-373,28 0-5,-1 0 1,1 2 0,0 0 0,0 0-1,0 2 1,-4 1 57,2 2-60,14-5 20,-1 1 1,1 0-1,0 0 1,0 0-1,0 1 0,0 0 1,-3 3 39,-16 9-192,24-14 174,1-1-29,0 0 25,0 0 3,-13 15-306,7-6 293,6-8 0,-1 0-1,1 0 0,-1 0 1,0-1-1,1 1 0,-1 0 1,1 0-1,0 0 0,-1 0 1,1 0-1,0 0 0,0 0 1,-1 0-1,1 0 0,0 0 1,0 0-1,0 1 33,1 36-249,-1-12-2,0 1 0,-1-1-1,-2 1 1,-2 6 251,4-27-1334,0-9 515,2-17-242,0 3-519,-1-20-3725</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03"/>
    </inkml:context>
    <inkml:brush xml:id="br0">
      <inkml:brushProperty name="width" value="0.05" units="cm"/>
      <inkml:brushProperty name="height" value="0.05" units="cm"/>
    </inkml:brush>
  </inkml:definitions>
  <inkml:trace contextRef="#ctx0" brushRef="#br0">61 48 440,'0'0'680,"0"0"-36,0 0-165,0 0-91,0 0 95,0 0-18,0 0-95,0-5-41,2-16-67,-3 20-213,1 0 1,0 0 0,0-1-1,1 1 1,-1 0 0,0 0 0,0 0-1,1 0 1,-1-1 0,0 1-1,1 0 1,-1 0 0,1 0 0,0 0-1,-1 0 1,1 0 0,0 0-1,0 0-49,-1 1 230,0 0 78,0 0 13,0 0-46,0 0-22,0 0-32,0 0-91,0 0-110,0 0-73,2 12 62,-1 1 0,0 0 0,-1 0-1,-1-1 1,0 1 0,-1 3-9,-7 68 77,6-48 99,-2 0-1,-1 0 1,-1-1-1,-12 32-175,0-19 521,18-45-502,4-4 88,0 0-1,-1 0 0,1-1 1,0 1-1,-1-1 1,0 0-1,1 0 1,-1 1-1,0-2 1,0 1-1,0 0 0,2-2-106,42-43 86,-43 44-72,1 1 0,-1-1 0,1 1 0,-1-1 0,1 1 0,-1 0 0,5-1-14,23-16 69,-26 16-67,-1-1 0,1 1-1,0 0 1,0 1 0,0-1 0,3 0-2,-7 2 13,0 0 0,1 1-1,-1-1 1,0 1 0,1-1 0,-1 1 0,1 0 0,-1-1-1,0 1 1,1 0 0,-1 0 0,1 0 0,-1 0 0,1 0-1,-1 1 1,1-1 0,-1 0 0,0 1 0,1-1 0,-1 1-1,1-1 1,-1 1 0,0-1 0,0 1 0,1 0 0,-1 0-1,0 0 1,0 0 0,0 0 0,1 1-13,1 3 43,0 1 0,0 0 0,0 1 0,-1-1 0,0 0 0,0 1 0,-1-1 0,0 1 0,0-1 0,0 1 0,-1-1 0,0 1 0,0 0 0,-1 2-43,0 11-39,0-18 20,-1 0 0,0 0 0,0-1 0,0 1 0,0-1 0,0 1 0,-1-1 0,1 0 0,0 0 0,-1 0 0,1 0 0,-1 0 0,1-1 0,-1 1 0,-1 0 19,-8 3-23,-1 1 116,-1-1 0,1 0 0,-1-1 0,0-1 0,0 0 0,0 0 1,0-1-1,0-1 0,-14-2-93,-8 2 67,35 0-71,1 0-48,0 0-68,0 0-25,0 0 35,0 0 28,0 0 7,0 0 0,0 0-1,0 0-68,4 23-1219,2-11-1780,-6-8 384</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7.653"/>
    </inkml:context>
    <inkml:brush xml:id="br0">
      <inkml:brushProperty name="width" value="0.05" units="cm"/>
      <inkml:brushProperty name="height" value="0.05" units="cm"/>
    </inkml:brush>
  </inkml:definitions>
  <inkml:trace contextRef="#ctx0" brushRef="#br0">22 61 1008,'0'0'1899,"0"0"-700,0 0-323,0 0-85,0 0-168,0 0-148,0 0-122,0 0-27,0 0-117,0 0-58,0 0 50,0 0 82,0 0 77,0 0 16,0 0-8,0 0-44,0 0-59,0 0-20,0 0-5,0 24 830,-2 33-350,-3 0-1,-9 38-719,14-55 48,0-39-38,0-1 7,0 0 30,0 0-17,0 0 20,0 34 78,0-33-87,1-1-1,-1 1 1,1 0 0,-1-1-1,1 1 1,0-1 0,-1 1-1,1-1 1,0 1 0,-1-1-1,1 1 1,0-1 0,0 0 0,0 1-1,-1-1 1,1 0 0,0 0-1,0 1 1,0-1 0,0 0-1,-1 0 1,1 0 0,0 0-1,0 0 1,0 0 0,0-1-41,35 1-128,-25 0 229,191 0 212,-201 0-309,-1 0-29,0 0-119,0 0-299,0 0-225,0 0-38,0 0 96,-21-9-4082,8-1 670</inkml:trace>
  <inkml:trace contextRef="#ctx0" brushRef="#br0" timeOffset="755.16">115 209 144,'0'0'1607,"0"0"-296,0 0-260,0 0-291,0 0-197,0 0-96,-17 12 1880,17-12-1943,0 0 112,12 0 3496,47-4-3930,-39-1-369,13-2 852,-1 4-6953,-32 3 3315</inkml:trace>
  <inkml:trace contextRef="#ctx0" brushRef="#br0" timeOffset="2342.7">85 1 536,'0'0'1686,"0"0"-703,0 0-260,0 0-81,0 0-108,0 0-53,0 0 39,0 0 92,0 0 75,0 0-100,-10 11 554,9-7 3835,303-16-3871,-302 12-1099,0 0 9,0 0 28,0 0 3,0 0-16,0 0 40,0 0 0,0 0-4,0 0-19,0 0-19,0 0 20,0 0 1,0 0-7,0 0-12,0 0 53,0 0 0,0 0 25,0 0 53,0 0 69,0 0 67,0 0-20,-29 0 43,-17-1-373,28 0-5,-1 0 1,1 2 0,0 0 0,0 0-1,0 2 1,-4 1 57,2 2-60,14-5 20,-1 1 1,1 0-1,0 0 1,0 0-1,0 1 0,0 0 1,-3 3 39,-16 9-192,24-14 174,1-1-29,0 0 25,0 0 3,-13 15-306,7-6 293,6-8 0,-1 0-1,1 0 0,-1 0 1,0-1-1,1 1 0,-1 0 1,1 0-1,0 0 0,-1 0 1,1 0-1,0 0 0,0 0 1,-1 0-1,1 0 0,0 0 1,0 0-1,0 1 33,1 36-249,-1-12-2,0 1 0,-1-1-1,-2 1 1,-2 6 251,4-27-1334,0-9 515,2-17-242,0 3-519,-1-20-3725</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7.653"/>
    </inkml:context>
    <inkml:brush xml:id="br0">
      <inkml:brushProperty name="width" value="0.05" units="cm"/>
      <inkml:brushProperty name="height" value="0.05" units="cm"/>
    </inkml:brush>
  </inkml:definitions>
  <inkml:trace contextRef="#ctx0" brushRef="#br0">22 61 1008,'0'0'1899,"0"0"-700,0 0-323,0 0-85,0 0-168,0 0-148,0 0-122,0 0-27,0 0-117,0 0-58,0 0 50,0 0 82,0 0 77,0 0 16,0 0-8,0 0-44,0 0-59,0 0-20,0 0-5,0 24 830,-2 33-350,-3 0-1,-9 38-719,14-55 48,0-39-38,0-1 7,0 0 30,0 0-17,0 0 20,0 34 78,0-33-87,1-1-1,-1 1 1,1 0 0,-1-1-1,1 1 1,0-1 0,-1 1-1,1-1 1,0 1 0,-1-1-1,1 1 1,0-1 0,0 0 0,0 1-1,-1-1 1,1 0 0,0 0-1,0 1 1,0-1 0,0 0-1,-1 0 1,1 0 0,0 0-1,0 0 1,0 0 0,0-1-41,35 1-128,-25 0 229,191 0 212,-201 0-309,-1 0-29,0 0-119,0 0-299,0 0-225,0 0-38,0 0 96,-21-9-4082,8-1 670</inkml:trace>
  <inkml:trace contextRef="#ctx0" brushRef="#br0" timeOffset="755.16">115 209 144,'0'0'1607,"0"0"-296,0 0-260,0 0-291,0 0-197,0 0-96,-17 12 1880,17-12-1943,0 0 112,12 0 3496,47-4-3930,-39-1-369,13-2 852,-1 4-6953,-32 3 3315</inkml:trace>
  <inkml:trace contextRef="#ctx0" brushRef="#br0" timeOffset="2342.7">85 1 536,'0'0'1686,"0"0"-703,0 0-260,0 0-81,0 0-108,0 0-53,0 0 39,0 0 92,0 0 75,0 0-100,-10 11 554,9-7 3835,303-16-3871,-302 12-1099,0 0 9,0 0 28,0 0 3,0 0-16,0 0 40,0 0 0,0 0-4,0 0-19,0 0-19,0 0 20,0 0 1,0 0-7,0 0-12,0 0 53,0 0 0,0 0 25,0 0 53,0 0 69,0 0 67,0 0-20,-29 0 43,-17-1-373,28 0-5,-1 0 1,1 2 0,0 0 0,0 0-1,0 2 1,-4 1 57,2 2-60,14-5 20,-1 1 1,1 0-1,0 0 1,0 0-1,0 1 0,0 0 1,-3 3 39,-16 9-192,24-14 174,1-1-29,0 0 25,0 0 3,-13 15-306,7-6 293,6-8 0,-1 0-1,1 0 0,-1 0 1,0-1-1,1 1 0,-1 0 1,1 0-1,0 0 0,-1 0 1,1 0-1,0 0 0,0 0 1,-1 0-1,1 0 0,0 0 1,0 0-1,0 1 33,1 36-249,-1-12-2,0 1 0,-1-1-1,-2 1 1,-2 6 251,4-27-1334,0-9 515,2-17-242,0 3-519,-1-20-3725</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19.841"/>
    </inkml:context>
    <inkml:brush xml:id="br0">
      <inkml:brushProperty name="width" value="0.05" units="cm"/>
      <inkml:brushProperty name="height" value="0.05" units="cm"/>
    </inkml:brush>
  </inkml:definitions>
  <inkml:trace contextRef="#ctx0" brushRef="#br0">0 1 128,'0'0'854,"0"0"-126,0 0 21,0 0 7,0 0-104,6-1 6885,18 1-7226,7 9-121,0 1 0,-1 2 1,0 1-1,-1 1 1,-1 1-1,4 5-190,-14-9 26,1-1 0,1 0 0,0-2 0,0 0 0,9 2-26,10 16 22,-19-15-22,-11-7-1,-1 1-1,1 0 0,-1 1 1,5 4 1,54 31 14,-66-39 24,0-1-1,0 0 0,1 0 1,-1 0-1,0 0 0,1 0 0,-1 0 1,1 0-1,-1-1 0,1 1 1,-1 0-1,1-1 0,0 1 0,-1-1 1,1 0-1,0 0 0,-1 1 1,1-1-1,0 0 0,-1 0 0,1 0 1,0-1-1,-1 1 0,1 0-37,-2 2 18,0 1 0,-1-1 0,0 1 0,1-1-1,-1 0 1,0 1 0,-1-1 0,1 0 0,0 1-1,0-1 1,-1 0 0,0 0 0,0 1-18,-28 29-30,13-15-32,1 0 2,-1-1-1,0-1 0,-1-1 0,-1 1 61,-38 31-202,22-9 54,28-29 144,0 0 0,-1 0 1,1 0-1,-1-1 0,-1-1 0,-3 3 4,11-8-66,1 0-1,-1 0 1,0 1 0,0-1-1,0 0 1,1 1 0,-1-1-1,1 0 1,-1 1 0,1-1-1,-1 1 1,1-1 0,0 1-1,0-1 1,0 1 66,0 0 6,-1 0 0,1 0 0,0-1 0,-1 1 0,1 0 0,-1 0 0,0 0 0,0-1 0,0 1 0,1 0 0,-2 1-6,1 3 42,1-6-4160,0-9 1056</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22.601"/>
    </inkml:context>
    <inkml:brush xml:id="br0">
      <inkml:brushProperty name="width" value="0.05" units="cm"/>
      <inkml:brushProperty name="height" value="0.05" units="cm"/>
    </inkml:brush>
  </inkml:definitions>
  <inkml:trace contextRef="#ctx0" brushRef="#br0">1 0 1064,'0'0'1178,"0"0"-518,0 0-156,0 0 12,0 0-110,0 0 22,0 0 228,0 0 0,0 0-153,0 0-31,0 0 9,0 0 13,0 0-13,0 0-73,0 0-78,0 0-40,0 0-24,0 0-50,0 0-59,5 12-31,18 6 256,0-2 0,1 0 0,21 10-382,25 16 526,-51-27-447,-17-12-76,1 0 1,0-1-1,0 1 1,1-1-1,-1 0 1,0 0-1,1 0 1,-1-1 0,4 2-4,-2-1 16,0 0 1,0 1 0,0-1 0,0 1 0,-1 0-1,5 4-16,21 12 69,42 30 18,-47-35 858,-19-10-903,-1 0 0,1-1 0,0 0 1,-1 0-1,1-1 0,1 1 0,-1-1 0,0 0 0,0-1 1,2 0-43,-7-1 17,-1 0 2,0 0 39,0 0 9,0 0 28,0 0-2,-5 19 1575,-8-9-1675,0-1 0,-1 0 0,0-1 1,-1 0-1,-3 1 7,-46 26-403,19-2-93,2 2 0,-11 14 496,28-25-132,-93 89-19,113-107 160,0 2-254,1-6-5543,9-2 1954</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26.569"/>
    </inkml:context>
    <inkml:brush xml:id="br0">
      <inkml:brushProperty name="width" value="0.05" units="cm"/>
      <inkml:brushProperty name="height" value="0.05" units="cm"/>
    </inkml:brush>
  </inkml:definitions>
  <inkml:trace contextRef="#ctx0" brushRef="#br0">0 14 56,'0'0'513,"0"0"10,0 0-1,0 0-72,0 0-37,0 0-103,0-3-903,5-6 8328,11 9-7685,-12-1-27,0 1-1,-1-1 1,1 1 0,0 0 0,0 0 0,-1 1 0,1-1-1,0 1 1,0 0 0,-1 0 0,1 0 0,-1 0 0,1 1-1,-1-1 1,1 1 0,-1 0 0,0 0 0,0 0-1,0 0 1,0 1 0,0-1 0,1 3-23,55 56 363,-43-48-299,14 15 56,-8-2-28,-15-19-86,0 1 1,-1 0 0,0 0-1,1 4-6,0 0 8,1-1-1,0 0 1,8 7-8,12 21 65,-28-36-57,0-2-1,2 9 1947,-2-6-1959,-10 1 23,4-1-51,0 0 1,0 0-1,1 0 0,0 1 0,-1 0 1,2 0-1,-1 1 0,1 0 0,-1-1 0,1 1 1,1 1-1,-1-1 0,0 3 33,-1 0-11,0 0-1,-1 0 1,0 0-1,0-1 1,-1 0-1,-1 1 12,-14 13-8,0 2 0,2 0 0,-9 16 8,21-30-13,-29 44-196,23-18-2403,11-21 2703,1 1 0,0 0-1,1-1 1,1 11-91,0-24 18,0-2 39,0 0 19,0 0-5,0 0-19,0 0-31,0 0-12,0 0-3,0 0-28,0 0-62,0 0-12,0 0-66,0 0-129,0 0-208,0 0-516,-2 0-1137,-5 0-1895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04"/>
    </inkml:context>
    <inkml:brush xml:id="br0">
      <inkml:brushProperty name="width" value="0.05" units="cm"/>
      <inkml:brushProperty name="height" value="0.05" units="cm"/>
    </inkml:brush>
  </inkml:definitions>
  <inkml:trace contextRef="#ctx0" brushRef="#br0">0 165 1296,'0'0'886,"0"0"-447,0 0-97,0 0-120,0 0-65,0 0 112,0 0 77,0 0 23,0 0-10,0 0-10,0 0 51,0 0 79,0 0-4,0 0-96,0 0-76,0 0-63,0 0-28,0 0-4,0 0-14,0 0-54,0 0-10,0 0 42,0 0 59,0 0 18,0 0-16,0 0 5,0 0 63,0 0-37,0 0-119,0 0-89,0 0-41,0 0 5,0 0 43,0 0-15,0 0-27,0 0-6,37 0 285,227 6 1184,-109 0-1105,-154-6-359,-1 0 24,0 0 11,0 0-6,0 0-20,0 0 13,0 0-20,0 0 13,0 0-20,0 0 1,0 0 24,0 0-23,0 0 3,0 0 25,0 0 30,0 0 54,0 0 11,0 0 10,0 0-15,0 0-77,-7-24-100,-24-6-105,0-1 0,3-1 0,-14-21 147,42 53 1,-1 0-1,1-1 0,0 1 1,0 0-1,0-1 0,-1 1 0,1 0 1,0-1-1,0 1 0,-1 0 0,1-1 1,0 1-1,-1 0 0,1-1 0,0 1 1,-1 0-1,1 0 0,0 0 1,-1-1-1,1 1 0,-1 0 0,1 0 1,0 0-1,-1 0 0,1 0 0,-1 0 1,1 0-1,-1 0 0,1 0 1,0 0-1,-1 0 0,1 0 0,-1 0 1,1 0-1,-1 0 0,1 0 0,0 1 1,-1-1-1,1 0 0,0 0 0,-1 0 1,1 1-1,0-1 0,-1 0 1,1 0-1,0 1 0,-1-1 0,-4 8-1435,4 1-3781,1-8-611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30.502"/>
    </inkml:context>
    <inkml:brush xml:id="br0">
      <inkml:brushProperty name="width" value="0.05" units="cm"/>
      <inkml:brushProperty name="height" value="0.05" units="cm"/>
    </inkml:brush>
  </inkml:definitions>
  <inkml:trace contextRef="#ctx0" brushRef="#br0">26 1 624,'0'0'163,"0"0"-78,0 0 63,0 0 234,0 0 138,0 0 80,0 0-24,0 0-79,0 0-90,0 0-128,0 0-128,0 0-37,0 0 157,0 0 302,0 0 104,0 0-217,0 0-268,0 0-116,0 0 30,0 0 56,0 0 3,-20 3 53,15-2 3921,10-1-4075,0 1 0,0 0 0,0 1 0,-1-1 0,1 1 0,0 0 0,-1 0 0,1 1 0,-1 0 0,0-1 0,0 1 0,0 0 0,0 1 0,1 1-64,0-1 80,1 1 1,-1-1 0,1 0-1,0-1 1,0 0 0,0 1-1,4 0-80,0 0 36,-1 1 0,1 1 0,-1-1 0,0 1-1,-1 1 1,1 0 0,-1 0 0,-1 1 0,1 0-1,-1 0 1,-1 0 0,4 6-36,31 40 87,-6-1 43,-15-30-27,-14-12-90,0-1 0,0-1-1,1 1 1,0-1 0,8 7-13,9-2 9,-22-13-3,1-1-4,-3 0 13,0 0 26,0 0-19,0 0-13,0 0-1,0 0 0,0 0 0,0 0-3,0 0-10,0 0 0,0 0 10,0 0 4,0 0 13,0 0 31,0 0 27,0 0 15,0 0-21,0 0-14,0 0 3,0 0-2,0 1-56,0 0 0,0 0-1,0 0 1,0 0-1,0 0 1,-1 0 0,1 0-1,0 0 1,-1 0-1,1 0 1,0 0 0,-1-1-1,1 1 1,-1 0-1,0 0 1,1 0 0,-1-1-1,0 1 1,1 0-1,-2 0-4,-16 11 5,-1 0 0,2 1-1,0 1 1,1 1-1,0 1 1,1 0-1,-1 3-4,13-16 4,1-1 0,-1 1 0,0-1 0,0 1 0,0-1-1,0 0 1,0 0 0,-1 0-4,1-1-3,-1 1 0,1 0 1,0 1-1,0-1 0,0 0 0,0 1 0,0 0 0,0 1 3,-35 37-28,31-36 6,1 2-1,0-1 0,0 1 1,0 0-1,1 0 0,0 1 1,0-1-1,1 1 0,-1 3 23,3-5-26,-1 0-1,0 1 0,0-1 0,0 0 0,-1-1 0,0 1 1,0 0-1,0-1 0,-3 3 27,6-5 1,1-3 9,-11 18-65,10-16 31,-1-1 0,1 1 0,0 0 0,-1 0 0,1 0 0,0 0 1,0 0-1,0 0 0,0 0 0,0 0 0,1 0 0,-1 1 0,1-1 24,-5 20-135,3-18 134,1 0 0,-1 0 0,1 0 0,1 0-1,-1 1 1,0-1 0,1 0 0,0 1 1,0-4-12,0-1 3,0 0 1,0 0 0,0 0-3,0 0-7,0 0 7,0 0 3,0 0-15,0 0-55,0 0 0,0 0 21,0 0 0,0 0 29,0 0-18,0 0 21,0 0-15,0 0 24,0 0 0,0 0-40,0 0-56,0 0-87,0 0-98,0 0-169,0 6-1954,0-1-360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7.653"/>
    </inkml:context>
    <inkml:brush xml:id="br0">
      <inkml:brushProperty name="width" value="0.05" units="cm"/>
      <inkml:brushProperty name="height" value="0.05" units="cm"/>
    </inkml:brush>
  </inkml:definitions>
  <inkml:trace contextRef="#ctx0" brushRef="#br0">22 61 1008,'0'0'1899,"0"0"-700,0 0-323,0 0-85,0 0-168,0 0-148,0 0-122,0 0-27,0 0-117,0 0-58,0 0 50,0 0 82,0 0 77,0 0 16,0 0-8,0 0-44,0 0-59,0 0-20,0 0-5,0 24 830,-2 33-350,-3 0-1,-9 38-719,14-55 48,0-39-38,0-1 7,0 0 30,0 0-17,0 0 20,0 34 78,0-33-87,1-1-1,-1 1 1,1 0 0,-1-1-1,1 1 1,0-1 0,-1 1-1,1-1 1,0 1 0,-1-1-1,1 1 1,0-1 0,0 0 0,0 1-1,-1-1 1,1 0 0,0 0-1,0 1 1,0-1 0,0 0-1,-1 0 1,1 0 0,0 0-1,0 0 1,0 0 0,0-1-41,35 1-128,-25 0 229,191 0 212,-201 0-309,-1 0-29,0 0-119,0 0-299,0 0-225,0 0-38,0 0 96,-21-9-4082,8-1 670</inkml:trace>
  <inkml:trace contextRef="#ctx0" brushRef="#br0" timeOffset="755.16">115 209 144,'0'0'1607,"0"0"-296,0 0-260,0 0-291,0 0-197,0 0-96,-17 12 1880,17-12-1943,0 0 112,12 0 3496,47-4-3930,-39-1-369,13-2 852,-1 4-6953,-32 3 3315</inkml:trace>
  <inkml:trace contextRef="#ctx0" brushRef="#br0" timeOffset="2342.7">85 1 536,'0'0'1686,"0"0"-703,0 0-260,0 0-81,0 0-108,0 0-53,0 0 39,0 0 92,0 0 75,0 0-100,-10 11 554,9-7 3835,303-16-3871,-302 12-1099,0 0 9,0 0 28,0 0 3,0 0-16,0 0 40,0 0 0,0 0-4,0 0-19,0 0-19,0 0 20,0 0 1,0 0-7,0 0-12,0 0 53,0 0 0,0 0 25,0 0 53,0 0 69,0 0 67,0 0-20,-29 0 43,-17-1-373,28 0-5,-1 0 1,1 2 0,0 0 0,0 0-1,0 2 1,-4 1 57,2 2-60,14-5 20,-1 1 1,1 0-1,0 0 1,0 0-1,0 1 0,0 0 1,-3 3 39,-16 9-192,24-14 174,1-1-29,0 0 25,0 0 3,-13 15-306,7-6 293,6-8 0,-1 0-1,1 0 0,-1 0 1,0-1-1,1 1 0,-1 0 1,1 0-1,0 0 0,-1 0 1,1 0-1,0 0 0,0 0 1,-1 0-1,1 0 0,0 0 1,0 0-1,0 1 33,1 36-249,-1-12-2,0 1 0,-1-1-1,-2 1 1,-2 6 251,4-27-1334,0-9 515,2-17-242,0 3-519,-1-20-3725</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19.841"/>
    </inkml:context>
    <inkml:brush xml:id="br0">
      <inkml:brushProperty name="width" value="0.05" units="cm"/>
      <inkml:brushProperty name="height" value="0.05" units="cm"/>
    </inkml:brush>
  </inkml:definitions>
  <inkml:trace contextRef="#ctx0" brushRef="#br0">0 1 128,'0'0'854,"0"0"-126,0 0 21,0 0 7,0 0-104,6-1 6885,18 1-7226,7 9-121,0 1 0,-1 2 1,0 1-1,-1 1 1,-1 1-1,4 5-190,-14-9 26,1-1 0,1 0 0,0-2 0,0 0 0,9 2-26,10 16 22,-19-15-22,-11-7-1,-1 1-1,1 0 0,-1 1 1,5 4 1,54 31 14,-66-39 24,0-1-1,0 0 0,1 0 1,-1 0-1,0 0 0,1 0 0,-1 0 1,1 0-1,-1-1 0,1 1 1,-1 0-1,1-1 0,0 1 0,-1-1 1,1 0-1,0 0 0,-1 1 1,1-1-1,0 0 0,-1 0 0,1 0 1,0-1-1,-1 1 0,1 0-37,-2 2 18,0 1 0,-1-1 0,0 1 0,1-1-1,-1 0 1,0 1 0,-1-1 0,1 0 0,0 1-1,0-1 1,-1 0 0,0 0 0,0 1-18,-28 29-30,13-15-32,1 0 2,-1-1-1,0-1 0,-1-1 0,-1 1 61,-38 31-202,22-9 54,28-29 144,0 0 0,-1 0 1,1 0-1,-1-1 0,-1-1 0,-3 3 4,11-8-66,1 0-1,-1 0 1,0 1 0,0-1-1,0 0 1,1 1 0,-1-1-1,1 0 1,-1 1 0,1-1-1,-1 1 1,1-1 0,0 1-1,0-1 1,0 1 66,0 0 6,-1 0 0,1 0 0,0-1 0,-1 1 0,1 0 0,-1 0 0,0 0 0,0-1 0,0 1 0,1 0 0,-2 1-6,1 3 42,1-6-4160,0-9 1056</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22.601"/>
    </inkml:context>
    <inkml:brush xml:id="br0">
      <inkml:brushProperty name="width" value="0.05" units="cm"/>
      <inkml:brushProperty name="height" value="0.05" units="cm"/>
    </inkml:brush>
  </inkml:definitions>
  <inkml:trace contextRef="#ctx0" brushRef="#br0">1 0 1064,'0'0'1178,"0"0"-518,0 0-156,0 0 12,0 0-110,0 0 22,0 0 228,0 0 0,0 0-153,0 0-31,0 0 9,0 0 13,0 0-13,0 0-73,0 0-78,0 0-40,0 0-24,0 0-50,0 0-59,5 12-31,18 6 256,0-2 0,1 0 0,21 10-382,25 16 526,-51-27-447,-17-12-76,1 0 1,0-1-1,0 1 1,1-1-1,-1 0 1,0 0-1,1 0 1,-1-1 0,4 2-4,-2-1 16,0 0 1,0 1 0,0-1 0,0 1 0,-1 0-1,5 4-16,21 12 69,42 30 18,-47-35 858,-19-10-903,-1 0 0,1-1 0,0 0 1,-1 0-1,1-1 0,1 1 0,-1-1 0,0 0 0,0-1 1,2 0-43,-7-1 17,-1 0 2,0 0 39,0 0 9,0 0 28,0 0-2,-5 19 1575,-8-9-1675,0-1 0,-1 0 0,0-1 1,-1 0-1,-3 1 7,-46 26-403,19-2-93,2 2 0,-11 14 496,28-25-132,-93 89-19,113-107 160,0 2-254,1-6-5543,9-2 1954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43.393"/>
    </inkml:context>
    <inkml:brush xml:id="br0">
      <inkml:brushProperty name="width" value="0.05" units="cm"/>
      <inkml:brushProperty name="height" value="0.05" units="cm"/>
    </inkml:brush>
  </inkml:definitions>
  <inkml:trace contextRef="#ctx0" brushRef="#br0">864 1221 144,'0'0'520,"0"0"92,0 0-4,0 0-54,0 0-37,0 0-47,0 0 7,0 0-49,0 0-61,0 0 42,0 0 68,0 0-147,0 0-43,0 0-4,0 0-6,0 0-48,0 0-66,0 0-48,0 0 2,0 0 29,0 0 2,0 0-20,0 0-23,0 0-16,0 0-3,0 0 11,0 0-12,-6 28 222,-7 18-308,3 0-1,2 1 1,-1 28 1,8 19-38,2-68 3,-1 0 0,-2 0 0,-3 19 35,1 4 293,2 0 0,2 1-293,-1-55 23,1-1 1,-1 0-1,2 0 1,-1 0-1,1 1 1,-1-1-1,2 0 0,-1 0 1,1 1-1,-1-1 1,1 1-1,1-1 1,-1 1-1,1 0 1,0 0-1,0 0 0,1 1 1,0-1-1,2-2-23,40-52 40,-46 59-32,47-9 31,-38 9-16,-5-1-8,-1 1 1,0 0 0,1 1 0,-1-1 0,1 0-1,-1 1 1,0 0 0,2 0-16,-3 0 1,-1 0 0,0 0 0,0 0 0,1 0 0,-1 0 0,0 0 0,0 0 0,0 0 0,0 0 0,0 1 0,0-1 0,0 0 0,-1 1 0,1-1 0,0 1 0,-1-1 0,1 1 0,-1-1 0,0 1 0,1 0-1,1 6-20,-1 1-1,0 0 0,0 0 1,-1 0-1,0 0 0,0 0 1,-1-1-1,-1 5 21,-12 7-234,13-19 229,-1 0-1,1 1 1,0-1-1,-1 1 1,1-1-1,0 1 1,0-1-1,0 1 1,0 0-1,1-1 1,-1 1-1,0 0 1,1 0-1,-1 0 1,1 1 5,0-2-44,-11 5-122,10-6 170,0 1 0,0 0 0,0 0 0,0 0-1,0-1 1,0 1 0,0-1 0,0 1 0,-1 0 0,1-1 0,0 0-1,0 1 1,0-1 0,-1 0 0,1 0 0,-1 0-4,-80 0 115,81 1-138,-1-1 0,1 0-1,-1-1 1,1 1 0,-1 0 0,1 0 0,-1-1 0,1 1 0,-1-1 0,1 1 0,-1-1 0,1 1 0,0-1 0,-1 0 0,0 0 23,2-4-316,11 1 271,-9 4-121,0-1 0,0 1 1,1-1-1,-1 1 0,0-1 0,0 0 1,0 0-1,0 0 0,0 0 0,0 0 1,-1-1-1,1 1 0,0 0 0,-1-1 1,1 0-1,-1 1 0,1-1 1,-1 0 165,4-9-2998</inkml:trace>
  <inkml:trace contextRef="#ctx0" brushRef="#br0" timeOffset="2510.86">649 1150 24,'0'0'497,"0"0"-126,0 0-179,0 0-77,0 0 26,0 0 50,0 0-18,0 0-27,0 0 56,0 0 132,0 0 83,0 0 91,0 0 28,0 0-47,0 0 81,0 0 141,0 0-152,0 0-176,0 0-49,0 0-35,0 0-81,0 0-52,0 0-6,0 0 27,0 0 9,0 0-11,0 0-2,0 0 27,0 0 31,0 0 0,0 0-26,0 0-12,0 0-29,0 0-36,0 0-45,0 0-68,0 0-15,0 0-20,0 0-6,0 0-20,0 0 8,0 0-20,34 0 40,-27 0 41,0 1-1,1 0 0,-1 1 0,0 0 0,0 0 0,0 0-32,0 1 21,0-1 0,1 0 1,-1-1-1,0 0 0,1 0 1,0 0-22,6-1 67,-1 2 0,1 0 1,10 2-68,-10 0 30,0-2 1,0 0-1,10-1-30,165 5 147,-188-6-139,-1 0 5,0 0-4,0 0-1,0 0 0,0 0 3,0 0 16,0 0 17,0 0-15,0 0 12,0 0-10,0 0 42,0 0-10,0 0 25,0 0 45,0 0 47,0 0-28,-6-17 34,-5 0-137,0 2-1,0 0 1,-15-14-49,-12-17 155,17 23-53,16 18-114,1 1 0,-1-1 0,1-1 1,0 1-1,-2-4 12,4 6 102,2 3-6169,8 0 3125</inkml:trace>
  <inkml:trace contextRef="#ctx0" brushRef="#br0" timeOffset="5359.04">335 13 408,'0'0'285,"0"0"-14,0 0-39,0 0-90,0 0-33,0 0 58,-1-3-551,1 3 574,0 0 0,0-1 1,-1 1-1,1 0 0,0 0 1,0 0-1,0-1 0,0 1 1,0 0-1,0-1 0,0 1 1,0 0-1,0 0 0,0-1 1,0 1-1,0 0 0,0 0 1,0-1-1,0 1 1,0 0-1,0-1 0,0 1 1,0 0-1,0 0 0,0-1 1,0 1-1,0 0 0,1 0 1,-1-1-1,0 1 0,0 0 1,0 0-1,0 0 0,1-1 1,-1 1-1,0 0 0,0 0-190,13 1 96,0 0-1,-1 2 0,1-1 0,-1 2 0,0-1 0,0 2 0,0-1 0,-1 2 0,5 2-95,7 2-69,46 23 179,-62-28-88,0 0 0,0 1 0,-1 0 0,0 0 0,0 0 0,-1 0 0,1 1 0,-2 0 0,1 0 0,-1 1 0,0-1 0,0 1 0,-1 0 0,0 0 0,1 5-22,11 24 120,10 0-112,-21-32-7,1 1 0,-1 0 1,0 1-1,0-1 0,-1 1 0,1 1-1,10 30 87,8 40-87,-16-35 3,-1 0 0,-2 1 0,-3-1 0,-2 24-3,0 15-5231,2-82 1457</inkml:trace>
  <inkml:trace contextRef="#ctx0" brushRef="#br0" timeOffset="7866.41">1 495 744,'0'0'378,"0"0"16,0 0-92,0 0-126,0 0-79,0 0 16,0 0 81,0 0 21,0 0 29,0 0-7,0 0 174,0 0 60,0 0-79,0 0-96,0 0-56,0 0-24,0 0-42,0 0-18,0 0-2,30-1 1114,-9-10-1158,-17 9-84,1-1-1,0 1 1,-1 0 0,1 0 0,0 0 0,0 1-1,0 0 1,0 0 0,0 0 0,0 1 0,4-1-26,6 0-11,17 3-62,-31-2 70,0 0 0,0 1 0,0-1 1,0 1-1,-1-1 0,1 1 0,0-1 0,0 1 0,-1-1 0,1 1 1,0 0-1,-1-1 0,1 1 0,-1 0 0,1 0 0,-1-1 0,1 1 1,-1 0-1,1 0 0,-1 0 0,0 0 0,1-1 0,-1 1 1,0 0-1,0 0 0,0 0 0,0 0 0,0 0 0,0 0 0,0 0 1,0 0 2,1 22-104,0-18 72,0 0 0,-1 1 0,0-1 0,0 0 0,0 0 0,-1 0 0,1 0 0,-1 0 0,0 0 0,-1 0 0,1 0 0,-1 0-1,0 0 1,0 0 0,-2 0 32,-19 16 267,23-21-130,0 0 45,0 0-18,0 0-65,0 1-41,0-1-67,-1 1 0,1 0 1,0 0-1,0 0 0,-1 0 0,1 0 0,0 0 0,-1-1 0,1 1 0,-1 0 0,0 0 1,1-1-1,-1 1 0,1 0 0,-1-1 0,0 1 0,0 0 0,0 0 9,1-1-11,-1 1 0,0-1 0,0 1 1,0 0-1,1 0 0,-1-1 0,0 1 0,1 0 0,-1 0 0,1 0 0,-1 0 1,1 0-1,-1 0 0,1 0 0,0 0 0,-1 0 0,1 0 0,0 1 11,0-2 3,1 0 0,-1 0 0,1 0 0,-1 1 0,0-1 0,1 0-1,-1 0 1,1 0 0,-1 0 0,1 0 0,-1 0 0,0 0 0,1 0 0,-1 0 0,1 0 0,-1 0-1,1 0 1,-1-1 0,0 1 0,1 0 0,-1 0 0,1 0 0,-1-1 0,0 1 0,1 0 0,-1 0-1,0-1 1,1 1 0,-1 0 0,0-1 0,1 1-3,12-9 132,-13 9-130,2-1 0,0 0-1,0-1 1,0 1 0,0 0-1,0 0 1,0 0-1,0 0 1,0 1 0,0-1-1,1 0 1,-1 1-1,0 0 1,0-1-1,1 1 1,-1 0 0,0 0-1,0 0 1,1 1-1,-1-1 1,0 1 0,0-1-1,0 1 1,1-1-2,-1 2-13,0-1 1,1 1-1,-1-1 0,0 1 1,0 0-1,0 0 1,0 0-1,0 0 1,0 0-1,-1 1 0,1-1 1,-1 0-1,1 1 1,-1-1-1,0 1 0,0-1 1,0 2 12,1 0 20,-1 0-1,1 0 1,-1 0 0,0 0-1,0 1 1,0-1 0,-1 1 0,0-1-1,0 0 1,0 1 0,0-1-1,-1 1 1,1-1 0,-1 0 0,0 1-1,0-1 1,-1 0 0,1 0-1,-1 0 1,0 0 0,0 0 0,-1 0-1,0 0-19,-3 10 3,6-12-3,-1-1 1,1 0-1,-1 1 0,1-1 0,-1 0 1,1 0-1,-1 1 0,0-1 1,1 0-1,-1 0 0,0 0 0,0 0 1,0 0-1,0 0 0,0 0 1,0 0-1,0 0 0,0 0 0,-1-1 1,1 1-1,0 0 0,0-1 1,-1 1-1,-18 5 96,16-4-30,-1-1-1,1 1 1,-1-1 0,1 0 0,-1-1 0,0 1 0,-2-1-66,0 0 111,5 1-106,0-1 1,1 0 0,-1 0-1,0 0 1,0 0 0,1 0 0,-1-1-1,0 1 1,0 0 0,1-1-1,-1 1 1,0-1 0,1 0-1,-1 0 1,-1 0-6,1-1 619,2 2-776,0 0 1,1 0-1,-1 0 1,0 0-1,0 0 1,0 0-1,0 0 1,0 0-1,0 0 1,0 0-1,0 0 1,0 0-1,0 0 1,0 0-1,0 0 1,0 0-1,0 0 1,0 0-1,1 0 1,-1 0-1,0 0 1,0 0-1,0 0 1,0 0-1,0-1 1,0 1-1,0 0 1,0 0-1,0 0 1,0 0-1,0 0 1,0 0-1,0 0 1,0 0-1,0 0 1,0 0-1,0 0 1,0 0-1,0 0 1,0-1 156,3 1-2682</inkml:trace>
  <inkml:trace contextRef="#ctx0" brushRef="#br0" timeOffset="9483.14">338 516 1032,'0'0'1078,"0"0"-290,0 0-52,0 0-74,0 0-110,0 0-6,0 0-33,0 0-81,0 0-87,0 0-73,0 0-40,0 0-37,0 0-55,0 0-40,0 27-145,-9 20-179,2 1 0,3-1 1,1 13 223,5-58-2,-1 0 0,1 0 0,0-1 0,0 1-1,0-1 1,0 1 0,0-1 0,0 0 0,1 0 0,-1 0 0,0 0 0,1 0 0,-1 0 0,0-1 0,3 1 2,13 6 4,-16-6 16,1 0-1,-1 0 0,1 0 1,0 0-1,-1-1 1,1 1-1,0-1 1,-1 0-1,1 0 0,0 0 1,0 0-1,-1 0 1,1 0-1,0-1 1,0 1-1,-1-1 0,1 0 1,-1 0-1,1 0 1,0 0-1,1-1-19,1-1 30,0 0 1,0 0-1,0-1 0,0 1 0,0-1 1,-1 0-1,0 0 0,0-1 0,2-1-30,-3 1 60,-1 1 0,1 0-1,-1-1 1,0 0 0,0 1 0,-1-1-1,1 0 1,-1 0 0,0 0-1,-1 0 1,1 0-60,0-60 12,-2 37 90,1 23-102,-1 0 0,0 0 0,0 0 0,0 0 0,0 0 0,-1 0 0,0 1 0,0-1 0,0 1 0,-1-1 0,1 1 0,-1-1 0,1 3 3,1-1 1,-1 1-1,0 0 0,0-1 1,0 1-1,0 0 1,0 0-1,-1 1 1,1-1-1,0 0 0,-1 1 1,1-1-1,-1 1 1,0 0-1,1 0 0,-1 0 1,0 0-1,0 0 1,0 1-1,-2-1-3,3 1-76,-1 0 1,1-1-1,0 1 0,-1 1 0,1-1 0,-1 0 1,1 1-1,0-1 0,-1 1 0,1 0 0,0-1 1,-1 1-1,1 0 0,0 1 0,0-1 0,0 0 1,0 0-1,0 1 0,-1 1 76,1 0-86,1-1 0,0 1 0,-1 0 0,1 0 0,0 0 0,1 0 0,-1 0 0,0 0 0,1 0 0,0 0 0,0 0 0,0 0 0,0 4 86,-3 34-1201,3-41 1195,0 0 100,0 0 10,0 0-24,0 0-79,0 0-48,0 0-11,0 0-42,0 0-52,0 10-2225,0-5 558</inkml:trace>
  <inkml:trace contextRef="#ctx0" brushRef="#br0" timeOffset="10950.2">533 266 640,'0'0'671,"0"0"13,0 0-76,0 0-150,0 0-133,0 0-126,0 28 3640,0 107-3527,1-133-319,-1-1-1,0 0 0,1 0 1,-1 0-1,1 0 0,-1 0 1,1 0-1,0 0 0,-1 0 1,1 0-1,0 0 1,0 0-1,-1 0 0,1-1 1,0 1-1,0 0 0,0-1 1,0 1-1,0 0 0,0-1 1,0 1-1,0-1 0,1 0 1,-1 1-1,0-1 0,1 0 8,32 6-153,-33-7 163,-1 0 0,1 0 1,0-1-1,0 1 0,-1 0 0,1-1 0,-1 1 0,1-1 0,-1 1 0,1-1 0,-1 1 0,0-1 1,0 1-1,0-1 0,0 1 0,0-1 0,0 1 0,0 0 0,-1-2-10,2-3 43,2-6 81,0 0-1,-1 0 1,0 0 0,-1 0 0,0-11-124,-1 20 38,0 1 1,-1 0-1,1 0 1,-1-1 0,0 1-1,0 0 1,0 0-1,0 0 1,0 0-1,0 0 1,-1 0 0,1 0-1,0 0 1,-1 1-1,0-1 1,1 1-1,-1-1 1,0 1 0,0-1-1,0 1 1,0 0-1,0 0 1,0 0-1,0 0 1,-1 0-39,1 0 9,-1 1 1,1-1-1,0 1 1,-1 0-1,1 0 0,-1 0 1,1 0-1,0 0 1,-1 0-1,1 1-9,-15 0-371,16-1 350,0 0 0,0 0 1,0 1-1,0-1 1,0 0-1,0 1 1,0-1-1,1 1 1,-1 0-1,0-1 0,0 1 1,1-1-1,-1 1 1,0 0-1,1 0 1,-1-1-1,1 1 0,-1 0 1,1 0-1,-1 0 1,1 0-1,-1-1 1,1 1-1,0 0 1,-1 0-1,1 0 0,0 0 1,0 0-1,0 0 1,0 0-1,0 1 21,-2 35-618,2-31 607,0 1 286,0-6-367,-1-1 0,1 1 0,0-1 0,0 1 0,0 0 0,-1-1 0,1 1 0,0 0 1,0-1-1,0 1 0,0 0 0,0-1 0,0 1 0,0 0 0,0-1 0,1 1 0,-1-1 1,0 1-1,0 0 0,0-1 0,1 1 0,-1-1 0,0 1 0,1 0 0,-1-1 0,1 1 0,-1-1 1,0 1-1,1-1 0,-1 0 0,1 1 0,-1-1 0,1 1 0,0-1 0,-1 0 0,1 1 0,-1-1 1,1 0-1,-1 0 0,1 1 0,0-1 92,9 0-1292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12"/>
    </inkml:context>
    <inkml:brush xml:id="br0">
      <inkml:brushProperty name="width" value="0.05" units="cm"/>
      <inkml:brushProperty name="height" value="0.05" units="cm"/>
      <inkml:brushProperty name="color" value="#E71224"/>
    </inkml:brush>
  </inkml:definitions>
  <inkml:trace contextRef="#ctx0" brushRef="#br0">0 48 616,'0'0'814,"0"0"-121,0 0-102,0 0-111,0 0-63,0 0-83,0 0-118,0 0-60,0 0-28,0 0-28,0 0-44,0 0-21,0 0 73,0 0 68,0 0 112,0 0 71,0 0-43,0 0-71,0 0-1,0 0 71,0 0 1,0 0-40,0 0-65,0 0-82,0 0-38,0 0 17,0 0 58,0 0 109,0 0 60,0 0-3,0 0-59,0 0-63,0 0-65,0 0-81,0 0-51,23 0-2,-16 0 7,0-1 0,0 0 1,0-1-1,0 0 0,0 0 0,-1 0 0,1-1 0,0 0-18,-1 0 101,0 0-1,0 1 1,0 0-1,1 0 0,-1 0 1,1 1-1,6 0-100,60-14 995,-66 14-932,0 1 1,-1 0-1,1 1 0,0 0 0,0 0 1,-1 0-1,1 1 0,-1 0 0,1 0 0,-1 1 1,0-1-1,2 2-63,5 4 169,-2-3-65,0 0 0,0 2 0,-1-1 0,0 1 0,0 1 0,-1 0 0,0 0 0,2 4-104,21 21 314,-25-27-253,0 1 1,0 0-1,-1 0 1,0 1-1,-1 0 1,1 0-1,-1 0 1,0 2-62,25 36 97,-24-13 45,-6-32-133,0-1-1,0 0 0,0 38-112,0-13-397,0-24-762,0-14 61,-1-3-1373,-4 1-2606</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26.569"/>
    </inkml:context>
    <inkml:brush xml:id="br0">
      <inkml:brushProperty name="width" value="0.05" units="cm"/>
      <inkml:brushProperty name="height" value="0.05" units="cm"/>
    </inkml:brush>
  </inkml:definitions>
  <inkml:trace contextRef="#ctx0" brushRef="#br0">0 14 56,'0'0'513,"0"0"10,0 0-1,0 0-72,0 0-37,0 0-103,0-3-903,5-6 8328,11 9-7685,-12-1-27,0 1-1,-1-1 1,1 1 0,0 0 0,0 0 0,-1 1 0,1-1-1,0 1 1,0 0 0,-1 0 0,1 0 0,-1 0 0,1 1-1,-1-1 1,1 1 0,-1 0 0,0 0 0,0 0-1,0 0 1,0 1 0,0-1 0,1 3-23,55 56 363,-43-48-299,14 15 56,-8-2-28,-15-19-86,0 1 1,-1 0 0,0 0-1,1 4-6,0 0 8,1-1-1,0 0 1,8 7-8,12 21 65,-28-36-57,0-2-1,2 9 1947,-2-6-1959,-10 1 23,4-1-51,0 0 1,0 0-1,1 0 0,0 1 0,-1 0 1,2 0-1,-1 1 0,1 0 0,-1-1 0,1 1 1,1 1-1,-1-1 0,0 3 33,-1 0-11,0 0-1,-1 0 1,0 0-1,0-1 1,-1 0-1,-1 1 12,-14 13-8,0 2 0,2 0 0,-9 16 8,21-30-13,-29 44-196,23-18-2403,11-21 2703,1 1 0,0 0-1,1-1 1,1 11-91,0-24 18,0-2 39,0 0 19,0 0-5,0 0-19,0 0-31,0 0-12,0 0-3,0 0-28,0 0-62,0 0-12,0 0-66,0 0-129,0 0-208,0 0-516,-2 0-1137,-5 0-1895</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30.502"/>
    </inkml:context>
    <inkml:brush xml:id="br0">
      <inkml:brushProperty name="width" value="0.05" units="cm"/>
      <inkml:brushProperty name="height" value="0.05" units="cm"/>
    </inkml:brush>
  </inkml:definitions>
  <inkml:trace contextRef="#ctx0" brushRef="#br0">26 1 624,'0'0'163,"0"0"-78,0 0 63,0 0 234,0 0 138,0 0 80,0 0-24,0 0-79,0 0-90,0 0-128,0 0-128,0 0-37,0 0 157,0 0 302,0 0 104,0 0-217,0 0-268,0 0-116,0 0 30,0 0 56,0 0 3,-20 3 53,15-2 3921,10-1-4075,0 1 0,0 0 0,0 1 0,-1-1 0,1 1 0,0 0 0,-1 0 0,1 1 0,-1 0 0,0-1 0,0 1 0,0 0 0,0 1 0,1 1-64,0-1 80,1 1 1,-1-1 0,1 0-1,0-1 1,0 0 0,0 1-1,4 0-80,0 0 36,-1 1 0,1 1 0,-1-1 0,0 1-1,-1 1 1,1 0 0,-1 0 0,-1 1 0,1 0-1,-1 0 1,-1 0 0,4 6-36,31 40 87,-6-1 43,-15-30-27,-14-12-90,0-1 0,0-1-1,1 1 1,0-1 0,8 7-13,9-2 9,-22-13-3,1-1-4,-3 0 13,0 0 26,0 0-19,0 0-13,0 0-1,0 0 0,0 0 0,0 0-3,0 0-10,0 0 0,0 0 10,0 0 4,0 0 13,0 0 31,0 0 27,0 0 15,0 0-21,0 0-14,0 0 3,0 0-2,0 1-56,0 0 0,0 0-1,0 0 1,0 0-1,0 0 1,-1 0 0,1 0-1,0 0 1,-1 0-1,1 0 1,0 0 0,-1-1-1,1 1 1,-1 0-1,0 0 1,1 0 0,-1-1-1,0 1 1,1 0-1,-2 0-4,-16 11 5,-1 0 0,2 1-1,0 1 1,1 1-1,0 1 1,1 0-1,-1 3-4,13-16 4,1-1 0,-1 1 0,0-1 0,0 1 0,0-1-1,0 0 1,0 0 0,-1 0-4,1-1-3,-1 1 0,1 0 1,0 1-1,0-1 0,0 0 0,0 1 0,0 0 0,0 1 3,-35 37-28,31-36 6,1 2-1,0-1 0,0 1 1,0 0-1,1 0 0,0 1 1,0-1-1,1 1 0,-1 3 23,3-5-26,-1 0-1,0 1 0,0-1 0,0 0 0,-1-1 0,0 1 1,0 0-1,0-1 0,-3 3 27,6-5 1,1-3 9,-11 18-65,10-16 31,-1-1 0,1 1 0,0 0 0,-1 0 0,1 0 0,0 0 1,0 0-1,0 0 0,0 0 0,0 0 0,1 0 0,-1 1 0,1-1 24,-5 20-135,3-18 134,1 0 0,-1 0 0,1 0 0,1 0-1,-1 1 1,0-1 0,1 0 0,0 1 1,0-4-12,0-1 3,0 0 1,0 0 0,0 0-3,0 0-7,0 0 7,0 0 3,0 0-15,0 0-55,0 0 0,0 0 21,0 0 0,0 0 29,0 0-18,0 0 21,0 0-15,0 0 24,0 0 0,0 0-40,0 0-56,0 0-87,0 0-98,0 0-169,0 6-1954,0-1-360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29:00.313"/>
    </inkml:context>
    <inkml:brush xml:id="br0">
      <inkml:brushProperty name="width" value="0.05" units="cm"/>
      <inkml:brushProperty name="height" value="0.05" units="cm"/>
      <inkml:brushProperty name="color" value="#E71224"/>
    </inkml:brush>
  </inkml:definitions>
  <inkml:trace contextRef="#ctx0" brushRef="#br0">364 55 232,'0'0'532,"0"0"11,0 0-43,0 0-108,0 0-16,0 0 70,0 0 35,0 0-128,0 0-168,0 0-68,0-4 2077,0-20-5733,0 19 5841,0 2 4116,-5 3-6367,1 1 0,-1-1 1,1 1-1,0 0 0,0 0 1,-1 0-1,1 0 0,0 1 0,0-1 1,0 1-1,0 0 0,0 0 1,0 1-52,-3 1 167,0-1 1,0 0 0,-1 0 0,0-1-1,-7 1-167,10-2 17,0 0 0,0 0 0,0 1 0,0 0 0,0 0 0,0 0 0,0 0 0,0 0 0,1 1 0,-1 0 0,1 0 0,0 1 0,0-1 0,-1 2-17,-21 20-8,21-22-12,0 1 0,1 0 0,0 1 0,0-1 1,0 1-1,0 0 0,1-1 0,-1 2 20,-3 5-23,5-9 18,0 0 0,1 0 0,0 0-1,-1 0 1,1 0 0,0 0 0,0 0-1,0 1 1,0-1 0,0 0 0,1 1 0,-1-1-1,1 0 1,-1 1 5,1-2 13,-36-1 386,34 0-385,0-1-1,0 1 1,0-1-1,0 1 1,0-1-1,0 0 1,0 0-1,1 0 1,-1 0-1,0 0 1,1 0 0,-1-1-1,1 1 1,-1 0-1,1-1 1,-1 1-1,1-1 1,0 0-1,0 1 1,0-1-1,0 0 1,0 0-1,0 1 1,0-1-1,1 0 1,-1 0-1,1 0 1,-1-1-14,-6-16 70,5 17-60,1 0 0,0-1 0,0 1 0,0-1 0,0 1 0,0-1 0,1 0 0,-1 1 0,1-2-10,-4-40-63,4 44 22,0 0 18,0-1-11,4-38 80,-3 37-45,-1 0 0,1 1 0,-1-1 0,1 1-1,0-1 1,0 0 0,0 1 0,0-1 0,0 1 0,0 0 0,0-1 0,0 1 0,1 0 0,-1 0 0,0-1 0,1 1 0,-1 0 0,1 1 0,1-2-1,5 0-66,1 1 0,0 0 0,-1 1 0,1 0 0,7 0 66,-6 1 18,-6-1-25,0 0 1,-1 0 0,1 1-1,0 0 1,-1 0 0,1 0-1,-1 0 1,1 1 0,-1-1 0,0 1-1,1 0 1,-1 0 0,0 0 6,31 15 18,-29-15-17,-1-1 0,0 2 0,0-1 0,0 0 0,0 1 1,-1 0-1,1 0 0,-1 0 0,1 1-1,-4-4 0,9 4 11,-8-4-10,0 1 0,0-1 0,0 1-1,0-1 1,0 1 0,0-1 0,0 1-1,0 0 1,0-1 0,0 1 0,0 0 0,0 0-1,0 0 1,-1 0 0,1 0-1,28 23 33,-25-16-9,-4-7-20,0-1-16,0 0-37,0 0-31,16 12-9,35 20 321,-49-32-236,-2 0 9,0 0 6,0 1 7,0 1-10,0-2-14,1 1 1,-1-1 1,0 0 0,1 0 0,-1 1 0,0-1-1,0 0 1,1 1 0,-1-1 0,0 0 0,0 1-1,0-1 1,1 0 0,-1 1 0,0-1 0,0 0-1,0 1 1,0-1 0,0 1 0,0-1 0,0 0-1,0 1 1,0-1 0,0 1 0,0-1 0,0 1 0,0-1-1,0 0 1,0 1 0,0-1 0,0 1 4,0 2 4,0-3-16,6 15-154,-6-15 204,2 0 79,-1 0-5312,-4 0 1630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19.841"/>
    </inkml:context>
    <inkml:brush xml:id="br0">
      <inkml:brushProperty name="width" value="0.05" units="cm"/>
      <inkml:brushProperty name="height" value="0.05" units="cm"/>
    </inkml:brush>
  </inkml:definitions>
  <inkml:trace contextRef="#ctx0" brushRef="#br0">0 1 128,'0'0'854,"0"0"-126,0 0 21,0 0 7,0 0-104,6-1 6885,18 1-7226,7 9-121,0 1 0,-1 2 1,0 1-1,-1 1 1,-1 1-1,4 5-190,-14-9 26,1-1 0,1 0 0,0-2 0,0 0 0,9 2-26,10 16 22,-19-15-22,-11-7-1,-1 1-1,1 0 0,-1 1 1,5 4 1,54 31 14,-66-39 24,0-1-1,0 0 0,1 0 1,-1 0-1,0 0 0,1 0 0,-1 0 1,1 0-1,-1-1 0,1 1 1,-1 0-1,1-1 0,0 1 0,-1-1 1,1 0-1,0 0 0,-1 1 1,1-1-1,0 0 0,-1 0 0,1 0 1,0-1-1,-1 1 0,1 0-37,-2 2 18,0 1 0,-1-1 0,0 1 0,1-1-1,-1 0 1,0 1 0,-1-1 0,1 0 0,0 1-1,0-1 1,-1 0 0,0 0 0,0 1-18,-28 29-30,13-15-32,1 0 2,-1-1-1,0-1 0,-1-1 0,-1 1 61,-38 31-202,22-9 54,28-29 144,0 0 0,-1 0 1,1 0-1,-1-1 0,-1-1 0,-3 3 4,11-8-66,1 0-1,-1 0 1,0 1 0,0-1-1,0 0 1,1 1 0,-1-1-1,1 0 1,-1 1 0,1-1-1,-1 1 1,1-1 0,0 1-1,0-1 1,0 1 66,0 0 6,-1 0 0,1 0 0,0-1 0,-1 1 0,1 0 0,-1 0 0,0 0 0,0-1 0,0 1 0,1 0 0,-2 1-6,1 3 42,1-6-4160,0-9 1056</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22.601"/>
    </inkml:context>
    <inkml:brush xml:id="br0">
      <inkml:brushProperty name="width" value="0.05" units="cm"/>
      <inkml:brushProperty name="height" value="0.05" units="cm"/>
    </inkml:brush>
  </inkml:definitions>
  <inkml:trace contextRef="#ctx0" brushRef="#br0">1 0 1064,'0'0'1178,"0"0"-518,0 0-156,0 0 12,0 0-110,0 0 22,0 0 228,0 0 0,0 0-153,0 0-31,0 0 9,0 0 13,0 0-13,0 0-73,0 0-78,0 0-40,0 0-24,0 0-50,0 0-59,5 12-31,18 6 256,0-2 0,1 0 0,21 10-382,25 16 526,-51-27-447,-17-12-76,1 0 1,0-1-1,0 1 1,1-1-1,-1 0 1,0 0-1,1 0 1,-1-1 0,4 2-4,-2-1 16,0 0 1,0 1 0,0-1 0,0 1 0,-1 0-1,5 4-16,21 12 69,42 30 18,-47-35 858,-19-10-903,-1 0 0,1-1 0,0 0 1,-1 0-1,1-1 0,1 1 0,-1-1 0,0 0 0,0-1 1,2 0-43,-7-1 17,-1 0 2,0 0 39,0 0 9,0 0 28,0 0-2,-5 19 1575,-8-9-1675,0-1 0,-1 0 0,0-1 1,-1 0-1,-3 1 7,-46 26-403,19-2-93,2 2 0,-11 14 496,28-25-132,-93 89-19,113-107 160,0 2-254,1-6-5543,9-2 1954</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26.569"/>
    </inkml:context>
    <inkml:brush xml:id="br0">
      <inkml:brushProperty name="width" value="0.05" units="cm"/>
      <inkml:brushProperty name="height" value="0.05" units="cm"/>
    </inkml:brush>
  </inkml:definitions>
  <inkml:trace contextRef="#ctx0" brushRef="#br0">0 14 56,'0'0'513,"0"0"10,0 0-1,0 0-72,0 0-37,0 0-103,0-3-903,5-6 8328,11 9-7685,-12-1-27,0 1-1,-1-1 1,1 1 0,0 0 0,0 0 0,-1 1 0,1-1-1,0 1 1,0 0 0,-1 0 0,1 0 0,-1 0 0,1 1-1,-1-1 1,1 1 0,-1 0 0,0 0 0,0 0-1,0 0 1,0 1 0,0-1 0,1 3-23,55 56 363,-43-48-299,14 15 56,-8-2-28,-15-19-86,0 1 1,-1 0 0,0 0-1,1 4-6,0 0 8,1-1-1,0 0 1,8 7-8,12 21 65,-28-36-57,0-2-1,2 9 1947,-2-6-1959,-10 1 23,4-1-51,0 0 1,0 0-1,1 0 0,0 1 0,-1 0 1,2 0-1,-1 1 0,1 0 0,-1-1 0,1 1 1,1 1-1,-1-1 0,0 3 33,-1 0-11,0 0-1,-1 0 1,0 0-1,0-1 1,-1 0-1,-1 1 12,-14 13-8,0 2 0,2 0 0,-9 16 8,21-30-13,-29 44-196,23-18-2403,11-21 2703,1 1 0,0 0-1,1-1 1,1 11-91,0-24 18,0-2 39,0 0 19,0 0-5,0 0-19,0 0-31,0 0-12,0 0-3,0 0-28,0 0-62,0 0-12,0 0-66,0 0-129,0 0-208,0 0-516,-2 0-1137,-5 0-1895</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30.502"/>
    </inkml:context>
    <inkml:brush xml:id="br0">
      <inkml:brushProperty name="width" value="0.05" units="cm"/>
      <inkml:brushProperty name="height" value="0.05" units="cm"/>
    </inkml:brush>
  </inkml:definitions>
  <inkml:trace contextRef="#ctx0" brushRef="#br0">26 1 624,'0'0'163,"0"0"-78,0 0 63,0 0 234,0 0 138,0 0 80,0 0-24,0 0-79,0 0-90,0 0-128,0 0-128,0 0-37,0 0 157,0 0 302,0 0 104,0 0-217,0 0-268,0 0-116,0 0 30,0 0 56,0 0 3,-20 3 53,15-2 3921,10-1-4075,0 1 0,0 0 0,0 1 0,-1-1 0,1 1 0,0 0 0,-1 0 0,1 1 0,-1 0 0,0-1 0,0 1 0,0 0 0,0 1 0,1 1-64,0-1 80,1 1 1,-1-1 0,1 0-1,0-1 1,0 0 0,0 1-1,4 0-80,0 0 36,-1 1 0,1 1 0,-1-1 0,0 1-1,-1 1 1,1 0 0,-1 0 0,-1 1 0,1 0-1,-1 0 1,-1 0 0,4 6-36,31 40 87,-6-1 43,-15-30-27,-14-12-90,0-1 0,0-1-1,1 1 1,0-1 0,8 7-13,9-2 9,-22-13-3,1-1-4,-3 0 13,0 0 26,0 0-19,0 0-13,0 0-1,0 0 0,0 0 0,0 0-3,0 0-10,0 0 0,0 0 10,0 0 4,0 0 13,0 0 31,0 0 27,0 0 15,0 0-21,0 0-14,0 0 3,0 0-2,0 1-56,0 0 0,0 0-1,0 0 1,0 0-1,0 0 1,-1 0 0,1 0-1,0 0 1,-1 0-1,1 0 1,0 0 0,-1-1-1,1 1 1,-1 0-1,0 0 1,1 0 0,-1-1-1,0 1 1,1 0-1,-2 0-4,-16 11 5,-1 0 0,2 1-1,0 1 1,1 1-1,0 1 1,1 0-1,-1 3-4,13-16 4,1-1 0,-1 1 0,0-1 0,0 1 0,0-1-1,0 0 1,0 0 0,-1 0-4,1-1-3,-1 1 0,1 0 1,0 1-1,0-1 0,0 0 0,0 1 0,0 0 0,0 1 3,-35 37-28,31-36 6,1 2-1,0-1 0,0 1 1,0 0-1,1 0 0,0 1 1,0-1-1,1 1 0,-1 3 23,3-5-26,-1 0-1,0 1 0,0-1 0,0 0 0,-1-1 0,0 1 1,0 0-1,0-1 0,-3 3 27,6-5 1,1-3 9,-11 18-65,10-16 31,-1-1 0,1 1 0,0 0 0,-1 0 0,1 0 0,0 0 1,0 0-1,0 0 0,0 0 0,0 0 0,1 0 0,-1 1 0,1-1 24,-5 20-135,3-18 134,1 0 0,-1 0 0,1 0 0,1 0-1,-1 1 1,0-1 0,1 0 0,0 1 1,0-4-12,0-1 3,0 0 1,0 0 0,0 0-3,0 0-7,0 0 7,0 0 3,0 0-15,0 0-55,0 0 0,0 0 21,0 0 0,0 0 29,0 0-18,0 0 21,0 0-15,0 0 24,0 0 0,0 0-40,0 0-56,0 0-87,0 0-98,0 0-169,0 6-1954,0-1-360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31:08.990"/>
    </inkml:context>
    <inkml:brush xml:id="br0">
      <inkml:brushProperty name="width" value="0.05" units="cm"/>
      <inkml:brushProperty name="height" value="0.05" units="cm"/>
    </inkml:brush>
  </inkml:definitions>
  <inkml:trace contextRef="#ctx0" brushRef="#br0">159 86 368,'0'0'682,"0"0"-136,0 0-222,0 0-140,0 0-12,0 0 67,0 0 95,0 0 42,0 0-36,0 0-56,0 0 3,0 0 62,0 0 38,0 0 38,0 0 39,0 0-22,0 0-134,0 0-68,0 0 2,0 0-32,0 0-22,0 0 45,0 0 11,0 0 11,0 0 4,0 0-22,0 0-38,0 0-39,0 0-15,0 0-33,0 31-42,-1 22-89,-2 1 0,-3 5 19,2-34 20,0 1-1,-2-1 1,-1 0-1,-2 0 1,-4 10-20,8-20 72,0 0 0,1 1 0,1 0 0,0 0 0,1 0 1,1 0-1,1 1-72,-1 4 72,-2 0 0,1 1 0,-6 13-72,6-17 184,2-18-180,0 0 0,0 0-1,0 0 1,0 1 0,0-1-1,0 0 1,0 0 0,0 0-1,0 0 1,0 0 0,1 0 0,-1 0-1,0 0 1,0 0 0,0 1-1,0-1 1,0 0 0,0 0 0,0 0-1,1 0 1,-1 0 0,0 0-1,0 0 1,0 0 0,0 0 0,0 0-1,1 0 1,-1 0 0,0 0-1,0 0 1,0 0 0,0 0-1,0 0 1,0 0 0,1 0 0,-1 0-1,0 0 1,0 0 0,0 0-1,0-1 1,0 1 0,0 0 0,1 0-1,-1 0 1,0 0 0,0 0-1,0 0 1,0 0 0,0 0 0,0 0-1,0-1 1,0 1 0,0 0-1,0 0-3,24-27 266,-14 14-282,20-23 32,1 2 0,8-5-16,-34 37-18,0 0 0,0 1 0,0 0 0,1-1 1,-1 1-1,0 1 0,1-1 0,-1 1 0,1 0 0,-1 1 1,1-1-1,4 2 18,11-1-85,-19-1 84,0 1 0,0 0 0,0 0 1,0 0-1,0 0 0,0 0 0,0 0 0,0 0 1,0 1-1,-1-1 0,1 1 0,0-1 0,-1 1 1,1 0-1,0 1 1,21 29 25,-22-29-30,0-1 0,0 1 0,0-1 0,-1 1 0,1-1 0,0 1 0,-1-1 0,0 1-1,0 0 1,0-1 0,0 1 0,0 0 0,0-1 0,-1 1 0,1-1 0,-1 1 0,0-1 0,0 1 0,0-1 0,0 1-1,0-1 1,0 0 0,-1 0 0,1 1 0,-2 0 5,-6 9-6,-1-1 0,0 0 0,-1-1 0,-5 4 6,-13 14-81,27-26 136,-1 0 1,0 0-1,0 0 0,-1 0 0,1 0 1,0-1-1,0 1 0,-1-1 0,1 0 1,-1 0-1,1 0 0,-1 0 0,1-1 1,-1 1-1,0-1 0,0 0-55,-61-3 398,58 1-399,0 0-1,1-1 1,-1 1 0,1-1 0,-1 0-1,1-1 1,0 1 0,0-2 1,-12-5-21,15 8-57,-7-5 230,6-18-1147,18 41 733,-8-5-12,0 0 1,0 0-1,-1 1 0,-1-1 1,1 1-1,-2 0 0,0 1 0,0 4 274,-1 3-2751</inkml:trace>
  <inkml:trace contextRef="#ctx0" brushRef="#br0" timeOffset="1933.73">0 48 1328,'0'0'807,"0"0"-411,0 0-60,0 0 3,0 0-63,0 0 37,0 0 89,0 0 43,0 0 42,0 0 0,0 0-59,0 0-67,0 0 98,0 0 33,0 0-92,0 0-88,0 0-72,0 0-42,0 0-46,0 0-40,0 0-3,0 0 25,0 0 8,0 0-16,30 8 691,2-4-359,-19-3-374,-1 1 0,1 0 0,-1 0 0,5 3-84,142 45 429,-135-44-344,1-2 0,0 0 0,0-1 0,1-2 1,10-1-86,-35 0 40,-1 0-23,0 0 4,0 0 22,0 0-12,0 0 17,0 0-14,0 0 34,0 0 7,0 0 0,0 0-11,0 0 14,0 0 8,0 0-28,0 0 4,0 0-8,0 0-35,0 0-6,0 0-2,0 0 4,0 0-1,0 0-4,0 0-2,0 0 0,0 0 0,-1-30 86,-1 22-74,0 1-1,0 0 0,-1 1 0,0-1 0,0 0 1,-1 1-1,0-1 0,-3-3-19,-18-34-18,25 44-658,1 15-1442,-1 0 0,0-1 0,-3 15 2118,-5-14-4395</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19.841"/>
    </inkml:context>
    <inkml:brush xml:id="br0">
      <inkml:brushProperty name="width" value="0.05" units="cm"/>
      <inkml:brushProperty name="height" value="0.05" units="cm"/>
    </inkml:brush>
  </inkml:definitions>
  <inkml:trace contextRef="#ctx0" brushRef="#br0">0 1 128,'0'0'854,"0"0"-126,0 0 21,0 0 7,0 0-104,6-1 6885,18 1-7226,7 9-121,0 1 0,-1 2 1,0 1-1,-1 1 1,-1 1-1,4 5-190,-14-9 26,1-1 0,1 0 0,0-2 0,0 0 0,9 2-26,10 16 22,-19-15-22,-11-7-1,-1 1-1,1 0 0,-1 1 1,5 4 1,54 31 14,-66-39 24,0-1-1,0 0 0,1 0 1,-1 0-1,0 0 0,1 0 0,-1 0 1,1 0-1,-1-1 0,1 1 1,-1 0-1,1-1 0,0 1 0,-1-1 1,1 0-1,0 0 0,-1 1 1,1-1-1,0 0 0,-1 0 0,1 0 1,0-1-1,-1 1 0,1 0-37,-2 2 18,0 1 0,-1-1 0,0 1 0,1-1-1,-1 0 1,0 1 0,-1-1 0,1 0 0,0 1-1,0-1 1,-1 0 0,0 0 0,0 1-18,-28 29-30,13-15-32,1 0 2,-1-1-1,0-1 0,-1-1 0,-1 1 61,-38 31-202,22-9 54,28-29 144,0 0 0,-1 0 1,1 0-1,-1-1 0,-1-1 0,-3 3 4,11-8-66,1 0-1,-1 0 1,0 1 0,0-1-1,0 0 1,1 1 0,-1-1-1,1 0 1,-1 1 0,1-1-1,-1 1 1,1-1 0,0 1-1,0-1 1,0 1 66,0 0 6,-1 0 0,1 0 0,0-1 0,-1 1 0,1 0 0,-1 0 0,0 0 0,0-1 0,0 1 0,1 0 0,-2 1-6,1 3 42,1-6-4160,0-9 1056</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22.601"/>
    </inkml:context>
    <inkml:brush xml:id="br0">
      <inkml:brushProperty name="width" value="0.05" units="cm"/>
      <inkml:brushProperty name="height" value="0.05" units="cm"/>
    </inkml:brush>
  </inkml:definitions>
  <inkml:trace contextRef="#ctx0" brushRef="#br0">1 0 1064,'0'0'1178,"0"0"-518,0 0-156,0 0 12,0 0-110,0 0 22,0 0 228,0 0 0,0 0-153,0 0-31,0 0 9,0 0 13,0 0-13,0 0-73,0 0-78,0 0-40,0 0-24,0 0-50,0 0-59,5 12-31,18 6 256,0-2 0,1 0 0,21 10-382,25 16 526,-51-27-447,-17-12-76,1 0 1,0-1-1,0 1 1,1-1-1,-1 0 1,0 0-1,1 0 1,-1-1 0,4 2-4,-2-1 16,0 0 1,0 1 0,0-1 0,0 1 0,-1 0-1,5 4-16,21 12 69,42 30 18,-47-35 858,-19-10-903,-1 0 0,1-1 0,0 0 1,-1 0-1,1-1 0,1 1 0,-1-1 0,0 0 0,0-1 1,2 0-43,-7-1 17,-1 0 2,0 0 39,0 0 9,0 0 28,0 0-2,-5 19 1575,-8-9-1675,0-1 0,-1 0 0,0-1 1,-1 0-1,-3 1 7,-46 26-403,19-2-93,2 2 0,-11 14 496,28-25-132,-93 89-19,113-107 160,0 2-254,1-6-5543,9-2 1954</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26.569"/>
    </inkml:context>
    <inkml:brush xml:id="br0">
      <inkml:brushProperty name="width" value="0.05" units="cm"/>
      <inkml:brushProperty name="height" value="0.05" units="cm"/>
    </inkml:brush>
  </inkml:definitions>
  <inkml:trace contextRef="#ctx0" brushRef="#br0">0 14 56,'0'0'513,"0"0"10,0 0-1,0 0-72,0 0-37,0 0-103,0-3-903,5-6 8328,11 9-7685,-12-1-27,0 1-1,-1-1 1,1 1 0,0 0 0,0 0 0,-1 1 0,1-1-1,0 1 1,0 0 0,-1 0 0,1 0 0,-1 0 0,1 1-1,-1-1 1,1 1 0,-1 0 0,0 0 0,0 0-1,0 0 1,0 1 0,0-1 0,1 3-23,55 56 363,-43-48-299,14 15 56,-8-2-28,-15-19-86,0 1 1,-1 0 0,0 0-1,1 4-6,0 0 8,1-1-1,0 0 1,8 7-8,12 21 65,-28-36-57,0-2-1,2 9 1947,-2-6-1959,-10 1 23,4-1-51,0 0 1,0 0-1,1 0 0,0 1 0,-1 0 1,2 0-1,-1 1 0,1 0 0,-1-1 0,1 1 1,1 1-1,-1-1 0,0 3 33,-1 0-11,0 0-1,-1 0 1,0 0-1,0-1 1,-1 0-1,-1 1 12,-14 13-8,0 2 0,2 0 0,-9 16 8,21-30-13,-29 44-196,23-18-2403,11-21 2703,1 1 0,0 0-1,1-1 1,1 11-91,0-24 18,0-2 39,0 0 19,0 0-5,0 0-19,0 0-31,0 0-12,0 0-3,0 0-28,0 0-62,0 0-12,0 0-66,0 0-129,0 0-208,0 0-516,-2 0-1137,-5 0-1895</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30.502"/>
    </inkml:context>
    <inkml:brush xml:id="br0">
      <inkml:brushProperty name="width" value="0.05" units="cm"/>
      <inkml:brushProperty name="height" value="0.05" units="cm"/>
    </inkml:brush>
  </inkml:definitions>
  <inkml:trace contextRef="#ctx0" brushRef="#br0">26 1 624,'0'0'163,"0"0"-78,0 0 63,0 0 234,0 0 138,0 0 80,0 0-24,0 0-79,0 0-90,0 0-128,0 0-128,0 0-37,0 0 157,0 0 302,0 0 104,0 0-217,0 0-268,0 0-116,0 0 30,0 0 56,0 0 3,-20 3 53,15-2 3921,10-1-4075,0 1 0,0 0 0,0 1 0,-1-1 0,1 1 0,0 0 0,-1 0 0,1 1 0,-1 0 0,0-1 0,0 1 0,0 0 0,0 1 0,1 1-64,0-1 80,1 1 1,-1-1 0,1 0-1,0-1 1,0 0 0,0 1-1,4 0-80,0 0 36,-1 1 0,1 1 0,-1-1 0,0 1-1,-1 1 1,1 0 0,-1 0 0,-1 1 0,1 0-1,-1 0 1,-1 0 0,4 6-36,31 40 87,-6-1 43,-15-30-27,-14-12-90,0-1 0,0-1-1,1 1 1,0-1 0,8 7-13,9-2 9,-22-13-3,1-1-4,-3 0 13,0 0 26,0 0-19,0 0-13,0 0-1,0 0 0,0 0 0,0 0-3,0 0-10,0 0 0,0 0 10,0 0 4,0 0 13,0 0 31,0 0 27,0 0 15,0 0-21,0 0-14,0 0 3,0 0-2,0 1-56,0 0 0,0 0-1,0 0 1,0 0-1,0 0 1,-1 0 0,1 0-1,0 0 1,-1 0-1,1 0 1,0 0 0,-1-1-1,1 1 1,-1 0-1,0 0 1,1 0 0,-1-1-1,0 1 1,1 0-1,-2 0-4,-16 11 5,-1 0 0,2 1-1,0 1 1,1 1-1,0 1 1,1 0-1,-1 3-4,13-16 4,1-1 0,-1 1 0,0-1 0,0 1 0,0-1-1,0 0 1,0 0 0,-1 0-4,1-1-3,-1 1 0,1 0 1,0 1-1,0-1 0,0 0 0,0 1 0,0 0 0,0 1 3,-35 37-28,31-36 6,1 2-1,0-1 0,0 1 1,0 0-1,1 0 0,0 1 1,0-1-1,1 1 0,-1 3 23,3-5-26,-1 0-1,0 1 0,0-1 0,0 0 0,-1-1 0,0 1 1,0 0-1,0-1 0,-3 3 27,6-5 1,1-3 9,-11 18-65,10-16 31,-1-1 0,1 1 0,0 0 0,-1 0 0,1 0 0,0 0 1,0 0-1,0 0 0,0 0 0,0 0 0,1 0 0,-1 1 0,1-1 24,-5 20-135,3-18 134,1 0 0,-1 0 0,1 0 0,1 0-1,-1 1 1,0-1 0,1 0 0,0 1 1,0-4-12,0-1 3,0 0 1,0 0 0,0 0-3,0 0-7,0 0 7,0 0 3,0 0-15,0 0-55,0 0 0,0 0 21,0 0 0,0 0 29,0 0-18,0 0 21,0 0-15,0 0 24,0 0 0,0 0-40,0 0-56,0 0-87,0 0-98,0 0-169,0 6-1954,0-1-360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09.330"/>
    </inkml:context>
    <inkml:brush xml:id="br0">
      <inkml:brushProperty name="width" value="0.05" units="cm"/>
      <inkml:brushProperty name="height" value="0.05" units="cm"/>
    </inkml:brush>
  </inkml:definitions>
  <inkml:trace contextRef="#ctx0" brushRef="#br0">1 158 40,'0'0'488,"0"0"-255,0 0-31,0 0 130,0 0 129,0 0 65,0 0-18,0 0-21,0 0-30,0 0-62,0 0-86,0 0-66,0 0-50,0 0-29,0 0 22,0 0 32,0 0 5,0 0-35,0 0-29,0 0-12,0 0 51,0 0 32,0 0 4,0 0-20,0 0-35,0 0-26,0 0-4,0 0 50,0 0 50,0 0 14,0 0-20,0 0 2,0 0-26,0 0-31,0 0-40,0 0-32,0 0-29,0 0 3,0 0-42,0 0 26,0 0 18,0 0-6,0 0-15,0 0-16,16-9 254,-12 4-289,1 0 0,-1 0 0,1 0 0,0 1 0,0-1 0,1 1 0,-1 0 0,1 1 0,0-1 0,1 1-20,32-24 280,-34 24-272,0 1 1,1-1-1,-1 1 0,1 0 0,-1 0 0,1 0 0,3 0-8,12-4 87,20-10 22,-31 11-50,1 0 1,-1 1-1,1 1 1,0 0-1,1 0 1,-1 1-1,0 0 0,10 1-59,271-5 873,-276 6-845,27-1 221,1 2 1,-1 3 0,18 3-250,-55-5 23,56 10 395,48 17-418,-89-22 38,-2 1-1,1 0 0,-1 2 0,-1 0 0,1 1 0,-2 1 1,7 5-38,26 20 81,-35-27-57,0 0 0,-1 1 1,-1 0-1,0 2 0,0-1 0,0 3-24,10 11 122,22 22-122,-21-25 34,-2 1 1,9 13-35,52 90 120,-63-98-90,-1 1 0,-2 0-1,3 9-29,11 29 33,-7-18 18,-2 2 0,0 7-51,-18-45 6,-3-9-2,0-1 0,0 1 0,0-1 0,1 1 0,0-1 0,0 0 0,0 0 1,0 0-1,1 0 0,2 2-4,-5-5 1,1 0 1,-1 0-1,1-1 0,-1 1 1,1 0-1,-1 0 0,1-1 1,-1 1-1,0 0 0,0 0 1,1 0-1,-1 0 0,0-1 1,0 1-1,0 0 0,0 0 1,0 0-1,0 0 1,0 0-2,0 0-18,0 0 0,0 0 1,0-1-1,0 1 0,0 0 1,0 0-1,0-1 0,0 1 1,0 0-1,0-1 1,0 1-1,1 0 0,-1-1 1,0 1-1,1 0 0,-1-1 1,0 1-1,1 0 0,-1-1 1,1 1-1,-1-1 1,1 1-1,-1-1 0,1 1 1,-1-1-1,1 1 0,-1-1 1,1 1 17,-1-23-3418,-3 11-769</inkml:trace>
  <inkml:trace contextRef="#ctx0" brushRef="#br0" timeOffset="1888.76">517 456 392,'0'0'594,"0"0"-89,0 0-44,0 0-139,0 0-97,0 0-35,0 0 11,0 0 78,0 0 45,0 0-16,0 0-60,0 0-107,0 0-34,0 0-11,0 0-32,0 0-16,0 0-20,0 0 43,0 0 33,0 0 57,0 0 47,0 0-33,0 0-1,0 0 15,0 0 23,0 0 8,0 0-18,0 0-48,0 0-65,0 0-2,0 0 9,0 0 4,0 0-12,0 0-24,0 0-38,0 0-2,0 18 12,0 219 249,0-236-293,0-1-11,0 0-48,0 0-50,0 0-110,0 0-157,0 0-165,2 0-1573,-1 0 181</inkml:trace>
  <inkml:trace contextRef="#ctx0" brushRef="#br0" timeOffset="3090.89">642 575 392,'0'0'1086,"0"0"-425,0 0-103,0 0-41,0 0-58,0 0-68,0 0-126,0 0-93,0 0-35,0 0-14,0 0 2,0 0 31,0 0 63,0 0 96,0 0 42,0 0-10,0 0-26,0 0-75,0 0-80,0 0-96,0 0-37,0 0 37,0 0-2,7-21 117,-5 20-183,0 0 0,0 0 0,0 0 0,0 0 0,0 0 0,0 1 0,0-1 0,0 1 0,0-1 0,0 1-1,0 0 1,0 0 0,0 0 0,0 0 0,0 0 0,0 0 0,0 0 0,1 1 0,-1-1 0,0 1 0,0 0 0,0-1 0,-1 1 0,1 0 0,0 0 0,0 0 0,0 1 0,-1-1 0,1 0 0,0 1 0,-1-1 0,1 1 0,-1-1 0,0 1-1,1-1 1,-1 1 0,0 0 0,1 2-2,1 2 15,1 0 0,-1 1 1,-1-1-1,1 1 0,-1 0 0,0 0 0,0 0 0,-1 0 0,0 0 0,-1 1 0,1-1-15,-1-1-43,0 0 1,0 1-1,0-1 0,-1 0 1,0 0-1,0 0 0,0 0 1,-1 0-1,0 0 0,0 0 1,-1 0-1,0 1 43,-5 8-106,5-9 88,0 0 1,0 0-1,-1-1 0,1 1 0,-1-1 1,-5 5 17,9-10 17,0 0 45,0 0-1,0 0-25,0 0 84,0 0 104,0 0-53,0 0-102,0 0-48,0 0-14,0 0-12,0 0-5,0 0-11,0 0-22,0 0 15,20-9 134,-3 4-23,1 0 1,0 1-1,0 2 1,0-1 0,0 2-1,6 1-83,-16-5 484,-5 4-5822,-3 1 2789</inkml:trace>
  <inkml:trace contextRef="#ctx0" brushRef="#br0" timeOffset="4493.69">943 527 984,'0'0'646,"0"0"-173,0 0-41,0 0 23,0 0-4,0 0-39,0 25 255,0 102 969,1-126-1624,-1 0-1,1 0 1,-1 0 0,1 0-1,0 0 1,0-1 0,-1 1-1,1 0 1,0 0 0,0 0-1,0-1 1,0 1 0,0 0-1,0-1 1,0 1 0,0-1-1,0 1 1,0-1 0,1 1-12,27 9 514,-23-8-350,4 1-91,1 0 0,0-1 1,0 0-1,0-1 0,0 0 0,10-1-73,-21 0 49,0 0 45,13-29 646,-13 27-741,1-6-53,0 1-1,1 0 0,-1 0 0,1 0 0,1 0 1,0 0-1,0-1 55,-2 3 13,0 1 1,0 0 0,-1 0 0,1-1-1,-1 1 1,0 0 0,-1-1 0,1 1 0,-1-1-14,0-11 34,1 15-33,-1-1 0,1 1 0,0-1 0,-1 1 0,1-1 0,-1 1 0,0 0 0,1-1 0,-1 1-1,0 0 1,0 0 0,0 0 0,0-1 0,0 1 0,0 0 0,0 0 0,0 0 0,-1 0 0,0 0-1,-31-19-285,10 6 148,20 13-3,1 1 1,0-1-1,0 1 0,-1 0 0,1-1 0,0 1 0,0 0 0,-1 1 0,1-1 1,0 0-1,-1 1 140,-12 0-99,14-1 99,0 0 0,1 0 0,-1 1 1,0-1-1,0 1 0,1-1 1,-1 1-1,0-1 0,1 1 0,-1-1 1,0 1-1,1 0 0,-1-1 1,1 1-1,-1 0 0,1-1 0,0 1 1,-1 0-1,1 0 0,-1-1 0,1 1 1,0 0-1,0 1 0,-6 17-51,6-18 42,-3 10-169,0 4-184,2-5-3513,1-10 2233</inkml:trace>
  <inkml:trace contextRef="#ctx0" brushRef="#br0" timeOffset="5891.5">1208 379 640,'0'0'983,"0"0"-184,0 0-100,0 0-2,0 0-185,0 0-100,0 0 4,0 0-23,0 0-88,0 0-74,0 0-94,0 0-25,-10 21 467,8-13-595,-1 0 0,1 0 0,1 0 0,-1 0 0,1 1 0,1-1 0,-1 0 0,1 1 0,1 5 16,0 8-278,-1-22 275,1 1 0,-1 0 0,0 0 0,1 0 0,-1-1-1,1 1 1,0 0 0,-1 0 0,1-1 0,-1 1 0,1-1-1,0 1 1,0 0 0,-1-1 0,1 1 0,0-1 0,0 0-1,0 1 1,-1-1 0,1 0 0,0 1 0,0-1 0,0 0-1,0 0 1,0 0 0,0 0 0,0 0 0,-1 0 0,2 0 3,31 2 26,-29-3-29,-2 2 28,0-1 0,0 0-1,0 0 1,1-1 0,-1 1-1,0 0 1,0-1 0,0 1-1,0-1 1,0 0 0,0 0-1,0 0 1,0 0 0,0 0-1,0 0 1,-1 0 0,1 0-1,0-1 1,-1 1-1,1-1 1,-1 1 0,0-1-1,1 0 1,-1 0 0,0 1-1,0-1 1,0 0 0,0 0-1,0 0 1,0 0 0,-1 0-1,1 0 1,-1 0 0,1 0-1,-1-1 1,0 1 0,0 0-1,0 0 1,0 0 0,0 0-1,-1-1-24,4-27-106,-1 24 90,-2 0 1,1-1-1,0 1 1,-1-1 0,0 1-1,-1 0 1,0-1-1,1 1 1,-2-1 15,2 6-21,-1 0 1,0-1 0,1 1-1,-1 0 1,0 0-1,0 0 1,0 0-1,1 0 1,-1 0 0,0 0-1,0 0 1,-1 0-1,1 1 1,0-1-1,0 0 1,0 1-1,0-1 1,-1 1 0,1-1-1,0 1 1,-1-1-1,0 1 21,-35-2-299,29 2 316,6 0-40,1 1 0,-1 0 0,1 0 1,0 0-1,-1 0 0,1-1 0,0 2 0,0-1 1,0 0-1,0 0 0,0 0 0,0 0 1,0 1-1,0-1 0,0 0 0,1 1 0,-1-1 1,0 1-1,1-1 0,0 1 0,-1-1 0,1 1 1,0-1-1,-1 2 23,-6 40-1215,7-2-63,0-31-61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6.186"/>
    </inkml:context>
    <inkml:brush xml:id="br0">
      <inkml:brushProperty name="width" value="0.05" units="cm"/>
      <inkml:brushProperty name="height" value="0.05" units="cm"/>
    </inkml:brush>
  </inkml:definitions>
  <inkml:trace contextRef="#ctx0" brushRef="#br0">73 242 960,'0'0'834,"0"0"-390,0 0-16,0 0 29,0 0 21,0 0 14,0 0-80,0 0-69,0 0-90,0 0-68,0 0-11,0 0 33,0 0-33,0 0-82,0 0-65,0 0-18,0 0-1,0 0 3,0 0 2,0 0-34,0 0-34,0 0-10,0 27 96,6 184 2561,-6-209-2594,0 0 1,0-1-1,0 1 0,0 0 1,0 0-1,1-1 0,-1 1 0,0 0 1,1 0-1,-1-1 0,1 1 1,0-1-1,-1 1 0,1 0 1,0-1-1,0 1 0,0-1 0,0 0 1,0 1-1,1-1 0,-1 0 1,0 1-1,1-1 0,-1 0 0,0 0 1,1 0-1,-1-1 0,1 1 1,0 0 1,4 1-12,0-1 1,1 0 0,-1 0-1,0-1 1,0 1 0,1-1-1,3-1 12,7 1 202,-16-1-179,1 1 0,-1 0-1,1 0 1,-1-1 0,0 1-1,1-1 1,-1 0 0,0 1-1,1-1 1,-1 0 0,0 0-1,0 1 1,0-1-1,1 0 1,-1 0 0,0-1-1,-1 1 1,1 0 0,0 0-1,0 0 1,0 0 0,-1-1-1,1 1 1,0 0 0,-1-1-1,1 1 1,-1-1-1,0 1 1,1-1-23,7-50 592,-6 37-738,2-16 139,2-7-45,-2 1-1,-1-23 53,-3 60 39,0 0-36,0 0-74,0 0-56,0 32 285,1-3 10,2 0 1,1-1 0,3 8-169,1 12 44,0-23 33,0 6-51,-1-28-166,-7 122-311,0-124 113,0-1-383,0-3-608,0-10-782,0-4-745</inkml:trace>
  <inkml:trace contextRef="#ctx0" brushRef="#br0" timeOffset="1180.46">0 153 1592,'0'0'2001,"0"0"-1156,0 0-497,0 0 114,0 0 105,0 0 54,0 0 77,0 0-1,0 0-28,0 0-70,0 0-87,0 0-84,0 0-62,0 0-54,0 0-96,0 0-53,0 0-49,0 0-19,0 0-47,0 0-53,14 0-53,4-2 89,0 0 0,0-1 1,0 0-1,0-2 0,8-3-31,-9 3 37,1 0 1,0 1 0,1 1 0,-1 0-1,10 1-37,104 2 97,-118-4 10,-18-4 72,-19-7-257,5 7-46,-1-1 0,1-1 0,1-1 0,0 0 1,1-1-1,-4-4 124,19 16 97,-2-3-2192,4 4-1770,3 4 3521,4 4-1820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19.841"/>
    </inkml:context>
    <inkml:brush xml:id="br0">
      <inkml:brushProperty name="width" value="0.05" units="cm"/>
      <inkml:brushProperty name="height" value="0.05" units="cm"/>
    </inkml:brush>
  </inkml:definitions>
  <inkml:trace contextRef="#ctx0" brushRef="#br0">0 1 128,'0'0'854,"0"0"-126,0 0 21,0 0 7,0 0-104,6-1 6885,18 1-7226,7 9-121,0 1 0,-1 2 1,0 1-1,-1 1 1,-1 1-1,4 5-190,-14-9 26,1-1 0,1 0 0,0-2 0,0 0 0,9 2-26,10 16 22,-19-15-22,-11-7-1,-1 1-1,1 0 0,-1 1 1,5 4 1,54 31 14,-66-39 24,0-1-1,0 0 0,1 0 1,-1 0-1,0 0 0,1 0 0,-1 0 1,1 0-1,-1-1 0,1 1 1,-1 0-1,1-1 0,0 1 0,-1-1 1,1 0-1,0 0 0,-1 1 1,1-1-1,0 0 0,-1 0 0,1 0 1,0-1-1,-1 1 0,1 0-37,-2 2 18,0 1 0,-1-1 0,0 1 0,1-1-1,-1 0 1,0 1 0,-1-1 0,1 0 0,0 1-1,0-1 1,-1 0 0,0 0 0,0 1-18,-28 29-30,13-15-32,1 0 2,-1-1-1,0-1 0,-1-1 0,-1 1 61,-38 31-202,22-9 54,28-29 144,0 0 0,-1 0 1,1 0-1,-1-1 0,-1-1 0,-3 3 4,11-8-66,1 0-1,-1 0 1,0 1 0,0-1-1,0 0 1,1 1 0,-1-1-1,1 0 1,-1 1 0,1-1-1,-1 1 1,1-1 0,0 1-1,0-1 1,0 1 66,0 0 6,-1 0 0,1 0 0,0-1 0,-1 1 0,1 0 0,-1 0 0,0 0 0,0-1 0,0 1 0,1 0 0,-2 1-6,1 3 42,1-6-4160,0-9 1056</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22.601"/>
    </inkml:context>
    <inkml:brush xml:id="br0">
      <inkml:brushProperty name="width" value="0.05" units="cm"/>
      <inkml:brushProperty name="height" value="0.05" units="cm"/>
    </inkml:brush>
  </inkml:definitions>
  <inkml:trace contextRef="#ctx0" brushRef="#br0">1 0 1064,'0'0'1178,"0"0"-518,0 0-156,0 0 12,0 0-110,0 0 22,0 0 228,0 0 0,0 0-153,0 0-31,0 0 9,0 0 13,0 0-13,0 0-73,0 0-78,0 0-40,0 0-24,0 0-50,0 0-59,5 12-31,18 6 256,0-2 0,1 0 0,21 10-382,25 16 526,-51-27-447,-17-12-76,1 0 1,0-1-1,0 1 1,1-1-1,-1 0 1,0 0-1,1 0 1,-1-1 0,4 2-4,-2-1 16,0 0 1,0 1 0,0-1 0,0 1 0,-1 0-1,5 4-16,21 12 69,42 30 18,-47-35 858,-19-10-903,-1 0 0,1-1 0,0 0 1,-1 0-1,1-1 0,1 1 0,-1-1 0,0 0 0,0-1 1,2 0-43,-7-1 17,-1 0 2,0 0 39,0 0 9,0 0 28,0 0-2,-5 19 1575,-8-9-1675,0-1 0,-1 0 0,0-1 1,-1 0-1,-3 1 7,-46 26-403,19-2-93,2 2 0,-11 14 496,28-25-132,-93 89-19,113-107 160,0 2-254,1-6-5543,9-2 1954</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26.569"/>
    </inkml:context>
    <inkml:brush xml:id="br0">
      <inkml:brushProperty name="width" value="0.05" units="cm"/>
      <inkml:brushProperty name="height" value="0.05" units="cm"/>
    </inkml:brush>
  </inkml:definitions>
  <inkml:trace contextRef="#ctx0" brushRef="#br0">0 14 56,'0'0'513,"0"0"10,0 0-1,0 0-72,0 0-37,0 0-103,0-3-903,5-6 8328,11 9-7685,-12-1-27,0 1-1,-1-1 1,1 1 0,0 0 0,0 0 0,-1 1 0,1-1-1,0 1 1,0 0 0,-1 0 0,1 0 0,-1 0 0,1 1-1,-1-1 1,1 1 0,-1 0 0,0 0 0,0 0-1,0 0 1,0 1 0,0-1 0,1 3-23,55 56 363,-43-48-299,14 15 56,-8-2-28,-15-19-86,0 1 1,-1 0 0,0 0-1,1 4-6,0 0 8,1-1-1,0 0 1,8 7-8,12 21 65,-28-36-57,0-2-1,2 9 1947,-2-6-1959,-10 1 23,4-1-51,0 0 1,0 0-1,1 0 0,0 1 0,-1 0 1,2 0-1,-1 1 0,1 0 0,-1-1 0,1 1 1,1 1-1,-1-1 0,0 3 33,-1 0-11,0 0-1,-1 0 1,0 0-1,0-1 1,-1 0-1,-1 1 12,-14 13-8,0 2 0,2 0 0,-9 16 8,21-30-13,-29 44-196,23-18-2403,11-21 2703,1 1 0,0 0-1,1-1 1,1 11-91,0-24 18,0-2 39,0 0 19,0 0-5,0 0-19,0 0-31,0 0-12,0 0-3,0 0-28,0 0-62,0 0-12,0 0-66,0 0-129,0 0-208,0 0-516,-2 0-1137,-5 0-1895</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0:30.502"/>
    </inkml:context>
    <inkml:brush xml:id="br0">
      <inkml:brushProperty name="width" value="0.05" units="cm"/>
      <inkml:brushProperty name="height" value="0.05" units="cm"/>
    </inkml:brush>
  </inkml:definitions>
  <inkml:trace contextRef="#ctx0" brushRef="#br0">26 1 624,'0'0'163,"0"0"-78,0 0 63,0 0 234,0 0 138,0 0 80,0 0-24,0 0-79,0 0-90,0 0-128,0 0-128,0 0-37,0 0 157,0 0 302,0 0 104,0 0-217,0 0-268,0 0-116,0 0 30,0 0 56,0 0 3,-20 3 53,15-2 3921,10-1-4075,0 1 0,0 0 0,0 1 0,-1-1 0,1 1 0,0 0 0,-1 0 0,1 1 0,-1 0 0,0-1 0,0 1 0,0 0 0,0 1 0,1 1-64,0-1 80,1 1 1,-1-1 0,1 0-1,0-1 1,0 0 0,0 1-1,4 0-80,0 0 36,-1 1 0,1 1 0,-1-1 0,0 1-1,-1 1 1,1 0 0,-1 0 0,-1 1 0,1 0-1,-1 0 1,-1 0 0,4 6-36,31 40 87,-6-1 43,-15-30-27,-14-12-90,0-1 0,0-1-1,1 1 1,0-1 0,8 7-13,9-2 9,-22-13-3,1-1-4,-3 0 13,0 0 26,0 0-19,0 0-13,0 0-1,0 0 0,0 0 0,0 0-3,0 0-10,0 0 0,0 0 10,0 0 4,0 0 13,0 0 31,0 0 27,0 0 15,0 0-21,0 0-14,0 0 3,0 0-2,0 1-56,0 0 0,0 0-1,0 0 1,0 0-1,0 0 1,-1 0 0,1 0-1,0 0 1,-1 0-1,1 0 1,0 0 0,-1-1-1,1 1 1,-1 0-1,0 0 1,1 0 0,-1-1-1,0 1 1,1 0-1,-2 0-4,-16 11 5,-1 0 0,2 1-1,0 1 1,1 1-1,0 1 1,1 0-1,-1 3-4,13-16 4,1-1 0,-1 1 0,0-1 0,0 1 0,0-1-1,0 0 1,0 0 0,-1 0-4,1-1-3,-1 1 0,1 0 1,0 1-1,0-1 0,0 0 0,0 1 0,0 0 0,0 1 3,-35 37-28,31-36 6,1 2-1,0-1 0,0 1 1,0 0-1,1 0 0,0 1 1,0-1-1,1 1 0,-1 3 23,3-5-26,-1 0-1,0 1 0,0-1 0,0 0 0,-1-1 0,0 1 1,0 0-1,0-1 0,-3 3 27,6-5 1,1-3 9,-11 18-65,10-16 31,-1-1 0,1 1 0,0 0 0,-1 0 0,1 0 0,0 0 1,0 0-1,0 0 0,0 0 0,0 0 0,1 0 0,-1 1 0,1-1 24,-5 20-135,3-18 134,1 0 0,-1 0 0,1 0 0,1 0-1,-1 1 1,0-1 0,1 0 0,0 1 1,0-4-12,0-1 3,0 0 1,0 0 0,0 0-3,0 0-7,0 0 7,0 0 3,0 0-15,0 0-55,0 0 0,0 0 21,0 0 0,0 0 29,0 0-18,0 0 21,0 0-15,0 0 24,0 0 0,0 0-40,0 0-56,0 0-87,0 0-98,0 0-169,0 6-1954,0-1-360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9.497"/>
    </inkml:context>
    <inkml:brush xml:id="br0">
      <inkml:brushProperty name="width" value="0.05" units="cm"/>
      <inkml:brushProperty name="height" value="0.05" units="cm"/>
    </inkml:brush>
  </inkml:definitions>
  <inkml:trace contextRef="#ctx0" brushRef="#br0">110 298 1424,'0'0'1279,"0"0"-621,0 0-75,0 0-39,0 0-126,0 0-84,0-20 3644,30 77-3665,-11-20-194,2-1 0,1 0 1,21 24-120,-43-59 25,1 0 1,-1 0-1,1-1 0,-1 1 1,1 0-1,0 0 1,-1 0-1,1 0 0,0-1 1,0 1-1,-1 0 0,1-1 1,0 1-1,0-1 1,0 1-1,0-1 0,0 1 1,0-1-1,0 1 1,0-1-1,0 0 0,0 0 1,0 1-1,0-1 1,1 0-26,-1-2 65,0 1 1,0 0 0,1-1-1,-1 1 1,-1 0 0,1-1 0,0 1-1,0-1 1,0 0 0,-1 1 0,1-1-1,-1 0 1,1 0-66,5-16-232,5-6 244,1 0-1,1 1 0,1 0 0,1 1 0,16-19-11,-25 32-13,-5 7 15,0 1 0,0-1 0,0 0-1,0 0 1,1 1 0,-1-1 0,0 1 0,1-1 0,-1 1 0,1-1 0,-1 1-1,1 0 1,0 0 0,0 0 0,0-1-2,-1 2 43,-1 0-14,0 0 12,-17 24-4667,4-9 443</inkml:trace>
  <inkml:trace contextRef="#ctx0" brushRef="#br0" timeOffset="1506.37">0 161 2601,'0'0'1184,"0"0"-553,0 0-58,0 0-31,0 0-161,0 0-21,0 0 95,0 0 42,0 0 5,0 0 0,0 0-69,0 0-107,0 0-51,0 0-35,0 0-51,0 0-14,0 0-32,0 0-18,0 0-17,0 0-1,0 0 14,0 0 10,0 0-35,0 0-15,0 0-13,25-1 76,60-23 629,-62 16-725,1 1 0,-1 1 0,1 1 0,0 2 0,0 0 0,6 1-48,85-4 89,-115 6-60,0 0-1,1 0 1,-1 0 0,1 0-1,-1 0 1,0 0 0,1 0-1,-1 0 1,0 0 0,1 0-1,-1 0 1,0 0 0,0 0 0,1-1-1,-1 1 1,0 0 0,1 0-1,-1 0 1,0-1 0,1 1-1,-1 0 1,0 0 0,0 0-1,0-1 1,1 1 0,-1 0-1,0-1 1,0 1 0,0 0-1,1 0 1,-1-1 0,0 1 0,0 0-1,0-1 1,0 1 0,0 0-1,0-1 1,0 1 0,0 0-1,0-1 1,0 1 0,0 0-1,0-1 1,0 1 0,0 0-1,0-1 1,0 1 0,0 0 0,0-1-1,0 1 1,-1 0 0,1-1-1,0 1 1,0 0 0,0 0-1,-1-1 1,1 1 0,0 0-1,0 0 1,-1-1 0,1 1-29,-12-16-15,4 10 12,0 0 0,0 1-1,0 0 1,-1 0 0,0 1 0,-1 0 3,-26-14-117,31 12 50,5 6 58,0-1 0,-1 1 0,1 0 0,0-1 0,-1 1 1,1-1-1,0 1 0,-1 0 0,1-1 0,-1 1 0,1 0 0,-1-1 0,1 1 0,-1 0 0,1 0 0,-1-1 0,1 1 0,-1 0 0,1 0 0,-1 0 0,1 0 0,-1 0 0,1 0 1,-1 0 8,0 0-7,1 0-1,0 0 0,0 0-1,0 0-11,0 0-16,0 0 1,0 0-83,0 0-79,0 0-130,0 0-173,9 0-948,57 0-624,-35 0-528</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09.330"/>
    </inkml:context>
    <inkml:brush xml:id="br0">
      <inkml:brushProperty name="width" value="0.05" units="cm"/>
      <inkml:brushProperty name="height" value="0.05" units="cm"/>
    </inkml:brush>
  </inkml:definitions>
  <inkml:trace contextRef="#ctx0" brushRef="#br0">1 158 40,'0'0'488,"0"0"-255,0 0-31,0 0 130,0 0 129,0 0 65,0 0-18,0 0-21,0 0-30,0 0-62,0 0-86,0 0-66,0 0-50,0 0-29,0 0 22,0 0 32,0 0 5,0 0-35,0 0-29,0 0-12,0 0 51,0 0 32,0 0 4,0 0-20,0 0-35,0 0-26,0 0-4,0 0 50,0 0 50,0 0 14,0 0-20,0 0 2,0 0-26,0 0-31,0 0-40,0 0-32,0 0-29,0 0 3,0 0-42,0 0 26,0 0 18,0 0-6,0 0-15,0 0-16,16-9 254,-12 4-289,1 0 0,-1 0 0,1 0 0,0 1 0,0-1 0,1 1 0,-1 0 0,1 1 0,0-1 0,1 1-20,32-24 280,-34 24-272,0 1 1,1-1-1,-1 1 0,1 0 0,-1 0 0,1 0 0,3 0-8,12-4 87,20-10 22,-31 11-50,1 0 1,-1 1-1,1 1 1,0 0-1,1 0 1,-1 1-1,0 0 0,10 1-59,271-5 873,-276 6-845,27-1 221,1 2 1,-1 3 0,18 3-250,-55-5 23,56 10 395,48 17-418,-89-22 38,-2 1-1,1 0 0,-1 2 0,-1 0 0,1 1 0,-2 1 1,7 5-38,26 20 81,-35-27-57,0 0 0,-1 1 1,-1 0-1,0 2 0,0-1 0,0 3-24,10 11 122,22 22-122,-21-25 34,-2 1 1,9 13-35,52 90 120,-63-98-90,-1 1 0,-2 0-1,3 9-29,11 29 33,-7-18 18,-2 2 0,0 7-51,-18-45 6,-3-9-2,0-1 0,0 1 0,0-1 0,1 1 0,0-1 0,0 0 0,0 0 1,0 0-1,1 0 0,2 2-4,-5-5 1,1 0 1,-1 0-1,1-1 0,-1 1 1,1 0-1,-1 0 0,1-1 1,-1 1-1,0 0 0,0 0 1,1 0-1,-1 0 0,0-1 1,0 1-1,0 0 0,0 0 1,0 0-1,0 0 1,0 0-2,0 0-18,0 0 0,0 0 1,0-1-1,0 1 0,0 0 1,0 0-1,0-1 0,0 1 1,0 0-1,0-1 1,0 1-1,1 0 0,-1-1 1,0 1-1,1 0 0,-1-1 1,0 1-1,1 0 0,-1-1 1,1 1-1,-1-1 1,1 1-1,-1-1 0,1 1 1,-1-1-1,1 1 0,-1-1 1,1 1 17,-1-23-3418,-3 11-769</inkml:trace>
  <inkml:trace contextRef="#ctx0" brushRef="#br0" timeOffset="1888.76">517 456 392,'0'0'594,"0"0"-89,0 0-44,0 0-139,0 0-97,0 0-35,0 0 11,0 0 78,0 0 45,0 0-16,0 0-60,0 0-107,0 0-34,0 0-11,0 0-32,0 0-16,0 0-20,0 0 43,0 0 33,0 0 57,0 0 47,0 0-33,0 0-1,0 0 15,0 0 23,0 0 8,0 0-18,0 0-48,0 0-65,0 0-2,0 0 9,0 0 4,0 0-12,0 0-24,0 0-38,0 0-2,0 18 12,0 219 249,0-236-293,0-1-11,0 0-48,0 0-50,0 0-110,0 0-157,0 0-165,2 0-1573,-1 0 181</inkml:trace>
  <inkml:trace contextRef="#ctx0" brushRef="#br0" timeOffset="3090.89">642 575 392,'0'0'1086,"0"0"-425,0 0-103,0 0-41,0 0-58,0 0-68,0 0-126,0 0-93,0 0-35,0 0-14,0 0 2,0 0 31,0 0 63,0 0 96,0 0 42,0 0-10,0 0-26,0 0-75,0 0-80,0 0-96,0 0-37,0 0 37,0 0-2,7-21 117,-5 20-183,0 0 0,0 0 0,0 0 0,0 0 0,0 0 0,0 1 0,0-1 0,0 1 0,0-1 0,0 1-1,0 0 1,0 0 0,0 0 0,0 0 0,0 0 0,0 0 0,0 0 0,1 1 0,-1-1 0,0 1 0,0 0 0,0-1 0,-1 1 0,1 0 0,0 0 0,0 0 0,0 1 0,-1-1 0,1 0 0,0 1 0,-1-1 0,1 1 0,-1-1 0,0 1-1,1-1 1,-1 1 0,0 0 0,1 2-2,1 2 15,1 0 0,-1 1 1,-1-1-1,1 1 0,-1 0 0,0 0 0,0 0 0,-1 0 0,0 0 0,-1 1 0,1-1-15,-1-1-43,0 0 1,0 1-1,0-1 0,-1 0 1,0 0-1,0 0 0,0 0 1,-1 0-1,0 0 0,0 0 1,-1 0-1,0 1 43,-5 8-106,5-9 88,0 0 1,0 0-1,-1-1 0,1 1 0,-1-1 1,-5 5 17,9-10 17,0 0 45,0 0-1,0 0-25,0 0 84,0 0 104,0 0-53,0 0-102,0 0-48,0 0-14,0 0-12,0 0-5,0 0-11,0 0-22,0 0 15,20-9 134,-3 4-23,1 0 1,0 1-1,0 2 1,0-1 0,0 2-1,6 1-83,-16-5 484,-5 4-5822,-3 1 2789</inkml:trace>
  <inkml:trace contextRef="#ctx0" brushRef="#br0" timeOffset="4493.69">943 527 984,'0'0'646,"0"0"-173,0 0-41,0 0 23,0 0-4,0 0-39,0 25 255,0 102 969,1-126-1624,-1 0-1,1 0 1,-1 0 0,1 0-1,0 0 1,0-1 0,-1 1-1,1 0 1,0 0 0,0 0-1,0-1 1,0 1 0,0 0-1,0-1 1,0 1 0,0-1-1,0 1 1,0-1 0,1 1-12,27 9 514,-23-8-350,4 1-91,1 0 0,0-1 1,0 0-1,0-1 0,0 0 0,10-1-73,-21 0 49,0 0 45,13-29 646,-13 27-741,1-6-53,0 1-1,1 0 0,-1 0 0,1 0 0,1 0 1,0 0-1,0-1 55,-2 3 13,0 1 1,0 0 0,-1 0 0,1-1-1,-1 1 1,0 0 0,-1-1 0,1 1 0,-1-1-14,0-11 34,1 15-33,-1-1 0,1 1 0,0-1 0,-1 1 0,1-1 0,-1 1 0,0 0 0,1-1 0,-1 1-1,0 0 1,0 0 0,0 0 0,0-1 0,0 1 0,0 0 0,0 0 0,0 0 0,-1 0 0,0 0-1,-31-19-285,10 6 148,20 13-3,1 1 1,0-1-1,0 1 0,-1 0 0,1-1 0,0 1 0,0 0 0,-1 1 0,1-1 1,0 0-1,-1 1 140,-12 0-99,14-1 99,0 0 0,1 0 0,-1 1 1,0-1-1,0 1 0,1-1 1,-1 1-1,0-1 0,1 1 0,-1-1 1,0 1-1,1 0 0,-1-1 1,1 1-1,-1 0 0,1-1 0,0 1 1,-1 0-1,1 0 0,-1-1 0,1 1 1,0 0-1,0 1 0,-6 17-51,6-18 42,-3 10-169,0 4-184,2-5-3513,1-10 2233</inkml:trace>
  <inkml:trace contextRef="#ctx0" brushRef="#br0" timeOffset="5891.5">1208 379 640,'0'0'983,"0"0"-184,0 0-100,0 0-2,0 0-185,0 0-100,0 0 4,0 0-23,0 0-88,0 0-74,0 0-94,0 0-25,-10 21 467,8-13-595,-1 0 0,1 0 0,1 0 0,-1 0 0,1 1 0,1-1 0,-1 0 0,1 1 0,1 5 16,0 8-278,-1-22 275,1 1 0,-1 0 0,0 0 0,1 0 0,-1-1-1,1 1 1,0 0 0,-1 0 0,1-1 0,-1 1 0,1-1-1,0 1 1,0 0 0,-1-1 0,1 1 0,0-1 0,0 0-1,0 1 1,-1-1 0,1 0 0,0 1 0,0-1 0,0 0-1,0 0 1,0 0 0,0 0 0,0 0 0,-1 0 0,2 0 3,31 2 26,-29-3-29,-2 2 28,0-1 0,0 0-1,0 0 1,1-1 0,-1 1-1,0 0 1,0-1 0,0 1-1,0-1 1,0 0 0,0 0-1,0 0 1,0 0 0,0 0-1,0 0 1,-1 0 0,1 0-1,0-1 1,-1 1-1,1-1 1,-1 1 0,0-1-1,1 0 1,-1 0 0,0 1-1,0-1 1,0 0 0,0 0-1,0 0 1,0 0 0,-1 0-1,1 0 1,-1 0 0,1 0-1,-1-1 1,0 1 0,0 0-1,0 0 1,0 0 0,0 0-1,-1-1-24,4-27-106,-1 24 90,-2 0 1,1-1-1,0 1 1,-1-1 0,0 1-1,-1 0 1,0-1-1,1 1 1,-2-1 15,2 6-21,-1 0 1,0-1 0,1 1-1,-1 0 1,0 0-1,0 0 1,0 0-1,1 0 1,-1 0 0,0 0-1,0 0 1,-1 0-1,1 1 1,0-1-1,0 0 1,0 1-1,0-1 1,-1 1 0,1-1-1,0 1 1,-1-1-1,0 1 21,-35-2-299,29 2 316,6 0-40,1 1 0,-1 0 0,1 0 1,0 0-1,-1 0 0,1-1 0,0 2 0,0-1 1,0 0-1,0 0 0,0 0 0,0 0 1,0 1-1,0-1 0,0 0 0,1 1 0,-1-1 1,0 1-1,1-1 0,0 1 0,-1-1 0,1 1 1,0-1-1,-1 2 23,-6 40-1215,7-2-63,0-31-61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6.186"/>
    </inkml:context>
    <inkml:brush xml:id="br0">
      <inkml:brushProperty name="width" value="0.05" units="cm"/>
      <inkml:brushProperty name="height" value="0.05" units="cm"/>
    </inkml:brush>
  </inkml:definitions>
  <inkml:trace contextRef="#ctx0" brushRef="#br0">73 242 960,'0'0'834,"0"0"-390,0 0-16,0 0 29,0 0 21,0 0 14,0 0-80,0 0-69,0 0-90,0 0-68,0 0-11,0 0 33,0 0-33,0 0-82,0 0-65,0 0-18,0 0-1,0 0 3,0 0 2,0 0-34,0 0-34,0 0-10,0 27 96,6 184 2561,-6-209-2594,0 0 1,0-1-1,0 1 0,0 0 1,0 0-1,1-1 0,-1 1 0,0 0 1,1 0-1,-1-1 0,1 1 1,0-1-1,-1 1 0,1 0 1,0-1-1,0 1 0,0-1 0,0 0 1,0 1-1,1-1 0,-1 0 1,0 1-1,1-1 0,-1 0 0,0 0 1,1 0-1,-1-1 0,1 1 1,0 0 1,4 1-12,0-1 1,1 0 0,-1 0-1,0-1 1,0 1 0,1-1-1,3-1 12,7 1 202,-16-1-179,1 1 0,-1 0-1,1 0 1,-1-1 0,0 1-1,1-1 1,-1 0 0,0 1-1,1-1 1,-1 0 0,0 0-1,0 1 1,0-1-1,1 0 1,-1 0 0,0-1-1,-1 1 1,1 0 0,0 0-1,0 0 1,0 0 0,-1-1-1,1 1 1,0 0 0,-1-1-1,1 1 1,-1-1-1,0 1 1,1-1-23,7-50 592,-6 37-738,2-16 139,2-7-45,-2 1-1,-1-23 53,-3 60 39,0 0-36,0 0-74,0 0-56,0 32 285,1-3 10,2 0 1,1-1 0,3 8-169,1 12 44,0-23 33,0 6-51,-1-28-166,-7 122-311,0-124 113,0-1-383,0-3-608,0-10-782,0-4-745</inkml:trace>
  <inkml:trace contextRef="#ctx0" brushRef="#br0" timeOffset="1180.46">0 153 1592,'0'0'2001,"0"0"-1156,0 0-497,0 0 114,0 0 105,0 0 54,0 0 77,0 0-1,0 0-28,0 0-70,0 0-87,0 0-84,0 0-62,0 0-54,0 0-96,0 0-53,0 0-49,0 0-19,0 0-47,0 0-53,14 0-53,4-2 89,0 0 0,0-1 1,0 0-1,0-2 0,8-3-31,-9 3 37,1 0 1,0 1 0,1 1 0,-1 0-1,10 1-37,104 2 97,-118-4 10,-18-4 72,-19-7-257,5 7-46,-1-1 0,1-1 0,1-1 0,0 0 1,1-1-1,-4-4 124,19 16 97,-2-3-2192,4 4-1770,3 4 3521,4 4-1820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9.497"/>
    </inkml:context>
    <inkml:brush xml:id="br0">
      <inkml:brushProperty name="width" value="0.05" units="cm"/>
      <inkml:brushProperty name="height" value="0.05" units="cm"/>
    </inkml:brush>
  </inkml:definitions>
  <inkml:trace contextRef="#ctx0" brushRef="#br0">110 298 1424,'0'0'1279,"0"0"-621,0 0-75,0 0-39,0 0-126,0 0-84,0-20 3644,30 77-3665,-11-20-194,2-1 0,1 0 1,21 24-120,-43-59 25,1 0 1,-1 0-1,1-1 0,-1 1 1,1 0-1,0 0 1,-1 0-1,1 0 0,0-1 1,0 1-1,-1 0 0,1-1 1,0 1-1,0-1 1,0 1-1,0-1 0,0 1 1,0-1-1,0 1 1,0-1-1,0 0 0,0 0 1,0 1-1,0-1 1,1 0-26,-1-2 65,0 1 1,0 0 0,1-1-1,-1 1 1,-1 0 0,1-1 0,0 1-1,0-1 1,0 0 0,-1 1 0,1-1-1,-1 0 1,1 0-66,5-16-232,5-6 244,1 0-1,1 1 0,1 0 0,1 1 0,16-19-11,-25 32-13,-5 7 15,0 1 0,0-1 0,0 0-1,0 0 1,1 1 0,-1-1 0,0 1 0,1-1 0,-1 1 0,1-1 0,-1 1-1,1 0 1,0 0 0,0 0 0,0-1-2,-1 2 43,-1 0-14,0 0 12,-17 24-4667,4-9 443</inkml:trace>
  <inkml:trace contextRef="#ctx0" brushRef="#br0" timeOffset="1506.37">0 161 2601,'0'0'1184,"0"0"-553,0 0-58,0 0-31,0 0-161,0 0-21,0 0 95,0 0 42,0 0 5,0 0 0,0 0-69,0 0-107,0 0-51,0 0-35,0 0-51,0 0-14,0 0-32,0 0-18,0 0-17,0 0-1,0 0 14,0 0 10,0 0-35,0 0-15,0 0-13,25-1 76,60-23 629,-62 16-725,1 1 0,-1 1 0,1 1 0,0 2 0,0 0 0,6 1-48,85-4 89,-115 6-60,0 0-1,1 0 1,-1 0 0,1 0-1,-1 0 1,0 0 0,1 0-1,-1 0 1,0 0 0,1 0-1,-1 0 1,0 0 0,0 0 0,1-1-1,-1 1 1,0 0 0,1 0-1,-1 0 1,0-1 0,1 1-1,-1 0 1,0 0 0,0 0-1,0-1 1,1 1 0,-1 0-1,0-1 1,0 1 0,0 0-1,1 0 1,-1-1 0,0 1 0,0 0-1,0-1 1,0 1 0,0 0-1,0-1 1,0 1 0,0 0-1,0-1 1,0 1 0,0 0-1,0-1 1,0 1 0,0 0-1,0-1 1,0 1 0,0 0 0,0-1-1,0 1 1,-1 0 0,1-1-1,0 1 1,0 0 0,0 0-1,-1-1 1,1 1 0,0 0-1,0 0 1,-1-1 0,1 1-29,-12-16-15,4 10 12,0 0 0,0 1-1,0 0 1,-1 0 0,0 1 0,-1 0 3,-26-14-117,31 12 50,5 6 58,0-1 0,-1 1 0,1 0 0,0-1 0,-1 1 1,1-1-1,0 1 0,-1 0 0,1-1 0,-1 1 0,1 0 0,-1-1 0,1 1 0,-1 0 0,1 0 0,-1-1 0,1 1 0,-1 0 0,1 0 0,-1 0 0,1 0 0,-1 0 0,1 0 1,-1 0 8,0 0-7,1 0-1,0 0 0,0 0-1,0 0-11,0 0-16,0 0 1,0 0-83,0 0-79,0 0-130,0 0-173,9 0-948,57 0-624,-35 0-528</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4.829"/>
    </inkml:context>
    <inkml:brush xml:id="br0">
      <inkml:brushProperty name="width" value="0.05" units="cm"/>
      <inkml:brushProperty name="height" value="0.05" units="cm"/>
    </inkml:brush>
  </inkml:definitions>
  <inkml:trace contextRef="#ctx0" brushRef="#br0">146 243 800,'0'0'500,"0"0"-109,0 0-156,0 0-117,0 4 8413,0 17-8413,0 279 1080,0-298-1199,0 1 1,0 0 0,0-1 0,0 1-1,1 0 1,-1-1 0,1 1 0,-1 0-1,1-1 1,0 1 0,0-1 0,0 1-1,0-1 1,1 0 0,-1 1-1,1-1 1,-1 0 0,1 0 0,0 0-1,0 0 1,0 0 0,0-1 0,0 1-1,0 0 1,0-1 0,1 0 0,-1 1-1,0-1 1,1 0 0,1 0 0,7 2 58,1-1 0,-1-1 0,0 0 0,0 0 0,1-1 0,8-1-58,8 0 245,-27 1-238,0-1 0,0 1 1,0-1-1,0 1 0,0-1 0,0 0 1,0 1-1,0-1 0,0 0 0,0 0 0,-1 1 1,1-1-1,0 0 0,-1 0 0,1 0 1,0 0-1,-1 0 0,1 0 0,-1 0 1,0 0-1,1 0 0,-1-1 0,0 1 0,1 0 1,-1-1-8,7-35 115,-5 29-88,7-51 4,-4 22-500,10-31 469,-13 57-2,-1 0 0,1 1 0,-2-1 0,0 0 0,-1-11 2,1-9 2,0 31-8,0 0-4,0 0-3,0 0-7,0 0-41,0 0-30,0 0-82,0 35-70,1-3 428,3-1 1,0 0-1,7 23-185,5 31 300,1 9-105,-11-81-4192,-6-13-760</inkml:trace>
  <inkml:trace contextRef="#ctx0" brushRef="#br0" timeOffset="1397.43">1 74 640,'0'0'1655,"0"0"-941,0 0-353,0 0 96,0 0 46,0 0 7,0 0 3,0 0 26,0 0-27,0 0-68,0 0-50,0 0-5,0 0 18,0 0-25,0 0-76,14 17 822,1-14-751,0 0 0,0-1 0,1-1 0,-1 0-1,2-1-376,58 5 303,-73-4-269,33 5 525,0-1 0,0-1 0,10-2-559,-45-4 14,-1 1-1,1-1 1,-1 0 0,1 0-1,-1 1 1,0-1-1,0 0 1,0 1-1,0-1 1,0 1-1,0-1 1,0 1-14,-9-9 3,0 1-1,-1 0 1,0 1 0,0 0-1,-9-4-2,5 3-52,0-1-1,1 0 1,-1-2 52,10 7-2914,17 15 1846,19 19-2836,-20-16-1981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5.964"/>
    </inkml:context>
    <inkml:brush xml:id="br0">
      <inkml:brushProperty name="width" value="0.05" units="cm"/>
      <inkml:brushProperty name="height" value="0.05" units="cm"/>
    </inkml:brush>
  </inkml:definitions>
  <inkml:trace contextRef="#ctx0" brushRef="#br0">245 57 696,'0'0'446,"0"0"22,0 0-2,0 0-35,0 0 17,0 0-37,0 0 9,0 0-4,0 0-16,0 0 154,0 0 58,0 0 25,0 0-20,0 0-63,0 0-71,0 0-112,0 0-82,0 0-66,0 0-66,0 0-35,-7-12 444,-2 6-582,-1 1 0,0 0-1,-1 1 1,1 0 0,-1 1 0,0 0-1,1 1 1,-1 0 0,0 1-1,-1 0 1,1 0 0,0 1-1,-2 1 17,8-1-66,3 0 53,0-1 0,-1 1 0,1 0-1,0 0 1,0 0 0,0 0 0,-1 1 0,1-1-1,0 0 1,0 1 0,0 0 0,0-1 0,0 1-1,0 0 1,0 0 0,0 0 0,0 1 0,0-1-1,0 0 1,1 1 0,-1-1 0,0 1 0,1-1-1,-1 1 1,0 1 13,-2 5-12,0-1-1,1 0 0,-1 1 0,2 0 0,-1 0 1,1 0-1,0 0 0,1 0 0,0 0 1,0 0-1,1 1 0,0-1 0,0 0 0,1 1 13,-1-1 2,-3 113-259,3-120 242,0-1-1,0 0-21,102 0 398,-101-1-347,0-1 1,1 1-1,-1-1 1,0 0-1,0 1 0,0-1 1,0 0-1,0 1 1,0-1-1,-1 0 1,1 0-1,-1 0 0,1 0 1,-1 0-1,1 1 1,-1-2-15,3-6 28,8-16-12,-2-1 1,0 0-1,-2 0 1,-1-1-1,2-15-16,5-26 20,-13 67-32,0 1 6,0 0 11,0 0 0,0 0-10,0 0-4,0 0-13,0 0-34,0 0-18,0 0 50,0 0 20,0 30 380,0 255-540,0-284 193,0-1 2,0 0 38,0 0-1,0-34-1478,0 11-1135,0 11 559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8.221"/>
    </inkml:context>
    <inkml:brush xml:id="br0">
      <inkml:brushProperty name="width" value="0.05" units="cm"/>
      <inkml:brushProperty name="height" value="0.05" units="cm"/>
    </inkml:brush>
  </inkml:definitions>
  <inkml:trace contextRef="#ctx0" brushRef="#br0">1 1 1512,'0'0'1097,"0"0"-405,0 0-51,0 0 50,0 0 88,0 0 93,0 0 19,0 0-60,0 0-134,0 0-233,0 0-230,0 0-121,0 0-54,0 0-33,0 0 5,0 0 72,0 0-5,0 0-6,0 0 38,0 0 14,0 0-20,0 0-4,0 0 31,0 0 21,0 0-31,0 0-42,0 0-19,0 0-56,0 0-18,0 24 25,2-17-25,1 1 0,-1-1 0,1 0 0,0 0 0,0 0 0,1-1 0,3 5-6,12 24 175,-17-29-133,0-1 0,1 1 0,0 0-1,0-1 1,1 0 0,-1 0-1,1 0 1,0 0 0,1-1 0,-1 1-1,1-1 1,0 0 0,0 0 0,3 1-42,0 2 91,0 1 0,-1 0 0,0 0 1,0 0-1,-1 1 0,0 0 0,-1 0 0,0 1 1,0 0-1,-1 0 0,0 0 0,-1 0-91,-3-10 14,0 0-1,0 1 0,1-1 0,-1 0 0,0 1 0,0-1 0,0 0 1,0 0-1,0 1 0,0-1 0,1 0 0,-1 0 0,0 1 0,0-1 0,0 0 1,1 0-1,-1 0 0,0 0 0,0 1 0,1-1 0,-1 0 0,0 0 1,0 0-1,1 0 0,-1 0 0,0 1 0,0-1 0,1 0 0,-1 0 1,0 0-1,1 0 0,-1 0 0,0 0 0,0 0 0,1 0 0,-1 0 0,0 0 1,1 0-1,-1-1 0,0 1 0,0 0 0,1 0 0,-1 0 0,0 0 1,0 0-1,1 0 0,-1-1 0,0 1 0,0 0 0,1 0 0,-1 0 0,0-1 1,0 1-1,0 0 0,1 0 0,-1-1 0,0 1 0,0 0 0,0 0 1,0-1-1,0 1 0,0 0 0,0-1-13,13-19 124,-12 17-161,29-47 27,-14 24 12,-1 0 0,0-5-2,-8 14 22,-1 0 0,-1-1 0,1-7-22,11-36-129,-10 55 51,-5 6-7907,-2 3 5018</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9.594"/>
    </inkml:context>
    <inkml:brush xml:id="br0">
      <inkml:brushProperty name="width" value="0.05" units="cm"/>
      <inkml:brushProperty name="height" value="0.05" units="cm"/>
    </inkml:brush>
  </inkml:definitions>
  <inkml:trace contextRef="#ctx0" brushRef="#br0">0 112 1672,'0'0'1522,"0"0"-929,0 0-358,0 0 25,0 0 56,0 0 30,37 0 3640,323 0-795,-340 5-2925,-18-5 369,-4-2-113,-5-7-392,-2-4-165,1 2 12,1 1 1,-1-1-1,-1 2 1,1-1-1,-2 1 1,1 1 0,-5-3 22,-15-3-188,21 14-8036,5 5 4562</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32.816"/>
    </inkml:context>
    <inkml:brush xml:id="br0">
      <inkml:brushProperty name="width" value="0.05" units="cm"/>
      <inkml:brushProperty name="height" value="0.05" units="cm"/>
    </inkml:brush>
  </inkml:definitions>
  <inkml:trace contextRef="#ctx0" brushRef="#br0">828 1 200,'0'0'876,"0"0"-205,0 0 65,0 0-38,0 0-116,0 0-123,1 6 4943,4 24-5377,-2 2 346,-1 1 0,-1 0 0,-2 2-371,0 14 160,1-44-146,-1 1-1,0-1 0,0 1 1,-1-1-1,0 1 0,0-1 1,0 0-1,0 0 0,-1 0 1,0 0-1,0 0 0,0-1 0,-2 3-13,-18 32 3,15-17-5,6-16 3,0-1 1,0 0-1,0 1 1,-1-1-1,1 0 1,-3 3-2,-11 12-10,-1-2 0,0 0 0,-19 15 10,25-24-22,-2 4-13,9-9 35,-1 1 0,0-1 0,0 0 0,0 0 0,0 0 0,-1-1 0,-1 1 0,-33 19 31,33-18-23,-1 0 1,0-1-1,0 1 0,0-2 0,-6 3-8,-37 17-39,41-17 29,0-1-1,-1 0 1,1-1 0,-1 0 10,-72 25-296,76-27 309,1-1 0,-1 0 0,0 0 0,0-1 0,-3 0-13,-27 4 41,17 3-81,14-5 5,0 0 1,0 0-1,0 0 1,-1-1-1,1 0 1,0 0-1,-1-1 35,1 1 2,0-1 0,0 1-1,0 0 1,1 0 0,-1 0-1,-2 2-1,3-1-16,-1-1-1,1 0 1,0 0-1,-1 0 0,1 0 1,-3-1 16,-14 12-81,17-8-4857,5 1 1308</inkml:trace>
  <inkml:trace contextRef="#ctx0" brushRef="#br0" timeOffset="1736.3">64 182 392,'0'0'1915,"0"0"-852,0 0-461,0 0-114,0 0 16,0 0 112,-4-15 3690,3 16-4294,0-1-1,0 1 0,0-1 1,0 1-1,1-1 1,-1 1-1,0 0 1,0 0-1,0-1 1,1 1-1,-1 0 1,0 0-1,1 0 1,-1-1-1,0 1 0,1 0 1,-1 0-1,1 0 1,0 0-1,-1 0 1,1 1-12,-10 27 43,9-24-27,-7 19-29,1 1 0,1 0 1,2 0-1,0 1 0,2-1 0,0 6 13,2-13-32,-1-10 27,1-1-1,1 0 0,-1 0 0,1 0 0,0 1 0,1 3 6,-1-8-13,0 0-1,1-1 1,-1 1-1,0-1 1,1 0-1,0 1 0,-1-1 1,1 0-1,0 0 1,0 0-1,0 0 1,1 0-1,-1 0 1,0-1-1,1 1 0,-1-1 1,1 0-1,-1 1 1,1-1 13,4 2 38,0-1 0,0 0 0,0 0 0,0 0 1,1-1-1,-1 0 0,0 0 0,6 0-38,-10-1 17,1 0 0,-1 0 0,0 0 0,0-1-1,0 1 1,0-1 0,1 0 0,-1 0 0,0 0 0,0 0 0,-1 0-1,1-1 1,0 1 0,0-1 0,-1 0 0,1 0 0,-1 0 0,1 0-1,-1 0 1,0 0 0,0-1 0,0 1 0,0-1 0,0 1 0,0-1-1,-1 0 1,1 0 0,-1 0 0,0 0 0,0 0 0,0 0 0,-1 0-1,1 0 1,0 0 0,-1 0 0,0-2-17,7-57 0,-7 61-8,0 0 0,0 0-1,0 0 1,0 0 0,0-1 0,0 1 0,0 0 0,0 0-1,-1 0 1,1 0 0,0 0 0,-1 0 0,1 0 0,-1 0-1,1 0 1,-1 0 0,1 0 0,-1 0 0,0 0 0,1 0-1,-1 0 1,0 1 0,0-2 8,-1 2-31,0-1 0,-1 0 0,1 1 0,0 0 0,0-1 0,0 1 0,0 0 0,0 0 0,-1 0 0,0 1 31,-10-1 13,11 0 1,0 0 0,0 0 0,0 0 1,0 0-1,0 0 0,0 1 1,0-1-1,0 1 0,0-1 1,1 1-1,-1 0 0,0 0 0,0 0 1,0 0-1,1 0 0,-1 0 1,0 0-1,0 2-14,-1 1-21,0 0 0,0 1 0,0-1 0,1 1 0,0-1 0,-2 6 21,4-8 11,-3 4-34,0 0 7,0 1 1,1-1 0,0 1-1,0 0 1,0 0 0,1 0 0,-1 5 15,1 2 370,-1-5-1948,2-3-3469,0-5 1078</inkml:trace>
  <inkml:trace contextRef="#ctx0" brushRef="#br0" timeOffset="3090.56">339 298 1792,'0'0'1115,"0"0"-417,0 0-302,0 0-177,0 0-43,0 0 48,-7 27 2282,1-14-2402,1-1 0,1 1 0,0 0 0,0 0 0,1 1 0,1-1 1,0 0-1,1 1 0,1 0 0,0-1 0,1 7-104,-1-15 43,1-4-46,0 0 0,0 0 0,0 0 0,0 0 0,0-1 1,0 1-1,1 0 0,-1-1 0,0 1 0,0-1 0,1 1 0,-1-1 1,0 0-1,0 0 0,1 1 0,-1-1 0,0 0 0,1 0 0,0 0 3,29 2 264,35-2 231,-64-1-468,0 1 0,0-1 0,0 0 0,0 1 0,0-1 0,0 0 0,0 0 0,0 0-1,-1-1 1,1 1 0,0 0 0,-1-1 0,1 1 0,-1-1 0,1 1 0,-1-1 0,0 0-27,22-31 373,-19 25-340,0 0-1,-1-1 1,1 0 0,-2 0 0,1 0-1,-1 0 1,-1 0 0,1 0 0,-2-1-1,1 1 1,-1 0 0,0 0 0,-1-1 0,-2-7-33,2 13 9,-1 0 1,0 0-1,0 0 1,0 1 0,-1-1-1,1 1 1,-1 0-1,0-1 1,0 1 0,0 0-1,0 1 1,0-1-1,-1 0 1,1 1 0,-1 0-1,0 0 1,1 0-1,-1 0 1,0 1 0,-1-1-10,3 1-18,-1 0 0,1 0-1,-1 0 1,0 1 0,1-1 0,-1 0 0,0 1 0,0 0 0,1 0 0,-1 0 0,0 0 0,0 0 0,0 0 0,1 1 0,-1-1 0,0 1 0,1 0 0,-1 0 0,0 0 0,1 0 0,-1 0 0,1 1 0,0-1 0,-1 1 0,1 0 0,0-1 0,0 1 0,0 0-1,0 0 1,0 0 0,1 1 0,-1-1 0,1 0 0,-1 1 0,1-1 0,0 0 0,0 1 0,0 0 18,-11 19-239,8-17 170,1-1 1,0 2 0,1-1-1,-1 0 1,1 1 0,0-1-1,0 1 1,1 0 0,0-1-1,-1 5 69,2-9-533,19 7-2248,-8-7 1053,-1-1-777</inkml:trace>
  <inkml:trace contextRef="#ctx0" brushRef="#br0" timeOffset="4355.32">573 132 960,'0'0'1024,"0"0"-365,0 0 17,0 0 147,0 0-77,0 0-81,0 0-86,0 0-86,0 0-101,0 0-103,0 0 5,0 35 967,-1-9-852,0-19-384,0 1-1,1-1 1,0 0-1,0 0 1,0 0 0,1 0-1,0 1 1,1-1-1,1 4-24,-2-10-8,1 0-1,0 0 0,-1 0 0,1 0 0,0 0 1,0 0-1,-1 0 0,1 0 0,0-1 0,0 1 1,0-1-1,0 0 0,0 1 0,0-1 1,0 0-1,0 0 0,2 0 9,37-3 369,-39 2-348,-1 1-1,1-1 1,0 0-1,-1 0 1,1 0-1,-1-1 1,1 1-1,-1 0 0,1 0 1,-1-1-1,0 1 1,0-1-1,1 1 1,-1-1-1,0 0 1,-1 1-1,2-2-20,13-33 254,-13 29-295,0 2 63,-1 1 1,1-1-1,-1 1 1,0-1-1,0 1 1,-1-1 0,0 1-1,1-1 1,-1 0-1,-1 1 1,1-1-1,-1 0 1,0 1-23,1 2 6,-1 0 0,0 0-1,0 0 1,0 1 0,0-1 0,0 0-1,0 1 1,0-1 0,0 1 0,-1-1-1,1 1 1,0 0 0,-1-1 0,1 1-1,-1 0 1,0 0 0,1 0 0,-1 0 0,0 0-1,0 1 1,0-1 0,1 0 0,-1 1-1,0-1 1,0 1 0,0 0 0,0 0-1,0 0 1,0 0 0,0 0 0,0 0-6,-6 0 92,6-1-104,1 1-1,-1 0 0,0 0 0,1 0 1,-1 0-1,1 0 0,-1 0 0,0 0 0,1 1 1,-1-1-1,1 1 0,-1-1 0,1 1 1,-1-1-1,1 1 0,-1 0 0,1 0 0,0-1 1,-1 1-1,1 0 0,0 0 0,0 1 0,-1-1 1,1 0-1,0 1 13,0-1-239,0 0 1,0 0 0,0 1-1,1-1 1,-1 0-1,1 0 1,-1 0-1,1 1 1,-1-1 0,1 0-1,0 1 1,0-1-1,-1 0 1,1 1-1,0-1 1,0 0 0,0 1-1,0-1 1,1 0-1,-1 1 1,0-1-1,1 0 1,-1 0 0,0 1-1,1-1 1,0 0-1,-1 0 1,1 1 238,8 9-2321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09.330"/>
    </inkml:context>
    <inkml:brush xml:id="br0">
      <inkml:brushProperty name="width" value="0.05" units="cm"/>
      <inkml:brushProperty name="height" value="0.05" units="cm"/>
    </inkml:brush>
  </inkml:definitions>
  <inkml:trace contextRef="#ctx0" brushRef="#br0">1 158 40,'0'0'488,"0"0"-255,0 0-31,0 0 130,0 0 129,0 0 65,0 0-18,0 0-21,0 0-30,0 0-62,0 0-86,0 0-66,0 0-50,0 0-29,0 0 22,0 0 32,0 0 5,0 0-35,0 0-29,0 0-12,0 0 51,0 0 32,0 0 4,0 0-20,0 0-35,0 0-26,0 0-4,0 0 50,0 0 50,0 0 14,0 0-20,0 0 2,0 0-26,0 0-31,0 0-40,0 0-32,0 0-29,0 0 3,0 0-42,0 0 26,0 0 18,0 0-6,0 0-15,0 0-16,16-9 254,-12 4-289,1 0 0,-1 0 0,1 0 0,0 1 0,0-1 0,1 1 0,-1 0 0,1 1 0,0-1 0,1 1-20,32-24 280,-34 24-272,0 1 1,1-1-1,-1 1 0,1 0 0,-1 0 0,1 0 0,3 0-8,12-4 87,20-10 22,-31 11-50,1 0 1,-1 1-1,1 1 1,0 0-1,1 0 1,-1 1-1,0 0 0,10 1-59,271-5 873,-276 6-845,27-1 221,1 2 1,-1 3 0,18 3-250,-55-5 23,56 10 395,48 17-418,-89-22 38,-2 1-1,1 0 0,-1 2 0,-1 0 0,1 1 0,-2 1 1,7 5-38,26 20 81,-35-27-57,0 0 0,-1 1 1,-1 0-1,0 2 0,0-1 0,0 3-24,10 11 122,22 22-122,-21-25 34,-2 1 1,9 13-35,52 90 120,-63-98-90,-1 1 0,-2 0-1,3 9-29,11 29 33,-7-18 18,-2 2 0,0 7-51,-18-45 6,-3-9-2,0-1 0,0 1 0,0-1 0,1 1 0,0-1 0,0 0 0,0 0 1,0 0-1,1 0 0,2 2-4,-5-5 1,1 0 1,-1 0-1,1-1 0,-1 1 1,1 0-1,-1 0 0,1-1 1,-1 1-1,0 0 0,0 0 1,1 0-1,-1 0 0,0-1 1,0 1-1,0 0 0,0 0 1,0 0-1,0 0 1,0 0-2,0 0-18,0 0 0,0 0 1,0-1-1,0 1 0,0 0 1,0 0-1,0-1 0,0 1 1,0 0-1,0-1 1,0 1-1,1 0 0,-1-1 1,0 1-1,1 0 0,-1-1 1,0 1-1,1 0 0,-1-1 1,1 1-1,-1-1 1,1 1-1,-1-1 0,1 1 1,-1-1-1,1 1 0,-1-1 1,1 1 17,-1-23-3418,-3 11-769</inkml:trace>
  <inkml:trace contextRef="#ctx0" brushRef="#br0" timeOffset="1888.76">517 456 392,'0'0'594,"0"0"-89,0 0-44,0 0-139,0 0-97,0 0-35,0 0 11,0 0 78,0 0 45,0 0-16,0 0-60,0 0-107,0 0-34,0 0-11,0 0-32,0 0-16,0 0-20,0 0 43,0 0 33,0 0 57,0 0 47,0 0-33,0 0-1,0 0 15,0 0 23,0 0 8,0 0-18,0 0-48,0 0-65,0 0-2,0 0 9,0 0 4,0 0-12,0 0-24,0 0-38,0 0-2,0 18 12,0 219 249,0-236-293,0-1-11,0 0-48,0 0-50,0 0-110,0 0-157,0 0-165,2 0-1573,-1 0 181</inkml:trace>
  <inkml:trace contextRef="#ctx0" brushRef="#br0" timeOffset="3090.89">642 575 392,'0'0'1086,"0"0"-425,0 0-103,0 0-41,0 0-58,0 0-68,0 0-126,0 0-93,0 0-35,0 0-14,0 0 2,0 0 31,0 0 63,0 0 96,0 0 42,0 0-10,0 0-26,0 0-75,0 0-80,0 0-96,0 0-37,0 0 37,0 0-2,7-21 117,-5 20-183,0 0 0,0 0 0,0 0 0,0 0 0,0 0 0,0 1 0,0-1 0,0 1 0,0-1 0,0 1-1,0 0 1,0 0 0,0 0 0,0 0 0,0 0 0,0 0 0,0 0 0,1 1 0,-1-1 0,0 1 0,0 0 0,0-1 0,-1 1 0,1 0 0,0 0 0,0 0 0,0 1 0,-1-1 0,1 0 0,0 1 0,-1-1 0,1 1 0,-1-1 0,0 1-1,1-1 1,-1 1 0,0 0 0,1 2-2,1 2 15,1 0 0,-1 1 1,-1-1-1,1 1 0,-1 0 0,0 0 0,0 0 0,-1 0 0,0 0 0,-1 1 0,1-1-15,-1-1-43,0 0 1,0 1-1,0-1 0,-1 0 1,0 0-1,0 0 0,0 0 1,-1 0-1,0 0 0,0 0 1,-1 0-1,0 1 43,-5 8-106,5-9 88,0 0 1,0 0-1,-1-1 0,1 1 0,-1-1 1,-5 5 17,9-10 17,0 0 45,0 0-1,0 0-25,0 0 84,0 0 104,0 0-53,0 0-102,0 0-48,0 0-14,0 0-12,0 0-5,0 0-11,0 0-22,0 0 15,20-9 134,-3 4-23,1 0 1,0 1-1,0 2 1,0-1 0,0 2-1,6 1-83,-16-5 484,-5 4-5822,-3 1 2789</inkml:trace>
  <inkml:trace contextRef="#ctx0" brushRef="#br0" timeOffset="4493.69">943 527 984,'0'0'646,"0"0"-173,0 0-41,0 0 23,0 0-4,0 0-39,0 25 255,0 102 969,1-126-1624,-1 0-1,1 0 1,-1 0 0,1 0-1,0 0 1,0-1 0,-1 1-1,1 0 1,0 0 0,0 0-1,0-1 1,0 1 0,0 0-1,0-1 1,0 1 0,0-1-1,0 1 1,0-1 0,1 1-12,27 9 514,-23-8-350,4 1-91,1 0 0,0-1 1,0 0-1,0-1 0,0 0 0,10-1-73,-21 0 49,0 0 45,13-29 646,-13 27-741,1-6-53,0 1-1,1 0 0,-1 0 0,1 0 0,1 0 1,0 0-1,0-1 55,-2 3 13,0 1 1,0 0 0,-1 0 0,1-1-1,-1 1 1,0 0 0,-1-1 0,1 1 0,-1-1-14,0-11 34,1 15-33,-1-1 0,1 1 0,0-1 0,-1 1 0,1-1 0,-1 1 0,0 0 0,1-1 0,-1 1-1,0 0 1,0 0 0,0 0 0,0-1 0,0 1 0,0 0 0,0 0 0,0 0 0,-1 0 0,0 0-1,-31-19-285,10 6 148,20 13-3,1 1 1,0-1-1,0 1 0,-1 0 0,1-1 0,0 1 0,0 0 0,-1 1 0,1-1 1,0 0-1,-1 1 140,-12 0-99,14-1 99,0 0 0,1 0 0,-1 1 1,0-1-1,0 1 0,1-1 1,-1 1-1,0-1 0,1 1 0,-1-1 1,0 1-1,1 0 0,-1-1 1,1 1-1,-1 0 0,1-1 0,0 1 1,-1 0-1,1 0 0,-1-1 0,1 1 1,0 0-1,0 1 0,-6 17-51,6-18 42,-3 10-169,0 4-184,2-5-3513,1-10 2233</inkml:trace>
  <inkml:trace contextRef="#ctx0" brushRef="#br0" timeOffset="5891.5">1208 379 640,'0'0'983,"0"0"-184,0 0-100,0 0-2,0 0-185,0 0-100,0 0 4,0 0-23,0 0-88,0 0-74,0 0-94,0 0-25,-10 21 467,8-13-595,-1 0 0,1 0 0,1 0 0,-1 0 0,1 1 0,1-1 0,-1 0 0,1 1 0,1 5 16,0 8-278,-1-22 275,1 1 0,-1 0 0,0 0 0,1 0 0,-1-1-1,1 1 1,0 0 0,-1 0 0,1-1 0,-1 1 0,1-1-1,0 1 1,0 0 0,-1-1 0,1 1 0,0-1 0,0 0-1,0 1 1,-1-1 0,1 0 0,0 1 0,0-1 0,0 0-1,0 0 1,0 0 0,0 0 0,0 0 0,-1 0 0,2 0 3,31 2 26,-29-3-29,-2 2 28,0-1 0,0 0-1,0 0 1,1-1 0,-1 1-1,0 0 1,0-1 0,0 1-1,0-1 1,0 0 0,0 0-1,0 0 1,0 0 0,0 0-1,0 0 1,-1 0 0,1 0-1,0-1 1,-1 1-1,1-1 1,-1 1 0,0-1-1,1 0 1,-1 0 0,0 1-1,0-1 1,0 0 0,0 0-1,0 0 1,0 0 0,-1 0-1,1 0 1,-1 0 0,1 0-1,-1-1 1,0 1 0,0 0-1,0 0 1,0 0 0,0 0-1,-1-1-24,4-27-106,-1 24 90,-2 0 1,1-1-1,0 1 1,-1-1 0,0 1-1,-1 0 1,0-1-1,1 1 1,-2-1 15,2 6-21,-1 0 1,0-1 0,1 1-1,-1 0 1,0 0-1,0 0 1,0 0-1,1 0 1,-1 0 0,0 0-1,0 0 1,-1 0-1,1 1 1,0-1-1,0 0 1,0 1-1,0-1 1,-1 1 0,1-1-1,0 1 1,-1-1-1,0 1 21,-35-2-299,29 2 316,6 0-40,1 1 0,-1 0 0,1 0 1,0 0-1,-1 0 0,1-1 0,0 2 0,0-1 1,0 0-1,0 0 0,0 0 0,0 0 1,0 1-1,0-1 0,0 0 0,1 1 0,-1-1 1,0 1-1,1-1 0,0 1 0,-1-1 0,1 1 1,0-1-1,-1 2 23,-6 40-1215,7-2-63,0-31-61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6.186"/>
    </inkml:context>
    <inkml:brush xml:id="br0">
      <inkml:brushProperty name="width" value="0.05" units="cm"/>
      <inkml:brushProperty name="height" value="0.05" units="cm"/>
    </inkml:brush>
  </inkml:definitions>
  <inkml:trace contextRef="#ctx0" brushRef="#br0">73 242 960,'0'0'834,"0"0"-390,0 0-16,0 0 29,0 0 21,0 0 14,0 0-80,0 0-69,0 0-90,0 0-68,0 0-11,0 0 33,0 0-33,0 0-82,0 0-65,0 0-18,0 0-1,0 0 3,0 0 2,0 0-34,0 0-34,0 0-10,0 27 96,6 184 2561,-6-209-2594,0 0 1,0-1-1,0 1 0,0 0 1,0 0-1,1-1 0,-1 1 0,0 0 1,1 0-1,-1-1 0,1 1 1,0-1-1,-1 1 0,1 0 1,0-1-1,0 1 0,0-1 0,0 0 1,0 1-1,1-1 0,-1 0 1,0 1-1,1-1 0,-1 0 0,0 0 1,1 0-1,-1-1 0,1 1 1,0 0 1,4 1-12,0-1 1,1 0 0,-1 0-1,0-1 1,0 1 0,1-1-1,3-1 12,7 1 202,-16-1-179,1 1 0,-1 0-1,1 0 1,-1-1 0,0 1-1,1-1 1,-1 0 0,0 1-1,1-1 1,-1 0 0,0 0-1,0 1 1,0-1-1,1 0 1,-1 0 0,0-1-1,-1 1 1,1 0 0,0 0-1,0 0 1,0 0 0,-1-1-1,1 1 1,0 0 0,-1-1-1,1 1 1,-1-1-1,0 1 1,1-1-23,7-50 592,-6 37-738,2-16 139,2-7-45,-2 1-1,-1-23 53,-3 60 39,0 0-36,0 0-74,0 0-56,0 32 285,1-3 10,2 0 1,1-1 0,3 8-169,1 12 44,0-23 33,0 6-51,-1-28-166,-7 122-311,0-124 113,0-1-383,0-3-608,0-10-782,0-4-745</inkml:trace>
  <inkml:trace contextRef="#ctx0" brushRef="#br0" timeOffset="1180.46">0 153 1592,'0'0'2001,"0"0"-1156,0 0-497,0 0 114,0 0 105,0 0 54,0 0 77,0 0-1,0 0-28,0 0-70,0 0-87,0 0-84,0 0-62,0 0-54,0 0-96,0 0-53,0 0-49,0 0-19,0 0-47,0 0-53,14 0-53,4-2 89,0 0 0,0-1 1,0 0-1,0-2 0,8-3-31,-9 3 37,1 0 1,0 1 0,1 1 0,-1 0-1,10 1-37,104 2 97,-118-4 10,-18-4 72,-19-7-257,5 7-46,-1-1 0,1-1 0,1-1 0,0 0 1,1-1-1,-4-4 124,19 16 97,-2-3-2192,4 4-1770,3 4 3521,4 4-1820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9.497"/>
    </inkml:context>
    <inkml:brush xml:id="br0">
      <inkml:brushProperty name="width" value="0.05" units="cm"/>
      <inkml:brushProperty name="height" value="0.05" units="cm"/>
    </inkml:brush>
  </inkml:definitions>
  <inkml:trace contextRef="#ctx0" brushRef="#br0">110 298 1424,'0'0'1279,"0"0"-621,0 0-75,0 0-39,0 0-126,0 0-84,0-20 3644,30 77-3665,-11-20-194,2-1 0,1 0 1,21 24-120,-43-59 25,1 0 1,-1 0-1,1-1 0,-1 1 1,1 0-1,0 0 1,-1 0-1,1 0 0,0-1 1,0 1-1,-1 0 0,1-1 1,0 1-1,0-1 1,0 1-1,0-1 0,0 1 1,0-1-1,0 1 1,0-1-1,0 0 0,0 0 1,0 1-1,0-1 1,1 0-26,-1-2 65,0 1 1,0 0 0,1-1-1,-1 1 1,-1 0 0,1-1 0,0 1-1,0-1 1,0 0 0,-1 1 0,1-1-1,-1 0 1,1 0-66,5-16-232,5-6 244,1 0-1,1 1 0,1 0 0,1 1 0,16-19-11,-25 32-13,-5 7 15,0 1 0,0-1 0,0 0-1,0 0 1,1 1 0,-1-1 0,0 1 0,1-1 0,-1 1 0,1-1 0,-1 1-1,1 0 1,0 0 0,0 0 0,0-1-2,-1 2 43,-1 0-14,0 0 12,-17 24-4667,4-9 443</inkml:trace>
  <inkml:trace contextRef="#ctx0" brushRef="#br0" timeOffset="1506.37">0 161 2601,'0'0'1184,"0"0"-553,0 0-58,0 0-31,0 0-161,0 0-21,0 0 95,0 0 42,0 0 5,0 0 0,0 0-69,0 0-107,0 0-51,0 0-35,0 0-51,0 0-14,0 0-32,0 0-18,0 0-17,0 0-1,0 0 14,0 0 10,0 0-35,0 0-15,0 0-13,25-1 76,60-23 629,-62 16-725,1 1 0,-1 1 0,1 1 0,0 2 0,0 0 0,6 1-48,85-4 89,-115 6-60,0 0-1,1 0 1,-1 0 0,1 0-1,-1 0 1,0 0 0,1 0-1,-1 0 1,0 0 0,1 0-1,-1 0 1,0 0 0,0 0 0,1-1-1,-1 1 1,0 0 0,1 0-1,-1 0 1,0-1 0,1 1-1,-1 0 1,0 0 0,0 0-1,0-1 1,1 1 0,-1 0-1,0-1 1,0 1 0,0 0-1,1 0 1,-1-1 0,0 1 0,0 0-1,0-1 1,0 1 0,0 0-1,0-1 1,0 1 0,0 0-1,0-1 1,0 1 0,0 0-1,0-1 1,0 1 0,0 0-1,0-1 1,0 1 0,0 0 0,0-1-1,0 1 1,-1 0 0,1-1-1,0 1 1,0 0 0,0 0-1,-1-1 1,1 1 0,0 0-1,0 0 1,-1-1 0,1 1-29,-12-16-15,4 10 12,0 0 0,0 1-1,0 0 1,-1 0 0,0 1 0,-1 0 3,-26-14-117,31 12 50,5 6 58,0-1 0,-1 1 0,1 0 0,0-1 0,-1 1 1,1-1-1,0 1 0,-1 0 0,1-1 0,-1 1 0,1 0 0,-1-1 0,1 1 0,-1 0 0,1 0 0,-1-1 0,1 1 0,-1 0 0,1 0 0,-1 0 0,1 0 0,-1 0 0,1 0 1,-1 0 8,0 0-7,1 0-1,0 0 0,0 0-1,0 0-11,0 0-16,0 0 1,0 0-83,0 0-79,0 0-130,0 0-173,9 0-948,57 0-624,-35 0-528</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4.829"/>
    </inkml:context>
    <inkml:brush xml:id="br0">
      <inkml:brushProperty name="width" value="0.05" units="cm"/>
      <inkml:brushProperty name="height" value="0.05" units="cm"/>
    </inkml:brush>
  </inkml:definitions>
  <inkml:trace contextRef="#ctx0" brushRef="#br0">146 243 800,'0'0'500,"0"0"-109,0 0-156,0 0-117,0 4 8413,0 17-8413,0 279 1080,0-298-1199,0 1 1,0 0 0,0-1 0,0 1-1,1 0 1,-1-1 0,1 1 0,-1 0-1,1-1 1,0 1 0,0-1 0,0 1-1,0-1 1,1 0 0,-1 1-1,1-1 1,-1 0 0,1 0 0,0 0-1,0 0 1,0 0 0,0-1 0,0 1-1,0 0 1,0-1 0,1 0 0,-1 1-1,0-1 1,1 0 0,1 0 0,7 2 58,1-1 0,-1-1 0,0 0 0,0 0 0,1-1 0,8-1-58,8 0 245,-27 1-238,0-1 0,0 1 1,0-1-1,0 1 0,0-1 0,0 0 1,0 1-1,0-1 0,0 0 0,0 0 0,-1 1 1,1-1-1,0 0 0,-1 0 0,1 0 1,0 0-1,-1 0 0,1 0 0,-1 0 1,0 0-1,1 0 0,-1-1 0,0 1 0,1 0 1,-1-1-8,7-35 115,-5 29-88,7-51 4,-4 22-500,10-31 469,-13 57-2,-1 0 0,1 1 0,-2-1 0,0 0 0,-1-11 2,1-9 2,0 31-8,0 0-4,0 0-3,0 0-7,0 0-41,0 0-30,0 0-82,0 35-70,1-3 428,3-1 1,0 0-1,7 23-185,5 31 300,1 9-105,-11-81-4192,-6-13-760</inkml:trace>
  <inkml:trace contextRef="#ctx0" brushRef="#br0" timeOffset="1397.43">1 74 640,'0'0'1655,"0"0"-941,0 0-353,0 0 96,0 0 46,0 0 7,0 0 3,0 0 26,0 0-27,0 0-68,0 0-50,0 0-5,0 0 18,0 0-25,0 0-76,14 17 822,1-14-751,0 0 0,0-1 0,1-1 0,-1 0-1,2-1-376,58 5 303,-73-4-269,33 5 525,0-1 0,0-1 0,10-2-559,-45-4 14,-1 1-1,1-1 1,-1 0 0,1 0-1,-1 1 1,0-1-1,0 0 1,0 1-1,0-1 1,0 1-1,0-1 1,0 1-14,-9-9 3,0 1-1,-1 0 1,0 1 0,0 0-1,-9-4-2,5 3-52,0-1-1,1 0 1,-1-2 52,10 7-2914,17 15 1846,19 19-2836,-20-16-1981</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8.221"/>
    </inkml:context>
    <inkml:brush xml:id="br0">
      <inkml:brushProperty name="width" value="0.05" units="cm"/>
      <inkml:brushProperty name="height" value="0.05" units="cm"/>
    </inkml:brush>
  </inkml:definitions>
  <inkml:trace contextRef="#ctx0" brushRef="#br0">1 1 1512,'0'0'1097,"0"0"-405,0 0-51,0 0 50,0 0 88,0 0 93,0 0 19,0 0-60,0 0-134,0 0-233,0 0-230,0 0-121,0 0-54,0 0-33,0 0 5,0 0 72,0 0-5,0 0-6,0 0 38,0 0 14,0 0-20,0 0-4,0 0 31,0 0 21,0 0-31,0 0-42,0 0-19,0 0-56,0 0-18,0 24 25,2-17-25,1 1 0,-1-1 0,1 0 0,0 0 0,0 0 0,1-1 0,3 5-6,12 24 175,-17-29-133,0-1 0,1 1 0,0 0-1,0-1 1,1 0 0,-1 0-1,1 0 1,0 0 0,1-1 0,-1 1-1,1-1 1,0 0 0,0 0 0,3 1-42,0 2 91,0 1 0,-1 0 0,0 0 1,0 0-1,-1 1 0,0 0 0,-1 0 0,0 1 1,0 0-1,-1 0 0,0 0 0,-1 0-91,-3-10 14,0 0-1,0 1 0,1-1 0,-1 0 0,0 1 0,0-1 0,0 0 1,0 0-1,0 1 0,0-1 0,1 0 0,-1 0 0,0 1 0,0-1 0,0 0 1,1 0-1,-1 0 0,0 0 0,0 1 0,1-1 0,-1 0 0,0 0 1,0 0-1,1 0 0,-1 0 0,0 1 0,0-1 0,1 0 0,-1 0 1,0 0-1,1 0 0,-1 0 0,0 0 0,0 0 0,1 0 0,-1 0 0,0 0 1,1 0-1,-1-1 0,0 1 0,0 0 0,1 0 0,-1 0 0,0 0 1,0 0-1,1 0 0,-1-1 0,0 1 0,0 0 0,1 0 0,-1 0 0,0-1 1,0 1-1,0 0 0,1 0 0,-1-1 0,0 1 0,0 0 0,0 0 1,0-1-1,0 1 0,0 0 0,0-1-13,13-19 124,-12 17-161,29-47 27,-14 24 12,-1 0 0,0-5-2,-8 14 22,-1 0 0,-1-1 0,1-7-22,11-36-129,-10 55 51,-5 6-7907,-2 3 5018</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9.594"/>
    </inkml:context>
    <inkml:brush xml:id="br0">
      <inkml:brushProperty name="width" value="0.05" units="cm"/>
      <inkml:brushProperty name="height" value="0.05" units="cm"/>
    </inkml:brush>
  </inkml:definitions>
  <inkml:trace contextRef="#ctx0" brushRef="#br0">0 112 1672,'0'0'1522,"0"0"-929,0 0-358,0 0 25,0 0 56,0 0 30,37 0 3640,323 0-795,-340 5-2925,-18-5 369,-4-2-113,-5-7-392,-2-4-165,1 2 12,1 1 1,-1-1-1,-1 2 1,1-1-1,-2 1 1,1 1 0,-5-3 22,-15-3-188,21 14-8036,5 5 4562</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32.816"/>
    </inkml:context>
    <inkml:brush xml:id="br0">
      <inkml:brushProperty name="width" value="0.05" units="cm"/>
      <inkml:brushProperty name="height" value="0.05" units="cm"/>
    </inkml:brush>
  </inkml:definitions>
  <inkml:trace contextRef="#ctx0" brushRef="#br0">828 1 200,'0'0'876,"0"0"-205,0 0 65,0 0-38,0 0-116,0 0-123,1 6 4943,4 24-5377,-2 2 346,-1 1 0,-1 0 0,-2 2-371,0 14 160,1-44-146,-1 1-1,0-1 0,0 1 1,-1-1-1,0 1 0,0-1 1,0 0-1,0 0 0,-1 0 1,0 0-1,0 0 0,0-1 0,-2 3-13,-18 32 3,15-17-5,6-16 3,0-1 1,0 0-1,0 1 1,-1-1-1,1 0 1,-3 3-2,-11 12-10,-1-2 0,0 0 0,-19 15 10,25-24-22,-2 4-13,9-9 35,-1 1 0,0-1 0,0 0 0,0 0 0,0 0 0,-1-1 0,-1 1 0,-33 19 31,33-18-23,-1 0 1,0-1-1,0 1 0,0-2 0,-6 3-8,-37 17-39,41-17 29,0-1-1,-1 0 1,1-1 0,-1 0 10,-72 25-296,76-27 309,1-1 0,-1 0 0,0 0 0,0-1 0,-3 0-13,-27 4 41,17 3-81,14-5 5,0 0 1,0 0-1,0 0 1,-1-1-1,1 0 1,0 0-1,-1-1 35,1 1 2,0-1 0,0 1-1,0 0 1,1 0 0,-1 0-1,-2 2-1,3-1-16,-1-1-1,1 0 1,0 0-1,-1 0 0,1 0 1,-3-1 16,-14 12-81,17-8-4857,5 1 1308</inkml:trace>
  <inkml:trace contextRef="#ctx0" brushRef="#br0" timeOffset="1736.3">64 182 392,'0'0'1915,"0"0"-852,0 0-461,0 0-114,0 0 16,0 0 112,-4-15 3690,3 16-4294,0-1-1,0 1 0,0-1 1,0 1-1,1-1 1,-1 1-1,0 0 1,0 0-1,0-1 1,1 1-1,-1 0 1,0 0-1,1 0 1,-1-1-1,0 1 0,1 0 1,-1 0-1,1 0 1,0 0-1,-1 0 1,1 1-12,-10 27 43,9-24-27,-7 19-29,1 1 0,1 0 1,2 0-1,0 1 0,2-1 0,0 6 13,2-13-32,-1-10 27,1-1-1,1 0 0,-1 0 0,1 0 0,0 1 0,1 3 6,-1-8-13,0 0-1,1-1 1,-1 1-1,0-1 1,1 0-1,0 1 0,-1-1 1,1 0-1,0 0 1,0 0-1,0 0 1,1 0-1,-1 0 1,0-1-1,1 1 0,-1-1 1,1 0-1,-1 1 1,1-1 13,4 2 38,0-1 0,0 0 0,0 0 0,0 0 1,1-1-1,-1 0 0,0 0 0,6 0-38,-10-1 17,1 0 0,-1 0 0,0 0 0,0-1-1,0 1 1,0-1 0,1 0 0,-1 0 0,0 0 0,0 0 0,-1 0-1,1-1 1,0 1 0,0-1 0,-1 0 0,1 0 0,-1 0 0,1 0-1,-1 0 1,0 0 0,0-1 0,0 1 0,0-1 0,0 1 0,0-1-1,-1 0 1,1 0 0,-1 0 0,0 0 0,0 0 0,0 0 0,-1 0-1,1 0 1,0 0 0,-1 0 0,0-2-17,7-57 0,-7 61-8,0 0 0,0 0-1,0 0 1,0 0 0,0-1 0,0 1 0,0 0 0,0 0-1,-1 0 1,1 0 0,0 0 0,-1 0 0,1 0 0,-1 0-1,1 0 1,-1 0 0,1 0 0,-1 0 0,0 0 0,1 0-1,-1 0 1,0 1 0,0-2 8,-1 2-31,0-1 0,-1 0 0,1 1 0,0 0 0,0-1 0,0 1 0,0 0 0,0 0 0,-1 0 0,0 1 31,-10-1 13,11 0 1,0 0 0,0 0 0,0 0 1,0 0-1,0 0 0,0 1 1,0-1-1,0 1 0,0-1 1,1 1-1,-1 0 0,0 0 0,0 0 1,0 0-1,1 0 0,-1 0 1,0 0-1,0 2-14,-1 1-21,0 0 0,0 1 0,0-1 0,1 1 0,0-1 0,-2 6 21,4-8 11,-3 4-34,0 0 7,0 1 1,1-1 0,0 1-1,0 0 1,0 0 0,1 0 0,-1 5 15,1 2 370,-1-5-1948,2-3-3469,0-5 1078</inkml:trace>
  <inkml:trace contextRef="#ctx0" brushRef="#br0" timeOffset="3090.56">339 298 1792,'0'0'1115,"0"0"-417,0 0-302,0 0-177,0 0-43,0 0 48,-7 27 2282,1-14-2402,1-1 0,1 1 0,0 0 0,0 0 0,1 1 0,1-1 1,0 0-1,1 1 0,1 0 0,0-1 0,1 7-104,-1-15 43,1-4-46,0 0 0,0 0 0,0 0 0,0 0 0,0-1 1,0 1-1,1 0 0,-1-1 0,0 1 0,0-1 0,1 1 0,-1-1 1,0 0-1,0 0 0,1 1 0,-1-1 0,0 0 0,1 0 0,0 0 3,29 2 264,35-2 231,-64-1-468,0 1 0,0-1 0,0 0 0,0 1 0,0-1 0,0 0 0,0 0 0,0 0-1,-1-1 1,1 1 0,0 0 0,-1-1 0,1 1 0,-1-1 0,1 1 0,-1-1 0,0 0-27,22-31 373,-19 25-340,0 0-1,-1-1 1,1 0 0,-2 0 0,1 0-1,-1 0 1,-1 0 0,1 0 0,-2-1-1,1 1 1,-1 0 0,0 0 0,-1-1 0,-2-7-33,2 13 9,-1 0 1,0 0-1,0 0 1,0 1 0,-1-1-1,1 1 1,-1 0-1,0-1 1,0 1 0,0 0-1,0 1 1,0-1-1,-1 0 1,1 1 0,-1 0-1,0 0 1,1 0-1,-1 0 1,0 1 0,-1-1-10,3 1-18,-1 0 0,1 0-1,-1 0 1,0 1 0,1-1 0,-1 0 0,0 1 0,0 0 0,1 0 0,-1 0 0,0 0 0,0 0 0,0 0 0,1 1 0,-1-1 0,0 1 0,1 0 0,-1 0 0,0 0 0,1 0 0,-1 0 0,1 1 0,0-1 0,-1 1 0,1 0 0,0-1 0,0 1 0,0 0-1,0 0 1,0 0 0,1 1 0,-1-1 0,1 0 0,-1 1 0,1-1 0,0 0 0,0 1 0,0 0 18,-11 19-239,8-17 170,1-1 1,0 2 0,1-1-1,-1 0 1,1 1 0,0-1-1,0 1 1,1 0 0,0-1-1,-1 5 69,2-9-533,19 7-2248,-8-7 1053,-1-1-777</inkml:trace>
  <inkml:trace contextRef="#ctx0" brushRef="#br0" timeOffset="4355.32">573 132 960,'0'0'1024,"0"0"-365,0 0 17,0 0 147,0 0-77,0 0-81,0 0-86,0 0-86,0 0-101,0 0-103,0 0 5,0 35 967,-1-9-852,0-19-384,0 1-1,1-1 1,0 0-1,0 0 1,0 0 0,1 0-1,0 1 1,1-1-1,1 4-24,-2-10-8,1 0-1,0 0 0,-1 0 0,1 0 0,0 0 1,0 0-1,-1 0 0,1 0 0,0-1 0,0 1 1,0-1-1,0 0 0,0 1 0,0-1 1,0 0-1,0 0 0,2 0 9,37-3 369,-39 2-348,-1 1-1,1-1 1,0 0-1,-1 0 1,1 0-1,-1-1 1,1 1-1,-1 0 0,1 0 1,-1-1-1,0 1 1,0-1-1,1 1 1,-1-1-1,0 0 1,-1 1-1,2-2-20,13-33 254,-13 29-295,0 2 63,-1 1 1,1-1-1,-1 1 1,0-1-1,0 1 1,-1-1 0,0 1-1,1-1 1,-1 0-1,-1 1 1,1-1-1,-1 0 1,0 1-23,1 2 6,-1 0 0,0 0-1,0 0 1,0 1 0,0-1 0,0 0-1,0 1 1,0-1 0,0 1 0,-1-1-1,1 1 1,0 0 0,-1-1 0,1 1-1,-1 0 1,0 0 0,1 0 0,-1 0 0,0 0-1,0 1 1,0-1 0,1 0 0,-1 1-1,0-1 1,0 1 0,0 0 0,0 0-1,0 0 1,0 0 0,0 0 0,0 0-6,-6 0 92,6-1-104,1 1-1,-1 0 0,0 0 0,1 0 1,-1 0-1,1 0 0,-1 0 0,0 0 0,1 1 1,-1-1-1,1 1 0,-1-1 0,1 1 1,-1-1-1,1 1 0,-1 0 0,1 0 0,0-1 1,-1 1-1,1 0 0,0 0 0,0 1 0,-1-1 1,1 0-1,0 1 13,0-1-239,0 0 1,0 0 0,0 1-1,1-1 1,-1 0-1,1 0 1,-1 0-1,1 1 1,-1-1 0,1 0-1,0 1 1,0-1-1,-1 0 1,1 1-1,0-1 1,0 0 0,0 1-1,0-1 1,1 0-1,-1 1 1,0-1-1,1 0 1,-1 0 0,0 1-1,1-1 1,0 0-1,-1 0 1,1 1 238,8 9-2321</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07:04:38.839"/>
    </inkml:context>
    <inkml:brush xml:id="br0">
      <inkml:brushProperty name="width" value="0.05" units="cm"/>
      <inkml:brushProperty name="height" value="0.05" units="cm"/>
    </inkml:brush>
  </inkml:definitions>
  <inkml:trace contextRef="#ctx0" brushRef="#br0">0 63 160,'0'0'556,"0"0"35,0 0-59,0 0-101,0 0-95,0 0-24,0 0 28,0 0 60,0 0 67,0 0-14,0 0 65,0 0 45,0 0 10,0 0-30,0 0-131,0 0-129,0 0-87,0 0-79,0 0-30,0 0-15,0 0 21,0 0 54,0 0 67,0 0 52,0 0-17,0 0-51,0 0-38,0 0-28,0 0-6,0 0 6,0 0-62,0 0-46,0 0 22,0 0 8,0 0-74,0 0 4,0 0-11,0 0-45,0 0 3,0 0 9,0 0 41,34 3 10,-12 2 8,-17-5 0,-1 1 0,1 0 0,-1 1 1,1-1-1,-1 1 0,1 0 0,3 1 1,-4 0-13,1-2 1,0 1-1,0 0 0,0-1 1,-1 0-1,2 0 0,-1 0 1,2-1 12,33 9-100,-36-8 71,0 1 0,0-1-1,0 0 1,0 0 0,0-1 0,1 1 0,-1-1 0,0 0 0,0 0 0,0 0 0,2-1 29,23 1-31,-27 0 28,-8-6 385,1-1 0,0 0 0,0 0 0,0 0 0,-1-3-382,-30-26 285,34 32-277,-13-16-17,12 14-147,3 12-1952,0 0 1773,0-1 0,1 1 0,-1 0 1,1-1-1,1 1 0,1 4 335,6 8-2175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2:15.782"/>
    </inkml:context>
    <inkml:brush xml:id="br0">
      <inkml:brushProperty name="width" value="0.05" units="cm"/>
      <inkml:brushProperty name="height" value="0.05" units="cm"/>
    </inkml:brush>
  </inkml:definitions>
  <inkml:trace contextRef="#ctx0" brushRef="#br0">6 446 1032,'0'0'767,"0"0"-279,0 0-8,0 0 39,0 0-2,0 0 8,0 0-8,0 0 3,0 0 87,0 0 45,0 0-77,0 0-127,0 0-172,0 0-80,0 0 45,0 0 46,0 0 20,0 0-34,0 0-23,0 0 42,0 0 32,0 0-36,0 0-101,0 0-62,0 12 150,0 250 273,2-258-564,1-1 1,0 1 0,0-1-1,0 1 1,0-1 0,0 0-1,1 0 1,-1 0 0,1-1-1,1 1 16,11 8 7,-13-8-9,-1-1 1,1-1-1,-1 1 0,1 0 1,0-1-1,0 1 1,0-1-1,0 0 0,0 0 1,0 0-1,0 0 1,0 0-1,0-1 1,0 1-1,0-1 0,0 0 1,1 0-1,-1 0 1,0 0-1,2-1 2,-2-1 4,0 0 1,0 0-1,0-1 0,-1 1 0,1-1 0,0 1 1,-1-1-1,0 0 0,0 0 0,0 0 0,0 0 1,0 0-1,0-1 0,-1 1 0,0 0-4,10-15 13,-6 11-1,-1 0-1,0-1 1,0 1-1,0-1 1,-1 0-1,0 0 1,0 0-1,0-7-11,0-4-2,-1-1 0,-1 0-1,-1-8 3,0 27-9,0 1-4,0 0 3,0 0 2,0 0-1,0 0-12,0 0-21,0 0 29,0-15 28,2 2-17,1 1 1,0 0-1,0 0 0,1 1 1,1-2 1,-2 81 487,-3-26-485,2 87 233,0-109-207,0 0-1,1 0 1,2 0 0,0-1 0,3 7-28,-2-16-620,0 1-4439,-5-4 2976</inkml:trace>
  <inkml:trace contextRef="#ctx0" brushRef="#br0" timeOffset="1453.76">3 238 144,'0'0'1007,"0"0"-368,0 0-142,0 0-50,0 0-23,0 0-47,-3 18-28,4-12 5472,10-1-5636,0 1-31,1-1 0,0 0 0,0 0 0,1-1 0,-1-1 0,1 0 0,0-1 0,-1 0 0,8-1-154,214 2 749,-234-3-654,0 0 60,0 0 6,0 0-45,0 0-76,0 0 4,0 0 11,0 0 9,0 0 34,0 0 29,-1-24 295,-2 17-421,0 1 0,-1-1 0,0 1 0,-1 0 1,-2-4-2,-18-28 3,11 15-87,11 20 64,1-1 0,0 1 0,0 0 1,0 0-1,1-1 0,-1 1 0,1-1 1,0 1-1,0-1 0,0 0 0,0 0 0,0-2 20,1 5-29,0 1-47,0 0 5,0 0 3,0 0 0,0 1-234,-1 0-1,1 0 1,0-1 0,-1 1-1,1 0 1,0 0-1,-1-1 1,1 1-1,0 0 1,0 0-1,-1 0 1,1 0-1,0-1 1,0 1-1,0 0 1,0 0 0,0 0-1,0 0 1,1-1-1,-1 1 1,0 0-1,0 0 1,1 0-1,-1-1 1,0 1 302,6 5-3808</inkml:trace>
  <inkml:trace contextRef="#ctx0" brushRef="#br0" timeOffset="2425.73">783 497 496,'0'0'418,"0"0"-189,0 0-28,0 0 121,0 0 106,0 0-88,0-8-176,0-46 1462,0 53-896,0 1 120,0 0 39,0 0-119,0 0-126,0 0-125,0 0-114,0 0-125,0 0-38,0 0 3,0 0 48,0 0 9,0 0-41,0 0-37,0 0-52,0 18 92,0 270 753,0-287-1060,0-1-54,0 0-23,0 0 4,0 0-44,0 0-93,-1-9-3221,-4 6 799</inkml:trace>
  <inkml:trace contextRef="#ctx0" brushRef="#br0" timeOffset="2941.03">638 574 2841,'0'0'1533,"0"0"-721,0 0-190,0 0 67,0 0 54,0 0-117,0 0-185,0 0-176,0 0-119,0 0-29,0 0 46,0 0 69,14 0 752,147-3 646,-77 1-2245,3 1-3802,-79 1 838</inkml:trace>
  <inkml:trace contextRef="#ctx0" brushRef="#br0" timeOffset="4346.95">1111 395 1872,'0'0'1489,"0"0"-648,0 0-310,0 0-24,0 0 130,0 0 61,6-6 2420,-6 6-3096,0 0 1,0-1 0,0 1-1,0 0 1,0 0 0,0 0-1,0 0 1,0 0 0,0-1-1,0 1 1,0 0 0,0 0-1,0 0 1,0 0-1,0 0 1,0-1 0,0 1-1,0 0 1,0 0 0,1 0-1,-1 0 1,0 0 0,0-1-1,0 1 1,0 0 0,0 0-1,0 0 1,0 0 0,0 0-1,1 0 1,-1 0-1,0 0 1,0-1 0,0 1-1,0 0 1,0 0 0,0 0-1,1 0 1,-1 0 0,0 0-1,0 0 1,0 0 0,0 0-1,1 0 1,-1 0 0,0 0-1,0 0 1,0 0-1,0 0 1,0 0 0,1 0-1,-1 0 1,0 0 0,0 0-1,0 1-22,12 7 420,14 21-413,-23-25 104,33 41 876,23 41-987,-48-69 196,36 48-44,-44-58-94,-3-6-38,0 0 0,0 0 0,0 0 0,1 0 0,-1-1 0,0 1-1,1 0 1,-1 0 0,0 0 0,1-1 0,0 1 0,-1 0 0,1-1 0,-1 1 0,1 0 0,0-1 0,-1 1-1,1-1 1,0 1 0,-1-1 0,1 1 0,0-1 0,0 1 0,0-1-20,-1-34 79,2 23-85,0 0 0,1 0 1,0 0-1,0 1 1,1-1-1,1 1 0,4-10 6,7-14-7,34-82-33,-11 42-438,-34 69-415,-5 12-146,-6 13-636,-3-7-104,-1-1-839</inkml:trace>
  <inkml:trace contextRef="#ctx0" brushRef="#br0" timeOffset="5486.85">1048 205 1672,'0'0'2589,"0"0"-1413,0 0-688,0 0-184,0 0-94,0 0 3,0 0 20,0 0 30,0 0 53,0 0 43,0 0 40,0 0 48,0 0-30,0 0-94,27 0 1057,44 1-189,-8 0-795,1-3-1,45-7-395,-79 9 202,-25 0-176,-1 0-1,1 0 0,0 0 0,-1 0 0,1-1 1,-1 0-1,1 0 0,-1 0 0,1-1-25,-4 2 61,-1 0 1,1 0-1,-1-1 1,1 1-1,0 0 0,-1-1 1,1 1-1,-1 0 0,1-1 1,-1 1-1,1-1 0,-1 1 1,1-1-1,-1 1 0,0-1 1,1 1-1,-1-1 0,0 0 1,1 1-1,-1-1 0,0 1 1,0-1-1,0 0 0,1 1 1,-1-1-1,0 0 1,0 1-1,0-1-61,-9-19 504,-29-18-741,30 32 366,-11-12-222,-2 1-1,0 1 1,-1 1 0,0 1-1,-1 0 1,-2 1 93,24 13-25,0-1 1,0 1-1,0-1 1,0 1-1,1-1 1,-1 1-1,0 0 1,0-1-1,0 1 0,0 0 1,0 0-1,0 0 1,0 0-1,0-1 1,0 1-1,0 1 1,0-1-1,0 0 1,0 0-1,-1 0 25,1 17-1575,2 0 742,-1-3-1504,3-4-2252</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09.330"/>
    </inkml:context>
    <inkml:brush xml:id="br0">
      <inkml:brushProperty name="width" value="0.05" units="cm"/>
      <inkml:brushProperty name="height" value="0.05" units="cm"/>
    </inkml:brush>
  </inkml:definitions>
  <inkml:trace contextRef="#ctx0" brushRef="#br0">1 158 40,'0'0'488,"0"0"-255,0 0-31,0 0 130,0 0 129,0 0 65,0 0-18,0 0-21,0 0-30,0 0-62,0 0-86,0 0-66,0 0-50,0 0-29,0 0 22,0 0 32,0 0 5,0 0-35,0 0-29,0 0-12,0 0 51,0 0 32,0 0 4,0 0-20,0 0-35,0 0-26,0 0-4,0 0 50,0 0 50,0 0 14,0 0-20,0 0 2,0 0-26,0 0-31,0 0-40,0 0-32,0 0-29,0 0 3,0 0-42,0 0 26,0 0 18,0 0-6,0 0-15,0 0-16,16-9 254,-12 4-289,1 0 0,-1 0 0,1 0 0,0 1 0,0-1 0,1 1 0,-1 0 0,1 1 0,0-1 0,1 1-20,32-24 280,-34 24-272,0 1 1,1-1-1,-1 1 0,1 0 0,-1 0 0,1 0 0,3 0-8,12-4 87,20-10 22,-31 11-50,1 0 1,-1 1-1,1 1 1,0 0-1,1 0 1,-1 1-1,0 0 0,10 1-59,271-5 873,-276 6-845,27-1 221,1 2 1,-1 3 0,18 3-250,-55-5 23,56 10 395,48 17-418,-89-22 38,-2 1-1,1 0 0,-1 2 0,-1 0 0,1 1 0,-2 1 1,7 5-38,26 20 81,-35-27-57,0 0 0,-1 1 1,-1 0-1,0 2 0,0-1 0,0 3-24,10 11 122,22 22-122,-21-25 34,-2 1 1,9 13-35,52 90 120,-63-98-90,-1 1 0,-2 0-1,3 9-29,11 29 33,-7-18 18,-2 2 0,0 7-51,-18-45 6,-3-9-2,0-1 0,0 1 0,0-1 0,1 1 0,0-1 0,0 0 0,0 0 1,0 0-1,1 0 0,2 2-4,-5-5 1,1 0 1,-1 0-1,1-1 0,-1 1 1,1 0-1,-1 0 0,1-1 1,-1 1-1,0 0 0,0 0 1,1 0-1,-1 0 0,0-1 1,0 1-1,0 0 0,0 0 1,0 0-1,0 0 1,0 0-2,0 0-18,0 0 0,0 0 1,0-1-1,0 1 0,0 0 1,0 0-1,0-1 0,0 1 1,0 0-1,0-1 1,0 1-1,1 0 0,-1-1 1,0 1-1,1 0 0,-1-1 1,0 1-1,1 0 0,-1-1 1,1 1-1,-1-1 1,1 1-1,-1-1 0,1 1 1,-1-1-1,1 1 0,-1-1 1,1 1 17,-1-23-3418,-3 11-769</inkml:trace>
  <inkml:trace contextRef="#ctx0" brushRef="#br0" timeOffset="1888.76">517 456 392,'0'0'594,"0"0"-89,0 0-44,0 0-139,0 0-97,0 0-35,0 0 11,0 0 78,0 0 45,0 0-16,0 0-60,0 0-107,0 0-34,0 0-11,0 0-32,0 0-16,0 0-20,0 0 43,0 0 33,0 0 57,0 0 47,0 0-33,0 0-1,0 0 15,0 0 23,0 0 8,0 0-18,0 0-48,0 0-65,0 0-2,0 0 9,0 0 4,0 0-12,0 0-24,0 0-38,0 0-2,0 18 12,0 219 249,0-236-293,0-1-11,0 0-48,0 0-50,0 0-110,0 0-157,0 0-165,2 0-1573,-1 0 181</inkml:trace>
  <inkml:trace contextRef="#ctx0" brushRef="#br0" timeOffset="3090.89">642 575 392,'0'0'1086,"0"0"-425,0 0-103,0 0-41,0 0-58,0 0-68,0 0-126,0 0-93,0 0-35,0 0-14,0 0 2,0 0 31,0 0 63,0 0 96,0 0 42,0 0-10,0 0-26,0 0-75,0 0-80,0 0-96,0 0-37,0 0 37,0 0-2,7-21 117,-5 20-183,0 0 0,0 0 0,0 0 0,0 0 0,0 0 0,0 1 0,0-1 0,0 1 0,0-1 0,0 1-1,0 0 1,0 0 0,0 0 0,0 0 0,0 0 0,0 0 0,0 0 0,1 1 0,-1-1 0,0 1 0,0 0 0,0-1 0,-1 1 0,1 0 0,0 0 0,0 0 0,0 1 0,-1-1 0,1 0 0,0 1 0,-1-1 0,1 1 0,-1-1 0,0 1-1,1-1 1,-1 1 0,0 0 0,1 2-2,1 2 15,1 0 0,-1 1 1,-1-1-1,1 1 0,-1 0 0,0 0 0,0 0 0,-1 0 0,0 0 0,-1 1 0,1-1-15,-1-1-43,0 0 1,0 1-1,0-1 0,-1 0 1,0 0-1,0 0 0,0 0 1,-1 0-1,0 0 0,0 0 1,-1 0-1,0 1 43,-5 8-106,5-9 88,0 0 1,0 0-1,-1-1 0,1 1 0,-1-1 1,-5 5 17,9-10 17,0 0 45,0 0-1,0 0-25,0 0 84,0 0 104,0 0-53,0 0-102,0 0-48,0 0-14,0 0-12,0 0-5,0 0-11,0 0-22,0 0 15,20-9 134,-3 4-23,1 0 1,0 1-1,0 2 1,0-1 0,0 2-1,6 1-83,-16-5 484,-5 4-5822,-3 1 2789</inkml:trace>
  <inkml:trace contextRef="#ctx0" brushRef="#br0" timeOffset="4493.69">943 527 984,'0'0'646,"0"0"-173,0 0-41,0 0 23,0 0-4,0 0-39,0 25 255,0 102 969,1-126-1624,-1 0-1,1 0 1,-1 0 0,1 0-1,0 0 1,0-1 0,-1 1-1,1 0 1,0 0 0,0 0-1,0-1 1,0 1 0,0 0-1,0-1 1,0 1 0,0-1-1,0 1 1,0-1 0,1 1-12,27 9 514,-23-8-350,4 1-91,1 0 0,0-1 1,0 0-1,0-1 0,0 0 0,10-1-73,-21 0 49,0 0 45,13-29 646,-13 27-741,1-6-53,0 1-1,1 0 0,-1 0 0,1 0 0,1 0 1,0 0-1,0-1 55,-2 3 13,0 1 1,0 0 0,-1 0 0,1-1-1,-1 1 1,0 0 0,-1-1 0,1 1 0,-1-1-14,0-11 34,1 15-33,-1-1 0,1 1 0,0-1 0,-1 1 0,1-1 0,-1 1 0,0 0 0,1-1 0,-1 1-1,0 0 1,0 0 0,0 0 0,0-1 0,0 1 0,0 0 0,0 0 0,0 0 0,-1 0 0,0 0-1,-31-19-285,10 6 148,20 13-3,1 1 1,0-1-1,0 1 0,-1 0 0,1-1 0,0 1 0,0 0 0,-1 1 0,1-1 1,0 0-1,-1 1 140,-12 0-99,14-1 99,0 0 0,1 0 0,-1 1 1,0-1-1,0 1 0,1-1 1,-1 1-1,0-1 0,1 1 0,-1-1 1,0 1-1,1 0 0,-1-1 1,1 1-1,-1 0 0,1-1 0,0 1 1,-1 0-1,1 0 0,-1-1 0,1 1 1,0 0-1,0 1 0,-6 17-51,6-18 42,-3 10-169,0 4-184,2-5-3513,1-10 2233</inkml:trace>
  <inkml:trace contextRef="#ctx0" brushRef="#br0" timeOffset="5891.5">1208 379 640,'0'0'983,"0"0"-184,0 0-100,0 0-2,0 0-185,0 0-100,0 0 4,0 0-23,0 0-88,0 0-74,0 0-94,0 0-25,-10 21 467,8-13-595,-1 0 0,1 0 0,1 0 0,-1 0 0,1 1 0,1-1 0,-1 0 0,1 1 0,1 5 16,0 8-278,-1-22 275,1 1 0,-1 0 0,0 0 0,1 0 0,-1-1-1,1 1 1,0 0 0,-1 0 0,1-1 0,-1 1 0,1-1-1,0 1 1,0 0 0,-1-1 0,1 1 0,0-1 0,0 0-1,0 1 1,-1-1 0,1 0 0,0 1 0,0-1 0,0 0-1,0 0 1,0 0 0,0 0 0,0 0 0,-1 0 0,2 0 3,31 2 26,-29-3-29,-2 2 28,0-1 0,0 0-1,0 0 1,1-1 0,-1 1-1,0 0 1,0-1 0,0 1-1,0-1 1,0 0 0,0 0-1,0 0 1,0 0 0,0 0-1,0 0 1,-1 0 0,1 0-1,0-1 1,-1 1-1,1-1 1,-1 1 0,0-1-1,1 0 1,-1 0 0,0 1-1,0-1 1,0 0 0,0 0-1,0 0 1,0 0 0,-1 0-1,1 0 1,-1 0 0,1 0-1,-1-1 1,0 1 0,0 0-1,0 0 1,0 0 0,0 0-1,-1-1-24,4-27-106,-1 24 90,-2 0 1,1-1-1,0 1 1,-1-1 0,0 1-1,-1 0 1,0-1-1,1 1 1,-2-1 15,2 6-21,-1 0 1,0-1 0,1 1-1,-1 0 1,0 0-1,0 0 1,0 0-1,1 0 1,-1 0 0,0 0-1,0 0 1,-1 0-1,1 1 1,0-1-1,0 0 1,0 1-1,0-1 1,-1 1 0,1-1-1,0 1 1,-1-1-1,0 1 21,-35-2-299,29 2 316,6 0-40,1 1 0,-1 0 0,1 0 1,0 0-1,-1 0 0,1-1 0,0 2 0,0-1 1,0 0-1,0 0 0,0 0 0,0 0 1,0 1-1,0-1 0,0 0 0,1 1 0,-1-1 1,0 1-1,1-1 0,0 1 0,-1-1 0,1 1 1,0-1-1,-1 2 23,-6 40-1215,7-2-63,0-31-61</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6.186"/>
    </inkml:context>
    <inkml:brush xml:id="br0">
      <inkml:brushProperty name="width" value="0.05" units="cm"/>
      <inkml:brushProperty name="height" value="0.05" units="cm"/>
    </inkml:brush>
  </inkml:definitions>
  <inkml:trace contextRef="#ctx0" brushRef="#br0">73 242 960,'0'0'834,"0"0"-390,0 0-16,0 0 29,0 0 21,0 0 14,0 0-80,0 0-69,0 0-90,0 0-68,0 0-11,0 0 33,0 0-33,0 0-82,0 0-65,0 0-18,0 0-1,0 0 3,0 0 2,0 0-34,0 0-34,0 0-10,0 27 96,6 184 2561,-6-209-2594,0 0 1,0-1-1,0 1 0,0 0 1,0 0-1,1-1 0,-1 1 0,0 0 1,1 0-1,-1-1 0,1 1 1,0-1-1,-1 1 0,1 0 1,0-1-1,0 1 0,0-1 0,0 0 1,0 1-1,1-1 0,-1 0 1,0 1-1,1-1 0,-1 0 0,0 0 1,1 0-1,-1-1 0,1 1 1,0 0 1,4 1-12,0-1 1,1 0 0,-1 0-1,0-1 1,0 1 0,1-1-1,3-1 12,7 1 202,-16-1-179,1 1 0,-1 0-1,1 0 1,-1-1 0,0 1-1,1-1 1,-1 0 0,0 1-1,1-1 1,-1 0 0,0 0-1,0 1 1,0-1-1,1 0 1,-1 0 0,0-1-1,-1 1 1,1 0 0,0 0-1,0 0 1,0 0 0,-1-1-1,1 1 1,0 0 0,-1-1-1,1 1 1,-1-1-1,0 1 1,1-1-23,7-50 592,-6 37-738,2-16 139,2-7-45,-2 1-1,-1-23 53,-3 60 39,0 0-36,0 0-74,0 0-56,0 32 285,1-3 10,2 0 1,1-1 0,3 8-169,1 12 44,0-23 33,0 6-51,-1-28-166,-7 122-311,0-124 113,0-1-383,0-3-608,0-10-782,0-4-745</inkml:trace>
  <inkml:trace contextRef="#ctx0" brushRef="#br0" timeOffset="1180.46">0 153 1592,'0'0'2001,"0"0"-1156,0 0-497,0 0 114,0 0 105,0 0 54,0 0 77,0 0-1,0 0-28,0 0-70,0 0-87,0 0-84,0 0-62,0 0-54,0 0-96,0 0-53,0 0-49,0 0-19,0 0-47,0 0-53,14 0-53,4-2 89,0 0 0,0-1 1,0 0-1,0-2 0,8-3-31,-9 3 37,1 0 1,0 1 0,1 1 0,-1 0-1,10 1-37,104 2 97,-118-4 10,-18-4 72,-19-7-257,5 7-46,-1-1 0,1-1 0,1-1 0,0 0 1,1-1-1,-4-4 124,19 16 97,-2-3-2192,4 4-1770,3 4 3521,4 4-1820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0:29.497"/>
    </inkml:context>
    <inkml:brush xml:id="br0">
      <inkml:brushProperty name="width" value="0.05" units="cm"/>
      <inkml:brushProperty name="height" value="0.05" units="cm"/>
    </inkml:brush>
  </inkml:definitions>
  <inkml:trace contextRef="#ctx0" brushRef="#br0">110 298 1424,'0'0'1279,"0"0"-621,0 0-75,0 0-39,0 0-126,0 0-84,0-20 3644,30 77-3665,-11-20-194,2-1 0,1 0 1,21 24-120,-43-59 25,1 0 1,-1 0-1,1-1 0,-1 1 1,1 0-1,0 0 1,-1 0-1,1 0 0,0-1 1,0 1-1,-1 0 0,1-1 1,0 1-1,0-1 1,0 1-1,0-1 0,0 1 1,0-1-1,0 1 1,0-1-1,0 0 0,0 0 1,0 1-1,0-1 1,1 0-26,-1-2 65,0 1 1,0 0 0,1-1-1,-1 1 1,-1 0 0,1-1 0,0 1-1,0-1 1,0 0 0,-1 1 0,1-1-1,-1 0 1,1 0-66,5-16-232,5-6 244,1 0-1,1 1 0,1 0 0,1 1 0,16-19-11,-25 32-13,-5 7 15,0 1 0,0-1 0,0 0-1,0 0 1,1 1 0,-1-1 0,0 1 0,1-1 0,-1 1 0,1-1 0,-1 1-1,1 0 1,0 0 0,0 0 0,0-1-2,-1 2 43,-1 0-14,0 0 12,-17 24-4667,4-9 443</inkml:trace>
  <inkml:trace contextRef="#ctx0" brushRef="#br0" timeOffset="1506.37">0 161 2601,'0'0'1184,"0"0"-553,0 0-58,0 0-31,0 0-161,0 0-21,0 0 95,0 0 42,0 0 5,0 0 0,0 0-69,0 0-107,0 0-51,0 0-35,0 0-51,0 0-14,0 0-32,0 0-18,0 0-17,0 0-1,0 0 14,0 0 10,0 0-35,0 0-15,0 0-13,25-1 76,60-23 629,-62 16-725,1 1 0,-1 1 0,1 1 0,0 2 0,0 0 0,6 1-48,85-4 89,-115 6-60,0 0-1,1 0 1,-1 0 0,1 0-1,-1 0 1,0 0 0,1 0-1,-1 0 1,0 0 0,1 0-1,-1 0 1,0 0 0,0 0 0,1-1-1,-1 1 1,0 0 0,1 0-1,-1 0 1,0-1 0,1 1-1,-1 0 1,0 0 0,0 0-1,0-1 1,1 1 0,-1 0-1,0-1 1,0 1 0,0 0-1,1 0 1,-1-1 0,0 1 0,0 0-1,0-1 1,0 1 0,0 0-1,0-1 1,0 1 0,0 0-1,0-1 1,0 1 0,0 0-1,0-1 1,0 1 0,0 0-1,0-1 1,0 1 0,0 0 0,0-1-1,0 1 1,-1 0 0,1-1-1,0 1 1,0 0 0,0 0-1,-1-1 1,1 1 0,0 0-1,0 0 1,-1-1 0,1 1-29,-12-16-15,4 10 12,0 0 0,0 1-1,0 0 1,-1 0 0,0 1 0,-1 0 3,-26-14-117,31 12 50,5 6 58,0-1 0,-1 1 0,1 0 0,0-1 0,-1 1 1,1-1-1,0 1 0,-1 0 0,1-1 0,-1 1 0,1 0 0,-1-1 0,1 1 0,-1 0 0,1 0 0,-1-1 0,1 1 0,-1 0 0,1 0 0,-1 0 0,1 0 0,-1 0 0,1 0 1,-1 0 8,0 0-7,1 0-1,0 0 0,0 0-1,0 0-11,0 0-16,0 0 1,0 0-83,0 0-79,0 0-130,0 0-173,9 0-948,57 0-624,-35 0-528</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4.829"/>
    </inkml:context>
    <inkml:brush xml:id="br0">
      <inkml:brushProperty name="width" value="0.05" units="cm"/>
      <inkml:brushProperty name="height" value="0.05" units="cm"/>
    </inkml:brush>
  </inkml:definitions>
  <inkml:trace contextRef="#ctx0" brushRef="#br0">146 243 800,'0'0'500,"0"0"-109,0 0-156,0 0-117,0 4 8413,0 17-8413,0 279 1080,0-298-1199,0 1 1,0 0 0,0-1 0,0 1-1,1 0 1,-1-1 0,1 1 0,-1 0-1,1-1 1,0 1 0,0-1 0,0 1-1,0-1 1,1 0 0,-1 1-1,1-1 1,-1 0 0,1 0 0,0 0-1,0 0 1,0 0 0,0-1 0,0 1-1,0 0 1,0-1 0,1 0 0,-1 1-1,0-1 1,1 0 0,1 0 0,7 2 58,1-1 0,-1-1 0,0 0 0,0 0 0,1-1 0,8-1-58,8 0 245,-27 1-238,0-1 0,0 1 1,0-1-1,0 1 0,0-1 0,0 0 1,0 1-1,0-1 0,0 0 0,0 0 0,-1 1 1,1-1-1,0 0 0,-1 0 0,1 0 1,0 0-1,-1 0 0,1 0 0,-1 0 1,0 0-1,1 0 0,-1-1 0,0 1 0,1 0 1,-1-1-8,7-35 115,-5 29-88,7-51 4,-4 22-500,10-31 469,-13 57-2,-1 0 0,1 1 0,-2-1 0,0 0 0,-1-11 2,1-9 2,0 31-8,0 0-4,0 0-3,0 0-7,0 0-41,0 0-30,0 0-82,0 35-70,1-3 428,3-1 1,0 0-1,7 23-185,5 31 300,1 9-105,-11-81-4192,-6-13-760</inkml:trace>
  <inkml:trace contextRef="#ctx0" brushRef="#br0" timeOffset="1397.43">1 74 640,'0'0'1655,"0"0"-941,0 0-353,0 0 96,0 0 46,0 0 7,0 0 3,0 0 26,0 0-27,0 0-68,0 0-50,0 0-5,0 0 18,0 0-25,0 0-76,14 17 822,1-14-751,0 0 0,0-1 0,1-1 0,-1 0-1,2-1-376,58 5 303,-73-4-269,33 5 525,0-1 0,0-1 0,10-2-559,-45-4 14,-1 1-1,1-1 1,-1 0 0,1 0-1,-1 1 1,0-1-1,0 0 1,0 1-1,0-1 1,0 1-1,0-1 1,0 1-14,-9-9 3,0 1-1,-1 0 1,0 1 0,0 0-1,-9-4-2,5 3-52,0-1-1,1 0 1,-1-2 52,10 7-2914,17 15 1846,19 19-2836,-20-16-1981</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8.221"/>
    </inkml:context>
    <inkml:brush xml:id="br0">
      <inkml:brushProperty name="width" value="0.05" units="cm"/>
      <inkml:brushProperty name="height" value="0.05" units="cm"/>
    </inkml:brush>
  </inkml:definitions>
  <inkml:trace contextRef="#ctx0" brushRef="#br0">1 1 1512,'0'0'1097,"0"0"-405,0 0-51,0 0 50,0 0 88,0 0 93,0 0 19,0 0-60,0 0-134,0 0-233,0 0-230,0 0-121,0 0-54,0 0-33,0 0 5,0 0 72,0 0-5,0 0-6,0 0 38,0 0 14,0 0-20,0 0-4,0 0 31,0 0 21,0 0-31,0 0-42,0 0-19,0 0-56,0 0-18,0 24 25,2-17-25,1 1 0,-1-1 0,1 0 0,0 0 0,0 0 0,1-1 0,3 5-6,12 24 175,-17-29-133,0-1 0,1 1 0,0 0-1,0-1 1,1 0 0,-1 0-1,1 0 1,0 0 0,1-1 0,-1 1-1,1-1 1,0 0 0,0 0 0,3 1-42,0 2 91,0 1 0,-1 0 0,0 0 1,0 0-1,-1 1 0,0 0 0,-1 0 0,0 1 1,0 0-1,-1 0 0,0 0 0,-1 0-91,-3-10 14,0 0-1,0 1 0,1-1 0,-1 0 0,0 1 0,0-1 0,0 0 1,0 0-1,0 1 0,0-1 0,1 0 0,-1 0 0,0 1 0,0-1 0,0 0 1,1 0-1,-1 0 0,0 0 0,0 1 0,1-1 0,-1 0 0,0 0 1,0 0-1,1 0 0,-1 0 0,0 1 0,0-1 0,1 0 0,-1 0 1,0 0-1,1 0 0,-1 0 0,0 0 0,0 0 0,1 0 0,-1 0 0,0 0 1,1 0-1,-1-1 0,0 1 0,0 0 0,1 0 0,-1 0 0,0 0 1,0 0-1,1 0 0,-1-1 0,0 1 0,0 0 0,1 0 0,-1 0 0,0-1 1,0 1-1,0 0 0,1 0 0,-1-1 0,0 1 0,0 0 0,0 0 1,0-1-1,0 1 0,0 0 0,0-1-13,13-19 124,-12 17-161,29-47 27,-14 24 12,-1 0 0,0-5-2,-8 14 22,-1 0 0,-1-1 0,1-7-22,11-36-129,-10 55 51,-5 6-7907,-2 3 5018</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29.594"/>
    </inkml:context>
    <inkml:brush xml:id="br0">
      <inkml:brushProperty name="width" value="0.05" units="cm"/>
      <inkml:brushProperty name="height" value="0.05" units="cm"/>
    </inkml:brush>
  </inkml:definitions>
  <inkml:trace contextRef="#ctx0" brushRef="#br0">0 112 1672,'0'0'1522,"0"0"-929,0 0-358,0 0 25,0 0 56,0 0 30,37 0 3640,323 0-795,-340 5-2925,-18-5 369,-4-2-113,-5-7-392,-2-4-165,1 2 12,1 1 1,-1-1-1,-1 2 1,1-1-1,-2 1 1,1 1 0,-5-3 22,-15-3-188,21 14-8036,5 5 4562</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1:32.816"/>
    </inkml:context>
    <inkml:brush xml:id="br0">
      <inkml:brushProperty name="width" value="0.05" units="cm"/>
      <inkml:brushProperty name="height" value="0.05" units="cm"/>
    </inkml:brush>
  </inkml:definitions>
  <inkml:trace contextRef="#ctx0" brushRef="#br0">828 1 200,'0'0'876,"0"0"-205,0 0 65,0 0-38,0 0-116,0 0-123,1 6 4943,4 24-5377,-2 2 346,-1 1 0,-1 0 0,-2 2-371,0 14 160,1-44-146,-1 1-1,0-1 0,0 1 1,-1-1-1,0 1 0,0-1 1,0 0-1,0 0 0,-1 0 1,0 0-1,0 0 0,0-1 0,-2 3-13,-18 32 3,15-17-5,6-16 3,0-1 1,0 0-1,0 1 1,-1-1-1,1 0 1,-3 3-2,-11 12-10,-1-2 0,0 0 0,-19 15 10,25-24-22,-2 4-13,9-9 35,-1 1 0,0-1 0,0 0 0,0 0 0,0 0 0,-1-1 0,-1 1 0,-33 19 31,33-18-23,-1 0 1,0-1-1,0 1 0,0-2 0,-6 3-8,-37 17-39,41-17 29,0-1-1,-1 0 1,1-1 0,-1 0 10,-72 25-296,76-27 309,1-1 0,-1 0 0,0 0 0,0-1 0,-3 0-13,-27 4 41,17 3-81,14-5 5,0 0 1,0 0-1,0 0 1,-1-1-1,1 0 1,0 0-1,-1-1 35,1 1 2,0-1 0,0 1-1,0 0 1,1 0 0,-1 0-1,-2 2-1,3-1-16,-1-1-1,1 0 1,0 0-1,-1 0 0,1 0 1,-3-1 16,-14 12-81,17-8-4857,5 1 1308</inkml:trace>
  <inkml:trace contextRef="#ctx0" brushRef="#br0" timeOffset="1736.3">64 182 392,'0'0'1915,"0"0"-852,0 0-461,0 0-114,0 0 16,0 0 112,-4-15 3690,3 16-4294,0-1-1,0 1 0,0-1 1,0 1-1,1-1 1,-1 1-1,0 0 1,0 0-1,0-1 1,1 1-1,-1 0 1,0 0-1,1 0 1,-1-1-1,0 1 0,1 0 1,-1 0-1,1 0 1,0 0-1,-1 0 1,1 1-12,-10 27 43,9-24-27,-7 19-29,1 1 0,1 0 1,2 0-1,0 1 0,2-1 0,0 6 13,2-13-32,-1-10 27,1-1-1,1 0 0,-1 0 0,1 0 0,0 1 0,1 3 6,-1-8-13,0 0-1,1-1 1,-1 1-1,0-1 1,1 0-1,0 1 0,-1-1 1,1 0-1,0 0 1,0 0-1,0 0 1,1 0-1,-1 0 1,0-1-1,1 1 0,-1-1 1,1 0-1,-1 1 1,1-1 13,4 2 38,0-1 0,0 0 0,0 0 0,0 0 1,1-1-1,-1 0 0,0 0 0,6 0-38,-10-1 17,1 0 0,-1 0 0,0 0 0,0-1-1,0 1 1,0-1 0,1 0 0,-1 0 0,0 0 0,0 0 0,-1 0-1,1-1 1,0 1 0,0-1 0,-1 0 0,1 0 0,-1 0 0,1 0-1,-1 0 1,0 0 0,0-1 0,0 1 0,0-1 0,0 1 0,0-1-1,-1 0 1,1 0 0,-1 0 0,0 0 0,0 0 0,0 0 0,-1 0-1,1 0 1,0 0 0,-1 0 0,0-2-17,7-57 0,-7 61-8,0 0 0,0 0-1,0 0 1,0 0 0,0-1 0,0 1 0,0 0 0,0 0-1,-1 0 1,1 0 0,0 0 0,-1 0 0,1 0 0,-1 0-1,1 0 1,-1 0 0,1 0 0,-1 0 0,0 0 0,1 0-1,-1 0 1,0 1 0,0-2 8,-1 2-31,0-1 0,-1 0 0,1 1 0,0 0 0,0-1 0,0 1 0,0 0 0,0 0 0,-1 0 0,0 1 31,-10-1 13,11 0 1,0 0 0,0 0 0,0 0 1,0 0-1,0 0 0,0 1 1,0-1-1,0 1 0,0-1 1,1 1-1,-1 0 0,0 0 0,0 0 1,0 0-1,1 0 0,-1 0 1,0 0-1,0 2-14,-1 1-21,0 0 0,0 1 0,0-1 0,1 1 0,0-1 0,-2 6 21,4-8 11,-3 4-34,0 0 7,0 1 1,1-1 0,0 1-1,0 0 1,0 0 0,1 0 0,-1 5 15,1 2 370,-1-5-1948,2-3-3469,0-5 1078</inkml:trace>
  <inkml:trace contextRef="#ctx0" brushRef="#br0" timeOffset="3090.56">339 298 1792,'0'0'1115,"0"0"-417,0 0-302,0 0-177,0 0-43,0 0 48,-7 27 2282,1-14-2402,1-1 0,1 1 0,0 0 0,0 0 0,1 1 0,1-1 1,0 0-1,1 1 0,1 0 0,0-1 0,1 7-104,-1-15 43,1-4-46,0 0 0,0 0 0,0 0 0,0 0 0,0-1 1,0 1-1,1 0 0,-1-1 0,0 1 0,0-1 0,1 1 0,-1-1 1,0 0-1,0 0 0,1 1 0,-1-1 0,0 0 0,1 0 0,0 0 3,29 2 264,35-2 231,-64-1-468,0 1 0,0-1 0,0 0 0,0 1 0,0-1 0,0 0 0,0 0 0,0 0-1,-1-1 1,1 1 0,0 0 0,-1-1 0,1 1 0,-1-1 0,1 1 0,-1-1 0,0 0-27,22-31 373,-19 25-340,0 0-1,-1-1 1,1 0 0,-2 0 0,1 0-1,-1 0 1,-1 0 0,1 0 0,-2-1-1,1 1 1,-1 0 0,0 0 0,-1-1 0,-2-7-33,2 13 9,-1 0 1,0 0-1,0 0 1,0 1 0,-1-1-1,1 1 1,-1 0-1,0-1 1,0 1 0,0 0-1,0 1 1,0-1-1,-1 0 1,1 1 0,-1 0-1,0 0 1,1 0-1,-1 0 1,0 1 0,-1-1-10,3 1-18,-1 0 0,1 0-1,-1 0 1,0 1 0,1-1 0,-1 0 0,0 1 0,0 0 0,1 0 0,-1 0 0,0 0 0,0 0 0,0 0 0,1 1 0,-1-1 0,0 1 0,1 0 0,-1 0 0,0 0 0,1 0 0,-1 0 0,1 1 0,0-1 0,-1 1 0,1 0 0,0-1 0,0 1 0,0 0-1,0 0 1,0 0 0,1 1 0,-1-1 0,1 0 0,-1 1 0,1-1 0,0 0 0,0 1 0,0 0 18,-11 19-239,8-17 170,1-1 1,0 2 0,1-1-1,-1 0 1,1 1 0,0-1-1,0 1 1,1 0 0,0-1-1,-1 5 69,2-9-533,19 7-2248,-8-7 1053,-1-1-777</inkml:trace>
  <inkml:trace contextRef="#ctx0" brushRef="#br0" timeOffset="4355.32">573 132 960,'0'0'1024,"0"0"-365,0 0 17,0 0 147,0 0-77,0 0-81,0 0-86,0 0-86,0 0-101,0 0-103,0 0 5,0 35 967,-1-9-852,0-19-384,0 1-1,1-1 1,0 0-1,0 0 1,0 0 0,1 0-1,0 1 1,1-1-1,1 4-24,-2-10-8,1 0-1,0 0 0,-1 0 0,1 0 0,0 0 1,0 0-1,-1 0 0,1 0 0,0-1 0,0 1 1,0-1-1,0 0 0,0 1 0,0-1 1,0 0-1,0 0 0,2 0 9,37-3 369,-39 2-348,-1 1-1,1-1 1,0 0-1,-1 0 1,1 0-1,-1-1 1,1 1-1,-1 0 0,1 0 1,-1-1-1,0 1 1,0-1-1,1 1 1,-1-1-1,0 0 1,-1 1-1,2-2-20,13-33 254,-13 29-295,0 2 63,-1 1 1,1-1-1,-1 1 1,0-1-1,0 1 1,-1-1 0,0 1-1,1-1 1,-1 0-1,-1 1 1,1-1-1,-1 0 1,0 1-23,1 2 6,-1 0 0,0 0-1,0 0 1,0 1 0,0-1 0,0 0-1,0 1 1,0-1 0,0 1 0,-1-1-1,1 1 1,0 0 0,-1-1 0,1 1-1,-1 0 1,0 0 0,1 0 0,-1 0 0,0 0-1,0 1 1,0-1 0,1 0 0,-1 1-1,0-1 1,0 1 0,0 0 0,0 0-1,0 0 1,0 0 0,0 0 0,0 0-6,-6 0 92,6-1-104,1 1-1,-1 0 0,0 0 0,1 0 1,-1 0-1,1 0 0,-1 0 0,0 0 0,1 1 1,-1-1-1,1 1 0,-1-1 0,1 1 1,-1-1-1,1 1 0,-1 0 0,1 0 0,0-1 1,-1 1-1,1 0 0,0 0 0,0 1 0,-1-1 1,1 0-1,0 1 13,0-1-239,0 0 1,0 0 0,0 1-1,1-1 1,-1 0-1,1 0 1,-1 0-1,1 1 1,-1-1 0,1 0-1,0 1 1,0-1-1,-1 0 1,1 1-1,0-1 1,0 0 0,0 1-1,0-1 1,1 0-1,-1 1 1,0-1-1,1 0 1,-1 0 0,0 1-1,1-1 1,0 0-1,-1 0 1,1 1 238,8 9-2321</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2:15.782"/>
    </inkml:context>
    <inkml:brush xml:id="br0">
      <inkml:brushProperty name="width" value="0.05" units="cm"/>
      <inkml:brushProperty name="height" value="0.05" units="cm"/>
    </inkml:brush>
  </inkml:definitions>
  <inkml:trace contextRef="#ctx0" brushRef="#br0">6 446 1032,'0'0'767,"0"0"-279,0 0-8,0 0 39,0 0-2,0 0 8,0 0-8,0 0 3,0 0 87,0 0 45,0 0-77,0 0-127,0 0-172,0 0-80,0 0 45,0 0 46,0 0 20,0 0-34,0 0-23,0 0 42,0 0 32,0 0-36,0 0-101,0 0-62,0 12 150,0 250 273,2-258-564,1-1 1,0 1 0,0-1-1,0 1 1,0-1 0,0 0-1,1 0 1,-1 0 0,1-1-1,1 1 16,11 8 7,-13-8-9,-1-1 1,1-1-1,-1 1 0,1 0 1,0-1-1,0 1 1,0-1-1,0 0 0,0 0 1,0 0-1,0 0 1,0 0-1,0-1 1,0 1-1,0-1 0,0 0 1,1 0-1,-1 0 1,0 0-1,2-1 2,-2-1 4,0 0 1,0 0-1,0-1 0,-1 1 0,1-1 0,0 1 1,-1-1-1,0 0 0,0 0 0,0 0 0,0 0 1,0 0-1,0-1 0,-1 1 0,0 0-4,10-15 13,-6 11-1,-1 0-1,0-1 1,0 1-1,0-1 1,-1 0-1,0 0 1,0 0-1,0-7-11,0-4-2,-1-1 0,-1 0-1,-1-8 3,0 27-9,0 1-4,0 0 3,0 0 2,0 0-1,0 0-12,0 0-21,0 0 29,0-15 28,2 2-17,1 1 1,0 0-1,0 0 0,1 1 1,1-2 1,-2 81 487,-3-26-485,2 87 233,0-109-207,0 0-1,1 0 1,2 0 0,0-1 0,3 7-28,-2-16-620,0 1-4439,-5-4 2976</inkml:trace>
  <inkml:trace contextRef="#ctx0" brushRef="#br0" timeOffset="1453.76">3 238 144,'0'0'1007,"0"0"-368,0 0-142,0 0-50,0 0-23,0 0-47,-3 18-28,4-12 5472,10-1-5636,0 1-31,1-1 0,0 0 0,0 0 0,1-1 0,-1-1 0,1 0 0,0-1 0,-1 0 0,8-1-154,214 2 749,-234-3-654,0 0 60,0 0 6,0 0-45,0 0-76,0 0 4,0 0 11,0 0 9,0 0 34,0 0 29,-1-24 295,-2 17-421,0 1 0,-1-1 0,0 1 0,-1 0 1,-2-4-2,-18-28 3,11 15-87,11 20 64,1-1 0,0 1 0,0 0 1,0 0-1,1-1 0,-1 1 0,1-1 1,0 1-1,0-1 0,0 0 0,0 0 0,0-2 20,1 5-29,0 1-47,0 0 5,0 0 3,0 0 0,0 1-234,-1 0-1,1 0 1,0-1 0,-1 1-1,1 0 1,0 0-1,-1-1 1,1 1-1,0 0 1,0 0-1,-1 0 1,1 0-1,0-1 1,0 1-1,0 0 1,0 0 0,0 0-1,0 0 1,1-1-1,-1 1 1,0 0-1,0 0 1,1 0-1,-1-1 1,0 1 302,6 5-3808</inkml:trace>
  <inkml:trace contextRef="#ctx0" brushRef="#br0" timeOffset="2425.73">783 497 496,'0'0'418,"0"0"-189,0 0-28,0 0 121,0 0 106,0 0-88,0-8-176,0-46 1462,0 53-896,0 1 120,0 0 39,0 0-119,0 0-126,0 0-125,0 0-114,0 0-125,0 0-38,0 0 3,0 0 48,0 0 9,0 0-41,0 0-37,0 0-52,0 18 92,0 270 753,0-287-1060,0-1-54,0 0-23,0 0 4,0 0-44,0 0-93,-1-9-3221,-4 6 799</inkml:trace>
  <inkml:trace contextRef="#ctx0" brushRef="#br0" timeOffset="2941.03">638 574 2841,'0'0'1533,"0"0"-721,0 0-190,0 0 67,0 0 54,0 0-117,0 0-185,0 0-176,0 0-119,0 0-29,0 0 46,0 0 69,14 0 752,147-3 646,-77 1-2245,3 1-3802,-79 1 838</inkml:trace>
  <inkml:trace contextRef="#ctx0" brushRef="#br0" timeOffset="4346.95">1111 395 1872,'0'0'1489,"0"0"-648,0 0-310,0 0-24,0 0 130,0 0 61,6-6 2420,-6 6-3096,0 0 1,0-1 0,0 1-1,0 0 1,0 0 0,0 0-1,0 0 1,0 0 0,0-1-1,0 1 1,0 0 0,0 0-1,0 0 1,0 0-1,0 0 1,0-1 0,0 1-1,0 0 1,0 0 0,1 0-1,-1 0 1,0 0 0,0-1-1,0 1 1,0 0 0,0 0-1,0 0 1,0 0 0,0 0-1,1 0 1,-1 0-1,0 0 1,0-1 0,0 1-1,0 0 1,0 0 0,0 0-1,1 0 1,-1 0 0,0 0-1,0 0 1,0 0 0,0 0-1,1 0 1,-1 0 0,0 0-1,0 0 1,0 0-1,0 0 1,0 0 0,1 0-1,-1 0 1,0 0 0,0 0-1,0 1-22,12 7 420,14 21-413,-23-25 104,33 41 876,23 41-987,-48-69 196,36 48-44,-44-58-94,-3-6-38,0 0 0,0 0 0,0 0 0,1 0 0,-1-1 0,0 1-1,1 0 1,-1 0 0,0 0 0,1-1 0,0 1 0,-1 0 0,1-1 0,-1 1 0,1 0 0,0-1 0,-1 1-1,1-1 1,0 1 0,-1-1 0,1 1 0,0-1 0,0 1 0,0-1-20,-1-34 79,2 23-85,0 0 0,1 0 1,0 0-1,0 1 1,1-1-1,1 1 0,4-10 6,7-14-7,34-82-33,-11 42-438,-34 69-415,-5 12-146,-6 13-636,-3-7-104,-1-1-839</inkml:trace>
  <inkml:trace contextRef="#ctx0" brushRef="#br0" timeOffset="5486.85">1048 205 1672,'0'0'2589,"0"0"-1413,0 0-688,0 0-184,0 0-94,0 0 3,0 0 20,0 0 30,0 0 53,0 0 43,0 0 40,0 0 48,0 0-30,0 0-94,27 0 1057,44 1-189,-8 0-795,1-3-1,45-7-395,-79 9 202,-25 0-176,-1 0-1,1 0 0,0 0 0,-1 0 0,1-1 1,-1 0-1,1 0 0,-1 0 0,1-1-25,-4 2 61,-1 0 1,1 0-1,-1-1 1,1 1-1,0 0 0,-1-1 1,1 1-1,-1 0 0,1-1 1,-1 1-1,1-1 0,-1 1 1,1-1-1,-1 1 0,0-1 1,1 1-1,-1-1 0,0 0 1,1 1-1,-1-1 0,0 1 1,0-1-1,0 0 0,1 1 1,-1-1-1,0 0 1,0 1-1,0-1-61,-9-19 504,-29-18-741,30 32 366,-11-12-222,-2 1-1,0 1 1,-1 1 0,0 1-1,-1 0 1,-2 1 93,24 13-25,0-1 1,0 1-1,0-1 1,0 1-1,1-1 1,-1 1-1,0 0 1,0-1-1,0 1 0,0 0 1,0 0-1,0 0 1,0 0-1,0-1 1,0 1-1,0 1 1,0-1-1,0 0 1,0 0-1,-1 0 25,1 17-1575,2 0 742,-1-3-1504,3-4-2252</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50.359"/>
    </inkml:context>
    <inkml:brush xml:id="br0">
      <inkml:brushProperty name="width" value="0.2" units="cm"/>
      <inkml:brushProperty name="height" value="0.2" units="cm"/>
      <inkml:brushProperty name="color" value="#66CC00"/>
    </inkml:brush>
  </inkml:definitions>
  <inkml:trace contextRef="#ctx0" brushRef="#br0">4100 99 960,'0'0'706,"0"0"-274,0 0-31,0 0 42,0 0 73,0 0-62,0 0-138,0 0-122,1 0 154,2-3 8710,-3 3-9528,-33-1 1444,18 0-875,0 1 0,0 0-1,-1 1 1,1 1 0,0 0 0,0 1-99,11-2 27,-1 0 0,0 0 1,0-1-1,1 0 1,-1 0-1,0 0 0,-1-1-27,1 1-2,1 0 0,-1 0-1,0 0 1,1 0-1,-1 0 1,1 1-1,-2 0 3,-6 1 77,1-1-1,-1 0 0,0 0 0,0-2 1,-9 0-77,-21-1 66,-81 2-256,94-15 14,3 0 94,4 12 29,18 3 45,0-1-1,0 1 1,0-1 0,0 0-1,0 0 1,1 0 0,-1 0-1,-1-1 9,-29-6-172,31 8 147,-1 0-1,1-1 1,-1 1-1,1-1 1,-1 0-1,1 0 1,-1 0 0,1-1-1,0 1 1,-1-1-1,1 0 1,-3-2 25,5 3-2,-1 0 0,0 0 0,1 0 0,-1 0 0,0 0 0,0 0 0,0 1-1,0-1 1,0 1 0,0-1 0,0 1 0,0 0 0,0 0 0,0 0 0,0 0 0,0 0 2,-3 0 10,0-1 0,1 1-1,-1-1 1,0 0 0,1 0 0,-1 0-1,1-1 1,-2 0-10,-37-3 119,34 3-121,0 0 1,0 1 0,0 0-1,0 0 1,0 1 0,-1 0-1,1 1 1,-2 0 1,-18 1-4,-98-2 396,127 0-350,0 0-16,-33 0 36,32 0-56,-34 0 170,-217 0 232,197 4-550,18 3 23,36-7 131,0 0 3,-4 0-21,0 1 1,0-1 0,0 1-1,0 0 1,0 1 0,0-1 0,0 1-1,0 0 6,0 0-13,1-1 1,-1 1-1,1-1 0,-1 0 0,0 0 0,1 0 0,-1-1 0,0 0 13,4 0 11,1 0-4,0 0-14,0 0-6,0 0 2,0 0-14,0 0-43,0 0-2,0 0 17,0 0-2,0 0 6,0 0 21,0 0-8,0 0 12,0 0-31,0 0 1,0 0 24,0 0-33,0 0 17,0 0 31,0 0-8,0 0-51,0 0 7,0 0-10,0 25-2975,0-19-752</inkml:trace>
  <inkml:trace contextRef="#ctx0" brushRef="#br0" timeOffset="2158.67">2149 69 200,'0'0'376,"0"0"-24,0 0 16,0 0 24,0 0-104,0 0-288,0 0-56,17-11-72,-17 11-56,0 0-16,0 0 72,4 0-16,-4 0 128,5 0 16,-1 0-8,0 0-144,0 0-112,1 0 40</inkml:trace>
  <inkml:trace contextRef="#ctx0" brushRef="#br0" timeOffset="2512.5">2149 69 256,'99'6'187,"-79"-4"-70,-20-2 88,0 0 216,0 0 129,0 0 52,0 0-141,29 0 948,-20 0-1527,-7 0-2412,-9 0 1962</inkml:trace>
  <inkml:trace contextRef="#ctx0" brushRef="#br0" timeOffset="5268.99">2272 61 936,'0'0'930,"0"0"-121,0 0-293,0 0-220,0 0-141,0 0-59,-38-3 4226,38 3-3906,0 0 33,-31 0 3493,-229 0-1033,-348 0-2241,532 7-630,59-6-39,-1 1 0,0 0-1,-4 3 2,4-2 15,0 0 0,0-1 1,-6-1-16,-56 3 225,-261 0 4,338-4-586,0 0 1,1 1-1,-1-1 0,0 1 0,1 0 0,-1 0 0,1 0 0,-1 0 1,1 0-1,0 1 0,0-1 0,-1 1 0,1 0 0,0-1 0,0 1 0,0 0 1,1 0-1,-1 0 0,0 0 0,0 1 357,-13 14-3065,-3-1-3487</inkml:trace>
  <inkml:trace contextRef="#ctx0" brushRef="#br0" timeOffset="6624.54">330 46 1344,'0'0'322,"0"0"-186,0 0-56,0 0-48,0 0 20,0 0 38,7-6 288,-7 5 3187,0 1 3842,-222 7-7358,133 5-279,70-5 402,13-2-839,7-2-3200,10-3-339</inkml:trace>
  <inkml:trace contextRef="#ctx0" brushRef="#br0" timeOffset="8662.35">2508 4 392,'0'0'630,"0"0"-276,0 0-87,0 0 57,0 0 123,0 0 73,0 0-152,0 0-187,0 0-93,0 0-41,0 0-24,0 0 31,0 0 46,0 0 66,-24-3 1282,65 3 4223,57 0-5073,-3 0-6665,-90 0 1416</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16.680"/>
    </inkml:context>
    <inkml:brush xml:id="br0">
      <inkml:brushProperty name="width" value="0.2" units="cm"/>
      <inkml:brushProperty name="height" value="0.2" units="cm"/>
      <inkml:brushProperty name="color" value="#66CC00"/>
    </inkml:brush>
  </inkml:definitions>
  <inkml:trace contextRef="#ctx0" brushRef="#br0">43 130 680,'0'0'226,"0"0"-93,0 0-14,0 0 63,0 0 41,0 0-94,-10-2-57,7-1 2957,3-121-1059,0 124-2592,0 0-238,0 0-37,0 0 291,0 0 177,0 0 21,2 4-2193,-4 12 5770,-5 6 2645,7-22-5763,-1 1-1,1-1 0,0 1 0,0-1 0,-1 0 1,1 1-1,0-1 0,-1 1 0,1-1 1,0 1-1,-1-1 0,1 0 0,-1 1 0,1-1 1,-1 0-1,1 0 0,-1 1 0,1-1 1,0 0-1,-1 0 0,0 0 0,1 1 0,-1-1 1,1 0-1,-1 0 0,1 0 0,-1 0 1,1 0-1,-1 0 0,1 0 0,-1 0 0,1 0 1,-1 0-1,1-1 0,-1 1-50,-4 0 76,4 0-59,1 0 51,0 0 18,0 0 27,0 0 24,0 0-34,0 0-52,72-7 2396,-42 5-2323,1 2 1,6 1-125,7 0 210,-43-1-188,4 1 32,-1-1-1,1 1 0,0-1 0,0 1 0,-1-1 0,1-1 0,0 1 0,3-1-53,10 0 65,2 1 184,0 1 1,0 1-1,0 0 0,5 3-249,-17-4 30,-1 0 0,1 0 0,-1-1 0,1 0 0,5-2-30,-7 2 12,0-1 0,0 1 1,0 0-1,1 0 0,-1 1 1,0 0-1,0 0 1,3 1-13,15 4 199,1-1 1,-1-1-1,1-2 1,0 0-1,0-1 1,0-2-1,12-1-199,28 0 405,96 2-147,172-8 44,-20 5-240,-302-1-51,-9 3-7,0-1 0,0 1 0,0 1 0,1-1 0,-1 0 0,0 1 0,1-1 0,-1 1 0,0-1-1,1 1 1,-1 0 0,2 0-4,-1 0 1,1-1 0,0 1 0,-1-1 0,1 0 0,-1 0 0,1 0 0,-1 0 0,0-1 0,2 0-1,21-7 109,-25 9-123,-1 0 5,0 0 4,0 0 11,0 0 5,0 0-34,0 0-87,0 0-73,0 0-98,0 0-169,-7 0-1645,-13 0-592,-8 0-3138</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39.148"/>
    </inkml:context>
    <inkml:brush xml:id="br0">
      <inkml:brushProperty name="width" value="0.2" units="cm"/>
      <inkml:brushProperty name="height" value="0.2" units="cm"/>
      <inkml:brushProperty name="color" value="#66CC00"/>
    </inkml:brush>
  </inkml:definitions>
  <inkml:trace contextRef="#ctx0" brushRef="#br0">77 57 160,'0'0'344,"0"0"35,0 0 29,0 0 37,0 0-46,0 0-92,8-16 3003,-7 15-3323,-1 1-1,0-1 1,0 1 0,0 0-1,0-1 1,-1 1-1,1-1 1,0 1 0,0-1-1,0 1 1,0 0 0,0-1-1,0 1 1,-1-1 0,1 1-1,0 0 1,0-1 0,-1 1-1,1 0 1,0-1 0,0 1-1,-1 0 1,1-1 0,0 1-1,-1 0 1,1-1 0,-1 1-1,1 0 1,0 0 0,-1 0-1,1 0 1,-1-1 13,-16 1 186,4 1-369,12-1 220,1 0 47,0 0 40,0 0 30,0 0 32,-37 0 2415,37 0-2512,0 0 0,-1 0-1,1 0 1,0 1 0,0-1 0,-1 0 0,1 0 0,0 0 0,0 0-1,-1 0 1,1 0 0,0 0 0,0 0 0,-1 0 0,1 0 0,0 0-1,0 0 1,-1 0 0,1 0 0,0 0 0,-1 0 0,1-1 0,0 1 0,0 0-1,0 0 1,-1 0 0,1 0 0,0 0 0,0-1 0,-1 1 0,1 0-1,0 0 1,0 0 0,0-1 0,0 1 0,-1 0 0,1 0 0,0-1-1,0 1 1,0 0 0,0 0 0,0-1 0,0 1 0,0 0 0,0 0-1,0-1 1,0 1 0,0 0 0,0 0 0,0-1 0,0 1 0,0 0 0,0-1-1,0 1 1,0 0-89,0-4-281,0 4 500,0 0-67,0 0-69,0 0-7,0 0-6,0 0-12,39-5 2110,76-4-1467,0 5 0,21 5-701,-22 0 372,-101 0-290,0 1 1,0 0-1,0 0 1,12 5-83,-13-4 38,1 0 0,-1 0 0,1-1 1,12 0-39,-17-1 23,0 0 1,0 0-1,0 1 1,0 0-1,0 0 1,8 4-24,-9-3 42,1 0 0,0 0 0,0-1 1,0-1-1,0 1 0,8-1-42,418 3 479,-315-11-423,-1 3 293,-118 3-314,0-1-28,0 1-22,4 1 5,-1 0-1,0-1 0,1 1 1,-1-1-1,0 0 1,1 1-1,-1-2 0,1 1 11,2-1-35,-1 0-1,1 1 1,-1-1-1,1 1 0,0 1 1,0-1-1,-1 1 1,3 0 35,-8 0-26,0 0-84,0 0-74,0 0-98,0 0-104,0 0-104,0 0-191,0 0-325,0-8-2608,0 1-336</inkml:trace>
  <inkml:trace contextRef="#ctx0" brushRef="#br0" timeOffset="2114.57">1880 87 2425,'0'0'1483,"0"0"-351,0 0-168,0 0-213,0 0-144,0 0-50,0 0 0,0 0-62,0 0-79,0 0-37,0 0 12,0 0 9,0 0-33,0 0-69,0 0-39,0 0-44,0 0-30,0 0-39,0 0-1,0 0 42,34 0 1738,-18 0-1658,24-1 120,1 2 0,0 2 0,-1 2 0,9 3-387,-23-2 409,-1-2-1,1 0 0,0-1 0,11-2-408,220-1 1064,-244-1-941,0 0 0,-1-1 1,1-1-1,8-2-123,25-6 155,161-27 492,-192 34-599,-8 2-36,1 0-1,0 1 1,0 0-1,0 0 0,1 1-11,114-15 26,125 22 6,-120-3-18,15 0-2556,-143-17-5174,0-4-1638</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1:44.650"/>
    </inkml:context>
    <inkml:brush xml:id="br0">
      <inkml:brushProperty name="width" value="0.2" units="cm"/>
      <inkml:brushProperty name="height" value="0.2" units="cm"/>
      <inkml:brushProperty name="color" value="#66CC00"/>
    </inkml:brush>
  </inkml:definitions>
  <inkml:trace contextRef="#ctx0" brushRef="#br0">113 156 656,'0'0'634,"0"0"-108,0 0 25,0 0-12,0 0 18,0 0-62,0 0-157,0 10 819,0-8 5151,0-3-6105,0 1-3,0 0-59,0 0-18,-1-27 2758,-97-48-3041,85 58 425,13 17-244,0 0 0,0-1 0,0 1 0,0 0 0,0-1-1,0 1 1,0 0 0,0-1 0,0 1 0,0 0 0,0 0 0,0-1 0,1 1 0,-1 0 0,0 0 0,0-1 0,0 1 0,0 0 0,1 0-1,-1-1 1,0 1 0,0 0 0,1 0 0,-1 0 0,0 0 0,0-1 0,1 1 0,-1 0 0,0 0 0,0 0 0,1 0 0,-1 0-1,0 0 1,1 0 0,-1 0 0,0 0-21,41 0 1416,-22 1-1537,23-1 841,29 1 1,0-4 0,2-3-721,-10-8 209,-49 10-180,1 0 1,-1 1 0,1 1 0,-1 0 0,4 1-30,783-3 813,-796 5-812,-1 1-1,1 1 0,-2-2-1,-1 0 0,0 0 1,1 0-1,-1 0 0,0 1 0,0-1 0,0 1 0,0 0 0,2 1 1,1 2-1,23 2-5429,-18-6 6206,-7 0-760,0-1 0,1 0 0,-1 1 0,0 0-1,0 0 1,1 0 0,-1 0 0,0 0 0,0 1 0,0-1 0,0 1 0,0 0 0,0 1-16,24 10 201,-15-12 43,-11-1-251,-1 0-13,0 0-24,0 0-29,0 0-106,0 0-136,0 0-43,0 0-122,0 0-305,0 0-263,0 0-357,0-2-1168,0-8-2500</inkml:trace>
  <inkml:trace contextRef="#ctx0" brushRef="#br0" timeOffset="1972.46">1688 224 440,'0'0'974,"0"0"-956,0 0-256,-10-5 1047,-29-18 259,29 17-185,10 6-283,0 0-198,0 0-61,0 0 263,0 0 319,0 0 123,34 0 4260,89-19-1840,-101 16-3171,0 0 1,0 1-1,0 2 0,0 0 0,11 2-295,26 0 585,283-2 668,-301-1-1148,1-1-1,-1-3 1,37-9-105,7-5 438,38-12-399,86-14 689,-171 37-682,0 1-1,0 3 0,0 1 1,1 1-1,-1 3-45,-37-1-5,1 0 0,-1 0-1,0 0 1,1 1 0,-1-1 0,0 0 0,0 1-1,1-1 1,-1 1 0,0-1 0,0 1-1,0 0 1,0 0 0,0-1 0,0 1 0,0 0-1,0 0 1,0 0 0,0 0 0,0 0 0,0 0 5,11 12-14,-2 10-210,-10-22 146,1 0 0,-1-1 0,1 1 0,0 0 0,-1 0 0,1-1 0,-1 1 0,0 0 0,1 0 0,-1 0 0,0 0 0,1 0 0,-1 0 1,0-1-1,0 1 0,0 0 0,0 0 0,0 0 0,0 0 0,0 0 0,0 0 0,0 0 0,0 0 0,0 0 0,-1 0 0,1 0 0,0 0 0,-1-1 0,1 1 0,-1 0 0,1 0 0,-1 0 0,1-1 0,-1 1 0,1 0 0,-1 0 0,0-1 0,0 1 78,-29 25-3056,28-25 2615,-28 19-5132</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4:51.677"/>
    </inkml:context>
    <inkml:brush xml:id="br0">
      <inkml:brushProperty name="width" value="0.2" units="cm"/>
      <inkml:brushProperty name="height" value="0.2" units="cm"/>
      <inkml:brushProperty name="color" value="#F6630D"/>
    </inkml:brush>
  </inkml:definitions>
  <inkml:trace contextRef="#ctx0" brushRef="#br0">1 34 56,'0'0'289,"0"0"25,0 0-63,0 0-93,0 0-35,0 0-11,0 0-7,0 0 3,0 0 31,1-3 7416,3-12-7134,33 10 197,17-6-297,-53 11-259,-1 0 26,0 0-2,0 0 10,0 0-17,0 0-32,39 0 793,94 0 622,-132 0-1438,-1 0 12,0 0-7,0 0 18,37 1 67,-22 12-99,-11-10-7,0 0 0,0 0 0,0 1 0,-1 0 0,1-1 0,-1 2 0,0-1 0,1 3-8,0-4 0,13 16 16,5 7-2,-19-22-13,1 0 0,-1 0 0,1 0 0,0 0 0,0 0 1,0-1-1,0 0 0,0 0 0,1 0 0,1 1-1,28 22 7,-22-18-7,2 6-1,23-2 1,-20-5 4,-1 0 0,2-1 0,-1 0 0,0-2 0,1 0 1,0-1-1,0 0 0,12-1-4,-4 2 1,-18-2 3,-1 0-1,1-1 0,-1 0 0,1 0 0,4-1-3,101 8 63,-112-8-55,-1 0 0,0 0 0,0 0 8,0 0 24,0 0-23,0 0-6,0 0-15,0 0-4,0 0-12,0 0-51,0 0-19,0 0-5,0 0-62,0 0-104,0 0-121,0 0-108,0 0-55,0 0-127,0 0-290,0 0-97,0 0 263,0 0 199,0 0-17,0 0 235,0 0 287,0 0 287,0 0 151,0 0 99,0 3-1127,0-6-1054</inkml:trace>
  <inkml:trace contextRef="#ctx0" brushRef="#br0" timeOffset="2062.3">1048 376 1872,'0'0'735,"0"0"-421,0 0-18,0 0 353,0 0 71,0 0-60,-2 0 5986,5 0-7206,3 0 658,0 0 0,1 1 0,-1-1 0,1 1 0,-1 0 0,0 1 1,1 0-1,-1 0 0,0 0 0,0 0 0,-1 1 0,1 0 0,0 1 0,0 0-98,34 16 125,-32-17-81,0 1-1,0 0 0,0 0 1,0 1-1,-1 0 0,0 0 1,0 1-1,0 0 0,3 4-43,-5-6 16,1 0 1,0-1-1,0 1 0,0-1 1,0 0-1,1 0 0,-1-1 0,1 0 1,0 0-1,2 0-16,0 0 39,71 32 333,-28-29 510,20 15-85,2-2-1,53 3-796,-35-16 424,-91-5-417,-1 0-2,1 1-15,1 1 0,-1-1 0,1 1 1,-1-1-1,1 0 0,-1 1 0,1-1 0,-1 0 0,1 0 1,0 0-1,0-1 0,0 1 0,0 0 0,-1-1 0,1 1 0,0-1 1,1 1 9,37 8 42,-9 2-26,6-3-1194,-35-9 1529,-1 1-510,-1 0 0,0 0-1,0 0 1,0 0 0,1 0-1,-1 0 1,0 0 0,0 0 0,0 0-1,1 0 1,-1 0 0,0 0 0,0 0-1,0 0 1,1 0 0,-1 0 0,0 0-1,0 0 1,0 0 0,0 0 0,1 1-1,-1-1 1,0 0 0,0 0 0,0 0-1,0 0 1,1 0 0,-1 0-1,0 0 1,0 1 0,0-1 0,0 0-1,0 0 1,0 0 0,1 0 0,-1 1-1,0-1 1,0 0 0,0 0 0,0 0-1,0 1 160,0-1-3502</inkml:trace>
  <inkml:trace contextRef="#ctx0" brushRef="#br0" timeOffset="4135.54">2200 714 2240,'0'0'1034,"0"0"-445,0 0 0,0 0-3,0 0-35,0 0 32,0 0-48,0 0-134,0 0 82,0 0 65,0 0-61,0 0-80,0 0-25,0 0-16,0 0-22,0 0-15,0 0-98,0 0-122,0 0-82,0 0 2,0 0 33,0 0-4,0 0 9,0 0 50,34 0 814,80 0 927,-110 1-1798,1 0-1,-1 0 1,0 0-1,0 0 1,0 0-1,0 1 1,0 0 0,2 1-60,23 8 58,-17-8-29,1 0 0,0 1-1,0 0 1,-1 1 0,0 0 0,6 4-29,-12-6 19,0 0-1,1-1 1,-1 0-1,0 0 1,1 0-1,4-1-18,32 11 42,-14 5-5,-24-14-17,0 0 1,0 0-1,0-1 1,0 1-1,0-1 1,0 0-1,1 0 1,1 0-21,11 2 8,0 1 1,-1 1 0,0 1 0,0 1 0,0 0 0,-1 1-1,0 0 1,-1 2-9,1-2 7,0 0 0,0-1 0,1-1 0,0 0 0,1-2 0,-1 0 0,1 0 0,0-2 0,10 1-7,40 10 57,-68-14-49,0 0 0,0 0-4,0 0-21,0 0-27,0 0-13,0 0-19,0 0-36,0 0-34,0 0 5,0 0 47,0 0 41,0 0 26,0 0-66,0 0-159,0 0-127,0 0-85,0 0-60,0 0-140,0 0-358,0 0-739,0 0-1167</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5:07.796"/>
    </inkml:context>
    <inkml:brush xml:id="br0">
      <inkml:brushProperty name="width" value="0.2" units="cm"/>
      <inkml:brushProperty name="height" value="0.2" units="cm"/>
      <inkml:brushProperty name="color" value="#F6630D"/>
    </inkml:brush>
  </inkml:definitions>
  <inkml:trace contextRef="#ctx0" brushRef="#br0">59 47 680,'0'0'600,"0"0"-576,0 0-24,0 0-104,0 0-8,0 0 104,0 0 0,0 0-72,0 0-88,-4 0-120,0 0-64,0 0 344,-1 0-168,5 0 176,0 0 0</inkml:trace>
  <inkml:trace contextRef="#ctx0" brushRef="#br0" timeOffset="1782.54">59 47 496,'-42'-34'662,"42"34"-494,0 0 85,0 0 94,0 0 122,0 0-5,-4-7 1702,4 6-2105,0 1-1,0 0 1,-1-1 0,1 1 0,0 0 0,0-1-1,0 1 1,-1 0 0,1 0 0,0-1-1,0 1 1,-1 0 0,1 0 0,0 0 0,-1-1-1,1 1 1,0 0 0,-1 0 0,1 0 0,0 0-1,-1 0 1,1-1 0,0 1 0,-1 0-1,1 0 1,0 0 0,-1 0 0,1 0 0,0 0-1,-1 0 1,1 0 0,0 0 0,-1 1 0,1-1-1,0 0 1,-1 0 0,1 0 0,0 0-1,-1 0 1,1 1-61,-1-1 238,1 0 0,0 0-67,0 0-91,0 0-21,0 0 35,0 0 42,0 0 47,0 0 67,0 0 42,0 0 33,0 0 63,0 0-24,0 0-120,0 0-122,0 0-94,0 0-15,0 0 7,0 0 31,0 0-33,0 0-3,0 0 21,0 0-16,0 0-11,0 0 6,0 0 21,0 0-4,0 0 39,0 0 15,0 0-2,0 0-18,0 0-6,0 0 46,0 0 62,0 0 38,0 0 29,0 0-57,0 0-86,0 0-45,0 0-32,0 0 1,0 0 30,0 0 9,0 0 9,0 0-32,0 0 4,0 0-9,0 0 46,30 0 403,18-2-111,44 2 2,-84 1-308,0 0 0,1 0 0,-1 1 0,0 0-1,0 1 1,0-1 0,0 2 0,0-1 0,2 2-59,-1 5 100,-9-9-97,0 0 1,1 0-1,0 0 1,-1-1-1,1 1 0,-1 0 1,1 0-1,0-1 1,0 1-1,-1 0 0,1-1 1,0 1-1,0-1 1,0 1-1,0-1 0,0 1 1,0-1-1,0 0 1,0 0-1,0 1 0,0-1 1,0 0-1,0 0 1,0 0-1,0 0-3,3 1 7,1 0 1,-1 1-1,0-1 0,0 1 0,0 0 1,0 0-1,0 0 0,0 1 1,1 1-8,-2-2 0,1 1 1,0-1-1,-1 0 1,1 0-1,0 0 1,0-1 0,0 1-1,0-1 1,1 0-1,7 0 43,-1 1-1,1 0 1,-1 0 0,10 4-43,25 5 292,-33-8-274,0 0-1,0 2 1,0-1 0,-1 2 0,1 0-18,-1 0-5,12-1 20,-22-5-15,0 0 1,0 0-1,1 1 1,-1-1 0,0 1-1,0-1 1,0 1-1,0 0 1,0 0 0,0 0-1,0 0 1,0 0-1,2 1 0,-1 1 1,0-1 0,1 0 0,-1 0 0,1 0 0,-1-1 0,1 1 0,0-1 0,1 0-1,12 6 0,-13-6-2,0 1 1,-1 0-1,1 0 0,-1 0 0,1 1 0,-1-1 0,0 1 1,1 1 1,2 2-8,9 1 50,-8-7-3621,-7 0 1073</inkml:trace>
  <inkml:trace contextRef="#ctx0" brushRef="#br0" timeOffset="3670.51">1001 332 104,'0'0'483,"0"0"-50,0 0-1,0 0 14,0 0 102,0 0 75,1 0 6111,4 0-3490,22 0-3259,-21 0 58,-4 0-20,0 0 0,0 0 0,0-1 0,0 2-1,0-1 1,0 0 0,0 0 0,-1 1 0,1-1 0,0 1 0,0-1 0,0 1-1,0 0 1,0 0 0,-1 0 0,1 0 0,0 0 0,-1 0 0,1 1-23,3 1 20,0 1 0,0-1 0,0 0 0,0-1 0,1 1 0,-1-1 1,1 0-1,-1-1 0,1 1 0,1-1-20,62 9 244,-55-8-148,3 0 67,-5-1-116,-1 0-1,1 1 0,-1 0 1,0 1-1,0 0 1,0 1-1,3 1-46,24 13 4,-25-10 3,0-2 0,0 1-1,1-2 1,0 0 0,1 0-1,-1-2 1,1 0-1,-1 0 1,4-1-7,-6-1 11,0 0 0,0 1 0,0 0 0,-1 1 0,1 0 0,-1 1 0,1 0 0,0 2-11,-5-3-1,0-1-1,0 1 0,1-1 1,-1-1-1,2 1 2,-4-2 1,0 1 0,0 0 0,0 1 0,0-1 0,0 1 0,-1 0 0,1 0 0,0 1-1,1-2 0,-5-1 0,0 1-1,0-1 1,0 0-1,0 0 0,0 1 1,0-1-1,0 0 1,0 1-1,0-1 1,0 1-1,0 0 1,0-1-1,0 1 1,0 0-1,0-1 1,0 1-1,-1 0 1,1 0 0,0 0-40,0 0 0,0 0 1,0 0-1,0 0 0,1 0 0,-1 0 1,0 0-1,0-1 0,1 1 1,-1 0-1,0-1 0,1 1 0,-1-1 1,2 1 39,-2-1-178,-1-1 1,1 1 0,0-1-1,0 0 1,-1 1 0,1-1-1,-1 1 1,1-1 0,-1 0-1,1 0 1,-1 1 0,1-1 0,-1 0-1,0 0 1,1 1 0,-1-1-1,0 0 1,0 0 0,1 0-1,-1 0 1,0 1 0,0-1-1,0 0 1,0 0 0,0 0 177,1-11-4004</inkml:trace>
  <inkml:trace contextRef="#ctx0" brushRef="#br0" timeOffset="5643.2">1993 640 464,'0'0'1138,"0"0"-197,0 0-526,0 0 18,0 0 54,0 0-37,-8-12 2121,-3 12-3515,-3-1 4214,12-1 433,16 2-2324,-5 0-1249,0 1 0,1 0-1,-1 0 1,0 1 0,0 1 0,0-1-1,0 2 1,0-1 0,-1 1 0,3 1-130,45 12 340,-46-14-242,0-1 0,0 1-1,0 1 1,0 0 0,0 0 0,0 1-98,29 12 57,-30-14-18,-2 0 0,1 1 0,0 0 0,6 4-39,-2-1 57,1 0 0,0-1-1,0-1 1,1 0 0,0 0-57,1 0 19,-1 0-1,0 1 1,11 7-19,-16-9 9,0 0 0,0-1 0,0 0 0,5 1-9,13 5 125,-17-5-111,0-1 0,0 0 0,0 0 0,0-1 0,1-1-1,-1 0 1,1 0 0,4-1-14,-8 3 7,6 2-9,-12-5-4,-1 0-2,0 0-7,0 0-20,0 0 21,0 0-2,0 0-47,0 0-89,0 0-155,0 0-280,0 0-327,0 0-292,0-2-797,0-8-1895</inkml:trace>
  <inkml:trace contextRef="#ctx0" brushRef="#br0" timeOffset="7779.66">3006 902 1360,'0'0'363,"0"0"-218,0 0-71,0 0 38,0 0 243,0 0 142,0 0-161,0 0-209,0 0-97,0 0 17,0 0 66,0 0 191,6 0 7871,17 0-7845,-16 0-85,0 0 0,0 0 0,-1 1 0,1 0 0,0 0 0,-1 1 0,1-1 0,-1 2 0,1-1 0,2 2-245,-1-1 110,1 0 0,-1-1 0,1 0 0,-1-1 0,1 0-110,30 7 305,-10-1-143,0-1 0,0-1 0,1-1 0,9-1-162,125-2 684,-97-1-676,-21 7-16,-41-6 13,-1 1-14,-1 0-1,1 0 0,-1 0 0,0 1 1,1-1-1,-1 1 0,1 2 10,6 4-10,4 8-1609,-7-9-1893,2-22-6,-1-1-2020</inkml:trace>
  <inkml:trace contextRef="#ctx0" brushRef="#br0" timeOffset="10144.85">3795 1153 800,'0'0'774,"0"0"5,0 0-77,0 0-79,0 0 5,0 0 10,0 0 15,0 0 67,0 0-24,0 0-10,0 0-70,0 0-88,0 0-82,0 0-69,0 0-82,0 0-58,0 0-26,0 0-12,0 0-17,0 0-36,0 0-86,-4-23 2683,2 20-2719,0 1 0,0-1 0,0 1 0,-1 0 0,1 0 1,-1 0-1,1 0 0,-1 0 0,0 0 0,1 1 0,-1-1 0,0 1 0,0 0 0,0 0 1,0 0-1,0 0 0,-3 0-24,1 0 40,1 0 0,0 0 0,0-1 0,-1 0 0,1 0 0,0 0-1,1 0 1,-1 0 0,-1-2-40,-2-1 47,-1 0 0,1 1 0,-1 0-1,0 1 1,0-1 0,0 1 0,-1 1-1,1 0 1,-1 0 0,1 1 0,-1-1-47,-17-3 35,24 5-31,0-1-1,0 0 1,1 0-1,-1 0 1,0 0 0,1 0-1,-1 0 1,0 0 0,1 0-1,0 0 1,-1-1 0,0 0-4,0 0 7,1 1 1,-1-1 0,1 1 0,-1-1 0,0 1-1,1 0 1,-1 0 0,0 0 0,0 0-1,0 0 1,0 0-8,-24-3-6,21 4-25,1-1-1,-1 1 1,0-1 0,1 0 0,-1 0 0,1 0 0,-1-1 0,1 0 0,-4-1 31,-31-18-293,18 12-1051,21 16-698,1 15-3,3-2-963</inkml:trace>
  <inkml:trace contextRef="#ctx0" brushRef="#br0" timeOffset="12438.9">4057 1172 368,'0'0'416,"0"0"-294,0 0-92,0 0 45,0 0 105,0 0 128,2-1 6547,5 1-3457,26-3-2654,-27 4-616,-1 0 1,0 1-1,0-1 0,0 1 1,0 1-1,0-1 0,0 1 1,0-1-1,-1 1 1,1 1-1,-1-1 0,0 1 1,3 2-129,33 22 598,-31-25-465,-5-1-62,0-1 0,1 1 1,-1 0-1,0 0 0,0 1 0,0-1 0,-1 1 0,1 0 1,0 0-1,-1 0 0,0 0 0,2 3-71,24 25 435,-21-22-367,1 1 0,-1-1 0,2 0 0,-1-1 1,1 0-1,0 0 0,1-1 0,0-1 0,0 0 0,1 0-68,-4-2 52,23 10 119,0 1-1,0 1 0,-1 3-170,5 4 156,-15-11 260,0 1 0,16 15-416,-26-22 57,0 0 0,1-1 0,0 0 0,0 0 0,0-1 0,1-1 1,-1 0-1,10 1-57,-18-3 31,75 18 196,-50-15-203,-22-4-13,0 1-1,0 0 1,0 0 0,0 0-1,0 1 1,2 0-11,-8-1 12,4 5 95,-4-6-159,0 0-84,0 0-128,0 0-178,-3 7-1491,-2 0 1197,0-1 0,-1 0 0,1-1 0,-1 1 0,0-1 0,-5 3 736,-22 15-3646</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9:18.538"/>
    </inkml:context>
    <inkml:brush xml:id="br0">
      <inkml:brushProperty name="width" value="0.2" units="cm"/>
      <inkml:brushProperty name="height" value="0.2" units="cm"/>
      <inkml:brushProperty name="color" value="#00A0D7"/>
    </inkml:brush>
  </inkml:definitions>
  <inkml:trace contextRef="#ctx0" brushRef="#br0">4345 893 264,'0'0'203,"0"0"15,0 0 19,0 0-12,0 0 46,0 0 42,0 0-22,0 0-35,0 0 44,0 0 13,0 0-26,0 0-20,0 0 41,0 0 5,0 0-38,0 0-60,0 0-35,0 0-10,0 0-3,0 0-43,0 0-56,0 0-4,0 0 36,0 0 36,0 0 60,0 0 50,0 0 39,0 0 30,0 0-74,0 0-66,0 0-47,0 0 9,0 0 5,0 0 22,0 0 40,0 0 22,0 0-6,0 0-17,0 0 19,0 0 8,0 0-30,0 0-30,0 0 6,0 0 26,0 0 60,0 0 18,0 0-27,0 0-45,0 0-49,0 0-54,0 0-47,0 0-29,0 0 20,0 0 1,-16 0 1434,25-1-1439,0-2 1,-1 1-1,1-2 1,-1 1-1,0-1 0,0 0 1,0 0-1,0-1 1,-1 0-1,2-2-45,25-15 75,0 9 93,-28 11-117,-1 1 0,1-1 0,-1-1 0,0 1 0,1-1 0,-1 0 0,0 0 1,3-3-52,-4 3 19,1-1 1,0 1 0,0 1 0,0-1-1,0 1 1,0 0 0,0 0 0,0 0-1,1 1 1,-1 0 0,3-1-20,-4 2-1,65-37 262,-61 32-258,51-21-18,38-27 6,-96 52 8,1 0 0,-1 0 0,1 0 1,-1 1-1,1-1 1,0 0-1,-1 1 1,1-1-1,0 1 0,0 0 1,-1-1-1,1 1 1,1 0 0,-2 0-14,-1 0-20,0 0 19,0 0-4,0 0-39,2-1-116,-1 0 0,1 0 1,0 0-1,0 0 0,0 1 1,0-1-1,0 1 1,0-1-1,0 1 0,0 0 1,0-1-1,0 1 0,0 0 1,1 0 173,-3 0-581,-15 1-1110,-9-1-1187,-1 0-1723</inkml:trace>
  <inkml:trace contextRef="#ctx0" brushRef="#br0" timeOffset="1928.14">5058 536 464,'0'0'1103,"0"0"-292,0 0-88,0 0-91,0 0-100,0 0-128,0 0 16,0 0-6,0 0-73,0 0 15,0 0 92,0 0 10,0 0-40,0 0-22,0 0 10,0 0-59,0 0-82,0 0-20,0 0-5,0 0 30,0 0 38,0 0-33,0 0-50,0 0-64,0 0-30,0 0-19,0 0-32,0 0 24,0 0 39,0 0 29,0 0 6,0 0-27,0 0-59,0 0-21,25 0 182,144 0 186,-114-7-335,-40 5-99,0 0 0,0-1 0,-1-1 0,1 0 1,-1-1-1,12-6-5,67-18-103,-46 17 38,-42 10 45,0 1 0,0 0-1,0-1 1,0 0 0,-1 0 0,1 0 0,0-1 0,-1 0 0,0 0 0,3-2 20,19-11-103,-13 10-784,17-7 1583,-11 9-8666,-18 4 5488</inkml:trace>
  <inkml:trace contextRef="#ctx0" brushRef="#br0" timeOffset="3532.73">5923 327 1176,'0'0'899,"0"0"-355,0 0-48,0 0-97,0 0-1,0 0 79,47 0-434,-44 0 668,0-1 1,-1 1 0,1-1-1,0 0 1,-1 0-1,1 0 1,0-1 0,-1 1-1,2-2-711,11-4 73,90-41 516,-70 30-327,1 1-1,35-10-261,-33 14 230,31-17-230,-53 24-6,1 1 1,-1 0-1,4 0 6,37-11-6,102-52 70,-157 67-59,6 0-4,-1 0 0,0 0 0,0-1 0,0 0 0,-1-1 0,1 1 0,0-1-1,-1 0 1,6-5-1,11-3 3,-19 8-1,13-3 4,-14 6-1,-2-3-2,-1 3 5,0 0 5,0 0 7,0 0 31,0 0-32,0 0-2,0 0 40,0 0 26,0 0 29,0 0 15,0 0-46,0 0-30,0 0-35,0 0-8,0 0 0,0 0 0,0 0 0,0 0 0,0 0 0,0 0-3,0 0-30,0 0-98,0 0-112,0 0-194,0 0-345,-3 0-965,-15 0-1815</inkml:trace>
  <inkml:trace contextRef="#ctx0" brushRef="#br0" timeOffset="14960.09">1 2573 656,'0'0'467,"0"0"-191,0 0-83,0 0-9,0 0 34,0 0 107,1-4-50,2-3-922,-3 6 1001,1 1 0,-1-1-1,0 0 1,0 0 0,1 1 0,-1-1-1,0 0 1,1 1 0,-1-1 0,1 0-1,-1 1 1,1-1 0,-1 0-1,1 1 1,-1-1 0,1 1 0,0-1-1,-1 1 1,1-1 0,0 1-1,-1 0 1,1-1 0,0 1 0,0 0-1,-1 0 1,1-1-354,15 0 185,7-1-8,0-1 0,0-1 1,0-1-1,-1-2 0,9-3-177,-7 3 84,2-2 49,0-2 0,0 0 1,14-11-134,39-19 41,-76 39-45,0 1 0,0 0-1,0 0 1,0 0 0,0 0 0,1 0 0,-1 1-1,3-1 5,11-2-45,4-5 41,4 0 36,-1-2 0,0 0 0,17-11-32,-26 10-42,0 1 0,-1-2 0,0 0 42,-13 11-8,-1 1 0,0 0 0,0 0-15,0 0-65,0 0-48,0 0-52,0 0-105,0 0-172,-21-8-4096,12 5 833</inkml:trace>
  <inkml:trace contextRef="#ctx0" brushRef="#br0" timeOffset="16278.86">799 2181 1200,'0'0'1399,"0"0"-355,0 0-239,0 0-223,0 0-132,0 0 49,0 0 87,0 0 17,0 0-75,0 0-61,0 0-39,0 0-45,0 0-132,0 0-109,0 0-50,0 0 39,0 0 58,0 0 11,0 0-29,0 0-17,0 0 19,0 0 26,0 0 30,0 0-36,0 0-42,0 0-6,0 0 34,0 0 19,0 0 3,0 0 10,0 0 25,0 0 44,0 0 33,0 0-29,0 0-57,0 0-47,0 0-31,0 0-35,0 0-41,0 0-52,0 0-2,0 0 9,0 0-35,14 0-90,22 1 99,-18 0-10,0 0 0,0-2 0,0 0 0,0-1 0,-1 0 0,1-2-1,0 0 1,-1-1 0,1-1 8,49-24-85,-64 28 38,0 1-1,0 0 1,0 0 0,0 1 0,1-1-1,-1 1 1,0-1 0,1 1-1,-1 0 1,0 0 0,2 1 47,-1-1-42,-1 0 1,1 0-1,-1 0 1,1 0 0,-1-1-1,0 1 1,1-1-1,-1 0 1,0 0-1,1 0 1,-1 0 41,77-48-380,-52 34 115,15-5-190,-43 19-14,6-1 1106,-3 1-6443,-3 1 3394</inkml:trace>
  <inkml:trace contextRef="#ctx0" brushRef="#br0" timeOffset="17513.58">1546 1877 184,'0'0'624,"0"0"-274,0 0-1,0 0 139,0 0 243,0 0 122,-8 3 309,9-2 5374,176-1-6411,-165-2-140,0 0-1,0-1 0,0 0 1,0-1-1,-1-1 0,1 0 1,-1 0-1,0-1 0,4-4 16,16-6-192,-4 4 90,0 1 0,0 1-1,2 2 103,-10 1-2,0-1-1,0-1 0,4-3 3,19-9-232,-23 15-19,-17 6 210,0-1 1,0 1 0,1-1-1,-1 0 1,0 0-1,0 0 1,0 0 0,0 0-1,0 0 1,0-1-1,0 1 1,0-1 40,2 2 174,-3 0-5776,-1 0 3452</inkml:trace>
  <inkml:trace contextRef="#ctx0" brushRef="#br0" timeOffset="18854.89">2500 1566 928,'0'0'920,"0"0"-286,0 0-57,0 0 42,0 0-1,0 0-8,0 0-31,0 0-171,0 0-156,0 0-53,0 0 26,0 0 33,0 0-19,0 0 1,0 0 25,0 0-21,0 0-31,0 0-58,0 0-30,0 0-26,0 0 13,0 0 130,34 0 682,-27-1-772,0 0 1,1-1 0,-1 0-1,0 0 1,0 0 0,6-4-153,15-5 320,11 2 112,-28 7-265,-1 0-1,0-1 1,0 0-1,0-1 1,0 0-1,4-3-166,43-24 772,37-13-772,-93 44 5,38-12-42,-32 10 37,-1 1 1,0-1 0,0 0 0,0 0 0,0-1 0,-1 0-1,3-1 0,3 0 102,-6 4-6349,-9 0 1567</inkml:trace>
  <inkml:trace contextRef="#ctx0" brushRef="#br0" timeOffset="20821.99">2525 1475 592,'0'0'123,"0"0"-60,0 0-42,0 0-12,0 0 49,0 0 226,-4 11 7038,-2-11-7072,0 0 0,-1 1 0,1 0-1,0 0 1,0 0 0,0 1 0,-2 0-250,1 1-80,5-3 95,1 1 1,-1-1-1,1 1 1,-1 0-1,1-1 1,0 1 0,-1 0-1,1 0 1,0 0-1,0 0 1,0 0-1,0 0 1,-1 0-1,2 1 1,-1-1-1,0 0 1,0 1-1,0-1 1,0 0-1,1 1 1,-1-1-1,1 1 1,-1-1-1,1 2-15,-8 15-348,7-15 339,1-2 22,0-1 23,0 0-16,0 0-11,-1 0-9,1 0 1,-1-1-1,1 1 0,-1 0 0,1 0 0,-1 0 1,1 0-1,-1 0 0,1 0 0,-1 0 1,1 0-1,-1 0 0,1 1 0,-1-1 0,1 0 1,0 0-1,-1 0 0,1 0 0,-1 1 1,1-1-1,0 0 0,-1 1 0,1-1 0,-1 0 1,1 0-1,0 1 0,-1-1 0,1 1 1,0-1-1,0 0 0,-1 1 0,1-1 0,0 1 1,0-1-1,0 0 0,-1 1 0,1-1 0,0 1 1,0-1-1,0 1 0,0-1 0,0 1 12,0 0-1,1-1 1,-1 1-1,0-1 0,1 1 1,-1-1-1,0 1 1,1-1-1,-1 1 1,1-1-1,-1 1 1,1-1-1,-1 0 1,1 1-1,-1-1 1,1 0-1,-1 1 0,1-1 1,-1 0-1,1 0 1,0 0-1,-1 1 1,1-1-1,0 0 1,-1 0-1,1 0 1,-1 0-1,1 0 1,0 0-12,31 0 982,-19 1-696,1 0-1,-1-1 1,1-1-1,-1 0 1,0-1 0,1 0-1,-1-1 1,0-1-1,0 0 1,7-3-286,-8 1 58,1 1 1,0 0 0,10-2-59,23-8-2,-43 13 103,7-1-7159,-7-1 3356</inkml:trace>
  <inkml:trace contextRef="#ctx0" brushRef="#br0" timeOffset="22110">3154 1308 960,'0'0'703,"0"0"-90,0 0 42,0 0 81,0 0-15,0 0-64,5 0-57,7-1 333,1 0-1,0-1 1,0 0-1,7-3-932,12 3 124,-28 2-93,-1 1 0,1-1 1,-1 0-1,1-1 0,-1 1 0,1 0 0,-1-1 0,1 0 0,1 0-31,85-30 866,-43 16-6,29-14-860,6-2 223,-66 23-191,15-8 157,2 2 1,25-8-190,81-24 70,-119 36-688,-20 9-1314,-12 6-99,-12 8-1076</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28.147"/>
    </inkml:context>
    <inkml:brush xml:id="br0">
      <inkml:brushProperty name="width" value="0.05" units="cm"/>
      <inkml:brushProperty name="height" value="0.05" units="cm"/>
    </inkml:brush>
  </inkml:definitions>
  <inkml:trace contextRef="#ctx0" brushRef="#br0">128 222 696,'0'0'1408,"0"0"-678,0 0-323,0 0-61,0 0 52,0 0 93,-4-13 1273,-1 0 5244,4 14-7002,-1 1 1,1-1-1,-1 1 0,1 0 1,0-1-1,0 1 0,0 0 0,0 0 1,0 0-1,0-1 0,1 1 1,-1 0-1,1 0 0,-1 0 0,1 0 1,0 1-7,-2 2 6,-82 318 591,80-306-532,-5 21 281,8-23 296,0-26 816,-1-29-665,3 23-791,0-1 0,2 0 0,0 0 0,1 1 0,1 0 0,0 0 0,2 0 0,3-6-2,17-33-14,27-41 14,-18 35 8,1 2 56,2 2 0,4 0-64,-35 47 2,-8 10-16,1 1 0,0-1 0,-1 0 0,1 0 1,0 1-1,0-1 0,0 1 0,-1-1 0,1 0 0,0 1 1,0-1-1,0 1 0,0 0 0,0-1 0,0 1 0,0 0 1,0 0-1,0-1 0,0 1 0,0 0 0,0 0 0,0 0 1,0 0-1,0 0 0,0 1 0,0-1 0,0 0 0,0 0 1,0 1-1,0-1 0,0 0 0,0 1 0,0-1 0,0 1 1,0 0-1,-1-1 0,1 1 0,0-1 0,0 1 0,-1 0 1,1 0-1,0-1 0,-1 1 0,1 0 0,-1 0 0,1 0 14,5 6 1,0 1 0,-1 0 0,0 0 0,2 5-1,-5-11 10,7 16 30,-1 0 1,-1 0-1,-1 1 0,0 0 1,-1 0-1,0 9-40,5 36 320,-3 20-320,-3-38 74,0 28-616,-5 53 542,-1-35-2064,2-91 1476,0-1-267,0-5-422,-1-17-1357,-6-4-3478</inkml:trace>
  <inkml:trace contextRef="#ctx0" brushRef="#br0" timeOffset="540.55">98 325 1768,'0'0'1363,"0"0"-293,0 0-170,0 0-169,0 0-62,0 0 30,10 2-16,26 4 746,1-2 0,24-1-1429,155-3 341,-210-1-601,0 1-1,0-2 1,1 1-1,-1-1 1,0 0-1,0 0 1,-1-1-1,1 0 1,0 0-1,-1 0 1,0-1-1,1 1 0,-1-1 1,3-4 260,12-12-4850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1.006"/>
    </inkml:context>
    <inkml:brush xml:id="br0">
      <inkml:brushProperty name="width" value="0.05" units="cm"/>
      <inkml:brushProperty name="height" value="0.05" units="cm"/>
    </inkml:brush>
  </inkml:definitions>
  <inkml:trace contextRef="#ctx0" brushRef="#br0">95 184 3473,'0'0'1087,"0"0"-107,0 0 37,0 0-170,0 0-245,0 0-7,0 0 110,0 0-40,0 0-47,0 0-53,0 0-103,0 0-39,0 0-26,0 0-53,0 0-116,0 0-103,0 0-66,0 10-223,0 56 188,1 31 446,-10 67-470,4-84 1403,5-79-1381,0-1 36,0 0 24,0 0 77,0 0 98,-8-23 181,-4-1-439,1-1 0,1 0 0,1-1 0,1 0 0,1 0 0,2 0-1,1-1 1,1 0 0,0-22 1,3 38-3,-1 3 4,1 1-1,0 0 1,0 0-1,1 0 0,-1-1 1,2 1-1,-1 0 0,1 0 1,0 0-1,0 0 1,1 1-1,0-1 0,0 1 1,1-1-1,0 1 0,6-9 22,-3 3-6,1 1 0,0-1 0,1 2-1,0-1 1,0 1 0,1 0 0,1 1 0,-1 0 0,1 1-1,1 0 1,8-4-16,6-1 7,-19 8-29,1 1 0,0 0-1,0 0 1,0 1 0,2 0 22,-8 2-8,0 1-1,1-1 1,-1 1 0,0 0 0,0 0-1,0 0 1,0 0 0,1 0 0,-1 0 0,0 1-1,0-1 1,0 1 0,0-1 0,0 1-1,0 0 1,0 0 0,0 0 0,0 0-1,0 0 1,0 0 0,0 0 0,0 2 8,5 3-4,-1 1-1,-1 0 1,0 0 0,0 1 0,0-1 0,-1 1-1,0 0 1,0 0 0,-1 0 0,0 1 0,-1-1-1,1 1 1,-2 0 0,1 0 0,-1-1 0,-1 1-1,0 0 1,0 0 0,0 0 0,-2 4 4,1-10 12,0 1 0,-1 0 0,1 0 0,-1-1 0,0 1 1,0-1-1,0 1 0,0-1 0,-1 0 0,0 0 0,1 0 0,-1 0 0,0-1 1,0 1-1,-1-1 0,1 0 0,0 1 0,-4 0-12,-7 5 40,1-1 0,-2 0 0,1-1 0,-7 1-40,-10 1 68,1-1 0,-3-2-68,-23 6 55,121-18-326,1 3-1,16 3 272,-78 1-8,1 0 0,0 1 0,-1 0 0,0 0 0,1 0 0,-1 0 0,1 0-1,-1 1 1,0 0 0,0 0 0,0 0 0,0 0 0,0 1 0,-1 0 0,1 0-1,-1 0 1,1 0 0,-1 0 0,0 1 0,0-1 0,-1 1 0,3 3 8,-1 0-9,0 1 1,0 0 0,-1 0-1,0 0 1,0 0 0,-1 0-1,0 1 1,-1-1-1,1 1 1,-2-1 0,1 7 8,-1-1-29,0-11 44,1-1 0,-1 1 0,0 0 0,1 0 0,-1-1 0,-1 1 0,1 0 0,0 0 0,-1 0-1,1-1 1,-1 1 0,0 0 0,0-1 0,0 1 0,0-1 0,-1 1 0,1-1 0,-1 0 0,1 1 0,-1-1 0,0 0 0,0 0 0,0 0 0,0 0 0,0 0-1,0-1 1,-3 2-15,-6 4 31,-1-1 0,0 0 0,-1-1 0,1 0 0,-1-1 0,0 0 0,0-1 0,0-1 0,-10 1-31,-26 1 340,-50-3-340,66-1 28,-9 0-20,41 0-25,1 0-54,0 0-54,0 0-53,0 0-131,0 0-326,15 0-1504,8 0 501,-2 0-1162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5T06:12:51.789"/>
    </inkml:context>
    <inkml:brush xml:id="br0">
      <inkml:brushProperty name="width" value="0.05" units="cm"/>
      <inkml:brushProperty name="height" value="0.05" units="cm"/>
    </inkml:brush>
  </inkml:definitions>
  <inkml:trace contextRef="#ctx0" brushRef="#br0">222 597 472,'0'0'1531,"0"0"-575,0 0-290,0 0-9,0-3 1897,0 4 919,2 29-3391,0-1 0,7 23-82,1 15 119,-8-29-80,3 19 30,-4-53-84,-1 0-1,1-1 0,1 1 0,-1-1 1,1 1-1,-1-1 0,1 0 0,0 1 1,0-1-1,0 0 0,1 0 0,-1 0 1,3 1 15,-2-1 15,0 0 0,1 0 0,0-1 0,0 1 0,0-1 1,0 0-1,0 0 0,0 0 0,0-1 0,1 0 1,-1 1-1,0-2 0,1 1 0,-1 0 0,1-1 0,-1 0 1,1 0-1,-1 0 0,1 0 0,-1-1 0,2 0-15,-4 0 17,-1 0-1,1 0 1,0 0-1,0 0 0,-1-1 1,1 1-1,-1 0 1,1-1-1,-1 1 1,0-1-1,0 0 0,1 1 1,-1-1-1,0 0 1,0 0-1,-1 0 1,1 0-17,14-34 107,-11 18-88,0 0 1,-1-1-1,-1 1 0,0-1 0,-2-6-19,1 0 3,1 0 1,4-15-4,-3 13-9,-2 21 8,-1 1 1,1-1-1,0 1 1,0-1-1,1 1 1,-1 0-1,1 0 0,2-3 1,-5 12 14,0 0 0,0 0 0,1 1-1,-1-1 1,1 0 0,0 0-1,1 0 1,-1 1 0,1-1 0,0 0-14,10 49 150,9 8-115,12 42 305,2 23-340,-33-122 2,-1-3 0,0 1-1,0-1 1,0 0-1,0 0 1,1 0-1,-1 0 1,0 0-1,1 0 0,-1 0 1,1 0-1,-1 0 1,1 0-1,0 0 1,-1 0-1,1 0-1,2 0 11,0-1-7,-3 0-55,0 0-67,0 0-53,0 0-119,0 0-107,0 0 16,-1 0 211,1 0 0,-1 0 0,0-1 0,0 1 0,1 0 0,-1 0 0,0-1 0,0 1 0,1 0 0,-1-1 0,0 1 0,1-1 0,-1 1 0,1-1 0,-1 1 0,0-1 0,1 1 0,-1-1 0,1 0 0,0 1 0,-1-1 0,1 0 0,-1 1 0,1-1 1,0 0-1,-1 0 0,1 1 170,-7-20-3835</inkml:trace>
  <inkml:trace contextRef="#ctx0" brushRef="#br0" timeOffset="914.22">90 514 336,'0'0'768,"0"0"-12,0 0 107,0 0 132,0 0-79,0 0-9,11-2 5987,-5 1-7389,286-35 1423,-260 29-910,6-1 21,-37-25 1388,-1 27-1416,-1 0-1,0 1 0,0-1 0,0 0 0,-1 1 0,0-1 0,0 1 1,0 0-1,-1 0 0,1-1 0,-2 0-10,-41-55-103,22 32-84,21 26 131,-26-30-80,26 31 52,1 1 1,-1-1 0,0 0 0,0 1 0,0 0 0,0-1 0,0 1 0,0 0 0,0 0 0,-1 0 0,1 1-1,0-1 1,0 0 0,-1 1 0,1-1 0,-1 1 83,3 0-231,0 0-17,0 0-194,0 0-267,3 18-3241,0-6 1295</inkml:trace>
  <inkml:trace contextRef="#ctx0" brushRef="#br0" timeOffset="1584.17">916 615 3041,'0'0'1193,"0"0"-457,0 0-278,0 0 21,0 0 106,0 0 6,0-3 850,0 5-302,0 62-637,-1-2-155,2 0-1,9 51-346,-10-108 53,0-5-86,0 0 0,0 1 0,0-1 0,0 1 0,0-1 0,0 0 0,0 1 1,0-1-1,0 0 0,0 1 0,0-1 0,0 0 0,1 1 0,-1-1 1,0 0-1,0 1 0,0-1 0,0 0 0,0 1 0,1-1 0,-1 0 0,0 1 1,0-1-1,1 0 0,-1 0 0,0 1 0,0-1 0,1 0 0,-1 0 0,0 0 1,1 1-1,-1-1 0,0 0 0,1 0 0,-1 0 0,0 0 0,1 0 0,-1 0 1,0 1-1,1-1 0,-1 0 0,1 0 0,-1 0 0,0 0 0,1 0 33,-1-24-4055,0 9 1208</inkml:trace>
  <inkml:trace contextRef="#ctx0" brushRef="#br0" timeOffset="1953.66">751 761 1816,'0'0'2322,"0"0"-1068,0 0-607,0 0-218,0 0-29,0 0-38,0 0-100,0 0-75,0 0-8,8 0 223,42 0 172,0-3-1,37-6-573,-45 3-349,1 2 0,25 2 349,-65 8-2681,-3 3 398</inkml:trace>
  <inkml:trace contextRef="#ctx0" brushRef="#br0" timeOffset="2702.13">1145 597 2681,'0'0'1456,"0"0"-573,0 0-219,0 0 123,0 0 52,0 0-174,0 0-225,0 0-138,0 0-112,0 0-44,0 0-1,0 0-12,0 0 2,26 2 639,-20 4-701,1 0 0,-1 0 0,0 1 0,0 0 0,-1 0 1,0 0-1,4 8-73,30 60 346,-29-55-304,5 17 11,-12-28-51,0 0-1,1 0 1,0 0-1,1 0 1,0-1-1,2 3-1,-6-10 13,-1-1 0,0 1 0,1-1 0,-1 1 0,1-1 0,0 1 0,-1-1 0,1 1 0,-1-1 0,1 1 0,0-1 0,-1 0 0,1 1 0,0-1 0,-1 0 0,1 0 0,0 1 0,-1-1 0,1 0 0,0 0 0,0 0 0,-1 0 0,1 0 0,0 0 0,0 0 0,-1 0 0,1 0 0,0-1 0,0 1-13,0-1 20,1 0 0,0 0-1,-1 0 1,1 0 0,0 0-1,-1 0 1,0-1-1,1 1 1,-1 0 0,0-1-1,1-1-19,25-45 189,-26 45-170,8-21 43,-1-1 1,-1 0 0,-1-1 0,-2 0-1,1-10-62,9-48-8,-13 80-513,7-29 1663,-5 24-2479,-1 19-4311,-2-7 3193</inkml:trace>
  <inkml:trace contextRef="#ctx0" brushRef="#br0" timeOffset="3404.03">1145 481 1240,'0'0'2538,"0"0"-1143,0 0-641,0 0-129,0 0 13,0 0-16,8 0 2522,40 0-3176,2 1 98,54-1 39,-92-1-76,1-1 1,-1 0 0,1 0 0,-1-1-1,0-1 1,11-4-30,-22 7 65,-1 1-1,1 0 0,-1-1 1,0 1-1,1 0 1,-1-1-1,0 1 1,1-1-1,-1 1 0,0-1 1,1 1-1,-1-1 1,0 1-1,0-1 1,0 1-1,0-1 0,1 1 1,-1-1-1,0 1 1,0-1-1,0 1 1,0-1-1,0 1 0,0-1 1,0 1-1,0-1 1,0 1-1,-1-1 1,1 1-1,0-1 0,0 0 1,0 1-1,-1 0 1,1-1-1,0 1 1,0-1-1,-1 1 0,1-1 1,0 1-1,-1 0 1,1-1-1,-1 1 1,1-1-65,-17-17-162,-14-10-257,1-2-1,2-1 1,0-1 0,-16-28 419,32 38-785,9 6-2805,22 16 1857,-16 0 1582,0 1 1,0 0-1,0 0 0,0 0 0,0 0 0,0 0 1,0 1-1,-1-1 0,1 1 0,0 0 0,2 2 151,9 8-1405</inkml:trace>
  <inkml:trace contextRef="#ctx0" brushRef="#br0" timeOffset="4406.08">1763 91 368,'0'0'1482,"0"0"-562,0 0-191,0 0 133,0 0 78,0 0-93,0-30 608,0-11-391,0 41-846,0 0 10,0 0-14,0 0-43,0 0-7,0 0 9,0 0-23,0 0-21,-3 27-43,3 0 101,0 223 2282,-29 208-2469,2-247 17,20-181-22,0 13 4,7-42-19,0-1-62,0 0-87,0 0-112,0 0-53,0 0 15,0 0 33,0 0-108,0-8-1987,0-7-475</inkml:trace>
  <inkml:trace contextRef="#ctx0" brushRef="#br0" timeOffset="5376.79">23 133 2713,'0'0'1543,"0"0"-551,0 0-259,0 0-41,0 0-113,0 0-120,0-3-68,0 126 2711,-6 241-2884,7-121-140,-3 38 2,-6-209-22,5-46-457,0-1 0,1 17 399,22-48-1911,-7-10 400,-3-4-802</inkml:trace>
  <inkml:trace contextRef="#ctx0" brushRef="#br0" timeOffset="6848.35">1968 43 256,'0'0'1476,"0"0"-518,0 0-235,0 0-127,0 0-111,0 0 5,7-4 41,-4 2-509,6-4 356,0 0 0,0 1 0,1 0 0,-1 0 0,1 1-378,-6 3 58,-1 0 0,0 0 1,1 0-1,-1 0 0,1 1 0,-1-1 1,0 1-1,1 0 0,-1 0 0,1 1 1,-1-1-1,1 1 0,-1-1 0,1 1 1,-1 0-1,0 0 0,0 1 1,1-1-1,1 2-58,11 5 82,-14-7-82,-1 0 0,1-1 1,0 1-1,-1 0 0,1 0 0,0 0 0,-1 0 1,1 0-1,-1 0 0,0 1 0,1-1 0,-1 0 0,0 1 1,0-1-1,0 1 0,0-1 0,0 1 0,0 0 1,0-1-1,0 1 0,-1 0 0,1 0 0,-1 0 0,1-1 1,-1 1-1,0 0 0,1 0 0,-1 0 0,0 0 0,0 0 1,-1-1-1,1 2 0,0 7 99,-1 0-1,0-1 1,-1 1 0,0 0 0,-1-1 0,0 1-1,0-1 1,-1 0 0,0 0 0,0 0 0,-1 0-1,-1-1 1,-2 3-99,-2 3 23,-10 17 276,20-30-186,0-1 7,0 0-24,0 0-27,0 0 2,0 0 28,0 0 9,0 0-24,0 0-62,0 0-23,0 0-43,0 0-29,0 0 10,20 0 52,63 3 9,-83-3-93,0 0 0,1 0 0,-1 0 0,0 0 0,0 0 0,1 0 0,-1 1 0,0-1 0,1 0 0,-1 0 0,0 0 0,0 0 0,1 1 0,-1-1 0,0 0 0,0 0 0,1 0 0,-1 1 0,0-1 0,0 0 0,0 1 0,1-1 0,-1 0 0,0 0 0,0 1 0,0-1 0,0 0 0,0 1 0,0-1 0,0 0 0,0 1 0,0-1 0,0 0 0,0 1 0,0-1 0,0 0 0,0 0 0,0 1 95,0 2-2477</inkml:trace>
  <inkml:trace contextRef="#ctx0" brushRef="#br0" timeOffset="7513.79">2302 666 1872,'0'0'1705,"0"0"-616,0 0-120,0 0 212,0 0-22,0 0-223,0 0-236,0 0-157,0 0-140,0 0-122,0 0-82,31 0 277,18-3 44,0 0-3110,-49 3 954,0 0-511,0 0-120</inkml:trace>
  <inkml:trace contextRef="#ctx0" brushRef="#br0" timeOffset="7883.04">2302 666 880</inkml:trace>
  <inkml:trace contextRef="#ctx0" brushRef="#br0" timeOffset="7884.04">2302 666 880,'-3'205'2401,"3"-205"-1537,0 0-480,0 0-120,0 0 128,0 3-56,0-3 64,0 0 16,7 0 104,-1 0 97,4 0-73,0 0-176,3 0-216,4 0-152,6 0-288,0 0-1057,-6 0-1439</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3.068"/>
    </inkml:context>
    <inkml:brush xml:id="br0">
      <inkml:brushProperty name="width" value="0.05" units="cm"/>
      <inkml:brushProperty name="height" value="0.05" units="cm"/>
    </inkml:brush>
  </inkml:definitions>
  <inkml:trace contextRef="#ctx0" brushRef="#br0">429 73 1120,'0'0'2454,"0"0"-1326,0 0-628,0 0 253,0 0 285,0 0-16,5-31 4510,-7 29-5515,1 0 1,0 1-1,-1-1 1,1 1-1,-1 0 1,1-1 0,-1 1-1,1 0 1,-1 0-1,0 0 1,0 0-1,0 0 1,1 0-1,-2 0-17,-31-13 263,23 11-169,0 1-1,0 0 1,-1 1 0,1 0-1,0 1 1,-1 0-1,1 1 1,-1 1-94,-26-1-48,33 0 51,0-1-1,0 1 1,0 0-1,0 1 0,0-1 1,0 1-1,0 0 0,0 0 1,1 0-1,-1 1 0,1-1-2,-50 37 105,40-28-102,3-1 13,0 1 0,1 1 0,0 0 0,1 0 0,0 1 1,1 0-1,1 0 0,0 1 0,1 0 0,0 1 0,-1 5-16,4-7 37,1 1 1,0-1-1,1 1 0,1-1 0,0 1 0,2 8-37,-1 16 33,-1-35-27,0-1 0,1 1 0,-1 0 0,0-1-1,1 1 1,0-1 0,0 1 0,0-1 0,0 1-1,0-1 1,0 1 0,0-1 0,1 0 0,0 0 0,-1 1-1,1-1 1,0-1 0,0 1 0,0 0 0,0 0 0,0-1-1,0 1 1,0-1 0,1 1 0,-1-1 0,1 0-1,-1 0 1,1 0 0,-1 0 0,4 0-6,8 2 43,2 0 0,-1-1 0,0-1 0,0 0 0,4-1-43,6 0 45,156 2 56,-98-3-43,-78 1-41,0-1 1,0 1-1,0-1 0,-1 0 1,1-1-1,0 1 1,-1-1-1,1 0 0,-1 0 1,1 0-1,2-2-17,15-8 78,-16 12-457,-6 0-5373,-14 4-3063</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18:35.111"/>
    </inkml:context>
    <inkml:brush xml:id="br0">
      <inkml:brushProperty name="width" value="0.05" units="cm"/>
      <inkml:brushProperty name="height" value="0.05" units="cm"/>
    </inkml:brush>
  </inkml:definitions>
  <inkml:trace contextRef="#ctx0" brushRef="#br0">11 117 288,'0'0'3962,"0"0"-2696,0 0-985,0 0-153,0 0 58,0 0 258,0 9 4204,0 35-4299,0 14 64,1 21 1170,-10 75-1583,6-136 1055,4-38 535,0-7-1638,-1-201 42,1 225 5,-1-1 0,1 0 0,0 0-1,0 0 1,1 0 0,-1 1-1,1-1 1,0 1 0,0-1-1,0 1 1,0 0 0,0 0-1,1-1 1,-1 2 0,3-3 1,47-41-2,-43 39 7,99-79 9,-106 85-27,0 0 1,0 0-1,1 0 0,-1 0 1,0 0-1,0 1 1,1-1-1,-1 1 0,1 0 1,-1-1-1,0 1 1,1 0-1,-1 1 0,0-1 1,1 0-1,-1 1 1,1-1-1,-1 1 0,0-1 1,0 1-1,1 0 1,-1 0-1,0 0 0,0 1 1,0-1-1,0 0 1,0 1-1,0-1 1,-1 1-1,1 0 0,0-1 1,-1 1-1,1 0 1,-1 0-1,0 0 0,1 1 13,5 11 40,0 1 1,0 0-1,-2 0 0,0 1 0,0 0 0,-2 0 0,1 4-40,0 18 412,-1 0 1,-3 21-413,-1-57 34,-1 1 0,0-1 0,0 0-1,0 0 1,0 0 0,0 0 0,0 0 0,0 0 0,-1-1 0,1 1-1,-1-1 1,1 1 0,-1-1 0,1 0 0,-1 0 0,-1 0-34,-7 5 131,-2 1-77,0 1 0,1 0-1,0 1 1,0 1-1,1 0 1,-1 1-54,4-4 15,0 0-1,0-1 1,-1 0 0,0-1 0,-10 5-15,-15 10-13,21-16 178,12-4-3232,1 0-3326,0 0-781</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1.434"/>
    </inkml:context>
    <inkml:brush xml:id="br0">
      <inkml:brushProperty name="width" value="0.05" units="cm"/>
      <inkml:brushProperty name="height" value="0.05" units="cm"/>
      <inkml:brushProperty name="color" value="#E71224"/>
    </inkml:brush>
  </inkml:definitions>
  <inkml:trace contextRef="#ctx0" brushRef="#br0">2 160 640,'0'0'687,"0"0"-19,0 0-76,0 0-122,0 0-125,0 0-50,0 0 1,0 0 24,0 0-16,0 0 33,0-11 4215,0 32-4541,-1-3 24,1 0 0,0-1 0,2 1 0,0 0 0,1-1 0,1 0 0,2 5-35,-5-19 18,-1-2-9,0-1-1,0 1 1,0-1-1,0 0 1,0 1-1,1-1 1,-1 1-1,0-1 1,0 0-1,0 1 1,0-1-1,1 0 1,-1 1-1,0-1 1,0 0-1,1 1 1,-1-1-1,0 0 1,1 0-1,-1 1 1,0-1-1,1 0 1,-1 0-1,0 1 1,1-1-1,-1 0 1,1 0-1,-1 0 1,0 0-1,1 0 1,-1 0-1,1 0 1,-1 0-1,0 0 1,1 0-1,-1 0 1,1 0-1,-1 0 1,1 0-10,-1 0 103,0 0-9,0 0-73,0 0-57,0 0 14,0 0-2,0 0-43,0 0-15,0 0 58,0 0 14,0 0 15,0 0 12,0 0 24,18-16 775,115-119 252,-120 125-980,0 1 0,0 0 0,1 1 1,10-5-88,18-10 288,10-12 42,-29 19-248,2 0 0,0 1 0,7-1-82,-16 11-31,-10 8-753,-6-2 682,0 0 1,0 0-1,0 0 0,0 0 1,0-1-1,-1 1 0,1 0 1,0 0-1,0 0 0,-1-1 1,1 1-1,-1 0 0,1-1 1,-1 1-1,1 0 0,-1-1 1,1 1-1,-1 0 0,0 0 102,-14 9-3136,-2-5-3606</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1:36.747"/>
    </inkml:context>
    <inkml:brush xml:id="br0">
      <inkml:brushProperty name="width" value="0.05" units="cm"/>
      <inkml:brushProperty name="height" value="0.05" units="cm"/>
      <inkml:brushProperty name="color" value="#E71224"/>
    </inkml:brush>
  </inkml:definitions>
  <inkml:trace contextRef="#ctx0" brushRef="#br0">0 170 40,'0'0'788,"0"0"-210,0 0-30,0 0 139,0 0 34,0 0-133,0 0-101,0 0-4,0 0-13,4-27 555,-3 23 688,-2 9-894,2-1-767,0 0 1,0 0-1,0 0 0,1 0 0,-1 0 0,1 0 0,0-1 0,0 1 0,0 0 1,1-1-1,-1 0 0,1 0 0,1 1-52,0 2 47,0-1 0,0 1 0,0 0 1,-1 0-1,2 4-47,-3-2 182,6 14-284,-8-21 135,0-1 1,0 0-1,1 1 0,-1-1 0,0 0 0,0 1 0,0-1 0,1 0 0,-1 0 0,0 1 1,0-1-1,1 0 0,-1 0 0,0 1 0,0-1 0,1 0 0,-1 0 0,0 0 0,1 1 1,-1-1-1,0 0 0,1 0 0,-1 0 0,0 0 0,1 0 0,-1 0 0,0 0 0,1 0 1,-1 0-1,1 0 0,-1 0 0,0 0 0,1 0 0,-1 0 0,0 0 0,1 0 0,-1 0 1,0 0-1,1 0 0,-1 0 0,0-1 0,1 1 0,-1 0 0,0 0 0,1-1 0,-1 1 1,0 0-1,0 0 0,1-1-33,34-38 1728,-27 28-1637,1 1 0,0 0 0,0 0 0,1 1 0,0 0 0,11-6-91,15-9 257,-1-1 1,7-9-258,47-34 129,-77 64-1907,-12 5 1724,0-1-1,0 1 1,0-1-1,0 0 1,0 1-1,0-1 1,0 1-1,0-1 1,0 0-1,0 1 1,0-1-1,0 1 1,0-1 0,0 0-1,-1 1 1,1-1-1,0 0 1,0 1-1,0-1 1,-1 0-1,1 1 1,0-1-1,-1 0 1,1 1-1,0-1 1,0 0-1,-1 0 1,1 0-1,0 1 1,-1-1-1,1 0 1,-1 0 54,-18 15-2418,-2 0-2356</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6.826"/>
    </inkml:context>
    <inkml:brush xml:id="br0">
      <inkml:brushProperty name="width" value="0.05" units="cm"/>
      <inkml:brushProperty name="height" value="0.05" units="cm"/>
      <inkml:brushProperty name="color" value="#E71224"/>
    </inkml:brush>
  </inkml:definitions>
  <inkml:trace contextRef="#ctx0" brushRef="#br0">208 1 656,'0'0'580,"0"0"-49,0 0-168,0 0-144,0 0 26,0 0 30,6 0 438,-4 2 8286,-2 5-8891,1 1 0,-2-1 0,1 1-1,-1-1 1,0 0 0,-1 1 0,0-1-1,0 0 1,0 0 0,-1 0 0,0 0-1,0 0 1,-1-1 0,0 0-1,0 1 1,-1-2 0,1 1 0,-1 0-1,-4 3-107,-81 86 382,78-83-334,1 1 0,-1 1 0,2 0 0,0 1 0,-6 12-48,16-24-4,0-3 17,0 0 17,0 0-66,0 0-14,0 0 1,0 0-11,0 0-51,0 0-141,0 0-143,0 0-110,0 0-94,0 0-178,0 0-394,0 0-931,0 0-1583</inkml:trace>
  <inkml:trace contextRef="#ctx0" brushRef="#br0" timeOffset="964.72">64 62 616,'0'0'1292,"0"0"-247,0 0-237,0 0-136,0 0-28,0 0-28,0-11 4053,0 6-5125,0-5 400,0 9 109,0 1 79,0 0 85,0 0 24,0 0 15,0 0 17,0 1-188,0-1 0,0 1-1,0-1 1,0 1 0,0 0-1,0-1 1,0 1-1,0-1 1,0 1 0,0-1-1,1 1 1,-1-1 0,0 1-1,0-1 1,0 1-1,1-1 1,-1 1 0,0-1-1,1 1 1,-1-1 0,0 1-1,1-1 1,-1 0-1,1 1-84,51 62 329,-34-39-38,1-1-1,22 20-290,-27-30 114,0-1 0,0-1 0,1 0 0,0-1-1,14 7-113,-26-16 9,-1 0 0,0 1-1,1 0 1,-1 0-1,0-1 1,0 1-1,0 0 1,-1 1 0,1-1-1,0 0 1,-1 0-1,1 1-8,10 13 127,-12-16-117,0 0 5,0 0-4,0 0-27,0 0-32,0 0-52,0 0-136,0 0-183,0 0-252,0 0-460,-2 0-1629,-8 0-3728</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3:09.473"/>
    </inkml:context>
    <inkml:brush xml:id="br0">
      <inkml:brushProperty name="width" value="0.05" units="cm"/>
      <inkml:brushProperty name="height" value="0.05" units="cm"/>
      <inkml:brushProperty name="color" value="#E71224"/>
    </inkml:brush>
  </inkml:definitions>
  <inkml:trace contextRef="#ctx0" brushRef="#br0">274 7 992,'0'0'1858,"0"0"-564,0 0-138,0 0-103,0 0-99,0 0 10,-5-1 5867,4 1-6827,0 0-1,0-1 1,0 1 0,0 0 0,0 0-1,0 0 1,-1 0 0,1 0 0,0 1 0,0-1-1,0 0 1,0 0 0,0 1 0,0-1 0,-1 1-1,1-1 1,0 1 0,0 0-4,-7 8 47,1 2 1,0-1-1,0 1 1,0 3-48,-20 30 2,7-16-38,-2-1 0,0-1 1,-2-1-1,-1-1 0,-1-1 0,-11 6 36,30-26-871,5-7-2493,6-9-478,4-2-531</inkml:trace>
  <inkml:trace contextRef="#ctx0" brushRef="#br0" timeOffset="623.76">50 3 336,'0'0'3573,"0"0"-1810,0 0-558,0 0 0,0 0-192,0 0-130,3-1 5144,14 0-6131,-7 5 118,-2 0 1,1 1 0,0 0 0,-1 1-1,0 0 1,0 0 0,-1 0-1,6 7-14,9 7 43,26 19 12,-3 2 1,-1 2 0,-2 1-1,20 30-55,-55-67 231,0 0-1689,-7-7 1399,0 1 0,0-1 0,0 0 0,0 0 0,0 0 0,0 0 0,0 1-1,0-1 1,-1 0 0,1 0 0,0 0 0,0 0 0,0 0 0,0 0 0,0 1 0,0-1 0,0 0 0,-1 0-1,1 0 1,0 0 0,0 0 0,0 0 0,0 0 0,0 0 0,-1 0 0,1 1 0,0-1 0,0 0 0,0 0-1,0 0 1,-1 0 0,1 0 0,0 0 0,0 0 0,0 0 0,0 0 0,0 0 0,-1 0 0,1 0-1,0 0 1,0 0 0,0-1 0,0 1 0,-1 0 0,1 0 0,0 0 0,0 0 0,0 0 0,0 0 0,0 0-1,-1 0 1,1 0 0,0-1 0,0 1 59,-15-3-4623</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33.351"/>
    </inkml:context>
    <inkml:brush xml:id="br0">
      <inkml:brushProperty name="width" value="0.05" units="cm"/>
      <inkml:brushProperty name="height" value="0.05" units="cm"/>
      <inkml:brushProperty name="color" value="#E71224"/>
    </inkml:brush>
  </inkml:definitions>
  <inkml:trace contextRef="#ctx0" brushRef="#br0">235 36 264,'0'0'421,"0"0"-42,0 0-20,0 0-46,0 0-46,0 0-15,0 0 52,0 0-22,30 0 4897,-30 0-5083,1 0 0,-1-1 0,1 1 0,-1 0 0,1 0 0,-1 0 0,1-1 0,-1 1-1,0 0 1,1 0 0,-1-1 0,1 1 0,-1 0 0,0-1 0,1 1 0,-1 0 0,0-1 0,0 1-1,1-1 1,-1 1 0,0-1 0,0 1 0,1 0 0,-1-1 0,0 1 0,0-1 0,0 1 0,0-1-1,0 1 1,0-1 0,0 1 0,0-1 0,0 1 0,0-1 0,0 1 0,0-1 0,0 1 0,0-1-1,0 1 1,-1-1 0,1 1 0,0-1 0,0 1-96,-1-1-3,1 0-1,0 0 1,-1 0-1,1 0 1,-1 0-1,1 0 1,-1 0-1,1 1 1,-1-1-1,1 0 1,-1 0-1,0 1 1,0-1-1,1 0 1,-1 1-1,0-1 1,0 1-1,0-1 1,1 1-1,-1-1 1,0 1-1,0 0 1,0-1-1,0 1 1,0 0 0,0 0-1,0 0 1,0 0 3,-8-1-57,7 1 50,-1 0 0,1-1 0,0 1 1,0 0-1,-1 0 0,1 1 0,0-1 0,0 0 0,0 1 1,-1-1-1,1 1 0,0 0 0,0-1 0,0 1 0,0 0 0,0 0 1,0 1-1,0-1 0,0 0 0,0 1 0,1-1 0,-1 1 0,1-1 1,-1 1-1,1 0 0,-2 1 7,-3 6 5,-5 5 5,0 2 0,0-1 0,2 1 0,0 1 0,-1 3-10,4-2 85,1 0 0,1 0 0,0 0 0,1 0 0,1 1 1,1-1-1,0 11-85,2-27 23,0-1-1,0 1 1,1 0 0,-1-1 0,0 0 0,0 1 0,1-1 0,-1 0 0,1 1 0,-1-1 0,1 0 0,0 0 0,-1 0-1,1 0 1,0-1 0,0 1 0,-1 0 0,1-1 0,0 1-23,40 10 111,-10-8 209,-26-2-282,1 0 0,-1 0-1,1 0 1,-1-1-1,1 0 1,-1 0 0,1-1-1,-1 0 1,0 0-1,1 0 1,3-2-38,50-31 236,-55 32-218,-1-1 0,1 0 0,-1 0 0,0 0 1,0 0-1,0 0 0,-1-1 0,1 0 0,-1 0 0,0 0 0,0 0 0,0 0 1,0-1-1,-1 1 0,0-1 0,0 0 0,0 0 0,0 0 0,-1 0 0,0 0 0,0-1-18,3-17 71,-2-1-1,0 1 1,-2-1-1,-1-7-70,1-2-38,0 33 78,-333-4-67,302 11-312,27-5 327,0-1 1,0 0-1,0 0 0,0 0 1,-1 0-1,1-1 0,-3 1 12,2 30-468,2-15 371,2-11 117,0 0-1,0-1 0,1 1 0,0 0 0,-1 0 0,1 0 1,1 0-1,-1 1-19,1-4 8,-1 0-1,1-1 1,0 1 0,0-1 0,0 1 0,-1-1-1,1 1 1,0-1 0,1 0 0,-1 1 0,0-1 0,0 0-1,1 0 1,-1 0 0,0 0 0,1 0 0,-1 0-1,1 0 1,-1 0 0,1-1 0,0 1 0,-1-1 0,1 1-1,0-1 1,-1 1 0,2-1-8,2 1 9,19 5 93,-1-2 0,1 0 0,0-1 0,11-2-102,113-1 1249,-143 0-1220,0 0 1,-1-1 0,1 0-1,0 0 1,0 0 0,-1 0 0,1-1-1,-1 0 1,1 0 0,-1 0-1,3-3-29,-6 5 8,0 0 0,2 0 2,-3 0 3,0 0-4,0 0-1,0 0 2,0 0 3,0 0-4,0 0-10,0 0-39,0 0-24,0 0-64,0 0-167,0 0-318,-2 10-2133,-9 13-797,-5 0-3278</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4.382"/>
    </inkml:context>
    <inkml:brush xml:id="br0">
      <inkml:brushProperty name="width" value="0.05" units="cm"/>
      <inkml:brushProperty name="height" value="0.05" units="cm"/>
      <inkml:brushProperty name="color" value="#E71224"/>
    </inkml:brush>
  </inkml:definitions>
  <inkml:trace contextRef="#ctx0" brushRef="#br0">193 144 1480,'0'0'926,"0"0"-169,0 0 44,0 0-163,0 0-91,0 0 13,8-26 5305,-8 25-5845,0 0-1,-1 0 1,1 0-1,-1 0 1,1 1-1,-1-1 1,1 0-1,-1 0 0,1 1 1,-1-1-1,0 0 1,0 1-1,1-1 1,-1 0-1,0 1 1,0-1-1,0 1 0,1 0 1,-1-1-1,0 1 1,0 0-1,0-1 1,0 1-1,0 0 1,0 0-1,0 0 0,0 0 1,0 0-1,0 0 1,0 0-1,0 0-19,-40-1 159,30 2 48,10-1-213,-1 0 0,0 0-1,1 0 1,-1 0 0,0 0 0,1 1 0,-1-1 0,0 1 0,1-1 0,-1 1 0,1 0 0,-1-1 0,1 1 0,-1 0 0,1 0 0,0 0 0,-1 0 0,1 1-1,0-1 1,0 0 0,0 0 0,0 1 0,0-1 0,0 1 0,0-1 0,0 1 0,0-1 0,1 1 0,-1-1 0,1 1 0,-1 0 0,1-1 0,0 1 0,-1 0 6,0 4 3,-6 13 161,1 0 0,1 0 0,1 0-1,1 1 1,1 0 0,0 0 0,2 19-164,-1-36 43,1 1 1,0-1 0,0 0-1,0 1 1,0-1 0,0 0-1,1 0 1,-1 1-1,1-1 1,0 0 0,0 0-1,0 0 1,1 0-1,-1 0 1,1 0 0,0 0-1,-1 0 1,1-1 0,0 1-1,1-1 1,-1 1-1,0-1 1,1 0 0,-1 0-1,1 0 1,0 0-1,1 0-43,4 3 40,0 0 0,1-1-1,0 0 1,0 0 0,0-1 0,0 0-1,1-1 1,-1 0 0,6 0-40,17 1 140,1-1 1,7-2-141,-33 0 62,-5-1-54,0 1 1,0-1 0,0 1 0,0-1-1,0 0 1,-1 0 0,1 0-1,0 0 1,-1 0 0,1-1 0,-1 1-1,1 0 1,-1-1 0,1 1-1,-1-1 1,0 1 0,0-1 0,0 0-1,0 1 1,0-1 0,0-1-9,22-48 180,-16 36-186,-3 4 30,0 0 0,-1-1 0,0 1 1,-1-1-1,0 1 0,-1-1 0,0-2-24,-2-86 17,-1 39-2,-1 58-3,0 1-1,0 0 0,0 0 0,0 0 0,0 0 1,-1 0-1,1 0 0,-1 1 0,1 0 0,-1 0 1,1 0-1,-3-1-11,-8-3 25,8 3-11,0-1 0,0 0 0,1 0 0,-1-1 0,1 0-1,0 0 1,0 0 0,0 0 0,0-1 0,1 0-1,-2-2-13,5 6-8,0 0-1,-1-1 1,1 1-1,-1 0 0,0 1 1,1-1-1,-1 0 0,0 0 1,1 1-1,-1-1 0,0 0 1,0 1-1,1 0 1,-1 0-1,0-1 0,0 1 1,0 0-1,0 0 0,1 1 1,-1-1-1,0 0 0,0 0 1,0 1-1,1-1 1,-2 1 8,-49 18-345,33-11 356,14-6-28,0-1 0,0 1-1,1 0 1,-1 1 0,1-1 0,-1 1-1,1 0 1,0 0 0,0 0 0,0 1 0,0-1 17,-33 28-134,20 2 70,13-26 38,2 0 0,-1 0-1,1 1 1,0-1 0,0 0 0,1 1-1,0-1 1,1 1 0,-1 0 0,2 1 26,-1-8 6,0-1 2,0 0 0,0 0 0,0 0 0,0 0-2,0 0-9,0 0 8,0 0 3,0 0-12,0 0-62,0 0-68,-16 0 23,29 1 171,0 1-1,0 1 0,0 0 0,0 1 0,-1 0 0,2 1-59,20 7 48,-21-9 15,-1-1 1,1 0-1,-1-1 0,1-1 0,-1 0 0,1 0-63,5 0-20,73 7 47,-64-3 494,-16-1-1542,-1-2-3946,-14-1-2186</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24:48.679"/>
    </inkml:context>
    <inkml:brush xml:id="br0">
      <inkml:brushProperty name="width" value="0.05" units="cm"/>
      <inkml:brushProperty name="height" value="0.05" units="cm"/>
    </inkml:brush>
  </inkml:definitions>
  <inkml:trace contextRef="#ctx0" brushRef="#br0">4 42 336,'0'0'890,"0"0"-500,0 0-226,0 0-68,0 0-4,0 0-33,0 0-11,0 0 111,-1 0-517,-2 3 9493,3 0-8133,0 279-292,0-281-702,0-1 0,0 0-3,0 34-10,0-33 33,1 0 0,-1 0 1,1 0-1,-1-1 1,1 1-1,-1 0 0,1 0 1,0-1-1,-1 1 0,1 0 1,0-1-1,0 1 0,-1 0 1,1-1-1,0 1 0,0-1 1,0 0-1,0 1 0,0-1 1,0 0-1,-1 1 1,1-1-1,0 0 0,0 0 1,0 0-1,0 0 0,0 0 1,0 0-1,0 0 0,0 0 1,0 0-1,0 0 0,0 0 1,0-1-29,14 3 84,-11 0 15,1 0 0,-1 0 0,1 0 1,0-1-1,-1 0 0,1 0 0,0 0 0,0-1 0,0 1 1,-1-1-1,1 0 0,5-1-99,7 1 98,-16 0-90,8 0 22,13 0-884,-15 1-2897,-7 5 1131,0-2-1131</inkml:trace>
  <inkml:trace contextRef="#ctx0" brushRef="#br0" timeOffset="1002.29">76 202 704,'0'0'776,"0"0"-201,0 0 9,0 0-97,0 0-91,0 0 35,8 7 2529,-8-7-2671,0 0 17,0 0 65,0 0 62,0 0-4,10 4 4602,20-4-5078,-22 0 397,0 0-657,27 0 924,-13 0-4228,-21 0 2184,-1 0-1220,0 0-1684</inkml:trace>
  <inkml:trace contextRef="#ctx0" brushRef="#br0" timeOffset="1966.82">13 0 1488,'0'0'885,"0"0"-211,0 0-215,0 0-162,0 0 85,0 0 87,0 0-7,0 0-55,0 0-10,0 0-13,0 0-39,0 0-22,5 8 4645,116-4-3707,-105-3-1170,0 0-1,0 1 1,0 1-1,12 4-90,-27-7-83,0 0 0,-1 1 0,1-1 0,-1 0 0,1 0 0,-1 0 0,0 1 0,1-1 0,-1 0 0,1 0 0,-1 1 0,1-1 0,-1 0 0,0 1 0,1-1 0,-1 1 0,0-1 0,1 0 0,-1 1 0,0-1-1,1 1 1,-1-1 0,0 1 0,0-1 0,0 1 0,0-1 0,1 1 0,-1-1 0,0 1 0,0-1 0,0 1 0,0-1 0,0 1 0,0 0 0,0-1 0,0 1 0,-1-1 0,1 1 0,0-1 83,0 4-994,0 7-1920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6T06:30:43.678"/>
    </inkml:context>
    <inkml:brush xml:id="br0">
      <inkml:brushProperty name="width" value="0.2" units="cm"/>
      <inkml:brushProperty name="height" value="0.2" units="cm"/>
      <inkml:brushProperty name="color" value="#66CC00"/>
    </inkml:brush>
  </inkml:definitions>
  <inkml:trace contextRef="#ctx0" brushRef="#br0">0 130 880,'0'0'735,"0"0"-327,0 0-93,0 0 26,0 0 217,0 0 55,0 0-86,0 0-160,0 0-110,0 0-50,0 0-9,0 0 27,0 0 40,0 0 55,0 0-13,0 0 47,0 0 81,0 0-59,0 0-180,0 0-69,0 0-39,0 0-25,0 0 31,0 0 42,0 0 43,0 0 53,0 0 46,0 0-2,0 0-35,0 0-61,0 0-49,0 0-37,0 0-31,0 0 1,0 0 31,0 0-12,0 0-46,0 0 36,0 0-10,0 0 24,0 0 30,0 0 20,0 0 14,0 0-27,0 0-37,0 0 15,0 0 36,0 0 60,0 0 17,0 0-61,0 0-74,0 0-60,39 0 90,-21 0 207,0-1 1,0-1-1,0 0 0,0-1 0,9-4-317,-6 4 271,-19 4-267,0-1 0,0-1-1,0 1 1,1 0-1,-1-1 1,0 1-1,0-1 1,0 1 0,0-1-1,0 0 1,0 0-4,2-1 53,0 0 1,0 1-1,-1-1 1,1 1 0,0 0-1,1 0 1,3 0-54,20-6 210,19-2-58,-29 6-61,-16 3-70,0 0 0,0 0 1,0 0-1,0-1 0,0 1 0,0-1 0,0 1 1,0-1-1,0 0 0,0 1 0,0-1 1,1-1-22,40-3 22,220 5 9,-125 0 84,-67-15-51,133 15-24,-132-8-34,-68 8-3,0-1-1,0 1 1,0-1-1,0-1 1,0 1-1,0 0 1,-1-1-1,3-1-2,-2 1 3,0 0-1,-1 1 1,1-1-1,0 1 1,0 0-1,1 0 1,-1 0-1,3 1-2,57-8-14,145 12-36,-208-4 56,0 0-10,57 0-68,131 0-91,-188 0 156,-1 0-1,34 0-104,-30 0 111,0 0-3,-4 0 7,0 0-6,0 0 6,47 4-17,-34-2-171,3 2 690,-16-4-608,1 0-1,-1 0 0,0 0 1,0 0-1,0 0 0,0 0 1,1 0-1,-1-1 1,0 1-1,0 0 0,0 0 1,0 0-1,1 0 1,-1 0-1,0 0 0,0 0 1,0 0-1,0-1 0,0 1 1,0 0-1,1 0 1,-1 0-1,0 0 0,0 0 1,0-1-1,0 1 0,0 0 1,0 0-1,0 0 1,0 0-1,0-1 0,0 1 1,0 0-1,0 0 1,0 0-1,0-1 0,0 1 1,0 0-1,0 0 0,0 0 1,0 0-1,0-1 1,0 1-1,0 0 0,0 0 1,0 0-1,0 0 1,0-1-1,0 1 0,0 0 1,-1 0-1,1 0 0,0 0 1,0 0-1,0-1 1,0 1-1,0 0 0,0 0 1,-1 0-1,1 0 0,0 0 1,0 0-1,0 0 104,-14-17-6130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15FA-BF83-4772-924B-C30A936D2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6B27E1-FD7B-498A-8617-50140D91C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9093BA-4EAD-4065-B6D5-D6AE107C914C}"/>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5" name="Footer Placeholder 4">
            <a:extLst>
              <a:ext uri="{FF2B5EF4-FFF2-40B4-BE49-F238E27FC236}">
                <a16:creationId xmlns:a16="http://schemas.microsoft.com/office/drawing/2014/main" id="{B642E5F5-FFAA-4275-B493-EC8108B9D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4B805-0128-4FFA-99A6-2C804AD7956B}"/>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348869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3E6E-D284-486D-BDA4-161DC61A8E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0F42AF-3684-497C-AD88-458A1A7FF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8BABD-9271-4165-AA2D-C120DFD7ABBC}"/>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5" name="Footer Placeholder 4">
            <a:extLst>
              <a:ext uri="{FF2B5EF4-FFF2-40B4-BE49-F238E27FC236}">
                <a16:creationId xmlns:a16="http://schemas.microsoft.com/office/drawing/2014/main" id="{C3952AA9-81B5-4729-BC71-F44532AE4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F51AD-10B6-4418-81A9-59BFA40DEE83}"/>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340065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35702-07AE-4C21-8D47-B909C53E8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08711D-B32A-4333-88F1-CD5A63469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4E2E4-6AFA-4272-A8AC-00D7DC13779B}"/>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5" name="Footer Placeholder 4">
            <a:extLst>
              <a:ext uri="{FF2B5EF4-FFF2-40B4-BE49-F238E27FC236}">
                <a16:creationId xmlns:a16="http://schemas.microsoft.com/office/drawing/2014/main" id="{6F9CA0D4-892D-4777-82F5-26D0219D2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1F292-74C5-41E8-9065-BB468DFBBE4C}"/>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60708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86C1-B6E4-422C-B5F6-FB978ECB2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BEFC0-0C0F-405E-AE79-B7D91CEF0E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34905-AAC4-4DF9-85EE-5C0024CC0682}"/>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5" name="Footer Placeholder 4">
            <a:extLst>
              <a:ext uri="{FF2B5EF4-FFF2-40B4-BE49-F238E27FC236}">
                <a16:creationId xmlns:a16="http://schemas.microsoft.com/office/drawing/2014/main" id="{40D804A8-F3D4-4BCE-9DAE-CCCF004A9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AB6D2-ECDD-49FD-8F14-D8DACB49A4F4}"/>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301686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2F15-8E00-4333-B634-7C0B546CB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719DA-FFAE-4F0C-8503-D41D59917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EFC4E-9ABF-4877-96CA-E99C653A2925}"/>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5" name="Footer Placeholder 4">
            <a:extLst>
              <a:ext uri="{FF2B5EF4-FFF2-40B4-BE49-F238E27FC236}">
                <a16:creationId xmlns:a16="http://schemas.microsoft.com/office/drawing/2014/main" id="{1583592E-0CBE-4730-BB1B-750067123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C6B98-9B6D-49C6-9972-1A607F1EED0F}"/>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130698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331B-33FB-4706-B195-1D5FAD0DFE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50C0B-02EF-4B91-B978-E67961DD3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794CF1-48D5-4ACD-A9AB-AE6F82FF3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C8623A-55FA-4EC8-8271-D173DFA5F00D}"/>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6" name="Footer Placeholder 5">
            <a:extLst>
              <a:ext uri="{FF2B5EF4-FFF2-40B4-BE49-F238E27FC236}">
                <a16:creationId xmlns:a16="http://schemas.microsoft.com/office/drawing/2014/main" id="{7C8CB2AE-E70C-40BD-8B3A-0174656E7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0756A1-1404-4AC3-A604-BFBE746484AC}"/>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187599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9136-8C68-43A7-908A-8609BC734C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9BDD22-4DE5-4672-99AE-12E1B9D6F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6B64D5-0768-4C3B-B727-D81E1C3C0C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C51787-E031-4EF7-95D5-55319A447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A06DF-5618-49EE-8C07-13DEA3E7A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F89A5B-C904-4B45-9649-564C32F526B7}"/>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8" name="Footer Placeholder 7">
            <a:extLst>
              <a:ext uri="{FF2B5EF4-FFF2-40B4-BE49-F238E27FC236}">
                <a16:creationId xmlns:a16="http://schemas.microsoft.com/office/drawing/2014/main" id="{2920A1F8-152B-4B26-9B8E-D5F681BE35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D8832-C1EB-46AF-9038-CEB0D044BBED}"/>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187367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7C26-0F31-4364-A092-E651C064E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A6CA3E-8A5B-4571-B037-C4E572DCEE01}"/>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4" name="Footer Placeholder 3">
            <a:extLst>
              <a:ext uri="{FF2B5EF4-FFF2-40B4-BE49-F238E27FC236}">
                <a16:creationId xmlns:a16="http://schemas.microsoft.com/office/drawing/2014/main" id="{C0B341B4-6127-49A9-810E-0773942360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F4A312-F8C2-4FAE-9F25-35E3822FFE5F}"/>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417774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89E8D-B735-4EDE-8547-8845C29FAD7A}"/>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3" name="Footer Placeholder 2">
            <a:extLst>
              <a:ext uri="{FF2B5EF4-FFF2-40B4-BE49-F238E27FC236}">
                <a16:creationId xmlns:a16="http://schemas.microsoft.com/office/drawing/2014/main" id="{970960CA-5410-45EA-A5F9-EF6732232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41B534-5CFC-4765-9B30-5336E1CDAA88}"/>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48846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8185-EAF9-4EAF-BAB9-A8B296BCB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7FC320-A3E4-4A7D-8C8B-C218E99C4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A8360-1E93-4E3B-877D-B9B14B6EC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660DF-7C58-4148-89C6-6A057070C7FD}"/>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6" name="Footer Placeholder 5">
            <a:extLst>
              <a:ext uri="{FF2B5EF4-FFF2-40B4-BE49-F238E27FC236}">
                <a16:creationId xmlns:a16="http://schemas.microsoft.com/office/drawing/2014/main" id="{65FF3DC1-4CD7-42BB-B990-526F2CE9E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81189-AC98-4978-B301-53316808775A}"/>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62860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E8D3-282F-465A-AE83-5DED6EB74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E90313-47E2-4BDE-ACBF-8DA6C2200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E596F-C646-4344-81B7-798980F41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DDE91-4783-49DC-B70D-C2EA80E9775C}"/>
              </a:ext>
            </a:extLst>
          </p:cNvPr>
          <p:cNvSpPr>
            <a:spLocks noGrp="1"/>
          </p:cNvSpPr>
          <p:nvPr>
            <p:ph type="dt" sz="half" idx="10"/>
          </p:nvPr>
        </p:nvSpPr>
        <p:spPr/>
        <p:txBody>
          <a:bodyPr/>
          <a:lstStyle/>
          <a:p>
            <a:fld id="{864923BB-01EC-48ED-A9DE-3E99005A4471}" type="datetimeFigureOut">
              <a:rPr lang="en-US" smtClean="0"/>
              <a:t>1/28/2022</a:t>
            </a:fld>
            <a:endParaRPr lang="en-US"/>
          </a:p>
        </p:txBody>
      </p:sp>
      <p:sp>
        <p:nvSpPr>
          <p:cNvPr id="6" name="Footer Placeholder 5">
            <a:extLst>
              <a:ext uri="{FF2B5EF4-FFF2-40B4-BE49-F238E27FC236}">
                <a16:creationId xmlns:a16="http://schemas.microsoft.com/office/drawing/2014/main" id="{87F2C9C2-4E20-4D0A-AEE9-4DA520D15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EED46-0B49-4A67-ADE9-453BBA2B3B46}"/>
              </a:ext>
            </a:extLst>
          </p:cNvPr>
          <p:cNvSpPr>
            <a:spLocks noGrp="1"/>
          </p:cNvSpPr>
          <p:nvPr>
            <p:ph type="sldNum" sz="quarter" idx="12"/>
          </p:nvPr>
        </p:nvSpPr>
        <p:spPr/>
        <p:txBody>
          <a:bodyPr/>
          <a:lstStyle/>
          <a:p>
            <a:fld id="{25696E74-5877-42C1-B034-3BFA868100CB}" type="slidenum">
              <a:rPr lang="en-US" smtClean="0"/>
              <a:t>‹#›</a:t>
            </a:fld>
            <a:endParaRPr lang="en-US"/>
          </a:p>
        </p:txBody>
      </p:sp>
    </p:spTree>
    <p:extLst>
      <p:ext uri="{BB962C8B-B14F-4D97-AF65-F5344CB8AC3E}">
        <p14:creationId xmlns:p14="http://schemas.microsoft.com/office/powerpoint/2010/main" val="3841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80D2C-E00D-4EA8-8B0B-739D42B1F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2EDF66-ABFA-415B-AD00-620F64E9F9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9A868-2EAF-4CFD-A83A-E1FAC079F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923BB-01EC-48ED-A9DE-3E99005A4471}" type="datetimeFigureOut">
              <a:rPr lang="en-US" smtClean="0"/>
              <a:t>1/28/2022</a:t>
            </a:fld>
            <a:endParaRPr lang="en-US"/>
          </a:p>
        </p:txBody>
      </p:sp>
      <p:sp>
        <p:nvSpPr>
          <p:cNvPr id="5" name="Footer Placeholder 4">
            <a:extLst>
              <a:ext uri="{FF2B5EF4-FFF2-40B4-BE49-F238E27FC236}">
                <a16:creationId xmlns:a16="http://schemas.microsoft.com/office/drawing/2014/main" id="{3BE6C853-6E34-4B77-B95D-3A4D34312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01B674-E97D-4593-9794-4FF6FCFACC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96E74-5877-42C1-B034-3BFA868100CB}" type="slidenum">
              <a:rPr lang="en-US" smtClean="0"/>
              <a:t>‹#›</a:t>
            </a:fld>
            <a:endParaRPr lang="en-US"/>
          </a:p>
        </p:txBody>
      </p:sp>
    </p:spTree>
    <p:extLst>
      <p:ext uri="{BB962C8B-B14F-4D97-AF65-F5344CB8AC3E}">
        <p14:creationId xmlns:p14="http://schemas.microsoft.com/office/powerpoint/2010/main" val="377626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customXml" Target="../ink/ink5.xml"/><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customXml" Target="../ink/ink6.xml"/><Relationship Id="rId5" Type="http://schemas.openxmlformats.org/officeDocument/2006/relationships/image" Target="../media/image180.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customXml" Target="../ink/ink8.xml"/><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customXml" Target="../ink/ink9.xml"/><Relationship Id="rId5" Type="http://schemas.openxmlformats.org/officeDocument/2006/relationships/image" Target="../media/image180.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customXml" Target="../ink/ink11.xml"/><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customXml" Target="../ink/ink12.xml"/><Relationship Id="rId5" Type="http://schemas.openxmlformats.org/officeDocument/2006/relationships/image" Target="../media/image180.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customXml" Target="../ink/ink14.xml"/><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customXml" Target="../ink/ink15.xml"/><Relationship Id="rId5" Type="http://schemas.openxmlformats.org/officeDocument/2006/relationships/image" Target="../media/image180.png"/><Relationship Id="rId10" Type="http://schemas.openxmlformats.org/officeDocument/2006/relationships/customXml" Target="../ink/ink17.xml"/><Relationship Id="rId9" Type="http://schemas.openxmlformats.org/officeDocument/2006/relationships/image" Target="../media/image20.png"/><Relationship Id="rId27"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customXml" Target="../ink/ink18.xml"/><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customXml" Target="../ink/ink19.xml"/><Relationship Id="rId5" Type="http://schemas.openxmlformats.org/officeDocument/2006/relationships/image" Target="../media/image180.png"/><Relationship Id="rId10" Type="http://schemas.openxmlformats.org/officeDocument/2006/relationships/customXml" Target="../ink/ink21.xml"/><Relationship Id="rId9" Type="http://schemas.openxmlformats.org/officeDocument/2006/relationships/image" Target="../media/image20.png"/><Relationship Id="rId27"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customXml" Target="../ink/ink22.xml"/><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customXml" Target="../ink/ink23.xml"/><Relationship Id="rId5" Type="http://schemas.openxmlformats.org/officeDocument/2006/relationships/image" Target="../media/image180.png"/><Relationship Id="rId10" Type="http://schemas.openxmlformats.org/officeDocument/2006/relationships/customXml" Target="../ink/ink25.xml"/><Relationship Id="rId9" Type="http://schemas.openxmlformats.org/officeDocument/2006/relationships/image" Target="../media/image20.png"/><Relationship Id="rId27"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customXml" Target="../ink/ink28.xml"/><Relationship Id="rId3" Type="http://schemas.openxmlformats.org/officeDocument/2006/relationships/customXml" Target="../ink/ink26.xml"/><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customXml" Target="../ink/ink27.xml"/><Relationship Id="rId5" Type="http://schemas.openxmlformats.org/officeDocument/2006/relationships/image" Target="../media/image180.png"/><Relationship Id="rId27"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media/image22.png"/><Relationship Id="rId18" Type="http://schemas.openxmlformats.org/officeDocument/2006/relationships/customXml" Target="../ink/ink35.xml"/><Relationship Id="rId26" Type="http://schemas.openxmlformats.org/officeDocument/2006/relationships/customXml" Target="../ink/ink39.xml"/><Relationship Id="rId3" Type="http://schemas.openxmlformats.org/officeDocument/2006/relationships/image" Target="../media/image18.png"/><Relationship Id="rId21" Type="http://schemas.openxmlformats.org/officeDocument/2006/relationships/image" Target="../media/image26.png"/><Relationship Id="rId7" Type="http://schemas.openxmlformats.org/officeDocument/2006/relationships/image" Target="../media/image19.png"/><Relationship Id="rId12" Type="http://schemas.openxmlformats.org/officeDocument/2006/relationships/customXml" Target="../ink/ink32.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image" Target="../media/image17.png"/><Relationship Id="rId16" Type="http://schemas.openxmlformats.org/officeDocument/2006/relationships/customXml" Target="../ink/ink34.xml"/><Relationship Id="rId20" Type="http://schemas.openxmlformats.org/officeDocument/2006/relationships/customXml" Target="../ink/ink36.xml"/><Relationship Id="rId1" Type="http://schemas.openxmlformats.org/officeDocument/2006/relationships/slideLayout" Target="../slideLayouts/slideLayout4.xml"/><Relationship Id="rId6" Type="http://schemas.openxmlformats.org/officeDocument/2006/relationships/customXml" Target="../ink/ink30.xml"/><Relationship Id="rId11" Type="http://schemas.openxmlformats.org/officeDocument/2006/relationships/image" Target="../media/image21.png"/><Relationship Id="rId24" Type="http://schemas.openxmlformats.org/officeDocument/2006/relationships/customXml" Target="../ink/ink38.xml"/><Relationship Id="rId5" Type="http://schemas.openxmlformats.org/officeDocument/2006/relationships/image" Target="../media/image180.png"/><Relationship Id="rId15" Type="http://schemas.openxmlformats.org/officeDocument/2006/relationships/image" Target="../media/image23.png"/><Relationship Id="rId23" Type="http://schemas.openxmlformats.org/officeDocument/2006/relationships/image" Target="../media/image27.png"/><Relationship Id="rId19" Type="http://schemas.openxmlformats.org/officeDocument/2006/relationships/image" Target="../media/image25.png"/><Relationship Id="rId4" Type="http://schemas.openxmlformats.org/officeDocument/2006/relationships/customXml" Target="../ink/ink29.xml"/><Relationship Id="rId14" Type="http://schemas.openxmlformats.org/officeDocument/2006/relationships/customXml" Target="../ink/ink33.xml"/><Relationship Id="rId22" Type="http://schemas.openxmlformats.org/officeDocument/2006/relationships/customXml" Target="../ink/ink37.xml"/><Relationship Id="rId27"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customXml" Target="../ink/ink45.xml"/><Relationship Id="rId18" Type="http://schemas.openxmlformats.org/officeDocument/2006/relationships/image" Target="../media/image39.png"/><Relationship Id="rId3" Type="http://schemas.openxmlformats.org/officeDocument/2006/relationships/customXml" Target="../ink/ink40.xml"/><Relationship Id="rId21" Type="http://schemas.openxmlformats.org/officeDocument/2006/relationships/customXml" Target="../ink/ink49.xml"/><Relationship Id="rId7" Type="http://schemas.openxmlformats.org/officeDocument/2006/relationships/customXml" Target="../ink/ink42.xml"/><Relationship Id="rId12" Type="http://schemas.openxmlformats.org/officeDocument/2006/relationships/image" Target="../media/image36.png"/><Relationship Id="rId17" Type="http://schemas.openxmlformats.org/officeDocument/2006/relationships/customXml" Target="../ink/ink47.xml"/><Relationship Id="rId2" Type="http://schemas.openxmlformats.org/officeDocument/2006/relationships/image" Target="../media/image31.png"/><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ustomXml" Target="../ink/ink44.xml"/><Relationship Id="rId24" Type="http://schemas.openxmlformats.org/officeDocument/2006/relationships/image" Target="../media/image42.png"/><Relationship Id="rId5" Type="http://schemas.openxmlformats.org/officeDocument/2006/relationships/customXml" Target="../ink/ink41.xml"/><Relationship Id="rId15" Type="http://schemas.openxmlformats.org/officeDocument/2006/relationships/customXml" Target="../ink/ink46.xml"/><Relationship Id="rId23" Type="http://schemas.openxmlformats.org/officeDocument/2006/relationships/customXml" Target="../ink/ink50.xml"/><Relationship Id="rId10" Type="http://schemas.openxmlformats.org/officeDocument/2006/relationships/image" Target="../media/image35.png"/><Relationship Id="rId19" Type="http://schemas.openxmlformats.org/officeDocument/2006/relationships/customXml" Target="../ink/ink48.xml"/><Relationship Id="rId4" Type="http://schemas.openxmlformats.org/officeDocument/2006/relationships/image" Target="../media/image32.png"/><Relationship Id="rId9" Type="http://schemas.openxmlformats.org/officeDocument/2006/relationships/customXml" Target="../ink/ink43.xml"/><Relationship Id="rId14" Type="http://schemas.openxmlformats.org/officeDocument/2006/relationships/image" Target="../media/image37.png"/><Relationship Id="rId22" Type="http://schemas.openxmlformats.org/officeDocument/2006/relationships/image" Target="../media/image41.png"/></Relationships>
</file>

<file path=ppt/slides/_rels/slide24.xml.rels><?xml version="1.0" encoding="UTF-8" standalone="yes"?>
<Relationships xmlns="http://schemas.openxmlformats.org/package/2006/relationships"><Relationship Id="rId8" Type="http://schemas.openxmlformats.org/officeDocument/2006/relationships/customXml" Target="../ink/ink54.xml"/><Relationship Id="rId13" Type="http://schemas.openxmlformats.org/officeDocument/2006/relationships/image" Target="../media/image37.png"/><Relationship Id="rId18" Type="http://schemas.openxmlformats.org/officeDocument/2006/relationships/customXml" Target="../ink/ink59.xml"/><Relationship Id="rId3" Type="http://schemas.openxmlformats.org/officeDocument/2006/relationships/image" Target="../media/image32.png"/><Relationship Id="rId21" Type="http://schemas.openxmlformats.org/officeDocument/2006/relationships/image" Target="../media/image41.png"/><Relationship Id="rId7" Type="http://schemas.openxmlformats.org/officeDocument/2006/relationships/image" Target="../media/image34.png"/><Relationship Id="rId12" Type="http://schemas.openxmlformats.org/officeDocument/2006/relationships/customXml" Target="../ink/ink56.xml"/><Relationship Id="rId17" Type="http://schemas.openxmlformats.org/officeDocument/2006/relationships/image" Target="../media/image39.png"/><Relationship Id="rId2" Type="http://schemas.openxmlformats.org/officeDocument/2006/relationships/customXml" Target="../ink/ink51.xml"/><Relationship Id="rId16" Type="http://schemas.openxmlformats.org/officeDocument/2006/relationships/customXml" Target="../ink/ink58.xml"/><Relationship Id="rId20" Type="http://schemas.openxmlformats.org/officeDocument/2006/relationships/customXml" Target="../ink/ink60.xml"/><Relationship Id="rId1" Type="http://schemas.openxmlformats.org/officeDocument/2006/relationships/slideLayout" Target="../slideLayouts/slideLayout2.xml"/><Relationship Id="rId6" Type="http://schemas.openxmlformats.org/officeDocument/2006/relationships/customXml" Target="../ink/ink53.xml"/><Relationship Id="rId11" Type="http://schemas.openxmlformats.org/officeDocument/2006/relationships/image" Target="../media/image36.png"/><Relationship Id="rId5" Type="http://schemas.openxmlformats.org/officeDocument/2006/relationships/image" Target="../media/image33.png"/><Relationship Id="rId15" Type="http://schemas.openxmlformats.org/officeDocument/2006/relationships/image" Target="../media/image38.png"/><Relationship Id="rId23" Type="http://schemas.openxmlformats.org/officeDocument/2006/relationships/image" Target="../media/image42.png"/><Relationship Id="rId10" Type="http://schemas.openxmlformats.org/officeDocument/2006/relationships/customXml" Target="../ink/ink55.xml"/><Relationship Id="rId19" Type="http://schemas.openxmlformats.org/officeDocument/2006/relationships/image" Target="../media/image40.png"/><Relationship Id="rId4" Type="http://schemas.openxmlformats.org/officeDocument/2006/relationships/customXml" Target="../ink/ink52.xml"/><Relationship Id="rId9" Type="http://schemas.openxmlformats.org/officeDocument/2006/relationships/image" Target="../media/image35.png"/><Relationship Id="rId14" Type="http://schemas.openxmlformats.org/officeDocument/2006/relationships/customXml" Target="../ink/ink57.xml"/><Relationship Id="rId22" Type="http://schemas.openxmlformats.org/officeDocument/2006/relationships/customXml" Target="../ink/ink61.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customXml" Target="../ink/ink67.xml"/><Relationship Id="rId18" Type="http://schemas.openxmlformats.org/officeDocument/2006/relationships/image" Target="../media/image39.png"/><Relationship Id="rId3" Type="http://schemas.openxmlformats.org/officeDocument/2006/relationships/customXml" Target="../ink/ink62.xml"/><Relationship Id="rId21" Type="http://schemas.openxmlformats.org/officeDocument/2006/relationships/customXml" Target="../ink/ink71.xml"/><Relationship Id="rId7" Type="http://schemas.openxmlformats.org/officeDocument/2006/relationships/customXml" Target="../ink/ink64.xml"/><Relationship Id="rId12" Type="http://schemas.openxmlformats.org/officeDocument/2006/relationships/image" Target="../media/image36.png"/><Relationship Id="rId17" Type="http://schemas.openxmlformats.org/officeDocument/2006/relationships/customXml" Target="../ink/ink69.xml"/><Relationship Id="rId2" Type="http://schemas.openxmlformats.org/officeDocument/2006/relationships/image" Target="../media/image43.png"/><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ustomXml" Target="../ink/ink66.xml"/><Relationship Id="rId24" Type="http://schemas.openxmlformats.org/officeDocument/2006/relationships/image" Target="../media/image42.png"/><Relationship Id="rId5" Type="http://schemas.openxmlformats.org/officeDocument/2006/relationships/customXml" Target="../ink/ink63.xml"/><Relationship Id="rId15" Type="http://schemas.openxmlformats.org/officeDocument/2006/relationships/customXml" Target="../ink/ink68.xml"/><Relationship Id="rId23" Type="http://schemas.openxmlformats.org/officeDocument/2006/relationships/customXml" Target="../ink/ink72.xml"/><Relationship Id="rId10" Type="http://schemas.openxmlformats.org/officeDocument/2006/relationships/image" Target="../media/image35.png"/><Relationship Id="rId19" Type="http://schemas.openxmlformats.org/officeDocument/2006/relationships/customXml" Target="../ink/ink70.xml"/><Relationship Id="rId4" Type="http://schemas.openxmlformats.org/officeDocument/2006/relationships/image" Target="../media/image32.png"/><Relationship Id="rId9" Type="http://schemas.openxmlformats.org/officeDocument/2006/relationships/customXml" Target="../ink/ink65.xml"/><Relationship Id="rId14" Type="http://schemas.openxmlformats.org/officeDocument/2006/relationships/image" Target="../media/image37.png"/><Relationship Id="rId22" Type="http://schemas.openxmlformats.org/officeDocument/2006/relationships/image" Target="../media/image41.png"/></Relationships>
</file>

<file path=ppt/slides/_rels/slide2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customXml" Target="../ink/ink73.xml"/><Relationship Id="rId7" Type="http://schemas.openxmlformats.org/officeDocument/2006/relationships/customXml" Target="../ink/ink75.xml"/><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customXml" Target="../ink/ink74.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ustomXml" Target="../ink/ink81.xml"/><Relationship Id="rId3" Type="http://schemas.openxmlformats.org/officeDocument/2006/relationships/customXml" Target="../ink/ink76.xml"/><Relationship Id="rId7" Type="http://schemas.openxmlformats.org/officeDocument/2006/relationships/customXml" Target="../ink/ink78.xml"/><Relationship Id="rId12" Type="http://schemas.openxmlformats.org/officeDocument/2006/relationships/image" Target="../media/image60.png"/><Relationship Id="rId2" Type="http://schemas.openxmlformats.org/officeDocument/2006/relationships/image" Target="../media/image55.png"/><Relationship Id="rId16"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customXml" Target="../ink/ink80.xml"/><Relationship Id="rId5" Type="http://schemas.openxmlformats.org/officeDocument/2006/relationships/customXml" Target="../ink/ink77.xml"/><Relationship Id="rId15" Type="http://schemas.openxmlformats.org/officeDocument/2006/relationships/customXml" Target="../ink/ink82.xml"/><Relationship Id="rId10" Type="http://schemas.openxmlformats.org/officeDocument/2006/relationships/image" Target="../media/image59.png"/><Relationship Id="rId4" Type="http://schemas.openxmlformats.org/officeDocument/2006/relationships/image" Target="../media/image56.png"/><Relationship Id="rId9" Type="http://schemas.openxmlformats.org/officeDocument/2006/relationships/customXml" Target="../ink/ink79.xml"/><Relationship Id="rId14"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ustomXml" Target="../ink/ink88.xml"/><Relationship Id="rId18" Type="http://schemas.openxmlformats.org/officeDocument/2006/relationships/image" Target="../media/image63.png"/><Relationship Id="rId3" Type="http://schemas.openxmlformats.org/officeDocument/2006/relationships/customXml" Target="../ink/ink83.xml"/><Relationship Id="rId7" Type="http://schemas.openxmlformats.org/officeDocument/2006/relationships/customXml" Target="../ink/ink85.xml"/><Relationship Id="rId12" Type="http://schemas.openxmlformats.org/officeDocument/2006/relationships/image" Target="../media/image60.png"/><Relationship Id="rId17" Type="http://schemas.openxmlformats.org/officeDocument/2006/relationships/customXml" Target="../ink/ink90.xml"/><Relationship Id="rId2" Type="http://schemas.openxmlformats.org/officeDocument/2006/relationships/image" Target="../media/image55.png"/><Relationship Id="rId16"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customXml" Target="../ink/ink87.xml"/><Relationship Id="rId5" Type="http://schemas.openxmlformats.org/officeDocument/2006/relationships/customXml" Target="../ink/ink84.xml"/><Relationship Id="rId15" Type="http://schemas.openxmlformats.org/officeDocument/2006/relationships/customXml" Target="../ink/ink89.xml"/><Relationship Id="rId10" Type="http://schemas.openxmlformats.org/officeDocument/2006/relationships/image" Target="../media/image59.png"/><Relationship Id="rId4" Type="http://schemas.openxmlformats.org/officeDocument/2006/relationships/image" Target="../media/image56.png"/><Relationship Id="rId9" Type="http://schemas.openxmlformats.org/officeDocument/2006/relationships/customXml" Target="../ink/ink86.xml"/><Relationship Id="rId14" Type="http://schemas.openxmlformats.org/officeDocument/2006/relationships/image" Target="../media/image61.png"/></Relationships>
</file>

<file path=ppt/slides/_rels/slide29.xml.rels><?xml version="1.0" encoding="UTF-8" standalone="yes"?>
<Relationships xmlns="http://schemas.openxmlformats.org/package/2006/relationships"><Relationship Id="rId26" Type="http://schemas.openxmlformats.org/officeDocument/2006/relationships/image" Target="../media/image67.png"/><Relationship Id="rId21" Type="http://schemas.openxmlformats.org/officeDocument/2006/relationships/customXml" Target="../ink/ink100.xml"/><Relationship Id="rId42" Type="http://schemas.openxmlformats.org/officeDocument/2006/relationships/image" Target="../media/image75.png"/><Relationship Id="rId47" Type="http://schemas.openxmlformats.org/officeDocument/2006/relationships/customXml" Target="../ink/ink113.xml"/><Relationship Id="rId63" Type="http://schemas.openxmlformats.org/officeDocument/2006/relationships/customXml" Target="../ink/ink121.xml"/><Relationship Id="rId68" Type="http://schemas.openxmlformats.org/officeDocument/2006/relationships/image" Target="../media/image88.png"/><Relationship Id="rId7" Type="http://schemas.openxmlformats.org/officeDocument/2006/relationships/customXml" Target="../ink/ink93.xml"/><Relationship Id="rId2" Type="http://schemas.openxmlformats.org/officeDocument/2006/relationships/image" Target="../media/image55.png"/><Relationship Id="rId16" Type="http://schemas.openxmlformats.org/officeDocument/2006/relationships/image" Target="../media/image62.png"/><Relationship Id="rId29" Type="http://schemas.openxmlformats.org/officeDocument/2006/relationships/customXml" Target="../ink/ink104.xml"/><Relationship Id="rId11" Type="http://schemas.openxmlformats.org/officeDocument/2006/relationships/customXml" Target="../ink/ink95.xml"/><Relationship Id="rId24" Type="http://schemas.openxmlformats.org/officeDocument/2006/relationships/image" Target="../media/image66.png"/><Relationship Id="rId32" Type="http://schemas.openxmlformats.org/officeDocument/2006/relationships/image" Target="../media/image70.png"/><Relationship Id="rId37" Type="http://schemas.openxmlformats.org/officeDocument/2006/relationships/customXml" Target="../ink/ink108.xml"/><Relationship Id="rId40" Type="http://schemas.openxmlformats.org/officeDocument/2006/relationships/image" Target="../media/image74.png"/><Relationship Id="rId45" Type="http://schemas.openxmlformats.org/officeDocument/2006/relationships/customXml" Target="../ink/ink112.xml"/><Relationship Id="rId53" Type="http://schemas.openxmlformats.org/officeDocument/2006/relationships/customXml" Target="../ink/ink116.xml"/><Relationship Id="rId58" Type="http://schemas.openxmlformats.org/officeDocument/2006/relationships/image" Target="../media/image83.png"/><Relationship Id="rId66" Type="http://schemas.openxmlformats.org/officeDocument/2006/relationships/image" Target="../media/image87.png"/><Relationship Id="rId5" Type="http://schemas.openxmlformats.org/officeDocument/2006/relationships/customXml" Target="../ink/ink92.xml"/><Relationship Id="rId61" Type="http://schemas.openxmlformats.org/officeDocument/2006/relationships/customXml" Target="../ink/ink120.xml"/><Relationship Id="rId19" Type="http://schemas.openxmlformats.org/officeDocument/2006/relationships/customXml" Target="../ink/ink99.xml"/><Relationship Id="rId14" Type="http://schemas.openxmlformats.org/officeDocument/2006/relationships/image" Target="../media/image61.png"/><Relationship Id="rId22" Type="http://schemas.openxmlformats.org/officeDocument/2006/relationships/image" Target="../media/image65.png"/><Relationship Id="rId27" Type="http://schemas.openxmlformats.org/officeDocument/2006/relationships/customXml" Target="../ink/ink103.xml"/><Relationship Id="rId30" Type="http://schemas.openxmlformats.org/officeDocument/2006/relationships/image" Target="../media/image69.png"/><Relationship Id="rId35" Type="http://schemas.openxmlformats.org/officeDocument/2006/relationships/customXml" Target="../ink/ink107.xml"/><Relationship Id="rId43" Type="http://schemas.openxmlformats.org/officeDocument/2006/relationships/customXml" Target="../ink/ink111.xml"/><Relationship Id="rId48" Type="http://schemas.openxmlformats.org/officeDocument/2006/relationships/image" Target="../media/image78.png"/><Relationship Id="rId56" Type="http://schemas.openxmlformats.org/officeDocument/2006/relationships/image" Target="../media/image82.png"/><Relationship Id="rId64" Type="http://schemas.openxmlformats.org/officeDocument/2006/relationships/image" Target="../media/image86.png"/><Relationship Id="rId69" Type="http://schemas.openxmlformats.org/officeDocument/2006/relationships/customXml" Target="../ink/ink124.xml"/><Relationship Id="rId8" Type="http://schemas.openxmlformats.org/officeDocument/2006/relationships/image" Target="../media/image58.png"/><Relationship Id="rId51" Type="http://schemas.openxmlformats.org/officeDocument/2006/relationships/customXml" Target="../ink/ink115.xml"/><Relationship Id="rId3" Type="http://schemas.openxmlformats.org/officeDocument/2006/relationships/customXml" Target="../ink/ink91.xml"/><Relationship Id="rId12" Type="http://schemas.openxmlformats.org/officeDocument/2006/relationships/image" Target="../media/image60.png"/><Relationship Id="rId17" Type="http://schemas.openxmlformats.org/officeDocument/2006/relationships/customXml" Target="../ink/ink98.xml"/><Relationship Id="rId25" Type="http://schemas.openxmlformats.org/officeDocument/2006/relationships/customXml" Target="../ink/ink102.xml"/><Relationship Id="rId33" Type="http://schemas.openxmlformats.org/officeDocument/2006/relationships/customXml" Target="../ink/ink106.xml"/><Relationship Id="rId38" Type="http://schemas.openxmlformats.org/officeDocument/2006/relationships/image" Target="../media/image73.png"/><Relationship Id="rId46" Type="http://schemas.openxmlformats.org/officeDocument/2006/relationships/image" Target="../media/image77.png"/><Relationship Id="rId59" Type="http://schemas.openxmlformats.org/officeDocument/2006/relationships/customXml" Target="../ink/ink119.xml"/><Relationship Id="rId67" Type="http://schemas.openxmlformats.org/officeDocument/2006/relationships/customXml" Target="../ink/ink123.xml"/><Relationship Id="rId20" Type="http://schemas.openxmlformats.org/officeDocument/2006/relationships/image" Target="../media/image64.png"/><Relationship Id="rId41" Type="http://schemas.openxmlformats.org/officeDocument/2006/relationships/customXml" Target="../ink/ink110.xml"/><Relationship Id="rId54" Type="http://schemas.openxmlformats.org/officeDocument/2006/relationships/image" Target="../media/image81.png"/><Relationship Id="rId62" Type="http://schemas.openxmlformats.org/officeDocument/2006/relationships/image" Target="../media/image85.png"/><Relationship Id="rId70"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57.png"/><Relationship Id="rId15" Type="http://schemas.openxmlformats.org/officeDocument/2006/relationships/customXml" Target="../ink/ink97.xml"/><Relationship Id="rId23" Type="http://schemas.openxmlformats.org/officeDocument/2006/relationships/customXml" Target="../ink/ink101.xml"/><Relationship Id="rId28" Type="http://schemas.openxmlformats.org/officeDocument/2006/relationships/image" Target="../media/image68.png"/><Relationship Id="rId36" Type="http://schemas.openxmlformats.org/officeDocument/2006/relationships/image" Target="../media/image72.png"/><Relationship Id="rId49" Type="http://schemas.openxmlformats.org/officeDocument/2006/relationships/customXml" Target="../ink/ink114.xml"/><Relationship Id="rId57" Type="http://schemas.openxmlformats.org/officeDocument/2006/relationships/customXml" Target="../ink/ink118.xml"/><Relationship Id="rId10" Type="http://schemas.openxmlformats.org/officeDocument/2006/relationships/image" Target="../media/image59.png"/><Relationship Id="rId31" Type="http://schemas.openxmlformats.org/officeDocument/2006/relationships/customXml" Target="../ink/ink105.xml"/><Relationship Id="rId44" Type="http://schemas.openxmlformats.org/officeDocument/2006/relationships/image" Target="../media/image76.png"/><Relationship Id="rId52" Type="http://schemas.openxmlformats.org/officeDocument/2006/relationships/image" Target="../media/image80.png"/><Relationship Id="rId60" Type="http://schemas.openxmlformats.org/officeDocument/2006/relationships/image" Target="../media/image84.png"/><Relationship Id="rId65" Type="http://schemas.openxmlformats.org/officeDocument/2006/relationships/customXml" Target="../ink/ink122.xml"/><Relationship Id="rId4" Type="http://schemas.openxmlformats.org/officeDocument/2006/relationships/image" Target="../media/image56.png"/><Relationship Id="rId9" Type="http://schemas.openxmlformats.org/officeDocument/2006/relationships/customXml" Target="../ink/ink94.xml"/><Relationship Id="rId13" Type="http://schemas.openxmlformats.org/officeDocument/2006/relationships/customXml" Target="../ink/ink96.xml"/><Relationship Id="rId18" Type="http://schemas.openxmlformats.org/officeDocument/2006/relationships/image" Target="../media/image63.png"/><Relationship Id="rId39" Type="http://schemas.openxmlformats.org/officeDocument/2006/relationships/customXml" Target="../ink/ink109.xml"/><Relationship Id="rId34" Type="http://schemas.openxmlformats.org/officeDocument/2006/relationships/image" Target="../media/image71.png"/><Relationship Id="rId50" Type="http://schemas.openxmlformats.org/officeDocument/2006/relationships/image" Target="../media/image79.png"/><Relationship Id="rId55" Type="http://schemas.openxmlformats.org/officeDocument/2006/relationships/customXml" Target="../ink/ink1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ustomXml" Target="../ink/ink130.xml"/><Relationship Id="rId18" Type="http://schemas.openxmlformats.org/officeDocument/2006/relationships/image" Target="../media/image63.png"/><Relationship Id="rId3" Type="http://schemas.openxmlformats.org/officeDocument/2006/relationships/customXml" Target="../ink/ink125.xml"/><Relationship Id="rId21" Type="http://schemas.openxmlformats.org/officeDocument/2006/relationships/customXml" Target="../ink/ink134.xml"/><Relationship Id="rId7" Type="http://schemas.openxmlformats.org/officeDocument/2006/relationships/customXml" Target="../ink/ink127.xml"/><Relationship Id="rId12" Type="http://schemas.openxmlformats.org/officeDocument/2006/relationships/image" Target="../media/image60.png"/><Relationship Id="rId17" Type="http://schemas.openxmlformats.org/officeDocument/2006/relationships/customXml" Target="../ink/ink132.xml"/><Relationship Id="rId2" Type="http://schemas.openxmlformats.org/officeDocument/2006/relationships/image" Target="../media/image55.png"/><Relationship Id="rId16" Type="http://schemas.openxmlformats.org/officeDocument/2006/relationships/image" Target="../media/image62.png"/><Relationship Id="rId20"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customXml" Target="../ink/ink129.xml"/><Relationship Id="rId5" Type="http://schemas.openxmlformats.org/officeDocument/2006/relationships/customXml" Target="../ink/ink126.xml"/><Relationship Id="rId15" Type="http://schemas.openxmlformats.org/officeDocument/2006/relationships/customXml" Target="../ink/ink131.xml"/><Relationship Id="rId10" Type="http://schemas.openxmlformats.org/officeDocument/2006/relationships/image" Target="../media/image59.png"/><Relationship Id="rId19" Type="http://schemas.openxmlformats.org/officeDocument/2006/relationships/customXml" Target="../ink/ink133.xml"/><Relationship Id="rId4" Type="http://schemas.openxmlformats.org/officeDocument/2006/relationships/image" Target="../media/image56.png"/><Relationship Id="rId9" Type="http://schemas.openxmlformats.org/officeDocument/2006/relationships/customXml" Target="../ink/ink128.xml"/><Relationship Id="rId14" Type="http://schemas.openxmlformats.org/officeDocument/2006/relationships/image" Target="../media/image61.png"/><Relationship Id="rId22" Type="http://schemas.openxmlformats.org/officeDocument/2006/relationships/image" Target="../media/image90.png"/></Relationships>
</file>

<file path=ppt/slides/_rels/slide31.xml.rels><?xml version="1.0" encoding="UTF-8" standalone="yes"?>
<Relationships xmlns="http://schemas.openxmlformats.org/package/2006/relationships"><Relationship Id="rId13" Type="http://schemas.openxmlformats.org/officeDocument/2006/relationships/customXml" Target="../ink/ink140.xml"/><Relationship Id="rId18" Type="http://schemas.openxmlformats.org/officeDocument/2006/relationships/image" Target="../media/image63.png"/><Relationship Id="rId26" Type="http://schemas.openxmlformats.org/officeDocument/2006/relationships/image" Target="../media/image92.png"/><Relationship Id="rId3" Type="http://schemas.openxmlformats.org/officeDocument/2006/relationships/customXml" Target="../ink/ink135.xml"/><Relationship Id="rId21" Type="http://schemas.openxmlformats.org/officeDocument/2006/relationships/customXml" Target="../ink/ink144.xml"/><Relationship Id="rId34" Type="http://schemas.openxmlformats.org/officeDocument/2006/relationships/image" Target="../media/image96.png"/><Relationship Id="rId7" Type="http://schemas.openxmlformats.org/officeDocument/2006/relationships/customXml" Target="../ink/ink137.xml"/><Relationship Id="rId12" Type="http://schemas.openxmlformats.org/officeDocument/2006/relationships/image" Target="../media/image60.png"/><Relationship Id="rId17" Type="http://schemas.openxmlformats.org/officeDocument/2006/relationships/customXml" Target="../ink/ink142.xml"/><Relationship Id="rId25" Type="http://schemas.openxmlformats.org/officeDocument/2006/relationships/customXml" Target="../ink/ink146.xml"/><Relationship Id="rId33" Type="http://schemas.openxmlformats.org/officeDocument/2006/relationships/customXml" Target="../ink/ink150.xml"/><Relationship Id="rId2" Type="http://schemas.openxmlformats.org/officeDocument/2006/relationships/image" Target="../media/image55.png"/><Relationship Id="rId16" Type="http://schemas.openxmlformats.org/officeDocument/2006/relationships/image" Target="../media/image62.png"/><Relationship Id="rId20" Type="http://schemas.openxmlformats.org/officeDocument/2006/relationships/image" Target="../media/image70.png"/><Relationship Id="rId29" Type="http://schemas.openxmlformats.org/officeDocument/2006/relationships/customXml" Target="../ink/ink148.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customXml" Target="../ink/ink139.xml"/><Relationship Id="rId24" Type="http://schemas.openxmlformats.org/officeDocument/2006/relationships/image" Target="../media/image91.png"/><Relationship Id="rId32" Type="http://schemas.openxmlformats.org/officeDocument/2006/relationships/image" Target="../media/image95.png"/><Relationship Id="rId5" Type="http://schemas.openxmlformats.org/officeDocument/2006/relationships/customXml" Target="../ink/ink136.xml"/><Relationship Id="rId15" Type="http://schemas.openxmlformats.org/officeDocument/2006/relationships/customXml" Target="../ink/ink141.xml"/><Relationship Id="rId23" Type="http://schemas.openxmlformats.org/officeDocument/2006/relationships/customXml" Target="../ink/ink145.xml"/><Relationship Id="rId28" Type="http://schemas.openxmlformats.org/officeDocument/2006/relationships/image" Target="../media/image93.png"/><Relationship Id="rId10" Type="http://schemas.openxmlformats.org/officeDocument/2006/relationships/image" Target="../media/image59.png"/><Relationship Id="rId19" Type="http://schemas.openxmlformats.org/officeDocument/2006/relationships/customXml" Target="../ink/ink143.xml"/><Relationship Id="rId31" Type="http://schemas.openxmlformats.org/officeDocument/2006/relationships/customXml" Target="../ink/ink149.xml"/><Relationship Id="rId4" Type="http://schemas.openxmlformats.org/officeDocument/2006/relationships/image" Target="../media/image56.png"/><Relationship Id="rId9" Type="http://schemas.openxmlformats.org/officeDocument/2006/relationships/customXml" Target="../ink/ink138.xml"/><Relationship Id="rId14" Type="http://schemas.openxmlformats.org/officeDocument/2006/relationships/image" Target="../media/image61.png"/><Relationship Id="rId22" Type="http://schemas.openxmlformats.org/officeDocument/2006/relationships/image" Target="../media/image90.png"/><Relationship Id="rId27" Type="http://schemas.openxmlformats.org/officeDocument/2006/relationships/customXml" Target="../ink/ink147.xml"/><Relationship Id="rId30" Type="http://schemas.openxmlformats.org/officeDocument/2006/relationships/image" Target="../media/image94.png"/><Relationship Id="rId8" Type="http://schemas.openxmlformats.org/officeDocument/2006/relationships/image" Target="../media/image58.png"/></Relationships>
</file>

<file path=ppt/slides/_rels/slide32.xml.rels><?xml version="1.0" encoding="UTF-8" standalone="yes"?>
<Relationships xmlns="http://schemas.openxmlformats.org/package/2006/relationships"><Relationship Id="rId13" Type="http://schemas.openxmlformats.org/officeDocument/2006/relationships/customXml" Target="../ink/ink156.xml"/><Relationship Id="rId18" Type="http://schemas.openxmlformats.org/officeDocument/2006/relationships/image" Target="../media/image63.png"/><Relationship Id="rId26" Type="http://schemas.openxmlformats.org/officeDocument/2006/relationships/image" Target="../media/image97.png"/><Relationship Id="rId39" Type="http://schemas.openxmlformats.org/officeDocument/2006/relationships/customXml" Target="../ink/ink170.xml"/><Relationship Id="rId21" Type="http://schemas.openxmlformats.org/officeDocument/2006/relationships/customXml" Target="../ink/ink160.xml"/><Relationship Id="rId34" Type="http://schemas.openxmlformats.org/officeDocument/2006/relationships/image" Target="../media/image101.png"/><Relationship Id="rId42" Type="http://schemas.openxmlformats.org/officeDocument/2006/relationships/image" Target="../media/image105.png"/><Relationship Id="rId47" Type="http://schemas.openxmlformats.org/officeDocument/2006/relationships/customXml" Target="../ink/ink174.xml"/><Relationship Id="rId7" Type="http://schemas.openxmlformats.org/officeDocument/2006/relationships/customXml" Target="../ink/ink153.xml"/><Relationship Id="rId2" Type="http://schemas.openxmlformats.org/officeDocument/2006/relationships/image" Target="../media/image55.png"/><Relationship Id="rId16" Type="http://schemas.openxmlformats.org/officeDocument/2006/relationships/image" Target="../media/image62.png"/><Relationship Id="rId29" Type="http://schemas.openxmlformats.org/officeDocument/2006/relationships/customXml" Target="../ink/ink165.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customXml" Target="../ink/ink155.xml"/><Relationship Id="rId24" Type="http://schemas.openxmlformats.org/officeDocument/2006/relationships/customXml" Target="../ink/ink162.xml"/><Relationship Id="rId32" Type="http://schemas.openxmlformats.org/officeDocument/2006/relationships/image" Target="../media/image100.png"/><Relationship Id="rId37" Type="http://schemas.openxmlformats.org/officeDocument/2006/relationships/customXml" Target="../ink/ink169.xml"/><Relationship Id="rId40" Type="http://schemas.openxmlformats.org/officeDocument/2006/relationships/image" Target="../media/image104.png"/><Relationship Id="rId45" Type="http://schemas.openxmlformats.org/officeDocument/2006/relationships/customXml" Target="../ink/ink173.xml"/><Relationship Id="rId5" Type="http://schemas.openxmlformats.org/officeDocument/2006/relationships/customXml" Target="../ink/ink152.xml"/><Relationship Id="rId15" Type="http://schemas.openxmlformats.org/officeDocument/2006/relationships/customXml" Target="../ink/ink157.xml"/><Relationship Id="rId23" Type="http://schemas.openxmlformats.org/officeDocument/2006/relationships/customXml" Target="../ink/ink161.xml"/><Relationship Id="rId28" Type="http://schemas.openxmlformats.org/officeDocument/2006/relationships/image" Target="../media/image98.png"/><Relationship Id="rId36" Type="http://schemas.openxmlformats.org/officeDocument/2006/relationships/image" Target="../media/image102.png"/><Relationship Id="rId10" Type="http://schemas.openxmlformats.org/officeDocument/2006/relationships/image" Target="../media/image59.png"/><Relationship Id="rId19" Type="http://schemas.openxmlformats.org/officeDocument/2006/relationships/customXml" Target="../ink/ink159.xml"/><Relationship Id="rId31" Type="http://schemas.openxmlformats.org/officeDocument/2006/relationships/customXml" Target="../ink/ink166.xml"/><Relationship Id="rId44" Type="http://schemas.openxmlformats.org/officeDocument/2006/relationships/image" Target="../media/image106.png"/><Relationship Id="rId4" Type="http://schemas.openxmlformats.org/officeDocument/2006/relationships/image" Target="../media/image56.png"/><Relationship Id="rId9" Type="http://schemas.openxmlformats.org/officeDocument/2006/relationships/customXml" Target="../ink/ink154.xml"/><Relationship Id="rId14" Type="http://schemas.openxmlformats.org/officeDocument/2006/relationships/image" Target="../media/image61.png"/><Relationship Id="rId22" Type="http://schemas.openxmlformats.org/officeDocument/2006/relationships/image" Target="../media/image90.png"/><Relationship Id="rId27" Type="http://schemas.openxmlformats.org/officeDocument/2006/relationships/customXml" Target="../ink/ink164.xml"/><Relationship Id="rId30" Type="http://schemas.openxmlformats.org/officeDocument/2006/relationships/image" Target="../media/image99.png"/><Relationship Id="rId35" Type="http://schemas.openxmlformats.org/officeDocument/2006/relationships/customXml" Target="../ink/ink168.xml"/><Relationship Id="rId43" Type="http://schemas.openxmlformats.org/officeDocument/2006/relationships/customXml" Target="../ink/ink172.xml"/><Relationship Id="rId48" Type="http://schemas.openxmlformats.org/officeDocument/2006/relationships/image" Target="../media/image108.png"/><Relationship Id="rId8" Type="http://schemas.openxmlformats.org/officeDocument/2006/relationships/image" Target="../media/image58.png"/><Relationship Id="rId3" Type="http://schemas.openxmlformats.org/officeDocument/2006/relationships/customXml" Target="../ink/ink151.xml"/><Relationship Id="rId12" Type="http://schemas.openxmlformats.org/officeDocument/2006/relationships/image" Target="../media/image60.png"/><Relationship Id="rId17" Type="http://schemas.openxmlformats.org/officeDocument/2006/relationships/customXml" Target="../ink/ink158.xml"/><Relationship Id="rId25" Type="http://schemas.openxmlformats.org/officeDocument/2006/relationships/customXml" Target="../ink/ink163.xml"/><Relationship Id="rId33" Type="http://schemas.openxmlformats.org/officeDocument/2006/relationships/customXml" Target="../ink/ink167.xml"/><Relationship Id="rId38" Type="http://schemas.openxmlformats.org/officeDocument/2006/relationships/image" Target="../media/image103.png"/><Relationship Id="rId46" Type="http://schemas.openxmlformats.org/officeDocument/2006/relationships/image" Target="../media/image107.png"/><Relationship Id="rId20" Type="http://schemas.openxmlformats.org/officeDocument/2006/relationships/image" Target="../media/image70.png"/><Relationship Id="rId41" Type="http://schemas.openxmlformats.org/officeDocument/2006/relationships/customXml" Target="../ink/ink171.xml"/></Relationships>
</file>

<file path=ppt/slides/_rels/slide33.xml.rels><?xml version="1.0" encoding="UTF-8" standalone="yes"?>
<Relationships xmlns="http://schemas.openxmlformats.org/package/2006/relationships"><Relationship Id="rId13" Type="http://schemas.openxmlformats.org/officeDocument/2006/relationships/customXml" Target="../ink/ink180.xml"/><Relationship Id="rId18" Type="http://schemas.openxmlformats.org/officeDocument/2006/relationships/image" Target="../media/image63.png"/><Relationship Id="rId26" Type="http://schemas.openxmlformats.org/officeDocument/2006/relationships/image" Target="../media/image109.png"/><Relationship Id="rId39" Type="http://schemas.openxmlformats.org/officeDocument/2006/relationships/customXml" Target="../ink/ink194.xml"/><Relationship Id="rId21" Type="http://schemas.openxmlformats.org/officeDocument/2006/relationships/customXml" Target="../ink/ink184.xml"/><Relationship Id="rId34" Type="http://schemas.openxmlformats.org/officeDocument/2006/relationships/image" Target="../media/image113.png"/><Relationship Id="rId42" Type="http://schemas.openxmlformats.org/officeDocument/2006/relationships/image" Target="../media/image117.png"/><Relationship Id="rId47" Type="http://schemas.openxmlformats.org/officeDocument/2006/relationships/customXml" Target="../ink/ink198.xml"/><Relationship Id="rId7" Type="http://schemas.openxmlformats.org/officeDocument/2006/relationships/customXml" Target="../ink/ink177.xml"/><Relationship Id="rId2" Type="http://schemas.openxmlformats.org/officeDocument/2006/relationships/image" Target="../media/image55.png"/><Relationship Id="rId16" Type="http://schemas.openxmlformats.org/officeDocument/2006/relationships/image" Target="../media/image62.png"/><Relationship Id="rId29" Type="http://schemas.openxmlformats.org/officeDocument/2006/relationships/customXml" Target="../ink/ink189.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customXml" Target="../ink/ink179.xml"/><Relationship Id="rId24" Type="http://schemas.openxmlformats.org/officeDocument/2006/relationships/customXml" Target="../ink/ink186.xml"/><Relationship Id="rId32" Type="http://schemas.openxmlformats.org/officeDocument/2006/relationships/image" Target="../media/image112.png"/><Relationship Id="rId37" Type="http://schemas.openxmlformats.org/officeDocument/2006/relationships/customXml" Target="../ink/ink193.xml"/><Relationship Id="rId40" Type="http://schemas.openxmlformats.org/officeDocument/2006/relationships/image" Target="../media/image116.png"/><Relationship Id="rId45" Type="http://schemas.openxmlformats.org/officeDocument/2006/relationships/customXml" Target="../ink/ink197.xml"/><Relationship Id="rId5" Type="http://schemas.openxmlformats.org/officeDocument/2006/relationships/customXml" Target="../ink/ink176.xml"/><Relationship Id="rId15" Type="http://schemas.openxmlformats.org/officeDocument/2006/relationships/customXml" Target="../ink/ink181.xml"/><Relationship Id="rId23" Type="http://schemas.openxmlformats.org/officeDocument/2006/relationships/customXml" Target="../ink/ink185.xml"/><Relationship Id="rId28" Type="http://schemas.openxmlformats.org/officeDocument/2006/relationships/image" Target="../media/image110.png"/><Relationship Id="rId36" Type="http://schemas.openxmlformats.org/officeDocument/2006/relationships/image" Target="../media/image114.png"/><Relationship Id="rId10" Type="http://schemas.openxmlformats.org/officeDocument/2006/relationships/image" Target="../media/image59.png"/><Relationship Id="rId19" Type="http://schemas.openxmlformats.org/officeDocument/2006/relationships/customXml" Target="../ink/ink183.xml"/><Relationship Id="rId31" Type="http://schemas.openxmlformats.org/officeDocument/2006/relationships/customXml" Target="../ink/ink190.xml"/><Relationship Id="rId44" Type="http://schemas.openxmlformats.org/officeDocument/2006/relationships/image" Target="../media/image118.png"/><Relationship Id="rId4" Type="http://schemas.openxmlformats.org/officeDocument/2006/relationships/image" Target="../media/image56.png"/><Relationship Id="rId9" Type="http://schemas.openxmlformats.org/officeDocument/2006/relationships/customXml" Target="../ink/ink178.xml"/><Relationship Id="rId14" Type="http://schemas.openxmlformats.org/officeDocument/2006/relationships/image" Target="../media/image61.png"/><Relationship Id="rId22" Type="http://schemas.openxmlformats.org/officeDocument/2006/relationships/image" Target="../media/image90.png"/><Relationship Id="rId27" Type="http://schemas.openxmlformats.org/officeDocument/2006/relationships/customXml" Target="../ink/ink188.xml"/><Relationship Id="rId30" Type="http://schemas.openxmlformats.org/officeDocument/2006/relationships/image" Target="../media/image111.png"/><Relationship Id="rId35" Type="http://schemas.openxmlformats.org/officeDocument/2006/relationships/customXml" Target="../ink/ink192.xml"/><Relationship Id="rId43" Type="http://schemas.openxmlformats.org/officeDocument/2006/relationships/customXml" Target="../ink/ink196.xml"/><Relationship Id="rId48" Type="http://schemas.openxmlformats.org/officeDocument/2006/relationships/image" Target="../media/image120.png"/><Relationship Id="rId8" Type="http://schemas.openxmlformats.org/officeDocument/2006/relationships/image" Target="../media/image58.png"/><Relationship Id="rId3" Type="http://schemas.openxmlformats.org/officeDocument/2006/relationships/customXml" Target="../ink/ink175.xml"/><Relationship Id="rId12" Type="http://schemas.openxmlformats.org/officeDocument/2006/relationships/image" Target="../media/image60.png"/><Relationship Id="rId17" Type="http://schemas.openxmlformats.org/officeDocument/2006/relationships/customXml" Target="../ink/ink182.xml"/><Relationship Id="rId25" Type="http://schemas.openxmlformats.org/officeDocument/2006/relationships/customXml" Target="../ink/ink187.xml"/><Relationship Id="rId33" Type="http://schemas.openxmlformats.org/officeDocument/2006/relationships/customXml" Target="../ink/ink191.xml"/><Relationship Id="rId38" Type="http://schemas.openxmlformats.org/officeDocument/2006/relationships/image" Target="../media/image115.png"/><Relationship Id="rId46" Type="http://schemas.openxmlformats.org/officeDocument/2006/relationships/image" Target="../media/image119.png"/><Relationship Id="rId20" Type="http://schemas.openxmlformats.org/officeDocument/2006/relationships/image" Target="../media/image70.png"/><Relationship Id="rId41" Type="http://schemas.openxmlformats.org/officeDocument/2006/relationships/customXml" Target="../ink/ink195.xml"/></Relationships>
</file>

<file path=ppt/slides/_rels/slide3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ustomXml" Target="../ink/ink205.xml"/><Relationship Id="rId18" Type="http://schemas.openxmlformats.org/officeDocument/2006/relationships/customXml" Target="../ink/ink208.xml"/><Relationship Id="rId3" Type="http://schemas.openxmlformats.org/officeDocument/2006/relationships/customXml" Target="../ink/ink199.xml"/><Relationship Id="rId21" Type="http://schemas.openxmlformats.org/officeDocument/2006/relationships/image" Target="../media/image123.png"/><Relationship Id="rId7" Type="http://schemas.openxmlformats.org/officeDocument/2006/relationships/customXml" Target="../ink/ink201.xml"/><Relationship Id="rId12" Type="http://schemas.openxmlformats.org/officeDocument/2006/relationships/customXml" Target="../ink/ink204.xml"/><Relationship Id="rId17" Type="http://schemas.openxmlformats.org/officeDocument/2006/relationships/image" Target="../media/image121.png"/><Relationship Id="rId25" Type="http://schemas.openxmlformats.org/officeDocument/2006/relationships/image" Target="../media/image125.png"/><Relationship Id="rId2" Type="http://schemas.openxmlformats.org/officeDocument/2006/relationships/image" Target="../media/image55.png"/><Relationship Id="rId16" Type="http://schemas.openxmlformats.org/officeDocument/2006/relationships/customXml" Target="../ink/ink207.xml"/><Relationship Id="rId20" Type="http://schemas.openxmlformats.org/officeDocument/2006/relationships/customXml" Target="../ink/ink209.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customXml" Target="../ink/ink203.xml"/><Relationship Id="rId24" Type="http://schemas.openxmlformats.org/officeDocument/2006/relationships/customXml" Target="../ink/ink211.xml"/><Relationship Id="rId5" Type="http://schemas.openxmlformats.org/officeDocument/2006/relationships/customXml" Target="../ink/ink200.xml"/><Relationship Id="rId15" Type="http://schemas.openxmlformats.org/officeDocument/2006/relationships/image" Target="../media/image45.png"/><Relationship Id="rId23" Type="http://schemas.openxmlformats.org/officeDocument/2006/relationships/image" Target="../media/image124.png"/><Relationship Id="rId10" Type="http://schemas.openxmlformats.org/officeDocument/2006/relationships/image" Target="../media/image70.png"/><Relationship Id="rId19" Type="http://schemas.openxmlformats.org/officeDocument/2006/relationships/image" Target="../media/image122.png"/><Relationship Id="rId4" Type="http://schemas.openxmlformats.org/officeDocument/2006/relationships/image" Target="../media/image56.png"/><Relationship Id="rId9" Type="http://schemas.openxmlformats.org/officeDocument/2006/relationships/customXml" Target="../ink/ink202.xml"/><Relationship Id="rId14" Type="http://schemas.openxmlformats.org/officeDocument/2006/relationships/customXml" Target="../ink/ink206.xml"/><Relationship Id="rId22" Type="http://schemas.openxmlformats.org/officeDocument/2006/relationships/customXml" Target="../ink/ink210.xml"/></Relationships>
</file>

<file path=ppt/slides/_rels/slide35.xml.rels><?xml version="1.0" encoding="UTF-8" standalone="yes"?>
<Relationships xmlns="http://schemas.openxmlformats.org/package/2006/relationships"><Relationship Id="rId13" Type="http://schemas.openxmlformats.org/officeDocument/2006/relationships/customXml" Target="../ink/ink218.xml"/><Relationship Id="rId18" Type="http://schemas.openxmlformats.org/officeDocument/2006/relationships/customXml" Target="../ink/ink221.xml"/><Relationship Id="rId26" Type="http://schemas.openxmlformats.org/officeDocument/2006/relationships/customXml" Target="../ink/ink225.xml"/><Relationship Id="rId39" Type="http://schemas.openxmlformats.org/officeDocument/2006/relationships/image" Target="../media/image132.png"/><Relationship Id="rId21" Type="http://schemas.openxmlformats.org/officeDocument/2006/relationships/image" Target="../media/image123.png"/><Relationship Id="rId34" Type="http://schemas.openxmlformats.org/officeDocument/2006/relationships/customXml" Target="../ink/ink229.xml"/><Relationship Id="rId42" Type="http://schemas.openxmlformats.org/officeDocument/2006/relationships/customXml" Target="../ink/ink233.xml"/><Relationship Id="rId47" Type="http://schemas.openxmlformats.org/officeDocument/2006/relationships/image" Target="../media/image136.png"/><Relationship Id="rId50" Type="http://schemas.openxmlformats.org/officeDocument/2006/relationships/customXml" Target="../ink/ink237.xml"/><Relationship Id="rId55" Type="http://schemas.openxmlformats.org/officeDocument/2006/relationships/image" Target="../media/image140.png"/><Relationship Id="rId7" Type="http://schemas.openxmlformats.org/officeDocument/2006/relationships/customXml" Target="../ink/ink214.xml"/><Relationship Id="rId2" Type="http://schemas.openxmlformats.org/officeDocument/2006/relationships/image" Target="../media/image55.png"/><Relationship Id="rId16" Type="http://schemas.openxmlformats.org/officeDocument/2006/relationships/customXml" Target="../ink/ink220.xml"/><Relationship Id="rId29" Type="http://schemas.openxmlformats.org/officeDocument/2006/relationships/image" Target="../media/image127.png"/><Relationship Id="rId11" Type="http://schemas.openxmlformats.org/officeDocument/2006/relationships/customXml" Target="../ink/ink216.xml"/><Relationship Id="rId24" Type="http://schemas.openxmlformats.org/officeDocument/2006/relationships/customXml" Target="../ink/ink224.xml"/><Relationship Id="rId32" Type="http://schemas.openxmlformats.org/officeDocument/2006/relationships/customXml" Target="../ink/ink228.xml"/><Relationship Id="rId37" Type="http://schemas.openxmlformats.org/officeDocument/2006/relationships/image" Target="../media/image131.png"/><Relationship Id="rId40" Type="http://schemas.openxmlformats.org/officeDocument/2006/relationships/customXml" Target="../ink/ink232.xml"/><Relationship Id="rId45" Type="http://schemas.openxmlformats.org/officeDocument/2006/relationships/image" Target="../media/image135.png"/><Relationship Id="rId53" Type="http://schemas.openxmlformats.org/officeDocument/2006/relationships/image" Target="../media/image139.png"/><Relationship Id="rId5" Type="http://schemas.openxmlformats.org/officeDocument/2006/relationships/customXml" Target="../ink/ink213.xml"/><Relationship Id="rId19" Type="http://schemas.openxmlformats.org/officeDocument/2006/relationships/image" Target="../media/image122.png"/><Relationship Id="rId4" Type="http://schemas.openxmlformats.org/officeDocument/2006/relationships/image" Target="../media/image56.png"/><Relationship Id="rId9" Type="http://schemas.openxmlformats.org/officeDocument/2006/relationships/customXml" Target="../ink/ink215.xml"/><Relationship Id="rId14" Type="http://schemas.openxmlformats.org/officeDocument/2006/relationships/customXml" Target="../ink/ink219.xml"/><Relationship Id="rId22" Type="http://schemas.openxmlformats.org/officeDocument/2006/relationships/customXml" Target="../ink/ink223.xml"/><Relationship Id="rId27" Type="http://schemas.openxmlformats.org/officeDocument/2006/relationships/image" Target="../media/image126.png"/><Relationship Id="rId30" Type="http://schemas.openxmlformats.org/officeDocument/2006/relationships/customXml" Target="../ink/ink227.xml"/><Relationship Id="rId35" Type="http://schemas.openxmlformats.org/officeDocument/2006/relationships/image" Target="../media/image130.png"/><Relationship Id="rId43" Type="http://schemas.openxmlformats.org/officeDocument/2006/relationships/image" Target="../media/image134.png"/><Relationship Id="rId48" Type="http://schemas.openxmlformats.org/officeDocument/2006/relationships/customXml" Target="../ink/ink236.xml"/><Relationship Id="rId56" Type="http://schemas.openxmlformats.org/officeDocument/2006/relationships/customXml" Target="../ink/ink240.xml"/><Relationship Id="rId8" Type="http://schemas.openxmlformats.org/officeDocument/2006/relationships/image" Target="../media/image58.png"/><Relationship Id="rId51" Type="http://schemas.openxmlformats.org/officeDocument/2006/relationships/image" Target="../media/image138.png"/><Relationship Id="rId3" Type="http://schemas.openxmlformats.org/officeDocument/2006/relationships/customXml" Target="../ink/ink212.xml"/><Relationship Id="rId12" Type="http://schemas.openxmlformats.org/officeDocument/2006/relationships/customXml" Target="../ink/ink217.xml"/><Relationship Id="rId17" Type="http://schemas.openxmlformats.org/officeDocument/2006/relationships/image" Target="../media/image121.png"/><Relationship Id="rId25" Type="http://schemas.openxmlformats.org/officeDocument/2006/relationships/image" Target="../media/image125.png"/><Relationship Id="rId33" Type="http://schemas.openxmlformats.org/officeDocument/2006/relationships/image" Target="../media/image129.png"/><Relationship Id="rId38" Type="http://schemas.openxmlformats.org/officeDocument/2006/relationships/customXml" Target="../ink/ink231.xml"/><Relationship Id="rId46" Type="http://schemas.openxmlformats.org/officeDocument/2006/relationships/customXml" Target="../ink/ink235.xml"/><Relationship Id="rId20" Type="http://schemas.openxmlformats.org/officeDocument/2006/relationships/customXml" Target="../ink/ink222.xml"/><Relationship Id="rId41" Type="http://schemas.openxmlformats.org/officeDocument/2006/relationships/image" Target="../media/image133.png"/><Relationship Id="rId54" Type="http://schemas.openxmlformats.org/officeDocument/2006/relationships/customXml" Target="../ink/ink239.xml"/><Relationship Id="rId1" Type="http://schemas.openxmlformats.org/officeDocument/2006/relationships/slideLayout" Target="../slideLayouts/slideLayout2.xml"/><Relationship Id="rId6" Type="http://schemas.openxmlformats.org/officeDocument/2006/relationships/image" Target="../media/image57.png"/><Relationship Id="rId15" Type="http://schemas.openxmlformats.org/officeDocument/2006/relationships/image" Target="../media/image45.png"/><Relationship Id="rId23" Type="http://schemas.openxmlformats.org/officeDocument/2006/relationships/image" Target="../media/image124.png"/><Relationship Id="rId28" Type="http://schemas.openxmlformats.org/officeDocument/2006/relationships/customXml" Target="../ink/ink226.xml"/><Relationship Id="rId36" Type="http://schemas.openxmlformats.org/officeDocument/2006/relationships/customXml" Target="../ink/ink230.xml"/><Relationship Id="rId49" Type="http://schemas.openxmlformats.org/officeDocument/2006/relationships/image" Target="../media/image137.png"/><Relationship Id="rId57" Type="http://schemas.openxmlformats.org/officeDocument/2006/relationships/image" Target="../media/image141.png"/><Relationship Id="rId10" Type="http://schemas.openxmlformats.org/officeDocument/2006/relationships/image" Target="../media/image70.png"/><Relationship Id="rId31" Type="http://schemas.openxmlformats.org/officeDocument/2006/relationships/image" Target="../media/image128.png"/><Relationship Id="rId44" Type="http://schemas.openxmlformats.org/officeDocument/2006/relationships/customXml" Target="../ink/ink234.xml"/><Relationship Id="rId52" Type="http://schemas.openxmlformats.org/officeDocument/2006/relationships/customXml" Target="../ink/ink238.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3" Type="http://schemas.openxmlformats.org/officeDocument/2006/relationships/image" Target="../media/image147.png"/><Relationship Id="rId18" Type="http://schemas.openxmlformats.org/officeDocument/2006/relationships/customXml" Target="../ink/ink249.xml"/><Relationship Id="rId26" Type="http://schemas.openxmlformats.org/officeDocument/2006/relationships/customXml" Target="../ink/ink253.xml"/><Relationship Id="rId39" Type="http://schemas.openxmlformats.org/officeDocument/2006/relationships/image" Target="../media/image160.png"/><Relationship Id="rId21" Type="http://schemas.openxmlformats.org/officeDocument/2006/relationships/image" Target="../media/image151.png"/><Relationship Id="rId34" Type="http://schemas.openxmlformats.org/officeDocument/2006/relationships/customXml" Target="../ink/ink257.xml"/><Relationship Id="rId42" Type="http://schemas.openxmlformats.org/officeDocument/2006/relationships/customXml" Target="../ink/ink261.xml"/><Relationship Id="rId47" Type="http://schemas.openxmlformats.org/officeDocument/2006/relationships/image" Target="../media/image164.png"/><Relationship Id="rId7" Type="http://schemas.openxmlformats.org/officeDocument/2006/relationships/image" Target="../media/image144.png"/><Relationship Id="rId2" Type="http://schemas.openxmlformats.org/officeDocument/2006/relationships/customXml" Target="../ink/ink241.xml"/><Relationship Id="rId16" Type="http://schemas.openxmlformats.org/officeDocument/2006/relationships/customXml" Target="../ink/ink248.xml"/><Relationship Id="rId29" Type="http://schemas.openxmlformats.org/officeDocument/2006/relationships/image" Target="../media/image155.png"/><Relationship Id="rId11" Type="http://schemas.openxmlformats.org/officeDocument/2006/relationships/image" Target="../media/image146.png"/><Relationship Id="rId24" Type="http://schemas.openxmlformats.org/officeDocument/2006/relationships/customXml" Target="../ink/ink252.xml"/><Relationship Id="rId32" Type="http://schemas.openxmlformats.org/officeDocument/2006/relationships/customXml" Target="../ink/ink256.xml"/><Relationship Id="rId37" Type="http://schemas.openxmlformats.org/officeDocument/2006/relationships/image" Target="../media/image159.png"/><Relationship Id="rId40" Type="http://schemas.openxmlformats.org/officeDocument/2006/relationships/customXml" Target="../ink/ink260.xml"/><Relationship Id="rId45" Type="http://schemas.openxmlformats.org/officeDocument/2006/relationships/image" Target="../media/image163.png"/><Relationship Id="rId5" Type="http://schemas.openxmlformats.org/officeDocument/2006/relationships/image" Target="../media/image143.png"/><Relationship Id="rId15" Type="http://schemas.openxmlformats.org/officeDocument/2006/relationships/image" Target="../media/image148.png"/><Relationship Id="rId23" Type="http://schemas.openxmlformats.org/officeDocument/2006/relationships/image" Target="../media/image152.png"/><Relationship Id="rId28" Type="http://schemas.openxmlformats.org/officeDocument/2006/relationships/customXml" Target="../ink/ink254.xml"/><Relationship Id="rId36" Type="http://schemas.openxmlformats.org/officeDocument/2006/relationships/customXml" Target="../ink/ink258.xml"/><Relationship Id="rId49" Type="http://schemas.openxmlformats.org/officeDocument/2006/relationships/image" Target="../media/image165.png"/><Relationship Id="rId10" Type="http://schemas.openxmlformats.org/officeDocument/2006/relationships/customXml" Target="../ink/ink245.xml"/><Relationship Id="rId19" Type="http://schemas.openxmlformats.org/officeDocument/2006/relationships/image" Target="../media/image150.png"/><Relationship Id="rId31" Type="http://schemas.openxmlformats.org/officeDocument/2006/relationships/image" Target="../media/image156.png"/><Relationship Id="rId44" Type="http://schemas.openxmlformats.org/officeDocument/2006/relationships/customXml" Target="../ink/ink262.xml"/><Relationship Id="rId4" Type="http://schemas.openxmlformats.org/officeDocument/2006/relationships/customXml" Target="../ink/ink242.xml"/><Relationship Id="rId9" Type="http://schemas.openxmlformats.org/officeDocument/2006/relationships/image" Target="../media/image145.png"/><Relationship Id="rId14" Type="http://schemas.openxmlformats.org/officeDocument/2006/relationships/customXml" Target="../ink/ink247.xml"/><Relationship Id="rId22" Type="http://schemas.openxmlformats.org/officeDocument/2006/relationships/customXml" Target="../ink/ink251.xml"/><Relationship Id="rId27" Type="http://schemas.openxmlformats.org/officeDocument/2006/relationships/image" Target="../media/image154.png"/><Relationship Id="rId30" Type="http://schemas.openxmlformats.org/officeDocument/2006/relationships/customXml" Target="../ink/ink255.xml"/><Relationship Id="rId35" Type="http://schemas.openxmlformats.org/officeDocument/2006/relationships/image" Target="../media/image158.png"/><Relationship Id="rId43" Type="http://schemas.openxmlformats.org/officeDocument/2006/relationships/image" Target="../media/image162.png"/><Relationship Id="rId48" Type="http://schemas.openxmlformats.org/officeDocument/2006/relationships/customXml" Target="../ink/ink264.xml"/><Relationship Id="rId8" Type="http://schemas.openxmlformats.org/officeDocument/2006/relationships/customXml" Target="../ink/ink244.xml"/><Relationship Id="rId3" Type="http://schemas.openxmlformats.org/officeDocument/2006/relationships/image" Target="../media/image1420.png"/><Relationship Id="rId12" Type="http://schemas.openxmlformats.org/officeDocument/2006/relationships/customXml" Target="../ink/ink246.xml"/><Relationship Id="rId17" Type="http://schemas.openxmlformats.org/officeDocument/2006/relationships/image" Target="../media/image149.png"/><Relationship Id="rId25" Type="http://schemas.openxmlformats.org/officeDocument/2006/relationships/image" Target="../media/image153.png"/><Relationship Id="rId33" Type="http://schemas.openxmlformats.org/officeDocument/2006/relationships/image" Target="../media/image157.png"/><Relationship Id="rId38" Type="http://schemas.openxmlformats.org/officeDocument/2006/relationships/customXml" Target="../ink/ink259.xml"/><Relationship Id="rId46" Type="http://schemas.openxmlformats.org/officeDocument/2006/relationships/customXml" Target="../ink/ink263.xml"/><Relationship Id="rId20" Type="http://schemas.openxmlformats.org/officeDocument/2006/relationships/customXml" Target="../ink/ink250.xml"/><Relationship Id="rId41" Type="http://schemas.openxmlformats.org/officeDocument/2006/relationships/image" Target="../media/image161.png"/><Relationship Id="rId1" Type="http://schemas.openxmlformats.org/officeDocument/2006/relationships/slideLayout" Target="../slideLayouts/slideLayout4.xml"/><Relationship Id="rId6" Type="http://schemas.openxmlformats.org/officeDocument/2006/relationships/customXml" Target="../ink/ink243.xml"/></Relationships>
</file>

<file path=ppt/slides/_rels/slide52.xml.rels><?xml version="1.0" encoding="UTF-8" standalone="yes"?>
<Relationships xmlns="http://schemas.openxmlformats.org/package/2006/relationships"><Relationship Id="rId13" Type="http://schemas.openxmlformats.org/officeDocument/2006/relationships/image" Target="../media/image147.png"/><Relationship Id="rId18" Type="http://schemas.openxmlformats.org/officeDocument/2006/relationships/customXml" Target="../ink/ink273.xml"/><Relationship Id="rId26" Type="http://schemas.openxmlformats.org/officeDocument/2006/relationships/customXml" Target="../ink/ink277.xml"/><Relationship Id="rId39" Type="http://schemas.openxmlformats.org/officeDocument/2006/relationships/image" Target="../media/image160.png"/><Relationship Id="rId21" Type="http://schemas.openxmlformats.org/officeDocument/2006/relationships/image" Target="../media/image151.png"/><Relationship Id="rId34" Type="http://schemas.openxmlformats.org/officeDocument/2006/relationships/customXml" Target="../ink/ink281.xml"/><Relationship Id="rId42" Type="http://schemas.openxmlformats.org/officeDocument/2006/relationships/customXml" Target="../ink/ink285.xml"/><Relationship Id="rId47" Type="http://schemas.openxmlformats.org/officeDocument/2006/relationships/image" Target="../media/image1651.png"/><Relationship Id="rId7" Type="http://schemas.openxmlformats.org/officeDocument/2006/relationships/image" Target="../media/image144.png"/><Relationship Id="rId2" Type="http://schemas.openxmlformats.org/officeDocument/2006/relationships/customXml" Target="../ink/ink265.xml"/><Relationship Id="rId16" Type="http://schemas.openxmlformats.org/officeDocument/2006/relationships/customXml" Target="../ink/ink272.xml"/><Relationship Id="rId29" Type="http://schemas.openxmlformats.org/officeDocument/2006/relationships/image" Target="../media/image155.png"/><Relationship Id="rId11" Type="http://schemas.openxmlformats.org/officeDocument/2006/relationships/image" Target="../media/image146.png"/><Relationship Id="rId24" Type="http://schemas.openxmlformats.org/officeDocument/2006/relationships/customXml" Target="../ink/ink276.xml"/><Relationship Id="rId32" Type="http://schemas.openxmlformats.org/officeDocument/2006/relationships/customXml" Target="../ink/ink280.xml"/><Relationship Id="rId37" Type="http://schemas.openxmlformats.org/officeDocument/2006/relationships/image" Target="../media/image159.png"/><Relationship Id="rId40" Type="http://schemas.openxmlformats.org/officeDocument/2006/relationships/customXml" Target="../ink/ink284.xml"/><Relationship Id="rId45" Type="http://schemas.openxmlformats.org/officeDocument/2006/relationships/image" Target="../media/image163.png"/><Relationship Id="rId5" Type="http://schemas.openxmlformats.org/officeDocument/2006/relationships/image" Target="../media/image143.png"/><Relationship Id="rId15" Type="http://schemas.openxmlformats.org/officeDocument/2006/relationships/image" Target="../media/image148.png"/><Relationship Id="rId23" Type="http://schemas.openxmlformats.org/officeDocument/2006/relationships/image" Target="../media/image152.png"/><Relationship Id="rId28" Type="http://schemas.openxmlformats.org/officeDocument/2006/relationships/customXml" Target="../ink/ink278.xml"/><Relationship Id="rId36" Type="http://schemas.openxmlformats.org/officeDocument/2006/relationships/customXml" Target="../ink/ink282.xml"/><Relationship Id="rId49" Type="http://schemas.openxmlformats.org/officeDocument/2006/relationships/image" Target="../media/image166.png"/><Relationship Id="rId10" Type="http://schemas.openxmlformats.org/officeDocument/2006/relationships/customXml" Target="../ink/ink269.xml"/><Relationship Id="rId19" Type="http://schemas.openxmlformats.org/officeDocument/2006/relationships/image" Target="../media/image150.png"/><Relationship Id="rId31" Type="http://schemas.openxmlformats.org/officeDocument/2006/relationships/image" Target="../media/image156.png"/><Relationship Id="rId44" Type="http://schemas.openxmlformats.org/officeDocument/2006/relationships/customXml" Target="../ink/ink286.xml"/><Relationship Id="rId4" Type="http://schemas.openxmlformats.org/officeDocument/2006/relationships/customXml" Target="../ink/ink266.xml"/><Relationship Id="rId9" Type="http://schemas.openxmlformats.org/officeDocument/2006/relationships/image" Target="../media/image145.png"/><Relationship Id="rId14" Type="http://schemas.openxmlformats.org/officeDocument/2006/relationships/customXml" Target="../ink/ink271.xml"/><Relationship Id="rId22" Type="http://schemas.openxmlformats.org/officeDocument/2006/relationships/customXml" Target="../ink/ink275.xml"/><Relationship Id="rId27" Type="http://schemas.openxmlformats.org/officeDocument/2006/relationships/image" Target="../media/image154.png"/><Relationship Id="rId30" Type="http://schemas.openxmlformats.org/officeDocument/2006/relationships/customXml" Target="../ink/ink279.xml"/><Relationship Id="rId35" Type="http://schemas.openxmlformats.org/officeDocument/2006/relationships/image" Target="../media/image158.png"/><Relationship Id="rId43" Type="http://schemas.openxmlformats.org/officeDocument/2006/relationships/image" Target="../media/image162.png"/><Relationship Id="rId48" Type="http://schemas.openxmlformats.org/officeDocument/2006/relationships/customXml" Target="../ink/ink288.xml"/><Relationship Id="rId8" Type="http://schemas.openxmlformats.org/officeDocument/2006/relationships/customXml" Target="../ink/ink268.xml"/><Relationship Id="rId3" Type="http://schemas.openxmlformats.org/officeDocument/2006/relationships/image" Target="../media/image1420.png"/><Relationship Id="rId12" Type="http://schemas.openxmlformats.org/officeDocument/2006/relationships/customXml" Target="../ink/ink270.xml"/><Relationship Id="rId17" Type="http://schemas.openxmlformats.org/officeDocument/2006/relationships/image" Target="../media/image149.png"/><Relationship Id="rId25" Type="http://schemas.openxmlformats.org/officeDocument/2006/relationships/image" Target="../media/image153.png"/><Relationship Id="rId33" Type="http://schemas.openxmlformats.org/officeDocument/2006/relationships/image" Target="../media/image157.png"/><Relationship Id="rId38" Type="http://schemas.openxmlformats.org/officeDocument/2006/relationships/customXml" Target="../ink/ink283.xml"/><Relationship Id="rId46" Type="http://schemas.openxmlformats.org/officeDocument/2006/relationships/customXml" Target="../ink/ink287.xml"/><Relationship Id="rId20" Type="http://schemas.openxmlformats.org/officeDocument/2006/relationships/customXml" Target="../ink/ink274.xml"/><Relationship Id="rId41" Type="http://schemas.openxmlformats.org/officeDocument/2006/relationships/image" Target="../media/image161.png"/><Relationship Id="rId1" Type="http://schemas.openxmlformats.org/officeDocument/2006/relationships/slideLayout" Target="../slideLayouts/slideLayout4.xml"/><Relationship Id="rId6" Type="http://schemas.openxmlformats.org/officeDocument/2006/relationships/customXml" Target="../ink/ink267.xml"/></Relationships>
</file>

<file path=ppt/slides/_rels/slide53.xml.rels><?xml version="1.0" encoding="UTF-8" standalone="yes"?>
<Relationships xmlns="http://schemas.openxmlformats.org/package/2006/relationships"><Relationship Id="rId13" Type="http://schemas.openxmlformats.org/officeDocument/2006/relationships/image" Target="../media/image147.png"/><Relationship Id="rId18" Type="http://schemas.openxmlformats.org/officeDocument/2006/relationships/customXml" Target="../ink/ink297.xml"/><Relationship Id="rId26" Type="http://schemas.openxmlformats.org/officeDocument/2006/relationships/customXml" Target="../ink/ink301.xml"/><Relationship Id="rId39" Type="http://schemas.openxmlformats.org/officeDocument/2006/relationships/image" Target="../media/image160.png"/><Relationship Id="rId21" Type="http://schemas.openxmlformats.org/officeDocument/2006/relationships/image" Target="../media/image151.png"/><Relationship Id="rId34" Type="http://schemas.openxmlformats.org/officeDocument/2006/relationships/customXml" Target="../ink/ink305.xml"/><Relationship Id="rId42" Type="http://schemas.openxmlformats.org/officeDocument/2006/relationships/customXml" Target="../ink/ink309.xml"/><Relationship Id="rId47" Type="http://schemas.openxmlformats.org/officeDocument/2006/relationships/image" Target="../media/image1661.png"/><Relationship Id="rId7" Type="http://schemas.openxmlformats.org/officeDocument/2006/relationships/image" Target="../media/image144.png"/><Relationship Id="rId2" Type="http://schemas.openxmlformats.org/officeDocument/2006/relationships/customXml" Target="../ink/ink289.xml"/><Relationship Id="rId16" Type="http://schemas.openxmlformats.org/officeDocument/2006/relationships/customXml" Target="../ink/ink296.xml"/><Relationship Id="rId29" Type="http://schemas.openxmlformats.org/officeDocument/2006/relationships/image" Target="../media/image155.png"/><Relationship Id="rId11" Type="http://schemas.openxmlformats.org/officeDocument/2006/relationships/image" Target="../media/image146.png"/><Relationship Id="rId24" Type="http://schemas.openxmlformats.org/officeDocument/2006/relationships/customXml" Target="../ink/ink300.xml"/><Relationship Id="rId32" Type="http://schemas.openxmlformats.org/officeDocument/2006/relationships/customXml" Target="../ink/ink304.xml"/><Relationship Id="rId37" Type="http://schemas.openxmlformats.org/officeDocument/2006/relationships/image" Target="../media/image159.png"/><Relationship Id="rId40" Type="http://schemas.openxmlformats.org/officeDocument/2006/relationships/customXml" Target="../ink/ink308.xml"/><Relationship Id="rId45" Type="http://schemas.openxmlformats.org/officeDocument/2006/relationships/image" Target="../media/image163.png"/><Relationship Id="rId5" Type="http://schemas.openxmlformats.org/officeDocument/2006/relationships/image" Target="../media/image143.png"/><Relationship Id="rId15" Type="http://schemas.openxmlformats.org/officeDocument/2006/relationships/image" Target="../media/image148.png"/><Relationship Id="rId23" Type="http://schemas.openxmlformats.org/officeDocument/2006/relationships/image" Target="../media/image152.png"/><Relationship Id="rId28" Type="http://schemas.openxmlformats.org/officeDocument/2006/relationships/customXml" Target="../ink/ink302.xml"/><Relationship Id="rId36" Type="http://schemas.openxmlformats.org/officeDocument/2006/relationships/customXml" Target="../ink/ink306.xml"/><Relationship Id="rId49" Type="http://schemas.openxmlformats.org/officeDocument/2006/relationships/image" Target="../media/image167.png"/><Relationship Id="rId10" Type="http://schemas.openxmlformats.org/officeDocument/2006/relationships/customXml" Target="../ink/ink293.xml"/><Relationship Id="rId19" Type="http://schemas.openxmlformats.org/officeDocument/2006/relationships/image" Target="../media/image150.png"/><Relationship Id="rId31" Type="http://schemas.openxmlformats.org/officeDocument/2006/relationships/image" Target="../media/image156.png"/><Relationship Id="rId44" Type="http://schemas.openxmlformats.org/officeDocument/2006/relationships/customXml" Target="../ink/ink310.xml"/><Relationship Id="rId4" Type="http://schemas.openxmlformats.org/officeDocument/2006/relationships/customXml" Target="../ink/ink290.xml"/><Relationship Id="rId9" Type="http://schemas.openxmlformats.org/officeDocument/2006/relationships/image" Target="../media/image145.png"/><Relationship Id="rId14" Type="http://schemas.openxmlformats.org/officeDocument/2006/relationships/customXml" Target="../ink/ink295.xml"/><Relationship Id="rId22" Type="http://schemas.openxmlformats.org/officeDocument/2006/relationships/customXml" Target="../ink/ink299.xml"/><Relationship Id="rId27" Type="http://schemas.openxmlformats.org/officeDocument/2006/relationships/image" Target="../media/image154.png"/><Relationship Id="rId30" Type="http://schemas.openxmlformats.org/officeDocument/2006/relationships/customXml" Target="../ink/ink303.xml"/><Relationship Id="rId35" Type="http://schemas.openxmlformats.org/officeDocument/2006/relationships/image" Target="../media/image158.png"/><Relationship Id="rId43" Type="http://schemas.openxmlformats.org/officeDocument/2006/relationships/image" Target="../media/image162.png"/><Relationship Id="rId48" Type="http://schemas.openxmlformats.org/officeDocument/2006/relationships/customXml" Target="../ink/ink312.xml"/><Relationship Id="rId8" Type="http://schemas.openxmlformats.org/officeDocument/2006/relationships/customXml" Target="../ink/ink292.xml"/><Relationship Id="rId3" Type="http://schemas.openxmlformats.org/officeDocument/2006/relationships/image" Target="../media/image1420.png"/><Relationship Id="rId12" Type="http://schemas.openxmlformats.org/officeDocument/2006/relationships/customXml" Target="../ink/ink294.xml"/><Relationship Id="rId17" Type="http://schemas.openxmlformats.org/officeDocument/2006/relationships/image" Target="../media/image149.png"/><Relationship Id="rId25" Type="http://schemas.openxmlformats.org/officeDocument/2006/relationships/image" Target="../media/image153.png"/><Relationship Id="rId33" Type="http://schemas.openxmlformats.org/officeDocument/2006/relationships/image" Target="../media/image157.png"/><Relationship Id="rId38" Type="http://schemas.openxmlformats.org/officeDocument/2006/relationships/customXml" Target="../ink/ink307.xml"/><Relationship Id="rId46" Type="http://schemas.openxmlformats.org/officeDocument/2006/relationships/customXml" Target="../ink/ink311.xml"/><Relationship Id="rId20" Type="http://schemas.openxmlformats.org/officeDocument/2006/relationships/customXml" Target="../ink/ink298.xml"/><Relationship Id="rId41" Type="http://schemas.openxmlformats.org/officeDocument/2006/relationships/image" Target="../media/image161.png"/><Relationship Id="rId1" Type="http://schemas.openxmlformats.org/officeDocument/2006/relationships/slideLayout" Target="../slideLayouts/slideLayout4.xml"/><Relationship Id="rId6" Type="http://schemas.openxmlformats.org/officeDocument/2006/relationships/customXml" Target="../ink/ink291.xml"/></Relationships>
</file>

<file path=ppt/slides/_rels/slide54.xml.rels><?xml version="1.0" encoding="UTF-8" standalone="yes"?>
<Relationships xmlns="http://schemas.openxmlformats.org/package/2006/relationships"><Relationship Id="rId13" Type="http://schemas.openxmlformats.org/officeDocument/2006/relationships/customXml" Target="../ink/ink318.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331.xml"/><Relationship Id="rId21" Type="http://schemas.openxmlformats.org/officeDocument/2006/relationships/customXml" Target="../ink/ink322.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335.xml"/><Relationship Id="rId50" Type="http://schemas.openxmlformats.org/officeDocument/2006/relationships/image" Target="../media/image1660.png"/><Relationship Id="rId7" Type="http://schemas.openxmlformats.org/officeDocument/2006/relationships/customXml" Target="../ink/ink315.xml"/><Relationship Id="rId2" Type="http://schemas.openxmlformats.org/officeDocument/2006/relationships/image" Target="../media/image1640.png"/><Relationship Id="rId16" Type="http://schemas.openxmlformats.org/officeDocument/2006/relationships/image" Target="../media/image148.png"/><Relationship Id="rId29" Type="http://schemas.openxmlformats.org/officeDocument/2006/relationships/customXml" Target="../ink/ink326.xml"/><Relationship Id="rId11" Type="http://schemas.openxmlformats.org/officeDocument/2006/relationships/customXml" Target="../ink/ink317.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330.xml"/><Relationship Id="rId40" Type="http://schemas.openxmlformats.org/officeDocument/2006/relationships/image" Target="../media/image160.png"/><Relationship Id="rId45" Type="http://schemas.openxmlformats.org/officeDocument/2006/relationships/customXml" Target="../ink/ink334.xml"/><Relationship Id="rId53" Type="http://schemas.openxmlformats.org/officeDocument/2006/relationships/customXml" Target="../ink/ink338.xml"/><Relationship Id="rId5" Type="http://schemas.openxmlformats.org/officeDocument/2006/relationships/customXml" Target="../ink/ink314.xml"/><Relationship Id="rId10" Type="http://schemas.openxmlformats.org/officeDocument/2006/relationships/image" Target="../media/image145.png"/><Relationship Id="rId19" Type="http://schemas.openxmlformats.org/officeDocument/2006/relationships/customXml" Target="../ink/ink321.xml"/><Relationship Id="rId31" Type="http://schemas.openxmlformats.org/officeDocument/2006/relationships/customXml" Target="../ink/ink327.xml"/><Relationship Id="rId44" Type="http://schemas.openxmlformats.org/officeDocument/2006/relationships/image" Target="../media/image162.png"/><Relationship Id="rId52" Type="http://schemas.openxmlformats.org/officeDocument/2006/relationships/image" Target="../media/image1671.png"/><Relationship Id="rId4" Type="http://schemas.openxmlformats.org/officeDocument/2006/relationships/image" Target="../media/image1420.png"/><Relationship Id="rId9" Type="http://schemas.openxmlformats.org/officeDocument/2006/relationships/customXml" Target="../ink/ink316.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325.xml"/><Relationship Id="rId30" Type="http://schemas.openxmlformats.org/officeDocument/2006/relationships/image" Target="../media/image155.png"/><Relationship Id="rId35" Type="http://schemas.openxmlformats.org/officeDocument/2006/relationships/customXml" Target="../ink/ink329.xml"/><Relationship Id="rId43" Type="http://schemas.openxmlformats.org/officeDocument/2006/relationships/customXml" Target="../ink/ink333.xml"/><Relationship Id="rId48" Type="http://schemas.openxmlformats.org/officeDocument/2006/relationships/image" Target="../media/image1650.png"/><Relationship Id="rId8" Type="http://schemas.openxmlformats.org/officeDocument/2006/relationships/image" Target="../media/image144.png"/><Relationship Id="rId51" Type="http://schemas.openxmlformats.org/officeDocument/2006/relationships/customXml" Target="../ink/ink337.xml"/><Relationship Id="rId3" Type="http://schemas.openxmlformats.org/officeDocument/2006/relationships/customXml" Target="../ink/ink313.xml"/><Relationship Id="rId12" Type="http://schemas.openxmlformats.org/officeDocument/2006/relationships/image" Target="../media/image146.png"/><Relationship Id="rId17" Type="http://schemas.openxmlformats.org/officeDocument/2006/relationships/customXml" Target="../ink/ink320.xml"/><Relationship Id="rId25" Type="http://schemas.openxmlformats.org/officeDocument/2006/relationships/customXml" Target="../ink/ink324.xml"/><Relationship Id="rId33" Type="http://schemas.openxmlformats.org/officeDocument/2006/relationships/customXml" Target="../ink/ink328.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332.xml"/><Relationship Id="rId54" Type="http://schemas.openxmlformats.org/officeDocument/2006/relationships/image" Target="../media/image168.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319.xml"/><Relationship Id="rId23" Type="http://schemas.openxmlformats.org/officeDocument/2006/relationships/customXml" Target="../ink/ink323.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336.xml"/></Relationships>
</file>

<file path=ppt/slides/_rels/slide55.xml.rels><?xml version="1.0" encoding="UTF-8" standalone="yes"?>
<Relationships xmlns="http://schemas.openxmlformats.org/package/2006/relationships"><Relationship Id="rId13" Type="http://schemas.openxmlformats.org/officeDocument/2006/relationships/customXml" Target="../ink/ink344.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357.xml"/><Relationship Id="rId21" Type="http://schemas.openxmlformats.org/officeDocument/2006/relationships/customXml" Target="../ink/ink348.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361.xml"/><Relationship Id="rId50" Type="http://schemas.openxmlformats.org/officeDocument/2006/relationships/image" Target="../media/image1660.png"/><Relationship Id="rId7" Type="http://schemas.openxmlformats.org/officeDocument/2006/relationships/customXml" Target="../ink/ink341.xml"/><Relationship Id="rId2" Type="http://schemas.openxmlformats.org/officeDocument/2006/relationships/image" Target="../media/image1670.png"/><Relationship Id="rId16" Type="http://schemas.openxmlformats.org/officeDocument/2006/relationships/image" Target="../media/image148.png"/><Relationship Id="rId29" Type="http://schemas.openxmlformats.org/officeDocument/2006/relationships/customXml" Target="../ink/ink352.xml"/><Relationship Id="rId11" Type="http://schemas.openxmlformats.org/officeDocument/2006/relationships/customXml" Target="../ink/ink343.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356.xml"/><Relationship Id="rId40" Type="http://schemas.openxmlformats.org/officeDocument/2006/relationships/image" Target="../media/image160.png"/><Relationship Id="rId45" Type="http://schemas.openxmlformats.org/officeDocument/2006/relationships/customXml" Target="../ink/ink360.xml"/><Relationship Id="rId53" Type="http://schemas.openxmlformats.org/officeDocument/2006/relationships/customXml" Target="../ink/ink364.xml"/><Relationship Id="rId5" Type="http://schemas.openxmlformats.org/officeDocument/2006/relationships/customXml" Target="../ink/ink340.xml"/><Relationship Id="rId10" Type="http://schemas.openxmlformats.org/officeDocument/2006/relationships/image" Target="../media/image145.png"/><Relationship Id="rId19" Type="http://schemas.openxmlformats.org/officeDocument/2006/relationships/customXml" Target="../ink/ink347.xml"/><Relationship Id="rId31" Type="http://schemas.openxmlformats.org/officeDocument/2006/relationships/customXml" Target="../ink/ink353.xml"/><Relationship Id="rId44" Type="http://schemas.openxmlformats.org/officeDocument/2006/relationships/image" Target="../media/image162.png"/><Relationship Id="rId52" Type="http://schemas.openxmlformats.org/officeDocument/2006/relationships/image" Target="../media/image1681.png"/><Relationship Id="rId4" Type="http://schemas.openxmlformats.org/officeDocument/2006/relationships/image" Target="../media/image1420.png"/><Relationship Id="rId9" Type="http://schemas.openxmlformats.org/officeDocument/2006/relationships/customXml" Target="../ink/ink342.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351.xml"/><Relationship Id="rId30" Type="http://schemas.openxmlformats.org/officeDocument/2006/relationships/image" Target="../media/image155.png"/><Relationship Id="rId35" Type="http://schemas.openxmlformats.org/officeDocument/2006/relationships/customXml" Target="../ink/ink355.xml"/><Relationship Id="rId43" Type="http://schemas.openxmlformats.org/officeDocument/2006/relationships/customXml" Target="../ink/ink359.xml"/><Relationship Id="rId48" Type="http://schemas.openxmlformats.org/officeDocument/2006/relationships/image" Target="../media/image1650.png"/><Relationship Id="rId8" Type="http://schemas.openxmlformats.org/officeDocument/2006/relationships/image" Target="../media/image144.png"/><Relationship Id="rId51" Type="http://schemas.openxmlformats.org/officeDocument/2006/relationships/customXml" Target="../ink/ink363.xml"/><Relationship Id="rId3" Type="http://schemas.openxmlformats.org/officeDocument/2006/relationships/customXml" Target="../ink/ink339.xml"/><Relationship Id="rId12" Type="http://schemas.openxmlformats.org/officeDocument/2006/relationships/image" Target="../media/image146.png"/><Relationship Id="rId17" Type="http://schemas.openxmlformats.org/officeDocument/2006/relationships/customXml" Target="../ink/ink346.xml"/><Relationship Id="rId25" Type="http://schemas.openxmlformats.org/officeDocument/2006/relationships/customXml" Target="../ink/ink350.xml"/><Relationship Id="rId33" Type="http://schemas.openxmlformats.org/officeDocument/2006/relationships/customXml" Target="../ink/ink354.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358.xml"/><Relationship Id="rId54" Type="http://schemas.openxmlformats.org/officeDocument/2006/relationships/image" Target="../media/image169.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345.xml"/><Relationship Id="rId23" Type="http://schemas.openxmlformats.org/officeDocument/2006/relationships/customXml" Target="../ink/ink349.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362.xml"/></Relationships>
</file>

<file path=ppt/slides/_rels/slide56.xml.rels><?xml version="1.0" encoding="UTF-8" standalone="yes"?>
<Relationships xmlns="http://schemas.openxmlformats.org/package/2006/relationships"><Relationship Id="rId13" Type="http://schemas.openxmlformats.org/officeDocument/2006/relationships/customXml" Target="../ink/ink370.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383.xml"/><Relationship Id="rId21" Type="http://schemas.openxmlformats.org/officeDocument/2006/relationships/customXml" Target="../ink/ink374.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387.xml"/><Relationship Id="rId50" Type="http://schemas.openxmlformats.org/officeDocument/2006/relationships/image" Target="../media/image1660.png"/><Relationship Id="rId55" Type="http://schemas.openxmlformats.org/officeDocument/2006/relationships/customXml" Target="../ink/ink391.xml"/><Relationship Id="rId7" Type="http://schemas.openxmlformats.org/officeDocument/2006/relationships/customXml" Target="../ink/ink367.xml"/><Relationship Id="rId2" Type="http://schemas.openxmlformats.org/officeDocument/2006/relationships/image" Target="../media/image1670.png"/><Relationship Id="rId16" Type="http://schemas.openxmlformats.org/officeDocument/2006/relationships/image" Target="../media/image148.png"/><Relationship Id="rId29" Type="http://schemas.openxmlformats.org/officeDocument/2006/relationships/customXml" Target="../ink/ink378.xml"/><Relationship Id="rId11" Type="http://schemas.openxmlformats.org/officeDocument/2006/relationships/customXml" Target="../ink/ink369.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382.xml"/><Relationship Id="rId40" Type="http://schemas.openxmlformats.org/officeDocument/2006/relationships/image" Target="../media/image160.png"/><Relationship Id="rId45" Type="http://schemas.openxmlformats.org/officeDocument/2006/relationships/customXml" Target="../ink/ink386.xml"/><Relationship Id="rId53" Type="http://schemas.openxmlformats.org/officeDocument/2006/relationships/customXml" Target="../ink/ink390.xml"/><Relationship Id="rId5" Type="http://schemas.openxmlformats.org/officeDocument/2006/relationships/customXml" Target="../ink/ink366.xml"/><Relationship Id="rId10" Type="http://schemas.openxmlformats.org/officeDocument/2006/relationships/image" Target="../media/image145.png"/><Relationship Id="rId19" Type="http://schemas.openxmlformats.org/officeDocument/2006/relationships/customXml" Target="../ink/ink373.xml"/><Relationship Id="rId31" Type="http://schemas.openxmlformats.org/officeDocument/2006/relationships/customXml" Target="../ink/ink379.xml"/><Relationship Id="rId44" Type="http://schemas.openxmlformats.org/officeDocument/2006/relationships/image" Target="../media/image162.png"/><Relationship Id="rId52" Type="http://schemas.openxmlformats.org/officeDocument/2006/relationships/image" Target="../media/image1680.png"/><Relationship Id="rId4" Type="http://schemas.openxmlformats.org/officeDocument/2006/relationships/image" Target="../media/image1420.png"/><Relationship Id="rId9" Type="http://schemas.openxmlformats.org/officeDocument/2006/relationships/customXml" Target="../ink/ink368.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377.xml"/><Relationship Id="rId30" Type="http://schemas.openxmlformats.org/officeDocument/2006/relationships/image" Target="../media/image155.png"/><Relationship Id="rId35" Type="http://schemas.openxmlformats.org/officeDocument/2006/relationships/customXml" Target="../ink/ink381.xml"/><Relationship Id="rId43" Type="http://schemas.openxmlformats.org/officeDocument/2006/relationships/customXml" Target="../ink/ink385.xml"/><Relationship Id="rId48" Type="http://schemas.openxmlformats.org/officeDocument/2006/relationships/image" Target="../media/image1650.png"/><Relationship Id="rId56" Type="http://schemas.openxmlformats.org/officeDocument/2006/relationships/image" Target="../media/image170.png"/><Relationship Id="rId8" Type="http://schemas.openxmlformats.org/officeDocument/2006/relationships/image" Target="../media/image144.png"/><Relationship Id="rId51" Type="http://schemas.openxmlformats.org/officeDocument/2006/relationships/customXml" Target="../ink/ink389.xml"/><Relationship Id="rId3" Type="http://schemas.openxmlformats.org/officeDocument/2006/relationships/customXml" Target="../ink/ink365.xml"/><Relationship Id="rId12" Type="http://schemas.openxmlformats.org/officeDocument/2006/relationships/image" Target="../media/image146.png"/><Relationship Id="rId17" Type="http://schemas.openxmlformats.org/officeDocument/2006/relationships/customXml" Target="../ink/ink372.xml"/><Relationship Id="rId25" Type="http://schemas.openxmlformats.org/officeDocument/2006/relationships/customXml" Target="../ink/ink376.xml"/><Relationship Id="rId33" Type="http://schemas.openxmlformats.org/officeDocument/2006/relationships/customXml" Target="../ink/ink380.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384.xml"/><Relationship Id="rId54" Type="http://schemas.openxmlformats.org/officeDocument/2006/relationships/image" Target="../media/image1691.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371.xml"/><Relationship Id="rId23" Type="http://schemas.openxmlformats.org/officeDocument/2006/relationships/customXml" Target="../ink/ink375.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388.xml"/></Relationships>
</file>

<file path=ppt/slides/_rels/slide57.xml.rels><?xml version="1.0" encoding="UTF-8" standalone="yes"?>
<Relationships xmlns="http://schemas.openxmlformats.org/package/2006/relationships"><Relationship Id="rId13" Type="http://schemas.openxmlformats.org/officeDocument/2006/relationships/customXml" Target="../ink/ink397.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410.xml"/><Relationship Id="rId21" Type="http://schemas.openxmlformats.org/officeDocument/2006/relationships/customXml" Target="../ink/ink401.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414.xml"/><Relationship Id="rId50" Type="http://schemas.openxmlformats.org/officeDocument/2006/relationships/image" Target="../media/image1660.png"/><Relationship Id="rId55" Type="http://schemas.openxmlformats.org/officeDocument/2006/relationships/customXml" Target="../ink/ink418.xml"/><Relationship Id="rId7" Type="http://schemas.openxmlformats.org/officeDocument/2006/relationships/customXml" Target="../ink/ink394.xml"/><Relationship Id="rId2" Type="http://schemas.openxmlformats.org/officeDocument/2006/relationships/image" Target="../media/image1690.png"/><Relationship Id="rId16" Type="http://schemas.openxmlformats.org/officeDocument/2006/relationships/image" Target="../media/image148.png"/><Relationship Id="rId29" Type="http://schemas.openxmlformats.org/officeDocument/2006/relationships/customXml" Target="../ink/ink405.xml"/><Relationship Id="rId11" Type="http://schemas.openxmlformats.org/officeDocument/2006/relationships/customXml" Target="../ink/ink396.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409.xml"/><Relationship Id="rId40" Type="http://schemas.openxmlformats.org/officeDocument/2006/relationships/image" Target="../media/image160.png"/><Relationship Id="rId45" Type="http://schemas.openxmlformats.org/officeDocument/2006/relationships/customXml" Target="../ink/ink413.xml"/><Relationship Id="rId53" Type="http://schemas.openxmlformats.org/officeDocument/2006/relationships/customXml" Target="../ink/ink417.xml"/><Relationship Id="rId5" Type="http://schemas.openxmlformats.org/officeDocument/2006/relationships/customXml" Target="../ink/ink393.xml"/><Relationship Id="rId10" Type="http://schemas.openxmlformats.org/officeDocument/2006/relationships/image" Target="../media/image145.png"/><Relationship Id="rId19" Type="http://schemas.openxmlformats.org/officeDocument/2006/relationships/customXml" Target="../ink/ink400.xml"/><Relationship Id="rId31" Type="http://schemas.openxmlformats.org/officeDocument/2006/relationships/customXml" Target="../ink/ink406.xml"/><Relationship Id="rId44" Type="http://schemas.openxmlformats.org/officeDocument/2006/relationships/image" Target="../media/image162.png"/><Relationship Id="rId52" Type="http://schemas.openxmlformats.org/officeDocument/2006/relationships/image" Target="../media/image1680.png"/><Relationship Id="rId4" Type="http://schemas.openxmlformats.org/officeDocument/2006/relationships/image" Target="../media/image1420.png"/><Relationship Id="rId9" Type="http://schemas.openxmlformats.org/officeDocument/2006/relationships/customXml" Target="../ink/ink395.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404.xml"/><Relationship Id="rId30" Type="http://schemas.openxmlformats.org/officeDocument/2006/relationships/image" Target="../media/image155.png"/><Relationship Id="rId35" Type="http://schemas.openxmlformats.org/officeDocument/2006/relationships/customXml" Target="../ink/ink408.xml"/><Relationship Id="rId43" Type="http://schemas.openxmlformats.org/officeDocument/2006/relationships/customXml" Target="../ink/ink412.xml"/><Relationship Id="rId48" Type="http://schemas.openxmlformats.org/officeDocument/2006/relationships/image" Target="../media/image1650.png"/><Relationship Id="rId56" Type="http://schemas.openxmlformats.org/officeDocument/2006/relationships/image" Target="../media/image171.png"/><Relationship Id="rId8" Type="http://schemas.openxmlformats.org/officeDocument/2006/relationships/image" Target="../media/image144.png"/><Relationship Id="rId51" Type="http://schemas.openxmlformats.org/officeDocument/2006/relationships/customXml" Target="../ink/ink416.xml"/><Relationship Id="rId3" Type="http://schemas.openxmlformats.org/officeDocument/2006/relationships/customXml" Target="../ink/ink392.xml"/><Relationship Id="rId12" Type="http://schemas.openxmlformats.org/officeDocument/2006/relationships/image" Target="../media/image146.png"/><Relationship Id="rId17" Type="http://schemas.openxmlformats.org/officeDocument/2006/relationships/customXml" Target="../ink/ink399.xml"/><Relationship Id="rId25" Type="http://schemas.openxmlformats.org/officeDocument/2006/relationships/customXml" Target="../ink/ink403.xml"/><Relationship Id="rId33" Type="http://schemas.openxmlformats.org/officeDocument/2006/relationships/customXml" Target="../ink/ink407.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411.xml"/><Relationship Id="rId54" Type="http://schemas.openxmlformats.org/officeDocument/2006/relationships/image" Target="../media/image1701.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398.xml"/><Relationship Id="rId23" Type="http://schemas.openxmlformats.org/officeDocument/2006/relationships/customXml" Target="../ink/ink402.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415.xml"/></Relationships>
</file>

<file path=ppt/slides/_rels/slide58.xml.rels><?xml version="1.0" encoding="UTF-8" standalone="yes"?>
<Relationships xmlns="http://schemas.openxmlformats.org/package/2006/relationships"><Relationship Id="rId13" Type="http://schemas.openxmlformats.org/officeDocument/2006/relationships/customXml" Target="../ink/ink424.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437.xml"/><Relationship Id="rId21" Type="http://schemas.openxmlformats.org/officeDocument/2006/relationships/customXml" Target="../ink/ink428.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441.xml"/><Relationship Id="rId50" Type="http://schemas.openxmlformats.org/officeDocument/2006/relationships/image" Target="../media/image1660.png"/><Relationship Id="rId55" Type="http://schemas.openxmlformats.org/officeDocument/2006/relationships/customXml" Target="../ink/ink445.xml"/><Relationship Id="rId7" Type="http://schemas.openxmlformats.org/officeDocument/2006/relationships/customXml" Target="../ink/ink421.xml"/><Relationship Id="rId2" Type="http://schemas.openxmlformats.org/officeDocument/2006/relationships/image" Target="../media/image1700.png"/><Relationship Id="rId16" Type="http://schemas.openxmlformats.org/officeDocument/2006/relationships/image" Target="../media/image148.png"/><Relationship Id="rId29" Type="http://schemas.openxmlformats.org/officeDocument/2006/relationships/customXml" Target="../ink/ink432.xml"/><Relationship Id="rId11" Type="http://schemas.openxmlformats.org/officeDocument/2006/relationships/customXml" Target="../ink/ink423.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436.xml"/><Relationship Id="rId40" Type="http://schemas.openxmlformats.org/officeDocument/2006/relationships/image" Target="../media/image160.png"/><Relationship Id="rId45" Type="http://schemas.openxmlformats.org/officeDocument/2006/relationships/customXml" Target="../ink/ink440.xml"/><Relationship Id="rId53" Type="http://schemas.openxmlformats.org/officeDocument/2006/relationships/customXml" Target="../ink/ink444.xml"/><Relationship Id="rId58" Type="http://schemas.openxmlformats.org/officeDocument/2006/relationships/image" Target="../media/image173.png"/><Relationship Id="rId5" Type="http://schemas.openxmlformats.org/officeDocument/2006/relationships/customXml" Target="../ink/ink420.xml"/><Relationship Id="rId19" Type="http://schemas.openxmlformats.org/officeDocument/2006/relationships/customXml" Target="../ink/ink427.xml"/><Relationship Id="rId4" Type="http://schemas.openxmlformats.org/officeDocument/2006/relationships/image" Target="../media/image1420.png"/><Relationship Id="rId9" Type="http://schemas.openxmlformats.org/officeDocument/2006/relationships/customXml" Target="../ink/ink422.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431.xml"/><Relationship Id="rId30" Type="http://schemas.openxmlformats.org/officeDocument/2006/relationships/image" Target="../media/image155.png"/><Relationship Id="rId35" Type="http://schemas.openxmlformats.org/officeDocument/2006/relationships/customXml" Target="../ink/ink435.xml"/><Relationship Id="rId43" Type="http://schemas.openxmlformats.org/officeDocument/2006/relationships/customXml" Target="../ink/ink439.xml"/><Relationship Id="rId48" Type="http://schemas.openxmlformats.org/officeDocument/2006/relationships/image" Target="../media/image1650.png"/><Relationship Id="rId56" Type="http://schemas.openxmlformats.org/officeDocument/2006/relationships/image" Target="../media/image172.png"/><Relationship Id="rId8" Type="http://schemas.openxmlformats.org/officeDocument/2006/relationships/image" Target="../media/image144.png"/><Relationship Id="rId51" Type="http://schemas.openxmlformats.org/officeDocument/2006/relationships/customXml" Target="../ink/ink443.xml"/><Relationship Id="rId3" Type="http://schemas.openxmlformats.org/officeDocument/2006/relationships/customXml" Target="../ink/ink419.xml"/><Relationship Id="rId12" Type="http://schemas.openxmlformats.org/officeDocument/2006/relationships/image" Target="../media/image146.png"/><Relationship Id="rId17" Type="http://schemas.openxmlformats.org/officeDocument/2006/relationships/customXml" Target="../ink/ink426.xml"/><Relationship Id="rId25" Type="http://schemas.openxmlformats.org/officeDocument/2006/relationships/customXml" Target="../ink/ink430.xml"/><Relationship Id="rId33" Type="http://schemas.openxmlformats.org/officeDocument/2006/relationships/customXml" Target="../ink/ink434.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438.xml"/><Relationship Id="rId54" Type="http://schemas.openxmlformats.org/officeDocument/2006/relationships/image" Target="../media/image1710.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425.xml"/><Relationship Id="rId23" Type="http://schemas.openxmlformats.org/officeDocument/2006/relationships/customXml" Target="../ink/ink429.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442.xml"/><Relationship Id="rId57" Type="http://schemas.openxmlformats.org/officeDocument/2006/relationships/customXml" Target="../ink/ink446.xml"/><Relationship Id="rId10" Type="http://schemas.openxmlformats.org/officeDocument/2006/relationships/image" Target="../media/image145.png"/><Relationship Id="rId31" Type="http://schemas.openxmlformats.org/officeDocument/2006/relationships/customXml" Target="../ink/ink433.xml"/><Relationship Id="rId44" Type="http://schemas.openxmlformats.org/officeDocument/2006/relationships/image" Target="../media/image162.png"/><Relationship Id="rId52" Type="http://schemas.openxmlformats.org/officeDocument/2006/relationships/image" Target="../media/image1680.png"/></Relationships>
</file>

<file path=ppt/slides/_rels/slide59.xml.rels><?xml version="1.0" encoding="UTF-8" standalone="yes"?>
<Relationships xmlns="http://schemas.openxmlformats.org/package/2006/relationships"><Relationship Id="rId13" Type="http://schemas.openxmlformats.org/officeDocument/2006/relationships/customXml" Target="../ink/ink452.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465.xml"/><Relationship Id="rId21" Type="http://schemas.openxmlformats.org/officeDocument/2006/relationships/customXml" Target="../ink/ink456.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469.xml"/><Relationship Id="rId50" Type="http://schemas.openxmlformats.org/officeDocument/2006/relationships/image" Target="../media/image1660.png"/><Relationship Id="rId55" Type="http://schemas.openxmlformats.org/officeDocument/2006/relationships/customXml" Target="../ink/ink473.xml"/><Relationship Id="rId7" Type="http://schemas.openxmlformats.org/officeDocument/2006/relationships/customXml" Target="../ink/ink449.xml"/><Relationship Id="rId2" Type="http://schemas.openxmlformats.org/officeDocument/2006/relationships/image" Target="../media/image1720.png"/><Relationship Id="rId16" Type="http://schemas.openxmlformats.org/officeDocument/2006/relationships/image" Target="../media/image148.png"/><Relationship Id="rId29" Type="http://schemas.openxmlformats.org/officeDocument/2006/relationships/customXml" Target="../ink/ink460.xml"/><Relationship Id="rId11" Type="http://schemas.openxmlformats.org/officeDocument/2006/relationships/customXml" Target="../ink/ink451.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464.xml"/><Relationship Id="rId40" Type="http://schemas.openxmlformats.org/officeDocument/2006/relationships/image" Target="../media/image160.png"/><Relationship Id="rId45" Type="http://schemas.openxmlformats.org/officeDocument/2006/relationships/customXml" Target="../ink/ink468.xml"/><Relationship Id="rId53" Type="http://schemas.openxmlformats.org/officeDocument/2006/relationships/customXml" Target="../ink/ink472.xml"/><Relationship Id="rId58" Type="http://schemas.openxmlformats.org/officeDocument/2006/relationships/image" Target="../media/image174.png"/><Relationship Id="rId5" Type="http://schemas.openxmlformats.org/officeDocument/2006/relationships/customXml" Target="../ink/ink448.xml"/><Relationship Id="rId19" Type="http://schemas.openxmlformats.org/officeDocument/2006/relationships/customXml" Target="../ink/ink455.xml"/><Relationship Id="rId4" Type="http://schemas.openxmlformats.org/officeDocument/2006/relationships/image" Target="../media/image1420.png"/><Relationship Id="rId9" Type="http://schemas.openxmlformats.org/officeDocument/2006/relationships/customXml" Target="../ink/ink450.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459.xml"/><Relationship Id="rId30" Type="http://schemas.openxmlformats.org/officeDocument/2006/relationships/image" Target="../media/image155.png"/><Relationship Id="rId35" Type="http://schemas.openxmlformats.org/officeDocument/2006/relationships/customXml" Target="../ink/ink463.xml"/><Relationship Id="rId43" Type="http://schemas.openxmlformats.org/officeDocument/2006/relationships/customXml" Target="../ink/ink467.xml"/><Relationship Id="rId48" Type="http://schemas.openxmlformats.org/officeDocument/2006/relationships/image" Target="../media/image1650.png"/><Relationship Id="rId56" Type="http://schemas.openxmlformats.org/officeDocument/2006/relationships/image" Target="../media/image1731.png"/><Relationship Id="rId8" Type="http://schemas.openxmlformats.org/officeDocument/2006/relationships/image" Target="../media/image144.png"/><Relationship Id="rId51" Type="http://schemas.openxmlformats.org/officeDocument/2006/relationships/customXml" Target="../ink/ink471.xml"/><Relationship Id="rId3" Type="http://schemas.openxmlformats.org/officeDocument/2006/relationships/customXml" Target="../ink/ink447.xml"/><Relationship Id="rId12" Type="http://schemas.openxmlformats.org/officeDocument/2006/relationships/image" Target="../media/image146.png"/><Relationship Id="rId17" Type="http://schemas.openxmlformats.org/officeDocument/2006/relationships/customXml" Target="../ink/ink454.xml"/><Relationship Id="rId25" Type="http://schemas.openxmlformats.org/officeDocument/2006/relationships/customXml" Target="../ink/ink458.xml"/><Relationship Id="rId33" Type="http://schemas.openxmlformats.org/officeDocument/2006/relationships/customXml" Target="../ink/ink462.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466.xml"/><Relationship Id="rId54" Type="http://schemas.openxmlformats.org/officeDocument/2006/relationships/image" Target="../media/image1710.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453.xml"/><Relationship Id="rId23" Type="http://schemas.openxmlformats.org/officeDocument/2006/relationships/customXml" Target="../ink/ink457.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470.xml"/><Relationship Id="rId57" Type="http://schemas.openxmlformats.org/officeDocument/2006/relationships/customXml" Target="../ink/ink474.xml"/><Relationship Id="rId10" Type="http://schemas.openxmlformats.org/officeDocument/2006/relationships/image" Target="../media/image145.png"/><Relationship Id="rId31" Type="http://schemas.openxmlformats.org/officeDocument/2006/relationships/customXml" Target="../ink/ink461.xml"/><Relationship Id="rId44" Type="http://schemas.openxmlformats.org/officeDocument/2006/relationships/image" Target="../media/image162.png"/><Relationship Id="rId52" Type="http://schemas.openxmlformats.org/officeDocument/2006/relationships/image" Target="../media/image1680.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3" Type="http://schemas.openxmlformats.org/officeDocument/2006/relationships/customXml" Target="../ink/ink480.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493.xml"/><Relationship Id="rId21" Type="http://schemas.openxmlformats.org/officeDocument/2006/relationships/customXml" Target="../ink/ink484.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497.xml"/><Relationship Id="rId50" Type="http://schemas.openxmlformats.org/officeDocument/2006/relationships/image" Target="../media/image1660.png"/><Relationship Id="rId55" Type="http://schemas.openxmlformats.org/officeDocument/2006/relationships/customXml" Target="../ink/ink501.xml"/><Relationship Id="rId7" Type="http://schemas.openxmlformats.org/officeDocument/2006/relationships/customXml" Target="../ink/ink477.xml"/><Relationship Id="rId2" Type="http://schemas.openxmlformats.org/officeDocument/2006/relationships/image" Target="../media/image1720.png"/><Relationship Id="rId16" Type="http://schemas.openxmlformats.org/officeDocument/2006/relationships/image" Target="../media/image148.png"/><Relationship Id="rId29" Type="http://schemas.openxmlformats.org/officeDocument/2006/relationships/customXml" Target="../ink/ink488.xml"/><Relationship Id="rId11" Type="http://schemas.openxmlformats.org/officeDocument/2006/relationships/customXml" Target="../ink/ink479.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492.xml"/><Relationship Id="rId40" Type="http://schemas.openxmlformats.org/officeDocument/2006/relationships/image" Target="../media/image160.png"/><Relationship Id="rId45" Type="http://schemas.openxmlformats.org/officeDocument/2006/relationships/customXml" Target="../ink/ink496.xml"/><Relationship Id="rId53" Type="http://schemas.openxmlformats.org/officeDocument/2006/relationships/customXml" Target="../ink/ink500.xml"/><Relationship Id="rId58" Type="http://schemas.openxmlformats.org/officeDocument/2006/relationships/image" Target="../media/image175.png"/><Relationship Id="rId5" Type="http://schemas.openxmlformats.org/officeDocument/2006/relationships/customXml" Target="../ink/ink476.xml"/><Relationship Id="rId19" Type="http://schemas.openxmlformats.org/officeDocument/2006/relationships/customXml" Target="../ink/ink483.xml"/><Relationship Id="rId4" Type="http://schemas.openxmlformats.org/officeDocument/2006/relationships/image" Target="../media/image1420.png"/><Relationship Id="rId9" Type="http://schemas.openxmlformats.org/officeDocument/2006/relationships/customXml" Target="../ink/ink478.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487.xml"/><Relationship Id="rId30" Type="http://schemas.openxmlformats.org/officeDocument/2006/relationships/image" Target="../media/image155.png"/><Relationship Id="rId35" Type="http://schemas.openxmlformats.org/officeDocument/2006/relationships/customXml" Target="../ink/ink491.xml"/><Relationship Id="rId43" Type="http://schemas.openxmlformats.org/officeDocument/2006/relationships/customXml" Target="../ink/ink495.xml"/><Relationship Id="rId48" Type="http://schemas.openxmlformats.org/officeDocument/2006/relationships/image" Target="../media/image1650.png"/><Relationship Id="rId56" Type="http://schemas.openxmlformats.org/officeDocument/2006/relationships/image" Target="../media/image1741.png"/><Relationship Id="rId8" Type="http://schemas.openxmlformats.org/officeDocument/2006/relationships/image" Target="../media/image144.png"/><Relationship Id="rId51" Type="http://schemas.openxmlformats.org/officeDocument/2006/relationships/customXml" Target="../ink/ink499.xml"/><Relationship Id="rId3" Type="http://schemas.openxmlformats.org/officeDocument/2006/relationships/customXml" Target="../ink/ink475.xml"/><Relationship Id="rId12" Type="http://schemas.openxmlformats.org/officeDocument/2006/relationships/image" Target="../media/image146.png"/><Relationship Id="rId17" Type="http://schemas.openxmlformats.org/officeDocument/2006/relationships/customXml" Target="../ink/ink482.xml"/><Relationship Id="rId25" Type="http://schemas.openxmlformats.org/officeDocument/2006/relationships/customXml" Target="../ink/ink486.xml"/><Relationship Id="rId33" Type="http://schemas.openxmlformats.org/officeDocument/2006/relationships/customXml" Target="../ink/ink490.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494.xml"/><Relationship Id="rId54" Type="http://schemas.openxmlformats.org/officeDocument/2006/relationships/image" Target="../media/image1710.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481.xml"/><Relationship Id="rId23" Type="http://schemas.openxmlformats.org/officeDocument/2006/relationships/customXml" Target="../ink/ink485.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498.xml"/><Relationship Id="rId57" Type="http://schemas.openxmlformats.org/officeDocument/2006/relationships/customXml" Target="../ink/ink502.xml"/><Relationship Id="rId10" Type="http://schemas.openxmlformats.org/officeDocument/2006/relationships/image" Target="../media/image145.png"/><Relationship Id="rId31" Type="http://schemas.openxmlformats.org/officeDocument/2006/relationships/customXml" Target="../ink/ink489.xml"/><Relationship Id="rId44" Type="http://schemas.openxmlformats.org/officeDocument/2006/relationships/image" Target="../media/image162.png"/><Relationship Id="rId52" Type="http://schemas.openxmlformats.org/officeDocument/2006/relationships/image" Target="../media/image1680.png"/></Relationships>
</file>

<file path=ppt/slides/_rels/slide61.xml.rels><?xml version="1.0" encoding="UTF-8" standalone="yes"?>
<Relationships xmlns="http://schemas.openxmlformats.org/package/2006/relationships"><Relationship Id="rId13" Type="http://schemas.openxmlformats.org/officeDocument/2006/relationships/customXml" Target="../ink/ink508.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521.xml"/><Relationship Id="rId21" Type="http://schemas.openxmlformats.org/officeDocument/2006/relationships/customXml" Target="../ink/ink512.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525.xml"/><Relationship Id="rId50" Type="http://schemas.openxmlformats.org/officeDocument/2006/relationships/image" Target="../media/image1660.png"/><Relationship Id="rId55" Type="http://schemas.openxmlformats.org/officeDocument/2006/relationships/customXml" Target="../ink/ink529.xml"/><Relationship Id="rId7" Type="http://schemas.openxmlformats.org/officeDocument/2006/relationships/customXml" Target="../ink/ink505.xml"/><Relationship Id="rId2" Type="http://schemas.openxmlformats.org/officeDocument/2006/relationships/image" Target="../media/image1730.png"/><Relationship Id="rId16" Type="http://schemas.openxmlformats.org/officeDocument/2006/relationships/image" Target="../media/image148.png"/><Relationship Id="rId29" Type="http://schemas.openxmlformats.org/officeDocument/2006/relationships/customXml" Target="../ink/ink516.xml"/><Relationship Id="rId11" Type="http://schemas.openxmlformats.org/officeDocument/2006/relationships/customXml" Target="../ink/ink507.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520.xml"/><Relationship Id="rId40" Type="http://schemas.openxmlformats.org/officeDocument/2006/relationships/image" Target="../media/image160.png"/><Relationship Id="rId45" Type="http://schemas.openxmlformats.org/officeDocument/2006/relationships/customXml" Target="../ink/ink524.xml"/><Relationship Id="rId53" Type="http://schemas.openxmlformats.org/officeDocument/2006/relationships/customXml" Target="../ink/ink528.xml"/><Relationship Id="rId58" Type="http://schemas.openxmlformats.org/officeDocument/2006/relationships/image" Target="../media/image176.png"/><Relationship Id="rId5" Type="http://schemas.openxmlformats.org/officeDocument/2006/relationships/customXml" Target="../ink/ink504.xml"/><Relationship Id="rId19" Type="http://schemas.openxmlformats.org/officeDocument/2006/relationships/customXml" Target="../ink/ink511.xml"/><Relationship Id="rId4" Type="http://schemas.openxmlformats.org/officeDocument/2006/relationships/image" Target="../media/image1420.png"/><Relationship Id="rId9" Type="http://schemas.openxmlformats.org/officeDocument/2006/relationships/customXml" Target="../ink/ink506.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515.xml"/><Relationship Id="rId30" Type="http://schemas.openxmlformats.org/officeDocument/2006/relationships/image" Target="../media/image155.png"/><Relationship Id="rId35" Type="http://schemas.openxmlformats.org/officeDocument/2006/relationships/customXml" Target="../ink/ink519.xml"/><Relationship Id="rId43" Type="http://schemas.openxmlformats.org/officeDocument/2006/relationships/customXml" Target="../ink/ink523.xml"/><Relationship Id="rId48" Type="http://schemas.openxmlformats.org/officeDocument/2006/relationships/image" Target="../media/image1650.png"/><Relationship Id="rId56" Type="http://schemas.openxmlformats.org/officeDocument/2006/relationships/image" Target="../media/image1751.png"/><Relationship Id="rId8" Type="http://schemas.openxmlformats.org/officeDocument/2006/relationships/image" Target="../media/image144.png"/><Relationship Id="rId51" Type="http://schemas.openxmlformats.org/officeDocument/2006/relationships/customXml" Target="../ink/ink527.xml"/><Relationship Id="rId3" Type="http://schemas.openxmlformats.org/officeDocument/2006/relationships/customXml" Target="../ink/ink503.xml"/><Relationship Id="rId12" Type="http://schemas.openxmlformats.org/officeDocument/2006/relationships/image" Target="../media/image146.png"/><Relationship Id="rId17" Type="http://schemas.openxmlformats.org/officeDocument/2006/relationships/customXml" Target="../ink/ink510.xml"/><Relationship Id="rId25" Type="http://schemas.openxmlformats.org/officeDocument/2006/relationships/customXml" Target="../ink/ink514.xml"/><Relationship Id="rId33" Type="http://schemas.openxmlformats.org/officeDocument/2006/relationships/customXml" Target="../ink/ink518.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522.xml"/><Relationship Id="rId54" Type="http://schemas.openxmlformats.org/officeDocument/2006/relationships/image" Target="../media/image1710.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509.xml"/><Relationship Id="rId23" Type="http://schemas.openxmlformats.org/officeDocument/2006/relationships/customXml" Target="../ink/ink513.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526.xml"/><Relationship Id="rId57" Type="http://schemas.openxmlformats.org/officeDocument/2006/relationships/customXml" Target="../ink/ink530.xml"/><Relationship Id="rId10" Type="http://schemas.openxmlformats.org/officeDocument/2006/relationships/image" Target="../media/image145.png"/><Relationship Id="rId31" Type="http://schemas.openxmlformats.org/officeDocument/2006/relationships/customXml" Target="../ink/ink517.xml"/><Relationship Id="rId44" Type="http://schemas.openxmlformats.org/officeDocument/2006/relationships/image" Target="../media/image162.png"/><Relationship Id="rId52" Type="http://schemas.openxmlformats.org/officeDocument/2006/relationships/image" Target="../media/image1680.png"/></Relationships>
</file>

<file path=ppt/slides/_rels/slide62.xml.rels><?xml version="1.0" encoding="UTF-8" standalone="yes"?>
<Relationships xmlns="http://schemas.openxmlformats.org/package/2006/relationships"><Relationship Id="rId13" Type="http://schemas.openxmlformats.org/officeDocument/2006/relationships/customXml" Target="../ink/ink536.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549.xml"/><Relationship Id="rId21" Type="http://schemas.openxmlformats.org/officeDocument/2006/relationships/customXml" Target="../ink/ink540.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553.xml"/><Relationship Id="rId50" Type="http://schemas.openxmlformats.org/officeDocument/2006/relationships/image" Target="../media/image1660.png"/><Relationship Id="rId55" Type="http://schemas.openxmlformats.org/officeDocument/2006/relationships/customXml" Target="../ink/ink557.xml"/><Relationship Id="rId7" Type="http://schemas.openxmlformats.org/officeDocument/2006/relationships/customXml" Target="../ink/ink533.xml"/><Relationship Id="rId2" Type="http://schemas.openxmlformats.org/officeDocument/2006/relationships/image" Target="../media/image1740.png"/><Relationship Id="rId16" Type="http://schemas.openxmlformats.org/officeDocument/2006/relationships/image" Target="../media/image148.png"/><Relationship Id="rId29" Type="http://schemas.openxmlformats.org/officeDocument/2006/relationships/customXml" Target="../ink/ink544.xml"/><Relationship Id="rId11" Type="http://schemas.openxmlformats.org/officeDocument/2006/relationships/customXml" Target="../ink/ink535.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548.xml"/><Relationship Id="rId40" Type="http://schemas.openxmlformats.org/officeDocument/2006/relationships/image" Target="../media/image160.png"/><Relationship Id="rId45" Type="http://schemas.openxmlformats.org/officeDocument/2006/relationships/customXml" Target="../ink/ink552.xml"/><Relationship Id="rId53" Type="http://schemas.openxmlformats.org/officeDocument/2006/relationships/customXml" Target="../ink/ink556.xml"/><Relationship Id="rId58" Type="http://schemas.openxmlformats.org/officeDocument/2006/relationships/image" Target="../media/image177.png"/><Relationship Id="rId5" Type="http://schemas.openxmlformats.org/officeDocument/2006/relationships/customXml" Target="../ink/ink532.xml"/><Relationship Id="rId19" Type="http://schemas.openxmlformats.org/officeDocument/2006/relationships/customXml" Target="../ink/ink539.xml"/><Relationship Id="rId4" Type="http://schemas.openxmlformats.org/officeDocument/2006/relationships/image" Target="../media/image1420.png"/><Relationship Id="rId9" Type="http://schemas.openxmlformats.org/officeDocument/2006/relationships/customXml" Target="../ink/ink534.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543.xml"/><Relationship Id="rId30" Type="http://schemas.openxmlformats.org/officeDocument/2006/relationships/image" Target="../media/image155.png"/><Relationship Id="rId35" Type="http://schemas.openxmlformats.org/officeDocument/2006/relationships/customXml" Target="../ink/ink547.xml"/><Relationship Id="rId43" Type="http://schemas.openxmlformats.org/officeDocument/2006/relationships/customXml" Target="../ink/ink551.xml"/><Relationship Id="rId48" Type="http://schemas.openxmlformats.org/officeDocument/2006/relationships/image" Target="../media/image1650.png"/><Relationship Id="rId56" Type="http://schemas.openxmlformats.org/officeDocument/2006/relationships/image" Target="../media/image1761.png"/><Relationship Id="rId8" Type="http://schemas.openxmlformats.org/officeDocument/2006/relationships/image" Target="../media/image144.png"/><Relationship Id="rId51" Type="http://schemas.openxmlformats.org/officeDocument/2006/relationships/customXml" Target="../ink/ink555.xml"/><Relationship Id="rId3" Type="http://schemas.openxmlformats.org/officeDocument/2006/relationships/customXml" Target="../ink/ink531.xml"/><Relationship Id="rId12" Type="http://schemas.openxmlformats.org/officeDocument/2006/relationships/image" Target="../media/image146.png"/><Relationship Id="rId17" Type="http://schemas.openxmlformats.org/officeDocument/2006/relationships/customXml" Target="../ink/ink538.xml"/><Relationship Id="rId25" Type="http://schemas.openxmlformats.org/officeDocument/2006/relationships/customXml" Target="../ink/ink542.xml"/><Relationship Id="rId33" Type="http://schemas.openxmlformats.org/officeDocument/2006/relationships/customXml" Target="../ink/ink546.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550.xml"/><Relationship Id="rId54" Type="http://schemas.openxmlformats.org/officeDocument/2006/relationships/image" Target="../media/image1710.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537.xml"/><Relationship Id="rId23" Type="http://schemas.openxmlformats.org/officeDocument/2006/relationships/customXml" Target="../ink/ink541.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554.xml"/><Relationship Id="rId57" Type="http://schemas.openxmlformats.org/officeDocument/2006/relationships/customXml" Target="../ink/ink558.xml"/><Relationship Id="rId10" Type="http://schemas.openxmlformats.org/officeDocument/2006/relationships/image" Target="../media/image145.png"/><Relationship Id="rId31" Type="http://schemas.openxmlformats.org/officeDocument/2006/relationships/customXml" Target="../ink/ink545.xml"/><Relationship Id="rId44" Type="http://schemas.openxmlformats.org/officeDocument/2006/relationships/image" Target="../media/image162.png"/><Relationship Id="rId52" Type="http://schemas.openxmlformats.org/officeDocument/2006/relationships/image" Target="../media/image1680.png"/></Relationships>
</file>

<file path=ppt/slides/_rels/slide63.xml.rels><?xml version="1.0" encoding="UTF-8" standalone="yes"?>
<Relationships xmlns="http://schemas.openxmlformats.org/package/2006/relationships"><Relationship Id="rId13" Type="http://schemas.openxmlformats.org/officeDocument/2006/relationships/customXml" Target="../ink/ink564.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577.xml"/><Relationship Id="rId21" Type="http://schemas.openxmlformats.org/officeDocument/2006/relationships/customXml" Target="../ink/ink568.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581.xml"/><Relationship Id="rId50" Type="http://schemas.openxmlformats.org/officeDocument/2006/relationships/image" Target="../media/image1660.png"/><Relationship Id="rId55" Type="http://schemas.openxmlformats.org/officeDocument/2006/relationships/customXml" Target="../ink/ink585.xml"/><Relationship Id="rId7" Type="http://schemas.openxmlformats.org/officeDocument/2006/relationships/customXml" Target="../ink/ink561.xml"/><Relationship Id="rId2" Type="http://schemas.openxmlformats.org/officeDocument/2006/relationships/image" Target="../media/image1750.png"/><Relationship Id="rId16" Type="http://schemas.openxmlformats.org/officeDocument/2006/relationships/image" Target="../media/image148.png"/><Relationship Id="rId29" Type="http://schemas.openxmlformats.org/officeDocument/2006/relationships/customXml" Target="../ink/ink572.xml"/><Relationship Id="rId11" Type="http://schemas.openxmlformats.org/officeDocument/2006/relationships/customXml" Target="../ink/ink563.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576.xml"/><Relationship Id="rId40" Type="http://schemas.openxmlformats.org/officeDocument/2006/relationships/image" Target="../media/image160.png"/><Relationship Id="rId45" Type="http://schemas.openxmlformats.org/officeDocument/2006/relationships/customXml" Target="../ink/ink580.xml"/><Relationship Id="rId53" Type="http://schemas.openxmlformats.org/officeDocument/2006/relationships/customXml" Target="../ink/ink584.xml"/><Relationship Id="rId58" Type="http://schemas.openxmlformats.org/officeDocument/2006/relationships/image" Target="../media/image178.png"/><Relationship Id="rId5" Type="http://schemas.openxmlformats.org/officeDocument/2006/relationships/customXml" Target="../ink/ink560.xml"/><Relationship Id="rId61" Type="http://schemas.openxmlformats.org/officeDocument/2006/relationships/customXml" Target="../ink/ink588.xml"/><Relationship Id="rId19" Type="http://schemas.openxmlformats.org/officeDocument/2006/relationships/customXml" Target="../ink/ink567.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571.xml"/><Relationship Id="rId30" Type="http://schemas.openxmlformats.org/officeDocument/2006/relationships/image" Target="../media/image155.png"/><Relationship Id="rId35" Type="http://schemas.openxmlformats.org/officeDocument/2006/relationships/customXml" Target="../ink/ink575.xml"/><Relationship Id="rId43" Type="http://schemas.openxmlformats.org/officeDocument/2006/relationships/customXml" Target="../ink/ink579.xml"/><Relationship Id="rId48" Type="http://schemas.openxmlformats.org/officeDocument/2006/relationships/image" Target="../media/image1650.png"/><Relationship Id="rId56" Type="http://schemas.openxmlformats.org/officeDocument/2006/relationships/image" Target="../media/image1771.png"/><Relationship Id="rId8" Type="http://schemas.openxmlformats.org/officeDocument/2006/relationships/image" Target="../media/image144.png"/><Relationship Id="rId51" Type="http://schemas.openxmlformats.org/officeDocument/2006/relationships/customXml" Target="../ink/ink583.xml"/><Relationship Id="rId3" Type="http://schemas.openxmlformats.org/officeDocument/2006/relationships/customXml" Target="../ink/ink559.xml"/><Relationship Id="rId12" Type="http://schemas.openxmlformats.org/officeDocument/2006/relationships/image" Target="../media/image146.png"/><Relationship Id="rId17" Type="http://schemas.openxmlformats.org/officeDocument/2006/relationships/customXml" Target="../ink/ink566.xml"/><Relationship Id="rId25" Type="http://schemas.openxmlformats.org/officeDocument/2006/relationships/customXml" Target="../ink/ink570.xml"/><Relationship Id="rId33" Type="http://schemas.openxmlformats.org/officeDocument/2006/relationships/customXml" Target="../ink/ink574.xml"/><Relationship Id="rId38" Type="http://schemas.openxmlformats.org/officeDocument/2006/relationships/image" Target="../media/image159.png"/><Relationship Id="rId46" Type="http://schemas.openxmlformats.org/officeDocument/2006/relationships/image" Target="../media/image163.png"/><Relationship Id="rId59" Type="http://schemas.openxmlformats.org/officeDocument/2006/relationships/customXml" Target="../ink/ink587.xml"/><Relationship Id="rId20" Type="http://schemas.openxmlformats.org/officeDocument/2006/relationships/image" Target="../media/image150.png"/><Relationship Id="rId41" Type="http://schemas.openxmlformats.org/officeDocument/2006/relationships/customXml" Target="../ink/ink578.xml"/><Relationship Id="rId54" Type="http://schemas.openxmlformats.org/officeDocument/2006/relationships/image" Target="../media/image1710.png"/><Relationship Id="rId62" Type="http://schemas.openxmlformats.org/officeDocument/2006/relationships/image" Target="../media/image181.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565.xml"/><Relationship Id="rId23" Type="http://schemas.openxmlformats.org/officeDocument/2006/relationships/customXml" Target="../ink/ink569.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582.xml"/><Relationship Id="rId57" Type="http://schemas.openxmlformats.org/officeDocument/2006/relationships/customXml" Target="../ink/ink586.xml"/><Relationship Id="rId10" Type="http://schemas.openxmlformats.org/officeDocument/2006/relationships/image" Target="../media/image145.png"/><Relationship Id="rId31" Type="http://schemas.openxmlformats.org/officeDocument/2006/relationships/customXml" Target="../ink/ink573.xml"/><Relationship Id="rId44" Type="http://schemas.openxmlformats.org/officeDocument/2006/relationships/image" Target="../media/image162.png"/><Relationship Id="rId52" Type="http://schemas.openxmlformats.org/officeDocument/2006/relationships/image" Target="../media/image1680.png"/><Relationship Id="rId60" Type="http://schemas.openxmlformats.org/officeDocument/2006/relationships/image" Target="../media/image179.png"/><Relationship Id="rId4" Type="http://schemas.openxmlformats.org/officeDocument/2006/relationships/image" Target="../media/image1420.png"/><Relationship Id="rId9" Type="http://schemas.openxmlformats.org/officeDocument/2006/relationships/customXml" Target="../ink/ink562.xml"/></Relationships>
</file>

<file path=ppt/slides/_rels/slide64.xml.rels><?xml version="1.0" encoding="UTF-8" standalone="yes"?>
<Relationships xmlns="http://schemas.openxmlformats.org/package/2006/relationships"><Relationship Id="rId13" Type="http://schemas.openxmlformats.org/officeDocument/2006/relationships/customXml" Target="../ink/ink594.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607.xml"/><Relationship Id="rId21" Type="http://schemas.openxmlformats.org/officeDocument/2006/relationships/customXml" Target="../ink/ink598.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611.xml"/><Relationship Id="rId50" Type="http://schemas.openxmlformats.org/officeDocument/2006/relationships/image" Target="../media/image1660.png"/><Relationship Id="rId55" Type="http://schemas.openxmlformats.org/officeDocument/2006/relationships/customXml" Target="../ink/ink615.xml"/><Relationship Id="rId7" Type="http://schemas.openxmlformats.org/officeDocument/2006/relationships/customXml" Target="../ink/ink591.xml"/><Relationship Id="rId2" Type="http://schemas.openxmlformats.org/officeDocument/2006/relationships/image" Target="../media/image1760.png"/><Relationship Id="rId16" Type="http://schemas.openxmlformats.org/officeDocument/2006/relationships/image" Target="../media/image148.png"/><Relationship Id="rId29" Type="http://schemas.openxmlformats.org/officeDocument/2006/relationships/customXml" Target="../ink/ink602.xml"/><Relationship Id="rId11" Type="http://schemas.openxmlformats.org/officeDocument/2006/relationships/customXml" Target="../ink/ink593.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606.xml"/><Relationship Id="rId40" Type="http://schemas.openxmlformats.org/officeDocument/2006/relationships/image" Target="../media/image160.png"/><Relationship Id="rId45" Type="http://schemas.openxmlformats.org/officeDocument/2006/relationships/customXml" Target="../ink/ink610.xml"/><Relationship Id="rId53" Type="http://schemas.openxmlformats.org/officeDocument/2006/relationships/customXml" Target="../ink/ink614.xml"/><Relationship Id="rId58" Type="http://schemas.openxmlformats.org/officeDocument/2006/relationships/image" Target="../media/image182.png"/><Relationship Id="rId5" Type="http://schemas.openxmlformats.org/officeDocument/2006/relationships/customXml" Target="../ink/ink590.xml"/><Relationship Id="rId19" Type="http://schemas.openxmlformats.org/officeDocument/2006/relationships/customXml" Target="../ink/ink597.xml"/><Relationship Id="rId4" Type="http://schemas.openxmlformats.org/officeDocument/2006/relationships/image" Target="../media/image1420.png"/><Relationship Id="rId9" Type="http://schemas.openxmlformats.org/officeDocument/2006/relationships/customXml" Target="../ink/ink592.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601.xml"/><Relationship Id="rId30" Type="http://schemas.openxmlformats.org/officeDocument/2006/relationships/image" Target="../media/image155.png"/><Relationship Id="rId35" Type="http://schemas.openxmlformats.org/officeDocument/2006/relationships/customXml" Target="../ink/ink605.xml"/><Relationship Id="rId43" Type="http://schemas.openxmlformats.org/officeDocument/2006/relationships/customXml" Target="../ink/ink609.xml"/><Relationship Id="rId48" Type="http://schemas.openxmlformats.org/officeDocument/2006/relationships/image" Target="../media/image1650.png"/><Relationship Id="rId56" Type="http://schemas.openxmlformats.org/officeDocument/2006/relationships/image" Target="../media/image1810.png"/><Relationship Id="rId8" Type="http://schemas.openxmlformats.org/officeDocument/2006/relationships/image" Target="../media/image144.png"/><Relationship Id="rId51" Type="http://schemas.openxmlformats.org/officeDocument/2006/relationships/customXml" Target="../ink/ink613.xml"/><Relationship Id="rId3" Type="http://schemas.openxmlformats.org/officeDocument/2006/relationships/customXml" Target="../ink/ink589.xml"/><Relationship Id="rId12" Type="http://schemas.openxmlformats.org/officeDocument/2006/relationships/image" Target="../media/image146.png"/><Relationship Id="rId17" Type="http://schemas.openxmlformats.org/officeDocument/2006/relationships/customXml" Target="../ink/ink596.xml"/><Relationship Id="rId25" Type="http://schemas.openxmlformats.org/officeDocument/2006/relationships/customXml" Target="../ink/ink600.xml"/><Relationship Id="rId33" Type="http://schemas.openxmlformats.org/officeDocument/2006/relationships/customXml" Target="../ink/ink604.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608.xml"/><Relationship Id="rId54" Type="http://schemas.openxmlformats.org/officeDocument/2006/relationships/image" Target="../media/image1710.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595.xml"/><Relationship Id="rId23" Type="http://schemas.openxmlformats.org/officeDocument/2006/relationships/customXml" Target="../ink/ink599.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612.xml"/><Relationship Id="rId57" Type="http://schemas.openxmlformats.org/officeDocument/2006/relationships/customXml" Target="../ink/ink616.xml"/><Relationship Id="rId10" Type="http://schemas.openxmlformats.org/officeDocument/2006/relationships/image" Target="../media/image145.png"/><Relationship Id="rId31" Type="http://schemas.openxmlformats.org/officeDocument/2006/relationships/customXml" Target="../ink/ink603.xml"/><Relationship Id="rId44" Type="http://schemas.openxmlformats.org/officeDocument/2006/relationships/image" Target="../media/image162.png"/><Relationship Id="rId52" Type="http://schemas.openxmlformats.org/officeDocument/2006/relationships/image" Target="../media/image1680.png"/></Relationships>
</file>

<file path=ppt/slides/_rels/slide65.xml.rels><?xml version="1.0" encoding="UTF-8" standalone="yes"?>
<Relationships xmlns="http://schemas.openxmlformats.org/package/2006/relationships"><Relationship Id="rId13" Type="http://schemas.openxmlformats.org/officeDocument/2006/relationships/customXml" Target="../ink/ink622.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635.xml"/><Relationship Id="rId21" Type="http://schemas.openxmlformats.org/officeDocument/2006/relationships/customXml" Target="../ink/ink626.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639.xml"/><Relationship Id="rId50" Type="http://schemas.openxmlformats.org/officeDocument/2006/relationships/image" Target="../media/image1660.png"/><Relationship Id="rId55" Type="http://schemas.openxmlformats.org/officeDocument/2006/relationships/customXml" Target="../ink/ink643.xml"/><Relationship Id="rId7" Type="http://schemas.openxmlformats.org/officeDocument/2006/relationships/customXml" Target="../ink/ink619.xml"/><Relationship Id="rId2" Type="http://schemas.openxmlformats.org/officeDocument/2006/relationships/image" Target="../media/image1770.png"/><Relationship Id="rId16" Type="http://schemas.openxmlformats.org/officeDocument/2006/relationships/image" Target="../media/image148.png"/><Relationship Id="rId29" Type="http://schemas.openxmlformats.org/officeDocument/2006/relationships/customXml" Target="../ink/ink630.xml"/><Relationship Id="rId11" Type="http://schemas.openxmlformats.org/officeDocument/2006/relationships/customXml" Target="../ink/ink621.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634.xml"/><Relationship Id="rId40" Type="http://schemas.openxmlformats.org/officeDocument/2006/relationships/image" Target="../media/image160.png"/><Relationship Id="rId45" Type="http://schemas.openxmlformats.org/officeDocument/2006/relationships/customXml" Target="../ink/ink638.xml"/><Relationship Id="rId53" Type="http://schemas.openxmlformats.org/officeDocument/2006/relationships/customXml" Target="../ink/ink642.xml"/><Relationship Id="rId58" Type="http://schemas.openxmlformats.org/officeDocument/2006/relationships/image" Target="../media/image183.png"/><Relationship Id="rId5" Type="http://schemas.openxmlformats.org/officeDocument/2006/relationships/customXml" Target="../ink/ink618.xml"/><Relationship Id="rId19" Type="http://schemas.openxmlformats.org/officeDocument/2006/relationships/customXml" Target="../ink/ink625.xml"/><Relationship Id="rId4" Type="http://schemas.openxmlformats.org/officeDocument/2006/relationships/image" Target="../media/image1420.png"/><Relationship Id="rId9" Type="http://schemas.openxmlformats.org/officeDocument/2006/relationships/customXml" Target="../ink/ink620.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629.xml"/><Relationship Id="rId30" Type="http://schemas.openxmlformats.org/officeDocument/2006/relationships/image" Target="../media/image155.png"/><Relationship Id="rId35" Type="http://schemas.openxmlformats.org/officeDocument/2006/relationships/customXml" Target="../ink/ink633.xml"/><Relationship Id="rId43" Type="http://schemas.openxmlformats.org/officeDocument/2006/relationships/customXml" Target="../ink/ink637.xml"/><Relationship Id="rId48" Type="http://schemas.openxmlformats.org/officeDocument/2006/relationships/image" Target="../media/image1650.png"/><Relationship Id="rId56" Type="http://schemas.openxmlformats.org/officeDocument/2006/relationships/image" Target="../media/image1820.png"/><Relationship Id="rId8" Type="http://schemas.openxmlformats.org/officeDocument/2006/relationships/image" Target="../media/image144.png"/><Relationship Id="rId51" Type="http://schemas.openxmlformats.org/officeDocument/2006/relationships/customXml" Target="../ink/ink641.xml"/><Relationship Id="rId3" Type="http://schemas.openxmlformats.org/officeDocument/2006/relationships/customXml" Target="../ink/ink617.xml"/><Relationship Id="rId12" Type="http://schemas.openxmlformats.org/officeDocument/2006/relationships/image" Target="../media/image146.png"/><Relationship Id="rId17" Type="http://schemas.openxmlformats.org/officeDocument/2006/relationships/customXml" Target="../ink/ink624.xml"/><Relationship Id="rId25" Type="http://schemas.openxmlformats.org/officeDocument/2006/relationships/customXml" Target="../ink/ink628.xml"/><Relationship Id="rId33" Type="http://schemas.openxmlformats.org/officeDocument/2006/relationships/customXml" Target="../ink/ink632.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636.xml"/><Relationship Id="rId54" Type="http://schemas.openxmlformats.org/officeDocument/2006/relationships/image" Target="../media/image1710.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623.xml"/><Relationship Id="rId23" Type="http://schemas.openxmlformats.org/officeDocument/2006/relationships/customXml" Target="../ink/ink627.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640.xml"/><Relationship Id="rId57" Type="http://schemas.openxmlformats.org/officeDocument/2006/relationships/customXml" Target="../ink/ink644.xml"/><Relationship Id="rId10" Type="http://schemas.openxmlformats.org/officeDocument/2006/relationships/image" Target="../media/image145.png"/><Relationship Id="rId31" Type="http://schemas.openxmlformats.org/officeDocument/2006/relationships/customXml" Target="../ink/ink631.xml"/><Relationship Id="rId44" Type="http://schemas.openxmlformats.org/officeDocument/2006/relationships/image" Target="../media/image162.png"/><Relationship Id="rId52" Type="http://schemas.openxmlformats.org/officeDocument/2006/relationships/image" Target="../media/image1680.png"/></Relationships>
</file>

<file path=ppt/slides/_rels/slide66.xml.rels><?xml version="1.0" encoding="UTF-8" standalone="yes"?>
<Relationships xmlns="http://schemas.openxmlformats.org/package/2006/relationships"><Relationship Id="rId13" Type="http://schemas.openxmlformats.org/officeDocument/2006/relationships/customXml" Target="../ink/ink650.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663.xml"/><Relationship Id="rId21" Type="http://schemas.openxmlformats.org/officeDocument/2006/relationships/customXml" Target="../ink/ink654.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667.xml"/><Relationship Id="rId50" Type="http://schemas.openxmlformats.org/officeDocument/2006/relationships/image" Target="../media/image1660.png"/><Relationship Id="rId55" Type="http://schemas.openxmlformats.org/officeDocument/2006/relationships/customXml" Target="../ink/ink671.xml"/><Relationship Id="rId7" Type="http://schemas.openxmlformats.org/officeDocument/2006/relationships/customXml" Target="../ink/ink647.xml"/><Relationship Id="rId2" Type="http://schemas.openxmlformats.org/officeDocument/2006/relationships/image" Target="../media/image1830.png"/><Relationship Id="rId16" Type="http://schemas.openxmlformats.org/officeDocument/2006/relationships/image" Target="../media/image148.png"/><Relationship Id="rId29" Type="http://schemas.openxmlformats.org/officeDocument/2006/relationships/customXml" Target="../ink/ink658.xml"/><Relationship Id="rId11" Type="http://schemas.openxmlformats.org/officeDocument/2006/relationships/customXml" Target="../ink/ink649.xml"/><Relationship Id="rId24" Type="http://schemas.openxmlformats.org/officeDocument/2006/relationships/image" Target="../media/image152.png"/><Relationship Id="rId32" Type="http://schemas.openxmlformats.org/officeDocument/2006/relationships/image" Target="../media/image156.png"/><Relationship Id="rId37" Type="http://schemas.openxmlformats.org/officeDocument/2006/relationships/customXml" Target="../ink/ink662.xml"/><Relationship Id="rId40" Type="http://schemas.openxmlformats.org/officeDocument/2006/relationships/image" Target="../media/image160.png"/><Relationship Id="rId45" Type="http://schemas.openxmlformats.org/officeDocument/2006/relationships/customXml" Target="../ink/ink666.xml"/><Relationship Id="rId53" Type="http://schemas.openxmlformats.org/officeDocument/2006/relationships/customXml" Target="../ink/ink670.xml"/><Relationship Id="rId5" Type="http://schemas.openxmlformats.org/officeDocument/2006/relationships/customXml" Target="../ink/ink646.xml"/><Relationship Id="rId10" Type="http://schemas.openxmlformats.org/officeDocument/2006/relationships/image" Target="../media/image145.png"/><Relationship Id="rId19" Type="http://schemas.openxmlformats.org/officeDocument/2006/relationships/customXml" Target="../ink/ink653.xml"/><Relationship Id="rId31" Type="http://schemas.openxmlformats.org/officeDocument/2006/relationships/customXml" Target="../ink/ink659.xml"/><Relationship Id="rId44" Type="http://schemas.openxmlformats.org/officeDocument/2006/relationships/image" Target="../media/image162.png"/><Relationship Id="rId52" Type="http://schemas.openxmlformats.org/officeDocument/2006/relationships/image" Target="../media/image1680.png"/><Relationship Id="rId4" Type="http://schemas.openxmlformats.org/officeDocument/2006/relationships/image" Target="../media/image1420.png"/><Relationship Id="rId9" Type="http://schemas.openxmlformats.org/officeDocument/2006/relationships/customXml" Target="../ink/ink648.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657.xml"/><Relationship Id="rId30" Type="http://schemas.openxmlformats.org/officeDocument/2006/relationships/image" Target="../media/image155.png"/><Relationship Id="rId35" Type="http://schemas.openxmlformats.org/officeDocument/2006/relationships/customXml" Target="../ink/ink661.xml"/><Relationship Id="rId43" Type="http://schemas.openxmlformats.org/officeDocument/2006/relationships/customXml" Target="../ink/ink665.xml"/><Relationship Id="rId48" Type="http://schemas.openxmlformats.org/officeDocument/2006/relationships/image" Target="../media/image1650.png"/><Relationship Id="rId56" Type="http://schemas.openxmlformats.org/officeDocument/2006/relationships/image" Target="../media/image185.png"/><Relationship Id="rId8" Type="http://schemas.openxmlformats.org/officeDocument/2006/relationships/image" Target="../media/image144.png"/><Relationship Id="rId51" Type="http://schemas.openxmlformats.org/officeDocument/2006/relationships/customXml" Target="../ink/ink669.xml"/><Relationship Id="rId3" Type="http://schemas.openxmlformats.org/officeDocument/2006/relationships/customXml" Target="../ink/ink645.xml"/><Relationship Id="rId12" Type="http://schemas.openxmlformats.org/officeDocument/2006/relationships/image" Target="../media/image146.png"/><Relationship Id="rId17" Type="http://schemas.openxmlformats.org/officeDocument/2006/relationships/customXml" Target="../ink/ink652.xml"/><Relationship Id="rId25" Type="http://schemas.openxmlformats.org/officeDocument/2006/relationships/customXml" Target="../ink/ink656.xml"/><Relationship Id="rId33" Type="http://schemas.openxmlformats.org/officeDocument/2006/relationships/customXml" Target="../ink/ink660.xml"/><Relationship Id="rId38" Type="http://schemas.openxmlformats.org/officeDocument/2006/relationships/image" Target="../media/image159.png"/><Relationship Id="rId46" Type="http://schemas.openxmlformats.org/officeDocument/2006/relationships/image" Target="../media/image163.png"/><Relationship Id="rId20" Type="http://schemas.openxmlformats.org/officeDocument/2006/relationships/image" Target="../media/image150.png"/><Relationship Id="rId41" Type="http://schemas.openxmlformats.org/officeDocument/2006/relationships/customXml" Target="../ink/ink664.xml"/><Relationship Id="rId54" Type="http://schemas.openxmlformats.org/officeDocument/2006/relationships/image" Target="../media/image184.png"/><Relationship Id="rId1" Type="http://schemas.openxmlformats.org/officeDocument/2006/relationships/slideLayout" Target="../slideLayouts/slideLayout4.xml"/><Relationship Id="rId6" Type="http://schemas.openxmlformats.org/officeDocument/2006/relationships/image" Target="../media/image143.png"/><Relationship Id="rId15" Type="http://schemas.openxmlformats.org/officeDocument/2006/relationships/customXml" Target="../ink/ink651.xml"/><Relationship Id="rId23" Type="http://schemas.openxmlformats.org/officeDocument/2006/relationships/customXml" Target="../ink/ink655.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66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customXml" Target="../ink/ink672.xml"/><Relationship Id="rId7" Type="http://schemas.openxmlformats.org/officeDocument/2006/relationships/customXml" Target="../ink/ink674.xml"/><Relationship Id="rId12" Type="http://schemas.openxmlformats.org/officeDocument/2006/relationships/image" Target="../media/image190.png"/><Relationship Id="rId2" Type="http://schemas.openxmlformats.org/officeDocument/2006/relationships/image" Target="../media/image1850.png"/><Relationship Id="rId1" Type="http://schemas.openxmlformats.org/officeDocument/2006/relationships/slideLayout" Target="../slideLayouts/slideLayout4.xml"/><Relationship Id="rId6" Type="http://schemas.openxmlformats.org/officeDocument/2006/relationships/image" Target="../media/image187.png"/><Relationship Id="rId11" Type="http://schemas.openxmlformats.org/officeDocument/2006/relationships/customXml" Target="../ink/ink676.xml"/><Relationship Id="rId5" Type="http://schemas.openxmlformats.org/officeDocument/2006/relationships/customXml" Target="../ink/ink673.xml"/><Relationship Id="rId10" Type="http://schemas.openxmlformats.org/officeDocument/2006/relationships/image" Target="../media/image189.png"/><Relationship Id="rId4" Type="http://schemas.openxmlformats.org/officeDocument/2006/relationships/image" Target="../media/image186.png"/><Relationship Id="rId9" Type="http://schemas.openxmlformats.org/officeDocument/2006/relationships/customXml" Target="../ink/ink675.xml"/></Relationships>
</file>

<file path=ppt/slides/_rels/slide69.xml.rels><?xml version="1.0" encoding="UTF-8" standalone="yes"?>
<Relationships xmlns="http://schemas.openxmlformats.org/package/2006/relationships"><Relationship Id="rId8" Type="http://schemas.openxmlformats.org/officeDocument/2006/relationships/customXml" Target="../ink/ink679.xml"/><Relationship Id="rId13" Type="http://schemas.openxmlformats.org/officeDocument/2006/relationships/image" Target="../media/image190.png"/><Relationship Id="rId3" Type="http://schemas.openxmlformats.org/officeDocument/2006/relationships/image" Target="../media/image191.png"/><Relationship Id="rId7" Type="http://schemas.openxmlformats.org/officeDocument/2006/relationships/image" Target="../media/image187.png"/><Relationship Id="rId12" Type="http://schemas.openxmlformats.org/officeDocument/2006/relationships/customXml" Target="../ink/ink681.xml"/><Relationship Id="rId2" Type="http://schemas.openxmlformats.org/officeDocument/2006/relationships/image" Target="../media/image1850.png"/><Relationship Id="rId1" Type="http://schemas.openxmlformats.org/officeDocument/2006/relationships/slideLayout" Target="../slideLayouts/slideLayout4.xml"/><Relationship Id="rId6" Type="http://schemas.openxmlformats.org/officeDocument/2006/relationships/customXml" Target="../ink/ink678.xml"/><Relationship Id="rId11" Type="http://schemas.openxmlformats.org/officeDocument/2006/relationships/image" Target="../media/image189.png"/><Relationship Id="rId5" Type="http://schemas.openxmlformats.org/officeDocument/2006/relationships/image" Target="../media/image186.png"/><Relationship Id="rId10" Type="http://schemas.openxmlformats.org/officeDocument/2006/relationships/customXml" Target="../ink/ink680.xml"/><Relationship Id="rId4" Type="http://schemas.openxmlformats.org/officeDocument/2006/relationships/customXml" Target="../ink/ink677.xml"/><Relationship Id="rId9" Type="http://schemas.openxmlformats.org/officeDocument/2006/relationships/image" Target="../media/image18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customXml" Target="../ink/ink684.xml"/><Relationship Id="rId13" Type="http://schemas.openxmlformats.org/officeDocument/2006/relationships/image" Target="../media/image190.png"/><Relationship Id="rId18" Type="http://schemas.openxmlformats.org/officeDocument/2006/relationships/customXml" Target="../ink/ink689.xml"/><Relationship Id="rId3" Type="http://schemas.openxmlformats.org/officeDocument/2006/relationships/image" Target="../media/image192.png"/><Relationship Id="rId21" Type="http://schemas.openxmlformats.org/officeDocument/2006/relationships/image" Target="../media/image196.png"/><Relationship Id="rId7" Type="http://schemas.openxmlformats.org/officeDocument/2006/relationships/image" Target="../media/image187.png"/><Relationship Id="rId12" Type="http://schemas.openxmlformats.org/officeDocument/2006/relationships/customXml" Target="../ink/ink686.xml"/><Relationship Id="rId17" Type="http://schemas.openxmlformats.org/officeDocument/2006/relationships/image" Target="../media/image194.png"/><Relationship Id="rId25" Type="http://schemas.openxmlformats.org/officeDocument/2006/relationships/image" Target="../media/image198.png"/><Relationship Id="rId2" Type="http://schemas.openxmlformats.org/officeDocument/2006/relationships/image" Target="../media/image1850.png"/><Relationship Id="rId16" Type="http://schemas.openxmlformats.org/officeDocument/2006/relationships/customXml" Target="../ink/ink688.xml"/><Relationship Id="rId20" Type="http://schemas.openxmlformats.org/officeDocument/2006/relationships/customXml" Target="../ink/ink690.xml"/><Relationship Id="rId1" Type="http://schemas.openxmlformats.org/officeDocument/2006/relationships/slideLayout" Target="../slideLayouts/slideLayout4.xml"/><Relationship Id="rId6" Type="http://schemas.openxmlformats.org/officeDocument/2006/relationships/customXml" Target="../ink/ink683.xml"/><Relationship Id="rId11" Type="http://schemas.openxmlformats.org/officeDocument/2006/relationships/image" Target="../media/image189.png"/><Relationship Id="rId24" Type="http://schemas.openxmlformats.org/officeDocument/2006/relationships/customXml" Target="../ink/ink692.xml"/><Relationship Id="rId5" Type="http://schemas.openxmlformats.org/officeDocument/2006/relationships/image" Target="../media/image186.png"/><Relationship Id="rId15" Type="http://schemas.openxmlformats.org/officeDocument/2006/relationships/image" Target="../media/image193.png"/><Relationship Id="rId23" Type="http://schemas.openxmlformats.org/officeDocument/2006/relationships/image" Target="../media/image197.png"/><Relationship Id="rId10" Type="http://schemas.openxmlformats.org/officeDocument/2006/relationships/customXml" Target="../ink/ink685.xml"/><Relationship Id="rId19" Type="http://schemas.openxmlformats.org/officeDocument/2006/relationships/image" Target="../media/image195.png"/><Relationship Id="rId4" Type="http://schemas.openxmlformats.org/officeDocument/2006/relationships/customXml" Target="../ink/ink682.xml"/><Relationship Id="rId9" Type="http://schemas.openxmlformats.org/officeDocument/2006/relationships/image" Target="../media/image188.png"/><Relationship Id="rId14" Type="http://schemas.openxmlformats.org/officeDocument/2006/relationships/customXml" Target="../ink/ink687.xml"/><Relationship Id="rId22" Type="http://schemas.openxmlformats.org/officeDocument/2006/relationships/customXml" Target="../ink/ink691.xml"/></Relationships>
</file>

<file path=ppt/slides/_rels/slide71.xml.rels><?xml version="1.0" encoding="UTF-8" standalone="yes"?>
<Relationships xmlns="http://schemas.openxmlformats.org/package/2006/relationships"><Relationship Id="rId8" Type="http://schemas.openxmlformats.org/officeDocument/2006/relationships/customXml" Target="../ink/ink695.xml"/><Relationship Id="rId13" Type="http://schemas.openxmlformats.org/officeDocument/2006/relationships/image" Target="../media/image190.png"/><Relationship Id="rId18" Type="http://schemas.openxmlformats.org/officeDocument/2006/relationships/customXml" Target="../ink/ink700.xml"/><Relationship Id="rId26" Type="http://schemas.openxmlformats.org/officeDocument/2006/relationships/customXml" Target="../ink/ink704.xml"/><Relationship Id="rId3" Type="http://schemas.openxmlformats.org/officeDocument/2006/relationships/image" Target="../media/image199.png"/><Relationship Id="rId21" Type="http://schemas.openxmlformats.org/officeDocument/2006/relationships/image" Target="../media/image196.png"/><Relationship Id="rId7" Type="http://schemas.openxmlformats.org/officeDocument/2006/relationships/image" Target="../media/image187.png"/><Relationship Id="rId12" Type="http://schemas.openxmlformats.org/officeDocument/2006/relationships/customXml" Target="../ink/ink697.xml"/><Relationship Id="rId17" Type="http://schemas.openxmlformats.org/officeDocument/2006/relationships/image" Target="../media/image194.png"/><Relationship Id="rId25" Type="http://schemas.openxmlformats.org/officeDocument/2006/relationships/image" Target="../media/image198.png"/><Relationship Id="rId2" Type="http://schemas.openxmlformats.org/officeDocument/2006/relationships/image" Target="../media/image1850.png"/><Relationship Id="rId16" Type="http://schemas.openxmlformats.org/officeDocument/2006/relationships/customXml" Target="../ink/ink699.xml"/><Relationship Id="rId20" Type="http://schemas.openxmlformats.org/officeDocument/2006/relationships/customXml" Target="../ink/ink701.xml"/><Relationship Id="rId29" Type="http://schemas.openxmlformats.org/officeDocument/2006/relationships/image" Target="../media/image201.png"/><Relationship Id="rId1" Type="http://schemas.openxmlformats.org/officeDocument/2006/relationships/slideLayout" Target="../slideLayouts/slideLayout4.xml"/><Relationship Id="rId6" Type="http://schemas.openxmlformats.org/officeDocument/2006/relationships/customXml" Target="../ink/ink694.xml"/><Relationship Id="rId11" Type="http://schemas.openxmlformats.org/officeDocument/2006/relationships/image" Target="../media/image189.png"/><Relationship Id="rId24" Type="http://schemas.openxmlformats.org/officeDocument/2006/relationships/customXml" Target="../ink/ink703.xml"/><Relationship Id="rId5" Type="http://schemas.openxmlformats.org/officeDocument/2006/relationships/image" Target="../media/image186.png"/><Relationship Id="rId15" Type="http://schemas.openxmlformats.org/officeDocument/2006/relationships/image" Target="../media/image193.png"/><Relationship Id="rId23" Type="http://schemas.openxmlformats.org/officeDocument/2006/relationships/image" Target="../media/image197.png"/><Relationship Id="rId28" Type="http://schemas.openxmlformats.org/officeDocument/2006/relationships/customXml" Target="../ink/ink705.xml"/><Relationship Id="rId10" Type="http://schemas.openxmlformats.org/officeDocument/2006/relationships/customXml" Target="../ink/ink696.xml"/><Relationship Id="rId19" Type="http://schemas.openxmlformats.org/officeDocument/2006/relationships/image" Target="../media/image195.png"/><Relationship Id="rId4" Type="http://schemas.openxmlformats.org/officeDocument/2006/relationships/customXml" Target="../ink/ink693.xml"/><Relationship Id="rId9" Type="http://schemas.openxmlformats.org/officeDocument/2006/relationships/image" Target="../media/image188.png"/><Relationship Id="rId14" Type="http://schemas.openxmlformats.org/officeDocument/2006/relationships/customXml" Target="../ink/ink698.xml"/><Relationship Id="rId22" Type="http://schemas.openxmlformats.org/officeDocument/2006/relationships/customXml" Target="../ink/ink702.xml"/><Relationship Id="rId27" Type="http://schemas.openxmlformats.org/officeDocument/2006/relationships/image" Target="../media/image200.png"/></Relationships>
</file>

<file path=ppt/slides/_rels/slide72.xml.rels><?xml version="1.0" encoding="UTF-8" standalone="yes"?>
<Relationships xmlns="http://schemas.openxmlformats.org/package/2006/relationships"><Relationship Id="rId13" Type="http://schemas.openxmlformats.org/officeDocument/2006/relationships/image" Target="../media/image193.png"/><Relationship Id="rId18" Type="http://schemas.openxmlformats.org/officeDocument/2006/relationships/customXml" Target="../ink/ink713.xml"/><Relationship Id="rId26" Type="http://schemas.openxmlformats.org/officeDocument/2006/relationships/customXml" Target="../ink/ink717.xml"/><Relationship Id="rId3" Type="http://schemas.openxmlformats.org/officeDocument/2006/relationships/image" Target="../media/image202.png"/><Relationship Id="rId21" Type="http://schemas.openxmlformats.org/officeDocument/2006/relationships/image" Target="../media/image197.png"/><Relationship Id="rId7" Type="http://schemas.openxmlformats.org/officeDocument/2006/relationships/image" Target="../media/image187.png"/><Relationship Id="rId12" Type="http://schemas.openxmlformats.org/officeDocument/2006/relationships/customXml" Target="../ink/ink710.xml"/><Relationship Id="rId17" Type="http://schemas.openxmlformats.org/officeDocument/2006/relationships/image" Target="../media/image195.png"/><Relationship Id="rId25" Type="http://schemas.openxmlformats.org/officeDocument/2006/relationships/image" Target="../media/image200.png"/><Relationship Id="rId33" Type="http://schemas.openxmlformats.org/officeDocument/2006/relationships/image" Target="../media/image205.png"/><Relationship Id="rId2" Type="http://schemas.openxmlformats.org/officeDocument/2006/relationships/image" Target="../media/image1850.png"/><Relationship Id="rId16" Type="http://schemas.openxmlformats.org/officeDocument/2006/relationships/customXml" Target="../ink/ink712.xml"/><Relationship Id="rId20" Type="http://schemas.openxmlformats.org/officeDocument/2006/relationships/customXml" Target="../ink/ink714.xml"/><Relationship Id="rId29" Type="http://schemas.openxmlformats.org/officeDocument/2006/relationships/image" Target="../media/image203.png"/><Relationship Id="rId1" Type="http://schemas.openxmlformats.org/officeDocument/2006/relationships/slideLayout" Target="../slideLayouts/slideLayout4.xml"/><Relationship Id="rId6" Type="http://schemas.openxmlformats.org/officeDocument/2006/relationships/customXml" Target="../ink/ink707.xml"/><Relationship Id="rId11" Type="http://schemas.openxmlformats.org/officeDocument/2006/relationships/image" Target="../media/image189.png"/><Relationship Id="rId24" Type="http://schemas.openxmlformats.org/officeDocument/2006/relationships/customXml" Target="../ink/ink716.xml"/><Relationship Id="rId32" Type="http://schemas.openxmlformats.org/officeDocument/2006/relationships/customXml" Target="../ink/ink720.xml"/><Relationship Id="rId5" Type="http://schemas.openxmlformats.org/officeDocument/2006/relationships/image" Target="../media/image186.png"/><Relationship Id="rId15" Type="http://schemas.openxmlformats.org/officeDocument/2006/relationships/image" Target="../media/image194.png"/><Relationship Id="rId23" Type="http://schemas.openxmlformats.org/officeDocument/2006/relationships/image" Target="../media/image198.png"/><Relationship Id="rId28" Type="http://schemas.openxmlformats.org/officeDocument/2006/relationships/customXml" Target="../ink/ink718.xml"/><Relationship Id="rId10" Type="http://schemas.openxmlformats.org/officeDocument/2006/relationships/customXml" Target="../ink/ink709.xml"/><Relationship Id="rId19" Type="http://schemas.openxmlformats.org/officeDocument/2006/relationships/image" Target="../media/image196.png"/><Relationship Id="rId31" Type="http://schemas.openxmlformats.org/officeDocument/2006/relationships/image" Target="../media/image204.png"/><Relationship Id="rId4" Type="http://schemas.openxmlformats.org/officeDocument/2006/relationships/customXml" Target="../ink/ink706.xml"/><Relationship Id="rId9" Type="http://schemas.openxmlformats.org/officeDocument/2006/relationships/image" Target="../media/image188.png"/><Relationship Id="rId14" Type="http://schemas.openxmlformats.org/officeDocument/2006/relationships/customXml" Target="../ink/ink711.xml"/><Relationship Id="rId22" Type="http://schemas.openxmlformats.org/officeDocument/2006/relationships/customXml" Target="../ink/ink715.xml"/><Relationship Id="rId27" Type="http://schemas.openxmlformats.org/officeDocument/2006/relationships/image" Target="../media/image201.png"/><Relationship Id="rId30" Type="http://schemas.openxmlformats.org/officeDocument/2006/relationships/customXml" Target="../ink/ink719.xml"/><Relationship Id="rId8" Type="http://schemas.openxmlformats.org/officeDocument/2006/relationships/customXml" Target="../ink/ink708.xml"/></Relationships>
</file>

<file path=ppt/slides/_rels/slide73.xml.rels><?xml version="1.0" encoding="UTF-8" standalone="yes"?>
<Relationships xmlns="http://schemas.openxmlformats.org/package/2006/relationships"><Relationship Id="rId8" Type="http://schemas.openxmlformats.org/officeDocument/2006/relationships/image" Target="../media/image188.png"/><Relationship Id="rId13" Type="http://schemas.openxmlformats.org/officeDocument/2006/relationships/customXml" Target="../ink/ink726.xml"/><Relationship Id="rId18" Type="http://schemas.openxmlformats.org/officeDocument/2006/relationships/image" Target="../media/image196.png"/><Relationship Id="rId26" Type="http://schemas.openxmlformats.org/officeDocument/2006/relationships/image" Target="../media/image201.png"/><Relationship Id="rId3" Type="http://schemas.openxmlformats.org/officeDocument/2006/relationships/customXml" Target="../ink/ink721.xml"/><Relationship Id="rId21" Type="http://schemas.openxmlformats.org/officeDocument/2006/relationships/customXml" Target="../ink/ink730.xml"/><Relationship Id="rId7" Type="http://schemas.openxmlformats.org/officeDocument/2006/relationships/customXml" Target="../ink/ink723.xml"/><Relationship Id="rId12" Type="http://schemas.openxmlformats.org/officeDocument/2006/relationships/image" Target="../media/image193.png"/><Relationship Id="rId17" Type="http://schemas.openxmlformats.org/officeDocument/2006/relationships/customXml" Target="../ink/ink728.xml"/><Relationship Id="rId25" Type="http://schemas.openxmlformats.org/officeDocument/2006/relationships/customXml" Target="../ink/ink732.xml"/><Relationship Id="rId2" Type="http://schemas.openxmlformats.org/officeDocument/2006/relationships/image" Target="../media/image1850.png"/><Relationship Id="rId16" Type="http://schemas.openxmlformats.org/officeDocument/2006/relationships/image" Target="../media/image195.png"/><Relationship Id="rId20" Type="http://schemas.openxmlformats.org/officeDocument/2006/relationships/image" Target="../media/image197.png"/><Relationship Id="rId29" Type="http://schemas.openxmlformats.org/officeDocument/2006/relationships/customXml" Target="../ink/ink734.xml"/><Relationship Id="rId1" Type="http://schemas.openxmlformats.org/officeDocument/2006/relationships/slideLayout" Target="../slideLayouts/slideLayout4.xml"/><Relationship Id="rId6" Type="http://schemas.openxmlformats.org/officeDocument/2006/relationships/image" Target="../media/image187.png"/><Relationship Id="rId11" Type="http://schemas.openxmlformats.org/officeDocument/2006/relationships/customXml" Target="../ink/ink725.xml"/><Relationship Id="rId24" Type="http://schemas.openxmlformats.org/officeDocument/2006/relationships/image" Target="../media/image200.png"/><Relationship Id="rId32" Type="http://schemas.openxmlformats.org/officeDocument/2006/relationships/image" Target="../media/image205.png"/><Relationship Id="rId5" Type="http://schemas.openxmlformats.org/officeDocument/2006/relationships/customXml" Target="../ink/ink722.xml"/><Relationship Id="rId15" Type="http://schemas.openxmlformats.org/officeDocument/2006/relationships/customXml" Target="../ink/ink727.xml"/><Relationship Id="rId23" Type="http://schemas.openxmlformats.org/officeDocument/2006/relationships/customXml" Target="../ink/ink731.xml"/><Relationship Id="rId28" Type="http://schemas.openxmlformats.org/officeDocument/2006/relationships/image" Target="../media/image203.png"/><Relationship Id="rId10" Type="http://schemas.openxmlformats.org/officeDocument/2006/relationships/image" Target="../media/image189.png"/><Relationship Id="rId19" Type="http://schemas.openxmlformats.org/officeDocument/2006/relationships/customXml" Target="../ink/ink729.xml"/><Relationship Id="rId31" Type="http://schemas.openxmlformats.org/officeDocument/2006/relationships/customXml" Target="../ink/ink735.xml"/><Relationship Id="rId4" Type="http://schemas.openxmlformats.org/officeDocument/2006/relationships/image" Target="../media/image186.png"/><Relationship Id="rId9" Type="http://schemas.openxmlformats.org/officeDocument/2006/relationships/customXml" Target="../ink/ink724.xml"/><Relationship Id="rId14" Type="http://schemas.openxmlformats.org/officeDocument/2006/relationships/image" Target="../media/image194.png"/><Relationship Id="rId22" Type="http://schemas.openxmlformats.org/officeDocument/2006/relationships/image" Target="../media/image198.png"/><Relationship Id="rId27" Type="http://schemas.openxmlformats.org/officeDocument/2006/relationships/customXml" Target="../ink/ink733.xml"/><Relationship Id="rId30" Type="http://schemas.openxmlformats.org/officeDocument/2006/relationships/image" Target="../media/image204.png"/></Relationships>
</file>

<file path=ppt/slides/_rels/slide74.xml.rels><?xml version="1.0" encoding="UTF-8" standalone="yes"?>
<Relationships xmlns="http://schemas.openxmlformats.org/package/2006/relationships"><Relationship Id="rId8" Type="http://schemas.openxmlformats.org/officeDocument/2006/relationships/image" Target="../media/image188.png"/><Relationship Id="rId13" Type="http://schemas.openxmlformats.org/officeDocument/2006/relationships/customXml" Target="../ink/ink741.xml"/><Relationship Id="rId18" Type="http://schemas.openxmlformats.org/officeDocument/2006/relationships/image" Target="../media/image196.png"/><Relationship Id="rId26" Type="http://schemas.openxmlformats.org/officeDocument/2006/relationships/image" Target="../media/image201.png"/><Relationship Id="rId3" Type="http://schemas.openxmlformats.org/officeDocument/2006/relationships/customXml" Target="../ink/ink736.xml"/><Relationship Id="rId21" Type="http://schemas.openxmlformats.org/officeDocument/2006/relationships/customXml" Target="../ink/ink745.xml"/><Relationship Id="rId7" Type="http://schemas.openxmlformats.org/officeDocument/2006/relationships/customXml" Target="../ink/ink738.xml"/><Relationship Id="rId12" Type="http://schemas.openxmlformats.org/officeDocument/2006/relationships/image" Target="../media/image193.png"/><Relationship Id="rId17" Type="http://schemas.openxmlformats.org/officeDocument/2006/relationships/customXml" Target="../ink/ink743.xml"/><Relationship Id="rId25" Type="http://schemas.openxmlformats.org/officeDocument/2006/relationships/customXml" Target="../ink/ink747.xml"/><Relationship Id="rId2" Type="http://schemas.openxmlformats.org/officeDocument/2006/relationships/image" Target="../media/image1850.png"/><Relationship Id="rId16" Type="http://schemas.openxmlformats.org/officeDocument/2006/relationships/image" Target="../media/image195.png"/><Relationship Id="rId20" Type="http://schemas.openxmlformats.org/officeDocument/2006/relationships/image" Target="../media/image197.png"/><Relationship Id="rId29" Type="http://schemas.openxmlformats.org/officeDocument/2006/relationships/customXml" Target="../ink/ink749.xml"/><Relationship Id="rId1" Type="http://schemas.openxmlformats.org/officeDocument/2006/relationships/slideLayout" Target="../slideLayouts/slideLayout4.xml"/><Relationship Id="rId6" Type="http://schemas.openxmlformats.org/officeDocument/2006/relationships/image" Target="../media/image187.png"/><Relationship Id="rId11" Type="http://schemas.openxmlformats.org/officeDocument/2006/relationships/customXml" Target="../ink/ink740.xml"/><Relationship Id="rId24" Type="http://schemas.openxmlformats.org/officeDocument/2006/relationships/image" Target="../media/image200.png"/><Relationship Id="rId32" Type="http://schemas.openxmlformats.org/officeDocument/2006/relationships/image" Target="../media/image205.png"/><Relationship Id="rId5" Type="http://schemas.openxmlformats.org/officeDocument/2006/relationships/customXml" Target="../ink/ink737.xml"/><Relationship Id="rId15" Type="http://schemas.openxmlformats.org/officeDocument/2006/relationships/customXml" Target="../ink/ink742.xml"/><Relationship Id="rId23" Type="http://schemas.openxmlformats.org/officeDocument/2006/relationships/customXml" Target="../ink/ink746.xml"/><Relationship Id="rId28" Type="http://schemas.openxmlformats.org/officeDocument/2006/relationships/image" Target="../media/image203.png"/><Relationship Id="rId10" Type="http://schemas.openxmlformats.org/officeDocument/2006/relationships/image" Target="../media/image189.png"/><Relationship Id="rId19" Type="http://schemas.openxmlformats.org/officeDocument/2006/relationships/customXml" Target="../ink/ink744.xml"/><Relationship Id="rId31" Type="http://schemas.openxmlformats.org/officeDocument/2006/relationships/customXml" Target="../ink/ink750.xml"/><Relationship Id="rId4" Type="http://schemas.openxmlformats.org/officeDocument/2006/relationships/image" Target="../media/image186.png"/><Relationship Id="rId9" Type="http://schemas.openxmlformats.org/officeDocument/2006/relationships/customXml" Target="../ink/ink739.xml"/><Relationship Id="rId14" Type="http://schemas.openxmlformats.org/officeDocument/2006/relationships/image" Target="../media/image194.png"/><Relationship Id="rId22" Type="http://schemas.openxmlformats.org/officeDocument/2006/relationships/image" Target="../media/image198.png"/><Relationship Id="rId27" Type="http://schemas.openxmlformats.org/officeDocument/2006/relationships/customXml" Target="../ink/ink748.xml"/><Relationship Id="rId30" Type="http://schemas.openxmlformats.org/officeDocument/2006/relationships/image" Target="../media/image204.png"/></Relationships>
</file>

<file path=ppt/slides/_rels/slide75.xml.rels><?xml version="1.0" encoding="UTF-8" standalone="yes"?>
<Relationships xmlns="http://schemas.openxmlformats.org/package/2006/relationships"><Relationship Id="rId13" Type="http://schemas.openxmlformats.org/officeDocument/2006/relationships/customXml" Target="../ink/ink756.xml"/><Relationship Id="rId18" Type="http://schemas.openxmlformats.org/officeDocument/2006/relationships/image" Target="../media/image201.png"/><Relationship Id="rId26" Type="http://schemas.openxmlformats.org/officeDocument/2006/relationships/image" Target="../media/image206.png"/><Relationship Id="rId3" Type="http://schemas.openxmlformats.org/officeDocument/2006/relationships/customXml" Target="../ink/ink751.xml"/><Relationship Id="rId21" Type="http://schemas.openxmlformats.org/officeDocument/2006/relationships/customXml" Target="../ink/ink760.xml"/><Relationship Id="rId34" Type="http://schemas.openxmlformats.org/officeDocument/2006/relationships/image" Target="../media/image210.png"/><Relationship Id="rId7" Type="http://schemas.openxmlformats.org/officeDocument/2006/relationships/customXml" Target="../ink/ink753.xml"/><Relationship Id="rId12" Type="http://schemas.openxmlformats.org/officeDocument/2006/relationships/image" Target="../media/image197.png"/><Relationship Id="rId17" Type="http://schemas.openxmlformats.org/officeDocument/2006/relationships/customXml" Target="../ink/ink758.xml"/><Relationship Id="rId25" Type="http://schemas.openxmlformats.org/officeDocument/2006/relationships/customXml" Target="../ink/ink762.xml"/><Relationship Id="rId33" Type="http://schemas.openxmlformats.org/officeDocument/2006/relationships/customXml" Target="../ink/ink766.xml"/><Relationship Id="rId2" Type="http://schemas.openxmlformats.org/officeDocument/2006/relationships/image" Target="../media/image1850.png"/><Relationship Id="rId16" Type="http://schemas.openxmlformats.org/officeDocument/2006/relationships/image" Target="../media/image200.png"/><Relationship Id="rId20" Type="http://schemas.openxmlformats.org/officeDocument/2006/relationships/image" Target="../media/image203.png"/><Relationship Id="rId29" Type="http://schemas.openxmlformats.org/officeDocument/2006/relationships/customXml" Target="../ink/ink764.xml"/><Relationship Id="rId1" Type="http://schemas.openxmlformats.org/officeDocument/2006/relationships/slideLayout" Target="../slideLayouts/slideLayout4.xml"/><Relationship Id="rId6" Type="http://schemas.openxmlformats.org/officeDocument/2006/relationships/image" Target="../media/image187.png"/><Relationship Id="rId11" Type="http://schemas.openxmlformats.org/officeDocument/2006/relationships/customXml" Target="../ink/ink755.xml"/><Relationship Id="rId24" Type="http://schemas.openxmlformats.org/officeDocument/2006/relationships/image" Target="../media/image205.png"/><Relationship Id="rId32" Type="http://schemas.openxmlformats.org/officeDocument/2006/relationships/image" Target="../media/image209.png"/><Relationship Id="rId5" Type="http://schemas.openxmlformats.org/officeDocument/2006/relationships/customXml" Target="../ink/ink752.xml"/><Relationship Id="rId15" Type="http://schemas.openxmlformats.org/officeDocument/2006/relationships/customXml" Target="../ink/ink757.xml"/><Relationship Id="rId23" Type="http://schemas.openxmlformats.org/officeDocument/2006/relationships/customXml" Target="../ink/ink761.xml"/><Relationship Id="rId28" Type="http://schemas.openxmlformats.org/officeDocument/2006/relationships/image" Target="../media/image207.png"/><Relationship Id="rId10" Type="http://schemas.openxmlformats.org/officeDocument/2006/relationships/image" Target="../media/image189.png"/><Relationship Id="rId19" Type="http://schemas.openxmlformats.org/officeDocument/2006/relationships/customXml" Target="../ink/ink759.xml"/><Relationship Id="rId31" Type="http://schemas.openxmlformats.org/officeDocument/2006/relationships/customXml" Target="../ink/ink765.xml"/><Relationship Id="rId4" Type="http://schemas.openxmlformats.org/officeDocument/2006/relationships/image" Target="../media/image186.png"/><Relationship Id="rId9" Type="http://schemas.openxmlformats.org/officeDocument/2006/relationships/customXml" Target="../ink/ink754.xml"/><Relationship Id="rId14" Type="http://schemas.openxmlformats.org/officeDocument/2006/relationships/image" Target="../media/image198.png"/><Relationship Id="rId22" Type="http://schemas.openxmlformats.org/officeDocument/2006/relationships/image" Target="../media/image204.png"/><Relationship Id="rId27" Type="http://schemas.openxmlformats.org/officeDocument/2006/relationships/customXml" Target="../ink/ink763.xml"/><Relationship Id="rId30" Type="http://schemas.openxmlformats.org/officeDocument/2006/relationships/image" Target="../media/image208.png"/><Relationship Id="rId8" Type="http://schemas.openxmlformats.org/officeDocument/2006/relationships/image" Target="../media/image188.png"/></Relationships>
</file>

<file path=ppt/slides/_rels/slide76.xml.rels><?xml version="1.0" encoding="UTF-8" standalone="yes"?>
<Relationships xmlns="http://schemas.openxmlformats.org/package/2006/relationships"><Relationship Id="rId13" Type="http://schemas.openxmlformats.org/officeDocument/2006/relationships/customXml" Target="../ink/ink772.xml"/><Relationship Id="rId18" Type="http://schemas.openxmlformats.org/officeDocument/2006/relationships/image" Target="../media/image201.png"/><Relationship Id="rId26" Type="http://schemas.openxmlformats.org/officeDocument/2006/relationships/image" Target="../media/image206.png"/><Relationship Id="rId3" Type="http://schemas.openxmlformats.org/officeDocument/2006/relationships/customXml" Target="../ink/ink767.xml"/><Relationship Id="rId21" Type="http://schemas.openxmlformats.org/officeDocument/2006/relationships/customXml" Target="../ink/ink776.xml"/><Relationship Id="rId34" Type="http://schemas.openxmlformats.org/officeDocument/2006/relationships/image" Target="../media/image210.png"/><Relationship Id="rId7" Type="http://schemas.openxmlformats.org/officeDocument/2006/relationships/customXml" Target="../ink/ink769.xml"/><Relationship Id="rId12" Type="http://schemas.openxmlformats.org/officeDocument/2006/relationships/image" Target="../media/image197.png"/><Relationship Id="rId17" Type="http://schemas.openxmlformats.org/officeDocument/2006/relationships/customXml" Target="../ink/ink774.xml"/><Relationship Id="rId25" Type="http://schemas.openxmlformats.org/officeDocument/2006/relationships/customXml" Target="../ink/ink778.xml"/><Relationship Id="rId33" Type="http://schemas.openxmlformats.org/officeDocument/2006/relationships/customXml" Target="../ink/ink782.xml"/><Relationship Id="rId2" Type="http://schemas.openxmlformats.org/officeDocument/2006/relationships/image" Target="../media/image1850.png"/><Relationship Id="rId16" Type="http://schemas.openxmlformats.org/officeDocument/2006/relationships/image" Target="../media/image200.png"/><Relationship Id="rId20" Type="http://schemas.openxmlformats.org/officeDocument/2006/relationships/image" Target="../media/image203.png"/><Relationship Id="rId29" Type="http://schemas.openxmlformats.org/officeDocument/2006/relationships/customXml" Target="../ink/ink780.xml"/><Relationship Id="rId1" Type="http://schemas.openxmlformats.org/officeDocument/2006/relationships/slideLayout" Target="../slideLayouts/slideLayout4.xml"/><Relationship Id="rId6" Type="http://schemas.openxmlformats.org/officeDocument/2006/relationships/image" Target="../media/image187.png"/><Relationship Id="rId11" Type="http://schemas.openxmlformats.org/officeDocument/2006/relationships/customXml" Target="../ink/ink771.xml"/><Relationship Id="rId24" Type="http://schemas.openxmlformats.org/officeDocument/2006/relationships/image" Target="../media/image205.png"/><Relationship Id="rId32" Type="http://schemas.openxmlformats.org/officeDocument/2006/relationships/image" Target="../media/image209.png"/><Relationship Id="rId5" Type="http://schemas.openxmlformats.org/officeDocument/2006/relationships/customXml" Target="../ink/ink768.xml"/><Relationship Id="rId15" Type="http://schemas.openxmlformats.org/officeDocument/2006/relationships/customXml" Target="../ink/ink773.xml"/><Relationship Id="rId23" Type="http://schemas.openxmlformats.org/officeDocument/2006/relationships/customXml" Target="../ink/ink777.xml"/><Relationship Id="rId28" Type="http://schemas.openxmlformats.org/officeDocument/2006/relationships/image" Target="../media/image207.png"/><Relationship Id="rId10" Type="http://schemas.openxmlformats.org/officeDocument/2006/relationships/image" Target="../media/image189.png"/><Relationship Id="rId19" Type="http://schemas.openxmlformats.org/officeDocument/2006/relationships/customXml" Target="../ink/ink775.xml"/><Relationship Id="rId31" Type="http://schemas.openxmlformats.org/officeDocument/2006/relationships/customXml" Target="../ink/ink781.xml"/><Relationship Id="rId4" Type="http://schemas.openxmlformats.org/officeDocument/2006/relationships/image" Target="../media/image186.png"/><Relationship Id="rId9" Type="http://schemas.openxmlformats.org/officeDocument/2006/relationships/customXml" Target="../ink/ink770.xml"/><Relationship Id="rId14" Type="http://schemas.openxmlformats.org/officeDocument/2006/relationships/image" Target="../media/image198.png"/><Relationship Id="rId22" Type="http://schemas.openxmlformats.org/officeDocument/2006/relationships/image" Target="../media/image204.png"/><Relationship Id="rId27" Type="http://schemas.openxmlformats.org/officeDocument/2006/relationships/customXml" Target="../ink/ink779.xml"/><Relationship Id="rId30" Type="http://schemas.openxmlformats.org/officeDocument/2006/relationships/image" Target="../media/image208.png"/><Relationship Id="rId8" Type="http://schemas.openxmlformats.org/officeDocument/2006/relationships/image" Target="../media/image188.png"/></Relationships>
</file>

<file path=ppt/slides/_rels/slide77.xml.rels><?xml version="1.0" encoding="UTF-8" standalone="yes"?>
<Relationships xmlns="http://schemas.openxmlformats.org/package/2006/relationships"><Relationship Id="rId13" Type="http://schemas.openxmlformats.org/officeDocument/2006/relationships/customXml" Target="../ink/ink788.xml"/><Relationship Id="rId18" Type="http://schemas.openxmlformats.org/officeDocument/2006/relationships/image" Target="../media/image201.png"/><Relationship Id="rId26" Type="http://schemas.openxmlformats.org/officeDocument/2006/relationships/image" Target="../media/image206.png"/><Relationship Id="rId3" Type="http://schemas.openxmlformats.org/officeDocument/2006/relationships/customXml" Target="../ink/ink783.xml"/><Relationship Id="rId21" Type="http://schemas.openxmlformats.org/officeDocument/2006/relationships/customXml" Target="../ink/ink792.xml"/><Relationship Id="rId34" Type="http://schemas.openxmlformats.org/officeDocument/2006/relationships/image" Target="../media/image210.png"/><Relationship Id="rId7" Type="http://schemas.openxmlformats.org/officeDocument/2006/relationships/customXml" Target="../ink/ink785.xml"/><Relationship Id="rId12" Type="http://schemas.openxmlformats.org/officeDocument/2006/relationships/image" Target="../media/image197.png"/><Relationship Id="rId17" Type="http://schemas.openxmlformats.org/officeDocument/2006/relationships/customXml" Target="../ink/ink790.xml"/><Relationship Id="rId25" Type="http://schemas.openxmlformats.org/officeDocument/2006/relationships/customXml" Target="../ink/ink794.xml"/><Relationship Id="rId33" Type="http://schemas.openxmlformats.org/officeDocument/2006/relationships/customXml" Target="../ink/ink798.xml"/><Relationship Id="rId2" Type="http://schemas.openxmlformats.org/officeDocument/2006/relationships/image" Target="../media/image1850.png"/><Relationship Id="rId16" Type="http://schemas.openxmlformats.org/officeDocument/2006/relationships/image" Target="../media/image200.png"/><Relationship Id="rId20" Type="http://schemas.openxmlformats.org/officeDocument/2006/relationships/image" Target="../media/image203.png"/><Relationship Id="rId29" Type="http://schemas.openxmlformats.org/officeDocument/2006/relationships/customXml" Target="../ink/ink796.xml"/><Relationship Id="rId1" Type="http://schemas.openxmlformats.org/officeDocument/2006/relationships/slideLayout" Target="../slideLayouts/slideLayout4.xml"/><Relationship Id="rId6" Type="http://schemas.openxmlformats.org/officeDocument/2006/relationships/image" Target="../media/image187.png"/><Relationship Id="rId11" Type="http://schemas.openxmlformats.org/officeDocument/2006/relationships/customXml" Target="../ink/ink787.xml"/><Relationship Id="rId24" Type="http://schemas.openxmlformats.org/officeDocument/2006/relationships/image" Target="../media/image205.png"/><Relationship Id="rId32" Type="http://schemas.openxmlformats.org/officeDocument/2006/relationships/image" Target="../media/image209.png"/><Relationship Id="rId5" Type="http://schemas.openxmlformats.org/officeDocument/2006/relationships/customXml" Target="../ink/ink784.xml"/><Relationship Id="rId15" Type="http://schemas.openxmlformats.org/officeDocument/2006/relationships/customXml" Target="../ink/ink789.xml"/><Relationship Id="rId23" Type="http://schemas.openxmlformats.org/officeDocument/2006/relationships/customXml" Target="../ink/ink793.xml"/><Relationship Id="rId28" Type="http://schemas.openxmlformats.org/officeDocument/2006/relationships/image" Target="../media/image207.png"/><Relationship Id="rId36" Type="http://schemas.openxmlformats.org/officeDocument/2006/relationships/image" Target="../media/image211.png"/><Relationship Id="rId10" Type="http://schemas.openxmlformats.org/officeDocument/2006/relationships/image" Target="../media/image189.png"/><Relationship Id="rId19" Type="http://schemas.openxmlformats.org/officeDocument/2006/relationships/customXml" Target="../ink/ink791.xml"/><Relationship Id="rId31" Type="http://schemas.openxmlformats.org/officeDocument/2006/relationships/customXml" Target="../ink/ink797.xml"/><Relationship Id="rId4" Type="http://schemas.openxmlformats.org/officeDocument/2006/relationships/image" Target="../media/image186.png"/><Relationship Id="rId9" Type="http://schemas.openxmlformats.org/officeDocument/2006/relationships/customXml" Target="../ink/ink786.xml"/><Relationship Id="rId14" Type="http://schemas.openxmlformats.org/officeDocument/2006/relationships/image" Target="../media/image198.png"/><Relationship Id="rId22" Type="http://schemas.openxmlformats.org/officeDocument/2006/relationships/image" Target="../media/image204.png"/><Relationship Id="rId27" Type="http://schemas.openxmlformats.org/officeDocument/2006/relationships/customXml" Target="../ink/ink795.xml"/><Relationship Id="rId30" Type="http://schemas.openxmlformats.org/officeDocument/2006/relationships/image" Target="../media/image208.png"/><Relationship Id="rId35" Type="http://schemas.openxmlformats.org/officeDocument/2006/relationships/customXml" Target="../ink/ink799.xml"/><Relationship Id="rId8" Type="http://schemas.openxmlformats.org/officeDocument/2006/relationships/image" Target="../media/image188.png"/></Relationships>
</file>

<file path=ppt/slides/_rels/slide78.xml.rels><?xml version="1.0" encoding="UTF-8" standalone="yes"?>
<Relationships xmlns="http://schemas.openxmlformats.org/package/2006/relationships"><Relationship Id="rId13" Type="http://schemas.openxmlformats.org/officeDocument/2006/relationships/customXml" Target="../ink/ink805.xml"/><Relationship Id="rId18" Type="http://schemas.openxmlformats.org/officeDocument/2006/relationships/image" Target="../media/image201.png"/><Relationship Id="rId26" Type="http://schemas.openxmlformats.org/officeDocument/2006/relationships/image" Target="../media/image206.png"/><Relationship Id="rId21" Type="http://schemas.openxmlformats.org/officeDocument/2006/relationships/customXml" Target="../ink/ink809.xml"/><Relationship Id="rId34" Type="http://schemas.openxmlformats.org/officeDocument/2006/relationships/image" Target="../media/image210.png"/><Relationship Id="rId7" Type="http://schemas.openxmlformats.org/officeDocument/2006/relationships/customXml" Target="../ink/ink802.xml"/><Relationship Id="rId12" Type="http://schemas.openxmlformats.org/officeDocument/2006/relationships/image" Target="../media/image197.png"/><Relationship Id="rId17" Type="http://schemas.openxmlformats.org/officeDocument/2006/relationships/customXml" Target="../ink/ink807.xml"/><Relationship Id="rId25" Type="http://schemas.openxmlformats.org/officeDocument/2006/relationships/customXml" Target="../ink/ink811.xml"/><Relationship Id="rId33" Type="http://schemas.openxmlformats.org/officeDocument/2006/relationships/customXml" Target="../ink/ink815.xml"/><Relationship Id="rId38" Type="http://schemas.openxmlformats.org/officeDocument/2006/relationships/image" Target="../media/image213.png"/><Relationship Id="rId2" Type="http://schemas.openxmlformats.org/officeDocument/2006/relationships/image" Target="../media/image1850.png"/><Relationship Id="rId16" Type="http://schemas.openxmlformats.org/officeDocument/2006/relationships/image" Target="../media/image200.png"/><Relationship Id="rId20" Type="http://schemas.openxmlformats.org/officeDocument/2006/relationships/image" Target="../media/image203.png"/><Relationship Id="rId29" Type="http://schemas.openxmlformats.org/officeDocument/2006/relationships/customXml" Target="../ink/ink813.xml"/><Relationship Id="rId1" Type="http://schemas.openxmlformats.org/officeDocument/2006/relationships/slideLayout" Target="../slideLayouts/slideLayout4.xml"/><Relationship Id="rId6" Type="http://schemas.openxmlformats.org/officeDocument/2006/relationships/image" Target="../media/image187.png"/><Relationship Id="rId11" Type="http://schemas.openxmlformats.org/officeDocument/2006/relationships/customXml" Target="../ink/ink804.xml"/><Relationship Id="rId24" Type="http://schemas.openxmlformats.org/officeDocument/2006/relationships/image" Target="../media/image205.png"/><Relationship Id="rId32" Type="http://schemas.openxmlformats.org/officeDocument/2006/relationships/image" Target="../media/image209.png"/><Relationship Id="rId37" Type="http://schemas.openxmlformats.org/officeDocument/2006/relationships/customXml" Target="../ink/ink817.xml"/><Relationship Id="rId5" Type="http://schemas.openxmlformats.org/officeDocument/2006/relationships/customXml" Target="../ink/ink801.xml"/><Relationship Id="rId15" Type="http://schemas.openxmlformats.org/officeDocument/2006/relationships/customXml" Target="../ink/ink806.xml"/><Relationship Id="rId23" Type="http://schemas.openxmlformats.org/officeDocument/2006/relationships/customXml" Target="../ink/ink810.xml"/><Relationship Id="rId28" Type="http://schemas.openxmlformats.org/officeDocument/2006/relationships/image" Target="../media/image207.png"/><Relationship Id="rId36" Type="http://schemas.openxmlformats.org/officeDocument/2006/relationships/image" Target="../media/image212.png"/><Relationship Id="rId10" Type="http://schemas.openxmlformats.org/officeDocument/2006/relationships/image" Target="../media/image189.png"/><Relationship Id="rId19" Type="http://schemas.openxmlformats.org/officeDocument/2006/relationships/customXml" Target="../ink/ink808.xml"/><Relationship Id="rId31" Type="http://schemas.openxmlformats.org/officeDocument/2006/relationships/customXml" Target="../ink/ink814.xml"/><Relationship Id="rId4" Type="http://schemas.openxmlformats.org/officeDocument/2006/relationships/image" Target="../media/image186.png"/><Relationship Id="rId9" Type="http://schemas.openxmlformats.org/officeDocument/2006/relationships/customXml" Target="../ink/ink803.xml"/><Relationship Id="rId14" Type="http://schemas.openxmlformats.org/officeDocument/2006/relationships/image" Target="../media/image198.png"/><Relationship Id="rId22" Type="http://schemas.openxmlformats.org/officeDocument/2006/relationships/image" Target="../media/image204.png"/><Relationship Id="rId27" Type="http://schemas.openxmlformats.org/officeDocument/2006/relationships/customXml" Target="../ink/ink812.xml"/><Relationship Id="rId30" Type="http://schemas.openxmlformats.org/officeDocument/2006/relationships/image" Target="../media/image208.png"/><Relationship Id="rId35" Type="http://schemas.openxmlformats.org/officeDocument/2006/relationships/customXml" Target="../ink/ink816.xml"/><Relationship Id="rId8" Type="http://schemas.openxmlformats.org/officeDocument/2006/relationships/image" Target="../media/image188.png"/><Relationship Id="rId3" Type="http://schemas.openxmlformats.org/officeDocument/2006/relationships/customXml" Target="../ink/ink800.xml"/></Relationships>
</file>

<file path=ppt/slides/_rels/slide79.xml.rels><?xml version="1.0" encoding="UTF-8" standalone="yes"?>
<Relationships xmlns="http://schemas.openxmlformats.org/package/2006/relationships"><Relationship Id="rId13" Type="http://schemas.openxmlformats.org/officeDocument/2006/relationships/customXml" Target="../ink/ink823.xml"/><Relationship Id="rId18" Type="http://schemas.openxmlformats.org/officeDocument/2006/relationships/image" Target="../media/image201.png"/><Relationship Id="rId26" Type="http://schemas.openxmlformats.org/officeDocument/2006/relationships/image" Target="../media/image206.png"/><Relationship Id="rId21" Type="http://schemas.openxmlformats.org/officeDocument/2006/relationships/customXml" Target="../ink/ink827.xml"/><Relationship Id="rId34" Type="http://schemas.openxmlformats.org/officeDocument/2006/relationships/image" Target="../media/image210.png"/><Relationship Id="rId7" Type="http://schemas.openxmlformats.org/officeDocument/2006/relationships/customXml" Target="../ink/ink820.xml"/><Relationship Id="rId12" Type="http://schemas.openxmlformats.org/officeDocument/2006/relationships/image" Target="../media/image197.png"/><Relationship Id="rId17" Type="http://schemas.openxmlformats.org/officeDocument/2006/relationships/customXml" Target="../ink/ink825.xml"/><Relationship Id="rId25" Type="http://schemas.openxmlformats.org/officeDocument/2006/relationships/customXml" Target="../ink/ink829.xml"/><Relationship Id="rId33" Type="http://schemas.openxmlformats.org/officeDocument/2006/relationships/customXml" Target="../ink/ink833.xml"/><Relationship Id="rId38" Type="http://schemas.openxmlformats.org/officeDocument/2006/relationships/image" Target="../media/image213.png"/><Relationship Id="rId2" Type="http://schemas.openxmlformats.org/officeDocument/2006/relationships/image" Target="../media/image1850.png"/><Relationship Id="rId16" Type="http://schemas.openxmlformats.org/officeDocument/2006/relationships/image" Target="../media/image200.png"/><Relationship Id="rId20" Type="http://schemas.openxmlformats.org/officeDocument/2006/relationships/image" Target="../media/image203.png"/><Relationship Id="rId29" Type="http://schemas.openxmlformats.org/officeDocument/2006/relationships/customXml" Target="../ink/ink831.xml"/><Relationship Id="rId1" Type="http://schemas.openxmlformats.org/officeDocument/2006/relationships/slideLayout" Target="../slideLayouts/slideLayout4.xml"/><Relationship Id="rId6" Type="http://schemas.openxmlformats.org/officeDocument/2006/relationships/image" Target="../media/image187.png"/><Relationship Id="rId11" Type="http://schemas.openxmlformats.org/officeDocument/2006/relationships/customXml" Target="../ink/ink822.xml"/><Relationship Id="rId24" Type="http://schemas.openxmlformats.org/officeDocument/2006/relationships/image" Target="../media/image205.png"/><Relationship Id="rId32" Type="http://schemas.openxmlformats.org/officeDocument/2006/relationships/image" Target="../media/image209.png"/><Relationship Id="rId37" Type="http://schemas.openxmlformats.org/officeDocument/2006/relationships/customXml" Target="../ink/ink835.xml"/><Relationship Id="rId5" Type="http://schemas.openxmlformats.org/officeDocument/2006/relationships/customXml" Target="../ink/ink819.xml"/><Relationship Id="rId15" Type="http://schemas.openxmlformats.org/officeDocument/2006/relationships/customXml" Target="../ink/ink824.xml"/><Relationship Id="rId23" Type="http://schemas.openxmlformats.org/officeDocument/2006/relationships/customXml" Target="../ink/ink828.xml"/><Relationship Id="rId28" Type="http://schemas.openxmlformats.org/officeDocument/2006/relationships/image" Target="../media/image207.png"/><Relationship Id="rId36" Type="http://schemas.openxmlformats.org/officeDocument/2006/relationships/image" Target="../media/image212.png"/><Relationship Id="rId10" Type="http://schemas.openxmlformats.org/officeDocument/2006/relationships/image" Target="../media/image189.png"/><Relationship Id="rId19" Type="http://schemas.openxmlformats.org/officeDocument/2006/relationships/customXml" Target="../ink/ink826.xml"/><Relationship Id="rId31" Type="http://schemas.openxmlformats.org/officeDocument/2006/relationships/customXml" Target="../ink/ink832.xml"/><Relationship Id="rId4" Type="http://schemas.openxmlformats.org/officeDocument/2006/relationships/image" Target="../media/image186.png"/><Relationship Id="rId9" Type="http://schemas.openxmlformats.org/officeDocument/2006/relationships/customXml" Target="../ink/ink821.xml"/><Relationship Id="rId14" Type="http://schemas.openxmlformats.org/officeDocument/2006/relationships/image" Target="../media/image198.png"/><Relationship Id="rId22" Type="http://schemas.openxmlformats.org/officeDocument/2006/relationships/image" Target="../media/image204.png"/><Relationship Id="rId27" Type="http://schemas.openxmlformats.org/officeDocument/2006/relationships/customXml" Target="../ink/ink830.xml"/><Relationship Id="rId30" Type="http://schemas.openxmlformats.org/officeDocument/2006/relationships/image" Target="../media/image208.png"/><Relationship Id="rId35" Type="http://schemas.openxmlformats.org/officeDocument/2006/relationships/customXml" Target="../ink/ink834.xml"/><Relationship Id="rId8" Type="http://schemas.openxmlformats.org/officeDocument/2006/relationships/image" Target="../media/image188.png"/><Relationship Id="rId3" Type="http://schemas.openxmlformats.org/officeDocument/2006/relationships/customXml" Target="../ink/ink8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3" Type="http://schemas.openxmlformats.org/officeDocument/2006/relationships/customXml" Target="../ink/ink841.xml"/><Relationship Id="rId18" Type="http://schemas.openxmlformats.org/officeDocument/2006/relationships/image" Target="../media/image201.png"/><Relationship Id="rId26" Type="http://schemas.openxmlformats.org/officeDocument/2006/relationships/image" Target="../media/image206.png"/><Relationship Id="rId39" Type="http://schemas.openxmlformats.org/officeDocument/2006/relationships/customXml" Target="../ink/ink854.xml"/><Relationship Id="rId21" Type="http://schemas.openxmlformats.org/officeDocument/2006/relationships/customXml" Target="../ink/ink845.xml"/><Relationship Id="rId34" Type="http://schemas.openxmlformats.org/officeDocument/2006/relationships/image" Target="../media/image210.png"/><Relationship Id="rId7" Type="http://schemas.openxmlformats.org/officeDocument/2006/relationships/customXml" Target="../ink/ink838.xml"/><Relationship Id="rId12" Type="http://schemas.openxmlformats.org/officeDocument/2006/relationships/image" Target="../media/image197.png"/><Relationship Id="rId17" Type="http://schemas.openxmlformats.org/officeDocument/2006/relationships/customXml" Target="../ink/ink843.xml"/><Relationship Id="rId25" Type="http://schemas.openxmlformats.org/officeDocument/2006/relationships/customXml" Target="../ink/ink847.xml"/><Relationship Id="rId33" Type="http://schemas.openxmlformats.org/officeDocument/2006/relationships/customXml" Target="../ink/ink851.xml"/><Relationship Id="rId38" Type="http://schemas.openxmlformats.org/officeDocument/2006/relationships/image" Target="../media/image213.png"/><Relationship Id="rId2" Type="http://schemas.openxmlformats.org/officeDocument/2006/relationships/image" Target="../media/image1850.png"/><Relationship Id="rId16" Type="http://schemas.openxmlformats.org/officeDocument/2006/relationships/image" Target="../media/image200.png"/><Relationship Id="rId20" Type="http://schemas.openxmlformats.org/officeDocument/2006/relationships/image" Target="../media/image203.png"/><Relationship Id="rId29" Type="http://schemas.openxmlformats.org/officeDocument/2006/relationships/customXml" Target="../ink/ink849.xml"/><Relationship Id="rId1" Type="http://schemas.openxmlformats.org/officeDocument/2006/relationships/slideLayout" Target="../slideLayouts/slideLayout4.xml"/><Relationship Id="rId6" Type="http://schemas.openxmlformats.org/officeDocument/2006/relationships/image" Target="../media/image187.png"/><Relationship Id="rId11" Type="http://schemas.openxmlformats.org/officeDocument/2006/relationships/customXml" Target="../ink/ink840.xml"/><Relationship Id="rId24" Type="http://schemas.openxmlformats.org/officeDocument/2006/relationships/image" Target="../media/image205.png"/><Relationship Id="rId32" Type="http://schemas.openxmlformats.org/officeDocument/2006/relationships/image" Target="../media/image209.png"/><Relationship Id="rId37" Type="http://schemas.openxmlformats.org/officeDocument/2006/relationships/customXml" Target="../ink/ink853.xml"/><Relationship Id="rId40" Type="http://schemas.openxmlformats.org/officeDocument/2006/relationships/image" Target="../media/image214.png"/><Relationship Id="rId5" Type="http://schemas.openxmlformats.org/officeDocument/2006/relationships/customXml" Target="../ink/ink837.xml"/><Relationship Id="rId15" Type="http://schemas.openxmlformats.org/officeDocument/2006/relationships/customXml" Target="../ink/ink842.xml"/><Relationship Id="rId23" Type="http://schemas.openxmlformats.org/officeDocument/2006/relationships/customXml" Target="../ink/ink846.xml"/><Relationship Id="rId28" Type="http://schemas.openxmlformats.org/officeDocument/2006/relationships/image" Target="../media/image207.png"/><Relationship Id="rId36" Type="http://schemas.openxmlformats.org/officeDocument/2006/relationships/image" Target="../media/image212.png"/><Relationship Id="rId10" Type="http://schemas.openxmlformats.org/officeDocument/2006/relationships/image" Target="../media/image189.png"/><Relationship Id="rId19" Type="http://schemas.openxmlformats.org/officeDocument/2006/relationships/customXml" Target="../ink/ink844.xml"/><Relationship Id="rId31" Type="http://schemas.openxmlformats.org/officeDocument/2006/relationships/customXml" Target="../ink/ink850.xml"/><Relationship Id="rId4" Type="http://schemas.openxmlformats.org/officeDocument/2006/relationships/image" Target="../media/image186.png"/><Relationship Id="rId9" Type="http://schemas.openxmlformats.org/officeDocument/2006/relationships/customXml" Target="../ink/ink839.xml"/><Relationship Id="rId14" Type="http://schemas.openxmlformats.org/officeDocument/2006/relationships/image" Target="../media/image198.png"/><Relationship Id="rId22" Type="http://schemas.openxmlformats.org/officeDocument/2006/relationships/image" Target="../media/image204.png"/><Relationship Id="rId27" Type="http://schemas.openxmlformats.org/officeDocument/2006/relationships/customXml" Target="../ink/ink848.xml"/><Relationship Id="rId30" Type="http://schemas.openxmlformats.org/officeDocument/2006/relationships/image" Target="../media/image208.png"/><Relationship Id="rId35" Type="http://schemas.openxmlformats.org/officeDocument/2006/relationships/customXml" Target="../ink/ink852.xml"/><Relationship Id="rId8" Type="http://schemas.openxmlformats.org/officeDocument/2006/relationships/image" Target="../media/image188.png"/><Relationship Id="rId3" Type="http://schemas.openxmlformats.org/officeDocument/2006/relationships/customXml" Target="../ink/ink836.xml"/></Relationships>
</file>

<file path=ppt/slides/_rels/slide81.xml.rels><?xml version="1.0" encoding="UTF-8" standalone="yes"?>
<Relationships xmlns="http://schemas.openxmlformats.org/package/2006/relationships"><Relationship Id="rId13" Type="http://schemas.openxmlformats.org/officeDocument/2006/relationships/customXml" Target="../ink/ink860.xml"/><Relationship Id="rId18" Type="http://schemas.openxmlformats.org/officeDocument/2006/relationships/image" Target="../media/image201.png"/><Relationship Id="rId26" Type="http://schemas.openxmlformats.org/officeDocument/2006/relationships/image" Target="../media/image206.png"/><Relationship Id="rId39" Type="http://schemas.openxmlformats.org/officeDocument/2006/relationships/customXml" Target="../ink/ink873.xml"/><Relationship Id="rId21" Type="http://schemas.openxmlformats.org/officeDocument/2006/relationships/customXml" Target="../ink/ink864.xml"/><Relationship Id="rId34" Type="http://schemas.openxmlformats.org/officeDocument/2006/relationships/image" Target="../media/image210.png"/><Relationship Id="rId7" Type="http://schemas.openxmlformats.org/officeDocument/2006/relationships/customXml" Target="../ink/ink857.xml"/><Relationship Id="rId12" Type="http://schemas.openxmlformats.org/officeDocument/2006/relationships/image" Target="../media/image197.png"/><Relationship Id="rId17" Type="http://schemas.openxmlformats.org/officeDocument/2006/relationships/customXml" Target="../ink/ink862.xml"/><Relationship Id="rId25" Type="http://schemas.openxmlformats.org/officeDocument/2006/relationships/customXml" Target="../ink/ink866.xml"/><Relationship Id="rId33" Type="http://schemas.openxmlformats.org/officeDocument/2006/relationships/customXml" Target="../ink/ink870.xml"/><Relationship Id="rId38" Type="http://schemas.openxmlformats.org/officeDocument/2006/relationships/image" Target="../media/image213.png"/><Relationship Id="rId2" Type="http://schemas.openxmlformats.org/officeDocument/2006/relationships/image" Target="../media/image1850.png"/><Relationship Id="rId16" Type="http://schemas.openxmlformats.org/officeDocument/2006/relationships/image" Target="../media/image200.png"/><Relationship Id="rId20" Type="http://schemas.openxmlformats.org/officeDocument/2006/relationships/image" Target="../media/image203.png"/><Relationship Id="rId29" Type="http://schemas.openxmlformats.org/officeDocument/2006/relationships/customXml" Target="../ink/ink868.xml"/><Relationship Id="rId1" Type="http://schemas.openxmlformats.org/officeDocument/2006/relationships/slideLayout" Target="../slideLayouts/slideLayout4.xml"/><Relationship Id="rId6" Type="http://schemas.openxmlformats.org/officeDocument/2006/relationships/image" Target="../media/image187.png"/><Relationship Id="rId11" Type="http://schemas.openxmlformats.org/officeDocument/2006/relationships/customXml" Target="../ink/ink859.xml"/><Relationship Id="rId24" Type="http://schemas.openxmlformats.org/officeDocument/2006/relationships/image" Target="../media/image205.png"/><Relationship Id="rId32" Type="http://schemas.openxmlformats.org/officeDocument/2006/relationships/image" Target="../media/image209.png"/><Relationship Id="rId37" Type="http://schemas.openxmlformats.org/officeDocument/2006/relationships/customXml" Target="../ink/ink872.xml"/><Relationship Id="rId40" Type="http://schemas.openxmlformats.org/officeDocument/2006/relationships/image" Target="../media/image214.png"/><Relationship Id="rId5" Type="http://schemas.openxmlformats.org/officeDocument/2006/relationships/customXml" Target="../ink/ink856.xml"/><Relationship Id="rId15" Type="http://schemas.openxmlformats.org/officeDocument/2006/relationships/customXml" Target="../ink/ink861.xml"/><Relationship Id="rId23" Type="http://schemas.openxmlformats.org/officeDocument/2006/relationships/customXml" Target="../ink/ink865.xml"/><Relationship Id="rId28" Type="http://schemas.openxmlformats.org/officeDocument/2006/relationships/image" Target="../media/image207.png"/><Relationship Id="rId36" Type="http://schemas.openxmlformats.org/officeDocument/2006/relationships/image" Target="../media/image212.png"/><Relationship Id="rId10" Type="http://schemas.openxmlformats.org/officeDocument/2006/relationships/image" Target="../media/image189.png"/><Relationship Id="rId19" Type="http://schemas.openxmlformats.org/officeDocument/2006/relationships/customXml" Target="../ink/ink863.xml"/><Relationship Id="rId31" Type="http://schemas.openxmlformats.org/officeDocument/2006/relationships/customXml" Target="../ink/ink869.xml"/><Relationship Id="rId4" Type="http://schemas.openxmlformats.org/officeDocument/2006/relationships/image" Target="../media/image186.png"/><Relationship Id="rId9" Type="http://schemas.openxmlformats.org/officeDocument/2006/relationships/customXml" Target="../ink/ink858.xml"/><Relationship Id="rId14" Type="http://schemas.openxmlformats.org/officeDocument/2006/relationships/image" Target="../media/image198.png"/><Relationship Id="rId22" Type="http://schemas.openxmlformats.org/officeDocument/2006/relationships/image" Target="../media/image204.png"/><Relationship Id="rId27" Type="http://schemas.openxmlformats.org/officeDocument/2006/relationships/customXml" Target="../ink/ink867.xml"/><Relationship Id="rId30" Type="http://schemas.openxmlformats.org/officeDocument/2006/relationships/image" Target="../media/image208.png"/><Relationship Id="rId35" Type="http://schemas.openxmlformats.org/officeDocument/2006/relationships/customXml" Target="../ink/ink871.xml"/><Relationship Id="rId8" Type="http://schemas.openxmlformats.org/officeDocument/2006/relationships/image" Target="../media/image188.png"/><Relationship Id="rId3" Type="http://schemas.openxmlformats.org/officeDocument/2006/relationships/customXml" Target="../ink/ink855.xml"/></Relationships>
</file>

<file path=ppt/slides/_rels/slide82.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881.xml"/><Relationship Id="rId26" Type="http://schemas.openxmlformats.org/officeDocument/2006/relationships/customXml" Target="../ink/ink885.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889.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880.xml"/><Relationship Id="rId20" Type="http://schemas.openxmlformats.org/officeDocument/2006/relationships/customXml" Target="../ink/ink882.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875.xml"/><Relationship Id="rId11" Type="http://schemas.openxmlformats.org/officeDocument/2006/relationships/image" Target="../media/image189.png"/><Relationship Id="rId24" Type="http://schemas.openxmlformats.org/officeDocument/2006/relationships/customXml" Target="../ink/ink884.xml"/><Relationship Id="rId32" Type="http://schemas.openxmlformats.org/officeDocument/2006/relationships/customXml" Target="../ink/ink888.xml"/><Relationship Id="rId37" Type="http://schemas.openxmlformats.org/officeDocument/2006/relationships/image" Target="../media/image212.png"/><Relationship Id="rId40" Type="http://schemas.openxmlformats.org/officeDocument/2006/relationships/customXml" Target="../ink/ink892.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886.xml"/><Relationship Id="rId36" Type="http://schemas.openxmlformats.org/officeDocument/2006/relationships/customXml" Target="../ink/ink890.xml"/><Relationship Id="rId10" Type="http://schemas.openxmlformats.org/officeDocument/2006/relationships/customXml" Target="../ink/ink877.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874.xml"/><Relationship Id="rId9" Type="http://schemas.openxmlformats.org/officeDocument/2006/relationships/image" Target="../media/image188.png"/><Relationship Id="rId14" Type="http://schemas.openxmlformats.org/officeDocument/2006/relationships/customXml" Target="../ink/ink879.xml"/><Relationship Id="rId22" Type="http://schemas.openxmlformats.org/officeDocument/2006/relationships/customXml" Target="../ink/ink883.xml"/><Relationship Id="rId27" Type="http://schemas.openxmlformats.org/officeDocument/2006/relationships/image" Target="../media/image206.png"/><Relationship Id="rId30" Type="http://schemas.openxmlformats.org/officeDocument/2006/relationships/customXml" Target="../ink/ink887.xml"/><Relationship Id="rId35" Type="http://schemas.openxmlformats.org/officeDocument/2006/relationships/image" Target="../media/image210.png"/><Relationship Id="rId8" Type="http://schemas.openxmlformats.org/officeDocument/2006/relationships/customXml" Target="../ink/ink876.xml"/><Relationship Id="rId3" Type="http://schemas.openxmlformats.org/officeDocument/2006/relationships/image" Target="../media/image215.png"/><Relationship Id="rId12" Type="http://schemas.openxmlformats.org/officeDocument/2006/relationships/customXml" Target="../ink/ink878.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891.xml"/></Relationships>
</file>

<file path=ppt/slides/_rels/slide83.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900.xml"/><Relationship Id="rId26" Type="http://schemas.openxmlformats.org/officeDocument/2006/relationships/customXml" Target="../ink/ink904.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908.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899.xml"/><Relationship Id="rId20" Type="http://schemas.openxmlformats.org/officeDocument/2006/relationships/customXml" Target="../ink/ink901.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894.xml"/><Relationship Id="rId11" Type="http://schemas.openxmlformats.org/officeDocument/2006/relationships/image" Target="../media/image189.png"/><Relationship Id="rId24" Type="http://schemas.openxmlformats.org/officeDocument/2006/relationships/customXml" Target="../ink/ink903.xml"/><Relationship Id="rId32" Type="http://schemas.openxmlformats.org/officeDocument/2006/relationships/customXml" Target="../ink/ink907.xml"/><Relationship Id="rId37" Type="http://schemas.openxmlformats.org/officeDocument/2006/relationships/image" Target="../media/image212.png"/><Relationship Id="rId40" Type="http://schemas.openxmlformats.org/officeDocument/2006/relationships/customXml" Target="../ink/ink911.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905.xml"/><Relationship Id="rId36" Type="http://schemas.openxmlformats.org/officeDocument/2006/relationships/customXml" Target="../ink/ink909.xml"/><Relationship Id="rId10" Type="http://schemas.openxmlformats.org/officeDocument/2006/relationships/customXml" Target="../ink/ink896.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893.xml"/><Relationship Id="rId9" Type="http://schemas.openxmlformats.org/officeDocument/2006/relationships/image" Target="../media/image188.png"/><Relationship Id="rId14" Type="http://schemas.openxmlformats.org/officeDocument/2006/relationships/customXml" Target="../ink/ink898.xml"/><Relationship Id="rId22" Type="http://schemas.openxmlformats.org/officeDocument/2006/relationships/customXml" Target="../ink/ink902.xml"/><Relationship Id="rId27" Type="http://schemas.openxmlformats.org/officeDocument/2006/relationships/image" Target="../media/image206.png"/><Relationship Id="rId30" Type="http://schemas.openxmlformats.org/officeDocument/2006/relationships/customXml" Target="../ink/ink906.xml"/><Relationship Id="rId35" Type="http://schemas.openxmlformats.org/officeDocument/2006/relationships/image" Target="../media/image210.png"/><Relationship Id="rId8" Type="http://schemas.openxmlformats.org/officeDocument/2006/relationships/customXml" Target="../ink/ink895.xml"/><Relationship Id="rId3" Type="http://schemas.openxmlformats.org/officeDocument/2006/relationships/image" Target="../media/image216.png"/><Relationship Id="rId12" Type="http://schemas.openxmlformats.org/officeDocument/2006/relationships/customXml" Target="../ink/ink897.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910.xml"/></Relationships>
</file>

<file path=ppt/slides/_rels/slide84.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919.xml"/><Relationship Id="rId26" Type="http://schemas.openxmlformats.org/officeDocument/2006/relationships/customXml" Target="../ink/ink923.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927.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918.xml"/><Relationship Id="rId20" Type="http://schemas.openxmlformats.org/officeDocument/2006/relationships/customXml" Target="../ink/ink920.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913.xml"/><Relationship Id="rId11" Type="http://schemas.openxmlformats.org/officeDocument/2006/relationships/image" Target="../media/image189.png"/><Relationship Id="rId24" Type="http://schemas.openxmlformats.org/officeDocument/2006/relationships/customXml" Target="../ink/ink922.xml"/><Relationship Id="rId32" Type="http://schemas.openxmlformats.org/officeDocument/2006/relationships/customXml" Target="../ink/ink926.xml"/><Relationship Id="rId37" Type="http://schemas.openxmlformats.org/officeDocument/2006/relationships/image" Target="../media/image212.png"/><Relationship Id="rId40" Type="http://schemas.openxmlformats.org/officeDocument/2006/relationships/customXml" Target="../ink/ink930.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924.xml"/><Relationship Id="rId36" Type="http://schemas.openxmlformats.org/officeDocument/2006/relationships/customXml" Target="../ink/ink928.xml"/><Relationship Id="rId10" Type="http://schemas.openxmlformats.org/officeDocument/2006/relationships/customXml" Target="../ink/ink915.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912.xml"/><Relationship Id="rId9" Type="http://schemas.openxmlformats.org/officeDocument/2006/relationships/image" Target="../media/image188.png"/><Relationship Id="rId14" Type="http://schemas.openxmlformats.org/officeDocument/2006/relationships/customXml" Target="../ink/ink917.xml"/><Relationship Id="rId22" Type="http://schemas.openxmlformats.org/officeDocument/2006/relationships/customXml" Target="../ink/ink921.xml"/><Relationship Id="rId27" Type="http://schemas.openxmlformats.org/officeDocument/2006/relationships/image" Target="../media/image206.png"/><Relationship Id="rId30" Type="http://schemas.openxmlformats.org/officeDocument/2006/relationships/customXml" Target="../ink/ink925.xml"/><Relationship Id="rId35" Type="http://schemas.openxmlformats.org/officeDocument/2006/relationships/image" Target="../media/image210.png"/><Relationship Id="rId8" Type="http://schemas.openxmlformats.org/officeDocument/2006/relationships/customXml" Target="../ink/ink914.xml"/><Relationship Id="rId3" Type="http://schemas.openxmlformats.org/officeDocument/2006/relationships/image" Target="../media/image217.png"/><Relationship Id="rId12" Type="http://schemas.openxmlformats.org/officeDocument/2006/relationships/customXml" Target="../ink/ink916.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929.xml"/></Relationships>
</file>

<file path=ppt/slides/_rels/slide85.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938.xml"/><Relationship Id="rId26" Type="http://schemas.openxmlformats.org/officeDocument/2006/relationships/customXml" Target="../ink/ink942.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946.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937.xml"/><Relationship Id="rId20" Type="http://schemas.openxmlformats.org/officeDocument/2006/relationships/customXml" Target="../ink/ink939.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932.xml"/><Relationship Id="rId11" Type="http://schemas.openxmlformats.org/officeDocument/2006/relationships/image" Target="../media/image189.png"/><Relationship Id="rId24" Type="http://schemas.openxmlformats.org/officeDocument/2006/relationships/customXml" Target="../ink/ink941.xml"/><Relationship Id="rId32" Type="http://schemas.openxmlformats.org/officeDocument/2006/relationships/customXml" Target="../ink/ink945.xml"/><Relationship Id="rId37" Type="http://schemas.openxmlformats.org/officeDocument/2006/relationships/image" Target="../media/image212.png"/><Relationship Id="rId40" Type="http://schemas.openxmlformats.org/officeDocument/2006/relationships/customXml" Target="../ink/ink949.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943.xml"/><Relationship Id="rId36" Type="http://schemas.openxmlformats.org/officeDocument/2006/relationships/customXml" Target="../ink/ink947.xml"/><Relationship Id="rId10" Type="http://schemas.openxmlformats.org/officeDocument/2006/relationships/customXml" Target="../ink/ink934.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931.xml"/><Relationship Id="rId9" Type="http://schemas.openxmlformats.org/officeDocument/2006/relationships/image" Target="../media/image188.png"/><Relationship Id="rId14" Type="http://schemas.openxmlformats.org/officeDocument/2006/relationships/customXml" Target="../ink/ink936.xml"/><Relationship Id="rId22" Type="http://schemas.openxmlformats.org/officeDocument/2006/relationships/customXml" Target="../ink/ink940.xml"/><Relationship Id="rId27" Type="http://schemas.openxmlformats.org/officeDocument/2006/relationships/image" Target="../media/image206.png"/><Relationship Id="rId30" Type="http://schemas.openxmlformats.org/officeDocument/2006/relationships/customXml" Target="../ink/ink944.xml"/><Relationship Id="rId35" Type="http://schemas.openxmlformats.org/officeDocument/2006/relationships/image" Target="../media/image210.png"/><Relationship Id="rId8" Type="http://schemas.openxmlformats.org/officeDocument/2006/relationships/customXml" Target="../ink/ink933.xml"/><Relationship Id="rId3" Type="http://schemas.openxmlformats.org/officeDocument/2006/relationships/image" Target="../media/image218.png"/><Relationship Id="rId12" Type="http://schemas.openxmlformats.org/officeDocument/2006/relationships/customXml" Target="../ink/ink935.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948.xml"/></Relationships>
</file>

<file path=ppt/slides/_rels/slide86.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957.xml"/><Relationship Id="rId26" Type="http://schemas.openxmlformats.org/officeDocument/2006/relationships/customXml" Target="../ink/ink961.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965.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956.xml"/><Relationship Id="rId20" Type="http://schemas.openxmlformats.org/officeDocument/2006/relationships/customXml" Target="../ink/ink958.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951.xml"/><Relationship Id="rId11" Type="http://schemas.openxmlformats.org/officeDocument/2006/relationships/image" Target="../media/image189.png"/><Relationship Id="rId24" Type="http://schemas.openxmlformats.org/officeDocument/2006/relationships/customXml" Target="../ink/ink960.xml"/><Relationship Id="rId32" Type="http://schemas.openxmlformats.org/officeDocument/2006/relationships/customXml" Target="../ink/ink964.xml"/><Relationship Id="rId37" Type="http://schemas.openxmlformats.org/officeDocument/2006/relationships/image" Target="../media/image212.png"/><Relationship Id="rId40" Type="http://schemas.openxmlformats.org/officeDocument/2006/relationships/customXml" Target="../ink/ink968.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962.xml"/><Relationship Id="rId36" Type="http://schemas.openxmlformats.org/officeDocument/2006/relationships/customXml" Target="../ink/ink966.xml"/><Relationship Id="rId10" Type="http://schemas.openxmlformats.org/officeDocument/2006/relationships/customXml" Target="../ink/ink953.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950.xml"/><Relationship Id="rId9" Type="http://schemas.openxmlformats.org/officeDocument/2006/relationships/image" Target="../media/image188.png"/><Relationship Id="rId14" Type="http://schemas.openxmlformats.org/officeDocument/2006/relationships/customXml" Target="../ink/ink955.xml"/><Relationship Id="rId22" Type="http://schemas.openxmlformats.org/officeDocument/2006/relationships/customXml" Target="../ink/ink959.xml"/><Relationship Id="rId27" Type="http://schemas.openxmlformats.org/officeDocument/2006/relationships/image" Target="../media/image206.png"/><Relationship Id="rId30" Type="http://schemas.openxmlformats.org/officeDocument/2006/relationships/customXml" Target="../ink/ink963.xml"/><Relationship Id="rId35" Type="http://schemas.openxmlformats.org/officeDocument/2006/relationships/image" Target="../media/image210.png"/><Relationship Id="rId8" Type="http://schemas.openxmlformats.org/officeDocument/2006/relationships/customXml" Target="../ink/ink952.xml"/><Relationship Id="rId3" Type="http://schemas.openxmlformats.org/officeDocument/2006/relationships/image" Target="../media/image219.png"/><Relationship Id="rId12" Type="http://schemas.openxmlformats.org/officeDocument/2006/relationships/customXml" Target="../ink/ink954.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967.xml"/></Relationships>
</file>

<file path=ppt/slides/_rels/slide87.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976.xml"/><Relationship Id="rId26" Type="http://schemas.openxmlformats.org/officeDocument/2006/relationships/customXml" Target="../ink/ink980.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984.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975.xml"/><Relationship Id="rId20" Type="http://schemas.openxmlformats.org/officeDocument/2006/relationships/customXml" Target="../ink/ink977.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970.xml"/><Relationship Id="rId11" Type="http://schemas.openxmlformats.org/officeDocument/2006/relationships/image" Target="../media/image189.png"/><Relationship Id="rId24" Type="http://schemas.openxmlformats.org/officeDocument/2006/relationships/customXml" Target="../ink/ink979.xml"/><Relationship Id="rId32" Type="http://schemas.openxmlformats.org/officeDocument/2006/relationships/customXml" Target="../ink/ink983.xml"/><Relationship Id="rId37" Type="http://schemas.openxmlformats.org/officeDocument/2006/relationships/image" Target="../media/image212.png"/><Relationship Id="rId40" Type="http://schemas.openxmlformats.org/officeDocument/2006/relationships/customXml" Target="../ink/ink987.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981.xml"/><Relationship Id="rId36" Type="http://schemas.openxmlformats.org/officeDocument/2006/relationships/customXml" Target="../ink/ink985.xml"/><Relationship Id="rId10" Type="http://schemas.openxmlformats.org/officeDocument/2006/relationships/customXml" Target="../ink/ink972.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969.xml"/><Relationship Id="rId9" Type="http://schemas.openxmlformats.org/officeDocument/2006/relationships/image" Target="../media/image188.png"/><Relationship Id="rId14" Type="http://schemas.openxmlformats.org/officeDocument/2006/relationships/customXml" Target="../ink/ink974.xml"/><Relationship Id="rId22" Type="http://schemas.openxmlformats.org/officeDocument/2006/relationships/customXml" Target="../ink/ink978.xml"/><Relationship Id="rId27" Type="http://schemas.openxmlformats.org/officeDocument/2006/relationships/image" Target="../media/image206.png"/><Relationship Id="rId30" Type="http://schemas.openxmlformats.org/officeDocument/2006/relationships/customXml" Target="../ink/ink982.xml"/><Relationship Id="rId35" Type="http://schemas.openxmlformats.org/officeDocument/2006/relationships/image" Target="../media/image210.png"/><Relationship Id="rId8" Type="http://schemas.openxmlformats.org/officeDocument/2006/relationships/customXml" Target="../ink/ink971.xml"/><Relationship Id="rId3" Type="http://schemas.openxmlformats.org/officeDocument/2006/relationships/image" Target="../media/image220.png"/><Relationship Id="rId12" Type="http://schemas.openxmlformats.org/officeDocument/2006/relationships/customXml" Target="../ink/ink973.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986.xml"/></Relationships>
</file>

<file path=ppt/slides/_rels/slide88.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995.xml"/><Relationship Id="rId26" Type="http://schemas.openxmlformats.org/officeDocument/2006/relationships/customXml" Target="../ink/ink999.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1003.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994.xml"/><Relationship Id="rId20" Type="http://schemas.openxmlformats.org/officeDocument/2006/relationships/customXml" Target="../ink/ink996.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989.xml"/><Relationship Id="rId11" Type="http://schemas.openxmlformats.org/officeDocument/2006/relationships/image" Target="../media/image189.png"/><Relationship Id="rId24" Type="http://schemas.openxmlformats.org/officeDocument/2006/relationships/customXml" Target="../ink/ink998.xml"/><Relationship Id="rId32" Type="http://schemas.openxmlformats.org/officeDocument/2006/relationships/customXml" Target="../ink/ink1002.xml"/><Relationship Id="rId37" Type="http://schemas.openxmlformats.org/officeDocument/2006/relationships/image" Target="../media/image212.png"/><Relationship Id="rId40" Type="http://schemas.openxmlformats.org/officeDocument/2006/relationships/customXml" Target="../ink/ink1006.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1000.xml"/><Relationship Id="rId36" Type="http://schemas.openxmlformats.org/officeDocument/2006/relationships/customXml" Target="../ink/ink1004.xml"/><Relationship Id="rId10" Type="http://schemas.openxmlformats.org/officeDocument/2006/relationships/customXml" Target="../ink/ink991.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988.xml"/><Relationship Id="rId9" Type="http://schemas.openxmlformats.org/officeDocument/2006/relationships/image" Target="../media/image188.png"/><Relationship Id="rId14" Type="http://schemas.openxmlformats.org/officeDocument/2006/relationships/customXml" Target="../ink/ink993.xml"/><Relationship Id="rId22" Type="http://schemas.openxmlformats.org/officeDocument/2006/relationships/customXml" Target="../ink/ink997.xml"/><Relationship Id="rId27" Type="http://schemas.openxmlformats.org/officeDocument/2006/relationships/image" Target="../media/image206.png"/><Relationship Id="rId30" Type="http://schemas.openxmlformats.org/officeDocument/2006/relationships/customXml" Target="../ink/ink1001.xml"/><Relationship Id="rId35" Type="http://schemas.openxmlformats.org/officeDocument/2006/relationships/image" Target="../media/image210.png"/><Relationship Id="rId8" Type="http://schemas.openxmlformats.org/officeDocument/2006/relationships/customXml" Target="../ink/ink990.xml"/><Relationship Id="rId3" Type="http://schemas.openxmlformats.org/officeDocument/2006/relationships/image" Target="../media/image221.png"/><Relationship Id="rId12" Type="http://schemas.openxmlformats.org/officeDocument/2006/relationships/customXml" Target="../ink/ink992.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1005.xml"/></Relationships>
</file>

<file path=ppt/slides/_rels/slide89.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1014.xml"/><Relationship Id="rId26" Type="http://schemas.openxmlformats.org/officeDocument/2006/relationships/customXml" Target="../ink/ink1018.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1022.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1013.xml"/><Relationship Id="rId20" Type="http://schemas.openxmlformats.org/officeDocument/2006/relationships/customXml" Target="../ink/ink1015.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1008.xml"/><Relationship Id="rId11" Type="http://schemas.openxmlformats.org/officeDocument/2006/relationships/image" Target="../media/image189.png"/><Relationship Id="rId24" Type="http://schemas.openxmlformats.org/officeDocument/2006/relationships/customXml" Target="../ink/ink1017.xml"/><Relationship Id="rId32" Type="http://schemas.openxmlformats.org/officeDocument/2006/relationships/customXml" Target="../ink/ink1021.xml"/><Relationship Id="rId37" Type="http://schemas.openxmlformats.org/officeDocument/2006/relationships/image" Target="../media/image212.png"/><Relationship Id="rId40" Type="http://schemas.openxmlformats.org/officeDocument/2006/relationships/customXml" Target="../ink/ink1025.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1019.xml"/><Relationship Id="rId36" Type="http://schemas.openxmlformats.org/officeDocument/2006/relationships/customXml" Target="../ink/ink1023.xml"/><Relationship Id="rId10" Type="http://schemas.openxmlformats.org/officeDocument/2006/relationships/customXml" Target="../ink/ink1010.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1007.xml"/><Relationship Id="rId9" Type="http://schemas.openxmlformats.org/officeDocument/2006/relationships/image" Target="../media/image188.png"/><Relationship Id="rId14" Type="http://schemas.openxmlformats.org/officeDocument/2006/relationships/customXml" Target="../ink/ink1012.xml"/><Relationship Id="rId22" Type="http://schemas.openxmlformats.org/officeDocument/2006/relationships/customXml" Target="../ink/ink1016.xml"/><Relationship Id="rId27" Type="http://schemas.openxmlformats.org/officeDocument/2006/relationships/image" Target="../media/image206.png"/><Relationship Id="rId30" Type="http://schemas.openxmlformats.org/officeDocument/2006/relationships/customXml" Target="../ink/ink1020.xml"/><Relationship Id="rId35" Type="http://schemas.openxmlformats.org/officeDocument/2006/relationships/image" Target="../media/image210.png"/><Relationship Id="rId8" Type="http://schemas.openxmlformats.org/officeDocument/2006/relationships/customXml" Target="../ink/ink1009.xml"/><Relationship Id="rId3" Type="http://schemas.openxmlformats.org/officeDocument/2006/relationships/image" Target="../media/image222.png"/><Relationship Id="rId12" Type="http://schemas.openxmlformats.org/officeDocument/2006/relationships/customXml" Target="../ink/ink1011.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10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1033.xml"/><Relationship Id="rId26" Type="http://schemas.openxmlformats.org/officeDocument/2006/relationships/customXml" Target="../ink/ink1037.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1041.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1032.xml"/><Relationship Id="rId20" Type="http://schemas.openxmlformats.org/officeDocument/2006/relationships/customXml" Target="../ink/ink1034.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1027.xml"/><Relationship Id="rId11" Type="http://schemas.openxmlformats.org/officeDocument/2006/relationships/image" Target="../media/image189.png"/><Relationship Id="rId24" Type="http://schemas.openxmlformats.org/officeDocument/2006/relationships/customXml" Target="../ink/ink1036.xml"/><Relationship Id="rId32" Type="http://schemas.openxmlformats.org/officeDocument/2006/relationships/customXml" Target="../ink/ink1040.xml"/><Relationship Id="rId37" Type="http://schemas.openxmlformats.org/officeDocument/2006/relationships/image" Target="../media/image212.png"/><Relationship Id="rId40" Type="http://schemas.openxmlformats.org/officeDocument/2006/relationships/customXml" Target="../ink/ink1044.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1038.xml"/><Relationship Id="rId36" Type="http://schemas.openxmlformats.org/officeDocument/2006/relationships/customXml" Target="../ink/ink1042.xml"/><Relationship Id="rId10" Type="http://schemas.openxmlformats.org/officeDocument/2006/relationships/customXml" Target="../ink/ink1029.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1026.xml"/><Relationship Id="rId9" Type="http://schemas.openxmlformats.org/officeDocument/2006/relationships/image" Target="../media/image188.png"/><Relationship Id="rId14" Type="http://schemas.openxmlformats.org/officeDocument/2006/relationships/customXml" Target="../ink/ink1031.xml"/><Relationship Id="rId22" Type="http://schemas.openxmlformats.org/officeDocument/2006/relationships/customXml" Target="../ink/ink1035.xml"/><Relationship Id="rId27" Type="http://schemas.openxmlformats.org/officeDocument/2006/relationships/image" Target="../media/image206.png"/><Relationship Id="rId30" Type="http://schemas.openxmlformats.org/officeDocument/2006/relationships/customXml" Target="../ink/ink1039.xml"/><Relationship Id="rId35" Type="http://schemas.openxmlformats.org/officeDocument/2006/relationships/image" Target="../media/image210.png"/><Relationship Id="rId8" Type="http://schemas.openxmlformats.org/officeDocument/2006/relationships/customXml" Target="../ink/ink1028.xml"/><Relationship Id="rId3" Type="http://schemas.openxmlformats.org/officeDocument/2006/relationships/image" Target="../media/image223.png"/><Relationship Id="rId12" Type="http://schemas.openxmlformats.org/officeDocument/2006/relationships/customXml" Target="../ink/ink1030.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1043.xml"/></Relationships>
</file>

<file path=ppt/slides/_rels/slide91.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1052.xml"/><Relationship Id="rId26" Type="http://schemas.openxmlformats.org/officeDocument/2006/relationships/customXml" Target="../ink/ink1056.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1060.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1051.xml"/><Relationship Id="rId20" Type="http://schemas.openxmlformats.org/officeDocument/2006/relationships/customXml" Target="../ink/ink1053.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1046.xml"/><Relationship Id="rId11" Type="http://schemas.openxmlformats.org/officeDocument/2006/relationships/image" Target="../media/image189.png"/><Relationship Id="rId24" Type="http://schemas.openxmlformats.org/officeDocument/2006/relationships/customXml" Target="../ink/ink1055.xml"/><Relationship Id="rId32" Type="http://schemas.openxmlformats.org/officeDocument/2006/relationships/customXml" Target="../ink/ink1059.xml"/><Relationship Id="rId37" Type="http://schemas.openxmlformats.org/officeDocument/2006/relationships/image" Target="../media/image212.png"/><Relationship Id="rId40" Type="http://schemas.openxmlformats.org/officeDocument/2006/relationships/customXml" Target="../ink/ink1063.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1057.xml"/><Relationship Id="rId36" Type="http://schemas.openxmlformats.org/officeDocument/2006/relationships/customXml" Target="../ink/ink1061.xml"/><Relationship Id="rId10" Type="http://schemas.openxmlformats.org/officeDocument/2006/relationships/customXml" Target="../ink/ink1048.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1045.xml"/><Relationship Id="rId9" Type="http://schemas.openxmlformats.org/officeDocument/2006/relationships/image" Target="../media/image188.png"/><Relationship Id="rId14" Type="http://schemas.openxmlformats.org/officeDocument/2006/relationships/customXml" Target="../ink/ink1050.xml"/><Relationship Id="rId22" Type="http://schemas.openxmlformats.org/officeDocument/2006/relationships/customXml" Target="../ink/ink1054.xml"/><Relationship Id="rId27" Type="http://schemas.openxmlformats.org/officeDocument/2006/relationships/image" Target="../media/image206.png"/><Relationship Id="rId30" Type="http://schemas.openxmlformats.org/officeDocument/2006/relationships/customXml" Target="../ink/ink1058.xml"/><Relationship Id="rId35" Type="http://schemas.openxmlformats.org/officeDocument/2006/relationships/image" Target="../media/image210.png"/><Relationship Id="rId8" Type="http://schemas.openxmlformats.org/officeDocument/2006/relationships/customXml" Target="../ink/ink1047.xml"/><Relationship Id="rId3" Type="http://schemas.openxmlformats.org/officeDocument/2006/relationships/image" Target="../media/image224.png"/><Relationship Id="rId12" Type="http://schemas.openxmlformats.org/officeDocument/2006/relationships/customXml" Target="../ink/ink1049.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1062.xml"/></Relationships>
</file>

<file path=ppt/slides/_rels/slide92.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1071.xml"/><Relationship Id="rId26" Type="http://schemas.openxmlformats.org/officeDocument/2006/relationships/customXml" Target="../ink/ink1075.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1079.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1070.xml"/><Relationship Id="rId20" Type="http://schemas.openxmlformats.org/officeDocument/2006/relationships/customXml" Target="../ink/ink1072.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1065.xml"/><Relationship Id="rId11" Type="http://schemas.openxmlformats.org/officeDocument/2006/relationships/image" Target="../media/image189.png"/><Relationship Id="rId24" Type="http://schemas.openxmlformats.org/officeDocument/2006/relationships/customXml" Target="../ink/ink1074.xml"/><Relationship Id="rId32" Type="http://schemas.openxmlformats.org/officeDocument/2006/relationships/customXml" Target="../ink/ink1078.xml"/><Relationship Id="rId37" Type="http://schemas.openxmlformats.org/officeDocument/2006/relationships/image" Target="../media/image212.png"/><Relationship Id="rId40" Type="http://schemas.openxmlformats.org/officeDocument/2006/relationships/customXml" Target="../ink/ink1082.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1076.xml"/><Relationship Id="rId36" Type="http://schemas.openxmlformats.org/officeDocument/2006/relationships/customXml" Target="../ink/ink1080.xml"/><Relationship Id="rId10" Type="http://schemas.openxmlformats.org/officeDocument/2006/relationships/customXml" Target="../ink/ink1067.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1064.xml"/><Relationship Id="rId9" Type="http://schemas.openxmlformats.org/officeDocument/2006/relationships/image" Target="../media/image188.png"/><Relationship Id="rId14" Type="http://schemas.openxmlformats.org/officeDocument/2006/relationships/customXml" Target="../ink/ink1069.xml"/><Relationship Id="rId22" Type="http://schemas.openxmlformats.org/officeDocument/2006/relationships/customXml" Target="../ink/ink1073.xml"/><Relationship Id="rId27" Type="http://schemas.openxmlformats.org/officeDocument/2006/relationships/image" Target="../media/image206.png"/><Relationship Id="rId30" Type="http://schemas.openxmlformats.org/officeDocument/2006/relationships/customXml" Target="../ink/ink1077.xml"/><Relationship Id="rId35" Type="http://schemas.openxmlformats.org/officeDocument/2006/relationships/image" Target="../media/image210.png"/><Relationship Id="rId8" Type="http://schemas.openxmlformats.org/officeDocument/2006/relationships/customXml" Target="../ink/ink1066.xml"/><Relationship Id="rId3" Type="http://schemas.openxmlformats.org/officeDocument/2006/relationships/image" Target="../media/image225.png"/><Relationship Id="rId12" Type="http://schemas.openxmlformats.org/officeDocument/2006/relationships/customXml" Target="../ink/ink1068.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1081.xml"/></Relationships>
</file>

<file path=ppt/slides/_rels/slide93.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1090.xml"/><Relationship Id="rId26" Type="http://schemas.openxmlformats.org/officeDocument/2006/relationships/customXml" Target="../ink/ink1094.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1098.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1089.xml"/><Relationship Id="rId20" Type="http://schemas.openxmlformats.org/officeDocument/2006/relationships/customXml" Target="../ink/ink1091.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1084.xml"/><Relationship Id="rId11" Type="http://schemas.openxmlformats.org/officeDocument/2006/relationships/image" Target="../media/image189.png"/><Relationship Id="rId24" Type="http://schemas.openxmlformats.org/officeDocument/2006/relationships/customXml" Target="../ink/ink1093.xml"/><Relationship Id="rId32" Type="http://schemas.openxmlformats.org/officeDocument/2006/relationships/customXml" Target="../ink/ink1097.xml"/><Relationship Id="rId37" Type="http://schemas.openxmlformats.org/officeDocument/2006/relationships/image" Target="../media/image212.png"/><Relationship Id="rId40" Type="http://schemas.openxmlformats.org/officeDocument/2006/relationships/customXml" Target="../ink/ink1101.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1095.xml"/><Relationship Id="rId36" Type="http://schemas.openxmlformats.org/officeDocument/2006/relationships/customXml" Target="../ink/ink1099.xml"/><Relationship Id="rId10" Type="http://schemas.openxmlformats.org/officeDocument/2006/relationships/customXml" Target="../ink/ink1086.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1083.xml"/><Relationship Id="rId9" Type="http://schemas.openxmlformats.org/officeDocument/2006/relationships/image" Target="../media/image188.png"/><Relationship Id="rId14" Type="http://schemas.openxmlformats.org/officeDocument/2006/relationships/customXml" Target="../ink/ink1088.xml"/><Relationship Id="rId22" Type="http://schemas.openxmlformats.org/officeDocument/2006/relationships/customXml" Target="../ink/ink1092.xml"/><Relationship Id="rId27" Type="http://schemas.openxmlformats.org/officeDocument/2006/relationships/image" Target="../media/image206.png"/><Relationship Id="rId30" Type="http://schemas.openxmlformats.org/officeDocument/2006/relationships/customXml" Target="../ink/ink1096.xml"/><Relationship Id="rId35" Type="http://schemas.openxmlformats.org/officeDocument/2006/relationships/image" Target="../media/image210.png"/><Relationship Id="rId8" Type="http://schemas.openxmlformats.org/officeDocument/2006/relationships/customXml" Target="../ink/ink1085.xml"/><Relationship Id="rId3" Type="http://schemas.openxmlformats.org/officeDocument/2006/relationships/image" Target="../media/image223.png"/><Relationship Id="rId12" Type="http://schemas.openxmlformats.org/officeDocument/2006/relationships/customXml" Target="../ink/ink1087.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1100.xml"/></Relationships>
</file>

<file path=ppt/slides/_rels/slide94.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1109.xml"/><Relationship Id="rId26" Type="http://schemas.openxmlformats.org/officeDocument/2006/relationships/customXml" Target="../ink/ink1113.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1117.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1108.xml"/><Relationship Id="rId20" Type="http://schemas.openxmlformats.org/officeDocument/2006/relationships/customXml" Target="../ink/ink1110.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1103.xml"/><Relationship Id="rId11" Type="http://schemas.openxmlformats.org/officeDocument/2006/relationships/image" Target="../media/image189.png"/><Relationship Id="rId24" Type="http://schemas.openxmlformats.org/officeDocument/2006/relationships/customXml" Target="../ink/ink1112.xml"/><Relationship Id="rId32" Type="http://schemas.openxmlformats.org/officeDocument/2006/relationships/customXml" Target="../ink/ink1116.xml"/><Relationship Id="rId37" Type="http://schemas.openxmlformats.org/officeDocument/2006/relationships/image" Target="../media/image212.png"/><Relationship Id="rId40" Type="http://schemas.openxmlformats.org/officeDocument/2006/relationships/customXml" Target="../ink/ink1120.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1114.xml"/><Relationship Id="rId36" Type="http://schemas.openxmlformats.org/officeDocument/2006/relationships/customXml" Target="../ink/ink1118.xml"/><Relationship Id="rId10" Type="http://schemas.openxmlformats.org/officeDocument/2006/relationships/customXml" Target="../ink/ink1105.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1102.xml"/><Relationship Id="rId9" Type="http://schemas.openxmlformats.org/officeDocument/2006/relationships/image" Target="../media/image188.png"/><Relationship Id="rId14" Type="http://schemas.openxmlformats.org/officeDocument/2006/relationships/customXml" Target="../ink/ink1107.xml"/><Relationship Id="rId22" Type="http://schemas.openxmlformats.org/officeDocument/2006/relationships/customXml" Target="../ink/ink1111.xml"/><Relationship Id="rId27" Type="http://schemas.openxmlformats.org/officeDocument/2006/relationships/image" Target="../media/image206.png"/><Relationship Id="rId30" Type="http://schemas.openxmlformats.org/officeDocument/2006/relationships/customXml" Target="../ink/ink1115.xml"/><Relationship Id="rId35" Type="http://schemas.openxmlformats.org/officeDocument/2006/relationships/image" Target="../media/image210.png"/><Relationship Id="rId8" Type="http://schemas.openxmlformats.org/officeDocument/2006/relationships/customXml" Target="../ink/ink1104.xml"/><Relationship Id="rId3" Type="http://schemas.openxmlformats.org/officeDocument/2006/relationships/image" Target="../media/image226.png"/><Relationship Id="rId12" Type="http://schemas.openxmlformats.org/officeDocument/2006/relationships/customXml" Target="../ink/ink1106.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1119.xml"/></Relationships>
</file>

<file path=ppt/slides/_rels/slide95.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1128.xml"/><Relationship Id="rId26" Type="http://schemas.openxmlformats.org/officeDocument/2006/relationships/customXml" Target="../ink/ink1132.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1136.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1127.xml"/><Relationship Id="rId20" Type="http://schemas.openxmlformats.org/officeDocument/2006/relationships/customXml" Target="../ink/ink1129.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1122.xml"/><Relationship Id="rId11" Type="http://schemas.openxmlformats.org/officeDocument/2006/relationships/image" Target="../media/image189.png"/><Relationship Id="rId24" Type="http://schemas.openxmlformats.org/officeDocument/2006/relationships/customXml" Target="../ink/ink1131.xml"/><Relationship Id="rId32" Type="http://schemas.openxmlformats.org/officeDocument/2006/relationships/customXml" Target="../ink/ink1135.xml"/><Relationship Id="rId37" Type="http://schemas.openxmlformats.org/officeDocument/2006/relationships/image" Target="../media/image212.png"/><Relationship Id="rId40" Type="http://schemas.openxmlformats.org/officeDocument/2006/relationships/customXml" Target="../ink/ink1139.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1133.xml"/><Relationship Id="rId36" Type="http://schemas.openxmlformats.org/officeDocument/2006/relationships/customXml" Target="../ink/ink1137.xml"/><Relationship Id="rId10" Type="http://schemas.openxmlformats.org/officeDocument/2006/relationships/customXml" Target="../ink/ink1124.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1121.xml"/><Relationship Id="rId9" Type="http://schemas.openxmlformats.org/officeDocument/2006/relationships/image" Target="../media/image188.png"/><Relationship Id="rId14" Type="http://schemas.openxmlformats.org/officeDocument/2006/relationships/customXml" Target="../ink/ink1126.xml"/><Relationship Id="rId22" Type="http://schemas.openxmlformats.org/officeDocument/2006/relationships/customXml" Target="../ink/ink1130.xml"/><Relationship Id="rId27" Type="http://schemas.openxmlformats.org/officeDocument/2006/relationships/image" Target="../media/image206.png"/><Relationship Id="rId30" Type="http://schemas.openxmlformats.org/officeDocument/2006/relationships/customXml" Target="../ink/ink1134.xml"/><Relationship Id="rId35" Type="http://schemas.openxmlformats.org/officeDocument/2006/relationships/image" Target="../media/image210.png"/><Relationship Id="rId8" Type="http://schemas.openxmlformats.org/officeDocument/2006/relationships/customXml" Target="../ink/ink1123.xml"/><Relationship Id="rId3" Type="http://schemas.openxmlformats.org/officeDocument/2006/relationships/image" Target="../media/image227.png"/><Relationship Id="rId12" Type="http://schemas.openxmlformats.org/officeDocument/2006/relationships/customXml" Target="../ink/ink1125.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1138.xml"/></Relationships>
</file>

<file path=ppt/slides/_rels/slide96.xml.rels><?xml version="1.0" encoding="UTF-8" standalone="yes"?>
<Relationships xmlns="http://schemas.openxmlformats.org/package/2006/relationships"><Relationship Id="rId13" Type="http://schemas.openxmlformats.org/officeDocument/2006/relationships/image" Target="../media/image197.png"/><Relationship Id="rId18" Type="http://schemas.openxmlformats.org/officeDocument/2006/relationships/customXml" Target="../ink/ink1147.xml"/><Relationship Id="rId26" Type="http://schemas.openxmlformats.org/officeDocument/2006/relationships/customXml" Target="../ink/ink1151.xml"/><Relationship Id="rId39" Type="http://schemas.openxmlformats.org/officeDocument/2006/relationships/image" Target="../media/image213.png"/><Relationship Id="rId21" Type="http://schemas.openxmlformats.org/officeDocument/2006/relationships/image" Target="../media/image203.png"/><Relationship Id="rId34" Type="http://schemas.openxmlformats.org/officeDocument/2006/relationships/customXml" Target="../ink/ink1155.xml"/><Relationship Id="rId42" Type="http://schemas.openxmlformats.org/officeDocument/2006/relationships/customXml" Target="../ink/ink1159.xml"/><Relationship Id="rId7" Type="http://schemas.openxmlformats.org/officeDocument/2006/relationships/image" Target="../media/image187.png"/><Relationship Id="rId2" Type="http://schemas.openxmlformats.org/officeDocument/2006/relationships/image" Target="../media/image1850.png"/><Relationship Id="rId16" Type="http://schemas.openxmlformats.org/officeDocument/2006/relationships/customXml" Target="../ink/ink1146.xml"/><Relationship Id="rId20" Type="http://schemas.openxmlformats.org/officeDocument/2006/relationships/customXml" Target="../ink/ink1148.xml"/><Relationship Id="rId29" Type="http://schemas.openxmlformats.org/officeDocument/2006/relationships/image" Target="../media/image207.png"/><Relationship Id="rId41" Type="http://schemas.openxmlformats.org/officeDocument/2006/relationships/image" Target="../media/image214.png"/><Relationship Id="rId1" Type="http://schemas.openxmlformats.org/officeDocument/2006/relationships/slideLayout" Target="../slideLayouts/slideLayout4.xml"/><Relationship Id="rId6" Type="http://schemas.openxmlformats.org/officeDocument/2006/relationships/customXml" Target="../ink/ink1141.xml"/><Relationship Id="rId11" Type="http://schemas.openxmlformats.org/officeDocument/2006/relationships/image" Target="../media/image189.png"/><Relationship Id="rId24" Type="http://schemas.openxmlformats.org/officeDocument/2006/relationships/customXml" Target="../ink/ink1150.xml"/><Relationship Id="rId32" Type="http://schemas.openxmlformats.org/officeDocument/2006/relationships/customXml" Target="../ink/ink1154.xml"/><Relationship Id="rId37" Type="http://schemas.openxmlformats.org/officeDocument/2006/relationships/image" Target="../media/image212.png"/><Relationship Id="rId40" Type="http://schemas.openxmlformats.org/officeDocument/2006/relationships/customXml" Target="../ink/ink1158.xml"/><Relationship Id="rId5" Type="http://schemas.openxmlformats.org/officeDocument/2006/relationships/image" Target="../media/image186.png"/><Relationship Id="rId15" Type="http://schemas.openxmlformats.org/officeDocument/2006/relationships/image" Target="../media/image198.png"/><Relationship Id="rId23" Type="http://schemas.openxmlformats.org/officeDocument/2006/relationships/image" Target="../media/image204.png"/><Relationship Id="rId28" Type="http://schemas.openxmlformats.org/officeDocument/2006/relationships/customXml" Target="../ink/ink1152.xml"/><Relationship Id="rId36" Type="http://schemas.openxmlformats.org/officeDocument/2006/relationships/customXml" Target="../ink/ink1156.xml"/><Relationship Id="rId10" Type="http://schemas.openxmlformats.org/officeDocument/2006/relationships/customXml" Target="../ink/ink1143.xml"/><Relationship Id="rId19" Type="http://schemas.openxmlformats.org/officeDocument/2006/relationships/image" Target="../media/image201.png"/><Relationship Id="rId31" Type="http://schemas.openxmlformats.org/officeDocument/2006/relationships/image" Target="../media/image208.png"/><Relationship Id="rId4" Type="http://schemas.openxmlformats.org/officeDocument/2006/relationships/customXml" Target="../ink/ink1140.xml"/><Relationship Id="rId9" Type="http://schemas.openxmlformats.org/officeDocument/2006/relationships/image" Target="../media/image188.png"/><Relationship Id="rId14" Type="http://schemas.openxmlformats.org/officeDocument/2006/relationships/customXml" Target="../ink/ink1145.xml"/><Relationship Id="rId22" Type="http://schemas.openxmlformats.org/officeDocument/2006/relationships/customXml" Target="../ink/ink1149.xml"/><Relationship Id="rId27" Type="http://schemas.openxmlformats.org/officeDocument/2006/relationships/image" Target="../media/image206.png"/><Relationship Id="rId30" Type="http://schemas.openxmlformats.org/officeDocument/2006/relationships/customXml" Target="../ink/ink1153.xml"/><Relationship Id="rId35" Type="http://schemas.openxmlformats.org/officeDocument/2006/relationships/image" Target="../media/image210.png"/><Relationship Id="rId43" Type="http://schemas.openxmlformats.org/officeDocument/2006/relationships/image" Target="../media/image228.png"/><Relationship Id="rId8" Type="http://schemas.openxmlformats.org/officeDocument/2006/relationships/customXml" Target="../ink/ink1142.xml"/><Relationship Id="rId3" Type="http://schemas.openxmlformats.org/officeDocument/2006/relationships/image" Target="../media/image227.png"/><Relationship Id="rId12" Type="http://schemas.openxmlformats.org/officeDocument/2006/relationships/customXml" Target="../ink/ink1144.xml"/><Relationship Id="rId17" Type="http://schemas.openxmlformats.org/officeDocument/2006/relationships/image" Target="../media/image200.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customXml" Target="../ink/ink11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1AE8-337C-4F0F-BE2E-5D2FDD7F9BAE}"/>
              </a:ext>
            </a:extLst>
          </p:cNvPr>
          <p:cNvSpPr>
            <a:spLocks noGrp="1"/>
          </p:cNvSpPr>
          <p:nvPr>
            <p:ph type="ctrTitle"/>
          </p:nvPr>
        </p:nvSpPr>
        <p:spPr/>
        <p:txBody>
          <a:bodyPr/>
          <a:lstStyle/>
          <a:p>
            <a:r>
              <a:rPr lang="en-US" dirty="0"/>
              <a:t>Introduction to Vectors</a:t>
            </a:r>
          </a:p>
        </p:txBody>
      </p:sp>
      <p:sp>
        <p:nvSpPr>
          <p:cNvPr id="3" name="Subtitle 2">
            <a:extLst>
              <a:ext uri="{FF2B5EF4-FFF2-40B4-BE49-F238E27FC236}">
                <a16:creationId xmlns:a16="http://schemas.microsoft.com/office/drawing/2014/main" id="{40CD89EA-699E-4BEE-BDF9-FB8D5CB71B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865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7826-BD4D-4EF8-8895-874C76AAB341}"/>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B3F822-F916-4B81-9DD3-A941489ABAC3}"/>
                  </a:ext>
                </a:extLst>
              </p:cNvPr>
              <p:cNvSpPr>
                <a:spLocks noGrp="1"/>
              </p:cNvSpPr>
              <p:nvPr>
                <p:ph idx="1"/>
              </p:nvPr>
            </p:nvSpPr>
            <p:spPr/>
            <p:txBody>
              <a:bodyPr/>
              <a:lstStyle/>
              <a:p>
                <a:pPr marL="0" indent="0">
                  <a:buNone/>
                </a:pPr>
                <a:r>
                  <a:rPr lang="en-US" dirty="0"/>
                  <a:t> A way of thinking about the sum of two vectors is as follows:</a:t>
                </a:r>
              </a:p>
              <a:p>
                <a:pPr marL="0" indent="0">
                  <a:buNone/>
                </a:pPr>
                <a:endParaRPr lang="en-US" dirty="0"/>
              </a:p>
              <a:p>
                <a:pPr marL="0" indent="0">
                  <a:buNone/>
                </a:pPr>
                <a:r>
                  <a:rPr lang="en-US" dirty="0"/>
                  <a:t>If you start at Point A and walk to Point B, then walk from Point B to Point C, the net result is as if you walked from A directly to C.</a:t>
                </a:r>
              </a:p>
              <a:p>
                <a:pPr marL="0" indent="0">
                  <a:buNone/>
                </a:pPr>
                <a:endParaRPr lang="en-US" dirty="0"/>
              </a:p>
              <a:p>
                <a:pPr marL="0" indent="0">
                  <a:buNone/>
                </a:pPr>
                <a:r>
                  <a:rPr lang="en-US" dirty="0"/>
                  <a:t>Therefore,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𝐴𝐶</m:t>
                        </m:r>
                      </m:e>
                    </m:acc>
                  </m:oMath>
                </a14:m>
                <a:endParaRPr lang="en-US" dirty="0"/>
              </a:p>
            </p:txBody>
          </p:sp>
        </mc:Choice>
        <mc:Fallback xmlns="">
          <p:sp>
            <p:nvSpPr>
              <p:cNvPr id="3" name="Content Placeholder 2">
                <a:extLst>
                  <a:ext uri="{FF2B5EF4-FFF2-40B4-BE49-F238E27FC236}">
                    <a16:creationId xmlns:a16="http://schemas.microsoft.com/office/drawing/2014/main" id="{4CB3F822-F916-4B81-9DD3-A941489ABAC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3208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CD91-887A-4816-9BF5-6BE0DE895BD7}"/>
              </a:ext>
            </a:extLst>
          </p:cNvPr>
          <p:cNvSpPr>
            <a:spLocks noGrp="1"/>
          </p:cNvSpPr>
          <p:nvPr>
            <p:ph type="title"/>
          </p:nvPr>
        </p:nvSpPr>
        <p:spPr/>
        <p:txBody>
          <a:bodyPr>
            <a:normAutofit fontScale="90000"/>
          </a:bodyPr>
          <a:lstStyle/>
          <a:p>
            <a:br>
              <a:rPr lang="en-US" sz="2900" dirty="0"/>
            </a:br>
            <a:r>
              <a:rPr lang="en-US" sz="2900" dirty="0"/>
              <a:t>Suppose that an airplane is traveling with a component velocity of 500 km/h N when it encounters a wind blowing with a velocity of 100 km/h E. What is the resultant velocity?</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DE7D6C-4B5F-457C-9C55-794A604126BB}"/>
                  </a:ext>
                </a:extLst>
              </p:cNvPr>
              <p:cNvSpPr>
                <a:spLocks noGrp="1"/>
              </p:cNvSpPr>
              <p:nvPr>
                <p:ph idx="1"/>
              </p:nvPr>
            </p:nvSpPr>
            <p:spPr/>
            <p:txBody>
              <a:bodyPr>
                <a:normAutofit fontScale="92500" lnSpcReduction="10000"/>
              </a:bodyPr>
              <a:lstStyle/>
              <a:p>
                <a:pPr marL="0" indent="0">
                  <a:buNone/>
                </a:pPr>
                <a:r>
                  <a:rPr lang="en-US" dirty="0"/>
                  <a:t>                                 </a:t>
                </a:r>
                <a14:m>
                  <m:oMath xmlns:m="http://schemas.openxmlformats.org/officeDocument/2006/math">
                    <m:sSup>
                      <m:sSupPr>
                        <m:ctrlPr>
                          <a:rPr lang="en-US"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(500)</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(100)</m:t>
                        </m:r>
                      </m:e>
                      <m:sup>
                        <m:r>
                          <a:rPr lang="en-US" b="0" i="1" smtClean="0">
                            <a:latin typeface="Cambria Math" panose="02040503050406030204" pitchFamily="18" charset="0"/>
                          </a:rPr>
                          <m:t>2</m:t>
                        </m:r>
                      </m:sup>
                    </m:sSup>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=250000+10000</m:t>
                    </m:r>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=260000</m:t>
                    </m:r>
                  </m:oMath>
                </a14:m>
                <a:endParaRPr lang="en-US" dirty="0"/>
              </a:p>
              <a:p>
                <a:pPr marL="0" indent="0">
                  <a:buNone/>
                </a:pPr>
                <a:r>
                  <a:rPr lang="en-US" dirty="0"/>
                  <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d>
                  </m:oMath>
                </a14:m>
                <a:r>
                  <a:rPr lang="en-US" dirty="0"/>
                  <a:t>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260000</m:t>
                        </m:r>
                      </m:e>
                    </m:rad>
                  </m:oMath>
                </a14:m>
                <a:endParaRPr lang="en-US" dirty="0"/>
              </a:p>
              <a:p>
                <a:pPr marL="0" indent="0">
                  <a:buNone/>
                </a:pPr>
                <a:r>
                  <a:rPr lang="en-US" dirty="0"/>
                  <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509.9</m:t>
                    </m:r>
                  </m:oMath>
                </a14:m>
                <a:endParaRPr lang="en-US" dirty="0"/>
              </a:p>
              <a:p>
                <a:pPr marL="0" indent="0">
                  <a:buNone/>
                </a:pPr>
                <a:endParaRPr lang="en-US" dirty="0"/>
              </a:p>
              <a:p>
                <a:pPr marL="0" indent="0">
                  <a:buNone/>
                </a:pP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100</m:t>
                        </m:r>
                      </m:num>
                      <m:den>
                        <m:r>
                          <a:rPr lang="en-US" b="0" i="1" smtClean="0">
                            <a:latin typeface="Cambria Math" panose="02040503050406030204" pitchFamily="18" charset="0"/>
                          </a:rPr>
                          <m:t>500</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11.3</m:t>
                        </m:r>
                      </m:e>
                      <m:sup>
                        <m:r>
                          <a:rPr lang="en-US" b="0" i="1" smtClean="0">
                            <a:latin typeface="Cambria Math" panose="02040503050406030204" pitchFamily="18" charset="0"/>
                            <a:ea typeface="Cambria Math" panose="02040503050406030204" pitchFamily="18" charset="0"/>
                          </a:rPr>
                          <m:t>0</m:t>
                        </m:r>
                      </m:sup>
                    </m:sSup>
                  </m:oMath>
                </a14:m>
                <a:endParaRPr lang="en-US" dirty="0"/>
              </a:p>
              <a:p>
                <a:pPr marL="0" indent="0">
                  <a:buNone/>
                </a:pPr>
                <a:r>
                  <a:rPr lang="en-US" dirty="0"/>
                  <a:t>                                  Therefore the resultant velocity is approximately</a:t>
                </a:r>
              </a:p>
              <a:p>
                <a:pPr marL="0" indent="0">
                  <a:buNone/>
                </a:pPr>
                <a:r>
                  <a:rPr lang="en-US" dirty="0"/>
                  <a:t>                                  509.9 km/h [N 11.3° E]</a:t>
                </a:r>
              </a:p>
            </p:txBody>
          </p:sp>
        </mc:Choice>
        <mc:Fallback xmlns="">
          <p:sp>
            <p:nvSpPr>
              <p:cNvPr id="3" name="Content Placeholder 2">
                <a:extLst>
                  <a:ext uri="{FF2B5EF4-FFF2-40B4-BE49-F238E27FC236}">
                    <a16:creationId xmlns:a16="http://schemas.microsoft.com/office/drawing/2014/main" id="{32DE7D6C-4B5F-457C-9C55-794A604126B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C81F9F1-99A7-429D-BA15-8F624EFE8A44}"/>
              </a:ext>
            </a:extLst>
          </p:cNvPr>
          <p:cNvCxnSpPr/>
          <p:nvPr/>
        </p:nvCxnSpPr>
        <p:spPr>
          <a:xfrm flipV="1">
            <a:off x="1564849" y="2384981"/>
            <a:ext cx="0" cy="251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C3FC02E-8318-4D50-B34F-0D4DA7DCB538}"/>
              </a:ext>
            </a:extLst>
          </p:cNvPr>
          <p:cNvCxnSpPr/>
          <p:nvPr/>
        </p:nvCxnSpPr>
        <p:spPr>
          <a:xfrm>
            <a:off x="1564849" y="2422689"/>
            <a:ext cx="961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E87D9A-CAFE-45CE-AA2A-09C189005C4D}"/>
              </a:ext>
            </a:extLst>
          </p:cNvPr>
          <p:cNvCxnSpPr/>
          <p:nvPr/>
        </p:nvCxnSpPr>
        <p:spPr>
          <a:xfrm flipV="1">
            <a:off x="1564849" y="2450969"/>
            <a:ext cx="961535" cy="245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CB230B03-3868-43FB-A7CD-D685A7902F23}"/>
                  </a:ext>
                </a:extLst>
              </p14:cNvPr>
              <p14:cNvContentPartPr/>
              <p14:nvPr/>
            </p14:nvContentPartPr>
            <p14:xfrm>
              <a:off x="1116353" y="3161012"/>
              <a:ext cx="285120" cy="205200"/>
            </p14:xfrm>
          </p:contentPart>
        </mc:Choice>
        <mc:Fallback xmlns="">
          <p:pic>
            <p:nvPicPr>
              <p:cNvPr id="14" name="Ink 13">
                <a:extLst>
                  <a:ext uri="{FF2B5EF4-FFF2-40B4-BE49-F238E27FC236}">
                    <a16:creationId xmlns:a16="http://schemas.microsoft.com/office/drawing/2014/main" id="{CB230B03-3868-43FB-A7CD-D685A7902F23}"/>
                  </a:ext>
                </a:extLst>
              </p:cNvPr>
              <p:cNvPicPr/>
              <p:nvPr/>
            </p:nvPicPr>
            <p:blipFill>
              <a:blip r:embed="rId4"/>
              <a:stretch>
                <a:fillRect/>
              </a:stretch>
            </p:blipFill>
            <p:spPr>
              <a:xfrm>
                <a:off x="1107713" y="3152372"/>
                <a:ext cx="302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A62C94D0-4363-4F34-A960-BB98B77AFB86}"/>
                  </a:ext>
                </a:extLst>
              </p14:cNvPr>
              <p14:cNvContentPartPr/>
              <p14:nvPr/>
            </p14:nvContentPartPr>
            <p14:xfrm>
              <a:off x="1578233" y="2286572"/>
              <a:ext cx="467280" cy="369000"/>
            </p14:xfrm>
          </p:contentPart>
        </mc:Choice>
        <mc:Fallback xmlns="">
          <p:pic>
            <p:nvPicPr>
              <p:cNvPr id="19" name="Ink 18">
                <a:extLst>
                  <a:ext uri="{FF2B5EF4-FFF2-40B4-BE49-F238E27FC236}">
                    <a16:creationId xmlns:a16="http://schemas.microsoft.com/office/drawing/2014/main" id="{A62C94D0-4363-4F34-A960-BB98B77AFB86}"/>
                  </a:ext>
                </a:extLst>
              </p:cNvPr>
              <p:cNvPicPr/>
              <p:nvPr/>
            </p:nvPicPr>
            <p:blipFill>
              <a:blip r:embed="rId6"/>
              <a:stretch>
                <a:fillRect/>
              </a:stretch>
            </p:blipFill>
            <p:spPr>
              <a:xfrm>
                <a:off x="1569593" y="2277932"/>
                <a:ext cx="48492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F35588BF-D6A2-4BAB-BB71-27A68A2E2721}"/>
                  </a:ext>
                </a:extLst>
              </p14:cNvPr>
              <p14:cNvContentPartPr/>
              <p14:nvPr/>
            </p14:nvContentPartPr>
            <p14:xfrm>
              <a:off x="2309393" y="3279092"/>
              <a:ext cx="176760" cy="291960"/>
            </p14:xfrm>
          </p:contentPart>
        </mc:Choice>
        <mc:Fallback xmlns="">
          <p:pic>
            <p:nvPicPr>
              <p:cNvPr id="22" name="Ink 21">
                <a:extLst>
                  <a:ext uri="{FF2B5EF4-FFF2-40B4-BE49-F238E27FC236}">
                    <a16:creationId xmlns:a16="http://schemas.microsoft.com/office/drawing/2014/main" id="{F35588BF-D6A2-4BAB-BB71-27A68A2E2721}"/>
                  </a:ext>
                </a:extLst>
              </p:cNvPr>
              <p:cNvPicPr/>
              <p:nvPr/>
            </p:nvPicPr>
            <p:blipFill>
              <a:blip r:embed="rId8"/>
              <a:stretch>
                <a:fillRect/>
              </a:stretch>
            </p:blipFill>
            <p:spPr>
              <a:xfrm>
                <a:off x="2300753" y="3270092"/>
                <a:ext cx="19440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58E60752-23C3-4465-BEB4-AC9F2F0CDB95}"/>
                  </a:ext>
                </a:extLst>
              </p14:cNvPr>
              <p14:cNvContentPartPr/>
              <p14:nvPr/>
            </p14:nvContentPartPr>
            <p14:xfrm>
              <a:off x="1584353" y="4126892"/>
              <a:ext cx="234360" cy="270360"/>
            </p14:xfrm>
          </p:contentPart>
        </mc:Choice>
        <mc:Fallback xmlns="">
          <p:pic>
            <p:nvPicPr>
              <p:cNvPr id="25" name="Ink 24">
                <a:extLst>
                  <a:ext uri="{FF2B5EF4-FFF2-40B4-BE49-F238E27FC236}">
                    <a16:creationId xmlns:a16="http://schemas.microsoft.com/office/drawing/2014/main" id="{58E60752-23C3-4465-BEB4-AC9F2F0CDB95}"/>
                  </a:ext>
                </a:extLst>
              </p:cNvPr>
              <p:cNvPicPr/>
              <p:nvPr/>
            </p:nvPicPr>
            <p:blipFill>
              <a:blip r:embed="rId10"/>
              <a:stretch>
                <a:fillRect/>
              </a:stretch>
            </p:blipFill>
            <p:spPr>
              <a:xfrm>
                <a:off x="1575353" y="4117904"/>
                <a:ext cx="252000" cy="287977"/>
              </a:xfrm>
              <a:prstGeom prst="rect">
                <a:avLst/>
              </a:prstGeom>
            </p:spPr>
          </p:pic>
        </mc:Fallback>
      </mc:AlternateContent>
    </p:spTree>
    <p:extLst>
      <p:ext uri="{BB962C8B-B14F-4D97-AF65-F5344CB8AC3E}">
        <p14:creationId xmlns:p14="http://schemas.microsoft.com/office/powerpoint/2010/main" val="163020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203F-3023-49B9-853A-0632178BBC9E}"/>
              </a:ext>
            </a:extLst>
          </p:cNvPr>
          <p:cNvSpPr>
            <a:spLocks noGrp="1"/>
          </p:cNvSpPr>
          <p:nvPr>
            <p:ph type="title"/>
          </p:nvPr>
        </p:nvSpPr>
        <p:spPr/>
        <p:txBody>
          <a:bodyPr/>
          <a:lstStyle/>
          <a:p>
            <a:r>
              <a:rPr lang="en-US" dirty="0"/>
              <a:t>Angle Between Two Vectors</a:t>
            </a:r>
          </a:p>
        </p:txBody>
      </p:sp>
      <p:sp>
        <p:nvSpPr>
          <p:cNvPr id="3" name="Content Placeholder 2">
            <a:extLst>
              <a:ext uri="{FF2B5EF4-FFF2-40B4-BE49-F238E27FC236}">
                <a16:creationId xmlns:a16="http://schemas.microsoft.com/office/drawing/2014/main" id="{25DED1E4-A457-4288-A4B4-1619A214CDCB}"/>
              </a:ext>
            </a:extLst>
          </p:cNvPr>
          <p:cNvSpPr>
            <a:spLocks noGrp="1"/>
          </p:cNvSpPr>
          <p:nvPr>
            <p:ph idx="1"/>
          </p:nvPr>
        </p:nvSpPr>
        <p:spPr/>
        <p:txBody>
          <a:bodyPr/>
          <a:lstStyle/>
          <a:p>
            <a:pPr marL="0" indent="0">
              <a:buNone/>
            </a:pPr>
            <a:r>
              <a:rPr lang="en-US" dirty="0"/>
              <a:t>When you are told the angle between two vectors, it is always the angle between those vectors if they are drawn tail to tail.</a:t>
            </a:r>
          </a:p>
          <a:p>
            <a:pPr marL="0" indent="0">
              <a:buNone/>
            </a:pPr>
            <a:endParaRPr lang="en-US" dirty="0"/>
          </a:p>
          <a:p>
            <a:pPr marL="0" indent="0">
              <a:buNone/>
            </a:pPr>
            <a:r>
              <a:rPr lang="en-US" dirty="0"/>
              <a:t>Note, however, that often when we add two vectors, the angle that we use for our sin law or cos law calculations will not be that same value.</a:t>
            </a:r>
          </a:p>
          <a:p>
            <a:pPr marL="0" indent="0">
              <a:buNone/>
            </a:pPr>
            <a:endParaRPr lang="en-US" dirty="0"/>
          </a:p>
        </p:txBody>
      </p:sp>
    </p:spTree>
    <p:extLst>
      <p:ext uri="{BB962C8B-B14F-4D97-AF65-F5344CB8AC3E}">
        <p14:creationId xmlns:p14="http://schemas.microsoft.com/office/powerpoint/2010/main" val="207260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975361-5D93-4F89-9536-CAA02831CB46}"/>
                  </a:ext>
                </a:extLst>
              </p:cNvPr>
              <p:cNvSpPr>
                <a:spLocks noGrp="1"/>
              </p:cNvSpPr>
              <p:nvPr>
                <p:ph type="title"/>
              </p:nvPr>
            </p:nvSpPr>
            <p:spPr/>
            <p:txBody>
              <a:bodyPr>
                <a:noAutofit/>
              </a:bodyPr>
              <a:lstStyle/>
              <a:p>
                <a:r>
                  <a:rPr lang="en-US" sz="3000" dirty="0"/>
                  <a:t>Example: Two unit vectors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oMath>
                </a14:m>
                <a:r>
                  <a:rPr lang="en-US" sz="3000" dirty="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r>
                  <a:rPr lang="en-US" sz="3000" dirty="0"/>
                  <a:t> have an angle of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30</m:t>
                        </m:r>
                      </m:e>
                      <m:sup>
                        <m:r>
                          <a:rPr lang="en-US" sz="3000" i="1">
                            <a:latin typeface="Cambria Math" panose="02040503050406030204" pitchFamily="18" charset="0"/>
                          </a:rPr>
                          <m:t>0</m:t>
                        </m:r>
                      </m:sup>
                    </m:sSup>
                  </m:oMath>
                </a14:m>
                <a:r>
                  <a:rPr lang="en-US" sz="3000" dirty="0"/>
                  <a:t> between them. Determine the magnitude and direction of </a:t>
                </a:r>
                <a14:m>
                  <m:oMath xmlns:m="http://schemas.openxmlformats.org/officeDocument/2006/math">
                    <m:r>
                      <a:rPr lang="en-US" sz="3000" i="1">
                        <a:latin typeface="Cambria Math" panose="02040503050406030204" pitchFamily="18" charset="0"/>
                      </a:rPr>
                      <m:t>2</m:t>
                    </m:r>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endParaRPr lang="en-US" sz="3000" dirty="0"/>
              </a:p>
            </p:txBody>
          </p:sp>
        </mc:Choice>
        <mc:Fallback xmlns="">
          <p:sp>
            <p:nvSpPr>
              <p:cNvPr id="2" name="Title 1">
                <a:extLst>
                  <a:ext uri="{FF2B5EF4-FFF2-40B4-BE49-F238E27FC236}">
                    <a16:creationId xmlns:a16="http://schemas.microsoft.com/office/drawing/2014/main" id="{4C975361-5D93-4F89-9536-CAA02831CB46}"/>
                  </a:ext>
                </a:extLst>
              </p:cNvPr>
              <p:cNvSpPr>
                <a:spLocks noGrp="1" noRot="1" noChangeAspect="1" noMove="1" noResize="1" noEditPoints="1" noAdjustHandles="1" noChangeArrowheads="1" noChangeShapeType="1" noTextEdit="1"/>
              </p:cNvSpPr>
              <p:nvPr>
                <p:ph type="title"/>
              </p:nvPr>
            </p:nvSpPr>
            <p:spPr>
              <a:blipFill>
                <a:blip r:embed="rId2"/>
                <a:stretch>
                  <a:fillRect l="-1391" b="-414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9C91EC7-0787-43C7-952C-B562BFE45CB9}"/>
              </a:ext>
            </a:extLst>
          </p:cNvPr>
          <p:cNvSpPr>
            <a:spLocks noGrp="1"/>
          </p:cNvSpPr>
          <p:nvPr>
            <p:ph sz="half" idx="1"/>
          </p:nvPr>
        </p:nvSpPr>
        <p:spPr/>
        <p:txBody>
          <a:bodyPr/>
          <a:lstStyle/>
          <a:p>
            <a:pPr marL="0" indent="0">
              <a:buNone/>
            </a:pPr>
            <a:r>
              <a:rPr lang="en-US" dirty="0"/>
              <a:t>A unit vector is a vector with a magnitude of 1.</a:t>
            </a:r>
          </a:p>
        </p:txBody>
      </p:sp>
      <p:sp>
        <p:nvSpPr>
          <p:cNvPr id="4" name="Content Placeholder 3">
            <a:extLst>
              <a:ext uri="{FF2B5EF4-FFF2-40B4-BE49-F238E27FC236}">
                <a16:creationId xmlns:a16="http://schemas.microsoft.com/office/drawing/2014/main" id="{54D0F52C-822D-4597-9755-546B4B1F2B8F}"/>
              </a:ext>
            </a:extLst>
          </p:cNvPr>
          <p:cNvSpPr>
            <a:spLocks noGrp="1"/>
          </p:cNvSpPr>
          <p:nvPr>
            <p:ph sz="half" idx="2"/>
          </p:nvPr>
        </p:nvSpPr>
        <p:spPr/>
        <p:txBody>
          <a:bodyPr/>
          <a:lstStyle/>
          <a:p>
            <a:pPr marL="0" indent="0">
              <a:buNone/>
            </a:pPr>
            <a:endParaRPr lang="en-US" dirty="0"/>
          </a:p>
        </p:txBody>
      </p:sp>
      <p:cxnSp>
        <p:nvCxnSpPr>
          <p:cNvPr id="6" name="Straight Arrow Connector 5">
            <a:extLst>
              <a:ext uri="{FF2B5EF4-FFF2-40B4-BE49-F238E27FC236}">
                <a16:creationId xmlns:a16="http://schemas.microsoft.com/office/drawing/2014/main" id="{478CB9CA-F709-479C-B23B-FA2F1F21C63F}"/>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B725E7C-3A40-4FA7-8FE6-6D65CF4D78FD}"/>
              </a:ext>
            </a:extLst>
          </p:cNvPr>
          <p:cNvCxnSpPr/>
          <p:nvPr/>
        </p:nvCxnSpPr>
        <p:spPr>
          <a:xfrm flipV="1">
            <a:off x="1809946" y="3601039"/>
            <a:ext cx="838986" cy="16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255F5CD-6B82-436F-AB79-6D2CB36B0FD3}"/>
                  </a:ext>
                </a:extLst>
              </p14:cNvPr>
              <p14:cNvContentPartPr/>
              <p14:nvPr/>
            </p14:nvContentPartPr>
            <p14:xfrm>
              <a:off x="1895033" y="3197732"/>
              <a:ext cx="88560" cy="114120"/>
            </p14:xfrm>
          </p:contentPart>
        </mc:Choice>
        <mc:Fallback xmlns="">
          <p:pic>
            <p:nvPicPr>
              <p:cNvPr id="11" name="Ink 10">
                <a:extLst>
                  <a:ext uri="{FF2B5EF4-FFF2-40B4-BE49-F238E27FC236}">
                    <a16:creationId xmlns:a16="http://schemas.microsoft.com/office/drawing/2014/main" id="{2255F5CD-6B82-436F-AB79-6D2CB36B0FD3}"/>
                  </a:ext>
                </a:extLst>
              </p:cNvPr>
              <p:cNvPicPr/>
              <p:nvPr/>
            </p:nvPicPr>
            <p:blipFill>
              <a:blip r:embed="rId5"/>
              <a:stretch>
                <a:fillRect/>
              </a:stretch>
            </p:blipFill>
            <p:spPr>
              <a:xfrm>
                <a:off x="1886393" y="3188732"/>
                <a:ext cx="106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9D0D463-BA21-4B7C-B8D0-52AEBEB0C526}"/>
                  </a:ext>
                </a:extLst>
              </p14:cNvPr>
              <p14:cNvContentPartPr/>
              <p14:nvPr/>
            </p14:nvContentPartPr>
            <p14:xfrm>
              <a:off x="1870193" y="3062732"/>
              <a:ext cx="95400" cy="40320"/>
            </p14:xfrm>
          </p:contentPart>
        </mc:Choice>
        <mc:Fallback xmlns="">
          <p:pic>
            <p:nvPicPr>
              <p:cNvPr id="12" name="Ink 11">
                <a:extLst>
                  <a:ext uri="{FF2B5EF4-FFF2-40B4-BE49-F238E27FC236}">
                    <a16:creationId xmlns:a16="http://schemas.microsoft.com/office/drawing/2014/main" id="{79D0D463-BA21-4B7C-B8D0-52AEBEB0C526}"/>
                  </a:ext>
                </a:extLst>
              </p:cNvPr>
              <p:cNvPicPr/>
              <p:nvPr/>
            </p:nvPicPr>
            <p:blipFill>
              <a:blip r:embed="rId7"/>
              <a:stretch>
                <a:fillRect/>
              </a:stretch>
            </p:blipFill>
            <p:spPr>
              <a:xfrm>
                <a:off x="1861193" y="3053732"/>
                <a:ext cx="113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CB75CBC8-6B2D-40FD-B06B-ED1E2A0C5954}"/>
                  </a:ext>
                </a:extLst>
              </p14:cNvPr>
              <p14:cNvContentPartPr/>
              <p14:nvPr/>
            </p14:nvContentPartPr>
            <p14:xfrm>
              <a:off x="1977113" y="3391412"/>
              <a:ext cx="398160" cy="658440"/>
            </p14:xfrm>
          </p:contentPart>
        </mc:Choice>
        <mc:Fallback xmlns="">
          <p:pic>
            <p:nvPicPr>
              <p:cNvPr id="20" name="Ink 19">
                <a:extLst>
                  <a:ext uri="{FF2B5EF4-FFF2-40B4-BE49-F238E27FC236}">
                    <a16:creationId xmlns:a16="http://schemas.microsoft.com/office/drawing/2014/main" id="{CB75CBC8-6B2D-40FD-B06B-ED1E2A0C5954}"/>
                  </a:ext>
                </a:extLst>
              </p:cNvPr>
              <p:cNvPicPr/>
              <p:nvPr/>
            </p:nvPicPr>
            <p:blipFill>
              <a:blip r:embed="rId9"/>
              <a:stretch>
                <a:fillRect/>
              </a:stretch>
            </p:blipFill>
            <p:spPr>
              <a:xfrm>
                <a:off x="1968473" y="3382772"/>
                <a:ext cx="415800" cy="676080"/>
              </a:xfrm>
              <a:prstGeom prst="rect">
                <a:avLst/>
              </a:prstGeom>
            </p:spPr>
          </p:pic>
        </mc:Fallback>
      </mc:AlternateContent>
    </p:spTree>
    <p:extLst>
      <p:ext uri="{BB962C8B-B14F-4D97-AF65-F5344CB8AC3E}">
        <p14:creationId xmlns:p14="http://schemas.microsoft.com/office/powerpoint/2010/main" val="2486928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975361-5D93-4F89-9536-CAA02831CB46}"/>
                  </a:ext>
                </a:extLst>
              </p:cNvPr>
              <p:cNvSpPr>
                <a:spLocks noGrp="1"/>
              </p:cNvSpPr>
              <p:nvPr>
                <p:ph type="title"/>
              </p:nvPr>
            </p:nvSpPr>
            <p:spPr/>
            <p:txBody>
              <a:bodyPr>
                <a:noAutofit/>
              </a:bodyPr>
              <a:lstStyle/>
              <a:p>
                <a:r>
                  <a:rPr lang="en-US" sz="3000" dirty="0"/>
                  <a:t>Example: Two unit vectors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oMath>
                </a14:m>
                <a:r>
                  <a:rPr lang="en-US" sz="3000" dirty="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r>
                  <a:rPr lang="en-US" sz="3000" dirty="0"/>
                  <a:t> have an angle of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30</m:t>
                        </m:r>
                      </m:e>
                      <m:sup>
                        <m:r>
                          <a:rPr lang="en-US" sz="3000" i="1">
                            <a:latin typeface="Cambria Math" panose="02040503050406030204" pitchFamily="18" charset="0"/>
                          </a:rPr>
                          <m:t>0</m:t>
                        </m:r>
                      </m:sup>
                    </m:sSup>
                  </m:oMath>
                </a14:m>
                <a:r>
                  <a:rPr lang="en-US" sz="3000" dirty="0"/>
                  <a:t> between them. Determine the magnitude and direction of </a:t>
                </a:r>
                <a14:m>
                  <m:oMath xmlns:m="http://schemas.openxmlformats.org/officeDocument/2006/math">
                    <m:r>
                      <a:rPr lang="en-US" sz="3000" i="1">
                        <a:latin typeface="Cambria Math" panose="02040503050406030204" pitchFamily="18" charset="0"/>
                      </a:rPr>
                      <m:t>2</m:t>
                    </m:r>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endParaRPr lang="en-US" sz="3000" dirty="0"/>
              </a:p>
            </p:txBody>
          </p:sp>
        </mc:Choice>
        <mc:Fallback xmlns="">
          <p:sp>
            <p:nvSpPr>
              <p:cNvPr id="2" name="Title 1">
                <a:extLst>
                  <a:ext uri="{FF2B5EF4-FFF2-40B4-BE49-F238E27FC236}">
                    <a16:creationId xmlns:a16="http://schemas.microsoft.com/office/drawing/2014/main" id="{4C975361-5D93-4F89-9536-CAA02831CB46}"/>
                  </a:ext>
                </a:extLst>
              </p:cNvPr>
              <p:cNvSpPr>
                <a:spLocks noGrp="1" noRot="1" noChangeAspect="1" noMove="1" noResize="1" noEditPoints="1" noAdjustHandles="1" noChangeArrowheads="1" noChangeShapeType="1" noTextEdit="1"/>
              </p:cNvSpPr>
              <p:nvPr>
                <p:ph type="title"/>
              </p:nvPr>
            </p:nvSpPr>
            <p:spPr>
              <a:blipFill>
                <a:blip r:embed="rId2"/>
                <a:stretch>
                  <a:fillRect l="-1391" b="-414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9C91EC7-0787-43C7-952C-B562BFE45CB9}"/>
              </a:ext>
            </a:extLst>
          </p:cNvPr>
          <p:cNvSpPr>
            <a:spLocks noGrp="1"/>
          </p:cNvSpPr>
          <p:nvPr>
            <p:ph sz="half" idx="1"/>
          </p:nvPr>
        </p:nvSpPr>
        <p:spPr/>
        <p:txBody>
          <a:bodyPr/>
          <a:lstStyle/>
          <a:p>
            <a:pPr marL="0" indent="0">
              <a:buNone/>
            </a:pPr>
            <a:r>
              <a:rPr lang="en-US" dirty="0"/>
              <a:t>A unit vector is a vector with a magnitude of 1.</a:t>
            </a:r>
          </a:p>
          <a:p>
            <a:pPr marL="0" indent="0">
              <a:buNone/>
            </a:pPr>
            <a:endParaRPr lang="en-US" dirty="0"/>
          </a:p>
          <a:p>
            <a:pPr marL="0" indent="0">
              <a:buNone/>
            </a:pPr>
            <a:endParaRPr lang="en-US" dirty="0"/>
          </a:p>
          <a:p>
            <a:pPr marL="0" indent="0">
              <a:buNone/>
            </a:pPr>
            <a:endParaRPr lang="en-US" dirty="0"/>
          </a:p>
          <a:p>
            <a:pPr marL="0" indent="0">
              <a:buNone/>
            </a:pPr>
            <a:r>
              <a:rPr lang="en-US" dirty="0"/>
              <a:t>Now, consider what the above vectors would look like tip to tail</a:t>
            </a:r>
          </a:p>
        </p:txBody>
      </p:sp>
      <p:sp>
        <p:nvSpPr>
          <p:cNvPr id="4" name="Content Placeholder 3">
            <a:extLst>
              <a:ext uri="{FF2B5EF4-FFF2-40B4-BE49-F238E27FC236}">
                <a16:creationId xmlns:a16="http://schemas.microsoft.com/office/drawing/2014/main" id="{54D0F52C-822D-4597-9755-546B4B1F2B8F}"/>
              </a:ext>
            </a:extLst>
          </p:cNvPr>
          <p:cNvSpPr>
            <a:spLocks noGrp="1"/>
          </p:cNvSpPr>
          <p:nvPr>
            <p:ph sz="half" idx="2"/>
          </p:nvPr>
        </p:nvSpPr>
        <p:spPr/>
        <p:txBody>
          <a:bodyPr/>
          <a:lstStyle/>
          <a:p>
            <a:pPr marL="0" indent="0">
              <a:buNone/>
            </a:pPr>
            <a:endParaRPr lang="en-US" dirty="0"/>
          </a:p>
        </p:txBody>
      </p:sp>
      <p:cxnSp>
        <p:nvCxnSpPr>
          <p:cNvPr id="6" name="Straight Arrow Connector 5">
            <a:extLst>
              <a:ext uri="{FF2B5EF4-FFF2-40B4-BE49-F238E27FC236}">
                <a16:creationId xmlns:a16="http://schemas.microsoft.com/office/drawing/2014/main" id="{478CB9CA-F709-479C-B23B-FA2F1F21C63F}"/>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B725E7C-3A40-4FA7-8FE6-6D65CF4D78FD}"/>
              </a:ext>
            </a:extLst>
          </p:cNvPr>
          <p:cNvCxnSpPr/>
          <p:nvPr/>
        </p:nvCxnSpPr>
        <p:spPr>
          <a:xfrm flipV="1">
            <a:off x="1809946" y="3601039"/>
            <a:ext cx="838986" cy="16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255F5CD-6B82-436F-AB79-6D2CB36B0FD3}"/>
                  </a:ext>
                </a:extLst>
              </p14:cNvPr>
              <p14:cNvContentPartPr/>
              <p14:nvPr/>
            </p14:nvContentPartPr>
            <p14:xfrm>
              <a:off x="1895033" y="3197732"/>
              <a:ext cx="88560" cy="114120"/>
            </p14:xfrm>
          </p:contentPart>
        </mc:Choice>
        <mc:Fallback xmlns="">
          <p:pic>
            <p:nvPicPr>
              <p:cNvPr id="11" name="Ink 10">
                <a:extLst>
                  <a:ext uri="{FF2B5EF4-FFF2-40B4-BE49-F238E27FC236}">
                    <a16:creationId xmlns:a16="http://schemas.microsoft.com/office/drawing/2014/main" id="{2255F5CD-6B82-436F-AB79-6D2CB36B0FD3}"/>
                  </a:ext>
                </a:extLst>
              </p:cNvPr>
              <p:cNvPicPr/>
              <p:nvPr/>
            </p:nvPicPr>
            <p:blipFill>
              <a:blip r:embed="rId5"/>
              <a:stretch>
                <a:fillRect/>
              </a:stretch>
            </p:blipFill>
            <p:spPr>
              <a:xfrm>
                <a:off x="1886393" y="3188732"/>
                <a:ext cx="106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9D0D463-BA21-4B7C-B8D0-52AEBEB0C526}"/>
                  </a:ext>
                </a:extLst>
              </p14:cNvPr>
              <p14:cNvContentPartPr/>
              <p14:nvPr/>
            </p14:nvContentPartPr>
            <p14:xfrm>
              <a:off x="1870193" y="3062732"/>
              <a:ext cx="95400" cy="40320"/>
            </p14:xfrm>
          </p:contentPart>
        </mc:Choice>
        <mc:Fallback xmlns="">
          <p:pic>
            <p:nvPicPr>
              <p:cNvPr id="12" name="Ink 11">
                <a:extLst>
                  <a:ext uri="{FF2B5EF4-FFF2-40B4-BE49-F238E27FC236}">
                    <a16:creationId xmlns:a16="http://schemas.microsoft.com/office/drawing/2014/main" id="{79D0D463-BA21-4B7C-B8D0-52AEBEB0C526}"/>
                  </a:ext>
                </a:extLst>
              </p:cNvPr>
              <p:cNvPicPr/>
              <p:nvPr/>
            </p:nvPicPr>
            <p:blipFill>
              <a:blip r:embed="rId7"/>
              <a:stretch>
                <a:fillRect/>
              </a:stretch>
            </p:blipFill>
            <p:spPr>
              <a:xfrm>
                <a:off x="1861193" y="3053732"/>
                <a:ext cx="113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CB75CBC8-6B2D-40FD-B06B-ED1E2A0C5954}"/>
                  </a:ext>
                </a:extLst>
              </p14:cNvPr>
              <p14:cNvContentPartPr/>
              <p14:nvPr/>
            </p14:nvContentPartPr>
            <p14:xfrm>
              <a:off x="1977113" y="3391412"/>
              <a:ext cx="398160" cy="658440"/>
            </p14:xfrm>
          </p:contentPart>
        </mc:Choice>
        <mc:Fallback xmlns="">
          <p:pic>
            <p:nvPicPr>
              <p:cNvPr id="20" name="Ink 19">
                <a:extLst>
                  <a:ext uri="{FF2B5EF4-FFF2-40B4-BE49-F238E27FC236}">
                    <a16:creationId xmlns:a16="http://schemas.microsoft.com/office/drawing/2014/main" id="{CB75CBC8-6B2D-40FD-B06B-ED1E2A0C5954}"/>
                  </a:ext>
                </a:extLst>
              </p:cNvPr>
              <p:cNvPicPr/>
              <p:nvPr/>
            </p:nvPicPr>
            <p:blipFill>
              <a:blip r:embed="rId9"/>
              <a:stretch>
                <a:fillRect/>
              </a:stretch>
            </p:blipFill>
            <p:spPr>
              <a:xfrm>
                <a:off x="1968473" y="3382772"/>
                <a:ext cx="415800" cy="676080"/>
              </a:xfrm>
              <a:prstGeom prst="rect">
                <a:avLst/>
              </a:prstGeom>
            </p:spPr>
          </p:pic>
        </mc:Fallback>
      </mc:AlternateContent>
    </p:spTree>
    <p:extLst>
      <p:ext uri="{BB962C8B-B14F-4D97-AF65-F5344CB8AC3E}">
        <p14:creationId xmlns:p14="http://schemas.microsoft.com/office/powerpoint/2010/main" val="52226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975361-5D93-4F89-9536-CAA02831CB46}"/>
                  </a:ext>
                </a:extLst>
              </p:cNvPr>
              <p:cNvSpPr>
                <a:spLocks noGrp="1"/>
              </p:cNvSpPr>
              <p:nvPr>
                <p:ph type="title"/>
              </p:nvPr>
            </p:nvSpPr>
            <p:spPr/>
            <p:txBody>
              <a:bodyPr>
                <a:noAutofit/>
              </a:bodyPr>
              <a:lstStyle/>
              <a:p>
                <a:r>
                  <a:rPr lang="en-US" sz="3000" dirty="0"/>
                  <a:t>Example: Two unit vectors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oMath>
                </a14:m>
                <a:r>
                  <a:rPr lang="en-US" sz="3000" dirty="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r>
                  <a:rPr lang="en-US" sz="3000" dirty="0"/>
                  <a:t> have an angle of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30</m:t>
                        </m:r>
                      </m:e>
                      <m:sup>
                        <m:r>
                          <a:rPr lang="en-US" sz="3000" i="1">
                            <a:latin typeface="Cambria Math" panose="02040503050406030204" pitchFamily="18" charset="0"/>
                          </a:rPr>
                          <m:t>0</m:t>
                        </m:r>
                      </m:sup>
                    </m:sSup>
                  </m:oMath>
                </a14:m>
                <a:r>
                  <a:rPr lang="en-US" sz="3000" dirty="0"/>
                  <a:t> between them. Determine the magnitude and direction of </a:t>
                </a:r>
                <a14:m>
                  <m:oMath xmlns:m="http://schemas.openxmlformats.org/officeDocument/2006/math">
                    <m:r>
                      <a:rPr lang="en-US" sz="3000" i="1">
                        <a:latin typeface="Cambria Math" panose="02040503050406030204" pitchFamily="18" charset="0"/>
                      </a:rPr>
                      <m:t>2</m:t>
                    </m:r>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endParaRPr lang="en-US" sz="3000" dirty="0"/>
              </a:p>
            </p:txBody>
          </p:sp>
        </mc:Choice>
        <mc:Fallback xmlns="">
          <p:sp>
            <p:nvSpPr>
              <p:cNvPr id="2" name="Title 1">
                <a:extLst>
                  <a:ext uri="{FF2B5EF4-FFF2-40B4-BE49-F238E27FC236}">
                    <a16:creationId xmlns:a16="http://schemas.microsoft.com/office/drawing/2014/main" id="{4C975361-5D93-4F89-9536-CAA02831CB46}"/>
                  </a:ext>
                </a:extLst>
              </p:cNvPr>
              <p:cNvSpPr>
                <a:spLocks noGrp="1" noRot="1" noChangeAspect="1" noMove="1" noResize="1" noEditPoints="1" noAdjustHandles="1" noChangeArrowheads="1" noChangeShapeType="1" noTextEdit="1"/>
              </p:cNvSpPr>
              <p:nvPr>
                <p:ph type="title"/>
              </p:nvPr>
            </p:nvSpPr>
            <p:spPr>
              <a:blipFill>
                <a:blip r:embed="rId2"/>
                <a:stretch>
                  <a:fillRect l="-1391" b="-414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9C91EC7-0787-43C7-952C-B562BFE45CB9}"/>
              </a:ext>
            </a:extLst>
          </p:cNvPr>
          <p:cNvSpPr>
            <a:spLocks noGrp="1"/>
          </p:cNvSpPr>
          <p:nvPr>
            <p:ph sz="half" idx="1"/>
          </p:nvPr>
        </p:nvSpPr>
        <p:spPr/>
        <p:txBody>
          <a:bodyPr/>
          <a:lstStyle/>
          <a:p>
            <a:pPr marL="0" indent="0">
              <a:buNone/>
            </a:pPr>
            <a:r>
              <a:rPr lang="en-US" dirty="0"/>
              <a:t>A unit vector is a vector with a magnitude of 1.</a:t>
            </a:r>
          </a:p>
          <a:p>
            <a:pPr marL="0" indent="0">
              <a:buNone/>
            </a:pPr>
            <a:endParaRPr lang="en-US" dirty="0"/>
          </a:p>
          <a:p>
            <a:pPr marL="0" indent="0">
              <a:buNone/>
            </a:pPr>
            <a:endParaRPr lang="en-US" dirty="0"/>
          </a:p>
          <a:p>
            <a:pPr marL="0" indent="0">
              <a:buNone/>
            </a:pPr>
            <a:endParaRPr lang="en-US" dirty="0"/>
          </a:p>
          <a:p>
            <a:pPr marL="0" indent="0">
              <a:buNone/>
            </a:pPr>
            <a:r>
              <a:rPr lang="en-US" dirty="0"/>
              <a:t>Now, consider what the above vectors would look like tip to tail</a:t>
            </a:r>
          </a:p>
        </p:txBody>
      </p:sp>
      <p:sp>
        <p:nvSpPr>
          <p:cNvPr id="4" name="Content Placeholder 3">
            <a:extLst>
              <a:ext uri="{FF2B5EF4-FFF2-40B4-BE49-F238E27FC236}">
                <a16:creationId xmlns:a16="http://schemas.microsoft.com/office/drawing/2014/main" id="{54D0F52C-822D-4597-9755-546B4B1F2B8F}"/>
              </a:ext>
            </a:extLst>
          </p:cNvPr>
          <p:cNvSpPr>
            <a:spLocks noGrp="1"/>
          </p:cNvSpPr>
          <p:nvPr>
            <p:ph sz="half" idx="2"/>
          </p:nvPr>
        </p:nvSpPr>
        <p:spPr/>
        <p:txBody>
          <a:bodyPr/>
          <a:lstStyle/>
          <a:p>
            <a:pPr marL="0" indent="0">
              <a:buNone/>
            </a:pPr>
            <a:endParaRPr lang="en-US" dirty="0"/>
          </a:p>
        </p:txBody>
      </p:sp>
      <p:cxnSp>
        <p:nvCxnSpPr>
          <p:cNvPr id="6" name="Straight Arrow Connector 5">
            <a:extLst>
              <a:ext uri="{FF2B5EF4-FFF2-40B4-BE49-F238E27FC236}">
                <a16:creationId xmlns:a16="http://schemas.microsoft.com/office/drawing/2014/main" id="{478CB9CA-F709-479C-B23B-FA2F1F21C63F}"/>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B725E7C-3A40-4FA7-8FE6-6D65CF4D78FD}"/>
              </a:ext>
            </a:extLst>
          </p:cNvPr>
          <p:cNvCxnSpPr/>
          <p:nvPr/>
        </p:nvCxnSpPr>
        <p:spPr>
          <a:xfrm flipV="1">
            <a:off x="1809946" y="3601039"/>
            <a:ext cx="838986" cy="16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255F5CD-6B82-436F-AB79-6D2CB36B0FD3}"/>
                  </a:ext>
                </a:extLst>
              </p14:cNvPr>
              <p14:cNvContentPartPr/>
              <p14:nvPr/>
            </p14:nvContentPartPr>
            <p14:xfrm>
              <a:off x="1895033" y="3197732"/>
              <a:ext cx="88560" cy="114120"/>
            </p14:xfrm>
          </p:contentPart>
        </mc:Choice>
        <mc:Fallback xmlns="">
          <p:pic>
            <p:nvPicPr>
              <p:cNvPr id="11" name="Ink 10">
                <a:extLst>
                  <a:ext uri="{FF2B5EF4-FFF2-40B4-BE49-F238E27FC236}">
                    <a16:creationId xmlns:a16="http://schemas.microsoft.com/office/drawing/2014/main" id="{2255F5CD-6B82-436F-AB79-6D2CB36B0FD3}"/>
                  </a:ext>
                </a:extLst>
              </p:cNvPr>
              <p:cNvPicPr/>
              <p:nvPr/>
            </p:nvPicPr>
            <p:blipFill>
              <a:blip r:embed="rId5"/>
              <a:stretch>
                <a:fillRect/>
              </a:stretch>
            </p:blipFill>
            <p:spPr>
              <a:xfrm>
                <a:off x="1886393" y="3188732"/>
                <a:ext cx="106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9D0D463-BA21-4B7C-B8D0-52AEBEB0C526}"/>
                  </a:ext>
                </a:extLst>
              </p14:cNvPr>
              <p14:cNvContentPartPr/>
              <p14:nvPr/>
            </p14:nvContentPartPr>
            <p14:xfrm>
              <a:off x="1870193" y="3062732"/>
              <a:ext cx="95400" cy="40320"/>
            </p14:xfrm>
          </p:contentPart>
        </mc:Choice>
        <mc:Fallback xmlns="">
          <p:pic>
            <p:nvPicPr>
              <p:cNvPr id="12" name="Ink 11">
                <a:extLst>
                  <a:ext uri="{FF2B5EF4-FFF2-40B4-BE49-F238E27FC236}">
                    <a16:creationId xmlns:a16="http://schemas.microsoft.com/office/drawing/2014/main" id="{79D0D463-BA21-4B7C-B8D0-52AEBEB0C526}"/>
                  </a:ext>
                </a:extLst>
              </p:cNvPr>
              <p:cNvPicPr/>
              <p:nvPr/>
            </p:nvPicPr>
            <p:blipFill>
              <a:blip r:embed="rId7"/>
              <a:stretch>
                <a:fillRect/>
              </a:stretch>
            </p:blipFill>
            <p:spPr>
              <a:xfrm>
                <a:off x="1861193" y="3053732"/>
                <a:ext cx="113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CB75CBC8-6B2D-40FD-B06B-ED1E2A0C5954}"/>
                  </a:ext>
                </a:extLst>
              </p14:cNvPr>
              <p14:cNvContentPartPr/>
              <p14:nvPr/>
            </p14:nvContentPartPr>
            <p14:xfrm>
              <a:off x="1977113" y="3391412"/>
              <a:ext cx="398160" cy="658440"/>
            </p14:xfrm>
          </p:contentPart>
        </mc:Choice>
        <mc:Fallback xmlns="">
          <p:pic>
            <p:nvPicPr>
              <p:cNvPr id="20" name="Ink 19">
                <a:extLst>
                  <a:ext uri="{FF2B5EF4-FFF2-40B4-BE49-F238E27FC236}">
                    <a16:creationId xmlns:a16="http://schemas.microsoft.com/office/drawing/2014/main" id="{CB75CBC8-6B2D-40FD-B06B-ED1E2A0C5954}"/>
                  </a:ext>
                </a:extLst>
              </p:cNvPr>
              <p:cNvPicPr/>
              <p:nvPr/>
            </p:nvPicPr>
            <p:blipFill>
              <a:blip r:embed="rId9"/>
              <a:stretch>
                <a:fillRect/>
              </a:stretch>
            </p:blipFill>
            <p:spPr>
              <a:xfrm>
                <a:off x="1968473" y="3382772"/>
                <a:ext cx="415800" cy="676080"/>
              </a:xfrm>
              <a:prstGeom prst="rect">
                <a:avLst/>
              </a:prstGeom>
            </p:spPr>
          </p:pic>
        </mc:Fallback>
      </mc:AlternateContent>
      <p:cxnSp>
        <p:nvCxnSpPr>
          <p:cNvPr id="9" name="Straight Arrow Connector 8">
            <a:extLst>
              <a:ext uri="{FF2B5EF4-FFF2-40B4-BE49-F238E27FC236}">
                <a16:creationId xmlns:a16="http://schemas.microsoft.com/office/drawing/2014/main" id="{B9B44ACC-B0DE-4253-921E-F7AE303CD371}"/>
              </a:ext>
            </a:extLst>
          </p:cNvPr>
          <p:cNvCxnSpPr/>
          <p:nvPr/>
        </p:nvCxnSpPr>
        <p:spPr>
          <a:xfrm flipV="1">
            <a:off x="2375273" y="2958353"/>
            <a:ext cx="604595" cy="14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6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975361-5D93-4F89-9536-CAA02831CB46}"/>
                  </a:ext>
                </a:extLst>
              </p:cNvPr>
              <p:cNvSpPr>
                <a:spLocks noGrp="1"/>
              </p:cNvSpPr>
              <p:nvPr>
                <p:ph type="title"/>
              </p:nvPr>
            </p:nvSpPr>
            <p:spPr/>
            <p:txBody>
              <a:bodyPr>
                <a:noAutofit/>
              </a:bodyPr>
              <a:lstStyle/>
              <a:p>
                <a:r>
                  <a:rPr lang="en-US" sz="3000" dirty="0"/>
                  <a:t>Example: Two unit vectors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oMath>
                </a14:m>
                <a:r>
                  <a:rPr lang="en-US" sz="3000" dirty="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r>
                  <a:rPr lang="en-US" sz="3000" dirty="0"/>
                  <a:t> have an angle of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30</m:t>
                        </m:r>
                      </m:e>
                      <m:sup>
                        <m:r>
                          <a:rPr lang="en-US" sz="3000" i="1">
                            <a:latin typeface="Cambria Math" panose="02040503050406030204" pitchFamily="18" charset="0"/>
                          </a:rPr>
                          <m:t>0</m:t>
                        </m:r>
                      </m:sup>
                    </m:sSup>
                  </m:oMath>
                </a14:m>
                <a:r>
                  <a:rPr lang="en-US" sz="3000" dirty="0"/>
                  <a:t> between them. Determine the magnitude and direction of </a:t>
                </a:r>
                <a14:m>
                  <m:oMath xmlns:m="http://schemas.openxmlformats.org/officeDocument/2006/math">
                    <m:r>
                      <a:rPr lang="en-US" sz="3000" i="1">
                        <a:latin typeface="Cambria Math" panose="02040503050406030204" pitchFamily="18" charset="0"/>
                      </a:rPr>
                      <m:t>2</m:t>
                    </m:r>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endParaRPr lang="en-US" sz="3000" dirty="0"/>
              </a:p>
            </p:txBody>
          </p:sp>
        </mc:Choice>
        <mc:Fallback xmlns="">
          <p:sp>
            <p:nvSpPr>
              <p:cNvPr id="2" name="Title 1">
                <a:extLst>
                  <a:ext uri="{FF2B5EF4-FFF2-40B4-BE49-F238E27FC236}">
                    <a16:creationId xmlns:a16="http://schemas.microsoft.com/office/drawing/2014/main" id="{4C975361-5D93-4F89-9536-CAA02831CB46}"/>
                  </a:ext>
                </a:extLst>
              </p:cNvPr>
              <p:cNvSpPr>
                <a:spLocks noGrp="1" noRot="1" noChangeAspect="1" noMove="1" noResize="1" noEditPoints="1" noAdjustHandles="1" noChangeArrowheads="1" noChangeShapeType="1" noTextEdit="1"/>
              </p:cNvSpPr>
              <p:nvPr>
                <p:ph type="title"/>
              </p:nvPr>
            </p:nvSpPr>
            <p:spPr>
              <a:blipFill>
                <a:blip r:embed="rId2"/>
                <a:stretch>
                  <a:fillRect l="-1391" b="-414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9C91EC7-0787-43C7-952C-B562BFE45CB9}"/>
              </a:ext>
            </a:extLst>
          </p:cNvPr>
          <p:cNvSpPr>
            <a:spLocks noGrp="1"/>
          </p:cNvSpPr>
          <p:nvPr>
            <p:ph sz="half" idx="1"/>
          </p:nvPr>
        </p:nvSpPr>
        <p:spPr/>
        <p:txBody>
          <a:bodyPr/>
          <a:lstStyle/>
          <a:p>
            <a:pPr marL="0" indent="0">
              <a:buNone/>
            </a:pPr>
            <a:r>
              <a:rPr lang="en-US" dirty="0"/>
              <a:t>A unit vector is a vector with a magnitude of 1.</a:t>
            </a:r>
          </a:p>
          <a:p>
            <a:pPr marL="0" indent="0">
              <a:buNone/>
            </a:pPr>
            <a:endParaRPr lang="en-US" dirty="0"/>
          </a:p>
          <a:p>
            <a:pPr marL="0" indent="0">
              <a:buNone/>
            </a:pPr>
            <a:endParaRPr lang="en-US" dirty="0"/>
          </a:p>
          <a:p>
            <a:pPr marL="0" indent="0">
              <a:buNone/>
            </a:pPr>
            <a:endParaRPr lang="en-US" dirty="0"/>
          </a:p>
          <a:p>
            <a:pPr marL="0" indent="0">
              <a:buNone/>
            </a:pPr>
            <a:r>
              <a:rPr lang="en-US" dirty="0"/>
              <a:t>Now, consider what the above vectors would look like tip to tail</a:t>
            </a:r>
          </a:p>
        </p:txBody>
      </p:sp>
      <p:sp>
        <p:nvSpPr>
          <p:cNvPr id="4" name="Content Placeholder 3">
            <a:extLst>
              <a:ext uri="{FF2B5EF4-FFF2-40B4-BE49-F238E27FC236}">
                <a16:creationId xmlns:a16="http://schemas.microsoft.com/office/drawing/2014/main" id="{54D0F52C-822D-4597-9755-546B4B1F2B8F}"/>
              </a:ext>
            </a:extLst>
          </p:cNvPr>
          <p:cNvSpPr>
            <a:spLocks noGrp="1"/>
          </p:cNvSpPr>
          <p:nvPr>
            <p:ph sz="half" idx="2"/>
          </p:nvPr>
        </p:nvSpPr>
        <p:spPr/>
        <p:txBody>
          <a:bodyPr/>
          <a:lstStyle/>
          <a:p>
            <a:pPr marL="0" indent="0">
              <a:buNone/>
            </a:pPr>
            <a:endParaRPr lang="en-US" dirty="0"/>
          </a:p>
        </p:txBody>
      </p:sp>
      <p:cxnSp>
        <p:nvCxnSpPr>
          <p:cNvPr id="6" name="Straight Arrow Connector 5">
            <a:extLst>
              <a:ext uri="{FF2B5EF4-FFF2-40B4-BE49-F238E27FC236}">
                <a16:creationId xmlns:a16="http://schemas.microsoft.com/office/drawing/2014/main" id="{478CB9CA-F709-479C-B23B-FA2F1F21C63F}"/>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B725E7C-3A40-4FA7-8FE6-6D65CF4D78FD}"/>
              </a:ext>
            </a:extLst>
          </p:cNvPr>
          <p:cNvCxnSpPr/>
          <p:nvPr/>
        </p:nvCxnSpPr>
        <p:spPr>
          <a:xfrm flipV="1">
            <a:off x="1809946" y="3601039"/>
            <a:ext cx="838986" cy="16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255F5CD-6B82-436F-AB79-6D2CB36B0FD3}"/>
                  </a:ext>
                </a:extLst>
              </p14:cNvPr>
              <p14:cNvContentPartPr/>
              <p14:nvPr/>
            </p14:nvContentPartPr>
            <p14:xfrm>
              <a:off x="1895033" y="3197732"/>
              <a:ext cx="88560" cy="114120"/>
            </p14:xfrm>
          </p:contentPart>
        </mc:Choice>
        <mc:Fallback xmlns="">
          <p:pic>
            <p:nvPicPr>
              <p:cNvPr id="11" name="Ink 10">
                <a:extLst>
                  <a:ext uri="{FF2B5EF4-FFF2-40B4-BE49-F238E27FC236}">
                    <a16:creationId xmlns:a16="http://schemas.microsoft.com/office/drawing/2014/main" id="{2255F5CD-6B82-436F-AB79-6D2CB36B0FD3}"/>
                  </a:ext>
                </a:extLst>
              </p:cNvPr>
              <p:cNvPicPr/>
              <p:nvPr/>
            </p:nvPicPr>
            <p:blipFill>
              <a:blip r:embed="rId5"/>
              <a:stretch>
                <a:fillRect/>
              </a:stretch>
            </p:blipFill>
            <p:spPr>
              <a:xfrm>
                <a:off x="1886393" y="3188732"/>
                <a:ext cx="106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9D0D463-BA21-4B7C-B8D0-52AEBEB0C526}"/>
                  </a:ext>
                </a:extLst>
              </p14:cNvPr>
              <p14:cNvContentPartPr/>
              <p14:nvPr/>
            </p14:nvContentPartPr>
            <p14:xfrm>
              <a:off x="1870193" y="3062732"/>
              <a:ext cx="95400" cy="40320"/>
            </p14:xfrm>
          </p:contentPart>
        </mc:Choice>
        <mc:Fallback xmlns="">
          <p:pic>
            <p:nvPicPr>
              <p:cNvPr id="12" name="Ink 11">
                <a:extLst>
                  <a:ext uri="{FF2B5EF4-FFF2-40B4-BE49-F238E27FC236}">
                    <a16:creationId xmlns:a16="http://schemas.microsoft.com/office/drawing/2014/main" id="{79D0D463-BA21-4B7C-B8D0-52AEBEB0C526}"/>
                  </a:ext>
                </a:extLst>
              </p:cNvPr>
              <p:cNvPicPr/>
              <p:nvPr/>
            </p:nvPicPr>
            <p:blipFill>
              <a:blip r:embed="rId7"/>
              <a:stretch>
                <a:fillRect/>
              </a:stretch>
            </p:blipFill>
            <p:spPr>
              <a:xfrm>
                <a:off x="1861193" y="3053732"/>
                <a:ext cx="113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CB75CBC8-6B2D-40FD-B06B-ED1E2A0C5954}"/>
                  </a:ext>
                </a:extLst>
              </p14:cNvPr>
              <p14:cNvContentPartPr/>
              <p14:nvPr/>
            </p14:nvContentPartPr>
            <p14:xfrm>
              <a:off x="1977113" y="3391412"/>
              <a:ext cx="398160" cy="658440"/>
            </p14:xfrm>
          </p:contentPart>
        </mc:Choice>
        <mc:Fallback xmlns="">
          <p:pic>
            <p:nvPicPr>
              <p:cNvPr id="20" name="Ink 19">
                <a:extLst>
                  <a:ext uri="{FF2B5EF4-FFF2-40B4-BE49-F238E27FC236}">
                    <a16:creationId xmlns:a16="http://schemas.microsoft.com/office/drawing/2014/main" id="{CB75CBC8-6B2D-40FD-B06B-ED1E2A0C5954}"/>
                  </a:ext>
                </a:extLst>
              </p:cNvPr>
              <p:cNvPicPr/>
              <p:nvPr/>
            </p:nvPicPr>
            <p:blipFill>
              <a:blip r:embed="rId9"/>
              <a:stretch>
                <a:fillRect/>
              </a:stretch>
            </p:blipFill>
            <p:spPr>
              <a:xfrm>
                <a:off x="1968473" y="3382772"/>
                <a:ext cx="415800" cy="676080"/>
              </a:xfrm>
              <a:prstGeom prst="rect">
                <a:avLst/>
              </a:prstGeom>
            </p:spPr>
          </p:pic>
        </mc:Fallback>
      </mc:AlternateContent>
      <p:cxnSp>
        <p:nvCxnSpPr>
          <p:cNvPr id="9" name="Straight Arrow Connector 8">
            <a:extLst>
              <a:ext uri="{FF2B5EF4-FFF2-40B4-BE49-F238E27FC236}">
                <a16:creationId xmlns:a16="http://schemas.microsoft.com/office/drawing/2014/main" id="{B9B44ACC-B0DE-4253-921E-F7AE303CD371}"/>
              </a:ext>
            </a:extLst>
          </p:cNvPr>
          <p:cNvCxnSpPr/>
          <p:nvPr/>
        </p:nvCxnSpPr>
        <p:spPr>
          <a:xfrm flipV="1">
            <a:off x="2375273" y="2958353"/>
            <a:ext cx="604595" cy="14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7E543A00-441D-4730-95FD-2092C91960D5}"/>
                  </a:ext>
                </a:extLst>
              </p14:cNvPr>
              <p14:cNvContentPartPr/>
              <p14:nvPr/>
            </p14:nvContentPartPr>
            <p14:xfrm>
              <a:off x="2199536" y="3035393"/>
              <a:ext cx="501840" cy="321120"/>
            </p14:xfrm>
          </p:contentPart>
        </mc:Choice>
        <mc:Fallback xmlns="">
          <p:pic>
            <p:nvPicPr>
              <p:cNvPr id="15" name="Ink 14">
                <a:extLst>
                  <a:ext uri="{FF2B5EF4-FFF2-40B4-BE49-F238E27FC236}">
                    <a16:creationId xmlns:a16="http://schemas.microsoft.com/office/drawing/2014/main" id="{7E543A00-441D-4730-95FD-2092C91960D5}"/>
                  </a:ext>
                </a:extLst>
              </p:cNvPr>
              <p:cNvPicPr/>
              <p:nvPr/>
            </p:nvPicPr>
            <p:blipFill>
              <a:blip r:embed="rId27"/>
              <a:stretch>
                <a:fillRect/>
              </a:stretch>
            </p:blipFill>
            <p:spPr>
              <a:xfrm>
                <a:off x="2190536" y="3026753"/>
                <a:ext cx="519480" cy="338760"/>
              </a:xfrm>
              <a:prstGeom prst="rect">
                <a:avLst/>
              </a:prstGeom>
            </p:spPr>
          </p:pic>
        </mc:Fallback>
      </mc:AlternateContent>
    </p:spTree>
    <p:extLst>
      <p:ext uri="{BB962C8B-B14F-4D97-AF65-F5344CB8AC3E}">
        <p14:creationId xmlns:p14="http://schemas.microsoft.com/office/powerpoint/2010/main" val="43447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975361-5D93-4F89-9536-CAA02831CB46}"/>
                  </a:ext>
                </a:extLst>
              </p:cNvPr>
              <p:cNvSpPr>
                <a:spLocks noGrp="1"/>
              </p:cNvSpPr>
              <p:nvPr>
                <p:ph type="title"/>
              </p:nvPr>
            </p:nvSpPr>
            <p:spPr/>
            <p:txBody>
              <a:bodyPr>
                <a:noAutofit/>
              </a:bodyPr>
              <a:lstStyle/>
              <a:p>
                <a:r>
                  <a:rPr lang="en-US" sz="3000" dirty="0"/>
                  <a:t>Example: Two unit vectors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oMath>
                </a14:m>
                <a:r>
                  <a:rPr lang="en-US" sz="3000" dirty="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r>
                  <a:rPr lang="en-US" sz="3000" dirty="0"/>
                  <a:t> have an angle of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30</m:t>
                        </m:r>
                      </m:e>
                      <m:sup>
                        <m:r>
                          <a:rPr lang="en-US" sz="3000" i="1">
                            <a:latin typeface="Cambria Math" panose="02040503050406030204" pitchFamily="18" charset="0"/>
                          </a:rPr>
                          <m:t>0</m:t>
                        </m:r>
                      </m:sup>
                    </m:sSup>
                  </m:oMath>
                </a14:m>
                <a:r>
                  <a:rPr lang="en-US" sz="3000" dirty="0"/>
                  <a:t> between them. Determine the magnitude and direction of </a:t>
                </a:r>
                <a14:m>
                  <m:oMath xmlns:m="http://schemas.openxmlformats.org/officeDocument/2006/math">
                    <m:r>
                      <a:rPr lang="en-US" sz="3000" i="1">
                        <a:latin typeface="Cambria Math" panose="02040503050406030204" pitchFamily="18" charset="0"/>
                      </a:rPr>
                      <m:t>2</m:t>
                    </m:r>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endParaRPr lang="en-US" sz="3000" dirty="0"/>
              </a:p>
            </p:txBody>
          </p:sp>
        </mc:Choice>
        <mc:Fallback xmlns="">
          <p:sp>
            <p:nvSpPr>
              <p:cNvPr id="2" name="Title 1">
                <a:extLst>
                  <a:ext uri="{FF2B5EF4-FFF2-40B4-BE49-F238E27FC236}">
                    <a16:creationId xmlns:a16="http://schemas.microsoft.com/office/drawing/2014/main" id="{4C975361-5D93-4F89-9536-CAA02831CB46}"/>
                  </a:ext>
                </a:extLst>
              </p:cNvPr>
              <p:cNvSpPr>
                <a:spLocks noGrp="1" noRot="1" noChangeAspect="1" noMove="1" noResize="1" noEditPoints="1" noAdjustHandles="1" noChangeArrowheads="1" noChangeShapeType="1" noTextEdit="1"/>
              </p:cNvSpPr>
              <p:nvPr>
                <p:ph type="title"/>
              </p:nvPr>
            </p:nvSpPr>
            <p:spPr>
              <a:blipFill>
                <a:blip r:embed="rId2"/>
                <a:stretch>
                  <a:fillRect l="-1391" b="-414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9C91EC7-0787-43C7-952C-B562BFE45CB9}"/>
              </a:ext>
            </a:extLst>
          </p:cNvPr>
          <p:cNvSpPr>
            <a:spLocks noGrp="1"/>
          </p:cNvSpPr>
          <p:nvPr>
            <p:ph sz="half" idx="1"/>
          </p:nvPr>
        </p:nvSpPr>
        <p:spPr/>
        <p:txBody>
          <a:bodyPr/>
          <a:lstStyle/>
          <a:p>
            <a:pPr marL="0" indent="0">
              <a:buNone/>
            </a:pPr>
            <a:r>
              <a:rPr lang="en-US" dirty="0"/>
              <a:t>A unit vector is a vector with a magnitude of 1.</a:t>
            </a:r>
          </a:p>
          <a:p>
            <a:pPr marL="0" indent="0">
              <a:buNone/>
            </a:pPr>
            <a:endParaRPr lang="en-US" dirty="0"/>
          </a:p>
          <a:p>
            <a:pPr marL="0" indent="0">
              <a:buNone/>
            </a:pPr>
            <a:endParaRPr lang="en-US" dirty="0"/>
          </a:p>
          <a:p>
            <a:pPr marL="0" indent="0">
              <a:buNone/>
            </a:pPr>
            <a:endParaRPr lang="en-US" dirty="0"/>
          </a:p>
          <a:p>
            <a:pPr marL="0" indent="0">
              <a:buNone/>
            </a:pPr>
            <a:r>
              <a:rPr lang="en-US" dirty="0"/>
              <a:t>There is a C-pattern with horizontal lines. </a:t>
            </a:r>
          </a:p>
        </p:txBody>
      </p:sp>
      <p:sp>
        <p:nvSpPr>
          <p:cNvPr id="4" name="Content Placeholder 3">
            <a:extLst>
              <a:ext uri="{FF2B5EF4-FFF2-40B4-BE49-F238E27FC236}">
                <a16:creationId xmlns:a16="http://schemas.microsoft.com/office/drawing/2014/main" id="{54D0F52C-822D-4597-9755-546B4B1F2B8F}"/>
              </a:ext>
            </a:extLst>
          </p:cNvPr>
          <p:cNvSpPr>
            <a:spLocks noGrp="1"/>
          </p:cNvSpPr>
          <p:nvPr>
            <p:ph sz="half" idx="2"/>
          </p:nvPr>
        </p:nvSpPr>
        <p:spPr/>
        <p:txBody>
          <a:bodyPr/>
          <a:lstStyle/>
          <a:p>
            <a:pPr marL="0" indent="0">
              <a:buNone/>
            </a:pPr>
            <a:endParaRPr lang="en-US" dirty="0"/>
          </a:p>
        </p:txBody>
      </p:sp>
      <p:cxnSp>
        <p:nvCxnSpPr>
          <p:cNvPr id="6" name="Straight Arrow Connector 5">
            <a:extLst>
              <a:ext uri="{FF2B5EF4-FFF2-40B4-BE49-F238E27FC236}">
                <a16:creationId xmlns:a16="http://schemas.microsoft.com/office/drawing/2014/main" id="{478CB9CA-F709-479C-B23B-FA2F1F21C63F}"/>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B725E7C-3A40-4FA7-8FE6-6D65CF4D78FD}"/>
              </a:ext>
            </a:extLst>
          </p:cNvPr>
          <p:cNvCxnSpPr/>
          <p:nvPr/>
        </p:nvCxnSpPr>
        <p:spPr>
          <a:xfrm flipV="1">
            <a:off x="1809946" y="3601039"/>
            <a:ext cx="838986" cy="16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255F5CD-6B82-436F-AB79-6D2CB36B0FD3}"/>
                  </a:ext>
                </a:extLst>
              </p14:cNvPr>
              <p14:cNvContentPartPr/>
              <p14:nvPr/>
            </p14:nvContentPartPr>
            <p14:xfrm>
              <a:off x="1895033" y="3197732"/>
              <a:ext cx="88560" cy="114120"/>
            </p14:xfrm>
          </p:contentPart>
        </mc:Choice>
        <mc:Fallback xmlns="">
          <p:pic>
            <p:nvPicPr>
              <p:cNvPr id="11" name="Ink 10">
                <a:extLst>
                  <a:ext uri="{FF2B5EF4-FFF2-40B4-BE49-F238E27FC236}">
                    <a16:creationId xmlns:a16="http://schemas.microsoft.com/office/drawing/2014/main" id="{2255F5CD-6B82-436F-AB79-6D2CB36B0FD3}"/>
                  </a:ext>
                </a:extLst>
              </p:cNvPr>
              <p:cNvPicPr/>
              <p:nvPr/>
            </p:nvPicPr>
            <p:blipFill>
              <a:blip r:embed="rId5"/>
              <a:stretch>
                <a:fillRect/>
              </a:stretch>
            </p:blipFill>
            <p:spPr>
              <a:xfrm>
                <a:off x="1886393" y="3188732"/>
                <a:ext cx="106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9D0D463-BA21-4B7C-B8D0-52AEBEB0C526}"/>
                  </a:ext>
                </a:extLst>
              </p14:cNvPr>
              <p14:cNvContentPartPr/>
              <p14:nvPr/>
            </p14:nvContentPartPr>
            <p14:xfrm>
              <a:off x="1870193" y="3062732"/>
              <a:ext cx="95400" cy="40320"/>
            </p14:xfrm>
          </p:contentPart>
        </mc:Choice>
        <mc:Fallback xmlns="">
          <p:pic>
            <p:nvPicPr>
              <p:cNvPr id="12" name="Ink 11">
                <a:extLst>
                  <a:ext uri="{FF2B5EF4-FFF2-40B4-BE49-F238E27FC236}">
                    <a16:creationId xmlns:a16="http://schemas.microsoft.com/office/drawing/2014/main" id="{79D0D463-BA21-4B7C-B8D0-52AEBEB0C526}"/>
                  </a:ext>
                </a:extLst>
              </p:cNvPr>
              <p:cNvPicPr/>
              <p:nvPr/>
            </p:nvPicPr>
            <p:blipFill>
              <a:blip r:embed="rId7"/>
              <a:stretch>
                <a:fillRect/>
              </a:stretch>
            </p:blipFill>
            <p:spPr>
              <a:xfrm>
                <a:off x="1861193" y="3053732"/>
                <a:ext cx="113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CB75CBC8-6B2D-40FD-B06B-ED1E2A0C5954}"/>
                  </a:ext>
                </a:extLst>
              </p14:cNvPr>
              <p14:cNvContentPartPr/>
              <p14:nvPr/>
            </p14:nvContentPartPr>
            <p14:xfrm>
              <a:off x="1977113" y="3391412"/>
              <a:ext cx="398160" cy="658440"/>
            </p14:xfrm>
          </p:contentPart>
        </mc:Choice>
        <mc:Fallback xmlns="">
          <p:pic>
            <p:nvPicPr>
              <p:cNvPr id="20" name="Ink 19">
                <a:extLst>
                  <a:ext uri="{FF2B5EF4-FFF2-40B4-BE49-F238E27FC236}">
                    <a16:creationId xmlns:a16="http://schemas.microsoft.com/office/drawing/2014/main" id="{CB75CBC8-6B2D-40FD-B06B-ED1E2A0C5954}"/>
                  </a:ext>
                </a:extLst>
              </p:cNvPr>
              <p:cNvPicPr/>
              <p:nvPr/>
            </p:nvPicPr>
            <p:blipFill>
              <a:blip r:embed="rId9"/>
              <a:stretch>
                <a:fillRect/>
              </a:stretch>
            </p:blipFill>
            <p:spPr>
              <a:xfrm>
                <a:off x="1968473" y="3382772"/>
                <a:ext cx="415800" cy="676080"/>
              </a:xfrm>
              <a:prstGeom prst="rect">
                <a:avLst/>
              </a:prstGeom>
            </p:spPr>
          </p:pic>
        </mc:Fallback>
      </mc:AlternateContent>
      <p:cxnSp>
        <p:nvCxnSpPr>
          <p:cNvPr id="9" name="Straight Arrow Connector 8">
            <a:extLst>
              <a:ext uri="{FF2B5EF4-FFF2-40B4-BE49-F238E27FC236}">
                <a16:creationId xmlns:a16="http://schemas.microsoft.com/office/drawing/2014/main" id="{B9B44ACC-B0DE-4253-921E-F7AE303CD371}"/>
              </a:ext>
            </a:extLst>
          </p:cNvPr>
          <p:cNvCxnSpPr/>
          <p:nvPr/>
        </p:nvCxnSpPr>
        <p:spPr>
          <a:xfrm flipV="1">
            <a:off x="2375273" y="2958353"/>
            <a:ext cx="604595" cy="14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7E543A00-441D-4730-95FD-2092C91960D5}"/>
                  </a:ext>
                </a:extLst>
              </p14:cNvPr>
              <p14:cNvContentPartPr/>
              <p14:nvPr/>
            </p14:nvContentPartPr>
            <p14:xfrm>
              <a:off x="2199536" y="3035393"/>
              <a:ext cx="501840" cy="321120"/>
            </p14:xfrm>
          </p:contentPart>
        </mc:Choice>
        <mc:Fallback xmlns="">
          <p:pic>
            <p:nvPicPr>
              <p:cNvPr id="15" name="Ink 14">
                <a:extLst>
                  <a:ext uri="{FF2B5EF4-FFF2-40B4-BE49-F238E27FC236}">
                    <a16:creationId xmlns:a16="http://schemas.microsoft.com/office/drawing/2014/main" id="{7E543A00-441D-4730-95FD-2092C91960D5}"/>
                  </a:ext>
                </a:extLst>
              </p:cNvPr>
              <p:cNvPicPr/>
              <p:nvPr/>
            </p:nvPicPr>
            <p:blipFill>
              <a:blip r:embed="rId27"/>
              <a:stretch>
                <a:fillRect/>
              </a:stretch>
            </p:blipFill>
            <p:spPr>
              <a:xfrm>
                <a:off x="2190536" y="3026753"/>
                <a:ext cx="519480" cy="338760"/>
              </a:xfrm>
              <a:prstGeom prst="rect">
                <a:avLst/>
              </a:prstGeom>
            </p:spPr>
          </p:pic>
        </mc:Fallback>
      </mc:AlternateContent>
    </p:spTree>
    <p:extLst>
      <p:ext uri="{BB962C8B-B14F-4D97-AF65-F5344CB8AC3E}">
        <p14:creationId xmlns:p14="http://schemas.microsoft.com/office/powerpoint/2010/main" val="120720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975361-5D93-4F89-9536-CAA02831CB46}"/>
                  </a:ext>
                </a:extLst>
              </p:cNvPr>
              <p:cNvSpPr>
                <a:spLocks noGrp="1"/>
              </p:cNvSpPr>
              <p:nvPr>
                <p:ph type="title"/>
              </p:nvPr>
            </p:nvSpPr>
            <p:spPr/>
            <p:txBody>
              <a:bodyPr>
                <a:noAutofit/>
              </a:bodyPr>
              <a:lstStyle/>
              <a:p>
                <a:r>
                  <a:rPr lang="en-US" sz="3000" dirty="0"/>
                  <a:t>Example: Two unit vectors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oMath>
                </a14:m>
                <a:r>
                  <a:rPr lang="en-US" sz="3000" dirty="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r>
                  <a:rPr lang="en-US" sz="3000" dirty="0"/>
                  <a:t> have an angle of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30</m:t>
                        </m:r>
                      </m:e>
                      <m:sup>
                        <m:r>
                          <a:rPr lang="en-US" sz="3000" i="1">
                            <a:latin typeface="Cambria Math" panose="02040503050406030204" pitchFamily="18" charset="0"/>
                          </a:rPr>
                          <m:t>0</m:t>
                        </m:r>
                      </m:sup>
                    </m:sSup>
                  </m:oMath>
                </a14:m>
                <a:r>
                  <a:rPr lang="en-US" sz="3000" dirty="0"/>
                  <a:t> between them. Determine the magnitude and direction of </a:t>
                </a:r>
                <a14:m>
                  <m:oMath xmlns:m="http://schemas.openxmlformats.org/officeDocument/2006/math">
                    <m:r>
                      <a:rPr lang="en-US" sz="3000" i="1">
                        <a:latin typeface="Cambria Math" panose="02040503050406030204" pitchFamily="18" charset="0"/>
                      </a:rPr>
                      <m:t>2</m:t>
                    </m:r>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endParaRPr lang="en-US" sz="3000" dirty="0"/>
              </a:p>
            </p:txBody>
          </p:sp>
        </mc:Choice>
        <mc:Fallback xmlns="">
          <p:sp>
            <p:nvSpPr>
              <p:cNvPr id="2" name="Title 1">
                <a:extLst>
                  <a:ext uri="{FF2B5EF4-FFF2-40B4-BE49-F238E27FC236}">
                    <a16:creationId xmlns:a16="http://schemas.microsoft.com/office/drawing/2014/main" id="{4C975361-5D93-4F89-9536-CAA02831CB46}"/>
                  </a:ext>
                </a:extLst>
              </p:cNvPr>
              <p:cNvSpPr>
                <a:spLocks noGrp="1" noRot="1" noChangeAspect="1" noMove="1" noResize="1" noEditPoints="1" noAdjustHandles="1" noChangeArrowheads="1" noChangeShapeType="1" noTextEdit="1"/>
              </p:cNvSpPr>
              <p:nvPr>
                <p:ph type="title"/>
              </p:nvPr>
            </p:nvSpPr>
            <p:spPr>
              <a:blipFill>
                <a:blip r:embed="rId2"/>
                <a:stretch>
                  <a:fillRect l="-1391" b="-414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9C91EC7-0787-43C7-952C-B562BFE45CB9}"/>
              </a:ext>
            </a:extLst>
          </p:cNvPr>
          <p:cNvSpPr>
            <a:spLocks noGrp="1"/>
          </p:cNvSpPr>
          <p:nvPr>
            <p:ph sz="half" idx="1"/>
          </p:nvPr>
        </p:nvSpPr>
        <p:spPr/>
        <p:txBody>
          <a:bodyPr/>
          <a:lstStyle/>
          <a:p>
            <a:pPr marL="0" indent="0">
              <a:buNone/>
            </a:pPr>
            <a:r>
              <a:rPr lang="en-US" dirty="0"/>
              <a:t>A unit vector is a vector with a magnitude of 1.</a:t>
            </a:r>
          </a:p>
          <a:p>
            <a:pPr marL="0" indent="0">
              <a:buNone/>
            </a:pPr>
            <a:endParaRPr lang="en-US" dirty="0"/>
          </a:p>
          <a:p>
            <a:pPr marL="0" indent="0">
              <a:buNone/>
            </a:pPr>
            <a:endParaRPr lang="en-US" dirty="0"/>
          </a:p>
          <a:p>
            <a:pPr marL="0" indent="0">
              <a:buNone/>
            </a:pPr>
            <a:endParaRPr lang="en-US" dirty="0"/>
          </a:p>
          <a:p>
            <a:pPr marL="0" indent="0">
              <a:buNone/>
            </a:pPr>
            <a:r>
              <a:rPr lang="en-US" dirty="0"/>
              <a:t>There is a C-pattern with horizontal lines. Therefore, </a:t>
            </a:r>
          </a:p>
          <a:p>
            <a:pPr marL="0" indent="0">
              <a:buNone/>
            </a:pPr>
            <a:r>
              <a:rPr lang="en-US" dirty="0"/>
              <a:t>α + 30° = 180°</a:t>
            </a:r>
          </a:p>
          <a:p>
            <a:pPr marL="0" indent="0">
              <a:buNone/>
            </a:pPr>
            <a:r>
              <a:rPr lang="el-GR" dirty="0"/>
              <a:t>α</a:t>
            </a:r>
            <a:r>
              <a:rPr lang="en-US" dirty="0"/>
              <a:t> = 150°</a:t>
            </a:r>
          </a:p>
        </p:txBody>
      </p:sp>
      <p:sp>
        <p:nvSpPr>
          <p:cNvPr id="4" name="Content Placeholder 3">
            <a:extLst>
              <a:ext uri="{FF2B5EF4-FFF2-40B4-BE49-F238E27FC236}">
                <a16:creationId xmlns:a16="http://schemas.microsoft.com/office/drawing/2014/main" id="{54D0F52C-822D-4597-9755-546B4B1F2B8F}"/>
              </a:ext>
            </a:extLst>
          </p:cNvPr>
          <p:cNvSpPr>
            <a:spLocks noGrp="1"/>
          </p:cNvSpPr>
          <p:nvPr>
            <p:ph sz="half" idx="2"/>
          </p:nvPr>
        </p:nvSpPr>
        <p:spPr/>
        <p:txBody>
          <a:bodyPr/>
          <a:lstStyle/>
          <a:p>
            <a:pPr marL="0" indent="0">
              <a:buNone/>
            </a:pPr>
            <a:endParaRPr lang="en-US" dirty="0"/>
          </a:p>
        </p:txBody>
      </p:sp>
      <p:cxnSp>
        <p:nvCxnSpPr>
          <p:cNvPr id="6" name="Straight Arrow Connector 5">
            <a:extLst>
              <a:ext uri="{FF2B5EF4-FFF2-40B4-BE49-F238E27FC236}">
                <a16:creationId xmlns:a16="http://schemas.microsoft.com/office/drawing/2014/main" id="{478CB9CA-F709-479C-B23B-FA2F1F21C63F}"/>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B725E7C-3A40-4FA7-8FE6-6D65CF4D78FD}"/>
              </a:ext>
            </a:extLst>
          </p:cNvPr>
          <p:cNvCxnSpPr/>
          <p:nvPr/>
        </p:nvCxnSpPr>
        <p:spPr>
          <a:xfrm flipV="1">
            <a:off x="1809946" y="3601039"/>
            <a:ext cx="838986" cy="16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255F5CD-6B82-436F-AB79-6D2CB36B0FD3}"/>
                  </a:ext>
                </a:extLst>
              </p14:cNvPr>
              <p14:cNvContentPartPr/>
              <p14:nvPr/>
            </p14:nvContentPartPr>
            <p14:xfrm>
              <a:off x="1895033" y="3197732"/>
              <a:ext cx="88560" cy="114120"/>
            </p14:xfrm>
          </p:contentPart>
        </mc:Choice>
        <mc:Fallback xmlns="">
          <p:pic>
            <p:nvPicPr>
              <p:cNvPr id="11" name="Ink 10">
                <a:extLst>
                  <a:ext uri="{FF2B5EF4-FFF2-40B4-BE49-F238E27FC236}">
                    <a16:creationId xmlns:a16="http://schemas.microsoft.com/office/drawing/2014/main" id="{2255F5CD-6B82-436F-AB79-6D2CB36B0FD3}"/>
                  </a:ext>
                </a:extLst>
              </p:cNvPr>
              <p:cNvPicPr/>
              <p:nvPr/>
            </p:nvPicPr>
            <p:blipFill>
              <a:blip r:embed="rId5"/>
              <a:stretch>
                <a:fillRect/>
              </a:stretch>
            </p:blipFill>
            <p:spPr>
              <a:xfrm>
                <a:off x="1886393" y="3188732"/>
                <a:ext cx="106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9D0D463-BA21-4B7C-B8D0-52AEBEB0C526}"/>
                  </a:ext>
                </a:extLst>
              </p14:cNvPr>
              <p14:cNvContentPartPr/>
              <p14:nvPr/>
            </p14:nvContentPartPr>
            <p14:xfrm>
              <a:off x="1870193" y="3062732"/>
              <a:ext cx="95400" cy="40320"/>
            </p14:xfrm>
          </p:contentPart>
        </mc:Choice>
        <mc:Fallback xmlns="">
          <p:pic>
            <p:nvPicPr>
              <p:cNvPr id="12" name="Ink 11">
                <a:extLst>
                  <a:ext uri="{FF2B5EF4-FFF2-40B4-BE49-F238E27FC236}">
                    <a16:creationId xmlns:a16="http://schemas.microsoft.com/office/drawing/2014/main" id="{79D0D463-BA21-4B7C-B8D0-52AEBEB0C526}"/>
                  </a:ext>
                </a:extLst>
              </p:cNvPr>
              <p:cNvPicPr/>
              <p:nvPr/>
            </p:nvPicPr>
            <p:blipFill>
              <a:blip r:embed="rId7"/>
              <a:stretch>
                <a:fillRect/>
              </a:stretch>
            </p:blipFill>
            <p:spPr>
              <a:xfrm>
                <a:off x="1861193" y="3053732"/>
                <a:ext cx="113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CB75CBC8-6B2D-40FD-B06B-ED1E2A0C5954}"/>
                  </a:ext>
                </a:extLst>
              </p14:cNvPr>
              <p14:cNvContentPartPr/>
              <p14:nvPr/>
            </p14:nvContentPartPr>
            <p14:xfrm>
              <a:off x="1977113" y="3391412"/>
              <a:ext cx="398160" cy="658440"/>
            </p14:xfrm>
          </p:contentPart>
        </mc:Choice>
        <mc:Fallback xmlns="">
          <p:pic>
            <p:nvPicPr>
              <p:cNvPr id="20" name="Ink 19">
                <a:extLst>
                  <a:ext uri="{FF2B5EF4-FFF2-40B4-BE49-F238E27FC236}">
                    <a16:creationId xmlns:a16="http://schemas.microsoft.com/office/drawing/2014/main" id="{CB75CBC8-6B2D-40FD-B06B-ED1E2A0C5954}"/>
                  </a:ext>
                </a:extLst>
              </p:cNvPr>
              <p:cNvPicPr/>
              <p:nvPr/>
            </p:nvPicPr>
            <p:blipFill>
              <a:blip r:embed="rId9"/>
              <a:stretch>
                <a:fillRect/>
              </a:stretch>
            </p:blipFill>
            <p:spPr>
              <a:xfrm>
                <a:off x="1968473" y="3382772"/>
                <a:ext cx="415800" cy="676080"/>
              </a:xfrm>
              <a:prstGeom prst="rect">
                <a:avLst/>
              </a:prstGeom>
            </p:spPr>
          </p:pic>
        </mc:Fallback>
      </mc:AlternateContent>
      <p:cxnSp>
        <p:nvCxnSpPr>
          <p:cNvPr id="9" name="Straight Arrow Connector 8">
            <a:extLst>
              <a:ext uri="{FF2B5EF4-FFF2-40B4-BE49-F238E27FC236}">
                <a16:creationId xmlns:a16="http://schemas.microsoft.com/office/drawing/2014/main" id="{B9B44ACC-B0DE-4253-921E-F7AE303CD371}"/>
              </a:ext>
            </a:extLst>
          </p:cNvPr>
          <p:cNvCxnSpPr/>
          <p:nvPr/>
        </p:nvCxnSpPr>
        <p:spPr>
          <a:xfrm flipV="1">
            <a:off x="2375273" y="2958353"/>
            <a:ext cx="604595" cy="14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7E543A00-441D-4730-95FD-2092C91960D5}"/>
                  </a:ext>
                </a:extLst>
              </p14:cNvPr>
              <p14:cNvContentPartPr/>
              <p14:nvPr/>
            </p14:nvContentPartPr>
            <p14:xfrm>
              <a:off x="2199536" y="3035393"/>
              <a:ext cx="501840" cy="321120"/>
            </p14:xfrm>
          </p:contentPart>
        </mc:Choice>
        <mc:Fallback xmlns="">
          <p:pic>
            <p:nvPicPr>
              <p:cNvPr id="15" name="Ink 14">
                <a:extLst>
                  <a:ext uri="{FF2B5EF4-FFF2-40B4-BE49-F238E27FC236}">
                    <a16:creationId xmlns:a16="http://schemas.microsoft.com/office/drawing/2014/main" id="{7E543A00-441D-4730-95FD-2092C91960D5}"/>
                  </a:ext>
                </a:extLst>
              </p:cNvPr>
              <p:cNvPicPr/>
              <p:nvPr/>
            </p:nvPicPr>
            <p:blipFill>
              <a:blip r:embed="rId27"/>
              <a:stretch>
                <a:fillRect/>
              </a:stretch>
            </p:blipFill>
            <p:spPr>
              <a:xfrm>
                <a:off x="2190536" y="3026753"/>
                <a:ext cx="519480" cy="338760"/>
              </a:xfrm>
              <a:prstGeom prst="rect">
                <a:avLst/>
              </a:prstGeom>
            </p:spPr>
          </p:pic>
        </mc:Fallback>
      </mc:AlternateContent>
    </p:spTree>
    <p:extLst>
      <p:ext uri="{BB962C8B-B14F-4D97-AF65-F5344CB8AC3E}">
        <p14:creationId xmlns:p14="http://schemas.microsoft.com/office/powerpoint/2010/main" val="1662841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975361-5D93-4F89-9536-CAA02831CB46}"/>
                  </a:ext>
                </a:extLst>
              </p:cNvPr>
              <p:cNvSpPr>
                <a:spLocks noGrp="1"/>
              </p:cNvSpPr>
              <p:nvPr>
                <p:ph type="title"/>
              </p:nvPr>
            </p:nvSpPr>
            <p:spPr/>
            <p:txBody>
              <a:bodyPr>
                <a:noAutofit/>
              </a:bodyPr>
              <a:lstStyle/>
              <a:p>
                <a:r>
                  <a:rPr lang="en-US" sz="3000" dirty="0"/>
                  <a:t>Example: Two unit vectors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oMath>
                </a14:m>
                <a:r>
                  <a:rPr lang="en-US" sz="3000" dirty="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r>
                  <a:rPr lang="en-US" sz="3000" dirty="0"/>
                  <a:t> have an angle of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30</m:t>
                        </m:r>
                      </m:e>
                      <m:sup>
                        <m:r>
                          <a:rPr lang="en-US" sz="3000" i="1">
                            <a:latin typeface="Cambria Math" panose="02040503050406030204" pitchFamily="18" charset="0"/>
                          </a:rPr>
                          <m:t>0</m:t>
                        </m:r>
                      </m:sup>
                    </m:sSup>
                  </m:oMath>
                </a14:m>
                <a:r>
                  <a:rPr lang="en-US" sz="3000" dirty="0"/>
                  <a:t> between them. Determine the magnitude and direction of </a:t>
                </a:r>
                <a14:m>
                  <m:oMath xmlns:m="http://schemas.openxmlformats.org/officeDocument/2006/math">
                    <m:r>
                      <a:rPr lang="en-US" sz="3000" i="1">
                        <a:latin typeface="Cambria Math" panose="02040503050406030204" pitchFamily="18" charset="0"/>
                      </a:rPr>
                      <m:t>2</m:t>
                    </m:r>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endParaRPr lang="en-US" sz="3000" dirty="0"/>
              </a:p>
            </p:txBody>
          </p:sp>
        </mc:Choice>
        <mc:Fallback xmlns="">
          <p:sp>
            <p:nvSpPr>
              <p:cNvPr id="2" name="Title 1">
                <a:extLst>
                  <a:ext uri="{FF2B5EF4-FFF2-40B4-BE49-F238E27FC236}">
                    <a16:creationId xmlns:a16="http://schemas.microsoft.com/office/drawing/2014/main" id="{4C975361-5D93-4F89-9536-CAA02831CB46}"/>
                  </a:ext>
                </a:extLst>
              </p:cNvPr>
              <p:cNvSpPr>
                <a:spLocks noGrp="1" noRot="1" noChangeAspect="1" noMove="1" noResize="1" noEditPoints="1" noAdjustHandles="1" noChangeArrowheads="1" noChangeShapeType="1" noTextEdit="1"/>
              </p:cNvSpPr>
              <p:nvPr>
                <p:ph type="title"/>
              </p:nvPr>
            </p:nvSpPr>
            <p:spPr>
              <a:blipFill>
                <a:blip r:embed="rId2"/>
                <a:stretch>
                  <a:fillRect l="-1391" b="-414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9C91EC7-0787-43C7-952C-B562BFE45CB9}"/>
              </a:ext>
            </a:extLst>
          </p:cNvPr>
          <p:cNvSpPr>
            <a:spLocks noGrp="1"/>
          </p:cNvSpPr>
          <p:nvPr>
            <p:ph sz="half" idx="1"/>
          </p:nvPr>
        </p:nvSpPr>
        <p:spPr/>
        <p:txBody>
          <a:bodyPr/>
          <a:lstStyle/>
          <a:p>
            <a:pPr marL="0" indent="0">
              <a:buNone/>
            </a:pPr>
            <a:r>
              <a:rPr lang="en-US" dirty="0"/>
              <a:t>A unit vector is a vector with a magnitude of 1.</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54D0F52C-822D-4597-9755-546B4B1F2B8F}"/>
              </a:ext>
            </a:extLst>
          </p:cNvPr>
          <p:cNvSpPr>
            <a:spLocks noGrp="1"/>
          </p:cNvSpPr>
          <p:nvPr>
            <p:ph sz="half" idx="2"/>
          </p:nvPr>
        </p:nvSpPr>
        <p:spPr/>
        <p:txBody>
          <a:bodyPr/>
          <a:lstStyle/>
          <a:p>
            <a:pPr marL="0" indent="0">
              <a:buNone/>
            </a:pPr>
            <a:endParaRPr lang="en-US" dirty="0"/>
          </a:p>
        </p:txBody>
      </p:sp>
      <p:cxnSp>
        <p:nvCxnSpPr>
          <p:cNvPr id="6" name="Straight Arrow Connector 5">
            <a:extLst>
              <a:ext uri="{FF2B5EF4-FFF2-40B4-BE49-F238E27FC236}">
                <a16:creationId xmlns:a16="http://schemas.microsoft.com/office/drawing/2014/main" id="{478CB9CA-F709-479C-B23B-FA2F1F21C63F}"/>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255F5CD-6B82-436F-AB79-6D2CB36B0FD3}"/>
                  </a:ext>
                </a:extLst>
              </p14:cNvPr>
              <p14:cNvContentPartPr/>
              <p14:nvPr/>
            </p14:nvContentPartPr>
            <p14:xfrm>
              <a:off x="1895033" y="3197732"/>
              <a:ext cx="88560" cy="114120"/>
            </p14:xfrm>
          </p:contentPart>
        </mc:Choice>
        <mc:Fallback xmlns="">
          <p:pic>
            <p:nvPicPr>
              <p:cNvPr id="11" name="Ink 10">
                <a:extLst>
                  <a:ext uri="{FF2B5EF4-FFF2-40B4-BE49-F238E27FC236}">
                    <a16:creationId xmlns:a16="http://schemas.microsoft.com/office/drawing/2014/main" id="{2255F5CD-6B82-436F-AB79-6D2CB36B0FD3}"/>
                  </a:ext>
                </a:extLst>
              </p:cNvPr>
              <p:cNvPicPr/>
              <p:nvPr/>
            </p:nvPicPr>
            <p:blipFill>
              <a:blip r:embed="rId5"/>
              <a:stretch>
                <a:fillRect/>
              </a:stretch>
            </p:blipFill>
            <p:spPr>
              <a:xfrm>
                <a:off x="1886393" y="3188732"/>
                <a:ext cx="106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9D0D463-BA21-4B7C-B8D0-52AEBEB0C526}"/>
                  </a:ext>
                </a:extLst>
              </p14:cNvPr>
              <p14:cNvContentPartPr/>
              <p14:nvPr/>
            </p14:nvContentPartPr>
            <p14:xfrm>
              <a:off x="1870193" y="3062732"/>
              <a:ext cx="95400" cy="40320"/>
            </p14:xfrm>
          </p:contentPart>
        </mc:Choice>
        <mc:Fallback xmlns="">
          <p:pic>
            <p:nvPicPr>
              <p:cNvPr id="12" name="Ink 11">
                <a:extLst>
                  <a:ext uri="{FF2B5EF4-FFF2-40B4-BE49-F238E27FC236}">
                    <a16:creationId xmlns:a16="http://schemas.microsoft.com/office/drawing/2014/main" id="{79D0D463-BA21-4B7C-B8D0-52AEBEB0C526}"/>
                  </a:ext>
                </a:extLst>
              </p:cNvPr>
              <p:cNvPicPr/>
              <p:nvPr/>
            </p:nvPicPr>
            <p:blipFill>
              <a:blip r:embed="rId7"/>
              <a:stretch>
                <a:fillRect/>
              </a:stretch>
            </p:blipFill>
            <p:spPr>
              <a:xfrm>
                <a:off x="1861193" y="3053732"/>
                <a:ext cx="113040" cy="57960"/>
              </a:xfrm>
              <a:prstGeom prst="rect">
                <a:avLst/>
              </a:prstGeom>
            </p:spPr>
          </p:pic>
        </mc:Fallback>
      </mc:AlternateContent>
      <p:cxnSp>
        <p:nvCxnSpPr>
          <p:cNvPr id="9" name="Straight Arrow Connector 8">
            <a:extLst>
              <a:ext uri="{FF2B5EF4-FFF2-40B4-BE49-F238E27FC236}">
                <a16:creationId xmlns:a16="http://schemas.microsoft.com/office/drawing/2014/main" id="{B9B44ACC-B0DE-4253-921E-F7AE303CD371}"/>
              </a:ext>
            </a:extLst>
          </p:cNvPr>
          <p:cNvCxnSpPr/>
          <p:nvPr/>
        </p:nvCxnSpPr>
        <p:spPr>
          <a:xfrm flipV="1">
            <a:off x="2375273" y="2958353"/>
            <a:ext cx="604595" cy="14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08EFF220-3056-48E7-831D-9D233FF112D0}"/>
                  </a:ext>
                </a:extLst>
              </p14:cNvPr>
              <p14:cNvContentPartPr/>
              <p14:nvPr/>
            </p14:nvContentPartPr>
            <p14:xfrm>
              <a:off x="2177576" y="3037913"/>
              <a:ext cx="504360" cy="323280"/>
            </p14:xfrm>
          </p:contentPart>
        </mc:Choice>
        <mc:Fallback xmlns="">
          <p:pic>
            <p:nvPicPr>
              <p:cNvPr id="25" name="Ink 24">
                <a:extLst>
                  <a:ext uri="{FF2B5EF4-FFF2-40B4-BE49-F238E27FC236}">
                    <a16:creationId xmlns:a16="http://schemas.microsoft.com/office/drawing/2014/main" id="{08EFF220-3056-48E7-831D-9D233FF112D0}"/>
                  </a:ext>
                </a:extLst>
              </p:cNvPr>
              <p:cNvPicPr/>
              <p:nvPr/>
            </p:nvPicPr>
            <p:blipFill>
              <a:blip r:embed="rId27"/>
              <a:stretch>
                <a:fillRect/>
              </a:stretch>
            </p:blipFill>
            <p:spPr>
              <a:xfrm>
                <a:off x="2168936" y="3028913"/>
                <a:ext cx="522000" cy="340920"/>
              </a:xfrm>
              <a:prstGeom prst="rect">
                <a:avLst/>
              </a:prstGeom>
            </p:spPr>
          </p:pic>
        </mc:Fallback>
      </mc:AlternateContent>
    </p:spTree>
    <p:extLst>
      <p:ext uri="{BB962C8B-B14F-4D97-AF65-F5344CB8AC3E}">
        <p14:creationId xmlns:p14="http://schemas.microsoft.com/office/powerpoint/2010/main" val="378067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81CD-F8D6-483C-A41B-2F51610225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1D229F-8301-4586-8CBE-DB87F32F0732}"/>
              </a:ext>
            </a:extLst>
          </p:cNvPr>
          <p:cNvSpPr>
            <a:spLocks noGrp="1"/>
          </p:cNvSpPr>
          <p:nvPr>
            <p:ph idx="1"/>
          </p:nvPr>
        </p:nvSpPr>
        <p:spPr/>
        <p:txBody>
          <a:bodyPr/>
          <a:lstStyle/>
          <a:p>
            <a:r>
              <a:rPr lang="en-US" dirty="0"/>
              <a:t>A vector is a quantity that requires both a magnitude and a direction for a complete description.  Examples of vectors are weight, velocity and friction.  On the other hand, a scalar is a magnitude that can be completely specified by just one number.  Examples of scalars include age, volume, area, speed, mass and temperature.</a:t>
            </a:r>
          </a:p>
          <a:p>
            <a:r>
              <a:rPr lang="en-US" dirty="0"/>
              <a:t> </a:t>
            </a:r>
          </a:p>
          <a:p>
            <a:r>
              <a:rPr lang="en-US" dirty="0"/>
              <a:t>A vector can be represented by a directed line segment.  The magnitude of the vector is indicated by the length of the line segment, and the direction of the vector is indicated by an arrowhead on the end of the segment.</a:t>
            </a:r>
          </a:p>
          <a:p>
            <a:pPr marL="0" indent="0">
              <a:buNone/>
            </a:pPr>
            <a:endParaRPr lang="en-US" dirty="0"/>
          </a:p>
        </p:txBody>
      </p:sp>
    </p:spTree>
    <p:extLst>
      <p:ext uri="{BB962C8B-B14F-4D97-AF65-F5344CB8AC3E}">
        <p14:creationId xmlns:p14="http://schemas.microsoft.com/office/powerpoint/2010/main" val="3485711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C975361-5D93-4F89-9536-CAA02831CB46}"/>
                  </a:ext>
                </a:extLst>
              </p:cNvPr>
              <p:cNvSpPr>
                <a:spLocks noGrp="1"/>
              </p:cNvSpPr>
              <p:nvPr>
                <p:ph type="title"/>
              </p:nvPr>
            </p:nvSpPr>
            <p:spPr/>
            <p:txBody>
              <a:bodyPr>
                <a:noAutofit/>
              </a:bodyPr>
              <a:lstStyle/>
              <a:p>
                <a:r>
                  <a:rPr lang="en-US" sz="3000" dirty="0"/>
                  <a:t>Example: Two unit vectors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oMath>
                </a14:m>
                <a:r>
                  <a:rPr lang="en-US" sz="3000" dirty="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r>
                  <a:rPr lang="en-US" sz="3000" dirty="0"/>
                  <a:t> have an angle of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30</m:t>
                        </m:r>
                      </m:e>
                      <m:sup>
                        <m:r>
                          <a:rPr lang="en-US" sz="3000" i="1">
                            <a:latin typeface="Cambria Math" panose="02040503050406030204" pitchFamily="18" charset="0"/>
                          </a:rPr>
                          <m:t>0</m:t>
                        </m:r>
                      </m:sup>
                    </m:sSup>
                  </m:oMath>
                </a14:m>
                <a:r>
                  <a:rPr lang="en-US" sz="3000" dirty="0"/>
                  <a:t> between them. Determine the magnitude and direction of </a:t>
                </a:r>
                <a14:m>
                  <m:oMath xmlns:m="http://schemas.openxmlformats.org/officeDocument/2006/math">
                    <m:r>
                      <a:rPr lang="en-US" sz="3000" i="1">
                        <a:latin typeface="Cambria Math" panose="02040503050406030204" pitchFamily="18" charset="0"/>
                      </a:rPr>
                      <m:t>2</m:t>
                    </m:r>
                    <m:acc>
                      <m:accPr>
                        <m:chr m:val="⃗"/>
                        <m:ctrlPr>
                          <a:rPr lang="en-US" sz="3000" i="1">
                            <a:latin typeface="Cambria Math" panose="02040503050406030204" pitchFamily="18" charset="0"/>
                          </a:rPr>
                        </m:ctrlPr>
                      </m:accPr>
                      <m:e>
                        <m:r>
                          <a:rPr lang="en-US" sz="3000" i="1">
                            <a:latin typeface="Cambria Math" panose="02040503050406030204" pitchFamily="18" charset="0"/>
                          </a:rPr>
                          <m:t>𝑎</m:t>
                        </m:r>
                      </m:e>
                    </m:acc>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𝑏</m:t>
                        </m:r>
                      </m:e>
                    </m:acc>
                  </m:oMath>
                </a14:m>
                <a:endParaRPr lang="en-US" sz="3000" dirty="0"/>
              </a:p>
            </p:txBody>
          </p:sp>
        </mc:Choice>
        <mc:Fallback xmlns="">
          <p:sp>
            <p:nvSpPr>
              <p:cNvPr id="2" name="Title 1">
                <a:extLst>
                  <a:ext uri="{FF2B5EF4-FFF2-40B4-BE49-F238E27FC236}">
                    <a16:creationId xmlns:a16="http://schemas.microsoft.com/office/drawing/2014/main" id="{4C975361-5D93-4F89-9536-CAA02831CB46}"/>
                  </a:ext>
                </a:extLst>
              </p:cNvPr>
              <p:cNvSpPr>
                <a:spLocks noGrp="1" noRot="1" noChangeAspect="1" noMove="1" noResize="1" noEditPoints="1" noAdjustHandles="1" noChangeArrowheads="1" noChangeShapeType="1" noTextEdit="1"/>
              </p:cNvSpPr>
              <p:nvPr>
                <p:ph type="title"/>
              </p:nvPr>
            </p:nvSpPr>
            <p:spPr>
              <a:blipFill>
                <a:blip r:embed="rId2"/>
                <a:stretch>
                  <a:fillRect l="-1391" b="-414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9C91EC7-0787-43C7-952C-B562BFE45CB9}"/>
              </a:ext>
            </a:extLst>
          </p:cNvPr>
          <p:cNvSpPr>
            <a:spLocks noGrp="1"/>
          </p:cNvSpPr>
          <p:nvPr>
            <p:ph sz="half" idx="1"/>
          </p:nvPr>
        </p:nvSpPr>
        <p:spPr/>
        <p:txBody>
          <a:bodyPr/>
          <a:lstStyle/>
          <a:p>
            <a:pPr marL="0" indent="0">
              <a:buNone/>
            </a:pPr>
            <a:r>
              <a:rPr lang="en-US" dirty="0"/>
              <a:t>A unit vector is a vector with a magnitude of 1.</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D0F52C-822D-4597-9755-546B4B1F2B8F}"/>
                  </a:ext>
                </a:extLst>
              </p:cNvPr>
              <p:cNvSpPr>
                <a:spLocks noGrp="1"/>
              </p:cNvSpPr>
              <p:nvPr>
                <p:ph sz="half" idx="2"/>
              </p:nvPr>
            </p:nvSpPr>
            <p:spPr/>
            <p:txBody>
              <a:bodyPr/>
              <a:lstStyle/>
              <a:p>
                <a:pPr marL="0" indent="0">
                  <a:buNone/>
                </a:pPr>
                <a:r>
                  <a:rPr lang="en-US" dirty="0"/>
                  <a:t>The vector </a:t>
                </a:r>
                <a14:m>
                  <m:oMath xmlns:m="http://schemas.openxmlformats.org/officeDocument/2006/math">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has a magnitude of 2, and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has a magnitude of 1. We can draw them tip to tail as follows</a:t>
                </a:r>
              </a:p>
            </p:txBody>
          </p:sp>
        </mc:Choice>
        <mc:Fallback xmlns="">
          <p:sp>
            <p:nvSpPr>
              <p:cNvPr id="4" name="Content Placeholder 3">
                <a:extLst>
                  <a:ext uri="{FF2B5EF4-FFF2-40B4-BE49-F238E27FC236}">
                    <a16:creationId xmlns:a16="http://schemas.microsoft.com/office/drawing/2014/main" id="{54D0F52C-822D-4597-9755-546B4B1F2B8F}"/>
                  </a:ext>
                </a:extLst>
              </p:cNvPr>
              <p:cNvSpPr>
                <a:spLocks noGrp="1" noRot="1" noChangeAspect="1" noMove="1" noResize="1" noEditPoints="1" noAdjustHandles="1" noChangeArrowheads="1" noChangeShapeType="1" noTextEdit="1"/>
              </p:cNvSpPr>
              <p:nvPr>
                <p:ph sz="half" idx="2"/>
              </p:nvPr>
            </p:nvSpPr>
            <p:spPr>
              <a:blipFill>
                <a:blip r:embed="rId3"/>
                <a:stretch>
                  <a:fillRect l="-2471" t="-2241" r="-1176"/>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478CB9CA-F709-479C-B23B-FA2F1F21C63F}"/>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2255F5CD-6B82-436F-AB79-6D2CB36B0FD3}"/>
                  </a:ext>
                </a:extLst>
              </p14:cNvPr>
              <p14:cNvContentPartPr/>
              <p14:nvPr/>
            </p14:nvContentPartPr>
            <p14:xfrm>
              <a:off x="1895033" y="3197732"/>
              <a:ext cx="88560" cy="114120"/>
            </p14:xfrm>
          </p:contentPart>
        </mc:Choice>
        <mc:Fallback xmlns="">
          <p:pic>
            <p:nvPicPr>
              <p:cNvPr id="11" name="Ink 10">
                <a:extLst>
                  <a:ext uri="{FF2B5EF4-FFF2-40B4-BE49-F238E27FC236}">
                    <a16:creationId xmlns:a16="http://schemas.microsoft.com/office/drawing/2014/main" id="{2255F5CD-6B82-436F-AB79-6D2CB36B0FD3}"/>
                  </a:ext>
                </a:extLst>
              </p:cNvPr>
              <p:cNvPicPr/>
              <p:nvPr/>
            </p:nvPicPr>
            <p:blipFill>
              <a:blip r:embed="rId5"/>
              <a:stretch>
                <a:fillRect/>
              </a:stretch>
            </p:blipFill>
            <p:spPr>
              <a:xfrm>
                <a:off x="1886393" y="3188732"/>
                <a:ext cx="106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9D0D463-BA21-4B7C-B8D0-52AEBEB0C526}"/>
                  </a:ext>
                </a:extLst>
              </p14:cNvPr>
              <p14:cNvContentPartPr/>
              <p14:nvPr/>
            </p14:nvContentPartPr>
            <p14:xfrm>
              <a:off x="1870193" y="3062732"/>
              <a:ext cx="95400" cy="40320"/>
            </p14:xfrm>
          </p:contentPart>
        </mc:Choice>
        <mc:Fallback xmlns="">
          <p:pic>
            <p:nvPicPr>
              <p:cNvPr id="12" name="Ink 11">
                <a:extLst>
                  <a:ext uri="{FF2B5EF4-FFF2-40B4-BE49-F238E27FC236}">
                    <a16:creationId xmlns:a16="http://schemas.microsoft.com/office/drawing/2014/main" id="{79D0D463-BA21-4B7C-B8D0-52AEBEB0C526}"/>
                  </a:ext>
                </a:extLst>
              </p:cNvPr>
              <p:cNvPicPr/>
              <p:nvPr/>
            </p:nvPicPr>
            <p:blipFill>
              <a:blip r:embed="rId7"/>
              <a:stretch>
                <a:fillRect/>
              </a:stretch>
            </p:blipFill>
            <p:spPr>
              <a:xfrm>
                <a:off x="1861193" y="3053732"/>
                <a:ext cx="113040" cy="57960"/>
              </a:xfrm>
              <a:prstGeom prst="rect">
                <a:avLst/>
              </a:prstGeom>
            </p:spPr>
          </p:pic>
        </mc:Fallback>
      </mc:AlternateContent>
      <p:cxnSp>
        <p:nvCxnSpPr>
          <p:cNvPr id="7" name="Straight Arrow Connector 6">
            <a:extLst>
              <a:ext uri="{FF2B5EF4-FFF2-40B4-BE49-F238E27FC236}">
                <a16:creationId xmlns:a16="http://schemas.microsoft.com/office/drawing/2014/main" id="{B12F1595-54C2-45A3-9AF4-7992D94AB3F7}"/>
              </a:ext>
            </a:extLst>
          </p:cNvPr>
          <p:cNvCxnSpPr/>
          <p:nvPr/>
        </p:nvCxnSpPr>
        <p:spPr>
          <a:xfrm flipV="1">
            <a:off x="7296346" y="4176074"/>
            <a:ext cx="895547" cy="115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48856E-D3EC-4281-887A-229DF98B2716}"/>
              </a:ext>
            </a:extLst>
          </p:cNvPr>
          <p:cNvCxnSpPr/>
          <p:nvPr/>
        </p:nvCxnSpPr>
        <p:spPr>
          <a:xfrm flipV="1">
            <a:off x="8173039" y="3959258"/>
            <a:ext cx="838986" cy="28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BE5802-4627-4DFB-81ED-416A616F54B0}"/>
              </a:ext>
            </a:extLst>
          </p:cNvPr>
          <p:cNvCxnSpPr/>
          <p:nvPr/>
        </p:nvCxnSpPr>
        <p:spPr>
          <a:xfrm flipV="1">
            <a:off x="7296346" y="3978111"/>
            <a:ext cx="1734532" cy="134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86B21D5C-7FC0-446D-B171-7D2E710263B3}"/>
                  </a:ext>
                </a:extLst>
              </p14:cNvPr>
              <p14:cNvContentPartPr/>
              <p14:nvPr/>
            </p14:nvContentPartPr>
            <p14:xfrm>
              <a:off x="8125553" y="4233812"/>
              <a:ext cx="280800" cy="171720"/>
            </p14:xfrm>
          </p:contentPart>
        </mc:Choice>
        <mc:Fallback xmlns="">
          <p:pic>
            <p:nvPicPr>
              <p:cNvPr id="21" name="Ink 20">
                <a:extLst>
                  <a:ext uri="{FF2B5EF4-FFF2-40B4-BE49-F238E27FC236}">
                    <a16:creationId xmlns:a16="http://schemas.microsoft.com/office/drawing/2014/main" id="{86B21D5C-7FC0-446D-B171-7D2E710263B3}"/>
                  </a:ext>
                </a:extLst>
              </p:cNvPr>
              <p:cNvPicPr/>
              <p:nvPr/>
            </p:nvPicPr>
            <p:blipFill>
              <a:blip r:embed="rId11"/>
              <a:stretch>
                <a:fillRect/>
              </a:stretch>
            </p:blipFill>
            <p:spPr>
              <a:xfrm>
                <a:off x="8116902" y="4225154"/>
                <a:ext cx="298463" cy="18939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1179F1EC-5830-4E79-A5E8-EC435FE22C80}"/>
                  </a:ext>
                </a:extLst>
              </p14:cNvPr>
              <p14:cNvContentPartPr/>
              <p14:nvPr/>
            </p14:nvContentPartPr>
            <p14:xfrm>
              <a:off x="8049593" y="4137332"/>
              <a:ext cx="446760" cy="295200"/>
            </p14:xfrm>
          </p:contentPart>
        </mc:Choice>
        <mc:Fallback xmlns="">
          <p:pic>
            <p:nvPicPr>
              <p:cNvPr id="22" name="Ink 21">
                <a:extLst>
                  <a:ext uri="{FF2B5EF4-FFF2-40B4-BE49-F238E27FC236}">
                    <a16:creationId xmlns:a16="http://schemas.microsoft.com/office/drawing/2014/main" id="{1179F1EC-5830-4E79-A5E8-EC435FE22C80}"/>
                  </a:ext>
                </a:extLst>
              </p:cNvPr>
              <p:cNvPicPr/>
              <p:nvPr/>
            </p:nvPicPr>
            <p:blipFill>
              <a:blip r:embed="rId13"/>
              <a:stretch>
                <a:fillRect/>
              </a:stretch>
            </p:blipFill>
            <p:spPr>
              <a:xfrm>
                <a:off x="8040953" y="4128692"/>
                <a:ext cx="46440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38FB00DE-CD50-4C7A-A541-29D7F4F9986B}"/>
                  </a:ext>
                </a:extLst>
              </p14:cNvPr>
              <p14:cNvContentPartPr/>
              <p14:nvPr/>
            </p14:nvContentPartPr>
            <p14:xfrm>
              <a:off x="7359113" y="4439372"/>
              <a:ext cx="289440" cy="272880"/>
            </p14:xfrm>
          </p:contentPart>
        </mc:Choice>
        <mc:Fallback xmlns="">
          <p:pic>
            <p:nvPicPr>
              <p:cNvPr id="28" name="Ink 27">
                <a:extLst>
                  <a:ext uri="{FF2B5EF4-FFF2-40B4-BE49-F238E27FC236}">
                    <a16:creationId xmlns:a16="http://schemas.microsoft.com/office/drawing/2014/main" id="{38FB00DE-CD50-4C7A-A541-29D7F4F9986B}"/>
                  </a:ext>
                </a:extLst>
              </p:cNvPr>
              <p:cNvPicPr/>
              <p:nvPr/>
            </p:nvPicPr>
            <p:blipFill>
              <a:blip r:embed="rId15"/>
              <a:stretch>
                <a:fillRect/>
              </a:stretch>
            </p:blipFill>
            <p:spPr>
              <a:xfrm>
                <a:off x="7350124" y="4430721"/>
                <a:ext cx="307058" cy="29054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E2514234-2D2C-4469-9F86-D3A7126575B9}"/>
                  </a:ext>
                </a:extLst>
              </p14:cNvPr>
              <p14:cNvContentPartPr/>
              <p14:nvPr/>
            </p14:nvContentPartPr>
            <p14:xfrm>
              <a:off x="8499593" y="3857612"/>
              <a:ext cx="87840" cy="185760"/>
            </p14:xfrm>
          </p:contentPart>
        </mc:Choice>
        <mc:Fallback xmlns="">
          <p:pic>
            <p:nvPicPr>
              <p:cNvPr id="29" name="Ink 28">
                <a:extLst>
                  <a:ext uri="{FF2B5EF4-FFF2-40B4-BE49-F238E27FC236}">
                    <a16:creationId xmlns:a16="http://schemas.microsoft.com/office/drawing/2014/main" id="{E2514234-2D2C-4469-9F86-D3A7126575B9}"/>
                  </a:ext>
                </a:extLst>
              </p:cNvPr>
              <p:cNvPicPr/>
              <p:nvPr/>
            </p:nvPicPr>
            <p:blipFill>
              <a:blip r:embed="rId17"/>
              <a:stretch>
                <a:fillRect/>
              </a:stretch>
            </p:blipFill>
            <p:spPr>
              <a:xfrm>
                <a:off x="8490953" y="3848972"/>
                <a:ext cx="1054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794FD0EF-A727-4806-A08C-2230AD6194F6}"/>
                  </a:ext>
                </a:extLst>
              </p14:cNvPr>
              <p14:cNvContentPartPr/>
              <p14:nvPr/>
            </p14:nvContentPartPr>
            <p14:xfrm>
              <a:off x="8458193" y="3748172"/>
              <a:ext cx="164520" cy="63720"/>
            </p14:xfrm>
          </p:contentPart>
        </mc:Choice>
        <mc:Fallback xmlns="">
          <p:pic>
            <p:nvPicPr>
              <p:cNvPr id="32" name="Ink 31">
                <a:extLst>
                  <a:ext uri="{FF2B5EF4-FFF2-40B4-BE49-F238E27FC236}">
                    <a16:creationId xmlns:a16="http://schemas.microsoft.com/office/drawing/2014/main" id="{794FD0EF-A727-4806-A08C-2230AD6194F6}"/>
                  </a:ext>
                </a:extLst>
              </p:cNvPr>
              <p:cNvPicPr/>
              <p:nvPr/>
            </p:nvPicPr>
            <p:blipFill>
              <a:blip r:embed="rId19"/>
              <a:stretch>
                <a:fillRect/>
              </a:stretch>
            </p:blipFill>
            <p:spPr>
              <a:xfrm>
                <a:off x="8449193" y="3739532"/>
                <a:ext cx="1821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CF869FF7-8DF4-4340-8A28-95543A59F334}"/>
                  </a:ext>
                </a:extLst>
              </p14:cNvPr>
              <p14:cNvContentPartPr/>
              <p14:nvPr/>
            </p14:nvContentPartPr>
            <p14:xfrm>
              <a:off x="8099633" y="4554572"/>
              <a:ext cx="718560" cy="340560"/>
            </p14:xfrm>
          </p:contentPart>
        </mc:Choice>
        <mc:Fallback xmlns="">
          <p:pic>
            <p:nvPicPr>
              <p:cNvPr id="41" name="Ink 40">
                <a:extLst>
                  <a:ext uri="{FF2B5EF4-FFF2-40B4-BE49-F238E27FC236}">
                    <a16:creationId xmlns:a16="http://schemas.microsoft.com/office/drawing/2014/main" id="{CF869FF7-8DF4-4340-8A28-95543A59F334}"/>
                  </a:ext>
                </a:extLst>
              </p:cNvPr>
              <p:cNvPicPr/>
              <p:nvPr/>
            </p:nvPicPr>
            <p:blipFill>
              <a:blip r:embed="rId21"/>
              <a:stretch>
                <a:fillRect/>
              </a:stretch>
            </p:blipFill>
            <p:spPr>
              <a:xfrm>
                <a:off x="8090989" y="4545572"/>
                <a:ext cx="736209"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2" name="Ink 41">
                <a:extLst>
                  <a:ext uri="{FF2B5EF4-FFF2-40B4-BE49-F238E27FC236}">
                    <a16:creationId xmlns:a16="http://schemas.microsoft.com/office/drawing/2014/main" id="{BC2B36CB-4561-443C-AD05-8A54ECCD2D7E}"/>
                  </a:ext>
                </a:extLst>
              </p14:cNvPr>
              <p14:cNvContentPartPr/>
              <p14:nvPr/>
            </p14:nvContentPartPr>
            <p14:xfrm>
              <a:off x="7837913" y="4630172"/>
              <a:ext cx="190800" cy="122400"/>
            </p14:xfrm>
          </p:contentPart>
        </mc:Choice>
        <mc:Fallback xmlns="">
          <p:pic>
            <p:nvPicPr>
              <p:cNvPr id="42" name="Ink 41">
                <a:extLst>
                  <a:ext uri="{FF2B5EF4-FFF2-40B4-BE49-F238E27FC236}">
                    <a16:creationId xmlns:a16="http://schemas.microsoft.com/office/drawing/2014/main" id="{BC2B36CB-4561-443C-AD05-8A54ECCD2D7E}"/>
                  </a:ext>
                </a:extLst>
              </p:cNvPr>
              <p:cNvPicPr/>
              <p:nvPr/>
            </p:nvPicPr>
            <p:blipFill>
              <a:blip r:embed="rId23"/>
              <a:stretch>
                <a:fillRect/>
              </a:stretch>
            </p:blipFill>
            <p:spPr>
              <a:xfrm>
                <a:off x="7828913" y="4621172"/>
                <a:ext cx="2084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4" name="Ink 43">
                <a:extLst>
                  <a:ext uri="{FF2B5EF4-FFF2-40B4-BE49-F238E27FC236}">
                    <a16:creationId xmlns:a16="http://schemas.microsoft.com/office/drawing/2014/main" id="{EBF61A34-AE96-4EED-9D63-6DBECB11C1D7}"/>
                  </a:ext>
                </a:extLst>
              </p14:cNvPr>
              <p14:cNvContentPartPr/>
              <p14:nvPr/>
            </p14:nvContentPartPr>
            <p14:xfrm>
              <a:off x="7811633" y="4730612"/>
              <a:ext cx="131400" cy="72360"/>
            </p14:xfrm>
          </p:contentPart>
        </mc:Choice>
        <mc:Fallback xmlns="">
          <p:pic>
            <p:nvPicPr>
              <p:cNvPr id="44" name="Ink 43">
                <a:extLst>
                  <a:ext uri="{FF2B5EF4-FFF2-40B4-BE49-F238E27FC236}">
                    <a16:creationId xmlns:a16="http://schemas.microsoft.com/office/drawing/2014/main" id="{EBF61A34-AE96-4EED-9D63-6DBECB11C1D7}"/>
                  </a:ext>
                </a:extLst>
              </p:cNvPr>
              <p:cNvPicPr/>
              <p:nvPr/>
            </p:nvPicPr>
            <p:blipFill>
              <a:blip r:embed="rId25"/>
              <a:stretch>
                <a:fillRect/>
              </a:stretch>
            </p:blipFill>
            <p:spPr>
              <a:xfrm>
                <a:off x="7802633" y="4721972"/>
                <a:ext cx="149040" cy="90000"/>
              </a:xfrm>
              <a:prstGeom prst="rect">
                <a:avLst/>
              </a:prstGeom>
            </p:spPr>
          </p:pic>
        </mc:Fallback>
      </mc:AlternateContent>
      <p:cxnSp>
        <p:nvCxnSpPr>
          <p:cNvPr id="9" name="Straight Arrow Connector 8">
            <a:extLst>
              <a:ext uri="{FF2B5EF4-FFF2-40B4-BE49-F238E27FC236}">
                <a16:creationId xmlns:a16="http://schemas.microsoft.com/office/drawing/2014/main" id="{B9B44ACC-B0DE-4253-921E-F7AE303CD371}"/>
              </a:ext>
            </a:extLst>
          </p:cNvPr>
          <p:cNvCxnSpPr/>
          <p:nvPr/>
        </p:nvCxnSpPr>
        <p:spPr>
          <a:xfrm flipV="1">
            <a:off x="2375273" y="2958353"/>
            <a:ext cx="604595" cy="14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08EFF220-3056-48E7-831D-9D233FF112D0}"/>
                  </a:ext>
                </a:extLst>
              </p14:cNvPr>
              <p14:cNvContentPartPr/>
              <p14:nvPr/>
            </p14:nvContentPartPr>
            <p14:xfrm>
              <a:off x="2177576" y="3037913"/>
              <a:ext cx="504360" cy="323280"/>
            </p14:xfrm>
          </p:contentPart>
        </mc:Choice>
        <mc:Fallback xmlns="">
          <p:pic>
            <p:nvPicPr>
              <p:cNvPr id="25" name="Ink 24">
                <a:extLst>
                  <a:ext uri="{FF2B5EF4-FFF2-40B4-BE49-F238E27FC236}">
                    <a16:creationId xmlns:a16="http://schemas.microsoft.com/office/drawing/2014/main" id="{08EFF220-3056-48E7-831D-9D233FF112D0}"/>
                  </a:ext>
                </a:extLst>
              </p:cNvPr>
              <p:cNvPicPr/>
              <p:nvPr/>
            </p:nvPicPr>
            <p:blipFill>
              <a:blip r:embed="rId27"/>
              <a:stretch>
                <a:fillRect/>
              </a:stretch>
            </p:blipFill>
            <p:spPr>
              <a:xfrm>
                <a:off x="2168936" y="3028913"/>
                <a:ext cx="522000" cy="340920"/>
              </a:xfrm>
              <a:prstGeom prst="rect">
                <a:avLst/>
              </a:prstGeom>
            </p:spPr>
          </p:pic>
        </mc:Fallback>
      </mc:AlternateContent>
    </p:spTree>
    <p:extLst>
      <p:ext uri="{BB962C8B-B14F-4D97-AF65-F5344CB8AC3E}">
        <p14:creationId xmlns:p14="http://schemas.microsoft.com/office/powerpoint/2010/main" val="49037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BB3D-4AF5-466E-ADA9-A022FC1C9DE5}"/>
              </a:ext>
            </a:extLst>
          </p:cNvPr>
          <p:cNvSpPr>
            <a:spLocks noGrp="1"/>
          </p:cNvSpPr>
          <p:nvPr>
            <p:ph type="title"/>
          </p:nvPr>
        </p:nvSpPr>
        <p:spPr/>
        <p:txBody>
          <a:bodyPr>
            <a:normAutofit/>
          </a:bodyPr>
          <a:lstStyle/>
          <a:p>
            <a:endParaRPr lang="en-US"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ECAED3-FACF-43DC-AB2D-34308D7B8119}"/>
                  </a:ext>
                </a:extLst>
              </p:cNvPr>
              <p:cNvSpPr>
                <a:spLocks noGrp="1"/>
              </p:cNvSpPr>
              <p:nvPr>
                <p:ph idx="1"/>
              </p:nvPr>
            </p:nvSpPr>
            <p:spPr/>
            <p:txBody>
              <a:bodyPr/>
              <a:lstStyle/>
              <a:p>
                <a:pPr marL="0" indent="0">
                  <a:buNone/>
                </a:pPr>
                <a14:m>
                  <m:oMath xmlns:m="http://schemas.openxmlformats.org/officeDocument/2006/math">
                    <m:sSup>
                      <m:sSupPr>
                        <m:ctrlPr>
                          <a:rPr lang="en-US"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150</m:t>
                            </m:r>
                          </m:e>
                          <m:sup>
                            <m:r>
                              <a:rPr lang="en-US" b="0" i="1" smtClean="0">
                                <a:latin typeface="Cambria Math" panose="02040503050406030204" pitchFamily="18" charset="0"/>
                              </a:rPr>
                              <m:t>0</m:t>
                            </m:r>
                          </m:sup>
                        </m:sSup>
                      </m:e>
                    </m:func>
                  </m:oMath>
                </a14:m>
                <a:r>
                  <a:rPr lang="en-US" dirty="0"/>
                  <a:t> </a:t>
                </a:r>
              </a:p>
              <a:p>
                <a:pPr marL="0" indent="0">
                  <a:buNone/>
                </a:pPr>
                <a14:m>
                  <m:oMath xmlns:m="http://schemas.openxmlformats.org/officeDocument/2006/math">
                    <m:sSup>
                      <m:sSupPr>
                        <m:ctrlPr>
                          <a:rPr lang="en-US"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d>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4+1−4(−0.8660)</m:t>
                    </m:r>
                  </m:oMath>
                </a14:m>
                <a:r>
                  <a:rPr lang="en-US" dirty="0"/>
                  <a:t> </a:t>
                </a:r>
              </a:p>
              <a:p>
                <a:pPr marL="0" indent="0">
                  <a:buNone/>
                </a:pPr>
                <a14:m>
                  <m:oMath xmlns:m="http://schemas.openxmlformats.org/officeDocument/2006/math">
                    <m:sSup>
                      <m:sSupPr>
                        <m:ctrlPr>
                          <a:rPr lang="en-US"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d>
                      </m:e>
                      <m:sup>
                        <m:r>
                          <a:rPr lang="en-US" b="0" i="1" smtClean="0">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8.464</m:t>
                    </m:r>
                  </m:oMath>
                </a14:m>
                <a:r>
                  <a:rPr lang="en-US" dirty="0"/>
                  <a:t> </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2.909</m:t>
                    </m:r>
                  </m:oMath>
                </a14:m>
                <a:r>
                  <a:rPr lang="en-US" dirty="0"/>
                  <a:t> </a:t>
                </a:r>
              </a:p>
              <a:p>
                <a:pPr marL="0" indent="0">
                  <a:buNone/>
                </a:pPr>
                <a:r>
                  <a:rPr lang="en-US" dirty="0"/>
                  <a:t>To determine the direction, we should determine the value of the angle made by the resultant with one of the other vectors in the question (drawn tail to tail). Since the tail of the resultant vector forms an angle with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we will use the sin law to determine the magnitude of that angle, identified in red in the previous slide.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8ECAED3-FACF-43DC-AB2D-34308D7B8119}"/>
                  </a:ext>
                </a:extLst>
              </p:cNvPr>
              <p:cNvSpPr>
                <a:spLocks noGrp="1" noRot="1" noChangeAspect="1" noMove="1" noResize="1" noEditPoints="1" noAdjustHandles="1" noChangeArrowheads="1" noChangeShapeType="1" noTextEdit="1"/>
              </p:cNvSpPr>
              <p:nvPr>
                <p:ph idx="1"/>
              </p:nvPr>
            </p:nvSpPr>
            <p:spPr>
              <a:blipFill>
                <a:blip r:embed="rId2"/>
                <a:stretch>
                  <a:fillRect l="-1217" r="-1623"/>
                </a:stretch>
              </a:blipFill>
            </p:spPr>
            <p:txBody>
              <a:bodyPr/>
              <a:lstStyle/>
              <a:p>
                <a:r>
                  <a:rPr lang="en-US">
                    <a:noFill/>
                  </a:rPr>
                  <a:t> </a:t>
                </a:r>
              </a:p>
            </p:txBody>
          </p:sp>
        </mc:Fallback>
      </mc:AlternateContent>
    </p:spTree>
    <p:extLst>
      <p:ext uri="{BB962C8B-B14F-4D97-AF65-F5344CB8AC3E}">
        <p14:creationId xmlns:p14="http://schemas.microsoft.com/office/powerpoint/2010/main" val="1259882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F69F-A9EA-4AAD-81ED-07D7C90DD3E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9B2188-BFCA-481D-879A-8442C22D34C1}"/>
                  </a:ext>
                </a:extLst>
              </p:cNvPr>
              <p:cNvSpPr>
                <a:spLocks noGrp="1"/>
              </p:cNvSpPr>
              <p:nvPr>
                <p:ph idx="1"/>
              </p:nvPr>
            </p:nvSpPr>
            <p:spPr/>
            <p:txBody>
              <a:bodyPr/>
              <a:lstStyle/>
              <a:p>
                <a:pPr marL="0" indent="0">
                  <a:buNone/>
                </a:pPr>
                <a14:m>
                  <m:oMath xmlns:m="http://schemas.openxmlformats.org/officeDocument/2006/math">
                    <m:f>
                      <m:fPr>
                        <m:ctrlPr>
                          <a:rPr lang="en-US"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𝛼</m:t>
                            </m:r>
                          </m:e>
                        </m:func>
                      </m:num>
                      <m:den>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150</m:t>
                                </m:r>
                              </m:e>
                              <m:sup>
                                <m:r>
                                  <a:rPr lang="en-US" b="0" i="1" smtClean="0">
                                    <a:latin typeface="Cambria Math" panose="02040503050406030204" pitchFamily="18" charset="0"/>
                                  </a:rPr>
                                  <m:t>0</m:t>
                                </m:r>
                              </m:sup>
                            </m:sSup>
                          </m:e>
                        </m:func>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e>
                        </m:d>
                      </m:den>
                    </m:f>
                  </m:oMath>
                </a14:m>
                <a:r>
                  <a:rPr lang="en-US" dirty="0"/>
                  <a:t> </a:t>
                </a:r>
              </a:p>
              <a:p>
                <a:pPr marL="0" indent="0">
                  <a:buNone/>
                </a:pPr>
                <a14:m>
                  <m:oMath xmlns:m="http://schemas.openxmlformats.org/officeDocument/2006/math">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𝛼</m:t>
                            </m:r>
                          </m:e>
                        </m:func>
                      </m:num>
                      <m:den>
                        <m:r>
                          <a:rPr lang="en-US" b="0" i="1" smtClean="0">
                            <a:latin typeface="Cambria Math" panose="02040503050406030204" pitchFamily="18" charset="0"/>
                            <a:ea typeface="Cambria Math" panose="02040503050406030204" pitchFamily="18" charset="0"/>
                          </a:rPr>
                          <m:t>1</m:t>
                        </m:r>
                      </m:den>
                    </m:f>
                    <m:r>
                      <a:rPr lang="en-US"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0.5</m:t>
                        </m:r>
                      </m:num>
                      <m:den>
                        <m:r>
                          <a:rPr lang="en-US" b="0" i="1" smtClean="0">
                            <a:latin typeface="Cambria Math" panose="02040503050406030204" pitchFamily="18" charset="0"/>
                          </a:rPr>
                          <m:t>2.909</m:t>
                        </m:r>
                      </m:den>
                    </m:f>
                  </m:oMath>
                </a14:m>
                <a:r>
                  <a:rPr lang="en-US"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𝑠𝑖𝑛</m:t>
                        </m:r>
                      </m:e>
                      <m:sup>
                        <m:r>
                          <a:rPr lang="en-US" b="0" i="1" smtClean="0">
                            <a:latin typeface="Cambria Math" panose="02040503050406030204" pitchFamily="18" charset="0"/>
                            <a:ea typeface="Cambria Math" panose="02040503050406030204" pitchFamily="18" charset="0"/>
                          </a:rPr>
                          <m:t>−1</m:t>
                        </m:r>
                      </m:sup>
                    </m:sSup>
                    <m:d>
                      <m:dPr>
                        <m:ctrlPr>
                          <a:rPr lang="en-US" i="1" smtClean="0">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0.5</m:t>
                            </m:r>
                          </m:num>
                          <m:den>
                            <m:r>
                              <a:rPr lang="en-US" b="0" i="1" smtClean="0">
                                <a:latin typeface="Cambria Math" panose="02040503050406030204" pitchFamily="18" charset="0"/>
                                <a:ea typeface="Cambria Math" panose="02040503050406030204" pitchFamily="18" charset="0"/>
                              </a:rPr>
                              <m:t>2.909</m:t>
                            </m:r>
                          </m:den>
                        </m:f>
                      </m:e>
                    </m:d>
                  </m:oMath>
                </a14:m>
                <a:r>
                  <a:rPr lang="en-US"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9.9</m:t>
                        </m:r>
                      </m:e>
                      <m:sup>
                        <m:r>
                          <a:rPr lang="en-US" b="0" i="1" smtClean="0">
                            <a:latin typeface="Cambria Math" panose="02040503050406030204" pitchFamily="18" charset="0"/>
                            <a:ea typeface="Cambria Math" panose="02040503050406030204" pitchFamily="18" charset="0"/>
                          </a:rPr>
                          <m:t>0</m:t>
                        </m:r>
                      </m:sup>
                    </m:sSup>
                  </m:oMath>
                </a14:m>
                <a:r>
                  <a:rPr lang="en-US" dirty="0"/>
                  <a:t> </a:t>
                </a:r>
              </a:p>
              <a:p>
                <a:pPr marL="0" indent="0">
                  <a:buNone/>
                </a:pPr>
                <a:r>
                  <a:rPr lang="en-US" dirty="0"/>
                  <a:t>Notice that there are no direction indicators in the question like left or right, up or down, or north, south, east or west. Therefore, we have to state our answer more abstractly with respect to direction.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D9B2188-BFCA-481D-879A-8442C22D34C1}"/>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867899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E04C-24D1-43CB-90FD-F5A9AAD4F85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4AE64A-3103-4F0E-9AFD-341A85C76696}"/>
                  </a:ext>
                </a:extLst>
              </p:cNvPr>
              <p:cNvSpPr>
                <a:spLocks noGrp="1"/>
              </p:cNvSpPr>
              <p:nvPr>
                <p:ph idx="1"/>
              </p:nvPr>
            </p:nvSpPr>
            <p:spPr/>
            <p:txBody>
              <a:bodyPr/>
              <a:lstStyle/>
              <a:p>
                <a:pPr marL="0" indent="0">
                  <a:buNone/>
                </a:pPr>
                <a:r>
                  <a:rPr lang="en-US" dirty="0"/>
                  <a:t>The resultant vector was rotated approximately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9.9</m:t>
                        </m:r>
                      </m:e>
                      <m:sup>
                        <m:r>
                          <a:rPr lang="en-US" b="0" i="1" smtClean="0">
                            <a:latin typeface="Cambria Math" panose="02040503050406030204" pitchFamily="18" charset="0"/>
                          </a:rPr>
                          <m:t>0</m:t>
                        </m:r>
                      </m:sup>
                    </m:sSup>
                  </m:oMath>
                </a14:m>
                <a:r>
                  <a:rPr lang="en-US" dirty="0"/>
                  <a:t> from the vector </a:t>
                </a:r>
                <a14:m>
                  <m:oMath xmlns:m="http://schemas.openxmlformats.org/officeDocument/2006/math">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clockwise towards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However, the vector </a:t>
                </a:r>
                <a14:m>
                  <m:oMath xmlns:m="http://schemas.openxmlformats.org/officeDocument/2006/math">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is not given in the question, so we will refer to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not </a:t>
                </a:r>
                <a14:m>
                  <m:oMath xmlns:m="http://schemas.openxmlformats.org/officeDocument/2006/math">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in our answer.</a:t>
                </a:r>
              </a:p>
            </p:txBody>
          </p:sp>
        </mc:Choice>
        <mc:Fallback xmlns="">
          <p:sp>
            <p:nvSpPr>
              <p:cNvPr id="3" name="Content Placeholder 2">
                <a:extLst>
                  <a:ext uri="{FF2B5EF4-FFF2-40B4-BE49-F238E27FC236}">
                    <a16:creationId xmlns:a16="http://schemas.microsoft.com/office/drawing/2014/main" id="{054AE64A-3103-4F0E-9AFD-341A85C76696}"/>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C9974C8E-5236-4947-8A38-E0A74B27590B}"/>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65BD0EF-3EAF-4D57-A5B3-587F0104CE25}"/>
              </a:ext>
            </a:extLst>
          </p:cNvPr>
          <p:cNvCxnSpPr/>
          <p:nvPr/>
        </p:nvCxnSpPr>
        <p:spPr>
          <a:xfrm flipV="1">
            <a:off x="1809946" y="3601039"/>
            <a:ext cx="838986" cy="16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D9A125E-D39F-4F6E-9671-FEC80A1FAEA4}"/>
                  </a:ext>
                </a:extLst>
              </p14:cNvPr>
              <p14:cNvContentPartPr/>
              <p14:nvPr/>
            </p14:nvContentPartPr>
            <p14:xfrm>
              <a:off x="1895033" y="3197732"/>
              <a:ext cx="88560" cy="114120"/>
            </p14:xfrm>
          </p:contentPart>
        </mc:Choice>
        <mc:Fallback xmlns="">
          <p:pic>
            <p:nvPicPr>
              <p:cNvPr id="6" name="Ink 5">
                <a:extLst>
                  <a:ext uri="{FF2B5EF4-FFF2-40B4-BE49-F238E27FC236}">
                    <a16:creationId xmlns:a16="http://schemas.microsoft.com/office/drawing/2014/main" id="{2D9A125E-D39F-4F6E-9671-FEC80A1FAEA4}"/>
                  </a:ext>
                </a:extLst>
              </p:cNvPr>
              <p:cNvPicPr/>
              <p:nvPr/>
            </p:nvPicPr>
            <p:blipFill>
              <a:blip r:embed="rId4"/>
              <a:stretch>
                <a:fillRect/>
              </a:stretch>
            </p:blipFill>
            <p:spPr>
              <a:xfrm>
                <a:off x="1885996" y="3188732"/>
                <a:ext cx="106272"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9D541BD-DD1E-4CDB-AF87-454BE737C49B}"/>
                  </a:ext>
                </a:extLst>
              </p14:cNvPr>
              <p14:cNvContentPartPr/>
              <p14:nvPr/>
            </p14:nvContentPartPr>
            <p14:xfrm>
              <a:off x="1870193" y="3062732"/>
              <a:ext cx="95400" cy="40320"/>
            </p14:xfrm>
          </p:contentPart>
        </mc:Choice>
        <mc:Fallback xmlns="">
          <p:pic>
            <p:nvPicPr>
              <p:cNvPr id="7" name="Ink 6">
                <a:extLst>
                  <a:ext uri="{FF2B5EF4-FFF2-40B4-BE49-F238E27FC236}">
                    <a16:creationId xmlns:a16="http://schemas.microsoft.com/office/drawing/2014/main" id="{69D541BD-DD1E-4CDB-AF87-454BE737C49B}"/>
                  </a:ext>
                </a:extLst>
              </p:cNvPr>
              <p:cNvPicPr/>
              <p:nvPr/>
            </p:nvPicPr>
            <p:blipFill>
              <a:blip r:embed="rId6"/>
              <a:stretch>
                <a:fillRect/>
              </a:stretch>
            </p:blipFill>
            <p:spPr>
              <a:xfrm>
                <a:off x="1861193" y="3053732"/>
                <a:ext cx="113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001A605C-E623-4597-B174-CD522279B8D5}"/>
                  </a:ext>
                </a:extLst>
              </p14:cNvPr>
              <p14:cNvContentPartPr/>
              <p14:nvPr/>
            </p14:nvContentPartPr>
            <p14:xfrm>
              <a:off x="1977113" y="3391412"/>
              <a:ext cx="398160" cy="658440"/>
            </p14:xfrm>
          </p:contentPart>
        </mc:Choice>
        <mc:Fallback xmlns="">
          <p:pic>
            <p:nvPicPr>
              <p:cNvPr id="8" name="Ink 7">
                <a:extLst>
                  <a:ext uri="{FF2B5EF4-FFF2-40B4-BE49-F238E27FC236}">
                    <a16:creationId xmlns:a16="http://schemas.microsoft.com/office/drawing/2014/main" id="{001A605C-E623-4597-B174-CD522279B8D5}"/>
                  </a:ext>
                </a:extLst>
              </p:cNvPr>
              <p:cNvPicPr/>
              <p:nvPr/>
            </p:nvPicPr>
            <p:blipFill>
              <a:blip r:embed="rId8"/>
              <a:stretch>
                <a:fillRect/>
              </a:stretch>
            </p:blipFill>
            <p:spPr>
              <a:xfrm>
                <a:off x="1968113" y="3382407"/>
                <a:ext cx="415800" cy="676090"/>
              </a:xfrm>
              <a:prstGeom prst="rect">
                <a:avLst/>
              </a:prstGeom>
            </p:spPr>
          </p:pic>
        </mc:Fallback>
      </mc:AlternateContent>
      <p:cxnSp>
        <p:nvCxnSpPr>
          <p:cNvPr id="9" name="Straight Arrow Connector 8">
            <a:extLst>
              <a:ext uri="{FF2B5EF4-FFF2-40B4-BE49-F238E27FC236}">
                <a16:creationId xmlns:a16="http://schemas.microsoft.com/office/drawing/2014/main" id="{94DCF477-BF19-408B-BB66-EA85F5BB7C4B}"/>
              </a:ext>
            </a:extLst>
          </p:cNvPr>
          <p:cNvCxnSpPr>
            <a:cxnSpLocks/>
          </p:cNvCxnSpPr>
          <p:nvPr/>
        </p:nvCxnSpPr>
        <p:spPr>
          <a:xfrm flipV="1">
            <a:off x="7296346" y="4176074"/>
            <a:ext cx="895547" cy="115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557E2CB-F92D-4CE0-AEC4-4151E2B74497}"/>
              </a:ext>
            </a:extLst>
          </p:cNvPr>
          <p:cNvCxnSpPr>
            <a:cxnSpLocks/>
          </p:cNvCxnSpPr>
          <p:nvPr/>
        </p:nvCxnSpPr>
        <p:spPr>
          <a:xfrm flipV="1">
            <a:off x="8173039" y="3959258"/>
            <a:ext cx="838986" cy="28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8B1AF2-EF99-47F8-9F7C-DB11AFAF5EC7}"/>
              </a:ext>
            </a:extLst>
          </p:cNvPr>
          <p:cNvCxnSpPr>
            <a:cxnSpLocks/>
          </p:cNvCxnSpPr>
          <p:nvPr/>
        </p:nvCxnSpPr>
        <p:spPr>
          <a:xfrm flipV="1">
            <a:off x="7296346" y="3978111"/>
            <a:ext cx="1734532" cy="134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CFCB39C-BC55-46DA-AB20-A040CE30E0D0}"/>
                  </a:ext>
                </a:extLst>
              </p14:cNvPr>
              <p14:cNvContentPartPr/>
              <p14:nvPr/>
            </p14:nvContentPartPr>
            <p14:xfrm>
              <a:off x="8125553" y="4233812"/>
              <a:ext cx="280800" cy="171720"/>
            </p14:xfrm>
          </p:contentPart>
        </mc:Choice>
        <mc:Fallback xmlns="">
          <p:pic>
            <p:nvPicPr>
              <p:cNvPr id="12" name="Ink 11">
                <a:extLst>
                  <a:ext uri="{FF2B5EF4-FFF2-40B4-BE49-F238E27FC236}">
                    <a16:creationId xmlns:a16="http://schemas.microsoft.com/office/drawing/2014/main" id="{DCFCB39C-BC55-46DA-AB20-A040CE30E0D0}"/>
                  </a:ext>
                </a:extLst>
              </p:cNvPr>
              <p:cNvPicPr/>
              <p:nvPr/>
            </p:nvPicPr>
            <p:blipFill>
              <a:blip r:embed="rId10"/>
              <a:stretch>
                <a:fillRect/>
              </a:stretch>
            </p:blipFill>
            <p:spPr>
              <a:xfrm>
                <a:off x="8116541" y="4224793"/>
                <a:ext cx="298463" cy="1893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C82C620-61CC-499F-8A00-728A76CCCE91}"/>
                  </a:ext>
                </a:extLst>
              </p14:cNvPr>
              <p14:cNvContentPartPr/>
              <p14:nvPr/>
            </p14:nvContentPartPr>
            <p14:xfrm>
              <a:off x="8049593" y="4137332"/>
              <a:ext cx="446760" cy="295200"/>
            </p14:xfrm>
          </p:contentPart>
        </mc:Choice>
        <mc:Fallback xmlns="">
          <p:pic>
            <p:nvPicPr>
              <p:cNvPr id="13" name="Ink 12">
                <a:extLst>
                  <a:ext uri="{FF2B5EF4-FFF2-40B4-BE49-F238E27FC236}">
                    <a16:creationId xmlns:a16="http://schemas.microsoft.com/office/drawing/2014/main" id="{FC82C620-61CC-499F-8A00-728A76CCCE91}"/>
                  </a:ext>
                </a:extLst>
              </p:cNvPr>
              <p:cNvPicPr/>
              <p:nvPr/>
            </p:nvPicPr>
            <p:blipFill>
              <a:blip r:embed="rId12"/>
              <a:stretch>
                <a:fillRect/>
              </a:stretch>
            </p:blipFill>
            <p:spPr>
              <a:xfrm>
                <a:off x="8040593" y="4128321"/>
                <a:ext cx="464400" cy="31286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2577F8B7-65E1-40D6-822F-14786BFAAEE9}"/>
                  </a:ext>
                </a:extLst>
              </p14:cNvPr>
              <p14:cNvContentPartPr/>
              <p14:nvPr/>
            </p14:nvContentPartPr>
            <p14:xfrm>
              <a:off x="7359113" y="4439372"/>
              <a:ext cx="289440" cy="272880"/>
            </p14:xfrm>
          </p:contentPart>
        </mc:Choice>
        <mc:Fallback xmlns="">
          <p:pic>
            <p:nvPicPr>
              <p:cNvPr id="14" name="Ink 13">
                <a:extLst>
                  <a:ext uri="{FF2B5EF4-FFF2-40B4-BE49-F238E27FC236}">
                    <a16:creationId xmlns:a16="http://schemas.microsoft.com/office/drawing/2014/main" id="{2577F8B7-65E1-40D6-822F-14786BFAAEE9}"/>
                  </a:ext>
                </a:extLst>
              </p:cNvPr>
              <p:cNvPicPr/>
              <p:nvPr/>
            </p:nvPicPr>
            <p:blipFill>
              <a:blip r:embed="rId14"/>
              <a:stretch>
                <a:fillRect/>
              </a:stretch>
            </p:blipFill>
            <p:spPr>
              <a:xfrm>
                <a:off x="7350124" y="4430360"/>
                <a:ext cx="307058" cy="29054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B5937C45-FC7C-4FB4-B453-4C3504CC60ED}"/>
                  </a:ext>
                </a:extLst>
              </p14:cNvPr>
              <p14:cNvContentPartPr/>
              <p14:nvPr/>
            </p14:nvContentPartPr>
            <p14:xfrm>
              <a:off x="8499593" y="3857612"/>
              <a:ext cx="87840" cy="185760"/>
            </p14:xfrm>
          </p:contentPart>
        </mc:Choice>
        <mc:Fallback xmlns="">
          <p:pic>
            <p:nvPicPr>
              <p:cNvPr id="15" name="Ink 14">
                <a:extLst>
                  <a:ext uri="{FF2B5EF4-FFF2-40B4-BE49-F238E27FC236}">
                    <a16:creationId xmlns:a16="http://schemas.microsoft.com/office/drawing/2014/main" id="{B5937C45-FC7C-4FB4-B453-4C3504CC60ED}"/>
                  </a:ext>
                </a:extLst>
              </p:cNvPr>
              <p:cNvPicPr/>
              <p:nvPr/>
            </p:nvPicPr>
            <p:blipFill>
              <a:blip r:embed="rId16"/>
              <a:stretch>
                <a:fillRect/>
              </a:stretch>
            </p:blipFill>
            <p:spPr>
              <a:xfrm>
                <a:off x="8490593" y="3848612"/>
                <a:ext cx="1054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5768D4D5-556A-449F-92B8-4697CD5CC4FE}"/>
                  </a:ext>
                </a:extLst>
              </p14:cNvPr>
              <p14:cNvContentPartPr/>
              <p14:nvPr/>
            </p14:nvContentPartPr>
            <p14:xfrm>
              <a:off x="8458193" y="3748172"/>
              <a:ext cx="164520" cy="63720"/>
            </p14:xfrm>
          </p:contentPart>
        </mc:Choice>
        <mc:Fallback xmlns="">
          <p:pic>
            <p:nvPicPr>
              <p:cNvPr id="16" name="Ink 15">
                <a:extLst>
                  <a:ext uri="{FF2B5EF4-FFF2-40B4-BE49-F238E27FC236}">
                    <a16:creationId xmlns:a16="http://schemas.microsoft.com/office/drawing/2014/main" id="{5768D4D5-556A-449F-92B8-4697CD5CC4FE}"/>
                  </a:ext>
                </a:extLst>
              </p:cNvPr>
              <p:cNvPicPr/>
              <p:nvPr/>
            </p:nvPicPr>
            <p:blipFill>
              <a:blip r:embed="rId18"/>
              <a:stretch>
                <a:fillRect/>
              </a:stretch>
            </p:blipFill>
            <p:spPr>
              <a:xfrm>
                <a:off x="8449213" y="3739172"/>
                <a:ext cx="182121"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86442F1-42B1-441C-8878-78E2CAE2E7D7}"/>
                  </a:ext>
                </a:extLst>
              </p14:cNvPr>
              <p14:cNvContentPartPr/>
              <p14:nvPr/>
            </p14:nvContentPartPr>
            <p14:xfrm>
              <a:off x="7837913" y="4630172"/>
              <a:ext cx="190800" cy="122400"/>
            </p14:xfrm>
          </p:contentPart>
        </mc:Choice>
        <mc:Fallback xmlns="">
          <p:pic>
            <p:nvPicPr>
              <p:cNvPr id="18" name="Ink 17">
                <a:extLst>
                  <a:ext uri="{FF2B5EF4-FFF2-40B4-BE49-F238E27FC236}">
                    <a16:creationId xmlns:a16="http://schemas.microsoft.com/office/drawing/2014/main" id="{586442F1-42B1-441C-8878-78E2CAE2E7D7}"/>
                  </a:ext>
                </a:extLst>
              </p:cNvPr>
              <p:cNvPicPr/>
              <p:nvPr/>
            </p:nvPicPr>
            <p:blipFill>
              <a:blip r:embed="rId20"/>
              <a:stretch>
                <a:fillRect/>
              </a:stretch>
            </p:blipFill>
            <p:spPr>
              <a:xfrm>
                <a:off x="7828913" y="4621172"/>
                <a:ext cx="2084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792C2124-8747-454E-8E04-913D700DB412}"/>
                  </a:ext>
                </a:extLst>
              </p14:cNvPr>
              <p14:cNvContentPartPr/>
              <p14:nvPr/>
            </p14:nvContentPartPr>
            <p14:xfrm>
              <a:off x="7811633" y="4730612"/>
              <a:ext cx="131400" cy="72360"/>
            </p14:xfrm>
          </p:contentPart>
        </mc:Choice>
        <mc:Fallback xmlns="">
          <p:pic>
            <p:nvPicPr>
              <p:cNvPr id="19" name="Ink 18">
                <a:extLst>
                  <a:ext uri="{FF2B5EF4-FFF2-40B4-BE49-F238E27FC236}">
                    <a16:creationId xmlns:a16="http://schemas.microsoft.com/office/drawing/2014/main" id="{792C2124-8747-454E-8E04-913D700DB412}"/>
                  </a:ext>
                </a:extLst>
              </p:cNvPr>
              <p:cNvPicPr/>
              <p:nvPr/>
            </p:nvPicPr>
            <p:blipFill>
              <a:blip r:embed="rId22"/>
              <a:stretch>
                <a:fillRect/>
              </a:stretch>
            </p:blipFill>
            <p:spPr>
              <a:xfrm>
                <a:off x="7802633" y="4721612"/>
                <a:ext cx="149040" cy="90000"/>
              </a:xfrm>
              <a:prstGeom prst="rect">
                <a:avLst/>
              </a:prstGeom>
            </p:spPr>
          </p:pic>
        </mc:Fallback>
      </mc:AlternateContent>
      <p:cxnSp>
        <p:nvCxnSpPr>
          <p:cNvPr id="24" name="Straight Arrow Connector 23">
            <a:extLst>
              <a:ext uri="{FF2B5EF4-FFF2-40B4-BE49-F238E27FC236}">
                <a16:creationId xmlns:a16="http://schemas.microsoft.com/office/drawing/2014/main" id="{5BD06C70-5354-4824-BA98-119ABD23A011}"/>
              </a:ext>
            </a:extLst>
          </p:cNvPr>
          <p:cNvCxnSpPr/>
          <p:nvPr/>
        </p:nvCxnSpPr>
        <p:spPr>
          <a:xfrm flipV="1">
            <a:off x="7296346" y="4911365"/>
            <a:ext cx="1244107" cy="414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D736212D-465F-4082-BB8C-2C0D48B98880}"/>
                  </a:ext>
                </a:extLst>
              </p14:cNvPr>
              <p14:cNvContentPartPr/>
              <p14:nvPr/>
            </p14:nvContentPartPr>
            <p14:xfrm>
              <a:off x="8054633" y="5120132"/>
              <a:ext cx="162360" cy="299160"/>
            </p14:xfrm>
          </p:contentPart>
        </mc:Choice>
        <mc:Fallback xmlns="">
          <p:pic>
            <p:nvPicPr>
              <p:cNvPr id="27" name="Ink 26">
                <a:extLst>
                  <a:ext uri="{FF2B5EF4-FFF2-40B4-BE49-F238E27FC236}">
                    <a16:creationId xmlns:a16="http://schemas.microsoft.com/office/drawing/2014/main" id="{D736212D-465F-4082-BB8C-2C0D48B98880}"/>
                  </a:ext>
                </a:extLst>
              </p:cNvPr>
              <p:cNvPicPr/>
              <p:nvPr/>
            </p:nvPicPr>
            <p:blipFill>
              <a:blip r:embed="rId24"/>
              <a:stretch>
                <a:fillRect/>
              </a:stretch>
            </p:blipFill>
            <p:spPr>
              <a:xfrm>
                <a:off x="8045633" y="5111492"/>
                <a:ext cx="180000" cy="316800"/>
              </a:xfrm>
              <a:prstGeom prst="rect">
                <a:avLst/>
              </a:prstGeom>
            </p:spPr>
          </p:pic>
        </mc:Fallback>
      </mc:AlternateContent>
    </p:spTree>
    <p:extLst>
      <p:ext uri="{BB962C8B-B14F-4D97-AF65-F5344CB8AC3E}">
        <p14:creationId xmlns:p14="http://schemas.microsoft.com/office/powerpoint/2010/main" val="180324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E04C-24D1-43CB-90FD-F5A9AAD4F8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4AE64A-3103-4F0E-9AFD-341A85C76696}"/>
              </a:ext>
            </a:extLst>
          </p:cNvPr>
          <p:cNvSpPr>
            <a:spLocks noGrp="1"/>
          </p:cNvSpPr>
          <p:nvPr>
            <p:ph idx="1"/>
          </p:nvPr>
        </p:nvSpPr>
        <p:spPr/>
        <p:txBody>
          <a:bodyPr/>
          <a:lstStyle/>
          <a:p>
            <a:pPr marL="0" indent="0">
              <a:buNone/>
            </a:pPr>
            <a:r>
              <a:rPr lang="en-US" dirty="0"/>
              <a:t>Also, we can’t refer to counterclockwise, because that came from the way we drew the initial diagram. So, to be as general as possible using only information given in the question, we write the answer as follows:</a:t>
            </a:r>
          </a:p>
          <a:p>
            <a:pPr marL="0" indent="0">
              <a:buNone/>
            </a:pPr>
            <a:r>
              <a:rPr lang="en-US" dirty="0"/>
              <a:t>                         </a:t>
            </a:r>
          </a:p>
        </p:txBody>
      </p:sp>
      <p:cxnSp>
        <p:nvCxnSpPr>
          <p:cNvPr id="4" name="Straight Arrow Connector 3">
            <a:extLst>
              <a:ext uri="{FF2B5EF4-FFF2-40B4-BE49-F238E27FC236}">
                <a16:creationId xmlns:a16="http://schemas.microsoft.com/office/drawing/2014/main" id="{C9974C8E-5236-4947-8A38-E0A74B27590B}"/>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65BD0EF-3EAF-4D57-A5B3-587F0104CE25}"/>
              </a:ext>
            </a:extLst>
          </p:cNvPr>
          <p:cNvCxnSpPr/>
          <p:nvPr/>
        </p:nvCxnSpPr>
        <p:spPr>
          <a:xfrm flipV="1">
            <a:off x="1809946" y="3601039"/>
            <a:ext cx="838986" cy="16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D9A125E-D39F-4F6E-9671-FEC80A1FAEA4}"/>
                  </a:ext>
                </a:extLst>
              </p14:cNvPr>
              <p14:cNvContentPartPr/>
              <p14:nvPr/>
            </p14:nvContentPartPr>
            <p14:xfrm>
              <a:off x="1895033" y="3197732"/>
              <a:ext cx="88560" cy="114120"/>
            </p14:xfrm>
          </p:contentPart>
        </mc:Choice>
        <mc:Fallback xmlns="">
          <p:pic>
            <p:nvPicPr>
              <p:cNvPr id="6" name="Ink 5">
                <a:extLst>
                  <a:ext uri="{FF2B5EF4-FFF2-40B4-BE49-F238E27FC236}">
                    <a16:creationId xmlns:a16="http://schemas.microsoft.com/office/drawing/2014/main" id="{2D9A125E-D39F-4F6E-9671-FEC80A1FAEA4}"/>
                  </a:ext>
                </a:extLst>
              </p:cNvPr>
              <p:cNvPicPr/>
              <p:nvPr/>
            </p:nvPicPr>
            <p:blipFill>
              <a:blip r:embed="rId3"/>
              <a:stretch>
                <a:fillRect/>
              </a:stretch>
            </p:blipFill>
            <p:spPr>
              <a:xfrm>
                <a:off x="1885996" y="3188732"/>
                <a:ext cx="106272"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9D541BD-DD1E-4CDB-AF87-454BE737C49B}"/>
                  </a:ext>
                </a:extLst>
              </p14:cNvPr>
              <p14:cNvContentPartPr/>
              <p14:nvPr/>
            </p14:nvContentPartPr>
            <p14:xfrm>
              <a:off x="1870193" y="3062732"/>
              <a:ext cx="95400" cy="40320"/>
            </p14:xfrm>
          </p:contentPart>
        </mc:Choice>
        <mc:Fallback xmlns="">
          <p:pic>
            <p:nvPicPr>
              <p:cNvPr id="7" name="Ink 6">
                <a:extLst>
                  <a:ext uri="{FF2B5EF4-FFF2-40B4-BE49-F238E27FC236}">
                    <a16:creationId xmlns:a16="http://schemas.microsoft.com/office/drawing/2014/main" id="{69D541BD-DD1E-4CDB-AF87-454BE737C49B}"/>
                  </a:ext>
                </a:extLst>
              </p:cNvPr>
              <p:cNvPicPr/>
              <p:nvPr/>
            </p:nvPicPr>
            <p:blipFill>
              <a:blip r:embed="rId5"/>
              <a:stretch>
                <a:fillRect/>
              </a:stretch>
            </p:blipFill>
            <p:spPr>
              <a:xfrm>
                <a:off x="1861193" y="3053732"/>
                <a:ext cx="113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001A605C-E623-4597-B174-CD522279B8D5}"/>
                  </a:ext>
                </a:extLst>
              </p14:cNvPr>
              <p14:cNvContentPartPr/>
              <p14:nvPr/>
            </p14:nvContentPartPr>
            <p14:xfrm>
              <a:off x="1977113" y="3391412"/>
              <a:ext cx="398160" cy="658440"/>
            </p14:xfrm>
          </p:contentPart>
        </mc:Choice>
        <mc:Fallback xmlns="">
          <p:pic>
            <p:nvPicPr>
              <p:cNvPr id="8" name="Ink 7">
                <a:extLst>
                  <a:ext uri="{FF2B5EF4-FFF2-40B4-BE49-F238E27FC236}">
                    <a16:creationId xmlns:a16="http://schemas.microsoft.com/office/drawing/2014/main" id="{001A605C-E623-4597-B174-CD522279B8D5}"/>
                  </a:ext>
                </a:extLst>
              </p:cNvPr>
              <p:cNvPicPr/>
              <p:nvPr/>
            </p:nvPicPr>
            <p:blipFill>
              <a:blip r:embed="rId7"/>
              <a:stretch>
                <a:fillRect/>
              </a:stretch>
            </p:blipFill>
            <p:spPr>
              <a:xfrm>
                <a:off x="1968113" y="3382407"/>
                <a:ext cx="415800" cy="676090"/>
              </a:xfrm>
              <a:prstGeom prst="rect">
                <a:avLst/>
              </a:prstGeom>
            </p:spPr>
          </p:pic>
        </mc:Fallback>
      </mc:AlternateContent>
      <p:cxnSp>
        <p:nvCxnSpPr>
          <p:cNvPr id="9" name="Straight Arrow Connector 8">
            <a:extLst>
              <a:ext uri="{FF2B5EF4-FFF2-40B4-BE49-F238E27FC236}">
                <a16:creationId xmlns:a16="http://schemas.microsoft.com/office/drawing/2014/main" id="{94DCF477-BF19-408B-BB66-EA85F5BB7C4B}"/>
              </a:ext>
            </a:extLst>
          </p:cNvPr>
          <p:cNvCxnSpPr>
            <a:cxnSpLocks/>
          </p:cNvCxnSpPr>
          <p:nvPr/>
        </p:nvCxnSpPr>
        <p:spPr>
          <a:xfrm flipV="1">
            <a:off x="7296346" y="4176074"/>
            <a:ext cx="895547" cy="115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557E2CB-F92D-4CE0-AEC4-4151E2B74497}"/>
              </a:ext>
            </a:extLst>
          </p:cNvPr>
          <p:cNvCxnSpPr>
            <a:cxnSpLocks/>
          </p:cNvCxnSpPr>
          <p:nvPr/>
        </p:nvCxnSpPr>
        <p:spPr>
          <a:xfrm flipV="1">
            <a:off x="8173039" y="3959258"/>
            <a:ext cx="838986" cy="28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8B1AF2-EF99-47F8-9F7C-DB11AFAF5EC7}"/>
              </a:ext>
            </a:extLst>
          </p:cNvPr>
          <p:cNvCxnSpPr>
            <a:cxnSpLocks/>
          </p:cNvCxnSpPr>
          <p:nvPr/>
        </p:nvCxnSpPr>
        <p:spPr>
          <a:xfrm flipV="1">
            <a:off x="7296346" y="3978111"/>
            <a:ext cx="1734532" cy="134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DCFCB39C-BC55-46DA-AB20-A040CE30E0D0}"/>
                  </a:ext>
                </a:extLst>
              </p14:cNvPr>
              <p14:cNvContentPartPr/>
              <p14:nvPr/>
            </p14:nvContentPartPr>
            <p14:xfrm>
              <a:off x="8125553" y="4233812"/>
              <a:ext cx="280800" cy="171720"/>
            </p14:xfrm>
          </p:contentPart>
        </mc:Choice>
        <mc:Fallback xmlns="">
          <p:pic>
            <p:nvPicPr>
              <p:cNvPr id="12" name="Ink 11">
                <a:extLst>
                  <a:ext uri="{FF2B5EF4-FFF2-40B4-BE49-F238E27FC236}">
                    <a16:creationId xmlns:a16="http://schemas.microsoft.com/office/drawing/2014/main" id="{DCFCB39C-BC55-46DA-AB20-A040CE30E0D0}"/>
                  </a:ext>
                </a:extLst>
              </p:cNvPr>
              <p:cNvPicPr/>
              <p:nvPr/>
            </p:nvPicPr>
            <p:blipFill>
              <a:blip r:embed="rId9"/>
              <a:stretch>
                <a:fillRect/>
              </a:stretch>
            </p:blipFill>
            <p:spPr>
              <a:xfrm>
                <a:off x="8116541" y="4224793"/>
                <a:ext cx="298463" cy="18939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C82C620-61CC-499F-8A00-728A76CCCE91}"/>
                  </a:ext>
                </a:extLst>
              </p14:cNvPr>
              <p14:cNvContentPartPr/>
              <p14:nvPr/>
            </p14:nvContentPartPr>
            <p14:xfrm>
              <a:off x="8049593" y="4137332"/>
              <a:ext cx="446760" cy="295200"/>
            </p14:xfrm>
          </p:contentPart>
        </mc:Choice>
        <mc:Fallback xmlns="">
          <p:pic>
            <p:nvPicPr>
              <p:cNvPr id="13" name="Ink 12">
                <a:extLst>
                  <a:ext uri="{FF2B5EF4-FFF2-40B4-BE49-F238E27FC236}">
                    <a16:creationId xmlns:a16="http://schemas.microsoft.com/office/drawing/2014/main" id="{FC82C620-61CC-499F-8A00-728A76CCCE91}"/>
                  </a:ext>
                </a:extLst>
              </p:cNvPr>
              <p:cNvPicPr/>
              <p:nvPr/>
            </p:nvPicPr>
            <p:blipFill>
              <a:blip r:embed="rId11"/>
              <a:stretch>
                <a:fillRect/>
              </a:stretch>
            </p:blipFill>
            <p:spPr>
              <a:xfrm>
                <a:off x="8040593" y="4128321"/>
                <a:ext cx="464400" cy="31286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2577F8B7-65E1-40D6-822F-14786BFAAEE9}"/>
                  </a:ext>
                </a:extLst>
              </p14:cNvPr>
              <p14:cNvContentPartPr/>
              <p14:nvPr/>
            </p14:nvContentPartPr>
            <p14:xfrm>
              <a:off x="7359113" y="4439372"/>
              <a:ext cx="289440" cy="272880"/>
            </p14:xfrm>
          </p:contentPart>
        </mc:Choice>
        <mc:Fallback xmlns="">
          <p:pic>
            <p:nvPicPr>
              <p:cNvPr id="14" name="Ink 13">
                <a:extLst>
                  <a:ext uri="{FF2B5EF4-FFF2-40B4-BE49-F238E27FC236}">
                    <a16:creationId xmlns:a16="http://schemas.microsoft.com/office/drawing/2014/main" id="{2577F8B7-65E1-40D6-822F-14786BFAAEE9}"/>
                  </a:ext>
                </a:extLst>
              </p:cNvPr>
              <p:cNvPicPr/>
              <p:nvPr/>
            </p:nvPicPr>
            <p:blipFill>
              <a:blip r:embed="rId13"/>
              <a:stretch>
                <a:fillRect/>
              </a:stretch>
            </p:blipFill>
            <p:spPr>
              <a:xfrm>
                <a:off x="7350124" y="4430360"/>
                <a:ext cx="307058" cy="29054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B5937C45-FC7C-4FB4-B453-4C3504CC60ED}"/>
                  </a:ext>
                </a:extLst>
              </p14:cNvPr>
              <p14:cNvContentPartPr/>
              <p14:nvPr/>
            </p14:nvContentPartPr>
            <p14:xfrm>
              <a:off x="8499593" y="3857612"/>
              <a:ext cx="87840" cy="185760"/>
            </p14:xfrm>
          </p:contentPart>
        </mc:Choice>
        <mc:Fallback xmlns="">
          <p:pic>
            <p:nvPicPr>
              <p:cNvPr id="15" name="Ink 14">
                <a:extLst>
                  <a:ext uri="{FF2B5EF4-FFF2-40B4-BE49-F238E27FC236}">
                    <a16:creationId xmlns:a16="http://schemas.microsoft.com/office/drawing/2014/main" id="{B5937C45-FC7C-4FB4-B453-4C3504CC60ED}"/>
                  </a:ext>
                </a:extLst>
              </p:cNvPr>
              <p:cNvPicPr/>
              <p:nvPr/>
            </p:nvPicPr>
            <p:blipFill>
              <a:blip r:embed="rId15"/>
              <a:stretch>
                <a:fillRect/>
              </a:stretch>
            </p:blipFill>
            <p:spPr>
              <a:xfrm>
                <a:off x="8490593" y="3848612"/>
                <a:ext cx="1054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5768D4D5-556A-449F-92B8-4697CD5CC4FE}"/>
                  </a:ext>
                </a:extLst>
              </p14:cNvPr>
              <p14:cNvContentPartPr/>
              <p14:nvPr/>
            </p14:nvContentPartPr>
            <p14:xfrm>
              <a:off x="8458193" y="3748172"/>
              <a:ext cx="164520" cy="63720"/>
            </p14:xfrm>
          </p:contentPart>
        </mc:Choice>
        <mc:Fallback xmlns="">
          <p:pic>
            <p:nvPicPr>
              <p:cNvPr id="16" name="Ink 15">
                <a:extLst>
                  <a:ext uri="{FF2B5EF4-FFF2-40B4-BE49-F238E27FC236}">
                    <a16:creationId xmlns:a16="http://schemas.microsoft.com/office/drawing/2014/main" id="{5768D4D5-556A-449F-92B8-4697CD5CC4FE}"/>
                  </a:ext>
                </a:extLst>
              </p:cNvPr>
              <p:cNvPicPr/>
              <p:nvPr/>
            </p:nvPicPr>
            <p:blipFill>
              <a:blip r:embed="rId17"/>
              <a:stretch>
                <a:fillRect/>
              </a:stretch>
            </p:blipFill>
            <p:spPr>
              <a:xfrm>
                <a:off x="8449213" y="3739172"/>
                <a:ext cx="182121"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586442F1-42B1-441C-8878-78E2CAE2E7D7}"/>
                  </a:ext>
                </a:extLst>
              </p14:cNvPr>
              <p14:cNvContentPartPr/>
              <p14:nvPr/>
            </p14:nvContentPartPr>
            <p14:xfrm>
              <a:off x="7837913" y="4630172"/>
              <a:ext cx="190800" cy="122400"/>
            </p14:xfrm>
          </p:contentPart>
        </mc:Choice>
        <mc:Fallback xmlns="">
          <p:pic>
            <p:nvPicPr>
              <p:cNvPr id="18" name="Ink 17">
                <a:extLst>
                  <a:ext uri="{FF2B5EF4-FFF2-40B4-BE49-F238E27FC236}">
                    <a16:creationId xmlns:a16="http://schemas.microsoft.com/office/drawing/2014/main" id="{586442F1-42B1-441C-8878-78E2CAE2E7D7}"/>
                  </a:ext>
                </a:extLst>
              </p:cNvPr>
              <p:cNvPicPr/>
              <p:nvPr/>
            </p:nvPicPr>
            <p:blipFill>
              <a:blip r:embed="rId19"/>
              <a:stretch>
                <a:fillRect/>
              </a:stretch>
            </p:blipFill>
            <p:spPr>
              <a:xfrm>
                <a:off x="7828913" y="4621172"/>
                <a:ext cx="2084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792C2124-8747-454E-8E04-913D700DB412}"/>
                  </a:ext>
                </a:extLst>
              </p14:cNvPr>
              <p14:cNvContentPartPr/>
              <p14:nvPr/>
            </p14:nvContentPartPr>
            <p14:xfrm>
              <a:off x="7811633" y="4730612"/>
              <a:ext cx="131400" cy="72360"/>
            </p14:xfrm>
          </p:contentPart>
        </mc:Choice>
        <mc:Fallback xmlns="">
          <p:pic>
            <p:nvPicPr>
              <p:cNvPr id="19" name="Ink 18">
                <a:extLst>
                  <a:ext uri="{FF2B5EF4-FFF2-40B4-BE49-F238E27FC236}">
                    <a16:creationId xmlns:a16="http://schemas.microsoft.com/office/drawing/2014/main" id="{792C2124-8747-454E-8E04-913D700DB412}"/>
                  </a:ext>
                </a:extLst>
              </p:cNvPr>
              <p:cNvPicPr/>
              <p:nvPr/>
            </p:nvPicPr>
            <p:blipFill>
              <a:blip r:embed="rId21"/>
              <a:stretch>
                <a:fillRect/>
              </a:stretch>
            </p:blipFill>
            <p:spPr>
              <a:xfrm>
                <a:off x="7802633" y="4721612"/>
                <a:ext cx="149040" cy="90000"/>
              </a:xfrm>
              <a:prstGeom prst="rect">
                <a:avLst/>
              </a:prstGeom>
            </p:spPr>
          </p:pic>
        </mc:Fallback>
      </mc:AlternateContent>
      <p:cxnSp>
        <p:nvCxnSpPr>
          <p:cNvPr id="24" name="Straight Arrow Connector 23">
            <a:extLst>
              <a:ext uri="{FF2B5EF4-FFF2-40B4-BE49-F238E27FC236}">
                <a16:creationId xmlns:a16="http://schemas.microsoft.com/office/drawing/2014/main" id="{5BD06C70-5354-4824-BA98-119ABD23A011}"/>
              </a:ext>
            </a:extLst>
          </p:cNvPr>
          <p:cNvCxnSpPr/>
          <p:nvPr/>
        </p:nvCxnSpPr>
        <p:spPr>
          <a:xfrm flipV="1">
            <a:off x="7296346" y="4911365"/>
            <a:ext cx="1244107" cy="414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736212D-465F-4082-BB8C-2C0D48B98880}"/>
                  </a:ext>
                </a:extLst>
              </p14:cNvPr>
              <p14:cNvContentPartPr/>
              <p14:nvPr/>
            </p14:nvContentPartPr>
            <p14:xfrm>
              <a:off x="8054633" y="5120132"/>
              <a:ext cx="162360" cy="299160"/>
            </p14:xfrm>
          </p:contentPart>
        </mc:Choice>
        <mc:Fallback xmlns="">
          <p:pic>
            <p:nvPicPr>
              <p:cNvPr id="27" name="Ink 26">
                <a:extLst>
                  <a:ext uri="{FF2B5EF4-FFF2-40B4-BE49-F238E27FC236}">
                    <a16:creationId xmlns:a16="http://schemas.microsoft.com/office/drawing/2014/main" id="{D736212D-465F-4082-BB8C-2C0D48B98880}"/>
                  </a:ext>
                </a:extLst>
              </p:cNvPr>
              <p:cNvPicPr/>
              <p:nvPr/>
            </p:nvPicPr>
            <p:blipFill>
              <a:blip r:embed="rId23"/>
              <a:stretch>
                <a:fillRect/>
              </a:stretch>
            </p:blipFill>
            <p:spPr>
              <a:xfrm>
                <a:off x="8045633" y="5111492"/>
                <a:ext cx="180000" cy="316800"/>
              </a:xfrm>
              <a:prstGeom prst="rect">
                <a:avLst/>
              </a:prstGeom>
            </p:spPr>
          </p:pic>
        </mc:Fallback>
      </mc:AlternateContent>
    </p:spTree>
    <p:extLst>
      <p:ext uri="{BB962C8B-B14F-4D97-AF65-F5344CB8AC3E}">
        <p14:creationId xmlns:p14="http://schemas.microsoft.com/office/powerpoint/2010/main" val="2780392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E04C-24D1-43CB-90FD-F5A9AAD4F85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4AE64A-3103-4F0E-9AFD-341A85C76696}"/>
                  </a:ext>
                </a:extLst>
              </p:cNvPr>
              <p:cNvSpPr>
                <a:spLocks noGrp="1"/>
              </p:cNvSpPr>
              <p:nvPr>
                <p:ph idx="1"/>
              </p:nvPr>
            </p:nvSpPr>
            <p:spPr/>
            <p:txBody>
              <a:bodyPr/>
              <a:lstStyle/>
              <a:p>
                <a:pPr marL="0" indent="0">
                  <a:buNone/>
                </a:pPr>
                <a:r>
                  <a:rPr lang="en-US" dirty="0"/>
                  <a:t>The resultant vector has a magnitude of approximately 2.909, in a direction of approximately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9.9</m:t>
                        </m:r>
                      </m:e>
                      <m:sup>
                        <m:r>
                          <a:rPr lang="en-US" b="0" i="1" smtClean="0">
                            <a:latin typeface="Cambria Math" panose="02040503050406030204" pitchFamily="18" charset="0"/>
                          </a:rPr>
                          <m:t>0</m:t>
                        </m:r>
                      </m:sup>
                    </m:sSup>
                    <m:r>
                      <a:rPr lang="en-US" b="0" i="1" smtClean="0">
                        <a:latin typeface="Cambria Math" panose="02040503050406030204" pitchFamily="18" charset="0"/>
                      </a:rPr>
                      <m:t> </m:t>
                    </m:r>
                  </m:oMath>
                </a14:m>
                <a:r>
                  <a:rPr lang="en-US" dirty="0"/>
                  <a:t>rotated from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towards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054AE64A-3103-4F0E-9AFD-341A85C7669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C9974C8E-5236-4947-8A38-E0A74B27590B}"/>
              </a:ext>
            </a:extLst>
          </p:cNvPr>
          <p:cNvCxnSpPr/>
          <p:nvPr/>
        </p:nvCxnSpPr>
        <p:spPr>
          <a:xfrm flipV="1">
            <a:off x="1762812" y="3054285"/>
            <a:ext cx="612743"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65BD0EF-3EAF-4D57-A5B3-587F0104CE25}"/>
              </a:ext>
            </a:extLst>
          </p:cNvPr>
          <p:cNvCxnSpPr/>
          <p:nvPr/>
        </p:nvCxnSpPr>
        <p:spPr>
          <a:xfrm flipV="1">
            <a:off x="1809946" y="3601039"/>
            <a:ext cx="838986" cy="16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D9A125E-D39F-4F6E-9671-FEC80A1FAEA4}"/>
                  </a:ext>
                </a:extLst>
              </p14:cNvPr>
              <p14:cNvContentPartPr/>
              <p14:nvPr/>
            </p14:nvContentPartPr>
            <p14:xfrm>
              <a:off x="1895033" y="3197732"/>
              <a:ext cx="88560" cy="114120"/>
            </p14:xfrm>
          </p:contentPart>
        </mc:Choice>
        <mc:Fallback xmlns="">
          <p:pic>
            <p:nvPicPr>
              <p:cNvPr id="6" name="Ink 5">
                <a:extLst>
                  <a:ext uri="{FF2B5EF4-FFF2-40B4-BE49-F238E27FC236}">
                    <a16:creationId xmlns:a16="http://schemas.microsoft.com/office/drawing/2014/main" id="{2D9A125E-D39F-4F6E-9671-FEC80A1FAEA4}"/>
                  </a:ext>
                </a:extLst>
              </p:cNvPr>
              <p:cNvPicPr/>
              <p:nvPr/>
            </p:nvPicPr>
            <p:blipFill>
              <a:blip r:embed="rId4"/>
              <a:stretch>
                <a:fillRect/>
              </a:stretch>
            </p:blipFill>
            <p:spPr>
              <a:xfrm>
                <a:off x="1885996" y="3188732"/>
                <a:ext cx="106272"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9D541BD-DD1E-4CDB-AF87-454BE737C49B}"/>
                  </a:ext>
                </a:extLst>
              </p14:cNvPr>
              <p14:cNvContentPartPr/>
              <p14:nvPr/>
            </p14:nvContentPartPr>
            <p14:xfrm>
              <a:off x="1870193" y="3062732"/>
              <a:ext cx="95400" cy="40320"/>
            </p14:xfrm>
          </p:contentPart>
        </mc:Choice>
        <mc:Fallback xmlns="">
          <p:pic>
            <p:nvPicPr>
              <p:cNvPr id="7" name="Ink 6">
                <a:extLst>
                  <a:ext uri="{FF2B5EF4-FFF2-40B4-BE49-F238E27FC236}">
                    <a16:creationId xmlns:a16="http://schemas.microsoft.com/office/drawing/2014/main" id="{69D541BD-DD1E-4CDB-AF87-454BE737C49B}"/>
                  </a:ext>
                </a:extLst>
              </p:cNvPr>
              <p:cNvPicPr/>
              <p:nvPr/>
            </p:nvPicPr>
            <p:blipFill>
              <a:blip r:embed="rId6"/>
              <a:stretch>
                <a:fillRect/>
              </a:stretch>
            </p:blipFill>
            <p:spPr>
              <a:xfrm>
                <a:off x="1861193" y="3053732"/>
                <a:ext cx="113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001A605C-E623-4597-B174-CD522279B8D5}"/>
                  </a:ext>
                </a:extLst>
              </p14:cNvPr>
              <p14:cNvContentPartPr/>
              <p14:nvPr/>
            </p14:nvContentPartPr>
            <p14:xfrm>
              <a:off x="1977113" y="3391412"/>
              <a:ext cx="398160" cy="658440"/>
            </p14:xfrm>
          </p:contentPart>
        </mc:Choice>
        <mc:Fallback xmlns="">
          <p:pic>
            <p:nvPicPr>
              <p:cNvPr id="8" name="Ink 7">
                <a:extLst>
                  <a:ext uri="{FF2B5EF4-FFF2-40B4-BE49-F238E27FC236}">
                    <a16:creationId xmlns:a16="http://schemas.microsoft.com/office/drawing/2014/main" id="{001A605C-E623-4597-B174-CD522279B8D5}"/>
                  </a:ext>
                </a:extLst>
              </p:cNvPr>
              <p:cNvPicPr/>
              <p:nvPr/>
            </p:nvPicPr>
            <p:blipFill>
              <a:blip r:embed="rId8"/>
              <a:stretch>
                <a:fillRect/>
              </a:stretch>
            </p:blipFill>
            <p:spPr>
              <a:xfrm>
                <a:off x="1968113" y="3382407"/>
                <a:ext cx="415800" cy="676090"/>
              </a:xfrm>
              <a:prstGeom prst="rect">
                <a:avLst/>
              </a:prstGeom>
            </p:spPr>
          </p:pic>
        </mc:Fallback>
      </mc:AlternateContent>
      <p:cxnSp>
        <p:nvCxnSpPr>
          <p:cNvPr id="9" name="Straight Arrow Connector 8">
            <a:extLst>
              <a:ext uri="{FF2B5EF4-FFF2-40B4-BE49-F238E27FC236}">
                <a16:creationId xmlns:a16="http://schemas.microsoft.com/office/drawing/2014/main" id="{94DCF477-BF19-408B-BB66-EA85F5BB7C4B}"/>
              </a:ext>
            </a:extLst>
          </p:cNvPr>
          <p:cNvCxnSpPr>
            <a:cxnSpLocks/>
          </p:cNvCxnSpPr>
          <p:nvPr/>
        </p:nvCxnSpPr>
        <p:spPr>
          <a:xfrm flipV="1">
            <a:off x="7296346" y="4176074"/>
            <a:ext cx="895547" cy="115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557E2CB-F92D-4CE0-AEC4-4151E2B74497}"/>
              </a:ext>
            </a:extLst>
          </p:cNvPr>
          <p:cNvCxnSpPr>
            <a:cxnSpLocks/>
          </p:cNvCxnSpPr>
          <p:nvPr/>
        </p:nvCxnSpPr>
        <p:spPr>
          <a:xfrm flipV="1">
            <a:off x="8173039" y="3959258"/>
            <a:ext cx="838986" cy="28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8B1AF2-EF99-47F8-9F7C-DB11AFAF5EC7}"/>
              </a:ext>
            </a:extLst>
          </p:cNvPr>
          <p:cNvCxnSpPr>
            <a:cxnSpLocks/>
          </p:cNvCxnSpPr>
          <p:nvPr/>
        </p:nvCxnSpPr>
        <p:spPr>
          <a:xfrm flipV="1">
            <a:off x="7296346" y="3978111"/>
            <a:ext cx="1734532" cy="134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CFCB39C-BC55-46DA-AB20-A040CE30E0D0}"/>
                  </a:ext>
                </a:extLst>
              </p14:cNvPr>
              <p14:cNvContentPartPr/>
              <p14:nvPr/>
            </p14:nvContentPartPr>
            <p14:xfrm>
              <a:off x="8125553" y="4233812"/>
              <a:ext cx="280800" cy="171720"/>
            </p14:xfrm>
          </p:contentPart>
        </mc:Choice>
        <mc:Fallback xmlns="">
          <p:pic>
            <p:nvPicPr>
              <p:cNvPr id="12" name="Ink 11">
                <a:extLst>
                  <a:ext uri="{FF2B5EF4-FFF2-40B4-BE49-F238E27FC236}">
                    <a16:creationId xmlns:a16="http://schemas.microsoft.com/office/drawing/2014/main" id="{DCFCB39C-BC55-46DA-AB20-A040CE30E0D0}"/>
                  </a:ext>
                </a:extLst>
              </p:cNvPr>
              <p:cNvPicPr/>
              <p:nvPr/>
            </p:nvPicPr>
            <p:blipFill>
              <a:blip r:embed="rId10"/>
              <a:stretch>
                <a:fillRect/>
              </a:stretch>
            </p:blipFill>
            <p:spPr>
              <a:xfrm>
                <a:off x="8116541" y="4224793"/>
                <a:ext cx="298463" cy="1893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C82C620-61CC-499F-8A00-728A76CCCE91}"/>
                  </a:ext>
                </a:extLst>
              </p14:cNvPr>
              <p14:cNvContentPartPr/>
              <p14:nvPr/>
            </p14:nvContentPartPr>
            <p14:xfrm>
              <a:off x="8049593" y="4137332"/>
              <a:ext cx="446760" cy="295200"/>
            </p14:xfrm>
          </p:contentPart>
        </mc:Choice>
        <mc:Fallback xmlns="">
          <p:pic>
            <p:nvPicPr>
              <p:cNvPr id="13" name="Ink 12">
                <a:extLst>
                  <a:ext uri="{FF2B5EF4-FFF2-40B4-BE49-F238E27FC236}">
                    <a16:creationId xmlns:a16="http://schemas.microsoft.com/office/drawing/2014/main" id="{FC82C620-61CC-499F-8A00-728A76CCCE91}"/>
                  </a:ext>
                </a:extLst>
              </p:cNvPr>
              <p:cNvPicPr/>
              <p:nvPr/>
            </p:nvPicPr>
            <p:blipFill>
              <a:blip r:embed="rId12"/>
              <a:stretch>
                <a:fillRect/>
              </a:stretch>
            </p:blipFill>
            <p:spPr>
              <a:xfrm>
                <a:off x="8040593" y="4128321"/>
                <a:ext cx="464400" cy="31286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2577F8B7-65E1-40D6-822F-14786BFAAEE9}"/>
                  </a:ext>
                </a:extLst>
              </p14:cNvPr>
              <p14:cNvContentPartPr/>
              <p14:nvPr/>
            </p14:nvContentPartPr>
            <p14:xfrm>
              <a:off x="7359113" y="4439372"/>
              <a:ext cx="289440" cy="272880"/>
            </p14:xfrm>
          </p:contentPart>
        </mc:Choice>
        <mc:Fallback xmlns="">
          <p:pic>
            <p:nvPicPr>
              <p:cNvPr id="14" name="Ink 13">
                <a:extLst>
                  <a:ext uri="{FF2B5EF4-FFF2-40B4-BE49-F238E27FC236}">
                    <a16:creationId xmlns:a16="http://schemas.microsoft.com/office/drawing/2014/main" id="{2577F8B7-65E1-40D6-822F-14786BFAAEE9}"/>
                  </a:ext>
                </a:extLst>
              </p:cNvPr>
              <p:cNvPicPr/>
              <p:nvPr/>
            </p:nvPicPr>
            <p:blipFill>
              <a:blip r:embed="rId14"/>
              <a:stretch>
                <a:fillRect/>
              </a:stretch>
            </p:blipFill>
            <p:spPr>
              <a:xfrm>
                <a:off x="7350124" y="4430360"/>
                <a:ext cx="307058" cy="29054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B5937C45-FC7C-4FB4-B453-4C3504CC60ED}"/>
                  </a:ext>
                </a:extLst>
              </p14:cNvPr>
              <p14:cNvContentPartPr/>
              <p14:nvPr/>
            </p14:nvContentPartPr>
            <p14:xfrm>
              <a:off x="8499593" y="3857612"/>
              <a:ext cx="87840" cy="185760"/>
            </p14:xfrm>
          </p:contentPart>
        </mc:Choice>
        <mc:Fallback xmlns="">
          <p:pic>
            <p:nvPicPr>
              <p:cNvPr id="15" name="Ink 14">
                <a:extLst>
                  <a:ext uri="{FF2B5EF4-FFF2-40B4-BE49-F238E27FC236}">
                    <a16:creationId xmlns:a16="http://schemas.microsoft.com/office/drawing/2014/main" id="{B5937C45-FC7C-4FB4-B453-4C3504CC60ED}"/>
                  </a:ext>
                </a:extLst>
              </p:cNvPr>
              <p:cNvPicPr/>
              <p:nvPr/>
            </p:nvPicPr>
            <p:blipFill>
              <a:blip r:embed="rId16"/>
              <a:stretch>
                <a:fillRect/>
              </a:stretch>
            </p:blipFill>
            <p:spPr>
              <a:xfrm>
                <a:off x="8490593" y="3848612"/>
                <a:ext cx="1054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5768D4D5-556A-449F-92B8-4697CD5CC4FE}"/>
                  </a:ext>
                </a:extLst>
              </p14:cNvPr>
              <p14:cNvContentPartPr/>
              <p14:nvPr/>
            </p14:nvContentPartPr>
            <p14:xfrm>
              <a:off x="8458193" y="3748172"/>
              <a:ext cx="164520" cy="63720"/>
            </p14:xfrm>
          </p:contentPart>
        </mc:Choice>
        <mc:Fallback xmlns="">
          <p:pic>
            <p:nvPicPr>
              <p:cNvPr id="16" name="Ink 15">
                <a:extLst>
                  <a:ext uri="{FF2B5EF4-FFF2-40B4-BE49-F238E27FC236}">
                    <a16:creationId xmlns:a16="http://schemas.microsoft.com/office/drawing/2014/main" id="{5768D4D5-556A-449F-92B8-4697CD5CC4FE}"/>
                  </a:ext>
                </a:extLst>
              </p:cNvPr>
              <p:cNvPicPr/>
              <p:nvPr/>
            </p:nvPicPr>
            <p:blipFill>
              <a:blip r:embed="rId18"/>
              <a:stretch>
                <a:fillRect/>
              </a:stretch>
            </p:blipFill>
            <p:spPr>
              <a:xfrm>
                <a:off x="8449213" y="3739172"/>
                <a:ext cx="182121"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86442F1-42B1-441C-8878-78E2CAE2E7D7}"/>
                  </a:ext>
                </a:extLst>
              </p14:cNvPr>
              <p14:cNvContentPartPr/>
              <p14:nvPr/>
            </p14:nvContentPartPr>
            <p14:xfrm>
              <a:off x="7837913" y="4630172"/>
              <a:ext cx="190800" cy="122400"/>
            </p14:xfrm>
          </p:contentPart>
        </mc:Choice>
        <mc:Fallback xmlns="">
          <p:pic>
            <p:nvPicPr>
              <p:cNvPr id="18" name="Ink 17">
                <a:extLst>
                  <a:ext uri="{FF2B5EF4-FFF2-40B4-BE49-F238E27FC236}">
                    <a16:creationId xmlns:a16="http://schemas.microsoft.com/office/drawing/2014/main" id="{586442F1-42B1-441C-8878-78E2CAE2E7D7}"/>
                  </a:ext>
                </a:extLst>
              </p:cNvPr>
              <p:cNvPicPr/>
              <p:nvPr/>
            </p:nvPicPr>
            <p:blipFill>
              <a:blip r:embed="rId20"/>
              <a:stretch>
                <a:fillRect/>
              </a:stretch>
            </p:blipFill>
            <p:spPr>
              <a:xfrm>
                <a:off x="7828913" y="4621172"/>
                <a:ext cx="2084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792C2124-8747-454E-8E04-913D700DB412}"/>
                  </a:ext>
                </a:extLst>
              </p14:cNvPr>
              <p14:cNvContentPartPr/>
              <p14:nvPr/>
            </p14:nvContentPartPr>
            <p14:xfrm>
              <a:off x="7811633" y="4730612"/>
              <a:ext cx="131400" cy="72360"/>
            </p14:xfrm>
          </p:contentPart>
        </mc:Choice>
        <mc:Fallback xmlns="">
          <p:pic>
            <p:nvPicPr>
              <p:cNvPr id="19" name="Ink 18">
                <a:extLst>
                  <a:ext uri="{FF2B5EF4-FFF2-40B4-BE49-F238E27FC236}">
                    <a16:creationId xmlns:a16="http://schemas.microsoft.com/office/drawing/2014/main" id="{792C2124-8747-454E-8E04-913D700DB412}"/>
                  </a:ext>
                </a:extLst>
              </p:cNvPr>
              <p:cNvPicPr/>
              <p:nvPr/>
            </p:nvPicPr>
            <p:blipFill>
              <a:blip r:embed="rId22"/>
              <a:stretch>
                <a:fillRect/>
              </a:stretch>
            </p:blipFill>
            <p:spPr>
              <a:xfrm>
                <a:off x="7802633" y="4721612"/>
                <a:ext cx="149040" cy="90000"/>
              </a:xfrm>
              <a:prstGeom prst="rect">
                <a:avLst/>
              </a:prstGeom>
            </p:spPr>
          </p:pic>
        </mc:Fallback>
      </mc:AlternateContent>
      <p:cxnSp>
        <p:nvCxnSpPr>
          <p:cNvPr id="24" name="Straight Arrow Connector 23">
            <a:extLst>
              <a:ext uri="{FF2B5EF4-FFF2-40B4-BE49-F238E27FC236}">
                <a16:creationId xmlns:a16="http://schemas.microsoft.com/office/drawing/2014/main" id="{5BD06C70-5354-4824-BA98-119ABD23A011}"/>
              </a:ext>
            </a:extLst>
          </p:cNvPr>
          <p:cNvCxnSpPr/>
          <p:nvPr/>
        </p:nvCxnSpPr>
        <p:spPr>
          <a:xfrm flipV="1">
            <a:off x="7296346" y="4911365"/>
            <a:ext cx="1244107" cy="414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D736212D-465F-4082-BB8C-2C0D48B98880}"/>
                  </a:ext>
                </a:extLst>
              </p14:cNvPr>
              <p14:cNvContentPartPr/>
              <p14:nvPr/>
            </p14:nvContentPartPr>
            <p14:xfrm>
              <a:off x="8054633" y="5120132"/>
              <a:ext cx="162360" cy="299160"/>
            </p14:xfrm>
          </p:contentPart>
        </mc:Choice>
        <mc:Fallback xmlns="">
          <p:pic>
            <p:nvPicPr>
              <p:cNvPr id="27" name="Ink 26">
                <a:extLst>
                  <a:ext uri="{FF2B5EF4-FFF2-40B4-BE49-F238E27FC236}">
                    <a16:creationId xmlns:a16="http://schemas.microsoft.com/office/drawing/2014/main" id="{D736212D-465F-4082-BB8C-2C0D48B98880}"/>
                  </a:ext>
                </a:extLst>
              </p:cNvPr>
              <p:cNvPicPr/>
              <p:nvPr/>
            </p:nvPicPr>
            <p:blipFill>
              <a:blip r:embed="rId24"/>
              <a:stretch>
                <a:fillRect/>
              </a:stretch>
            </p:blipFill>
            <p:spPr>
              <a:xfrm>
                <a:off x="8045633" y="5111492"/>
                <a:ext cx="180000" cy="316800"/>
              </a:xfrm>
              <a:prstGeom prst="rect">
                <a:avLst/>
              </a:prstGeom>
            </p:spPr>
          </p:pic>
        </mc:Fallback>
      </mc:AlternateContent>
    </p:spTree>
    <p:extLst>
      <p:ext uri="{BB962C8B-B14F-4D97-AF65-F5344CB8AC3E}">
        <p14:creationId xmlns:p14="http://schemas.microsoft.com/office/powerpoint/2010/main" val="126109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650C-C998-4F58-9E3B-EE71C179193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155D-9DCF-452F-B764-E8ED70822456}"/>
                  </a:ext>
                </a:extLst>
              </p:cNvPr>
              <p:cNvSpPr>
                <a:spLocks noGrp="1"/>
              </p:cNvSpPr>
              <p:nvPr>
                <p:ph idx="1"/>
              </p:nvPr>
            </p:nvSpPr>
            <p:spPr/>
            <p:txBody>
              <a:bodyPr/>
              <a:lstStyle/>
              <a:p>
                <a:pPr marL="0" indent="0">
                  <a:buNone/>
                </a:pPr>
                <a:r>
                  <a:rPr lang="en-US" dirty="0"/>
                  <a:t>Suppose that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d>
                    <m:r>
                      <a:rPr lang="en-US" b="0" i="1" smtClean="0">
                        <a:latin typeface="Cambria Math" panose="02040503050406030204" pitchFamily="18" charset="0"/>
                      </a:rPr>
                      <m:t>=4</m:t>
                    </m:r>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r>
                      <a:rPr lang="en-US" b="0" i="1" smtClean="0">
                        <a:latin typeface="Cambria Math" panose="02040503050406030204" pitchFamily="18" charset="0"/>
                      </a:rPr>
                      <m:t>=5</m:t>
                    </m:r>
                  </m:oMath>
                </a14:m>
                <a:r>
                  <a:rPr lang="en-US" dirty="0"/>
                  <a:t> and the angle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is 120°. Determine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a:p>
                <a:pPr marL="0" indent="0">
                  <a:buNone/>
                </a:pPr>
                <a:r>
                  <a:rPr lang="en-US" dirty="0"/>
                  <a:t>Solution: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37155D-9DCF-452F-B764-E8ED7082245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86ED4EB-7650-47F7-8768-0D8D599FC4B4}"/>
              </a:ext>
            </a:extLst>
          </p:cNvPr>
          <p:cNvCxnSpPr/>
          <p:nvPr/>
        </p:nvCxnSpPr>
        <p:spPr>
          <a:xfrm flipH="1" flipV="1">
            <a:off x="2083324" y="3429000"/>
            <a:ext cx="612742"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4FC2B5-AEC7-47DE-89E1-F3845054554C}"/>
              </a:ext>
            </a:extLst>
          </p:cNvPr>
          <p:cNvCxnSpPr/>
          <p:nvPr/>
        </p:nvCxnSpPr>
        <p:spPr>
          <a:xfrm>
            <a:off x="2696066" y="4298623"/>
            <a:ext cx="12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A2C34F0-2E71-400D-A821-32F1B5F4958A}"/>
                  </a:ext>
                </a:extLst>
              </p14:cNvPr>
              <p14:cNvContentPartPr/>
              <p14:nvPr/>
            </p14:nvContentPartPr>
            <p14:xfrm>
              <a:off x="2467793" y="3906932"/>
              <a:ext cx="631440" cy="359640"/>
            </p14:xfrm>
          </p:contentPart>
        </mc:Choice>
        <mc:Fallback xmlns="">
          <p:pic>
            <p:nvPicPr>
              <p:cNvPr id="14" name="Ink 13">
                <a:extLst>
                  <a:ext uri="{FF2B5EF4-FFF2-40B4-BE49-F238E27FC236}">
                    <a16:creationId xmlns:a16="http://schemas.microsoft.com/office/drawing/2014/main" id="{DA2C34F0-2E71-400D-A821-32F1B5F4958A}"/>
                  </a:ext>
                </a:extLst>
              </p:cNvPr>
              <p:cNvPicPr/>
              <p:nvPr/>
            </p:nvPicPr>
            <p:blipFill>
              <a:blip r:embed="rId4"/>
              <a:stretch>
                <a:fillRect/>
              </a:stretch>
            </p:blipFill>
            <p:spPr>
              <a:xfrm>
                <a:off x="2459153" y="3897932"/>
                <a:ext cx="6490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F6B0952-3D47-4373-9E12-AA1D89576225}"/>
                  </a:ext>
                </a:extLst>
              </p14:cNvPr>
              <p14:cNvContentPartPr/>
              <p14:nvPr/>
            </p14:nvContentPartPr>
            <p14:xfrm>
              <a:off x="2105993" y="3803972"/>
              <a:ext cx="142200" cy="235080"/>
            </p14:xfrm>
          </p:contentPart>
        </mc:Choice>
        <mc:Fallback xmlns="">
          <p:pic>
            <p:nvPicPr>
              <p:cNvPr id="17" name="Ink 16">
                <a:extLst>
                  <a:ext uri="{FF2B5EF4-FFF2-40B4-BE49-F238E27FC236}">
                    <a16:creationId xmlns:a16="http://schemas.microsoft.com/office/drawing/2014/main" id="{AF6B0952-3D47-4373-9E12-AA1D89576225}"/>
                  </a:ext>
                </a:extLst>
              </p:cNvPr>
              <p:cNvPicPr/>
              <p:nvPr/>
            </p:nvPicPr>
            <p:blipFill>
              <a:blip r:embed="rId6"/>
              <a:stretch>
                <a:fillRect/>
              </a:stretch>
            </p:blipFill>
            <p:spPr>
              <a:xfrm>
                <a:off x="2096993" y="3795332"/>
                <a:ext cx="159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C067DB-14BC-4A6D-9069-B8CDD6DC9BC8}"/>
                  </a:ext>
                </a:extLst>
              </p14:cNvPr>
              <p14:cNvContentPartPr/>
              <p14:nvPr/>
            </p14:nvContentPartPr>
            <p14:xfrm>
              <a:off x="3145313" y="4359092"/>
              <a:ext cx="147960" cy="186840"/>
            </p14:xfrm>
          </p:contentPart>
        </mc:Choice>
        <mc:Fallback xmlns="">
          <p:pic>
            <p:nvPicPr>
              <p:cNvPr id="20" name="Ink 19">
                <a:extLst>
                  <a:ext uri="{FF2B5EF4-FFF2-40B4-BE49-F238E27FC236}">
                    <a16:creationId xmlns:a16="http://schemas.microsoft.com/office/drawing/2014/main" id="{53C067DB-14BC-4A6D-9069-B8CDD6DC9BC8}"/>
                  </a:ext>
                </a:extLst>
              </p:cNvPr>
              <p:cNvPicPr/>
              <p:nvPr/>
            </p:nvPicPr>
            <p:blipFill>
              <a:blip r:embed="rId8"/>
              <a:stretch>
                <a:fillRect/>
              </a:stretch>
            </p:blipFill>
            <p:spPr>
              <a:xfrm>
                <a:off x="3136313" y="4350452"/>
                <a:ext cx="165600" cy="204480"/>
              </a:xfrm>
              <a:prstGeom prst="rect">
                <a:avLst/>
              </a:prstGeom>
            </p:spPr>
          </p:pic>
        </mc:Fallback>
      </mc:AlternateContent>
    </p:spTree>
    <p:extLst>
      <p:ext uri="{BB962C8B-B14F-4D97-AF65-F5344CB8AC3E}">
        <p14:creationId xmlns:p14="http://schemas.microsoft.com/office/powerpoint/2010/main" val="1693418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650C-C998-4F58-9E3B-EE71C179193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155D-9DCF-452F-B764-E8ED70822456}"/>
                  </a:ext>
                </a:extLst>
              </p:cNvPr>
              <p:cNvSpPr>
                <a:spLocks noGrp="1"/>
              </p:cNvSpPr>
              <p:nvPr>
                <p:ph idx="1"/>
              </p:nvPr>
            </p:nvSpPr>
            <p:spPr/>
            <p:txBody>
              <a:bodyPr/>
              <a:lstStyle/>
              <a:p>
                <a:pPr marL="0" indent="0">
                  <a:buNone/>
                </a:pPr>
                <a:r>
                  <a:rPr lang="en-US" dirty="0"/>
                  <a:t>Suppose that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d>
                    <m:r>
                      <a:rPr lang="en-US" b="0" i="1" smtClean="0">
                        <a:latin typeface="Cambria Math" panose="02040503050406030204" pitchFamily="18" charset="0"/>
                      </a:rPr>
                      <m:t>=4</m:t>
                    </m:r>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r>
                      <a:rPr lang="en-US" b="0" i="1" smtClean="0">
                        <a:latin typeface="Cambria Math" panose="02040503050406030204" pitchFamily="18" charset="0"/>
                      </a:rPr>
                      <m:t>=5</m:t>
                    </m:r>
                  </m:oMath>
                </a14:m>
                <a:r>
                  <a:rPr lang="en-US" dirty="0"/>
                  <a:t> and the angle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is 120°. Determine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a:p>
                <a:pPr marL="0" indent="0">
                  <a:buNone/>
                </a:pPr>
                <a:r>
                  <a:rPr lang="en-US" dirty="0"/>
                  <a:t>Solution: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37155D-9DCF-452F-B764-E8ED7082245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86ED4EB-7650-47F7-8768-0D8D599FC4B4}"/>
              </a:ext>
            </a:extLst>
          </p:cNvPr>
          <p:cNvCxnSpPr/>
          <p:nvPr/>
        </p:nvCxnSpPr>
        <p:spPr>
          <a:xfrm flipH="1" flipV="1">
            <a:off x="2083324" y="3429000"/>
            <a:ext cx="612742"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4FC2B5-AEC7-47DE-89E1-F3845054554C}"/>
              </a:ext>
            </a:extLst>
          </p:cNvPr>
          <p:cNvCxnSpPr/>
          <p:nvPr/>
        </p:nvCxnSpPr>
        <p:spPr>
          <a:xfrm>
            <a:off x="2696066" y="4298623"/>
            <a:ext cx="12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A2C34F0-2E71-400D-A821-32F1B5F4958A}"/>
                  </a:ext>
                </a:extLst>
              </p14:cNvPr>
              <p14:cNvContentPartPr/>
              <p14:nvPr/>
            </p14:nvContentPartPr>
            <p14:xfrm>
              <a:off x="2467793" y="3906932"/>
              <a:ext cx="631440" cy="359640"/>
            </p14:xfrm>
          </p:contentPart>
        </mc:Choice>
        <mc:Fallback xmlns="">
          <p:pic>
            <p:nvPicPr>
              <p:cNvPr id="14" name="Ink 13">
                <a:extLst>
                  <a:ext uri="{FF2B5EF4-FFF2-40B4-BE49-F238E27FC236}">
                    <a16:creationId xmlns:a16="http://schemas.microsoft.com/office/drawing/2014/main" id="{DA2C34F0-2E71-400D-A821-32F1B5F4958A}"/>
                  </a:ext>
                </a:extLst>
              </p:cNvPr>
              <p:cNvPicPr/>
              <p:nvPr/>
            </p:nvPicPr>
            <p:blipFill>
              <a:blip r:embed="rId4"/>
              <a:stretch>
                <a:fillRect/>
              </a:stretch>
            </p:blipFill>
            <p:spPr>
              <a:xfrm>
                <a:off x="2459153" y="3897932"/>
                <a:ext cx="6490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F6B0952-3D47-4373-9E12-AA1D89576225}"/>
                  </a:ext>
                </a:extLst>
              </p14:cNvPr>
              <p14:cNvContentPartPr/>
              <p14:nvPr/>
            </p14:nvContentPartPr>
            <p14:xfrm>
              <a:off x="2105993" y="3803972"/>
              <a:ext cx="142200" cy="235080"/>
            </p14:xfrm>
          </p:contentPart>
        </mc:Choice>
        <mc:Fallback xmlns="">
          <p:pic>
            <p:nvPicPr>
              <p:cNvPr id="17" name="Ink 16">
                <a:extLst>
                  <a:ext uri="{FF2B5EF4-FFF2-40B4-BE49-F238E27FC236}">
                    <a16:creationId xmlns:a16="http://schemas.microsoft.com/office/drawing/2014/main" id="{AF6B0952-3D47-4373-9E12-AA1D89576225}"/>
                  </a:ext>
                </a:extLst>
              </p:cNvPr>
              <p:cNvPicPr/>
              <p:nvPr/>
            </p:nvPicPr>
            <p:blipFill>
              <a:blip r:embed="rId6"/>
              <a:stretch>
                <a:fillRect/>
              </a:stretch>
            </p:blipFill>
            <p:spPr>
              <a:xfrm>
                <a:off x="2096993" y="3795332"/>
                <a:ext cx="159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C067DB-14BC-4A6D-9069-B8CDD6DC9BC8}"/>
                  </a:ext>
                </a:extLst>
              </p14:cNvPr>
              <p14:cNvContentPartPr/>
              <p14:nvPr/>
            </p14:nvContentPartPr>
            <p14:xfrm>
              <a:off x="3145313" y="4359092"/>
              <a:ext cx="147960" cy="186840"/>
            </p14:xfrm>
          </p:contentPart>
        </mc:Choice>
        <mc:Fallback xmlns="">
          <p:pic>
            <p:nvPicPr>
              <p:cNvPr id="20" name="Ink 19">
                <a:extLst>
                  <a:ext uri="{FF2B5EF4-FFF2-40B4-BE49-F238E27FC236}">
                    <a16:creationId xmlns:a16="http://schemas.microsoft.com/office/drawing/2014/main" id="{53C067DB-14BC-4A6D-9069-B8CDD6DC9BC8}"/>
                  </a:ext>
                </a:extLst>
              </p:cNvPr>
              <p:cNvPicPr/>
              <p:nvPr/>
            </p:nvPicPr>
            <p:blipFill>
              <a:blip r:embed="rId8"/>
              <a:stretch>
                <a:fillRect/>
              </a:stretch>
            </p:blipFill>
            <p:spPr>
              <a:xfrm>
                <a:off x="3136313" y="4350452"/>
                <a:ext cx="165600" cy="204480"/>
              </a:xfrm>
              <a:prstGeom prst="rect">
                <a:avLst/>
              </a:prstGeom>
            </p:spPr>
          </p:pic>
        </mc:Fallback>
      </mc:AlternateContent>
      <p:cxnSp>
        <p:nvCxnSpPr>
          <p:cNvPr id="6" name="Straight Arrow Connector 5">
            <a:extLst>
              <a:ext uri="{FF2B5EF4-FFF2-40B4-BE49-F238E27FC236}">
                <a16:creationId xmlns:a16="http://schemas.microsoft.com/office/drawing/2014/main" id="{ACCA8EA3-1C44-4517-8D1A-C8246FA69CAC}"/>
              </a:ext>
            </a:extLst>
          </p:cNvPr>
          <p:cNvCxnSpPr/>
          <p:nvPr/>
        </p:nvCxnSpPr>
        <p:spPr>
          <a:xfrm flipH="1" flipV="1">
            <a:off x="5062194" y="3429000"/>
            <a:ext cx="622169"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EC891C-42C7-4AD9-BF0E-710066E753AF}"/>
              </a:ext>
            </a:extLst>
          </p:cNvPr>
          <p:cNvCxnSpPr/>
          <p:nvPr/>
        </p:nvCxnSpPr>
        <p:spPr>
          <a:xfrm>
            <a:off x="5081047" y="3429000"/>
            <a:ext cx="1677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8E0F25-6EA4-4278-959E-DF3723285B65}"/>
                  </a:ext>
                </a:extLst>
              </p14:cNvPr>
              <p14:cNvContentPartPr/>
              <p14:nvPr/>
            </p14:nvContentPartPr>
            <p14:xfrm>
              <a:off x="5106233" y="3790652"/>
              <a:ext cx="152640" cy="243360"/>
            </p14:xfrm>
          </p:contentPart>
        </mc:Choice>
        <mc:Fallback xmlns="">
          <p:pic>
            <p:nvPicPr>
              <p:cNvPr id="12" name="Ink 11">
                <a:extLst>
                  <a:ext uri="{FF2B5EF4-FFF2-40B4-BE49-F238E27FC236}">
                    <a16:creationId xmlns:a16="http://schemas.microsoft.com/office/drawing/2014/main" id="{D98E0F25-6EA4-4278-959E-DF3723285B65}"/>
                  </a:ext>
                </a:extLst>
              </p:cNvPr>
              <p:cNvPicPr/>
              <p:nvPr/>
            </p:nvPicPr>
            <p:blipFill>
              <a:blip r:embed="rId10"/>
              <a:stretch>
                <a:fillRect/>
              </a:stretch>
            </p:blipFill>
            <p:spPr>
              <a:xfrm>
                <a:off x="5097593" y="3781999"/>
                <a:ext cx="170280" cy="2610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0A645B7-7523-414E-A73F-75B24E462E43}"/>
                  </a:ext>
                </a:extLst>
              </p14:cNvPr>
              <p14:cNvContentPartPr/>
              <p14:nvPr/>
            </p14:nvContentPartPr>
            <p14:xfrm>
              <a:off x="5714633" y="3256412"/>
              <a:ext cx="120600" cy="113760"/>
            </p14:xfrm>
          </p:contentPart>
        </mc:Choice>
        <mc:Fallback xmlns="">
          <p:pic>
            <p:nvPicPr>
              <p:cNvPr id="13" name="Ink 12">
                <a:extLst>
                  <a:ext uri="{FF2B5EF4-FFF2-40B4-BE49-F238E27FC236}">
                    <a16:creationId xmlns:a16="http://schemas.microsoft.com/office/drawing/2014/main" id="{E0A645B7-7523-414E-A73F-75B24E462E43}"/>
                  </a:ext>
                </a:extLst>
              </p:cNvPr>
              <p:cNvPicPr/>
              <p:nvPr/>
            </p:nvPicPr>
            <p:blipFill>
              <a:blip r:embed="rId12"/>
              <a:stretch>
                <a:fillRect/>
              </a:stretch>
            </p:blipFill>
            <p:spPr>
              <a:xfrm>
                <a:off x="5705993" y="3247772"/>
                <a:ext cx="138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4A6BF56-D2C3-43BF-91CA-A97D192618FA}"/>
                  </a:ext>
                </a:extLst>
              </p14:cNvPr>
              <p14:cNvContentPartPr/>
              <p14:nvPr/>
            </p14:nvContentPartPr>
            <p14:xfrm>
              <a:off x="5681513" y="3145532"/>
              <a:ext cx="150840" cy="42480"/>
            </p14:xfrm>
          </p:contentPart>
        </mc:Choice>
        <mc:Fallback xmlns="">
          <p:pic>
            <p:nvPicPr>
              <p:cNvPr id="15" name="Ink 14">
                <a:extLst>
                  <a:ext uri="{FF2B5EF4-FFF2-40B4-BE49-F238E27FC236}">
                    <a16:creationId xmlns:a16="http://schemas.microsoft.com/office/drawing/2014/main" id="{B4A6BF56-D2C3-43BF-91CA-A97D192618FA}"/>
                  </a:ext>
                </a:extLst>
              </p:cNvPr>
              <p:cNvPicPr/>
              <p:nvPr/>
            </p:nvPicPr>
            <p:blipFill>
              <a:blip r:embed="rId14"/>
              <a:stretch>
                <a:fillRect/>
              </a:stretch>
            </p:blipFill>
            <p:spPr>
              <a:xfrm>
                <a:off x="5672513" y="3136532"/>
                <a:ext cx="1684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68598531-2D8B-4BB8-949F-1D9DAD6D1DF0}"/>
                  </a:ext>
                </a:extLst>
              </p14:cNvPr>
              <p14:cNvContentPartPr/>
              <p14:nvPr/>
            </p14:nvContentPartPr>
            <p14:xfrm>
              <a:off x="5239433" y="3439652"/>
              <a:ext cx="302400" cy="261720"/>
            </p14:xfrm>
          </p:contentPart>
        </mc:Choice>
        <mc:Fallback xmlns="">
          <p:pic>
            <p:nvPicPr>
              <p:cNvPr id="22" name="Ink 21">
                <a:extLst>
                  <a:ext uri="{FF2B5EF4-FFF2-40B4-BE49-F238E27FC236}">
                    <a16:creationId xmlns:a16="http://schemas.microsoft.com/office/drawing/2014/main" id="{68598531-2D8B-4BB8-949F-1D9DAD6D1DF0}"/>
                  </a:ext>
                </a:extLst>
              </p:cNvPr>
              <p:cNvPicPr/>
              <p:nvPr/>
            </p:nvPicPr>
            <p:blipFill>
              <a:blip r:embed="rId16"/>
              <a:stretch>
                <a:fillRect/>
              </a:stretch>
            </p:blipFill>
            <p:spPr>
              <a:xfrm>
                <a:off x="5230444" y="3431012"/>
                <a:ext cx="320019" cy="279360"/>
              </a:xfrm>
              <a:prstGeom prst="rect">
                <a:avLst/>
              </a:prstGeom>
            </p:spPr>
          </p:pic>
        </mc:Fallback>
      </mc:AlternateContent>
    </p:spTree>
    <p:extLst>
      <p:ext uri="{BB962C8B-B14F-4D97-AF65-F5344CB8AC3E}">
        <p14:creationId xmlns:p14="http://schemas.microsoft.com/office/powerpoint/2010/main" val="194742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650C-C998-4F58-9E3B-EE71C179193B}"/>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155D-9DCF-452F-B764-E8ED70822456}"/>
                  </a:ext>
                </a:extLst>
              </p:cNvPr>
              <p:cNvSpPr>
                <a:spLocks noGrp="1"/>
              </p:cNvSpPr>
              <p:nvPr>
                <p:ph idx="1"/>
              </p:nvPr>
            </p:nvSpPr>
            <p:spPr/>
            <p:txBody>
              <a:bodyPr/>
              <a:lstStyle/>
              <a:p>
                <a:pPr marL="0" indent="0">
                  <a:buNone/>
                </a:pPr>
                <a:r>
                  <a:rPr lang="en-US" dirty="0"/>
                  <a:t>Suppose that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d>
                    <m:r>
                      <a:rPr lang="en-US" b="0" i="1" smtClean="0">
                        <a:latin typeface="Cambria Math" panose="02040503050406030204" pitchFamily="18" charset="0"/>
                      </a:rPr>
                      <m:t>=4</m:t>
                    </m:r>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r>
                      <a:rPr lang="en-US" b="0" i="1" smtClean="0">
                        <a:latin typeface="Cambria Math" panose="02040503050406030204" pitchFamily="18" charset="0"/>
                      </a:rPr>
                      <m:t>=5</m:t>
                    </m:r>
                  </m:oMath>
                </a14:m>
                <a:r>
                  <a:rPr lang="en-US" dirty="0"/>
                  <a:t> and the angle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is 120°. Determine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a:p>
                <a:pPr marL="0" indent="0">
                  <a:buNone/>
                </a:pPr>
                <a:r>
                  <a:rPr lang="en-US" dirty="0"/>
                  <a:t>Solution: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37155D-9DCF-452F-B764-E8ED7082245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86ED4EB-7650-47F7-8768-0D8D599FC4B4}"/>
              </a:ext>
            </a:extLst>
          </p:cNvPr>
          <p:cNvCxnSpPr/>
          <p:nvPr/>
        </p:nvCxnSpPr>
        <p:spPr>
          <a:xfrm flipH="1" flipV="1">
            <a:off x="2083324" y="3429000"/>
            <a:ext cx="612742"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4FC2B5-AEC7-47DE-89E1-F3845054554C}"/>
              </a:ext>
            </a:extLst>
          </p:cNvPr>
          <p:cNvCxnSpPr/>
          <p:nvPr/>
        </p:nvCxnSpPr>
        <p:spPr>
          <a:xfrm>
            <a:off x="2696066" y="4298623"/>
            <a:ext cx="12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A2C34F0-2E71-400D-A821-32F1B5F4958A}"/>
                  </a:ext>
                </a:extLst>
              </p14:cNvPr>
              <p14:cNvContentPartPr/>
              <p14:nvPr/>
            </p14:nvContentPartPr>
            <p14:xfrm>
              <a:off x="2467793" y="3906932"/>
              <a:ext cx="631440" cy="359640"/>
            </p14:xfrm>
          </p:contentPart>
        </mc:Choice>
        <mc:Fallback xmlns="">
          <p:pic>
            <p:nvPicPr>
              <p:cNvPr id="14" name="Ink 13">
                <a:extLst>
                  <a:ext uri="{FF2B5EF4-FFF2-40B4-BE49-F238E27FC236}">
                    <a16:creationId xmlns:a16="http://schemas.microsoft.com/office/drawing/2014/main" id="{DA2C34F0-2E71-400D-A821-32F1B5F4958A}"/>
                  </a:ext>
                </a:extLst>
              </p:cNvPr>
              <p:cNvPicPr/>
              <p:nvPr/>
            </p:nvPicPr>
            <p:blipFill>
              <a:blip r:embed="rId4"/>
              <a:stretch>
                <a:fillRect/>
              </a:stretch>
            </p:blipFill>
            <p:spPr>
              <a:xfrm>
                <a:off x="2459153" y="3897932"/>
                <a:ext cx="6490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F6B0952-3D47-4373-9E12-AA1D89576225}"/>
                  </a:ext>
                </a:extLst>
              </p14:cNvPr>
              <p14:cNvContentPartPr/>
              <p14:nvPr/>
            </p14:nvContentPartPr>
            <p14:xfrm>
              <a:off x="2105993" y="3803972"/>
              <a:ext cx="142200" cy="235080"/>
            </p14:xfrm>
          </p:contentPart>
        </mc:Choice>
        <mc:Fallback xmlns="">
          <p:pic>
            <p:nvPicPr>
              <p:cNvPr id="17" name="Ink 16">
                <a:extLst>
                  <a:ext uri="{FF2B5EF4-FFF2-40B4-BE49-F238E27FC236}">
                    <a16:creationId xmlns:a16="http://schemas.microsoft.com/office/drawing/2014/main" id="{AF6B0952-3D47-4373-9E12-AA1D89576225}"/>
                  </a:ext>
                </a:extLst>
              </p:cNvPr>
              <p:cNvPicPr/>
              <p:nvPr/>
            </p:nvPicPr>
            <p:blipFill>
              <a:blip r:embed="rId6"/>
              <a:stretch>
                <a:fillRect/>
              </a:stretch>
            </p:blipFill>
            <p:spPr>
              <a:xfrm>
                <a:off x="2096993" y="3795332"/>
                <a:ext cx="159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C067DB-14BC-4A6D-9069-B8CDD6DC9BC8}"/>
                  </a:ext>
                </a:extLst>
              </p14:cNvPr>
              <p14:cNvContentPartPr/>
              <p14:nvPr/>
            </p14:nvContentPartPr>
            <p14:xfrm>
              <a:off x="3145313" y="4359092"/>
              <a:ext cx="147960" cy="186840"/>
            </p14:xfrm>
          </p:contentPart>
        </mc:Choice>
        <mc:Fallback xmlns="">
          <p:pic>
            <p:nvPicPr>
              <p:cNvPr id="20" name="Ink 19">
                <a:extLst>
                  <a:ext uri="{FF2B5EF4-FFF2-40B4-BE49-F238E27FC236}">
                    <a16:creationId xmlns:a16="http://schemas.microsoft.com/office/drawing/2014/main" id="{53C067DB-14BC-4A6D-9069-B8CDD6DC9BC8}"/>
                  </a:ext>
                </a:extLst>
              </p:cNvPr>
              <p:cNvPicPr/>
              <p:nvPr/>
            </p:nvPicPr>
            <p:blipFill>
              <a:blip r:embed="rId8"/>
              <a:stretch>
                <a:fillRect/>
              </a:stretch>
            </p:blipFill>
            <p:spPr>
              <a:xfrm>
                <a:off x="3136313" y="4350452"/>
                <a:ext cx="165600" cy="204480"/>
              </a:xfrm>
              <a:prstGeom prst="rect">
                <a:avLst/>
              </a:prstGeom>
            </p:spPr>
          </p:pic>
        </mc:Fallback>
      </mc:AlternateContent>
      <p:cxnSp>
        <p:nvCxnSpPr>
          <p:cNvPr id="6" name="Straight Arrow Connector 5">
            <a:extLst>
              <a:ext uri="{FF2B5EF4-FFF2-40B4-BE49-F238E27FC236}">
                <a16:creationId xmlns:a16="http://schemas.microsoft.com/office/drawing/2014/main" id="{ACCA8EA3-1C44-4517-8D1A-C8246FA69CAC}"/>
              </a:ext>
            </a:extLst>
          </p:cNvPr>
          <p:cNvCxnSpPr/>
          <p:nvPr/>
        </p:nvCxnSpPr>
        <p:spPr>
          <a:xfrm flipH="1" flipV="1">
            <a:off x="5062194" y="3429000"/>
            <a:ext cx="622169"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EC891C-42C7-4AD9-BF0E-710066E753AF}"/>
              </a:ext>
            </a:extLst>
          </p:cNvPr>
          <p:cNvCxnSpPr/>
          <p:nvPr/>
        </p:nvCxnSpPr>
        <p:spPr>
          <a:xfrm>
            <a:off x="5081047" y="3429000"/>
            <a:ext cx="1677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8E0F25-6EA4-4278-959E-DF3723285B65}"/>
                  </a:ext>
                </a:extLst>
              </p14:cNvPr>
              <p14:cNvContentPartPr/>
              <p14:nvPr/>
            </p14:nvContentPartPr>
            <p14:xfrm>
              <a:off x="5106233" y="3790652"/>
              <a:ext cx="152640" cy="243360"/>
            </p14:xfrm>
          </p:contentPart>
        </mc:Choice>
        <mc:Fallback xmlns="">
          <p:pic>
            <p:nvPicPr>
              <p:cNvPr id="12" name="Ink 11">
                <a:extLst>
                  <a:ext uri="{FF2B5EF4-FFF2-40B4-BE49-F238E27FC236}">
                    <a16:creationId xmlns:a16="http://schemas.microsoft.com/office/drawing/2014/main" id="{D98E0F25-6EA4-4278-959E-DF3723285B65}"/>
                  </a:ext>
                </a:extLst>
              </p:cNvPr>
              <p:cNvPicPr/>
              <p:nvPr/>
            </p:nvPicPr>
            <p:blipFill>
              <a:blip r:embed="rId10"/>
              <a:stretch>
                <a:fillRect/>
              </a:stretch>
            </p:blipFill>
            <p:spPr>
              <a:xfrm>
                <a:off x="5097593" y="3781999"/>
                <a:ext cx="170280" cy="2610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0A645B7-7523-414E-A73F-75B24E462E43}"/>
                  </a:ext>
                </a:extLst>
              </p14:cNvPr>
              <p14:cNvContentPartPr/>
              <p14:nvPr/>
            </p14:nvContentPartPr>
            <p14:xfrm>
              <a:off x="5714633" y="3256412"/>
              <a:ext cx="120600" cy="113760"/>
            </p14:xfrm>
          </p:contentPart>
        </mc:Choice>
        <mc:Fallback xmlns="">
          <p:pic>
            <p:nvPicPr>
              <p:cNvPr id="13" name="Ink 12">
                <a:extLst>
                  <a:ext uri="{FF2B5EF4-FFF2-40B4-BE49-F238E27FC236}">
                    <a16:creationId xmlns:a16="http://schemas.microsoft.com/office/drawing/2014/main" id="{E0A645B7-7523-414E-A73F-75B24E462E43}"/>
                  </a:ext>
                </a:extLst>
              </p:cNvPr>
              <p:cNvPicPr/>
              <p:nvPr/>
            </p:nvPicPr>
            <p:blipFill>
              <a:blip r:embed="rId12"/>
              <a:stretch>
                <a:fillRect/>
              </a:stretch>
            </p:blipFill>
            <p:spPr>
              <a:xfrm>
                <a:off x="5705993" y="3247772"/>
                <a:ext cx="138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4A6BF56-D2C3-43BF-91CA-A97D192618FA}"/>
                  </a:ext>
                </a:extLst>
              </p14:cNvPr>
              <p14:cNvContentPartPr/>
              <p14:nvPr/>
            </p14:nvContentPartPr>
            <p14:xfrm>
              <a:off x="5681513" y="3145532"/>
              <a:ext cx="150840" cy="42480"/>
            </p14:xfrm>
          </p:contentPart>
        </mc:Choice>
        <mc:Fallback xmlns="">
          <p:pic>
            <p:nvPicPr>
              <p:cNvPr id="15" name="Ink 14">
                <a:extLst>
                  <a:ext uri="{FF2B5EF4-FFF2-40B4-BE49-F238E27FC236}">
                    <a16:creationId xmlns:a16="http://schemas.microsoft.com/office/drawing/2014/main" id="{B4A6BF56-D2C3-43BF-91CA-A97D192618FA}"/>
                  </a:ext>
                </a:extLst>
              </p:cNvPr>
              <p:cNvPicPr/>
              <p:nvPr/>
            </p:nvPicPr>
            <p:blipFill>
              <a:blip r:embed="rId14"/>
              <a:stretch>
                <a:fillRect/>
              </a:stretch>
            </p:blipFill>
            <p:spPr>
              <a:xfrm>
                <a:off x="5672513" y="3136532"/>
                <a:ext cx="1684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68598531-2D8B-4BB8-949F-1D9DAD6D1DF0}"/>
                  </a:ext>
                </a:extLst>
              </p14:cNvPr>
              <p14:cNvContentPartPr/>
              <p14:nvPr/>
            </p14:nvContentPartPr>
            <p14:xfrm>
              <a:off x="5239433" y="3439652"/>
              <a:ext cx="302400" cy="261720"/>
            </p14:xfrm>
          </p:contentPart>
        </mc:Choice>
        <mc:Fallback xmlns="">
          <p:pic>
            <p:nvPicPr>
              <p:cNvPr id="22" name="Ink 21">
                <a:extLst>
                  <a:ext uri="{FF2B5EF4-FFF2-40B4-BE49-F238E27FC236}">
                    <a16:creationId xmlns:a16="http://schemas.microsoft.com/office/drawing/2014/main" id="{68598531-2D8B-4BB8-949F-1D9DAD6D1DF0}"/>
                  </a:ext>
                </a:extLst>
              </p:cNvPr>
              <p:cNvPicPr/>
              <p:nvPr/>
            </p:nvPicPr>
            <p:blipFill>
              <a:blip r:embed="rId16"/>
              <a:stretch>
                <a:fillRect/>
              </a:stretch>
            </p:blipFill>
            <p:spPr>
              <a:xfrm>
                <a:off x="5230444" y="3431012"/>
                <a:ext cx="320019" cy="279360"/>
              </a:xfrm>
              <a:prstGeom prst="rect">
                <a:avLst/>
              </a:prstGeom>
            </p:spPr>
          </p:pic>
        </mc:Fallback>
      </mc:AlternateContent>
      <p:cxnSp>
        <p:nvCxnSpPr>
          <p:cNvPr id="8" name="Straight Arrow Connector 7">
            <a:extLst>
              <a:ext uri="{FF2B5EF4-FFF2-40B4-BE49-F238E27FC236}">
                <a16:creationId xmlns:a16="http://schemas.microsoft.com/office/drawing/2014/main" id="{28C08CE4-63F2-4FCC-83DF-CF88CEF39DC4}"/>
              </a:ext>
            </a:extLst>
          </p:cNvPr>
          <p:cNvCxnSpPr/>
          <p:nvPr/>
        </p:nvCxnSpPr>
        <p:spPr>
          <a:xfrm flipV="1">
            <a:off x="5681513" y="3439652"/>
            <a:ext cx="1077506" cy="82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3338AF95-7C23-456F-A1F9-0FB230277E75}"/>
                  </a:ext>
                </a:extLst>
              </p14:cNvPr>
              <p14:cNvContentPartPr/>
              <p14:nvPr/>
            </p14:nvContentPartPr>
            <p14:xfrm>
              <a:off x="6290273" y="3775532"/>
              <a:ext cx="530280" cy="310680"/>
            </p14:xfrm>
          </p:contentPart>
        </mc:Choice>
        <mc:Fallback xmlns="">
          <p:pic>
            <p:nvPicPr>
              <p:cNvPr id="24" name="Ink 23">
                <a:extLst>
                  <a:ext uri="{FF2B5EF4-FFF2-40B4-BE49-F238E27FC236}">
                    <a16:creationId xmlns:a16="http://schemas.microsoft.com/office/drawing/2014/main" id="{3338AF95-7C23-456F-A1F9-0FB230277E75}"/>
                  </a:ext>
                </a:extLst>
              </p:cNvPr>
              <p:cNvPicPr/>
              <p:nvPr/>
            </p:nvPicPr>
            <p:blipFill>
              <a:blip r:embed="rId18"/>
              <a:stretch>
                <a:fillRect/>
              </a:stretch>
            </p:blipFill>
            <p:spPr>
              <a:xfrm>
                <a:off x="6281279" y="3766532"/>
                <a:ext cx="547908" cy="328320"/>
              </a:xfrm>
              <a:prstGeom prst="rect">
                <a:avLst/>
              </a:prstGeom>
            </p:spPr>
          </p:pic>
        </mc:Fallback>
      </mc:AlternateContent>
    </p:spTree>
    <p:extLst>
      <p:ext uri="{BB962C8B-B14F-4D97-AF65-F5344CB8AC3E}">
        <p14:creationId xmlns:p14="http://schemas.microsoft.com/office/powerpoint/2010/main" val="896114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650C-C998-4F58-9E3B-EE71C179193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155D-9DCF-452F-B764-E8ED70822456}"/>
                  </a:ext>
                </a:extLst>
              </p:cNvPr>
              <p:cNvSpPr>
                <a:spLocks noGrp="1"/>
              </p:cNvSpPr>
              <p:nvPr>
                <p:ph idx="1"/>
              </p:nvPr>
            </p:nvSpPr>
            <p:spPr/>
            <p:txBody>
              <a:bodyPr/>
              <a:lstStyle/>
              <a:p>
                <a:pPr marL="0" indent="0">
                  <a:buNone/>
                </a:pPr>
                <a:r>
                  <a:rPr lang="en-US" dirty="0"/>
                  <a:t>Suppose that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d>
                    <m:r>
                      <a:rPr lang="en-US" b="0" i="1" smtClean="0">
                        <a:latin typeface="Cambria Math" panose="02040503050406030204" pitchFamily="18" charset="0"/>
                      </a:rPr>
                      <m:t>=4</m:t>
                    </m:r>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r>
                      <a:rPr lang="en-US" b="0" i="1" smtClean="0">
                        <a:latin typeface="Cambria Math" panose="02040503050406030204" pitchFamily="18" charset="0"/>
                      </a:rPr>
                      <m:t>=5</m:t>
                    </m:r>
                  </m:oMath>
                </a14:m>
                <a:r>
                  <a:rPr lang="en-US" dirty="0"/>
                  <a:t> and the angle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is 120°. Determine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a:p>
                <a:pPr marL="0" indent="0">
                  <a:buNone/>
                </a:pPr>
                <a:r>
                  <a:rPr lang="en-US" dirty="0"/>
                  <a:t>Solution: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37155D-9DCF-452F-B764-E8ED7082245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86ED4EB-7650-47F7-8768-0D8D599FC4B4}"/>
              </a:ext>
            </a:extLst>
          </p:cNvPr>
          <p:cNvCxnSpPr/>
          <p:nvPr/>
        </p:nvCxnSpPr>
        <p:spPr>
          <a:xfrm flipH="1" flipV="1">
            <a:off x="2083324" y="3429000"/>
            <a:ext cx="612742"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4FC2B5-AEC7-47DE-89E1-F3845054554C}"/>
              </a:ext>
            </a:extLst>
          </p:cNvPr>
          <p:cNvCxnSpPr/>
          <p:nvPr/>
        </p:nvCxnSpPr>
        <p:spPr>
          <a:xfrm>
            <a:off x="2696066" y="4298623"/>
            <a:ext cx="12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A2C34F0-2E71-400D-A821-32F1B5F4958A}"/>
                  </a:ext>
                </a:extLst>
              </p14:cNvPr>
              <p14:cNvContentPartPr/>
              <p14:nvPr/>
            </p14:nvContentPartPr>
            <p14:xfrm>
              <a:off x="2467793" y="3906932"/>
              <a:ext cx="631440" cy="359640"/>
            </p14:xfrm>
          </p:contentPart>
        </mc:Choice>
        <mc:Fallback xmlns="">
          <p:pic>
            <p:nvPicPr>
              <p:cNvPr id="14" name="Ink 13">
                <a:extLst>
                  <a:ext uri="{FF2B5EF4-FFF2-40B4-BE49-F238E27FC236}">
                    <a16:creationId xmlns:a16="http://schemas.microsoft.com/office/drawing/2014/main" id="{DA2C34F0-2E71-400D-A821-32F1B5F4958A}"/>
                  </a:ext>
                </a:extLst>
              </p:cNvPr>
              <p:cNvPicPr/>
              <p:nvPr/>
            </p:nvPicPr>
            <p:blipFill>
              <a:blip r:embed="rId4"/>
              <a:stretch>
                <a:fillRect/>
              </a:stretch>
            </p:blipFill>
            <p:spPr>
              <a:xfrm>
                <a:off x="2459153" y="3897932"/>
                <a:ext cx="6490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F6B0952-3D47-4373-9E12-AA1D89576225}"/>
                  </a:ext>
                </a:extLst>
              </p14:cNvPr>
              <p14:cNvContentPartPr/>
              <p14:nvPr/>
            </p14:nvContentPartPr>
            <p14:xfrm>
              <a:off x="2105993" y="3803972"/>
              <a:ext cx="142200" cy="235080"/>
            </p14:xfrm>
          </p:contentPart>
        </mc:Choice>
        <mc:Fallback xmlns="">
          <p:pic>
            <p:nvPicPr>
              <p:cNvPr id="17" name="Ink 16">
                <a:extLst>
                  <a:ext uri="{FF2B5EF4-FFF2-40B4-BE49-F238E27FC236}">
                    <a16:creationId xmlns:a16="http://schemas.microsoft.com/office/drawing/2014/main" id="{AF6B0952-3D47-4373-9E12-AA1D89576225}"/>
                  </a:ext>
                </a:extLst>
              </p:cNvPr>
              <p:cNvPicPr/>
              <p:nvPr/>
            </p:nvPicPr>
            <p:blipFill>
              <a:blip r:embed="rId6"/>
              <a:stretch>
                <a:fillRect/>
              </a:stretch>
            </p:blipFill>
            <p:spPr>
              <a:xfrm>
                <a:off x="2096993" y="3795332"/>
                <a:ext cx="159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C067DB-14BC-4A6D-9069-B8CDD6DC9BC8}"/>
                  </a:ext>
                </a:extLst>
              </p14:cNvPr>
              <p14:cNvContentPartPr/>
              <p14:nvPr/>
            </p14:nvContentPartPr>
            <p14:xfrm>
              <a:off x="3145313" y="4359092"/>
              <a:ext cx="147960" cy="186840"/>
            </p14:xfrm>
          </p:contentPart>
        </mc:Choice>
        <mc:Fallback xmlns="">
          <p:pic>
            <p:nvPicPr>
              <p:cNvPr id="20" name="Ink 19">
                <a:extLst>
                  <a:ext uri="{FF2B5EF4-FFF2-40B4-BE49-F238E27FC236}">
                    <a16:creationId xmlns:a16="http://schemas.microsoft.com/office/drawing/2014/main" id="{53C067DB-14BC-4A6D-9069-B8CDD6DC9BC8}"/>
                  </a:ext>
                </a:extLst>
              </p:cNvPr>
              <p:cNvPicPr/>
              <p:nvPr/>
            </p:nvPicPr>
            <p:blipFill>
              <a:blip r:embed="rId8"/>
              <a:stretch>
                <a:fillRect/>
              </a:stretch>
            </p:blipFill>
            <p:spPr>
              <a:xfrm>
                <a:off x="3136313" y="4350452"/>
                <a:ext cx="165600" cy="204480"/>
              </a:xfrm>
              <a:prstGeom prst="rect">
                <a:avLst/>
              </a:prstGeom>
            </p:spPr>
          </p:pic>
        </mc:Fallback>
      </mc:AlternateContent>
      <p:cxnSp>
        <p:nvCxnSpPr>
          <p:cNvPr id="6" name="Straight Arrow Connector 5">
            <a:extLst>
              <a:ext uri="{FF2B5EF4-FFF2-40B4-BE49-F238E27FC236}">
                <a16:creationId xmlns:a16="http://schemas.microsoft.com/office/drawing/2014/main" id="{ACCA8EA3-1C44-4517-8D1A-C8246FA69CAC}"/>
              </a:ext>
            </a:extLst>
          </p:cNvPr>
          <p:cNvCxnSpPr/>
          <p:nvPr/>
        </p:nvCxnSpPr>
        <p:spPr>
          <a:xfrm flipH="1" flipV="1">
            <a:off x="5062194" y="3429000"/>
            <a:ext cx="622169"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EC891C-42C7-4AD9-BF0E-710066E753AF}"/>
              </a:ext>
            </a:extLst>
          </p:cNvPr>
          <p:cNvCxnSpPr/>
          <p:nvPr/>
        </p:nvCxnSpPr>
        <p:spPr>
          <a:xfrm>
            <a:off x="5081047" y="3429000"/>
            <a:ext cx="1677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8E0F25-6EA4-4278-959E-DF3723285B65}"/>
                  </a:ext>
                </a:extLst>
              </p14:cNvPr>
              <p14:cNvContentPartPr/>
              <p14:nvPr/>
            </p14:nvContentPartPr>
            <p14:xfrm>
              <a:off x="5106233" y="3790652"/>
              <a:ext cx="152640" cy="243360"/>
            </p14:xfrm>
          </p:contentPart>
        </mc:Choice>
        <mc:Fallback xmlns="">
          <p:pic>
            <p:nvPicPr>
              <p:cNvPr id="12" name="Ink 11">
                <a:extLst>
                  <a:ext uri="{FF2B5EF4-FFF2-40B4-BE49-F238E27FC236}">
                    <a16:creationId xmlns:a16="http://schemas.microsoft.com/office/drawing/2014/main" id="{D98E0F25-6EA4-4278-959E-DF3723285B65}"/>
                  </a:ext>
                </a:extLst>
              </p:cNvPr>
              <p:cNvPicPr/>
              <p:nvPr/>
            </p:nvPicPr>
            <p:blipFill>
              <a:blip r:embed="rId10"/>
              <a:stretch>
                <a:fillRect/>
              </a:stretch>
            </p:blipFill>
            <p:spPr>
              <a:xfrm>
                <a:off x="5097593" y="3781999"/>
                <a:ext cx="170280" cy="2610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0A645B7-7523-414E-A73F-75B24E462E43}"/>
                  </a:ext>
                </a:extLst>
              </p14:cNvPr>
              <p14:cNvContentPartPr/>
              <p14:nvPr/>
            </p14:nvContentPartPr>
            <p14:xfrm>
              <a:off x="5714633" y="3256412"/>
              <a:ext cx="120600" cy="113760"/>
            </p14:xfrm>
          </p:contentPart>
        </mc:Choice>
        <mc:Fallback xmlns="">
          <p:pic>
            <p:nvPicPr>
              <p:cNvPr id="13" name="Ink 12">
                <a:extLst>
                  <a:ext uri="{FF2B5EF4-FFF2-40B4-BE49-F238E27FC236}">
                    <a16:creationId xmlns:a16="http://schemas.microsoft.com/office/drawing/2014/main" id="{E0A645B7-7523-414E-A73F-75B24E462E43}"/>
                  </a:ext>
                </a:extLst>
              </p:cNvPr>
              <p:cNvPicPr/>
              <p:nvPr/>
            </p:nvPicPr>
            <p:blipFill>
              <a:blip r:embed="rId12"/>
              <a:stretch>
                <a:fillRect/>
              </a:stretch>
            </p:blipFill>
            <p:spPr>
              <a:xfrm>
                <a:off x="5705993" y="3247772"/>
                <a:ext cx="138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4A6BF56-D2C3-43BF-91CA-A97D192618FA}"/>
                  </a:ext>
                </a:extLst>
              </p14:cNvPr>
              <p14:cNvContentPartPr/>
              <p14:nvPr/>
            </p14:nvContentPartPr>
            <p14:xfrm>
              <a:off x="5681513" y="3145532"/>
              <a:ext cx="150840" cy="42480"/>
            </p14:xfrm>
          </p:contentPart>
        </mc:Choice>
        <mc:Fallback xmlns="">
          <p:pic>
            <p:nvPicPr>
              <p:cNvPr id="15" name="Ink 14">
                <a:extLst>
                  <a:ext uri="{FF2B5EF4-FFF2-40B4-BE49-F238E27FC236}">
                    <a16:creationId xmlns:a16="http://schemas.microsoft.com/office/drawing/2014/main" id="{B4A6BF56-D2C3-43BF-91CA-A97D192618FA}"/>
                  </a:ext>
                </a:extLst>
              </p:cNvPr>
              <p:cNvPicPr/>
              <p:nvPr/>
            </p:nvPicPr>
            <p:blipFill>
              <a:blip r:embed="rId14"/>
              <a:stretch>
                <a:fillRect/>
              </a:stretch>
            </p:blipFill>
            <p:spPr>
              <a:xfrm>
                <a:off x="5672513" y="3136532"/>
                <a:ext cx="1684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68598531-2D8B-4BB8-949F-1D9DAD6D1DF0}"/>
                  </a:ext>
                </a:extLst>
              </p14:cNvPr>
              <p14:cNvContentPartPr/>
              <p14:nvPr/>
            </p14:nvContentPartPr>
            <p14:xfrm>
              <a:off x="5239433" y="3439652"/>
              <a:ext cx="302400" cy="261720"/>
            </p14:xfrm>
          </p:contentPart>
        </mc:Choice>
        <mc:Fallback xmlns="">
          <p:pic>
            <p:nvPicPr>
              <p:cNvPr id="22" name="Ink 21">
                <a:extLst>
                  <a:ext uri="{FF2B5EF4-FFF2-40B4-BE49-F238E27FC236}">
                    <a16:creationId xmlns:a16="http://schemas.microsoft.com/office/drawing/2014/main" id="{68598531-2D8B-4BB8-949F-1D9DAD6D1DF0}"/>
                  </a:ext>
                </a:extLst>
              </p:cNvPr>
              <p:cNvPicPr/>
              <p:nvPr/>
            </p:nvPicPr>
            <p:blipFill>
              <a:blip r:embed="rId16"/>
              <a:stretch>
                <a:fillRect/>
              </a:stretch>
            </p:blipFill>
            <p:spPr>
              <a:xfrm>
                <a:off x="5230444" y="3431012"/>
                <a:ext cx="320019" cy="279360"/>
              </a:xfrm>
              <a:prstGeom prst="rect">
                <a:avLst/>
              </a:prstGeom>
            </p:spPr>
          </p:pic>
        </mc:Fallback>
      </mc:AlternateContent>
      <p:cxnSp>
        <p:nvCxnSpPr>
          <p:cNvPr id="8" name="Straight Arrow Connector 7">
            <a:extLst>
              <a:ext uri="{FF2B5EF4-FFF2-40B4-BE49-F238E27FC236}">
                <a16:creationId xmlns:a16="http://schemas.microsoft.com/office/drawing/2014/main" id="{28C08CE4-63F2-4FCC-83DF-CF88CEF39DC4}"/>
              </a:ext>
            </a:extLst>
          </p:cNvPr>
          <p:cNvCxnSpPr/>
          <p:nvPr/>
        </p:nvCxnSpPr>
        <p:spPr>
          <a:xfrm flipV="1">
            <a:off x="5681513" y="3439652"/>
            <a:ext cx="1077506" cy="82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3338AF95-7C23-456F-A1F9-0FB230277E75}"/>
                  </a:ext>
                </a:extLst>
              </p14:cNvPr>
              <p14:cNvContentPartPr/>
              <p14:nvPr/>
            </p14:nvContentPartPr>
            <p14:xfrm>
              <a:off x="6290273" y="3775532"/>
              <a:ext cx="530280" cy="310680"/>
            </p14:xfrm>
          </p:contentPart>
        </mc:Choice>
        <mc:Fallback xmlns="">
          <p:pic>
            <p:nvPicPr>
              <p:cNvPr id="24" name="Ink 23">
                <a:extLst>
                  <a:ext uri="{FF2B5EF4-FFF2-40B4-BE49-F238E27FC236}">
                    <a16:creationId xmlns:a16="http://schemas.microsoft.com/office/drawing/2014/main" id="{3338AF95-7C23-456F-A1F9-0FB230277E75}"/>
                  </a:ext>
                </a:extLst>
              </p:cNvPr>
              <p:cNvPicPr/>
              <p:nvPr/>
            </p:nvPicPr>
            <p:blipFill>
              <a:blip r:embed="rId18"/>
              <a:stretch>
                <a:fillRect/>
              </a:stretch>
            </p:blipFill>
            <p:spPr>
              <a:xfrm>
                <a:off x="6281279" y="3766532"/>
                <a:ext cx="547908"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B9D6C354-93A7-4BE9-AD9E-E8BC9A9F1A26}"/>
                  </a:ext>
                </a:extLst>
              </p14:cNvPr>
              <p14:cNvContentPartPr/>
              <p14:nvPr/>
            </p14:nvContentPartPr>
            <p14:xfrm>
              <a:off x="7490153" y="2797412"/>
              <a:ext cx="875520" cy="470160"/>
            </p14:xfrm>
          </p:contentPart>
        </mc:Choice>
        <mc:Fallback xmlns="">
          <p:pic>
            <p:nvPicPr>
              <p:cNvPr id="30" name="Ink 29">
                <a:extLst>
                  <a:ext uri="{FF2B5EF4-FFF2-40B4-BE49-F238E27FC236}">
                    <a16:creationId xmlns:a16="http://schemas.microsoft.com/office/drawing/2014/main" id="{B9D6C354-93A7-4BE9-AD9E-E8BC9A9F1A26}"/>
                  </a:ext>
                </a:extLst>
              </p:cNvPr>
              <p:cNvPicPr/>
              <p:nvPr/>
            </p:nvPicPr>
            <p:blipFill>
              <a:blip r:embed="rId20"/>
              <a:stretch>
                <a:fillRect/>
              </a:stretch>
            </p:blipFill>
            <p:spPr>
              <a:xfrm>
                <a:off x="7481153" y="2788412"/>
                <a:ext cx="89316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B80FEDCB-515C-4CB9-B7C8-BB9B1D6C3653}"/>
                  </a:ext>
                </a:extLst>
              </p14:cNvPr>
              <p14:cNvContentPartPr/>
              <p14:nvPr/>
            </p14:nvContentPartPr>
            <p14:xfrm>
              <a:off x="8524793" y="2848172"/>
              <a:ext cx="662400" cy="330120"/>
            </p14:xfrm>
          </p:contentPart>
        </mc:Choice>
        <mc:Fallback xmlns="">
          <p:pic>
            <p:nvPicPr>
              <p:cNvPr id="38" name="Ink 37">
                <a:extLst>
                  <a:ext uri="{FF2B5EF4-FFF2-40B4-BE49-F238E27FC236}">
                    <a16:creationId xmlns:a16="http://schemas.microsoft.com/office/drawing/2014/main" id="{B80FEDCB-515C-4CB9-B7C8-BB9B1D6C3653}"/>
                  </a:ext>
                </a:extLst>
              </p:cNvPr>
              <p:cNvPicPr/>
              <p:nvPr/>
            </p:nvPicPr>
            <p:blipFill>
              <a:blip r:embed="rId22"/>
              <a:stretch>
                <a:fillRect/>
              </a:stretch>
            </p:blipFill>
            <p:spPr>
              <a:xfrm>
                <a:off x="8515793" y="2839523"/>
                <a:ext cx="680040" cy="34777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Ink 38">
                <a:extLst>
                  <a:ext uri="{FF2B5EF4-FFF2-40B4-BE49-F238E27FC236}">
                    <a16:creationId xmlns:a16="http://schemas.microsoft.com/office/drawing/2014/main" id="{83C6AF4E-EF60-4B1A-9905-B9829A9FB0E9}"/>
                  </a:ext>
                </a:extLst>
              </p14:cNvPr>
              <p14:cNvContentPartPr/>
              <p14:nvPr/>
            </p14:nvContentPartPr>
            <p14:xfrm>
              <a:off x="9316433" y="3113852"/>
              <a:ext cx="74160" cy="13320"/>
            </p14:xfrm>
          </p:contentPart>
        </mc:Choice>
        <mc:Fallback xmlns="">
          <p:pic>
            <p:nvPicPr>
              <p:cNvPr id="39" name="Ink 38">
                <a:extLst>
                  <a:ext uri="{FF2B5EF4-FFF2-40B4-BE49-F238E27FC236}">
                    <a16:creationId xmlns:a16="http://schemas.microsoft.com/office/drawing/2014/main" id="{83C6AF4E-EF60-4B1A-9905-B9829A9FB0E9}"/>
                  </a:ext>
                </a:extLst>
              </p:cNvPr>
              <p:cNvPicPr/>
              <p:nvPr/>
            </p:nvPicPr>
            <p:blipFill>
              <a:blip r:embed="rId24"/>
              <a:stretch>
                <a:fillRect/>
              </a:stretch>
            </p:blipFill>
            <p:spPr>
              <a:xfrm>
                <a:off x="9307793" y="3105212"/>
                <a:ext cx="918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 name="Ink 39">
                <a:extLst>
                  <a:ext uri="{FF2B5EF4-FFF2-40B4-BE49-F238E27FC236}">
                    <a16:creationId xmlns:a16="http://schemas.microsoft.com/office/drawing/2014/main" id="{8E13AAFF-CD88-47D4-AB1B-BF31E44E7384}"/>
                  </a:ext>
                </a:extLst>
              </p14:cNvPr>
              <p14:cNvContentPartPr/>
              <p14:nvPr/>
            </p14:nvContentPartPr>
            <p14:xfrm>
              <a:off x="9431993" y="3008012"/>
              <a:ext cx="100440" cy="149400"/>
            </p14:xfrm>
          </p:contentPart>
        </mc:Choice>
        <mc:Fallback xmlns="">
          <p:pic>
            <p:nvPicPr>
              <p:cNvPr id="40" name="Ink 39">
                <a:extLst>
                  <a:ext uri="{FF2B5EF4-FFF2-40B4-BE49-F238E27FC236}">
                    <a16:creationId xmlns:a16="http://schemas.microsoft.com/office/drawing/2014/main" id="{8E13AAFF-CD88-47D4-AB1B-BF31E44E7384}"/>
                  </a:ext>
                </a:extLst>
              </p:cNvPr>
              <p:cNvPicPr/>
              <p:nvPr/>
            </p:nvPicPr>
            <p:blipFill>
              <a:blip r:embed="rId26"/>
              <a:stretch>
                <a:fillRect/>
              </a:stretch>
            </p:blipFill>
            <p:spPr>
              <a:xfrm>
                <a:off x="9423353" y="2999012"/>
                <a:ext cx="1180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1" name="Ink 40">
                <a:extLst>
                  <a:ext uri="{FF2B5EF4-FFF2-40B4-BE49-F238E27FC236}">
                    <a16:creationId xmlns:a16="http://schemas.microsoft.com/office/drawing/2014/main" id="{AA2258DC-521A-4C3C-9E4A-40B6C20EB689}"/>
                  </a:ext>
                </a:extLst>
              </p14:cNvPr>
              <p14:cNvContentPartPr/>
              <p14:nvPr/>
            </p14:nvContentPartPr>
            <p14:xfrm>
              <a:off x="9620273" y="2892092"/>
              <a:ext cx="75240" cy="297360"/>
            </p14:xfrm>
          </p:contentPart>
        </mc:Choice>
        <mc:Fallback xmlns="">
          <p:pic>
            <p:nvPicPr>
              <p:cNvPr id="41" name="Ink 40">
                <a:extLst>
                  <a:ext uri="{FF2B5EF4-FFF2-40B4-BE49-F238E27FC236}">
                    <a16:creationId xmlns:a16="http://schemas.microsoft.com/office/drawing/2014/main" id="{AA2258DC-521A-4C3C-9E4A-40B6C20EB689}"/>
                  </a:ext>
                </a:extLst>
              </p:cNvPr>
              <p:cNvPicPr/>
              <p:nvPr/>
            </p:nvPicPr>
            <p:blipFill>
              <a:blip r:embed="rId28"/>
              <a:stretch>
                <a:fillRect/>
              </a:stretch>
            </p:blipFill>
            <p:spPr>
              <a:xfrm>
                <a:off x="9611273" y="2883452"/>
                <a:ext cx="9288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2" name="Ink 41">
                <a:extLst>
                  <a:ext uri="{FF2B5EF4-FFF2-40B4-BE49-F238E27FC236}">
                    <a16:creationId xmlns:a16="http://schemas.microsoft.com/office/drawing/2014/main" id="{869C35B6-6501-49FE-9B80-175A14398E5C}"/>
                  </a:ext>
                </a:extLst>
              </p14:cNvPr>
              <p14:cNvContentPartPr/>
              <p14:nvPr/>
            </p14:nvContentPartPr>
            <p14:xfrm>
              <a:off x="9744473" y="3003692"/>
              <a:ext cx="87840" cy="62280"/>
            </p14:xfrm>
          </p:contentPart>
        </mc:Choice>
        <mc:Fallback xmlns="">
          <p:pic>
            <p:nvPicPr>
              <p:cNvPr id="42" name="Ink 41">
                <a:extLst>
                  <a:ext uri="{FF2B5EF4-FFF2-40B4-BE49-F238E27FC236}">
                    <a16:creationId xmlns:a16="http://schemas.microsoft.com/office/drawing/2014/main" id="{869C35B6-6501-49FE-9B80-175A14398E5C}"/>
                  </a:ext>
                </a:extLst>
              </p:cNvPr>
              <p:cNvPicPr/>
              <p:nvPr/>
            </p:nvPicPr>
            <p:blipFill>
              <a:blip r:embed="rId30"/>
              <a:stretch>
                <a:fillRect/>
              </a:stretch>
            </p:blipFill>
            <p:spPr>
              <a:xfrm>
                <a:off x="9735833" y="2994692"/>
                <a:ext cx="1054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Ink 42">
                <a:extLst>
                  <a:ext uri="{FF2B5EF4-FFF2-40B4-BE49-F238E27FC236}">
                    <a16:creationId xmlns:a16="http://schemas.microsoft.com/office/drawing/2014/main" id="{5525D0AE-0908-40CD-A224-09F545C43EC5}"/>
                  </a:ext>
                </a:extLst>
              </p14:cNvPr>
              <p14:cNvContentPartPr/>
              <p14:nvPr/>
            </p14:nvContentPartPr>
            <p14:xfrm>
              <a:off x="9749873" y="3003692"/>
              <a:ext cx="360" cy="360"/>
            </p14:xfrm>
          </p:contentPart>
        </mc:Choice>
        <mc:Fallback xmlns="">
          <p:pic>
            <p:nvPicPr>
              <p:cNvPr id="43" name="Ink 42">
                <a:extLst>
                  <a:ext uri="{FF2B5EF4-FFF2-40B4-BE49-F238E27FC236}">
                    <a16:creationId xmlns:a16="http://schemas.microsoft.com/office/drawing/2014/main" id="{5525D0AE-0908-40CD-A224-09F545C43EC5}"/>
                  </a:ext>
                </a:extLst>
              </p:cNvPr>
              <p:cNvPicPr/>
              <p:nvPr/>
            </p:nvPicPr>
            <p:blipFill>
              <a:blip r:embed="rId32"/>
              <a:stretch>
                <a:fillRect/>
              </a:stretch>
            </p:blipFill>
            <p:spPr>
              <a:xfrm>
                <a:off x="9741233" y="299469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4" name="Ink 43">
                <a:extLst>
                  <a:ext uri="{FF2B5EF4-FFF2-40B4-BE49-F238E27FC236}">
                    <a16:creationId xmlns:a16="http://schemas.microsoft.com/office/drawing/2014/main" id="{A7B487B6-D4BB-4536-BD5E-A019D1565C8D}"/>
                  </a:ext>
                </a:extLst>
              </p14:cNvPr>
              <p14:cNvContentPartPr/>
              <p14:nvPr/>
            </p14:nvContentPartPr>
            <p14:xfrm>
              <a:off x="9749873" y="2977772"/>
              <a:ext cx="61200" cy="128520"/>
            </p14:xfrm>
          </p:contentPart>
        </mc:Choice>
        <mc:Fallback xmlns="">
          <p:pic>
            <p:nvPicPr>
              <p:cNvPr id="44" name="Ink 43">
                <a:extLst>
                  <a:ext uri="{FF2B5EF4-FFF2-40B4-BE49-F238E27FC236}">
                    <a16:creationId xmlns:a16="http://schemas.microsoft.com/office/drawing/2014/main" id="{A7B487B6-D4BB-4536-BD5E-A019D1565C8D}"/>
                  </a:ext>
                </a:extLst>
              </p:cNvPr>
              <p:cNvPicPr/>
              <p:nvPr/>
            </p:nvPicPr>
            <p:blipFill>
              <a:blip r:embed="rId34"/>
              <a:stretch>
                <a:fillRect/>
              </a:stretch>
            </p:blipFill>
            <p:spPr>
              <a:xfrm>
                <a:off x="9741233" y="2969132"/>
                <a:ext cx="788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5" name="Ink 44">
                <a:extLst>
                  <a:ext uri="{FF2B5EF4-FFF2-40B4-BE49-F238E27FC236}">
                    <a16:creationId xmlns:a16="http://schemas.microsoft.com/office/drawing/2014/main" id="{0AB1F214-FB10-4C68-B1F3-D5FCB524DDB3}"/>
                  </a:ext>
                </a:extLst>
              </p14:cNvPr>
              <p14:cNvContentPartPr/>
              <p14:nvPr/>
            </p14:nvContentPartPr>
            <p14:xfrm>
              <a:off x="9851033" y="2871932"/>
              <a:ext cx="69840" cy="291960"/>
            </p14:xfrm>
          </p:contentPart>
        </mc:Choice>
        <mc:Fallback xmlns="">
          <p:pic>
            <p:nvPicPr>
              <p:cNvPr id="45" name="Ink 44">
                <a:extLst>
                  <a:ext uri="{FF2B5EF4-FFF2-40B4-BE49-F238E27FC236}">
                    <a16:creationId xmlns:a16="http://schemas.microsoft.com/office/drawing/2014/main" id="{0AB1F214-FB10-4C68-B1F3-D5FCB524DDB3}"/>
                  </a:ext>
                </a:extLst>
              </p:cNvPr>
              <p:cNvPicPr/>
              <p:nvPr/>
            </p:nvPicPr>
            <p:blipFill>
              <a:blip r:embed="rId36"/>
              <a:stretch>
                <a:fillRect/>
              </a:stretch>
            </p:blipFill>
            <p:spPr>
              <a:xfrm>
                <a:off x="9842393" y="2862932"/>
                <a:ext cx="8748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4F38BE0D-7E70-455F-8A4C-79FF0ABBDCCC}"/>
                  </a:ext>
                </a:extLst>
              </p14:cNvPr>
              <p14:cNvContentPartPr/>
              <p14:nvPr/>
            </p14:nvContentPartPr>
            <p14:xfrm>
              <a:off x="9990353" y="2896412"/>
              <a:ext cx="60120" cy="259560"/>
            </p14:xfrm>
          </p:contentPart>
        </mc:Choice>
        <mc:Fallback xmlns="">
          <p:pic>
            <p:nvPicPr>
              <p:cNvPr id="46" name="Ink 45">
                <a:extLst>
                  <a:ext uri="{FF2B5EF4-FFF2-40B4-BE49-F238E27FC236}">
                    <a16:creationId xmlns:a16="http://schemas.microsoft.com/office/drawing/2014/main" id="{4F38BE0D-7E70-455F-8A4C-79FF0ABBDCCC}"/>
                  </a:ext>
                </a:extLst>
              </p:cNvPr>
              <p:cNvPicPr/>
              <p:nvPr/>
            </p:nvPicPr>
            <p:blipFill>
              <a:blip r:embed="rId38"/>
              <a:stretch>
                <a:fillRect/>
              </a:stretch>
            </p:blipFill>
            <p:spPr>
              <a:xfrm>
                <a:off x="9981353" y="2887772"/>
                <a:ext cx="777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6" name="Ink 55">
                <a:extLst>
                  <a:ext uri="{FF2B5EF4-FFF2-40B4-BE49-F238E27FC236}">
                    <a16:creationId xmlns:a16="http://schemas.microsoft.com/office/drawing/2014/main" id="{667B341C-5341-4131-91C7-2359A925959A}"/>
                  </a:ext>
                </a:extLst>
              </p14:cNvPr>
              <p14:cNvContentPartPr/>
              <p14:nvPr/>
            </p14:nvContentPartPr>
            <p14:xfrm>
              <a:off x="10102313" y="2898572"/>
              <a:ext cx="907920" cy="276840"/>
            </p14:xfrm>
          </p:contentPart>
        </mc:Choice>
        <mc:Fallback xmlns="">
          <p:pic>
            <p:nvPicPr>
              <p:cNvPr id="56" name="Ink 55">
                <a:extLst>
                  <a:ext uri="{FF2B5EF4-FFF2-40B4-BE49-F238E27FC236}">
                    <a16:creationId xmlns:a16="http://schemas.microsoft.com/office/drawing/2014/main" id="{667B341C-5341-4131-91C7-2359A925959A}"/>
                  </a:ext>
                </a:extLst>
              </p:cNvPr>
              <p:cNvPicPr/>
              <p:nvPr/>
            </p:nvPicPr>
            <p:blipFill>
              <a:blip r:embed="rId40"/>
              <a:stretch>
                <a:fillRect/>
              </a:stretch>
            </p:blipFill>
            <p:spPr>
              <a:xfrm>
                <a:off x="10093673" y="2889932"/>
                <a:ext cx="9255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7" name="Ink 66">
                <a:extLst>
                  <a:ext uri="{FF2B5EF4-FFF2-40B4-BE49-F238E27FC236}">
                    <a16:creationId xmlns:a16="http://schemas.microsoft.com/office/drawing/2014/main" id="{F6BD2BC0-6CAB-43C9-8209-235AE0466AE8}"/>
                  </a:ext>
                </a:extLst>
              </p14:cNvPr>
              <p14:cNvContentPartPr/>
              <p14:nvPr/>
            </p14:nvContentPartPr>
            <p14:xfrm>
              <a:off x="9547553" y="3414092"/>
              <a:ext cx="80280" cy="4320"/>
            </p14:xfrm>
          </p:contentPart>
        </mc:Choice>
        <mc:Fallback xmlns="">
          <p:pic>
            <p:nvPicPr>
              <p:cNvPr id="67" name="Ink 66">
                <a:extLst>
                  <a:ext uri="{FF2B5EF4-FFF2-40B4-BE49-F238E27FC236}">
                    <a16:creationId xmlns:a16="http://schemas.microsoft.com/office/drawing/2014/main" id="{F6BD2BC0-6CAB-43C9-8209-235AE0466AE8}"/>
                  </a:ext>
                </a:extLst>
              </p:cNvPr>
              <p:cNvPicPr/>
              <p:nvPr/>
            </p:nvPicPr>
            <p:blipFill>
              <a:blip r:embed="rId42"/>
              <a:stretch>
                <a:fillRect/>
              </a:stretch>
            </p:blipFill>
            <p:spPr>
              <a:xfrm>
                <a:off x="9538913" y="3405452"/>
                <a:ext cx="979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8" name="Ink 67">
                <a:extLst>
                  <a:ext uri="{FF2B5EF4-FFF2-40B4-BE49-F238E27FC236}">
                    <a16:creationId xmlns:a16="http://schemas.microsoft.com/office/drawing/2014/main" id="{08ADCCBD-CF0A-4AC3-988E-8D3E9F6227AD}"/>
                  </a:ext>
                </a:extLst>
              </p14:cNvPr>
              <p14:cNvContentPartPr/>
              <p14:nvPr/>
            </p14:nvContentPartPr>
            <p14:xfrm>
              <a:off x="8351993" y="3301412"/>
              <a:ext cx="1033200" cy="286920"/>
            </p14:xfrm>
          </p:contentPart>
        </mc:Choice>
        <mc:Fallback xmlns="">
          <p:pic>
            <p:nvPicPr>
              <p:cNvPr id="68" name="Ink 67">
                <a:extLst>
                  <a:ext uri="{FF2B5EF4-FFF2-40B4-BE49-F238E27FC236}">
                    <a16:creationId xmlns:a16="http://schemas.microsoft.com/office/drawing/2014/main" id="{08ADCCBD-CF0A-4AC3-988E-8D3E9F6227AD}"/>
                  </a:ext>
                </a:extLst>
              </p:cNvPr>
              <p:cNvPicPr/>
              <p:nvPr/>
            </p:nvPicPr>
            <p:blipFill>
              <a:blip r:embed="rId44"/>
              <a:stretch>
                <a:fillRect/>
              </a:stretch>
            </p:blipFill>
            <p:spPr>
              <a:xfrm>
                <a:off x="8343353" y="3292772"/>
                <a:ext cx="105084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9" name="Ink 78">
                <a:extLst>
                  <a:ext uri="{FF2B5EF4-FFF2-40B4-BE49-F238E27FC236}">
                    <a16:creationId xmlns:a16="http://schemas.microsoft.com/office/drawing/2014/main" id="{BF643BE4-9C29-4621-8CEA-7227F3C521DE}"/>
                  </a:ext>
                </a:extLst>
              </p14:cNvPr>
              <p14:cNvContentPartPr/>
              <p14:nvPr/>
            </p14:nvContentPartPr>
            <p14:xfrm>
              <a:off x="9734393" y="3300332"/>
              <a:ext cx="687240" cy="310320"/>
            </p14:xfrm>
          </p:contentPart>
        </mc:Choice>
        <mc:Fallback xmlns="">
          <p:pic>
            <p:nvPicPr>
              <p:cNvPr id="79" name="Ink 78">
                <a:extLst>
                  <a:ext uri="{FF2B5EF4-FFF2-40B4-BE49-F238E27FC236}">
                    <a16:creationId xmlns:a16="http://schemas.microsoft.com/office/drawing/2014/main" id="{BF643BE4-9C29-4621-8CEA-7227F3C521DE}"/>
                  </a:ext>
                </a:extLst>
              </p:cNvPr>
              <p:cNvPicPr/>
              <p:nvPr/>
            </p:nvPicPr>
            <p:blipFill>
              <a:blip r:embed="rId46"/>
              <a:stretch>
                <a:fillRect/>
              </a:stretch>
            </p:blipFill>
            <p:spPr>
              <a:xfrm>
                <a:off x="9725753" y="3291682"/>
                <a:ext cx="704880" cy="3279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2" name="Ink 81">
                <a:extLst>
                  <a:ext uri="{FF2B5EF4-FFF2-40B4-BE49-F238E27FC236}">
                    <a16:creationId xmlns:a16="http://schemas.microsoft.com/office/drawing/2014/main" id="{D1DDE998-A572-47AC-8087-97ACB1EF77B7}"/>
                  </a:ext>
                </a:extLst>
              </p14:cNvPr>
              <p14:cNvContentPartPr/>
              <p14:nvPr/>
            </p14:nvContentPartPr>
            <p14:xfrm>
              <a:off x="8480873" y="3869492"/>
              <a:ext cx="106200" cy="58320"/>
            </p14:xfrm>
          </p:contentPart>
        </mc:Choice>
        <mc:Fallback xmlns="">
          <p:pic>
            <p:nvPicPr>
              <p:cNvPr id="82" name="Ink 81">
                <a:extLst>
                  <a:ext uri="{FF2B5EF4-FFF2-40B4-BE49-F238E27FC236}">
                    <a16:creationId xmlns:a16="http://schemas.microsoft.com/office/drawing/2014/main" id="{D1DDE998-A572-47AC-8087-97ACB1EF77B7}"/>
                  </a:ext>
                </a:extLst>
              </p:cNvPr>
              <p:cNvPicPr/>
              <p:nvPr/>
            </p:nvPicPr>
            <p:blipFill>
              <a:blip r:embed="rId48"/>
              <a:stretch>
                <a:fillRect/>
              </a:stretch>
            </p:blipFill>
            <p:spPr>
              <a:xfrm>
                <a:off x="8471873" y="3860492"/>
                <a:ext cx="1238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9" name="Ink 88">
                <a:extLst>
                  <a:ext uri="{FF2B5EF4-FFF2-40B4-BE49-F238E27FC236}">
                    <a16:creationId xmlns:a16="http://schemas.microsoft.com/office/drawing/2014/main" id="{35F806CB-CC92-4E8E-B0E2-215ECF141AFE}"/>
                  </a:ext>
                </a:extLst>
              </p14:cNvPr>
              <p14:cNvContentPartPr/>
              <p14:nvPr/>
            </p14:nvContentPartPr>
            <p14:xfrm>
              <a:off x="8749793" y="3726932"/>
              <a:ext cx="806400" cy="246960"/>
            </p14:xfrm>
          </p:contentPart>
        </mc:Choice>
        <mc:Fallback xmlns="">
          <p:pic>
            <p:nvPicPr>
              <p:cNvPr id="89" name="Ink 88">
                <a:extLst>
                  <a:ext uri="{FF2B5EF4-FFF2-40B4-BE49-F238E27FC236}">
                    <a16:creationId xmlns:a16="http://schemas.microsoft.com/office/drawing/2014/main" id="{35F806CB-CC92-4E8E-B0E2-215ECF141AFE}"/>
                  </a:ext>
                </a:extLst>
              </p:cNvPr>
              <p:cNvPicPr/>
              <p:nvPr/>
            </p:nvPicPr>
            <p:blipFill>
              <a:blip r:embed="rId50"/>
              <a:stretch>
                <a:fillRect/>
              </a:stretch>
            </p:blipFill>
            <p:spPr>
              <a:xfrm>
                <a:off x="8741153" y="3718292"/>
                <a:ext cx="8240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4" name="Ink 93">
                <a:extLst>
                  <a:ext uri="{FF2B5EF4-FFF2-40B4-BE49-F238E27FC236}">
                    <a16:creationId xmlns:a16="http://schemas.microsoft.com/office/drawing/2014/main" id="{D7DE963B-0F84-4FF2-88BB-FB40D3006F9F}"/>
                  </a:ext>
                </a:extLst>
              </p14:cNvPr>
              <p14:cNvContentPartPr/>
              <p14:nvPr/>
            </p14:nvContentPartPr>
            <p14:xfrm>
              <a:off x="8578433" y="4066772"/>
              <a:ext cx="524520" cy="218880"/>
            </p14:xfrm>
          </p:contentPart>
        </mc:Choice>
        <mc:Fallback xmlns="">
          <p:pic>
            <p:nvPicPr>
              <p:cNvPr id="94" name="Ink 93">
                <a:extLst>
                  <a:ext uri="{FF2B5EF4-FFF2-40B4-BE49-F238E27FC236}">
                    <a16:creationId xmlns:a16="http://schemas.microsoft.com/office/drawing/2014/main" id="{D7DE963B-0F84-4FF2-88BB-FB40D3006F9F}"/>
                  </a:ext>
                </a:extLst>
              </p:cNvPr>
              <p:cNvPicPr/>
              <p:nvPr/>
            </p:nvPicPr>
            <p:blipFill>
              <a:blip r:embed="rId52"/>
              <a:stretch>
                <a:fillRect/>
              </a:stretch>
            </p:blipFill>
            <p:spPr>
              <a:xfrm>
                <a:off x="8569427" y="4057772"/>
                <a:ext cx="542172"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5" name="Ink 94">
                <a:extLst>
                  <a:ext uri="{FF2B5EF4-FFF2-40B4-BE49-F238E27FC236}">
                    <a16:creationId xmlns:a16="http://schemas.microsoft.com/office/drawing/2014/main" id="{0D16A3D1-A7D4-42AA-A2B5-40C9E01E2726}"/>
                  </a:ext>
                </a:extLst>
              </p14:cNvPr>
              <p14:cNvContentPartPr/>
              <p14:nvPr/>
            </p14:nvContentPartPr>
            <p14:xfrm>
              <a:off x="7928273" y="4544492"/>
              <a:ext cx="16200" cy="279720"/>
            </p14:xfrm>
          </p:contentPart>
        </mc:Choice>
        <mc:Fallback xmlns="">
          <p:pic>
            <p:nvPicPr>
              <p:cNvPr id="95" name="Ink 94">
                <a:extLst>
                  <a:ext uri="{FF2B5EF4-FFF2-40B4-BE49-F238E27FC236}">
                    <a16:creationId xmlns:a16="http://schemas.microsoft.com/office/drawing/2014/main" id="{0D16A3D1-A7D4-42AA-A2B5-40C9E01E2726}"/>
                  </a:ext>
                </a:extLst>
              </p:cNvPr>
              <p:cNvPicPr/>
              <p:nvPr/>
            </p:nvPicPr>
            <p:blipFill>
              <a:blip r:embed="rId54"/>
              <a:stretch>
                <a:fillRect/>
              </a:stretch>
            </p:blipFill>
            <p:spPr>
              <a:xfrm>
                <a:off x="7919273" y="4535852"/>
                <a:ext cx="3384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6" name="Ink 95">
                <a:extLst>
                  <a:ext uri="{FF2B5EF4-FFF2-40B4-BE49-F238E27FC236}">
                    <a16:creationId xmlns:a16="http://schemas.microsoft.com/office/drawing/2014/main" id="{E82F1838-BEFF-4C5A-81F1-A3B9737FB4B4}"/>
                  </a:ext>
                </a:extLst>
              </p14:cNvPr>
              <p14:cNvContentPartPr/>
              <p14:nvPr/>
            </p14:nvContentPartPr>
            <p14:xfrm>
              <a:off x="8063993" y="4667612"/>
              <a:ext cx="100440" cy="118080"/>
            </p14:xfrm>
          </p:contentPart>
        </mc:Choice>
        <mc:Fallback xmlns="">
          <p:pic>
            <p:nvPicPr>
              <p:cNvPr id="96" name="Ink 95">
                <a:extLst>
                  <a:ext uri="{FF2B5EF4-FFF2-40B4-BE49-F238E27FC236}">
                    <a16:creationId xmlns:a16="http://schemas.microsoft.com/office/drawing/2014/main" id="{E82F1838-BEFF-4C5A-81F1-A3B9737FB4B4}"/>
                  </a:ext>
                </a:extLst>
              </p:cNvPr>
              <p:cNvPicPr/>
              <p:nvPr/>
            </p:nvPicPr>
            <p:blipFill>
              <a:blip r:embed="rId56"/>
              <a:stretch>
                <a:fillRect/>
              </a:stretch>
            </p:blipFill>
            <p:spPr>
              <a:xfrm>
                <a:off x="8055353" y="4658972"/>
                <a:ext cx="1180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7" name="Ink 96">
                <a:extLst>
                  <a:ext uri="{FF2B5EF4-FFF2-40B4-BE49-F238E27FC236}">
                    <a16:creationId xmlns:a16="http://schemas.microsoft.com/office/drawing/2014/main" id="{EEFCE2C0-F1CB-4F23-AC82-0E5C08EFFBDA}"/>
                  </a:ext>
                </a:extLst>
              </p14:cNvPr>
              <p14:cNvContentPartPr/>
              <p14:nvPr/>
            </p14:nvContentPartPr>
            <p14:xfrm>
              <a:off x="8071193" y="4553132"/>
              <a:ext cx="123480" cy="51480"/>
            </p14:xfrm>
          </p:contentPart>
        </mc:Choice>
        <mc:Fallback xmlns="">
          <p:pic>
            <p:nvPicPr>
              <p:cNvPr id="97" name="Ink 96">
                <a:extLst>
                  <a:ext uri="{FF2B5EF4-FFF2-40B4-BE49-F238E27FC236}">
                    <a16:creationId xmlns:a16="http://schemas.microsoft.com/office/drawing/2014/main" id="{EEFCE2C0-F1CB-4F23-AC82-0E5C08EFFBDA}"/>
                  </a:ext>
                </a:extLst>
              </p:cNvPr>
              <p:cNvPicPr/>
              <p:nvPr/>
            </p:nvPicPr>
            <p:blipFill>
              <a:blip r:embed="rId58"/>
              <a:stretch>
                <a:fillRect/>
              </a:stretch>
            </p:blipFill>
            <p:spPr>
              <a:xfrm>
                <a:off x="8062193" y="4544492"/>
                <a:ext cx="1411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8" name="Ink 97">
                <a:extLst>
                  <a:ext uri="{FF2B5EF4-FFF2-40B4-BE49-F238E27FC236}">
                    <a16:creationId xmlns:a16="http://schemas.microsoft.com/office/drawing/2014/main" id="{905169B2-8CBE-4B12-A984-F36AFEAB9636}"/>
                  </a:ext>
                </a:extLst>
              </p14:cNvPr>
              <p14:cNvContentPartPr/>
              <p14:nvPr/>
            </p14:nvContentPartPr>
            <p14:xfrm>
              <a:off x="8350913" y="4625852"/>
              <a:ext cx="12240" cy="94680"/>
            </p14:xfrm>
          </p:contentPart>
        </mc:Choice>
        <mc:Fallback xmlns="">
          <p:pic>
            <p:nvPicPr>
              <p:cNvPr id="98" name="Ink 97">
                <a:extLst>
                  <a:ext uri="{FF2B5EF4-FFF2-40B4-BE49-F238E27FC236}">
                    <a16:creationId xmlns:a16="http://schemas.microsoft.com/office/drawing/2014/main" id="{905169B2-8CBE-4B12-A984-F36AFEAB9636}"/>
                  </a:ext>
                </a:extLst>
              </p:cNvPr>
              <p:cNvPicPr/>
              <p:nvPr/>
            </p:nvPicPr>
            <p:blipFill>
              <a:blip r:embed="rId60"/>
              <a:stretch>
                <a:fillRect/>
              </a:stretch>
            </p:blipFill>
            <p:spPr>
              <a:xfrm>
                <a:off x="8342273" y="4617212"/>
                <a:ext cx="298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9" name="Ink 98">
                <a:extLst>
                  <a:ext uri="{FF2B5EF4-FFF2-40B4-BE49-F238E27FC236}">
                    <a16:creationId xmlns:a16="http://schemas.microsoft.com/office/drawing/2014/main" id="{0F2701A7-9580-4124-884C-D5648C6F059B}"/>
                  </a:ext>
                </a:extLst>
              </p14:cNvPr>
              <p14:cNvContentPartPr/>
              <p14:nvPr/>
            </p14:nvContentPartPr>
            <p14:xfrm>
              <a:off x="8311673" y="4676252"/>
              <a:ext cx="121680" cy="11160"/>
            </p14:xfrm>
          </p:contentPart>
        </mc:Choice>
        <mc:Fallback xmlns="">
          <p:pic>
            <p:nvPicPr>
              <p:cNvPr id="99" name="Ink 98">
                <a:extLst>
                  <a:ext uri="{FF2B5EF4-FFF2-40B4-BE49-F238E27FC236}">
                    <a16:creationId xmlns:a16="http://schemas.microsoft.com/office/drawing/2014/main" id="{0F2701A7-9580-4124-884C-D5648C6F059B}"/>
                  </a:ext>
                </a:extLst>
              </p:cNvPr>
              <p:cNvPicPr/>
              <p:nvPr/>
            </p:nvPicPr>
            <p:blipFill>
              <a:blip r:embed="rId62"/>
              <a:stretch>
                <a:fillRect/>
              </a:stretch>
            </p:blipFill>
            <p:spPr>
              <a:xfrm>
                <a:off x="8302673" y="4667612"/>
                <a:ext cx="1393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0" name="Ink 99">
                <a:extLst>
                  <a:ext uri="{FF2B5EF4-FFF2-40B4-BE49-F238E27FC236}">
                    <a16:creationId xmlns:a16="http://schemas.microsoft.com/office/drawing/2014/main" id="{2808DACB-BA90-43A2-AF80-73EC2F2C101A}"/>
                  </a:ext>
                </a:extLst>
              </p14:cNvPr>
              <p14:cNvContentPartPr/>
              <p14:nvPr/>
            </p14:nvContentPartPr>
            <p14:xfrm>
              <a:off x="8508233" y="4610372"/>
              <a:ext cx="118800" cy="108720"/>
            </p14:xfrm>
          </p:contentPart>
        </mc:Choice>
        <mc:Fallback xmlns="">
          <p:pic>
            <p:nvPicPr>
              <p:cNvPr id="100" name="Ink 99">
                <a:extLst>
                  <a:ext uri="{FF2B5EF4-FFF2-40B4-BE49-F238E27FC236}">
                    <a16:creationId xmlns:a16="http://schemas.microsoft.com/office/drawing/2014/main" id="{2808DACB-BA90-43A2-AF80-73EC2F2C101A}"/>
                  </a:ext>
                </a:extLst>
              </p:cNvPr>
              <p:cNvPicPr/>
              <p:nvPr/>
            </p:nvPicPr>
            <p:blipFill>
              <a:blip r:embed="rId64"/>
              <a:stretch>
                <a:fillRect/>
              </a:stretch>
            </p:blipFill>
            <p:spPr>
              <a:xfrm>
                <a:off x="8499233" y="4601372"/>
                <a:ext cx="13644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1" name="Ink 100">
                <a:extLst>
                  <a:ext uri="{FF2B5EF4-FFF2-40B4-BE49-F238E27FC236}">
                    <a16:creationId xmlns:a16="http://schemas.microsoft.com/office/drawing/2014/main" id="{725625FB-29D7-44FB-B106-72E9A30F6394}"/>
                  </a:ext>
                </a:extLst>
              </p14:cNvPr>
              <p14:cNvContentPartPr/>
              <p14:nvPr/>
            </p14:nvContentPartPr>
            <p14:xfrm>
              <a:off x="8463953" y="4503812"/>
              <a:ext cx="145080" cy="68040"/>
            </p14:xfrm>
          </p:contentPart>
        </mc:Choice>
        <mc:Fallback xmlns="">
          <p:pic>
            <p:nvPicPr>
              <p:cNvPr id="101" name="Ink 100">
                <a:extLst>
                  <a:ext uri="{FF2B5EF4-FFF2-40B4-BE49-F238E27FC236}">
                    <a16:creationId xmlns:a16="http://schemas.microsoft.com/office/drawing/2014/main" id="{725625FB-29D7-44FB-B106-72E9A30F6394}"/>
                  </a:ext>
                </a:extLst>
              </p:cNvPr>
              <p:cNvPicPr/>
              <p:nvPr/>
            </p:nvPicPr>
            <p:blipFill>
              <a:blip r:embed="rId66"/>
              <a:stretch>
                <a:fillRect/>
              </a:stretch>
            </p:blipFill>
            <p:spPr>
              <a:xfrm>
                <a:off x="8455313" y="4495172"/>
                <a:ext cx="16272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2" name="Ink 101">
                <a:extLst>
                  <a:ext uri="{FF2B5EF4-FFF2-40B4-BE49-F238E27FC236}">
                    <a16:creationId xmlns:a16="http://schemas.microsoft.com/office/drawing/2014/main" id="{42768798-FA19-441B-B772-191E33EB063F}"/>
                  </a:ext>
                </a:extLst>
              </p14:cNvPr>
              <p14:cNvContentPartPr/>
              <p14:nvPr/>
            </p14:nvContentPartPr>
            <p14:xfrm>
              <a:off x="8785433" y="4480412"/>
              <a:ext cx="15840" cy="295200"/>
            </p14:xfrm>
          </p:contentPart>
        </mc:Choice>
        <mc:Fallback xmlns="">
          <p:pic>
            <p:nvPicPr>
              <p:cNvPr id="102" name="Ink 101">
                <a:extLst>
                  <a:ext uri="{FF2B5EF4-FFF2-40B4-BE49-F238E27FC236}">
                    <a16:creationId xmlns:a16="http://schemas.microsoft.com/office/drawing/2014/main" id="{42768798-FA19-441B-B772-191E33EB063F}"/>
                  </a:ext>
                </a:extLst>
              </p:cNvPr>
              <p:cNvPicPr/>
              <p:nvPr/>
            </p:nvPicPr>
            <p:blipFill>
              <a:blip r:embed="rId68"/>
              <a:stretch>
                <a:fillRect/>
              </a:stretch>
            </p:blipFill>
            <p:spPr>
              <a:xfrm>
                <a:off x="8776793" y="4471412"/>
                <a:ext cx="3348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11" name="Ink 110">
                <a:extLst>
                  <a:ext uri="{FF2B5EF4-FFF2-40B4-BE49-F238E27FC236}">
                    <a16:creationId xmlns:a16="http://schemas.microsoft.com/office/drawing/2014/main" id="{CCC58179-6BB7-4FDA-A773-FE2920E93752}"/>
                  </a:ext>
                </a:extLst>
              </p14:cNvPr>
              <p14:cNvContentPartPr/>
              <p14:nvPr/>
            </p14:nvContentPartPr>
            <p14:xfrm>
              <a:off x="8954633" y="4408412"/>
              <a:ext cx="942120" cy="369360"/>
            </p14:xfrm>
          </p:contentPart>
        </mc:Choice>
        <mc:Fallback xmlns="">
          <p:pic>
            <p:nvPicPr>
              <p:cNvPr id="111" name="Ink 110">
                <a:extLst>
                  <a:ext uri="{FF2B5EF4-FFF2-40B4-BE49-F238E27FC236}">
                    <a16:creationId xmlns:a16="http://schemas.microsoft.com/office/drawing/2014/main" id="{CCC58179-6BB7-4FDA-A773-FE2920E93752}"/>
                  </a:ext>
                </a:extLst>
              </p:cNvPr>
              <p:cNvPicPr/>
              <p:nvPr/>
            </p:nvPicPr>
            <p:blipFill>
              <a:blip r:embed="rId70"/>
              <a:stretch>
                <a:fillRect/>
              </a:stretch>
            </p:blipFill>
            <p:spPr>
              <a:xfrm>
                <a:off x="8945633" y="4399772"/>
                <a:ext cx="959760" cy="387000"/>
              </a:xfrm>
              <a:prstGeom prst="rect">
                <a:avLst/>
              </a:prstGeom>
            </p:spPr>
          </p:pic>
        </mc:Fallback>
      </mc:AlternateContent>
    </p:spTree>
    <p:extLst>
      <p:ext uri="{BB962C8B-B14F-4D97-AF65-F5344CB8AC3E}">
        <p14:creationId xmlns:p14="http://schemas.microsoft.com/office/powerpoint/2010/main" val="177701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924A-8F45-4C5E-A4E3-1D8DB63762E1}"/>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E97D09-2983-4890-8818-5FB489EB6C4D}"/>
                  </a:ext>
                </a:extLst>
              </p:cNvPr>
              <p:cNvSpPr>
                <a:spLocks noGrp="1"/>
              </p:cNvSpPr>
              <p:nvPr>
                <p:ph idx="1"/>
              </p:nvPr>
            </p:nvSpPr>
            <p:spPr/>
            <p:txBody>
              <a:bodyPr/>
              <a:lstStyle/>
              <a:p>
                <a:pPr marL="0" indent="0">
                  <a:buNone/>
                </a:pPr>
                <a:r>
                  <a:rPr lang="en-US" dirty="0"/>
                  <a:t>Speed is a scalar quantity. We can describe the speed of an airplane as 200 km/h.</a:t>
                </a:r>
              </a:p>
              <a:p>
                <a:pPr marL="0" indent="0">
                  <a:buNone/>
                </a:pPr>
                <a:r>
                  <a:rPr lang="en-US" dirty="0"/>
                  <a:t>Velocity is a vector quantity. We can refer to the velocity of one airplane as 400 km/h in a southwesterly direction (represented by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in the diagram) and the velocity of another airplane as 100 km/h in a northerly direction (represented by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p:txBody>
          </p:sp>
        </mc:Choice>
        <mc:Fallback xmlns="">
          <p:sp>
            <p:nvSpPr>
              <p:cNvPr id="3" name="Content Placeholder 2">
                <a:extLst>
                  <a:ext uri="{FF2B5EF4-FFF2-40B4-BE49-F238E27FC236}">
                    <a16:creationId xmlns:a16="http://schemas.microsoft.com/office/drawing/2014/main" id="{50E97D09-2983-4890-8818-5FB489EB6C4D}"/>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F712D767-F49E-447E-9BCF-A4B86C9496EA}"/>
              </a:ext>
            </a:extLst>
          </p:cNvPr>
          <p:cNvCxnSpPr/>
          <p:nvPr/>
        </p:nvCxnSpPr>
        <p:spPr>
          <a:xfrm flipH="1">
            <a:off x="2545237" y="4458878"/>
            <a:ext cx="1545996" cy="130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B4151D4-04CF-4AE0-8FCE-34A41DCCEA74}"/>
              </a:ext>
            </a:extLst>
          </p:cNvPr>
          <p:cNvCxnSpPr/>
          <p:nvPr/>
        </p:nvCxnSpPr>
        <p:spPr>
          <a:xfrm flipV="1">
            <a:off x="6429080" y="5241303"/>
            <a:ext cx="0" cy="51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672D082-CB29-404A-A150-152FBB7E5920}"/>
                  </a:ext>
                </a:extLst>
              </p:cNvPr>
              <p:cNvSpPr txBox="1"/>
              <p:nvPr/>
            </p:nvSpPr>
            <p:spPr>
              <a:xfrm>
                <a:off x="3384223" y="5056637"/>
                <a:ext cx="329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25" name="TextBox 24">
                <a:extLst>
                  <a:ext uri="{FF2B5EF4-FFF2-40B4-BE49-F238E27FC236}">
                    <a16:creationId xmlns:a16="http://schemas.microsoft.com/office/drawing/2014/main" id="{D672D082-CB29-404A-A150-152FBB7E5920}"/>
                  </a:ext>
                </a:extLst>
              </p:cNvPr>
              <p:cNvSpPr txBox="1">
                <a:spLocks noRot="1" noChangeAspect="1" noMove="1" noResize="1" noEditPoints="1" noAdjustHandles="1" noChangeArrowheads="1" noChangeShapeType="1" noTextEdit="1"/>
              </p:cNvSpPr>
              <p:nvPr/>
            </p:nvSpPr>
            <p:spPr>
              <a:xfrm>
                <a:off x="3384223" y="5056637"/>
                <a:ext cx="329938" cy="369332"/>
              </a:xfrm>
              <a:prstGeom prst="rect">
                <a:avLst/>
              </a:prstGeom>
              <a:blipFill>
                <a:blip r:embed="rId3"/>
                <a:stretch>
                  <a:fillRect t="-23333" r="-2407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3F2DA79-954B-4CED-AA6B-63E42E434C0F}"/>
              </a:ext>
            </a:extLst>
          </p:cNvPr>
          <p:cNvSpPr txBox="1"/>
          <p:nvPr/>
        </p:nvSpPr>
        <p:spPr>
          <a:xfrm>
            <a:off x="5637229" y="2974156"/>
            <a:ext cx="914400" cy="914400"/>
          </a:xfrm>
          <a:prstGeom prst="rect">
            <a:avLst/>
          </a:prstGeom>
          <a:noFill/>
        </p:spPr>
        <p:txBody>
          <a:bodyPr wrap="square" rtlCol="0">
            <a:spAutoFit/>
          </a:bodyPr>
          <a:lstStyle/>
          <a:p>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8B78395-B8AB-4510-8DE2-0B61FE0C86BA}"/>
                  </a:ext>
                </a:extLst>
              </p:cNvPr>
              <p:cNvSpPr txBox="1"/>
              <p:nvPr/>
            </p:nvSpPr>
            <p:spPr>
              <a:xfrm>
                <a:off x="6476214" y="5390445"/>
                <a:ext cx="3582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m:oMathPara>
                </a14:m>
                <a:endParaRPr lang="en-US" dirty="0"/>
              </a:p>
            </p:txBody>
          </p:sp>
        </mc:Choice>
        <mc:Fallback xmlns="">
          <p:sp>
            <p:nvSpPr>
              <p:cNvPr id="27" name="TextBox 26">
                <a:extLst>
                  <a:ext uri="{FF2B5EF4-FFF2-40B4-BE49-F238E27FC236}">
                    <a16:creationId xmlns:a16="http://schemas.microsoft.com/office/drawing/2014/main" id="{18B78395-B8AB-4510-8DE2-0B61FE0C86BA}"/>
                  </a:ext>
                </a:extLst>
              </p:cNvPr>
              <p:cNvSpPr txBox="1">
                <a:spLocks noRot="1" noChangeAspect="1" noMove="1" noResize="1" noEditPoints="1" noAdjustHandles="1" noChangeArrowheads="1" noChangeShapeType="1" noTextEdit="1"/>
              </p:cNvSpPr>
              <p:nvPr/>
            </p:nvSpPr>
            <p:spPr>
              <a:xfrm>
                <a:off x="6476214" y="5390445"/>
                <a:ext cx="358218" cy="369332"/>
              </a:xfrm>
              <a:prstGeom prst="rect">
                <a:avLst/>
              </a:prstGeom>
              <a:blipFill>
                <a:blip r:embed="rId4"/>
                <a:stretch>
                  <a:fillRect t="-22951" r="-28814"/>
                </a:stretch>
              </a:blipFill>
            </p:spPr>
            <p:txBody>
              <a:bodyPr/>
              <a:lstStyle/>
              <a:p>
                <a:r>
                  <a:rPr lang="en-US">
                    <a:noFill/>
                  </a:rPr>
                  <a:t> </a:t>
                </a:r>
              </a:p>
            </p:txBody>
          </p:sp>
        </mc:Fallback>
      </mc:AlternateContent>
    </p:spTree>
    <p:extLst>
      <p:ext uri="{BB962C8B-B14F-4D97-AF65-F5344CB8AC3E}">
        <p14:creationId xmlns:p14="http://schemas.microsoft.com/office/powerpoint/2010/main" val="3460800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650C-C998-4F58-9E3B-EE71C179193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155D-9DCF-452F-B764-E8ED70822456}"/>
                  </a:ext>
                </a:extLst>
              </p:cNvPr>
              <p:cNvSpPr>
                <a:spLocks noGrp="1"/>
              </p:cNvSpPr>
              <p:nvPr>
                <p:ph idx="1"/>
              </p:nvPr>
            </p:nvSpPr>
            <p:spPr/>
            <p:txBody>
              <a:bodyPr/>
              <a:lstStyle/>
              <a:p>
                <a:pPr marL="0" indent="0">
                  <a:buNone/>
                </a:pPr>
                <a:r>
                  <a:rPr lang="en-US" dirty="0"/>
                  <a:t>Suppose that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d>
                    <m:r>
                      <a:rPr lang="en-US" b="0" i="1" smtClean="0">
                        <a:latin typeface="Cambria Math" panose="02040503050406030204" pitchFamily="18" charset="0"/>
                      </a:rPr>
                      <m:t>=4</m:t>
                    </m:r>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r>
                      <a:rPr lang="en-US" b="0" i="1" smtClean="0">
                        <a:latin typeface="Cambria Math" panose="02040503050406030204" pitchFamily="18" charset="0"/>
                      </a:rPr>
                      <m:t>=5</m:t>
                    </m:r>
                  </m:oMath>
                </a14:m>
                <a:r>
                  <a:rPr lang="en-US" dirty="0"/>
                  <a:t> and the angle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is 120°. Determine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a:p>
                <a:pPr marL="0" indent="0">
                  <a:buNone/>
                </a:pPr>
                <a:r>
                  <a:rPr lang="en-US" dirty="0"/>
                  <a:t>Solution: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37155D-9DCF-452F-B764-E8ED7082245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86ED4EB-7650-47F7-8768-0D8D599FC4B4}"/>
              </a:ext>
            </a:extLst>
          </p:cNvPr>
          <p:cNvCxnSpPr/>
          <p:nvPr/>
        </p:nvCxnSpPr>
        <p:spPr>
          <a:xfrm flipH="1" flipV="1">
            <a:off x="2083324" y="3429000"/>
            <a:ext cx="612742"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4FC2B5-AEC7-47DE-89E1-F3845054554C}"/>
              </a:ext>
            </a:extLst>
          </p:cNvPr>
          <p:cNvCxnSpPr/>
          <p:nvPr/>
        </p:nvCxnSpPr>
        <p:spPr>
          <a:xfrm>
            <a:off x="2696066" y="4298623"/>
            <a:ext cx="12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A2C34F0-2E71-400D-A821-32F1B5F4958A}"/>
                  </a:ext>
                </a:extLst>
              </p14:cNvPr>
              <p14:cNvContentPartPr/>
              <p14:nvPr/>
            </p14:nvContentPartPr>
            <p14:xfrm>
              <a:off x="2467793" y="3906932"/>
              <a:ext cx="631440" cy="359640"/>
            </p14:xfrm>
          </p:contentPart>
        </mc:Choice>
        <mc:Fallback xmlns="">
          <p:pic>
            <p:nvPicPr>
              <p:cNvPr id="14" name="Ink 13">
                <a:extLst>
                  <a:ext uri="{FF2B5EF4-FFF2-40B4-BE49-F238E27FC236}">
                    <a16:creationId xmlns:a16="http://schemas.microsoft.com/office/drawing/2014/main" id="{DA2C34F0-2E71-400D-A821-32F1B5F4958A}"/>
                  </a:ext>
                </a:extLst>
              </p:cNvPr>
              <p:cNvPicPr/>
              <p:nvPr/>
            </p:nvPicPr>
            <p:blipFill>
              <a:blip r:embed="rId4"/>
              <a:stretch>
                <a:fillRect/>
              </a:stretch>
            </p:blipFill>
            <p:spPr>
              <a:xfrm>
                <a:off x="2459153" y="3897932"/>
                <a:ext cx="6490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F6B0952-3D47-4373-9E12-AA1D89576225}"/>
                  </a:ext>
                </a:extLst>
              </p14:cNvPr>
              <p14:cNvContentPartPr/>
              <p14:nvPr/>
            </p14:nvContentPartPr>
            <p14:xfrm>
              <a:off x="2105993" y="3803972"/>
              <a:ext cx="142200" cy="235080"/>
            </p14:xfrm>
          </p:contentPart>
        </mc:Choice>
        <mc:Fallback xmlns="">
          <p:pic>
            <p:nvPicPr>
              <p:cNvPr id="17" name="Ink 16">
                <a:extLst>
                  <a:ext uri="{FF2B5EF4-FFF2-40B4-BE49-F238E27FC236}">
                    <a16:creationId xmlns:a16="http://schemas.microsoft.com/office/drawing/2014/main" id="{AF6B0952-3D47-4373-9E12-AA1D89576225}"/>
                  </a:ext>
                </a:extLst>
              </p:cNvPr>
              <p:cNvPicPr/>
              <p:nvPr/>
            </p:nvPicPr>
            <p:blipFill>
              <a:blip r:embed="rId6"/>
              <a:stretch>
                <a:fillRect/>
              </a:stretch>
            </p:blipFill>
            <p:spPr>
              <a:xfrm>
                <a:off x="2096993" y="3795332"/>
                <a:ext cx="159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C067DB-14BC-4A6D-9069-B8CDD6DC9BC8}"/>
                  </a:ext>
                </a:extLst>
              </p14:cNvPr>
              <p14:cNvContentPartPr/>
              <p14:nvPr/>
            </p14:nvContentPartPr>
            <p14:xfrm>
              <a:off x="3145313" y="4359092"/>
              <a:ext cx="147960" cy="186840"/>
            </p14:xfrm>
          </p:contentPart>
        </mc:Choice>
        <mc:Fallback xmlns="">
          <p:pic>
            <p:nvPicPr>
              <p:cNvPr id="20" name="Ink 19">
                <a:extLst>
                  <a:ext uri="{FF2B5EF4-FFF2-40B4-BE49-F238E27FC236}">
                    <a16:creationId xmlns:a16="http://schemas.microsoft.com/office/drawing/2014/main" id="{53C067DB-14BC-4A6D-9069-B8CDD6DC9BC8}"/>
                  </a:ext>
                </a:extLst>
              </p:cNvPr>
              <p:cNvPicPr/>
              <p:nvPr/>
            </p:nvPicPr>
            <p:blipFill>
              <a:blip r:embed="rId8"/>
              <a:stretch>
                <a:fillRect/>
              </a:stretch>
            </p:blipFill>
            <p:spPr>
              <a:xfrm>
                <a:off x="3136313" y="4350452"/>
                <a:ext cx="165600" cy="204480"/>
              </a:xfrm>
              <a:prstGeom prst="rect">
                <a:avLst/>
              </a:prstGeom>
            </p:spPr>
          </p:pic>
        </mc:Fallback>
      </mc:AlternateContent>
      <p:cxnSp>
        <p:nvCxnSpPr>
          <p:cNvPr id="6" name="Straight Arrow Connector 5">
            <a:extLst>
              <a:ext uri="{FF2B5EF4-FFF2-40B4-BE49-F238E27FC236}">
                <a16:creationId xmlns:a16="http://schemas.microsoft.com/office/drawing/2014/main" id="{ACCA8EA3-1C44-4517-8D1A-C8246FA69CAC}"/>
              </a:ext>
            </a:extLst>
          </p:cNvPr>
          <p:cNvCxnSpPr/>
          <p:nvPr/>
        </p:nvCxnSpPr>
        <p:spPr>
          <a:xfrm flipH="1" flipV="1">
            <a:off x="5062194" y="3429000"/>
            <a:ext cx="622169"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EC891C-42C7-4AD9-BF0E-710066E753AF}"/>
              </a:ext>
            </a:extLst>
          </p:cNvPr>
          <p:cNvCxnSpPr/>
          <p:nvPr/>
        </p:nvCxnSpPr>
        <p:spPr>
          <a:xfrm>
            <a:off x="5081047" y="3429000"/>
            <a:ext cx="1677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8E0F25-6EA4-4278-959E-DF3723285B65}"/>
                  </a:ext>
                </a:extLst>
              </p14:cNvPr>
              <p14:cNvContentPartPr/>
              <p14:nvPr/>
            </p14:nvContentPartPr>
            <p14:xfrm>
              <a:off x="5106233" y="3790652"/>
              <a:ext cx="152640" cy="243360"/>
            </p14:xfrm>
          </p:contentPart>
        </mc:Choice>
        <mc:Fallback xmlns="">
          <p:pic>
            <p:nvPicPr>
              <p:cNvPr id="12" name="Ink 11">
                <a:extLst>
                  <a:ext uri="{FF2B5EF4-FFF2-40B4-BE49-F238E27FC236}">
                    <a16:creationId xmlns:a16="http://schemas.microsoft.com/office/drawing/2014/main" id="{D98E0F25-6EA4-4278-959E-DF3723285B65}"/>
                  </a:ext>
                </a:extLst>
              </p:cNvPr>
              <p:cNvPicPr/>
              <p:nvPr/>
            </p:nvPicPr>
            <p:blipFill>
              <a:blip r:embed="rId10"/>
              <a:stretch>
                <a:fillRect/>
              </a:stretch>
            </p:blipFill>
            <p:spPr>
              <a:xfrm>
                <a:off x="5097593" y="3781999"/>
                <a:ext cx="170280" cy="2610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0A645B7-7523-414E-A73F-75B24E462E43}"/>
                  </a:ext>
                </a:extLst>
              </p14:cNvPr>
              <p14:cNvContentPartPr/>
              <p14:nvPr/>
            </p14:nvContentPartPr>
            <p14:xfrm>
              <a:off x="5714633" y="3256412"/>
              <a:ext cx="120600" cy="113760"/>
            </p14:xfrm>
          </p:contentPart>
        </mc:Choice>
        <mc:Fallback xmlns="">
          <p:pic>
            <p:nvPicPr>
              <p:cNvPr id="13" name="Ink 12">
                <a:extLst>
                  <a:ext uri="{FF2B5EF4-FFF2-40B4-BE49-F238E27FC236}">
                    <a16:creationId xmlns:a16="http://schemas.microsoft.com/office/drawing/2014/main" id="{E0A645B7-7523-414E-A73F-75B24E462E43}"/>
                  </a:ext>
                </a:extLst>
              </p:cNvPr>
              <p:cNvPicPr/>
              <p:nvPr/>
            </p:nvPicPr>
            <p:blipFill>
              <a:blip r:embed="rId12"/>
              <a:stretch>
                <a:fillRect/>
              </a:stretch>
            </p:blipFill>
            <p:spPr>
              <a:xfrm>
                <a:off x="5705993" y="3247772"/>
                <a:ext cx="138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4A6BF56-D2C3-43BF-91CA-A97D192618FA}"/>
                  </a:ext>
                </a:extLst>
              </p14:cNvPr>
              <p14:cNvContentPartPr/>
              <p14:nvPr/>
            </p14:nvContentPartPr>
            <p14:xfrm>
              <a:off x="5681513" y="3145532"/>
              <a:ext cx="150840" cy="42480"/>
            </p14:xfrm>
          </p:contentPart>
        </mc:Choice>
        <mc:Fallback xmlns="">
          <p:pic>
            <p:nvPicPr>
              <p:cNvPr id="15" name="Ink 14">
                <a:extLst>
                  <a:ext uri="{FF2B5EF4-FFF2-40B4-BE49-F238E27FC236}">
                    <a16:creationId xmlns:a16="http://schemas.microsoft.com/office/drawing/2014/main" id="{B4A6BF56-D2C3-43BF-91CA-A97D192618FA}"/>
                  </a:ext>
                </a:extLst>
              </p:cNvPr>
              <p:cNvPicPr/>
              <p:nvPr/>
            </p:nvPicPr>
            <p:blipFill>
              <a:blip r:embed="rId14"/>
              <a:stretch>
                <a:fillRect/>
              </a:stretch>
            </p:blipFill>
            <p:spPr>
              <a:xfrm>
                <a:off x="5672513" y="3136532"/>
                <a:ext cx="1684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68598531-2D8B-4BB8-949F-1D9DAD6D1DF0}"/>
                  </a:ext>
                </a:extLst>
              </p14:cNvPr>
              <p14:cNvContentPartPr/>
              <p14:nvPr/>
            </p14:nvContentPartPr>
            <p14:xfrm>
              <a:off x="5239433" y="3439652"/>
              <a:ext cx="302400" cy="261720"/>
            </p14:xfrm>
          </p:contentPart>
        </mc:Choice>
        <mc:Fallback xmlns="">
          <p:pic>
            <p:nvPicPr>
              <p:cNvPr id="22" name="Ink 21">
                <a:extLst>
                  <a:ext uri="{FF2B5EF4-FFF2-40B4-BE49-F238E27FC236}">
                    <a16:creationId xmlns:a16="http://schemas.microsoft.com/office/drawing/2014/main" id="{68598531-2D8B-4BB8-949F-1D9DAD6D1DF0}"/>
                  </a:ext>
                </a:extLst>
              </p:cNvPr>
              <p:cNvPicPr/>
              <p:nvPr/>
            </p:nvPicPr>
            <p:blipFill>
              <a:blip r:embed="rId16"/>
              <a:stretch>
                <a:fillRect/>
              </a:stretch>
            </p:blipFill>
            <p:spPr>
              <a:xfrm>
                <a:off x="5230444" y="3431012"/>
                <a:ext cx="320019" cy="279360"/>
              </a:xfrm>
              <a:prstGeom prst="rect">
                <a:avLst/>
              </a:prstGeom>
            </p:spPr>
          </p:pic>
        </mc:Fallback>
      </mc:AlternateContent>
      <p:cxnSp>
        <p:nvCxnSpPr>
          <p:cNvPr id="8" name="Straight Arrow Connector 7">
            <a:extLst>
              <a:ext uri="{FF2B5EF4-FFF2-40B4-BE49-F238E27FC236}">
                <a16:creationId xmlns:a16="http://schemas.microsoft.com/office/drawing/2014/main" id="{28C08CE4-63F2-4FCC-83DF-CF88CEF39DC4}"/>
              </a:ext>
            </a:extLst>
          </p:cNvPr>
          <p:cNvCxnSpPr/>
          <p:nvPr/>
        </p:nvCxnSpPr>
        <p:spPr>
          <a:xfrm flipV="1">
            <a:off x="5681513" y="3439652"/>
            <a:ext cx="1077506" cy="82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3338AF95-7C23-456F-A1F9-0FB230277E75}"/>
                  </a:ext>
                </a:extLst>
              </p14:cNvPr>
              <p14:cNvContentPartPr/>
              <p14:nvPr/>
            </p14:nvContentPartPr>
            <p14:xfrm>
              <a:off x="6290273" y="3775532"/>
              <a:ext cx="530280" cy="310680"/>
            </p14:xfrm>
          </p:contentPart>
        </mc:Choice>
        <mc:Fallback xmlns="">
          <p:pic>
            <p:nvPicPr>
              <p:cNvPr id="24" name="Ink 23">
                <a:extLst>
                  <a:ext uri="{FF2B5EF4-FFF2-40B4-BE49-F238E27FC236}">
                    <a16:creationId xmlns:a16="http://schemas.microsoft.com/office/drawing/2014/main" id="{3338AF95-7C23-456F-A1F9-0FB230277E75}"/>
                  </a:ext>
                </a:extLst>
              </p:cNvPr>
              <p:cNvPicPr/>
              <p:nvPr/>
            </p:nvPicPr>
            <p:blipFill>
              <a:blip r:embed="rId18"/>
              <a:stretch>
                <a:fillRect/>
              </a:stretch>
            </p:blipFill>
            <p:spPr>
              <a:xfrm>
                <a:off x="6281279" y="3766532"/>
                <a:ext cx="547908"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2" name="Ink 81">
                <a:extLst>
                  <a:ext uri="{FF2B5EF4-FFF2-40B4-BE49-F238E27FC236}">
                    <a16:creationId xmlns:a16="http://schemas.microsoft.com/office/drawing/2014/main" id="{D1DDE998-A572-47AC-8087-97ACB1EF77B7}"/>
                  </a:ext>
                </a:extLst>
              </p14:cNvPr>
              <p14:cNvContentPartPr/>
              <p14:nvPr/>
            </p14:nvContentPartPr>
            <p14:xfrm>
              <a:off x="8480873" y="3875972"/>
              <a:ext cx="360" cy="360"/>
            </p14:xfrm>
          </p:contentPart>
        </mc:Choice>
        <mc:Fallback xmlns="">
          <p:pic>
            <p:nvPicPr>
              <p:cNvPr id="82" name="Ink 81">
                <a:extLst>
                  <a:ext uri="{FF2B5EF4-FFF2-40B4-BE49-F238E27FC236}">
                    <a16:creationId xmlns:a16="http://schemas.microsoft.com/office/drawing/2014/main" id="{D1DDE998-A572-47AC-8087-97ACB1EF77B7}"/>
                  </a:ext>
                </a:extLst>
              </p:cNvPr>
              <p:cNvPicPr/>
              <p:nvPr/>
            </p:nvPicPr>
            <p:blipFill>
              <a:blip r:embed="rId20"/>
              <a:stretch>
                <a:fillRect/>
              </a:stretch>
            </p:blipFill>
            <p:spPr>
              <a:xfrm>
                <a:off x="8471873" y="3866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B0B23D63-098D-4E59-8F14-9664CB0BFD14}"/>
                  </a:ext>
                </a:extLst>
              </p14:cNvPr>
              <p14:cNvContentPartPr/>
              <p14:nvPr/>
            </p14:nvContentPartPr>
            <p14:xfrm>
              <a:off x="5475593" y="3883172"/>
              <a:ext cx="486000" cy="238680"/>
            </p14:xfrm>
          </p:contentPart>
        </mc:Choice>
        <mc:Fallback xmlns="">
          <p:pic>
            <p:nvPicPr>
              <p:cNvPr id="11" name="Ink 10">
                <a:extLst>
                  <a:ext uri="{FF2B5EF4-FFF2-40B4-BE49-F238E27FC236}">
                    <a16:creationId xmlns:a16="http://schemas.microsoft.com/office/drawing/2014/main" id="{B0B23D63-098D-4E59-8F14-9664CB0BFD14}"/>
                  </a:ext>
                </a:extLst>
              </p:cNvPr>
              <p:cNvPicPr/>
              <p:nvPr/>
            </p:nvPicPr>
            <p:blipFill>
              <a:blip r:embed="rId22"/>
              <a:stretch>
                <a:fillRect/>
              </a:stretch>
            </p:blipFill>
            <p:spPr>
              <a:xfrm>
                <a:off x="5466593" y="3874519"/>
                <a:ext cx="503640" cy="256347"/>
              </a:xfrm>
              <a:prstGeom prst="rect">
                <a:avLst/>
              </a:prstGeom>
            </p:spPr>
          </p:pic>
        </mc:Fallback>
      </mc:AlternateContent>
    </p:spTree>
    <p:extLst>
      <p:ext uri="{BB962C8B-B14F-4D97-AF65-F5344CB8AC3E}">
        <p14:creationId xmlns:p14="http://schemas.microsoft.com/office/powerpoint/2010/main" val="612276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650C-C998-4F58-9E3B-EE71C179193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155D-9DCF-452F-B764-E8ED70822456}"/>
                  </a:ext>
                </a:extLst>
              </p:cNvPr>
              <p:cNvSpPr>
                <a:spLocks noGrp="1"/>
              </p:cNvSpPr>
              <p:nvPr>
                <p:ph idx="1"/>
              </p:nvPr>
            </p:nvSpPr>
            <p:spPr/>
            <p:txBody>
              <a:bodyPr/>
              <a:lstStyle/>
              <a:p>
                <a:pPr marL="0" indent="0">
                  <a:buNone/>
                </a:pPr>
                <a:r>
                  <a:rPr lang="en-US" dirty="0"/>
                  <a:t>Suppose that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d>
                    <m:r>
                      <a:rPr lang="en-US" b="0" i="1" smtClean="0">
                        <a:latin typeface="Cambria Math" panose="02040503050406030204" pitchFamily="18" charset="0"/>
                      </a:rPr>
                      <m:t>=4</m:t>
                    </m:r>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r>
                      <a:rPr lang="en-US" b="0" i="1" smtClean="0">
                        <a:latin typeface="Cambria Math" panose="02040503050406030204" pitchFamily="18" charset="0"/>
                      </a:rPr>
                      <m:t>=5</m:t>
                    </m:r>
                  </m:oMath>
                </a14:m>
                <a:r>
                  <a:rPr lang="en-US" dirty="0"/>
                  <a:t> and the angle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is 120°. Determine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a:p>
                <a:pPr marL="0" indent="0">
                  <a:buNone/>
                </a:pPr>
                <a:r>
                  <a:rPr lang="en-US" dirty="0"/>
                  <a:t>Solution: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37155D-9DCF-452F-B764-E8ED7082245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86ED4EB-7650-47F7-8768-0D8D599FC4B4}"/>
              </a:ext>
            </a:extLst>
          </p:cNvPr>
          <p:cNvCxnSpPr/>
          <p:nvPr/>
        </p:nvCxnSpPr>
        <p:spPr>
          <a:xfrm flipH="1" flipV="1">
            <a:off x="2083324" y="3429000"/>
            <a:ext cx="612742"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4FC2B5-AEC7-47DE-89E1-F3845054554C}"/>
              </a:ext>
            </a:extLst>
          </p:cNvPr>
          <p:cNvCxnSpPr/>
          <p:nvPr/>
        </p:nvCxnSpPr>
        <p:spPr>
          <a:xfrm>
            <a:off x="2696066" y="4298623"/>
            <a:ext cx="12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A2C34F0-2E71-400D-A821-32F1B5F4958A}"/>
                  </a:ext>
                </a:extLst>
              </p14:cNvPr>
              <p14:cNvContentPartPr/>
              <p14:nvPr/>
            </p14:nvContentPartPr>
            <p14:xfrm>
              <a:off x="2467793" y="3906932"/>
              <a:ext cx="631440" cy="359640"/>
            </p14:xfrm>
          </p:contentPart>
        </mc:Choice>
        <mc:Fallback xmlns="">
          <p:pic>
            <p:nvPicPr>
              <p:cNvPr id="14" name="Ink 13">
                <a:extLst>
                  <a:ext uri="{FF2B5EF4-FFF2-40B4-BE49-F238E27FC236}">
                    <a16:creationId xmlns:a16="http://schemas.microsoft.com/office/drawing/2014/main" id="{DA2C34F0-2E71-400D-A821-32F1B5F4958A}"/>
                  </a:ext>
                </a:extLst>
              </p:cNvPr>
              <p:cNvPicPr/>
              <p:nvPr/>
            </p:nvPicPr>
            <p:blipFill>
              <a:blip r:embed="rId4"/>
              <a:stretch>
                <a:fillRect/>
              </a:stretch>
            </p:blipFill>
            <p:spPr>
              <a:xfrm>
                <a:off x="2459153" y="3897932"/>
                <a:ext cx="6490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F6B0952-3D47-4373-9E12-AA1D89576225}"/>
                  </a:ext>
                </a:extLst>
              </p14:cNvPr>
              <p14:cNvContentPartPr/>
              <p14:nvPr/>
            </p14:nvContentPartPr>
            <p14:xfrm>
              <a:off x="2105993" y="3803972"/>
              <a:ext cx="142200" cy="235080"/>
            </p14:xfrm>
          </p:contentPart>
        </mc:Choice>
        <mc:Fallback xmlns="">
          <p:pic>
            <p:nvPicPr>
              <p:cNvPr id="17" name="Ink 16">
                <a:extLst>
                  <a:ext uri="{FF2B5EF4-FFF2-40B4-BE49-F238E27FC236}">
                    <a16:creationId xmlns:a16="http://schemas.microsoft.com/office/drawing/2014/main" id="{AF6B0952-3D47-4373-9E12-AA1D89576225}"/>
                  </a:ext>
                </a:extLst>
              </p:cNvPr>
              <p:cNvPicPr/>
              <p:nvPr/>
            </p:nvPicPr>
            <p:blipFill>
              <a:blip r:embed="rId6"/>
              <a:stretch>
                <a:fillRect/>
              </a:stretch>
            </p:blipFill>
            <p:spPr>
              <a:xfrm>
                <a:off x="2096993" y="3795332"/>
                <a:ext cx="159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C067DB-14BC-4A6D-9069-B8CDD6DC9BC8}"/>
                  </a:ext>
                </a:extLst>
              </p14:cNvPr>
              <p14:cNvContentPartPr/>
              <p14:nvPr/>
            </p14:nvContentPartPr>
            <p14:xfrm>
              <a:off x="3145313" y="4359092"/>
              <a:ext cx="147960" cy="186840"/>
            </p14:xfrm>
          </p:contentPart>
        </mc:Choice>
        <mc:Fallback xmlns="">
          <p:pic>
            <p:nvPicPr>
              <p:cNvPr id="20" name="Ink 19">
                <a:extLst>
                  <a:ext uri="{FF2B5EF4-FFF2-40B4-BE49-F238E27FC236}">
                    <a16:creationId xmlns:a16="http://schemas.microsoft.com/office/drawing/2014/main" id="{53C067DB-14BC-4A6D-9069-B8CDD6DC9BC8}"/>
                  </a:ext>
                </a:extLst>
              </p:cNvPr>
              <p:cNvPicPr/>
              <p:nvPr/>
            </p:nvPicPr>
            <p:blipFill>
              <a:blip r:embed="rId8"/>
              <a:stretch>
                <a:fillRect/>
              </a:stretch>
            </p:blipFill>
            <p:spPr>
              <a:xfrm>
                <a:off x="3136313" y="4350452"/>
                <a:ext cx="165600" cy="204480"/>
              </a:xfrm>
              <a:prstGeom prst="rect">
                <a:avLst/>
              </a:prstGeom>
            </p:spPr>
          </p:pic>
        </mc:Fallback>
      </mc:AlternateContent>
      <p:cxnSp>
        <p:nvCxnSpPr>
          <p:cNvPr id="6" name="Straight Arrow Connector 5">
            <a:extLst>
              <a:ext uri="{FF2B5EF4-FFF2-40B4-BE49-F238E27FC236}">
                <a16:creationId xmlns:a16="http://schemas.microsoft.com/office/drawing/2014/main" id="{ACCA8EA3-1C44-4517-8D1A-C8246FA69CAC}"/>
              </a:ext>
            </a:extLst>
          </p:cNvPr>
          <p:cNvCxnSpPr/>
          <p:nvPr/>
        </p:nvCxnSpPr>
        <p:spPr>
          <a:xfrm flipH="1" flipV="1">
            <a:off x="5062194" y="3429000"/>
            <a:ext cx="622169"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EC891C-42C7-4AD9-BF0E-710066E753AF}"/>
              </a:ext>
            </a:extLst>
          </p:cNvPr>
          <p:cNvCxnSpPr/>
          <p:nvPr/>
        </p:nvCxnSpPr>
        <p:spPr>
          <a:xfrm>
            <a:off x="5081047" y="3429000"/>
            <a:ext cx="1677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8E0F25-6EA4-4278-959E-DF3723285B65}"/>
                  </a:ext>
                </a:extLst>
              </p14:cNvPr>
              <p14:cNvContentPartPr/>
              <p14:nvPr/>
            </p14:nvContentPartPr>
            <p14:xfrm>
              <a:off x="5106233" y="3790652"/>
              <a:ext cx="152640" cy="243360"/>
            </p14:xfrm>
          </p:contentPart>
        </mc:Choice>
        <mc:Fallback xmlns="">
          <p:pic>
            <p:nvPicPr>
              <p:cNvPr id="12" name="Ink 11">
                <a:extLst>
                  <a:ext uri="{FF2B5EF4-FFF2-40B4-BE49-F238E27FC236}">
                    <a16:creationId xmlns:a16="http://schemas.microsoft.com/office/drawing/2014/main" id="{D98E0F25-6EA4-4278-959E-DF3723285B65}"/>
                  </a:ext>
                </a:extLst>
              </p:cNvPr>
              <p:cNvPicPr/>
              <p:nvPr/>
            </p:nvPicPr>
            <p:blipFill>
              <a:blip r:embed="rId10"/>
              <a:stretch>
                <a:fillRect/>
              </a:stretch>
            </p:blipFill>
            <p:spPr>
              <a:xfrm>
                <a:off x="5097593" y="3781999"/>
                <a:ext cx="170280" cy="2610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0A645B7-7523-414E-A73F-75B24E462E43}"/>
                  </a:ext>
                </a:extLst>
              </p14:cNvPr>
              <p14:cNvContentPartPr/>
              <p14:nvPr/>
            </p14:nvContentPartPr>
            <p14:xfrm>
              <a:off x="5714633" y="3256412"/>
              <a:ext cx="120600" cy="113760"/>
            </p14:xfrm>
          </p:contentPart>
        </mc:Choice>
        <mc:Fallback xmlns="">
          <p:pic>
            <p:nvPicPr>
              <p:cNvPr id="13" name="Ink 12">
                <a:extLst>
                  <a:ext uri="{FF2B5EF4-FFF2-40B4-BE49-F238E27FC236}">
                    <a16:creationId xmlns:a16="http://schemas.microsoft.com/office/drawing/2014/main" id="{E0A645B7-7523-414E-A73F-75B24E462E43}"/>
                  </a:ext>
                </a:extLst>
              </p:cNvPr>
              <p:cNvPicPr/>
              <p:nvPr/>
            </p:nvPicPr>
            <p:blipFill>
              <a:blip r:embed="rId12"/>
              <a:stretch>
                <a:fillRect/>
              </a:stretch>
            </p:blipFill>
            <p:spPr>
              <a:xfrm>
                <a:off x="5705993" y="3247772"/>
                <a:ext cx="138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4A6BF56-D2C3-43BF-91CA-A97D192618FA}"/>
                  </a:ext>
                </a:extLst>
              </p14:cNvPr>
              <p14:cNvContentPartPr/>
              <p14:nvPr/>
            </p14:nvContentPartPr>
            <p14:xfrm>
              <a:off x="5681513" y="3145532"/>
              <a:ext cx="150840" cy="42480"/>
            </p14:xfrm>
          </p:contentPart>
        </mc:Choice>
        <mc:Fallback xmlns="">
          <p:pic>
            <p:nvPicPr>
              <p:cNvPr id="15" name="Ink 14">
                <a:extLst>
                  <a:ext uri="{FF2B5EF4-FFF2-40B4-BE49-F238E27FC236}">
                    <a16:creationId xmlns:a16="http://schemas.microsoft.com/office/drawing/2014/main" id="{B4A6BF56-D2C3-43BF-91CA-A97D192618FA}"/>
                  </a:ext>
                </a:extLst>
              </p:cNvPr>
              <p:cNvPicPr/>
              <p:nvPr/>
            </p:nvPicPr>
            <p:blipFill>
              <a:blip r:embed="rId14"/>
              <a:stretch>
                <a:fillRect/>
              </a:stretch>
            </p:blipFill>
            <p:spPr>
              <a:xfrm>
                <a:off x="5672513" y="3136532"/>
                <a:ext cx="1684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68598531-2D8B-4BB8-949F-1D9DAD6D1DF0}"/>
                  </a:ext>
                </a:extLst>
              </p14:cNvPr>
              <p14:cNvContentPartPr/>
              <p14:nvPr/>
            </p14:nvContentPartPr>
            <p14:xfrm>
              <a:off x="5239433" y="3439652"/>
              <a:ext cx="302400" cy="261720"/>
            </p14:xfrm>
          </p:contentPart>
        </mc:Choice>
        <mc:Fallback xmlns="">
          <p:pic>
            <p:nvPicPr>
              <p:cNvPr id="22" name="Ink 21">
                <a:extLst>
                  <a:ext uri="{FF2B5EF4-FFF2-40B4-BE49-F238E27FC236}">
                    <a16:creationId xmlns:a16="http://schemas.microsoft.com/office/drawing/2014/main" id="{68598531-2D8B-4BB8-949F-1D9DAD6D1DF0}"/>
                  </a:ext>
                </a:extLst>
              </p:cNvPr>
              <p:cNvPicPr/>
              <p:nvPr/>
            </p:nvPicPr>
            <p:blipFill>
              <a:blip r:embed="rId16"/>
              <a:stretch>
                <a:fillRect/>
              </a:stretch>
            </p:blipFill>
            <p:spPr>
              <a:xfrm>
                <a:off x="5230444" y="3431012"/>
                <a:ext cx="320019" cy="279360"/>
              </a:xfrm>
              <a:prstGeom prst="rect">
                <a:avLst/>
              </a:prstGeom>
            </p:spPr>
          </p:pic>
        </mc:Fallback>
      </mc:AlternateContent>
      <p:cxnSp>
        <p:nvCxnSpPr>
          <p:cNvPr id="8" name="Straight Arrow Connector 7">
            <a:extLst>
              <a:ext uri="{FF2B5EF4-FFF2-40B4-BE49-F238E27FC236}">
                <a16:creationId xmlns:a16="http://schemas.microsoft.com/office/drawing/2014/main" id="{28C08CE4-63F2-4FCC-83DF-CF88CEF39DC4}"/>
              </a:ext>
            </a:extLst>
          </p:cNvPr>
          <p:cNvCxnSpPr/>
          <p:nvPr/>
        </p:nvCxnSpPr>
        <p:spPr>
          <a:xfrm flipV="1">
            <a:off x="5681513" y="3439652"/>
            <a:ext cx="1077506" cy="82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3338AF95-7C23-456F-A1F9-0FB230277E75}"/>
                  </a:ext>
                </a:extLst>
              </p14:cNvPr>
              <p14:cNvContentPartPr/>
              <p14:nvPr/>
            </p14:nvContentPartPr>
            <p14:xfrm>
              <a:off x="6290273" y="3775532"/>
              <a:ext cx="530280" cy="310680"/>
            </p14:xfrm>
          </p:contentPart>
        </mc:Choice>
        <mc:Fallback xmlns="">
          <p:pic>
            <p:nvPicPr>
              <p:cNvPr id="24" name="Ink 23">
                <a:extLst>
                  <a:ext uri="{FF2B5EF4-FFF2-40B4-BE49-F238E27FC236}">
                    <a16:creationId xmlns:a16="http://schemas.microsoft.com/office/drawing/2014/main" id="{3338AF95-7C23-456F-A1F9-0FB230277E75}"/>
                  </a:ext>
                </a:extLst>
              </p:cNvPr>
              <p:cNvPicPr/>
              <p:nvPr/>
            </p:nvPicPr>
            <p:blipFill>
              <a:blip r:embed="rId18"/>
              <a:stretch>
                <a:fillRect/>
              </a:stretch>
            </p:blipFill>
            <p:spPr>
              <a:xfrm>
                <a:off x="6281279" y="3766532"/>
                <a:ext cx="547908"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2" name="Ink 81">
                <a:extLst>
                  <a:ext uri="{FF2B5EF4-FFF2-40B4-BE49-F238E27FC236}">
                    <a16:creationId xmlns:a16="http://schemas.microsoft.com/office/drawing/2014/main" id="{D1DDE998-A572-47AC-8087-97ACB1EF77B7}"/>
                  </a:ext>
                </a:extLst>
              </p14:cNvPr>
              <p14:cNvContentPartPr/>
              <p14:nvPr/>
            </p14:nvContentPartPr>
            <p14:xfrm>
              <a:off x="8480873" y="3875972"/>
              <a:ext cx="360" cy="360"/>
            </p14:xfrm>
          </p:contentPart>
        </mc:Choice>
        <mc:Fallback xmlns="">
          <p:pic>
            <p:nvPicPr>
              <p:cNvPr id="82" name="Ink 81">
                <a:extLst>
                  <a:ext uri="{FF2B5EF4-FFF2-40B4-BE49-F238E27FC236}">
                    <a16:creationId xmlns:a16="http://schemas.microsoft.com/office/drawing/2014/main" id="{D1DDE998-A572-47AC-8087-97ACB1EF77B7}"/>
                  </a:ext>
                </a:extLst>
              </p:cNvPr>
              <p:cNvPicPr/>
              <p:nvPr/>
            </p:nvPicPr>
            <p:blipFill>
              <a:blip r:embed="rId20"/>
              <a:stretch>
                <a:fillRect/>
              </a:stretch>
            </p:blipFill>
            <p:spPr>
              <a:xfrm>
                <a:off x="8471873" y="3866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B0B23D63-098D-4E59-8F14-9664CB0BFD14}"/>
                  </a:ext>
                </a:extLst>
              </p14:cNvPr>
              <p14:cNvContentPartPr/>
              <p14:nvPr/>
            </p14:nvContentPartPr>
            <p14:xfrm>
              <a:off x="5475593" y="3883172"/>
              <a:ext cx="486000" cy="238680"/>
            </p14:xfrm>
          </p:contentPart>
        </mc:Choice>
        <mc:Fallback xmlns="">
          <p:pic>
            <p:nvPicPr>
              <p:cNvPr id="11" name="Ink 10">
                <a:extLst>
                  <a:ext uri="{FF2B5EF4-FFF2-40B4-BE49-F238E27FC236}">
                    <a16:creationId xmlns:a16="http://schemas.microsoft.com/office/drawing/2014/main" id="{B0B23D63-098D-4E59-8F14-9664CB0BFD14}"/>
                  </a:ext>
                </a:extLst>
              </p:cNvPr>
              <p:cNvPicPr/>
              <p:nvPr/>
            </p:nvPicPr>
            <p:blipFill>
              <a:blip r:embed="rId22"/>
              <a:stretch>
                <a:fillRect/>
              </a:stretch>
            </p:blipFill>
            <p:spPr>
              <a:xfrm>
                <a:off x="5466593" y="3874519"/>
                <a:ext cx="503640" cy="25634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 name="Ink 39">
                <a:extLst>
                  <a:ext uri="{FF2B5EF4-FFF2-40B4-BE49-F238E27FC236}">
                    <a16:creationId xmlns:a16="http://schemas.microsoft.com/office/drawing/2014/main" id="{A736E00C-BC0E-4E1F-953A-79D9E4541038}"/>
                  </a:ext>
                </a:extLst>
              </p14:cNvPr>
              <p14:cNvContentPartPr/>
              <p14:nvPr/>
            </p14:nvContentPartPr>
            <p14:xfrm>
              <a:off x="7730633" y="2846012"/>
              <a:ext cx="1118520" cy="584280"/>
            </p14:xfrm>
          </p:contentPart>
        </mc:Choice>
        <mc:Fallback xmlns="">
          <p:pic>
            <p:nvPicPr>
              <p:cNvPr id="40" name="Ink 39">
                <a:extLst>
                  <a:ext uri="{FF2B5EF4-FFF2-40B4-BE49-F238E27FC236}">
                    <a16:creationId xmlns:a16="http://schemas.microsoft.com/office/drawing/2014/main" id="{A736E00C-BC0E-4E1F-953A-79D9E4541038}"/>
                  </a:ext>
                </a:extLst>
              </p:cNvPr>
              <p:cNvPicPr/>
              <p:nvPr/>
            </p:nvPicPr>
            <p:blipFill>
              <a:blip r:embed="rId24"/>
              <a:stretch>
                <a:fillRect/>
              </a:stretch>
            </p:blipFill>
            <p:spPr>
              <a:xfrm>
                <a:off x="7721636" y="2837372"/>
                <a:ext cx="1136154" cy="601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9" name="Ink 48">
                <a:extLst>
                  <a:ext uri="{FF2B5EF4-FFF2-40B4-BE49-F238E27FC236}">
                    <a16:creationId xmlns:a16="http://schemas.microsoft.com/office/drawing/2014/main" id="{DB125A89-3E8A-4404-A30A-EDAB48148905}"/>
                  </a:ext>
                </a:extLst>
              </p14:cNvPr>
              <p14:cNvContentPartPr/>
              <p14:nvPr/>
            </p14:nvContentPartPr>
            <p14:xfrm>
              <a:off x="9075953" y="2886692"/>
              <a:ext cx="582840" cy="525600"/>
            </p14:xfrm>
          </p:contentPart>
        </mc:Choice>
        <mc:Fallback xmlns="">
          <p:pic>
            <p:nvPicPr>
              <p:cNvPr id="49" name="Ink 48">
                <a:extLst>
                  <a:ext uri="{FF2B5EF4-FFF2-40B4-BE49-F238E27FC236}">
                    <a16:creationId xmlns:a16="http://schemas.microsoft.com/office/drawing/2014/main" id="{DB125A89-3E8A-4404-A30A-EDAB48148905}"/>
                  </a:ext>
                </a:extLst>
              </p:cNvPr>
              <p:cNvPicPr/>
              <p:nvPr/>
            </p:nvPicPr>
            <p:blipFill>
              <a:blip r:embed="rId26"/>
              <a:stretch>
                <a:fillRect/>
              </a:stretch>
            </p:blipFill>
            <p:spPr>
              <a:xfrm>
                <a:off x="9067313" y="2878052"/>
                <a:ext cx="60048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0" name="Ink 59">
                <a:extLst>
                  <a:ext uri="{FF2B5EF4-FFF2-40B4-BE49-F238E27FC236}">
                    <a16:creationId xmlns:a16="http://schemas.microsoft.com/office/drawing/2014/main" id="{73BAD0A1-5248-40B6-AEC0-32C89DD55C18}"/>
                  </a:ext>
                </a:extLst>
              </p14:cNvPr>
              <p14:cNvContentPartPr/>
              <p14:nvPr/>
            </p14:nvContentPartPr>
            <p14:xfrm>
              <a:off x="7873913" y="3628292"/>
              <a:ext cx="880920" cy="237240"/>
            </p14:xfrm>
          </p:contentPart>
        </mc:Choice>
        <mc:Fallback xmlns="">
          <p:pic>
            <p:nvPicPr>
              <p:cNvPr id="60" name="Ink 59">
                <a:extLst>
                  <a:ext uri="{FF2B5EF4-FFF2-40B4-BE49-F238E27FC236}">
                    <a16:creationId xmlns:a16="http://schemas.microsoft.com/office/drawing/2014/main" id="{73BAD0A1-5248-40B6-AEC0-32C89DD55C18}"/>
                  </a:ext>
                </a:extLst>
              </p:cNvPr>
              <p:cNvPicPr/>
              <p:nvPr/>
            </p:nvPicPr>
            <p:blipFill>
              <a:blip r:embed="rId28"/>
              <a:stretch>
                <a:fillRect/>
              </a:stretch>
            </p:blipFill>
            <p:spPr>
              <a:xfrm>
                <a:off x="7864917" y="3619652"/>
                <a:ext cx="898553"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2" name="Ink 71">
                <a:extLst>
                  <a:ext uri="{FF2B5EF4-FFF2-40B4-BE49-F238E27FC236}">
                    <a16:creationId xmlns:a16="http://schemas.microsoft.com/office/drawing/2014/main" id="{F68209AC-B00C-48F4-9255-03F9269E5CF9}"/>
                  </a:ext>
                </a:extLst>
              </p14:cNvPr>
              <p14:cNvContentPartPr/>
              <p14:nvPr/>
            </p14:nvContentPartPr>
            <p14:xfrm>
              <a:off x="8983073" y="3551252"/>
              <a:ext cx="1211040" cy="673560"/>
            </p14:xfrm>
          </p:contentPart>
        </mc:Choice>
        <mc:Fallback xmlns="">
          <p:pic>
            <p:nvPicPr>
              <p:cNvPr id="72" name="Ink 71">
                <a:extLst>
                  <a:ext uri="{FF2B5EF4-FFF2-40B4-BE49-F238E27FC236}">
                    <a16:creationId xmlns:a16="http://schemas.microsoft.com/office/drawing/2014/main" id="{F68209AC-B00C-48F4-9255-03F9269E5CF9}"/>
                  </a:ext>
                </a:extLst>
              </p:cNvPr>
              <p:cNvPicPr/>
              <p:nvPr/>
            </p:nvPicPr>
            <p:blipFill>
              <a:blip r:embed="rId30"/>
              <a:stretch>
                <a:fillRect/>
              </a:stretch>
            </p:blipFill>
            <p:spPr>
              <a:xfrm>
                <a:off x="8974433" y="3542252"/>
                <a:ext cx="1228680" cy="691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B075071-1C7C-49C8-B2C8-6F0236358F4A}"/>
                  </a:ext>
                </a:extLst>
              </p14:cNvPr>
              <p14:cNvContentPartPr/>
              <p14:nvPr/>
            </p14:nvContentPartPr>
            <p14:xfrm>
              <a:off x="8128073" y="4257932"/>
              <a:ext cx="496080" cy="253800"/>
            </p14:xfrm>
          </p:contentPart>
        </mc:Choice>
        <mc:Fallback xmlns="">
          <p:pic>
            <p:nvPicPr>
              <p:cNvPr id="77" name="Ink 76">
                <a:extLst>
                  <a:ext uri="{FF2B5EF4-FFF2-40B4-BE49-F238E27FC236}">
                    <a16:creationId xmlns:a16="http://schemas.microsoft.com/office/drawing/2014/main" id="{DB075071-1C7C-49C8-B2C8-6F0236358F4A}"/>
                  </a:ext>
                </a:extLst>
              </p:cNvPr>
              <p:cNvPicPr/>
              <p:nvPr/>
            </p:nvPicPr>
            <p:blipFill>
              <a:blip r:embed="rId32"/>
              <a:stretch>
                <a:fillRect/>
              </a:stretch>
            </p:blipFill>
            <p:spPr>
              <a:xfrm>
                <a:off x="8119427" y="4248932"/>
                <a:ext cx="513733"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4" name="Ink 83">
                <a:extLst>
                  <a:ext uri="{FF2B5EF4-FFF2-40B4-BE49-F238E27FC236}">
                    <a16:creationId xmlns:a16="http://schemas.microsoft.com/office/drawing/2014/main" id="{B50C92FE-F8DC-44AE-92D1-BA996145653A}"/>
                  </a:ext>
                </a:extLst>
              </p14:cNvPr>
              <p14:cNvContentPartPr/>
              <p14:nvPr/>
            </p14:nvContentPartPr>
            <p14:xfrm>
              <a:off x="8710553" y="4284212"/>
              <a:ext cx="771120" cy="313200"/>
            </p14:xfrm>
          </p:contentPart>
        </mc:Choice>
        <mc:Fallback xmlns="">
          <p:pic>
            <p:nvPicPr>
              <p:cNvPr id="84" name="Ink 83">
                <a:extLst>
                  <a:ext uri="{FF2B5EF4-FFF2-40B4-BE49-F238E27FC236}">
                    <a16:creationId xmlns:a16="http://schemas.microsoft.com/office/drawing/2014/main" id="{B50C92FE-F8DC-44AE-92D1-BA996145653A}"/>
                  </a:ext>
                </a:extLst>
              </p:cNvPr>
              <p:cNvPicPr/>
              <p:nvPr/>
            </p:nvPicPr>
            <p:blipFill>
              <a:blip r:embed="rId34"/>
              <a:stretch>
                <a:fillRect/>
              </a:stretch>
            </p:blipFill>
            <p:spPr>
              <a:xfrm>
                <a:off x="8701553" y="4275572"/>
                <a:ext cx="788760" cy="330840"/>
              </a:xfrm>
              <a:prstGeom prst="rect">
                <a:avLst/>
              </a:prstGeom>
            </p:spPr>
          </p:pic>
        </mc:Fallback>
      </mc:AlternateContent>
    </p:spTree>
    <p:extLst>
      <p:ext uri="{BB962C8B-B14F-4D97-AF65-F5344CB8AC3E}">
        <p14:creationId xmlns:p14="http://schemas.microsoft.com/office/powerpoint/2010/main" val="3559467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650C-C998-4F58-9E3B-EE71C179193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155D-9DCF-452F-B764-E8ED70822456}"/>
                  </a:ext>
                </a:extLst>
              </p:cNvPr>
              <p:cNvSpPr>
                <a:spLocks noGrp="1"/>
              </p:cNvSpPr>
              <p:nvPr>
                <p:ph idx="1"/>
              </p:nvPr>
            </p:nvSpPr>
            <p:spPr/>
            <p:txBody>
              <a:bodyPr/>
              <a:lstStyle/>
              <a:p>
                <a:pPr marL="0" indent="0">
                  <a:buNone/>
                </a:pPr>
                <a:r>
                  <a:rPr lang="en-US" dirty="0"/>
                  <a:t>Suppose that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d>
                    <m:r>
                      <a:rPr lang="en-US" b="0" i="1" smtClean="0">
                        <a:latin typeface="Cambria Math" panose="02040503050406030204" pitchFamily="18" charset="0"/>
                      </a:rPr>
                      <m:t>=4</m:t>
                    </m:r>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r>
                      <a:rPr lang="en-US" b="0" i="1" smtClean="0">
                        <a:latin typeface="Cambria Math" panose="02040503050406030204" pitchFamily="18" charset="0"/>
                      </a:rPr>
                      <m:t>=5</m:t>
                    </m:r>
                  </m:oMath>
                </a14:m>
                <a:r>
                  <a:rPr lang="en-US" dirty="0"/>
                  <a:t> and the angle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is 120°. Determine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a:p>
                <a:pPr marL="0" indent="0">
                  <a:buNone/>
                </a:pPr>
                <a:r>
                  <a:rPr lang="en-US" dirty="0"/>
                  <a:t>Solution: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37155D-9DCF-452F-B764-E8ED7082245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86ED4EB-7650-47F7-8768-0D8D599FC4B4}"/>
              </a:ext>
            </a:extLst>
          </p:cNvPr>
          <p:cNvCxnSpPr/>
          <p:nvPr/>
        </p:nvCxnSpPr>
        <p:spPr>
          <a:xfrm flipH="1" flipV="1">
            <a:off x="2083324" y="3429000"/>
            <a:ext cx="612742"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4FC2B5-AEC7-47DE-89E1-F3845054554C}"/>
              </a:ext>
            </a:extLst>
          </p:cNvPr>
          <p:cNvCxnSpPr/>
          <p:nvPr/>
        </p:nvCxnSpPr>
        <p:spPr>
          <a:xfrm>
            <a:off x="2696066" y="4298623"/>
            <a:ext cx="12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A2C34F0-2E71-400D-A821-32F1B5F4958A}"/>
                  </a:ext>
                </a:extLst>
              </p14:cNvPr>
              <p14:cNvContentPartPr/>
              <p14:nvPr/>
            </p14:nvContentPartPr>
            <p14:xfrm>
              <a:off x="2467793" y="3906932"/>
              <a:ext cx="631440" cy="359640"/>
            </p14:xfrm>
          </p:contentPart>
        </mc:Choice>
        <mc:Fallback xmlns="">
          <p:pic>
            <p:nvPicPr>
              <p:cNvPr id="14" name="Ink 13">
                <a:extLst>
                  <a:ext uri="{FF2B5EF4-FFF2-40B4-BE49-F238E27FC236}">
                    <a16:creationId xmlns:a16="http://schemas.microsoft.com/office/drawing/2014/main" id="{DA2C34F0-2E71-400D-A821-32F1B5F4958A}"/>
                  </a:ext>
                </a:extLst>
              </p:cNvPr>
              <p:cNvPicPr/>
              <p:nvPr/>
            </p:nvPicPr>
            <p:blipFill>
              <a:blip r:embed="rId4"/>
              <a:stretch>
                <a:fillRect/>
              </a:stretch>
            </p:blipFill>
            <p:spPr>
              <a:xfrm>
                <a:off x="2459153" y="3897932"/>
                <a:ext cx="6490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F6B0952-3D47-4373-9E12-AA1D89576225}"/>
                  </a:ext>
                </a:extLst>
              </p14:cNvPr>
              <p14:cNvContentPartPr/>
              <p14:nvPr/>
            </p14:nvContentPartPr>
            <p14:xfrm>
              <a:off x="2105993" y="3803972"/>
              <a:ext cx="142200" cy="235080"/>
            </p14:xfrm>
          </p:contentPart>
        </mc:Choice>
        <mc:Fallback xmlns="">
          <p:pic>
            <p:nvPicPr>
              <p:cNvPr id="17" name="Ink 16">
                <a:extLst>
                  <a:ext uri="{FF2B5EF4-FFF2-40B4-BE49-F238E27FC236}">
                    <a16:creationId xmlns:a16="http://schemas.microsoft.com/office/drawing/2014/main" id="{AF6B0952-3D47-4373-9E12-AA1D89576225}"/>
                  </a:ext>
                </a:extLst>
              </p:cNvPr>
              <p:cNvPicPr/>
              <p:nvPr/>
            </p:nvPicPr>
            <p:blipFill>
              <a:blip r:embed="rId6"/>
              <a:stretch>
                <a:fillRect/>
              </a:stretch>
            </p:blipFill>
            <p:spPr>
              <a:xfrm>
                <a:off x="2096993" y="3795332"/>
                <a:ext cx="159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C067DB-14BC-4A6D-9069-B8CDD6DC9BC8}"/>
                  </a:ext>
                </a:extLst>
              </p14:cNvPr>
              <p14:cNvContentPartPr/>
              <p14:nvPr/>
            </p14:nvContentPartPr>
            <p14:xfrm>
              <a:off x="3145313" y="4359092"/>
              <a:ext cx="147960" cy="186840"/>
            </p14:xfrm>
          </p:contentPart>
        </mc:Choice>
        <mc:Fallback xmlns="">
          <p:pic>
            <p:nvPicPr>
              <p:cNvPr id="20" name="Ink 19">
                <a:extLst>
                  <a:ext uri="{FF2B5EF4-FFF2-40B4-BE49-F238E27FC236}">
                    <a16:creationId xmlns:a16="http://schemas.microsoft.com/office/drawing/2014/main" id="{53C067DB-14BC-4A6D-9069-B8CDD6DC9BC8}"/>
                  </a:ext>
                </a:extLst>
              </p:cNvPr>
              <p:cNvPicPr/>
              <p:nvPr/>
            </p:nvPicPr>
            <p:blipFill>
              <a:blip r:embed="rId8"/>
              <a:stretch>
                <a:fillRect/>
              </a:stretch>
            </p:blipFill>
            <p:spPr>
              <a:xfrm>
                <a:off x="3136313" y="4350452"/>
                <a:ext cx="165600" cy="204480"/>
              </a:xfrm>
              <a:prstGeom prst="rect">
                <a:avLst/>
              </a:prstGeom>
            </p:spPr>
          </p:pic>
        </mc:Fallback>
      </mc:AlternateContent>
      <p:cxnSp>
        <p:nvCxnSpPr>
          <p:cNvPr id="6" name="Straight Arrow Connector 5">
            <a:extLst>
              <a:ext uri="{FF2B5EF4-FFF2-40B4-BE49-F238E27FC236}">
                <a16:creationId xmlns:a16="http://schemas.microsoft.com/office/drawing/2014/main" id="{ACCA8EA3-1C44-4517-8D1A-C8246FA69CAC}"/>
              </a:ext>
            </a:extLst>
          </p:cNvPr>
          <p:cNvCxnSpPr/>
          <p:nvPr/>
        </p:nvCxnSpPr>
        <p:spPr>
          <a:xfrm flipH="1" flipV="1">
            <a:off x="5062194" y="3429000"/>
            <a:ext cx="622169"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EC891C-42C7-4AD9-BF0E-710066E753AF}"/>
              </a:ext>
            </a:extLst>
          </p:cNvPr>
          <p:cNvCxnSpPr/>
          <p:nvPr/>
        </p:nvCxnSpPr>
        <p:spPr>
          <a:xfrm>
            <a:off x="5081047" y="3429000"/>
            <a:ext cx="1677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8E0F25-6EA4-4278-959E-DF3723285B65}"/>
                  </a:ext>
                </a:extLst>
              </p14:cNvPr>
              <p14:cNvContentPartPr/>
              <p14:nvPr/>
            </p14:nvContentPartPr>
            <p14:xfrm>
              <a:off x="5106233" y="3790652"/>
              <a:ext cx="152640" cy="243360"/>
            </p14:xfrm>
          </p:contentPart>
        </mc:Choice>
        <mc:Fallback xmlns="">
          <p:pic>
            <p:nvPicPr>
              <p:cNvPr id="12" name="Ink 11">
                <a:extLst>
                  <a:ext uri="{FF2B5EF4-FFF2-40B4-BE49-F238E27FC236}">
                    <a16:creationId xmlns:a16="http://schemas.microsoft.com/office/drawing/2014/main" id="{D98E0F25-6EA4-4278-959E-DF3723285B65}"/>
                  </a:ext>
                </a:extLst>
              </p:cNvPr>
              <p:cNvPicPr/>
              <p:nvPr/>
            </p:nvPicPr>
            <p:blipFill>
              <a:blip r:embed="rId10"/>
              <a:stretch>
                <a:fillRect/>
              </a:stretch>
            </p:blipFill>
            <p:spPr>
              <a:xfrm>
                <a:off x="5097593" y="3781999"/>
                <a:ext cx="170280" cy="2610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0A645B7-7523-414E-A73F-75B24E462E43}"/>
                  </a:ext>
                </a:extLst>
              </p14:cNvPr>
              <p14:cNvContentPartPr/>
              <p14:nvPr/>
            </p14:nvContentPartPr>
            <p14:xfrm>
              <a:off x="5714633" y="3256412"/>
              <a:ext cx="120600" cy="113760"/>
            </p14:xfrm>
          </p:contentPart>
        </mc:Choice>
        <mc:Fallback xmlns="">
          <p:pic>
            <p:nvPicPr>
              <p:cNvPr id="13" name="Ink 12">
                <a:extLst>
                  <a:ext uri="{FF2B5EF4-FFF2-40B4-BE49-F238E27FC236}">
                    <a16:creationId xmlns:a16="http://schemas.microsoft.com/office/drawing/2014/main" id="{E0A645B7-7523-414E-A73F-75B24E462E43}"/>
                  </a:ext>
                </a:extLst>
              </p:cNvPr>
              <p:cNvPicPr/>
              <p:nvPr/>
            </p:nvPicPr>
            <p:blipFill>
              <a:blip r:embed="rId12"/>
              <a:stretch>
                <a:fillRect/>
              </a:stretch>
            </p:blipFill>
            <p:spPr>
              <a:xfrm>
                <a:off x="5705993" y="3247772"/>
                <a:ext cx="138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4A6BF56-D2C3-43BF-91CA-A97D192618FA}"/>
                  </a:ext>
                </a:extLst>
              </p14:cNvPr>
              <p14:cNvContentPartPr/>
              <p14:nvPr/>
            </p14:nvContentPartPr>
            <p14:xfrm>
              <a:off x="5681513" y="3145532"/>
              <a:ext cx="150840" cy="42480"/>
            </p14:xfrm>
          </p:contentPart>
        </mc:Choice>
        <mc:Fallback xmlns="">
          <p:pic>
            <p:nvPicPr>
              <p:cNvPr id="15" name="Ink 14">
                <a:extLst>
                  <a:ext uri="{FF2B5EF4-FFF2-40B4-BE49-F238E27FC236}">
                    <a16:creationId xmlns:a16="http://schemas.microsoft.com/office/drawing/2014/main" id="{B4A6BF56-D2C3-43BF-91CA-A97D192618FA}"/>
                  </a:ext>
                </a:extLst>
              </p:cNvPr>
              <p:cNvPicPr/>
              <p:nvPr/>
            </p:nvPicPr>
            <p:blipFill>
              <a:blip r:embed="rId14"/>
              <a:stretch>
                <a:fillRect/>
              </a:stretch>
            </p:blipFill>
            <p:spPr>
              <a:xfrm>
                <a:off x="5672513" y="3136532"/>
                <a:ext cx="1684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68598531-2D8B-4BB8-949F-1D9DAD6D1DF0}"/>
                  </a:ext>
                </a:extLst>
              </p14:cNvPr>
              <p14:cNvContentPartPr/>
              <p14:nvPr/>
            </p14:nvContentPartPr>
            <p14:xfrm>
              <a:off x="5239433" y="3439652"/>
              <a:ext cx="302400" cy="261720"/>
            </p14:xfrm>
          </p:contentPart>
        </mc:Choice>
        <mc:Fallback xmlns="">
          <p:pic>
            <p:nvPicPr>
              <p:cNvPr id="22" name="Ink 21">
                <a:extLst>
                  <a:ext uri="{FF2B5EF4-FFF2-40B4-BE49-F238E27FC236}">
                    <a16:creationId xmlns:a16="http://schemas.microsoft.com/office/drawing/2014/main" id="{68598531-2D8B-4BB8-949F-1D9DAD6D1DF0}"/>
                  </a:ext>
                </a:extLst>
              </p:cNvPr>
              <p:cNvPicPr/>
              <p:nvPr/>
            </p:nvPicPr>
            <p:blipFill>
              <a:blip r:embed="rId16"/>
              <a:stretch>
                <a:fillRect/>
              </a:stretch>
            </p:blipFill>
            <p:spPr>
              <a:xfrm>
                <a:off x="5230444" y="3431012"/>
                <a:ext cx="320019" cy="279360"/>
              </a:xfrm>
              <a:prstGeom prst="rect">
                <a:avLst/>
              </a:prstGeom>
            </p:spPr>
          </p:pic>
        </mc:Fallback>
      </mc:AlternateContent>
      <p:cxnSp>
        <p:nvCxnSpPr>
          <p:cNvPr id="8" name="Straight Arrow Connector 7">
            <a:extLst>
              <a:ext uri="{FF2B5EF4-FFF2-40B4-BE49-F238E27FC236}">
                <a16:creationId xmlns:a16="http://schemas.microsoft.com/office/drawing/2014/main" id="{28C08CE4-63F2-4FCC-83DF-CF88CEF39DC4}"/>
              </a:ext>
            </a:extLst>
          </p:cNvPr>
          <p:cNvCxnSpPr/>
          <p:nvPr/>
        </p:nvCxnSpPr>
        <p:spPr>
          <a:xfrm flipV="1">
            <a:off x="5681513" y="3439652"/>
            <a:ext cx="1077506" cy="82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3338AF95-7C23-456F-A1F9-0FB230277E75}"/>
                  </a:ext>
                </a:extLst>
              </p14:cNvPr>
              <p14:cNvContentPartPr/>
              <p14:nvPr/>
            </p14:nvContentPartPr>
            <p14:xfrm>
              <a:off x="6290273" y="3775532"/>
              <a:ext cx="530280" cy="310680"/>
            </p14:xfrm>
          </p:contentPart>
        </mc:Choice>
        <mc:Fallback xmlns="">
          <p:pic>
            <p:nvPicPr>
              <p:cNvPr id="24" name="Ink 23">
                <a:extLst>
                  <a:ext uri="{FF2B5EF4-FFF2-40B4-BE49-F238E27FC236}">
                    <a16:creationId xmlns:a16="http://schemas.microsoft.com/office/drawing/2014/main" id="{3338AF95-7C23-456F-A1F9-0FB230277E75}"/>
                  </a:ext>
                </a:extLst>
              </p:cNvPr>
              <p:cNvPicPr/>
              <p:nvPr/>
            </p:nvPicPr>
            <p:blipFill>
              <a:blip r:embed="rId18"/>
              <a:stretch>
                <a:fillRect/>
              </a:stretch>
            </p:blipFill>
            <p:spPr>
              <a:xfrm>
                <a:off x="6281279" y="3766532"/>
                <a:ext cx="547908"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2" name="Ink 81">
                <a:extLst>
                  <a:ext uri="{FF2B5EF4-FFF2-40B4-BE49-F238E27FC236}">
                    <a16:creationId xmlns:a16="http://schemas.microsoft.com/office/drawing/2014/main" id="{D1DDE998-A572-47AC-8087-97ACB1EF77B7}"/>
                  </a:ext>
                </a:extLst>
              </p14:cNvPr>
              <p14:cNvContentPartPr/>
              <p14:nvPr/>
            </p14:nvContentPartPr>
            <p14:xfrm>
              <a:off x="8480873" y="3875972"/>
              <a:ext cx="360" cy="360"/>
            </p14:xfrm>
          </p:contentPart>
        </mc:Choice>
        <mc:Fallback xmlns="">
          <p:pic>
            <p:nvPicPr>
              <p:cNvPr id="82" name="Ink 81">
                <a:extLst>
                  <a:ext uri="{FF2B5EF4-FFF2-40B4-BE49-F238E27FC236}">
                    <a16:creationId xmlns:a16="http://schemas.microsoft.com/office/drawing/2014/main" id="{D1DDE998-A572-47AC-8087-97ACB1EF77B7}"/>
                  </a:ext>
                </a:extLst>
              </p:cNvPr>
              <p:cNvPicPr/>
              <p:nvPr/>
            </p:nvPicPr>
            <p:blipFill>
              <a:blip r:embed="rId20"/>
              <a:stretch>
                <a:fillRect/>
              </a:stretch>
            </p:blipFill>
            <p:spPr>
              <a:xfrm>
                <a:off x="8471873" y="3866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B0B23D63-098D-4E59-8F14-9664CB0BFD14}"/>
                  </a:ext>
                </a:extLst>
              </p14:cNvPr>
              <p14:cNvContentPartPr/>
              <p14:nvPr/>
            </p14:nvContentPartPr>
            <p14:xfrm>
              <a:off x="5475593" y="3883172"/>
              <a:ext cx="486000" cy="238680"/>
            </p14:xfrm>
          </p:contentPart>
        </mc:Choice>
        <mc:Fallback xmlns="">
          <p:pic>
            <p:nvPicPr>
              <p:cNvPr id="11" name="Ink 10">
                <a:extLst>
                  <a:ext uri="{FF2B5EF4-FFF2-40B4-BE49-F238E27FC236}">
                    <a16:creationId xmlns:a16="http://schemas.microsoft.com/office/drawing/2014/main" id="{B0B23D63-098D-4E59-8F14-9664CB0BFD14}"/>
                  </a:ext>
                </a:extLst>
              </p:cNvPr>
              <p:cNvPicPr/>
              <p:nvPr/>
            </p:nvPicPr>
            <p:blipFill>
              <a:blip r:embed="rId22"/>
              <a:stretch>
                <a:fillRect/>
              </a:stretch>
            </p:blipFill>
            <p:spPr>
              <a:xfrm>
                <a:off x="5466593" y="3874519"/>
                <a:ext cx="503640" cy="25634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Ink 48">
                <a:extLst>
                  <a:ext uri="{FF2B5EF4-FFF2-40B4-BE49-F238E27FC236}">
                    <a16:creationId xmlns:a16="http://schemas.microsoft.com/office/drawing/2014/main" id="{DB125A89-3E8A-4404-A30A-EDAB48148905}"/>
                  </a:ext>
                </a:extLst>
              </p14:cNvPr>
              <p14:cNvContentPartPr/>
              <p14:nvPr/>
            </p14:nvContentPartPr>
            <p14:xfrm>
              <a:off x="9249833" y="2886692"/>
              <a:ext cx="360" cy="5760"/>
            </p14:xfrm>
          </p:contentPart>
        </mc:Choice>
        <mc:Fallback xmlns="">
          <p:pic>
            <p:nvPicPr>
              <p:cNvPr id="49" name="Ink 48">
                <a:extLst>
                  <a:ext uri="{FF2B5EF4-FFF2-40B4-BE49-F238E27FC236}">
                    <a16:creationId xmlns:a16="http://schemas.microsoft.com/office/drawing/2014/main" id="{DB125A89-3E8A-4404-A30A-EDAB48148905}"/>
                  </a:ext>
                </a:extLst>
              </p:cNvPr>
              <p:cNvPicPr/>
              <p:nvPr/>
            </p:nvPicPr>
            <p:blipFill>
              <a:blip r:embed="rId20"/>
              <a:stretch>
                <a:fillRect/>
              </a:stretch>
            </p:blipFill>
            <p:spPr>
              <a:xfrm>
                <a:off x="9241193" y="2878052"/>
                <a:ext cx="180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F68209AC-B00C-48F4-9255-03F9269E5CF9}"/>
                  </a:ext>
                </a:extLst>
              </p14:cNvPr>
              <p14:cNvContentPartPr/>
              <p14:nvPr/>
            </p14:nvContentPartPr>
            <p14:xfrm>
              <a:off x="9566633" y="3613172"/>
              <a:ext cx="1440" cy="360"/>
            </p14:xfrm>
          </p:contentPart>
        </mc:Choice>
        <mc:Fallback xmlns="">
          <p:pic>
            <p:nvPicPr>
              <p:cNvPr id="72" name="Ink 71">
                <a:extLst>
                  <a:ext uri="{FF2B5EF4-FFF2-40B4-BE49-F238E27FC236}">
                    <a16:creationId xmlns:a16="http://schemas.microsoft.com/office/drawing/2014/main" id="{F68209AC-B00C-48F4-9255-03F9269E5CF9}"/>
                  </a:ext>
                </a:extLst>
              </p:cNvPr>
              <p:cNvPicPr/>
              <p:nvPr/>
            </p:nvPicPr>
            <p:blipFill>
              <a:blip r:embed="rId20"/>
              <a:stretch>
                <a:fillRect/>
              </a:stretch>
            </p:blipFill>
            <p:spPr>
              <a:xfrm>
                <a:off x="9557633" y="3604532"/>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D677665F-EC71-4955-99E9-982692A3F044}"/>
                  </a:ext>
                </a:extLst>
              </p14:cNvPr>
              <p14:cNvContentPartPr/>
              <p14:nvPr/>
            </p14:nvContentPartPr>
            <p14:xfrm>
              <a:off x="7896953" y="3092612"/>
              <a:ext cx="281520" cy="234720"/>
            </p14:xfrm>
          </p:contentPart>
        </mc:Choice>
        <mc:Fallback xmlns="">
          <p:pic>
            <p:nvPicPr>
              <p:cNvPr id="21" name="Ink 20">
                <a:extLst>
                  <a:ext uri="{FF2B5EF4-FFF2-40B4-BE49-F238E27FC236}">
                    <a16:creationId xmlns:a16="http://schemas.microsoft.com/office/drawing/2014/main" id="{D677665F-EC71-4955-99E9-982692A3F044}"/>
                  </a:ext>
                </a:extLst>
              </p:cNvPr>
              <p:cNvPicPr/>
              <p:nvPr/>
            </p:nvPicPr>
            <p:blipFill>
              <a:blip r:embed="rId26"/>
              <a:stretch>
                <a:fillRect/>
              </a:stretch>
            </p:blipFill>
            <p:spPr>
              <a:xfrm>
                <a:off x="7887953" y="3083612"/>
                <a:ext cx="2991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2E3A0590-C0C0-47C1-B8A8-594F1881E400}"/>
                  </a:ext>
                </a:extLst>
              </p14:cNvPr>
              <p14:cNvContentPartPr/>
              <p14:nvPr/>
            </p14:nvContentPartPr>
            <p14:xfrm>
              <a:off x="10120673" y="3197732"/>
              <a:ext cx="183240" cy="114840"/>
            </p14:xfrm>
          </p:contentPart>
        </mc:Choice>
        <mc:Fallback xmlns="">
          <p:pic>
            <p:nvPicPr>
              <p:cNvPr id="35" name="Ink 34">
                <a:extLst>
                  <a:ext uri="{FF2B5EF4-FFF2-40B4-BE49-F238E27FC236}">
                    <a16:creationId xmlns:a16="http://schemas.microsoft.com/office/drawing/2014/main" id="{2E3A0590-C0C0-47C1-B8A8-594F1881E400}"/>
                  </a:ext>
                </a:extLst>
              </p:cNvPr>
              <p:cNvPicPr/>
              <p:nvPr/>
            </p:nvPicPr>
            <p:blipFill>
              <a:blip r:embed="rId28"/>
              <a:stretch>
                <a:fillRect/>
              </a:stretch>
            </p:blipFill>
            <p:spPr>
              <a:xfrm>
                <a:off x="10111673" y="3188732"/>
                <a:ext cx="2008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4" name="Ink 43">
                <a:extLst>
                  <a:ext uri="{FF2B5EF4-FFF2-40B4-BE49-F238E27FC236}">
                    <a16:creationId xmlns:a16="http://schemas.microsoft.com/office/drawing/2014/main" id="{83146AE2-B6D6-4C7A-94D9-1B1B26D3C679}"/>
                  </a:ext>
                </a:extLst>
              </p14:cNvPr>
              <p14:cNvContentPartPr/>
              <p14:nvPr/>
            </p14:nvContentPartPr>
            <p14:xfrm>
              <a:off x="10510913" y="3016652"/>
              <a:ext cx="870840" cy="267480"/>
            </p14:xfrm>
          </p:contentPart>
        </mc:Choice>
        <mc:Fallback xmlns="">
          <p:pic>
            <p:nvPicPr>
              <p:cNvPr id="44" name="Ink 43">
                <a:extLst>
                  <a:ext uri="{FF2B5EF4-FFF2-40B4-BE49-F238E27FC236}">
                    <a16:creationId xmlns:a16="http://schemas.microsoft.com/office/drawing/2014/main" id="{83146AE2-B6D6-4C7A-94D9-1B1B26D3C679}"/>
                  </a:ext>
                </a:extLst>
              </p:cNvPr>
              <p:cNvPicPr/>
              <p:nvPr/>
            </p:nvPicPr>
            <p:blipFill>
              <a:blip r:embed="rId30"/>
              <a:stretch>
                <a:fillRect/>
              </a:stretch>
            </p:blipFill>
            <p:spPr>
              <a:xfrm>
                <a:off x="10501913" y="3007664"/>
                <a:ext cx="888480" cy="28509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5" name="Ink 44">
                <a:extLst>
                  <a:ext uri="{FF2B5EF4-FFF2-40B4-BE49-F238E27FC236}">
                    <a16:creationId xmlns:a16="http://schemas.microsoft.com/office/drawing/2014/main" id="{21E2A828-7797-40F1-A4B8-EADC65B0B6D3}"/>
                  </a:ext>
                </a:extLst>
              </p14:cNvPr>
              <p14:cNvContentPartPr/>
              <p14:nvPr/>
            </p14:nvContentPartPr>
            <p14:xfrm>
              <a:off x="8474753" y="3017732"/>
              <a:ext cx="1435320" cy="365760"/>
            </p14:xfrm>
          </p:contentPart>
        </mc:Choice>
        <mc:Fallback xmlns="">
          <p:pic>
            <p:nvPicPr>
              <p:cNvPr id="45" name="Ink 44">
                <a:extLst>
                  <a:ext uri="{FF2B5EF4-FFF2-40B4-BE49-F238E27FC236}">
                    <a16:creationId xmlns:a16="http://schemas.microsoft.com/office/drawing/2014/main" id="{21E2A828-7797-40F1-A4B8-EADC65B0B6D3}"/>
                  </a:ext>
                </a:extLst>
              </p:cNvPr>
              <p:cNvPicPr/>
              <p:nvPr/>
            </p:nvPicPr>
            <p:blipFill>
              <a:blip r:embed="rId32"/>
              <a:stretch>
                <a:fillRect/>
              </a:stretch>
            </p:blipFill>
            <p:spPr>
              <a:xfrm>
                <a:off x="8466111" y="3008732"/>
                <a:ext cx="1452964"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5" name="Ink 54">
                <a:extLst>
                  <a:ext uri="{FF2B5EF4-FFF2-40B4-BE49-F238E27FC236}">
                    <a16:creationId xmlns:a16="http://schemas.microsoft.com/office/drawing/2014/main" id="{ECDB7A5E-5511-42DA-9AE4-7E3DEDAF166B}"/>
                  </a:ext>
                </a:extLst>
              </p14:cNvPr>
              <p14:cNvContentPartPr/>
              <p14:nvPr/>
            </p14:nvContentPartPr>
            <p14:xfrm>
              <a:off x="9182153" y="3572492"/>
              <a:ext cx="319680" cy="225000"/>
            </p14:xfrm>
          </p:contentPart>
        </mc:Choice>
        <mc:Fallback xmlns="">
          <p:pic>
            <p:nvPicPr>
              <p:cNvPr id="55" name="Ink 54">
                <a:extLst>
                  <a:ext uri="{FF2B5EF4-FFF2-40B4-BE49-F238E27FC236}">
                    <a16:creationId xmlns:a16="http://schemas.microsoft.com/office/drawing/2014/main" id="{ECDB7A5E-5511-42DA-9AE4-7E3DEDAF166B}"/>
                  </a:ext>
                </a:extLst>
              </p:cNvPr>
              <p:cNvPicPr/>
              <p:nvPr/>
            </p:nvPicPr>
            <p:blipFill>
              <a:blip r:embed="rId34"/>
              <a:stretch>
                <a:fillRect/>
              </a:stretch>
            </p:blipFill>
            <p:spPr>
              <a:xfrm>
                <a:off x="9173163" y="3563852"/>
                <a:ext cx="3373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6" name="Ink 55">
                <a:extLst>
                  <a:ext uri="{FF2B5EF4-FFF2-40B4-BE49-F238E27FC236}">
                    <a16:creationId xmlns:a16="http://schemas.microsoft.com/office/drawing/2014/main" id="{42D31F0D-CB88-4F21-A71A-1321E699FE93}"/>
                  </a:ext>
                </a:extLst>
              </p14:cNvPr>
              <p14:cNvContentPartPr/>
              <p14:nvPr/>
            </p14:nvContentPartPr>
            <p14:xfrm>
              <a:off x="7778873" y="3584372"/>
              <a:ext cx="1112760" cy="173880"/>
            </p14:xfrm>
          </p:contentPart>
        </mc:Choice>
        <mc:Fallback xmlns="">
          <p:pic>
            <p:nvPicPr>
              <p:cNvPr id="56" name="Ink 55">
                <a:extLst>
                  <a:ext uri="{FF2B5EF4-FFF2-40B4-BE49-F238E27FC236}">
                    <a16:creationId xmlns:a16="http://schemas.microsoft.com/office/drawing/2014/main" id="{42D31F0D-CB88-4F21-A71A-1321E699FE93}"/>
                  </a:ext>
                </a:extLst>
              </p:cNvPr>
              <p:cNvPicPr/>
              <p:nvPr/>
            </p:nvPicPr>
            <p:blipFill>
              <a:blip r:embed="rId36"/>
              <a:stretch>
                <a:fillRect/>
              </a:stretch>
            </p:blipFill>
            <p:spPr>
              <a:xfrm>
                <a:off x="7770233" y="3575732"/>
                <a:ext cx="11304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1" name="Ink 70">
                <a:extLst>
                  <a:ext uri="{FF2B5EF4-FFF2-40B4-BE49-F238E27FC236}">
                    <a16:creationId xmlns:a16="http://schemas.microsoft.com/office/drawing/2014/main" id="{487E22B2-7900-4CC5-B1DE-8E0D99E42F09}"/>
                  </a:ext>
                </a:extLst>
              </p14:cNvPr>
              <p14:cNvContentPartPr/>
              <p14:nvPr/>
            </p14:nvContentPartPr>
            <p14:xfrm>
              <a:off x="10820513" y="3402212"/>
              <a:ext cx="388800" cy="320760"/>
            </p14:xfrm>
          </p:contentPart>
        </mc:Choice>
        <mc:Fallback xmlns="">
          <p:pic>
            <p:nvPicPr>
              <p:cNvPr id="71" name="Ink 70">
                <a:extLst>
                  <a:ext uri="{FF2B5EF4-FFF2-40B4-BE49-F238E27FC236}">
                    <a16:creationId xmlns:a16="http://schemas.microsoft.com/office/drawing/2014/main" id="{487E22B2-7900-4CC5-B1DE-8E0D99E42F09}"/>
                  </a:ext>
                </a:extLst>
              </p:cNvPr>
              <p:cNvPicPr/>
              <p:nvPr/>
            </p:nvPicPr>
            <p:blipFill>
              <a:blip r:embed="rId38"/>
              <a:stretch>
                <a:fillRect/>
              </a:stretch>
            </p:blipFill>
            <p:spPr>
              <a:xfrm>
                <a:off x="10811513" y="3393572"/>
                <a:ext cx="4064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3" name="Ink 72">
                <a:extLst>
                  <a:ext uri="{FF2B5EF4-FFF2-40B4-BE49-F238E27FC236}">
                    <a16:creationId xmlns:a16="http://schemas.microsoft.com/office/drawing/2014/main" id="{5CAAFDB3-6743-4CEC-886F-CF4E8C701B5C}"/>
                  </a:ext>
                </a:extLst>
              </p14:cNvPr>
              <p14:cNvContentPartPr/>
              <p14:nvPr/>
            </p14:nvContentPartPr>
            <p14:xfrm>
              <a:off x="9753833" y="3458012"/>
              <a:ext cx="732240" cy="279360"/>
            </p14:xfrm>
          </p:contentPart>
        </mc:Choice>
        <mc:Fallback xmlns="">
          <p:pic>
            <p:nvPicPr>
              <p:cNvPr id="73" name="Ink 72">
                <a:extLst>
                  <a:ext uri="{FF2B5EF4-FFF2-40B4-BE49-F238E27FC236}">
                    <a16:creationId xmlns:a16="http://schemas.microsoft.com/office/drawing/2014/main" id="{5CAAFDB3-6743-4CEC-886F-CF4E8C701B5C}"/>
                  </a:ext>
                </a:extLst>
              </p:cNvPr>
              <p:cNvPicPr/>
              <p:nvPr/>
            </p:nvPicPr>
            <p:blipFill>
              <a:blip r:embed="rId40"/>
              <a:stretch>
                <a:fillRect/>
              </a:stretch>
            </p:blipFill>
            <p:spPr>
              <a:xfrm>
                <a:off x="9745197" y="3449012"/>
                <a:ext cx="749871"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0" name="Ink 99">
                <a:extLst>
                  <a:ext uri="{FF2B5EF4-FFF2-40B4-BE49-F238E27FC236}">
                    <a16:creationId xmlns:a16="http://schemas.microsoft.com/office/drawing/2014/main" id="{39D79787-4D5F-4328-B4C8-32CBDCFFB713}"/>
                  </a:ext>
                </a:extLst>
              </p14:cNvPr>
              <p14:cNvContentPartPr/>
              <p14:nvPr/>
            </p14:nvContentPartPr>
            <p14:xfrm>
              <a:off x="10582193" y="3892892"/>
              <a:ext cx="1099440" cy="243720"/>
            </p14:xfrm>
          </p:contentPart>
        </mc:Choice>
        <mc:Fallback xmlns="">
          <p:pic>
            <p:nvPicPr>
              <p:cNvPr id="100" name="Ink 99">
                <a:extLst>
                  <a:ext uri="{FF2B5EF4-FFF2-40B4-BE49-F238E27FC236}">
                    <a16:creationId xmlns:a16="http://schemas.microsoft.com/office/drawing/2014/main" id="{39D79787-4D5F-4328-B4C8-32CBDCFFB713}"/>
                  </a:ext>
                </a:extLst>
              </p:cNvPr>
              <p:cNvPicPr/>
              <p:nvPr/>
            </p:nvPicPr>
            <p:blipFill>
              <a:blip r:embed="rId42"/>
              <a:stretch>
                <a:fillRect/>
              </a:stretch>
            </p:blipFill>
            <p:spPr>
              <a:xfrm>
                <a:off x="10573193" y="3884252"/>
                <a:ext cx="11170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1" name="Ink 100">
                <a:extLst>
                  <a:ext uri="{FF2B5EF4-FFF2-40B4-BE49-F238E27FC236}">
                    <a16:creationId xmlns:a16="http://schemas.microsoft.com/office/drawing/2014/main" id="{DAB6991A-1201-4B9C-944C-882A7B815BBB}"/>
                  </a:ext>
                </a:extLst>
              </p14:cNvPr>
              <p14:cNvContentPartPr/>
              <p14:nvPr/>
            </p14:nvContentPartPr>
            <p14:xfrm>
              <a:off x="9774353" y="3927452"/>
              <a:ext cx="478440" cy="227520"/>
            </p14:xfrm>
          </p:contentPart>
        </mc:Choice>
        <mc:Fallback xmlns="">
          <p:pic>
            <p:nvPicPr>
              <p:cNvPr id="101" name="Ink 100">
                <a:extLst>
                  <a:ext uri="{FF2B5EF4-FFF2-40B4-BE49-F238E27FC236}">
                    <a16:creationId xmlns:a16="http://schemas.microsoft.com/office/drawing/2014/main" id="{DAB6991A-1201-4B9C-944C-882A7B815BBB}"/>
                  </a:ext>
                </a:extLst>
              </p:cNvPr>
              <p:cNvPicPr/>
              <p:nvPr/>
            </p:nvPicPr>
            <p:blipFill>
              <a:blip r:embed="rId44"/>
              <a:stretch>
                <a:fillRect/>
              </a:stretch>
            </p:blipFill>
            <p:spPr>
              <a:xfrm>
                <a:off x="9765353" y="3918452"/>
                <a:ext cx="4960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2" name="Ink 101">
                <a:extLst>
                  <a:ext uri="{FF2B5EF4-FFF2-40B4-BE49-F238E27FC236}">
                    <a16:creationId xmlns:a16="http://schemas.microsoft.com/office/drawing/2014/main" id="{F82ACFD2-ECA0-48D4-9104-DA26805ADFCA}"/>
                  </a:ext>
                </a:extLst>
              </p14:cNvPr>
              <p14:cNvContentPartPr/>
              <p14:nvPr/>
            </p14:nvContentPartPr>
            <p14:xfrm>
              <a:off x="7711913" y="3945452"/>
              <a:ext cx="1648800" cy="366840"/>
            </p14:xfrm>
          </p:contentPart>
        </mc:Choice>
        <mc:Fallback xmlns="">
          <p:pic>
            <p:nvPicPr>
              <p:cNvPr id="102" name="Ink 101">
                <a:extLst>
                  <a:ext uri="{FF2B5EF4-FFF2-40B4-BE49-F238E27FC236}">
                    <a16:creationId xmlns:a16="http://schemas.microsoft.com/office/drawing/2014/main" id="{F82ACFD2-ECA0-48D4-9104-DA26805ADFCA}"/>
                  </a:ext>
                </a:extLst>
              </p:cNvPr>
              <p:cNvPicPr/>
              <p:nvPr/>
            </p:nvPicPr>
            <p:blipFill>
              <a:blip r:embed="rId46"/>
              <a:stretch>
                <a:fillRect/>
              </a:stretch>
            </p:blipFill>
            <p:spPr>
              <a:xfrm>
                <a:off x="7702915" y="3936812"/>
                <a:ext cx="1666436"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3" name="Ink 102">
                <a:extLst>
                  <a:ext uri="{FF2B5EF4-FFF2-40B4-BE49-F238E27FC236}">
                    <a16:creationId xmlns:a16="http://schemas.microsoft.com/office/drawing/2014/main" id="{404DE2B8-A383-4199-B167-239EDE16C605}"/>
                  </a:ext>
                </a:extLst>
              </p14:cNvPr>
              <p14:cNvContentPartPr/>
              <p14:nvPr/>
            </p14:nvContentPartPr>
            <p14:xfrm>
              <a:off x="11743193" y="4088012"/>
              <a:ext cx="13320" cy="47520"/>
            </p14:xfrm>
          </p:contentPart>
        </mc:Choice>
        <mc:Fallback xmlns="">
          <p:pic>
            <p:nvPicPr>
              <p:cNvPr id="103" name="Ink 102">
                <a:extLst>
                  <a:ext uri="{FF2B5EF4-FFF2-40B4-BE49-F238E27FC236}">
                    <a16:creationId xmlns:a16="http://schemas.microsoft.com/office/drawing/2014/main" id="{404DE2B8-A383-4199-B167-239EDE16C605}"/>
                  </a:ext>
                </a:extLst>
              </p:cNvPr>
              <p:cNvPicPr/>
              <p:nvPr/>
            </p:nvPicPr>
            <p:blipFill>
              <a:blip r:embed="rId48"/>
              <a:stretch>
                <a:fillRect/>
              </a:stretch>
            </p:blipFill>
            <p:spPr>
              <a:xfrm>
                <a:off x="11734193" y="4079012"/>
                <a:ext cx="30960" cy="65160"/>
              </a:xfrm>
              <a:prstGeom prst="rect">
                <a:avLst/>
              </a:prstGeom>
            </p:spPr>
          </p:pic>
        </mc:Fallback>
      </mc:AlternateContent>
    </p:spTree>
    <p:extLst>
      <p:ext uri="{BB962C8B-B14F-4D97-AF65-F5344CB8AC3E}">
        <p14:creationId xmlns:p14="http://schemas.microsoft.com/office/powerpoint/2010/main" val="1473221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650C-C998-4F58-9E3B-EE71C179193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155D-9DCF-452F-B764-E8ED70822456}"/>
                  </a:ext>
                </a:extLst>
              </p:cNvPr>
              <p:cNvSpPr>
                <a:spLocks noGrp="1"/>
              </p:cNvSpPr>
              <p:nvPr>
                <p:ph idx="1"/>
              </p:nvPr>
            </p:nvSpPr>
            <p:spPr/>
            <p:txBody>
              <a:bodyPr/>
              <a:lstStyle/>
              <a:p>
                <a:pPr marL="0" indent="0">
                  <a:buNone/>
                </a:pPr>
                <a:r>
                  <a:rPr lang="en-US" dirty="0"/>
                  <a:t>Suppose that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d>
                    <m:r>
                      <a:rPr lang="en-US" b="0" i="1" smtClean="0">
                        <a:latin typeface="Cambria Math" panose="02040503050406030204" pitchFamily="18" charset="0"/>
                      </a:rPr>
                      <m:t>=4</m:t>
                    </m:r>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r>
                      <a:rPr lang="en-US" b="0" i="1" smtClean="0">
                        <a:latin typeface="Cambria Math" panose="02040503050406030204" pitchFamily="18" charset="0"/>
                      </a:rPr>
                      <m:t>=5</m:t>
                    </m:r>
                  </m:oMath>
                </a14:m>
                <a:r>
                  <a:rPr lang="en-US" dirty="0"/>
                  <a:t> and the angle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is 120°. Determine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a:p>
                <a:pPr marL="0" indent="0">
                  <a:buNone/>
                </a:pPr>
                <a:r>
                  <a:rPr lang="en-US" dirty="0"/>
                  <a:t>Solution: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37155D-9DCF-452F-B764-E8ED7082245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86ED4EB-7650-47F7-8768-0D8D599FC4B4}"/>
              </a:ext>
            </a:extLst>
          </p:cNvPr>
          <p:cNvCxnSpPr/>
          <p:nvPr/>
        </p:nvCxnSpPr>
        <p:spPr>
          <a:xfrm flipH="1" flipV="1">
            <a:off x="2083324" y="3429000"/>
            <a:ext cx="612742"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4FC2B5-AEC7-47DE-89E1-F3845054554C}"/>
              </a:ext>
            </a:extLst>
          </p:cNvPr>
          <p:cNvCxnSpPr/>
          <p:nvPr/>
        </p:nvCxnSpPr>
        <p:spPr>
          <a:xfrm>
            <a:off x="2696066" y="4298623"/>
            <a:ext cx="12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A2C34F0-2E71-400D-A821-32F1B5F4958A}"/>
                  </a:ext>
                </a:extLst>
              </p14:cNvPr>
              <p14:cNvContentPartPr/>
              <p14:nvPr/>
            </p14:nvContentPartPr>
            <p14:xfrm>
              <a:off x="2467793" y="3906932"/>
              <a:ext cx="631440" cy="359640"/>
            </p14:xfrm>
          </p:contentPart>
        </mc:Choice>
        <mc:Fallback xmlns="">
          <p:pic>
            <p:nvPicPr>
              <p:cNvPr id="14" name="Ink 13">
                <a:extLst>
                  <a:ext uri="{FF2B5EF4-FFF2-40B4-BE49-F238E27FC236}">
                    <a16:creationId xmlns:a16="http://schemas.microsoft.com/office/drawing/2014/main" id="{DA2C34F0-2E71-400D-A821-32F1B5F4958A}"/>
                  </a:ext>
                </a:extLst>
              </p:cNvPr>
              <p:cNvPicPr/>
              <p:nvPr/>
            </p:nvPicPr>
            <p:blipFill>
              <a:blip r:embed="rId4"/>
              <a:stretch>
                <a:fillRect/>
              </a:stretch>
            </p:blipFill>
            <p:spPr>
              <a:xfrm>
                <a:off x="2459153" y="3897932"/>
                <a:ext cx="6490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F6B0952-3D47-4373-9E12-AA1D89576225}"/>
                  </a:ext>
                </a:extLst>
              </p14:cNvPr>
              <p14:cNvContentPartPr/>
              <p14:nvPr/>
            </p14:nvContentPartPr>
            <p14:xfrm>
              <a:off x="2105993" y="3803972"/>
              <a:ext cx="142200" cy="235080"/>
            </p14:xfrm>
          </p:contentPart>
        </mc:Choice>
        <mc:Fallback xmlns="">
          <p:pic>
            <p:nvPicPr>
              <p:cNvPr id="17" name="Ink 16">
                <a:extLst>
                  <a:ext uri="{FF2B5EF4-FFF2-40B4-BE49-F238E27FC236}">
                    <a16:creationId xmlns:a16="http://schemas.microsoft.com/office/drawing/2014/main" id="{AF6B0952-3D47-4373-9E12-AA1D89576225}"/>
                  </a:ext>
                </a:extLst>
              </p:cNvPr>
              <p:cNvPicPr/>
              <p:nvPr/>
            </p:nvPicPr>
            <p:blipFill>
              <a:blip r:embed="rId6"/>
              <a:stretch>
                <a:fillRect/>
              </a:stretch>
            </p:blipFill>
            <p:spPr>
              <a:xfrm>
                <a:off x="2096993" y="3795332"/>
                <a:ext cx="159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C067DB-14BC-4A6D-9069-B8CDD6DC9BC8}"/>
                  </a:ext>
                </a:extLst>
              </p14:cNvPr>
              <p14:cNvContentPartPr/>
              <p14:nvPr/>
            </p14:nvContentPartPr>
            <p14:xfrm>
              <a:off x="3145313" y="4359092"/>
              <a:ext cx="147960" cy="186840"/>
            </p14:xfrm>
          </p:contentPart>
        </mc:Choice>
        <mc:Fallback xmlns="">
          <p:pic>
            <p:nvPicPr>
              <p:cNvPr id="20" name="Ink 19">
                <a:extLst>
                  <a:ext uri="{FF2B5EF4-FFF2-40B4-BE49-F238E27FC236}">
                    <a16:creationId xmlns:a16="http://schemas.microsoft.com/office/drawing/2014/main" id="{53C067DB-14BC-4A6D-9069-B8CDD6DC9BC8}"/>
                  </a:ext>
                </a:extLst>
              </p:cNvPr>
              <p:cNvPicPr/>
              <p:nvPr/>
            </p:nvPicPr>
            <p:blipFill>
              <a:blip r:embed="rId8"/>
              <a:stretch>
                <a:fillRect/>
              </a:stretch>
            </p:blipFill>
            <p:spPr>
              <a:xfrm>
                <a:off x="3136313" y="4350452"/>
                <a:ext cx="165600" cy="204480"/>
              </a:xfrm>
              <a:prstGeom prst="rect">
                <a:avLst/>
              </a:prstGeom>
            </p:spPr>
          </p:pic>
        </mc:Fallback>
      </mc:AlternateContent>
      <p:cxnSp>
        <p:nvCxnSpPr>
          <p:cNvPr id="6" name="Straight Arrow Connector 5">
            <a:extLst>
              <a:ext uri="{FF2B5EF4-FFF2-40B4-BE49-F238E27FC236}">
                <a16:creationId xmlns:a16="http://schemas.microsoft.com/office/drawing/2014/main" id="{ACCA8EA3-1C44-4517-8D1A-C8246FA69CAC}"/>
              </a:ext>
            </a:extLst>
          </p:cNvPr>
          <p:cNvCxnSpPr/>
          <p:nvPr/>
        </p:nvCxnSpPr>
        <p:spPr>
          <a:xfrm flipH="1" flipV="1">
            <a:off x="5062194" y="3429000"/>
            <a:ext cx="622169"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EC891C-42C7-4AD9-BF0E-710066E753AF}"/>
              </a:ext>
            </a:extLst>
          </p:cNvPr>
          <p:cNvCxnSpPr/>
          <p:nvPr/>
        </p:nvCxnSpPr>
        <p:spPr>
          <a:xfrm>
            <a:off x="5081047" y="3429000"/>
            <a:ext cx="1677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8E0F25-6EA4-4278-959E-DF3723285B65}"/>
                  </a:ext>
                </a:extLst>
              </p14:cNvPr>
              <p14:cNvContentPartPr/>
              <p14:nvPr/>
            </p14:nvContentPartPr>
            <p14:xfrm>
              <a:off x="5106233" y="3790652"/>
              <a:ext cx="152640" cy="243360"/>
            </p14:xfrm>
          </p:contentPart>
        </mc:Choice>
        <mc:Fallback xmlns="">
          <p:pic>
            <p:nvPicPr>
              <p:cNvPr id="12" name="Ink 11">
                <a:extLst>
                  <a:ext uri="{FF2B5EF4-FFF2-40B4-BE49-F238E27FC236}">
                    <a16:creationId xmlns:a16="http://schemas.microsoft.com/office/drawing/2014/main" id="{D98E0F25-6EA4-4278-959E-DF3723285B65}"/>
                  </a:ext>
                </a:extLst>
              </p:cNvPr>
              <p:cNvPicPr/>
              <p:nvPr/>
            </p:nvPicPr>
            <p:blipFill>
              <a:blip r:embed="rId10"/>
              <a:stretch>
                <a:fillRect/>
              </a:stretch>
            </p:blipFill>
            <p:spPr>
              <a:xfrm>
                <a:off x="5097593" y="3781999"/>
                <a:ext cx="170280" cy="2610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0A645B7-7523-414E-A73F-75B24E462E43}"/>
                  </a:ext>
                </a:extLst>
              </p14:cNvPr>
              <p14:cNvContentPartPr/>
              <p14:nvPr/>
            </p14:nvContentPartPr>
            <p14:xfrm>
              <a:off x="5714633" y="3256412"/>
              <a:ext cx="120600" cy="113760"/>
            </p14:xfrm>
          </p:contentPart>
        </mc:Choice>
        <mc:Fallback xmlns="">
          <p:pic>
            <p:nvPicPr>
              <p:cNvPr id="13" name="Ink 12">
                <a:extLst>
                  <a:ext uri="{FF2B5EF4-FFF2-40B4-BE49-F238E27FC236}">
                    <a16:creationId xmlns:a16="http://schemas.microsoft.com/office/drawing/2014/main" id="{E0A645B7-7523-414E-A73F-75B24E462E43}"/>
                  </a:ext>
                </a:extLst>
              </p:cNvPr>
              <p:cNvPicPr/>
              <p:nvPr/>
            </p:nvPicPr>
            <p:blipFill>
              <a:blip r:embed="rId12"/>
              <a:stretch>
                <a:fillRect/>
              </a:stretch>
            </p:blipFill>
            <p:spPr>
              <a:xfrm>
                <a:off x="5705993" y="3247772"/>
                <a:ext cx="138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4A6BF56-D2C3-43BF-91CA-A97D192618FA}"/>
                  </a:ext>
                </a:extLst>
              </p14:cNvPr>
              <p14:cNvContentPartPr/>
              <p14:nvPr/>
            </p14:nvContentPartPr>
            <p14:xfrm>
              <a:off x="5681513" y="3145532"/>
              <a:ext cx="150840" cy="42480"/>
            </p14:xfrm>
          </p:contentPart>
        </mc:Choice>
        <mc:Fallback xmlns="">
          <p:pic>
            <p:nvPicPr>
              <p:cNvPr id="15" name="Ink 14">
                <a:extLst>
                  <a:ext uri="{FF2B5EF4-FFF2-40B4-BE49-F238E27FC236}">
                    <a16:creationId xmlns:a16="http://schemas.microsoft.com/office/drawing/2014/main" id="{B4A6BF56-D2C3-43BF-91CA-A97D192618FA}"/>
                  </a:ext>
                </a:extLst>
              </p:cNvPr>
              <p:cNvPicPr/>
              <p:nvPr/>
            </p:nvPicPr>
            <p:blipFill>
              <a:blip r:embed="rId14"/>
              <a:stretch>
                <a:fillRect/>
              </a:stretch>
            </p:blipFill>
            <p:spPr>
              <a:xfrm>
                <a:off x="5672513" y="3136532"/>
                <a:ext cx="1684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68598531-2D8B-4BB8-949F-1D9DAD6D1DF0}"/>
                  </a:ext>
                </a:extLst>
              </p14:cNvPr>
              <p14:cNvContentPartPr/>
              <p14:nvPr/>
            </p14:nvContentPartPr>
            <p14:xfrm>
              <a:off x="5239433" y="3439652"/>
              <a:ext cx="302400" cy="261720"/>
            </p14:xfrm>
          </p:contentPart>
        </mc:Choice>
        <mc:Fallback xmlns="">
          <p:pic>
            <p:nvPicPr>
              <p:cNvPr id="22" name="Ink 21">
                <a:extLst>
                  <a:ext uri="{FF2B5EF4-FFF2-40B4-BE49-F238E27FC236}">
                    <a16:creationId xmlns:a16="http://schemas.microsoft.com/office/drawing/2014/main" id="{68598531-2D8B-4BB8-949F-1D9DAD6D1DF0}"/>
                  </a:ext>
                </a:extLst>
              </p:cNvPr>
              <p:cNvPicPr/>
              <p:nvPr/>
            </p:nvPicPr>
            <p:blipFill>
              <a:blip r:embed="rId16"/>
              <a:stretch>
                <a:fillRect/>
              </a:stretch>
            </p:blipFill>
            <p:spPr>
              <a:xfrm>
                <a:off x="5230444" y="3431012"/>
                <a:ext cx="320019" cy="279360"/>
              </a:xfrm>
              <a:prstGeom prst="rect">
                <a:avLst/>
              </a:prstGeom>
            </p:spPr>
          </p:pic>
        </mc:Fallback>
      </mc:AlternateContent>
      <p:cxnSp>
        <p:nvCxnSpPr>
          <p:cNvPr id="8" name="Straight Arrow Connector 7">
            <a:extLst>
              <a:ext uri="{FF2B5EF4-FFF2-40B4-BE49-F238E27FC236}">
                <a16:creationId xmlns:a16="http://schemas.microsoft.com/office/drawing/2014/main" id="{28C08CE4-63F2-4FCC-83DF-CF88CEF39DC4}"/>
              </a:ext>
            </a:extLst>
          </p:cNvPr>
          <p:cNvCxnSpPr/>
          <p:nvPr/>
        </p:nvCxnSpPr>
        <p:spPr>
          <a:xfrm flipV="1">
            <a:off x="5681513" y="3439652"/>
            <a:ext cx="1077506" cy="82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3338AF95-7C23-456F-A1F9-0FB230277E75}"/>
                  </a:ext>
                </a:extLst>
              </p14:cNvPr>
              <p14:cNvContentPartPr/>
              <p14:nvPr/>
            </p14:nvContentPartPr>
            <p14:xfrm>
              <a:off x="6290273" y="3775532"/>
              <a:ext cx="530280" cy="310680"/>
            </p14:xfrm>
          </p:contentPart>
        </mc:Choice>
        <mc:Fallback xmlns="">
          <p:pic>
            <p:nvPicPr>
              <p:cNvPr id="24" name="Ink 23">
                <a:extLst>
                  <a:ext uri="{FF2B5EF4-FFF2-40B4-BE49-F238E27FC236}">
                    <a16:creationId xmlns:a16="http://schemas.microsoft.com/office/drawing/2014/main" id="{3338AF95-7C23-456F-A1F9-0FB230277E75}"/>
                  </a:ext>
                </a:extLst>
              </p:cNvPr>
              <p:cNvPicPr/>
              <p:nvPr/>
            </p:nvPicPr>
            <p:blipFill>
              <a:blip r:embed="rId18"/>
              <a:stretch>
                <a:fillRect/>
              </a:stretch>
            </p:blipFill>
            <p:spPr>
              <a:xfrm>
                <a:off x="6281279" y="3766532"/>
                <a:ext cx="547908"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2" name="Ink 81">
                <a:extLst>
                  <a:ext uri="{FF2B5EF4-FFF2-40B4-BE49-F238E27FC236}">
                    <a16:creationId xmlns:a16="http://schemas.microsoft.com/office/drawing/2014/main" id="{D1DDE998-A572-47AC-8087-97ACB1EF77B7}"/>
                  </a:ext>
                </a:extLst>
              </p14:cNvPr>
              <p14:cNvContentPartPr/>
              <p14:nvPr/>
            </p14:nvContentPartPr>
            <p14:xfrm>
              <a:off x="8480873" y="3875972"/>
              <a:ext cx="360" cy="360"/>
            </p14:xfrm>
          </p:contentPart>
        </mc:Choice>
        <mc:Fallback xmlns="">
          <p:pic>
            <p:nvPicPr>
              <p:cNvPr id="82" name="Ink 81">
                <a:extLst>
                  <a:ext uri="{FF2B5EF4-FFF2-40B4-BE49-F238E27FC236}">
                    <a16:creationId xmlns:a16="http://schemas.microsoft.com/office/drawing/2014/main" id="{D1DDE998-A572-47AC-8087-97ACB1EF77B7}"/>
                  </a:ext>
                </a:extLst>
              </p:cNvPr>
              <p:cNvPicPr/>
              <p:nvPr/>
            </p:nvPicPr>
            <p:blipFill>
              <a:blip r:embed="rId20"/>
              <a:stretch>
                <a:fillRect/>
              </a:stretch>
            </p:blipFill>
            <p:spPr>
              <a:xfrm>
                <a:off x="8471873" y="3866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B0B23D63-098D-4E59-8F14-9664CB0BFD14}"/>
                  </a:ext>
                </a:extLst>
              </p14:cNvPr>
              <p14:cNvContentPartPr/>
              <p14:nvPr/>
            </p14:nvContentPartPr>
            <p14:xfrm>
              <a:off x="5475593" y="3883172"/>
              <a:ext cx="486000" cy="238680"/>
            </p14:xfrm>
          </p:contentPart>
        </mc:Choice>
        <mc:Fallback xmlns="">
          <p:pic>
            <p:nvPicPr>
              <p:cNvPr id="11" name="Ink 10">
                <a:extLst>
                  <a:ext uri="{FF2B5EF4-FFF2-40B4-BE49-F238E27FC236}">
                    <a16:creationId xmlns:a16="http://schemas.microsoft.com/office/drawing/2014/main" id="{B0B23D63-098D-4E59-8F14-9664CB0BFD14}"/>
                  </a:ext>
                </a:extLst>
              </p:cNvPr>
              <p:cNvPicPr/>
              <p:nvPr/>
            </p:nvPicPr>
            <p:blipFill>
              <a:blip r:embed="rId22"/>
              <a:stretch>
                <a:fillRect/>
              </a:stretch>
            </p:blipFill>
            <p:spPr>
              <a:xfrm>
                <a:off x="5466593" y="3874519"/>
                <a:ext cx="503640" cy="25634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Ink 48">
                <a:extLst>
                  <a:ext uri="{FF2B5EF4-FFF2-40B4-BE49-F238E27FC236}">
                    <a16:creationId xmlns:a16="http://schemas.microsoft.com/office/drawing/2014/main" id="{DB125A89-3E8A-4404-A30A-EDAB48148905}"/>
                  </a:ext>
                </a:extLst>
              </p14:cNvPr>
              <p14:cNvContentPartPr/>
              <p14:nvPr/>
            </p14:nvContentPartPr>
            <p14:xfrm>
              <a:off x="9249833" y="2886692"/>
              <a:ext cx="360" cy="5760"/>
            </p14:xfrm>
          </p:contentPart>
        </mc:Choice>
        <mc:Fallback xmlns="">
          <p:pic>
            <p:nvPicPr>
              <p:cNvPr id="49" name="Ink 48">
                <a:extLst>
                  <a:ext uri="{FF2B5EF4-FFF2-40B4-BE49-F238E27FC236}">
                    <a16:creationId xmlns:a16="http://schemas.microsoft.com/office/drawing/2014/main" id="{DB125A89-3E8A-4404-A30A-EDAB48148905}"/>
                  </a:ext>
                </a:extLst>
              </p:cNvPr>
              <p:cNvPicPr/>
              <p:nvPr/>
            </p:nvPicPr>
            <p:blipFill>
              <a:blip r:embed="rId20"/>
              <a:stretch>
                <a:fillRect/>
              </a:stretch>
            </p:blipFill>
            <p:spPr>
              <a:xfrm>
                <a:off x="9241193" y="2878052"/>
                <a:ext cx="180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5" name="Ink 44">
                <a:extLst>
                  <a:ext uri="{FF2B5EF4-FFF2-40B4-BE49-F238E27FC236}">
                    <a16:creationId xmlns:a16="http://schemas.microsoft.com/office/drawing/2014/main" id="{21E2A828-7797-40F1-A4B8-EADC65B0B6D3}"/>
                  </a:ext>
                </a:extLst>
              </p14:cNvPr>
              <p14:cNvContentPartPr/>
              <p14:nvPr/>
            </p14:nvContentPartPr>
            <p14:xfrm>
              <a:off x="9567713" y="3119252"/>
              <a:ext cx="360" cy="360"/>
            </p14:xfrm>
          </p:contentPart>
        </mc:Choice>
        <mc:Fallback xmlns="">
          <p:pic>
            <p:nvPicPr>
              <p:cNvPr id="45" name="Ink 44">
                <a:extLst>
                  <a:ext uri="{FF2B5EF4-FFF2-40B4-BE49-F238E27FC236}">
                    <a16:creationId xmlns:a16="http://schemas.microsoft.com/office/drawing/2014/main" id="{21E2A828-7797-40F1-A4B8-EADC65B0B6D3}"/>
                  </a:ext>
                </a:extLst>
              </p:cNvPr>
              <p:cNvPicPr/>
              <p:nvPr/>
            </p:nvPicPr>
            <p:blipFill>
              <a:blip r:embed="rId20"/>
              <a:stretch>
                <a:fillRect/>
              </a:stretch>
            </p:blipFill>
            <p:spPr>
              <a:xfrm>
                <a:off x="9559073" y="31106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1B48C540-DFFC-46FE-B21F-13BC3E27B72F}"/>
                  </a:ext>
                </a:extLst>
              </p14:cNvPr>
              <p14:cNvContentPartPr/>
              <p14:nvPr/>
            </p14:nvContentPartPr>
            <p14:xfrm>
              <a:off x="10135793" y="3074252"/>
              <a:ext cx="239760" cy="237240"/>
            </p14:xfrm>
          </p:contentPart>
        </mc:Choice>
        <mc:Fallback xmlns="">
          <p:pic>
            <p:nvPicPr>
              <p:cNvPr id="32" name="Ink 31">
                <a:extLst>
                  <a:ext uri="{FF2B5EF4-FFF2-40B4-BE49-F238E27FC236}">
                    <a16:creationId xmlns:a16="http://schemas.microsoft.com/office/drawing/2014/main" id="{1B48C540-DFFC-46FE-B21F-13BC3E27B72F}"/>
                  </a:ext>
                </a:extLst>
              </p:cNvPr>
              <p:cNvPicPr/>
              <p:nvPr/>
            </p:nvPicPr>
            <p:blipFill>
              <a:blip r:embed="rId26"/>
              <a:stretch>
                <a:fillRect/>
              </a:stretch>
            </p:blipFill>
            <p:spPr>
              <a:xfrm>
                <a:off x="10126793" y="3065612"/>
                <a:ext cx="257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Ink 32">
                <a:extLst>
                  <a:ext uri="{FF2B5EF4-FFF2-40B4-BE49-F238E27FC236}">
                    <a16:creationId xmlns:a16="http://schemas.microsoft.com/office/drawing/2014/main" id="{87290544-CFC9-4CED-B520-7FE805FC8017}"/>
                  </a:ext>
                </a:extLst>
              </p14:cNvPr>
              <p14:cNvContentPartPr/>
              <p14:nvPr/>
            </p14:nvContentPartPr>
            <p14:xfrm>
              <a:off x="9079913" y="3000452"/>
              <a:ext cx="800280" cy="478440"/>
            </p14:xfrm>
          </p:contentPart>
        </mc:Choice>
        <mc:Fallback xmlns="">
          <p:pic>
            <p:nvPicPr>
              <p:cNvPr id="33" name="Ink 32">
                <a:extLst>
                  <a:ext uri="{FF2B5EF4-FFF2-40B4-BE49-F238E27FC236}">
                    <a16:creationId xmlns:a16="http://schemas.microsoft.com/office/drawing/2014/main" id="{87290544-CFC9-4CED-B520-7FE805FC8017}"/>
                  </a:ext>
                </a:extLst>
              </p:cNvPr>
              <p:cNvPicPr/>
              <p:nvPr/>
            </p:nvPicPr>
            <p:blipFill>
              <a:blip r:embed="rId28"/>
              <a:stretch>
                <a:fillRect/>
              </a:stretch>
            </p:blipFill>
            <p:spPr>
              <a:xfrm>
                <a:off x="9070917" y="2991459"/>
                <a:ext cx="817912" cy="496067"/>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1C865BC8-B332-4A40-AC02-B1D9CE7BA36C}"/>
                  </a:ext>
                </a:extLst>
              </p14:cNvPr>
              <p14:cNvContentPartPr/>
              <p14:nvPr/>
            </p14:nvContentPartPr>
            <p14:xfrm>
              <a:off x="8071193" y="2895332"/>
              <a:ext cx="692280" cy="424800"/>
            </p14:xfrm>
          </p:contentPart>
        </mc:Choice>
        <mc:Fallback xmlns="">
          <p:pic>
            <p:nvPicPr>
              <p:cNvPr id="34" name="Ink 33">
                <a:extLst>
                  <a:ext uri="{FF2B5EF4-FFF2-40B4-BE49-F238E27FC236}">
                    <a16:creationId xmlns:a16="http://schemas.microsoft.com/office/drawing/2014/main" id="{1C865BC8-B332-4A40-AC02-B1D9CE7BA36C}"/>
                  </a:ext>
                </a:extLst>
              </p:cNvPr>
              <p:cNvPicPr/>
              <p:nvPr/>
            </p:nvPicPr>
            <p:blipFill>
              <a:blip r:embed="rId30"/>
              <a:stretch>
                <a:fillRect/>
              </a:stretch>
            </p:blipFill>
            <p:spPr>
              <a:xfrm>
                <a:off x="8062193" y="2886692"/>
                <a:ext cx="70992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57E1C907-4F01-40A6-920B-AA8D88267330}"/>
                  </a:ext>
                </a:extLst>
              </p14:cNvPr>
              <p14:cNvContentPartPr/>
              <p14:nvPr/>
            </p14:nvContentPartPr>
            <p14:xfrm>
              <a:off x="10748873" y="2981012"/>
              <a:ext cx="165240" cy="44280"/>
            </p14:xfrm>
          </p:contentPart>
        </mc:Choice>
        <mc:Fallback xmlns="">
          <p:pic>
            <p:nvPicPr>
              <p:cNvPr id="39" name="Ink 38">
                <a:extLst>
                  <a:ext uri="{FF2B5EF4-FFF2-40B4-BE49-F238E27FC236}">
                    <a16:creationId xmlns:a16="http://schemas.microsoft.com/office/drawing/2014/main" id="{57E1C907-4F01-40A6-920B-AA8D88267330}"/>
                  </a:ext>
                </a:extLst>
              </p:cNvPr>
              <p:cNvPicPr/>
              <p:nvPr/>
            </p:nvPicPr>
            <p:blipFill>
              <a:blip r:embed="rId32"/>
              <a:stretch>
                <a:fillRect/>
              </a:stretch>
            </p:blipFill>
            <p:spPr>
              <a:xfrm>
                <a:off x="10740233" y="2972372"/>
                <a:ext cx="1828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DFEBE76A-B908-405D-AD5B-CEDBAB16EC66}"/>
                  </a:ext>
                </a:extLst>
              </p14:cNvPr>
              <p14:cNvContentPartPr/>
              <p14:nvPr/>
            </p14:nvContentPartPr>
            <p14:xfrm>
              <a:off x="10532153" y="3119252"/>
              <a:ext cx="401760" cy="149400"/>
            </p14:xfrm>
          </p:contentPart>
        </mc:Choice>
        <mc:Fallback xmlns="">
          <p:pic>
            <p:nvPicPr>
              <p:cNvPr id="40" name="Ink 39">
                <a:extLst>
                  <a:ext uri="{FF2B5EF4-FFF2-40B4-BE49-F238E27FC236}">
                    <a16:creationId xmlns:a16="http://schemas.microsoft.com/office/drawing/2014/main" id="{DFEBE76A-B908-405D-AD5B-CEDBAB16EC66}"/>
                  </a:ext>
                </a:extLst>
              </p:cNvPr>
              <p:cNvPicPr/>
              <p:nvPr/>
            </p:nvPicPr>
            <p:blipFill>
              <a:blip r:embed="rId34"/>
              <a:stretch>
                <a:fillRect/>
              </a:stretch>
            </p:blipFill>
            <p:spPr>
              <a:xfrm>
                <a:off x="10523513" y="3110252"/>
                <a:ext cx="4194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2" name="Ink 61">
                <a:extLst>
                  <a:ext uri="{FF2B5EF4-FFF2-40B4-BE49-F238E27FC236}">
                    <a16:creationId xmlns:a16="http://schemas.microsoft.com/office/drawing/2014/main" id="{200C6F6A-BC1C-456A-BB11-6A17A322A6B5}"/>
                  </a:ext>
                </a:extLst>
              </p14:cNvPr>
              <p14:cNvContentPartPr/>
              <p14:nvPr/>
            </p14:nvContentPartPr>
            <p14:xfrm>
              <a:off x="9935633" y="3522092"/>
              <a:ext cx="1062360" cy="437760"/>
            </p14:xfrm>
          </p:contentPart>
        </mc:Choice>
        <mc:Fallback xmlns="">
          <p:pic>
            <p:nvPicPr>
              <p:cNvPr id="62" name="Ink 61">
                <a:extLst>
                  <a:ext uri="{FF2B5EF4-FFF2-40B4-BE49-F238E27FC236}">
                    <a16:creationId xmlns:a16="http://schemas.microsoft.com/office/drawing/2014/main" id="{200C6F6A-BC1C-456A-BB11-6A17A322A6B5}"/>
                  </a:ext>
                </a:extLst>
              </p:cNvPr>
              <p:cNvPicPr/>
              <p:nvPr/>
            </p:nvPicPr>
            <p:blipFill>
              <a:blip r:embed="rId36"/>
              <a:stretch>
                <a:fillRect/>
              </a:stretch>
            </p:blipFill>
            <p:spPr>
              <a:xfrm>
                <a:off x="9926993" y="3513452"/>
                <a:ext cx="108000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3" name="Ink 62">
                <a:extLst>
                  <a:ext uri="{FF2B5EF4-FFF2-40B4-BE49-F238E27FC236}">
                    <a16:creationId xmlns:a16="http://schemas.microsoft.com/office/drawing/2014/main" id="{F6BB99E3-6555-41A3-BDD3-1976F91530A4}"/>
                  </a:ext>
                </a:extLst>
              </p14:cNvPr>
              <p14:cNvContentPartPr/>
              <p14:nvPr/>
            </p14:nvContentPartPr>
            <p14:xfrm>
              <a:off x="9419033" y="3518132"/>
              <a:ext cx="248040" cy="273600"/>
            </p14:xfrm>
          </p:contentPart>
        </mc:Choice>
        <mc:Fallback xmlns="">
          <p:pic>
            <p:nvPicPr>
              <p:cNvPr id="63" name="Ink 62">
                <a:extLst>
                  <a:ext uri="{FF2B5EF4-FFF2-40B4-BE49-F238E27FC236}">
                    <a16:creationId xmlns:a16="http://schemas.microsoft.com/office/drawing/2014/main" id="{F6BB99E3-6555-41A3-BDD3-1976F91530A4}"/>
                  </a:ext>
                </a:extLst>
              </p:cNvPr>
              <p:cNvPicPr/>
              <p:nvPr/>
            </p:nvPicPr>
            <p:blipFill>
              <a:blip r:embed="rId38"/>
              <a:stretch>
                <a:fillRect/>
              </a:stretch>
            </p:blipFill>
            <p:spPr>
              <a:xfrm>
                <a:off x="9410033" y="3509144"/>
                <a:ext cx="265680" cy="29121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4" name="Ink 63">
                <a:extLst>
                  <a:ext uri="{FF2B5EF4-FFF2-40B4-BE49-F238E27FC236}">
                    <a16:creationId xmlns:a16="http://schemas.microsoft.com/office/drawing/2014/main" id="{FE7B7D15-B068-4C15-89CD-913A4AD4CB73}"/>
                  </a:ext>
                </a:extLst>
              </p14:cNvPr>
              <p14:cNvContentPartPr/>
              <p14:nvPr/>
            </p14:nvContentPartPr>
            <p14:xfrm>
              <a:off x="7944473" y="3479252"/>
              <a:ext cx="1084320" cy="324360"/>
            </p14:xfrm>
          </p:contentPart>
        </mc:Choice>
        <mc:Fallback xmlns="">
          <p:pic>
            <p:nvPicPr>
              <p:cNvPr id="64" name="Ink 63">
                <a:extLst>
                  <a:ext uri="{FF2B5EF4-FFF2-40B4-BE49-F238E27FC236}">
                    <a16:creationId xmlns:a16="http://schemas.microsoft.com/office/drawing/2014/main" id="{FE7B7D15-B068-4C15-89CD-913A4AD4CB73}"/>
                  </a:ext>
                </a:extLst>
              </p:cNvPr>
              <p:cNvPicPr/>
              <p:nvPr/>
            </p:nvPicPr>
            <p:blipFill>
              <a:blip r:embed="rId40"/>
              <a:stretch>
                <a:fillRect/>
              </a:stretch>
            </p:blipFill>
            <p:spPr>
              <a:xfrm>
                <a:off x="7935833" y="3470602"/>
                <a:ext cx="1101960" cy="3420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4" name="Ink 93">
                <a:extLst>
                  <a:ext uri="{FF2B5EF4-FFF2-40B4-BE49-F238E27FC236}">
                    <a16:creationId xmlns:a16="http://schemas.microsoft.com/office/drawing/2014/main" id="{29679D1F-1848-4BB1-9081-A1D3ADE86E7B}"/>
                  </a:ext>
                </a:extLst>
              </p14:cNvPr>
              <p14:cNvContentPartPr/>
              <p14:nvPr/>
            </p14:nvContentPartPr>
            <p14:xfrm>
              <a:off x="7922873" y="4403012"/>
              <a:ext cx="1404720" cy="357120"/>
            </p14:xfrm>
          </p:contentPart>
        </mc:Choice>
        <mc:Fallback xmlns="">
          <p:pic>
            <p:nvPicPr>
              <p:cNvPr id="94" name="Ink 93">
                <a:extLst>
                  <a:ext uri="{FF2B5EF4-FFF2-40B4-BE49-F238E27FC236}">
                    <a16:creationId xmlns:a16="http://schemas.microsoft.com/office/drawing/2014/main" id="{29679D1F-1848-4BB1-9081-A1D3ADE86E7B}"/>
                  </a:ext>
                </a:extLst>
              </p:cNvPr>
              <p:cNvPicPr/>
              <p:nvPr/>
            </p:nvPicPr>
            <p:blipFill>
              <a:blip r:embed="rId42"/>
              <a:stretch>
                <a:fillRect/>
              </a:stretch>
            </p:blipFill>
            <p:spPr>
              <a:xfrm>
                <a:off x="7914233" y="4394372"/>
                <a:ext cx="142236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5" name="Ink 94">
                <a:extLst>
                  <a:ext uri="{FF2B5EF4-FFF2-40B4-BE49-F238E27FC236}">
                    <a16:creationId xmlns:a16="http://schemas.microsoft.com/office/drawing/2014/main" id="{05EDE682-1D06-4FC4-A5F9-F415C9A10FEB}"/>
                  </a:ext>
                </a:extLst>
              </p14:cNvPr>
              <p14:cNvContentPartPr/>
              <p14:nvPr/>
            </p14:nvContentPartPr>
            <p14:xfrm>
              <a:off x="9507233" y="3983972"/>
              <a:ext cx="1225440" cy="384120"/>
            </p14:xfrm>
          </p:contentPart>
        </mc:Choice>
        <mc:Fallback xmlns="">
          <p:pic>
            <p:nvPicPr>
              <p:cNvPr id="95" name="Ink 94">
                <a:extLst>
                  <a:ext uri="{FF2B5EF4-FFF2-40B4-BE49-F238E27FC236}">
                    <a16:creationId xmlns:a16="http://schemas.microsoft.com/office/drawing/2014/main" id="{05EDE682-1D06-4FC4-A5F9-F415C9A10FEB}"/>
                  </a:ext>
                </a:extLst>
              </p:cNvPr>
              <p:cNvPicPr/>
              <p:nvPr/>
            </p:nvPicPr>
            <p:blipFill>
              <a:blip r:embed="rId44"/>
              <a:stretch>
                <a:fillRect/>
              </a:stretch>
            </p:blipFill>
            <p:spPr>
              <a:xfrm>
                <a:off x="9498233" y="3975332"/>
                <a:ext cx="124308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 name="Ink 95">
                <a:extLst>
                  <a:ext uri="{FF2B5EF4-FFF2-40B4-BE49-F238E27FC236}">
                    <a16:creationId xmlns:a16="http://schemas.microsoft.com/office/drawing/2014/main" id="{46EE52E5-F31C-4291-B4E3-149DB4D71355}"/>
                  </a:ext>
                </a:extLst>
              </p14:cNvPr>
              <p14:cNvContentPartPr/>
              <p14:nvPr/>
            </p14:nvContentPartPr>
            <p14:xfrm>
              <a:off x="8534153" y="3901532"/>
              <a:ext cx="554400" cy="317520"/>
            </p14:xfrm>
          </p:contentPart>
        </mc:Choice>
        <mc:Fallback xmlns="">
          <p:pic>
            <p:nvPicPr>
              <p:cNvPr id="96" name="Ink 95">
                <a:extLst>
                  <a:ext uri="{FF2B5EF4-FFF2-40B4-BE49-F238E27FC236}">
                    <a16:creationId xmlns:a16="http://schemas.microsoft.com/office/drawing/2014/main" id="{46EE52E5-F31C-4291-B4E3-149DB4D71355}"/>
                  </a:ext>
                </a:extLst>
              </p:cNvPr>
              <p:cNvPicPr/>
              <p:nvPr/>
            </p:nvPicPr>
            <p:blipFill>
              <a:blip r:embed="rId46"/>
              <a:stretch>
                <a:fillRect/>
              </a:stretch>
            </p:blipFill>
            <p:spPr>
              <a:xfrm>
                <a:off x="8525507" y="3892892"/>
                <a:ext cx="572051"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7" name="Ink 96">
                <a:extLst>
                  <a:ext uri="{FF2B5EF4-FFF2-40B4-BE49-F238E27FC236}">
                    <a16:creationId xmlns:a16="http://schemas.microsoft.com/office/drawing/2014/main" id="{59AFB435-D6F2-4A86-BCFB-CB97A75E0AD0}"/>
                  </a:ext>
                </a:extLst>
              </p14:cNvPr>
              <p14:cNvContentPartPr/>
              <p14:nvPr/>
            </p14:nvContentPartPr>
            <p14:xfrm>
              <a:off x="7943753" y="3948692"/>
              <a:ext cx="217080" cy="293040"/>
            </p14:xfrm>
          </p:contentPart>
        </mc:Choice>
        <mc:Fallback xmlns="">
          <p:pic>
            <p:nvPicPr>
              <p:cNvPr id="97" name="Ink 96">
                <a:extLst>
                  <a:ext uri="{FF2B5EF4-FFF2-40B4-BE49-F238E27FC236}">
                    <a16:creationId xmlns:a16="http://schemas.microsoft.com/office/drawing/2014/main" id="{59AFB435-D6F2-4A86-BCFB-CB97A75E0AD0}"/>
                  </a:ext>
                </a:extLst>
              </p:cNvPr>
              <p:cNvPicPr/>
              <p:nvPr/>
            </p:nvPicPr>
            <p:blipFill>
              <a:blip r:embed="rId48"/>
              <a:stretch>
                <a:fillRect/>
              </a:stretch>
            </p:blipFill>
            <p:spPr>
              <a:xfrm>
                <a:off x="7934753" y="3940052"/>
                <a:ext cx="234720" cy="310680"/>
              </a:xfrm>
              <a:prstGeom prst="rect">
                <a:avLst/>
              </a:prstGeom>
            </p:spPr>
          </p:pic>
        </mc:Fallback>
      </mc:AlternateContent>
    </p:spTree>
    <p:extLst>
      <p:ext uri="{BB962C8B-B14F-4D97-AF65-F5344CB8AC3E}">
        <p14:creationId xmlns:p14="http://schemas.microsoft.com/office/powerpoint/2010/main" val="3361043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650C-C998-4F58-9E3B-EE71C179193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155D-9DCF-452F-B764-E8ED70822456}"/>
                  </a:ext>
                </a:extLst>
              </p:cNvPr>
              <p:cNvSpPr>
                <a:spLocks noGrp="1"/>
              </p:cNvSpPr>
              <p:nvPr>
                <p:ph idx="1"/>
              </p:nvPr>
            </p:nvSpPr>
            <p:spPr/>
            <p:txBody>
              <a:bodyPr/>
              <a:lstStyle/>
              <a:p>
                <a:pPr marL="0" indent="0">
                  <a:buNone/>
                </a:pPr>
                <a:r>
                  <a:rPr lang="en-US" dirty="0"/>
                  <a:t>Suppose that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d>
                    <m:r>
                      <a:rPr lang="en-US" b="0" i="1" smtClean="0">
                        <a:latin typeface="Cambria Math" panose="02040503050406030204" pitchFamily="18" charset="0"/>
                      </a:rPr>
                      <m:t>=4</m:t>
                    </m:r>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r>
                      <a:rPr lang="en-US" b="0" i="1" smtClean="0">
                        <a:latin typeface="Cambria Math" panose="02040503050406030204" pitchFamily="18" charset="0"/>
                      </a:rPr>
                      <m:t>=5</m:t>
                    </m:r>
                  </m:oMath>
                </a14:m>
                <a:r>
                  <a:rPr lang="en-US" dirty="0"/>
                  <a:t> and the angle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is 120°. Determine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a:p>
                <a:pPr marL="0" indent="0">
                  <a:buNone/>
                </a:pPr>
                <a:r>
                  <a:rPr lang="en-US" dirty="0"/>
                  <a:t>Solution: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37155D-9DCF-452F-B764-E8ED7082245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86ED4EB-7650-47F7-8768-0D8D599FC4B4}"/>
              </a:ext>
            </a:extLst>
          </p:cNvPr>
          <p:cNvCxnSpPr/>
          <p:nvPr/>
        </p:nvCxnSpPr>
        <p:spPr>
          <a:xfrm flipH="1" flipV="1">
            <a:off x="2083324" y="3429000"/>
            <a:ext cx="612742"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4FC2B5-AEC7-47DE-89E1-F3845054554C}"/>
              </a:ext>
            </a:extLst>
          </p:cNvPr>
          <p:cNvCxnSpPr/>
          <p:nvPr/>
        </p:nvCxnSpPr>
        <p:spPr>
          <a:xfrm>
            <a:off x="2696066" y="4298623"/>
            <a:ext cx="12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A2C34F0-2E71-400D-A821-32F1B5F4958A}"/>
                  </a:ext>
                </a:extLst>
              </p14:cNvPr>
              <p14:cNvContentPartPr/>
              <p14:nvPr/>
            </p14:nvContentPartPr>
            <p14:xfrm>
              <a:off x="2467793" y="3906932"/>
              <a:ext cx="631440" cy="359640"/>
            </p14:xfrm>
          </p:contentPart>
        </mc:Choice>
        <mc:Fallback xmlns="">
          <p:pic>
            <p:nvPicPr>
              <p:cNvPr id="14" name="Ink 13">
                <a:extLst>
                  <a:ext uri="{FF2B5EF4-FFF2-40B4-BE49-F238E27FC236}">
                    <a16:creationId xmlns:a16="http://schemas.microsoft.com/office/drawing/2014/main" id="{DA2C34F0-2E71-400D-A821-32F1B5F4958A}"/>
                  </a:ext>
                </a:extLst>
              </p:cNvPr>
              <p:cNvPicPr/>
              <p:nvPr/>
            </p:nvPicPr>
            <p:blipFill>
              <a:blip r:embed="rId4"/>
              <a:stretch>
                <a:fillRect/>
              </a:stretch>
            </p:blipFill>
            <p:spPr>
              <a:xfrm>
                <a:off x="2459153" y="3897932"/>
                <a:ext cx="6490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F6B0952-3D47-4373-9E12-AA1D89576225}"/>
                  </a:ext>
                </a:extLst>
              </p14:cNvPr>
              <p14:cNvContentPartPr/>
              <p14:nvPr/>
            </p14:nvContentPartPr>
            <p14:xfrm>
              <a:off x="2105993" y="3803972"/>
              <a:ext cx="142200" cy="235080"/>
            </p14:xfrm>
          </p:contentPart>
        </mc:Choice>
        <mc:Fallback xmlns="">
          <p:pic>
            <p:nvPicPr>
              <p:cNvPr id="17" name="Ink 16">
                <a:extLst>
                  <a:ext uri="{FF2B5EF4-FFF2-40B4-BE49-F238E27FC236}">
                    <a16:creationId xmlns:a16="http://schemas.microsoft.com/office/drawing/2014/main" id="{AF6B0952-3D47-4373-9E12-AA1D89576225}"/>
                  </a:ext>
                </a:extLst>
              </p:cNvPr>
              <p:cNvPicPr/>
              <p:nvPr/>
            </p:nvPicPr>
            <p:blipFill>
              <a:blip r:embed="rId6"/>
              <a:stretch>
                <a:fillRect/>
              </a:stretch>
            </p:blipFill>
            <p:spPr>
              <a:xfrm>
                <a:off x="2096993" y="3795332"/>
                <a:ext cx="159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C067DB-14BC-4A6D-9069-B8CDD6DC9BC8}"/>
                  </a:ext>
                </a:extLst>
              </p14:cNvPr>
              <p14:cNvContentPartPr/>
              <p14:nvPr/>
            </p14:nvContentPartPr>
            <p14:xfrm>
              <a:off x="3145313" y="4359092"/>
              <a:ext cx="147960" cy="186840"/>
            </p14:xfrm>
          </p:contentPart>
        </mc:Choice>
        <mc:Fallback xmlns="">
          <p:pic>
            <p:nvPicPr>
              <p:cNvPr id="20" name="Ink 19">
                <a:extLst>
                  <a:ext uri="{FF2B5EF4-FFF2-40B4-BE49-F238E27FC236}">
                    <a16:creationId xmlns:a16="http://schemas.microsoft.com/office/drawing/2014/main" id="{53C067DB-14BC-4A6D-9069-B8CDD6DC9BC8}"/>
                  </a:ext>
                </a:extLst>
              </p:cNvPr>
              <p:cNvPicPr/>
              <p:nvPr/>
            </p:nvPicPr>
            <p:blipFill>
              <a:blip r:embed="rId8"/>
              <a:stretch>
                <a:fillRect/>
              </a:stretch>
            </p:blipFill>
            <p:spPr>
              <a:xfrm>
                <a:off x="3136313" y="4350452"/>
                <a:ext cx="1656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2" name="Ink 81">
                <a:extLst>
                  <a:ext uri="{FF2B5EF4-FFF2-40B4-BE49-F238E27FC236}">
                    <a16:creationId xmlns:a16="http://schemas.microsoft.com/office/drawing/2014/main" id="{D1DDE998-A572-47AC-8087-97ACB1EF77B7}"/>
                  </a:ext>
                </a:extLst>
              </p14:cNvPr>
              <p14:cNvContentPartPr/>
              <p14:nvPr/>
            </p14:nvContentPartPr>
            <p14:xfrm>
              <a:off x="8480873" y="3875972"/>
              <a:ext cx="360" cy="360"/>
            </p14:xfrm>
          </p:contentPart>
        </mc:Choice>
        <mc:Fallback xmlns="">
          <p:pic>
            <p:nvPicPr>
              <p:cNvPr id="82" name="Ink 81">
                <a:extLst>
                  <a:ext uri="{FF2B5EF4-FFF2-40B4-BE49-F238E27FC236}">
                    <a16:creationId xmlns:a16="http://schemas.microsoft.com/office/drawing/2014/main" id="{D1DDE998-A572-47AC-8087-97ACB1EF77B7}"/>
                  </a:ext>
                </a:extLst>
              </p:cNvPr>
              <p:cNvPicPr/>
              <p:nvPr/>
            </p:nvPicPr>
            <p:blipFill>
              <a:blip r:embed="rId10"/>
              <a:stretch>
                <a:fillRect/>
              </a:stretch>
            </p:blipFill>
            <p:spPr>
              <a:xfrm>
                <a:off x="8471873" y="3866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DB125A89-3E8A-4404-A30A-EDAB48148905}"/>
                  </a:ext>
                </a:extLst>
              </p14:cNvPr>
              <p14:cNvContentPartPr/>
              <p14:nvPr/>
            </p14:nvContentPartPr>
            <p14:xfrm>
              <a:off x="9249833" y="2886692"/>
              <a:ext cx="360" cy="5760"/>
            </p14:xfrm>
          </p:contentPart>
        </mc:Choice>
        <mc:Fallback xmlns="">
          <p:pic>
            <p:nvPicPr>
              <p:cNvPr id="49" name="Ink 48">
                <a:extLst>
                  <a:ext uri="{FF2B5EF4-FFF2-40B4-BE49-F238E27FC236}">
                    <a16:creationId xmlns:a16="http://schemas.microsoft.com/office/drawing/2014/main" id="{DB125A89-3E8A-4404-A30A-EDAB48148905}"/>
                  </a:ext>
                </a:extLst>
              </p:cNvPr>
              <p:cNvPicPr/>
              <p:nvPr/>
            </p:nvPicPr>
            <p:blipFill>
              <a:blip r:embed="rId10"/>
              <a:stretch>
                <a:fillRect/>
              </a:stretch>
            </p:blipFill>
            <p:spPr>
              <a:xfrm>
                <a:off x="9241193" y="2878052"/>
                <a:ext cx="180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21E2A828-7797-40F1-A4B8-EADC65B0B6D3}"/>
                  </a:ext>
                </a:extLst>
              </p14:cNvPr>
              <p14:cNvContentPartPr/>
              <p14:nvPr/>
            </p14:nvContentPartPr>
            <p14:xfrm>
              <a:off x="9567713" y="3119252"/>
              <a:ext cx="360" cy="360"/>
            </p14:xfrm>
          </p:contentPart>
        </mc:Choice>
        <mc:Fallback xmlns="">
          <p:pic>
            <p:nvPicPr>
              <p:cNvPr id="45" name="Ink 44">
                <a:extLst>
                  <a:ext uri="{FF2B5EF4-FFF2-40B4-BE49-F238E27FC236}">
                    <a16:creationId xmlns:a16="http://schemas.microsoft.com/office/drawing/2014/main" id="{21E2A828-7797-40F1-A4B8-EADC65B0B6D3}"/>
                  </a:ext>
                </a:extLst>
              </p:cNvPr>
              <p:cNvPicPr/>
              <p:nvPr/>
            </p:nvPicPr>
            <p:blipFill>
              <a:blip r:embed="rId10"/>
              <a:stretch>
                <a:fillRect/>
              </a:stretch>
            </p:blipFill>
            <p:spPr>
              <a:xfrm>
                <a:off x="9559073" y="31106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3" name="Ink 62">
                <a:extLst>
                  <a:ext uri="{FF2B5EF4-FFF2-40B4-BE49-F238E27FC236}">
                    <a16:creationId xmlns:a16="http://schemas.microsoft.com/office/drawing/2014/main" id="{F6BB99E3-6555-41A3-BDD3-1976F91530A4}"/>
                  </a:ext>
                </a:extLst>
              </p14:cNvPr>
              <p14:cNvContentPartPr/>
              <p14:nvPr/>
            </p14:nvContentPartPr>
            <p14:xfrm>
              <a:off x="9438113" y="3542612"/>
              <a:ext cx="360" cy="360"/>
            </p14:xfrm>
          </p:contentPart>
        </mc:Choice>
        <mc:Fallback xmlns="">
          <p:pic>
            <p:nvPicPr>
              <p:cNvPr id="63" name="Ink 62">
                <a:extLst>
                  <a:ext uri="{FF2B5EF4-FFF2-40B4-BE49-F238E27FC236}">
                    <a16:creationId xmlns:a16="http://schemas.microsoft.com/office/drawing/2014/main" id="{F6BB99E3-6555-41A3-BDD3-1976F91530A4}"/>
                  </a:ext>
                </a:extLst>
              </p:cNvPr>
              <p:cNvPicPr/>
              <p:nvPr/>
            </p:nvPicPr>
            <p:blipFill>
              <a:blip r:embed="rId10"/>
              <a:stretch>
                <a:fillRect/>
              </a:stretch>
            </p:blipFill>
            <p:spPr>
              <a:xfrm>
                <a:off x="9429113" y="3533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Ink 3">
                <a:extLst>
                  <a:ext uri="{FF2B5EF4-FFF2-40B4-BE49-F238E27FC236}">
                    <a16:creationId xmlns:a16="http://schemas.microsoft.com/office/drawing/2014/main" id="{85284A4E-4B7B-45D3-A68F-772FB0E419A4}"/>
                  </a:ext>
                </a:extLst>
              </p14:cNvPr>
              <p14:cNvContentPartPr/>
              <p14:nvPr/>
            </p14:nvContentPartPr>
            <p14:xfrm>
              <a:off x="2687033" y="3468812"/>
              <a:ext cx="1172520" cy="835920"/>
            </p14:xfrm>
          </p:contentPart>
        </mc:Choice>
        <mc:Fallback xmlns="">
          <p:pic>
            <p:nvPicPr>
              <p:cNvPr id="4" name="Ink 3">
                <a:extLst>
                  <a:ext uri="{FF2B5EF4-FFF2-40B4-BE49-F238E27FC236}">
                    <a16:creationId xmlns:a16="http://schemas.microsoft.com/office/drawing/2014/main" id="{85284A4E-4B7B-45D3-A68F-772FB0E419A4}"/>
                  </a:ext>
                </a:extLst>
              </p:cNvPr>
              <p:cNvPicPr/>
              <p:nvPr/>
            </p:nvPicPr>
            <p:blipFill>
              <a:blip r:embed="rId15"/>
              <a:stretch>
                <a:fillRect/>
              </a:stretch>
            </p:blipFill>
            <p:spPr>
              <a:xfrm>
                <a:off x="2678033" y="3459812"/>
                <a:ext cx="1190160" cy="85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9180D198-7EF3-4747-A7A4-EB0A80E79A18}"/>
                  </a:ext>
                </a:extLst>
              </p14:cNvPr>
              <p14:cNvContentPartPr/>
              <p14:nvPr/>
            </p14:nvContentPartPr>
            <p14:xfrm>
              <a:off x="2189153" y="3151652"/>
              <a:ext cx="1470600" cy="399960"/>
            </p14:xfrm>
          </p:contentPart>
        </mc:Choice>
        <mc:Fallback xmlns="">
          <p:pic>
            <p:nvPicPr>
              <p:cNvPr id="16" name="Ink 15">
                <a:extLst>
                  <a:ext uri="{FF2B5EF4-FFF2-40B4-BE49-F238E27FC236}">
                    <a16:creationId xmlns:a16="http://schemas.microsoft.com/office/drawing/2014/main" id="{9180D198-7EF3-4747-A7A4-EB0A80E79A18}"/>
                  </a:ext>
                </a:extLst>
              </p:cNvPr>
              <p:cNvPicPr/>
              <p:nvPr/>
            </p:nvPicPr>
            <p:blipFill>
              <a:blip r:embed="rId17"/>
              <a:stretch>
                <a:fillRect/>
              </a:stretch>
            </p:blipFill>
            <p:spPr>
              <a:xfrm>
                <a:off x="2180513" y="3142652"/>
                <a:ext cx="14882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1C82728E-6715-447C-BF97-67CE8B6DB193}"/>
                  </a:ext>
                </a:extLst>
              </p14:cNvPr>
              <p14:cNvContentPartPr/>
              <p14:nvPr/>
            </p14:nvContentPartPr>
            <p14:xfrm>
              <a:off x="3418193" y="3694892"/>
              <a:ext cx="447840" cy="312840"/>
            </p14:xfrm>
          </p:contentPart>
        </mc:Choice>
        <mc:Fallback xmlns="">
          <p:pic>
            <p:nvPicPr>
              <p:cNvPr id="25" name="Ink 24">
                <a:extLst>
                  <a:ext uri="{FF2B5EF4-FFF2-40B4-BE49-F238E27FC236}">
                    <a16:creationId xmlns:a16="http://schemas.microsoft.com/office/drawing/2014/main" id="{1C82728E-6715-447C-BF97-67CE8B6DB193}"/>
                  </a:ext>
                </a:extLst>
              </p:cNvPr>
              <p:cNvPicPr/>
              <p:nvPr/>
            </p:nvPicPr>
            <p:blipFill>
              <a:blip r:embed="rId19"/>
              <a:stretch>
                <a:fillRect/>
              </a:stretch>
            </p:blipFill>
            <p:spPr>
              <a:xfrm>
                <a:off x="3409200" y="3686252"/>
                <a:ext cx="465466"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44447BD8-21A6-4A80-B334-079C1EDCF44D}"/>
                  </a:ext>
                </a:extLst>
              </p14:cNvPr>
              <p14:cNvContentPartPr/>
              <p14:nvPr/>
            </p14:nvContentPartPr>
            <p14:xfrm>
              <a:off x="2318033" y="3657092"/>
              <a:ext cx="813960" cy="244800"/>
            </p14:xfrm>
          </p:contentPart>
        </mc:Choice>
        <mc:Fallback xmlns="">
          <p:pic>
            <p:nvPicPr>
              <p:cNvPr id="26" name="Ink 25">
                <a:extLst>
                  <a:ext uri="{FF2B5EF4-FFF2-40B4-BE49-F238E27FC236}">
                    <a16:creationId xmlns:a16="http://schemas.microsoft.com/office/drawing/2014/main" id="{44447BD8-21A6-4A80-B334-079C1EDCF44D}"/>
                  </a:ext>
                </a:extLst>
              </p:cNvPr>
              <p:cNvPicPr/>
              <p:nvPr/>
            </p:nvPicPr>
            <p:blipFill>
              <a:blip r:embed="rId21"/>
              <a:stretch>
                <a:fillRect/>
              </a:stretch>
            </p:blipFill>
            <p:spPr>
              <a:xfrm>
                <a:off x="2309393" y="3648092"/>
                <a:ext cx="8316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E93C0A56-FEB9-4603-972B-A4AC92974E1E}"/>
                  </a:ext>
                </a:extLst>
              </p14:cNvPr>
              <p14:cNvContentPartPr/>
              <p14:nvPr/>
            </p14:nvContentPartPr>
            <p14:xfrm>
              <a:off x="2537993" y="3744932"/>
              <a:ext cx="402120" cy="135720"/>
            </p14:xfrm>
          </p:contentPart>
        </mc:Choice>
        <mc:Fallback xmlns="">
          <p:pic>
            <p:nvPicPr>
              <p:cNvPr id="32" name="Ink 31">
                <a:extLst>
                  <a:ext uri="{FF2B5EF4-FFF2-40B4-BE49-F238E27FC236}">
                    <a16:creationId xmlns:a16="http://schemas.microsoft.com/office/drawing/2014/main" id="{E93C0A56-FEB9-4603-972B-A4AC92974E1E}"/>
                  </a:ext>
                </a:extLst>
              </p:cNvPr>
              <p:cNvPicPr/>
              <p:nvPr/>
            </p:nvPicPr>
            <p:blipFill>
              <a:blip r:embed="rId23"/>
              <a:stretch>
                <a:fillRect/>
              </a:stretch>
            </p:blipFill>
            <p:spPr>
              <a:xfrm>
                <a:off x="2529353" y="3736269"/>
                <a:ext cx="419760" cy="15340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B11A207E-8A7B-4F99-B3BF-A46A44F9130C}"/>
                  </a:ext>
                </a:extLst>
              </p14:cNvPr>
              <p14:cNvContentPartPr/>
              <p14:nvPr/>
            </p14:nvContentPartPr>
            <p14:xfrm>
              <a:off x="3668033" y="3460172"/>
              <a:ext cx="158760" cy="147240"/>
            </p14:xfrm>
          </p:contentPart>
        </mc:Choice>
        <mc:Fallback xmlns="">
          <p:pic>
            <p:nvPicPr>
              <p:cNvPr id="33" name="Ink 32">
                <a:extLst>
                  <a:ext uri="{FF2B5EF4-FFF2-40B4-BE49-F238E27FC236}">
                    <a16:creationId xmlns:a16="http://schemas.microsoft.com/office/drawing/2014/main" id="{B11A207E-8A7B-4F99-B3BF-A46A44F9130C}"/>
                  </a:ext>
                </a:extLst>
              </p:cNvPr>
              <p:cNvPicPr/>
              <p:nvPr/>
            </p:nvPicPr>
            <p:blipFill>
              <a:blip r:embed="rId25"/>
              <a:stretch>
                <a:fillRect/>
              </a:stretch>
            </p:blipFill>
            <p:spPr>
              <a:xfrm>
                <a:off x="3659033" y="3451172"/>
                <a:ext cx="176400" cy="164880"/>
              </a:xfrm>
              <a:prstGeom prst="rect">
                <a:avLst/>
              </a:prstGeom>
            </p:spPr>
          </p:pic>
        </mc:Fallback>
      </mc:AlternateContent>
    </p:spTree>
    <p:extLst>
      <p:ext uri="{BB962C8B-B14F-4D97-AF65-F5344CB8AC3E}">
        <p14:creationId xmlns:p14="http://schemas.microsoft.com/office/powerpoint/2010/main" val="845798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650C-C998-4F58-9E3B-EE71C179193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37155D-9DCF-452F-B764-E8ED70822456}"/>
                  </a:ext>
                </a:extLst>
              </p:cNvPr>
              <p:cNvSpPr>
                <a:spLocks noGrp="1"/>
              </p:cNvSpPr>
              <p:nvPr>
                <p:ph idx="1"/>
              </p:nvPr>
            </p:nvSpPr>
            <p:spPr/>
            <p:txBody>
              <a:bodyPr/>
              <a:lstStyle/>
              <a:p>
                <a:pPr marL="0" indent="0">
                  <a:buNone/>
                </a:pPr>
                <a:r>
                  <a:rPr lang="en-US" dirty="0"/>
                  <a:t>Suppose that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d>
                    <m:r>
                      <a:rPr lang="en-US" b="0" i="1" smtClean="0">
                        <a:latin typeface="Cambria Math" panose="02040503050406030204" pitchFamily="18" charset="0"/>
                      </a:rPr>
                      <m:t>=4</m:t>
                    </m:r>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r>
                      <a:rPr lang="en-US" b="0" i="1" smtClean="0">
                        <a:latin typeface="Cambria Math" panose="02040503050406030204" pitchFamily="18" charset="0"/>
                      </a:rPr>
                      <m:t>=5</m:t>
                    </m:r>
                  </m:oMath>
                </a14:m>
                <a:r>
                  <a:rPr lang="en-US" dirty="0"/>
                  <a:t> and the angle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 is 120°. Determine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t>.</a:t>
                </a:r>
              </a:p>
              <a:p>
                <a:pPr marL="0" indent="0">
                  <a:buNone/>
                </a:pPr>
                <a:r>
                  <a:rPr lang="en-US" dirty="0"/>
                  <a:t>Solution: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37155D-9DCF-452F-B764-E8ED7082245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86ED4EB-7650-47F7-8768-0D8D599FC4B4}"/>
              </a:ext>
            </a:extLst>
          </p:cNvPr>
          <p:cNvCxnSpPr/>
          <p:nvPr/>
        </p:nvCxnSpPr>
        <p:spPr>
          <a:xfrm flipH="1" flipV="1">
            <a:off x="2083324" y="3429000"/>
            <a:ext cx="612742" cy="8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4FC2B5-AEC7-47DE-89E1-F3845054554C}"/>
              </a:ext>
            </a:extLst>
          </p:cNvPr>
          <p:cNvCxnSpPr/>
          <p:nvPr/>
        </p:nvCxnSpPr>
        <p:spPr>
          <a:xfrm>
            <a:off x="2696066" y="4298623"/>
            <a:ext cx="12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A2C34F0-2E71-400D-A821-32F1B5F4958A}"/>
                  </a:ext>
                </a:extLst>
              </p14:cNvPr>
              <p14:cNvContentPartPr/>
              <p14:nvPr/>
            </p14:nvContentPartPr>
            <p14:xfrm>
              <a:off x="2467793" y="3906932"/>
              <a:ext cx="631440" cy="359640"/>
            </p14:xfrm>
          </p:contentPart>
        </mc:Choice>
        <mc:Fallback xmlns="">
          <p:pic>
            <p:nvPicPr>
              <p:cNvPr id="14" name="Ink 13">
                <a:extLst>
                  <a:ext uri="{FF2B5EF4-FFF2-40B4-BE49-F238E27FC236}">
                    <a16:creationId xmlns:a16="http://schemas.microsoft.com/office/drawing/2014/main" id="{DA2C34F0-2E71-400D-A821-32F1B5F4958A}"/>
                  </a:ext>
                </a:extLst>
              </p:cNvPr>
              <p:cNvPicPr/>
              <p:nvPr/>
            </p:nvPicPr>
            <p:blipFill>
              <a:blip r:embed="rId4"/>
              <a:stretch>
                <a:fillRect/>
              </a:stretch>
            </p:blipFill>
            <p:spPr>
              <a:xfrm>
                <a:off x="2459153" y="3897932"/>
                <a:ext cx="6490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AF6B0952-3D47-4373-9E12-AA1D89576225}"/>
                  </a:ext>
                </a:extLst>
              </p14:cNvPr>
              <p14:cNvContentPartPr/>
              <p14:nvPr/>
            </p14:nvContentPartPr>
            <p14:xfrm>
              <a:off x="2105993" y="3803972"/>
              <a:ext cx="142200" cy="235080"/>
            </p14:xfrm>
          </p:contentPart>
        </mc:Choice>
        <mc:Fallback xmlns="">
          <p:pic>
            <p:nvPicPr>
              <p:cNvPr id="17" name="Ink 16">
                <a:extLst>
                  <a:ext uri="{FF2B5EF4-FFF2-40B4-BE49-F238E27FC236}">
                    <a16:creationId xmlns:a16="http://schemas.microsoft.com/office/drawing/2014/main" id="{AF6B0952-3D47-4373-9E12-AA1D89576225}"/>
                  </a:ext>
                </a:extLst>
              </p:cNvPr>
              <p:cNvPicPr/>
              <p:nvPr/>
            </p:nvPicPr>
            <p:blipFill>
              <a:blip r:embed="rId6"/>
              <a:stretch>
                <a:fillRect/>
              </a:stretch>
            </p:blipFill>
            <p:spPr>
              <a:xfrm>
                <a:off x="2096993" y="3795332"/>
                <a:ext cx="1598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C067DB-14BC-4A6D-9069-B8CDD6DC9BC8}"/>
                  </a:ext>
                </a:extLst>
              </p14:cNvPr>
              <p14:cNvContentPartPr/>
              <p14:nvPr/>
            </p14:nvContentPartPr>
            <p14:xfrm>
              <a:off x="3145313" y="4359092"/>
              <a:ext cx="147960" cy="186840"/>
            </p14:xfrm>
          </p:contentPart>
        </mc:Choice>
        <mc:Fallback xmlns="">
          <p:pic>
            <p:nvPicPr>
              <p:cNvPr id="20" name="Ink 19">
                <a:extLst>
                  <a:ext uri="{FF2B5EF4-FFF2-40B4-BE49-F238E27FC236}">
                    <a16:creationId xmlns:a16="http://schemas.microsoft.com/office/drawing/2014/main" id="{53C067DB-14BC-4A6D-9069-B8CDD6DC9BC8}"/>
                  </a:ext>
                </a:extLst>
              </p:cNvPr>
              <p:cNvPicPr/>
              <p:nvPr/>
            </p:nvPicPr>
            <p:blipFill>
              <a:blip r:embed="rId8"/>
              <a:stretch>
                <a:fillRect/>
              </a:stretch>
            </p:blipFill>
            <p:spPr>
              <a:xfrm>
                <a:off x="3136313" y="4350452"/>
                <a:ext cx="1656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2" name="Ink 81">
                <a:extLst>
                  <a:ext uri="{FF2B5EF4-FFF2-40B4-BE49-F238E27FC236}">
                    <a16:creationId xmlns:a16="http://schemas.microsoft.com/office/drawing/2014/main" id="{D1DDE998-A572-47AC-8087-97ACB1EF77B7}"/>
                  </a:ext>
                </a:extLst>
              </p14:cNvPr>
              <p14:cNvContentPartPr/>
              <p14:nvPr/>
            </p14:nvContentPartPr>
            <p14:xfrm>
              <a:off x="8480873" y="3875972"/>
              <a:ext cx="360" cy="360"/>
            </p14:xfrm>
          </p:contentPart>
        </mc:Choice>
        <mc:Fallback xmlns="">
          <p:pic>
            <p:nvPicPr>
              <p:cNvPr id="82" name="Ink 81">
                <a:extLst>
                  <a:ext uri="{FF2B5EF4-FFF2-40B4-BE49-F238E27FC236}">
                    <a16:creationId xmlns:a16="http://schemas.microsoft.com/office/drawing/2014/main" id="{D1DDE998-A572-47AC-8087-97ACB1EF77B7}"/>
                  </a:ext>
                </a:extLst>
              </p:cNvPr>
              <p:cNvPicPr/>
              <p:nvPr/>
            </p:nvPicPr>
            <p:blipFill>
              <a:blip r:embed="rId10"/>
              <a:stretch>
                <a:fillRect/>
              </a:stretch>
            </p:blipFill>
            <p:spPr>
              <a:xfrm>
                <a:off x="8471873" y="3866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DB125A89-3E8A-4404-A30A-EDAB48148905}"/>
                  </a:ext>
                </a:extLst>
              </p14:cNvPr>
              <p14:cNvContentPartPr/>
              <p14:nvPr/>
            </p14:nvContentPartPr>
            <p14:xfrm>
              <a:off x="9249833" y="2886692"/>
              <a:ext cx="360" cy="5760"/>
            </p14:xfrm>
          </p:contentPart>
        </mc:Choice>
        <mc:Fallback xmlns="">
          <p:pic>
            <p:nvPicPr>
              <p:cNvPr id="49" name="Ink 48">
                <a:extLst>
                  <a:ext uri="{FF2B5EF4-FFF2-40B4-BE49-F238E27FC236}">
                    <a16:creationId xmlns:a16="http://schemas.microsoft.com/office/drawing/2014/main" id="{DB125A89-3E8A-4404-A30A-EDAB48148905}"/>
                  </a:ext>
                </a:extLst>
              </p:cNvPr>
              <p:cNvPicPr/>
              <p:nvPr/>
            </p:nvPicPr>
            <p:blipFill>
              <a:blip r:embed="rId10"/>
              <a:stretch>
                <a:fillRect/>
              </a:stretch>
            </p:blipFill>
            <p:spPr>
              <a:xfrm>
                <a:off x="9241193" y="2878052"/>
                <a:ext cx="180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21E2A828-7797-40F1-A4B8-EADC65B0B6D3}"/>
                  </a:ext>
                </a:extLst>
              </p14:cNvPr>
              <p14:cNvContentPartPr/>
              <p14:nvPr/>
            </p14:nvContentPartPr>
            <p14:xfrm>
              <a:off x="9567713" y="3119252"/>
              <a:ext cx="360" cy="360"/>
            </p14:xfrm>
          </p:contentPart>
        </mc:Choice>
        <mc:Fallback xmlns="">
          <p:pic>
            <p:nvPicPr>
              <p:cNvPr id="45" name="Ink 44">
                <a:extLst>
                  <a:ext uri="{FF2B5EF4-FFF2-40B4-BE49-F238E27FC236}">
                    <a16:creationId xmlns:a16="http://schemas.microsoft.com/office/drawing/2014/main" id="{21E2A828-7797-40F1-A4B8-EADC65B0B6D3}"/>
                  </a:ext>
                </a:extLst>
              </p:cNvPr>
              <p:cNvPicPr/>
              <p:nvPr/>
            </p:nvPicPr>
            <p:blipFill>
              <a:blip r:embed="rId10"/>
              <a:stretch>
                <a:fillRect/>
              </a:stretch>
            </p:blipFill>
            <p:spPr>
              <a:xfrm>
                <a:off x="9559073" y="31106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3" name="Ink 62">
                <a:extLst>
                  <a:ext uri="{FF2B5EF4-FFF2-40B4-BE49-F238E27FC236}">
                    <a16:creationId xmlns:a16="http://schemas.microsoft.com/office/drawing/2014/main" id="{F6BB99E3-6555-41A3-BDD3-1976F91530A4}"/>
                  </a:ext>
                </a:extLst>
              </p14:cNvPr>
              <p14:cNvContentPartPr/>
              <p14:nvPr/>
            </p14:nvContentPartPr>
            <p14:xfrm>
              <a:off x="9438113" y="3542612"/>
              <a:ext cx="360" cy="360"/>
            </p14:xfrm>
          </p:contentPart>
        </mc:Choice>
        <mc:Fallback xmlns="">
          <p:pic>
            <p:nvPicPr>
              <p:cNvPr id="63" name="Ink 62">
                <a:extLst>
                  <a:ext uri="{FF2B5EF4-FFF2-40B4-BE49-F238E27FC236}">
                    <a16:creationId xmlns:a16="http://schemas.microsoft.com/office/drawing/2014/main" id="{F6BB99E3-6555-41A3-BDD3-1976F91530A4}"/>
                  </a:ext>
                </a:extLst>
              </p:cNvPr>
              <p:cNvPicPr/>
              <p:nvPr/>
            </p:nvPicPr>
            <p:blipFill>
              <a:blip r:embed="rId10"/>
              <a:stretch>
                <a:fillRect/>
              </a:stretch>
            </p:blipFill>
            <p:spPr>
              <a:xfrm>
                <a:off x="9429113" y="35339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Ink 3">
                <a:extLst>
                  <a:ext uri="{FF2B5EF4-FFF2-40B4-BE49-F238E27FC236}">
                    <a16:creationId xmlns:a16="http://schemas.microsoft.com/office/drawing/2014/main" id="{85284A4E-4B7B-45D3-A68F-772FB0E419A4}"/>
                  </a:ext>
                </a:extLst>
              </p14:cNvPr>
              <p14:cNvContentPartPr/>
              <p14:nvPr/>
            </p14:nvContentPartPr>
            <p14:xfrm>
              <a:off x="2687033" y="3468812"/>
              <a:ext cx="1172520" cy="835920"/>
            </p14:xfrm>
          </p:contentPart>
        </mc:Choice>
        <mc:Fallback xmlns="">
          <p:pic>
            <p:nvPicPr>
              <p:cNvPr id="4" name="Ink 3">
                <a:extLst>
                  <a:ext uri="{FF2B5EF4-FFF2-40B4-BE49-F238E27FC236}">
                    <a16:creationId xmlns:a16="http://schemas.microsoft.com/office/drawing/2014/main" id="{85284A4E-4B7B-45D3-A68F-772FB0E419A4}"/>
                  </a:ext>
                </a:extLst>
              </p:cNvPr>
              <p:cNvPicPr/>
              <p:nvPr/>
            </p:nvPicPr>
            <p:blipFill>
              <a:blip r:embed="rId15"/>
              <a:stretch>
                <a:fillRect/>
              </a:stretch>
            </p:blipFill>
            <p:spPr>
              <a:xfrm>
                <a:off x="2678033" y="3459812"/>
                <a:ext cx="1190160" cy="85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9180D198-7EF3-4747-A7A4-EB0A80E79A18}"/>
                  </a:ext>
                </a:extLst>
              </p14:cNvPr>
              <p14:cNvContentPartPr/>
              <p14:nvPr/>
            </p14:nvContentPartPr>
            <p14:xfrm>
              <a:off x="2189153" y="3151652"/>
              <a:ext cx="1470600" cy="399960"/>
            </p14:xfrm>
          </p:contentPart>
        </mc:Choice>
        <mc:Fallback xmlns="">
          <p:pic>
            <p:nvPicPr>
              <p:cNvPr id="16" name="Ink 15">
                <a:extLst>
                  <a:ext uri="{FF2B5EF4-FFF2-40B4-BE49-F238E27FC236}">
                    <a16:creationId xmlns:a16="http://schemas.microsoft.com/office/drawing/2014/main" id="{9180D198-7EF3-4747-A7A4-EB0A80E79A18}"/>
                  </a:ext>
                </a:extLst>
              </p:cNvPr>
              <p:cNvPicPr/>
              <p:nvPr/>
            </p:nvPicPr>
            <p:blipFill>
              <a:blip r:embed="rId17"/>
              <a:stretch>
                <a:fillRect/>
              </a:stretch>
            </p:blipFill>
            <p:spPr>
              <a:xfrm>
                <a:off x="2180513" y="3142652"/>
                <a:ext cx="14882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1C82728E-6715-447C-BF97-67CE8B6DB193}"/>
                  </a:ext>
                </a:extLst>
              </p14:cNvPr>
              <p14:cNvContentPartPr/>
              <p14:nvPr/>
            </p14:nvContentPartPr>
            <p14:xfrm>
              <a:off x="3418193" y="3694892"/>
              <a:ext cx="447840" cy="312840"/>
            </p14:xfrm>
          </p:contentPart>
        </mc:Choice>
        <mc:Fallback xmlns="">
          <p:pic>
            <p:nvPicPr>
              <p:cNvPr id="25" name="Ink 24">
                <a:extLst>
                  <a:ext uri="{FF2B5EF4-FFF2-40B4-BE49-F238E27FC236}">
                    <a16:creationId xmlns:a16="http://schemas.microsoft.com/office/drawing/2014/main" id="{1C82728E-6715-447C-BF97-67CE8B6DB193}"/>
                  </a:ext>
                </a:extLst>
              </p:cNvPr>
              <p:cNvPicPr/>
              <p:nvPr/>
            </p:nvPicPr>
            <p:blipFill>
              <a:blip r:embed="rId19"/>
              <a:stretch>
                <a:fillRect/>
              </a:stretch>
            </p:blipFill>
            <p:spPr>
              <a:xfrm>
                <a:off x="3409200" y="3686252"/>
                <a:ext cx="465466"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44447BD8-21A6-4A80-B334-079C1EDCF44D}"/>
                  </a:ext>
                </a:extLst>
              </p14:cNvPr>
              <p14:cNvContentPartPr/>
              <p14:nvPr/>
            </p14:nvContentPartPr>
            <p14:xfrm>
              <a:off x="2318033" y="3657092"/>
              <a:ext cx="813960" cy="244800"/>
            </p14:xfrm>
          </p:contentPart>
        </mc:Choice>
        <mc:Fallback xmlns="">
          <p:pic>
            <p:nvPicPr>
              <p:cNvPr id="26" name="Ink 25">
                <a:extLst>
                  <a:ext uri="{FF2B5EF4-FFF2-40B4-BE49-F238E27FC236}">
                    <a16:creationId xmlns:a16="http://schemas.microsoft.com/office/drawing/2014/main" id="{44447BD8-21A6-4A80-B334-079C1EDCF44D}"/>
                  </a:ext>
                </a:extLst>
              </p:cNvPr>
              <p:cNvPicPr/>
              <p:nvPr/>
            </p:nvPicPr>
            <p:blipFill>
              <a:blip r:embed="rId21"/>
              <a:stretch>
                <a:fillRect/>
              </a:stretch>
            </p:blipFill>
            <p:spPr>
              <a:xfrm>
                <a:off x="2309393" y="3648092"/>
                <a:ext cx="8316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E93C0A56-FEB9-4603-972B-A4AC92974E1E}"/>
                  </a:ext>
                </a:extLst>
              </p14:cNvPr>
              <p14:cNvContentPartPr/>
              <p14:nvPr/>
            </p14:nvContentPartPr>
            <p14:xfrm>
              <a:off x="2537993" y="3744932"/>
              <a:ext cx="402120" cy="135720"/>
            </p14:xfrm>
          </p:contentPart>
        </mc:Choice>
        <mc:Fallback xmlns="">
          <p:pic>
            <p:nvPicPr>
              <p:cNvPr id="32" name="Ink 31">
                <a:extLst>
                  <a:ext uri="{FF2B5EF4-FFF2-40B4-BE49-F238E27FC236}">
                    <a16:creationId xmlns:a16="http://schemas.microsoft.com/office/drawing/2014/main" id="{E93C0A56-FEB9-4603-972B-A4AC92974E1E}"/>
                  </a:ext>
                </a:extLst>
              </p:cNvPr>
              <p:cNvPicPr/>
              <p:nvPr/>
            </p:nvPicPr>
            <p:blipFill>
              <a:blip r:embed="rId23"/>
              <a:stretch>
                <a:fillRect/>
              </a:stretch>
            </p:blipFill>
            <p:spPr>
              <a:xfrm>
                <a:off x="2529353" y="3736269"/>
                <a:ext cx="419760" cy="15340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B11A207E-8A7B-4F99-B3BF-A46A44F9130C}"/>
                  </a:ext>
                </a:extLst>
              </p14:cNvPr>
              <p14:cNvContentPartPr/>
              <p14:nvPr/>
            </p14:nvContentPartPr>
            <p14:xfrm>
              <a:off x="3668033" y="3460172"/>
              <a:ext cx="158760" cy="147240"/>
            </p14:xfrm>
          </p:contentPart>
        </mc:Choice>
        <mc:Fallback xmlns="">
          <p:pic>
            <p:nvPicPr>
              <p:cNvPr id="33" name="Ink 32">
                <a:extLst>
                  <a:ext uri="{FF2B5EF4-FFF2-40B4-BE49-F238E27FC236}">
                    <a16:creationId xmlns:a16="http://schemas.microsoft.com/office/drawing/2014/main" id="{B11A207E-8A7B-4F99-B3BF-A46A44F9130C}"/>
                  </a:ext>
                </a:extLst>
              </p:cNvPr>
              <p:cNvPicPr/>
              <p:nvPr/>
            </p:nvPicPr>
            <p:blipFill>
              <a:blip r:embed="rId25"/>
              <a:stretch>
                <a:fillRect/>
              </a:stretch>
            </p:blipFill>
            <p:spPr>
              <a:xfrm>
                <a:off x="3659033" y="3451172"/>
                <a:ext cx="176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3EBC3001-7B9A-4879-A73F-D9A77E28B36E}"/>
                  </a:ext>
                </a:extLst>
              </p14:cNvPr>
              <p14:cNvContentPartPr/>
              <p14:nvPr/>
            </p14:nvContentPartPr>
            <p14:xfrm>
              <a:off x="7724513" y="2962652"/>
              <a:ext cx="677880" cy="297360"/>
            </p14:xfrm>
          </p:contentPart>
        </mc:Choice>
        <mc:Fallback xmlns="">
          <p:pic>
            <p:nvPicPr>
              <p:cNvPr id="31" name="Ink 30">
                <a:extLst>
                  <a:ext uri="{FF2B5EF4-FFF2-40B4-BE49-F238E27FC236}">
                    <a16:creationId xmlns:a16="http://schemas.microsoft.com/office/drawing/2014/main" id="{3EBC3001-7B9A-4879-A73F-D9A77E28B36E}"/>
                  </a:ext>
                </a:extLst>
              </p:cNvPr>
              <p:cNvPicPr/>
              <p:nvPr/>
            </p:nvPicPr>
            <p:blipFill>
              <a:blip r:embed="rId27"/>
              <a:stretch>
                <a:fillRect/>
              </a:stretch>
            </p:blipFill>
            <p:spPr>
              <a:xfrm>
                <a:off x="7715868" y="2954012"/>
                <a:ext cx="695529"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8D15619-9579-4FB4-8FCE-53BBA6E4DA8D}"/>
                  </a:ext>
                </a:extLst>
              </p14:cNvPr>
              <p14:cNvContentPartPr/>
              <p14:nvPr/>
            </p14:nvContentPartPr>
            <p14:xfrm>
              <a:off x="5865833" y="2955452"/>
              <a:ext cx="1350720" cy="364680"/>
            </p14:xfrm>
          </p:contentPart>
        </mc:Choice>
        <mc:Fallback xmlns="">
          <p:pic>
            <p:nvPicPr>
              <p:cNvPr id="34" name="Ink 33">
                <a:extLst>
                  <a:ext uri="{FF2B5EF4-FFF2-40B4-BE49-F238E27FC236}">
                    <a16:creationId xmlns:a16="http://schemas.microsoft.com/office/drawing/2014/main" id="{C8D15619-9579-4FB4-8FCE-53BBA6E4DA8D}"/>
                  </a:ext>
                </a:extLst>
              </p:cNvPr>
              <p:cNvPicPr/>
              <p:nvPr/>
            </p:nvPicPr>
            <p:blipFill>
              <a:blip r:embed="rId29"/>
              <a:stretch>
                <a:fillRect/>
              </a:stretch>
            </p:blipFill>
            <p:spPr>
              <a:xfrm>
                <a:off x="5857193" y="2946452"/>
                <a:ext cx="136836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CEFF9702-6739-4767-98EF-344F5279DDA7}"/>
                  </a:ext>
                </a:extLst>
              </p14:cNvPr>
              <p14:cNvContentPartPr/>
              <p14:nvPr/>
            </p14:nvContentPartPr>
            <p14:xfrm>
              <a:off x="9633953" y="3088292"/>
              <a:ext cx="128160" cy="99720"/>
            </p14:xfrm>
          </p:contentPart>
        </mc:Choice>
        <mc:Fallback xmlns="">
          <p:pic>
            <p:nvPicPr>
              <p:cNvPr id="42" name="Ink 41">
                <a:extLst>
                  <a:ext uri="{FF2B5EF4-FFF2-40B4-BE49-F238E27FC236}">
                    <a16:creationId xmlns:a16="http://schemas.microsoft.com/office/drawing/2014/main" id="{CEFF9702-6739-4767-98EF-344F5279DDA7}"/>
                  </a:ext>
                </a:extLst>
              </p:cNvPr>
              <p:cNvPicPr/>
              <p:nvPr/>
            </p:nvPicPr>
            <p:blipFill>
              <a:blip r:embed="rId31"/>
              <a:stretch>
                <a:fillRect/>
              </a:stretch>
            </p:blipFill>
            <p:spPr>
              <a:xfrm>
                <a:off x="9625313" y="3079652"/>
                <a:ext cx="14580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3" name="Ink 42">
                <a:extLst>
                  <a:ext uri="{FF2B5EF4-FFF2-40B4-BE49-F238E27FC236}">
                    <a16:creationId xmlns:a16="http://schemas.microsoft.com/office/drawing/2014/main" id="{E13AD461-F41A-41AD-896A-4CA64F54F03D}"/>
                  </a:ext>
                </a:extLst>
              </p14:cNvPr>
              <p14:cNvContentPartPr/>
              <p14:nvPr/>
            </p14:nvContentPartPr>
            <p14:xfrm>
              <a:off x="8916833" y="2963732"/>
              <a:ext cx="403920" cy="276840"/>
            </p14:xfrm>
          </p:contentPart>
        </mc:Choice>
        <mc:Fallback xmlns="">
          <p:pic>
            <p:nvPicPr>
              <p:cNvPr id="43" name="Ink 42">
                <a:extLst>
                  <a:ext uri="{FF2B5EF4-FFF2-40B4-BE49-F238E27FC236}">
                    <a16:creationId xmlns:a16="http://schemas.microsoft.com/office/drawing/2014/main" id="{E13AD461-F41A-41AD-896A-4CA64F54F03D}"/>
                  </a:ext>
                </a:extLst>
              </p:cNvPr>
              <p:cNvPicPr/>
              <p:nvPr/>
            </p:nvPicPr>
            <p:blipFill>
              <a:blip r:embed="rId33"/>
              <a:stretch>
                <a:fillRect/>
              </a:stretch>
            </p:blipFill>
            <p:spPr>
              <a:xfrm>
                <a:off x="8907833" y="2955092"/>
                <a:ext cx="4215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7" name="Ink 66">
                <a:extLst>
                  <a:ext uri="{FF2B5EF4-FFF2-40B4-BE49-F238E27FC236}">
                    <a16:creationId xmlns:a16="http://schemas.microsoft.com/office/drawing/2014/main" id="{2FCC4F88-7861-44A0-9C81-2BC815137F42}"/>
                  </a:ext>
                </a:extLst>
              </p14:cNvPr>
              <p14:cNvContentPartPr/>
              <p14:nvPr/>
            </p14:nvContentPartPr>
            <p14:xfrm>
              <a:off x="9633233" y="3506252"/>
              <a:ext cx="198360" cy="258480"/>
            </p14:xfrm>
          </p:contentPart>
        </mc:Choice>
        <mc:Fallback xmlns="">
          <p:pic>
            <p:nvPicPr>
              <p:cNvPr id="67" name="Ink 66">
                <a:extLst>
                  <a:ext uri="{FF2B5EF4-FFF2-40B4-BE49-F238E27FC236}">
                    <a16:creationId xmlns:a16="http://schemas.microsoft.com/office/drawing/2014/main" id="{2FCC4F88-7861-44A0-9C81-2BC815137F42}"/>
                  </a:ext>
                </a:extLst>
              </p:cNvPr>
              <p:cNvPicPr/>
              <p:nvPr/>
            </p:nvPicPr>
            <p:blipFill>
              <a:blip r:embed="rId35"/>
              <a:stretch>
                <a:fillRect/>
              </a:stretch>
            </p:blipFill>
            <p:spPr>
              <a:xfrm>
                <a:off x="9624593" y="3497252"/>
                <a:ext cx="21600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8" name="Ink 67">
                <a:extLst>
                  <a:ext uri="{FF2B5EF4-FFF2-40B4-BE49-F238E27FC236}">
                    <a16:creationId xmlns:a16="http://schemas.microsoft.com/office/drawing/2014/main" id="{384FD82B-5D15-49AC-844C-4D006037286A}"/>
                  </a:ext>
                </a:extLst>
              </p14:cNvPr>
              <p14:cNvContentPartPr/>
              <p14:nvPr/>
            </p14:nvContentPartPr>
            <p14:xfrm>
              <a:off x="8706953" y="3469892"/>
              <a:ext cx="469440" cy="236880"/>
            </p14:xfrm>
          </p:contentPart>
        </mc:Choice>
        <mc:Fallback xmlns="">
          <p:pic>
            <p:nvPicPr>
              <p:cNvPr id="68" name="Ink 67">
                <a:extLst>
                  <a:ext uri="{FF2B5EF4-FFF2-40B4-BE49-F238E27FC236}">
                    <a16:creationId xmlns:a16="http://schemas.microsoft.com/office/drawing/2014/main" id="{384FD82B-5D15-49AC-844C-4D006037286A}"/>
                  </a:ext>
                </a:extLst>
              </p:cNvPr>
              <p:cNvPicPr/>
              <p:nvPr/>
            </p:nvPicPr>
            <p:blipFill>
              <a:blip r:embed="rId37"/>
              <a:stretch>
                <a:fillRect/>
              </a:stretch>
            </p:blipFill>
            <p:spPr>
              <a:xfrm>
                <a:off x="8697953" y="3460892"/>
                <a:ext cx="4870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0B24E733-BD20-4479-85EF-21986A0740A4}"/>
                  </a:ext>
                </a:extLst>
              </p14:cNvPr>
              <p14:cNvContentPartPr/>
              <p14:nvPr/>
            </p14:nvContentPartPr>
            <p14:xfrm>
              <a:off x="8006753" y="3452612"/>
              <a:ext cx="337680" cy="236160"/>
            </p14:xfrm>
          </p:contentPart>
        </mc:Choice>
        <mc:Fallback xmlns="">
          <p:pic>
            <p:nvPicPr>
              <p:cNvPr id="69" name="Ink 68">
                <a:extLst>
                  <a:ext uri="{FF2B5EF4-FFF2-40B4-BE49-F238E27FC236}">
                    <a16:creationId xmlns:a16="http://schemas.microsoft.com/office/drawing/2014/main" id="{0B24E733-BD20-4479-85EF-21986A0740A4}"/>
                  </a:ext>
                </a:extLst>
              </p:cNvPr>
              <p:cNvPicPr/>
              <p:nvPr/>
            </p:nvPicPr>
            <p:blipFill>
              <a:blip r:embed="rId39"/>
              <a:stretch>
                <a:fillRect/>
              </a:stretch>
            </p:blipFill>
            <p:spPr>
              <a:xfrm>
                <a:off x="7997753" y="3443612"/>
                <a:ext cx="3553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C2E819B9-82BE-4B12-90BB-224BF05018A8}"/>
                  </a:ext>
                </a:extLst>
              </p14:cNvPr>
              <p14:cNvContentPartPr/>
              <p14:nvPr/>
            </p14:nvContentPartPr>
            <p14:xfrm>
              <a:off x="5900753" y="3483572"/>
              <a:ext cx="1708560" cy="327600"/>
            </p14:xfrm>
          </p:contentPart>
        </mc:Choice>
        <mc:Fallback xmlns="">
          <p:pic>
            <p:nvPicPr>
              <p:cNvPr id="70" name="Ink 69">
                <a:extLst>
                  <a:ext uri="{FF2B5EF4-FFF2-40B4-BE49-F238E27FC236}">
                    <a16:creationId xmlns:a16="http://schemas.microsoft.com/office/drawing/2014/main" id="{C2E819B9-82BE-4B12-90BB-224BF05018A8}"/>
                  </a:ext>
                </a:extLst>
              </p:cNvPr>
              <p:cNvPicPr/>
              <p:nvPr/>
            </p:nvPicPr>
            <p:blipFill>
              <a:blip r:embed="rId41"/>
              <a:stretch>
                <a:fillRect/>
              </a:stretch>
            </p:blipFill>
            <p:spPr>
              <a:xfrm>
                <a:off x="5891755" y="3474922"/>
                <a:ext cx="1726196" cy="345259"/>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1" name="Ink 70">
                <a:extLst>
                  <a:ext uri="{FF2B5EF4-FFF2-40B4-BE49-F238E27FC236}">
                    <a16:creationId xmlns:a16="http://schemas.microsoft.com/office/drawing/2014/main" id="{E6C257A1-E3FE-452D-A90A-34EF5088D0BC}"/>
                  </a:ext>
                </a:extLst>
              </p14:cNvPr>
              <p14:cNvContentPartPr/>
              <p14:nvPr/>
            </p14:nvContentPartPr>
            <p14:xfrm>
              <a:off x="5879153" y="4118612"/>
              <a:ext cx="145800" cy="139320"/>
            </p14:xfrm>
          </p:contentPart>
        </mc:Choice>
        <mc:Fallback xmlns="">
          <p:pic>
            <p:nvPicPr>
              <p:cNvPr id="71" name="Ink 70">
                <a:extLst>
                  <a:ext uri="{FF2B5EF4-FFF2-40B4-BE49-F238E27FC236}">
                    <a16:creationId xmlns:a16="http://schemas.microsoft.com/office/drawing/2014/main" id="{E6C257A1-E3FE-452D-A90A-34EF5088D0BC}"/>
                  </a:ext>
                </a:extLst>
              </p:cNvPr>
              <p:cNvPicPr/>
              <p:nvPr/>
            </p:nvPicPr>
            <p:blipFill>
              <a:blip r:embed="rId43"/>
              <a:stretch>
                <a:fillRect/>
              </a:stretch>
            </p:blipFill>
            <p:spPr>
              <a:xfrm>
                <a:off x="5870153" y="4109612"/>
                <a:ext cx="163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5" name="Ink 84">
                <a:extLst>
                  <a:ext uri="{FF2B5EF4-FFF2-40B4-BE49-F238E27FC236}">
                    <a16:creationId xmlns:a16="http://schemas.microsoft.com/office/drawing/2014/main" id="{842633A2-2013-4B0D-B220-6E5121DE0B27}"/>
                  </a:ext>
                </a:extLst>
              </p14:cNvPr>
              <p14:cNvContentPartPr/>
              <p14:nvPr/>
            </p14:nvContentPartPr>
            <p14:xfrm>
              <a:off x="6426713" y="3950852"/>
              <a:ext cx="1427040" cy="311760"/>
            </p14:xfrm>
          </p:contentPart>
        </mc:Choice>
        <mc:Fallback xmlns="">
          <p:pic>
            <p:nvPicPr>
              <p:cNvPr id="85" name="Ink 84">
                <a:extLst>
                  <a:ext uri="{FF2B5EF4-FFF2-40B4-BE49-F238E27FC236}">
                    <a16:creationId xmlns:a16="http://schemas.microsoft.com/office/drawing/2014/main" id="{842633A2-2013-4B0D-B220-6E5121DE0B27}"/>
                  </a:ext>
                </a:extLst>
              </p:cNvPr>
              <p:cNvPicPr/>
              <p:nvPr/>
            </p:nvPicPr>
            <p:blipFill>
              <a:blip r:embed="rId45"/>
              <a:stretch>
                <a:fillRect/>
              </a:stretch>
            </p:blipFill>
            <p:spPr>
              <a:xfrm>
                <a:off x="6418073" y="3942212"/>
                <a:ext cx="14446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1" name="Ink 90">
                <a:extLst>
                  <a:ext uri="{FF2B5EF4-FFF2-40B4-BE49-F238E27FC236}">
                    <a16:creationId xmlns:a16="http://schemas.microsoft.com/office/drawing/2014/main" id="{942F586E-902D-442E-84AD-E8BCAE7C0FA6}"/>
                  </a:ext>
                </a:extLst>
              </p14:cNvPr>
              <p14:cNvContentPartPr/>
              <p14:nvPr/>
            </p14:nvContentPartPr>
            <p14:xfrm>
              <a:off x="8371073" y="3934652"/>
              <a:ext cx="897120" cy="299520"/>
            </p14:xfrm>
          </p:contentPart>
        </mc:Choice>
        <mc:Fallback xmlns="">
          <p:pic>
            <p:nvPicPr>
              <p:cNvPr id="91" name="Ink 90">
                <a:extLst>
                  <a:ext uri="{FF2B5EF4-FFF2-40B4-BE49-F238E27FC236}">
                    <a16:creationId xmlns:a16="http://schemas.microsoft.com/office/drawing/2014/main" id="{942F586E-902D-442E-84AD-E8BCAE7C0FA6}"/>
                  </a:ext>
                </a:extLst>
              </p:cNvPr>
              <p:cNvPicPr/>
              <p:nvPr/>
            </p:nvPicPr>
            <p:blipFill>
              <a:blip r:embed="rId47"/>
              <a:stretch>
                <a:fillRect/>
              </a:stretch>
            </p:blipFill>
            <p:spPr>
              <a:xfrm>
                <a:off x="8362433" y="3925652"/>
                <a:ext cx="91476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1" name="Ink 100">
                <a:extLst>
                  <a:ext uri="{FF2B5EF4-FFF2-40B4-BE49-F238E27FC236}">
                    <a16:creationId xmlns:a16="http://schemas.microsoft.com/office/drawing/2014/main" id="{C6F3C96E-8086-48A7-AC5B-EA3C1140BD3C}"/>
                  </a:ext>
                </a:extLst>
              </p14:cNvPr>
              <p14:cNvContentPartPr/>
              <p14:nvPr/>
            </p14:nvContentPartPr>
            <p14:xfrm>
              <a:off x="9584633" y="3868412"/>
              <a:ext cx="1104120" cy="383760"/>
            </p14:xfrm>
          </p:contentPart>
        </mc:Choice>
        <mc:Fallback xmlns="">
          <p:pic>
            <p:nvPicPr>
              <p:cNvPr id="101" name="Ink 100">
                <a:extLst>
                  <a:ext uri="{FF2B5EF4-FFF2-40B4-BE49-F238E27FC236}">
                    <a16:creationId xmlns:a16="http://schemas.microsoft.com/office/drawing/2014/main" id="{C6F3C96E-8086-48A7-AC5B-EA3C1140BD3C}"/>
                  </a:ext>
                </a:extLst>
              </p:cNvPr>
              <p:cNvPicPr/>
              <p:nvPr/>
            </p:nvPicPr>
            <p:blipFill>
              <a:blip r:embed="rId49"/>
              <a:stretch>
                <a:fillRect/>
              </a:stretch>
            </p:blipFill>
            <p:spPr>
              <a:xfrm>
                <a:off x="9575633" y="3859420"/>
                <a:ext cx="1121760" cy="40138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 name="Ink 106">
                <a:extLst>
                  <a:ext uri="{FF2B5EF4-FFF2-40B4-BE49-F238E27FC236}">
                    <a16:creationId xmlns:a16="http://schemas.microsoft.com/office/drawing/2014/main" id="{AA836EB2-3696-48DE-B973-E6EE12E531F8}"/>
                  </a:ext>
                </a:extLst>
              </p14:cNvPr>
              <p14:cNvContentPartPr/>
              <p14:nvPr/>
            </p14:nvContentPartPr>
            <p14:xfrm>
              <a:off x="7059233" y="4579772"/>
              <a:ext cx="136080" cy="126720"/>
            </p14:xfrm>
          </p:contentPart>
        </mc:Choice>
        <mc:Fallback xmlns="">
          <p:pic>
            <p:nvPicPr>
              <p:cNvPr id="107" name="Ink 106">
                <a:extLst>
                  <a:ext uri="{FF2B5EF4-FFF2-40B4-BE49-F238E27FC236}">
                    <a16:creationId xmlns:a16="http://schemas.microsoft.com/office/drawing/2014/main" id="{AA836EB2-3696-48DE-B973-E6EE12E531F8}"/>
                  </a:ext>
                </a:extLst>
              </p:cNvPr>
              <p:cNvPicPr/>
              <p:nvPr/>
            </p:nvPicPr>
            <p:blipFill>
              <a:blip r:embed="rId51"/>
              <a:stretch>
                <a:fillRect/>
              </a:stretch>
            </p:blipFill>
            <p:spPr>
              <a:xfrm>
                <a:off x="7050233" y="4571132"/>
                <a:ext cx="1537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8" name="Ink 107">
                <a:extLst>
                  <a:ext uri="{FF2B5EF4-FFF2-40B4-BE49-F238E27FC236}">
                    <a16:creationId xmlns:a16="http://schemas.microsoft.com/office/drawing/2014/main" id="{6DB0DF69-EA73-48C9-ACC3-9292E28B5A90}"/>
                  </a:ext>
                </a:extLst>
              </p14:cNvPr>
              <p14:cNvContentPartPr/>
              <p14:nvPr/>
            </p14:nvContentPartPr>
            <p14:xfrm>
              <a:off x="7046633" y="4453772"/>
              <a:ext cx="140760" cy="34920"/>
            </p14:xfrm>
          </p:contentPart>
        </mc:Choice>
        <mc:Fallback xmlns="">
          <p:pic>
            <p:nvPicPr>
              <p:cNvPr id="108" name="Ink 107">
                <a:extLst>
                  <a:ext uri="{FF2B5EF4-FFF2-40B4-BE49-F238E27FC236}">
                    <a16:creationId xmlns:a16="http://schemas.microsoft.com/office/drawing/2014/main" id="{6DB0DF69-EA73-48C9-ACC3-9292E28B5A90}"/>
                  </a:ext>
                </a:extLst>
              </p:cNvPr>
              <p:cNvPicPr/>
              <p:nvPr/>
            </p:nvPicPr>
            <p:blipFill>
              <a:blip r:embed="rId53"/>
              <a:stretch>
                <a:fillRect/>
              </a:stretch>
            </p:blipFill>
            <p:spPr>
              <a:xfrm>
                <a:off x="7037993" y="4444772"/>
                <a:ext cx="1584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9" name="Ink 108">
                <a:extLst>
                  <a:ext uri="{FF2B5EF4-FFF2-40B4-BE49-F238E27FC236}">
                    <a16:creationId xmlns:a16="http://schemas.microsoft.com/office/drawing/2014/main" id="{1EE61AAB-B55D-4526-B91E-0CDFDD2DEF04}"/>
                  </a:ext>
                </a:extLst>
              </p14:cNvPr>
              <p14:cNvContentPartPr/>
              <p14:nvPr/>
            </p14:nvContentPartPr>
            <p14:xfrm>
              <a:off x="5870873" y="4444772"/>
              <a:ext cx="712080" cy="271080"/>
            </p14:xfrm>
          </p:contentPart>
        </mc:Choice>
        <mc:Fallback xmlns="">
          <p:pic>
            <p:nvPicPr>
              <p:cNvPr id="109" name="Ink 108">
                <a:extLst>
                  <a:ext uri="{FF2B5EF4-FFF2-40B4-BE49-F238E27FC236}">
                    <a16:creationId xmlns:a16="http://schemas.microsoft.com/office/drawing/2014/main" id="{1EE61AAB-B55D-4526-B91E-0CDFDD2DEF04}"/>
                  </a:ext>
                </a:extLst>
              </p:cNvPr>
              <p:cNvPicPr/>
              <p:nvPr/>
            </p:nvPicPr>
            <p:blipFill>
              <a:blip r:embed="rId55"/>
              <a:stretch>
                <a:fillRect/>
              </a:stretch>
            </p:blipFill>
            <p:spPr>
              <a:xfrm>
                <a:off x="5861878" y="4435784"/>
                <a:ext cx="729711" cy="288697"/>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2" name="Ink 121">
                <a:extLst>
                  <a:ext uri="{FF2B5EF4-FFF2-40B4-BE49-F238E27FC236}">
                    <a16:creationId xmlns:a16="http://schemas.microsoft.com/office/drawing/2014/main" id="{8223734D-E54E-43F2-B996-CFE5849FD443}"/>
                  </a:ext>
                </a:extLst>
              </p14:cNvPr>
              <p14:cNvContentPartPr/>
              <p14:nvPr/>
            </p14:nvContentPartPr>
            <p14:xfrm>
              <a:off x="7555673" y="4308692"/>
              <a:ext cx="1824120" cy="402480"/>
            </p14:xfrm>
          </p:contentPart>
        </mc:Choice>
        <mc:Fallback xmlns="">
          <p:pic>
            <p:nvPicPr>
              <p:cNvPr id="122" name="Ink 121">
                <a:extLst>
                  <a:ext uri="{FF2B5EF4-FFF2-40B4-BE49-F238E27FC236}">
                    <a16:creationId xmlns:a16="http://schemas.microsoft.com/office/drawing/2014/main" id="{8223734D-E54E-43F2-B996-CFE5849FD443}"/>
                  </a:ext>
                </a:extLst>
              </p:cNvPr>
              <p:cNvPicPr/>
              <p:nvPr/>
            </p:nvPicPr>
            <p:blipFill>
              <a:blip r:embed="rId57"/>
              <a:stretch>
                <a:fillRect/>
              </a:stretch>
            </p:blipFill>
            <p:spPr>
              <a:xfrm>
                <a:off x="7546675" y="4299692"/>
                <a:ext cx="1841757" cy="420120"/>
              </a:xfrm>
              <a:prstGeom prst="rect">
                <a:avLst/>
              </a:prstGeom>
            </p:spPr>
          </p:pic>
        </mc:Fallback>
      </mc:AlternateContent>
    </p:spTree>
    <p:extLst>
      <p:ext uri="{BB962C8B-B14F-4D97-AF65-F5344CB8AC3E}">
        <p14:creationId xmlns:p14="http://schemas.microsoft.com/office/powerpoint/2010/main" val="963772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2F0E-E78F-4133-9D29-6BE84F5423F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FE912D1-799E-4B90-97FA-31AC2B2A5A26}"/>
                  </a:ext>
                </a:extLst>
              </p:cNvPr>
              <p:cNvSpPr>
                <a:spLocks noGrp="1"/>
              </p:cNvSpPr>
              <p:nvPr>
                <p:ph sz="half" idx="2"/>
              </p:nvPr>
            </p:nvSpPr>
            <p:spPr/>
            <p:txBody>
              <a:bodyPr>
                <a:normAutofit/>
              </a:bodyPr>
              <a:lstStyle/>
              <a:p>
                <a:pPr marL="0" indent="0">
                  <a:buNone/>
                </a:pPr>
                <a:r>
                  <a:rPr lang="en-US" dirty="0"/>
                  <a:t>In the picture on the left, we know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a14:m>
                <a:endParaRPr lang="en-US" dirty="0"/>
              </a:p>
              <a:p>
                <a:pPr marL="0" indent="0">
                  <a:buNone/>
                </a:pPr>
                <a:r>
                  <a:rPr lang="en-US" dirty="0"/>
                  <a:t>Determine an expression in terms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𝑐</m:t>
                        </m:r>
                      </m:e>
                    </m:acc>
                  </m:oMath>
                </a14:m>
                <a:r>
                  <a:rPr lang="en-US" dirty="0"/>
                  <a:t> equal to each of the following</a:t>
                </a:r>
              </a:p>
              <a:p>
                <a:pPr marL="514350" indent="-514350">
                  <a:buAutoNum type="alphaLcParen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𝐶𝐻</m:t>
                        </m:r>
                      </m:e>
                    </m:acc>
                  </m:oMath>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DFE912D1-799E-4B90-97FA-31AC2B2A5A26}"/>
                  </a:ext>
                </a:extLst>
              </p:cNvPr>
              <p:cNvSpPr>
                <a:spLocks noGrp="1" noRot="1" noChangeAspect="1" noMove="1" noResize="1" noEditPoints="1" noAdjustHandles="1" noChangeArrowheads="1" noChangeShapeType="1" noTextEdit="1"/>
              </p:cNvSpPr>
              <p:nvPr>
                <p:ph sz="half" idx="2"/>
              </p:nvPr>
            </p:nvSpPr>
            <p:spPr>
              <a:blipFill>
                <a:blip r:embed="rId2"/>
                <a:stretch>
                  <a:fillRect l="-2471" t="-2241" r="-5294"/>
                </a:stretch>
              </a:blipFill>
            </p:spPr>
            <p:txBody>
              <a:bodyPr/>
              <a:lstStyle/>
              <a:p>
                <a:r>
                  <a:rPr lang="en-US">
                    <a:noFill/>
                  </a:rPr>
                  <a:t> </a:t>
                </a:r>
              </a:p>
            </p:txBody>
          </p:sp>
        </mc:Fallback>
      </mc:AlternateContent>
      <p:pic>
        <p:nvPicPr>
          <p:cNvPr id="5" name="Picture 2">
            <a:extLst>
              <a:ext uri="{FF2B5EF4-FFF2-40B4-BE49-F238E27FC236}">
                <a16:creationId xmlns:a16="http://schemas.microsoft.com/office/drawing/2014/main" id="{8DC0D74F-D07E-44E3-AAA9-B76D775F4FF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04680" y="1825625"/>
            <a:ext cx="26486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434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2F0E-E78F-4133-9D29-6BE84F5423F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FE912D1-799E-4B90-97FA-31AC2B2A5A26}"/>
                  </a:ext>
                </a:extLst>
              </p:cNvPr>
              <p:cNvSpPr>
                <a:spLocks noGrp="1"/>
              </p:cNvSpPr>
              <p:nvPr>
                <p:ph sz="half" idx="2"/>
              </p:nvPr>
            </p:nvSpPr>
            <p:spPr/>
            <p:txBody>
              <a:bodyPr>
                <a:normAutofit/>
              </a:bodyPr>
              <a:lstStyle/>
              <a:p>
                <a:pPr marL="0" indent="0">
                  <a:buNone/>
                </a:pPr>
                <a:r>
                  <a:rPr lang="en-US" dirty="0"/>
                  <a:t>In the picture on the left, we know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a14:m>
                <a:endParaRPr lang="en-US" dirty="0"/>
              </a:p>
              <a:p>
                <a:pPr marL="0" indent="0">
                  <a:buNone/>
                </a:pPr>
                <a:r>
                  <a:rPr lang="en-US" dirty="0"/>
                  <a:t>Determine an expression in terms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𝑐</m:t>
                        </m:r>
                      </m:e>
                    </m:acc>
                  </m:oMath>
                </a14:m>
                <a:r>
                  <a:rPr lang="en-US" dirty="0"/>
                  <a:t> equal to each of the following</a:t>
                </a:r>
              </a:p>
              <a:p>
                <a:pPr marL="514350" indent="-514350">
                  <a:buAutoNum type="alphaLcParen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𝐶𝐻</m:t>
                        </m:r>
                      </m:e>
                    </m:acc>
                  </m:oMath>
                </a14:m>
                <a:endParaRPr lang="en-US" dirty="0"/>
              </a:p>
              <a:p>
                <a:pPr marL="0" indent="0">
                  <a:buNone/>
                </a:pPr>
                <a:r>
                  <a:rPr lang="en-US" dirty="0"/>
                  <a:t>Solution: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m:oMathPara>
                </a14:m>
                <a:endParaRPr lang="en-US" dirty="0"/>
              </a:p>
            </p:txBody>
          </p:sp>
        </mc:Choice>
        <mc:Fallback xmlns="">
          <p:sp>
            <p:nvSpPr>
              <p:cNvPr id="4" name="Content Placeholder 3">
                <a:extLst>
                  <a:ext uri="{FF2B5EF4-FFF2-40B4-BE49-F238E27FC236}">
                    <a16:creationId xmlns:a16="http://schemas.microsoft.com/office/drawing/2014/main" id="{DFE912D1-799E-4B90-97FA-31AC2B2A5A26}"/>
                  </a:ext>
                </a:extLst>
              </p:cNvPr>
              <p:cNvSpPr>
                <a:spLocks noGrp="1" noRot="1" noChangeAspect="1" noMove="1" noResize="1" noEditPoints="1" noAdjustHandles="1" noChangeArrowheads="1" noChangeShapeType="1" noTextEdit="1"/>
              </p:cNvSpPr>
              <p:nvPr>
                <p:ph sz="half" idx="2"/>
              </p:nvPr>
            </p:nvSpPr>
            <p:spPr>
              <a:blipFill>
                <a:blip r:embed="rId2"/>
                <a:stretch>
                  <a:fillRect l="-2471" t="-2241" r="-5294"/>
                </a:stretch>
              </a:blipFill>
            </p:spPr>
            <p:txBody>
              <a:bodyPr/>
              <a:lstStyle/>
              <a:p>
                <a:r>
                  <a:rPr lang="en-US">
                    <a:noFill/>
                  </a:rPr>
                  <a:t> </a:t>
                </a:r>
              </a:p>
            </p:txBody>
          </p:sp>
        </mc:Fallback>
      </mc:AlternateContent>
      <p:pic>
        <p:nvPicPr>
          <p:cNvPr id="5" name="Picture 2">
            <a:extLst>
              <a:ext uri="{FF2B5EF4-FFF2-40B4-BE49-F238E27FC236}">
                <a16:creationId xmlns:a16="http://schemas.microsoft.com/office/drawing/2014/main" id="{8DC0D74F-D07E-44E3-AAA9-B76D775F4FF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04680" y="1825625"/>
            <a:ext cx="26486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875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2F0E-E78F-4133-9D29-6BE84F5423F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FE912D1-799E-4B90-97FA-31AC2B2A5A26}"/>
                  </a:ext>
                </a:extLst>
              </p:cNvPr>
              <p:cNvSpPr>
                <a:spLocks noGrp="1"/>
              </p:cNvSpPr>
              <p:nvPr>
                <p:ph sz="half" idx="2"/>
              </p:nvPr>
            </p:nvSpPr>
            <p:spPr/>
            <p:txBody>
              <a:bodyPr>
                <a:normAutofit/>
              </a:bodyPr>
              <a:lstStyle/>
              <a:p>
                <a:pPr marL="0" indent="0">
                  <a:buNone/>
                </a:pPr>
                <a:r>
                  <a:rPr lang="en-US" dirty="0"/>
                  <a:t>In the picture on the left, we know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a14:m>
                <a:endParaRPr lang="en-US" dirty="0"/>
              </a:p>
              <a:p>
                <a:pPr marL="0" indent="0">
                  <a:buNone/>
                </a:pPr>
                <a:r>
                  <a:rPr lang="en-US" dirty="0"/>
                  <a:t>Determine an expression in terms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𝑐</m:t>
                        </m:r>
                      </m:e>
                    </m:acc>
                  </m:oMath>
                </a14:m>
                <a:r>
                  <a:rPr lang="en-US" dirty="0"/>
                  <a:t> equal to each of the following</a:t>
                </a:r>
              </a:p>
              <a:p>
                <a:pPr marL="0" indent="0">
                  <a:buNone/>
                </a:pPr>
                <a:r>
                  <a:rPr lang="en-US" dirty="0"/>
                  <a:t>b)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𝐹𝐺</m:t>
                        </m:r>
                      </m:e>
                    </m:acc>
                  </m:oMath>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DFE912D1-799E-4B90-97FA-31AC2B2A5A26}"/>
                  </a:ext>
                </a:extLst>
              </p:cNvPr>
              <p:cNvSpPr>
                <a:spLocks noGrp="1" noRot="1" noChangeAspect="1" noMove="1" noResize="1" noEditPoints="1" noAdjustHandles="1" noChangeArrowheads="1" noChangeShapeType="1" noTextEdit="1"/>
              </p:cNvSpPr>
              <p:nvPr>
                <p:ph sz="half" idx="2"/>
              </p:nvPr>
            </p:nvSpPr>
            <p:spPr>
              <a:blipFill>
                <a:blip r:embed="rId2"/>
                <a:stretch>
                  <a:fillRect l="-2471" t="-2241" r="-5294"/>
                </a:stretch>
              </a:blipFill>
            </p:spPr>
            <p:txBody>
              <a:bodyPr/>
              <a:lstStyle/>
              <a:p>
                <a:r>
                  <a:rPr lang="en-US">
                    <a:noFill/>
                  </a:rPr>
                  <a:t> </a:t>
                </a:r>
              </a:p>
            </p:txBody>
          </p:sp>
        </mc:Fallback>
      </mc:AlternateContent>
      <p:pic>
        <p:nvPicPr>
          <p:cNvPr id="5" name="Picture 2">
            <a:extLst>
              <a:ext uri="{FF2B5EF4-FFF2-40B4-BE49-F238E27FC236}">
                <a16:creationId xmlns:a16="http://schemas.microsoft.com/office/drawing/2014/main" id="{8DC0D74F-D07E-44E3-AAA9-B76D775F4FF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04680" y="1825625"/>
            <a:ext cx="26486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03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2F0E-E78F-4133-9D29-6BE84F5423F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FE912D1-799E-4B90-97FA-31AC2B2A5A26}"/>
                  </a:ext>
                </a:extLst>
              </p:cNvPr>
              <p:cNvSpPr>
                <a:spLocks noGrp="1"/>
              </p:cNvSpPr>
              <p:nvPr>
                <p:ph sz="half" idx="2"/>
              </p:nvPr>
            </p:nvSpPr>
            <p:spPr/>
            <p:txBody>
              <a:bodyPr>
                <a:normAutofit/>
              </a:bodyPr>
              <a:lstStyle/>
              <a:p>
                <a:pPr marL="0" indent="0">
                  <a:buNone/>
                </a:pPr>
                <a:r>
                  <a:rPr lang="en-US" dirty="0"/>
                  <a:t>In the picture on the left, we know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a14:m>
                <a:endParaRPr lang="en-US" dirty="0"/>
              </a:p>
              <a:p>
                <a:pPr marL="0" indent="0">
                  <a:buNone/>
                </a:pPr>
                <a:r>
                  <a:rPr lang="en-US" dirty="0"/>
                  <a:t>Determine an expression in terms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𝑐</m:t>
                        </m:r>
                      </m:e>
                    </m:acc>
                  </m:oMath>
                </a14:m>
                <a:r>
                  <a:rPr lang="en-US" dirty="0"/>
                  <a:t> equal to each of the following</a:t>
                </a:r>
              </a:p>
              <a:p>
                <a:pPr marL="0" indent="0">
                  <a:buNone/>
                </a:pPr>
                <a:r>
                  <a:rPr lang="en-US" dirty="0"/>
                  <a:t>b)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𝐹𝐺</m:t>
                        </m:r>
                      </m:e>
                    </m:acc>
                  </m:oMath>
                </a14:m>
                <a:endParaRPr lang="en-US" dirty="0"/>
              </a:p>
              <a:p>
                <a:pPr marL="0" indent="0">
                  <a:buNone/>
                </a:pPr>
                <a:r>
                  <a:rPr lang="en-US" dirty="0"/>
                  <a:t>Solution: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𝐹𝐺</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4" name="Content Placeholder 3">
                <a:extLst>
                  <a:ext uri="{FF2B5EF4-FFF2-40B4-BE49-F238E27FC236}">
                    <a16:creationId xmlns:a16="http://schemas.microsoft.com/office/drawing/2014/main" id="{DFE912D1-799E-4B90-97FA-31AC2B2A5A26}"/>
                  </a:ext>
                </a:extLst>
              </p:cNvPr>
              <p:cNvSpPr>
                <a:spLocks noGrp="1" noRot="1" noChangeAspect="1" noMove="1" noResize="1" noEditPoints="1" noAdjustHandles="1" noChangeArrowheads="1" noChangeShapeType="1" noTextEdit="1"/>
              </p:cNvSpPr>
              <p:nvPr>
                <p:ph sz="half" idx="2"/>
              </p:nvPr>
            </p:nvSpPr>
            <p:spPr>
              <a:blipFill>
                <a:blip r:embed="rId2"/>
                <a:stretch>
                  <a:fillRect l="-2471" t="-2241" r="-5294"/>
                </a:stretch>
              </a:blipFill>
            </p:spPr>
            <p:txBody>
              <a:bodyPr/>
              <a:lstStyle/>
              <a:p>
                <a:r>
                  <a:rPr lang="en-US">
                    <a:noFill/>
                  </a:rPr>
                  <a:t> </a:t>
                </a:r>
              </a:p>
            </p:txBody>
          </p:sp>
        </mc:Fallback>
      </mc:AlternateContent>
      <p:pic>
        <p:nvPicPr>
          <p:cNvPr id="5" name="Picture 2">
            <a:extLst>
              <a:ext uri="{FF2B5EF4-FFF2-40B4-BE49-F238E27FC236}">
                <a16:creationId xmlns:a16="http://schemas.microsoft.com/office/drawing/2014/main" id="{8DC0D74F-D07E-44E3-AAA9-B76D775F4FF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04680" y="1825625"/>
            <a:ext cx="26486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36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1FF2-D99F-4D37-999D-BF32E90D347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24BD11-B6B4-4A8F-8B69-7B18D216EED5}"/>
                  </a:ext>
                </a:extLst>
              </p:cNvPr>
              <p:cNvSpPr>
                <a:spLocks noGrp="1"/>
              </p:cNvSpPr>
              <p:nvPr>
                <p:ph idx="1"/>
              </p:nvPr>
            </p:nvSpPr>
            <p:spPr/>
            <p:txBody>
              <a:bodyPr/>
              <a:lstStyle/>
              <a:p>
                <a:pPr marL="0" indent="0">
                  <a:buNone/>
                </a:pPr>
                <a:r>
                  <a:rPr lang="en-US" dirty="0"/>
                  <a:t>We can indicate movement in a direction from one location to another using vectors. For example,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oMath>
                </a14:m>
                <a:r>
                  <a:rPr lang="en-US" dirty="0"/>
                  <a:t> is a line segment running from A to B with its tail at A and its head at B. Its actual size, or magnitude, is denoted by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e>
                    </m:d>
                  </m:oMath>
                </a14:m>
                <a:r>
                  <a:rPr lang="en-US" dirty="0"/>
                  <a:t>, and is represented by the length of the line segment. The magnitude of a vector is always non-negative. The direction of the arrow represents the direction of the airplane, and its length represents the speed.</a:t>
                </a:r>
              </a:p>
            </p:txBody>
          </p:sp>
        </mc:Choice>
        <mc:Fallback xmlns="">
          <p:sp>
            <p:nvSpPr>
              <p:cNvPr id="3" name="Content Placeholder 2">
                <a:extLst>
                  <a:ext uri="{FF2B5EF4-FFF2-40B4-BE49-F238E27FC236}">
                    <a16:creationId xmlns:a16="http://schemas.microsoft.com/office/drawing/2014/main" id="{6624BD11-B6B4-4A8F-8B69-7B18D216EED5}"/>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3329380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2F0E-E78F-4133-9D29-6BE84F5423F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FE912D1-799E-4B90-97FA-31AC2B2A5A26}"/>
                  </a:ext>
                </a:extLst>
              </p:cNvPr>
              <p:cNvSpPr>
                <a:spLocks noGrp="1"/>
              </p:cNvSpPr>
              <p:nvPr>
                <p:ph sz="half" idx="2"/>
              </p:nvPr>
            </p:nvSpPr>
            <p:spPr/>
            <p:txBody>
              <a:bodyPr>
                <a:normAutofit/>
              </a:bodyPr>
              <a:lstStyle/>
              <a:p>
                <a:pPr marL="0" indent="0">
                  <a:buNone/>
                </a:pPr>
                <a:r>
                  <a:rPr lang="en-US" dirty="0"/>
                  <a:t>In the picture on the left, we know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a14:m>
                <a:endParaRPr lang="en-US" dirty="0"/>
              </a:p>
              <a:p>
                <a:pPr marL="0" indent="0">
                  <a:buNone/>
                </a:pPr>
                <a:r>
                  <a:rPr lang="en-US" dirty="0"/>
                  <a:t>Determine an expression in terms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𝑐</m:t>
                        </m:r>
                      </m:e>
                    </m:acc>
                  </m:oMath>
                </a14:m>
                <a:r>
                  <a:rPr lang="en-US" dirty="0"/>
                  <a:t> equal to each of the following</a:t>
                </a:r>
              </a:p>
              <a:p>
                <a:pPr marL="0" indent="0">
                  <a:buNone/>
                </a:pPr>
                <a:r>
                  <a:rPr lang="en-US" dirty="0"/>
                  <a:t>c)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𝐶𝐹</m:t>
                        </m:r>
                      </m:e>
                    </m:acc>
                  </m:oMath>
                </a14:m>
                <a:endParaRPr lang="en-US" dirty="0"/>
              </a:p>
            </p:txBody>
          </p:sp>
        </mc:Choice>
        <mc:Fallback xmlns="">
          <p:sp>
            <p:nvSpPr>
              <p:cNvPr id="4" name="Content Placeholder 3">
                <a:extLst>
                  <a:ext uri="{FF2B5EF4-FFF2-40B4-BE49-F238E27FC236}">
                    <a16:creationId xmlns:a16="http://schemas.microsoft.com/office/drawing/2014/main" id="{DFE912D1-799E-4B90-97FA-31AC2B2A5A26}"/>
                  </a:ext>
                </a:extLst>
              </p:cNvPr>
              <p:cNvSpPr>
                <a:spLocks noGrp="1" noRot="1" noChangeAspect="1" noMove="1" noResize="1" noEditPoints="1" noAdjustHandles="1" noChangeArrowheads="1" noChangeShapeType="1" noTextEdit="1"/>
              </p:cNvSpPr>
              <p:nvPr>
                <p:ph sz="half" idx="2"/>
              </p:nvPr>
            </p:nvSpPr>
            <p:spPr>
              <a:blipFill>
                <a:blip r:embed="rId2"/>
                <a:stretch>
                  <a:fillRect l="-2471" t="-2241" r="-5294"/>
                </a:stretch>
              </a:blipFill>
            </p:spPr>
            <p:txBody>
              <a:bodyPr/>
              <a:lstStyle/>
              <a:p>
                <a:r>
                  <a:rPr lang="en-US">
                    <a:noFill/>
                  </a:rPr>
                  <a:t> </a:t>
                </a:r>
              </a:p>
            </p:txBody>
          </p:sp>
        </mc:Fallback>
      </mc:AlternateContent>
      <p:pic>
        <p:nvPicPr>
          <p:cNvPr id="5" name="Picture 2">
            <a:extLst>
              <a:ext uri="{FF2B5EF4-FFF2-40B4-BE49-F238E27FC236}">
                <a16:creationId xmlns:a16="http://schemas.microsoft.com/office/drawing/2014/main" id="{8DC0D74F-D07E-44E3-AAA9-B76D775F4FF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04680" y="1825625"/>
            <a:ext cx="26486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030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2F0E-E78F-4133-9D29-6BE84F5423F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FE912D1-799E-4B90-97FA-31AC2B2A5A26}"/>
                  </a:ext>
                </a:extLst>
              </p:cNvPr>
              <p:cNvSpPr>
                <a:spLocks noGrp="1"/>
              </p:cNvSpPr>
              <p:nvPr>
                <p:ph sz="half" idx="2"/>
              </p:nvPr>
            </p:nvSpPr>
            <p:spPr/>
            <p:txBody>
              <a:bodyPr>
                <a:normAutofit/>
              </a:bodyPr>
              <a:lstStyle/>
              <a:p>
                <a:pPr marL="0" indent="0">
                  <a:buNone/>
                </a:pPr>
                <a:r>
                  <a:rPr lang="en-US" dirty="0"/>
                  <a:t>In the picture on the left, we know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a14:m>
                <a:endParaRPr lang="en-US" dirty="0"/>
              </a:p>
              <a:p>
                <a:pPr marL="0" indent="0">
                  <a:buNone/>
                </a:pPr>
                <a:r>
                  <a:rPr lang="en-US" dirty="0"/>
                  <a:t>Determine an expression in terms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𝑐</m:t>
                        </m:r>
                      </m:e>
                    </m:acc>
                  </m:oMath>
                </a14:m>
                <a:r>
                  <a:rPr lang="en-US" dirty="0"/>
                  <a:t> equal to each of the following</a:t>
                </a:r>
              </a:p>
              <a:p>
                <a:pPr marL="0" indent="0">
                  <a:buNone/>
                </a:pPr>
                <a:r>
                  <a:rPr lang="en-US" dirty="0"/>
                  <a:t>c)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𝐶𝐹</m:t>
                        </m:r>
                      </m:e>
                    </m:acc>
                  </m:oMath>
                </a14:m>
                <a:endParaRPr lang="en-US" dirty="0"/>
              </a:p>
              <a:p>
                <a:pPr marL="0" indent="0">
                  <a:buNone/>
                </a:pPr>
                <a:r>
                  <a:rPr lang="en-US" dirty="0"/>
                  <a:t>Solution: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𝐵𝐹</m:t>
                        </m:r>
                      </m:e>
                    </m:acc>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m:oMathPara>
                </a14:m>
                <a:endParaRPr lang="en-US" dirty="0"/>
              </a:p>
            </p:txBody>
          </p:sp>
        </mc:Choice>
        <mc:Fallback xmlns="">
          <p:sp>
            <p:nvSpPr>
              <p:cNvPr id="4" name="Content Placeholder 3">
                <a:extLst>
                  <a:ext uri="{FF2B5EF4-FFF2-40B4-BE49-F238E27FC236}">
                    <a16:creationId xmlns:a16="http://schemas.microsoft.com/office/drawing/2014/main" id="{DFE912D1-799E-4B90-97FA-31AC2B2A5A26}"/>
                  </a:ext>
                </a:extLst>
              </p:cNvPr>
              <p:cNvSpPr>
                <a:spLocks noGrp="1" noRot="1" noChangeAspect="1" noMove="1" noResize="1" noEditPoints="1" noAdjustHandles="1" noChangeArrowheads="1" noChangeShapeType="1" noTextEdit="1"/>
              </p:cNvSpPr>
              <p:nvPr>
                <p:ph sz="half" idx="2"/>
              </p:nvPr>
            </p:nvSpPr>
            <p:spPr>
              <a:blipFill>
                <a:blip r:embed="rId2"/>
                <a:stretch>
                  <a:fillRect l="-2471" t="-2241" r="-5294"/>
                </a:stretch>
              </a:blipFill>
            </p:spPr>
            <p:txBody>
              <a:bodyPr/>
              <a:lstStyle/>
              <a:p>
                <a:r>
                  <a:rPr lang="en-US">
                    <a:noFill/>
                  </a:rPr>
                  <a:t> </a:t>
                </a:r>
              </a:p>
            </p:txBody>
          </p:sp>
        </mc:Fallback>
      </mc:AlternateContent>
      <p:pic>
        <p:nvPicPr>
          <p:cNvPr id="5" name="Picture 2">
            <a:extLst>
              <a:ext uri="{FF2B5EF4-FFF2-40B4-BE49-F238E27FC236}">
                <a16:creationId xmlns:a16="http://schemas.microsoft.com/office/drawing/2014/main" id="{8DC0D74F-D07E-44E3-AAA9-B76D775F4FF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04680" y="1825625"/>
            <a:ext cx="26486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316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3C27-25D0-42E4-9796-1F87DD168DE9}"/>
              </a:ext>
            </a:extLst>
          </p:cNvPr>
          <p:cNvSpPr>
            <a:spLocks noGrp="1"/>
          </p:cNvSpPr>
          <p:nvPr>
            <p:ph type="ctrTitle"/>
          </p:nvPr>
        </p:nvSpPr>
        <p:spPr/>
        <p:txBody>
          <a:bodyPr/>
          <a:lstStyle/>
          <a:p>
            <a:r>
              <a:rPr lang="en-US" dirty="0"/>
              <a:t>Representing Vectors on a Cartesian Plane</a:t>
            </a:r>
          </a:p>
        </p:txBody>
      </p:sp>
      <p:sp>
        <p:nvSpPr>
          <p:cNvPr id="3" name="Subtitle 2">
            <a:extLst>
              <a:ext uri="{FF2B5EF4-FFF2-40B4-BE49-F238E27FC236}">
                <a16:creationId xmlns:a16="http://schemas.microsoft.com/office/drawing/2014/main" id="{F56D5EAE-57E7-4CE4-81DA-F455795CE6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5130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0392-19B2-46CE-B9BC-6C428B9A10B0}"/>
              </a:ext>
            </a:extLst>
          </p:cNvPr>
          <p:cNvSpPr>
            <a:spLocks noGrp="1"/>
          </p:cNvSpPr>
          <p:nvPr>
            <p:ph type="title"/>
          </p:nvPr>
        </p:nvSpPr>
        <p:spPr/>
        <p:txBody>
          <a:bodyPr/>
          <a:lstStyle/>
          <a:p>
            <a:r>
              <a:rPr lang="en-US" dirty="0"/>
              <a:t>Components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6336D64-8441-4BE6-BE85-27914F50928B}"/>
                  </a:ext>
                </a:extLst>
              </p:cNvPr>
              <p:cNvSpPr>
                <a:spLocks noGrp="1"/>
              </p:cNvSpPr>
              <p:nvPr>
                <p:ph idx="1"/>
              </p:nvPr>
            </p:nvSpPr>
            <p:spPr/>
            <p:txBody>
              <a:bodyPr>
                <a:normAutofit lnSpcReduction="10000"/>
              </a:bodyPr>
              <a:lstStyle/>
              <a:p>
                <a:pPr marL="0" indent="0">
                  <a:buNone/>
                </a:pPr>
                <a:r>
                  <a:rPr lang="en-US" dirty="0"/>
                  <a:t>We can represent a two-dimensional vector on a Cartesian plane. </a:t>
                </a:r>
              </a:p>
              <a:p>
                <a:pPr marL="0" indent="0">
                  <a:buNone/>
                </a:pPr>
                <a:endParaRPr lang="en-US" dirty="0"/>
              </a:p>
              <a:p>
                <a:pPr marL="0" indent="0">
                  <a:buNone/>
                </a:pPr>
                <a:r>
                  <a:rPr lang="en-US" dirty="0"/>
                  <a:t>For example:</a:t>
                </a:r>
              </a:p>
              <a:p>
                <a:r>
                  <a:rPr lang="en-US" dirty="0"/>
                  <a:t>a vector that moves 1 unit to the right and 2 units up could be represented by the vector </a:t>
                </a:r>
                <a14:m>
                  <m:oMath xmlns:m="http://schemas.openxmlformats.org/officeDocument/2006/math">
                    <m:acc>
                      <m:accPr>
                        <m:chr m:val="⃗"/>
                        <m:ctrlPr>
                          <a:rPr lang="en-US" i="1" smtClean="0">
                            <a:latin typeface="Cambria Math" panose="02040503050406030204" pitchFamily="18" charset="0"/>
                          </a:rPr>
                        </m:ctrlPr>
                      </m:accPr>
                      <m:e>
                        <m:d>
                          <m:dPr>
                            <m:ctrlPr>
                              <a:rPr lang="en-US" i="1" smtClean="0">
                                <a:latin typeface="Cambria Math" panose="02040503050406030204" pitchFamily="18" charset="0"/>
                              </a:rPr>
                            </m:ctrlPr>
                          </m:dPr>
                          <m:e>
                            <m:r>
                              <a:rPr lang="en-US" b="0" i="1" smtClean="0">
                                <a:latin typeface="Cambria Math" panose="02040503050406030204" pitchFamily="18" charset="0"/>
                              </a:rPr>
                              <m:t>1,2</m:t>
                            </m:r>
                          </m:e>
                        </m:d>
                      </m:e>
                    </m:acc>
                  </m:oMath>
                </a14:m>
                <a:endParaRPr lang="en-US" dirty="0"/>
              </a:p>
              <a:p>
                <a:r>
                  <a:rPr lang="en-US" dirty="0"/>
                  <a:t>a vector that moves 3 units to the left and 5 units down could be represented by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(−3,−5)</m:t>
                        </m:r>
                      </m:e>
                    </m:acc>
                  </m:oMath>
                </a14:m>
                <a:endParaRPr lang="en-US" dirty="0"/>
              </a:p>
              <a:p>
                <a:r>
                  <a:rPr lang="en-US" dirty="0"/>
                  <a:t>a vector that only moves 10 units down could be represented by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(0,−10)</m:t>
                        </m:r>
                      </m:e>
                    </m:acc>
                  </m:oMath>
                </a14:m>
                <a:endParaRPr lang="en-US" dirty="0"/>
              </a:p>
            </p:txBody>
          </p:sp>
        </mc:Choice>
        <mc:Fallback xmlns="">
          <p:sp>
            <p:nvSpPr>
              <p:cNvPr id="6" name="Content Placeholder 5">
                <a:extLst>
                  <a:ext uri="{FF2B5EF4-FFF2-40B4-BE49-F238E27FC236}">
                    <a16:creationId xmlns:a16="http://schemas.microsoft.com/office/drawing/2014/main" id="{F6336D64-8441-4BE6-BE85-27914F50928B}"/>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071642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EC39-A0B4-4652-9EAA-9A0C13BE0317}"/>
              </a:ext>
            </a:extLst>
          </p:cNvPr>
          <p:cNvSpPr>
            <a:spLocks noGrp="1"/>
          </p:cNvSpPr>
          <p:nvPr>
            <p:ph type="title"/>
          </p:nvPr>
        </p:nvSpPr>
        <p:spPr/>
        <p:txBody>
          <a:bodyPr/>
          <a:lstStyle/>
          <a:p>
            <a:r>
              <a:rPr lang="en-US" dirty="0"/>
              <a:t>Unit Vectors on the Cartesian Plane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5863FC-F5AA-4BF9-B09A-9E4DA37E76AF}"/>
                  </a:ext>
                </a:extLst>
              </p:cNvPr>
              <p:cNvSpPr>
                <a:spLocks noGrp="1"/>
              </p:cNvSpPr>
              <p:nvPr>
                <p:ph idx="1"/>
              </p:nvPr>
            </p:nvSpPr>
            <p:spPr/>
            <p:txBody>
              <a:bodyPr/>
              <a:lstStyle/>
              <a:p>
                <a:pPr marL="0" indent="0">
                  <a:buNone/>
                </a:pPr>
                <a:r>
                  <a:rPr lang="en-US" dirty="0"/>
                  <a:t>A unit vector is a vector with a magnitude of 1.</a:t>
                </a:r>
              </a:p>
              <a:p>
                <a:pPr marL="0" indent="0">
                  <a:buNone/>
                </a:pPr>
                <a:r>
                  <a:rPr lang="en-US" dirty="0"/>
                  <a:t>A vector that moves 1 unit to the right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(1,0)</m:t>
                        </m:r>
                      </m:e>
                    </m:acc>
                  </m:oMath>
                </a14:m>
                <a:r>
                  <a:rPr lang="en-US" dirty="0"/>
                  <a:t> and a vector that moves 1 unit up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(0,1)</m:t>
                        </m:r>
                      </m:e>
                    </m:acc>
                  </m:oMath>
                </a14:m>
                <a:r>
                  <a:rPr lang="en-US" dirty="0"/>
                  <a:t>. These vectors are so significant that they are referred to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𝑖</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𝑗</m:t>
                        </m:r>
                      </m:e>
                    </m:acc>
                  </m:oMath>
                </a14:m>
                <a:r>
                  <a:rPr lang="en-US" dirty="0"/>
                  <a:t> respectively. In other words,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(1,0)</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𝑗</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(0,1)</m:t>
                        </m:r>
                      </m:e>
                    </m:acc>
                  </m:oMath>
                </a14:m>
                <a:r>
                  <a:rPr lang="en-US" dirty="0"/>
                  <a:t>.</a:t>
                </a:r>
              </a:p>
              <a:p>
                <a:pPr marL="0" indent="0">
                  <a:buNone/>
                </a:pPr>
                <a:r>
                  <a:rPr lang="en-US" dirty="0"/>
                  <a:t>All vectors represented with components on the two-dimensional Cartesian plane can be represented as a sum or difference of these unit vectors; for example, </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(3,−4)</m:t>
                          </m:r>
                        </m:e>
                      </m:acc>
                      <m:r>
                        <a:rPr lang="en-US" b="0" i="1" smtClean="0">
                          <a:latin typeface="Cambria Math" panose="02040503050406030204" pitchFamily="18" charset="0"/>
                        </a:rPr>
                        <m:t>=3</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(1,0)</m:t>
                          </m:r>
                        </m:e>
                      </m:acc>
                      <m:r>
                        <a:rPr lang="en-US" b="0" i="1" smtClean="0">
                          <a:latin typeface="Cambria Math" panose="02040503050406030204" pitchFamily="18" charset="0"/>
                        </a:rPr>
                        <m:t>−4</m:t>
                      </m:r>
                      <m:acc>
                        <m:accPr>
                          <m:chr m:val="⃗"/>
                          <m:ctrlPr>
                            <a:rPr lang="en-US" b="0" i="1" smtClean="0">
                              <a:latin typeface="Cambria Math" panose="02040503050406030204" pitchFamily="18" charset="0"/>
                            </a:rPr>
                          </m:ctrlPr>
                        </m:accPr>
                        <m:e>
                          <m:d>
                            <m:dPr>
                              <m:ctrlPr>
                                <a:rPr lang="en-US" b="0" i="1" smtClean="0">
                                  <a:latin typeface="Cambria Math" panose="02040503050406030204" pitchFamily="18" charset="0"/>
                                </a:rPr>
                              </m:ctrlPr>
                            </m:dPr>
                            <m:e>
                              <m:r>
                                <a:rPr lang="en-US" b="0" i="1" smtClean="0">
                                  <a:latin typeface="Cambria Math" panose="02040503050406030204" pitchFamily="18" charset="0"/>
                                </a:rPr>
                                <m:t>0,1</m:t>
                              </m:r>
                            </m:e>
                          </m:d>
                        </m:e>
                      </m:acc>
                      <m:r>
                        <a:rPr lang="en-US" b="0" i="1" smtClean="0">
                          <a:latin typeface="Cambria Math" panose="02040503050406030204" pitchFamily="18" charset="0"/>
                        </a:rPr>
                        <m:t>=3</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−4</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𝑗</m:t>
                          </m:r>
                        </m:e>
                      </m:acc>
                    </m:oMath>
                  </m:oMathPara>
                </a14:m>
                <a:endParaRPr lang="en-US" dirty="0"/>
              </a:p>
            </p:txBody>
          </p:sp>
        </mc:Choice>
        <mc:Fallback xmlns="">
          <p:sp>
            <p:nvSpPr>
              <p:cNvPr id="3" name="Content Placeholder 2">
                <a:extLst>
                  <a:ext uri="{FF2B5EF4-FFF2-40B4-BE49-F238E27FC236}">
                    <a16:creationId xmlns:a16="http://schemas.microsoft.com/office/drawing/2014/main" id="{405863FC-F5AA-4BF9-B09A-9E4DA37E76AF}"/>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3123112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B66D-6BC6-44DB-8E8F-68E141A5BD1A}"/>
              </a:ext>
            </a:extLst>
          </p:cNvPr>
          <p:cNvSpPr>
            <a:spLocks noGrp="1"/>
          </p:cNvSpPr>
          <p:nvPr>
            <p:ph type="ctrTitle"/>
          </p:nvPr>
        </p:nvSpPr>
        <p:spPr/>
        <p:txBody>
          <a:bodyPr/>
          <a:lstStyle/>
          <a:p>
            <a:r>
              <a:rPr lang="en-US" dirty="0"/>
              <a:t>Distributive Property with Vectors</a:t>
            </a:r>
          </a:p>
        </p:txBody>
      </p:sp>
      <p:sp>
        <p:nvSpPr>
          <p:cNvPr id="3" name="Subtitle 2">
            <a:extLst>
              <a:ext uri="{FF2B5EF4-FFF2-40B4-BE49-F238E27FC236}">
                <a16:creationId xmlns:a16="http://schemas.microsoft.com/office/drawing/2014/main" id="{12E189B1-D541-4B70-A89C-F32A0F6BB8B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93916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3F86-9B9B-4D85-99C2-410A8DC52A8A}"/>
              </a:ext>
            </a:extLst>
          </p:cNvPr>
          <p:cNvSpPr>
            <a:spLocks noGrp="1"/>
          </p:cNvSpPr>
          <p:nvPr>
            <p:ph type="title"/>
          </p:nvPr>
        </p:nvSpPr>
        <p:spPr/>
        <p:txBody>
          <a:bodyPr>
            <a:normAutofit/>
          </a:bodyPr>
          <a:lstStyle/>
          <a:p>
            <a:r>
              <a:rPr lang="en-US" dirty="0"/>
              <a:t>Distributive Property with Vectors in Component Form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E87549-A237-4106-8606-681D75C5D4C0}"/>
                  </a:ext>
                </a:extLst>
              </p:cNvPr>
              <p:cNvSpPr>
                <a:spLocks noGrp="1"/>
              </p:cNvSpPr>
              <p:nvPr>
                <p:ph idx="1"/>
              </p:nvPr>
            </p:nvSpPr>
            <p:spPr/>
            <p:txBody>
              <a:bodyPr/>
              <a:lstStyle/>
              <a:p>
                <a:pPr marL="0" indent="0">
                  <a:buNone/>
                </a:pPr>
                <a:r>
                  <a:rPr lang="en-US" dirty="0"/>
                  <a:t>Simplify </a:t>
                </a:r>
                <a14:m>
                  <m:oMath xmlns:m="http://schemas.openxmlformats.org/officeDocument/2006/math">
                    <m:r>
                      <a:rPr lang="en-US" b="0" i="1" smtClean="0">
                        <a:latin typeface="Cambria Math" panose="02040503050406030204" pitchFamily="18" charset="0"/>
                      </a:rPr>
                      <m:t>3</m:t>
                    </m:r>
                    <m:d>
                      <m:dPr>
                        <m:ctrlPr>
                          <a:rPr lang="en-US" b="0" i="1" smtClean="0">
                            <a:latin typeface="Cambria Math" panose="02040503050406030204" pitchFamily="18" charset="0"/>
                          </a:rPr>
                        </m:ctrlPr>
                      </m:dPr>
                      <m:e>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−5</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d>
                    <m:r>
                      <a:rPr lang="en-US" b="0" i="1" smtClean="0">
                        <a:latin typeface="Cambria Math" panose="02040503050406030204" pitchFamily="18" charset="0"/>
                      </a:rPr>
                      <m:t>−2</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−4</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+6</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d>
                  </m:oMath>
                </a14:m>
                <a:endParaRPr lang="en-US" dirty="0"/>
              </a:p>
            </p:txBody>
          </p:sp>
        </mc:Choice>
        <mc:Fallback>
          <p:sp>
            <p:nvSpPr>
              <p:cNvPr id="3" name="Content Placeholder 2">
                <a:extLst>
                  <a:ext uri="{FF2B5EF4-FFF2-40B4-BE49-F238E27FC236}">
                    <a16:creationId xmlns:a16="http://schemas.microsoft.com/office/drawing/2014/main" id="{5EE87549-A237-4106-8606-681D75C5D4C0}"/>
                  </a:ext>
                </a:extLst>
              </p:cNvPr>
              <p:cNvSpPr>
                <a:spLocks noGrp="1" noRot="1" noChangeAspect="1" noMove="1" noResize="1" noEditPoints="1" noAdjustHandles="1" noChangeArrowheads="1" noChangeShapeType="1" noTextEdit="1"/>
              </p:cNvSpPr>
              <p:nvPr>
                <p:ph idx="1"/>
              </p:nvPr>
            </p:nvSpPr>
            <p:spPr>
              <a:blipFill>
                <a:blip r:embed="rId2"/>
                <a:stretch>
                  <a:fillRect l="-1217" t="-700"/>
                </a:stretch>
              </a:blipFill>
            </p:spPr>
            <p:txBody>
              <a:bodyPr/>
              <a:lstStyle/>
              <a:p>
                <a:r>
                  <a:rPr lang="en-US">
                    <a:noFill/>
                  </a:rPr>
                  <a:t> </a:t>
                </a:r>
              </a:p>
            </p:txBody>
          </p:sp>
        </mc:Fallback>
      </mc:AlternateContent>
    </p:spTree>
    <p:extLst>
      <p:ext uri="{BB962C8B-B14F-4D97-AF65-F5344CB8AC3E}">
        <p14:creationId xmlns:p14="http://schemas.microsoft.com/office/powerpoint/2010/main" val="604334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3F86-9B9B-4D85-99C2-410A8DC52A8A}"/>
              </a:ext>
            </a:extLst>
          </p:cNvPr>
          <p:cNvSpPr>
            <a:spLocks noGrp="1"/>
          </p:cNvSpPr>
          <p:nvPr>
            <p:ph type="title"/>
          </p:nvPr>
        </p:nvSpPr>
        <p:spPr/>
        <p:txBody>
          <a:bodyPr>
            <a:normAutofit/>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E87549-A237-4106-8606-681D75C5D4C0}"/>
                  </a:ext>
                </a:extLst>
              </p:cNvPr>
              <p:cNvSpPr>
                <a:spLocks noGrp="1"/>
              </p:cNvSpPr>
              <p:nvPr>
                <p:ph idx="1"/>
              </p:nvPr>
            </p:nvSpPr>
            <p:spPr/>
            <p:txBody>
              <a:bodyPr/>
              <a:lstStyle/>
              <a:p>
                <a:pPr marL="0" indent="0">
                  <a:buNone/>
                </a:pPr>
                <a:r>
                  <a:rPr lang="en-US" dirty="0"/>
                  <a:t>Simplify </a:t>
                </a:r>
                <a14:m>
                  <m:oMath xmlns:m="http://schemas.openxmlformats.org/officeDocument/2006/math">
                    <m:r>
                      <a:rPr lang="en-US" b="0" i="1" smtClean="0">
                        <a:latin typeface="Cambria Math" panose="02040503050406030204" pitchFamily="18" charset="0"/>
                      </a:rPr>
                      <m:t>3</m:t>
                    </m:r>
                    <m:d>
                      <m:dPr>
                        <m:ctrlPr>
                          <a:rPr lang="en-US" b="0" i="1" smtClean="0">
                            <a:latin typeface="Cambria Math" panose="02040503050406030204" pitchFamily="18" charset="0"/>
                          </a:rPr>
                        </m:ctrlPr>
                      </m:dPr>
                      <m:e>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−5</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d>
                    <m:r>
                      <a:rPr lang="en-US" b="0" i="1" smtClean="0">
                        <a:latin typeface="Cambria Math" panose="02040503050406030204" pitchFamily="18" charset="0"/>
                      </a:rPr>
                      <m:t>−2</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−4</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+6</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d>
                  </m:oMath>
                </a14:m>
                <a:endParaRPr lang="en-US" dirty="0"/>
              </a:p>
              <a:p>
                <a:pPr marL="0" indent="0">
                  <a:buNone/>
                </a:pPr>
                <a:r>
                  <a:rPr lang="en-US" dirty="0"/>
                  <a:t>Solution:</a:t>
                </a:r>
              </a:p>
              <a:p>
                <a:pPr marL="0" indent="0">
                  <a:buNone/>
                </a:pPr>
                <a14:m>
                  <m:oMath xmlns:m="http://schemas.openxmlformats.org/officeDocument/2006/math">
                    <m:r>
                      <a:rPr lang="en-US" sz="2700" i="1">
                        <a:latin typeface="Cambria Math" panose="02040503050406030204" pitchFamily="18" charset="0"/>
                      </a:rPr>
                      <m:t>3</m:t>
                    </m:r>
                    <m:d>
                      <m:dPr>
                        <m:ctrlPr>
                          <a:rPr lang="en-US" sz="2700" i="1">
                            <a:latin typeface="Cambria Math" panose="02040503050406030204" pitchFamily="18" charset="0"/>
                          </a:rPr>
                        </m:ctrlPr>
                      </m:dPr>
                      <m:e>
                        <m:r>
                          <a:rPr lang="en-US" sz="2700" i="1">
                            <a:latin typeface="Cambria Math" panose="02040503050406030204" pitchFamily="18" charset="0"/>
                          </a:rPr>
                          <m:t>2</m:t>
                        </m:r>
                        <m:acc>
                          <m:accPr>
                            <m:chr m:val="⃗"/>
                            <m:ctrlPr>
                              <a:rPr lang="en-US" sz="2700" i="1">
                                <a:latin typeface="Cambria Math" panose="02040503050406030204" pitchFamily="18" charset="0"/>
                              </a:rPr>
                            </m:ctrlPr>
                          </m:accPr>
                          <m:e>
                            <m:r>
                              <a:rPr lang="en-US" sz="2700" i="1">
                                <a:latin typeface="Cambria Math" panose="02040503050406030204" pitchFamily="18" charset="0"/>
                              </a:rPr>
                              <m:t>𝑎</m:t>
                            </m:r>
                          </m:e>
                        </m:acc>
                        <m:r>
                          <a:rPr lang="en-US" sz="2700" i="1">
                            <a:latin typeface="Cambria Math" panose="02040503050406030204" pitchFamily="18" charset="0"/>
                          </a:rPr>
                          <m:t>−5</m:t>
                        </m:r>
                        <m:acc>
                          <m:accPr>
                            <m:chr m:val="⃗"/>
                            <m:ctrlPr>
                              <a:rPr lang="en-US" sz="2700" i="1">
                                <a:latin typeface="Cambria Math" panose="02040503050406030204" pitchFamily="18" charset="0"/>
                              </a:rPr>
                            </m:ctrlPr>
                          </m:accPr>
                          <m:e>
                            <m:r>
                              <a:rPr lang="en-US" sz="2700" i="1">
                                <a:latin typeface="Cambria Math" panose="02040503050406030204" pitchFamily="18" charset="0"/>
                              </a:rPr>
                              <m:t>𝑏</m:t>
                            </m:r>
                          </m:e>
                        </m:acc>
                        <m:r>
                          <a:rPr lang="en-US" sz="2700" i="1">
                            <a:latin typeface="Cambria Math" panose="02040503050406030204" pitchFamily="18" charset="0"/>
                          </a:rPr>
                          <m:t>+</m:t>
                        </m:r>
                        <m:acc>
                          <m:accPr>
                            <m:chr m:val="⃗"/>
                            <m:ctrlPr>
                              <a:rPr lang="en-US" sz="2700" i="1">
                                <a:latin typeface="Cambria Math" panose="02040503050406030204" pitchFamily="18" charset="0"/>
                              </a:rPr>
                            </m:ctrlPr>
                          </m:accPr>
                          <m:e>
                            <m:r>
                              <a:rPr lang="en-US" sz="2700" i="1">
                                <a:latin typeface="Cambria Math" panose="02040503050406030204" pitchFamily="18" charset="0"/>
                              </a:rPr>
                              <m:t>𝑐</m:t>
                            </m:r>
                          </m:e>
                        </m:acc>
                      </m:e>
                    </m:d>
                    <m:r>
                      <a:rPr lang="en-US" sz="2700" i="1">
                        <a:latin typeface="Cambria Math" panose="02040503050406030204" pitchFamily="18" charset="0"/>
                      </a:rPr>
                      <m:t>−2</m:t>
                    </m:r>
                    <m:d>
                      <m:dPr>
                        <m:ctrlPr>
                          <a:rPr lang="en-US" sz="2700" i="1">
                            <a:latin typeface="Cambria Math" panose="02040503050406030204" pitchFamily="18" charset="0"/>
                          </a:rPr>
                        </m:ctrlPr>
                      </m:dPr>
                      <m:e>
                        <m:acc>
                          <m:accPr>
                            <m:chr m:val="⃗"/>
                            <m:ctrlPr>
                              <a:rPr lang="en-US" sz="2700" i="1">
                                <a:latin typeface="Cambria Math" panose="02040503050406030204" pitchFamily="18" charset="0"/>
                              </a:rPr>
                            </m:ctrlPr>
                          </m:accPr>
                          <m:e>
                            <m:r>
                              <a:rPr lang="en-US" sz="2700" i="1">
                                <a:latin typeface="Cambria Math" panose="02040503050406030204" pitchFamily="18" charset="0"/>
                              </a:rPr>
                              <m:t>𝑎</m:t>
                            </m:r>
                          </m:e>
                        </m:acc>
                        <m:r>
                          <a:rPr lang="en-US" sz="2700" i="1">
                            <a:latin typeface="Cambria Math" panose="02040503050406030204" pitchFamily="18" charset="0"/>
                          </a:rPr>
                          <m:t>−4</m:t>
                        </m:r>
                        <m:acc>
                          <m:accPr>
                            <m:chr m:val="⃗"/>
                            <m:ctrlPr>
                              <a:rPr lang="en-US" sz="2700" i="1">
                                <a:latin typeface="Cambria Math" panose="02040503050406030204" pitchFamily="18" charset="0"/>
                              </a:rPr>
                            </m:ctrlPr>
                          </m:accPr>
                          <m:e>
                            <m:r>
                              <a:rPr lang="en-US" sz="2700" i="1">
                                <a:latin typeface="Cambria Math" panose="02040503050406030204" pitchFamily="18" charset="0"/>
                              </a:rPr>
                              <m:t>𝑏</m:t>
                            </m:r>
                          </m:e>
                        </m:acc>
                        <m:r>
                          <a:rPr lang="en-US" sz="2700" i="1">
                            <a:latin typeface="Cambria Math" panose="02040503050406030204" pitchFamily="18" charset="0"/>
                          </a:rPr>
                          <m:t>+6</m:t>
                        </m:r>
                        <m:acc>
                          <m:accPr>
                            <m:chr m:val="⃗"/>
                            <m:ctrlPr>
                              <a:rPr lang="en-US" sz="2700" i="1">
                                <a:latin typeface="Cambria Math" panose="02040503050406030204" pitchFamily="18" charset="0"/>
                              </a:rPr>
                            </m:ctrlPr>
                          </m:accPr>
                          <m:e>
                            <m:r>
                              <a:rPr lang="en-US" sz="2700" i="1">
                                <a:latin typeface="Cambria Math" panose="02040503050406030204" pitchFamily="18" charset="0"/>
                              </a:rPr>
                              <m:t>𝑐</m:t>
                            </m:r>
                          </m:e>
                        </m:acc>
                      </m:e>
                    </m:d>
                  </m:oMath>
                </a14:m>
                <a:r>
                  <a:rPr lang="en-US" sz="2700" dirty="0"/>
                  <a:t> </a:t>
                </a:r>
                <a14:m>
                  <m:oMath xmlns:m="http://schemas.openxmlformats.org/officeDocument/2006/math">
                    <m:r>
                      <a:rPr lang="en-US" sz="2700" b="0" i="1" dirty="0" smtClean="0">
                        <a:latin typeface="Cambria Math" panose="02040503050406030204" pitchFamily="18" charset="0"/>
                      </a:rPr>
                      <m:t>=6</m:t>
                    </m:r>
                    <m:acc>
                      <m:accPr>
                        <m:chr m:val="⃗"/>
                        <m:ctrlPr>
                          <a:rPr lang="en-US" sz="2700" b="0" i="1" dirty="0" smtClean="0">
                            <a:latin typeface="Cambria Math" panose="02040503050406030204" pitchFamily="18" charset="0"/>
                          </a:rPr>
                        </m:ctrlPr>
                      </m:accPr>
                      <m:e>
                        <m:r>
                          <a:rPr lang="en-US" sz="2700" b="0" i="1" dirty="0" smtClean="0">
                            <a:latin typeface="Cambria Math" panose="02040503050406030204" pitchFamily="18" charset="0"/>
                          </a:rPr>
                          <m:t>𝑎</m:t>
                        </m:r>
                      </m:e>
                    </m:acc>
                    <m:r>
                      <a:rPr lang="en-US" sz="2700" b="0" i="1" dirty="0" smtClean="0">
                        <a:latin typeface="Cambria Math" panose="02040503050406030204" pitchFamily="18" charset="0"/>
                      </a:rPr>
                      <m:t>−15</m:t>
                    </m:r>
                    <m:acc>
                      <m:accPr>
                        <m:chr m:val="⃗"/>
                        <m:ctrlPr>
                          <a:rPr lang="en-US" sz="2700" b="0" i="1" dirty="0" smtClean="0">
                            <a:latin typeface="Cambria Math" panose="02040503050406030204" pitchFamily="18" charset="0"/>
                          </a:rPr>
                        </m:ctrlPr>
                      </m:accPr>
                      <m:e>
                        <m:r>
                          <a:rPr lang="en-US" sz="2700" b="0" i="1" dirty="0" smtClean="0">
                            <a:latin typeface="Cambria Math" panose="02040503050406030204" pitchFamily="18" charset="0"/>
                          </a:rPr>
                          <m:t>𝑏</m:t>
                        </m:r>
                      </m:e>
                    </m:acc>
                    <m:r>
                      <a:rPr lang="en-US" sz="2700" b="0" i="1" dirty="0" smtClean="0">
                        <a:latin typeface="Cambria Math" panose="02040503050406030204" pitchFamily="18" charset="0"/>
                      </a:rPr>
                      <m:t>+3</m:t>
                    </m:r>
                    <m:acc>
                      <m:accPr>
                        <m:chr m:val="⃗"/>
                        <m:ctrlPr>
                          <a:rPr lang="en-US" sz="2700" b="0" i="1" dirty="0" smtClean="0">
                            <a:latin typeface="Cambria Math" panose="02040503050406030204" pitchFamily="18" charset="0"/>
                          </a:rPr>
                        </m:ctrlPr>
                      </m:accPr>
                      <m:e>
                        <m:r>
                          <a:rPr lang="en-US" sz="2700" b="0" i="1" dirty="0" smtClean="0">
                            <a:latin typeface="Cambria Math" panose="02040503050406030204" pitchFamily="18" charset="0"/>
                          </a:rPr>
                          <m:t>𝑐</m:t>
                        </m:r>
                      </m:e>
                    </m:acc>
                    <m:r>
                      <a:rPr lang="en-US" sz="2700" b="0" i="1" dirty="0" smtClean="0">
                        <a:latin typeface="Cambria Math" panose="02040503050406030204" pitchFamily="18" charset="0"/>
                      </a:rPr>
                      <m:t>−2</m:t>
                    </m:r>
                    <m:acc>
                      <m:accPr>
                        <m:chr m:val="⃗"/>
                        <m:ctrlPr>
                          <a:rPr lang="en-US" sz="2700" b="0" i="1" dirty="0" smtClean="0">
                            <a:latin typeface="Cambria Math" panose="02040503050406030204" pitchFamily="18" charset="0"/>
                          </a:rPr>
                        </m:ctrlPr>
                      </m:accPr>
                      <m:e>
                        <m:r>
                          <a:rPr lang="en-US" sz="2700" b="0" i="1" dirty="0" smtClean="0">
                            <a:latin typeface="Cambria Math" panose="02040503050406030204" pitchFamily="18" charset="0"/>
                          </a:rPr>
                          <m:t>𝑎</m:t>
                        </m:r>
                      </m:e>
                    </m:acc>
                    <m:r>
                      <a:rPr lang="en-US" sz="2700" b="0" i="1" dirty="0" smtClean="0">
                        <a:latin typeface="Cambria Math" panose="02040503050406030204" pitchFamily="18" charset="0"/>
                      </a:rPr>
                      <m:t>+8</m:t>
                    </m:r>
                    <m:acc>
                      <m:accPr>
                        <m:chr m:val="⃗"/>
                        <m:ctrlPr>
                          <a:rPr lang="en-US" sz="2700" b="0" i="1" dirty="0" smtClean="0">
                            <a:latin typeface="Cambria Math" panose="02040503050406030204" pitchFamily="18" charset="0"/>
                          </a:rPr>
                        </m:ctrlPr>
                      </m:accPr>
                      <m:e>
                        <m:r>
                          <a:rPr lang="en-US" sz="2700" b="0" i="1" dirty="0" smtClean="0">
                            <a:latin typeface="Cambria Math" panose="02040503050406030204" pitchFamily="18" charset="0"/>
                          </a:rPr>
                          <m:t>𝑏</m:t>
                        </m:r>
                      </m:e>
                    </m:acc>
                    <m:r>
                      <a:rPr lang="en-US" sz="2700" b="0" i="1" dirty="0" smtClean="0">
                        <a:latin typeface="Cambria Math" panose="02040503050406030204" pitchFamily="18" charset="0"/>
                      </a:rPr>
                      <m:t>−12</m:t>
                    </m:r>
                    <m:acc>
                      <m:accPr>
                        <m:chr m:val="⃗"/>
                        <m:ctrlPr>
                          <a:rPr lang="en-US" sz="2700" b="0" i="1" dirty="0" smtClean="0">
                            <a:latin typeface="Cambria Math" panose="02040503050406030204" pitchFamily="18" charset="0"/>
                          </a:rPr>
                        </m:ctrlPr>
                      </m:accPr>
                      <m:e>
                        <m:r>
                          <a:rPr lang="en-US" sz="2700" b="0" i="1" dirty="0" smtClean="0">
                            <a:latin typeface="Cambria Math" panose="02040503050406030204" pitchFamily="18" charset="0"/>
                          </a:rPr>
                          <m:t>𝑐</m:t>
                        </m:r>
                      </m:e>
                    </m:acc>
                  </m:oMath>
                </a14:m>
                <a:endParaRPr lang="en-US" sz="2700" dirty="0"/>
              </a:p>
              <a:p>
                <a:pPr marL="0" indent="0">
                  <a:buNone/>
                </a:pPr>
                <a14:m>
                  <m:oMathPara xmlns:m="http://schemas.openxmlformats.org/officeDocument/2006/math">
                    <m:oMathParaPr>
                      <m:jc m:val="centerGroup"/>
                    </m:oMathParaPr>
                    <m:oMath xmlns:m="http://schemas.openxmlformats.org/officeDocument/2006/math">
                      <m:r>
                        <a:rPr lang="en-US" sz="2700" b="0" i="1" smtClean="0">
                          <a:latin typeface="Cambria Math" panose="02040503050406030204" pitchFamily="18" charset="0"/>
                        </a:rPr>
                        <m:t>=4</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𝑎</m:t>
                          </m:r>
                        </m:e>
                      </m:acc>
                      <m:r>
                        <a:rPr lang="en-US" sz="2700" b="0" i="1" smtClean="0">
                          <a:latin typeface="Cambria Math" panose="02040503050406030204" pitchFamily="18" charset="0"/>
                        </a:rPr>
                        <m:t>−7</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𝑏</m:t>
                          </m:r>
                        </m:e>
                      </m:acc>
                      <m:r>
                        <a:rPr lang="en-US" sz="2700" b="0" i="1" smtClean="0">
                          <a:latin typeface="Cambria Math" panose="02040503050406030204" pitchFamily="18" charset="0"/>
                        </a:rPr>
                        <m:t>−9</m:t>
                      </m:r>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𝑐</m:t>
                          </m:r>
                        </m:e>
                      </m:acc>
                    </m:oMath>
                  </m:oMathPara>
                </a14:m>
                <a:endParaRPr lang="en-US" sz="2700" dirty="0"/>
              </a:p>
            </p:txBody>
          </p:sp>
        </mc:Choice>
        <mc:Fallback xmlns="">
          <p:sp>
            <p:nvSpPr>
              <p:cNvPr id="3" name="Content Placeholder 2">
                <a:extLst>
                  <a:ext uri="{FF2B5EF4-FFF2-40B4-BE49-F238E27FC236}">
                    <a16:creationId xmlns:a16="http://schemas.microsoft.com/office/drawing/2014/main" id="{5EE87549-A237-4106-8606-681D75C5D4C0}"/>
                  </a:ext>
                </a:extLst>
              </p:cNvPr>
              <p:cNvSpPr>
                <a:spLocks noGrp="1" noRot="1" noChangeAspect="1" noMove="1" noResize="1" noEditPoints="1" noAdjustHandles="1" noChangeArrowheads="1" noChangeShapeType="1" noTextEdit="1"/>
              </p:cNvSpPr>
              <p:nvPr>
                <p:ph idx="1"/>
              </p:nvPr>
            </p:nvSpPr>
            <p:spPr>
              <a:blipFill>
                <a:blip r:embed="rId2"/>
                <a:stretch>
                  <a:fillRect l="-1217" t="-700"/>
                </a:stretch>
              </a:blipFill>
            </p:spPr>
            <p:txBody>
              <a:bodyPr/>
              <a:lstStyle/>
              <a:p>
                <a:r>
                  <a:rPr lang="en-US">
                    <a:noFill/>
                  </a:rPr>
                  <a:t> </a:t>
                </a:r>
              </a:p>
            </p:txBody>
          </p:sp>
        </mc:Fallback>
      </mc:AlternateContent>
    </p:spTree>
    <p:extLst>
      <p:ext uri="{BB962C8B-B14F-4D97-AF65-F5344CB8AC3E}">
        <p14:creationId xmlns:p14="http://schemas.microsoft.com/office/powerpoint/2010/main" val="1951002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B7B3-A954-46CC-8B68-8027B97BAE38}"/>
              </a:ext>
            </a:extLst>
          </p:cNvPr>
          <p:cNvSpPr>
            <a:spLocks noGrp="1"/>
          </p:cNvSpPr>
          <p:nvPr>
            <p:ph type="title"/>
          </p:nvPr>
        </p:nvSpPr>
        <p:spPr/>
        <p:txBody>
          <a:bodyPr/>
          <a:lstStyle/>
          <a:p>
            <a:r>
              <a:rPr lang="en-US" dirty="0"/>
              <a:t>Example: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9B5CD0-8D15-49D9-A1CA-0EE57CCCECA1}"/>
                  </a:ext>
                </a:extLst>
              </p:cNvPr>
              <p:cNvSpPr>
                <a:spLocks noGrp="1"/>
              </p:cNvSpPr>
              <p:nvPr>
                <p:ph idx="1"/>
              </p:nvPr>
            </p:nvSpPr>
            <p:spPr/>
            <p:txBody>
              <a:bodyPr/>
              <a:lstStyle/>
              <a:p>
                <a:pPr marL="0" indent="0">
                  <a:buNone/>
                </a:pPr>
                <a:r>
                  <a:rPr lang="en-US" dirty="0"/>
                  <a:t>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3,−1</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−4,−7</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=(10,1)</m:t>
                    </m:r>
                  </m:oMath>
                </a14:m>
                <a:r>
                  <a:rPr lang="en-US" dirty="0"/>
                  <a:t>, state the components of the vector </a:t>
                </a:r>
                <a14:m>
                  <m:oMath xmlns:m="http://schemas.openxmlformats.org/officeDocument/2006/math">
                    <m:r>
                      <a:rPr lang="en-US" b="0" i="1" smtClean="0">
                        <a:latin typeface="Cambria Math" panose="02040503050406030204" pitchFamily="18" charset="0"/>
                      </a:rPr>
                      <m:t>4</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−7</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oMath>
                </a14:m>
                <a:endParaRPr lang="en-US" dirty="0"/>
              </a:p>
            </p:txBody>
          </p:sp>
        </mc:Choice>
        <mc:Fallback>
          <p:sp>
            <p:nvSpPr>
              <p:cNvPr id="3" name="Content Placeholder 2">
                <a:extLst>
                  <a:ext uri="{FF2B5EF4-FFF2-40B4-BE49-F238E27FC236}">
                    <a16:creationId xmlns:a16="http://schemas.microsoft.com/office/drawing/2014/main" id="{319B5CD0-8D15-49D9-A1CA-0EE57CCCECA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00022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B7B3-A954-46CC-8B68-8027B97BAE38}"/>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9B5CD0-8D15-49D9-A1CA-0EE57CCCECA1}"/>
                  </a:ext>
                </a:extLst>
              </p:cNvPr>
              <p:cNvSpPr>
                <a:spLocks noGrp="1"/>
              </p:cNvSpPr>
              <p:nvPr>
                <p:ph idx="1"/>
              </p:nvPr>
            </p:nvSpPr>
            <p:spPr/>
            <p:txBody>
              <a:bodyPr/>
              <a:lstStyle/>
              <a:p>
                <a:pPr marL="0" indent="0">
                  <a:buNone/>
                </a:pPr>
                <a:r>
                  <a:rPr lang="en-US" dirty="0"/>
                  <a:t>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3,−1</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−4,−7</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=(10,1)</m:t>
                    </m:r>
                  </m:oMath>
                </a14:m>
                <a:r>
                  <a:rPr lang="en-US" dirty="0"/>
                  <a:t>, state the components of the vector </a:t>
                </a:r>
                <a14:m>
                  <m:oMath xmlns:m="http://schemas.openxmlformats.org/officeDocument/2006/math">
                    <m:r>
                      <a:rPr lang="en-US" b="0" i="1" smtClean="0">
                        <a:latin typeface="Cambria Math" panose="02040503050406030204" pitchFamily="18" charset="0"/>
                      </a:rPr>
                      <m:t>4</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−7</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oMath>
                </a14:m>
                <a:endParaRPr lang="en-US" dirty="0"/>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4</m:t>
                    </m:r>
                    <m:acc>
                      <m:accPr>
                        <m:chr m:val="⃗"/>
                        <m:ctrlPr>
                          <a:rPr lang="en-US" i="1">
                            <a:latin typeface="Cambria Math" panose="02040503050406030204" pitchFamily="18" charset="0"/>
                          </a:rPr>
                        </m:ctrlPr>
                      </m:accPr>
                      <m:e>
                        <m:r>
                          <a:rPr lang="en-US" i="1">
                            <a:latin typeface="Cambria Math" panose="02040503050406030204" pitchFamily="18" charset="0"/>
                          </a:rPr>
                          <m:t>𝑢</m:t>
                        </m:r>
                      </m:e>
                    </m:acc>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𝑣</m:t>
                        </m:r>
                      </m:e>
                    </m:acc>
                    <m:r>
                      <a:rPr lang="en-US" i="1">
                        <a:latin typeface="Cambria Math" panose="02040503050406030204" pitchFamily="18" charset="0"/>
                      </a:rPr>
                      <m:t>−7</m:t>
                    </m:r>
                    <m:acc>
                      <m:accPr>
                        <m:chr m:val="⃗"/>
                        <m:ctrlPr>
                          <a:rPr lang="en-US" i="1">
                            <a:latin typeface="Cambria Math" panose="02040503050406030204" pitchFamily="18" charset="0"/>
                          </a:rPr>
                        </m:ctrlPr>
                      </m:accPr>
                      <m:e>
                        <m:r>
                          <a:rPr lang="en-US" i="1">
                            <a:latin typeface="Cambria Math" panose="02040503050406030204" pitchFamily="18" charset="0"/>
                          </a:rPr>
                          <m:t>𝑤</m:t>
                        </m:r>
                      </m:e>
                    </m:acc>
                  </m:oMath>
                </a14:m>
                <a:r>
                  <a:rPr lang="en-US" dirty="0"/>
                  <a:t> </a:t>
                </a:r>
                <a14:m>
                  <m:oMath xmlns:m="http://schemas.openxmlformats.org/officeDocument/2006/math">
                    <m:r>
                      <a:rPr lang="en-US" b="0" i="1" dirty="0" smtClean="0">
                        <a:latin typeface="Cambria Math" panose="02040503050406030204" pitchFamily="18" charset="0"/>
                      </a:rPr>
                      <m:t>=4</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3,−1</m:t>
                        </m:r>
                      </m:e>
                    </m:d>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−4,−7</m:t>
                        </m:r>
                      </m:e>
                    </m:d>
                    <m:r>
                      <a:rPr lang="en-US" b="0" i="1" dirty="0" smtClean="0">
                        <a:latin typeface="Cambria Math" panose="02040503050406030204" pitchFamily="18" charset="0"/>
                      </a:rPr>
                      <m:t>−7(10,1)</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12,−4</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−8,−14</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70,7</m:t>
                          </m:r>
                        </m:e>
                      </m:d>
                      <m:r>
                        <a:rPr lang="en-US" b="0" i="1" smtClean="0">
                          <a:latin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12−8−70,−4−14−7</m:t>
                          </m:r>
                        </m:e>
                      </m:d>
                      <m:r>
                        <a:rPr lang="en-US" b="0" i="1" smtClean="0">
                          <a:latin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−66,−25</m:t>
                          </m:r>
                        </m:e>
                      </m:d>
                      <m:r>
                        <a:rPr lang="en-US" b="0" i="1" smtClean="0">
                          <a:latin typeface="Cambria Math" panose="02040503050406030204" pitchFamily="18" charset="0"/>
                        </a:rPr>
                        <m:t>                                                </m:t>
                      </m:r>
                    </m:oMath>
                  </m:oMathPara>
                </a14:m>
                <a:endParaRPr lang="en-US" dirty="0"/>
              </a:p>
              <a:p>
                <a:pPr marL="0" indent="0">
                  <a:buNone/>
                </a:pPr>
                <a:r>
                  <a:rPr lang="en-US" dirty="0"/>
                  <a:t>Note that when expressing vectors in component form, we do not always have an arrow above the components; you need to know if it is a vector or a point being referred to from the context of the problem.</a:t>
                </a:r>
              </a:p>
            </p:txBody>
          </p:sp>
        </mc:Choice>
        <mc:Fallback>
          <p:sp>
            <p:nvSpPr>
              <p:cNvPr id="3" name="Content Placeholder 2">
                <a:extLst>
                  <a:ext uri="{FF2B5EF4-FFF2-40B4-BE49-F238E27FC236}">
                    <a16:creationId xmlns:a16="http://schemas.microsoft.com/office/drawing/2014/main" id="{319B5CD0-8D15-49D9-A1CA-0EE57CCCECA1}"/>
                  </a:ext>
                </a:extLst>
              </p:cNvPr>
              <p:cNvSpPr>
                <a:spLocks noGrp="1" noRot="1" noChangeAspect="1" noMove="1" noResize="1" noEditPoints="1" noAdjustHandles="1" noChangeArrowheads="1" noChangeShapeType="1" noTextEdit="1"/>
              </p:cNvSpPr>
              <p:nvPr>
                <p:ph idx="1"/>
              </p:nvPr>
            </p:nvSpPr>
            <p:spPr>
              <a:blipFill>
                <a:blip r:embed="rId2"/>
                <a:stretch>
                  <a:fillRect l="-1217" t="-2241" b="-3081"/>
                </a:stretch>
              </a:blipFill>
            </p:spPr>
            <p:txBody>
              <a:bodyPr/>
              <a:lstStyle/>
              <a:p>
                <a:r>
                  <a:rPr lang="en-US">
                    <a:noFill/>
                  </a:rPr>
                  <a:t> </a:t>
                </a:r>
              </a:p>
            </p:txBody>
          </p:sp>
        </mc:Fallback>
      </mc:AlternateContent>
    </p:spTree>
    <p:extLst>
      <p:ext uri="{BB962C8B-B14F-4D97-AF65-F5344CB8AC3E}">
        <p14:creationId xmlns:p14="http://schemas.microsoft.com/office/powerpoint/2010/main" val="74758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5DF0-3925-4840-9D19-DBFD38D2A738}"/>
              </a:ext>
            </a:extLst>
          </p:cNvPr>
          <p:cNvSpPr>
            <a:spLocks noGrp="1"/>
          </p:cNvSpPr>
          <p:nvPr>
            <p:ph type="title"/>
          </p:nvPr>
        </p:nvSpPr>
        <p:spPr/>
        <p:txBody>
          <a:bodyPr/>
          <a:lstStyle/>
          <a:p>
            <a:r>
              <a:rPr lang="en-US" dirty="0"/>
              <a:t>Equal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B7C74E-163C-4EC8-A53E-43B40F828A04}"/>
                  </a:ext>
                </a:extLst>
              </p:cNvPr>
              <p:cNvSpPr>
                <a:spLocks noGrp="1"/>
              </p:cNvSpPr>
              <p:nvPr>
                <p:ph idx="1"/>
              </p:nvPr>
            </p:nvSpPr>
            <p:spPr/>
            <p:txBody>
              <a:bodyPr/>
              <a:lstStyle/>
              <a:p>
                <a:pPr marL="0" indent="0">
                  <a:buNone/>
                </a:pPr>
                <a:r>
                  <a:rPr lang="en-US" dirty="0"/>
                  <a:t>Two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𝐶𝐷</m:t>
                        </m:r>
                      </m:e>
                    </m:acc>
                  </m:oMath>
                </a14:m>
                <a:r>
                  <a:rPr lang="en-US" dirty="0"/>
                  <a:t> are equal if and only if</a:t>
                </a:r>
              </a:p>
              <a:p>
                <a:pPr marL="514350" indent="-514350">
                  <a:buAutoNum type="arabicPeriod"/>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𝐶𝐷</m:t>
                        </m:r>
                      </m:e>
                    </m:acc>
                  </m:oMath>
                </a14:m>
                <a:r>
                  <a:rPr lang="en-US" dirty="0"/>
                  <a:t>  are parallel to each other, and the direction from A 	to B is the same as the direction from C to D.</a:t>
                </a:r>
              </a:p>
              <a:p>
                <a:pPr marL="0" indent="0">
                  <a:buNone/>
                </a:pPr>
                <a:endParaRPr lang="en-US" sz="600" dirty="0"/>
              </a:p>
              <a:p>
                <a:pPr marL="0" indent="0">
                  <a:buNone/>
                </a:pPr>
                <a:r>
                  <a:rPr lang="en-US" dirty="0"/>
                  <a:t>                                          and</a:t>
                </a:r>
              </a:p>
              <a:p>
                <a:pPr marL="0" indent="0">
                  <a:buNone/>
                </a:pPr>
                <a:endParaRPr lang="en-US" sz="600" dirty="0"/>
              </a:p>
              <a:p>
                <a:pPr marL="0" indent="0">
                  <a:buNone/>
                </a:pPr>
                <a:r>
                  <a:rPr lang="en-US" dirty="0"/>
                  <a:t>2.	The magnitude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oMath>
                </a14:m>
                <a:r>
                  <a:rPr lang="en-US" dirty="0"/>
                  <a:t> equals the magnitude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𝐶𝐷</m:t>
                        </m:r>
                      </m:e>
                    </m:acc>
                  </m:oMath>
                </a14:m>
                <a:r>
                  <a:rPr lang="en-US" dirty="0"/>
                  <a:t> .  In other 	words,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e>
                    </m:d>
                  </m:oMath>
                </a14:m>
                <a:r>
                  <a:rPr lang="en-US" dirty="0"/>
                  <a:t>  </a:t>
                </a:r>
              </a:p>
            </p:txBody>
          </p:sp>
        </mc:Choice>
        <mc:Fallback xmlns="">
          <p:sp>
            <p:nvSpPr>
              <p:cNvPr id="3" name="Content Placeholder 2">
                <a:extLst>
                  <a:ext uri="{FF2B5EF4-FFF2-40B4-BE49-F238E27FC236}">
                    <a16:creationId xmlns:a16="http://schemas.microsoft.com/office/drawing/2014/main" id="{EAB7C74E-163C-4EC8-A53E-43B40F828A04}"/>
                  </a:ext>
                </a:extLst>
              </p:cNvPr>
              <p:cNvSpPr>
                <a:spLocks noGrp="1" noRot="1" noChangeAspect="1" noMove="1" noResize="1" noEditPoints="1" noAdjustHandles="1" noChangeArrowheads="1" noChangeShapeType="1" noTextEdit="1"/>
              </p:cNvSpPr>
              <p:nvPr>
                <p:ph idx="1"/>
              </p:nvPr>
            </p:nvSpPr>
            <p:spPr>
              <a:blipFill>
                <a:blip r:embed="rId2"/>
                <a:stretch>
                  <a:fillRect l="-1217" t="-1120"/>
                </a:stretch>
              </a:blipFill>
            </p:spPr>
            <p:txBody>
              <a:bodyPr/>
              <a:lstStyle/>
              <a:p>
                <a:r>
                  <a:rPr lang="en-US">
                    <a:noFill/>
                  </a:rPr>
                  <a:t> </a:t>
                </a:r>
              </a:p>
            </p:txBody>
          </p:sp>
        </mc:Fallback>
      </mc:AlternateContent>
    </p:spTree>
    <p:extLst>
      <p:ext uri="{BB962C8B-B14F-4D97-AF65-F5344CB8AC3E}">
        <p14:creationId xmlns:p14="http://schemas.microsoft.com/office/powerpoint/2010/main" val="1892544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3FB6-F318-4F6C-98C3-8627D885CF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DAD017-CE09-4083-9C92-9B325E62BED7}"/>
              </a:ext>
            </a:extLst>
          </p:cNvPr>
          <p:cNvSpPr>
            <a:spLocks noGrp="1"/>
          </p:cNvSpPr>
          <p:nvPr>
            <p:ph idx="1"/>
          </p:nvPr>
        </p:nvSpPr>
        <p:spPr/>
        <p:txBody>
          <a:bodyPr/>
          <a:lstStyle/>
          <a:p>
            <a:pPr marL="0" indent="0">
              <a:buNone/>
            </a:pPr>
            <a:r>
              <a:rPr lang="en-US" dirty="0"/>
              <a:t>Another Type of Question</a:t>
            </a:r>
          </a:p>
          <a:p>
            <a:pPr marL="0" indent="0">
              <a:buNone/>
            </a:pPr>
            <a:r>
              <a:rPr lang="en-US" dirty="0"/>
              <a:t>The “Taking Different Paths” Questions</a:t>
            </a:r>
          </a:p>
        </p:txBody>
      </p:sp>
    </p:spTree>
    <p:extLst>
      <p:ext uri="{BB962C8B-B14F-4D97-AF65-F5344CB8AC3E}">
        <p14:creationId xmlns:p14="http://schemas.microsoft.com/office/powerpoint/2010/main" val="398174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a:xfrm>
            <a:off x="838200" y="379413"/>
            <a:ext cx="10515600" cy="1325563"/>
          </a:xfrm>
        </p:spPr>
        <p:txBody>
          <a:bodyPr/>
          <a:lstStyle/>
          <a:p>
            <a:endParaRPr lang="en-US" dirty="0"/>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endParaRPr lang="en-US"/>
          </a:p>
        </p:txBody>
      </p:sp>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3"/>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5"/>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7"/>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9"/>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1"/>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3"/>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5"/>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7"/>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19"/>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1"/>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3"/>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5"/>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7"/>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29"/>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1"/>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3"/>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5"/>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7"/>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39"/>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1"/>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3"/>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5"/>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 name="Ink 12">
                <a:extLst>
                  <a:ext uri="{FF2B5EF4-FFF2-40B4-BE49-F238E27FC236}">
                    <a16:creationId xmlns:a16="http://schemas.microsoft.com/office/drawing/2014/main" id="{A8B191BA-2EAD-421F-9F6B-2E88FC8453E6}"/>
                  </a:ext>
                </a:extLst>
              </p14:cNvPr>
              <p14:cNvContentPartPr/>
              <p14:nvPr/>
            </p14:nvContentPartPr>
            <p14:xfrm>
              <a:off x="4020006" y="1915958"/>
              <a:ext cx="173880" cy="227160"/>
            </p14:xfrm>
          </p:contentPart>
        </mc:Choice>
        <mc:Fallback xmlns="">
          <p:pic>
            <p:nvPicPr>
              <p:cNvPr id="13" name="Ink 12">
                <a:extLst>
                  <a:ext uri="{FF2B5EF4-FFF2-40B4-BE49-F238E27FC236}">
                    <a16:creationId xmlns:a16="http://schemas.microsoft.com/office/drawing/2014/main" id="{A8B191BA-2EAD-421F-9F6B-2E88FC8453E6}"/>
                  </a:ext>
                </a:extLst>
              </p:cNvPr>
              <p:cNvPicPr/>
              <p:nvPr/>
            </p:nvPicPr>
            <p:blipFill>
              <a:blip r:embed="rId47"/>
              <a:stretch>
                <a:fillRect/>
              </a:stretch>
            </p:blipFill>
            <p:spPr>
              <a:xfrm>
                <a:off x="4011348" y="1907318"/>
                <a:ext cx="191557"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 name="Ink 4">
                <a:extLst>
                  <a:ext uri="{FF2B5EF4-FFF2-40B4-BE49-F238E27FC236}">
                    <a16:creationId xmlns:a16="http://schemas.microsoft.com/office/drawing/2014/main" id="{0A8F2AFF-2CE0-4CBF-836F-419E4FF89B2D}"/>
                  </a:ext>
                </a:extLst>
              </p14:cNvPr>
              <p14:cNvContentPartPr/>
              <p14:nvPr/>
            </p14:nvContentPartPr>
            <p14:xfrm>
              <a:off x="4520406" y="1807598"/>
              <a:ext cx="401400" cy="81360"/>
            </p14:xfrm>
          </p:contentPart>
        </mc:Choice>
        <mc:Fallback xmlns="">
          <p:pic>
            <p:nvPicPr>
              <p:cNvPr id="5" name="Ink 4">
                <a:extLst>
                  <a:ext uri="{FF2B5EF4-FFF2-40B4-BE49-F238E27FC236}">
                    <a16:creationId xmlns:a16="http://schemas.microsoft.com/office/drawing/2014/main" id="{0A8F2AFF-2CE0-4CBF-836F-419E4FF89B2D}"/>
                  </a:ext>
                </a:extLst>
              </p:cNvPr>
              <p:cNvPicPr/>
              <p:nvPr/>
            </p:nvPicPr>
            <p:blipFill>
              <a:blip r:embed="rId49"/>
              <a:stretch>
                <a:fillRect/>
              </a:stretch>
            </p:blipFill>
            <p:spPr>
              <a:xfrm>
                <a:off x="4511406" y="1798958"/>
                <a:ext cx="419040" cy="99000"/>
              </a:xfrm>
              <a:prstGeom prst="rect">
                <a:avLst/>
              </a:prstGeom>
            </p:spPr>
          </p:pic>
        </mc:Fallback>
      </mc:AlternateContent>
    </p:spTree>
    <p:extLst>
      <p:ext uri="{BB962C8B-B14F-4D97-AF65-F5344CB8AC3E}">
        <p14:creationId xmlns:p14="http://schemas.microsoft.com/office/powerpoint/2010/main" val="2759455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r>
              <a:rPr lang="en-US" dirty="0"/>
              <a:t>We address questions like this by “taking different paths”</a:t>
            </a:r>
          </a:p>
        </p:txBody>
      </p:sp>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3"/>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5"/>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7"/>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9"/>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1"/>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3"/>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5"/>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7"/>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19"/>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1"/>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3"/>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5"/>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7"/>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29"/>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1"/>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3"/>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5"/>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7"/>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39"/>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1"/>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3"/>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5"/>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 name="Ink 10">
                <a:extLst>
                  <a:ext uri="{FF2B5EF4-FFF2-40B4-BE49-F238E27FC236}">
                    <a16:creationId xmlns:a16="http://schemas.microsoft.com/office/drawing/2014/main" id="{C0B2C6F1-8F52-4A62-AAA8-8568C24469EC}"/>
                  </a:ext>
                </a:extLst>
              </p14:cNvPr>
              <p14:cNvContentPartPr/>
              <p14:nvPr/>
            </p14:nvContentPartPr>
            <p14:xfrm>
              <a:off x="3965286" y="1883198"/>
              <a:ext cx="181080" cy="268560"/>
            </p14:xfrm>
          </p:contentPart>
        </mc:Choice>
        <mc:Fallback xmlns="">
          <p:pic>
            <p:nvPicPr>
              <p:cNvPr id="11" name="Ink 10">
                <a:extLst>
                  <a:ext uri="{FF2B5EF4-FFF2-40B4-BE49-F238E27FC236}">
                    <a16:creationId xmlns:a16="http://schemas.microsoft.com/office/drawing/2014/main" id="{C0B2C6F1-8F52-4A62-AAA8-8568C24469EC}"/>
                  </a:ext>
                </a:extLst>
              </p:cNvPr>
              <p:cNvPicPr/>
              <p:nvPr/>
            </p:nvPicPr>
            <p:blipFill>
              <a:blip r:embed="rId47"/>
              <a:stretch>
                <a:fillRect/>
              </a:stretch>
            </p:blipFill>
            <p:spPr>
              <a:xfrm>
                <a:off x="3956646" y="1874198"/>
                <a:ext cx="1987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 name="Ink 6">
                <a:extLst>
                  <a:ext uri="{FF2B5EF4-FFF2-40B4-BE49-F238E27FC236}">
                    <a16:creationId xmlns:a16="http://schemas.microsoft.com/office/drawing/2014/main" id="{E2AF81A2-30FE-4D3E-B555-EC7C41C244E9}"/>
                  </a:ext>
                </a:extLst>
              </p14:cNvPr>
              <p14:cNvContentPartPr/>
              <p14:nvPr/>
            </p14:nvContentPartPr>
            <p14:xfrm>
              <a:off x="4516086" y="1782038"/>
              <a:ext cx="384480" cy="78120"/>
            </p14:xfrm>
          </p:contentPart>
        </mc:Choice>
        <mc:Fallback xmlns="">
          <p:pic>
            <p:nvPicPr>
              <p:cNvPr id="7" name="Ink 6">
                <a:extLst>
                  <a:ext uri="{FF2B5EF4-FFF2-40B4-BE49-F238E27FC236}">
                    <a16:creationId xmlns:a16="http://schemas.microsoft.com/office/drawing/2014/main" id="{E2AF81A2-30FE-4D3E-B555-EC7C41C244E9}"/>
                  </a:ext>
                </a:extLst>
              </p:cNvPr>
              <p:cNvPicPr/>
              <p:nvPr/>
            </p:nvPicPr>
            <p:blipFill>
              <a:blip r:embed="rId49"/>
              <a:stretch>
                <a:fillRect/>
              </a:stretch>
            </p:blipFill>
            <p:spPr>
              <a:xfrm>
                <a:off x="4507446" y="1773398"/>
                <a:ext cx="402120" cy="95760"/>
              </a:xfrm>
              <a:prstGeom prst="rect">
                <a:avLst/>
              </a:prstGeom>
            </p:spPr>
          </p:pic>
        </mc:Fallback>
      </mc:AlternateContent>
    </p:spTree>
    <p:extLst>
      <p:ext uri="{BB962C8B-B14F-4D97-AF65-F5344CB8AC3E}">
        <p14:creationId xmlns:p14="http://schemas.microsoft.com/office/powerpoint/2010/main" val="1192217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r>
              <a:rPr lang="en-US" dirty="0"/>
              <a:t>We address questions like this by “taking different paths”</a:t>
            </a:r>
          </a:p>
          <a:p>
            <a:pPr marL="0" indent="0">
              <a:buNone/>
            </a:pPr>
            <a:r>
              <a:rPr lang="en-US" dirty="0"/>
              <a:t>For example, we can go from B to F by going from B to A to E to F.</a:t>
            </a:r>
          </a:p>
        </p:txBody>
      </p:sp>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3"/>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5"/>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7"/>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9"/>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1"/>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3"/>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5"/>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7"/>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19"/>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1"/>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3"/>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5"/>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7"/>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29"/>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1"/>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3"/>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5"/>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7"/>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39"/>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1"/>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3"/>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5"/>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 name="Ink 10">
                <a:extLst>
                  <a:ext uri="{FF2B5EF4-FFF2-40B4-BE49-F238E27FC236}">
                    <a16:creationId xmlns:a16="http://schemas.microsoft.com/office/drawing/2014/main" id="{196110F4-C77C-4B8F-A842-14F23B1E90A7}"/>
                  </a:ext>
                </a:extLst>
              </p14:cNvPr>
              <p14:cNvContentPartPr/>
              <p14:nvPr/>
            </p14:nvContentPartPr>
            <p14:xfrm>
              <a:off x="3992646" y="1918838"/>
              <a:ext cx="161280" cy="190800"/>
            </p14:xfrm>
          </p:contentPart>
        </mc:Choice>
        <mc:Fallback xmlns="">
          <p:pic>
            <p:nvPicPr>
              <p:cNvPr id="11" name="Ink 10">
                <a:extLst>
                  <a:ext uri="{FF2B5EF4-FFF2-40B4-BE49-F238E27FC236}">
                    <a16:creationId xmlns:a16="http://schemas.microsoft.com/office/drawing/2014/main" id="{196110F4-C77C-4B8F-A842-14F23B1E90A7}"/>
                  </a:ext>
                </a:extLst>
              </p:cNvPr>
              <p:cNvPicPr/>
              <p:nvPr/>
            </p:nvPicPr>
            <p:blipFill>
              <a:blip r:embed="rId47"/>
              <a:stretch>
                <a:fillRect/>
              </a:stretch>
            </p:blipFill>
            <p:spPr>
              <a:xfrm>
                <a:off x="3984006" y="1909838"/>
                <a:ext cx="1789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 name="Ink 4">
                <a:extLst>
                  <a:ext uri="{FF2B5EF4-FFF2-40B4-BE49-F238E27FC236}">
                    <a16:creationId xmlns:a16="http://schemas.microsoft.com/office/drawing/2014/main" id="{9056CC47-0F86-4AEE-8C83-0C802DFF4D15}"/>
                  </a:ext>
                </a:extLst>
              </p14:cNvPr>
              <p14:cNvContentPartPr/>
              <p14:nvPr/>
            </p14:nvContentPartPr>
            <p14:xfrm>
              <a:off x="4506726" y="1794278"/>
              <a:ext cx="365040" cy="59040"/>
            </p14:xfrm>
          </p:contentPart>
        </mc:Choice>
        <mc:Fallback xmlns="">
          <p:pic>
            <p:nvPicPr>
              <p:cNvPr id="5" name="Ink 4">
                <a:extLst>
                  <a:ext uri="{FF2B5EF4-FFF2-40B4-BE49-F238E27FC236}">
                    <a16:creationId xmlns:a16="http://schemas.microsoft.com/office/drawing/2014/main" id="{9056CC47-0F86-4AEE-8C83-0C802DFF4D15}"/>
                  </a:ext>
                </a:extLst>
              </p:cNvPr>
              <p:cNvPicPr/>
              <p:nvPr/>
            </p:nvPicPr>
            <p:blipFill>
              <a:blip r:embed="rId49"/>
              <a:stretch>
                <a:fillRect/>
              </a:stretch>
            </p:blipFill>
            <p:spPr>
              <a:xfrm>
                <a:off x="4497726" y="1785638"/>
                <a:ext cx="382680" cy="76680"/>
              </a:xfrm>
              <a:prstGeom prst="rect">
                <a:avLst/>
              </a:prstGeom>
            </p:spPr>
          </p:pic>
        </mc:Fallback>
      </mc:AlternateContent>
    </p:spTree>
    <p:extLst>
      <p:ext uri="{BB962C8B-B14F-4D97-AF65-F5344CB8AC3E}">
        <p14:creationId xmlns:p14="http://schemas.microsoft.com/office/powerpoint/2010/main" val="2711136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r>
                  <a:rPr lang="en-US" dirty="0"/>
                  <a:t>We address questions like this by “taking different paths”</a:t>
                </a:r>
              </a:p>
              <a:p>
                <a:pPr marL="0" indent="0">
                  <a:buNone/>
                </a:pPr>
                <a:r>
                  <a:rPr lang="en-US" dirty="0"/>
                  <a:t>For example, we can go from B to F by going from B to A to E to F.</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a14:m>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4" name="Ink 13">
                <a:extLst>
                  <a:ext uri="{FF2B5EF4-FFF2-40B4-BE49-F238E27FC236}">
                    <a16:creationId xmlns:a16="http://schemas.microsoft.com/office/drawing/2014/main" id="{B21A5ACC-7BBA-4B41-B727-E820157D6A23}"/>
                  </a:ext>
                </a:extLst>
              </p14:cNvPr>
              <p14:cNvContentPartPr/>
              <p14:nvPr/>
            </p14:nvContentPartPr>
            <p14:xfrm>
              <a:off x="3992646" y="1963838"/>
              <a:ext cx="202680" cy="222840"/>
            </p14:xfrm>
          </p:contentPart>
        </mc:Choice>
        <mc:Fallback xmlns="">
          <p:pic>
            <p:nvPicPr>
              <p:cNvPr id="14" name="Ink 13">
                <a:extLst>
                  <a:ext uri="{FF2B5EF4-FFF2-40B4-BE49-F238E27FC236}">
                    <a16:creationId xmlns:a16="http://schemas.microsoft.com/office/drawing/2014/main" id="{B21A5ACC-7BBA-4B41-B727-E820157D6A23}"/>
                  </a:ext>
                </a:extLst>
              </p:cNvPr>
              <p:cNvPicPr/>
              <p:nvPr/>
            </p:nvPicPr>
            <p:blipFill>
              <a:blip r:embed="rId52"/>
              <a:stretch>
                <a:fillRect/>
              </a:stretch>
            </p:blipFill>
            <p:spPr>
              <a:xfrm>
                <a:off x="3983646" y="1955198"/>
                <a:ext cx="2203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 name="Ink 8">
                <a:extLst>
                  <a:ext uri="{FF2B5EF4-FFF2-40B4-BE49-F238E27FC236}">
                    <a16:creationId xmlns:a16="http://schemas.microsoft.com/office/drawing/2014/main" id="{9153454B-FE22-4B45-A032-67D33DA78F00}"/>
                  </a:ext>
                </a:extLst>
              </p14:cNvPr>
              <p14:cNvContentPartPr/>
              <p14:nvPr/>
            </p14:nvContentPartPr>
            <p14:xfrm>
              <a:off x="4494486" y="1784918"/>
              <a:ext cx="398880" cy="77040"/>
            </p14:xfrm>
          </p:contentPart>
        </mc:Choice>
        <mc:Fallback xmlns="">
          <p:pic>
            <p:nvPicPr>
              <p:cNvPr id="9" name="Ink 8">
                <a:extLst>
                  <a:ext uri="{FF2B5EF4-FFF2-40B4-BE49-F238E27FC236}">
                    <a16:creationId xmlns:a16="http://schemas.microsoft.com/office/drawing/2014/main" id="{9153454B-FE22-4B45-A032-67D33DA78F00}"/>
                  </a:ext>
                </a:extLst>
              </p:cNvPr>
              <p:cNvPicPr/>
              <p:nvPr/>
            </p:nvPicPr>
            <p:blipFill>
              <a:blip r:embed="rId54"/>
              <a:stretch>
                <a:fillRect/>
              </a:stretch>
            </p:blipFill>
            <p:spPr>
              <a:xfrm>
                <a:off x="4485486" y="1775918"/>
                <a:ext cx="416520" cy="94680"/>
              </a:xfrm>
              <a:prstGeom prst="rect">
                <a:avLst/>
              </a:prstGeom>
            </p:spPr>
          </p:pic>
        </mc:Fallback>
      </mc:AlternateContent>
    </p:spTree>
    <p:extLst>
      <p:ext uri="{BB962C8B-B14F-4D97-AF65-F5344CB8AC3E}">
        <p14:creationId xmlns:p14="http://schemas.microsoft.com/office/powerpoint/2010/main" val="193089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r>
                  <a:rPr lang="en-US" dirty="0"/>
                  <a:t>We address questions like this by “taking different paths”</a:t>
                </a:r>
              </a:p>
              <a:p>
                <a:pPr marL="0" indent="0">
                  <a:buNone/>
                </a:pPr>
                <a:r>
                  <a:rPr lang="en-US" dirty="0"/>
                  <a:t>For example, we can go from B to F by going from B to A to E to F.</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a14:m>
                <a:endParaRPr lang="en-US" dirty="0"/>
              </a:p>
              <a:p>
                <a:pPr marL="0" indent="0">
                  <a:buNone/>
                </a:pPr>
                <a:r>
                  <a:rPr lang="en-US" dirty="0"/>
                  <a:t>Similarly, we can go from C to G by going from C to D to H to G</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t="-2241" r="-352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4" name="Ink 13">
                <a:extLst>
                  <a:ext uri="{FF2B5EF4-FFF2-40B4-BE49-F238E27FC236}">
                    <a16:creationId xmlns:a16="http://schemas.microsoft.com/office/drawing/2014/main" id="{AAEBF81D-04C0-4360-B572-186390037572}"/>
                  </a:ext>
                </a:extLst>
              </p14:cNvPr>
              <p14:cNvContentPartPr/>
              <p14:nvPr/>
            </p14:nvContentPartPr>
            <p14:xfrm>
              <a:off x="3999846" y="1955558"/>
              <a:ext cx="120960" cy="217800"/>
            </p14:xfrm>
          </p:contentPart>
        </mc:Choice>
        <mc:Fallback xmlns="">
          <p:pic>
            <p:nvPicPr>
              <p:cNvPr id="14" name="Ink 13">
                <a:extLst>
                  <a:ext uri="{FF2B5EF4-FFF2-40B4-BE49-F238E27FC236}">
                    <a16:creationId xmlns:a16="http://schemas.microsoft.com/office/drawing/2014/main" id="{AAEBF81D-04C0-4360-B572-186390037572}"/>
                  </a:ext>
                </a:extLst>
              </p:cNvPr>
              <p:cNvPicPr/>
              <p:nvPr/>
            </p:nvPicPr>
            <p:blipFill>
              <a:blip r:embed="rId52"/>
              <a:stretch>
                <a:fillRect/>
              </a:stretch>
            </p:blipFill>
            <p:spPr>
              <a:xfrm>
                <a:off x="3990846" y="1946918"/>
                <a:ext cx="1386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 name="Ink 8">
                <a:extLst>
                  <a:ext uri="{FF2B5EF4-FFF2-40B4-BE49-F238E27FC236}">
                    <a16:creationId xmlns:a16="http://schemas.microsoft.com/office/drawing/2014/main" id="{868785DF-93B6-4B7C-9B95-C178906BB66D}"/>
                  </a:ext>
                </a:extLst>
              </p14:cNvPr>
              <p14:cNvContentPartPr/>
              <p14:nvPr/>
            </p14:nvContentPartPr>
            <p14:xfrm>
              <a:off x="4499166" y="1784918"/>
              <a:ext cx="334800" cy="78480"/>
            </p14:xfrm>
          </p:contentPart>
        </mc:Choice>
        <mc:Fallback xmlns="">
          <p:pic>
            <p:nvPicPr>
              <p:cNvPr id="9" name="Ink 8">
                <a:extLst>
                  <a:ext uri="{FF2B5EF4-FFF2-40B4-BE49-F238E27FC236}">
                    <a16:creationId xmlns:a16="http://schemas.microsoft.com/office/drawing/2014/main" id="{868785DF-93B6-4B7C-9B95-C178906BB66D}"/>
                  </a:ext>
                </a:extLst>
              </p:cNvPr>
              <p:cNvPicPr/>
              <p:nvPr/>
            </p:nvPicPr>
            <p:blipFill>
              <a:blip r:embed="rId54"/>
              <a:stretch>
                <a:fillRect/>
              </a:stretch>
            </p:blipFill>
            <p:spPr>
              <a:xfrm>
                <a:off x="4490166" y="1775918"/>
                <a:ext cx="352440" cy="96120"/>
              </a:xfrm>
              <a:prstGeom prst="rect">
                <a:avLst/>
              </a:prstGeom>
            </p:spPr>
          </p:pic>
        </mc:Fallback>
      </mc:AlternateContent>
    </p:spTree>
    <p:extLst>
      <p:ext uri="{BB962C8B-B14F-4D97-AF65-F5344CB8AC3E}">
        <p14:creationId xmlns:p14="http://schemas.microsoft.com/office/powerpoint/2010/main" val="555396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r>
                  <a:rPr lang="en-US" dirty="0"/>
                  <a:t>We address questions like this by “taking different paths”</a:t>
                </a:r>
              </a:p>
              <a:p>
                <a:pPr marL="0" indent="0">
                  <a:buNone/>
                </a:pPr>
                <a:r>
                  <a:rPr lang="en-US" dirty="0"/>
                  <a:t>For example, we can go from B to F by going from B to A to E to F.</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a14:m>
                <a:endParaRPr lang="en-US" dirty="0"/>
              </a:p>
              <a:p>
                <a:pPr marL="0" indent="0">
                  <a:buNone/>
                </a:pPr>
                <a:r>
                  <a:rPr lang="en-US" dirty="0"/>
                  <a:t>Similarly, we can go from C to G by </a:t>
                </a:r>
                <a:r>
                  <a:rPr lang="en-US"/>
                  <a:t>going from C to D to H to G</a:t>
                </a: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t="-2241" r="-352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 name="Ink 14">
                <a:extLst>
                  <a:ext uri="{FF2B5EF4-FFF2-40B4-BE49-F238E27FC236}">
                    <a16:creationId xmlns:a16="http://schemas.microsoft.com/office/drawing/2014/main" id="{23FEC21C-7165-4B54-A0AC-3AAF4140312C}"/>
                  </a:ext>
                </a:extLst>
              </p14:cNvPr>
              <p14:cNvContentPartPr/>
              <p14:nvPr/>
            </p14:nvContentPartPr>
            <p14:xfrm>
              <a:off x="3977526" y="1899758"/>
              <a:ext cx="138960" cy="269640"/>
            </p14:xfrm>
          </p:contentPart>
        </mc:Choice>
        <mc:Fallback xmlns="">
          <p:pic>
            <p:nvPicPr>
              <p:cNvPr id="15" name="Ink 14">
                <a:extLst>
                  <a:ext uri="{FF2B5EF4-FFF2-40B4-BE49-F238E27FC236}">
                    <a16:creationId xmlns:a16="http://schemas.microsoft.com/office/drawing/2014/main" id="{23FEC21C-7165-4B54-A0AC-3AAF4140312C}"/>
                  </a:ext>
                </a:extLst>
              </p:cNvPr>
              <p:cNvPicPr/>
              <p:nvPr/>
            </p:nvPicPr>
            <p:blipFill>
              <a:blip r:embed="rId54"/>
              <a:stretch>
                <a:fillRect/>
              </a:stretch>
            </p:blipFill>
            <p:spPr>
              <a:xfrm>
                <a:off x="3968526" y="1890758"/>
                <a:ext cx="1566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 name="Ink 8">
                <a:extLst>
                  <a:ext uri="{FF2B5EF4-FFF2-40B4-BE49-F238E27FC236}">
                    <a16:creationId xmlns:a16="http://schemas.microsoft.com/office/drawing/2014/main" id="{8E542D9C-9D18-4A8A-81D6-4575B59C7639}"/>
                  </a:ext>
                </a:extLst>
              </p14:cNvPr>
              <p14:cNvContentPartPr/>
              <p14:nvPr/>
            </p14:nvContentPartPr>
            <p14:xfrm>
              <a:off x="4548846" y="1824518"/>
              <a:ext cx="343800" cy="86400"/>
            </p14:xfrm>
          </p:contentPart>
        </mc:Choice>
        <mc:Fallback xmlns="">
          <p:pic>
            <p:nvPicPr>
              <p:cNvPr id="9" name="Ink 8">
                <a:extLst>
                  <a:ext uri="{FF2B5EF4-FFF2-40B4-BE49-F238E27FC236}">
                    <a16:creationId xmlns:a16="http://schemas.microsoft.com/office/drawing/2014/main" id="{8E542D9C-9D18-4A8A-81D6-4575B59C7639}"/>
                  </a:ext>
                </a:extLst>
              </p:cNvPr>
              <p:cNvPicPr/>
              <p:nvPr/>
            </p:nvPicPr>
            <p:blipFill>
              <a:blip r:embed="rId56"/>
              <a:stretch>
                <a:fillRect/>
              </a:stretch>
            </p:blipFill>
            <p:spPr>
              <a:xfrm>
                <a:off x="4540206" y="1815518"/>
                <a:ext cx="361440" cy="104040"/>
              </a:xfrm>
              <a:prstGeom prst="rect">
                <a:avLst/>
              </a:prstGeom>
            </p:spPr>
          </p:pic>
        </mc:Fallback>
      </mc:AlternateContent>
    </p:spTree>
    <p:extLst>
      <p:ext uri="{BB962C8B-B14F-4D97-AF65-F5344CB8AC3E}">
        <p14:creationId xmlns:p14="http://schemas.microsoft.com/office/powerpoint/2010/main" val="1020471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r>
                  <a:rPr lang="en-US" dirty="0"/>
                  <a:t>We address questions like this by “taking different paths”</a:t>
                </a:r>
              </a:p>
              <a:p>
                <a:pPr marL="0" indent="0">
                  <a:buNone/>
                </a:pPr>
                <a:r>
                  <a:rPr lang="en-US" dirty="0"/>
                  <a:t>For example, we can go from B to F by going from B to A to E to F.</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a14:m>
                <a:endParaRPr lang="en-US" dirty="0"/>
              </a:p>
              <a:p>
                <a:pPr marL="0" indent="0">
                  <a:buNone/>
                </a:pPr>
                <a:r>
                  <a:rPr lang="en-US" dirty="0"/>
                  <a:t>Similarly, we can go from C to G by going from C to D to H to G</a:t>
                </a:r>
              </a:p>
              <a:p>
                <a:pPr marL="0" indent="0">
                  <a:buNone/>
                </a:pP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𝐶𝐺</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𝐶𝐷</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𝐷𝐻</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𝐻𝐺</m:t>
                        </m:r>
                      </m:e>
                    </m:acc>
                  </m:oMath>
                </a14:m>
                <a:r>
                  <a:rPr lang="en-US" dirty="0"/>
                  <a:t> </a:t>
                </a:r>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t="-2241" r="-352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 name="Ink 14">
                <a:extLst>
                  <a:ext uri="{FF2B5EF4-FFF2-40B4-BE49-F238E27FC236}">
                    <a16:creationId xmlns:a16="http://schemas.microsoft.com/office/drawing/2014/main" id="{594EE7C1-60DF-4F83-A250-544AF83315AB}"/>
                  </a:ext>
                </a:extLst>
              </p14:cNvPr>
              <p14:cNvContentPartPr/>
              <p14:nvPr/>
            </p14:nvContentPartPr>
            <p14:xfrm>
              <a:off x="3977526" y="1910558"/>
              <a:ext cx="174600" cy="224640"/>
            </p14:xfrm>
          </p:contentPart>
        </mc:Choice>
        <mc:Fallback xmlns="">
          <p:pic>
            <p:nvPicPr>
              <p:cNvPr id="15" name="Ink 14">
                <a:extLst>
                  <a:ext uri="{FF2B5EF4-FFF2-40B4-BE49-F238E27FC236}">
                    <a16:creationId xmlns:a16="http://schemas.microsoft.com/office/drawing/2014/main" id="{594EE7C1-60DF-4F83-A250-544AF83315AB}"/>
                  </a:ext>
                </a:extLst>
              </p:cNvPr>
              <p:cNvPicPr/>
              <p:nvPr/>
            </p:nvPicPr>
            <p:blipFill>
              <a:blip r:embed="rId54"/>
              <a:stretch>
                <a:fillRect/>
              </a:stretch>
            </p:blipFill>
            <p:spPr>
              <a:xfrm>
                <a:off x="3968545" y="1901558"/>
                <a:ext cx="192204"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 name="Ink 8">
                <a:extLst>
                  <a:ext uri="{FF2B5EF4-FFF2-40B4-BE49-F238E27FC236}">
                    <a16:creationId xmlns:a16="http://schemas.microsoft.com/office/drawing/2014/main" id="{C57DC88E-8989-408C-86E5-ABC521907852}"/>
                  </a:ext>
                </a:extLst>
              </p14:cNvPr>
              <p14:cNvContentPartPr/>
              <p14:nvPr/>
            </p14:nvContentPartPr>
            <p14:xfrm>
              <a:off x="4506726" y="1778798"/>
              <a:ext cx="336240" cy="110160"/>
            </p14:xfrm>
          </p:contentPart>
        </mc:Choice>
        <mc:Fallback xmlns="">
          <p:pic>
            <p:nvPicPr>
              <p:cNvPr id="9" name="Ink 8">
                <a:extLst>
                  <a:ext uri="{FF2B5EF4-FFF2-40B4-BE49-F238E27FC236}">
                    <a16:creationId xmlns:a16="http://schemas.microsoft.com/office/drawing/2014/main" id="{C57DC88E-8989-408C-86E5-ABC521907852}"/>
                  </a:ext>
                </a:extLst>
              </p:cNvPr>
              <p:cNvPicPr/>
              <p:nvPr/>
            </p:nvPicPr>
            <p:blipFill>
              <a:blip r:embed="rId56"/>
              <a:stretch>
                <a:fillRect/>
              </a:stretch>
            </p:blipFill>
            <p:spPr>
              <a:xfrm>
                <a:off x="4497726" y="1770158"/>
                <a:ext cx="353880" cy="127800"/>
              </a:xfrm>
              <a:prstGeom prst="rect">
                <a:avLst/>
              </a:prstGeom>
            </p:spPr>
          </p:pic>
        </mc:Fallback>
      </mc:AlternateContent>
    </p:spTree>
    <p:extLst>
      <p:ext uri="{BB962C8B-B14F-4D97-AF65-F5344CB8AC3E}">
        <p14:creationId xmlns:p14="http://schemas.microsoft.com/office/powerpoint/2010/main" val="489394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𝐶𝐺</m:t>
                        </m:r>
                      </m:e>
                    </m:acc>
                  </m:oMath>
                </a14:m>
                <a:r>
                  <a:rPr lang="en-US" dirty="0"/>
                  <a:t> </a:t>
                </a:r>
              </a:p>
              <a:p>
                <a:pPr marL="0" indent="0">
                  <a:buNone/>
                </a:pPr>
                <a:r>
                  <a:rPr lang="en-US" dirty="0"/>
                  <a:t>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r>
                        <a:rPr lang="en-US" b="0" i="1" smtClean="0">
                          <a:latin typeface="Cambria Math" panose="02040503050406030204" pitchFamily="18" charset="0"/>
                        </a:rPr>
                        <m:t>     </m:t>
                      </m:r>
                    </m:oMath>
                  </m:oMathPara>
                </a14:m>
                <a:endParaRPr lang="en-US" b="0" dirty="0"/>
              </a:p>
              <a:p>
                <a:pPr marL="0" indent="0">
                  <a:buNone/>
                </a:pPr>
                <a:endParaRPr lang="en-US" b="0" dirty="0"/>
              </a:p>
              <a:p>
                <a:pPr marL="0" indent="0">
                  <a:buNone/>
                </a:pPr>
                <a:r>
                  <a:rPr lang="en-US" dirty="0"/>
                  <a:t>We can add the columns</a:t>
                </a:r>
              </a:p>
              <a:p>
                <a:pPr marL="0" indent="0">
                  <a:buNone/>
                </a:pPr>
                <a:endParaRPr lang="en-US" b="0"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 name="Ink 10">
                <a:extLst>
                  <a:ext uri="{FF2B5EF4-FFF2-40B4-BE49-F238E27FC236}">
                    <a16:creationId xmlns:a16="http://schemas.microsoft.com/office/drawing/2014/main" id="{C1E1FF34-551B-49D0-9C4C-A21620137B62}"/>
                  </a:ext>
                </a:extLst>
              </p14:cNvPr>
              <p14:cNvContentPartPr/>
              <p14:nvPr/>
            </p14:nvContentPartPr>
            <p14:xfrm>
              <a:off x="7141566" y="3659798"/>
              <a:ext cx="3100680" cy="87840"/>
            </p14:xfrm>
          </p:contentPart>
        </mc:Choice>
        <mc:Fallback xmlns="">
          <p:pic>
            <p:nvPicPr>
              <p:cNvPr id="11" name="Ink 10">
                <a:extLst>
                  <a:ext uri="{FF2B5EF4-FFF2-40B4-BE49-F238E27FC236}">
                    <a16:creationId xmlns:a16="http://schemas.microsoft.com/office/drawing/2014/main" id="{C1E1FF34-551B-49D0-9C4C-A21620137B62}"/>
                  </a:ext>
                </a:extLst>
              </p:cNvPr>
              <p:cNvPicPr/>
              <p:nvPr/>
            </p:nvPicPr>
            <p:blipFill>
              <a:blip r:embed="rId54"/>
              <a:stretch>
                <a:fillRect/>
              </a:stretch>
            </p:blipFill>
            <p:spPr>
              <a:xfrm>
                <a:off x="7132566" y="3650798"/>
                <a:ext cx="31183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6" name="Ink 15">
                <a:extLst>
                  <a:ext uri="{FF2B5EF4-FFF2-40B4-BE49-F238E27FC236}">
                    <a16:creationId xmlns:a16="http://schemas.microsoft.com/office/drawing/2014/main" id="{551AFE1B-3931-4DB8-9F07-504B4E0A6347}"/>
                  </a:ext>
                </a:extLst>
              </p14:cNvPr>
              <p14:cNvContentPartPr/>
              <p14:nvPr/>
            </p14:nvContentPartPr>
            <p14:xfrm>
              <a:off x="3998766" y="1941878"/>
              <a:ext cx="144720" cy="202680"/>
            </p14:xfrm>
          </p:contentPart>
        </mc:Choice>
        <mc:Fallback xmlns="">
          <p:pic>
            <p:nvPicPr>
              <p:cNvPr id="16" name="Ink 15">
                <a:extLst>
                  <a:ext uri="{FF2B5EF4-FFF2-40B4-BE49-F238E27FC236}">
                    <a16:creationId xmlns:a16="http://schemas.microsoft.com/office/drawing/2014/main" id="{551AFE1B-3931-4DB8-9F07-504B4E0A6347}"/>
                  </a:ext>
                </a:extLst>
              </p:cNvPr>
              <p:cNvPicPr/>
              <p:nvPr/>
            </p:nvPicPr>
            <p:blipFill>
              <a:blip r:embed="rId56"/>
              <a:stretch>
                <a:fillRect/>
              </a:stretch>
            </p:blipFill>
            <p:spPr>
              <a:xfrm>
                <a:off x="3989788" y="1933238"/>
                <a:ext cx="162316"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 name="Ink 8">
                <a:extLst>
                  <a:ext uri="{FF2B5EF4-FFF2-40B4-BE49-F238E27FC236}">
                    <a16:creationId xmlns:a16="http://schemas.microsoft.com/office/drawing/2014/main" id="{10F55A57-3FEA-449F-BAAB-A6984A6D7B43}"/>
                  </a:ext>
                </a:extLst>
              </p14:cNvPr>
              <p14:cNvContentPartPr/>
              <p14:nvPr/>
            </p14:nvContentPartPr>
            <p14:xfrm>
              <a:off x="4541646" y="1820198"/>
              <a:ext cx="356040" cy="73080"/>
            </p14:xfrm>
          </p:contentPart>
        </mc:Choice>
        <mc:Fallback xmlns="">
          <p:pic>
            <p:nvPicPr>
              <p:cNvPr id="9" name="Ink 8">
                <a:extLst>
                  <a:ext uri="{FF2B5EF4-FFF2-40B4-BE49-F238E27FC236}">
                    <a16:creationId xmlns:a16="http://schemas.microsoft.com/office/drawing/2014/main" id="{10F55A57-3FEA-449F-BAAB-A6984A6D7B43}"/>
                  </a:ext>
                </a:extLst>
              </p:cNvPr>
              <p:cNvPicPr/>
              <p:nvPr/>
            </p:nvPicPr>
            <p:blipFill>
              <a:blip r:embed="rId58"/>
              <a:stretch>
                <a:fillRect/>
              </a:stretch>
            </p:blipFill>
            <p:spPr>
              <a:xfrm>
                <a:off x="4532646" y="1811198"/>
                <a:ext cx="373680" cy="90720"/>
              </a:xfrm>
              <a:prstGeom prst="rect">
                <a:avLst/>
              </a:prstGeom>
            </p:spPr>
          </p:pic>
        </mc:Fallback>
      </mc:AlternateContent>
    </p:spTree>
    <p:extLst>
      <p:ext uri="{BB962C8B-B14F-4D97-AF65-F5344CB8AC3E}">
        <p14:creationId xmlns:p14="http://schemas.microsoft.com/office/powerpoint/2010/main" val="3317966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𝐶𝐺</m:t>
                        </m:r>
                      </m:e>
                    </m:acc>
                  </m:oMath>
                </a14:m>
                <a:r>
                  <a:rPr lang="en-US" dirty="0"/>
                  <a:t> </a:t>
                </a:r>
              </a:p>
              <a:p>
                <a:pPr marL="0" indent="0">
                  <a:buNone/>
                </a:pPr>
                <a:r>
                  <a:rPr lang="en-US" dirty="0"/>
                  <a:t>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r>
                        <a:rPr lang="en-US" b="0" i="1" smtClean="0">
                          <a:latin typeface="Cambria Math" panose="02040503050406030204" pitchFamily="18" charset="0"/>
                        </a:rPr>
                        <m:t>     </m:t>
                      </m:r>
                    </m:oMath>
                  </m:oMathPara>
                </a14:m>
                <a:endParaRPr lang="en-US" b="0" dirty="0"/>
              </a:p>
              <a:p>
                <a:pPr marL="0" indent="0">
                  <a:buNone/>
                </a:pPr>
                <a:endParaRPr lang="en-US" b="0" dirty="0"/>
              </a:p>
              <a:p>
                <a:pPr marL="0" indent="0">
                  <a:buNone/>
                </a:pPr>
                <a:r>
                  <a:rPr lang="en-US" dirty="0"/>
                  <a:t>We can add the columns</a:t>
                </a:r>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𝐵𝐴</m:t>
                        </m:r>
                      </m:e>
                    </m:acc>
                  </m:oMath>
                </a14:m>
                <a:r>
                  <a:rPr lang="en-US" b="0"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oMath>
                </a14:m>
                <a:r>
                  <a:rPr lang="en-US" b="0" dirty="0"/>
                  <a:t> are opposite vectors so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endParaRPr lang="en-US" b="0"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 name="Ink 10">
                <a:extLst>
                  <a:ext uri="{FF2B5EF4-FFF2-40B4-BE49-F238E27FC236}">
                    <a16:creationId xmlns:a16="http://schemas.microsoft.com/office/drawing/2014/main" id="{C1E1FF34-551B-49D0-9C4C-A21620137B62}"/>
                  </a:ext>
                </a:extLst>
              </p14:cNvPr>
              <p14:cNvContentPartPr/>
              <p14:nvPr/>
            </p14:nvContentPartPr>
            <p14:xfrm>
              <a:off x="7141566" y="3659798"/>
              <a:ext cx="3100680" cy="87840"/>
            </p14:xfrm>
          </p:contentPart>
        </mc:Choice>
        <mc:Fallback xmlns="">
          <p:pic>
            <p:nvPicPr>
              <p:cNvPr id="11" name="Ink 10">
                <a:extLst>
                  <a:ext uri="{FF2B5EF4-FFF2-40B4-BE49-F238E27FC236}">
                    <a16:creationId xmlns:a16="http://schemas.microsoft.com/office/drawing/2014/main" id="{C1E1FF34-551B-49D0-9C4C-A21620137B62}"/>
                  </a:ext>
                </a:extLst>
              </p:cNvPr>
              <p:cNvPicPr/>
              <p:nvPr/>
            </p:nvPicPr>
            <p:blipFill>
              <a:blip r:embed="rId54"/>
              <a:stretch>
                <a:fillRect/>
              </a:stretch>
            </p:blipFill>
            <p:spPr>
              <a:xfrm>
                <a:off x="7132566" y="3650798"/>
                <a:ext cx="31183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6" name="Ink 15">
                <a:extLst>
                  <a:ext uri="{FF2B5EF4-FFF2-40B4-BE49-F238E27FC236}">
                    <a16:creationId xmlns:a16="http://schemas.microsoft.com/office/drawing/2014/main" id="{0C8402BA-4D64-4D4E-97F0-44F0430A6D01}"/>
                  </a:ext>
                </a:extLst>
              </p14:cNvPr>
              <p14:cNvContentPartPr/>
              <p14:nvPr/>
            </p14:nvContentPartPr>
            <p14:xfrm>
              <a:off x="3980406" y="1929638"/>
              <a:ext cx="137520" cy="212040"/>
            </p14:xfrm>
          </p:contentPart>
        </mc:Choice>
        <mc:Fallback xmlns="">
          <p:pic>
            <p:nvPicPr>
              <p:cNvPr id="16" name="Ink 15">
                <a:extLst>
                  <a:ext uri="{FF2B5EF4-FFF2-40B4-BE49-F238E27FC236}">
                    <a16:creationId xmlns:a16="http://schemas.microsoft.com/office/drawing/2014/main" id="{0C8402BA-4D64-4D4E-97F0-44F0430A6D01}"/>
                  </a:ext>
                </a:extLst>
              </p:cNvPr>
              <p:cNvPicPr/>
              <p:nvPr/>
            </p:nvPicPr>
            <p:blipFill>
              <a:blip r:embed="rId56"/>
              <a:stretch>
                <a:fillRect/>
              </a:stretch>
            </p:blipFill>
            <p:spPr>
              <a:xfrm>
                <a:off x="3971743" y="1920998"/>
                <a:ext cx="155206"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 name="Ink 8">
                <a:extLst>
                  <a:ext uri="{FF2B5EF4-FFF2-40B4-BE49-F238E27FC236}">
                    <a16:creationId xmlns:a16="http://schemas.microsoft.com/office/drawing/2014/main" id="{B64F1A0F-718C-4729-8725-8227D7268AEC}"/>
                  </a:ext>
                </a:extLst>
              </p14:cNvPr>
              <p14:cNvContentPartPr/>
              <p14:nvPr/>
            </p14:nvContentPartPr>
            <p14:xfrm>
              <a:off x="4543086" y="1806518"/>
              <a:ext cx="354600" cy="94320"/>
            </p14:xfrm>
          </p:contentPart>
        </mc:Choice>
        <mc:Fallback xmlns="">
          <p:pic>
            <p:nvPicPr>
              <p:cNvPr id="9" name="Ink 8">
                <a:extLst>
                  <a:ext uri="{FF2B5EF4-FFF2-40B4-BE49-F238E27FC236}">
                    <a16:creationId xmlns:a16="http://schemas.microsoft.com/office/drawing/2014/main" id="{B64F1A0F-718C-4729-8725-8227D7268AEC}"/>
                  </a:ext>
                </a:extLst>
              </p:cNvPr>
              <p:cNvPicPr/>
              <p:nvPr/>
            </p:nvPicPr>
            <p:blipFill>
              <a:blip r:embed="rId58"/>
              <a:stretch>
                <a:fillRect/>
              </a:stretch>
            </p:blipFill>
            <p:spPr>
              <a:xfrm>
                <a:off x="4534446" y="1797878"/>
                <a:ext cx="372240" cy="111960"/>
              </a:xfrm>
              <a:prstGeom prst="rect">
                <a:avLst/>
              </a:prstGeom>
            </p:spPr>
          </p:pic>
        </mc:Fallback>
      </mc:AlternateContent>
    </p:spTree>
    <p:extLst>
      <p:ext uri="{BB962C8B-B14F-4D97-AF65-F5344CB8AC3E}">
        <p14:creationId xmlns:p14="http://schemas.microsoft.com/office/powerpoint/2010/main" val="36302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5DF0-3925-4840-9D19-DBFD38D2A738}"/>
              </a:ext>
            </a:extLst>
          </p:cNvPr>
          <p:cNvSpPr>
            <a:spLocks noGrp="1"/>
          </p:cNvSpPr>
          <p:nvPr>
            <p:ph type="title"/>
          </p:nvPr>
        </p:nvSpPr>
        <p:spPr/>
        <p:txBody>
          <a:bodyPr/>
          <a:lstStyle/>
          <a:p>
            <a:r>
              <a:rPr lang="en-US" dirty="0"/>
              <a:t>Opposite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B7C74E-163C-4EC8-A53E-43B40F828A04}"/>
                  </a:ext>
                </a:extLst>
              </p:cNvPr>
              <p:cNvSpPr>
                <a:spLocks noGrp="1"/>
              </p:cNvSpPr>
              <p:nvPr>
                <p:ph idx="1"/>
              </p:nvPr>
            </p:nvSpPr>
            <p:spPr/>
            <p:txBody>
              <a:bodyPr>
                <a:normAutofit/>
              </a:bodyPr>
              <a:lstStyle/>
              <a:p>
                <a:pPr marL="0" indent="0">
                  <a:buNone/>
                </a:pPr>
                <a:r>
                  <a:rPr lang="en-US" dirty="0"/>
                  <a:t>Two vectors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𝐶𝐷</m:t>
                        </m:r>
                      </m:e>
                    </m:acc>
                  </m:oMath>
                </a14:m>
                <a:r>
                  <a:rPr lang="en-US" dirty="0"/>
                  <a:t> are opposite if and only if</a:t>
                </a:r>
              </a:p>
              <a:p>
                <a:pPr marL="514350" indent="-514350">
                  <a:buAutoNum type="arabicPeriod"/>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𝐶𝐷</m:t>
                        </m:r>
                      </m:e>
                    </m:acc>
                  </m:oMath>
                </a14:m>
                <a:r>
                  <a:rPr lang="en-US" dirty="0"/>
                  <a:t>  are parallel to each other, and the direction from A to B is the  opposite of the direction from C to D. Another way of putting this is that the direction from A to B is the same as the direction from D to C.</a:t>
                </a:r>
              </a:p>
              <a:p>
                <a:pPr marL="0" indent="0">
                  <a:buNone/>
                </a:pPr>
                <a:endParaRPr lang="en-US" sz="600" dirty="0"/>
              </a:p>
              <a:p>
                <a:pPr marL="0" indent="0">
                  <a:buNone/>
                </a:pPr>
                <a:r>
                  <a:rPr lang="en-US" dirty="0"/>
                  <a:t>                                        and</a:t>
                </a:r>
              </a:p>
              <a:p>
                <a:pPr marL="0" indent="0">
                  <a:buNone/>
                </a:pPr>
                <a:endParaRPr lang="en-US" sz="600" dirty="0"/>
              </a:p>
              <a:p>
                <a:pPr marL="0" indent="0">
                  <a:buNone/>
                </a:pPr>
                <a:r>
                  <a:rPr lang="en-US" dirty="0"/>
                  <a:t>2.   The magnitude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oMath>
                </a14:m>
                <a:r>
                  <a:rPr lang="en-US" dirty="0"/>
                  <a:t> equals the magnitude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𝐶𝐷</m:t>
                        </m:r>
                      </m:e>
                    </m:acc>
                  </m:oMath>
                </a14:m>
                <a:r>
                  <a:rPr lang="en-US" dirty="0"/>
                  <a:t> .  In other       	words,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𝐴𝐵</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e>
                    </m:d>
                  </m:oMath>
                </a14:m>
                <a:r>
                  <a:rPr lang="en-US" dirty="0"/>
                  <a:t>  </a:t>
                </a:r>
              </a:p>
            </p:txBody>
          </p:sp>
        </mc:Choice>
        <mc:Fallback xmlns="">
          <p:sp>
            <p:nvSpPr>
              <p:cNvPr id="3" name="Content Placeholder 2">
                <a:extLst>
                  <a:ext uri="{FF2B5EF4-FFF2-40B4-BE49-F238E27FC236}">
                    <a16:creationId xmlns:a16="http://schemas.microsoft.com/office/drawing/2014/main" id="{EAB7C74E-163C-4EC8-A53E-43B40F828A04}"/>
                  </a:ext>
                </a:extLst>
              </p:cNvPr>
              <p:cNvSpPr>
                <a:spLocks noGrp="1" noRot="1" noChangeAspect="1" noMove="1" noResize="1" noEditPoints="1" noAdjustHandles="1" noChangeArrowheads="1" noChangeShapeType="1" noTextEdit="1"/>
              </p:cNvSpPr>
              <p:nvPr>
                <p:ph idx="1"/>
              </p:nvPr>
            </p:nvSpPr>
            <p:spPr>
              <a:blipFill>
                <a:blip r:embed="rId2"/>
                <a:stretch>
                  <a:fillRect l="-1217" t="-1120" r="-1565"/>
                </a:stretch>
              </a:blipFill>
            </p:spPr>
            <p:txBody>
              <a:bodyPr/>
              <a:lstStyle/>
              <a:p>
                <a:r>
                  <a:rPr lang="en-US">
                    <a:noFill/>
                  </a:rPr>
                  <a:t> </a:t>
                </a:r>
              </a:p>
            </p:txBody>
          </p:sp>
        </mc:Fallback>
      </mc:AlternateContent>
    </p:spTree>
    <p:extLst>
      <p:ext uri="{BB962C8B-B14F-4D97-AF65-F5344CB8AC3E}">
        <p14:creationId xmlns:p14="http://schemas.microsoft.com/office/powerpoint/2010/main" val="2174942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𝐶𝐺</m:t>
                        </m:r>
                      </m:e>
                    </m:acc>
                  </m:oMath>
                </a14:m>
                <a:r>
                  <a:rPr lang="en-US" dirty="0"/>
                  <a:t> </a:t>
                </a:r>
              </a:p>
              <a:p>
                <a:pPr marL="0" indent="0">
                  <a:buNone/>
                </a:pPr>
                <a:r>
                  <a:rPr lang="en-US" dirty="0"/>
                  <a:t>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r>
                        <a:rPr lang="en-US" b="0" i="1" smtClean="0">
                          <a:latin typeface="Cambria Math" panose="02040503050406030204" pitchFamily="18" charset="0"/>
                        </a:rPr>
                        <m:t>     </m:t>
                      </m:r>
                    </m:oMath>
                  </m:oMathPara>
                </a14:m>
                <a:endParaRPr lang="en-US" b="0" dirty="0"/>
              </a:p>
              <a:p>
                <a:pPr marL="0" indent="0">
                  <a:buNone/>
                </a:pPr>
                <a:r>
                  <a:rPr lang="en-US" b="0" dirty="0"/>
                  <a:t>                   </a:t>
                </a:r>
              </a:p>
              <a:p>
                <a:pPr marL="0" indent="0">
                  <a:buNone/>
                </a:pPr>
                <a:r>
                  <a:rPr lang="en-US" dirty="0"/>
                  <a:t>We can add the columns</a:t>
                </a:r>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𝐵𝐴</m:t>
                        </m:r>
                      </m:e>
                    </m:acc>
                  </m:oMath>
                </a14:m>
                <a:r>
                  <a:rPr lang="en-US" b="0"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oMath>
                </a14:m>
                <a:r>
                  <a:rPr lang="en-US" b="0" dirty="0"/>
                  <a:t> are opposite vectors so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endParaRPr lang="en-US" b="0"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 name="Ink 10">
                <a:extLst>
                  <a:ext uri="{FF2B5EF4-FFF2-40B4-BE49-F238E27FC236}">
                    <a16:creationId xmlns:a16="http://schemas.microsoft.com/office/drawing/2014/main" id="{C1E1FF34-551B-49D0-9C4C-A21620137B62}"/>
                  </a:ext>
                </a:extLst>
              </p14:cNvPr>
              <p14:cNvContentPartPr/>
              <p14:nvPr/>
            </p14:nvContentPartPr>
            <p14:xfrm>
              <a:off x="7141566" y="3659798"/>
              <a:ext cx="3100680" cy="87840"/>
            </p14:xfrm>
          </p:contentPart>
        </mc:Choice>
        <mc:Fallback xmlns="">
          <p:pic>
            <p:nvPicPr>
              <p:cNvPr id="11" name="Ink 10">
                <a:extLst>
                  <a:ext uri="{FF2B5EF4-FFF2-40B4-BE49-F238E27FC236}">
                    <a16:creationId xmlns:a16="http://schemas.microsoft.com/office/drawing/2014/main" id="{C1E1FF34-551B-49D0-9C4C-A21620137B62}"/>
                  </a:ext>
                </a:extLst>
              </p:cNvPr>
              <p:cNvPicPr/>
              <p:nvPr/>
            </p:nvPicPr>
            <p:blipFill>
              <a:blip r:embed="rId54"/>
              <a:stretch>
                <a:fillRect/>
              </a:stretch>
            </p:blipFill>
            <p:spPr>
              <a:xfrm>
                <a:off x="7132566" y="3650798"/>
                <a:ext cx="31183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6" name="Ink 15">
                <a:extLst>
                  <a:ext uri="{FF2B5EF4-FFF2-40B4-BE49-F238E27FC236}">
                    <a16:creationId xmlns:a16="http://schemas.microsoft.com/office/drawing/2014/main" id="{CDFB93F6-D6DF-4FE8-88C5-2282F4F964F5}"/>
                  </a:ext>
                </a:extLst>
              </p14:cNvPr>
              <p14:cNvContentPartPr/>
              <p14:nvPr/>
            </p14:nvContentPartPr>
            <p14:xfrm>
              <a:off x="4011006" y="1918838"/>
              <a:ext cx="158040" cy="249120"/>
            </p14:xfrm>
          </p:contentPart>
        </mc:Choice>
        <mc:Fallback xmlns="">
          <p:pic>
            <p:nvPicPr>
              <p:cNvPr id="16" name="Ink 15">
                <a:extLst>
                  <a:ext uri="{FF2B5EF4-FFF2-40B4-BE49-F238E27FC236}">
                    <a16:creationId xmlns:a16="http://schemas.microsoft.com/office/drawing/2014/main" id="{CDFB93F6-D6DF-4FE8-88C5-2282F4F964F5}"/>
                  </a:ext>
                </a:extLst>
              </p:cNvPr>
              <p:cNvPicPr/>
              <p:nvPr/>
            </p:nvPicPr>
            <p:blipFill>
              <a:blip r:embed="rId56"/>
              <a:stretch>
                <a:fillRect/>
              </a:stretch>
            </p:blipFill>
            <p:spPr>
              <a:xfrm>
                <a:off x="4002006" y="1909838"/>
                <a:ext cx="175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 name="Ink 8">
                <a:extLst>
                  <a:ext uri="{FF2B5EF4-FFF2-40B4-BE49-F238E27FC236}">
                    <a16:creationId xmlns:a16="http://schemas.microsoft.com/office/drawing/2014/main" id="{324B3778-0E11-4A1A-BA0B-AFBBD40FA394}"/>
                  </a:ext>
                </a:extLst>
              </p14:cNvPr>
              <p14:cNvContentPartPr/>
              <p14:nvPr/>
            </p14:nvContentPartPr>
            <p14:xfrm>
              <a:off x="4500606" y="1773758"/>
              <a:ext cx="369720" cy="64800"/>
            </p14:xfrm>
          </p:contentPart>
        </mc:Choice>
        <mc:Fallback xmlns="">
          <p:pic>
            <p:nvPicPr>
              <p:cNvPr id="9" name="Ink 8">
                <a:extLst>
                  <a:ext uri="{FF2B5EF4-FFF2-40B4-BE49-F238E27FC236}">
                    <a16:creationId xmlns:a16="http://schemas.microsoft.com/office/drawing/2014/main" id="{324B3778-0E11-4A1A-BA0B-AFBBD40FA394}"/>
                  </a:ext>
                </a:extLst>
              </p:cNvPr>
              <p:cNvPicPr/>
              <p:nvPr/>
            </p:nvPicPr>
            <p:blipFill>
              <a:blip r:embed="rId58"/>
              <a:stretch>
                <a:fillRect/>
              </a:stretch>
            </p:blipFill>
            <p:spPr>
              <a:xfrm>
                <a:off x="4491606" y="1765118"/>
                <a:ext cx="387360" cy="82440"/>
              </a:xfrm>
              <a:prstGeom prst="rect">
                <a:avLst/>
              </a:prstGeom>
            </p:spPr>
          </p:pic>
        </mc:Fallback>
      </mc:AlternateContent>
    </p:spTree>
    <p:extLst>
      <p:ext uri="{BB962C8B-B14F-4D97-AF65-F5344CB8AC3E}">
        <p14:creationId xmlns:p14="http://schemas.microsoft.com/office/powerpoint/2010/main" val="10293760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𝐶𝐺</m:t>
                        </m:r>
                      </m:e>
                    </m:acc>
                  </m:oMath>
                </a14:m>
                <a:r>
                  <a:rPr lang="en-US" dirty="0"/>
                  <a:t> </a:t>
                </a:r>
              </a:p>
              <a:p>
                <a:pPr marL="0" indent="0">
                  <a:buNone/>
                </a:pPr>
                <a:r>
                  <a:rPr lang="en-US" dirty="0"/>
                  <a:t>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r>
                        <a:rPr lang="en-US" b="0" i="1" smtClean="0">
                          <a:latin typeface="Cambria Math" panose="02040503050406030204" pitchFamily="18" charset="0"/>
                        </a:rPr>
                        <m:t>     </m:t>
                      </m:r>
                    </m:oMath>
                  </m:oMathPara>
                </a14:m>
                <a:endParaRPr lang="en-US" b="0" dirty="0"/>
              </a:p>
              <a:p>
                <a:pPr marL="0" indent="0">
                  <a:buNone/>
                </a:pPr>
                <a:r>
                  <a:rPr lang="en-US" b="0"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endParaRPr lang="en-US" b="0" dirty="0"/>
              </a:p>
              <a:p>
                <a:pPr marL="0" indent="0">
                  <a:buNone/>
                </a:pPr>
                <a:r>
                  <a:rPr lang="en-US" dirty="0"/>
                  <a:t>We can add the columns</a:t>
                </a:r>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𝐵𝐴</m:t>
                        </m:r>
                      </m:e>
                    </m:acc>
                  </m:oMath>
                </a14:m>
                <a:r>
                  <a:rPr lang="en-US" b="0"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oMath>
                </a14:m>
                <a:r>
                  <a:rPr lang="en-US" b="0" dirty="0"/>
                  <a:t> are opposite vectors so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endParaRPr lang="en-US" b="0"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 name="Ink 10">
                <a:extLst>
                  <a:ext uri="{FF2B5EF4-FFF2-40B4-BE49-F238E27FC236}">
                    <a16:creationId xmlns:a16="http://schemas.microsoft.com/office/drawing/2014/main" id="{C1E1FF34-551B-49D0-9C4C-A21620137B62}"/>
                  </a:ext>
                </a:extLst>
              </p14:cNvPr>
              <p14:cNvContentPartPr/>
              <p14:nvPr/>
            </p14:nvContentPartPr>
            <p14:xfrm>
              <a:off x="7141566" y="3659798"/>
              <a:ext cx="3100680" cy="87840"/>
            </p14:xfrm>
          </p:contentPart>
        </mc:Choice>
        <mc:Fallback xmlns="">
          <p:pic>
            <p:nvPicPr>
              <p:cNvPr id="11" name="Ink 10">
                <a:extLst>
                  <a:ext uri="{FF2B5EF4-FFF2-40B4-BE49-F238E27FC236}">
                    <a16:creationId xmlns:a16="http://schemas.microsoft.com/office/drawing/2014/main" id="{C1E1FF34-551B-49D0-9C4C-A21620137B62}"/>
                  </a:ext>
                </a:extLst>
              </p:cNvPr>
              <p:cNvPicPr/>
              <p:nvPr/>
            </p:nvPicPr>
            <p:blipFill>
              <a:blip r:embed="rId54"/>
              <a:stretch>
                <a:fillRect/>
              </a:stretch>
            </p:blipFill>
            <p:spPr>
              <a:xfrm>
                <a:off x="7132566" y="3650798"/>
                <a:ext cx="31183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6" name="Ink 15">
                <a:extLst>
                  <a:ext uri="{FF2B5EF4-FFF2-40B4-BE49-F238E27FC236}">
                    <a16:creationId xmlns:a16="http://schemas.microsoft.com/office/drawing/2014/main" id="{64658872-E63E-48B7-8282-C2157D95C578}"/>
                  </a:ext>
                </a:extLst>
              </p14:cNvPr>
              <p14:cNvContentPartPr/>
              <p14:nvPr/>
            </p14:nvContentPartPr>
            <p14:xfrm>
              <a:off x="3978966" y="1941878"/>
              <a:ext cx="176760" cy="246600"/>
            </p14:xfrm>
          </p:contentPart>
        </mc:Choice>
        <mc:Fallback xmlns="">
          <p:pic>
            <p:nvPicPr>
              <p:cNvPr id="16" name="Ink 15">
                <a:extLst>
                  <a:ext uri="{FF2B5EF4-FFF2-40B4-BE49-F238E27FC236}">
                    <a16:creationId xmlns:a16="http://schemas.microsoft.com/office/drawing/2014/main" id="{64658872-E63E-48B7-8282-C2157D95C578}"/>
                  </a:ext>
                </a:extLst>
              </p:cNvPr>
              <p:cNvPicPr/>
              <p:nvPr/>
            </p:nvPicPr>
            <p:blipFill>
              <a:blip r:embed="rId56"/>
              <a:stretch>
                <a:fillRect/>
              </a:stretch>
            </p:blipFill>
            <p:spPr>
              <a:xfrm>
                <a:off x="3970326" y="1932891"/>
                <a:ext cx="194400" cy="264214"/>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5" name="Ink 14">
                <a:extLst>
                  <a:ext uri="{FF2B5EF4-FFF2-40B4-BE49-F238E27FC236}">
                    <a16:creationId xmlns:a16="http://schemas.microsoft.com/office/drawing/2014/main" id="{A0F43AD3-F596-4AF2-AF74-4312CD52E208}"/>
                  </a:ext>
                </a:extLst>
              </p14:cNvPr>
              <p14:cNvContentPartPr/>
              <p14:nvPr/>
            </p14:nvContentPartPr>
            <p14:xfrm>
              <a:off x="4529766" y="1776998"/>
              <a:ext cx="347040" cy="110520"/>
            </p14:xfrm>
          </p:contentPart>
        </mc:Choice>
        <mc:Fallback xmlns="">
          <p:pic>
            <p:nvPicPr>
              <p:cNvPr id="15" name="Ink 14">
                <a:extLst>
                  <a:ext uri="{FF2B5EF4-FFF2-40B4-BE49-F238E27FC236}">
                    <a16:creationId xmlns:a16="http://schemas.microsoft.com/office/drawing/2014/main" id="{A0F43AD3-F596-4AF2-AF74-4312CD52E208}"/>
                  </a:ext>
                </a:extLst>
              </p:cNvPr>
              <p:cNvPicPr/>
              <p:nvPr/>
            </p:nvPicPr>
            <p:blipFill>
              <a:blip r:embed="rId58"/>
              <a:stretch>
                <a:fillRect/>
              </a:stretch>
            </p:blipFill>
            <p:spPr>
              <a:xfrm>
                <a:off x="4520766" y="1768358"/>
                <a:ext cx="364680" cy="128160"/>
              </a:xfrm>
              <a:prstGeom prst="rect">
                <a:avLst/>
              </a:prstGeom>
            </p:spPr>
          </p:pic>
        </mc:Fallback>
      </mc:AlternateContent>
    </p:spTree>
    <p:extLst>
      <p:ext uri="{BB962C8B-B14F-4D97-AF65-F5344CB8AC3E}">
        <p14:creationId xmlns:p14="http://schemas.microsoft.com/office/powerpoint/2010/main" val="472444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𝐶𝐺</m:t>
                        </m:r>
                      </m:e>
                    </m:acc>
                  </m:oMath>
                </a14:m>
                <a:r>
                  <a:rPr lang="en-US" dirty="0"/>
                  <a:t> </a:t>
                </a:r>
              </a:p>
              <a:p>
                <a:pPr marL="0" indent="0">
                  <a:buNone/>
                </a:pPr>
                <a:r>
                  <a:rPr lang="en-US" dirty="0"/>
                  <a:t>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r>
                        <a:rPr lang="en-US" b="0" i="1" smtClean="0">
                          <a:latin typeface="Cambria Math" panose="02040503050406030204" pitchFamily="18" charset="0"/>
                        </a:rPr>
                        <m:t>     </m:t>
                      </m:r>
                    </m:oMath>
                  </m:oMathPara>
                </a14:m>
                <a:endParaRPr lang="en-US" b="0" dirty="0"/>
              </a:p>
              <a:p>
                <a:pPr marL="0" indent="0">
                  <a:buNone/>
                </a:pPr>
                <a:r>
                  <a:rPr lang="en-US" b="0"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endParaRPr lang="en-US" b="0" dirty="0"/>
              </a:p>
              <a:p>
                <a:pPr marL="0" indent="0">
                  <a:buNone/>
                </a:pPr>
                <a:endParaRPr lang="en-US" dirty="0"/>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a14:m>
                <a:r>
                  <a:rPr lang="en-US" b="0"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oMath>
                </a14:m>
                <a:r>
                  <a:rPr lang="en-US" b="0" dirty="0"/>
                  <a:t> are opposite vectors so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endParaRPr lang="en-US" b="0"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 name="Ink 10">
                <a:extLst>
                  <a:ext uri="{FF2B5EF4-FFF2-40B4-BE49-F238E27FC236}">
                    <a16:creationId xmlns:a16="http://schemas.microsoft.com/office/drawing/2014/main" id="{C1E1FF34-551B-49D0-9C4C-A21620137B62}"/>
                  </a:ext>
                </a:extLst>
              </p14:cNvPr>
              <p14:cNvContentPartPr/>
              <p14:nvPr/>
            </p14:nvContentPartPr>
            <p14:xfrm>
              <a:off x="7141566" y="3659798"/>
              <a:ext cx="3100680" cy="87840"/>
            </p14:xfrm>
          </p:contentPart>
        </mc:Choice>
        <mc:Fallback xmlns="">
          <p:pic>
            <p:nvPicPr>
              <p:cNvPr id="11" name="Ink 10">
                <a:extLst>
                  <a:ext uri="{FF2B5EF4-FFF2-40B4-BE49-F238E27FC236}">
                    <a16:creationId xmlns:a16="http://schemas.microsoft.com/office/drawing/2014/main" id="{C1E1FF34-551B-49D0-9C4C-A21620137B62}"/>
                  </a:ext>
                </a:extLst>
              </p:cNvPr>
              <p:cNvPicPr/>
              <p:nvPr/>
            </p:nvPicPr>
            <p:blipFill>
              <a:blip r:embed="rId54"/>
              <a:stretch>
                <a:fillRect/>
              </a:stretch>
            </p:blipFill>
            <p:spPr>
              <a:xfrm>
                <a:off x="7132566" y="3650798"/>
                <a:ext cx="31183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6" name="Ink 15">
                <a:extLst>
                  <a:ext uri="{FF2B5EF4-FFF2-40B4-BE49-F238E27FC236}">
                    <a16:creationId xmlns:a16="http://schemas.microsoft.com/office/drawing/2014/main" id="{D5C589BB-8431-4304-A5E0-6643684ADD5F}"/>
                  </a:ext>
                </a:extLst>
              </p14:cNvPr>
              <p14:cNvContentPartPr/>
              <p14:nvPr/>
            </p14:nvContentPartPr>
            <p14:xfrm>
              <a:off x="4011006" y="1955198"/>
              <a:ext cx="138600" cy="246960"/>
            </p14:xfrm>
          </p:contentPart>
        </mc:Choice>
        <mc:Fallback xmlns="">
          <p:pic>
            <p:nvPicPr>
              <p:cNvPr id="16" name="Ink 15">
                <a:extLst>
                  <a:ext uri="{FF2B5EF4-FFF2-40B4-BE49-F238E27FC236}">
                    <a16:creationId xmlns:a16="http://schemas.microsoft.com/office/drawing/2014/main" id="{D5C589BB-8431-4304-A5E0-6643684ADD5F}"/>
                  </a:ext>
                </a:extLst>
              </p:cNvPr>
              <p:cNvPicPr/>
              <p:nvPr/>
            </p:nvPicPr>
            <p:blipFill>
              <a:blip r:embed="rId56"/>
              <a:stretch>
                <a:fillRect/>
              </a:stretch>
            </p:blipFill>
            <p:spPr>
              <a:xfrm>
                <a:off x="4002006" y="1946558"/>
                <a:ext cx="1562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 name="Ink 8">
                <a:extLst>
                  <a:ext uri="{FF2B5EF4-FFF2-40B4-BE49-F238E27FC236}">
                    <a16:creationId xmlns:a16="http://schemas.microsoft.com/office/drawing/2014/main" id="{A0F4B0F3-A388-4709-BCED-D68F59D5C1DD}"/>
                  </a:ext>
                </a:extLst>
              </p14:cNvPr>
              <p14:cNvContentPartPr/>
              <p14:nvPr/>
            </p14:nvContentPartPr>
            <p14:xfrm>
              <a:off x="4530846" y="1768358"/>
              <a:ext cx="342360" cy="81360"/>
            </p14:xfrm>
          </p:contentPart>
        </mc:Choice>
        <mc:Fallback xmlns="">
          <p:pic>
            <p:nvPicPr>
              <p:cNvPr id="9" name="Ink 8">
                <a:extLst>
                  <a:ext uri="{FF2B5EF4-FFF2-40B4-BE49-F238E27FC236}">
                    <a16:creationId xmlns:a16="http://schemas.microsoft.com/office/drawing/2014/main" id="{A0F4B0F3-A388-4709-BCED-D68F59D5C1DD}"/>
                  </a:ext>
                </a:extLst>
              </p:cNvPr>
              <p:cNvPicPr/>
              <p:nvPr/>
            </p:nvPicPr>
            <p:blipFill>
              <a:blip r:embed="rId58"/>
              <a:stretch>
                <a:fillRect/>
              </a:stretch>
            </p:blipFill>
            <p:spPr>
              <a:xfrm>
                <a:off x="4522206" y="1759358"/>
                <a:ext cx="360000" cy="99000"/>
              </a:xfrm>
              <a:prstGeom prst="rect">
                <a:avLst/>
              </a:prstGeom>
            </p:spPr>
          </p:pic>
        </mc:Fallback>
      </mc:AlternateContent>
    </p:spTree>
    <p:extLst>
      <p:ext uri="{BB962C8B-B14F-4D97-AF65-F5344CB8AC3E}">
        <p14:creationId xmlns:p14="http://schemas.microsoft.com/office/powerpoint/2010/main" val="4063131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𝐶𝐺</m:t>
                        </m:r>
                      </m:e>
                    </m:acc>
                  </m:oMath>
                </a14:m>
                <a:r>
                  <a:rPr lang="en-US" dirty="0"/>
                  <a:t> </a:t>
                </a:r>
              </a:p>
              <a:p>
                <a:pPr marL="0" indent="0">
                  <a:buNone/>
                </a:pPr>
                <a:r>
                  <a:rPr lang="en-US" dirty="0"/>
                  <a:t>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r>
                        <a:rPr lang="en-US" b="0" i="1" smtClean="0">
                          <a:latin typeface="Cambria Math" panose="02040503050406030204" pitchFamily="18" charset="0"/>
                        </a:rPr>
                        <m:t>     </m:t>
                      </m:r>
                    </m:oMath>
                  </m:oMathPara>
                </a14:m>
                <a:endParaRPr lang="en-US" b="0" dirty="0"/>
              </a:p>
              <a:p>
                <a:pPr marL="0" indent="0">
                  <a:buNone/>
                </a:pPr>
                <a:r>
                  <a:rPr lang="en-US" b="0"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r>
                  <a:rPr lang="en-US" b="0" dirty="0"/>
                  <a:t>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oMath>
                </a14:m>
                <a:endParaRPr lang="en-US" b="0" dirty="0"/>
              </a:p>
              <a:p>
                <a:pPr marL="0" indent="0">
                  <a:buNone/>
                </a:pPr>
                <a:endParaRPr lang="en-US" dirty="0"/>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a14:m>
                <a:r>
                  <a:rPr lang="en-US" b="0"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oMath>
                </a14:m>
                <a:r>
                  <a:rPr lang="en-US" b="0" dirty="0"/>
                  <a:t> are opposite vectors so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endParaRPr lang="en-US" b="0"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 name="Ink 10">
                <a:extLst>
                  <a:ext uri="{FF2B5EF4-FFF2-40B4-BE49-F238E27FC236}">
                    <a16:creationId xmlns:a16="http://schemas.microsoft.com/office/drawing/2014/main" id="{C1E1FF34-551B-49D0-9C4C-A21620137B62}"/>
                  </a:ext>
                </a:extLst>
              </p14:cNvPr>
              <p14:cNvContentPartPr/>
              <p14:nvPr/>
            </p14:nvContentPartPr>
            <p14:xfrm>
              <a:off x="7141566" y="3659798"/>
              <a:ext cx="3100680" cy="87840"/>
            </p14:xfrm>
          </p:contentPart>
        </mc:Choice>
        <mc:Fallback xmlns="">
          <p:pic>
            <p:nvPicPr>
              <p:cNvPr id="11" name="Ink 10">
                <a:extLst>
                  <a:ext uri="{FF2B5EF4-FFF2-40B4-BE49-F238E27FC236}">
                    <a16:creationId xmlns:a16="http://schemas.microsoft.com/office/drawing/2014/main" id="{C1E1FF34-551B-49D0-9C4C-A21620137B62}"/>
                  </a:ext>
                </a:extLst>
              </p:cNvPr>
              <p:cNvPicPr/>
              <p:nvPr/>
            </p:nvPicPr>
            <p:blipFill>
              <a:blip r:embed="rId54"/>
              <a:stretch>
                <a:fillRect/>
              </a:stretch>
            </p:blipFill>
            <p:spPr>
              <a:xfrm>
                <a:off x="7132566" y="3650798"/>
                <a:ext cx="31183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 name="Ink 8">
                <a:extLst>
                  <a:ext uri="{FF2B5EF4-FFF2-40B4-BE49-F238E27FC236}">
                    <a16:creationId xmlns:a16="http://schemas.microsoft.com/office/drawing/2014/main" id="{9B357EED-7E82-4C50-A40D-45ECE316E862}"/>
                  </a:ext>
                </a:extLst>
              </p14:cNvPr>
              <p14:cNvContentPartPr/>
              <p14:nvPr/>
            </p14:nvContentPartPr>
            <p14:xfrm>
              <a:off x="4012446" y="1959878"/>
              <a:ext cx="94320" cy="198000"/>
            </p14:xfrm>
          </p:contentPart>
        </mc:Choice>
        <mc:Fallback xmlns="">
          <p:pic>
            <p:nvPicPr>
              <p:cNvPr id="9" name="Ink 8">
                <a:extLst>
                  <a:ext uri="{FF2B5EF4-FFF2-40B4-BE49-F238E27FC236}">
                    <a16:creationId xmlns:a16="http://schemas.microsoft.com/office/drawing/2014/main" id="{9B357EED-7E82-4C50-A40D-45ECE316E862}"/>
                  </a:ext>
                </a:extLst>
              </p:cNvPr>
              <p:cNvPicPr/>
              <p:nvPr/>
            </p:nvPicPr>
            <p:blipFill>
              <a:blip r:embed="rId56"/>
              <a:stretch>
                <a:fillRect/>
              </a:stretch>
            </p:blipFill>
            <p:spPr>
              <a:xfrm>
                <a:off x="4003806" y="1950878"/>
                <a:ext cx="1119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4" name="Ink 13">
                <a:extLst>
                  <a:ext uri="{FF2B5EF4-FFF2-40B4-BE49-F238E27FC236}">
                    <a16:creationId xmlns:a16="http://schemas.microsoft.com/office/drawing/2014/main" id="{C93EBA8E-6800-446E-843C-4F03BFC78828}"/>
                  </a:ext>
                </a:extLst>
              </p14:cNvPr>
              <p14:cNvContentPartPr/>
              <p14:nvPr/>
            </p14:nvContentPartPr>
            <p14:xfrm>
              <a:off x="4050606" y="2069318"/>
              <a:ext cx="70200" cy="10080"/>
            </p14:xfrm>
          </p:contentPart>
        </mc:Choice>
        <mc:Fallback xmlns="">
          <p:pic>
            <p:nvPicPr>
              <p:cNvPr id="14" name="Ink 13">
                <a:extLst>
                  <a:ext uri="{FF2B5EF4-FFF2-40B4-BE49-F238E27FC236}">
                    <a16:creationId xmlns:a16="http://schemas.microsoft.com/office/drawing/2014/main" id="{C93EBA8E-6800-446E-843C-4F03BFC78828}"/>
                  </a:ext>
                </a:extLst>
              </p:cNvPr>
              <p:cNvPicPr/>
              <p:nvPr/>
            </p:nvPicPr>
            <p:blipFill>
              <a:blip r:embed="rId58"/>
              <a:stretch>
                <a:fillRect/>
              </a:stretch>
            </p:blipFill>
            <p:spPr>
              <a:xfrm>
                <a:off x="4041606" y="2060318"/>
                <a:ext cx="878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5" name="Ink 14">
                <a:extLst>
                  <a:ext uri="{FF2B5EF4-FFF2-40B4-BE49-F238E27FC236}">
                    <a16:creationId xmlns:a16="http://schemas.microsoft.com/office/drawing/2014/main" id="{2528B526-275D-4EBD-87A2-239ABB9957F9}"/>
                  </a:ext>
                </a:extLst>
              </p14:cNvPr>
              <p14:cNvContentPartPr/>
              <p14:nvPr/>
            </p14:nvContentPartPr>
            <p14:xfrm>
              <a:off x="4058166" y="1940438"/>
              <a:ext cx="141840" cy="20880"/>
            </p14:xfrm>
          </p:contentPart>
        </mc:Choice>
        <mc:Fallback xmlns="">
          <p:pic>
            <p:nvPicPr>
              <p:cNvPr id="15" name="Ink 14">
                <a:extLst>
                  <a:ext uri="{FF2B5EF4-FFF2-40B4-BE49-F238E27FC236}">
                    <a16:creationId xmlns:a16="http://schemas.microsoft.com/office/drawing/2014/main" id="{2528B526-275D-4EBD-87A2-239ABB9957F9}"/>
                  </a:ext>
                </a:extLst>
              </p:cNvPr>
              <p:cNvPicPr/>
              <p:nvPr/>
            </p:nvPicPr>
            <p:blipFill>
              <a:blip r:embed="rId60"/>
              <a:stretch>
                <a:fillRect/>
              </a:stretch>
            </p:blipFill>
            <p:spPr>
              <a:xfrm>
                <a:off x="4049166" y="1931798"/>
                <a:ext cx="1594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6" name="Ink 15">
                <a:extLst>
                  <a:ext uri="{FF2B5EF4-FFF2-40B4-BE49-F238E27FC236}">
                    <a16:creationId xmlns:a16="http://schemas.microsoft.com/office/drawing/2014/main" id="{1FC6D4A1-C1C5-4E69-AF00-41A45AB31D13}"/>
                  </a:ext>
                </a:extLst>
              </p14:cNvPr>
              <p14:cNvContentPartPr/>
              <p14:nvPr/>
            </p14:nvContentPartPr>
            <p14:xfrm>
              <a:off x="4493406" y="1766918"/>
              <a:ext cx="385920" cy="97560"/>
            </p14:xfrm>
          </p:contentPart>
        </mc:Choice>
        <mc:Fallback xmlns="">
          <p:pic>
            <p:nvPicPr>
              <p:cNvPr id="16" name="Ink 15">
                <a:extLst>
                  <a:ext uri="{FF2B5EF4-FFF2-40B4-BE49-F238E27FC236}">
                    <a16:creationId xmlns:a16="http://schemas.microsoft.com/office/drawing/2014/main" id="{1FC6D4A1-C1C5-4E69-AF00-41A45AB31D13}"/>
                  </a:ext>
                </a:extLst>
              </p:cNvPr>
              <p:cNvPicPr/>
              <p:nvPr/>
            </p:nvPicPr>
            <p:blipFill>
              <a:blip r:embed="rId62"/>
              <a:stretch>
                <a:fillRect/>
              </a:stretch>
            </p:blipFill>
            <p:spPr>
              <a:xfrm>
                <a:off x="4484406" y="1758278"/>
                <a:ext cx="403560" cy="115200"/>
              </a:xfrm>
              <a:prstGeom prst="rect">
                <a:avLst/>
              </a:prstGeom>
            </p:spPr>
          </p:pic>
        </mc:Fallback>
      </mc:AlternateContent>
    </p:spTree>
    <p:extLst>
      <p:ext uri="{BB962C8B-B14F-4D97-AF65-F5344CB8AC3E}">
        <p14:creationId xmlns:p14="http://schemas.microsoft.com/office/powerpoint/2010/main" val="4112825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𝐶𝐺</m:t>
                        </m:r>
                      </m:e>
                    </m:acc>
                  </m:oMath>
                </a14:m>
                <a:r>
                  <a:rPr lang="en-US" dirty="0"/>
                  <a:t> </a:t>
                </a:r>
              </a:p>
              <a:p>
                <a:pPr marL="0" indent="0">
                  <a:buNone/>
                </a:pPr>
                <a:r>
                  <a:rPr lang="en-US" dirty="0"/>
                  <a:t>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r>
                        <a:rPr lang="en-US" b="0" i="1" smtClean="0">
                          <a:latin typeface="Cambria Math" panose="02040503050406030204" pitchFamily="18" charset="0"/>
                        </a:rPr>
                        <m:t>     </m:t>
                      </m:r>
                    </m:oMath>
                  </m:oMathPara>
                </a14:m>
                <a:endParaRPr lang="en-US" b="0" dirty="0"/>
              </a:p>
              <a:p>
                <a:pPr marL="0" indent="0">
                  <a:buNone/>
                </a:pPr>
                <a:r>
                  <a:rPr lang="en-US" b="0"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r>
                  <a:rPr lang="en-US" b="0" dirty="0"/>
                  <a:t>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oMath>
                </a14:m>
                <a:endParaRPr lang="en-US" b="0" dirty="0"/>
              </a:p>
              <a:p>
                <a:pPr marL="0" indent="0">
                  <a:buNone/>
                </a:pPr>
                <a:endParaRPr lang="en-US" dirty="0"/>
              </a:p>
              <a:p>
                <a:pPr marL="0" indent="0">
                  <a:buNone/>
                </a:pPr>
                <a:r>
                  <a:rPr lang="en-US" b="0" dirty="0"/>
                  <a:t>Obviously the middle column adds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oMath>
                </a14:m>
                <a:r>
                  <a:rPr lang="en-US" b="0" dirty="0"/>
                  <a:t>, so we put that in the proper spot</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r="-3529" b="-280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 name="Ink 10">
                <a:extLst>
                  <a:ext uri="{FF2B5EF4-FFF2-40B4-BE49-F238E27FC236}">
                    <a16:creationId xmlns:a16="http://schemas.microsoft.com/office/drawing/2014/main" id="{C1E1FF34-551B-49D0-9C4C-A21620137B62}"/>
                  </a:ext>
                </a:extLst>
              </p14:cNvPr>
              <p14:cNvContentPartPr/>
              <p14:nvPr/>
            </p14:nvContentPartPr>
            <p14:xfrm>
              <a:off x="7141566" y="3659798"/>
              <a:ext cx="3100680" cy="87840"/>
            </p14:xfrm>
          </p:contentPart>
        </mc:Choice>
        <mc:Fallback xmlns="">
          <p:pic>
            <p:nvPicPr>
              <p:cNvPr id="11" name="Ink 10">
                <a:extLst>
                  <a:ext uri="{FF2B5EF4-FFF2-40B4-BE49-F238E27FC236}">
                    <a16:creationId xmlns:a16="http://schemas.microsoft.com/office/drawing/2014/main" id="{C1E1FF34-551B-49D0-9C4C-A21620137B62}"/>
                  </a:ext>
                </a:extLst>
              </p:cNvPr>
              <p:cNvPicPr/>
              <p:nvPr/>
            </p:nvPicPr>
            <p:blipFill>
              <a:blip r:embed="rId54"/>
              <a:stretch>
                <a:fillRect/>
              </a:stretch>
            </p:blipFill>
            <p:spPr>
              <a:xfrm>
                <a:off x="7132566" y="3650798"/>
                <a:ext cx="31183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6" name="Ink 15">
                <a:extLst>
                  <a:ext uri="{FF2B5EF4-FFF2-40B4-BE49-F238E27FC236}">
                    <a16:creationId xmlns:a16="http://schemas.microsoft.com/office/drawing/2014/main" id="{76D12E86-909E-4F26-91BC-E5BA6091CC8E}"/>
                  </a:ext>
                </a:extLst>
              </p14:cNvPr>
              <p14:cNvContentPartPr/>
              <p14:nvPr/>
            </p14:nvContentPartPr>
            <p14:xfrm>
              <a:off x="3999846" y="1931078"/>
              <a:ext cx="154080" cy="248040"/>
            </p14:xfrm>
          </p:contentPart>
        </mc:Choice>
        <mc:Fallback xmlns="">
          <p:pic>
            <p:nvPicPr>
              <p:cNvPr id="16" name="Ink 15">
                <a:extLst>
                  <a:ext uri="{FF2B5EF4-FFF2-40B4-BE49-F238E27FC236}">
                    <a16:creationId xmlns:a16="http://schemas.microsoft.com/office/drawing/2014/main" id="{76D12E86-909E-4F26-91BC-E5BA6091CC8E}"/>
                  </a:ext>
                </a:extLst>
              </p:cNvPr>
              <p:cNvPicPr/>
              <p:nvPr/>
            </p:nvPicPr>
            <p:blipFill>
              <a:blip r:embed="rId56"/>
              <a:stretch>
                <a:fillRect/>
              </a:stretch>
            </p:blipFill>
            <p:spPr>
              <a:xfrm>
                <a:off x="3991206" y="1922078"/>
                <a:ext cx="1717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 name="Ink 8">
                <a:extLst>
                  <a:ext uri="{FF2B5EF4-FFF2-40B4-BE49-F238E27FC236}">
                    <a16:creationId xmlns:a16="http://schemas.microsoft.com/office/drawing/2014/main" id="{CAA72CB3-0024-45BF-B9F9-A7934CF4B845}"/>
                  </a:ext>
                </a:extLst>
              </p14:cNvPr>
              <p14:cNvContentPartPr/>
              <p14:nvPr/>
            </p14:nvContentPartPr>
            <p14:xfrm>
              <a:off x="4523646" y="1784918"/>
              <a:ext cx="403560" cy="108000"/>
            </p14:xfrm>
          </p:contentPart>
        </mc:Choice>
        <mc:Fallback xmlns="">
          <p:pic>
            <p:nvPicPr>
              <p:cNvPr id="9" name="Ink 8">
                <a:extLst>
                  <a:ext uri="{FF2B5EF4-FFF2-40B4-BE49-F238E27FC236}">
                    <a16:creationId xmlns:a16="http://schemas.microsoft.com/office/drawing/2014/main" id="{CAA72CB3-0024-45BF-B9F9-A7934CF4B845}"/>
                  </a:ext>
                </a:extLst>
              </p:cNvPr>
              <p:cNvPicPr/>
              <p:nvPr/>
            </p:nvPicPr>
            <p:blipFill>
              <a:blip r:embed="rId58"/>
              <a:stretch>
                <a:fillRect/>
              </a:stretch>
            </p:blipFill>
            <p:spPr>
              <a:xfrm>
                <a:off x="4514646" y="1775918"/>
                <a:ext cx="421200" cy="125640"/>
              </a:xfrm>
              <a:prstGeom prst="rect">
                <a:avLst/>
              </a:prstGeom>
            </p:spPr>
          </p:pic>
        </mc:Fallback>
      </mc:AlternateContent>
    </p:spTree>
    <p:extLst>
      <p:ext uri="{BB962C8B-B14F-4D97-AF65-F5344CB8AC3E}">
        <p14:creationId xmlns:p14="http://schemas.microsoft.com/office/powerpoint/2010/main" val="12347622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normAutofit/>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p:txBody>
              <a:bodyPr>
                <a:normAutofit/>
              </a:bodyPr>
              <a:lstStyle/>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𝐶𝐺</m:t>
                        </m:r>
                      </m:e>
                    </m:acc>
                  </m:oMath>
                </a14:m>
                <a:r>
                  <a:rPr lang="en-US" dirty="0"/>
                  <a:t> </a:t>
                </a:r>
              </a:p>
              <a:p>
                <a:pPr marL="0" indent="0">
                  <a:buNone/>
                </a:pPr>
                <a:r>
                  <a:rPr lang="en-US" dirty="0"/>
                  <a:t>can be written as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r>
                        <a:rPr lang="en-US" b="0" i="1" smtClean="0">
                          <a:latin typeface="Cambria Math" panose="02040503050406030204" pitchFamily="18" charset="0"/>
                        </a:rPr>
                        <m:t>     </m:t>
                      </m:r>
                    </m:oMath>
                  </m:oMathPara>
                </a14:m>
                <a:endParaRPr lang="en-US" b="0" dirty="0"/>
              </a:p>
              <a:p>
                <a:pPr marL="0" indent="0">
                  <a:buNone/>
                </a:pPr>
                <a:r>
                  <a:rPr lang="en-US" b="0"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r>
                  <a:rPr lang="en-US" b="0" dirty="0"/>
                  <a:t> +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r>
                      <a:rPr lang="en-US" b="0" i="1" smtClean="0">
                        <a:latin typeface="Cambria Math" panose="02040503050406030204" pitchFamily="18" charset="0"/>
                      </a:rPr>
                      <m:t>+</m:t>
                    </m:r>
                  </m:oMath>
                </a14:m>
                <a:r>
                  <a:rPr lang="en-US" b="0" dirty="0"/>
                  <a:t>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oMath>
                </a14:m>
                <a:endParaRPr lang="en-US" b="0" dirty="0"/>
              </a:p>
              <a:p>
                <a:pPr marL="0" indent="0">
                  <a:buNone/>
                </a:pPr>
                <a:endParaRPr lang="en-US" dirty="0"/>
              </a:p>
              <a:p>
                <a:pPr marL="0" indent="0">
                  <a:buNone/>
                </a:pPr>
                <a:r>
                  <a:rPr lang="en-US" b="0" dirty="0"/>
                  <a:t>Obviously the middle column adds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oMath>
                </a14:m>
                <a:r>
                  <a:rPr lang="en-US" b="0" dirty="0"/>
                  <a:t>, so we put that in the proper spot</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blipFill>
                <a:blip r:embed="rId2"/>
                <a:stretch>
                  <a:fillRect l="-2471" r="-3529" b="-280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 name="Ink 10">
                <a:extLst>
                  <a:ext uri="{FF2B5EF4-FFF2-40B4-BE49-F238E27FC236}">
                    <a16:creationId xmlns:a16="http://schemas.microsoft.com/office/drawing/2014/main" id="{C1E1FF34-551B-49D0-9C4C-A21620137B62}"/>
                  </a:ext>
                </a:extLst>
              </p14:cNvPr>
              <p14:cNvContentPartPr/>
              <p14:nvPr/>
            </p14:nvContentPartPr>
            <p14:xfrm>
              <a:off x="7141566" y="3659798"/>
              <a:ext cx="3100680" cy="87840"/>
            </p14:xfrm>
          </p:contentPart>
        </mc:Choice>
        <mc:Fallback xmlns="">
          <p:pic>
            <p:nvPicPr>
              <p:cNvPr id="11" name="Ink 10">
                <a:extLst>
                  <a:ext uri="{FF2B5EF4-FFF2-40B4-BE49-F238E27FC236}">
                    <a16:creationId xmlns:a16="http://schemas.microsoft.com/office/drawing/2014/main" id="{C1E1FF34-551B-49D0-9C4C-A21620137B62}"/>
                  </a:ext>
                </a:extLst>
              </p:cNvPr>
              <p:cNvPicPr/>
              <p:nvPr/>
            </p:nvPicPr>
            <p:blipFill>
              <a:blip r:embed="rId54"/>
              <a:stretch>
                <a:fillRect/>
              </a:stretch>
            </p:blipFill>
            <p:spPr>
              <a:xfrm>
                <a:off x="7132566" y="3650798"/>
                <a:ext cx="31183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7" name="Ink 16">
                <a:extLst>
                  <a:ext uri="{FF2B5EF4-FFF2-40B4-BE49-F238E27FC236}">
                    <a16:creationId xmlns:a16="http://schemas.microsoft.com/office/drawing/2014/main" id="{74DCD893-0EBF-4255-8788-BA488CAA6ADD}"/>
                  </a:ext>
                </a:extLst>
              </p14:cNvPr>
              <p14:cNvContentPartPr/>
              <p14:nvPr/>
            </p14:nvContentPartPr>
            <p14:xfrm>
              <a:off x="3982206" y="1936478"/>
              <a:ext cx="129240" cy="230040"/>
            </p14:xfrm>
          </p:contentPart>
        </mc:Choice>
        <mc:Fallback xmlns="">
          <p:pic>
            <p:nvPicPr>
              <p:cNvPr id="17" name="Ink 16">
                <a:extLst>
                  <a:ext uri="{FF2B5EF4-FFF2-40B4-BE49-F238E27FC236}">
                    <a16:creationId xmlns:a16="http://schemas.microsoft.com/office/drawing/2014/main" id="{74DCD893-0EBF-4255-8788-BA488CAA6ADD}"/>
                  </a:ext>
                </a:extLst>
              </p:cNvPr>
              <p:cNvPicPr/>
              <p:nvPr/>
            </p:nvPicPr>
            <p:blipFill>
              <a:blip r:embed="rId56"/>
              <a:stretch>
                <a:fillRect/>
              </a:stretch>
            </p:blipFill>
            <p:spPr>
              <a:xfrm>
                <a:off x="3973231" y="1927838"/>
                <a:ext cx="146831"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 name="Ink 8">
                <a:extLst>
                  <a:ext uri="{FF2B5EF4-FFF2-40B4-BE49-F238E27FC236}">
                    <a16:creationId xmlns:a16="http://schemas.microsoft.com/office/drawing/2014/main" id="{378CBAE2-654E-47DE-BB07-23FE66F5E9D9}"/>
                  </a:ext>
                </a:extLst>
              </p14:cNvPr>
              <p14:cNvContentPartPr/>
              <p14:nvPr/>
            </p14:nvContentPartPr>
            <p14:xfrm>
              <a:off x="4504926" y="1775198"/>
              <a:ext cx="377280" cy="101520"/>
            </p14:xfrm>
          </p:contentPart>
        </mc:Choice>
        <mc:Fallback xmlns="">
          <p:pic>
            <p:nvPicPr>
              <p:cNvPr id="9" name="Ink 8">
                <a:extLst>
                  <a:ext uri="{FF2B5EF4-FFF2-40B4-BE49-F238E27FC236}">
                    <a16:creationId xmlns:a16="http://schemas.microsoft.com/office/drawing/2014/main" id="{378CBAE2-654E-47DE-BB07-23FE66F5E9D9}"/>
                  </a:ext>
                </a:extLst>
              </p:cNvPr>
              <p:cNvPicPr/>
              <p:nvPr/>
            </p:nvPicPr>
            <p:blipFill>
              <a:blip r:embed="rId58"/>
              <a:stretch>
                <a:fillRect/>
              </a:stretch>
            </p:blipFill>
            <p:spPr>
              <a:xfrm>
                <a:off x="4496286" y="1766198"/>
                <a:ext cx="394920" cy="119160"/>
              </a:xfrm>
              <a:prstGeom prst="rect">
                <a:avLst/>
              </a:prstGeom>
            </p:spPr>
          </p:pic>
        </mc:Fallback>
      </mc:AlternateContent>
    </p:spTree>
    <p:extLst>
      <p:ext uri="{BB962C8B-B14F-4D97-AF65-F5344CB8AC3E}">
        <p14:creationId xmlns:p14="http://schemas.microsoft.com/office/powerpoint/2010/main" val="2667241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7DC-3CCB-47F2-AC31-B14BEDA5B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A6733-0088-4AEB-96A5-433A908E0EEB}"/>
              </a:ext>
            </a:extLst>
          </p:cNvPr>
          <p:cNvSpPr>
            <a:spLocks noGrp="1"/>
          </p:cNvSpPr>
          <p:nvPr>
            <p:ph sz="half" idx="1"/>
          </p:nvPr>
        </p:nvSpPr>
        <p:spPr/>
        <p:txBody>
          <a:bodyPr>
            <a:normAutofit/>
          </a:bodyPr>
          <a:lstStyle/>
          <a:p>
            <a:pPr marL="0" indent="0">
              <a:buNone/>
            </a:pPr>
            <a:r>
              <a:rPr lang="en-US"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335832-D1A4-4D1D-84E7-B086B9D7F05E}"/>
                  </a:ext>
                </a:extLst>
              </p:cNvPr>
              <p:cNvSpPr>
                <a:spLocks noGrp="1"/>
              </p:cNvSpPr>
              <p:nvPr>
                <p:ph sz="half" idx="2"/>
              </p:nvPr>
            </p:nvSpPr>
            <p:spPr>
              <a:xfrm>
                <a:off x="5865366" y="1825625"/>
                <a:ext cx="5488434" cy="4351338"/>
              </a:xfrm>
            </p:spPr>
            <p:txBody>
              <a:bodyPr>
                <a:normAutofit/>
              </a:bodyPr>
              <a:lstStyle/>
              <a:p>
                <a:pPr marL="0" indent="0">
                  <a:buNone/>
                </a:pPr>
                <a:r>
                  <a:rPr lang="en-US" dirty="0"/>
                  <a:t>In summary then,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𝐶𝐺</m:t>
                        </m:r>
                      </m:e>
                    </m:acc>
                  </m:oMath>
                </a14:m>
                <a:r>
                  <a:rPr lang="en-US" dirty="0"/>
                  <a:t> </a:t>
                </a:r>
              </a:p>
              <a:p>
                <a:pPr marL="0" indent="0">
                  <a:buNone/>
                </a:pPr>
                <a:r>
                  <a:rPr lang="en-US" dirty="0"/>
                  <a:t>=</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𝐵𝐴</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𝐶𝐷</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𝐷𝐻</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𝐻𝐺</m:t>
                        </m:r>
                      </m:e>
                    </m:acc>
                  </m:oMath>
                </a14:m>
                <a:endParaRPr lang="en-US" b="0" dirty="0"/>
              </a:p>
              <a:p>
                <a:pPr marL="0" indent="0">
                  <a:buNone/>
                </a:pP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0</m:t>
                        </m:r>
                      </m:e>
                    </m:acc>
                  </m:oMath>
                </a14:m>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𝐴𝐸</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𝐷𝐻</m:t>
                        </m:r>
                      </m:e>
                    </m:acc>
                    <m:r>
                      <a:rPr lang="en-US" i="1">
                        <a:latin typeface="Cambria Math" panose="02040503050406030204" pitchFamily="18" charset="0"/>
                      </a:rPr>
                      <m:t>+</m:t>
                    </m:r>
                  </m:oMath>
                </a14:m>
                <a:r>
                  <a:rPr lang="en-US" dirty="0"/>
                  <a:t>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oMath>
                </a14:m>
                <a:endParaRPr lang="en-US" b="0" dirty="0"/>
              </a:p>
              <a:p>
                <a:pPr marL="0" indent="0">
                  <a:buNone/>
                </a:pPr>
                <a:r>
                  <a:rPr lang="en-US" b="0"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𝐴𝐸</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𝐷𝐻</m:t>
                        </m:r>
                      </m:e>
                    </m:acc>
                  </m:oMath>
                </a14:m>
                <a:endParaRPr lang="en-US" b="0" dirty="0"/>
              </a:p>
              <a:p>
                <a:pPr marL="0" indent="0">
                  <a:buNone/>
                </a:pPr>
                <a:endParaRPr lang="en-US" b="0" dirty="0"/>
              </a:p>
              <a:p>
                <a:pPr marL="0" indent="0">
                  <a:buNone/>
                </a:pPr>
                <a:endParaRPr lang="en-US" b="0"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98335832-D1A4-4D1D-84E7-B086B9D7F05E}"/>
                  </a:ext>
                </a:extLst>
              </p:cNvPr>
              <p:cNvSpPr>
                <a:spLocks noGrp="1" noRot="1" noChangeAspect="1" noMove="1" noResize="1" noEditPoints="1" noAdjustHandles="1" noChangeArrowheads="1" noChangeShapeType="1" noTextEdit="1"/>
              </p:cNvSpPr>
              <p:nvPr>
                <p:ph sz="half" idx="2"/>
              </p:nvPr>
            </p:nvSpPr>
            <p:spPr>
              <a:xfrm>
                <a:off x="5865366" y="1825625"/>
                <a:ext cx="5488434" cy="4351338"/>
              </a:xfrm>
              <a:blipFill>
                <a:blip r:embed="rId2"/>
                <a:stretch>
                  <a:fillRect l="-2220"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0E59EE2-5EF2-4E0D-AB9C-6607EA83F1C2}"/>
              </a:ext>
            </a:extLst>
          </p:cNvPr>
          <p:cNvCxnSpPr/>
          <p:nvPr/>
        </p:nvCxnSpPr>
        <p:spPr>
          <a:xfrm flipH="1">
            <a:off x="1636295" y="3043989"/>
            <a:ext cx="264694" cy="134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F5334-908E-49CE-851B-E2A9F31E1768}"/>
              </a:ext>
            </a:extLst>
          </p:cNvPr>
          <p:cNvCxnSpPr/>
          <p:nvPr/>
        </p:nvCxnSpPr>
        <p:spPr>
          <a:xfrm>
            <a:off x="1937084" y="3068053"/>
            <a:ext cx="2310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2CA419-22D1-4854-B455-74E5A257C063}"/>
              </a:ext>
            </a:extLst>
          </p:cNvPr>
          <p:cNvCxnSpPr/>
          <p:nvPr/>
        </p:nvCxnSpPr>
        <p:spPr>
          <a:xfrm>
            <a:off x="1636295" y="4391526"/>
            <a:ext cx="2959768" cy="55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8636D3-D3C8-442F-BB2D-6E184A90C715}"/>
              </a:ext>
            </a:extLst>
          </p:cNvPr>
          <p:cNvCxnSpPr/>
          <p:nvPr/>
        </p:nvCxnSpPr>
        <p:spPr>
          <a:xfrm>
            <a:off x="4247147" y="3043989"/>
            <a:ext cx="348916" cy="1888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96C4C-A441-436A-8C1E-9521A1448CA8}"/>
              </a:ext>
            </a:extLst>
          </p:cNvPr>
          <p:cNvCxnSpPr/>
          <p:nvPr/>
        </p:nvCxnSpPr>
        <p:spPr>
          <a:xfrm>
            <a:off x="3441032" y="3068053"/>
            <a:ext cx="120315" cy="1696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A3CA7-7D11-4C9D-B83B-25F0991C8D8D}"/>
              </a:ext>
            </a:extLst>
          </p:cNvPr>
          <p:cNvCxnSpPr/>
          <p:nvPr/>
        </p:nvCxnSpPr>
        <p:spPr>
          <a:xfrm flipH="1">
            <a:off x="2574758" y="3056021"/>
            <a:ext cx="96253" cy="15159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8E63B790-A7FA-433C-BCD5-DE5760F90ED8}"/>
                  </a:ext>
                </a:extLst>
              </p14:cNvPr>
              <p14:cNvContentPartPr/>
              <p14:nvPr/>
            </p14:nvContentPartPr>
            <p14:xfrm>
              <a:off x="2237646" y="3008918"/>
              <a:ext cx="79200" cy="116640"/>
            </p14:xfrm>
          </p:contentPart>
        </mc:Choice>
        <mc:Fallback xmlns="">
          <p:pic>
            <p:nvPicPr>
              <p:cNvPr id="25" name="Ink 24">
                <a:extLst>
                  <a:ext uri="{FF2B5EF4-FFF2-40B4-BE49-F238E27FC236}">
                    <a16:creationId xmlns:a16="http://schemas.microsoft.com/office/drawing/2014/main" id="{8E63B790-A7FA-433C-BCD5-DE5760F90ED8}"/>
                  </a:ext>
                </a:extLst>
              </p:cNvPr>
              <p:cNvPicPr/>
              <p:nvPr/>
            </p:nvPicPr>
            <p:blipFill>
              <a:blip r:embed="rId4"/>
              <a:stretch>
                <a:fillRect/>
              </a:stretch>
            </p:blipFill>
            <p:spPr>
              <a:xfrm>
                <a:off x="2228687" y="3000251"/>
                <a:ext cx="96760" cy="1343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6F1B1F6D-0FD7-4311-8E69-A60EAAB3E613}"/>
                  </a:ext>
                </a:extLst>
              </p14:cNvPr>
              <p14:cNvContentPartPr/>
              <p14:nvPr/>
            </p14:nvContentPartPr>
            <p14:xfrm>
              <a:off x="3024606" y="3003158"/>
              <a:ext cx="20160" cy="144000"/>
            </p14:xfrm>
          </p:contentPart>
        </mc:Choice>
        <mc:Fallback xmlns="">
          <p:pic>
            <p:nvPicPr>
              <p:cNvPr id="26" name="Ink 25">
                <a:extLst>
                  <a:ext uri="{FF2B5EF4-FFF2-40B4-BE49-F238E27FC236}">
                    <a16:creationId xmlns:a16="http://schemas.microsoft.com/office/drawing/2014/main" id="{6F1B1F6D-0FD7-4311-8E69-A60EAAB3E613}"/>
                  </a:ext>
                </a:extLst>
              </p:cNvPr>
              <p:cNvPicPr/>
              <p:nvPr/>
            </p:nvPicPr>
            <p:blipFill>
              <a:blip r:embed="rId6"/>
              <a:stretch>
                <a:fillRect/>
              </a:stretch>
            </p:blipFill>
            <p:spPr>
              <a:xfrm>
                <a:off x="3015966" y="2994518"/>
                <a:ext cx="3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14E28BCF-5306-489F-816C-04350917B0E0}"/>
                  </a:ext>
                </a:extLst>
              </p14:cNvPr>
              <p14:cNvContentPartPr/>
              <p14:nvPr/>
            </p14:nvContentPartPr>
            <p14:xfrm>
              <a:off x="3109926" y="3018278"/>
              <a:ext cx="27720" cy="116640"/>
            </p14:xfrm>
          </p:contentPart>
        </mc:Choice>
        <mc:Fallback xmlns="">
          <p:pic>
            <p:nvPicPr>
              <p:cNvPr id="27" name="Ink 26">
                <a:extLst>
                  <a:ext uri="{FF2B5EF4-FFF2-40B4-BE49-F238E27FC236}">
                    <a16:creationId xmlns:a16="http://schemas.microsoft.com/office/drawing/2014/main" id="{14E28BCF-5306-489F-816C-04350917B0E0}"/>
                  </a:ext>
                </a:extLst>
              </p:cNvPr>
              <p:cNvPicPr/>
              <p:nvPr/>
            </p:nvPicPr>
            <p:blipFill>
              <a:blip r:embed="rId8"/>
              <a:stretch>
                <a:fillRect/>
              </a:stretch>
            </p:blipFill>
            <p:spPr>
              <a:xfrm>
                <a:off x="3100926" y="3009638"/>
                <a:ext cx="45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9DDBCE2B-B42B-4F86-8C0B-B54F2857DDFF}"/>
                  </a:ext>
                </a:extLst>
              </p14:cNvPr>
              <p14:cNvContentPartPr/>
              <p14:nvPr/>
            </p14:nvContentPartPr>
            <p14:xfrm>
              <a:off x="3849726" y="3009278"/>
              <a:ext cx="94680" cy="138240"/>
            </p14:xfrm>
          </p:contentPart>
        </mc:Choice>
        <mc:Fallback xmlns="">
          <p:pic>
            <p:nvPicPr>
              <p:cNvPr id="30" name="Ink 29">
                <a:extLst>
                  <a:ext uri="{FF2B5EF4-FFF2-40B4-BE49-F238E27FC236}">
                    <a16:creationId xmlns:a16="http://schemas.microsoft.com/office/drawing/2014/main" id="{9DDBCE2B-B42B-4F86-8C0B-B54F2857DDFF}"/>
                  </a:ext>
                </a:extLst>
              </p:cNvPr>
              <p:cNvPicPr/>
              <p:nvPr/>
            </p:nvPicPr>
            <p:blipFill>
              <a:blip r:embed="rId10"/>
              <a:stretch>
                <a:fillRect/>
              </a:stretch>
            </p:blipFill>
            <p:spPr>
              <a:xfrm>
                <a:off x="3841086" y="3000615"/>
                <a:ext cx="11232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3BC6B24C-3736-4003-8D08-B9B044BFED6A}"/>
                  </a:ext>
                </a:extLst>
              </p14:cNvPr>
              <p14:cNvContentPartPr/>
              <p14:nvPr/>
            </p14:nvContentPartPr>
            <p14:xfrm>
              <a:off x="2148006" y="4416158"/>
              <a:ext cx="360" cy="151560"/>
            </p14:xfrm>
          </p:contentPart>
        </mc:Choice>
        <mc:Fallback xmlns="">
          <p:pic>
            <p:nvPicPr>
              <p:cNvPr id="33" name="Ink 32">
                <a:extLst>
                  <a:ext uri="{FF2B5EF4-FFF2-40B4-BE49-F238E27FC236}">
                    <a16:creationId xmlns:a16="http://schemas.microsoft.com/office/drawing/2014/main" id="{3BC6B24C-3736-4003-8D08-B9B044BFED6A}"/>
                  </a:ext>
                </a:extLst>
              </p:cNvPr>
              <p:cNvPicPr/>
              <p:nvPr/>
            </p:nvPicPr>
            <p:blipFill>
              <a:blip r:embed="rId12"/>
              <a:stretch>
                <a:fillRect/>
              </a:stretch>
            </p:blipFill>
            <p:spPr>
              <a:xfrm>
                <a:off x="2139006" y="4407158"/>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AE073351-8F85-471D-B23D-E988476D9A20}"/>
                  </a:ext>
                </a:extLst>
              </p14:cNvPr>
              <p14:cNvContentPartPr/>
              <p14:nvPr/>
            </p14:nvContentPartPr>
            <p14:xfrm>
              <a:off x="2000406" y="4394198"/>
              <a:ext cx="68760" cy="163080"/>
            </p14:xfrm>
          </p:contentPart>
        </mc:Choice>
        <mc:Fallback xmlns="">
          <p:pic>
            <p:nvPicPr>
              <p:cNvPr id="34" name="Ink 33">
                <a:extLst>
                  <a:ext uri="{FF2B5EF4-FFF2-40B4-BE49-F238E27FC236}">
                    <a16:creationId xmlns:a16="http://schemas.microsoft.com/office/drawing/2014/main" id="{AE073351-8F85-471D-B23D-E988476D9A20}"/>
                  </a:ext>
                </a:extLst>
              </p:cNvPr>
              <p:cNvPicPr/>
              <p:nvPr/>
            </p:nvPicPr>
            <p:blipFill>
              <a:blip r:embed="rId14"/>
              <a:stretch>
                <a:fillRect/>
              </a:stretch>
            </p:blipFill>
            <p:spPr>
              <a:xfrm>
                <a:off x="1991766" y="4385198"/>
                <a:ext cx="86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D5CFF78C-F7BD-45C3-B571-EB006F8A4ACA}"/>
                  </a:ext>
                </a:extLst>
              </p14:cNvPr>
              <p14:cNvContentPartPr/>
              <p14:nvPr/>
            </p14:nvContentPartPr>
            <p14:xfrm>
              <a:off x="3102366" y="4575998"/>
              <a:ext cx="5040" cy="171360"/>
            </p14:xfrm>
          </p:contentPart>
        </mc:Choice>
        <mc:Fallback xmlns="">
          <p:pic>
            <p:nvPicPr>
              <p:cNvPr id="37" name="Ink 36">
                <a:extLst>
                  <a:ext uri="{FF2B5EF4-FFF2-40B4-BE49-F238E27FC236}">
                    <a16:creationId xmlns:a16="http://schemas.microsoft.com/office/drawing/2014/main" id="{D5CFF78C-F7BD-45C3-B571-EB006F8A4ACA}"/>
                  </a:ext>
                </a:extLst>
              </p:cNvPr>
              <p:cNvPicPr/>
              <p:nvPr/>
            </p:nvPicPr>
            <p:blipFill>
              <a:blip r:embed="rId16"/>
              <a:stretch>
                <a:fillRect/>
              </a:stretch>
            </p:blipFill>
            <p:spPr>
              <a:xfrm>
                <a:off x="3093366" y="4567358"/>
                <a:ext cx="226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BA5BF2DB-C1B4-40C3-A27F-B6F81AF59230}"/>
                  </a:ext>
                </a:extLst>
              </p14:cNvPr>
              <p14:cNvContentPartPr/>
              <p14:nvPr/>
            </p14:nvContentPartPr>
            <p14:xfrm>
              <a:off x="2928846" y="4563758"/>
              <a:ext cx="94680" cy="179640"/>
            </p14:xfrm>
          </p:contentPart>
        </mc:Choice>
        <mc:Fallback xmlns="">
          <p:pic>
            <p:nvPicPr>
              <p:cNvPr id="38" name="Ink 37">
                <a:extLst>
                  <a:ext uri="{FF2B5EF4-FFF2-40B4-BE49-F238E27FC236}">
                    <a16:creationId xmlns:a16="http://schemas.microsoft.com/office/drawing/2014/main" id="{BA5BF2DB-C1B4-40C3-A27F-B6F81AF59230}"/>
                  </a:ext>
                </a:extLst>
              </p:cNvPr>
              <p:cNvPicPr/>
              <p:nvPr/>
            </p:nvPicPr>
            <p:blipFill>
              <a:blip r:embed="rId18"/>
              <a:stretch>
                <a:fillRect/>
              </a:stretch>
            </p:blipFill>
            <p:spPr>
              <a:xfrm>
                <a:off x="2920206" y="4555118"/>
                <a:ext cx="112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9FEACFBC-A53F-468C-9200-9E63A5C4F28A}"/>
                  </a:ext>
                </a:extLst>
              </p14:cNvPr>
              <p14:cNvContentPartPr/>
              <p14:nvPr/>
            </p14:nvContentPartPr>
            <p14:xfrm>
              <a:off x="4104966" y="4748438"/>
              <a:ext cx="24840" cy="179280"/>
            </p14:xfrm>
          </p:contentPart>
        </mc:Choice>
        <mc:Fallback xmlns="">
          <p:pic>
            <p:nvPicPr>
              <p:cNvPr id="41" name="Ink 40">
                <a:extLst>
                  <a:ext uri="{FF2B5EF4-FFF2-40B4-BE49-F238E27FC236}">
                    <a16:creationId xmlns:a16="http://schemas.microsoft.com/office/drawing/2014/main" id="{9FEACFBC-A53F-468C-9200-9E63A5C4F28A}"/>
                  </a:ext>
                </a:extLst>
              </p:cNvPr>
              <p:cNvPicPr/>
              <p:nvPr/>
            </p:nvPicPr>
            <p:blipFill>
              <a:blip r:embed="rId20"/>
              <a:stretch>
                <a:fillRect/>
              </a:stretch>
            </p:blipFill>
            <p:spPr>
              <a:xfrm>
                <a:off x="4096326" y="4739438"/>
                <a:ext cx="42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200BABD8-C45C-4B03-A52A-57143513AA74}"/>
                  </a:ext>
                </a:extLst>
              </p14:cNvPr>
              <p14:cNvContentPartPr/>
              <p14:nvPr/>
            </p14:nvContentPartPr>
            <p14:xfrm>
              <a:off x="3939366" y="4712798"/>
              <a:ext cx="72000" cy="187200"/>
            </p14:xfrm>
          </p:contentPart>
        </mc:Choice>
        <mc:Fallback xmlns="">
          <p:pic>
            <p:nvPicPr>
              <p:cNvPr id="42" name="Ink 41">
                <a:extLst>
                  <a:ext uri="{FF2B5EF4-FFF2-40B4-BE49-F238E27FC236}">
                    <a16:creationId xmlns:a16="http://schemas.microsoft.com/office/drawing/2014/main" id="{200BABD8-C45C-4B03-A52A-57143513AA74}"/>
                  </a:ext>
                </a:extLst>
              </p:cNvPr>
              <p:cNvPicPr/>
              <p:nvPr/>
            </p:nvPicPr>
            <p:blipFill>
              <a:blip r:embed="rId22"/>
              <a:stretch>
                <a:fillRect/>
              </a:stretch>
            </p:blipFill>
            <p:spPr>
              <a:xfrm>
                <a:off x="3930683" y="4704175"/>
                <a:ext cx="89729" cy="2048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Ink 44">
                <a:extLst>
                  <a:ext uri="{FF2B5EF4-FFF2-40B4-BE49-F238E27FC236}">
                    <a16:creationId xmlns:a16="http://schemas.microsoft.com/office/drawing/2014/main" id="{940E3585-C6FC-42BC-BF2A-55B541A3E978}"/>
                  </a:ext>
                </a:extLst>
              </p14:cNvPr>
              <p14:cNvContentPartPr/>
              <p14:nvPr/>
            </p14:nvContentPartPr>
            <p14:xfrm>
              <a:off x="1591806" y="2803358"/>
              <a:ext cx="137160" cy="185400"/>
            </p14:xfrm>
          </p:contentPart>
        </mc:Choice>
        <mc:Fallback xmlns="">
          <p:pic>
            <p:nvPicPr>
              <p:cNvPr id="45" name="Ink 44">
                <a:extLst>
                  <a:ext uri="{FF2B5EF4-FFF2-40B4-BE49-F238E27FC236}">
                    <a16:creationId xmlns:a16="http://schemas.microsoft.com/office/drawing/2014/main" id="{940E3585-C6FC-42BC-BF2A-55B541A3E978}"/>
                  </a:ext>
                </a:extLst>
              </p:cNvPr>
              <p:cNvPicPr/>
              <p:nvPr/>
            </p:nvPicPr>
            <p:blipFill>
              <a:blip r:embed="rId24"/>
              <a:stretch>
                <a:fillRect/>
              </a:stretch>
            </p:blipFill>
            <p:spPr>
              <a:xfrm>
                <a:off x="1582806" y="2794358"/>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Ink 45">
                <a:extLst>
                  <a:ext uri="{FF2B5EF4-FFF2-40B4-BE49-F238E27FC236}">
                    <a16:creationId xmlns:a16="http://schemas.microsoft.com/office/drawing/2014/main" id="{8EECC0D4-8210-4D74-A9BF-3E59D9E2DC7F}"/>
                  </a:ext>
                </a:extLst>
              </p14:cNvPr>
              <p14:cNvContentPartPr/>
              <p14:nvPr/>
            </p14:nvContentPartPr>
            <p14:xfrm>
              <a:off x="2623566" y="2680598"/>
              <a:ext cx="147960" cy="225720"/>
            </p14:xfrm>
          </p:contentPart>
        </mc:Choice>
        <mc:Fallback xmlns="">
          <p:pic>
            <p:nvPicPr>
              <p:cNvPr id="46" name="Ink 45">
                <a:extLst>
                  <a:ext uri="{FF2B5EF4-FFF2-40B4-BE49-F238E27FC236}">
                    <a16:creationId xmlns:a16="http://schemas.microsoft.com/office/drawing/2014/main" id="{8EECC0D4-8210-4D74-A9BF-3E59D9E2DC7F}"/>
                  </a:ext>
                </a:extLst>
              </p:cNvPr>
              <p:cNvPicPr/>
              <p:nvPr/>
            </p:nvPicPr>
            <p:blipFill>
              <a:blip r:embed="rId26"/>
              <a:stretch>
                <a:fillRect/>
              </a:stretch>
            </p:blipFill>
            <p:spPr>
              <a:xfrm>
                <a:off x="2614566" y="2671958"/>
                <a:ext cx="165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327459C7-9C46-4CA4-BCCA-B4F1FAC6D86A}"/>
                  </a:ext>
                </a:extLst>
              </p14:cNvPr>
              <p14:cNvContentPartPr/>
              <p14:nvPr/>
            </p14:nvContentPartPr>
            <p14:xfrm>
              <a:off x="3439326" y="2706158"/>
              <a:ext cx="108360" cy="156240"/>
            </p14:xfrm>
          </p:contentPart>
        </mc:Choice>
        <mc:Fallback xmlns="">
          <p:pic>
            <p:nvPicPr>
              <p:cNvPr id="47" name="Ink 46">
                <a:extLst>
                  <a:ext uri="{FF2B5EF4-FFF2-40B4-BE49-F238E27FC236}">
                    <a16:creationId xmlns:a16="http://schemas.microsoft.com/office/drawing/2014/main" id="{327459C7-9C46-4CA4-BCCA-B4F1FAC6D86A}"/>
                  </a:ext>
                </a:extLst>
              </p:cNvPr>
              <p:cNvPicPr/>
              <p:nvPr/>
            </p:nvPicPr>
            <p:blipFill>
              <a:blip r:embed="rId28"/>
              <a:stretch>
                <a:fillRect/>
              </a:stretch>
            </p:blipFill>
            <p:spPr>
              <a:xfrm>
                <a:off x="3430686" y="2697158"/>
                <a:ext cx="1260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4AD93223-1230-4DC7-BF3E-E2800457D206}"/>
                  </a:ext>
                </a:extLst>
              </p14:cNvPr>
              <p14:cNvContentPartPr/>
              <p14:nvPr/>
            </p14:nvContentPartPr>
            <p14:xfrm>
              <a:off x="4201086" y="2643158"/>
              <a:ext cx="128160" cy="170640"/>
            </p14:xfrm>
          </p:contentPart>
        </mc:Choice>
        <mc:Fallback xmlns="">
          <p:pic>
            <p:nvPicPr>
              <p:cNvPr id="50" name="Ink 49">
                <a:extLst>
                  <a:ext uri="{FF2B5EF4-FFF2-40B4-BE49-F238E27FC236}">
                    <a16:creationId xmlns:a16="http://schemas.microsoft.com/office/drawing/2014/main" id="{4AD93223-1230-4DC7-BF3E-E2800457D206}"/>
                  </a:ext>
                </a:extLst>
              </p:cNvPr>
              <p:cNvPicPr/>
              <p:nvPr/>
            </p:nvPicPr>
            <p:blipFill>
              <a:blip r:embed="rId30"/>
              <a:stretch>
                <a:fillRect/>
              </a:stretch>
            </p:blipFill>
            <p:spPr>
              <a:xfrm>
                <a:off x="4192086" y="2634158"/>
                <a:ext cx="145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7FE14DA5-16FF-4D34-9A09-1167423BFE3A}"/>
                  </a:ext>
                </a:extLst>
              </p14:cNvPr>
              <p14:cNvContentPartPr/>
              <p14:nvPr/>
            </p14:nvContentPartPr>
            <p14:xfrm>
              <a:off x="3334566" y="5053718"/>
              <a:ext cx="175320" cy="191520"/>
            </p14:xfrm>
          </p:contentPart>
        </mc:Choice>
        <mc:Fallback xmlns="">
          <p:pic>
            <p:nvPicPr>
              <p:cNvPr id="58" name="Ink 57">
                <a:extLst>
                  <a:ext uri="{FF2B5EF4-FFF2-40B4-BE49-F238E27FC236}">
                    <a16:creationId xmlns:a16="http://schemas.microsoft.com/office/drawing/2014/main" id="{7FE14DA5-16FF-4D34-9A09-1167423BFE3A}"/>
                  </a:ext>
                </a:extLst>
              </p:cNvPr>
              <p:cNvPicPr/>
              <p:nvPr/>
            </p:nvPicPr>
            <p:blipFill>
              <a:blip r:embed="rId32"/>
              <a:stretch>
                <a:fillRect/>
              </a:stretch>
            </p:blipFill>
            <p:spPr>
              <a:xfrm>
                <a:off x="3325566" y="5044718"/>
                <a:ext cx="192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3655889E-5443-46FE-865E-0DE5169776A7}"/>
                  </a:ext>
                </a:extLst>
              </p14:cNvPr>
              <p14:cNvContentPartPr/>
              <p14:nvPr/>
            </p14:nvContentPartPr>
            <p14:xfrm>
              <a:off x="2265006" y="4764998"/>
              <a:ext cx="255600" cy="225000"/>
            </p14:xfrm>
          </p:contentPart>
        </mc:Choice>
        <mc:Fallback xmlns="">
          <p:pic>
            <p:nvPicPr>
              <p:cNvPr id="63" name="Ink 62">
                <a:extLst>
                  <a:ext uri="{FF2B5EF4-FFF2-40B4-BE49-F238E27FC236}">
                    <a16:creationId xmlns:a16="http://schemas.microsoft.com/office/drawing/2014/main" id="{3655889E-5443-46FE-865E-0DE5169776A7}"/>
                  </a:ext>
                </a:extLst>
              </p:cNvPr>
              <p:cNvPicPr/>
              <p:nvPr/>
            </p:nvPicPr>
            <p:blipFill>
              <a:blip r:embed="rId34"/>
              <a:stretch>
                <a:fillRect/>
              </a:stretch>
            </p:blipFill>
            <p:spPr>
              <a:xfrm>
                <a:off x="2256006" y="4755998"/>
                <a:ext cx="273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4" name="Ink 63">
                <a:extLst>
                  <a:ext uri="{FF2B5EF4-FFF2-40B4-BE49-F238E27FC236}">
                    <a16:creationId xmlns:a16="http://schemas.microsoft.com/office/drawing/2014/main" id="{17121727-C36A-475D-8E37-04D8716B98E4}"/>
                  </a:ext>
                </a:extLst>
              </p14:cNvPr>
              <p14:cNvContentPartPr/>
              <p14:nvPr/>
            </p14:nvContentPartPr>
            <p14:xfrm>
              <a:off x="1237566" y="4502198"/>
              <a:ext cx="143280" cy="212040"/>
            </p14:xfrm>
          </p:contentPart>
        </mc:Choice>
        <mc:Fallback xmlns="">
          <p:pic>
            <p:nvPicPr>
              <p:cNvPr id="64" name="Ink 63">
                <a:extLst>
                  <a:ext uri="{FF2B5EF4-FFF2-40B4-BE49-F238E27FC236}">
                    <a16:creationId xmlns:a16="http://schemas.microsoft.com/office/drawing/2014/main" id="{17121727-C36A-475D-8E37-04D8716B98E4}"/>
                  </a:ext>
                </a:extLst>
              </p:cNvPr>
              <p:cNvPicPr/>
              <p:nvPr/>
            </p:nvPicPr>
            <p:blipFill>
              <a:blip r:embed="rId36"/>
              <a:stretch>
                <a:fillRect/>
              </a:stretch>
            </p:blipFill>
            <p:spPr>
              <a:xfrm>
                <a:off x="1228926" y="4493558"/>
                <a:ext cx="160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Ink 67">
                <a:extLst>
                  <a:ext uri="{FF2B5EF4-FFF2-40B4-BE49-F238E27FC236}">
                    <a16:creationId xmlns:a16="http://schemas.microsoft.com/office/drawing/2014/main" id="{55A65333-959D-4338-B4FE-EE5F4A7A14C6}"/>
                  </a:ext>
                </a:extLst>
              </p14:cNvPr>
              <p14:cNvContentPartPr/>
              <p14:nvPr/>
            </p14:nvContentPartPr>
            <p14:xfrm>
              <a:off x="4540566" y="5068478"/>
              <a:ext cx="159120" cy="288720"/>
            </p14:xfrm>
          </p:contentPart>
        </mc:Choice>
        <mc:Fallback xmlns="">
          <p:pic>
            <p:nvPicPr>
              <p:cNvPr id="68" name="Ink 67">
                <a:extLst>
                  <a:ext uri="{FF2B5EF4-FFF2-40B4-BE49-F238E27FC236}">
                    <a16:creationId xmlns:a16="http://schemas.microsoft.com/office/drawing/2014/main" id="{55A65333-959D-4338-B4FE-EE5F4A7A14C6}"/>
                  </a:ext>
                </a:extLst>
              </p:cNvPr>
              <p:cNvPicPr/>
              <p:nvPr/>
            </p:nvPicPr>
            <p:blipFill>
              <a:blip r:embed="rId38"/>
              <a:stretch>
                <a:fillRect/>
              </a:stretch>
            </p:blipFill>
            <p:spPr>
              <a:xfrm>
                <a:off x="4531566" y="5059478"/>
                <a:ext cx="1767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4" name="Ink 73">
                <a:extLst>
                  <a:ext uri="{FF2B5EF4-FFF2-40B4-BE49-F238E27FC236}">
                    <a16:creationId xmlns:a16="http://schemas.microsoft.com/office/drawing/2014/main" id="{A68CFDB9-0123-4B37-9DF8-E150775FF067}"/>
                  </a:ext>
                </a:extLst>
              </p14:cNvPr>
              <p14:cNvContentPartPr/>
              <p14:nvPr/>
            </p14:nvContentPartPr>
            <p14:xfrm>
              <a:off x="1293006" y="1892558"/>
              <a:ext cx="669240" cy="330120"/>
            </p14:xfrm>
          </p:contentPart>
        </mc:Choice>
        <mc:Fallback xmlns="">
          <p:pic>
            <p:nvPicPr>
              <p:cNvPr id="74" name="Ink 73">
                <a:extLst>
                  <a:ext uri="{FF2B5EF4-FFF2-40B4-BE49-F238E27FC236}">
                    <a16:creationId xmlns:a16="http://schemas.microsoft.com/office/drawing/2014/main" id="{A68CFDB9-0123-4B37-9DF8-E150775FF067}"/>
                  </a:ext>
                </a:extLst>
              </p:cNvPr>
              <p:cNvPicPr/>
              <p:nvPr/>
            </p:nvPicPr>
            <p:blipFill>
              <a:blip r:embed="rId40"/>
              <a:stretch>
                <a:fillRect/>
              </a:stretch>
            </p:blipFill>
            <p:spPr>
              <a:xfrm>
                <a:off x="1284006" y="1883918"/>
                <a:ext cx="686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 name="Ink 85">
                <a:extLst>
                  <a:ext uri="{FF2B5EF4-FFF2-40B4-BE49-F238E27FC236}">
                    <a16:creationId xmlns:a16="http://schemas.microsoft.com/office/drawing/2014/main" id="{7BBED9CD-82C3-43CF-B4EF-EA173D61BCF3}"/>
                  </a:ext>
                </a:extLst>
              </p14:cNvPr>
              <p14:cNvContentPartPr/>
              <p14:nvPr/>
            </p14:nvContentPartPr>
            <p14:xfrm>
              <a:off x="2178246" y="1721918"/>
              <a:ext cx="1314720" cy="439200"/>
            </p14:xfrm>
          </p:contentPart>
        </mc:Choice>
        <mc:Fallback xmlns="">
          <p:pic>
            <p:nvPicPr>
              <p:cNvPr id="86" name="Ink 85">
                <a:extLst>
                  <a:ext uri="{FF2B5EF4-FFF2-40B4-BE49-F238E27FC236}">
                    <a16:creationId xmlns:a16="http://schemas.microsoft.com/office/drawing/2014/main" id="{7BBED9CD-82C3-43CF-B4EF-EA173D61BCF3}"/>
                  </a:ext>
                </a:extLst>
              </p:cNvPr>
              <p:cNvPicPr/>
              <p:nvPr/>
            </p:nvPicPr>
            <p:blipFill>
              <a:blip r:embed="rId42"/>
              <a:stretch>
                <a:fillRect/>
              </a:stretch>
            </p:blipFill>
            <p:spPr>
              <a:xfrm>
                <a:off x="2169246" y="1712918"/>
                <a:ext cx="1332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7" name="Ink 96">
                <a:extLst>
                  <a:ext uri="{FF2B5EF4-FFF2-40B4-BE49-F238E27FC236}">
                    <a16:creationId xmlns:a16="http://schemas.microsoft.com/office/drawing/2014/main" id="{67FFB4FA-1687-4A50-B7FB-8AF2F3ADA4BE}"/>
                  </a:ext>
                </a:extLst>
              </p14:cNvPr>
              <p14:cNvContentPartPr/>
              <p14:nvPr/>
            </p14:nvContentPartPr>
            <p14:xfrm>
              <a:off x="4334646" y="1941878"/>
              <a:ext cx="549000" cy="275760"/>
            </p14:xfrm>
          </p:contentPart>
        </mc:Choice>
        <mc:Fallback xmlns="">
          <p:pic>
            <p:nvPicPr>
              <p:cNvPr id="97" name="Ink 96">
                <a:extLst>
                  <a:ext uri="{FF2B5EF4-FFF2-40B4-BE49-F238E27FC236}">
                    <a16:creationId xmlns:a16="http://schemas.microsoft.com/office/drawing/2014/main" id="{67FFB4FA-1687-4A50-B7FB-8AF2F3ADA4BE}"/>
                  </a:ext>
                </a:extLst>
              </p:cNvPr>
              <p:cNvPicPr/>
              <p:nvPr/>
            </p:nvPicPr>
            <p:blipFill>
              <a:blip r:embed="rId44"/>
              <a:stretch>
                <a:fillRect/>
              </a:stretch>
            </p:blipFill>
            <p:spPr>
              <a:xfrm>
                <a:off x="4326006" y="1933249"/>
                <a:ext cx="56664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 name="Ink 97">
                <a:extLst>
                  <a:ext uri="{FF2B5EF4-FFF2-40B4-BE49-F238E27FC236}">
                    <a16:creationId xmlns:a16="http://schemas.microsoft.com/office/drawing/2014/main" id="{F79BFA6D-8281-4D9C-914A-2E95CF5E5747}"/>
                  </a:ext>
                </a:extLst>
              </p14:cNvPr>
              <p14:cNvContentPartPr/>
              <p14:nvPr/>
            </p14:nvContentPartPr>
            <p14:xfrm>
              <a:off x="3735966" y="1803998"/>
              <a:ext cx="372960" cy="371160"/>
            </p14:xfrm>
          </p:contentPart>
        </mc:Choice>
        <mc:Fallback xmlns="">
          <p:pic>
            <p:nvPicPr>
              <p:cNvPr id="98" name="Ink 97">
                <a:extLst>
                  <a:ext uri="{FF2B5EF4-FFF2-40B4-BE49-F238E27FC236}">
                    <a16:creationId xmlns:a16="http://schemas.microsoft.com/office/drawing/2014/main" id="{F79BFA6D-8281-4D9C-914A-2E95CF5E5747}"/>
                  </a:ext>
                </a:extLst>
              </p:cNvPr>
              <p:cNvPicPr/>
              <p:nvPr/>
            </p:nvPicPr>
            <p:blipFill>
              <a:blip r:embed="rId46"/>
              <a:stretch>
                <a:fillRect/>
              </a:stretch>
            </p:blipFill>
            <p:spPr>
              <a:xfrm>
                <a:off x="3726966" y="1795007"/>
                <a:ext cx="469440" cy="388423"/>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 name="Ink 4">
                <a:extLst>
                  <a:ext uri="{FF2B5EF4-FFF2-40B4-BE49-F238E27FC236}">
                    <a16:creationId xmlns:a16="http://schemas.microsoft.com/office/drawing/2014/main" id="{66A63320-90B4-4A94-B297-26198FDB98D9}"/>
                  </a:ext>
                </a:extLst>
              </p14:cNvPr>
              <p14:cNvContentPartPr/>
              <p14:nvPr/>
            </p14:nvContentPartPr>
            <p14:xfrm>
              <a:off x="1557966" y="2901998"/>
              <a:ext cx="1040040" cy="1752480"/>
            </p14:xfrm>
          </p:contentPart>
        </mc:Choice>
        <mc:Fallback xmlns="">
          <p:pic>
            <p:nvPicPr>
              <p:cNvPr id="5" name="Ink 4">
                <a:extLst>
                  <a:ext uri="{FF2B5EF4-FFF2-40B4-BE49-F238E27FC236}">
                    <a16:creationId xmlns:a16="http://schemas.microsoft.com/office/drawing/2014/main" id="{66A63320-90B4-4A94-B297-26198FDB98D9}"/>
                  </a:ext>
                </a:extLst>
              </p:cNvPr>
              <p:cNvPicPr/>
              <p:nvPr/>
            </p:nvPicPr>
            <p:blipFill>
              <a:blip r:embed="rId48"/>
              <a:stretch>
                <a:fillRect/>
              </a:stretch>
            </p:blipFill>
            <p:spPr>
              <a:xfrm>
                <a:off x="1549326" y="2893358"/>
                <a:ext cx="1057680" cy="177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 name="Ink 6">
                <a:extLst>
                  <a:ext uri="{FF2B5EF4-FFF2-40B4-BE49-F238E27FC236}">
                    <a16:creationId xmlns:a16="http://schemas.microsoft.com/office/drawing/2014/main" id="{C13F4AA9-396B-4E66-898E-FAA0D1BE5BD5}"/>
                  </a:ext>
                </a:extLst>
              </p14:cNvPr>
              <p14:cNvContentPartPr/>
              <p14:nvPr/>
            </p14:nvContentPartPr>
            <p14:xfrm>
              <a:off x="2380206" y="4590038"/>
              <a:ext cx="138600" cy="149040"/>
            </p14:xfrm>
          </p:contentPart>
        </mc:Choice>
        <mc:Fallback xmlns="">
          <p:pic>
            <p:nvPicPr>
              <p:cNvPr id="7" name="Ink 6">
                <a:extLst>
                  <a:ext uri="{FF2B5EF4-FFF2-40B4-BE49-F238E27FC236}">
                    <a16:creationId xmlns:a16="http://schemas.microsoft.com/office/drawing/2014/main" id="{C13F4AA9-396B-4E66-898E-FAA0D1BE5BD5}"/>
                  </a:ext>
                </a:extLst>
              </p:cNvPr>
              <p:cNvPicPr/>
              <p:nvPr/>
            </p:nvPicPr>
            <p:blipFill>
              <a:blip r:embed="rId50"/>
              <a:stretch>
                <a:fillRect/>
              </a:stretch>
            </p:blipFill>
            <p:spPr>
              <a:xfrm>
                <a:off x="2371566" y="4581398"/>
                <a:ext cx="1562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 name="Ink 12">
                <a:extLst>
                  <a:ext uri="{FF2B5EF4-FFF2-40B4-BE49-F238E27FC236}">
                    <a16:creationId xmlns:a16="http://schemas.microsoft.com/office/drawing/2014/main" id="{18811057-908E-4A8D-A360-C9CD04DFDA4C}"/>
                  </a:ext>
                </a:extLst>
              </p14:cNvPr>
              <p14:cNvContentPartPr/>
              <p14:nvPr/>
            </p14:nvContentPartPr>
            <p14:xfrm>
              <a:off x="3474246" y="2860958"/>
              <a:ext cx="1324440" cy="2169720"/>
            </p14:xfrm>
          </p:contentPart>
        </mc:Choice>
        <mc:Fallback xmlns="">
          <p:pic>
            <p:nvPicPr>
              <p:cNvPr id="13" name="Ink 12">
                <a:extLst>
                  <a:ext uri="{FF2B5EF4-FFF2-40B4-BE49-F238E27FC236}">
                    <a16:creationId xmlns:a16="http://schemas.microsoft.com/office/drawing/2014/main" id="{18811057-908E-4A8D-A360-C9CD04DFDA4C}"/>
                  </a:ext>
                </a:extLst>
              </p:cNvPr>
              <p:cNvPicPr/>
              <p:nvPr/>
            </p:nvPicPr>
            <p:blipFill>
              <a:blip r:embed="rId52"/>
              <a:stretch>
                <a:fillRect/>
              </a:stretch>
            </p:blipFill>
            <p:spPr>
              <a:xfrm>
                <a:off x="3465246" y="2851958"/>
                <a:ext cx="1342080" cy="218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6" name="Ink 15">
                <a:extLst>
                  <a:ext uri="{FF2B5EF4-FFF2-40B4-BE49-F238E27FC236}">
                    <a16:creationId xmlns:a16="http://schemas.microsoft.com/office/drawing/2014/main" id="{1D0528EB-6705-4893-A208-CF5627560DBC}"/>
                  </a:ext>
                </a:extLst>
              </p14:cNvPr>
              <p14:cNvContentPartPr/>
              <p14:nvPr/>
            </p14:nvContentPartPr>
            <p14:xfrm>
              <a:off x="4013886" y="1942958"/>
              <a:ext cx="145080" cy="221760"/>
            </p14:xfrm>
          </p:contentPart>
        </mc:Choice>
        <mc:Fallback xmlns="">
          <p:pic>
            <p:nvPicPr>
              <p:cNvPr id="16" name="Ink 15">
                <a:extLst>
                  <a:ext uri="{FF2B5EF4-FFF2-40B4-BE49-F238E27FC236}">
                    <a16:creationId xmlns:a16="http://schemas.microsoft.com/office/drawing/2014/main" id="{1D0528EB-6705-4893-A208-CF5627560DBC}"/>
                  </a:ext>
                </a:extLst>
              </p:cNvPr>
              <p:cNvPicPr/>
              <p:nvPr/>
            </p:nvPicPr>
            <p:blipFill>
              <a:blip r:embed="rId54"/>
              <a:stretch>
                <a:fillRect/>
              </a:stretch>
            </p:blipFill>
            <p:spPr>
              <a:xfrm>
                <a:off x="4005225" y="1934318"/>
                <a:ext cx="162764"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 name="Ink 8">
                <a:extLst>
                  <a:ext uri="{FF2B5EF4-FFF2-40B4-BE49-F238E27FC236}">
                    <a16:creationId xmlns:a16="http://schemas.microsoft.com/office/drawing/2014/main" id="{2A864818-BBCE-4575-AC90-BC2B78A883D2}"/>
                  </a:ext>
                </a:extLst>
              </p14:cNvPr>
              <p14:cNvContentPartPr/>
              <p14:nvPr/>
            </p14:nvContentPartPr>
            <p14:xfrm>
              <a:off x="4497366" y="1802918"/>
              <a:ext cx="386280" cy="74160"/>
            </p14:xfrm>
          </p:contentPart>
        </mc:Choice>
        <mc:Fallback xmlns="">
          <p:pic>
            <p:nvPicPr>
              <p:cNvPr id="9" name="Ink 8">
                <a:extLst>
                  <a:ext uri="{FF2B5EF4-FFF2-40B4-BE49-F238E27FC236}">
                    <a16:creationId xmlns:a16="http://schemas.microsoft.com/office/drawing/2014/main" id="{2A864818-BBCE-4575-AC90-BC2B78A883D2}"/>
                  </a:ext>
                </a:extLst>
              </p:cNvPr>
              <p:cNvPicPr/>
              <p:nvPr/>
            </p:nvPicPr>
            <p:blipFill>
              <a:blip r:embed="rId56"/>
              <a:stretch>
                <a:fillRect/>
              </a:stretch>
            </p:blipFill>
            <p:spPr>
              <a:xfrm>
                <a:off x="4488726" y="1793918"/>
                <a:ext cx="403920" cy="91800"/>
              </a:xfrm>
              <a:prstGeom prst="rect">
                <a:avLst/>
              </a:prstGeom>
            </p:spPr>
          </p:pic>
        </mc:Fallback>
      </mc:AlternateContent>
    </p:spTree>
    <p:extLst>
      <p:ext uri="{BB962C8B-B14F-4D97-AF65-F5344CB8AC3E}">
        <p14:creationId xmlns:p14="http://schemas.microsoft.com/office/powerpoint/2010/main" val="36428170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046908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lstStyle/>
          <a:p>
            <a:endParaRPr lang="en-US" dirty="0"/>
          </a:p>
        </p:txBody>
      </p:sp>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4"/>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6"/>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8"/>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0"/>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51F215D1-4217-4E60-9810-B11930642DF0}"/>
                  </a:ext>
                </a:extLst>
              </p14:cNvPr>
              <p14:cNvContentPartPr/>
              <p14:nvPr/>
            </p14:nvContentPartPr>
            <p14:xfrm>
              <a:off x="3161406" y="3447758"/>
              <a:ext cx="135720" cy="136080"/>
            </p14:xfrm>
          </p:contentPart>
        </mc:Choice>
        <mc:Fallback xmlns="">
          <p:pic>
            <p:nvPicPr>
              <p:cNvPr id="28" name="Ink 27">
                <a:extLst>
                  <a:ext uri="{FF2B5EF4-FFF2-40B4-BE49-F238E27FC236}">
                    <a16:creationId xmlns:a16="http://schemas.microsoft.com/office/drawing/2014/main" id="{51F215D1-4217-4E60-9810-B11930642DF0}"/>
                  </a:ext>
                </a:extLst>
              </p:cNvPr>
              <p:cNvPicPr/>
              <p:nvPr/>
            </p:nvPicPr>
            <p:blipFill>
              <a:blip r:embed="rId12"/>
              <a:stretch>
                <a:fillRect/>
              </a:stretch>
            </p:blipFill>
            <p:spPr>
              <a:xfrm>
                <a:off x="3152766" y="3439118"/>
                <a:ext cx="153360" cy="153720"/>
              </a:xfrm>
              <a:prstGeom prst="rect">
                <a:avLst/>
              </a:prstGeom>
            </p:spPr>
          </p:pic>
        </mc:Fallback>
      </mc:AlternateContent>
    </p:spTree>
    <p:extLst>
      <p:ext uri="{BB962C8B-B14F-4D97-AF65-F5344CB8AC3E}">
        <p14:creationId xmlns:p14="http://schemas.microsoft.com/office/powerpoint/2010/main" val="9131764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lstStyle/>
              <a:p>
                <a:pPr marL="0" indent="0">
                  <a:buNone/>
                </a:pPr>
                <a:r>
                  <a:rPr lang="en-US" dirty="0"/>
                  <a:t>Solution:</a:t>
                </a:r>
              </a:p>
              <a:p>
                <a:pPr marL="0" indent="0">
                  <a:buNone/>
                </a:pPr>
                <a:r>
                  <a:rPr lang="en-US" dirty="0"/>
                  <a:t>Because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𝐴𝐷</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acc>
                      <m:accPr>
                        <m:chr m:val="⃗"/>
                        <m:ctrlPr>
                          <a:rPr lang="en-US" i="1">
                            <a:latin typeface="Cambria Math" panose="02040503050406030204" pitchFamily="18" charset="0"/>
                          </a:rPr>
                        </m:ctrlPr>
                      </m:accPr>
                      <m:e>
                        <m:r>
                          <a:rPr lang="en-US" i="1">
                            <a:latin typeface="Cambria Math" panose="02040503050406030204" pitchFamily="18" charset="0"/>
                          </a:rPr>
                          <m:t>𝐵𝐶</m:t>
                        </m:r>
                      </m:e>
                    </m:acc>
                  </m:oMath>
                </a14:m>
                <a:r>
                  <a:rPr lang="en-US" dirty="0"/>
                  <a:t>, therefore we know that the top side length and bottom side length are parallel.</a:t>
                </a:r>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r="-247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51F215D1-4217-4E60-9810-B11930642DF0}"/>
                  </a:ext>
                </a:extLst>
              </p14:cNvPr>
              <p14:cNvContentPartPr/>
              <p14:nvPr/>
            </p14:nvContentPartPr>
            <p14:xfrm>
              <a:off x="3161406" y="3447758"/>
              <a:ext cx="135720" cy="136080"/>
            </p14:xfrm>
          </p:contentPart>
        </mc:Choice>
        <mc:Fallback xmlns="">
          <p:pic>
            <p:nvPicPr>
              <p:cNvPr id="28" name="Ink 27">
                <a:extLst>
                  <a:ext uri="{FF2B5EF4-FFF2-40B4-BE49-F238E27FC236}">
                    <a16:creationId xmlns:a16="http://schemas.microsoft.com/office/drawing/2014/main" id="{51F215D1-4217-4E60-9810-B11930642DF0}"/>
                  </a:ext>
                </a:extLst>
              </p:cNvPr>
              <p:cNvPicPr/>
              <p:nvPr/>
            </p:nvPicPr>
            <p:blipFill>
              <a:blip r:embed="rId13"/>
              <a:stretch>
                <a:fillRect/>
              </a:stretch>
            </p:blipFill>
            <p:spPr>
              <a:xfrm>
                <a:off x="3152766" y="3439118"/>
                <a:ext cx="153360" cy="153720"/>
              </a:xfrm>
              <a:prstGeom prst="rect">
                <a:avLst/>
              </a:prstGeom>
            </p:spPr>
          </p:pic>
        </mc:Fallback>
      </mc:AlternateContent>
    </p:spTree>
    <p:extLst>
      <p:ext uri="{BB962C8B-B14F-4D97-AF65-F5344CB8AC3E}">
        <p14:creationId xmlns:p14="http://schemas.microsoft.com/office/powerpoint/2010/main" val="242641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6B66-6820-44FB-BA8A-DE3CB1088032}"/>
              </a:ext>
            </a:extLst>
          </p:cNvPr>
          <p:cNvSpPr>
            <a:spLocks noGrp="1"/>
          </p:cNvSpPr>
          <p:nvPr>
            <p:ph type="ctrTitle"/>
          </p:nvPr>
        </p:nvSpPr>
        <p:spPr/>
        <p:txBody>
          <a:bodyPr/>
          <a:lstStyle/>
          <a:p>
            <a:r>
              <a:rPr lang="en-US" dirty="0"/>
              <a:t>Vector Addition</a:t>
            </a:r>
          </a:p>
        </p:txBody>
      </p:sp>
      <p:sp>
        <p:nvSpPr>
          <p:cNvPr id="3" name="Subtitle 2">
            <a:extLst>
              <a:ext uri="{FF2B5EF4-FFF2-40B4-BE49-F238E27FC236}">
                <a16:creationId xmlns:a16="http://schemas.microsoft.com/office/drawing/2014/main" id="{E4BA0EE9-A732-42AD-9BFB-F4A52DBFDD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87408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lstStyle/>
              <a:p>
                <a:pPr marL="0" indent="0">
                  <a:buNone/>
                </a:pPr>
                <a:r>
                  <a:rPr lang="en-US" dirty="0"/>
                  <a:t>Solution:</a:t>
                </a:r>
              </a:p>
              <a:p>
                <a:pPr marL="0" indent="0">
                  <a:buNone/>
                </a:pPr>
                <a:r>
                  <a:rPr lang="en-US" dirty="0"/>
                  <a:t>Because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𝐴𝐷</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acc>
                      <m:accPr>
                        <m:chr m:val="⃗"/>
                        <m:ctrlPr>
                          <a:rPr lang="en-US" i="1">
                            <a:latin typeface="Cambria Math" panose="02040503050406030204" pitchFamily="18" charset="0"/>
                          </a:rPr>
                        </m:ctrlPr>
                      </m:accPr>
                      <m:e>
                        <m:r>
                          <a:rPr lang="en-US" i="1">
                            <a:latin typeface="Cambria Math" panose="02040503050406030204" pitchFamily="18" charset="0"/>
                          </a:rPr>
                          <m:t>𝐵𝐶</m:t>
                        </m:r>
                      </m:e>
                    </m:acc>
                  </m:oMath>
                </a14:m>
                <a:r>
                  <a:rPr lang="en-US" dirty="0"/>
                  <a:t>, therefore we know that the top side length and bottom side length are parallel.</a:t>
                </a:r>
              </a:p>
              <a:p>
                <a:pPr marL="0" indent="0">
                  <a:buNone/>
                </a:pPr>
                <a:r>
                  <a:rPr lang="en-US" dirty="0"/>
                  <a:t>This means that using Z-patterns tells us that the two angles with red check marks are equal.</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r="-247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51F215D1-4217-4E60-9810-B11930642DF0}"/>
                  </a:ext>
                </a:extLst>
              </p14:cNvPr>
              <p14:cNvContentPartPr/>
              <p14:nvPr/>
            </p14:nvContentPartPr>
            <p14:xfrm>
              <a:off x="3161406" y="3447758"/>
              <a:ext cx="135720" cy="136080"/>
            </p14:xfrm>
          </p:contentPart>
        </mc:Choice>
        <mc:Fallback xmlns="">
          <p:pic>
            <p:nvPicPr>
              <p:cNvPr id="28" name="Ink 27">
                <a:extLst>
                  <a:ext uri="{FF2B5EF4-FFF2-40B4-BE49-F238E27FC236}">
                    <a16:creationId xmlns:a16="http://schemas.microsoft.com/office/drawing/2014/main" id="{51F215D1-4217-4E60-9810-B11930642DF0}"/>
                  </a:ext>
                </a:extLst>
              </p:cNvPr>
              <p:cNvPicPr/>
              <p:nvPr/>
            </p:nvPicPr>
            <p:blipFill>
              <a:blip r:embed="rId13"/>
              <a:stretch>
                <a:fillRect/>
              </a:stretch>
            </p:blipFill>
            <p:spPr>
              <a:xfrm>
                <a:off x="3152766" y="3439118"/>
                <a:ext cx="1533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16A043E8-7DD4-4D27-A648-7DB40B6E12B0}"/>
                  </a:ext>
                </a:extLst>
              </p14:cNvPr>
              <p14:cNvContentPartPr/>
              <p14:nvPr/>
            </p14:nvContentPartPr>
            <p14:xfrm>
              <a:off x="3096246" y="2806238"/>
              <a:ext cx="208440" cy="222840"/>
            </p14:xfrm>
          </p:contentPart>
        </mc:Choice>
        <mc:Fallback xmlns="">
          <p:pic>
            <p:nvPicPr>
              <p:cNvPr id="5" name="Ink 4">
                <a:extLst>
                  <a:ext uri="{FF2B5EF4-FFF2-40B4-BE49-F238E27FC236}">
                    <a16:creationId xmlns:a16="http://schemas.microsoft.com/office/drawing/2014/main" id="{16A043E8-7DD4-4D27-A648-7DB40B6E12B0}"/>
                  </a:ext>
                </a:extLst>
              </p:cNvPr>
              <p:cNvPicPr/>
              <p:nvPr/>
            </p:nvPicPr>
            <p:blipFill>
              <a:blip r:embed="rId15"/>
              <a:stretch>
                <a:fillRect/>
              </a:stretch>
            </p:blipFill>
            <p:spPr>
              <a:xfrm>
                <a:off x="3087246" y="2797238"/>
                <a:ext cx="2260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 6">
                <a:extLst>
                  <a:ext uri="{FF2B5EF4-FFF2-40B4-BE49-F238E27FC236}">
                    <a16:creationId xmlns:a16="http://schemas.microsoft.com/office/drawing/2014/main" id="{B82EF288-4194-4ABA-A356-69BBC988C934}"/>
                  </a:ext>
                </a:extLst>
              </p14:cNvPr>
              <p14:cNvContentPartPr/>
              <p14:nvPr/>
            </p14:nvContentPartPr>
            <p14:xfrm>
              <a:off x="3375606" y="3796598"/>
              <a:ext cx="172080" cy="243720"/>
            </p14:xfrm>
          </p:contentPart>
        </mc:Choice>
        <mc:Fallback xmlns="">
          <p:pic>
            <p:nvPicPr>
              <p:cNvPr id="7" name="Ink 6">
                <a:extLst>
                  <a:ext uri="{FF2B5EF4-FFF2-40B4-BE49-F238E27FC236}">
                    <a16:creationId xmlns:a16="http://schemas.microsoft.com/office/drawing/2014/main" id="{B82EF288-4194-4ABA-A356-69BBC988C934}"/>
                  </a:ext>
                </a:extLst>
              </p:cNvPr>
              <p:cNvPicPr/>
              <p:nvPr/>
            </p:nvPicPr>
            <p:blipFill>
              <a:blip r:embed="rId17"/>
              <a:stretch>
                <a:fillRect/>
              </a:stretch>
            </p:blipFill>
            <p:spPr>
              <a:xfrm>
                <a:off x="3366966" y="3787598"/>
                <a:ext cx="1897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 name="Ink 7">
                <a:extLst>
                  <a:ext uri="{FF2B5EF4-FFF2-40B4-BE49-F238E27FC236}">
                    <a16:creationId xmlns:a16="http://schemas.microsoft.com/office/drawing/2014/main" id="{DA2721B1-5196-455A-8648-9231F2649E88}"/>
                  </a:ext>
                </a:extLst>
              </p14:cNvPr>
              <p14:cNvContentPartPr/>
              <p14:nvPr/>
            </p14:nvContentPartPr>
            <p14:xfrm>
              <a:off x="3289206" y="2796158"/>
              <a:ext cx="119520" cy="270360"/>
            </p14:xfrm>
          </p:contentPart>
        </mc:Choice>
        <mc:Fallback xmlns="">
          <p:pic>
            <p:nvPicPr>
              <p:cNvPr id="8" name="Ink 7">
                <a:extLst>
                  <a:ext uri="{FF2B5EF4-FFF2-40B4-BE49-F238E27FC236}">
                    <a16:creationId xmlns:a16="http://schemas.microsoft.com/office/drawing/2014/main" id="{DA2721B1-5196-455A-8648-9231F2649E88}"/>
                  </a:ext>
                </a:extLst>
              </p:cNvPr>
              <p:cNvPicPr/>
              <p:nvPr/>
            </p:nvPicPr>
            <p:blipFill>
              <a:blip r:embed="rId19"/>
              <a:stretch>
                <a:fillRect/>
              </a:stretch>
            </p:blipFill>
            <p:spPr>
              <a:xfrm>
                <a:off x="3280206" y="2787158"/>
                <a:ext cx="137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Ink 8">
                <a:extLst>
                  <a:ext uri="{FF2B5EF4-FFF2-40B4-BE49-F238E27FC236}">
                    <a16:creationId xmlns:a16="http://schemas.microsoft.com/office/drawing/2014/main" id="{EB230EED-F720-466D-A950-4D9135AA4BAC}"/>
                  </a:ext>
                </a:extLst>
              </p14:cNvPr>
              <p14:cNvContentPartPr/>
              <p14:nvPr/>
            </p14:nvContentPartPr>
            <p14:xfrm>
              <a:off x="3488286" y="3759518"/>
              <a:ext cx="144360" cy="305280"/>
            </p14:xfrm>
          </p:contentPart>
        </mc:Choice>
        <mc:Fallback xmlns="">
          <p:pic>
            <p:nvPicPr>
              <p:cNvPr id="9" name="Ink 8">
                <a:extLst>
                  <a:ext uri="{FF2B5EF4-FFF2-40B4-BE49-F238E27FC236}">
                    <a16:creationId xmlns:a16="http://schemas.microsoft.com/office/drawing/2014/main" id="{EB230EED-F720-466D-A950-4D9135AA4BAC}"/>
                  </a:ext>
                </a:extLst>
              </p:cNvPr>
              <p:cNvPicPr/>
              <p:nvPr/>
            </p:nvPicPr>
            <p:blipFill>
              <a:blip r:embed="rId21"/>
              <a:stretch>
                <a:fillRect/>
              </a:stretch>
            </p:blipFill>
            <p:spPr>
              <a:xfrm>
                <a:off x="3479646" y="3750878"/>
                <a:ext cx="1620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2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25"/>
              <a:stretch>
                <a:fillRect/>
              </a:stretch>
            </p:blipFill>
            <p:spPr>
              <a:xfrm>
                <a:off x="3609966" y="2964638"/>
                <a:ext cx="163800" cy="115560"/>
              </a:xfrm>
              <a:prstGeom prst="rect">
                <a:avLst/>
              </a:prstGeom>
            </p:spPr>
          </p:pic>
        </mc:Fallback>
      </mc:AlternateContent>
    </p:spTree>
    <p:extLst>
      <p:ext uri="{BB962C8B-B14F-4D97-AF65-F5344CB8AC3E}">
        <p14:creationId xmlns:p14="http://schemas.microsoft.com/office/powerpoint/2010/main" val="3588511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lstStyle/>
              <a:p>
                <a:pPr marL="0" indent="0">
                  <a:buNone/>
                </a:pPr>
                <a:r>
                  <a:rPr lang="en-US" dirty="0"/>
                  <a:t>Solution:</a:t>
                </a:r>
              </a:p>
              <a:p>
                <a:pPr marL="0" indent="0">
                  <a:buNone/>
                </a:pPr>
                <a:r>
                  <a:rPr lang="en-US" dirty="0"/>
                  <a:t>Because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𝐴𝐷</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acc>
                      <m:accPr>
                        <m:chr m:val="⃗"/>
                        <m:ctrlPr>
                          <a:rPr lang="en-US" i="1">
                            <a:latin typeface="Cambria Math" panose="02040503050406030204" pitchFamily="18" charset="0"/>
                          </a:rPr>
                        </m:ctrlPr>
                      </m:accPr>
                      <m:e>
                        <m:r>
                          <a:rPr lang="en-US" i="1">
                            <a:latin typeface="Cambria Math" panose="02040503050406030204" pitchFamily="18" charset="0"/>
                          </a:rPr>
                          <m:t>𝐵𝐶</m:t>
                        </m:r>
                      </m:e>
                    </m:acc>
                  </m:oMath>
                </a14:m>
                <a:r>
                  <a:rPr lang="en-US" dirty="0"/>
                  <a:t>, therefore we know that the top side length and bottom side length are parallel.</a:t>
                </a:r>
              </a:p>
              <a:p>
                <a:pPr marL="0" indent="0">
                  <a:buNone/>
                </a:pPr>
                <a:r>
                  <a:rPr lang="en-US" dirty="0"/>
                  <a:t>Also, using Z-patterns tells us that the two angles with red X’s are equal.</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r="-247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51F215D1-4217-4E60-9810-B11930642DF0}"/>
                  </a:ext>
                </a:extLst>
              </p14:cNvPr>
              <p14:cNvContentPartPr/>
              <p14:nvPr/>
            </p14:nvContentPartPr>
            <p14:xfrm>
              <a:off x="3161406" y="3447758"/>
              <a:ext cx="135720" cy="136080"/>
            </p14:xfrm>
          </p:contentPart>
        </mc:Choice>
        <mc:Fallback xmlns="">
          <p:pic>
            <p:nvPicPr>
              <p:cNvPr id="28" name="Ink 27">
                <a:extLst>
                  <a:ext uri="{FF2B5EF4-FFF2-40B4-BE49-F238E27FC236}">
                    <a16:creationId xmlns:a16="http://schemas.microsoft.com/office/drawing/2014/main" id="{51F215D1-4217-4E60-9810-B11930642DF0}"/>
                  </a:ext>
                </a:extLst>
              </p:cNvPr>
              <p:cNvPicPr/>
              <p:nvPr/>
            </p:nvPicPr>
            <p:blipFill>
              <a:blip r:embed="rId13"/>
              <a:stretch>
                <a:fillRect/>
              </a:stretch>
            </p:blipFill>
            <p:spPr>
              <a:xfrm>
                <a:off x="3152766" y="3439118"/>
                <a:ext cx="1533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16A043E8-7DD4-4D27-A648-7DB40B6E12B0}"/>
                  </a:ext>
                </a:extLst>
              </p14:cNvPr>
              <p14:cNvContentPartPr/>
              <p14:nvPr/>
            </p14:nvContentPartPr>
            <p14:xfrm>
              <a:off x="3096246" y="2806238"/>
              <a:ext cx="208440" cy="222840"/>
            </p14:xfrm>
          </p:contentPart>
        </mc:Choice>
        <mc:Fallback xmlns="">
          <p:pic>
            <p:nvPicPr>
              <p:cNvPr id="5" name="Ink 4">
                <a:extLst>
                  <a:ext uri="{FF2B5EF4-FFF2-40B4-BE49-F238E27FC236}">
                    <a16:creationId xmlns:a16="http://schemas.microsoft.com/office/drawing/2014/main" id="{16A043E8-7DD4-4D27-A648-7DB40B6E12B0}"/>
                  </a:ext>
                </a:extLst>
              </p:cNvPr>
              <p:cNvPicPr/>
              <p:nvPr/>
            </p:nvPicPr>
            <p:blipFill>
              <a:blip r:embed="rId15"/>
              <a:stretch>
                <a:fillRect/>
              </a:stretch>
            </p:blipFill>
            <p:spPr>
              <a:xfrm>
                <a:off x="3087246" y="2797238"/>
                <a:ext cx="2260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 6">
                <a:extLst>
                  <a:ext uri="{FF2B5EF4-FFF2-40B4-BE49-F238E27FC236}">
                    <a16:creationId xmlns:a16="http://schemas.microsoft.com/office/drawing/2014/main" id="{B82EF288-4194-4ABA-A356-69BBC988C934}"/>
                  </a:ext>
                </a:extLst>
              </p14:cNvPr>
              <p14:cNvContentPartPr/>
              <p14:nvPr/>
            </p14:nvContentPartPr>
            <p14:xfrm>
              <a:off x="3375606" y="3796598"/>
              <a:ext cx="172080" cy="243720"/>
            </p14:xfrm>
          </p:contentPart>
        </mc:Choice>
        <mc:Fallback xmlns="">
          <p:pic>
            <p:nvPicPr>
              <p:cNvPr id="7" name="Ink 6">
                <a:extLst>
                  <a:ext uri="{FF2B5EF4-FFF2-40B4-BE49-F238E27FC236}">
                    <a16:creationId xmlns:a16="http://schemas.microsoft.com/office/drawing/2014/main" id="{B82EF288-4194-4ABA-A356-69BBC988C934}"/>
                  </a:ext>
                </a:extLst>
              </p:cNvPr>
              <p:cNvPicPr/>
              <p:nvPr/>
            </p:nvPicPr>
            <p:blipFill>
              <a:blip r:embed="rId17"/>
              <a:stretch>
                <a:fillRect/>
              </a:stretch>
            </p:blipFill>
            <p:spPr>
              <a:xfrm>
                <a:off x="3366966" y="3787598"/>
                <a:ext cx="1897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 name="Ink 7">
                <a:extLst>
                  <a:ext uri="{FF2B5EF4-FFF2-40B4-BE49-F238E27FC236}">
                    <a16:creationId xmlns:a16="http://schemas.microsoft.com/office/drawing/2014/main" id="{DA2721B1-5196-455A-8648-9231F2649E88}"/>
                  </a:ext>
                </a:extLst>
              </p14:cNvPr>
              <p14:cNvContentPartPr/>
              <p14:nvPr/>
            </p14:nvContentPartPr>
            <p14:xfrm>
              <a:off x="3289206" y="2796158"/>
              <a:ext cx="119520" cy="270360"/>
            </p14:xfrm>
          </p:contentPart>
        </mc:Choice>
        <mc:Fallback xmlns="">
          <p:pic>
            <p:nvPicPr>
              <p:cNvPr id="8" name="Ink 7">
                <a:extLst>
                  <a:ext uri="{FF2B5EF4-FFF2-40B4-BE49-F238E27FC236}">
                    <a16:creationId xmlns:a16="http://schemas.microsoft.com/office/drawing/2014/main" id="{DA2721B1-5196-455A-8648-9231F2649E88}"/>
                  </a:ext>
                </a:extLst>
              </p:cNvPr>
              <p:cNvPicPr/>
              <p:nvPr/>
            </p:nvPicPr>
            <p:blipFill>
              <a:blip r:embed="rId19"/>
              <a:stretch>
                <a:fillRect/>
              </a:stretch>
            </p:blipFill>
            <p:spPr>
              <a:xfrm>
                <a:off x="3280206" y="2787158"/>
                <a:ext cx="137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Ink 8">
                <a:extLst>
                  <a:ext uri="{FF2B5EF4-FFF2-40B4-BE49-F238E27FC236}">
                    <a16:creationId xmlns:a16="http://schemas.microsoft.com/office/drawing/2014/main" id="{EB230EED-F720-466D-A950-4D9135AA4BAC}"/>
                  </a:ext>
                </a:extLst>
              </p14:cNvPr>
              <p14:cNvContentPartPr/>
              <p14:nvPr/>
            </p14:nvContentPartPr>
            <p14:xfrm>
              <a:off x="3488286" y="3759518"/>
              <a:ext cx="144360" cy="305280"/>
            </p14:xfrm>
          </p:contentPart>
        </mc:Choice>
        <mc:Fallback xmlns="">
          <p:pic>
            <p:nvPicPr>
              <p:cNvPr id="9" name="Ink 8">
                <a:extLst>
                  <a:ext uri="{FF2B5EF4-FFF2-40B4-BE49-F238E27FC236}">
                    <a16:creationId xmlns:a16="http://schemas.microsoft.com/office/drawing/2014/main" id="{EB230EED-F720-466D-A950-4D9135AA4BAC}"/>
                  </a:ext>
                </a:extLst>
              </p:cNvPr>
              <p:cNvPicPr/>
              <p:nvPr/>
            </p:nvPicPr>
            <p:blipFill>
              <a:blip r:embed="rId21"/>
              <a:stretch>
                <a:fillRect/>
              </a:stretch>
            </p:blipFill>
            <p:spPr>
              <a:xfrm>
                <a:off x="3479646" y="3750878"/>
                <a:ext cx="1620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2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2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2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29"/>
              <a:stretch>
                <a:fillRect/>
              </a:stretch>
            </p:blipFill>
            <p:spPr>
              <a:xfrm>
                <a:off x="4572246" y="3814238"/>
                <a:ext cx="171720" cy="138240"/>
              </a:xfrm>
              <a:prstGeom prst="rect">
                <a:avLst/>
              </a:prstGeom>
            </p:spPr>
          </p:pic>
        </mc:Fallback>
      </mc:AlternateContent>
    </p:spTree>
    <p:extLst>
      <p:ext uri="{BB962C8B-B14F-4D97-AF65-F5344CB8AC3E}">
        <p14:creationId xmlns:p14="http://schemas.microsoft.com/office/powerpoint/2010/main" val="3589145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lstStyle/>
              <a:p>
                <a:pPr marL="0" indent="0">
                  <a:buNone/>
                </a:pPr>
                <a:r>
                  <a:rPr lang="en-US" dirty="0"/>
                  <a:t>Solution:</a:t>
                </a:r>
              </a:p>
              <a:p>
                <a:pPr marL="0" indent="0">
                  <a:buNone/>
                </a:pPr>
                <a:r>
                  <a:rPr lang="en-US" dirty="0"/>
                  <a:t>Because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𝐴𝐷</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acc>
                      <m:accPr>
                        <m:chr m:val="⃗"/>
                        <m:ctrlPr>
                          <a:rPr lang="en-US" i="1">
                            <a:latin typeface="Cambria Math" panose="02040503050406030204" pitchFamily="18" charset="0"/>
                          </a:rPr>
                        </m:ctrlPr>
                      </m:accPr>
                      <m:e>
                        <m:r>
                          <a:rPr lang="en-US" i="1">
                            <a:latin typeface="Cambria Math" panose="02040503050406030204" pitchFamily="18" charset="0"/>
                          </a:rPr>
                          <m:t>𝐵𝐶</m:t>
                        </m:r>
                      </m:e>
                    </m:acc>
                  </m:oMath>
                </a14:m>
                <a:r>
                  <a:rPr lang="en-US" dirty="0"/>
                  <a:t>, therefore we know that the top side length and bottom side length are parallel.</a:t>
                </a:r>
              </a:p>
              <a:p>
                <a:pPr marL="0" indent="0">
                  <a:buNone/>
                </a:pPr>
                <a:r>
                  <a:rPr lang="en-US" dirty="0"/>
                  <a:t>Also, using the X-pattern (opposite angle theorem) we see that the two angles marked by theta are equal.</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r="-247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16A043E8-7DD4-4D27-A648-7DB40B6E12B0}"/>
                  </a:ext>
                </a:extLst>
              </p14:cNvPr>
              <p14:cNvContentPartPr/>
              <p14:nvPr/>
            </p14:nvContentPartPr>
            <p14:xfrm>
              <a:off x="3096246" y="2806238"/>
              <a:ext cx="208440" cy="222840"/>
            </p14:xfrm>
          </p:contentPart>
        </mc:Choice>
        <mc:Fallback xmlns="">
          <p:pic>
            <p:nvPicPr>
              <p:cNvPr id="5" name="Ink 4">
                <a:extLst>
                  <a:ext uri="{FF2B5EF4-FFF2-40B4-BE49-F238E27FC236}">
                    <a16:creationId xmlns:a16="http://schemas.microsoft.com/office/drawing/2014/main" id="{16A043E8-7DD4-4D27-A648-7DB40B6E12B0}"/>
                  </a:ext>
                </a:extLst>
              </p:cNvPr>
              <p:cNvPicPr/>
              <p:nvPr/>
            </p:nvPicPr>
            <p:blipFill>
              <a:blip r:embed="rId13"/>
              <a:stretch>
                <a:fillRect/>
              </a:stretch>
            </p:blipFill>
            <p:spPr>
              <a:xfrm>
                <a:off x="3087246" y="2797238"/>
                <a:ext cx="2260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B82EF288-4194-4ABA-A356-69BBC988C934}"/>
                  </a:ext>
                </a:extLst>
              </p14:cNvPr>
              <p14:cNvContentPartPr/>
              <p14:nvPr/>
            </p14:nvContentPartPr>
            <p14:xfrm>
              <a:off x="3375606" y="3796598"/>
              <a:ext cx="172080" cy="243720"/>
            </p14:xfrm>
          </p:contentPart>
        </mc:Choice>
        <mc:Fallback xmlns="">
          <p:pic>
            <p:nvPicPr>
              <p:cNvPr id="7" name="Ink 6">
                <a:extLst>
                  <a:ext uri="{FF2B5EF4-FFF2-40B4-BE49-F238E27FC236}">
                    <a16:creationId xmlns:a16="http://schemas.microsoft.com/office/drawing/2014/main" id="{B82EF288-4194-4ABA-A356-69BBC988C934}"/>
                  </a:ext>
                </a:extLst>
              </p:cNvPr>
              <p:cNvPicPr/>
              <p:nvPr/>
            </p:nvPicPr>
            <p:blipFill>
              <a:blip r:embed="rId15"/>
              <a:stretch>
                <a:fillRect/>
              </a:stretch>
            </p:blipFill>
            <p:spPr>
              <a:xfrm>
                <a:off x="3366966" y="3787598"/>
                <a:ext cx="1897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DA2721B1-5196-455A-8648-9231F2649E88}"/>
                  </a:ext>
                </a:extLst>
              </p14:cNvPr>
              <p14:cNvContentPartPr/>
              <p14:nvPr/>
            </p14:nvContentPartPr>
            <p14:xfrm>
              <a:off x="3289206" y="2796158"/>
              <a:ext cx="119520" cy="270360"/>
            </p14:xfrm>
          </p:contentPart>
        </mc:Choice>
        <mc:Fallback xmlns="">
          <p:pic>
            <p:nvPicPr>
              <p:cNvPr id="8" name="Ink 7">
                <a:extLst>
                  <a:ext uri="{FF2B5EF4-FFF2-40B4-BE49-F238E27FC236}">
                    <a16:creationId xmlns:a16="http://schemas.microsoft.com/office/drawing/2014/main" id="{DA2721B1-5196-455A-8648-9231F2649E88}"/>
                  </a:ext>
                </a:extLst>
              </p:cNvPr>
              <p:cNvPicPr/>
              <p:nvPr/>
            </p:nvPicPr>
            <p:blipFill>
              <a:blip r:embed="rId17"/>
              <a:stretch>
                <a:fillRect/>
              </a:stretch>
            </p:blipFill>
            <p:spPr>
              <a:xfrm>
                <a:off x="3280206" y="2787158"/>
                <a:ext cx="137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EB230EED-F720-466D-A950-4D9135AA4BAC}"/>
                  </a:ext>
                </a:extLst>
              </p14:cNvPr>
              <p14:cNvContentPartPr/>
              <p14:nvPr/>
            </p14:nvContentPartPr>
            <p14:xfrm>
              <a:off x="3488286" y="3759518"/>
              <a:ext cx="144360" cy="305280"/>
            </p14:xfrm>
          </p:contentPart>
        </mc:Choice>
        <mc:Fallback xmlns="">
          <p:pic>
            <p:nvPicPr>
              <p:cNvPr id="9" name="Ink 8">
                <a:extLst>
                  <a:ext uri="{FF2B5EF4-FFF2-40B4-BE49-F238E27FC236}">
                    <a16:creationId xmlns:a16="http://schemas.microsoft.com/office/drawing/2014/main" id="{EB230EED-F720-466D-A950-4D9135AA4BAC}"/>
                  </a:ext>
                </a:extLst>
              </p:cNvPr>
              <p:cNvPicPr/>
              <p:nvPr/>
            </p:nvPicPr>
            <p:blipFill>
              <a:blip r:embed="rId19"/>
              <a:stretch>
                <a:fillRect/>
              </a:stretch>
            </p:blipFill>
            <p:spPr>
              <a:xfrm>
                <a:off x="3479646" y="3750878"/>
                <a:ext cx="1620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21"/>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23"/>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25"/>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27"/>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9"/>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31"/>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33"/>
              <a:stretch>
                <a:fillRect/>
              </a:stretch>
            </p:blipFill>
            <p:spPr>
              <a:xfrm>
                <a:off x="3477883" y="3215918"/>
                <a:ext cx="104687" cy="163080"/>
              </a:xfrm>
              <a:prstGeom prst="rect">
                <a:avLst/>
              </a:prstGeom>
            </p:spPr>
          </p:pic>
        </mc:Fallback>
      </mc:AlternateContent>
    </p:spTree>
    <p:extLst>
      <p:ext uri="{BB962C8B-B14F-4D97-AF65-F5344CB8AC3E}">
        <p14:creationId xmlns:p14="http://schemas.microsoft.com/office/powerpoint/2010/main" val="22001261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lstStyle/>
          <a:p>
            <a:pPr marL="0" indent="0">
              <a:buNone/>
            </a:pPr>
            <a:r>
              <a:rPr lang="en-US" dirty="0"/>
              <a:t>Solution:</a:t>
            </a:r>
          </a:p>
          <a:p>
            <a:pPr marL="0" indent="0">
              <a:buNone/>
            </a:pPr>
            <a:r>
              <a:rPr lang="en-US" dirty="0"/>
              <a:t>Now, notice that triangle ADE and triangle CBE have the same three angles. This means that they are similar triangles</a:t>
            </a:r>
          </a:p>
          <a:p>
            <a:pPr marL="0" indent="0">
              <a:buNone/>
            </a:pPr>
            <a:endParaRPr lang="en-US" dirty="0"/>
          </a:p>
        </p:txBody>
      </p:sp>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4"/>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6"/>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8"/>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0"/>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16A043E8-7DD4-4D27-A648-7DB40B6E12B0}"/>
                  </a:ext>
                </a:extLst>
              </p14:cNvPr>
              <p14:cNvContentPartPr/>
              <p14:nvPr/>
            </p14:nvContentPartPr>
            <p14:xfrm>
              <a:off x="3096246" y="2806238"/>
              <a:ext cx="208440" cy="222840"/>
            </p14:xfrm>
          </p:contentPart>
        </mc:Choice>
        <mc:Fallback xmlns="">
          <p:pic>
            <p:nvPicPr>
              <p:cNvPr id="5" name="Ink 4">
                <a:extLst>
                  <a:ext uri="{FF2B5EF4-FFF2-40B4-BE49-F238E27FC236}">
                    <a16:creationId xmlns:a16="http://schemas.microsoft.com/office/drawing/2014/main" id="{16A043E8-7DD4-4D27-A648-7DB40B6E12B0}"/>
                  </a:ext>
                </a:extLst>
              </p:cNvPr>
              <p:cNvPicPr/>
              <p:nvPr/>
            </p:nvPicPr>
            <p:blipFill>
              <a:blip r:embed="rId12"/>
              <a:stretch>
                <a:fillRect/>
              </a:stretch>
            </p:blipFill>
            <p:spPr>
              <a:xfrm>
                <a:off x="3087246" y="2797238"/>
                <a:ext cx="2260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B82EF288-4194-4ABA-A356-69BBC988C934}"/>
                  </a:ext>
                </a:extLst>
              </p14:cNvPr>
              <p14:cNvContentPartPr/>
              <p14:nvPr/>
            </p14:nvContentPartPr>
            <p14:xfrm>
              <a:off x="3375606" y="3796598"/>
              <a:ext cx="172080" cy="243720"/>
            </p14:xfrm>
          </p:contentPart>
        </mc:Choice>
        <mc:Fallback xmlns="">
          <p:pic>
            <p:nvPicPr>
              <p:cNvPr id="7" name="Ink 6">
                <a:extLst>
                  <a:ext uri="{FF2B5EF4-FFF2-40B4-BE49-F238E27FC236}">
                    <a16:creationId xmlns:a16="http://schemas.microsoft.com/office/drawing/2014/main" id="{B82EF288-4194-4ABA-A356-69BBC988C934}"/>
                  </a:ext>
                </a:extLst>
              </p:cNvPr>
              <p:cNvPicPr/>
              <p:nvPr/>
            </p:nvPicPr>
            <p:blipFill>
              <a:blip r:embed="rId14"/>
              <a:stretch>
                <a:fillRect/>
              </a:stretch>
            </p:blipFill>
            <p:spPr>
              <a:xfrm>
                <a:off x="3366966" y="3787598"/>
                <a:ext cx="1897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DA2721B1-5196-455A-8648-9231F2649E88}"/>
                  </a:ext>
                </a:extLst>
              </p14:cNvPr>
              <p14:cNvContentPartPr/>
              <p14:nvPr/>
            </p14:nvContentPartPr>
            <p14:xfrm>
              <a:off x="3289206" y="2796158"/>
              <a:ext cx="119520" cy="270360"/>
            </p14:xfrm>
          </p:contentPart>
        </mc:Choice>
        <mc:Fallback xmlns="">
          <p:pic>
            <p:nvPicPr>
              <p:cNvPr id="8" name="Ink 7">
                <a:extLst>
                  <a:ext uri="{FF2B5EF4-FFF2-40B4-BE49-F238E27FC236}">
                    <a16:creationId xmlns:a16="http://schemas.microsoft.com/office/drawing/2014/main" id="{DA2721B1-5196-455A-8648-9231F2649E88}"/>
                  </a:ext>
                </a:extLst>
              </p:cNvPr>
              <p:cNvPicPr/>
              <p:nvPr/>
            </p:nvPicPr>
            <p:blipFill>
              <a:blip r:embed="rId16"/>
              <a:stretch>
                <a:fillRect/>
              </a:stretch>
            </p:blipFill>
            <p:spPr>
              <a:xfrm>
                <a:off x="3280206" y="2787158"/>
                <a:ext cx="137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EB230EED-F720-466D-A950-4D9135AA4BAC}"/>
                  </a:ext>
                </a:extLst>
              </p14:cNvPr>
              <p14:cNvContentPartPr/>
              <p14:nvPr/>
            </p14:nvContentPartPr>
            <p14:xfrm>
              <a:off x="3488286" y="3759518"/>
              <a:ext cx="144360" cy="305280"/>
            </p14:xfrm>
          </p:contentPart>
        </mc:Choice>
        <mc:Fallback xmlns="">
          <p:pic>
            <p:nvPicPr>
              <p:cNvPr id="9" name="Ink 8">
                <a:extLst>
                  <a:ext uri="{FF2B5EF4-FFF2-40B4-BE49-F238E27FC236}">
                    <a16:creationId xmlns:a16="http://schemas.microsoft.com/office/drawing/2014/main" id="{EB230EED-F720-466D-A950-4D9135AA4BAC}"/>
                  </a:ext>
                </a:extLst>
              </p:cNvPr>
              <p:cNvPicPr/>
              <p:nvPr/>
            </p:nvPicPr>
            <p:blipFill>
              <a:blip r:embed="rId18"/>
              <a:stretch>
                <a:fillRect/>
              </a:stretch>
            </p:blipFill>
            <p:spPr>
              <a:xfrm>
                <a:off x="3479646" y="3750878"/>
                <a:ext cx="1620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20"/>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22"/>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24"/>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26"/>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8"/>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30"/>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32"/>
              <a:stretch>
                <a:fillRect/>
              </a:stretch>
            </p:blipFill>
            <p:spPr>
              <a:xfrm>
                <a:off x="3477883" y="3215918"/>
                <a:ext cx="104687" cy="163080"/>
              </a:xfrm>
              <a:prstGeom prst="rect">
                <a:avLst/>
              </a:prstGeom>
            </p:spPr>
          </p:pic>
        </mc:Fallback>
      </mc:AlternateContent>
    </p:spTree>
    <p:extLst>
      <p:ext uri="{BB962C8B-B14F-4D97-AF65-F5344CB8AC3E}">
        <p14:creationId xmlns:p14="http://schemas.microsoft.com/office/powerpoint/2010/main" val="32807063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lstStyle/>
          <a:p>
            <a:pPr marL="0" indent="0">
              <a:buNone/>
            </a:pPr>
            <a:r>
              <a:rPr lang="en-US" dirty="0"/>
              <a:t>Solution:</a:t>
            </a:r>
          </a:p>
          <a:p>
            <a:pPr marL="0" indent="0">
              <a:buNone/>
            </a:pPr>
            <a:r>
              <a:rPr lang="en-US" dirty="0"/>
              <a:t>Now, notice that triangle ADE and triangle CBE have the same three angles. This means that they are similar triangles</a:t>
            </a:r>
          </a:p>
          <a:p>
            <a:pPr marL="0" indent="0">
              <a:buNone/>
            </a:pPr>
            <a:r>
              <a:rPr lang="en-US" dirty="0"/>
              <a:t>AD is three fifths as long as BC. That means that if AD is 3 green units long, then BC is 5 green units long.</a:t>
            </a:r>
          </a:p>
          <a:p>
            <a:pPr marL="0" indent="0">
              <a:buNone/>
            </a:pPr>
            <a:endParaRPr lang="en-US" dirty="0"/>
          </a:p>
        </p:txBody>
      </p:sp>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4"/>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6"/>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8"/>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0"/>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16A043E8-7DD4-4D27-A648-7DB40B6E12B0}"/>
                  </a:ext>
                </a:extLst>
              </p14:cNvPr>
              <p14:cNvContentPartPr/>
              <p14:nvPr/>
            </p14:nvContentPartPr>
            <p14:xfrm>
              <a:off x="3096246" y="2806238"/>
              <a:ext cx="208440" cy="222840"/>
            </p14:xfrm>
          </p:contentPart>
        </mc:Choice>
        <mc:Fallback xmlns="">
          <p:pic>
            <p:nvPicPr>
              <p:cNvPr id="5" name="Ink 4">
                <a:extLst>
                  <a:ext uri="{FF2B5EF4-FFF2-40B4-BE49-F238E27FC236}">
                    <a16:creationId xmlns:a16="http://schemas.microsoft.com/office/drawing/2014/main" id="{16A043E8-7DD4-4D27-A648-7DB40B6E12B0}"/>
                  </a:ext>
                </a:extLst>
              </p:cNvPr>
              <p:cNvPicPr/>
              <p:nvPr/>
            </p:nvPicPr>
            <p:blipFill>
              <a:blip r:embed="rId12"/>
              <a:stretch>
                <a:fillRect/>
              </a:stretch>
            </p:blipFill>
            <p:spPr>
              <a:xfrm>
                <a:off x="3087246" y="2797238"/>
                <a:ext cx="2260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B82EF288-4194-4ABA-A356-69BBC988C934}"/>
                  </a:ext>
                </a:extLst>
              </p14:cNvPr>
              <p14:cNvContentPartPr/>
              <p14:nvPr/>
            </p14:nvContentPartPr>
            <p14:xfrm>
              <a:off x="3375606" y="3796598"/>
              <a:ext cx="172080" cy="243720"/>
            </p14:xfrm>
          </p:contentPart>
        </mc:Choice>
        <mc:Fallback xmlns="">
          <p:pic>
            <p:nvPicPr>
              <p:cNvPr id="7" name="Ink 6">
                <a:extLst>
                  <a:ext uri="{FF2B5EF4-FFF2-40B4-BE49-F238E27FC236}">
                    <a16:creationId xmlns:a16="http://schemas.microsoft.com/office/drawing/2014/main" id="{B82EF288-4194-4ABA-A356-69BBC988C934}"/>
                  </a:ext>
                </a:extLst>
              </p:cNvPr>
              <p:cNvPicPr/>
              <p:nvPr/>
            </p:nvPicPr>
            <p:blipFill>
              <a:blip r:embed="rId14"/>
              <a:stretch>
                <a:fillRect/>
              </a:stretch>
            </p:blipFill>
            <p:spPr>
              <a:xfrm>
                <a:off x="3366966" y="3787598"/>
                <a:ext cx="1897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DA2721B1-5196-455A-8648-9231F2649E88}"/>
                  </a:ext>
                </a:extLst>
              </p14:cNvPr>
              <p14:cNvContentPartPr/>
              <p14:nvPr/>
            </p14:nvContentPartPr>
            <p14:xfrm>
              <a:off x="3289206" y="2796158"/>
              <a:ext cx="119520" cy="270360"/>
            </p14:xfrm>
          </p:contentPart>
        </mc:Choice>
        <mc:Fallback xmlns="">
          <p:pic>
            <p:nvPicPr>
              <p:cNvPr id="8" name="Ink 7">
                <a:extLst>
                  <a:ext uri="{FF2B5EF4-FFF2-40B4-BE49-F238E27FC236}">
                    <a16:creationId xmlns:a16="http://schemas.microsoft.com/office/drawing/2014/main" id="{DA2721B1-5196-455A-8648-9231F2649E88}"/>
                  </a:ext>
                </a:extLst>
              </p:cNvPr>
              <p:cNvPicPr/>
              <p:nvPr/>
            </p:nvPicPr>
            <p:blipFill>
              <a:blip r:embed="rId16"/>
              <a:stretch>
                <a:fillRect/>
              </a:stretch>
            </p:blipFill>
            <p:spPr>
              <a:xfrm>
                <a:off x="3280206" y="2787158"/>
                <a:ext cx="137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EB230EED-F720-466D-A950-4D9135AA4BAC}"/>
                  </a:ext>
                </a:extLst>
              </p14:cNvPr>
              <p14:cNvContentPartPr/>
              <p14:nvPr/>
            </p14:nvContentPartPr>
            <p14:xfrm>
              <a:off x="3488286" y="3759518"/>
              <a:ext cx="144360" cy="305280"/>
            </p14:xfrm>
          </p:contentPart>
        </mc:Choice>
        <mc:Fallback xmlns="">
          <p:pic>
            <p:nvPicPr>
              <p:cNvPr id="9" name="Ink 8">
                <a:extLst>
                  <a:ext uri="{FF2B5EF4-FFF2-40B4-BE49-F238E27FC236}">
                    <a16:creationId xmlns:a16="http://schemas.microsoft.com/office/drawing/2014/main" id="{EB230EED-F720-466D-A950-4D9135AA4BAC}"/>
                  </a:ext>
                </a:extLst>
              </p:cNvPr>
              <p:cNvPicPr/>
              <p:nvPr/>
            </p:nvPicPr>
            <p:blipFill>
              <a:blip r:embed="rId18"/>
              <a:stretch>
                <a:fillRect/>
              </a:stretch>
            </p:blipFill>
            <p:spPr>
              <a:xfrm>
                <a:off x="3479646" y="3750878"/>
                <a:ext cx="1620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20"/>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22"/>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24"/>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26"/>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8"/>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30"/>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32"/>
              <a:stretch>
                <a:fillRect/>
              </a:stretch>
            </p:blipFill>
            <p:spPr>
              <a:xfrm>
                <a:off x="3477883" y="3215918"/>
                <a:ext cx="104687" cy="163080"/>
              </a:xfrm>
              <a:prstGeom prst="rect">
                <a:avLst/>
              </a:prstGeom>
            </p:spPr>
          </p:pic>
        </mc:Fallback>
      </mc:AlternateContent>
    </p:spTree>
    <p:extLst>
      <p:ext uri="{BB962C8B-B14F-4D97-AF65-F5344CB8AC3E}">
        <p14:creationId xmlns:p14="http://schemas.microsoft.com/office/powerpoint/2010/main" val="21347088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lstStyle/>
          <a:p>
            <a:pPr marL="0" indent="0">
              <a:buNone/>
            </a:pPr>
            <a:r>
              <a:rPr lang="en-US" dirty="0"/>
              <a:t>Solution:</a:t>
            </a:r>
          </a:p>
          <a:p>
            <a:pPr marL="0" indent="0">
              <a:buNone/>
            </a:pPr>
            <a:r>
              <a:rPr lang="en-US" dirty="0"/>
              <a:t>Now, notice that triangle ADE and triangle CBE have the same three angles. This means that they are similar triangles</a:t>
            </a:r>
          </a:p>
          <a:p>
            <a:pPr marL="0" indent="0">
              <a:buNone/>
            </a:pPr>
            <a:r>
              <a:rPr lang="en-US" dirty="0"/>
              <a:t>AD is three fifths as long as BC. That means that if AD is 3 green units long, then BC is 5 </a:t>
            </a:r>
            <a:r>
              <a:rPr lang="en-US"/>
              <a:t>green units long.</a:t>
            </a: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4"/>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6"/>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8"/>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0"/>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2"/>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4"/>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6"/>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8"/>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0"/>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2"/>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4"/>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6"/>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8"/>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0"/>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2"/>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4"/>
              <a:stretch>
                <a:fillRect/>
              </a:stretch>
            </p:blipFill>
            <p:spPr>
              <a:xfrm>
                <a:off x="3852606" y="3870038"/>
                <a:ext cx="1235160" cy="152640"/>
              </a:xfrm>
              <a:prstGeom prst="rect">
                <a:avLst/>
              </a:prstGeom>
            </p:spPr>
          </p:pic>
        </mc:Fallback>
      </mc:AlternateContent>
    </p:spTree>
    <p:extLst>
      <p:ext uri="{BB962C8B-B14F-4D97-AF65-F5344CB8AC3E}">
        <p14:creationId xmlns:p14="http://schemas.microsoft.com/office/powerpoint/2010/main" val="3865213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lstStyle/>
          <a:p>
            <a:pPr marL="0" indent="0">
              <a:buNone/>
            </a:pPr>
            <a:r>
              <a:rPr lang="en-US" dirty="0"/>
              <a:t>Solution:</a:t>
            </a:r>
          </a:p>
          <a:p>
            <a:pPr marL="0" indent="0">
              <a:buNone/>
            </a:pPr>
            <a:r>
              <a:rPr lang="en-US" dirty="0"/>
              <a:t>Since the side lengths between the x and the check mark are in a 3:5 ratio, therefore the side lengths between the x and the theta are in a 3:5 ratio.</a:t>
            </a:r>
          </a:p>
          <a:p>
            <a:pPr marL="0" indent="0">
              <a:buNone/>
            </a:pPr>
            <a:endParaRPr lang="en-US" dirty="0"/>
          </a:p>
        </p:txBody>
      </p:sp>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4"/>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6"/>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8"/>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0"/>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2"/>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4"/>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6"/>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8"/>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0"/>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2"/>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4"/>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6"/>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8"/>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0"/>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2"/>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4"/>
              <a:stretch>
                <a:fillRect/>
              </a:stretch>
            </p:blipFill>
            <p:spPr>
              <a:xfrm>
                <a:off x="3852606" y="3870038"/>
                <a:ext cx="1235160" cy="152640"/>
              </a:xfrm>
              <a:prstGeom prst="rect">
                <a:avLst/>
              </a:prstGeom>
            </p:spPr>
          </p:pic>
        </mc:Fallback>
      </mc:AlternateContent>
    </p:spTree>
    <p:extLst>
      <p:ext uri="{BB962C8B-B14F-4D97-AF65-F5344CB8AC3E}">
        <p14:creationId xmlns:p14="http://schemas.microsoft.com/office/powerpoint/2010/main" val="41267007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r>
              <a:rPr lang="en-US" dirty="0"/>
              <a:t>Since the side lengths between the x and the check mark are in a 3:5 ratio, therefore the side lengths between the x and the theta are in a 3:5 ratio.</a:t>
            </a:r>
          </a:p>
          <a:p>
            <a:pPr marL="0" indent="0">
              <a:buNone/>
            </a:pPr>
            <a:r>
              <a:rPr lang="en-US" dirty="0"/>
              <a:t>Therefore, if the </a:t>
            </a:r>
            <a:r>
              <a:rPr lang="en-US"/>
              <a:t>top triangle’s </a:t>
            </a:r>
            <a:r>
              <a:rPr lang="en-US" dirty="0"/>
              <a:t>side length between the x and theta is 3 orange units long, then the bottom triangle’s is 5 orange units</a:t>
            </a:r>
          </a:p>
          <a:p>
            <a:pPr marL="0" indent="0">
              <a:buNone/>
            </a:pPr>
            <a:endParaRPr lang="en-US" dirty="0"/>
          </a:p>
        </p:txBody>
      </p:sp>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4"/>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6"/>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8"/>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0"/>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2"/>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4"/>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6"/>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8"/>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0"/>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2"/>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4"/>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6"/>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8"/>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0"/>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2"/>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4"/>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304326" y="3334358"/>
              <a:ext cx="6480" cy="36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6"/>
              <a:stretch>
                <a:fillRect/>
              </a:stretch>
            </p:blipFill>
            <p:spPr>
              <a:xfrm>
                <a:off x="3268326" y="3298358"/>
                <a:ext cx="78120" cy="72000"/>
              </a:xfrm>
              <a:prstGeom prst="rect">
                <a:avLst/>
              </a:prstGeom>
            </p:spPr>
          </p:pic>
        </mc:Fallback>
      </mc:AlternateContent>
    </p:spTree>
    <p:extLst>
      <p:ext uri="{BB962C8B-B14F-4D97-AF65-F5344CB8AC3E}">
        <p14:creationId xmlns:p14="http://schemas.microsoft.com/office/powerpoint/2010/main" val="32022001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r>
              <a:rPr lang="en-US" dirty="0"/>
              <a:t>Since the side lengths between the x and the check mark are in a 3:5 ratio, therefore the side lengths between the x and the theta are in a 3:5 ratio.</a:t>
            </a:r>
          </a:p>
          <a:p>
            <a:pPr marL="0" indent="0">
              <a:buNone/>
            </a:pPr>
            <a:r>
              <a:rPr lang="en-US" dirty="0"/>
              <a:t>Therefore, if the top triangles side length between the x and theta is 3 orange units long, then the bottom triangle’s is 5 orange units</a:t>
            </a:r>
          </a:p>
          <a:p>
            <a:pPr marL="0" indent="0">
              <a:buNone/>
            </a:pPr>
            <a:endParaRPr lang="en-US" dirty="0"/>
          </a:p>
        </p:txBody>
      </p:sp>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4"/>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6"/>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8"/>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0"/>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2"/>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4"/>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6"/>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8"/>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0"/>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2"/>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4"/>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6"/>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8"/>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0"/>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2"/>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4"/>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6"/>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8"/>
              <a:stretch>
                <a:fillRect/>
              </a:stretch>
            </p:blipFill>
            <p:spPr>
              <a:xfrm>
                <a:off x="3253213" y="3281438"/>
                <a:ext cx="1840665" cy="678240"/>
              </a:xfrm>
              <a:prstGeom prst="rect">
                <a:avLst/>
              </a:prstGeom>
            </p:spPr>
          </p:pic>
        </mc:Fallback>
      </mc:AlternateContent>
    </p:spTree>
    <p:extLst>
      <p:ext uri="{BB962C8B-B14F-4D97-AF65-F5344CB8AC3E}">
        <p14:creationId xmlns:p14="http://schemas.microsoft.com/office/powerpoint/2010/main" val="59069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r>
              <a:rPr lang="en-US" dirty="0"/>
              <a:t>Finally, the last sides are in a 3:5 ratio. So if the last side of the top triangle is 3 blue units long, then the last side of the bottom triangle is 5 blue units long.</a:t>
            </a:r>
          </a:p>
          <a:p>
            <a:pPr marL="0" indent="0">
              <a:buNone/>
            </a:pPr>
            <a:endParaRPr lang="en-US" dirty="0"/>
          </a:p>
        </p:txBody>
      </p:sp>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4"/>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6"/>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8"/>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0"/>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2"/>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4"/>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6"/>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8"/>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0"/>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2"/>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4"/>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6"/>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8"/>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0"/>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2"/>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4"/>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6"/>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8"/>
              <a:stretch>
                <a:fillRect/>
              </a:stretch>
            </p:blipFill>
            <p:spPr>
              <a:xfrm>
                <a:off x="3253213" y="3281438"/>
                <a:ext cx="1840665" cy="678240"/>
              </a:xfrm>
              <a:prstGeom prst="rect">
                <a:avLst/>
              </a:prstGeom>
            </p:spPr>
          </p:pic>
        </mc:Fallback>
      </mc:AlternateContent>
    </p:spTree>
    <p:extLst>
      <p:ext uri="{BB962C8B-B14F-4D97-AF65-F5344CB8AC3E}">
        <p14:creationId xmlns:p14="http://schemas.microsoft.com/office/powerpoint/2010/main" val="324846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DE1F-20D8-4773-845B-2D2C51AF7269}"/>
              </a:ext>
            </a:extLst>
          </p:cNvPr>
          <p:cNvSpPr>
            <a:spLocks noGrp="1"/>
          </p:cNvSpPr>
          <p:nvPr>
            <p:ph type="title"/>
          </p:nvPr>
        </p:nvSpPr>
        <p:spPr/>
        <p:txBody>
          <a:bodyPr/>
          <a:lstStyle/>
          <a:p>
            <a:r>
              <a:rPr lang="en-US" dirty="0"/>
              <a:t>Triangle Law of Addition of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683968-4388-4331-9EAA-73268FF7F2A2}"/>
                  </a:ext>
                </a:extLst>
              </p:cNvPr>
              <p:cNvSpPr>
                <a:spLocks noGrp="1"/>
              </p:cNvSpPr>
              <p:nvPr>
                <p:ph idx="1"/>
              </p:nvPr>
            </p:nvSpPr>
            <p:spPr/>
            <p:txBody>
              <a:bodyPr/>
              <a:lstStyle/>
              <a:p>
                <a:pPr marL="0" indent="0">
                  <a:buNone/>
                </a:pPr>
                <a:r>
                  <a:rPr lang="en-US" dirty="0"/>
                  <a:t>You can determine the sum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by putting the tail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r>
                      <a:rPr lang="en-US" b="0" i="1" smtClean="0">
                        <a:latin typeface="Cambria Math" panose="02040503050406030204" pitchFamily="18" charset="0"/>
                      </a:rPr>
                      <m:t> </m:t>
                    </m:r>
                  </m:oMath>
                </a14:m>
                <a:r>
                  <a:rPr lang="en-US" dirty="0"/>
                  <a:t> on the tip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and then drawing a vector straight from the tail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to the tip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a:t>. The resulting vector is called the resultant.</a:t>
                </a:r>
              </a:p>
              <a:p>
                <a:pPr marL="0" indent="0">
                  <a:buNone/>
                </a:pPr>
                <a:endParaRPr lang="en-US" dirty="0"/>
              </a:p>
              <a:p>
                <a:pPr marL="0" indent="0">
                  <a:buNone/>
                </a:pPr>
                <a:r>
                  <a:rPr lang="en-US" dirty="0"/>
                  <a:t>This method is sometimes also called the “tip to tail” method</a:t>
                </a:r>
              </a:p>
            </p:txBody>
          </p:sp>
        </mc:Choice>
        <mc:Fallback xmlns="">
          <p:sp>
            <p:nvSpPr>
              <p:cNvPr id="3" name="Content Placeholder 2">
                <a:extLst>
                  <a:ext uri="{FF2B5EF4-FFF2-40B4-BE49-F238E27FC236}">
                    <a16:creationId xmlns:a16="http://schemas.microsoft.com/office/drawing/2014/main" id="{4A683968-4388-4331-9EAA-73268FF7F2A2}"/>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21050844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r>
              <a:rPr lang="en-US" dirty="0"/>
              <a:t>Finally, the last sides are in a 3:5 ratio. So if the last side of the top triangle is 3 blue units long, then the last side of the bottom triangle is 5 blue units long.</a:t>
            </a:r>
          </a:p>
          <a:p>
            <a:pPr marL="0" indent="0">
              <a:buNone/>
            </a:pPr>
            <a:endParaRPr lang="en-US" dirty="0"/>
          </a:p>
        </p:txBody>
      </p:sp>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4"/>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6"/>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8"/>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0"/>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2"/>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4"/>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6"/>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8"/>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0"/>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2"/>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4"/>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6"/>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8"/>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0"/>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2"/>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4"/>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6"/>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8"/>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0"/>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6364759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r>
              <a:rPr lang="en-US" dirty="0"/>
              <a:t>Now, we start by writing an equation that is directionally consistent with the equation we’re trying to prove.</a:t>
            </a:r>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4"/>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6"/>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8"/>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0"/>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2"/>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4"/>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6"/>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8"/>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0"/>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2"/>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4"/>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6"/>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8"/>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0"/>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2"/>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4"/>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6"/>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8"/>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0"/>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1835406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r>
                  <a:rPr lang="en-US" dirty="0"/>
                  <a:t>Now, we start by writing an equation that is directionally consistent with the equation we’re trying to prove.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m:oMathPara>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40326259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r>
                  <a:rPr lang="en-US" dirty="0"/>
                  <a:t>Now, we start by writing an equation that is directionally consistent with the equation we’re trying to prove.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m:oMathPara>
                </a14:m>
                <a:endParaRPr lang="en-US" dirty="0"/>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oMath>
                </a14:m>
                <a:r>
                  <a:rPr lang="en-US" dirty="0"/>
                  <a:t> is parallel to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oMath>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991960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r>
                  <a:rPr lang="en-US" dirty="0"/>
                  <a:t>Now, we start by writing an equation that is directionally consistent with the equation we’re trying to prove.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m:oMathPara>
                </a14:m>
                <a:endParaRPr lang="en-US" dirty="0"/>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oMath>
                </a14:m>
                <a:r>
                  <a:rPr lang="en-US" dirty="0"/>
                  <a:t> is parallel to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oMath>
                </a14:m>
                <a:endParaRPr lang="en-US" dirty="0"/>
              </a:p>
              <a:p>
                <a:pPr marL="0"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r>
                          <a:rPr lang="en-US" b="0" i="1" smtClean="0">
                            <a:latin typeface="Cambria Math" panose="02040503050406030204" pitchFamily="18" charset="0"/>
                          </a:rPr>
                          <m:t>𝐵</m:t>
                        </m:r>
                      </m:e>
                    </m:acc>
                  </m:oMath>
                </a14:m>
                <a:r>
                  <a:rPr lang="en-US" dirty="0"/>
                  <a:t> is parallel to ⅜</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𝐴</m:t>
                        </m:r>
                        <m:r>
                          <a:rPr lang="en-US" b="0" i="1" smtClean="0">
                            <a:latin typeface="Cambria Math" panose="02040503050406030204" pitchFamily="18" charset="0"/>
                          </a:rPr>
                          <m:t>𝐵</m:t>
                        </m:r>
                      </m:e>
                    </m:acc>
                  </m:oMath>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8122157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r>
                  <a:rPr lang="en-US" dirty="0"/>
                  <a:t>Now, we start by writing an equation that is directionally consistent with the equation we’re trying to prove.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m:oMathPara>
                </a14:m>
                <a:endParaRPr lang="en-US" dirty="0"/>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oMath>
                </a14:m>
                <a:r>
                  <a:rPr lang="en-US" dirty="0"/>
                  <a:t> is parallel to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oMath>
                </a14:m>
                <a:endParaRPr lang="en-US" dirty="0"/>
              </a:p>
              <a:p>
                <a:pPr marL="0"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r>
                          <a:rPr lang="en-US" b="0" i="1" smtClean="0">
                            <a:latin typeface="Cambria Math" panose="02040503050406030204" pitchFamily="18" charset="0"/>
                          </a:rPr>
                          <m:t>𝐵</m:t>
                        </m:r>
                      </m:e>
                    </m:acc>
                  </m:oMath>
                </a14:m>
                <a:r>
                  <a:rPr lang="en-US" dirty="0"/>
                  <a:t> is parallel to ⅜</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𝐴</m:t>
                        </m:r>
                        <m:r>
                          <a:rPr lang="en-US" b="0" i="1" smtClean="0">
                            <a:latin typeface="Cambria Math" panose="02040503050406030204" pitchFamily="18" charset="0"/>
                          </a:rPr>
                          <m:t>𝐵</m:t>
                        </m:r>
                      </m:e>
                    </m:acc>
                  </m:oMath>
                </a14:m>
                <a:endParaRPr lang="en-US" dirty="0"/>
              </a:p>
              <a:p>
                <a:pPr marL="0" indent="0">
                  <a:buNone/>
                </a:pP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𝐵</m:t>
                        </m:r>
                        <m:r>
                          <a:rPr lang="en-US" i="1">
                            <a:latin typeface="Cambria Math" panose="02040503050406030204" pitchFamily="18" charset="0"/>
                          </a:rPr>
                          <m:t>𝐶</m:t>
                        </m:r>
                      </m:e>
                    </m:acc>
                  </m:oMath>
                </a14:m>
                <a:r>
                  <a:rPr lang="en-US" dirty="0"/>
                  <a:t> is parallel to ⅝</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r>
                          <a:rPr lang="en-US" b="0" i="1" smtClean="0">
                            <a:latin typeface="Cambria Math" panose="02040503050406030204" pitchFamily="18" charset="0"/>
                          </a:rPr>
                          <m:t>𝐷</m:t>
                        </m:r>
                      </m:e>
                    </m:acc>
                  </m:oMath>
                </a14:m>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b="-182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16116451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m:oMathPara>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25424805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m:oMathPara>
                </a14:m>
                <a:endParaRPr lang="en-US" dirty="0"/>
              </a:p>
              <a:p>
                <a:pPr marL="0" indent="0">
                  <a:buNone/>
                </a:pPr>
                <a:r>
                  <a:rPr lang="en-US" dirty="0"/>
                  <a:t>Since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 </m:t>
                    </m:r>
                  </m:oMath>
                </a14:m>
                <a:r>
                  <a:rPr lang="en-US" dirty="0"/>
                  <a:t>is 8 orange units long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oMath>
                </a14:m>
                <a:r>
                  <a:rPr lang="en-US" dirty="0"/>
                  <a:t> is 3 orange units long, therefore we can multiply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 </m:t>
                    </m:r>
                  </m:oMath>
                </a14:m>
                <a:r>
                  <a:rPr lang="en-US" dirty="0"/>
                  <a:t>by ⅜ to get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oMath>
                </a14:m>
                <a:r>
                  <a:rPr lang="en-US" dirty="0"/>
                  <a:t>. So, let’s multiply both sides of this equation by ⅜</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28957313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e>
                      </m:d>
                    </m:oMath>
                  </m:oMathPara>
                </a14:m>
                <a:endParaRPr lang="en-US" dirty="0"/>
              </a:p>
              <a:p>
                <a:pPr marL="0" indent="0">
                  <a:buNone/>
                </a:pP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m:oMathPara>
                </a14:m>
                <a:endParaRPr lang="en-US" dirty="0"/>
              </a:p>
              <a:p>
                <a:pPr marL="0" indent="0">
                  <a:buNone/>
                </a:pP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288583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e>
                      </m:d>
                    </m:oMath>
                  </m:oMathPara>
                </a14:m>
                <a:endParaRPr lang="en-US" dirty="0"/>
              </a:p>
              <a:p>
                <a:pPr marL="0" indent="0">
                  <a:buNone/>
                </a:pP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m:oMathPara>
                </a14:m>
                <a:endParaRPr lang="en-US" dirty="0"/>
              </a:p>
              <a:p>
                <a:pPr marL="0" indent="0">
                  <a:buNone/>
                </a:pP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r>
                  <a:rPr lang="en-US" dirty="0"/>
                  <a:t>This is close</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338348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885-95B0-4BE2-AC66-A938C748A9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A7A5C3-5CCC-46EC-81E0-3B0CF164635F}"/>
              </a:ext>
            </a:extLst>
          </p:cNvPr>
          <p:cNvSpPr>
            <a:spLocks noGrp="1"/>
          </p:cNvSpPr>
          <p:nvPr>
            <p:ph idx="1"/>
          </p:nvPr>
        </p:nvSpPr>
        <p:spPr/>
        <p:txBody>
          <a:bodyPr/>
          <a:lstStyle/>
          <a:p>
            <a:pPr marL="0" indent="0">
              <a:buNone/>
            </a:pPr>
            <a:r>
              <a:rPr lang="en-US" dirty="0"/>
              <a:t>.</a:t>
            </a:r>
          </a:p>
        </p:txBody>
      </p:sp>
      <p:cxnSp>
        <p:nvCxnSpPr>
          <p:cNvPr id="7" name="Straight Arrow Connector 6">
            <a:extLst>
              <a:ext uri="{FF2B5EF4-FFF2-40B4-BE49-F238E27FC236}">
                <a16:creationId xmlns:a16="http://schemas.microsoft.com/office/drawing/2014/main" id="{CE7558D8-22B3-4E78-94D9-3ED093223F70}"/>
              </a:ext>
            </a:extLst>
          </p:cNvPr>
          <p:cNvCxnSpPr/>
          <p:nvPr/>
        </p:nvCxnSpPr>
        <p:spPr>
          <a:xfrm flipV="1">
            <a:off x="3073138" y="2894029"/>
            <a:ext cx="820132" cy="1857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8DCED-929D-4FC9-86CC-BBAF91550AF0}"/>
              </a:ext>
            </a:extLst>
          </p:cNvPr>
          <p:cNvCxnSpPr/>
          <p:nvPr/>
        </p:nvCxnSpPr>
        <p:spPr>
          <a:xfrm flipV="1">
            <a:off x="3883843" y="2328421"/>
            <a:ext cx="2809188" cy="62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D3CAB6D-9BAA-4650-A471-2D70C0A49D17}"/>
              </a:ext>
            </a:extLst>
          </p:cNvPr>
          <p:cNvCxnSpPr/>
          <p:nvPr/>
        </p:nvCxnSpPr>
        <p:spPr>
          <a:xfrm flipV="1">
            <a:off x="3073138" y="2356701"/>
            <a:ext cx="3629320" cy="2394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EBB5339-0666-4B7F-BB11-3B0762C186CD}"/>
                  </a:ext>
                </a:extLst>
              </p:cNvPr>
              <p:cNvSpPr txBox="1"/>
              <p:nvPr/>
            </p:nvSpPr>
            <p:spPr>
              <a:xfrm>
                <a:off x="2828042" y="3453237"/>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xmlns="">
          <p:sp>
            <p:nvSpPr>
              <p:cNvPr id="12" name="TextBox 11">
                <a:extLst>
                  <a:ext uri="{FF2B5EF4-FFF2-40B4-BE49-F238E27FC236}">
                    <a16:creationId xmlns:a16="http://schemas.microsoft.com/office/drawing/2014/main" id="{7EBB5339-0666-4B7F-BB11-3B0762C186CD}"/>
                  </a:ext>
                </a:extLst>
              </p:cNvPr>
              <p:cNvSpPr txBox="1">
                <a:spLocks noRot="1" noChangeAspect="1" noMove="1" noResize="1" noEditPoints="1" noAdjustHandles="1" noChangeArrowheads="1" noChangeShapeType="1" noTextEdit="1"/>
              </p:cNvSpPr>
              <p:nvPr/>
            </p:nvSpPr>
            <p:spPr>
              <a:xfrm>
                <a:off x="2828042" y="3453237"/>
                <a:ext cx="914400" cy="369332"/>
              </a:xfrm>
              <a:prstGeom prst="rect">
                <a:avLst/>
              </a:prstGeom>
              <a:blipFill>
                <a:blip r:embed="rId2"/>
                <a:stretch>
                  <a:fillRect t="-22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7B7BAB5-D109-4B94-813A-A15D7C3D03FD}"/>
                  </a:ext>
                </a:extLst>
              </p:cNvPr>
              <p:cNvSpPr txBox="1"/>
              <p:nvPr/>
            </p:nvSpPr>
            <p:spPr>
              <a:xfrm>
                <a:off x="4430598" y="2328421"/>
                <a:ext cx="9144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13" name="TextBox 12">
                <a:extLst>
                  <a:ext uri="{FF2B5EF4-FFF2-40B4-BE49-F238E27FC236}">
                    <a16:creationId xmlns:a16="http://schemas.microsoft.com/office/drawing/2014/main" id="{07B7BAB5-D109-4B94-813A-A15D7C3D03FD}"/>
                  </a:ext>
                </a:extLst>
              </p:cNvPr>
              <p:cNvSpPr txBox="1">
                <a:spLocks noRot="1" noChangeAspect="1" noMove="1" noResize="1" noEditPoints="1" noAdjustHandles="1" noChangeArrowheads="1" noChangeShapeType="1" noTextEdit="1"/>
              </p:cNvSpPr>
              <p:nvPr/>
            </p:nvSpPr>
            <p:spPr>
              <a:xfrm>
                <a:off x="4430598" y="2328421"/>
                <a:ext cx="914400" cy="4103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6ED7C2E-AEF8-4C86-AE68-D29B95CCEE7A}"/>
                  </a:ext>
                </a:extLst>
              </p:cNvPr>
              <p:cNvSpPr txBox="1"/>
              <p:nvPr/>
            </p:nvSpPr>
            <p:spPr>
              <a:xfrm>
                <a:off x="4835951" y="3453237"/>
                <a:ext cx="9144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14" name="TextBox 13">
                <a:extLst>
                  <a:ext uri="{FF2B5EF4-FFF2-40B4-BE49-F238E27FC236}">
                    <a16:creationId xmlns:a16="http://schemas.microsoft.com/office/drawing/2014/main" id="{66ED7C2E-AEF8-4C86-AE68-D29B95CCEE7A}"/>
                  </a:ext>
                </a:extLst>
              </p:cNvPr>
              <p:cNvSpPr txBox="1">
                <a:spLocks noRot="1" noChangeAspect="1" noMove="1" noResize="1" noEditPoints="1" noAdjustHandles="1" noChangeArrowheads="1" noChangeShapeType="1" noTextEdit="1"/>
              </p:cNvSpPr>
              <p:nvPr/>
            </p:nvSpPr>
            <p:spPr>
              <a:xfrm>
                <a:off x="4835951" y="3453237"/>
                <a:ext cx="914400" cy="410305"/>
              </a:xfrm>
              <a:prstGeom prst="rect">
                <a:avLst/>
              </a:prstGeom>
              <a:blipFill>
                <a:blip r:embed="rId4"/>
                <a:stretch>
                  <a:fillRect t="-10294"/>
                </a:stretch>
              </a:blipFill>
            </p:spPr>
            <p:txBody>
              <a:bodyPr/>
              <a:lstStyle/>
              <a:p>
                <a:r>
                  <a:rPr lang="en-US">
                    <a:noFill/>
                  </a:rPr>
                  <a:t> </a:t>
                </a:r>
              </a:p>
            </p:txBody>
          </p:sp>
        </mc:Fallback>
      </mc:AlternateContent>
    </p:spTree>
    <p:extLst>
      <p:ext uri="{BB962C8B-B14F-4D97-AF65-F5344CB8AC3E}">
        <p14:creationId xmlns:p14="http://schemas.microsoft.com/office/powerpoint/2010/main" val="24221993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32373874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r>
                  <a:rPr lang="en-US" dirty="0"/>
                  <a:t>What is the relationship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𝐵𝐶</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oMath>
                </a14:m>
                <a:r>
                  <a:rPr lang="en-US" dirty="0"/>
                  <a:t>?</a:t>
                </a:r>
              </a:p>
              <a:p>
                <a:pPr marL="0" indent="0">
                  <a:buNone/>
                </a:pPr>
                <a:r>
                  <a:rPr lang="en-US" dirty="0"/>
                  <a:t>The question tells us that</a:t>
                </a:r>
              </a:p>
              <a:p>
                <a:pPr marL="0" indent="0">
                  <a:buNone/>
                </a:pP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𝐴𝐷</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acc>
                      <m:accPr>
                        <m:chr m:val="⃗"/>
                        <m:ctrlPr>
                          <a:rPr lang="en-US" i="1">
                            <a:latin typeface="Cambria Math" panose="02040503050406030204" pitchFamily="18" charset="0"/>
                          </a:rPr>
                        </m:ctrlPr>
                      </m:accPr>
                      <m:e>
                        <m:r>
                          <a:rPr lang="en-US" i="1">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r="-11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14590150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r>
                  <a:rPr lang="en-US" dirty="0"/>
                  <a:t>What is the relationship between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𝐵𝐶</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oMath>
                </a14:m>
                <a:r>
                  <a:rPr lang="en-US" dirty="0"/>
                  <a:t>?</a:t>
                </a:r>
              </a:p>
              <a:p>
                <a:pPr marL="0" indent="0">
                  <a:buNone/>
                </a:pPr>
                <a:r>
                  <a:rPr lang="en-US" dirty="0"/>
                  <a:t>The question tells us that</a:t>
                </a:r>
              </a:p>
              <a:p>
                <a:pPr marL="0" indent="0">
                  <a:buNone/>
                </a:pP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𝐴𝐷</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acc>
                      <m:accPr>
                        <m:chr m:val="⃗"/>
                        <m:ctrlPr>
                          <a:rPr lang="en-US" i="1">
                            <a:latin typeface="Cambria Math" panose="02040503050406030204" pitchFamily="18" charset="0"/>
                          </a:rPr>
                        </m:ctrlPr>
                      </m:accPr>
                      <m:e>
                        <m:r>
                          <a:rPr lang="en-US" i="1">
                            <a:latin typeface="Cambria Math" panose="02040503050406030204" pitchFamily="18" charset="0"/>
                          </a:rPr>
                          <m:t>𝐵𝐶</m:t>
                        </m:r>
                      </m:e>
                    </m:acc>
                  </m:oMath>
                </a14:m>
                <a:endParaRPr lang="en-US" dirty="0"/>
              </a:p>
              <a:p>
                <a:pPr marL="0" indent="0">
                  <a:buNone/>
                </a:pPr>
                <a:r>
                  <a:rPr lang="en-US" dirty="0"/>
                  <a:t>Therefore,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oMath>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r="-11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20204047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28133976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27117362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endParaRPr lang="en-US" sz="10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p:spTree>
    <p:extLst>
      <p:ext uri="{BB962C8B-B14F-4D97-AF65-F5344CB8AC3E}">
        <p14:creationId xmlns:p14="http://schemas.microsoft.com/office/powerpoint/2010/main" val="17291202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224-7065-40D9-B141-557F1562A01D}"/>
              </a:ext>
            </a:extLst>
          </p:cNvPr>
          <p:cNvSpPr>
            <a:spLocks noGrp="1"/>
          </p:cNvSpPr>
          <p:nvPr>
            <p:ph type="title"/>
          </p:nvPr>
        </p:nvSpPr>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40DE0-C752-473F-A9C2-B6A6EA43DADF}"/>
                  </a:ext>
                </a:extLst>
              </p:cNvPr>
              <p:cNvSpPr>
                <a:spLocks noGrp="1"/>
              </p:cNvSpPr>
              <p:nvPr>
                <p:ph sz="half" idx="1"/>
              </p:nvPr>
            </p:nvSpPr>
            <p:spPr/>
            <p:txBody>
              <a:bodyPr>
                <a:normAutofit/>
              </a:bodyPr>
              <a:lstStyle/>
              <a:p>
                <a:pPr marL="0" indent="0">
                  <a:buNone/>
                </a:pPr>
                <a:r>
                  <a:rPr lang="en-US" dirty="0"/>
                  <a:t>You are given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Prove: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a14:m>
                <a:endParaRPr lang="en-US" dirty="0"/>
              </a:p>
            </p:txBody>
          </p:sp>
        </mc:Choice>
        <mc:Fallback xmlns="">
          <p:sp>
            <p:nvSpPr>
              <p:cNvPr id="3" name="Content Placeholder 2">
                <a:extLst>
                  <a:ext uri="{FF2B5EF4-FFF2-40B4-BE49-F238E27FC236}">
                    <a16:creationId xmlns:a16="http://schemas.microsoft.com/office/drawing/2014/main" id="{EEF40DE0-C752-473F-A9C2-B6A6EA43DADF}"/>
                  </a:ext>
                </a:extLst>
              </p:cNvPr>
              <p:cNvSpPr>
                <a:spLocks noGrp="1" noRot="1" noChangeAspect="1" noMove="1" noResize="1" noEditPoints="1" noAdjustHandles="1" noChangeArrowheads="1" noChangeShapeType="1" noTextEdit="1"/>
              </p:cNvSpPr>
              <p:nvPr>
                <p:ph sz="half" idx="1"/>
              </p:nvPr>
            </p:nvSpPr>
            <p:spPr>
              <a:blipFill>
                <a:blip r:embed="rId2"/>
                <a:stretch>
                  <a:fillRect l="-2471"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ACD2F-BB91-445A-8127-44BD11ED912A}"/>
                  </a:ext>
                </a:extLst>
              </p:cNvPr>
              <p:cNvSpPr>
                <a:spLocks noGrp="1"/>
              </p:cNvSpPr>
              <p:nvPr>
                <p:ph sz="half" idx="2"/>
              </p:nvPr>
            </p:nvSpPr>
            <p:spPr/>
            <p:txBody>
              <a:bodyPr>
                <a:normAutofit/>
              </a:bodyPr>
              <a:lstStyle/>
              <a:p>
                <a:pPr marL="0" indent="0">
                  <a:buNone/>
                </a:pPr>
                <a:r>
                  <a:rPr lang="en-US" dirty="0"/>
                  <a:t>Solution:</a:t>
                </a:r>
                <a:endParaRPr lang="en-US" sz="6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a:p>
                <a:pPr marL="0" indent="0">
                  <a:buNone/>
                </a:pPr>
                <a:endParaRPr lang="en-US" sz="1000"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𝐴𝐷</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𝐴𝐵</m:t>
                          </m:r>
                        </m:e>
                      </m:acc>
                    </m:oMath>
                  </m:oMathPara>
                </a14:m>
                <a:endParaRPr lang="en-US" dirty="0"/>
              </a:p>
            </p:txBody>
          </p:sp>
        </mc:Choice>
        <mc:Fallback xmlns="">
          <p:sp>
            <p:nvSpPr>
              <p:cNvPr id="4" name="Content Placeholder 3">
                <a:extLst>
                  <a:ext uri="{FF2B5EF4-FFF2-40B4-BE49-F238E27FC236}">
                    <a16:creationId xmlns:a16="http://schemas.microsoft.com/office/drawing/2014/main" id="{E20ACD2F-BB91-445A-8127-44BD11ED912A}"/>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DE0F553D-3C4A-43C3-8BF2-9B8C65A45058}"/>
              </a:ext>
            </a:extLst>
          </p:cNvPr>
          <p:cNvCxnSpPr/>
          <p:nvPr/>
        </p:nvCxnSpPr>
        <p:spPr>
          <a:xfrm>
            <a:off x="1913021" y="2923674"/>
            <a:ext cx="2201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74C28-B022-42BC-AC51-3D5AB423F1FF}"/>
              </a:ext>
            </a:extLst>
          </p:cNvPr>
          <p:cNvCxnSpPr/>
          <p:nvPr/>
        </p:nvCxnSpPr>
        <p:spPr>
          <a:xfrm>
            <a:off x="1660358" y="3910263"/>
            <a:ext cx="3489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2F9DD-619A-498A-91AE-085C07507173}"/>
              </a:ext>
            </a:extLst>
          </p:cNvPr>
          <p:cNvCxnSpPr/>
          <p:nvPr/>
        </p:nvCxnSpPr>
        <p:spPr>
          <a:xfrm>
            <a:off x="1913021" y="2923674"/>
            <a:ext cx="3272590" cy="998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D169B-B19F-4E93-BC9F-C874EFD35F4E}"/>
              </a:ext>
            </a:extLst>
          </p:cNvPr>
          <p:cNvCxnSpPr/>
          <p:nvPr/>
        </p:nvCxnSpPr>
        <p:spPr>
          <a:xfrm flipV="1">
            <a:off x="1660358" y="2923674"/>
            <a:ext cx="2454442"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60C96B-7D96-4EAA-B5FC-9D09600DF3C4}"/>
              </a:ext>
            </a:extLst>
          </p:cNvPr>
          <p:cNvCxnSpPr/>
          <p:nvPr/>
        </p:nvCxnSpPr>
        <p:spPr>
          <a:xfrm flipH="1">
            <a:off x="1660358" y="2923674"/>
            <a:ext cx="252663" cy="1010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485513-BA6C-4993-97D4-3C3B2B101963}"/>
              </a:ext>
            </a:extLst>
          </p:cNvPr>
          <p:cNvCxnSpPr/>
          <p:nvPr/>
        </p:nvCxnSpPr>
        <p:spPr>
          <a:xfrm>
            <a:off x="4114800" y="2923674"/>
            <a:ext cx="1034716" cy="101065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7095ED6D-8CF2-48DF-9D76-AF4983964FCE}"/>
                  </a:ext>
                </a:extLst>
              </p14:cNvPr>
              <p14:cNvContentPartPr/>
              <p14:nvPr/>
            </p14:nvContentPartPr>
            <p14:xfrm>
              <a:off x="1583886" y="2667638"/>
              <a:ext cx="204120" cy="247320"/>
            </p14:xfrm>
          </p:contentPart>
        </mc:Choice>
        <mc:Fallback xmlns="">
          <p:pic>
            <p:nvPicPr>
              <p:cNvPr id="21" name="Ink 20">
                <a:extLst>
                  <a:ext uri="{FF2B5EF4-FFF2-40B4-BE49-F238E27FC236}">
                    <a16:creationId xmlns:a16="http://schemas.microsoft.com/office/drawing/2014/main" id="{7095ED6D-8CF2-48DF-9D76-AF4983964FCE}"/>
                  </a:ext>
                </a:extLst>
              </p:cNvPr>
              <p:cNvPicPr/>
              <p:nvPr/>
            </p:nvPicPr>
            <p:blipFill>
              <a:blip r:embed="rId5"/>
              <a:stretch>
                <a:fillRect/>
              </a:stretch>
            </p:blipFill>
            <p:spPr>
              <a:xfrm>
                <a:off x="1575246" y="2658638"/>
                <a:ext cx="2217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17CDA73-A7C8-43F0-90D4-28079BE3818D}"/>
                  </a:ext>
                </a:extLst>
              </p14:cNvPr>
              <p14:cNvContentPartPr/>
              <p14:nvPr/>
            </p14:nvContentPartPr>
            <p14:xfrm>
              <a:off x="1302366" y="3846638"/>
              <a:ext cx="144360" cy="216720"/>
            </p14:xfrm>
          </p:contentPart>
        </mc:Choice>
        <mc:Fallback xmlns="">
          <p:pic>
            <p:nvPicPr>
              <p:cNvPr id="22" name="Ink 21">
                <a:extLst>
                  <a:ext uri="{FF2B5EF4-FFF2-40B4-BE49-F238E27FC236}">
                    <a16:creationId xmlns:a16="http://schemas.microsoft.com/office/drawing/2014/main" id="{D17CDA73-A7C8-43F0-90D4-28079BE3818D}"/>
                  </a:ext>
                </a:extLst>
              </p:cNvPr>
              <p:cNvPicPr/>
              <p:nvPr/>
            </p:nvPicPr>
            <p:blipFill>
              <a:blip r:embed="rId7"/>
              <a:stretch>
                <a:fillRect/>
              </a:stretch>
            </p:blipFill>
            <p:spPr>
              <a:xfrm>
                <a:off x="1293726" y="3837998"/>
                <a:ext cx="162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652037A1-73DE-475E-873A-6B56D2E51BA6}"/>
                  </a:ext>
                </a:extLst>
              </p14:cNvPr>
              <p14:cNvContentPartPr/>
              <p14:nvPr/>
            </p14:nvContentPartPr>
            <p14:xfrm>
              <a:off x="5312406" y="3896318"/>
              <a:ext cx="189000" cy="160920"/>
            </p14:xfrm>
          </p:contentPart>
        </mc:Choice>
        <mc:Fallback xmlns="">
          <p:pic>
            <p:nvPicPr>
              <p:cNvPr id="23" name="Ink 22">
                <a:extLst>
                  <a:ext uri="{FF2B5EF4-FFF2-40B4-BE49-F238E27FC236}">
                    <a16:creationId xmlns:a16="http://schemas.microsoft.com/office/drawing/2014/main" id="{652037A1-73DE-475E-873A-6B56D2E51BA6}"/>
                  </a:ext>
                </a:extLst>
              </p:cNvPr>
              <p:cNvPicPr/>
              <p:nvPr/>
            </p:nvPicPr>
            <p:blipFill>
              <a:blip r:embed="rId9"/>
              <a:stretch>
                <a:fillRect/>
              </a:stretch>
            </p:blipFill>
            <p:spPr>
              <a:xfrm>
                <a:off x="5303406" y="3887318"/>
                <a:ext cx="206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90F41D98-08F9-4329-BE01-1D0B10840D24}"/>
                  </a:ext>
                </a:extLst>
              </p14:cNvPr>
              <p14:cNvContentPartPr/>
              <p14:nvPr/>
            </p14:nvContentPartPr>
            <p14:xfrm>
              <a:off x="4305126" y="2667278"/>
              <a:ext cx="118080" cy="172800"/>
            </p14:xfrm>
          </p:contentPart>
        </mc:Choice>
        <mc:Fallback xmlns="">
          <p:pic>
            <p:nvPicPr>
              <p:cNvPr id="24" name="Ink 23">
                <a:extLst>
                  <a:ext uri="{FF2B5EF4-FFF2-40B4-BE49-F238E27FC236}">
                    <a16:creationId xmlns:a16="http://schemas.microsoft.com/office/drawing/2014/main" id="{90F41D98-08F9-4329-BE01-1D0B10840D24}"/>
                  </a:ext>
                </a:extLst>
              </p:cNvPr>
              <p:cNvPicPr/>
              <p:nvPr/>
            </p:nvPicPr>
            <p:blipFill>
              <a:blip r:embed="rId11"/>
              <a:stretch>
                <a:fillRect/>
              </a:stretch>
            </p:blipFill>
            <p:spPr>
              <a:xfrm>
                <a:off x="4296126" y="2658278"/>
                <a:ext cx="135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98EB763-D950-45C9-A1FE-A97463740A21}"/>
                  </a:ext>
                </a:extLst>
              </p14:cNvPr>
              <p14:cNvContentPartPr/>
              <p14:nvPr/>
            </p14:nvContentPartPr>
            <p14:xfrm>
              <a:off x="2165646" y="3733598"/>
              <a:ext cx="173160" cy="118080"/>
            </p14:xfrm>
          </p:contentPart>
        </mc:Choice>
        <mc:Fallback xmlns="">
          <p:pic>
            <p:nvPicPr>
              <p:cNvPr id="11" name="Ink 10">
                <a:extLst>
                  <a:ext uri="{FF2B5EF4-FFF2-40B4-BE49-F238E27FC236}">
                    <a16:creationId xmlns:a16="http://schemas.microsoft.com/office/drawing/2014/main" id="{498EB763-D950-45C9-A1FE-A97463740A21}"/>
                  </a:ext>
                </a:extLst>
              </p:cNvPr>
              <p:cNvPicPr/>
              <p:nvPr/>
            </p:nvPicPr>
            <p:blipFill>
              <a:blip r:embed="rId13"/>
              <a:stretch>
                <a:fillRect/>
              </a:stretch>
            </p:blipFill>
            <p:spPr>
              <a:xfrm>
                <a:off x="2157006" y="3724958"/>
                <a:ext cx="19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3B38041-1AB6-409D-93A2-2FAB42BB4F4A}"/>
                  </a:ext>
                </a:extLst>
              </p14:cNvPr>
              <p14:cNvContentPartPr/>
              <p14:nvPr/>
            </p14:nvContentPartPr>
            <p14:xfrm>
              <a:off x="3618966" y="2973638"/>
              <a:ext cx="146160" cy="97920"/>
            </p14:xfrm>
          </p:contentPart>
        </mc:Choice>
        <mc:Fallback xmlns="">
          <p:pic>
            <p:nvPicPr>
              <p:cNvPr id="13" name="Ink 12">
                <a:extLst>
                  <a:ext uri="{FF2B5EF4-FFF2-40B4-BE49-F238E27FC236}">
                    <a16:creationId xmlns:a16="http://schemas.microsoft.com/office/drawing/2014/main" id="{73B38041-1AB6-409D-93A2-2FAB42BB4F4A}"/>
                  </a:ext>
                </a:extLst>
              </p:cNvPr>
              <p:cNvPicPr/>
              <p:nvPr/>
            </p:nvPicPr>
            <p:blipFill>
              <a:blip r:embed="rId15"/>
              <a:stretch>
                <a:fillRect/>
              </a:stretch>
            </p:blipFill>
            <p:spPr>
              <a:xfrm>
                <a:off x="3609966" y="2964638"/>
                <a:ext cx="163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FCB5F6-1119-4CD0-B2C1-91ABBFF608D8}"/>
                  </a:ext>
                </a:extLst>
              </p14:cNvPr>
              <p14:cNvContentPartPr/>
              <p14:nvPr/>
            </p14:nvContentPartPr>
            <p14:xfrm>
              <a:off x="2441046" y="2953838"/>
              <a:ext cx="122040" cy="120960"/>
            </p14:xfrm>
          </p:contentPart>
        </mc:Choice>
        <mc:Fallback xmlns="">
          <p:pic>
            <p:nvPicPr>
              <p:cNvPr id="19" name="Ink 18">
                <a:extLst>
                  <a:ext uri="{FF2B5EF4-FFF2-40B4-BE49-F238E27FC236}">
                    <a16:creationId xmlns:a16="http://schemas.microsoft.com/office/drawing/2014/main" id="{60FCB5F6-1119-4CD0-B2C1-91ABBFF608D8}"/>
                  </a:ext>
                </a:extLst>
              </p:cNvPr>
              <p:cNvPicPr/>
              <p:nvPr/>
            </p:nvPicPr>
            <p:blipFill>
              <a:blip r:embed="rId17"/>
              <a:stretch>
                <a:fillRect/>
              </a:stretch>
            </p:blipFill>
            <p:spPr>
              <a:xfrm>
                <a:off x="2432406" y="2945198"/>
                <a:ext cx="139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6C06732-D063-4AFA-AA15-24DB5EAB184A}"/>
                  </a:ext>
                </a:extLst>
              </p14:cNvPr>
              <p14:cNvContentPartPr/>
              <p14:nvPr/>
            </p14:nvContentPartPr>
            <p14:xfrm>
              <a:off x="4581246" y="3822878"/>
              <a:ext cx="154080" cy="120600"/>
            </p14:xfrm>
          </p:contentPart>
        </mc:Choice>
        <mc:Fallback xmlns="">
          <p:pic>
            <p:nvPicPr>
              <p:cNvPr id="26" name="Ink 25">
                <a:extLst>
                  <a:ext uri="{FF2B5EF4-FFF2-40B4-BE49-F238E27FC236}">
                    <a16:creationId xmlns:a16="http://schemas.microsoft.com/office/drawing/2014/main" id="{36C06732-D063-4AFA-AA15-24DB5EAB184A}"/>
                  </a:ext>
                </a:extLst>
              </p:cNvPr>
              <p:cNvPicPr/>
              <p:nvPr/>
            </p:nvPicPr>
            <p:blipFill>
              <a:blip r:embed="rId19"/>
              <a:stretch>
                <a:fillRect/>
              </a:stretch>
            </p:blipFill>
            <p:spPr>
              <a:xfrm>
                <a:off x="4572246" y="3814238"/>
                <a:ext cx="171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D8907B34-E73E-4421-A70B-3E4A6F3B7D43}"/>
                  </a:ext>
                </a:extLst>
              </p14:cNvPr>
              <p14:cNvContentPartPr/>
              <p14:nvPr/>
            </p14:nvContentPartPr>
            <p14:xfrm>
              <a:off x="3049806" y="3141038"/>
              <a:ext cx="149040" cy="118440"/>
            </p14:xfrm>
          </p:contentPart>
        </mc:Choice>
        <mc:Fallback xmlns="">
          <p:pic>
            <p:nvPicPr>
              <p:cNvPr id="20" name="Ink 19">
                <a:extLst>
                  <a:ext uri="{FF2B5EF4-FFF2-40B4-BE49-F238E27FC236}">
                    <a16:creationId xmlns:a16="http://schemas.microsoft.com/office/drawing/2014/main" id="{D8907B34-E73E-4421-A70B-3E4A6F3B7D43}"/>
                  </a:ext>
                </a:extLst>
              </p:cNvPr>
              <p:cNvPicPr/>
              <p:nvPr/>
            </p:nvPicPr>
            <p:blipFill>
              <a:blip r:embed="rId21"/>
              <a:stretch>
                <a:fillRect/>
              </a:stretch>
            </p:blipFill>
            <p:spPr>
              <a:xfrm>
                <a:off x="3040806" y="3132038"/>
                <a:ext cx="1666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841AC678-0730-4F06-AC91-A777244CD533}"/>
                  </a:ext>
                </a:extLst>
              </p14:cNvPr>
              <p14:cNvContentPartPr/>
              <p14:nvPr/>
            </p14:nvContentPartPr>
            <p14:xfrm>
              <a:off x="3114966" y="3342638"/>
              <a:ext cx="137880" cy="157680"/>
            </p14:xfrm>
          </p:contentPart>
        </mc:Choice>
        <mc:Fallback xmlns="">
          <p:pic>
            <p:nvPicPr>
              <p:cNvPr id="25" name="Ink 24">
                <a:extLst>
                  <a:ext uri="{FF2B5EF4-FFF2-40B4-BE49-F238E27FC236}">
                    <a16:creationId xmlns:a16="http://schemas.microsoft.com/office/drawing/2014/main" id="{841AC678-0730-4F06-AC91-A777244CD533}"/>
                  </a:ext>
                </a:extLst>
              </p:cNvPr>
              <p:cNvPicPr/>
              <p:nvPr/>
            </p:nvPicPr>
            <p:blipFill>
              <a:blip r:embed="rId23"/>
              <a:stretch>
                <a:fillRect/>
              </a:stretch>
            </p:blipFill>
            <p:spPr>
              <a:xfrm>
                <a:off x="3105966" y="3333638"/>
                <a:ext cx="155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7B8D50A1-B1CB-4DA6-9D62-8FFE8EB89228}"/>
                  </a:ext>
                </a:extLst>
              </p14:cNvPr>
              <p14:cNvContentPartPr/>
              <p14:nvPr/>
            </p14:nvContentPartPr>
            <p14:xfrm>
              <a:off x="3486846" y="3224918"/>
              <a:ext cx="87120" cy="145440"/>
            </p14:xfrm>
          </p:contentPart>
        </mc:Choice>
        <mc:Fallback xmlns="">
          <p:pic>
            <p:nvPicPr>
              <p:cNvPr id="31" name="Ink 30">
                <a:extLst>
                  <a:ext uri="{FF2B5EF4-FFF2-40B4-BE49-F238E27FC236}">
                    <a16:creationId xmlns:a16="http://schemas.microsoft.com/office/drawing/2014/main" id="{7B8D50A1-B1CB-4DA6-9D62-8FFE8EB89228}"/>
                  </a:ext>
                </a:extLst>
              </p:cNvPr>
              <p:cNvPicPr/>
              <p:nvPr/>
            </p:nvPicPr>
            <p:blipFill>
              <a:blip r:embed="rId25"/>
              <a:stretch>
                <a:fillRect/>
              </a:stretch>
            </p:blipFill>
            <p:spPr>
              <a:xfrm>
                <a:off x="3477883" y="3215918"/>
                <a:ext cx="104687"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8455319D-8C0E-4338-B84D-3A7918232617}"/>
                  </a:ext>
                </a:extLst>
              </p14:cNvPr>
              <p14:cNvContentPartPr/>
              <p14:nvPr/>
            </p14:nvContentPartPr>
            <p14:xfrm>
              <a:off x="1930566" y="2841878"/>
              <a:ext cx="673560" cy="46800"/>
            </p14:xfrm>
          </p:contentPart>
        </mc:Choice>
        <mc:Fallback xmlns="">
          <p:pic>
            <p:nvPicPr>
              <p:cNvPr id="15" name="Ink 14">
                <a:extLst>
                  <a:ext uri="{FF2B5EF4-FFF2-40B4-BE49-F238E27FC236}">
                    <a16:creationId xmlns:a16="http://schemas.microsoft.com/office/drawing/2014/main" id="{8455319D-8C0E-4338-B84D-3A7918232617}"/>
                  </a:ext>
                </a:extLst>
              </p:cNvPr>
              <p:cNvPicPr/>
              <p:nvPr/>
            </p:nvPicPr>
            <p:blipFill>
              <a:blip r:embed="rId27"/>
              <a:stretch>
                <a:fillRect/>
              </a:stretch>
            </p:blipFill>
            <p:spPr>
              <a:xfrm>
                <a:off x="1894566" y="2806238"/>
                <a:ext cx="7452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C5F45EFE-EE73-450F-A91C-12F2785548A3}"/>
                  </a:ext>
                </a:extLst>
              </p14:cNvPr>
              <p14:cNvContentPartPr/>
              <p14:nvPr/>
            </p14:nvContentPartPr>
            <p14:xfrm>
              <a:off x="2564166" y="2841878"/>
              <a:ext cx="1477800" cy="55080"/>
            </p14:xfrm>
          </p:contentPart>
        </mc:Choice>
        <mc:Fallback xmlns="">
          <p:pic>
            <p:nvPicPr>
              <p:cNvPr id="34" name="Ink 33">
                <a:extLst>
                  <a:ext uri="{FF2B5EF4-FFF2-40B4-BE49-F238E27FC236}">
                    <a16:creationId xmlns:a16="http://schemas.microsoft.com/office/drawing/2014/main" id="{C5F45EFE-EE73-450F-A91C-12F2785548A3}"/>
                  </a:ext>
                </a:extLst>
              </p:cNvPr>
              <p:cNvPicPr/>
              <p:nvPr/>
            </p:nvPicPr>
            <p:blipFill>
              <a:blip r:embed="rId29"/>
              <a:stretch>
                <a:fillRect/>
              </a:stretch>
            </p:blipFill>
            <p:spPr>
              <a:xfrm>
                <a:off x="2528517" y="2806238"/>
                <a:ext cx="1549457"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474407BE-9BD5-477F-A309-50AFDFE1C8A1}"/>
                  </a:ext>
                </a:extLst>
              </p14:cNvPr>
              <p14:cNvContentPartPr/>
              <p14:nvPr/>
            </p14:nvContentPartPr>
            <p14:xfrm>
              <a:off x="1769286" y="3935918"/>
              <a:ext cx="605160" cy="46800"/>
            </p14:xfrm>
          </p:contentPart>
        </mc:Choice>
        <mc:Fallback xmlns="">
          <p:pic>
            <p:nvPicPr>
              <p:cNvPr id="40" name="Ink 39">
                <a:extLst>
                  <a:ext uri="{FF2B5EF4-FFF2-40B4-BE49-F238E27FC236}">
                    <a16:creationId xmlns:a16="http://schemas.microsoft.com/office/drawing/2014/main" id="{474407BE-9BD5-477F-A309-50AFDFE1C8A1}"/>
                  </a:ext>
                </a:extLst>
              </p:cNvPr>
              <p:cNvPicPr/>
              <p:nvPr/>
            </p:nvPicPr>
            <p:blipFill>
              <a:blip r:embed="rId31"/>
              <a:stretch>
                <a:fillRect/>
              </a:stretch>
            </p:blipFill>
            <p:spPr>
              <a:xfrm>
                <a:off x="1733646" y="3900278"/>
                <a:ext cx="67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8" name="Ink 47">
                <a:extLst>
                  <a:ext uri="{FF2B5EF4-FFF2-40B4-BE49-F238E27FC236}">
                    <a16:creationId xmlns:a16="http://schemas.microsoft.com/office/drawing/2014/main" id="{7AFAF11C-643D-4CEF-BED3-E043B848DFCA}"/>
                  </a:ext>
                </a:extLst>
              </p14:cNvPr>
              <p14:cNvContentPartPr/>
              <p14:nvPr/>
            </p14:nvContentPartPr>
            <p14:xfrm>
              <a:off x="2477406" y="3924038"/>
              <a:ext cx="1284840" cy="43920"/>
            </p14:xfrm>
          </p:contentPart>
        </mc:Choice>
        <mc:Fallback xmlns="">
          <p:pic>
            <p:nvPicPr>
              <p:cNvPr id="48" name="Ink 47">
                <a:extLst>
                  <a:ext uri="{FF2B5EF4-FFF2-40B4-BE49-F238E27FC236}">
                    <a16:creationId xmlns:a16="http://schemas.microsoft.com/office/drawing/2014/main" id="{7AFAF11C-643D-4CEF-BED3-E043B848DFCA}"/>
                  </a:ext>
                </a:extLst>
              </p:cNvPr>
              <p:cNvPicPr/>
              <p:nvPr/>
            </p:nvPicPr>
            <p:blipFill>
              <a:blip r:embed="rId33"/>
              <a:stretch>
                <a:fillRect/>
              </a:stretch>
            </p:blipFill>
            <p:spPr>
              <a:xfrm>
                <a:off x="2441756" y="3888103"/>
                <a:ext cx="135650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0">
                <a:extLst>
                  <a:ext uri="{FF2B5EF4-FFF2-40B4-BE49-F238E27FC236}">
                    <a16:creationId xmlns:a16="http://schemas.microsoft.com/office/drawing/2014/main" id="{50B91D75-17D9-4532-BBA3-43FFCC478996}"/>
                  </a:ext>
                </a:extLst>
              </p14:cNvPr>
              <p14:cNvContentPartPr/>
              <p14:nvPr/>
            </p14:nvContentPartPr>
            <p14:xfrm>
              <a:off x="3888246" y="3906038"/>
              <a:ext cx="1163520" cy="81000"/>
            </p14:xfrm>
          </p:contentPart>
        </mc:Choice>
        <mc:Fallback xmlns="">
          <p:pic>
            <p:nvPicPr>
              <p:cNvPr id="51" name="Ink 50">
                <a:extLst>
                  <a:ext uri="{FF2B5EF4-FFF2-40B4-BE49-F238E27FC236}">
                    <a16:creationId xmlns:a16="http://schemas.microsoft.com/office/drawing/2014/main" id="{50B91D75-17D9-4532-BBA3-43FFCC478996}"/>
                  </a:ext>
                </a:extLst>
              </p:cNvPr>
              <p:cNvPicPr/>
              <p:nvPr/>
            </p:nvPicPr>
            <p:blipFill>
              <a:blip r:embed="rId35"/>
              <a:stretch>
                <a:fillRect/>
              </a:stretch>
            </p:blipFill>
            <p:spPr>
              <a:xfrm>
                <a:off x="3852606" y="3870038"/>
                <a:ext cx="1235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74EE335A-50CA-4835-A064-7F025F6132A4}"/>
                  </a:ext>
                </a:extLst>
              </p14:cNvPr>
              <p14:cNvContentPartPr/>
              <p14:nvPr/>
            </p14:nvContentPartPr>
            <p14:xfrm>
              <a:off x="1941006" y="2952758"/>
              <a:ext cx="1108440" cy="353160"/>
            </p14:xfrm>
          </p:contentPart>
        </mc:Choice>
        <mc:Fallback xmlns="">
          <p:pic>
            <p:nvPicPr>
              <p:cNvPr id="17" name="Ink 16">
                <a:extLst>
                  <a:ext uri="{FF2B5EF4-FFF2-40B4-BE49-F238E27FC236}">
                    <a16:creationId xmlns:a16="http://schemas.microsoft.com/office/drawing/2014/main" id="{74EE335A-50CA-4835-A064-7F025F6132A4}"/>
                  </a:ext>
                </a:extLst>
              </p:cNvPr>
              <p:cNvPicPr/>
              <p:nvPr/>
            </p:nvPicPr>
            <p:blipFill>
              <a:blip r:embed="rId37"/>
              <a:stretch>
                <a:fillRect/>
              </a:stretch>
            </p:blipFill>
            <p:spPr>
              <a:xfrm>
                <a:off x="1905354" y="2916758"/>
                <a:ext cx="1180103"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3D56C46D-7C5B-4748-B1D9-655C069B0585}"/>
                  </a:ext>
                </a:extLst>
              </p14:cNvPr>
              <p14:cNvContentPartPr/>
              <p14:nvPr/>
            </p14:nvContentPartPr>
            <p14:xfrm>
              <a:off x="3289206" y="3317438"/>
              <a:ext cx="1769040" cy="606600"/>
            </p14:xfrm>
          </p:contentPart>
        </mc:Choice>
        <mc:Fallback xmlns="">
          <p:pic>
            <p:nvPicPr>
              <p:cNvPr id="46" name="Ink 45">
                <a:extLst>
                  <a:ext uri="{FF2B5EF4-FFF2-40B4-BE49-F238E27FC236}">
                    <a16:creationId xmlns:a16="http://schemas.microsoft.com/office/drawing/2014/main" id="{3D56C46D-7C5B-4748-B1D9-655C069B0585}"/>
                  </a:ext>
                </a:extLst>
              </p:cNvPr>
              <p:cNvPicPr/>
              <p:nvPr/>
            </p:nvPicPr>
            <p:blipFill>
              <a:blip r:embed="rId39"/>
              <a:stretch>
                <a:fillRect/>
              </a:stretch>
            </p:blipFill>
            <p:spPr>
              <a:xfrm>
                <a:off x="3253213" y="3281438"/>
                <a:ext cx="1840665"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326BC620-2F51-4993-A736-978A6EB86C65}"/>
                  </a:ext>
                </a:extLst>
              </p14:cNvPr>
              <p14:cNvContentPartPr/>
              <p14:nvPr/>
            </p14:nvContentPartPr>
            <p14:xfrm>
              <a:off x="1659846" y="2963558"/>
              <a:ext cx="2439720" cy="926280"/>
            </p14:xfrm>
          </p:contentPart>
        </mc:Choice>
        <mc:Fallback xmlns="">
          <p:pic>
            <p:nvPicPr>
              <p:cNvPr id="41" name="Ink 40">
                <a:extLst>
                  <a:ext uri="{FF2B5EF4-FFF2-40B4-BE49-F238E27FC236}">
                    <a16:creationId xmlns:a16="http://schemas.microsoft.com/office/drawing/2014/main" id="{326BC620-2F51-4993-A736-978A6EB86C65}"/>
                  </a:ext>
                </a:extLst>
              </p:cNvPr>
              <p:cNvPicPr/>
              <p:nvPr/>
            </p:nvPicPr>
            <p:blipFill>
              <a:blip r:embed="rId41"/>
              <a:stretch>
                <a:fillRect/>
              </a:stretch>
            </p:blipFill>
            <p:spPr>
              <a:xfrm>
                <a:off x="1624201" y="2927918"/>
                <a:ext cx="2511371" cy="997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F18B8814-9C5D-4875-80E0-181EF691AB09}"/>
                  </a:ext>
                </a:extLst>
              </p14:cNvPr>
              <p14:cNvContentPartPr/>
              <p14:nvPr/>
            </p14:nvContentPartPr>
            <p14:xfrm>
              <a:off x="10186806" y="5258558"/>
              <a:ext cx="727920" cy="823680"/>
            </p14:xfrm>
          </p:contentPart>
        </mc:Choice>
        <mc:Fallback xmlns="">
          <p:pic>
            <p:nvPicPr>
              <p:cNvPr id="35" name="Ink 34">
                <a:extLst>
                  <a:ext uri="{FF2B5EF4-FFF2-40B4-BE49-F238E27FC236}">
                    <a16:creationId xmlns:a16="http://schemas.microsoft.com/office/drawing/2014/main" id="{F18B8814-9C5D-4875-80E0-181EF691AB09}"/>
                  </a:ext>
                </a:extLst>
              </p:cNvPr>
              <p:cNvPicPr/>
              <p:nvPr/>
            </p:nvPicPr>
            <p:blipFill>
              <a:blip r:embed="rId43"/>
              <a:stretch>
                <a:fillRect/>
              </a:stretch>
            </p:blipFill>
            <p:spPr>
              <a:xfrm>
                <a:off x="10178166" y="5249558"/>
                <a:ext cx="745560" cy="841320"/>
              </a:xfrm>
              <a:prstGeom prst="rect">
                <a:avLst/>
              </a:prstGeom>
            </p:spPr>
          </p:pic>
        </mc:Fallback>
      </mc:AlternateContent>
    </p:spTree>
    <p:extLst>
      <p:ext uri="{BB962C8B-B14F-4D97-AF65-F5344CB8AC3E}">
        <p14:creationId xmlns:p14="http://schemas.microsoft.com/office/powerpoint/2010/main" val="270746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4345</Words>
  <Application>Microsoft Office PowerPoint</Application>
  <PresentationFormat>Widescreen</PresentationFormat>
  <Paragraphs>593</Paragraphs>
  <Slides>96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96</vt:i4>
      </vt:variant>
    </vt:vector>
  </HeadingPairs>
  <TitlesOfParts>
    <vt:vector size="101" baseType="lpstr">
      <vt:lpstr>Arial</vt:lpstr>
      <vt:lpstr>Calibri</vt:lpstr>
      <vt:lpstr>Calibri Light</vt:lpstr>
      <vt:lpstr>Cambria Math</vt:lpstr>
      <vt:lpstr>Office Theme</vt:lpstr>
      <vt:lpstr>Introduction to Vectors</vt:lpstr>
      <vt:lpstr>PowerPoint Presentation</vt:lpstr>
      <vt:lpstr>PowerPoint Presentation</vt:lpstr>
      <vt:lpstr>PowerPoint Presentation</vt:lpstr>
      <vt:lpstr>Equal vectors</vt:lpstr>
      <vt:lpstr>Opposite vectors</vt:lpstr>
      <vt:lpstr>Vector Addition</vt:lpstr>
      <vt:lpstr>Triangle Law of Addition of Vectors</vt:lpstr>
      <vt:lpstr>PowerPoint Presentation</vt:lpstr>
      <vt:lpstr>PowerPoint Presentation</vt:lpstr>
      <vt:lpstr> Suppose that an airplane is traveling with a component velocity of 500 km/h N when it encounters a wind blowing with a velocity of 100 km/h E. What is the resultant velocity? </vt:lpstr>
      <vt:lpstr>Angle Between Two Vectors</vt:lpstr>
      <vt:lpstr>Example: Two unit vectors a ⃗ and b ⃗ have an angle of 30^0 between them. Determine the magnitude and direction of 2a ⃗+b ⃗</vt:lpstr>
      <vt:lpstr>Example: Two unit vectors a ⃗ and b ⃗ have an angle of 30^0 between them. Determine the magnitude and direction of 2a ⃗+b ⃗</vt:lpstr>
      <vt:lpstr>Example: Two unit vectors a ⃗ and b ⃗ have an angle of 30^0 between them. Determine the magnitude and direction of 2a ⃗+b ⃗</vt:lpstr>
      <vt:lpstr>Example: Two unit vectors a ⃗ and b ⃗ have an angle of 30^0 between them. Determine the magnitude and direction of 2a ⃗+b ⃗</vt:lpstr>
      <vt:lpstr>Example: Two unit vectors a ⃗ and b ⃗ have an angle of 30^0 between them. Determine the magnitude and direction of 2a ⃗+b ⃗</vt:lpstr>
      <vt:lpstr>Example: Two unit vectors a ⃗ and b ⃗ have an angle of 30^0 between them. Determine the magnitude and direction of 2a ⃗+b ⃗</vt:lpstr>
      <vt:lpstr>Example: Two unit vectors a ⃗ and b ⃗ have an angle of 30^0 between them. Determine the magnitude and direction of 2a ⃗+b ⃗</vt:lpstr>
      <vt:lpstr>Example: Two unit vectors a ⃗ and b ⃗ have an angle of 30^0 between them. Determine the magnitude and direction of 2a ⃗+b ⃗</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Example</vt:lpstr>
      <vt:lpstr>Example</vt:lpstr>
      <vt:lpstr>Example</vt:lpstr>
      <vt:lpstr>Example</vt:lpstr>
      <vt:lpstr>Example</vt:lpstr>
      <vt:lpstr>Representing Vectors on a Cartesian Plane</vt:lpstr>
      <vt:lpstr>Components</vt:lpstr>
      <vt:lpstr>Unit Vectors on the Cartesian Plane</vt:lpstr>
      <vt:lpstr>Distributive Property with Vectors</vt:lpstr>
      <vt:lpstr>Distributive Property with Vectors in Component Form Example</vt:lpstr>
      <vt:lpstr>PowerPoint Presentation</vt:lpstr>
      <vt:lpstr>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Vectors</dc:title>
  <dc:creator>Jim Beland</dc:creator>
  <cp:lastModifiedBy>Jim</cp:lastModifiedBy>
  <cp:revision>2</cp:revision>
  <dcterms:created xsi:type="dcterms:W3CDTF">2020-05-04T05:36:21Z</dcterms:created>
  <dcterms:modified xsi:type="dcterms:W3CDTF">2022-01-28T17:56:52Z</dcterms:modified>
</cp:coreProperties>
</file>