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75" r:id="rId22"/>
    <p:sldId id="278" r:id="rId23"/>
    <p:sldId id="280"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32" r:id="rId91"/>
    <p:sldId id="333" r:id="rId92"/>
    <p:sldId id="328" r:id="rId93"/>
    <p:sldId id="329" r:id="rId94"/>
    <p:sldId id="330" r:id="rId95"/>
    <p:sldId id="334" r:id="rId96"/>
    <p:sldId id="335" r:id="rId97"/>
    <p:sldId id="336" r:id="rId98"/>
    <p:sldId id="337"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 Beland" initials="JB" lastIdx="1" clrIdx="0">
    <p:extLst>
      <p:ext uri="{19B8F6BF-5375-455C-9EA6-DF929625EA0E}">
        <p15:presenceInfo xmlns:p15="http://schemas.microsoft.com/office/powerpoint/2012/main" userId="d41a4da1a37fb7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0F07A-ED95-478A-99AD-8A5FD1EC187D}" v="722" dt="2020-05-08T03:37:13.914"/>
    <p1510:client id="{D284D16E-896B-499D-AAE4-6E86500AC37C}" v="241" dt="2020-05-07T22:00:41.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0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A670F07A-ED95-478A-99AD-8A5FD1EC187D}"/>
    <pc:docChg chg="undo redo custSel addSld delSld modSld sldOrd">
      <pc:chgData name="Jim Beland" userId="d41a4da1a37fb713" providerId="LiveId" clId="{A670F07A-ED95-478A-99AD-8A5FD1EC187D}" dt="2020-05-08T03:37:45.140" v="8586" actId="9405"/>
      <pc:docMkLst>
        <pc:docMk/>
      </pc:docMkLst>
      <pc:sldChg chg="modSp">
        <pc:chgData name="Jim Beland" userId="d41a4da1a37fb713" providerId="LiveId" clId="{A670F07A-ED95-478A-99AD-8A5FD1EC187D}" dt="2020-05-07T22:04:16.697" v="173" actId="255"/>
        <pc:sldMkLst>
          <pc:docMk/>
          <pc:sldMk cId="2106110021" sldId="274"/>
        </pc:sldMkLst>
        <pc:spChg chg="mod">
          <ac:chgData name="Jim Beland" userId="d41a4da1a37fb713" providerId="LiveId" clId="{A670F07A-ED95-478A-99AD-8A5FD1EC187D}" dt="2020-05-07T22:04:16.697" v="173" actId="255"/>
          <ac:spMkLst>
            <pc:docMk/>
            <pc:sldMk cId="2106110021" sldId="274"/>
            <ac:spMk id="3" creationId="{B75889F3-25FD-4D41-BBBA-98B6A119F76F}"/>
          </ac:spMkLst>
        </pc:spChg>
      </pc:sldChg>
      <pc:sldChg chg="modSp">
        <pc:chgData name="Jim Beland" userId="d41a4da1a37fb713" providerId="LiveId" clId="{A670F07A-ED95-478A-99AD-8A5FD1EC187D}" dt="2020-05-07T22:04:53.597" v="233" actId="255"/>
        <pc:sldMkLst>
          <pc:docMk/>
          <pc:sldMk cId="3407421827" sldId="275"/>
        </pc:sldMkLst>
        <pc:spChg chg="mod">
          <ac:chgData name="Jim Beland" userId="d41a4da1a37fb713" providerId="LiveId" clId="{A670F07A-ED95-478A-99AD-8A5FD1EC187D}" dt="2020-05-07T22:04:53.597" v="233" actId="255"/>
          <ac:spMkLst>
            <pc:docMk/>
            <pc:sldMk cId="3407421827" sldId="275"/>
            <ac:spMk id="3" creationId="{B75889F3-25FD-4D41-BBBA-98B6A119F76F}"/>
          </ac:spMkLst>
        </pc:spChg>
      </pc:sldChg>
      <pc:sldChg chg="modSp">
        <pc:chgData name="Jim Beland" userId="d41a4da1a37fb713" providerId="LiveId" clId="{A670F07A-ED95-478A-99AD-8A5FD1EC187D}" dt="2020-05-07T22:03:35.011" v="81" actId="255"/>
        <pc:sldMkLst>
          <pc:docMk/>
          <pc:sldMk cId="3241000728" sldId="279"/>
        </pc:sldMkLst>
        <pc:spChg chg="mod">
          <ac:chgData name="Jim Beland" userId="d41a4da1a37fb713" providerId="LiveId" clId="{A670F07A-ED95-478A-99AD-8A5FD1EC187D}" dt="2020-05-07T22:03:35.011" v="81" actId="255"/>
          <ac:spMkLst>
            <pc:docMk/>
            <pc:sldMk cId="3241000728" sldId="279"/>
            <ac:spMk id="3" creationId="{B75889F3-25FD-4D41-BBBA-98B6A119F76F}"/>
          </ac:spMkLst>
        </pc:spChg>
      </pc:sldChg>
      <pc:sldChg chg="addSp modSp add">
        <pc:chgData name="Jim Beland" userId="d41a4da1a37fb713" providerId="LiveId" clId="{A670F07A-ED95-478A-99AD-8A5FD1EC187D}" dt="2020-05-07T22:08:14.844" v="403" actId="9405"/>
        <pc:sldMkLst>
          <pc:docMk/>
          <pc:sldMk cId="1023408445" sldId="280"/>
        </pc:sldMkLst>
        <pc:spChg chg="mod">
          <ac:chgData name="Jim Beland" userId="d41a4da1a37fb713" providerId="LiveId" clId="{A670F07A-ED95-478A-99AD-8A5FD1EC187D}" dt="2020-05-07T22:07:39.903" v="402" actId="207"/>
          <ac:spMkLst>
            <pc:docMk/>
            <pc:sldMk cId="1023408445" sldId="280"/>
            <ac:spMk id="3" creationId="{B75889F3-25FD-4D41-BBBA-98B6A119F76F}"/>
          </ac:spMkLst>
        </pc:spChg>
        <pc:inkChg chg="add">
          <ac:chgData name="Jim Beland" userId="d41a4da1a37fb713" providerId="LiveId" clId="{A670F07A-ED95-478A-99AD-8A5FD1EC187D}" dt="2020-05-07T22:08:14.844" v="403" actId="9405"/>
          <ac:inkMkLst>
            <pc:docMk/>
            <pc:sldMk cId="1023408445" sldId="280"/>
            <ac:inkMk id="9" creationId="{8F74C6B9-6AC2-43A0-ACD6-599DF4E58794}"/>
          </ac:inkMkLst>
        </pc:inkChg>
      </pc:sldChg>
      <pc:sldChg chg="modSp add">
        <pc:chgData name="Jim Beland" userId="d41a4da1a37fb713" providerId="LiveId" clId="{A670F07A-ED95-478A-99AD-8A5FD1EC187D}" dt="2020-05-07T22:16:03.270" v="502" actId="20577"/>
        <pc:sldMkLst>
          <pc:docMk/>
          <pc:sldMk cId="3369737773" sldId="281"/>
        </pc:sldMkLst>
        <pc:spChg chg="mod">
          <ac:chgData name="Jim Beland" userId="d41a4da1a37fb713" providerId="LiveId" clId="{A670F07A-ED95-478A-99AD-8A5FD1EC187D}" dt="2020-05-07T22:15:47.608" v="454" actId="20577"/>
          <ac:spMkLst>
            <pc:docMk/>
            <pc:sldMk cId="3369737773" sldId="281"/>
            <ac:spMk id="2" creationId="{27FD7344-89B9-4325-9A79-883ACB298B85}"/>
          </ac:spMkLst>
        </pc:spChg>
        <pc:spChg chg="mod">
          <ac:chgData name="Jim Beland" userId="d41a4da1a37fb713" providerId="LiveId" clId="{A670F07A-ED95-478A-99AD-8A5FD1EC187D}" dt="2020-05-07T22:16:03.270" v="502" actId="20577"/>
          <ac:spMkLst>
            <pc:docMk/>
            <pc:sldMk cId="3369737773" sldId="281"/>
            <ac:spMk id="3" creationId="{466FE968-BC3D-4374-8335-505B3C1E6BE8}"/>
          </ac:spMkLst>
        </pc:spChg>
      </pc:sldChg>
      <pc:sldChg chg="addSp modSp add">
        <pc:chgData name="Jim Beland" userId="d41a4da1a37fb713" providerId="LiveId" clId="{A670F07A-ED95-478A-99AD-8A5FD1EC187D}" dt="2020-05-07T22:18:15.912" v="897" actId="1076"/>
        <pc:sldMkLst>
          <pc:docMk/>
          <pc:sldMk cId="2186788569" sldId="282"/>
        </pc:sldMkLst>
        <pc:spChg chg="mod">
          <ac:chgData name="Jim Beland" userId="d41a4da1a37fb713" providerId="LiveId" clId="{A670F07A-ED95-478A-99AD-8A5FD1EC187D}" dt="2020-05-07T22:17:15.287" v="890" actId="20577"/>
          <ac:spMkLst>
            <pc:docMk/>
            <pc:sldMk cId="2186788569" sldId="282"/>
            <ac:spMk id="3" creationId="{466FE968-BC3D-4374-8335-505B3C1E6BE8}"/>
          </ac:spMkLst>
        </pc:spChg>
        <pc:spChg chg="add mod">
          <ac:chgData name="Jim Beland" userId="d41a4da1a37fb713" providerId="LiveId" clId="{A670F07A-ED95-478A-99AD-8A5FD1EC187D}" dt="2020-05-07T22:18:15.912" v="897" actId="1076"/>
          <ac:spMkLst>
            <pc:docMk/>
            <pc:sldMk cId="2186788569" sldId="282"/>
            <ac:spMk id="6" creationId="{B7F9D74D-17BE-4F35-9797-6F84ADD59329}"/>
          </ac:spMkLst>
        </pc:spChg>
        <pc:cxnChg chg="add mod">
          <ac:chgData name="Jim Beland" userId="d41a4da1a37fb713" providerId="LiveId" clId="{A670F07A-ED95-478A-99AD-8A5FD1EC187D}" dt="2020-05-07T22:17:36.963" v="891" actId="11529"/>
          <ac:cxnSpMkLst>
            <pc:docMk/>
            <pc:sldMk cId="2186788569" sldId="282"/>
            <ac:cxnSpMk id="5" creationId="{B1CE2C6D-295F-4303-9041-97954351D852}"/>
          </ac:cxnSpMkLst>
        </pc:cxnChg>
      </pc:sldChg>
      <pc:sldChg chg="modSp add">
        <pc:chgData name="Jim Beland" userId="d41a4da1a37fb713" providerId="LiveId" clId="{A670F07A-ED95-478A-99AD-8A5FD1EC187D}" dt="2020-05-07T22:19:24.301" v="985" actId="20577"/>
        <pc:sldMkLst>
          <pc:docMk/>
          <pc:sldMk cId="2020460361" sldId="283"/>
        </pc:sldMkLst>
        <pc:spChg chg="mod">
          <ac:chgData name="Jim Beland" userId="d41a4da1a37fb713" providerId="LiveId" clId="{A670F07A-ED95-478A-99AD-8A5FD1EC187D}" dt="2020-05-07T22:19:24.301" v="985" actId="20577"/>
          <ac:spMkLst>
            <pc:docMk/>
            <pc:sldMk cId="2020460361" sldId="283"/>
            <ac:spMk id="3" creationId="{466FE968-BC3D-4374-8335-505B3C1E6BE8}"/>
          </ac:spMkLst>
        </pc:spChg>
      </pc:sldChg>
      <pc:sldChg chg="addSp delSp modSp add">
        <pc:chgData name="Jim Beland" userId="d41a4da1a37fb713" providerId="LiveId" clId="{A670F07A-ED95-478A-99AD-8A5FD1EC187D}" dt="2020-05-07T22:23:04.285" v="1014"/>
        <pc:sldMkLst>
          <pc:docMk/>
          <pc:sldMk cId="3336370906" sldId="284"/>
        </pc:sldMkLst>
        <pc:spChg chg="add mod">
          <ac:chgData name="Jim Beland" userId="d41a4da1a37fb713" providerId="LiveId" clId="{A670F07A-ED95-478A-99AD-8A5FD1EC187D}" dt="2020-05-07T22:21:34.671" v="1002" actId="1076"/>
          <ac:spMkLst>
            <pc:docMk/>
            <pc:sldMk cId="3336370906" sldId="284"/>
            <ac:spMk id="10" creationId="{2F0769E5-FC4C-428B-BE9A-084B8AA62CE1}"/>
          </ac:spMkLst>
        </pc:spChg>
        <pc:spChg chg="add mod">
          <ac:chgData name="Jim Beland" userId="d41a4da1a37fb713" providerId="LiveId" clId="{A670F07A-ED95-478A-99AD-8A5FD1EC187D}" dt="2020-05-07T22:22:29.059" v="1011" actId="1076"/>
          <ac:spMkLst>
            <pc:docMk/>
            <pc:sldMk cId="3336370906" sldId="284"/>
            <ac:spMk id="11" creationId="{E10D8D73-E746-4CCF-9030-582A9EBE6953}"/>
          </ac:spMkLst>
        </pc:spChg>
        <pc:inkChg chg="add del">
          <ac:chgData name="Jim Beland" userId="d41a4da1a37fb713" providerId="LiveId" clId="{A670F07A-ED95-478A-99AD-8A5FD1EC187D}" dt="2020-05-07T22:23:04.285" v="1014"/>
          <ac:inkMkLst>
            <pc:docMk/>
            <pc:sldMk cId="3336370906" sldId="284"/>
            <ac:inkMk id="12" creationId="{B719211E-D3F0-4C89-9D9C-331D03B8DEB7}"/>
          </ac:inkMkLst>
        </pc:inkChg>
        <pc:inkChg chg="add del">
          <ac:chgData name="Jim Beland" userId="d41a4da1a37fb713" providerId="LiveId" clId="{A670F07A-ED95-478A-99AD-8A5FD1EC187D}" dt="2020-05-07T22:23:04.285" v="1014"/>
          <ac:inkMkLst>
            <pc:docMk/>
            <pc:sldMk cId="3336370906" sldId="284"/>
            <ac:inkMk id="13" creationId="{49BB281B-C5C5-4839-895E-A27962013329}"/>
          </ac:inkMkLst>
        </pc:inkChg>
        <pc:inkChg chg="add">
          <ac:chgData name="Jim Beland" userId="d41a4da1a37fb713" providerId="LiveId" clId="{A670F07A-ED95-478A-99AD-8A5FD1EC187D}" dt="2020-05-07T22:23:04.285" v="1014"/>
          <ac:inkMkLst>
            <pc:docMk/>
            <pc:sldMk cId="3336370906" sldId="284"/>
            <ac:inkMk id="14" creationId="{A947EA90-D2C9-491F-BFC8-364392CB9883}"/>
          </ac:inkMkLst>
        </pc:inkChg>
        <pc:cxnChg chg="add mod">
          <ac:chgData name="Jim Beland" userId="d41a4da1a37fb713" providerId="LiveId" clId="{A670F07A-ED95-478A-99AD-8A5FD1EC187D}" dt="2020-05-07T22:20:01.886" v="987" actId="11529"/>
          <ac:cxnSpMkLst>
            <pc:docMk/>
            <pc:sldMk cId="3336370906" sldId="284"/>
            <ac:cxnSpMk id="7" creationId="{94C2D478-629D-4FB2-ABAD-5E9A0EEFED46}"/>
          </ac:cxnSpMkLst>
        </pc:cxnChg>
        <pc:cxnChg chg="add mod">
          <ac:chgData name="Jim Beland" userId="d41a4da1a37fb713" providerId="LiveId" clId="{A670F07A-ED95-478A-99AD-8A5FD1EC187D}" dt="2020-05-07T22:20:18.158" v="988" actId="11529"/>
          <ac:cxnSpMkLst>
            <pc:docMk/>
            <pc:sldMk cId="3336370906" sldId="284"/>
            <ac:cxnSpMk id="9" creationId="{7DE7FBBD-A47E-4F37-9A63-B6CFD6FE34F0}"/>
          </ac:cxnSpMkLst>
        </pc:cxnChg>
      </pc:sldChg>
      <pc:sldChg chg="modSp add">
        <pc:chgData name="Jim Beland" userId="d41a4da1a37fb713" providerId="LiveId" clId="{A670F07A-ED95-478A-99AD-8A5FD1EC187D}" dt="2020-05-07T22:26:07.328" v="1061" actId="20577"/>
        <pc:sldMkLst>
          <pc:docMk/>
          <pc:sldMk cId="948697149" sldId="285"/>
        </pc:sldMkLst>
        <pc:spChg chg="mod">
          <ac:chgData name="Jim Beland" userId="d41a4da1a37fb713" providerId="LiveId" clId="{A670F07A-ED95-478A-99AD-8A5FD1EC187D}" dt="2020-05-07T22:26:07.328" v="1061" actId="20577"/>
          <ac:spMkLst>
            <pc:docMk/>
            <pc:sldMk cId="948697149" sldId="285"/>
            <ac:spMk id="3" creationId="{466FE968-BC3D-4374-8335-505B3C1E6BE8}"/>
          </ac:spMkLst>
        </pc:spChg>
      </pc:sldChg>
      <pc:sldChg chg="addSp delSp add">
        <pc:chgData name="Jim Beland" userId="d41a4da1a37fb713" providerId="LiveId" clId="{A670F07A-ED95-478A-99AD-8A5FD1EC187D}" dt="2020-05-07T22:26:58.482" v="1067" actId="9405"/>
        <pc:sldMkLst>
          <pc:docMk/>
          <pc:sldMk cId="4110293058" sldId="286"/>
        </pc:sldMkLst>
        <pc:inkChg chg="add del">
          <ac:chgData name="Jim Beland" userId="d41a4da1a37fb713" providerId="LiveId" clId="{A670F07A-ED95-478A-99AD-8A5FD1EC187D}" dt="2020-05-07T22:26:41.880" v="1064" actId="9405"/>
          <ac:inkMkLst>
            <pc:docMk/>
            <pc:sldMk cId="4110293058" sldId="286"/>
            <ac:inkMk id="4" creationId="{8E9C8EA6-2272-42A0-A953-2C2B0A622797}"/>
          </ac:inkMkLst>
        </pc:inkChg>
        <pc:inkChg chg="add del">
          <ac:chgData name="Jim Beland" userId="d41a4da1a37fb713" providerId="LiveId" clId="{A670F07A-ED95-478A-99AD-8A5FD1EC187D}" dt="2020-05-07T22:26:50.511" v="1066" actId="9405"/>
          <ac:inkMkLst>
            <pc:docMk/>
            <pc:sldMk cId="4110293058" sldId="286"/>
            <ac:inkMk id="8" creationId="{524B406C-D6BE-4BF5-906A-578C5D6D1B89}"/>
          </ac:inkMkLst>
        </pc:inkChg>
        <pc:inkChg chg="add">
          <ac:chgData name="Jim Beland" userId="d41a4da1a37fb713" providerId="LiveId" clId="{A670F07A-ED95-478A-99AD-8A5FD1EC187D}" dt="2020-05-07T22:26:58.482" v="1067" actId="9405"/>
          <ac:inkMkLst>
            <pc:docMk/>
            <pc:sldMk cId="4110293058" sldId="286"/>
            <ac:inkMk id="12" creationId="{8046D364-5FF5-4328-9541-8C3942C6600A}"/>
          </ac:inkMkLst>
        </pc:inkChg>
      </pc:sldChg>
      <pc:sldChg chg="modSp add">
        <pc:chgData name="Jim Beland" userId="d41a4da1a37fb713" providerId="LiveId" clId="{A670F07A-ED95-478A-99AD-8A5FD1EC187D}" dt="2020-05-07T22:33:31.485" v="1105" actId="20577"/>
        <pc:sldMkLst>
          <pc:docMk/>
          <pc:sldMk cId="290745774" sldId="287"/>
        </pc:sldMkLst>
        <pc:spChg chg="mod">
          <ac:chgData name="Jim Beland" userId="d41a4da1a37fb713" providerId="LiveId" clId="{A670F07A-ED95-478A-99AD-8A5FD1EC187D}" dt="2020-05-07T22:32:53.287" v="1078" actId="20577"/>
          <ac:spMkLst>
            <pc:docMk/>
            <pc:sldMk cId="290745774" sldId="287"/>
            <ac:spMk id="2" creationId="{511730A1-E90C-4935-BFD9-23E17685EFCB}"/>
          </ac:spMkLst>
        </pc:spChg>
        <pc:spChg chg="mod">
          <ac:chgData name="Jim Beland" userId="d41a4da1a37fb713" providerId="LiveId" clId="{A670F07A-ED95-478A-99AD-8A5FD1EC187D}" dt="2020-05-07T22:33:31.485" v="1105" actId="20577"/>
          <ac:spMkLst>
            <pc:docMk/>
            <pc:sldMk cId="290745774" sldId="287"/>
            <ac:spMk id="3" creationId="{87EC9B32-4805-45AF-AD54-1C30CDCCDE38}"/>
          </ac:spMkLst>
        </pc:spChg>
      </pc:sldChg>
      <pc:sldChg chg="addSp delSp modSp add">
        <pc:chgData name="Jim Beland" userId="d41a4da1a37fb713" providerId="LiveId" clId="{A670F07A-ED95-478A-99AD-8A5FD1EC187D}" dt="2020-05-07T22:35:39.513" v="1138"/>
        <pc:sldMkLst>
          <pc:docMk/>
          <pc:sldMk cId="231199027" sldId="288"/>
        </pc:sldMkLst>
        <pc:spChg chg="mod">
          <ac:chgData name="Jim Beland" userId="d41a4da1a37fb713" providerId="LiveId" clId="{A670F07A-ED95-478A-99AD-8A5FD1EC187D}" dt="2020-05-07T22:34:19.466" v="1126" actId="20577"/>
          <ac:spMkLst>
            <pc:docMk/>
            <pc:sldMk cId="231199027" sldId="288"/>
            <ac:spMk id="3" creationId="{74A80C82-86F7-45E0-88A8-261B9CD70A7B}"/>
          </ac:spMkLst>
        </pc:spChg>
        <pc:inkChg chg="add del">
          <ac:chgData name="Jim Beland" userId="d41a4da1a37fb713" providerId="LiveId" clId="{A670F07A-ED95-478A-99AD-8A5FD1EC187D}" dt="2020-05-07T22:35:29.017" v="1133"/>
          <ac:inkMkLst>
            <pc:docMk/>
            <pc:sldMk cId="231199027" sldId="288"/>
            <ac:inkMk id="9" creationId="{1E2350CD-A2B9-4162-A5C7-6D181AE60A08}"/>
          </ac:inkMkLst>
        </pc:inkChg>
        <pc:inkChg chg="add del">
          <ac:chgData name="Jim Beland" userId="d41a4da1a37fb713" providerId="LiveId" clId="{A670F07A-ED95-478A-99AD-8A5FD1EC187D}" dt="2020-05-07T22:35:29.017" v="1133"/>
          <ac:inkMkLst>
            <pc:docMk/>
            <pc:sldMk cId="231199027" sldId="288"/>
            <ac:inkMk id="10" creationId="{ADA64285-0D35-45EA-92E2-AF3C9BA518F8}"/>
          </ac:inkMkLst>
        </pc:inkChg>
        <pc:inkChg chg="add del">
          <ac:chgData name="Jim Beland" userId="d41a4da1a37fb713" providerId="LiveId" clId="{A670F07A-ED95-478A-99AD-8A5FD1EC187D}" dt="2020-05-07T22:35:29.017" v="1133"/>
          <ac:inkMkLst>
            <pc:docMk/>
            <pc:sldMk cId="231199027" sldId="288"/>
            <ac:inkMk id="11" creationId="{25B455C4-CF3B-411E-BEEE-99EC9D537800}"/>
          </ac:inkMkLst>
        </pc:inkChg>
        <pc:inkChg chg="add del">
          <ac:chgData name="Jim Beland" userId="d41a4da1a37fb713" providerId="LiveId" clId="{A670F07A-ED95-478A-99AD-8A5FD1EC187D}" dt="2020-05-07T22:35:29.017" v="1133"/>
          <ac:inkMkLst>
            <pc:docMk/>
            <pc:sldMk cId="231199027" sldId="288"/>
            <ac:inkMk id="12" creationId="{F2BDD94E-F399-41E8-9CF7-DF49A2A5BA7A}"/>
          </ac:inkMkLst>
        </pc:inkChg>
        <pc:inkChg chg="add">
          <ac:chgData name="Jim Beland" userId="d41a4da1a37fb713" providerId="LiveId" clId="{A670F07A-ED95-478A-99AD-8A5FD1EC187D}" dt="2020-05-07T22:35:29.017" v="1133"/>
          <ac:inkMkLst>
            <pc:docMk/>
            <pc:sldMk cId="231199027" sldId="288"/>
            <ac:inkMk id="13" creationId="{DC3D09F3-7AB9-4D7C-BABB-3591C9A61112}"/>
          </ac:inkMkLst>
        </pc:inkChg>
        <pc:inkChg chg="add del">
          <ac:chgData name="Jim Beland" userId="d41a4da1a37fb713" providerId="LiveId" clId="{A670F07A-ED95-478A-99AD-8A5FD1EC187D}" dt="2020-05-07T22:35:39.513" v="1138"/>
          <ac:inkMkLst>
            <pc:docMk/>
            <pc:sldMk cId="231199027" sldId="288"/>
            <ac:inkMk id="14" creationId="{4301A16F-2BDC-415F-90D1-50C573F4DB02}"/>
          </ac:inkMkLst>
        </pc:inkChg>
        <pc:inkChg chg="add del">
          <ac:chgData name="Jim Beland" userId="d41a4da1a37fb713" providerId="LiveId" clId="{A670F07A-ED95-478A-99AD-8A5FD1EC187D}" dt="2020-05-07T22:35:39.513" v="1138"/>
          <ac:inkMkLst>
            <pc:docMk/>
            <pc:sldMk cId="231199027" sldId="288"/>
            <ac:inkMk id="15" creationId="{52E2F475-DF6C-42B5-902B-74C2A8A533AA}"/>
          </ac:inkMkLst>
        </pc:inkChg>
        <pc:inkChg chg="add del">
          <ac:chgData name="Jim Beland" userId="d41a4da1a37fb713" providerId="LiveId" clId="{A670F07A-ED95-478A-99AD-8A5FD1EC187D}" dt="2020-05-07T22:35:39.513" v="1138"/>
          <ac:inkMkLst>
            <pc:docMk/>
            <pc:sldMk cId="231199027" sldId="288"/>
            <ac:inkMk id="16" creationId="{5EE3612C-1855-43C6-BA9D-1F2B1F3FB79B}"/>
          </ac:inkMkLst>
        </pc:inkChg>
        <pc:inkChg chg="add del">
          <ac:chgData name="Jim Beland" userId="d41a4da1a37fb713" providerId="LiveId" clId="{A670F07A-ED95-478A-99AD-8A5FD1EC187D}" dt="2020-05-07T22:35:39.513" v="1138"/>
          <ac:inkMkLst>
            <pc:docMk/>
            <pc:sldMk cId="231199027" sldId="288"/>
            <ac:inkMk id="17" creationId="{327E0269-82D1-4654-B0B7-769F0CF06595}"/>
          </ac:inkMkLst>
        </pc:inkChg>
        <pc:inkChg chg="add">
          <ac:chgData name="Jim Beland" userId="d41a4da1a37fb713" providerId="LiveId" clId="{A670F07A-ED95-478A-99AD-8A5FD1EC187D}" dt="2020-05-07T22:35:39.513" v="1138"/>
          <ac:inkMkLst>
            <pc:docMk/>
            <pc:sldMk cId="231199027" sldId="288"/>
            <ac:inkMk id="18" creationId="{E2C12A6D-C012-4160-884C-DEB9615D8F9E}"/>
          </ac:inkMkLst>
        </pc:inkChg>
        <pc:cxnChg chg="add mod">
          <ac:chgData name="Jim Beland" userId="d41a4da1a37fb713" providerId="LiveId" clId="{A670F07A-ED95-478A-99AD-8A5FD1EC187D}" dt="2020-05-07T22:34:44.973" v="1127" actId="11529"/>
          <ac:cxnSpMkLst>
            <pc:docMk/>
            <pc:sldMk cId="231199027" sldId="288"/>
            <ac:cxnSpMk id="6" creationId="{263ACA6F-8FC1-4DEE-8B42-5AAC13A3B80A}"/>
          </ac:cxnSpMkLst>
        </pc:cxnChg>
        <pc:cxnChg chg="add mod">
          <ac:chgData name="Jim Beland" userId="d41a4da1a37fb713" providerId="LiveId" clId="{A670F07A-ED95-478A-99AD-8A5FD1EC187D}" dt="2020-05-07T22:35:08.274" v="1128" actId="11529"/>
          <ac:cxnSpMkLst>
            <pc:docMk/>
            <pc:sldMk cId="231199027" sldId="288"/>
            <ac:cxnSpMk id="8" creationId="{69793C2E-20EB-4CA3-BAE0-805E5DF9675D}"/>
          </ac:cxnSpMkLst>
        </pc:cxnChg>
      </pc:sldChg>
      <pc:sldChg chg="modSp add del">
        <pc:chgData name="Jim Beland" userId="d41a4da1a37fb713" providerId="LiveId" clId="{A670F07A-ED95-478A-99AD-8A5FD1EC187D}" dt="2020-05-07T22:33:51.593" v="1123" actId="2696"/>
        <pc:sldMkLst>
          <pc:docMk/>
          <pc:sldMk cId="917865754" sldId="288"/>
        </pc:sldMkLst>
        <pc:spChg chg="mod">
          <ac:chgData name="Jim Beland" userId="d41a4da1a37fb713" providerId="LiveId" clId="{A670F07A-ED95-478A-99AD-8A5FD1EC187D}" dt="2020-05-07T22:33:48.368" v="1122" actId="20577"/>
          <ac:spMkLst>
            <pc:docMk/>
            <pc:sldMk cId="917865754" sldId="288"/>
            <ac:spMk id="3" creationId="{87EC9B32-4805-45AF-AD54-1C30CDCCDE38}"/>
          </ac:spMkLst>
        </pc:spChg>
      </pc:sldChg>
      <pc:sldChg chg="addSp delSp modSp add">
        <pc:chgData name="Jim Beland" userId="d41a4da1a37fb713" providerId="LiveId" clId="{A670F07A-ED95-478A-99AD-8A5FD1EC187D}" dt="2020-05-07T22:36:42.214" v="1153"/>
        <pc:sldMkLst>
          <pc:docMk/>
          <pc:sldMk cId="2248440353" sldId="289"/>
        </pc:sldMkLst>
        <pc:inkChg chg="add del">
          <ac:chgData name="Jim Beland" userId="d41a4da1a37fb713" providerId="LiveId" clId="{A670F07A-ED95-478A-99AD-8A5FD1EC187D}" dt="2020-05-07T22:36:36.838" v="1148"/>
          <ac:inkMkLst>
            <pc:docMk/>
            <pc:sldMk cId="2248440353" sldId="289"/>
            <ac:inkMk id="11" creationId="{7ECCE8D6-7AD2-4EB6-8A27-C4C94305FDFB}"/>
          </ac:inkMkLst>
        </pc:inkChg>
        <pc:inkChg chg="add del">
          <ac:chgData name="Jim Beland" userId="d41a4da1a37fb713" providerId="LiveId" clId="{A670F07A-ED95-478A-99AD-8A5FD1EC187D}" dt="2020-05-07T22:36:36.838" v="1148"/>
          <ac:inkMkLst>
            <pc:docMk/>
            <pc:sldMk cId="2248440353" sldId="289"/>
            <ac:inkMk id="12" creationId="{66B77CDA-23AA-4166-A025-A16899B88DB1}"/>
          </ac:inkMkLst>
        </pc:inkChg>
        <pc:inkChg chg="add del">
          <ac:chgData name="Jim Beland" userId="d41a4da1a37fb713" providerId="LiveId" clId="{A670F07A-ED95-478A-99AD-8A5FD1EC187D}" dt="2020-05-07T22:36:36.838" v="1148"/>
          <ac:inkMkLst>
            <pc:docMk/>
            <pc:sldMk cId="2248440353" sldId="289"/>
            <ac:inkMk id="14" creationId="{457B2D62-1DBB-4623-9F2B-A0BAB0354775}"/>
          </ac:inkMkLst>
        </pc:inkChg>
        <pc:inkChg chg="add del">
          <ac:chgData name="Jim Beland" userId="d41a4da1a37fb713" providerId="LiveId" clId="{A670F07A-ED95-478A-99AD-8A5FD1EC187D}" dt="2020-05-07T22:36:36.838" v="1148"/>
          <ac:inkMkLst>
            <pc:docMk/>
            <pc:sldMk cId="2248440353" sldId="289"/>
            <ac:inkMk id="15" creationId="{3752AE7B-C5E3-4C36-94B6-041F3675A261}"/>
          </ac:inkMkLst>
        </pc:inkChg>
        <pc:inkChg chg="add del">
          <ac:chgData name="Jim Beland" userId="d41a4da1a37fb713" providerId="LiveId" clId="{A670F07A-ED95-478A-99AD-8A5FD1EC187D}" dt="2020-05-07T22:36:36.838" v="1148"/>
          <ac:inkMkLst>
            <pc:docMk/>
            <pc:sldMk cId="2248440353" sldId="289"/>
            <ac:inkMk id="16" creationId="{D253690E-B7C2-4091-8F9B-FE464481D3CA}"/>
          </ac:inkMkLst>
        </pc:inkChg>
        <pc:inkChg chg="add">
          <ac:chgData name="Jim Beland" userId="d41a4da1a37fb713" providerId="LiveId" clId="{A670F07A-ED95-478A-99AD-8A5FD1EC187D}" dt="2020-05-07T22:36:36.838" v="1148"/>
          <ac:inkMkLst>
            <pc:docMk/>
            <pc:sldMk cId="2248440353" sldId="289"/>
            <ac:inkMk id="17" creationId="{FADB1C06-960F-466A-823F-34E4DB574FA4}"/>
          </ac:inkMkLst>
        </pc:inkChg>
        <pc:inkChg chg="add del">
          <ac:chgData name="Jim Beland" userId="d41a4da1a37fb713" providerId="LiveId" clId="{A670F07A-ED95-478A-99AD-8A5FD1EC187D}" dt="2020-05-07T22:36:42.214" v="1153"/>
          <ac:inkMkLst>
            <pc:docMk/>
            <pc:sldMk cId="2248440353" sldId="289"/>
            <ac:inkMk id="19" creationId="{5E9A9585-2A70-47D5-9573-EE7A54CECD1E}"/>
          </ac:inkMkLst>
        </pc:inkChg>
        <pc:inkChg chg="add del">
          <ac:chgData name="Jim Beland" userId="d41a4da1a37fb713" providerId="LiveId" clId="{A670F07A-ED95-478A-99AD-8A5FD1EC187D}" dt="2020-05-07T22:36:42.214" v="1153"/>
          <ac:inkMkLst>
            <pc:docMk/>
            <pc:sldMk cId="2248440353" sldId="289"/>
            <ac:inkMk id="20" creationId="{71C7BE38-E9D7-41F9-988D-05D40D859CE7}"/>
          </ac:inkMkLst>
        </pc:inkChg>
        <pc:inkChg chg="add del">
          <ac:chgData name="Jim Beland" userId="d41a4da1a37fb713" providerId="LiveId" clId="{A670F07A-ED95-478A-99AD-8A5FD1EC187D}" dt="2020-05-07T22:36:42.214" v="1153"/>
          <ac:inkMkLst>
            <pc:docMk/>
            <pc:sldMk cId="2248440353" sldId="289"/>
            <ac:inkMk id="21" creationId="{C42698F0-0B96-4E67-9870-FD99A0013FDB}"/>
          </ac:inkMkLst>
        </pc:inkChg>
        <pc:inkChg chg="add del">
          <ac:chgData name="Jim Beland" userId="d41a4da1a37fb713" providerId="LiveId" clId="{A670F07A-ED95-478A-99AD-8A5FD1EC187D}" dt="2020-05-07T22:36:42.214" v="1153"/>
          <ac:inkMkLst>
            <pc:docMk/>
            <pc:sldMk cId="2248440353" sldId="289"/>
            <ac:inkMk id="22" creationId="{2F55B061-110F-40DC-A5A1-5F187BCCBA7E}"/>
          </ac:inkMkLst>
        </pc:inkChg>
        <pc:inkChg chg="add">
          <ac:chgData name="Jim Beland" userId="d41a4da1a37fb713" providerId="LiveId" clId="{A670F07A-ED95-478A-99AD-8A5FD1EC187D}" dt="2020-05-07T22:36:42.214" v="1153"/>
          <ac:inkMkLst>
            <pc:docMk/>
            <pc:sldMk cId="2248440353" sldId="289"/>
            <ac:inkMk id="23" creationId="{A87B1AD7-1BA6-4948-A09F-C9A7176CBC7E}"/>
          </ac:inkMkLst>
        </pc:inkChg>
        <pc:cxnChg chg="add mod">
          <ac:chgData name="Jim Beland" userId="d41a4da1a37fb713" providerId="LiveId" clId="{A670F07A-ED95-478A-99AD-8A5FD1EC187D}" dt="2020-05-07T22:36:07.935" v="1141" actId="11529"/>
          <ac:cxnSpMkLst>
            <pc:docMk/>
            <pc:sldMk cId="2248440353" sldId="289"/>
            <ac:cxnSpMk id="7" creationId="{0871C2CE-184F-420B-9459-6C84BE45A32D}"/>
          </ac:cxnSpMkLst>
        </pc:cxnChg>
        <pc:cxnChg chg="del">
          <ac:chgData name="Jim Beland" userId="d41a4da1a37fb713" providerId="LiveId" clId="{A670F07A-ED95-478A-99AD-8A5FD1EC187D}" dt="2020-05-07T22:35:53.172" v="1140" actId="478"/>
          <ac:cxnSpMkLst>
            <pc:docMk/>
            <pc:sldMk cId="2248440353" sldId="289"/>
            <ac:cxnSpMk id="8" creationId="{69793C2E-20EB-4CA3-BAE0-805E5DF9675D}"/>
          </ac:cxnSpMkLst>
        </pc:cxnChg>
        <pc:cxnChg chg="add mod">
          <ac:chgData name="Jim Beland" userId="d41a4da1a37fb713" providerId="LiveId" clId="{A670F07A-ED95-478A-99AD-8A5FD1EC187D}" dt="2020-05-07T22:36:18.519" v="1142" actId="11529"/>
          <ac:cxnSpMkLst>
            <pc:docMk/>
            <pc:sldMk cId="2248440353" sldId="289"/>
            <ac:cxnSpMk id="10" creationId="{0DC3B473-70E8-470B-ABA3-00CD6E02BD13}"/>
          </ac:cxnSpMkLst>
        </pc:cxnChg>
      </pc:sldChg>
      <pc:sldChg chg="addSp delSp add">
        <pc:chgData name="Jim Beland" userId="d41a4da1a37fb713" providerId="LiveId" clId="{A670F07A-ED95-478A-99AD-8A5FD1EC187D}" dt="2020-05-07T22:37:59.017" v="1202"/>
        <pc:sldMkLst>
          <pc:docMk/>
          <pc:sldMk cId="2535515803" sldId="290"/>
        </pc:sldMkLst>
        <pc:inkChg chg="add del">
          <ac:chgData name="Jim Beland" userId="d41a4da1a37fb713" providerId="LiveId" clId="{A670F07A-ED95-478A-99AD-8A5FD1EC187D}" dt="2020-05-07T22:37:05.022" v="1160"/>
          <ac:inkMkLst>
            <pc:docMk/>
            <pc:sldMk cId="2535515803" sldId="290"/>
            <ac:inkMk id="5" creationId="{66F292F1-EC32-4BF0-8225-5075C3B382A0}"/>
          </ac:inkMkLst>
        </pc:inkChg>
        <pc:inkChg chg="add del">
          <ac:chgData name="Jim Beland" userId="d41a4da1a37fb713" providerId="LiveId" clId="{A670F07A-ED95-478A-99AD-8A5FD1EC187D}" dt="2020-05-07T22:37:05.022" v="1160"/>
          <ac:inkMkLst>
            <pc:docMk/>
            <pc:sldMk cId="2535515803" sldId="290"/>
            <ac:inkMk id="8" creationId="{3E07F6BB-1DEE-4F70-92BB-2B159F293FA4}"/>
          </ac:inkMkLst>
        </pc:inkChg>
        <pc:inkChg chg="add del">
          <ac:chgData name="Jim Beland" userId="d41a4da1a37fb713" providerId="LiveId" clId="{A670F07A-ED95-478A-99AD-8A5FD1EC187D}" dt="2020-05-07T22:37:05.022" v="1160"/>
          <ac:inkMkLst>
            <pc:docMk/>
            <pc:sldMk cId="2535515803" sldId="290"/>
            <ac:inkMk id="9" creationId="{F2097C58-3279-4121-B330-9BFB9CD7EFAC}"/>
          </ac:inkMkLst>
        </pc:inkChg>
        <pc:inkChg chg="add del">
          <ac:chgData name="Jim Beland" userId="d41a4da1a37fb713" providerId="LiveId" clId="{A670F07A-ED95-478A-99AD-8A5FD1EC187D}" dt="2020-05-07T22:37:05.022" v="1160"/>
          <ac:inkMkLst>
            <pc:docMk/>
            <pc:sldMk cId="2535515803" sldId="290"/>
            <ac:inkMk id="11" creationId="{DF8343CE-64FB-4F37-94E6-12D7E810CF9D}"/>
          </ac:inkMkLst>
        </pc:inkChg>
        <pc:inkChg chg="add del">
          <ac:chgData name="Jim Beland" userId="d41a4da1a37fb713" providerId="LiveId" clId="{A670F07A-ED95-478A-99AD-8A5FD1EC187D}" dt="2020-05-07T22:37:05.022" v="1160"/>
          <ac:inkMkLst>
            <pc:docMk/>
            <pc:sldMk cId="2535515803" sldId="290"/>
            <ac:inkMk id="12" creationId="{5DAF4B85-6B10-4637-88E2-06BAFB038CC0}"/>
          </ac:inkMkLst>
        </pc:inkChg>
        <pc:inkChg chg="add del">
          <ac:chgData name="Jim Beland" userId="d41a4da1a37fb713" providerId="LiveId" clId="{A670F07A-ED95-478A-99AD-8A5FD1EC187D}" dt="2020-05-07T22:37:08.989" v="1163"/>
          <ac:inkMkLst>
            <pc:docMk/>
            <pc:sldMk cId="2535515803" sldId="290"/>
            <ac:inkMk id="14" creationId="{D8082A2E-53E7-4651-86C6-379150991EBC}"/>
          </ac:inkMkLst>
        </pc:inkChg>
        <pc:inkChg chg="add del">
          <ac:chgData name="Jim Beland" userId="d41a4da1a37fb713" providerId="LiveId" clId="{A670F07A-ED95-478A-99AD-8A5FD1EC187D}" dt="2020-05-07T22:37:08.989" v="1163"/>
          <ac:inkMkLst>
            <pc:docMk/>
            <pc:sldMk cId="2535515803" sldId="290"/>
            <ac:inkMk id="15" creationId="{AE566F5B-050F-4623-976F-64F57E0ECED4}"/>
          </ac:inkMkLst>
        </pc:inkChg>
        <pc:inkChg chg="add del">
          <ac:chgData name="Jim Beland" userId="d41a4da1a37fb713" providerId="LiveId" clId="{A670F07A-ED95-478A-99AD-8A5FD1EC187D}" dt="2020-05-07T22:37:08.989" v="1163"/>
          <ac:inkMkLst>
            <pc:docMk/>
            <pc:sldMk cId="2535515803" sldId="290"/>
            <ac:inkMk id="16" creationId="{5EF48A65-FD74-4B89-9177-62346FBF40D8}"/>
          </ac:inkMkLst>
        </pc:inkChg>
        <pc:inkChg chg="add del">
          <ac:chgData name="Jim Beland" userId="d41a4da1a37fb713" providerId="LiveId" clId="{A670F07A-ED95-478A-99AD-8A5FD1EC187D}" dt="2020-05-07T22:37:12.543" v="1166"/>
          <ac:inkMkLst>
            <pc:docMk/>
            <pc:sldMk cId="2535515803" sldId="290"/>
            <ac:inkMk id="19" creationId="{92FA135D-4CD8-4066-884A-0F1C8148BFB1}"/>
          </ac:inkMkLst>
        </pc:inkChg>
        <pc:inkChg chg="add del">
          <ac:chgData name="Jim Beland" userId="d41a4da1a37fb713" providerId="LiveId" clId="{A670F07A-ED95-478A-99AD-8A5FD1EC187D}" dt="2020-05-07T22:37:12.543" v="1166"/>
          <ac:inkMkLst>
            <pc:docMk/>
            <pc:sldMk cId="2535515803" sldId="290"/>
            <ac:inkMk id="20" creationId="{7E44EADB-62A6-4221-ABBC-22F4784631E7}"/>
          </ac:inkMkLst>
        </pc:inkChg>
        <pc:inkChg chg="add del">
          <ac:chgData name="Jim Beland" userId="d41a4da1a37fb713" providerId="LiveId" clId="{A670F07A-ED95-478A-99AD-8A5FD1EC187D}" dt="2020-05-07T22:37:12.543" v="1166"/>
          <ac:inkMkLst>
            <pc:docMk/>
            <pc:sldMk cId="2535515803" sldId="290"/>
            <ac:inkMk id="21" creationId="{AC7B3F32-DCB1-4957-8BEA-EBE05470B793}"/>
          </ac:inkMkLst>
        </pc:inkChg>
        <pc:inkChg chg="add del">
          <ac:chgData name="Jim Beland" userId="d41a4da1a37fb713" providerId="LiveId" clId="{A670F07A-ED95-478A-99AD-8A5FD1EC187D}" dt="2020-05-07T22:37:13.520" v="1169"/>
          <ac:inkMkLst>
            <pc:docMk/>
            <pc:sldMk cId="2535515803" sldId="290"/>
            <ac:inkMk id="22" creationId="{2E0FCEA1-6351-4EC1-B827-770F2F27A26C}"/>
          </ac:inkMkLst>
        </pc:inkChg>
        <pc:inkChg chg="add del">
          <ac:chgData name="Jim Beland" userId="d41a4da1a37fb713" providerId="LiveId" clId="{A670F07A-ED95-478A-99AD-8A5FD1EC187D}" dt="2020-05-07T22:37:13.520" v="1169"/>
          <ac:inkMkLst>
            <pc:docMk/>
            <pc:sldMk cId="2535515803" sldId="290"/>
            <ac:inkMk id="24" creationId="{32F9F846-34FB-4191-AD03-BA298CBF57F0}"/>
          </ac:inkMkLst>
        </pc:inkChg>
        <pc:inkChg chg="add del">
          <ac:chgData name="Jim Beland" userId="d41a4da1a37fb713" providerId="LiveId" clId="{A670F07A-ED95-478A-99AD-8A5FD1EC187D}" dt="2020-05-07T22:37:13.520" v="1169"/>
          <ac:inkMkLst>
            <pc:docMk/>
            <pc:sldMk cId="2535515803" sldId="290"/>
            <ac:inkMk id="25" creationId="{EA5A3864-1C0A-435A-BF4C-DEC36BF90FAF}"/>
          </ac:inkMkLst>
        </pc:inkChg>
        <pc:inkChg chg="add del">
          <ac:chgData name="Jim Beland" userId="d41a4da1a37fb713" providerId="LiveId" clId="{A670F07A-ED95-478A-99AD-8A5FD1EC187D}" dt="2020-05-07T22:37:15.017" v="1171"/>
          <ac:inkMkLst>
            <pc:docMk/>
            <pc:sldMk cId="2535515803" sldId="290"/>
            <ac:inkMk id="26" creationId="{70E6A157-3AC3-4D68-9C19-CBFECDC673A1}"/>
          </ac:inkMkLst>
        </pc:inkChg>
        <pc:inkChg chg="add del">
          <ac:chgData name="Jim Beland" userId="d41a4da1a37fb713" providerId="LiveId" clId="{A670F07A-ED95-478A-99AD-8A5FD1EC187D}" dt="2020-05-07T22:37:15.017" v="1171"/>
          <ac:inkMkLst>
            <pc:docMk/>
            <pc:sldMk cId="2535515803" sldId="290"/>
            <ac:inkMk id="27" creationId="{01C2FA1E-054A-48EF-AE58-524DE2457BA4}"/>
          </ac:inkMkLst>
        </pc:inkChg>
        <pc:inkChg chg="add del">
          <ac:chgData name="Jim Beland" userId="d41a4da1a37fb713" providerId="LiveId" clId="{A670F07A-ED95-478A-99AD-8A5FD1EC187D}" dt="2020-05-07T22:37:23.020" v="1182"/>
          <ac:inkMkLst>
            <pc:docMk/>
            <pc:sldMk cId="2535515803" sldId="290"/>
            <ac:inkMk id="28" creationId="{7703928C-D253-4806-A042-F113D50527F4}"/>
          </ac:inkMkLst>
        </pc:inkChg>
        <pc:inkChg chg="add del">
          <ac:chgData name="Jim Beland" userId="d41a4da1a37fb713" providerId="LiveId" clId="{A670F07A-ED95-478A-99AD-8A5FD1EC187D}" dt="2020-05-07T22:37:23.020" v="1182"/>
          <ac:inkMkLst>
            <pc:docMk/>
            <pc:sldMk cId="2535515803" sldId="290"/>
            <ac:inkMk id="29" creationId="{A8DF6FB0-BF53-4CCC-8449-E5F17AA33C7D}"/>
          </ac:inkMkLst>
        </pc:inkChg>
        <pc:inkChg chg="add del">
          <ac:chgData name="Jim Beland" userId="d41a4da1a37fb713" providerId="LiveId" clId="{A670F07A-ED95-478A-99AD-8A5FD1EC187D}" dt="2020-05-07T22:37:23.020" v="1182"/>
          <ac:inkMkLst>
            <pc:docMk/>
            <pc:sldMk cId="2535515803" sldId="290"/>
            <ac:inkMk id="30" creationId="{6BB0E829-5BD2-4A1D-8790-D4532EE1B590}"/>
          </ac:inkMkLst>
        </pc:inkChg>
        <pc:inkChg chg="add del">
          <ac:chgData name="Jim Beland" userId="d41a4da1a37fb713" providerId="LiveId" clId="{A670F07A-ED95-478A-99AD-8A5FD1EC187D}" dt="2020-05-07T22:37:23.020" v="1182"/>
          <ac:inkMkLst>
            <pc:docMk/>
            <pc:sldMk cId="2535515803" sldId="290"/>
            <ac:inkMk id="31" creationId="{68993A3F-5BB8-46FC-9B7C-F727634213AD}"/>
          </ac:inkMkLst>
        </pc:inkChg>
        <pc:inkChg chg="add del">
          <ac:chgData name="Jim Beland" userId="d41a4da1a37fb713" providerId="LiveId" clId="{A670F07A-ED95-478A-99AD-8A5FD1EC187D}" dt="2020-05-07T22:37:23.020" v="1182"/>
          <ac:inkMkLst>
            <pc:docMk/>
            <pc:sldMk cId="2535515803" sldId="290"/>
            <ac:inkMk id="32" creationId="{A0831730-43A1-4712-A9A8-A213965978AF}"/>
          </ac:inkMkLst>
        </pc:inkChg>
        <pc:inkChg chg="add del">
          <ac:chgData name="Jim Beland" userId="d41a4da1a37fb713" providerId="LiveId" clId="{A670F07A-ED95-478A-99AD-8A5FD1EC187D}" dt="2020-05-07T22:37:23.020" v="1182"/>
          <ac:inkMkLst>
            <pc:docMk/>
            <pc:sldMk cId="2535515803" sldId="290"/>
            <ac:inkMk id="33" creationId="{5E6E34E6-5328-48D5-B56D-E39BC0671791}"/>
          </ac:inkMkLst>
        </pc:inkChg>
        <pc:inkChg chg="add del">
          <ac:chgData name="Jim Beland" userId="d41a4da1a37fb713" providerId="LiveId" clId="{A670F07A-ED95-478A-99AD-8A5FD1EC187D}" dt="2020-05-07T22:37:23.020" v="1182"/>
          <ac:inkMkLst>
            <pc:docMk/>
            <pc:sldMk cId="2535515803" sldId="290"/>
            <ac:inkMk id="34" creationId="{E559BE66-5479-4B82-9A77-A59AEFE416C3}"/>
          </ac:inkMkLst>
        </pc:inkChg>
        <pc:inkChg chg="add del">
          <ac:chgData name="Jim Beland" userId="d41a4da1a37fb713" providerId="LiveId" clId="{A670F07A-ED95-478A-99AD-8A5FD1EC187D}" dt="2020-05-07T22:37:23.020" v="1182"/>
          <ac:inkMkLst>
            <pc:docMk/>
            <pc:sldMk cId="2535515803" sldId="290"/>
            <ac:inkMk id="35" creationId="{C3EA6A9E-E9A1-4D32-A63F-4DF076884876}"/>
          </ac:inkMkLst>
        </pc:inkChg>
        <pc:inkChg chg="add del">
          <ac:chgData name="Jim Beland" userId="d41a4da1a37fb713" providerId="LiveId" clId="{A670F07A-ED95-478A-99AD-8A5FD1EC187D}" dt="2020-05-07T22:37:23.020" v="1182"/>
          <ac:inkMkLst>
            <pc:docMk/>
            <pc:sldMk cId="2535515803" sldId="290"/>
            <ac:inkMk id="36" creationId="{8B238C8D-DB2B-40F7-BB67-CA78ECF4DC54}"/>
          </ac:inkMkLst>
        </pc:inkChg>
        <pc:inkChg chg="add del">
          <ac:chgData name="Jim Beland" userId="d41a4da1a37fb713" providerId="LiveId" clId="{A670F07A-ED95-478A-99AD-8A5FD1EC187D}" dt="2020-05-07T22:37:23.020" v="1182"/>
          <ac:inkMkLst>
            <pc:docMk/>
            <pc:sldMk cId="2535515803" sldId="290"/>
            <ac:inkMk id="37" creationId="{B114F325-0741-4ECA-84F4-FFED1DF4DB9B}"/>
          </ac:inkMkLst>
        </pc:inkChg>
        <pc:inkChg chg="add del">
          <ac:chgData name="Jim Beland" userId="d41a4da1a37fb713" providerId="LiveId" clId="{A670F07A-ED95-478A-99AD-8A5FD1EC187D}" dt="2020-05-07T22:37:23.020" v="1182"/>
          <ac:inkMkLst>
            <pc:docMk/>
            <pc:sldMk cId="2535515803" sldId="290"/>
            <ac:inkMk id="38" creationId="{377C39E8-2271-4084-B156-F6F11A7FEDF0}"/>
          </ac:inkMkLst>
        </pc:inkChg>
        <pc:inkChg chg="add">
          <ac:chgData name="Jim Beland" userId="d41a4da1a37fb713" providerId="LiveId" clId="{A670F07A-ED95-478A-99AD-8A5FD1EC187D}" dt="2020-05-07T22:37:23.020" v="1182"/>
          <ac:inkMkLst>
            <pc:docMk/>
            <pc:sldMk cId="2535515803" sldId="290"/>
            <ac:inkMk id="39" creationId="{E621F44D-2EDD-4429-8ACC-7155D0D8B59A}"/>
          </ac:inkMkLst>
        </pc:inkChg>
        <pc:inkChg chg="add">
          <ac:chgData name="Jim Beland" userId="d41a4da1a37fb713" providerId="LiveId" clId="{A670F07A-ED95-478A-99AD-8A5FD1EC187D}" dt="2020-05-07T22:37:23.020" v="1182"/>
          <ac:inkMkLst>
            <pc:docMk/>
            <pc:sldMk cId="2535515803" sldId="290"/>
            <ac:inkMk id="40" creationId="{BF120560-D7EF-4225-9DC2-F51E624E370B}"/>
          </ac:inkMkLst>
        </pc:inkChg>
        <pc:inkChg chg="add del">
          <ac:chgData name="Jim Beland" userId="d41a4da1a37fb713" providerId="LiveId" clId="{A670F07A-ED95-478A-99AD-8A5FD1EC187D}" dt="2020-05-07T22:37:25.466" v="1186"/>
          <ac:inkMkLst>
            <pc:docMk/>
            <pc:sldMk cId="2535515803" sldId="290"/>
            <ac:inkMk id="41" creationId="{F0524DD3-E80E-4A0A-B495-DF7151ACF694}"/>
          </ac:inkMkLst>
        </pc:inkChg>
        <pc:inkChg chg="add del">
          <ac:chgData name="Jim Beland" userId="d41a4da1a37fb713" providerId="LiveId" clId="{A670F07A-ED95-478A-99AD-8A5FD1EC187D}" dt="2020-05-07T22:37:25.466" v="1186"/>
          <ac:inkMkLst>
            <pc:docMk/>
            <pc:sldMk cId="2535515803" sldId="290"/>
            <ac:inkMk id="42" creationId="{05743286-8194-41F8-A0CA-E244FDFA8E1B}"/>
          </ac:inkMkLst>
        </pc:inkChg>
        <pc:inkChg chg="add del">
          <ac:chgData name="Jim Beland" userId="d41a4da1a37fb713" providerId="LiveId" clId="{A670F07A-ED95-478A-99AD-8A5FD1EC187D}" dt="2020-05-07T22:37:25.466" v="1186"/>
          <ac:inkMkLst>
            <pc:docMk/>
            <pc:sldMk cId="2535515803" sldId="290"/>
            <ac:inkMk id="43" creationId="{514E362A-2CEB-48CD-A30A-648AFC1ABE43}"/>
          </ac:inkMkLst>
        </pc:inkChg>
        <pc:inkChg chg="add">
          <ac:chgData name="Jim Beland" userId="d41a4da1a37fb713" providerId="LiveId" clId="{A670F07A-ED95-478A-99AD-8A5FD1EC187D}" dt="2020-05-07T22:37:25.466" v="1186"/>
          <ac:inkMkLst>
            <pc:docMk/>
            <pc:sldMk cId="2535515803" sldId="290"/>
            <ac:inkMk id="44" creationId="{C073BD03-8A51-458A-A98A-0E9357F33BD5}"/>
          </ac:inkMkLst>
        </pc:inkChg>
        <pc:inkChg chg="add del">
          <ac:chgData name="Jim Beland" userId="d41a4da1a37fb713" providerId="LiveId" clId="{A670F07A-ED95-478A-99AD-8A5FD1EC187D}" dt="2020-05-07T22:37:29.305" v="1192"/>
          <ac:inkMkLst>
            <pc:docMk/>
            <pc:sldMk cId="2535515803" sldId="290"/>
            <ac:inkMk id="45" creationId="{BFB0EEA7-8093-4FC4-9BEB-9EDD7C005E98}"/>
          </ac:inkMkLst>
        </pc:inkChg>
        <pc:inkChg chg="add del">
          <ac:chgData name="Jim Beland" userId="d41a4da1a37fb713" providerId="LiveId" clId="{A670F07A-ED95-478A-99AD-8A5FD1EC187D}" dt="2020-05-07T22:37:29.305" v="1192"/>
          <ac:inkMkLst>
            <pc:docMk/>
            <pc:sldMk cId="2535515803" sldId="290"/>
            <ac:inkMk id="46" creationId="{4DBC4D3E-705B-4FC6-9079-E31AA0B80F22}"/>
          </ac:inkMkLst>
        </pc:inkChg>
        <pc:inkChg chg="add del">
          <ac:chgData name="Jim Beland" userId="d41a4da1a37fb713" providerId="LiveId" clId="{A670F07A-ED95-478A-99AD-8A5FD1EC187D}" dt="2020-05-07T22:37:29.305" v="1192"/>
          <ac:inkMkLst>
            <pc:docMk/>
            <pc:sldMk cId="2535515803" sldId="290"/>
            <ac:inkMk id="47" creationId="{FDDB6EFE-E7CC-402E-A76C-EA854B3E9373}"/>
          </ac:inkMkLst>
        </pc:inkChg>
        <pc:inkChg chg="add del">
          <ac:chgData name="Jim Beland" userId="d41a4da1a37fb713" providerId="LiveId" clId="{A670F07A-ED95-478A-99AD-8A5FD1EC187D}" dt="2020-05-07T22:37:29.305" v="1192"/>
          <ac:inkMkLst>
            <pc:docMk/>
            <pc:sldMk cId="2535515803" sldId="290"/>
            <ac:inkMk id="48" creationId="{0E9A7B81-21AE-4AC5-A9DF-5453D4922CFF}"/>
          </ac:inkMkLst>
        </pc:inkChg>
        <pc:inkChg chg="add del">
          <ac:chgData name="Jim Beland" userId="d41a4da1a37fb713" providerId="LiveId" clId="{A670F07A-ED95-478A-99AD-8A5FD1EC187D}" dt="2020-05-07T22:37:29.305" v="1192"/>
          <ac:inkMkLst>
            <pc:docMk/>
            <pc:sldMk cId="2535515803" sldId="290"/>
            <ac:inkMk id="49" creationId="{E1B20653-DE27-428C-8D26-E8B634631F03}"/>
          </ac:inkMkLst>
        </pc:inkChg>
        <pc:inkChg chg="add">
          <ac:chgData name="Jim Beland" userId="d41a4da1a37fb713" providerId="LiveId" clId="{A670F07A-ED95-478A-99AD-8A5FD1EC187D}" dt="2020-05-07T22:37:29.305" v="1192"/>
          <ac:inkMkLst>
            <pc:docMk/>
            <pc:sldMk cId="2535515803" sldId="290"/>
            <ac:inkMk id="50" creationId="{A5B60C8E-53C1-4BFC-8AFC-FF904D3B40F4}"/>
          </ac:inkMkLst>
        </pc:inkChg>
        <pc:inkChg chg="add del">
          <ac:chgData name="Jim Beland" userId="d41a4da1a37fb713" providerId="LiveId" clId="{A670F07A-ED95-478A-99AD-8A5FD1EC187D}" dt="2020-05-07T22:37:31.766" v="1196"/>
          <ac:inkMkLst>
            <pc:docMk/>
            <pc:sldMk cId="2535515803" sldId="290"/>
            <ac:inkMk id="51" creationId="{DA88F4D5-EF4A-4724-8B6E-C57BF435C6BE}"/>
          </ac:inkMkLst>
        </pc:inkChg>
        <pc:inkChg chg="add">
          <ac:chgData name="Jim Beland" userId="d41a4da1a37fb713" providerId="LiveId" clId="{A670F07A-ED95-478A-99AD-8A5FD1EC187D}" dt="2020-05-07T22:37:30.222" v="1194" actId="9405"/>
          <ac:inkMkLst>
            <pc:docMk/>
            <pc:sldMk cId="2535515803" sldId="290"/>
            <ac:inkMk id="52" creationId="{C3018ADB-6B00-4A7E-98DB-9085BA40E8C5}"/>
          </ac:inkMkLst>
        </pc:inkChg>
        <pc:inkChg chg="add del">
          <ac:chgData name="Jim Beland" userId="d41a4da1a37fb713" providerId="LiveId" clId="{A670F07A-ED95-478A-99AD-8A5FD1EC187D}" dt="2020-05-07T22:37:31.766" v="1196"/>
          <ac:inkMkLst>
            <pc:docMk/>
            <pc:sldMk cId="2535515803" sldId="290"/>
            <ac:inkMk id="53" creationId="{5162A678-1DFA-479E-ADA5-668440221699}"/>
          </ac:inkMkLst>
        </pc:inkChg>
        <pc:inkChg chg="add">
          <ac:chgData name="Jim Beland" userId="d41a4da1a37fb713" providerId="LiveId" clId="{A670F07A-ED95-478A-99AD-8A5FD1EC187D}" dt="2020-05-07T22:37:31.766" v="1196"/>
          <ac:inkMkLst>
            <pc:docMk/>
            <pc:sldMk cId="2535515803" sldId="290"/>
            <ac:inkMk id="54" creationId="{A01AB3E9-9710-4689-A03C-DFB551F29FD6}"/>
          </ac:inkMkLst>
        </pc:inkChg>
        <pc:inkChg chg="add del">
          <ac:chgData name="Jim Beland" userId="d41a4da1a37fb713" providerId="LiveId" clId="{A670F07A-ED95-478A-99AD-8A5FD1EC187D}" dt="2020-05-07T22:37:59.017" v="1202"/>
          <ac:inkMkLst>
            <pc:docMk/>
            <pc:sldMk cId="2535515803" sldId="290"/>
            <ac:inkMk id="55" creationId="{255B74CB-DD21-4A66-9245-F2306D3D990E}"/>
          </ac:inkMkLst>
        </pc:inkChg>
        <pc:inkChg chg="add del">
          <ac:chgData name="Jim Beland" userId="d41a4da1a37fb713" providerId="LiveId" clId="{A670F07A-ED95-478A-99AD-8A5FD1EC187D}" dt="2020-05-07T22:37:59.017" v="1202"/>
          <ac:inkMkLst>
            <pc:docMk/>
            <pc:sldMk cId="2535515803" sldId="290"/>
            <ac:inkMk id="56" creationId="{984FAAD5-99DC-4900-89F1-577A0A5FCA83}"/>
          </ac:inkMkLst>
        </pc:inkChg>
        <pc:inkChg chg="add del">
          <ac:chgData name="Jim Beland" userId="d41a4da1a37fb713" providerId="LiveId" clId="{A670F07A-ED95-478A-99AD-8A5FD1EC187D}" dt="2020-05-07T22:37:59.017" v="1202"/>
          <ac:inkMkLst>
            <pc:docMk/>
            <pc:sldMk cId="2535515803" sldId="290"/>
            <ac:inkMk id="57" creationId="{5257D6C1-5ADE-4656-94A6-31731AC5F5BC}"/>
          </ac:inkMkLst>
        </pc:inkChg>
        <pc:inkChg chg="add del">
          <ac:chgData name="Jim Beland" userId="d41a4da1a37fb713" providerId="LiveId" clId="{A670F07A-ED95-478A-99AD-8A5FD1EC187D}" dt="2020-05-07T22:37:59.017" v="1202"/>
          <ac:inkMkLst>
            <pc:docMk/>
            <pc:sldMk cId="2535515803" sldId="290"/>
            <ac:inkMk id="58" creationId="{224AFCCB-F935-45EA-94D2-EE1D9ACE8500}"/>
          </ac:inkMkLst>
        </pc:inkChg>
        <pc:inkChg chg="add del">
          <ac:chgData name="Jim Beland" userId="d41a4da1a37fb713" providerId="LiveId" clId="{A670F07A-ED95-478A-99AD-8A5FD1EC187D}" dt="2020-05-07T22:37:59.017" v="1202"/>
          <ac:inkMkLst>
            <pc:docMk/>
            <pc:sldMk cId="2535515803" sldId="290"/>
            <ac:inkMk id="59" creationId="{139839C6-4A10-4C6D-8E48-4D49B26AE7A0}"/>
          </ac:inkMkLst>
        </pc:inkChg>
        <pc:inkChg chg="add">
          <ac:chgData name="Jim Beland" userId="d41a4da1a37fb713" providerId="LiveId" clId="{A670F07A-ED95-478A-99AD-8A5FD1EC187D}" dt="2020-05-07T22:37:59.017" v="1202"/>
          <ac:inkMkLst>
            <pc:docMk/>
            <pc:sldMk cId="2535515803" sldId="290"/>
            <ac:inkMk id="60" creationId="{5F25B39A-3913-41A1-8416-14B323C55994}"/>
          </ac:inkMkLst>
        </pc:inkChg>
      </pc:sldChg>
      <pc:sldChg chg="addSp delSp add">
        <pc:chgData name="Jim Beland" userId="d41a4da1a37fb713" providerId="LiveId" clId="{A670F07A-ED95-478A-99AD-8A5FD1EC187D}" dt="2020-05-07T22:38:55.722" v="1244"/>
        <pc:sldMkLst>
          <pc:docMk/>
          <pc:sldMk cId="2456024996" sldId="291"/>
        </pc:sldMkLst>
        <pc:inkChg chg="add del">
          <ac:chgData name="Jim Beland" userId="d41a4da1a37fb713" providerId="LiveId" clId="{A670F07A-ED95-478A-99AD-8A5FD1EC187D}" dt="2020-05-07T22:38:15.814" v="1209"/>
          <ac:inkMkLst>
            <pc:docMk/>
            <pc:sldMk cId="2456024996" sldId="291"/>
            <ac:inkMk id="5" creationId="{2B9924D5-CB54-447B-91D6-2F38D2A9B221}"/>
          </ac:inkMkLst>
        </pc:inkChg>
        <pc:inkChg chg="add del">
          <ac:chgData name="Jim Beland" userId="d41a4da1a37fb713" providerId="LiveId" clId="{A670F07A-ED95-478A-99AD-8A5FD1EC187D}" dt="2020-05-07T22:38:15.814" v="1209"/>
          <ac:inkMkLst>
            <pc:docMk/>
            <pc:sldMk cId="2456024996" sldId="291"/>
            <ac:inkMk id="8" creationId="{5CA78B49-9F51-4E17-9DED-C163655389F3}"/>
          </ac:inkMkLst>
        </pc:inkChg>
        <pc:inkChg chg="add del">
          <ac:chgData name="Jim Beland" userId="d41a4da1a37fb713" providerId="LiveId" clId="{A670F07A-ED95-478A-99AD-8A5FD1EC187D}" dt="2020-05-07T22:38:15.814" v="1209"/>
          <ac:inkMkLst>
            <pc:docMk/>
            <pc:sldMk cId="2456024996" sldId="291"/>
            <ac:inkMk id="9" creationId="{CC855BC1-D5E1-4E7E-8419-BABE1ABA3AE4}"/>
          </ac:inkMkLst>
        </pc:inkChg>
        <pc:inkChg chg="add del">
          <ac:chgData name="Jim Beland" userId="d41a4da1a37fb713" providerId="LiveId" clId="{A670F07A-ED95-478A-99AD-8A5FD1EC187D}" dt="2020-05-07T22:38:15.814" v="1209"/>
          <ac:inkMkLst>
            <pc:docMk/>
            <pc:sldMk cId="2456024996" sldId="291"/>
            <ac:inkMk id="11" creationId="{AF5DD7AD-75A0-4CD2-84D7-216D6AFFDD3A}"/>
          </ac:inkMkLst>
        </pc:inkChg>
        <pc:inkChg chg="add del">
          <ac:chgData name="Jim Beland" userId="d41a4da1a37fb713" providerId="LiveId" clId="{A670F07A-ED95-478A-99AD-8A5FD1EC187D}" dt="2020-05-07T22:38:15.814" v="1209"/>
          <ac:inkMkLst>
            <pc:docMk/>
            <pc:sldMk cId="2456024996" sldId="291"/>
            <ac:inkMk id="12" creationId="{BC4A878D-1F29-4646-98DA-2A1E7B2243D0}"/>
          </ac:inkMkLst>
        </pc:inkChg>
        <pc:inkChg chg="add del">
          <ac:chgData name="Jim Beland" userId="d41a4da1a37fb713" providerId="LiveId" clId="{A670F07A-ED95-478A-99AD-8A5FD1EC187D}" dt="2020-05-07T22:38:31.186" v="1234"/>
          <ac:inkMkLst>
            <pc:docMk/>
            <pc:sldMk cId="2456024996" sldId="291"/>
            <ac:inkMk id="14" creationId="{54894629-21E4-4B0D-8F22-3856FC011A3C}"/>
          </ac:inkMkLst>
        </pc:inkChg>
        <pc:inkChg chg="add del">
          <ac:chgData name="Jim Beland" userId="d41a4da1a37fb713" providerId="LiveId" clId="{A670F07A-ED95-478A-99AD-8A5FD1EC187D}" dt="2020-05-07T22:38:31.186" v="1234"/>
          <ac:inkMkLst>
            <pc:docMk/>
            <pc:sldMk cId="2456024996" sldId="291"/>
            <ac:inkMk id="15" creationId="{E2B65ECE-AC93-4959-9911-E786147F087D}"/>
          </ac:inkMkLst>
        </pc:inkChg>
        <pc:inkChg chg="add del">
          <ac:chgData name="Jim Beland" userId="d41a4da1a37fb713" providerId="LiveId" clId="{A670F07A-ED95-478A-99AD-8A5FD1EC187D}" dt="2020-05-07T22:38:31.186" v="1234"/>
          <ac:inkMkLst>
            <pc:docMk/>
            <pc:sldMk cId="2456024996" sldId="291"/>
            <ac:inkMk id="16" creationId="{FBD760A5-1D11-492E-B671-FD2DF3645382}"/>
          </ac:inkMkLst>
        </pc:inkChg>
        <pc:inkChg chg="add del">
          <ac:chgData name="Jim Beland" userId="d41a4da1a37fb713" providerId="LiveId" clId="{A670F07A-ED95-478A-99AD-8A5FD1EC187D}" dt="2020-05-07T22:38:31.186" v="1234"/>
          <ac:inkMkLst>
            <pc:docMk/>
            <pc:sldMk cId="2456024996" sldId="291"/>
            <ac:inkMk id="19" creationId="{15A3C696-9F6B-4CFE-A99F-952381D39B9A}"/>
          </ac:inkMkLst>
        </pc:inkChg>
        <pc:inkChg chg="add del">
          <ac:chgData name="Jim Beland" userId="d41a4da1a37fb713" providerId="LiveId" clId="{A670F07A-ED95-478A-99AD-8A5FD1EC187D}" dt="2020-05-07T22:38:31.186" v="1234"/>
          <ac:inkMkLst>
            <pc:docMk/>
            <pc:sldMk cId="2456024996" sldId="291"/>
            <ac:inkMk id="20" creationId="{E826FEA2-7163-4768-B5CF-8862AFF9BAC5}"/>
          </ac:inkMkLst>
        </pc:inkChg>
        <pc:inkChg chg="add del">
          <ac:chgData name="Jim Beland" userId="d41a4da1a37fb713" providerId="LiveId" clId="{A670F07A-ED95-478A-99AD-8A5FD1EC187D}" dt="2020-05-07T22:38:31.186" v="1234"/>
          <ac:inkMkLst>
            <pc:docMk/>
            <pc:sldMk cId="2456024996" sldId="291"/>
            <ac:inkMk id="21" creationId="{A276FA86-D856-4AFA-8F86-22D62E433716}"/>
          </ac:inkMkLst>
        </pc:inkChg>
        <pc:inkChg chg="add del">
          <ac:chgData name="Jim Beland" userId="d41a4da1a37fb713" providerId="LiveId" clId="{A670F07A-ED95-478A-99AD-8A5FD1EC187D}" dt="2020-05-07T22:38:31.186" v="1234"/>
          <ac:inkMkLst>
            <pc:docMk/>
            <pc:sldMk cId="2456024996" sldId="291"/>
            <ac:inkMk id="22" creationId="{38A63EF1-D54E-4ED5-89DB-107D26A2318A}"/>
          </ac:inkMkLst>
        </pc:inkChg>
        <pc:inkChg chg="add del">
          <ac:chgData name="Jim Beland" userId="d41a4da1a37fb713" providerId="LiveId" clId="{A670F07A-ED95-478A-99AD-8A5FD1EC187D}" dt="2020-05-07T22:38:31.186" v="1234"/>
          <ac:inkMkLst>
            <pc:docMk/>
            <pc:sldMk cId="2456024996" sldId="291"/>
            <ac:inkMk id="24" creationId="{C14A9E32-35E3-4EF8-8DDD-D5CC409F8247}"/>
          </ac:inkMkLst>
        </pc:inkChg>
        <pc:inkChg chg="add del">
          <ac:chgData name="Jim Beland" userId="d41a4da1a37fb713" providerId="LiveId" clId="{A670F07A-ED95-478A-99AD-8A5FD1EC187D}" dt="2020-05-07T22:38:31.186" v="1234"/>
          <ac:inkMkLst>
            <pc:docMk/>
            <pc:sldMk cId="2456024996" sldId="291"/>
            <ac:inkMk id="25" creationId="{418F9010-E80A-44EA-8999-FC381A139A0E}"/>
          </ac:inkMkLst>
        </pc:inkChg>
        <pc:inkChg chg="add del">
          <ac:chgData name="Jim Beland" userId="d41a4da1a37fb713" providerId="LiveId" clId="{A670F07A-ED95-478A-99AD-8A5FD1EC187D}" dt="2020-05-07T22:38:31.186" v="1234"/>
          <ac:inkMkLst>
            <pc:docMk/>
            <pc:sldMk cId="2456024996" sldId="291"/>
            <ac:inkMk id="26" creationId="{224076D4-ACF5-4B5E-9027-672DF381BBE5}"/>
          </ac:inkMkLst>
        </pc:inkChg>
        <pc:inkChg chg="add del">
          <ac:chgData name="Jim Beland" userId="d41a4da1a37fb713" providerId="LiveId" clId="{A670F07A-ED95-478A-99AD-8A5FD1EC187D}" dt="2020-05-07T22:38:31.186" v="1234"/>
          <ac:inkMkLst>
            <pc:docMk/>
            <pc:sldMk cId="2456024996" sldId="291"/>
            <ac:inkMk id="27" creationId="{89991114-E2F2-43E3-84E0-6CD83D963D63}"/>
          </ac:inkMkLst>
        </pc:inkChg>
        <pc:inkChg chg="add del">
          <ac:chgData name="Jim Beland" userId="d41a4da1a37fb713" providerId="LiveId" clId="{A670F07A-ED95-478A-99AD-8A5FD1EC187D}" dt="2020-05-07T22:38:31.186" v="1234"/>
          <ac:inkMkLst>
            <pc:docMk/>
            <pc:sldMk cId="2456024996" sldId="291"/>
            <ac:inkMk id="28" creationId="{90615EAE-8771-4E3D-8C86-21222FB56C47}"/>
          </ac:inkMkLst>
        </pc:inkChg>
        <pc:inkChg chg="add del">
          <ac:chgData name="Jim Beland" userId="d41a4da1a37fb713" providerId="LiveId" clId="{A670F07A-ED95-478A-99AD-8A5FD1EC187D}" dt="2020-05-07T22:38:31.186" v="1234"/>
          <ac:inkMkLst>
            <pc:docMk/>
            <pc:sldMk cId="2456024996" sldId="291"/>
            <ac:inkMk id="29" creationId="{58B36D26-3D01-4E34-AD71-DEB811A30E3C}"/>
          </ac:inkMkLst>
        </pc:inkChg>
        <pc:inkChg chg="add del">
          <ac:chgData name="Jim Beland" userId="d41a4da1a37fb713" providerId="LiveId" clId="{A670F07A-ED95-478A-99AD-8A5FD1EC187D}" dt="2020-05-07T22:38:31.186" v="1234"/>
          <ac:inkMkLst>
            <pc:docMk/>
            <pc:sldMk cId="2456024996" sldId="291"/>
            <ac:inkMk id="30" creationId="{AC069EF2-F2B0-417D-9DB2-9EC1E2EEB050}"/>
          </ac:inkMkLst>
        </pc:inkChg>
        <pc:inkChg chg="add del">
          <ac:chgData name="Jim Beland" userId="d41a4da1a37fb713" providerId="LiveId" clId="{A670F07A-ED95-478A-99AD-8A5FD1EC187D}" dt="2020-05-07T22:38:31.186" v="1234"/>
          <ac:inkMkLst>
            <pc:docMk/>
            <pc:sldMk cId="2456024996" sldId="291"/>
            <ac:inkMk id="31" creationId="{A6B94EC9-1968-4EBE-BC06-F88F82409CEB}"/>
          </ac:inkMkLst>
        </pc:inkChg>
        <pc:inkChg chg="add del">
          <ac:chgData name="Jim Beland" userId="d41a4da1a37fb713" providerId="LiveId" clId="{A670F07A-ED95-478A-99AD-8A5FD1EC187D}" dt="2020-05-07T22:38:31.186" v="1234"/>
          <ac:inkMkLst>
            <pc:docMk/>
            <pc:sldMk cId="2456024996" sldId="291"/>
            <ac:inkMk id="32" creationId="{AF49786B-3F86-4FF0-9D0A-EA6C4D5A0AAC}"/>
          </ac:inkMkLst>
        </pc:inkChg>
        <pc:inkChg chg="add del">
          <ac:chgData name="Jim Beland" userId="d41a4da1a37fb713" providerId="LiveId" clId="{A670F07A-ED95-478A-99AD-8A5FD1EC187D}" dt="2020-05-07T22:38:31.186" v="1234"/>
          <ac:inkMkLst>
            <pc:docMk/>
            <pc:sldMk cId="2456024996" sldId="291"/>
            <ac:inkMk id="33" creationId="{706B954E-159C-4B4F-8A76-CC12F4558A1C}"/>
          </ac:inkMkLst>
        </pc:inkChg>
        <pc:inkChg chg="add del">
          <ac:chgData name="Jim Beland" userId="d41a4da1a37fb713" providerId="LiveId" clId="{A670F07A-ED95-478A-99AD-8A5FD1EC187D}" dt="2020-05-07T22:38:31.186" v="1234"/>
          <ac:inkMkLst>
            <pc:docMk/>
            <pc:sldMk cId="2456024996" sldId="291"/>
            <ac:inkMk id="34" creationId="{CD4E4612-B268-48C8-8912-5A5119C08AC7}"/>
          </ac:inkMkLst>
        </pc:inkChg>
        <pc:inkChg chg="add del">
          <ac:chgData name="Jim Beland" userId="d41a4da1a37fb713" providerId="LiveId" clId="{A670F07A-ED95-478A-99AD-8A5FD1EC187D}" dt="2020-05-07T22:38:31.186" v="1234"/>
          <ac:inkMkLst>
            <pc:docMk/>
            <pc:sldMk cId="2456024996" sldId="291"/>
            <ac:inkMk id="35" creationId="{1C2B885D-AC6B-457F-93EC-855446CD8F9C}"/>
          </ac:inkMkLst>
        </pc:inkChg>
        <pc:inkChg chg="add del">
          <ac:chgData name="Jim Beland" userId="d41a4da1a37fb713" providerId="LiveId" clId="{A670F07A-ED95-478A-99AD-8A5FD1EC187D}" dt="2020-05-07T22:38:31.186" v="1234"/>
          <ac:inkMkLst>
            <pc:docMk/>
            <pc:sldMk cId="2456024996" sldId="291"/>
            <ac:inkMk id="36" creationId="{224E4C6A-5600-43A9-9B89-5137F93A7FDA}"/>
          </ac:inkMkLst>
        </pc:inkChg>
        <pc:inkChg chg="add del">
          <ac:chgData name="Jim Beland" userId="d41a4da1a37fb713" providerId="LiveId" clId="{A670F07A-ED95-478A-99AD-8A5FD1EC187D}" dt="2020-05-07T22:38:31.186" v="1234"/>
          <ac:inkMkLst>
            <pc:docMk/>
            <pc:sldMk cId="2456024996" sldId="291"/>
            <ac:inkMk id="37" creationId="{A144D420-753D-442B-98A7-5E8DE303DF5A}"/>
          </ac:inkMkLst>
        </pc:inkChg>
        <pc:inkChg chg="add del">
          <ac:chgData name="Jim Beland" userId="d41a4da1a37fb713" providerId="LiveId" clId="{A670F07A-ED95-478A-99AD-8A5FD1EC187D}" dt="2020-05-07T22:38:31.186" v="1234"/>
          <ac:inkMkLst>
            <pc:docMk/>
            <pc:sldMk cId="2456024996" sldId="291"/>
            <ac:inkMk id="38" creationId="{E2954590-14F3-4D74-97E8-5D85B6EC1ACC}"/>
          </ac:inkMkLst>
        </pc:inkChg>
        <pc:inkChg chg="add del">
          <ac:chgData name="Jim Beland" userId="d41a4da1a37fb713" providerId="LiveId" clId="{A670F07A-ED95-478A-99AD-8A5FD1EC187D}" dt="2020-05-07T22:38:31.186" v="1234"/>
          <ac:inkMkLst>
            <pc:docMk/>
            <pc:sldMk cId="2456024996" sldId="291"/>
            <ac:inkMk id="41" creationId="{8A01FE7C-40A8-4A62-AB02-769F6273B03E}"/>
          </ac:inkMkLst>
        </pc:inkChg>
        <pc:inkChg chg="add del">
          <ac:chgData name="Jim Beland" userId="d41a4da1a37fb713" providerId="LiveId" clId="{A670F07A-ED95-478A-99AD-8A5FD1EC187D}" dt="2020-05-07T22:38:31.186" v="1234"/>
          <ac:inkMkLst>
            <pc:docMk/>
            <pc:sldMk cId="2456024996" sldId="291"/>
            <ac:inkMk id="42" creationId="{0C5E976F-8671-4AE1-9949-D4DAE699C701}"/>
          </ac:inkMkLst>
        </pc:inkChg>
        <pc:inkChg chg="add del">
          <ac:chgData name="Jim Beland" userId="d41a4da1a37fb713" providerId="LiveId" clId="{A670F07A-ED95-478A-99AD-8A5FD1EC187D}" dt="2020-05-07T22:38:31.186" v="1234"/>
          <ac:inkMkLst>
            <pc:docMk/>
            <pc:sldMk cId="2456024996" sldId="291"/>
            <ac:inkMk id="43" creationId="{383C09E6-2F0F-4CB3-8FEE-EE5C02DFE7BD}"/>
          </ac:inkMkLst>
        </pc:inkChg>
        <pc:inkChg chg="add">
          <ac:chgData name="Jim Beland" userId="d41a4da1a37fb713" providerId="LiveId" clId="{A670F07A-ED95-478A-99AD-8A5FD1EC187D}" dt="2020-05-07T22:38:31.186" v="1234"/>
          <ac:inkMkLst>
            <pc:docMk/>
            <pc:sldMk cId="2456024996" sldId="291"/>
            <ac:inkMk id="45" creationId="{CA2DD3B7-5B1A-40A8-8053-8CF74743590B}"/>
          </ac:inkMkLst>
        </pc:inkChg>
        <pc:inkChg chg="add">
          <ac:chgData name="Jim Beland" userId="d41a4da1a37fb713" providerId="LiveId" clId="{A670F07A-ED95-478A-99AD-8A5FD1EC187D}" dt="2020-05-07T22:38:31.186" v="1234"/>
          <ac:inkMkLst>
            <pc:docMk/>
            <pc:sldMk cId="2456024996" sldId="291"/>
            <ac:inkMk id="46" creationId="{E1F655BD-B8CE-41BD-AF66-91B5C71D4F8F}"/>
          </ac:inkMkLst>
        </pc:inkChg>
        <pc:inkChg chg="add">
          <ac:chgData name="Jim Beland" userId="d41a4da1a37fb713" providerId="LiveId" clId="{A670F07A-ED95-478A-99AD-8A5FD1EC187D}" dt="2020-05-07T22:38:31.186" v="1234"/>
          <ac:inkMkLst>
            <pc:docMk/>
            <pc:sldMk cId="2456024996" sldId="291"/>
            <ac:inkMk id="47" creationId="{EF794CEB-EB32-4371-9CB2-17AB0326EAB0}"/>
          </ac:inkMkLst>
        </pc:inkChg>
        <pc:inkChg chg="add">
          <ac:chgData name="Jim Beland" userId="d41a4da1a37fb713" providerId="LiveId" clId="{A670F07A-ED95-478A-99AD-8A5FD1EC187D}" dt="2020-05-07T22:38:31.186" v="1234"/>
          <ac:inkMkLst>
            <pc:docMk/>
            <pc:sldMk cId="2456024996" sldId="291"/>
            <ac:inkMk id="48" creationId="{83929840-30C8-4650-9AD5-2C977B589264}"/>
          </ac:inkMkLst>
        </pc:inkChg>
        <pc:inkChg chg="add del">
          <ac:chgData name="Jim Beland" userId="d41a4da1a37fb713" providerId="LiveId" clId="{A670F07A-ED95-478A-99AD-8A5FD1EC187D}" dt="2020-05-07T22:38:32.963" v="1238"/>
          <ac:inkMkLst>
            <pc:docMk/>
            <pc:sldMk cId="2456024996" sldId="291"/>
            <ac:inkMk id="49" creationId="{012B1D39-DA12-4231-8D51-87D3D64D7FCF}"/>
          </ac:inkMkLst>
        </pc:inkChg>
        <pc:inkChg chg="add del">
          <ac:chgData name="Jim Beland" userId="d41a4da1a37fb713" providerId="LiveId" clId="{A670F07A-ED95-478A-99AD-8A5FD1EC187D}" dt="2020-05-07T22:38:32.963" v="1238"/>
          <ac:inkMkLst>
            <pc:docMk/>
            <pc:sldMk cId="2456024996" sldId="291"/>
            <ac:inkMk id="51" creationId="{1E99BE25-BDA3-47EF-AD43-F87F8015D633}"/>
          </ac:inkMkLst>
        </pc:inkChg>
        <pc:inkChg chg="add del">
          <ac:chgData name="Jim Beland" userId="d41a4da1a37fb713" providerId="LiveId" clId="{A670F07A-ED95-478A-99AD-8A5FD1EC187D}" dt="2020-05-07T22:38:32.963" v="1238"/>
          <ac:inkMkLst>
            <pc:docMk/>
            <pc:sldMk cId="2456024996" sldId="291"/>
            <ac:inkMk id="53" creationId="{ADE7819C-EC97-409B-9C3F-0C990B1E5A03}"/>
          </ac:inkMkLst>
        </pc:inkChg>
        <pc:inkChg chg="add">
          <ac:chgData name="Jim Beland" userId="d41a4da1a37fb713" providerId="LiveId" clId="{A670F07A-ED95-478A-99AD-8A5FD1EC187D}" dt="2020-05-07T22:38:32.963" v="1238"/>
          <ac:inkMkLst>
            <pc:docMk/>
            <pc:sldMk cId="2456024996" sldId="291"/>
            <ac:inkMk id="55" creationId="{642036B5-167D-4AAC-A19D-7A89421C34FC}"/>
          </ac:inkMkLst>
        </pc:inkChg>
        <pc:inkChg chg="add del">
          <ac:chgData name="Jim Beland" userId="d41a4da1a37fb713" providerId="LiveId" clId="{A670F07A-ED95-478A-99AD-8A5FD1EC187D}" dt="2020-05-07T22:38:55.722" v="1244"/>
          <ac:inkMkLst>
            <pc:docMk/>
            <pc:sldMk cId="2456024996" sldId="291"/>
            <ac:inkMk id="56" creationId="{D9B9BD1E-A5C2-49BB-B87C-01696CF62D18}"/>
          </ac:inkMkLst>
        </pc:inkChg>
        <pc:inkChg chg="add del">
          <ac:chgData name="Jim Beland" userId="d41a4da1a37fb713" providerId="LiveId" clId="{A670F07A-ED95-478A-99AD-8A5FD1EC187D}" dt="2020-05-07T22:38:55.722" v="1244"/>
          <ac:inkMkLst>
            <pc:docMk/>
            <pc:sldMk cId="2456024996" sldId="291"/>
            <ac:inkMk id="57" creationId="{59BBC030-848D-4631-B828-A46A541A956B}"/>
          </ac:inkMkLst>
        </pc:inkChg>
        <pc:inkChg chg="add del">
          <ac:chgData name="Jim Beland" userId="d41a4da1a37fb713" providerId="LiveId" clId="{A670F07A-ED95-478A-99AD-8A5FD1EC187D}" dt="2020-05-07T22:38:55.722" v="1244"/>
          <ac:inkMkLst>
            <pc:docMk/>
            <pc:sldMk cId="2456024996" sldId="291"/>
            <ac:inkMk id="58" creationId="{61FD6440-FCDE-4917-8B63-74BE63694698}"/>
          </ac:inkMkLst>
        </pc:inkChg>
        <pc:inkChg chg="add del">
          <ac:chgData name="Jim Beland" userId="d41a4da1a37fb713" providerId="LiveId" clId="{A670F07A-ED95-478A-99AD-8A5FD1EC187D}" dt="2020-05-07T22:38:55.722" v="1244"/>
          <ac:inkMkLst>
            <pc:docMk/>
            <pc:sldMk cId="2456024996" sldId="291"/>
            <ac:inkMk id="59" creationId="{961B8AE4-FB8A-4954-8E13-992D939EC52A}"/>
          </ac:inkMkLst>
        </pc:inkChg>
        <pc:inkChg chg="add del">
          <ac:chgData name="Jim Beland" userId="d41a4da1a37fb713" providerId="LiveId" clId="{A670F07A-ED95-478A-99AD-8A5FD1EC187D}" dt="2020-05-07T22:38:55.722" v="1244"/>
          <ac:inkMkLst>
            <pc:docMk/>
            <pc:sldMk cId="2456024996" sldId="291"/>
            <ac:inkMk id="61" creationId="{1207566B-74D2-441E-86DA-924FA6D589C0}"/>
          </ac:inkMkLst>
        </pc:inkChg>
        <pc:inkChg chg="add">
          <ac:chgData name="Jim Beland" userId="d41a4da1a37fb713" providerId="LiveId" clId="{A670F07A-ED95-478A-99AD-8A5FD1EC187D}" dt="2020-05-07T22:38:55.722" v="1244"/>
          <ac:inkMkLst>
            <pc:docMk/>
            <pc:sldMk cId="2456024996" sldId="291"/>
            <ac:inkMk id="62" creationId="{06865619-3FD2-444D-BD01-9E45FAF71B1A}"/>
          </ac:inkMkLst>
        </pc:inkChg>
      </pc:sldChg>
      <pc:sldChg chg="modSp add addCm delCm modCm">
        <pc:chgData name="Jim Beland" userId="d41a4da1a37fb713" providerId="LiveId" clId="{A670F07A-ED95-478A-99AD-8A5FD1EC187D}" dt="2020-05-07T22:40:14.608" v="1411" actId="20577"/>
        <pc:sldMkLst>
          <pc:docMk/>
          <pc:sldMk cId="3930840832" sldId="292"/>
        </pc:sldMkLst>
        <pc:spChg chg="mod">
          <ac:chgData name="Jim Beland" userId="d41a4da1a37fb713" providerId="LiveId" clId="{A670F07A-ED95-478A-99AD-8A5FD1EC187D}" dt="2020-05-07T22:40:14.608" v="1411" actId="20577"/>
          <ac:spMkLst>
            <pc:docMk/>
            <pc:sldMk cId="3930840832" sldId="292"/>
            <ac:spMk id="4" creationId="{7B4BD1E0-4D11-45B7-B3EE-FF5F2C303603}"/>
          </ac:spMkLst>
        </pc:spChg>
      </pc:sldChg>
      <pc:sldChg chg="modSp add del">
        <pc:chgData name="Jim Beland" userId="d41a4da1a37fb713" providerId="LiveId" clId="{A670F07A-ED95-478A-99AD-8A5FD1EC187D}" dt="2020-05-07T22:44:23.608" v="1433" actId="2696"/>
        <pc:sldMkLst>
          <pc:docMk/>
          <pc:sldMk cId="436625627" sldId="293"/>
        </pc:sldMkLst>
        <pc:spChg chg="mod">
          <ac:chgData name="Jim Beland" userId="d41a4da1a37fb713" providerId="LiveId" clId="{A670F07A-ED95-478A-99AD-8A5FD1EC187D}" dt="2020-05-07T22:43:58.921" v="1429" actId="20577"/>
          <ac:spMkLst>
            <pc:docMk/>
            <pc:sldMk cId="436625627" sldId="293"/>
            <ac:spMk id="2" creationId="{06D033AF-E03D-4675-BE25-FF878CD47F19}"/>
          </ac:spMkLst>
        </pc:spChg>
        <pc:spChg chg="mod">
          <ac:chgData name="Jim Beland" userId="d41a4da1a37fb713" providerId="LiveId" clId="{A670F07A-ED95-478A-99AD-8A5FD1EC187D}" dt="2020-05-07T22:44:19.822" v="1432" actId="5793"/>
          <ac:spMkLst>
            <pc:docMk/>
            <pc:sldMk cId="436625627" sldId="293"/>
            <ac:spMk id="3" creationId="{A7C4066C-15F9-4361-A5C3-AF4F76549A66}"/>
          </ac:spMkLst>
        </pc:spChg>
      </pc:sldChg>
      <pc:sldChg chg="modSp add del">
        <pc:chgData name="Jim Beland" userId="d41a4da1a37fb713" providerId="LiveId" clId="{A670F07A-ED95-478A-99AD-8A5FD1EC187D}" dt="2020-05-07T22:43:48.302" v="1420" actId="2696"/>
        <pc:sldMkLst>
          <pc:docMk/>
          <pc:sldMk cId="1299576718" sldId="293"/>
        </pc:sldMkLst>
        <pc:spChg chg="mod">
          <ac:chgData name="Jim Beland" userId="d41a4da1a37fb713" providerId="LiveId" clId="{A670F07A-ED95-478A-99AD-8A5FD1EC187D}" dt="2020-05-07T22:43:44.077" v="1419" actId="20577"/>
          <ac:spMkLst>
            <pc:docMk/>
            <pc:sldMk cId="1299576718" sldId="293"/>
            <ac:spMk id="2" creationId="{53ED5D4B-2108-435E-88FF-0BAA5F49975F}"/>
          </ac:spMkLst>
        </pc:spChg>
      </pc:sldChg>
      <pc:sldChg chg="modSp add">
        <pc:chgData name="Jim Beland" userId="d41a4da1a37fb713" providerId="LiveId" clId="{A670F07A-ED95-478A-99AD-8A5FD1EC187D}" dt="2020-05-08T00:35:36.032" v="1700" actId="20577"/>
        <pc:sldMkLst>
          <pc:docMk/>
          <pc:sldMk cId="2371155698" sldId="293"/>
        </pc:sldMkLst>
        <pc:spChg chg="mod">
          <ac:chgData name="Jim Beland" userId="d41a4da1a37fb713" providerId="LiveId" clId="{A670F07A-ED95-478A-99AD-8A5FD1EC187D}" dt="2020-05-08T00:35:36.032" v="1700" actId="20577"/>
          <ac:spMkLst>
            <pc:docMk/>
            <pc:sldMk cId="2371155698" sldId="293"/>
            <ac:spMk id="2" creationId="{5B363F9A-5603-4092-B07E-686D85C89E32}"/>
          </ac:spMkLst>
        </pc:spChg>
      </pc:sldChg>
      <pc:sldChg chg="addSp delSp modSp add">
        <pc:chgData name="Jim Beland" userId="d41a4da1a37fb713" providerId="LiveId" clId="{A670F07A-ED95-478A-99AD-8A5FD1EC187D}" dt="2020-05-08T00:35:53.658" v="1725" actId="20577"/>
        <pc:sldMkLst>
          <pc:docMk/>
          <pc:sldMk cId="762936558" sldId="294"/>
        </pc:sldMkLst>
        <pc:spChg chg="mod">
          <ac:chgData name="Jim Beland" userId="d41a4da1a37fb713" providerId="LiveId" clId="{A670F07A-ED95-478A-99AD-8A5FD1EC187D}" dt="2020-05-08T00:35:53.658" v="1725" actId="20577"/>
          <ac:spMkLst>
            <pc:docMk/>
            <pc:sldMk cId="762936558" sldId="294"/>
            <ac:spMk id="2" creationId="{5B363F9A-5603-4092-B07E-686D85C89E32}"/>
          </ac:spMkLst>
        </pc:spChg>
        <pc:spChg chg="mod">
          <ac:chgData name="Jim Beland" userId="d41a4da1a37fb713" providerId="LiveId" clId="{A670F07A-ED95-478A-99AD-8A5FD1EC187D}" dt="2020-05-07T22:45:21.831" v="1450" actId="20577"/>
          <ac:spMkLst>
            <pc:docMk/>
            <pc:sldMk cId="762936558" sldId="294"/>
            <ac:spMk id="3" creationId="{25303B92-CE9D-4369-8FBA-F71B10F63FDB}"/>
          </ac:spMkLst>
        </pc:spChg>
        <pc:spChg chg="add del mod">
          <ac:chgData name="Jim Beland" userId="d41a4da1a37fb713" providerId="LiveId" clId="{A670F07A-ED95-478A-99AD-8A5FD1EC187D}" dt="2020-05-07T22:46:12.682" v="1455" actId="11529"/>
          <ac:spMkLst>
            <pc:docMk/>
            <pc:sldMk cId="762936558" sldId="294"/>
            <ac:spMk id="11" creationId="{38290D0D-6422-45B3-8AA4-F02182D919E9}"/>
          </ac:spMkLst>
        </pc:spChg>
        <pc:spChg chg="add mod">
          <ac:chgData name="Jim Beland" userId="d41a4da1a37fb713" providerId="LiveId" clId="{A670F07A-ED95-478A-99AD-8A5FD1EC187D}" dt="2020-05-07T22:46:23.780" v="1456" actId="11529"/>
          <ac:spMkLst>
            <pc:docMk/>
            <pc:sldMk cId="762936558" sldId="294"/>
            <ac:spMk id="12" creationId="{D486BB6E-C6A0-4873-9669-1D139F629A17}"/>
          </ac:spMkLst>
        </pc:spChg>
        <pc:inkChg chg="add del">
          <ac:chgData name="Jim Beland" userId="d41a4da1a37fb713" providerId="LiveId" clId="{A670F07A-ED95-478A-99AD-8A5FD1EC187D}" dt="2020-05-07T22:46:50.012" v="1460"/>
          <ac:inkMkLst>
            <pc:docMk/>
            <pc:sldMk cId="762936558" sldId="294"/>
            <ac:inkMk id="13" creationId="{7334EE87-4DAE-4211-904D-01E46D55511F}"/>
          </ac:inkMkLst>
        </pc:inkChg>
        <pc:inkChg chg="add del">
          <ac:chgData name="Jim Beland" userId="d41a4da1a37fb713" providerId="LiveId" clId="{A670F07A-ED95-478A-99AD-8A5FD1EC187D}" dt="2020-05-07T22:46:50.012" v="1460"/>
          <ac:inkMkLst>
            <pc:docMk/>
            <pc:sldMk cId="762936558" sldId="294"/>
            <ac:inkMk id="14" creationId="{A2E9C6E5-8ABC-4906-AF5A-0431507F8A59}"/>
          </ac:inkMkLst>
        </pc:inkChg>
        <pc:inkChg chg="add del">
          <ac:chgData name="Jim Beland" userId="d41a4da1a37fb713" providerId="LiveId" clId="{A670F07A-ED95-478A-99AD-8A5FD1EC187D}" dt="2020-05-07T22:46:50.012" v="1460"/>
          <ac:inkMkLst>
            <pc:docMk/>
            <pc:sldMk cId="762936558" sldId="294"/>
            <ac:inkMk id="15" creationId="{DA40AC1F-A092-4EC0-AB76-67C9CA878A53}"/>
          </ac:inkMkLst>
        </pc:inkChg>
        <pc:inkChg chg="add del">
          <ac:chgData name="Jim Beland" userId="d41a4da1a37fb713" providerId="LiveId" clId="{A670F07A-ED95-478A-99AD-8A5FD1EC187D}" dt="2020-05-07T22:46:52.795" v="1462"/>
          <ac:inkMkLst>
            <pc:docMk/>
            <pc:sldMk cId="762936558" sldId="294"/>
            <ac:inkMk id="16" creationId="{157542F7-3AFD-43EB-8582-882AF78B3A90}"/>
          </ac:inkMkLst>
        </pc:inkChg>
        <pc:inkChg chg="add del">
          <ac:chgData name="Jim Beland" userId="d41a4da1a37fb713" providerId="LiveId" clId="{A670F07A-ED95-478A-99AD-8A5FD1EC187D}" dt="2020-05-07T22:46:52.795" v="1462"/>
          <ac:inkMkLst>
            <pc:docMk/>
            <pc:sldMk cId="762936558" sldId="294"/>
            <ac:inkMk id="17" creationId="{D30400C7-A640-4440-AD9E-C55DABC0451A}"/>
          </ac:inkMkLst>
        </pc:inkChg>
        <pc:inkChg chg="add del">
          <ac:chgData name="Jim Beland" userId="d41a4da1a37fb713" providerId="LiveId" clId="{A670F07A-ED95-478A-99AD-8A5FD1EC187D}" dt="2020-05-07T22:46:54.805" v="1465"/>
          <ac:inkMkLst>
            <pc:docMk/>
            <pc:sldMk cId="762936558" sldId="294"/>
            <ac:inkMk id="18" creationId="{80CC0ED9-4351-4DA0-82BA-8D25DAA452E2}"/>
          </ac:inkMkLst>
        </pc:inkChg>
        <pc:inkChg chg="add del">
          <ac:chgData name="Jim Beland" userId="d41a4da1a37fb713" providerId="LiveId" clId="{A670F07A-ED95-478A-99AD-8A5FD1EC187D}" dt="2020-05-07T22:46:54.805" v="1465"/>
          <ac:inkMkLst>
            <pc:docMk/>
            <pc:sldMk cId="762936558" sldId="294"/>
            <ac:inkMk id="19" creationId="{9E4230F1-6832-4F3D-9D39-F94C398F0D5F}"/>
          </ac:inkMkLst>
        </pc:inkChg>
        <pc:inkChg chg="add del">
          <ac:chgData name="Jim Beland" userId="d41a4da1a37fb713" providerId="LiveId" clId="{A670F07A-ED95-478A-99AD-8A5FD1EC187D}" dt="2020-05-07T22:46:54.805" v="1465"/>
          <ac:inkMkLst>
            <pc:docMk/>
            <pc:sldMk cId="762936558" sldId="294"/>
            <ac:inkMk id="20" creationId="{880F7E20-3B35-4F82-9DB9-9BC2834CB485}"/>
          </ac:inkMkLst>
        </pc:inkChg>
        <pc:inkChg chg="add">
          <ac:chgData name="Jim Beland" userId="d41a4da1a37fb713" providerId="LiveId" clId="{A670F07A-ED95-478A-99AD-8A5FD1EC187D}" dt="2020-05-07T22:46:54.805" v="1465"/>
          <ac:inkMkLst>
            <pc:docMk/>
            <pc:sldMk cId="762936558" sldId="294"/>
            <ac:inkMk id="21" creationId="{31102521-3DE3-4729-8648-1FE2FF5BB7EA}"/>
          </ac:inkMkLst>
        </pc:inkChg>
        <pc:inkChg chg="add del">
          <ac:chgData name="Jim Beland" userId="d41a4da1a37fb713" providerId="LiveId" clId="{A670F07A-ED95-478A-99AD-8A5FD1EC187D}" dt="2020-05-07T22:47:03.010" v="1471"/>
          <ac:inkMkLst>
            <pc:docMk/>
            <pc:sldMk cId="762936558" sldId="294"/>
            <ac:inkMk id="22" creationId="{2F3F6073-C6C7-497E-A99D-CFB86F27208D}"/>
          </ac:inkMkLst>
        </pc:inkChg>
        <pc:inkChg chg="add del">
          <ac:chgData name="Jim Beland" userId="d41a4da1a37fb713" providerId="LiveId" clId="{A670F07A-ED95-478A-99AD-8A5FD1EC187D}" dt="2020-05-07T22:47:03.010" v="1471"/>
          <ac:inkMkLst>
            <pc:docMk/>
            <pc:sldMk cId="762936558" sldId="294"/>
            <ac:inkMk id="23" creationId="{7F14FBEA-2A92-48B4-A5C6-DE7B505ECE00}"/>
          </ac:inkMkLst>
        </pc:inkChg>
        <pc:inkChg chg="add del">
          <ac:chgData name="Jim Beland" userId="d41a4da1a37fb713" providerId="LiveId" clId="{A670F07A-ED95-478A-99AD-8A5FD1EC187D}" dt="2020-05-07T22:47:03.010" v="1471"/>
          <ac:inkMkLst>
            <pc:docMk/>
            <pc:sldMk cId="762936558" sldId="294"/>
            <ac:inkMk id="24" creationId="{1E5EE078-DB86-4757-BE9B-373D9290B859}"/>
          </ac:inkMkLst>
        </pc:inkChg>
        <pc:inkChg chg="add del">
          <ac:chgData name="Jim Beland" userId="d41a4da1a37fb713" providerId="LiveId" clId="{A670F07A-ED95-478A-99AD-8A5FD1EC187D}" dt="2020-05-07T22:47:03.010" v="1471"/>
          <ac:inkMkLst>
            <pc:docMk/>
            <pc:sldMk cId="762936558" sldId="294"/>
            <ac:inkMk id="25" creationId="{2007993F-9A00-4A9E-9C48-0A259163F3A9}"/>
          </ac:inkMkLst>
        </pc:inkChg>
        <pc:inkChg chg="add del">
          <ac:chgData name="Jim Beland" userId="d41a4da1a37fb713" providerId="LiveId" clId="{A670F07A-ED95-478A-99AD-8A5FD1EC187D}" dt="2020-05-07T22:47:03.010" v="1471"/>
          <ac:inkMkLst>
            <pc:docMk/>
            <pc:sldMk cId="762936558" sldId="294"/>
            <ac:inkMk id="26" creationId="{74A4EC4F-D24A-4A42-9658-3AEE542C7101}"/>
          </ac:inkMkLst>
        </pc:inkChg>
        <pc:inkChg chg="add">
          <ac:chgData name="Jim Beland" userId="d41a4da1a37fb713" providerId="LiveId" clId="{A670F07A-ED95-478A-99AD-8A5FD1EC187D}" dt="2020-05-07T22:47:03.010" v="1471"/>
          <ac:inkMkLst>
            <pc:docMk/>
            <pc:sldMk cId="762936558" sldId="294"/>
            <ac:inkMk id="27" creationId="{41EA78B7-0C80-42C5-A0AC-48B88770223D}"/>
          </ac:inkMkLst>
        </pc:inkChg>
        <pc:cxnChg chg="add mod">
          <ac:chgData name="Jim Beland" userId="d41a4da1a37fb713" providerId="LiveId" clId="{A670F07A-ED95-478A-99AD-8A5FD1EC187D}" dt="2020-05-07T22:45:38.740" v="1451" actId="11529"/>
          <ac:cxnSpMkLst>
            <pc:docMk/>
            <pc:sldMk cId="762936558" sldId="294"/>
            <ac:cxnSpMk id="6" creationId="{EC47346A-7B05-479E-8E1D-60B168B6ABFA}"/>
          </ac:cxnSpMkLst>
        </pc:cxnChg>
        <pc:cxnChg chg="add mod">
          <ac:chgData name="Jim Beland" userId="d41a4da1a37fb713" providerId="LiveId" clId="{A670F07A-ED95-478A-99AD-8A5FD1EC187D}" dt="2020-05-07T22:45:47.999" v="1452" actId="11529"/>
          <ac:cxnSpMkLst>
            <pc:docMk/>
            <pc:sldMk cId="762936558" sldId="294"/>
            <ac:cxnSpMk id="8" creationId="{0A54F998-D0BE-44BB-ACC5-BD0161B14F4F}"/>
          </ac:cxnSpMkLst>
        </pc:cxnChg>
        <pc:cxnChg chg="add mod">
          <ac:chgData name="Jim Beland" userId="d41a4da1a37fb713" providerId="LiveId" clId="{A670F07A-ED95-478A-99AD-8A5FD1EC187D}" dt="2020-05-07T22:45:57.205" v="1453" actId="11529"/>
          <ac:cxnSpMkLst>
            <pc:docMk/>
            <pc:sldMk cId="762936558" sldId="294"/>
            <ac:cxnSpMk id="10" creationId="{7274ECD0-EB38-43E4-B532-513BBDD57C02}"/>
          </ac:cxnSpMkLst>
        </pc:cxnChg>
      </pc:sldChg>
      <pc:sldChg chg="modSp add">
        <pc:chgData name="Jim Beland" userId="d41a4da1a37fb713" providerId="LiveId" clId="{A670F07A-ED95-478A-99AD-8A5FD1EC187D}" dt="2020-05-08T00:36:15.115" v="1750" actId="20577"/>
        <pc:sldMkLst>
          <pc:docMk/>
          <pc:sldMk cId="3590539108" sldId="295"/>
        </pc:sldMkLst>
        <pc:spChg chg="mod">
          <ac:chgData name="Jim Beland" userId="d41a4da1a37fb713" providerId="LiveId" clId="{A670F07A-ED95-478A-99AD-8A5FD1EC187D}" dt="2020-05-08T00:36:15.115" v="1750" actId="20577"/>
          <ac:spMkLst>
            <pc:docMk/>
            <pc:sldMk cId="3590539108" sldId="295"/>
            <ac:spMk id="2" creationId="{5B363F9A-5603-4092-B07E-686D85C89E32}"/>
          </ac:spMkLst>
        </pc:spChg>
        <pc:spChg chg="mod">
          <ac:chgData name="Jim Beland" userId="d41a4da1a37fb713" providerId="LiveId" clId="{A670F07A-ED95-478A-99AD-8A5FD1EC187D}" dt="2020-05-08T00:31:39.767" v="1586" actId="20577"/>
          <ac:spMkLst>
            <pc:docMk/>
            <pc:sldMk cId="3590539108" sldId="295"/>
            <ac:spMk id="3" creationId="{25303B92-CE9D-4369-8FBA-F71B10F63FDB}"/>
          </ac:spMkLst>
        </pc:spChg>
        <pc:spChg chg="mod">
          <ac:chgData name="Jim Beland" userId="d41a4da1a37fb713" providerId="LiveId" clId="{A670F07A-ED95-478A-99AD-8A5FD1EC187D}" dt="2020-05-08T00:29:48.466" v="1505" actId="20577"/>
          <ac:spMkLst>
            <pc:docMk/>
            <pc:sldMk cId="3590539108" sldId="295"/>
            <ac:spMk id="4" creationId="{0BF6212E-4C81-4597-AC6C-8DA1EE274C4A}"/>
          </ac:spMkLst>
        </pc:spChg>
      </pc:sldChg>
      <pc:sldChg chg="addSp delSp modSp add">
        <pc:chgData name="Jim Beland" userId="d41a4da1a37fb713" providerId="LiveId" clId="{A670F07A-ED95-478A-99AD-8A5FD1EC187D}" dt="2020-05-08T00:36:33.885" v="1776" actId="20577"/>
        <pc:sldMkLst>
          <pc:docMk/>
          <pc:sldMk cId="3812362516" sldId="296"/>
        </pc:sldMkLst>
        <pc:spChg chg="mod">
          <ac:chgData name="Jim Beland" userId="d41a4da1a37fb713" providerId="LiveId" clId="{A670F07A-ED95-478A-99AD-8A5FD1EC187D}" dt="2020-05-08T00:36:33.885" v="1776" actId="20577"/>
          <ac:spMkLst>
            <pc:docMk/>
            <pc:sldMk cId="3812362516" sldId="296"/>
            <ac:spMk id="2" creationId="{5B363F9A-5603-4092-B07E-686D85C89E32}"/>
          </ac:spMkLst>
        </pc:spChg>
        <pc:spChg chg="mod">
          <ac:chgData name="Jim Beland" userId="d41a4da1a37fb713" providerId="LiveId" clId="{A670F07A-ED95-478A-99AD-8A5FD1EC187D}" dt="2020-05-08T00:34:10.822" v="1640" actId="20577"/>
          <ac:spMkLst>
            <pc:docMk/>
            <pc:sldMk cId="3812362516" sldId="296"/>
            <ac:spMk id="3" creationId="{25303B92-CE9D-4369-8FBA-F71B10F63FDB}"/>
          </ac:spMkLst>
        </pc:spChg>
        <pc:spChg chg="add del mod">
          <ac:chgData name="Jim Beland" userId="d41a4da1a37fb713" providerId="LiveId" clId="{A670F07A-ED95-478A-99AD-8A5FD1EC187D}" dt="2020-05-08T00:33:02.498" v="1602"/>
          <ac:spMkLst>
            <pc:docMk/>
            <pc:sldMk cId="3812362516" sldId="296"/>
            <ac:spMk id="9" creationId="{2F8AC1D4-F3C5-4B48-B162-F288CA0C62BE}"/>
          </ac:spMkLst>
        </pc:spChg>
        <pc:spChg chg="add del mod">
          <ac:chgData name="Jim Beland" userId="d41a4da1a37fb713" providerId="LiveId" clId="{A670F07A-ED95-478A-99AD-8A5FD1EC187D}" dt="2020-05-08T00:33:02.498" v="1604"/>
          <ac:spMkLst>
            <pc:docMk/>
            <pc:sldMk cId="3812362516" sldId="296"/>
            <ac:spMk id="11" creationId="{FC8C8B64-4CCA-41E2-9680-01F652C9C952}"/>
          </ac:spMkLst>
        </pc:spChg>
        <pc:spChg chg="add mod">
          <ac:chgData name="Jim Beland" userId="d41a4da1a37fb713" providerId="LiveId" clId="{A670F07A-ED95-478A-99AD-8A5FD1EC187D}" dt="2020-05-08T00:33:01.658" v="1600" actId="1076"/>
          <ac:spMkLst>
            <pc:docMk/>
            <pc:sldMk cId="3812362516" sldId="296"/>
            <ac:spMk id="13" creationId="{AB7289E3-1C6F-4FFE-B7BD-0AD3C0105820}"/>
          </ac:spMkLst>
        </pc:spChg>
        <pc:cxnChg chg="add mod">
          <ac:chgData name="Jim Beland" userId="d41a4da1a37fb713" providerId="LiveId" clId="{A670F07A-ED95-478A-99AD-8A5FD1EC187D}" dt="2020-05-08T00:32:19.160" v="1589" actId="11529"/>
          <ac:cxnSpMkLst>
            <pc:docMk/>
            <pc:sldMk cId="3812362516" sldId="296"/>
            <ac:cxnSpMk id="7" creationId="{94D9CF50-B56F-4F95-8991-F9D68A533DC7}"/>
          </ac:cxnSpMkLst>
        </pc:cxnChg>
      </pc:sldChg>
      <pc:sldChg chg="addSp delSp modSp add">
        <pc:chgData name="Jim Beland" userId="d41a4da1a37fb713" providerId="LiveId" clId="{A670F07A-ED95-478A-99AD-8A5FD1EC187D}" dt="2020-05-08T00:37:27.750" v="1820" actId="9405"/>
        <pc:sldMkLst>
          <pc:docMk/>
          <pc:sldMk cId="1558583359" sldId="297"/>
        </pc:sldMkLst>
        <pc:spChg chg="mod">
          <ac:chgData name="Jim Beland" userId="d41a4da1a37fb713" providerId="LiveId" clId="{A670F07A-ED95-478A-99AD-8A5FD1EC187D}" dt="2020-05-08T00:36:47.496" v="1802" actId="20577"/>
          <ac:spMkLst>
            <pc:docMk/>
            <pc:sldMk cId="1558583359" sldId="297"/>
            <ac:spMk id="2" creationId="{5B363F9A-5603-4092-B07E-686D85C89E32}"/>
          </ac:spMkLst>
        </pc:spChg>
        <pc:spChg chg="mod">
          <ac:chgData name="Jim Beland" userId="d41a4da1a37fb713" providerId="LiveId" clId="{A670F07A-ED95-478A-99AD-8A5FD1EC187D}" dt="2020-05-08T00:34:32.787" v="1671" actId="20577"/>
          <ac:spMkLst>
            <pc:docMk/>
            <pc:sldMk cId="1558583359" sldId="297"/>
            <ac:spMk id="3" creationId="{25303B92-CE9D-4369-8FBA-F71B10F63FDB}"/>
          </ac:spMkLst>
        </pc:spChg>
        <pc:inkChg chg="add">
          <ac:chgData name="Jim Beland" userId="d41a4da1a37fb713" providerId="LiveId" clId="{A670F07A-ED95-478A-99AD-8A5FD1EC187D}" dt="2020-05-08T00:34:58.630" v="1672" actId="9405"/>
          <ac:inkMkLst>
            <pc:docMk/>
            <pc:sldMk cId="1558583359" sldId="297"/>
            <ac:inkMk id="5" creationId="{1C050166-D636-4B0E-86C4-D20D360042E5}"/>
          </ac:inkMkLst>
        </pc:inkChg>
        <pc:inkChg chg="add del">
          <ac:chgData name="Jim Beland" userId="d41a4da1a37fb713" providerId="LiveId" clId="{A670F07A-ED95-478A-99AD-8A5FD1EC187D}" dt="2020-05-08T00:35:01.658" v="1675"/>
          <ac:inkMkLst>
            <pc:docMk/>
            <pc:sldMk cId="1558583359" sldId="297"/>
            <ac:inkMk id="9" creationId="{95D87BCF-3E94-468E-8F2B-C8B24E742544}"/>
          </ac:inkMkLst>
        </pc:inkChg>
        <pc:inkChg chg="add del">
          <ac:chgData name="Jim Beland" userId="d41a4da1a37fb713" providerId="LiveId" clId="{A670F07A-ED95-478A-99AD-8A5FD1EC187D}" dt="2020-05-08T00:35:01.658" v="1675"/>
          <ac:inkMkLst>
            <pc:docMk/>
            <pc:sldMk cId="1558583359" sldId="297"/>
            <ac:inkMk id="11" creationId="{73629D46-A7EA-4E1A-88C2-CC82E9AC1709}"/>
          </ac:inkMkLst>
        </pc:inkChg>
        <pc:inkChg chg="add">
          <ac:chgData name="Jim Beland" userId="d41a4da1a37fb713" providerId="LiveId" clId="{A670F07A-ED95-478A-99AD-8A5FD1EC187D}" dt="2020-05-08T00:35:01.658" v="1675"/>
          <ac:inkMkLst>
            <pc:docMk/>
            <pc:sldMk cId="1558583359" sldId="297"/>
            <ac:inkMk id="14" creationId="{27374088-E443-4400-868E-2FFA55E4927B}"/>
          </ac:inkMkLst>
        </pc:inkChg>
        <pc:inkChg chg="add del">
          <ac:chgData name="Jim Beland" userId="d41a4da1a37fb713" providerId="LiveId" clId="{A670F07A-ED95-478A-99AD-8A5FD1EC187D}" dt="2020-05-08T00:37:09.879" v="1807"/>
          <ac:inkMkLst>
            <pc:docMk/>
            <pc:sldMk cId="1558583359" sldId="297"/>
            <ac:inkMk id="15" creationId="{4571BB27-61B6-4F24-8CD2-B1030A8BE8E5}"/>
          </ac:inkMkLst>
        </pc:inkChg>
        <pc:inkChg chg="add del">
          <ac:chgData name="Jim Beland" userId="d41a4da1a37fb713" providerId="LiveId" clId="{A670F07A-ED95-478A-99AD-8A5FD1EC187D}" dt="2020-05-08T00:37:09.879" v="1807"/>
          <ac:inkMkLst>
            <pc:docMk/>
            <pc:sldMk cId="1558583359" sldId="297"/>
            <ac:inkMk id="16" creationId="{8C19ACD7-0F75-43FA-8E7F-FA6FC461C522}"/>
          </ac:inkMkLst>
        </pc:inkChg>
        <pc:inkChg chg="add del">
          <ac:chgData name="Jim Beland" userId="d41a4da1a37fb713" providerId="LiveId" clId="{A670F07A-ED95-478A-99AD-8A5FD1EC187D}" dt="2020-05-08T00:37:09.879" v="1807"/>
          <ac:inkMkLst>
            <pc:docMk/>
            <pc:sldMk cId="1558583359" sldId="297"/>
            <ac:inkMk id="17" creationId="{8522B290-15B0-4DE5-84CB-E1B91C83F80F}"/>
          </ac:inkMkLst>
        </pc:inkChg>
        <pc:inkChg chg="add">
          <ac:chgData name="Jim Beland" userId="d41a4da1a37fb713" providerId="LiveId" clId="{A670F07A-ED95-478A-99AD-8A5FD1EC187D}" dt="2020-05-08T00:37:09.353" v="1806" actId="9405"/>
          <ac:inkMkLst>
            <pc:docMk/>
            <pc:sldMk cId="1558583359" sldId="297"/>
            <ac:inkMk id="18" creationId="{4161AAD5-E66A-46EE-A88F-8C17199556A1}"/>
          </ac:inkMkLst>
        </pc:inkChg>
        <pc:inkChg chg="add">
          <ac:chgData name="Jim Beland" userId="d41a4da1a37fb713" providerId="LiveId" clId="{A670F07A-ED95-478A-99AD-8A5FD1EC187D}" dt="2020-05-08T00:37:09.879" v="1807"/>
          <ac:inkMkLst>
            <pc:docMk/>
            <pc:sldMk cId="1558583359" sldId="297"/>
            <ac:inkMk id="19" creationId="{AFB16F15-BFFA-4E23-B030-F23091719E18}"/>
          </ac:inkMkLst>
        </pc:inkChg>
        <pc:inkChg chg="add del">
          <ac:chgData name="Jim Beland" userId="d41a4da1a37fb713" providerId="LiveId" clId="{A670F07A-ED95-478A-99AD-8A5FD1EC187D}" dt="2020-05-08T00:37:16.749" v="1813"/>
          <ac:inkMkLst>
            <pc:docMk/>
            <pc:sldMk cId="1558583359" sldId="297"/>
            <ac:inkMk id="20" creationId="{E10B5056-EA26-4BD3-AE3E-73374E53516B}"/>
          </ac:inkMkLst>
        </pc:inkChg>
        <pc:inkChg chg="add del">
          <ac:chgData name="Jim Beland" userId="d41a4da1a37fb713" providerId="LiveId" clId="{A670F07A-ED95-478A-99AD-8A5FD1EC187D}" dt="2020-05-08T00:37:20.733" v="1817" actId="9405"/>
          <ac:inkMkLst>
            <pc:docMk/>
            <pc:sldMk cId="1558583359" sldId="297"/>
            <ac:inkMk id="22" creationId="{53B6D29E-A2F7-4C6F-9A4B-A802A938450D}"/>
          </ac:inkMkLst>
        </pc:inkChg>
        <pc:inkChg chg="add del">
          <ac:chgData name="Jim Beland" userId="d41a4da1a37fb713" providerId="LiveId" clId="{A670F07A-ED95-478A-99AD-8A5FD1EC187D}" dt="2020-05-08T00:37:18.376" v="1816" actId="9405"/>
          <ac:inkMkLst>
            <pc:docMk/>
            <pc:sldMk cId="1558583359" sldId="297"/>
            <ac:inkMk id="23" creationId="{2E2C10E4-FEC1-4BDC-98C2-FE774338718E}"/>
          </ac:inkMkLst>
        </pc:inkChg>
        <pc:inkChg chg="add del">
          <ac:chgData name="Jim Beland" userId="d41a4da1a37fb713" providerId="LiveId" clId="{A670F07A-ED95-478A-99AD-8A5FD1EC187D}" dt="2020-05-08T00:37:18.228" v="1815" actId="9405"/>
          <ac:inkMkLst>
            <pc:docMk/>
            <pc:sldMk cId="1558583359" sldId="297"/>
            <ac:inkMk id="24" creationId="{3BDAB676-FEC3-4BE9-8224-AF881163CDE3}"/>
          </ac:inkMkLst>
        </pc:inkChg>
        <pc:inkChg chg="add del">
          <ac:chgData name="Jim Beland" userId="d41a4da1a37fb713" providerId="LiveId" clId="{A670F07A-ED95-478A-99AD-8A5FD1EC187D}" dt="2020-05-08T00:37:17.959" v="1814" actId="9405"/>
          <ac:inkMkLst>
            <pc:docMk/>
            <pc:sldMk cId="1558583359" sldId="297"/>
            <ac:inkMk id="25" creationId="{BA6EB049-486C-489A-822A-86CE47395658}"/>
          </ac:inkMkLst>
        </pc:inkChg>
        <pc:inkChg chg="add">
          <ac:chgData name="Jim Beland" userId="d41a4da1a37fb713" providerId="LiveId" clId="{A670F07A-ED95-478A-99AD-8A5FD1EC187D}" dt="2020-05-08T00:37:16.749" v="1813"/>
          <ac:inkMkLst>
            <pc:docMk/>
            <pc:sldMk cId="1558583359" sldId="297"/>
            <ac:inkMk id="26" creationId="{3AE2458E-048E-4D64-8585-BAF53884B841}"/>
          </ac:inkMkLst>
        </pc:inkChg>
        <pc:inkChg chg="add">
          <ac:chgData name="Jim Beland" userId="d41a4da1a37fb713" providerId="LiveId" clId="{A670F07A-ED95-478A-99AD-8A5FD1EC187D}" dt="2020-05-08T00:37:24.134" v="1818" actId="9405"/>
          <ac:inkMkLst>
            <pc:docMk/>
            <pc:sldMk cId="1558583359" sldId="297"/>
            <ac:inkMk id="28" creationId="{7ABDF612-84FF-4887-BCE9-A73B7419EFF5}"/>
          </ac:inkMkLst>
        </pc:inkChg>
        <pc:inkChg chg="add">
          <ac:chgData name="Jim Beland" userId="d41a4da1a37fb713" providerId="LiveId" clId="{A670F07A-ED95-478A-99AD-8A5FD1EC187D}" dt="2020-05-08T00:37:25.339" v="1819" actId="9405"/>
          <ac:inkMkLst>
            <pc:docMk/>
            <pc:sldMk cId="1558583359" sldId="297"/>
            <ac:inkMk id="29" creationId="{D7FBEC37-040B-43B2-A989-D447D7F41771}"/>
          </ac:inkMkLst>
        </pc:inkChg>
        <pc:inkChg chg="add">
          <ac:chgData name="Jim Beland" userId="d41a4da1a37fb713" providerId="LiveId" clId="{A670F07A-ED95-478A-99AD-8A5FD1EC187D}" dt="2020-05-08T00:37:27.750" v="1820" actId="9405"/>
          <ac:inkMkLst>
            <pc:docMk/>
            <pc:sldMk cId="1558583359" sldId="297"/>
            <ac:inkMk id="30" creationId="{C1DF82D9-FB12-4E43-BF17-FC1F7E5FAE93}"/>
          </ac:inkMkLst>
        </pc:inkChg>
      </pc:sldChg>
      <pc:sldChg chg="modSp add">
        <pc:chgData name="Jim Beland" userId="d41a4da1a37fb713" providerId="LiveId" clId="{A670F07A-ED95-478A-99AD-8A5FD1EC187D}" dt="2020-05-08T00:39:42.406" v="1927" actId="20577"/>
        <pc:sldMkLst>
          <pc:docMk/>
          <pc:sldMk cId="4028479897" sldId="298"/>
        </pc:sldMkLst>
        <pc:spChg chg="mod">
          <ac:chgData name="Jim Beland" userId="d41a4da1a37fb713" providerId="LiveId" clId="{A670F07A-ED95-478A-99AD-8A5FD1EC187D}" dt="2020-05-08T00:39:42.406" v="1927" actId="20577"/>
          <ac:spMkLst>
            <pc:docMk/>
            <pc:sldMk cId="4028479897" sldId="298"/>
            <ac:spMk id="4" creationId="{0BF6212E-4C81-4597-AC6C-8DA1EE274C4A}"/>
          </ac:spMkLst>
        </pc:spChg>
      </pc:sldChg>
      <pc:sldChg chg="addSp delSp modSp add">
        <pc:chgData name="Jim Beland" userId="d41a4da1a37fb713" providerId="LiveId" clId="{A670F07A-ED95-478A-99AD-8A5FD1EC187D}" dt="2020-05-08T00:41:11.364" v="1943"/>
        <pc:sldMkLst>
          <pc:docMk/>
          <pc:sldMk cId="1273013" sldId="299"/>
        </pc:sldMkLst>
        <pc:inkChg chg="add del">
          <ac:chgData name="Jim Beland" userId="d41a4da1a37fb713" providerId="LiveId" clId="{A670F07A-ED95-478A-99AD-8A5FD1EC187D}" dt="2020-05-08T00:40:57.857" v="1933"/>
          <ac:inkMkLst>
            <pc:docMk/>
            <pc:sldMk cId="1273013" sldId="299"/>
            <ac:inkMk id="17" creationId="{A3C2CB62-1C63-48BD-94B1-C5F016D0298C}"/>
          </ac:inkMkLst>
        </pc:inkChg>
        <pc:inkChg chg="add del">
          <ac:chgData name="Jim Beland" userId="d41a4da1a37fb713" providerId="LiveId" clId="{A670F07A-ED95-478A-99AD-8A5FD1EC187D}" dt="2020-05-08T00:40:57.857" v="1933"/>
          <ac:inkMkLst>
            <pc:docMk/>
            <pc:sldMk cId="1273013" sldId="299"/>
            <ac:inkMk id="22" creationId="{E8222222-415E-481C-859E-13544D639474}"/>
          </ac:inkMkLst>
        </pc:inkChg>
        <pc:inkChg chg="add del">
          <ac:chgData name="Jim Beland" userId="d41a4da1a37fb713" providerId="LiveId" clId="{A670F07A-ED95-478A-99AD-8A5FD1EC187D}" dt="2020-05-08T00:41:00.968" v="1936"/>
          <ac:inkMkLst>
            <pc:docMk/>
            <pc:sldMk cId="1273013" sldId="299"/>
            <ac:inkMk id="23" creationId="{5593856E-0B84-4889-AE25-36D32967B5DA}"/>
          </ac:inkMkLst>
        </pc:inkChg>
        <pc:inkChg chg="add del">
          <ac:chgData name="Jim Beland" userId="d41a4da1a37fb713" providerId="LiveId" clId="{A670F07A-ED95-478A-99AD-8A5FD1EC187D}" dt="2020-05-08T00:41:00.968" v="1936"/>
          <ac:inkMkLst>
            <pc:docMk/>
            <pc:sldMk cId="1273013" sldId="299"/>
            <ac:inkMk id="24" creationId="{2F8BACF1-6CBF-4AB5-B592-C15E870AC727}"/>
          </ac:inkMkLst>
        </pc:inkChg>
        <pc:inkChg chg="add del">
          <ac:chgData name="Jim Beland" userId="d41a4da1a37fb713" providerId="LiveId" clId="{A670F07A-ED95-478A-99AD-8A5FD1EC187D}" dt="2020-05-08T00:41:00.968" v="1936"/>
          <ac:inkMkLst>
            <pc:docMk/>
            <pc:sldMk cId="1273013" sldId="299"/>
            <ac:inkMk id="25" creationId="{62D37530-2652-4F9B-81B6-8041B3A08AE4}"/>
          </ac:inkMkLst>
        </pc:inkChg>
        <pc:inkChg chg="add">
          <ac:chgData name="Jim Beland" userId="d41a4da1a37fb713" providerId="LiveId" clId="{A670F07A-ED95-478A-99AD-8A5FD1EC187D}" dt="2020-05-08T00:41:00.968" v="1936"/>
          <ac:inkMkLst>
            <pc:docMk/>
            <pc:sldMk cId="1273013" sldId="299"/>
            <ac:inkMk id="26" creationId="{EE2199B3-3B5B-4DE9-8FB8-203CC06DC1C9}"/>
          </ac:inkMkLst>
        </pc:inkChg>
        <pc:inkChg chg="add del">
          <ac:chgData name="Jim Beland" userId="d41a4da1a37fb713" providerId="LiveId" clId="{A670F07A-ED95-478A-99AD-8A5FD1EC187D}" dt="2020-05-08T00:41:10.293" v="1941"/>
          <ac:inkMkLst>
            <pc:docMk/>
            <pc:sldMk cId="1273013" sldId="299"/>
            <ac:inkMk id="31" creationId="{D448173B-CA6F-42B1-AD21-9A5471EE4AEF}"/>
          </ac:inkMkLst>
        </pc:inkChg>
        <pc:inkChg chg="add del">
          <ac:chgData name="Jim Beland" userId="d41a4da1a37fb713" providerId="LiveId" clId="{A670F07A-ED95-478A-99AD-8A5FD1EC187D}" dt="2020-05-08T00:41:10.293" v="1941"/>
          <ac:inkMkLst>
            <pc:docMk/>
            <pc:sldMk cId="1273013" sldId="299"/>
            <ac:inkMk id="32" creationId="{2FAFE8C2-B7AC-410A-8D54-4D3081AB4B4A}"/>
          </ac:inkMkLst>
        </pc:inkChg>
        <pc:inkChg chg="add del">
          <ac:chgData name="Jim Beland" userId="d41a4da1a37fb713" providerId="LiveId" clId="{A670F07A-ED95-478A-99AD-8A5FD1EC187D}" dt="2020-05-08T00:41:10.293" v="1941"/>
          <ac:inkMkLst>
            <pc:docMk/>
            <pc:sldMk cId="1273013" sldId="299"/>
            <ac:inkMk id="33" creationId="{8A545D9B-750B-4898-B60A-1B0940822BDB}"/>
          </ac:inkMkLst>
        </pc:inkChg>
        <pc:inkChg chg="add del">
          <ac:chgData name="Jim Beland" userId="d41a4da1a37fb713" providerId="LiveId" clId="{A670F07A-ED95-478A-99AD-8A5FD1EC187D}" dt="2020-05-08T00:41:10.293" v="1941"/>
          <ac:inkMkLst>
            <pc:docMk/>
            <pc:sldMk cId="1273013" sldId="299"/>
            <ac:inkMk id="34" creationId="{E9A16C9A-C7C9-4693-9E52-1CE0BE91049F}"/>
          </ac:inkMkLst>
        </pc:inkChg>
        <pc:inkChg chg="add del">
          <ac:chgData name="Jim Beland" userId="d41a4da1a37fb713" providerId="LiveId" clId="{A670F07A-ED95-478A-99AD-8A5FD1EC187D}" dt="2020-05-08T00:41:11.364" v="1943"/>
          <ac:inkMkLst>
            <pc:docMk/>
            <pc:sldMk cId="1273013" sldId="299"/>
            <ac:inkMk id="35" creationId="{19A2786B-6AA2-4AA9-B5F8-ECC5775565DF}"/>
          </ac:inkMkLst>
        </pc:inkChg>
        <pc:inkChg chg="add del">
          <ac:chgData name="Jim Beland" userId="d41a4da1a37fb713" providerId="LiveId" clId="{A670F07A-ED95-478A-99AD-8A5FD1EC187D}" dt="2020-05-08T00:41:11.364" v="1943"/>
          <ac:inkMkLst>
            <pc:docMk/>
            <pc:sldMk cId="1273013" sldId="299"/>
            <ac:inkMk id="36" creationId="{C3DCB590-AA73-47AD-B07E-4BB19D67BC0F}"/>
          </ac:inkMkLst>
        </pc:inkChg>
        <pc:inkChg chg="add">
          <ac:chgData name="Jim Beland" userId="d41a4da1a37fb713" providerId="LiveId" clId="{A670F07A-ED95-478A-99AD-8A5FD1EC187D}" dt="2020-05-08T00:41:11.364" v="1943"/>
          <ac:inkMkLst>
            <pc:docMk/>
            <pc:sldMk cId="1273013" sldId="299"/>
            <ac:inkMk id="37" creationId="{AFCEE8B1-DE50-4DBF-9965-3534160A4DB0}"/>
          </ac:inkMkLst>
        </pc:inkChg>
        <pc:cxnChg chg="add mod">
          <ac:chgData name="Jim Beland" userId="d41a4da1a37fb713" providerId="LiveId" clId="{A670F07A-ED95-478A-99AD-8A5FD1EC187D}" dt="2020-05-08T00:40:20.481" v="1929" actId="11529"/>
          <ac:cxnSpMkLst>
            <pc:docMk/>
            <pc:sldMk cId="1273013" sldId="299"/>
            <ac:cxnSpMk id="11" creationId="{A2D1A280-BB78-4D03-8A63-B95A36387FA9}"/>
          </ac:cxnSpMkLst>
        </pc:cxnChg>
        <pc:cxnChg chg="add mod">
          <ac:chgData name="Jim Beland" userId="d41a4da1a37fb713" providerId="LiveId" clId="{A670F07A-ED95-478A-99AD-8A5FD1EC187D}" dt="2020-05-08T00:40:28.789" v="1930" actId="11529"/>
          <ac:cxnSpMkLst>
            <pc:docMk/>
            <pc:sldMk cId="1273013" sldId="299"/>
            <ac:cxnSpMk id="16" creationId="{6577581C-77C6-42EF-88AA-31217077063D}"/>
          </ac:cxnSpMkLst>
        </pc:cxnChg>
      </pc:sldChg>
      <pc:sldChg chg="modSp add">
        <pc:chgData name="Jim Beland" userId="d41a4da1a37fb713" providerId="LiveId" clId="{A670F07A-ED95-478A-99AD-8A5FD1EC187D}" dt="2020-05-08T00:43:53.623" v="2223" actId="20577"/>
        <pc:sldMkLst>
          <pc:docMk/>
          <pc:sldMk cId="1859115609" sldId="300"/>
        </pc:sldMkLst>
        <pc:spChg chg="mod">
          <ac:chgData name="Jim Beland" userId="d41a4da1a37fb713" providerId="LiveId" clId="{A670F07A-ED95-478A-99AD-8A5FD1EC187D}" dt="2020-05-08T00:43:53.623" v="2223" actId="20577"/>
          <ac:spMkLst>
            <pc:docMk/>
            <pc:sldMk cId="1859115609" sldId="300"/>
            <ac:spMk id="4" creationId="{0BF6212E-4C81-4597-AC6C-8DA1EE274C4A}"/>
          </ac:spMkLst>
        </pc:spChg>
      </pc:sldChg>
      <pc:sldChg chg="addSp delSp modSp add">
        <pc:chgData name="Jim Beland" userId="d41a4da1a37fb713" providerId="LiveId" clId="{A670F07A-ED95-478A-99AD-8A5FD1EC187D}" dt="2020-05-08T00:47:09.797" v="2437" actId="20577"/>
        <pc:sldMkLst>
          <pc:docMk/>
          <pc:sldMk cId="747367608" sldId="301"/>
        </pc:sldMkLst>
        <pc:spChg chg="mod">
          <ac:chgData name="Jim Beland" userId="d41a4da1a37fb713" providerId="LiveId" clId="{A670F07A-ED95-478A-99AD-8A5FD1EC187D}" dt="2020-05-08T00:47:09.797" v="2437" actId="20577"/>
          <ac:spMkLst>
            <pc:docMk/>
            <pc:sldMk cId="747367608" sldId="301"/>
            <ac:spMk id="4" creationId="{0BF6212E-4C81-4597-AC6C-8DA1EE274C4A}"/>
          </ac:spMkLst>
        </pc:spChg>
        <pc:inkChg chg="add del">
          <ac:chgData name="Jim Beland" userId="d41a4da1a37fb713" providerId="LiveId" clId="{A670F07A-ED95-478A-99AD-8A5FD1EC187D}" dt="2020-05-08T00:46:08.544" v="2414" actId="9405"/>
          <ac:inkMkLst>
            <pc:docMk/>
            <pc:sldMk cId="747367608" sldId="301"/>
            <ac:inkMk id="25" creationId="{77948832-096D-4F32-854C-A4A40E045589}"/>
          </ac:inkMkLst>
        </pc:inkChg>
        <pc:inkChg chg="add del">
          <ac:chgData name="Jim Beland" userId="d41a4da1a37fb713" providerId="LiveId" clId="{A670F07A-ED95-478A-99AD-8A5FD1EC187D}" dt="2020-05-08T00:46:17.758" v="2419"/>
          <ac:inkMkLst>
            <pc:docMk/>
            <pc:sldMk cId="747367608" sldId="301"/>
            <ac:inkMk id="31" creationId="{F7CF7A05-A5E4-485D-A77E-ADCEF36C05EF}"/>
          </ac:inkMkLst>
        </pc:inkChg>
        <pc:inkChg chg="add del">
          <ac:chgData name="Jim Beland" userId="d41a4da1a37fb713" providerId="LiveId" clId="{A670F07A-ED95-478A-99AD-8A5FD1EC187D}" dt="2020-05-08T00:46:17.758" v="2419"/>
          <ac:inkMkLst>
            <pc:docMk/>
            <pc:sldMk cId="747367608" sldId="301"/>
            <ac:inkMk id="32" creationId="{05451B32-63B4-48D5-BAB1-4C402AD08E67}"/>
          </ac:inkMkLst>
        </pc:inkChg>
        <pc:inkChg chg="add del">
          <ac:chgData name="Jim Beland" userId="d41a4da1a37fb713" providerId="LiveId" clId="{A670F07A-ED95-478A-99AD-8A5FD1EC187D}" dt="2020-05-08T00:46:17.758" v="2419"/>
          <ac:inkMkLst>
            <pc:docMk/>
            <pc:sldMk cId="747367608" sldId="301"/>
            <ac:inkMk id="33" creationId="{2BABF241-36B0-46FC-A5ED-6B90E9CF7F67}"/>
          </ac:inkMkLst>
        </pc:inkChg>
        <pc:inkChg chg="add del">
          <ac:chgData name="Jim Beland" userId="d41a4da1a37fb713" providerId="LiveId" clId="{A670F07A-ED95-478A-99AD-8A5FD1EC187D}" dt="2020-05-08T00:46:17.758" v="2419"/>
          <ac:inkMkLst>
            <pc:docMk/>
            <pc:sldMk cId="747367608" sldId="301"/>
            <ac:inkMk id="34" creationId="{77ABBA5D-AECB-498F-BF56-4EE60B1BFA0B}"/>
          </ac:inkMkLst>
        </pc:inkChg>
        <pc:inkChg chg="add del">
          <ac:chgData name="Jim Beland" userId="d41a4da1a37fb713" providerId="LiveId" clId="{A670F07A-ED95-478A-99AD-8A5FD1EC187D}" dt="2020-05-08T00:46:18.374" v="2421"/>
          <ac:inkMkLst>
            <pc:docMk/>
            <pc:sldMk cId="747367608" sldId="301"/>
            <ac:inkMk id="35" creationId="{CF98BF01-D8BA-42C2-A246-0B9F354B2344}"/>
          </ac:inkMkLst>
        </pc:inkChg>
        <pc:inkChg chg="add del">
          <ac:chgData name="Jim Beland" userId="d41a4da1a37fb713" providerId="LiveId" clId="{A670F07A-ED95-478A-99AD-8A5FD1EC187D}" dt="2020-05-08T00:46:18.374" v="2421"/>
          <ac:inkMkLst>
            <pc:docMk/>
            <pc:sldMk cId="747367608" sldId="301"/>
            <ac:inkMk id="36" creationId="{34F8E924-CABC-4D40-94A2-959FC4FFB7D1}"/>
          </ac:inkMkLst>
        </pc:inkChg>
        <pc:inkChg chg="add del">
          <ac:chgData name="Jim Beland" userId="d41a4da1a37fb713" providerId="LiveId" clId="{A670F07A-ED95-478A-99AD-8A5FD1EC187D}" dt="2020-05-08T00:46:18.374" v="2421"/>
          <ac:inkMkLst>
            <pc:docMk/>
            <pc:sldMk cId="747367608" sldId="301"/>
            <ac:inkMk id="38" creationId="{BF02B682-871B-4E79-92D4-1F1482FC0879}"/>
          </ac:inkMkLst>
        </pc:inkChg>
        <pc:inkChg chg="add">
          <ac:chgData name="Jim Beland" userId="d41a4da1a37fb713" providerId="LiveId" clId="{A670F07A-ED95-478A-99AD-8A5FD1EC187D}" dt="2020-05-08T00:46:18.374" v="2421"/>
          <ac:inkMkLst>
            <pc:docMk/>
            <pc:sldMk cId="747367608" sldId="301"/>
            <ac:inkMk id="39" creationId="{2D5065D5-507E-49AB-A35A-CC56CCF47047}"/>
          </ac:inkMkLst>
        </pc:inkChg>
        <pc:inkChg chg="add del">
          <ac:chgData name="Jim Beland" userId="d41a4da1a37fb713" providerId="LiveId" clId="{A670F07A-ED95-478A-99AD-8A5FD1EC187D}" dt="2020-05-08T00:46:24.964" v="2426"/>
          <ac:inkMkLst>
            <pc:docMk/>
            <pc:sldMk cId="747367608" sldId="301"/>
            <ac:inkMk id="40" creationId="{09E32B82-65B9-4D4C-A9AF-9AF75C647446}"/>
          </ac:inkMkLst>
        </pc:inkChg>
        <pc:inkChg chg="add del">
          <ac:chgData name="Jim Beland" userId="d41a4da1a37fb713" providerId="LiveId" clId="{A670F07A-ED95-478A-99AD-8A5FD1EC187D}" dt="2020-05-08T00:46:24.964" v="2426"/>
          <ac:inkMkLst>
            <pc:docMk/>
            <pc:sldMk cId="747367608" sldId="301"/>
            <ac:inkMk id="41" creationId="{7FA7D550-4680-4667-8C50-3647BD321620}"/>
          </ac:inkMkLst>
        </pc:inkChg>
        <pc:inkChg chg="add del">
          <ac:chgData name="Jim Beland" userId="d41a4da1a37fb713" providerId="LiveId" clId="{A670F07A-ED95-478A-99AD-8A5FD1EC187D}" dt="2020-05-08T00:46:24.964" v="2426"/>
          <ac:inkMkLst>
            <pc:docMk/>
            <pc:sldMk cId="747367608" sldId="301"/>
            <ac:inkMk id="42" creationId="{3FDA76FF-03F3-4266-BD98-1F257BE6B8DB}"/>
          </ac:inkMkLst>
        </pc:inkChg>
        <pc:inkChg chg="add del">
          <ac:chgData name="Jim Beland" userId="d41a4da1a37fb713" providerId="LiveId" clId="{A670F07A-ED95-478A-99AD-8A5FD1EC187D}" dt="2020-05-08T00:46:24.964" v="2426"/>
          <ac:inkMkLst>
            <pc:docMk/>
            <pc:sldMk cId="747367608" sldId="301"/>
            <ac:inkMk id="43" creationId="{6E3536E6-B82F-441A-89EE-82FDFDF2280F}"/>
          </ac:inkMkLst>
        </pc:inkChg>
        <pc:inkChg chg="add">
          <ac:chgData name="Jim Beland" userId="d41a4da1a37fb713" providerId="LiveId" clId="{A670F07A-ED95-478A-99AD-8A5FD1EC187D}" dt="2020-05-08T00:46:24.964" v="2426"/>
          <ac:inkMkLst>
            <pc:docMk/>
            <pc:sldMk cId="747367608" sldId="301"/>
            <ac:inkMk id="44" creationId="{517F1689-F4D0-49FF-9D19-549C53E988C9}"/>
          </ac:inkMkLst>
        </pc:inkChg>
        <pc:inkChg chg="add del">
          <ac:chgData name="Jim Beland" userId="d41a4da1a37fb713" providerId="LiveId" clId="{A670F07A-ED95-478A-99AD-8A5FD1EC187D}" dt="2020-05-08T00:46:29.751" v="2431"/>
          <ac:inkMkLst>
            <pc:docMk/>
            <pc:sldMk cId="747367608" sldId="301"/>
            <ac:inkMk id="45" creationId="{246DDE31-50EF-4525-B2A1-EE8B2BAAC002}"/>
          </ac:inkMkLst>
        </pc:inkChg>
        <pc:inkChg chg="add del">
          <ac:chgData name="Jim Beland" userId="d41a4da1a37fb713" providerId="LiveId" clId="{A670F07A-ED95-478A-99AD-8A5FD1EC187D}" dt="2020-05-08T00:46:29.751" v="2431"/>
          <ac:inkMkLst>
            <pc:docMk/>
            <pc:sldMk cId="747367608" sldId="301"/>
            <ac:inkMk id="46" creationId="{B42F0FB0-F5E0-4CD7-8466-16347EC7DFDB}"/>
          </ac:inkMkLst>
        </pc:inkChg>
        <pc:inkChg chg="add del">
          <ac:chgData name="Jim Beland" userId="d41a4da1a37fb713" providerId="LiveId" clId="{A670F07A-ED95-478A-99AD-8A5FD1EC187D}" dt="2020-05-08T00:46:29.751" v="2431"/>
          <ac:inkMkLst>
            <pc:docMk/>
            <pc:sldMk cId="747367608" sldId="301"/>
            <ac:inkMk id="47" creationId="{E0834E97-0CE4-4960-8F66-1438A1C3BE21}"/>
          </ac:inkMkLst>
        </pc:inkChg>
        <pc:inkChg chg="add">
          <ac:chgData name="Jim Beland" userId="d41a4da1a37fb713" providerId="LiveId" clId="{A670F07A-ED95-478A-99AD-8A5FD1EC187D}" dt="2020-05-08T00:46:28.720" v="2430" actId="9405"/>
          <ac:inkMkLst>
            <pc:docMk/>
            <pc:sldMk cId="747367608" sldId="301"/>
            <ac:inkMk id="48" creationId="{6AFBE29A-F89E-47EA-B5FF-B48D369245F8}"/>
          </ac:inkMkLst>
        </pc:inkChg>
        <pc:inkChg chg="add">
          <ac:chgData name="Jim Beland" userId="d41a4da1a37fb713" providerId="LiveId" clId="{A670F07A-ED95-478A-99AD-8A5FD1EC187D}" dt="2020-05-08T00:46:29.751" v="2431"/>
          <ac:inkMkLst>
            <pc:docMk/>
            <pc:sldMk cId="747367608" sldId="301"/>
            <ac:inkMk id="49" creationId="{1E081296-6206-4BA8-B7A7-E34BB41A67FB}"/>
          </ac:inkMkLst>
        </pc:inkChg>
        <pc:cxnChg chg="add mod">
          <ac:chgData name="Jim Beland" userId="d41a4da1a37fb713" providerId="LiveId" clId="{A670F07A-ED95-478A-99AD-8A5FD1EC187D}" dt="2020-05-08T00:45:11.823" v="2410" actId="11529"/>
          <ac:cxnSpMkLst>
            <pc:docMk/>
            <pc:sldMk cId="747367608" sldId="301"/>
            <ac:cxnSpMk id="15" creationId="{6197B9E1-E00E-43A3-9268-2E1AAE8A0C41}"/>
          </ac:cxnSpMkLst>
        </pc:cxnChg>
        <pc:cxnChg chg="add mod">
          <ac:chgData name="Jim Beland" userId="d41a4da1a37fb713" providerId="LiveId" clId="{A670F07A-ED95-478A-99AD-8A5FD1EC187D}" dt="2020-05-08T00:45:38.096" v="2411" actId="11529"/>
          <ac:cxnSpMkLst>
            <pc:docMk/>
            <pc:sldMk cId="747367608" sldId="301"/>
            <ac:cxnSpMk id="22" creationId="{0B418E0E-DD50-45E6-BE9B-0A53AFD2097F}"/>
          </ac:cxnSpMkLst>
        </pc:cxnChg>
        <pc:cxnChg chg="add mod">
          <ac:chgData name="Jim Beland" userId="d41a4da1a37fb713" providerId="LiveId" clId="{A670F07A-ED95-478A-99AD-8A5FD1EC187D}" dt="2020-05-08T00:45:45.696" v="2412" actId="11529"/>
          <ac:cxnSpMkLst>
            <pc:docMk/>
            <pc:sldMk cId="747367608" sldId="301"/>
            <ac:cxnSpMk id="24" creationId="{09648480-9284-4A48-A80E-99274768E5E9}"/>
          </ac:cxnSpMkLst>
        </pc:cxnChg>
      </pc:sldChg>
      <pc:sldChg chg="modSp add">
        <pc:chgData name="Jim Beland" userId="d41a4da1a37fb713" providerId="LiveId" clId="{A670F07A-ED95-478A-99AD-8A5FD1EC187D}" dt="2020-05-08T00:47:34.196" v="2475" actId="20577"/>
        <pc:sldMkLst>
          <pc:docMk/>
          <pc:sldMk cId="3654225079" sldId="302"/>
        </pc:sldMkLst>
        <pc:spChg chg="mod">
          <ac:chgData name="Jim Beland" userId="d41a4da1a37fb713" providerId="LiveId" clId="{A670F07A-ED95-478A-99AD-8A5FD1EC187D}" dt="2020-05-08T00:47:34.196" v="2475" actId="20577"/>
          <ac:spMkLst>
            <pc:docMk/>
            <pc:sldMk cId="3654225079" sldId="302"/>
            <ac:spMk id="4" creationId="{0BF6212E-4C81-4597-AC6C-8DA1EE274C4A}"/>
          </ac:spMkLst>
        </pc:spChg>
      </pc:sldChg>
      <pc:sldChg chg="addSp modSp add">
        <pc:chgData name="Jim Beland" userId="d41a4da1a37fb713" providerId="LiveId" clId="{A670F07A-ED95-478A-99AD-8A5FD1EC187D}" dt="2020-05-08T00:49:52.008" v="2511" actId="20577"/>
        <pc:sldMkLst>
          <pc:docMk/>
          <pc:sldMk cId="3672570309" sldId="303"/>
        </pc:sldMkLst>
        <pc:spChg chg="mod">
          <ac:chgData name="Jim Beland" userId="d41a4da1a37fb713" providerId="LiveId" clId="{A670F07A-ED95-478A-99AD-8A5FD1EC187D}" dt="2020-05-08T00:49:52.008" v="2511" actId="20577"/>
          <ac:spMkLst>
            <pc:docMk/>
            <pc:sldMk cId="3672570309" sldId="303"/>
            <ac:spMk id="4" creationId="{0BF6212E-4C81-4597-AC6C-8DA1EE274C4A}"/>
          </ac:spMkLst>
        </pc:spChg>
        <pc:cxnChg chg="add mod">
          <ac:chgData name="Jim Beland" userId="d41a4da1a37fb713" providerId="LiveId" clId="{A670F07A-ED95-478A-99AD-8A5FD1EC187D}" dt="2020-05-08T00:48:03.744" v="2477" actId="11529"/>
          <ac:cxnSpMkLst>
            <pc:docMk/>
            <pc:sldMk cId="3672570309" sldId="303"/>
            <ac:cxnSpMk id="17" creationId="{F3E4736B-771B-42BF-99D0-4A556D4AF8B5}"/>
          </ac:cxnSpMkLst>
        </pc:cxnChg>
        <pc:cxnChg chg="add mod">
          <ac:chgData name="Jim Beland" userId="d41a4da1a37fb713" providerId="LiveId" clId="{A670F07A-ED95-478A-99AD-8A5FD1EC187D}" dt="2020-05-08T00:48:18.666" v="2478" actId="11529"/>
          <ac:cxnSpMkLst>
            <pc:docMk/>
            <pc:sldMk cId="3672570309" sldId="303"/>
            <ac:cxnSpMk id="25" creationId="{5AE56891-FE35-4E6F-8EDF-67BFCFE8AACF}"/>
          </ac:cxnSpMkLst>
        </pc:cxnChg>
        <pc:cxnChg chg="add mod">
          <ac:chgData name="Jim Beland" userId="d41a4da1a37fb713" providerId="LiveId" clId="{A670F07A-ED95-478A-99AD-8A5FD1EC187D}" dt="2020-05-08T00:48:33.262" v="2479" actId="11529"/>
          <ac:cxnSpMkLst>
            <pc:docMk/>
            <pc:sldMk cId="3672570309" sldId="303"/>
            <ac:cxnSpMk id="32" creationId="{F3896E5D-BA1D-45DA-9B1C-32DC18BC99BE}"/>
          </ac:cxnSpMkLst>
        </pc:cxnChg>
        <pc:cxnChg chg="add mod">
          <ac:chgData name="Jim Beland" userId="d41a4da1a37fb713" providerId="LiveId" clId="{A670F07A-ED95-478A-99AD-8A5FD1EC187D}" dt="2020-05-08T00:48:55.018" v="2480" actId="11529"/>
          <ac:cxnSpMkLst>
            <pc:docMk/>
            <pc:sldMk cId="3672570309" sldId="303"/>
            <ac:cxnSpMk id="34" creationId="{59296E1B-0073-4674-A16C-CDF685A89865}"/>
          </ac:cxnSpMkLst>
        </pc:cxnChg>
      </pc:sldChg>
      <pc:sldChg chg="modSp add">
        <pc:chgData name="Jim Beland" userId="d41a4da1a37fb713" providerId="LiveId" clId="{A670F07A-ED95-478A-99AD-8A5FD1EC187D}" dt="2020-05-08T00:50:31.683" v="2616" actId="20577"/>
        <pc:sldMkLst>
          <pc:docMk/>
          <pc:sldMk cId="996857664" sldId="304"/>
        </pc:sldMkLst>
        <pc:spChg chg="mod">
          <ac:chgData name="Jim Beland" userId="d41a4da1a37fb713" providerId="LiveId" clId="{A670F07A-ED95-478A-99AD-8A5FD1EC187D}" dt="2020-05-08T00:50:31.683" v="2616" actId="20577"/>
          <ac:spMkLst>
            <pc:docMk/>
            <pc:sldMk cId="996857664" sldId="304"/>
            <ac:spMk id="4" creationId="{0BF6212E-4C81-4597-AC6C-8DA1EE274C4A}"/>
          </ac:spMkLst>
        </pc:spChg>
      </pc:sldChg>
      <pc:sldChg chg="addSp delSp add">
        <pc:chgData name="Jim Beland" userId="d41a4da1a37fb713" providerId="LiveId" clId="{A670F07A-ED95-478A-99AD-8A5FD1EC187D}" dt="2020-05-08T00:52:58.559" v="2636"/>
        <pc:sldMkLst>
          <pc:docMk/>
          <pc:sldMk cId="1481292132" sldId="305"/>
        </pc:sldMkLst>
        <pc:inkChg chg="add del">
          <ac:chgData name="Jim Beland" userId="d41a4da1a37fb713" providerId="LiveId" clId="{A670F07A-ED95-478A-99AD-8A5FD1EC187D}" dt="2020-05-08T00:52:07.710" v="2625"/>
          <ac:inkMkLst>
            <pc:docMk/>
            <pc:sldMk cId="1481292132" sldId="305"/>
            <ac:inkMk id="9" creationId="{62EDDD24-20BC-4CB1-9FD0-F550550838B4}"/>
          </ac:inkMkLst>
        </pc:inkChg>
        <pc:inkChg chg="add del">
          <ac:chgData name="Jim Beland" userId="d41a4da1a37fb713" providerId="LiveId" clId="{A670F07A-ED95-478A-99AD-8A5FD1EC187D}" dt="2020-05-08T00:51:26.747" v="2621"/>
          <ac:inkMkLst>
            <pc:docMk/>
            <pc:sldMk cId="1481292132" sldId="305"/>
            <ac:inkMk id="23" creationId="{4A72CC4F-A494-4A6D-B4A1-450336C06410}"/>
          </ac:inkMkLst>
        </pc:inkChg>
        <pc:inkChg chg="add del">
          <ac:chgData name="Jim Beland" userId="d41a4da1a37fb713" providerId="LiveId" clId="{A670F07A-ED95-478A-99AD-8A5FD1EC187D}" dt="2020-05-08T00:51:26.747" v="2621"/>
          <ac:inkMkLst>
            <pc:docMk/>
            <pc:sldMk cId="1481292132" sldId="305"/>
            <ac:inkMk id="31" creationId="{3F64DDEB-BCD2-407B-B92F-D85D73E580B0}"/>
          </ac:inkMkLst>
        </pc:inkChg>
        <pc:inkChg chg="add del">
          <ac:chgData name="Jim Beland" userId="d41a4da1a37fb713" providerId="LiveId" clId="{A670F07A-ED95-478A-99AD-8A5FD1EC187D}" dt="2020-05-08T00:52:05.618" v="2624"/>
          <ac:inkMkLst>
            <pc:docMk/>
            <pc:sldMk cId="1481292132" sldId="305"/>
            <ac:inkMk id="33" creationId="{72AFE420-8405-4C53-B409-0DFF49140700}"/>
          </ac:inkMkLst>
        </pc:inkChg>
        <pc:inkChg chg="add del">
          <ac:chgData name="Jim Beland" userId="d41a4da1a37fb713" providerId="LiveId" clId="{A670F07A-ED95-478A-99AD-8A5FD1EC187D}" dt="2020-05-08T00:52:45.711" v="2632" actId="9405"/>
          <ac:inkMkLst>
            <pc:docMk/>
            <pc:sldMk cId="1481292132" sldId="305"/>
            <ac:inkMk id="35" creationId="{F9EDF9EA-48E3-42C2-BF74-8FFFAEAF226F}"/>
          </ac:inkMkLst>
        </pc:inkChg>
        <pc:inkChg chg="add del">
          <ac:chgData name="Jim Beland" userId="d41a4da1a37fb713" providerId="LiveId" clId="{A670F07A-ED95-478A-99AD-8A5FD1EC187D}" dt="2020-05-08T00:52:38.526" v="2631" actId="9405"/>
          <ac:inkMkLst>
            <pc:docMk/>
            <pc:sldMk cId="1481292132" sldId="305"/>
            <ac:inkMk id="36" creationId="{75F3164B-D774-475A-BD0C-3983DF39ADEF}"/>
          </ac:inkMkLst>
        </pc:inkChg>
        <pc:inkChg chg="add del">
          <ac:chgData name="Jim Beland" userId="d41a4da1a37fb713" providerId="LiveId" clId="{A670F07A-ED95-478A-99AD-8A5FD1EC187D}" dt="2020-05-08T00:52:37.969" v="2630" actId="9405"/>
          <ac:inkMkLst>
            <pc:docMk/>
            <pc:sldMk cId="1481292132" sldId="305"/>
            <ac:inkMk id="38" creationId="{CC31ABBB-BEE3-467F-B9E2-99C14FFF4D6E}"/>
          </ac:inkMkLst>
        </pc:inkChg>
        <pc:inkChg chg="add">
          <ac:chgData name="Jim Beland" userId="d41a4da1a37fb713" providerId="LiveId" clId="{A670F07A-ED95-478A-99AD-8A5FD1EC187D}" dt="2020-05-08T00:52:24.956" v="2629"/>
          <ac:inkMkLst>
            <pc:docMk/>
            <pc:sldMk cId="1481292132" sldId="305"/>
            <ac:inkMk id="40" creationId="{BAC66229-6824-4F98-A20F-0DB99EADCD7A}"/>
          </ac:inkMkLst>
        </pc:inkChg>
        <pc:inkChg chg="add">
          <ac:chgData name="Jim Beland" userId="d41a4da1a37fb713" providerId="LiveId" clId="{A670F07A-ED95-478A-99AD-8A5FD1EC187D}" dt="2020-05-08T00:52:50.786" v="2633" actId="9405"/>
          <ac:inkMkLst>
            <pc:docMk/>
            <pc:sldMk cId="1481292132" sldId="305"/>
            <ac:inkMk id="41" creationId="{01395CE2-DCF3-49E5-85A5-9978C713CD8F}"/>
          </ac:inkMkLst>
        </pc:inkChg>
        <pc:inkChg chg="add del">
          <ac:chgData name="Jim Beland" userId="d41a4da1a37fb713" providerId="LiveId" clId="{A670F07A-ED95-478A-99AD-8A5FD1EC187D}" dt="2020-05-08T00:52:58.559" v="2636"/>
          <ac:inkMkLst>
            <pc:docMk/>
            <pc:sldMk cId="1481292132" sldId="305"/>
            <ac:inkMk id="42" creationId="{732A7EBF-4B7B-4CDE-9430-0D1E2A26DA2A}"/>
          </ac:inkMkLst>
        </pc:inkChg>
        <pc:inkChg chg="add del">
          <ac:chgData name="Jim Beland" userId="d41a4da1a37fb713" providerId="LiveId" clId="{A670F07A-ED95-478A-99AD-8A5FD1EC187D}" dt="2020-05-08T00:52:58.559" v="2636"/>
          <ac:inkMkLst>
            <pc:docMk/>
            <pc:sldMk cId="1481292132" sldId="305"/>
            <ac:inkMk id="43" creationId="{4EB5092B-0D1D-4498-A1DE-17EE8EB05632}"/>
          </ac:inkMkLst>
        </pc:inkChg>
        <pc:inkChg chg="add">
          <ac:chgData name="Jim Beland" userId="d41a4da1a37fb713" providerId="LiveId" clId="{A670F07A-ED95-478A-99AD-8A5FD1EC187D}" dt="2020-05-08T00:52:58.559" v="2636"/>
          <ac:inkMkLst>
            <pc:docMk/>
            <pc:sldMk cId="1481292132" sldId="305"/>
            <ac:inkMk id="45" creationId="{C88D1656-835A-4F40-907F-CD2702FBA544}"/>
          </ac:inkMkLst>
        </pc:inkChg>
      </pc:sldChg>
      <pc:sldChg chg="addSp add del">
        <pc:chgData name="Jim Beland" userId="d41a4da1a37fb713" providerId="LiveId" clId="{A670F07A-ED95-478A-99AD-8A5FD1EC187D}" dt="2020-05-08T00:55:54.117" v="2766" actId="2696"/>
        <pc:sldMkLst>
          <pc:docMk/>
          <pc:sldMk cId="103074283" sldId="306"/>
        </pc:sldMkLst>
        <pc:inkChg chg="add">
          <ac:chgData name="Jim Beland" userId="d41a4da1a37fb713" providerId="LiveId" clId="{A670F07A-ED95-478A-99AD-8A5FD1EC187D}" dt="2020-05-08T00:51:50.938" v="2623" actId="9405"/>
          <ac:inkMkLst>
            <pc:docMk/>
            <pc:sldMk cId="103074283" sldId="306"/>
            <ac:inkMk id="23" creationId="{8D23DF3A-226C-4623-B6F1-843D535EA7C4}"/>
          </ac:inkMkLst>
        </pc:inkChg>
      </pc:sldChg>
      <pc:sldChg chg="addSp delSp add">
        <pc:chgData name="Jim Beland" userId="d41a4da1a37fb713" providerId="LiveId" clId="{A670F07A-ED95-478A-99AD-8A5FD1EC187D}" dt="2020-05-08T00:53:35.160" v="2641"/>
        <pc:sldMkLst>
          <pc:docMk/>
          <pc:sldMk cId="2200561390" sldId="307"/>
        </pc:sldMkLst>
        <pc:inkChg chg="add">
          <ac:chgData name="Jim Beland" userId="d41a4da1a37fb713" providerId="LiveId" clId="{A670F07A-ED95-478A-99AD-8A5FD1EC187D}" dt="2020-05-08T00:53:25.103" v="2638" actId="9405"/>
          <ac:inkMkLst>
            <pc:docMk/>
            <pc:sldMk cId="2200561390" sldId="307"/>
            <ac:inkMk id="9" creationId="{9DC4693A-402A-43E0-90F6-ECB5E7B3D5F1}"/>
          </ac:inkMkLst>
        </pc:inkChg>
        <pc:inkChg chg="add del">
          <ac:chgData name="Jim Beland" userId="d41a4da1a37fb713" providerId="LiveId" clId="{A670F07A-ED95-478A-99AD-8A5FD1EC187D}" dt="2020-05-08T00:53:35.160" v="2641"/>
          <ac:inkMkLst>
            <pc:docMk/>
            <pc:sldMk cId="2200561390" sldId="307"/>
            <ac:inkMk id="23" creationId="{77CFA72A-7171-4993-975D-F7534201F409}"/>
          </ac:inkMkLst>
        </pc:inkChg>
        <pc:inkChg chg="add del">
          <ac:chgData name="Jim Beland" userId="d41a4da1a37fb713" providerId="LiveId" clId="{A670F07A-ED95-478A-99AD-8A5FD1EC187D}" dt="2020-05-08T00:53:35.160" v="2641"/>
          <ac:inkMkLst>
            <pc:docMk/>
            <pc:sldMk cId="2200561390" sldId="307"/>
            <ac:inkMk id="31" creationId="{367F3658-C958-4D27-9F71-C1B18DFB0BC2}"/>
          </ac:inkMkLst>
        </pc:inkChg>
        <pc:inkChg chg="add">
          <ac:chgData name="Jim Beland" userId="d41a4da1a37fb713" providerId="LiveId" clId="{A670F07A-ED95-478A-99AD-8A5FD1EC187D}" dt="2020-05-08T00:53:35.160" v="2641"/>
          <ac:inkMkLst>
            <pc:docMk/>
            <pc:sldMk cId="2200561390" sldId="307"/>
            <ac:inkMk id="33" creationId="{91FD0F37-77C1-4E7E-9DA2-7BA5D8CFEF35}"/>
          </ac:inkMkLst>
        </pc:inkChg>
      </pc:sldChg>
      <pc:sldChg chg="addSp delSp add">
        <pc:chgData name="Jim Beland" userId="d41a4da1a37fb713" providerId="LiveId" clId="{A670F07A-ED95-478A-99AD-8A5FD1EC187D}" dt="2020-05-08T00:54:06.355" v="2646"/>
        <pc:sldMkLst>
          <pc:docMk/>
          <pc:sldMk cId="4087409335" sldId="308"/>
        </pc:sldMkLst>
        <pc:inkChg chg="add">
          <ac:chgData name="Jim Beland" userId="d41a4da1a37fb713" providerId="LiveId" clId="{A670F07A-ED95-478A-99AD-8A5FD1EC187D}" dt="2020-05-08T00:53:58.575" v="2643" actId="9405"/>
          <ac:inkMkLst>
            <pc:docMk/>
            <pc:sldMk cId="4087409335" sldId="308"/>
            <ac:inkMk id="23" creationId="{C5346FDB-E1D2-4486-A0CA-266FE1CAD5CE}"/>
          </ac:inkMkLst>
        </pc:inkChg>
        <pc:inkChg chg="add del">
          <ac:chgData name="Jim Beland" userId="d41a4da1a37fb713" providerId="LiveId" clId="{A670F07A-ED95-478A-99AD-8A5FD1EC187D}" dt="2020-05-08T00:54:06.355" v="2646"/>
          <ac:inkMkLst>
            <pc:docMk/>
            <pc:sldMk cId="4087409335" sldId="308"/>
            <ac:inkMk id="31" creationId="{743B8F3F-1CA1-48F2-AB9A-181D0BB23525}"/>
          </ac:inkMkLst>
        </pc:inkChg>
        <pc:inkChg chg="add del">
          <ac:chgData name="Jim Beland" userId="d41a4da1a37fb713" providerId="LiveId" clId="{A670F07A-ED95-478A-99AD-8A5FD1EC187D}" dt="2020-05-08T00:54:06.355" v="2646"/>
          <ac:inkMkLst>
            <pc:docMk/>
            <pc:sldMk cId="4087409335" sldId="308"/>
            <ac:inkMk id="35" creationId="{CCA8F939-0BDB-44C5-AC93-A4F772EB8957}"/>
          </ac:inkMkLst>
        </pc:inkChg>
        <pc:inkChg chg="add">
          <ac:chgData name="Jim Beland" userId="d41a4da1a37fb713" providerId="LiveId" clId="{A670F07A-ED95-478A-99AD-8A5FD1EC187D}" dt="2020-05-08T00:54:06.355" v="2646"/>
          <ac:inkMkLst>
            <pc:docMk/>
            <pc:sldMk cId="4087409335" sldId="308"/>
            <ac:inkMk id="36" creationId="{DAAC0DA4-9131-49FA-92BC-9756CEDCC50D}"/>
          </ac:inkMkLst>
        </pc:inkChg>
      </pc:sldChg>
      <pc:sldChg chg="addSp delSp modSp add">
        <pc:chgData name="Jim Beland" userId="d41a4da1a37fb713" providerId="LiveId" clId="{A670F07A-ED95-478A-99AD-8A5FD1EC187D}" dt="2020-05-08T00:55:47.103" v="2765" actId="20577"/>
        <pc:sldMkLst>
          <pc:docMk/>
          <pc:sldMk cId="181147635" sldId="309"/>
        </pc:sldMkLst>
        <pc:spChg chg="mod">
          <ac:chgData name="Jim Beland" userId="d41a4da1a37fb713" providerId="LiveId" clId="{A670F07A-ED95-478A-99AD-8A5FD1EC187D}" dt="2020-05-08T00:55:47.103" v="2765" actId="20577"/>
          <ac:spMkLst>
            <pc:docMk/>
            <pc:sldMk cId="181147635" sldId="309"/>
            <ac:spMk id="4" creationId="{0BF6212E-4C81-4597-AC6C-8DA1EE274C4A}"/>
          </ac:spMkLst>
        </pc:spChg>
        <pc:inkChg chg="del">
          <ac:chgData name="Jim Beland" userId="d41a4da1a37fb713" providerId="LiveId" clId="{A670F07A-ED95-478A-99AD-8A5FD1EC187D}" dt="2020-05-08T00:54:25.397" v="2648"/>
          <ac:inkMkLst>
            <pc:docMk/>
            <pc:sldMk cId="181147635" sldId="309"/>
            <ac:inkMk id="9" creationId="{9DC4693A-402A-43E0-90F6-ECB5E7B3D5F1}"/>
          </ac:inkMkLst>
        </pc:inkChg>
        <pc:inkChg chg="del">
          <ac:chgData name="Jim Beland" userId="d41a4da1a37fb713" providerId="LiveId" clId="{A670F07A-ED95-478A-99AD-8A5FD1EC187D}" dt="2020-05-08T00:54:27.533" v="2649"/>
          <ac:inkMkLst>
            <pc:docMk/>
            <pc:sldMk cId="181147635" sldId="309"/>
            <ac:inkMk id="23" creationId="{C5346FDB-E1D2-4486-A0CA-266FE1CAD5CE}"/>
          </ac:inkMkLst>
        </pc:inkChg>
        <pc:inkChg chg="add del">
          <ac:chgData name="Jim Beland" userId="d41a4da1a37fb713" providerId="LiveId" clId="{A670F07A-ED95-478A-99AD-8A5FD1EC187D}" dt="2020-05-08T00:55:07.265" v="2659"/>
          <ac:inkMkLst>
            <pc:docMk/>
            <pc:sldMk cId="181147635" sldId="309"/>
            <ac:inkMk id="31" creationId="{D61BB6BE-2B82-4912-A7A0-B5102D643EA6}"/>
          </ac:inkMkLst>
        </pc:inkChg>
        <pc:inkChg chg="del">
          <ac:chgData name="Jim Beland" userId="d41a4da1a37fb713" providerId="LiveId" clId="{A670F07A-ED95-478A-99AD-8A5FD1EC187D}" dt="2020-05-08T00:54:35.061" v="2651"/>
          <ac:inkMkLst>
            <pc:docMk/>
            <pc:sldMk cId="181147635" sldId="309"/>
            <ac:inkMk id="33" creationId="{91FD0F37-77C1-4E7E-9DA2-7BA5D8CFEF35}"/>
          </ac:inkMkLst>
        </pc:inkChg>
        <pc:inkChg chg="add del">
          <ac:chgData name="Jim Beland" userId="d41a4da1a37fb713" providerId="LiveId" clId="{A670F07A-ED95-478A-99AD-8A5FD1EC187D}" dt="2020-05-08T00:55:07.265" v="2659"/>
          <ac:inkMkLst>
            <pc:docMk/>
            <pc:sldMk cId="181147635" sldId="309"/>
            <ac:inkMk id="35" creationId="{741A14B1-AEE2-481E-828A-B34598929E2E}"/>
          </ac:inkMkLst>
        </pc:inkChg>
        <pc:inkChg chg="del">
          <ac:chgData name="Jim Beland" userId="d41a4da1a37fb713" providerId="LiveId" clId="{A670F07A-ED95-478A-99AD-8A5FD1EC187D}" dt="2020-05-08T00:54:36.685" v="2653"/>
          <ac:inkMkLst>
            <pc:docMk/>
            <pc:sldMk cId="181147635" sldId="309"/>
            <ac:inkMk id="36" creationId="{DAAC0DA4-9131-49FA-92BC-9756CEDCC50D}"/>
          </ac:inkMkLst>
        </pc:inkChg>
        <pc:inkChg chg="add del">
          <ac:chgData name="Jim Beland" userId="d41a4da1a37fb713" providerId="LiveId" clId="{A670F07A-ED95-478A-99AD-8A5FD1EC187D}" dt="2020-05-08T00:55:07.265" v="2659"/>
          <ac:inkMkLst>
            <pc:docMk/>
            <pc:sldMk cId="181147635" sldId="309"/>
            <ac:inkMk id="38" creationId="{0AF5E740-B75D-4718-91A4-E6B1437936FB}"/>
          </ac:inkMkLst>
        </pc:inkChg>
        <pc:inkChg chg="add del">
          <ac:chgData name="Jim Beland" userId="d41a4da1a37fb713" providerId="LiveId" clId="{A670F07A-ED95-478A-99AD-8A5FD1EC187D}" dt="2020-05-08T00:55:07.265" v="2659"/>
          <ac:inkMkLst>
            <pc:docMk/>
            <pc:sldMk cId="181147635" sldId="309"/>
            <ac:inkMk id="40" creationId="{B4BC17DD-C859-4EBA-91D4-4E7708D2117A}"/>
          </ac:inkMkLst>
        </pc:inkChg>
        <pc:inkChg chg="del">
          <ac:chgData name="Jim Beland" userId="d41a4da1a37fb713" providerId="LiveId" clId="{A670F07A-ED95-478A-99AD-8A5FD1EC187D}" dt="2020-05-08T00:54:29.459" v="2650"/>
          <ac:inkMkLst>
            <pc:docMk/>
            <pc:sldMk cId="181147635" sldId="309"/>
            <ac:inkMk id="41" creationId="{01395CE2-DCF3-49E5-85A5-9978C713CD8F}"/>
          </ac:inkMkLst>
        </pc:inkChg>
        <pc:inkChg chg="add del">
          <ac:chgData name="Jim Beland" userId="d41a4da1a37fb713" providerId="LiveId" clId="{A670F07A-ED95-478A-99AD-8A5FD1EC187D}" dt="2020-05-08T00:55:07.265" v="2659"/>
          <ac:inkMkLst>
            <pc:docMk/>
            <pc:sldMk cId="181147635" sldId="309"/>
            <ac:inkMk id="42" creationId="{4F404262-7035-48C0-85AB-417CB044FE72}"/>
          </ac:inkMkLst>
        </pc:inkChg>
        <pc:inkChg chg="add">
          <ac:chgData name="Jim Beland" userId="d41a4da1a37fb713" providerId="LiveId" clId="{A670F07A-ED95-478A-99AD-8A5FD1EC187D}" dt="2020-05-08T00:55:07.265" v="2659"/>
          <ac:inkMkLst>
            <pc:docMk/>
            <pc:sldMk cId="181147635" sldId="309"/>
            <ac:inkMk id="43" creationId="{850280C3-1399-49CD-8943-7B9EBE72A916}"/>
          </ac:inkMkLst>
        </pc:inkChg>
        <pc:inkChg chg="del">
          <ac:chgData name="Jim Beland" userId="d41a4da1a37fb713" providerId="LiveId" clId="{A670F07A-ED95-478A-99AD-8A5FD1EC187D}" dt="2020-05-08T00:54:35.769" v="2652"/>
          <ac:inkMkLst>
            <pc:docMk/>
            <pc:sldMk cId="181147635" sldId="309"/>
            <ac:inkMk id="45" creationId="{C88D1656-835A-4F40-907F-CD2702FBA544}"/>
          </ac:inkMkLst>
        </pc:inkChg>
        <pc:inkChg chg="add del">
          <ac:chgData name="Jim Beland" userId="d41a4da1a37fb713" providerId="LiveId" clId="{A670F07A-ED95-478A-99AD-8A5FD1EC187D}" dt="2020-05-08T00:55:18.771" v="2665"/>
          <ac:inkMkLst>
            <pc:docMk/>
            <pc:sldMk cId="181147635" sldId="309"/>
            <ac:inkMk id="46" creationId="{6B1DA0E8-8415-45BB-AE39-309E3D6650AD}"/>
          </ac:inkMkLst>
        </pc:inkChg>
        <pc:inkChg chg="add del">
          <ac:chgData name="Jim Beland" userId="d41a4da1a37fb713" providerId="LiveId" clId="{A670F07A-ED95-478A-99AD-8A5FD1EC187D}" dt="2020-05-08T00:55:18.771" v="2665"/>
          <ac:inkMkLst>
            <pc:docMk/>
            <pc:sldMk cId="181147635" sldId="309"/>
            <ac:inkMk id="47" creationId="{C3D85A81-6720-4BCE-9C11-14DC1E886E88}"/>
          </ac:inkMkLst>
        </pc:inkChg>
        <pc:inkChg chg="add del">
          <ac:chgData name="Jim Beland" userId="d41a4da1a37fb713" providerId="LiveId" clId="{A670F07A-ED95-478A-99AD-8A5FD1EC187D}" dt="2020-05-08T00:55:18.771" v="2665"/>
          <ac:inkMkLst>
            <pc:docMk/>
            <pc:sldMk cId="181147635" sldId="309"/>
            <ac:inkMk id="50" creationId="{2539B96A-7CE9-4741-8A43-0613791E197A}"/>
          </ac:inkMkLst>
        </pc:inkChg>
        <pc:inkChg chg="add del">
          <ac:chgData name="Jim Beland" userId="d41a4da1a37fb713" providerId="LiveId" clId="{A670F07A-ED95-478A-99AD-8A5FD1EC187D}" dt="2020-05-08T00:55:18.771" v="2665"/>
          <ac:inkMkLst>
            <pc:docMk/>
            <pc:sldMk cId="181147635" sldId="309"/>
            <ac:inkMk id="51" creationId="{AF62E2BC-D81D-42E2-B09C-1ADAE0E83672}"/>
          </ac:inkMkLst>
        </pc:inkChg>
        <pc:inkChg chg="add del">
          <ac:chgData name="Jim Beland" userId="d41a4da1a37fb713" providerId="LiveId" clId="{A670F07A-ED95-478A-99AD-8A5FD1EC187D}" dt="2020-05-08T00:55:18.771" v="2665"/>
          <ac:inkMkLst>
            <pc:docMk/>
            <pc:sldMk cId="181147635" sldId="309"/>
            <ac:inkMk id="52" creationId="{9F09A585-C9D7-415D-B8E7-8239DD9539C4}"/>
          </ac:inkMkLst>
        </pc:inkChg>
        <pc:inkChg chg="add">
          <ac:chgData name="Jim Beland" userId="d41a4da1a37fb713" providerId="LiveId" clId="{A670F07A-ED95-478A-99AD-8A5FD1EC187D}" dt="2020-05-08T00:55:18.771" v="2665"/>
          <ac:inkMkLst>
            <pc:docMk/>
            <pc:sldMk cId="181147635" sldId="309"/>
            <ac:inkMk id="53" creationId="{C19C883F-9631-4B50-96CB-21466BE880B2}"/>
          </ac:inkMkLst>
        </pc:inkChg>
        <pc:inkChg chg="add del">
          <ac:chgData name="Jim Beland" userId="d41a4da1a37fb713" providerId="LiveId" clId="{A670F07A-ED95-478A-99AD-8A5FD1EC187D}" dt="2020-05-08T00:55:30.361" v="2670"/>
          <ac:inkMkLst>
            <pc:docMk/>
            <pc:sldMk cId="181147635" sldId="309"/>
            <ac:inkMk id="54" creationId="{7E166756-809A-4685-B43B-96C6566652A6}"/>
          </ac:inkMkLst>
        </pc:inkChg>
        <pc:inkChg chg="add del">
          <ac:chgData name="Jim Beland" userId="d41a4da1a37fb713" providerId="LiveId" clId="{A670F07A-ED95-478A-99AD-8A5FD1EC187D}" dt="2020-05-08T00:55:30.361" v="2670"/>
          <ac:inkMkLst>
            <pc:docMk/>
            <pc:sldMk cId="181147635" sldId="309"/>
            <ac:inkMk id="55" creationId="{B7AC1B4F-2F1B-42F0-9F92-D893B33C3DEC}"/>
          </ac:inkMkLst>
        </pc:inkChg>
        <pc:inkChg chg="add del">
          <ac:chgData name="Jim Beland" userId="d41a4da1a37fb713" providerId="LiveId" clId="{A670F07A-ED95-478A-99AD-8A5FD1EC187D}" dt="2020-05-08T00:55:30.361" v="2670"/>
          <ac:inkMkLst>
            <pc:docMk/>
            <pc:sldMk cId="181147635" sldId="309"/>
            <ac:inkMk id="56" creationId="{57EE778D-F678-4ADC-B3BB-AE8114D448BF}"/>
          </ac:inkMkLst>
        </pc:inkChg>
        <pc:inkChg chg="add del">
          <ac:chgData name="Jim Beland" userId="d41a4da1a37fb713" providerId="LiveId" clId="{A670F07A-ED95-478A-99AD-8A5FD1EC187D}" dt="2020-05-08T00:55:30.361" v="2670"/>
          <ac:inkMkLst>
            <pc:docMk/>
            <pc:sldMk cId="181147635" sldId="309"/>
            <ac:inkMk id="57" creationId="{ED070011-B9A9-472C-B6EE-A4CD68714A5A}"/>
          </ac:inkMkLst>
        </pc:inkChg>
        <pc:inkChg chg="add">
          <ac:chgData name="Jim Beland" userId="d41a4da1a37fb713" providerId="LiveId" clId="{A670F07A-ED95-478A-99AD-8A5FD1EC187D}" dt="2020-05-08T00:55:30.361" v="2670"/>
          <ac:inkMkLst>
            <pc:docMk/>
            <pc:sldMk cId="181147635" sldId="309"/>
            <ac:inkMk id="58" creationId="{015A944E-4067-4B5F-8C87-412980918013}"/>
          </ac:inkMkLst>
        </pc:inkChg>
      </pc:sldChg>
      <pc:sldChg chg="modSp add">
        <pc:chgData name="Jim Beland" userId="d41a4da1a37fb713" providerId="LiveId" clId="{A670F07A-ED95-478A-99AD-8A5FD1EC187D}" dt="2020-05-08T00:56:31.940" v="2794" actId="20577"/>
        <pc:sldMkLst>
          <pc:docMk/>
          <pc:sldMk cId="1664337943" sldId="310"/>
        </pc:sldMkLst>
        <pc:spChg chg="mod">
          <ac:chgData name="Jim Beland" userId="d41a4da1a37fb713" providerId="LiveId" clId="{A670F07A-ED95-478A-99AD-8A5FD1EC187D}" dt="2020-05-08T00:56:31.940" v="2794" actId="20577"/>
          <ac:spMkLst>
            <pc:docMk/>
            <pc:sldMk cId="1664337943" sldId="310"/>
            <ac:spMk id="4" creationId="{0BF6212E-4C81-4597-AC6C-8DA1EE274C4A}"/>
          </ac:spMkLst>
        </pc:spChg>
      </pc:sldChg>
      <pc:sldChg chg="addSp delSp modSp add">
        <pc:chgData name="Jim Beland" userId="d41a4da1a37fb713" providerId="LiveId" clId="{A670F07A-ED95-478A-99AD-8A5FD1EC187D}" dt="2020-05-08T00:57:33.972" v="2828"/>
        <pc:sldMkLst>
          <pc:docMk/>
          <pc:sldMk cId="2022648246" sldId="311"/>
        </pc:sldMkLst>
        <pc:spChg chg="mod">
          <ac:chgData name="Jim Beland" userId="d41a4da1a37fb713" providerId="LiveId" clId="{A670F07A-ED95-478A-99AD-8A5FD1EC187D}" dt="2020-05-08T00:57:01.950" v="2819" actId="20577"/>
          <ac:spMkLst>
            <pc:docMk/>
            <pc:sldMk cId="2022648246" sldId="311"/>
            <ac:spMk id="4" creationId="{0BF6212E-4C81-4597-AC6C-8DA1EE274C4A}"/>
          </ac:spMkLst>
        </pc:spChg>
        <pc:inkChg chg="add del">
          <ac:chgData name="Jim Beland" userId="d41a4da1a37fb713" providerId="LiveId" clId="{A670F07A-ED95-478A-99AD-8A5FD1EC187D}" dt="2020-05-08T00:57:33.972" v="2828"/>
          <ac:inkMkLst>
            <pc:docMk/>
            <pc:sldMk cId="2022648246" sldId="311"/>
            <ac:inkMk id="9" creationId="{242EC9FE-41C8-4FCC-BE32-D572177B35F7}"/>
          </ac:inkMkLst>
        </pc:inkChg>
        <pc:inkChg chg="add del">
          <ac:chgData name="Jim Beland" userId="d41a4da1a37fb713" providerId="LiveId" clId="{A670F07A-ED95-478A-99AD-8A5FD1EC187D}" dt="2020-05-08T00:57:33.972" v="2828"/>
          <ac:inkMkLst>
            <pc:docMk/>
            <pc:sldMk cId="2022648246" sldId="311"/>
            <ac:inkMk id="23" creationId="{B7CEC07D-3D5B-4C51-9491-4635C694CE81}"/>
          </ac:inkMkLst>
        </pc:inkChg>
        <pc:inkChg chg="add del">
          <ac:chgData name="Jim Beland" userId="d41a4da1a37fb713" providerId="LiveId" clId="{A670F07A-ED95-478A-99AD-8A5FD1EC187D}" dt="2020-05-08T00:57:33.972" v="2828"/>
          <ac:inkMkLst>
            <pc:docMk/>
            <pc:sldMk cId="2022648246" sldId="311"/>
            <ac:inkMk id="31" creationId="{761E9FB4-D5B1-4141-A69D-243231092055}"/>
          </ac:inkMkLst>
        </pc:inkChg>
        <pc:inkChg chg="add del">
          <ac:chgData name="Jim Beland" userId="d41a4da1a37fb713" providerId="LiveId" clId="{A670F07A-ED95-478A-99AD-8A5FD1EC187D}" dt="2020-05-08T00:57:33.972" v="2828"/>
          <ac:inkMkLst>
            <pc:docMk/>
            <pc:sldMk cId="2022648246" sldId="311"/>
            <ac:inkMk id="33" creationId="{498431B6-4A16-4E15-A681-4E8A7D17648B}"/>
          </ac:inkMkLst>
        </pc:inkChg>
        <pc:inkChg chg="add del">
          <ac:chgData name="Jim Beland" userId="d41a4da1a37fb713" providerId="LiveId" clId="{A670F07A-ED95-478A-99AD-8A5FD1EC187D}" dt="2020-05-08T00:57:33.972" v="2828"/>
          <ac:inkMkLst>
            <pc:docMk/>
            <pc:sldMk cId="2022648246" sldId="311"/>
            <ac:inkMk id="35" creationId="{011B3B99-1690-4BE1-91BE-05BD00AE57FC}"/>
          </ac:inkMkLst>
        </pc:inkChg>
        <pc:inkChg chg="add">
          <ac:chgData name="Jim Beland" userId="d41a4da1a37fb713" providerId="LiveId" clId="{A670F07A-ED95-478A-99AD-8A5FD1EC187D}" dt="2020-05-08T00:57:33.972" v="2828"/>
          <ac:inkMkLst>
            <pc:docMk/>
            <pc:sldMk cId="2022648246" sldId="311"/>
            <ac:inkMk id="36" creationId="{325D00A7-6D7E-4203-93BE-4A8B6C8B523A}"/>
          </ac:inkMkLst>
        </pc:inkChg>
        <pc:inkChg chg="del">
          <ac:chgData name="Jim Beland" userId="d41a4da1a37fb713" providerId="LiveId" clId="{A670F07A-ED95-478A-99AD-8A5FD1EC187D}" dt="2020-05-08T00:57:21.304" v="2822"/>
          <ac:inkMkLst>
            <pc:docMk/>
            <pc:sldMk cId="2022648246" sldId="311"/>
            <ac:inkMk id="53" creationId="{C19C883F-9631-4B50-96CB-21466BE880B2}"/>
          </ac:inkMkLst>
        </pc:inkChg>
        <pc:inkChg chg="del">
          <ac:chgData name="Jim Beland" userId="d41a4da1a37fb713" providerId="LiveId" clId="{A670F07A-ED95-478A-99AD-8A5FD1EC187D}" dt="2020-05-08T00:57:17.684" v="2821"/>
          <ac:inkMkLst>
            <pc:docMk/>
            <pc:sldMk cId="2022648246" sldId="311"/>
            <ac:inkMk id="58" creationId="{015A944E-4067-4B5F-8C87-412980918013}"/>
          </ac:inkMkLst>
        </pc:inkChg>
        <pc:cxnChg chg="del">
          <ac:chgData name="Jim Beland" userId="d41a4da1a37fb713" providerId="LiveId" clId="{A670F07A-ED95-478A-99AD-8A5FD1EC187D}" dt="2020-05-08T00:57:06.026" v="2820" actId="478"/>
          <ac:cxnSpMkLst>
            <pc:docMk/>
            <pc:sldMk cId="2022648246" sldId="311"/>
            <ac:cxnSpMk id="32" creationId="{F3896E5D-BA1D-45DA-9B1C-32DC18BC99BE}"/>
          </ac:cxnSpMkLst>
        </pc:cxnChg>
      </pc:sldChg>
      <pc:sldChg chg="modSp add">
        <pc:chgData name="Jim Beland" userId="d41a4da1a37fb713" providerId="LiveId" clId="{A670F07A-ED95-478A-99AD-8A5FD1EC187D}" dt="2020-05-08T00:59:08.498" v="2972" actId="20577"/>
        <pc:sldMkLst>
          <pc:docMk/>
          <pc:sldMk cId="4123362882" sldId="312"/>
        </pc:sldMkLst>
        <pc:spChg chg="mod">
          <ac:chgData name="Jim Beland" userId="d41a4da1a37fb713" providerId="LiveId" clId="{A670F07A-ED95-478A-99AD-8A5FD1EC187D}" dt="2020-05-08T00:59:08.498" v="2972" actId="20577"/>
          <ac:spMkLst>
            <pc:docMk/>
            <pc:sldMk cId="4123362882" sldId="312"/>
            <ac:spMk id="4" creationId="{0BF6212E-4C81-4597-AC6C-8DA1EE274C4A}"/>
          </ac:spMkLst>
        </pc:spChg>
      </pc:sldChg>
      <pc:sldChg chg="modSp add">
        <pc:chgData name="Jim Beland" userId="d41a4da1a37fb713" providerId="LiveId" clId="{A670F07A-ED95-478A-99AD-8A5FD1EC187D}" dt="2020-05-08T01:00:41.894" v="3184" actId="20577"/>
        <pc:sldMkLst>
          <pc:docMk/>
          <pc:sldMk cId="1747369818" sldId="313"/>
        </pc:sldMkLst>
        <pc:spChg chg="mod">
          <ac:chgData name="Jim Beland" userId="d41a4da1a37fb713" providerId="LiveId" clId="{A670F07A-ED95-478A-99AD-8A5FD1EC187D}" dt="2020-05-08T01:00:41.894" v="3184" actId="20577"/>
          <ac:spMkLst>
            <pc:docMk/>
            <pc:sldMk cId="1747369818" sldId="313"/>
            <ac:spMk id="4" creationId="{0BF6212E-4C81-4597-AC6C-8DA1EE274C4A}"/>
          </ac:spMkLst>
        </pc:spChg>
      </pc:sldChg>
      <pc:sldChg chg="addSp delSp add">
        <pc:chgData name="Jim Beland" userId="d41a4da1a37fb713" providerId="LiveId" clId="{A670F07A-ED95-478A-99AD-8A5FD1EC187D}" dt="2020-05-08T01:01:33.006" v="3193" actId="9405"/>
        <pc:sldMkLst>
          <pc:docMk/>
          <pc:sldMk cId="1205196852" sldId="314"/>
        </pc:sldMkLst>
        <pc:inkChg chg="add del">
          <ac:chgData name="Jim Beland" userId="d41a4da1a37fb713" providerId="LiveId" clId="{A670F07A-ED95-478A-99AD-8A5FD1EC187D}" dt="2020-05-08T01:01:30.666" v="3192"/>
          <ac:inkMkLst>
            <pc:docMk/>
            <pc:sldMk cId="1205196852" sldId="314"/>
            <ac:inkMk id="9" creationId="{BC365C74-05C8-4A61-8418-65BC20D447E2}"/>
          </ac:inkMkLst>
        </pc:inkChg>
        <pc:inkChg chg="add del">
          <ac:chgData name="Jim Beland" userId="d41a4da1a37fb713" providerId="LiveId" clId="{A670F07A-ED95-478A-99AD-8A5FD1EC187D}" dt="2020-05-08T01:01:30.666" v="3192"/>
          <ac:inkMkLst>
            <pc:docMk/>
            <pc:sldMk cId="1205196852" sldId="314"/>
            <ac:inkMk id="23" creationId="{E7043448-12A5-40A4-9665-2F157F53BC9C}"/>
          </ac:inkMkLst>
        </pc:inkChg>
        <pc:inkChg chg="add del">
          <ac:chgData name="Jim Beland" userId="d41a4da1a37fb713" providerId="LiveId" clId="{A670F07A-ED95-478A-99AD-8A5FD1EC187D}" dt="2020-05-08T01:01:30.666" v="3192"/>
          <ac:inkMkLst>
            <pc:docMk/>
            <pc:sldMk cId="1205196852" sldId="314"/>
            <ac:inkMk id="31" creationId="{1B867A93-3D8E-417A-9463-24D9CCE45FDC}"/>
          </ac:inkMkLst>
        </pc:inkChg>
        <pc:inkChg chg="add del">
          <ac:chgData name="Jim Beland" userId="d41a4da1a37fb713" providerId="LiveId" clId="{A670F07A-ED95-478A-99AD-8A5FD1EC187D}" dt="2020-05-08T01:01:30.666" v="3192"/>
          <ac:inkMkLst>
            <pc:docMk/>
            <pc:sldMk cId="1205196852" sldId="314"/>
            <ac:inkMk id="32" creationId="{A9E0DDE6-8E2F-4158-AA84-856ED157DA62}"/>
          </ac:inkMkLst>
        </pc:inkChg>
        <pc:inkChg chg="add del">
          <ac:chgData name="Jim Beland" userId="d41a4da1a37fb713" providerId="LiveId" clId="{A670F07A-ED95-478A-99AD-8A5FD1EC187D}" dt="2020-05-08T01:01:30.666" v="3192"/>
          <ac:inkMkLst>
            <pc:docMk/>
            <pc:sldMk cId="1205196852" sldId="314"/>
            <ac:inkMk id="33" creationId="{3FDE7F75-9959-4A51-8323-C19D79DE2854}"/>
          </ac:inkMkLst>
        </pc:inkChg>
        <pc:inkChg chg="add del">
          <ac:chgData name="Jim Beland" userId="d41a4da1a37fb713" providerId="LiveId" clId="{A670F07A-ED95-478A-99AD-8A5FD1EC187D}" dt="2020-05-08T01:01:30.666" v="3192"/>
          <ac:inkMkLst>
            <pc:docMk/>
            <pc:sldMk cId="1205196852" sldId="314"/>
            <ac:inkMk id="35" creationId="{642CC739-E3D2-460A-A45F-9AB9D34E900A}"/>
          </ac:inkMkLst>
        </pc:inkChg>
        <pc:inkChg chg="add">
          <ac:chgData name="Jim Beland" userId="d41a4da1a37fb713" providerId="LiveId" clId="{A670F07A-ED95-478A-99AD-8A5FD1EC187D}" dt="2020-05-08T01:01:30.666" v="3192"/>
          <ac:inkMkLst>
            <pc:docMk/>
            <pc:sldMk cId="1205196852" sldId="314"/>
            <ac:inkMk id="38" creationId="{9A716582-2579-460F-9CEF-F25B1D128557}"/>
          </ac:inkMkLst>
        </pc:inkChg>
        <pc:inkChg chg="add">
          <ac:chgData name="Jim Beland" userId="d41a4da1a37fb713" providerId="LiveId" clId="{A670F07A-ED95-478A-99AD-8A5FD1EC187D}" dt="2020-05-08T01:01:33.006" v="3193" actId="9405"/>
          <ac:inkMkLst>
            <pc:docMk/>
            <pc:sldMk cId="1205196852" sldId="314"/>
            <ac:inkMk id="40" creationId="{888636FE-182D-4004-B629-F884016DD94F}"/>
          </ac:inkMkLst>
        </pc:inkChg>
      </pc:sldChg>
      <pc:sldChg chg="delSp modSp add">
        <pc:chgData name="Jim Beland" userId="d41a4da1a37fb713" providerId="LiveId" clId="{A670F07A-ED95-478A-99AD-8A5FD1EC187D}" dt="2020-05-08T01:02:22.879" v="3265"/>
        <pc:sldMkLst>
          <pc:docMk/>
          <pc:sldMk cId="1446120184" sldId="315"/>
        </pc:sldMkLst>
        <pc:spChg chg="mod">
          <ac:chgData name="Jim Beland" userId="d41a4da1a37fb713" providerId="LiveId" clId="{A670F07A-ED95-478A-99AD-8A5FD1EC187D}" dt="2020-05-08T01:02:05.654" v="3264" actId="20577"/>
          <ac:spMkLst>
            <pc:docMk/>
            <pc:sldMk cId="1446120184" sldId="315"/>
            <ac:spMk id="4" creationId="{0BF6212E-4C81-4597-AC6C-8DA1EE274C4A}"/>
          </ac:spMkLst>
        </pc:spChg>
        <pc:inkChg chg="del">
          <ac:chgData name="Jim Beland" userId="d41a4da1a37fb713" providerId="LiveId" clId="{A670F07A-ED95-478A-99AD-8A5FD1EC187D}" dt="2020-05-08T01:02:22.879" v="3265"/>
          <ac:inkMkLst>
            <pc:docMk/>
            <pc:sldMk cId="1446120184" sldId="315"/>
            <ac:inkMk id="43" creationId="{850280C3-1399-49CD-8943-7B9EBE72A916}"/>
          </ac:inkMkLst>
        </pc:inkChg>
      </pc:sldChg>
      <pc:sldChg chg="modSp add">
        <pc:chgData name="Jim Beland" userId="d41a4da1a37fb713" providerId="LiveId" clId="{A670F07A-ED95-478A-99AD-8A5FD1EC187D}" dt="2020-05-08T01:04:47.413" v="3370" actId="20577"/>
        <pc:sldMkLst>
          <pc:docMk/>
          <pc:sldMk cId="1343013108" sldId="316"/>
        </pc:sldMkLst>
        <pc:spChg chg="mod">
          <ac:chgData name="Jim Beland" userId="d41a4da1a37fb713" providerId="LiveId" clId="{A670F07A-ED95-478A-99AD-8A5FD1EC187D}" dt="2020-05-08T01:04:47.413" v="3370" actId="20577"/>
          <ac:spMkLst>
            <pc:docMk/>
            <pc:sldMk cId="1343013108" sldId="316"/>
            <ac:spMk id="4" creationId="{0BF6212E-4C81-4597-AC6C-8DA1EE274C4A}"/>
          </ac:spMkLst>
        </pc:spChg>
      </pc:sldChg>
      <pc:sldChg chg="addSp delSp modSp add">
        <pc:chgData name="Jim Beland" userId="d41a4da1a37fb713" providerId="LiveId" clId="{A670F07A-ED95-478A-99AD-8A5FD1EC187D}" dt="2020-05-08T01:05:32.590" v="3472"/>
        <pc:sldMkLst>
          <pc:docMk/>
          <pc:sldMk cId="2437393609" sldId="317"/>
        </pc:sldMkLst>
        <pc:spChg chg="mod">
          <ac:chgData name="Jim Beland" userId="d41a4da1a37fb713" providerId="LiveId" clId="{A670F07A-ED95-478A-99AD-8A5FD1EC187D}" dt="2020-05-08T01:05:11.784" v="3467" actId="20577"/>
          <ac:spMkLst>
            <pc:docMk/>
            <pc:sldMk cId="2437393609" sldId="317"/>
            <ac:spMk id="4" creationId="{0BF6212E-4C81-4597-AC6C-8DA1EE274C4A}"/>
          </ac:spMkLst>
        </pc:spChg>
        <pc:inkChg chg="add">
          <ac:chgData name="Jim Beland" userId="d41a4da1a37fb713" providerId="LiveId" clId="{A670F07A-ED95-478A-99AD-8A5FD1EC187D}" dt="2020-05-08T01:05:25.140" v="3468" actId="9405"/>
          <ac:inkMkLst>
            <pc:docMk/>
            <pc:sldMk cId="2437393609" sldId="317"/>
            <ac:inkMk id="9" creationId="{2605D223-CE59-438D-8849-025DB0E7C1A7}"/>
          </ac:inkMkLst>
        </pc:inkChg>
        <pc:inkChg chg="add del">
          <ac:chgData name="Jim Beland" userId="d41a4da1a37fb713" providerId="LiveId" clId="{A670F07A-ED95-478A-99AD-8A5FD1EC187D}" dt="2020-05-08T01:05:32.590" v="3472"/>
          <ac:inkMkLst>
            <pc:docMk/>
            <pc:sldMk cId="2437393609" sldId="317"/>
            <ac:inkMk id="23" creationId="{A7002861-60CB-4881-85A2-DAAAB92B3F13}"/>
          </ac:inkMkLst>
        </pc:inkChg>
        <pc:inkChg chg="add del">
          <ac:chgData name="Jim Beland" userId="d41a4da1a37fb713" providerId="LiveId" clId="{A670F07A-ED95-478A-99AD-8A5FD1EC187D}" dt="2020-05-08T01:05:32.590" v="3472"/>
          <ac:inkMkLst>
            <pc:docMk/>
            <pc:sldMk cId="2437393609" sldId="317"/>
            <ac:inkMk id="31" creationId="{812A4603-0B9D-4E21-879C-45475B4753B3}"/>
          </ac:inkMkLst>
        </pc:inkChg>
        <pc:inkChg chg="add del">
          <ac:chgData name="Jim Beland" userId="d41a4da1a37fb713" providerId="LiveId" clId="{A670F07A-ED95-478A-99AD-8A5FD1EC187D}" dt="2020-05-08T01:05:32.590" v="3472"/>
          <ac:inkMkLst>
            <pc:docMk/>
            <pc:sldMk cId="2437393609" sldId="317"/>
            <ac:inkMk id="32" creationId="{7273DC1C-DD0B-4E88-A124-5C6023C3F7B3}"/>
          </ac:inkMkLst>
        </pc:inkChg>
        <pc:inkChg chg="add">
          <ac:chgData name="Jim Beland" userId="d41a4da1a37fb713" providerId="LiveId" clId="{A670F07A-ED95-478A-99AD-8A5FD1EC187D}" dt="2020-05-08T01:05:32.590" v="3472"/>
          <ac:inkMkLst>
            <pc:docMk/>
            <pc:sldMk cId="2437393609" sldId="317"/>
            <ac:inkMk id="33" creationId="{2706302E-187F-4D2F-A80D-6FB3107FE8EE}"/>
          </ac:inkMkLst>
        </pc:inkChg>
      </pc:sldChg>
      <pc:sldChg chg="addSp delSp add">
        <pc:chgData name="Jim Beland" userId="d41a4da1a37fb713" providerId="LiveId" clId="{A670F07A-ED95-478A-99AD-8A5FD1EC187D}" dt="2020-05-08T01:07:55.161" v="3533"/>
        <pc:sldMkLst>
          <pc:docMk/>
          <pc:sldMk cId="2493462935" sldId="318"/>
        </pc:sldMkLst>
        <pc:inkChg chg="add del">
          <ac:chgData name="Jim Beland" userId="d41a4da1a37fb713" providerId="LiveId" clId="{A670F07A-ED95-478A-99AD-8A5FD1EC187D}" dt="2020-05-08T01:06:16.090" v="3481"/>
          <ac:inkMkLst>
            <pc:docMk/>
            <pc:sldMk cId="2493462935" sldId="318"/>
            <ac:inkMk id="23" creationId="{2BED6DBB-0583-4E15-9CEE-0586F882A52E}"/>
          </ac:inkMkLst>
        </pc:inkChg>
        <pc:inkChg chg="add del">
          <ac:chgData name="Jim Beland" userId="d41a4da1a37fb713" providerId="LiveId" clId="{A670F07A-ED95-478A-99AD-8A5FD1EC187D}" dt="2020-05-08T01:06:16.090" v="3481"/>
          <ac:inkMkLst>
            <pc:docMk/>
            <pc:sldMk cId="2493462935" sldId="318"/>
            <ac:inkMk id="31" creationId="{AA63247D-4F3D-4E2A-9AEE-53BDF8207023}"/>
          </ac:inkMkLst>
        </pc:inkChg>
        <pc:inkChg chg="add del">
          <ac:chgData name="Jim Beland" userId="d41a4da1a37fb713" providerId="LiveId" clId="{A670F07A-ED95-478A-99AD-8A5FD1EC187D}" dt="2020-05-08T01:06:16.090" v="3481"/>
          <ac:inkMkLst>
            <pc:docMk/>
            <pc:sldMk cId="2493462935" sldId="318"/>
            <ac:inkMk id="32" creationId="{E12B52A1-0569-431B-9D75-61C2D2BD4F8A}"/>
          </ac:inkMkLst>
        </pc:inkChg>
        <pc:inkChg chg="add del">
          <ac:chgData name="Jim Beland" userId="d41a4da1a37fb713" providerId="LiveId" clId="{A670F07A-ED95-478A-99AD-8A5FD1EC187D}" dt="2020-05-08T01:06:16.090" v="3481"/>
          <ac:inkMkLst>
            <pc:docMk/>
            <pc:sldMk cId="2493462935" sldId="318"/>
            <ac:inkMk id="35" creationId="{07C9261F-417E-4A49-BE89-78A8B8D741D1}"/>
          </ac:inkMkLst>
        </pc:inkChg>
        <pc:inkChg chg="add del">
          <ac:chgData name="Jim Beland" userId="d41a4da1a37fb713" providerId="LiveId" clId="{A670F07A-ED95-478A-99AD-8A5FD1EC187D}" dt="2020-05-08T01:06:16.090" v="3481"/>
          <ac:inkMkLst>
            <pc:docMk/>
            <pc:sldMk cId="2493462935" sldId="318"/>
            <ac:inkMk id="41" creationId="{FF10087B-CDA0-4F7D-BA82-412C4E966978}"/>
          </ac:inkMkLst>
        </pc:inkChg>
        <pc:inkChg chg="add del">
          <ac:chgData name="Jim Beland" userId="d41a4da1a37fb713" providerId="LiveId" clId="{A670F07A-ED95-478A-99AD-8A5FD1EC187D}" dt="2020-05-08T01:06:16.090" v="3481"/>
          <ac:inkMkLst>
            <pc:docMk/>
            <pc:sldMk cId="2493462935" sldId="318"/>
            <ac:inkMk id="42" creationId="{7312D9DC-BB1C-45DF-BD0C-B5D1D51EFE5B}"/>
          </ac:inkMkLst>
        </pc:inkChg>
        <pc:inkChg chg="add del">
          <ac:chgData name="Jim Beland" userId="d41a4da1a37fb713" providerId="LiveId" clId="{A670F07A-ED95-478A-99AD-8A5FD1EC187D}" dt="2020-05-08T01:06:16.090" v="3481"/>
          <ac:inkMkLst>
            <pc:docMk/>
            <pc:sldMk cId="2493462935" sldId="318"/>
            <ac:inkMk id="43" creationId="{DFFCF81E-A544-4C65-9B14-FDBE57445574}"/>
          </ac:inkMkLst>
        </pc:inkChg>
        <pc:inkChg chg="add del">
          <ac:chgData name="Jim Beland" userId="d41a4da1a37fb713" providerId="LiveId" clId="{A670F07A-ED95-478A-99AD-8A5FD1EC187D}" dt="2020-05-08T01:06:20.904" v="3488"/>
          <ac:inkMkLst>
            <pc:docMk/>
            <pc:sldMk cId="2493462935" sldId="318"/>
            <ac:inkMk id="45" creationId="{E74D229A-5100-472F-8940-DD06C18591FA}"/>
          </ac:inkMkLst>
        </pc:inkChg>
        <pc:inkChg chg="add del">
          <ac:chgData name="Jim Beland" userId="d41a4da1a37fb713" providerId="LiveId" clId="{A670F07A-ED95-478A-99AD-8A5FD1EC187D}" dt="2020-05-08T01:06:20.904" v="3488"/>
          <ac:inkMkLst>
            <pc:docMk/>
            <pc:sldMk cId="2493462935" sldId="318"/>
            <ac:inkMk id="46" creationId="{B61B3253-75AC-40AA-8584-6220E60071ED}"/>
          </ac:inkMkLst>
        </pc:inkChg>
        <pc:inkChg chg="add del">
          <ac:chgData name="Jim Beland" userId="d41a4da1a37fb713" providerId="LiveId" clId="{A670F07A-ED95-478A-99AD-8A5FD1EC187D}" dt="2020-05-08T01:06:20.904" v="3488"/>
          <ac:inkMkLst>
            <pc:docMk/>
            <pc:sldMk cId="2493462935" sldId="318"/>
            <ac:inkMk id="47" creationId="{0A996A12-96AA-4FF5-A839-D460B8CB3DDD}"/>
          </ac:inkMkLst>
        </pc:inkChg>
        <pc:inkChg chg="add del">
          <ac:chgData name="Jim Beland" userId="d41a4da1a37fb713" providerId="LiveId" clId="{A670F07A-ED95-478A-99AD-8A5FD1EC187D}" dt="2020-05-08T01:06:20.904" v="3488"/>
          <ac:inkMkLst>
            <pc:docMk/>
            <pc:sldMk cId="2493462935" sldId="318"/>
            <ac:inkMk id="50" creationId="{7CE31B85-17E9-4FB5-9F55-438113ED75BA}"/>
          </ac:inkMkLst>
        </pc:inkChg>
        <pc:inkChg chg="add del">
          <ac:chgData name="Jim Beland" userId="d41a4da1a37fb713" providerId="LiveId" clId="{A670F07A-ED95-478A-99AD-8A5FD1EC187D}" dt="2020-05-08T01:06:20.904" v="3488"/>
          <ac:inkMkLst>
            <pc:docMk/>
            <pc:sldMk cId="2493462935" sldId="318"/>
            <ac:inkMk id="51" creationId="{A6C5B4D9-CE08-4D8F-9428-CCB5F09E6455}"/>
          </ac:inkMkLst>
        </pc:inkChg>
        <pc:inkChg chg="add del">
          <ac:chgData name="Jim Beland" userId="d41a4da1a37fb713" providerId="LiveId" clId="{A670F07A-ED95-478A-99AD-8A5FD1EC187D}" dt="2020-05-08T01:06:20.904" v="3488"/>
          <ac:inkMkLst>
            <pc:docMk/>
            <pc:sldMk cId="2493462935" sldId="318"/>
            <ac:inkMk id="52" creationId="{82A75ACB-7452-4F69-8DE7-B27B3BC5802C}"/>
          </ac:inkMkLst>
        </pc:inkChg>
        <pc:inkChg chg="add del">
          <ac:chgData name="Jim Beland" userId="d41a4da1a37fb713" providerId="LiveId" clId="{A670F07A-ED95-478A-99AD-8A5FD1EC187D}" dt="2020-05-08T01:06:20.904" v="3488"/>
          <ac:inkMkLst>
            <pc:docMk/>
            <pc:sldMk cId="2493462935" sldId="318"/>
            <ac:inkMk id="53" creationId="{4EBB3B99-D900-48C9-946C-4870EE26BDCA}"/>
          </ac:inkMkLst>
        </pc:inkChg>
        <pc:inkChg chg="add del">
          <ac:chgData name="Jim Beland" userId="d41a4da1a37fb713" providerId="LiveId" clId="{A670F07A-ED95-478A-99AD-8A5FD1EC187D}" dt="2020-05-08T01:06:23.404" v="3493"/>
          <ac:inkMkLst>
            <pc:docMk/>
            <pc:sldMk cId="2493462935" sldId="318"/>
            <ac:inkMk id="54" creationId="{97A87EA0-4FC4-4737-82DA-1BF05B0963A7}"/>
          </ac:inkMkLst>
        </pc:inkChg>
        <pc:inkChg chg="add del">
          <ac:chgData name="Jim Beland" userId="d41a4da1a37fb713" providerId="LiveId" clId="{A670F07A-ED95-478A-99AD-8A5FD1EC187D}" dt="2020-05-08T01:06:23.404" v="3493"/>
          <ac:inkMkLst>
            <pc:docMk/>
            <pc:sldMk cId="2493462935" sldId="318"/>
            <ac:inkMk id="55" creationId="{99025E2E-7557-40D8-A2CA-F34F46BD47D3}"/>
          </ac:inkMkLst>
        </pc:inkChg>
        <pc:inkChg chg="add del">
          <ac:chgData name="Jim Beland" userId="d41a4da1a37fb713" providerId="LiveId" clId="{A670F07A-ED95-478A-99AD-8A5FD1EC187D}" dt="2020-05-08T01:06:23.404" v="3493"/>
          <ac:inkMkLst>
            <pc:docMk/>
            <pc:sldMk cId="2493462935" sldId="318"/>
            <ac:inkMk id="56" creationId="{532D7644-1CF8-4067-B336-6AADC075C7B5}"/>
          </ac:inkMkLst>
        </pc:inkChg>
        <pc:inkChg chg="add del">
          <ac:chgData name="Jim Beland" userId="d41a4da1a37fb713" providerId="LiveId" clId="{A670F07A-ED95-478A-99AD-8A5FD1EC187D}" dt="2020-05-08T01:06:23.404" v="3493"/>
          <ac:inkMkLst>
            <pc:docMk/>
            <pc:sldMk cId="2493462935" sldId="318"/>
            <ac:inkMk id="57" creationId="{45D6743F-CC79-410B-940A-3EDC0B71A3FE}"/>
          </ac:inkMkLst>
        </pc:inkChg>
        <pc:inkChg chg="add del">
          <ac:chgData name="Jim Beland" userId="d41a4da1a37fb713" providerId="LiveId" clId="{A670F07A-ED95-478A-99AD-8A5FD1EC187D}" dt="2020-05-08T01:06:23.404" v="3493"/>
          <ac:inkMkLst>
            <pc:docMk/>
            <pc:sldMk cId="2493462935" sldId="318"/>
            <ac:inkMk id="58" creationId="{C1FC62EB-E46A-4351-AAEA-4C5D9EF6342C}"/>
          </ac:inkMkLst>
        </pc:inkChg>
        <pc:inkChg chg="add del">
          <ac:chgData name="Jim Beland" userId="d41a4da1a37fb713" providerId="LiveId" clId="{A670F07A-ED95-478A-99AD-8A5FD1EC187D}" dt="2020-05-08T01:06:25.104" v="3495"/>
          <ac:inkMkLst>
            <pc:docMk/>
            <pc:sldMk cId="2493462935" sldId="318"/>
            <ac:inkMk id="59" creationId="{C6255F2E-DC54-4877-AB1A-869FD30E4176}"/>
          </ac:inkMkLst>
        </pc:inkChg>
        <pc:inkChg chg="add del">
          <ac:chgData name="Jim Beland" userId="d41a4da1a37fb713" providerId="LiveId" clId="{A670F07A-ED95-478A-99AD-8A5FD1EC187D}" dt="2020-05-08T01:06:25.104" v="3495"/>
          <ac:inkMkLst>
            <pc:docMk/>
            <pc:sldMk cId="2493462935" sldId="318"/>
            <ac:inkMk id="60" creationId="{8A10E2E6-A772-4466-8AB9-7AFFD284A5E5}"/>
          </ac:inkMkLst>
        </pc:inkChg>
        <pc:inkChg chg="add del">
          <ac:chgData name="Jim Beland" userId="d41a4da1a37fb713" providerId="LiveId" clId="{A670F07A-ED95-478A-99AD-8A5FD1EC187D}" dt="2020-05-08T01:06:25.104" v="3495"/>
          <ac:inkMkLst>
            <pc:docMk/>
            <pc:sldMk cId="2493462935" sldId="318"/>
            <ac:inkMk id="61" creationId="{D288A5C0-823E-494B-80D6-D2A8A4A58AD0}"/>
          </ac:inkMkLst>
        </pc:inkChg>
        <pc:inkChg chg="add">
          <ac:chgData name="Jim Beland" userId="d41a4da1a37fb713" providerId="LiveId" clId="{A670F07A-ED95-478A-99AD-8A5FD1EC187D}" dt="2020-05-08T01:06:25.104" v="3495"/>
          <ac:inkMkLst>
            <pc:docMk/>
            <pc:sldMk cId="2493462935" sldId="318"/>
            <ac:inkMk id="62" creationId="{BBC6C30A-BF49-4A7D-81B5-BCB6635914AD}"/>
          </ac:inkMkLst>
        </pc:inkChg>
        <pc:inkChg chg="add del">
          <ac:chgData name="Jim Beland" userId="d41a4da1a37fb713" providerId="LiveId" clId="{A670F07A-ED95-478A-99AD-8A5FD1EC187D}" dt="2020-05-08T01:06:38.291" v="3510"/>
          <ac:inkMkLst>
            <pc:docMk/>
            <pc:sldMk cId="2493462935" sldId="318"/>
            <ac:inkMk id="63" creationId="{25D332CB-B1C4-4EC5-9F01-9FF8FDDC4FEC}"/>
          </ac:inkMkLst>
        </pc:inkChg>
        <pc:inkChg chg="add del">
          <ac:chgData name="Jim Beland" userId="d41a4da1a37fb713" providerId="LiveId" clId="{A670F07A-ED95-478A-99AD-8A5FD1EC187D}" dt="2020-05-08T01:06:38.291" v="3510"/>
          <ac:inkMkLst>
            <pc:docMk/>
            <pc:sldMk cId="2493462935" sldId="318"/>
            <ac:inkMk id="64" creationId="{9107727B-02EE-47C7-A593-F43A1CE910A5}"/>
          </ac:inkMkLst>
        </pc:inkChg>
        <pc:inkChg chg="add del">
          <ac:chgData name="Jim Beland" userId="d41a4da1a37fb713" providerId="LiveId" clId="{A670F07A-ED95-478A-99AD-8A5FD1EC187D}" dt="2020-05-08T01:06:38.291" v="3510"/>
          <ac:inkMkLst>
            <pc:docMk/>
            <pc:sldMk cId="2493462935" sldId="318"/>
            <ac:inkMk id="65" creationId="{A829CDFD-67B1-4D1E-BB0B-70BA4FA81865}"/>
          </ac:inkMkLst>
        </pc:inkChg>
        <pc:inkChg chg="add del">
          <ac:chgData name="Jim Beland" userId="d41a4da1a37fb713" providerId="LiveId" clId="{A670F07A-ED95-478A-99AD-8A5FD1EC187D}" dt="2020-05-08T01:06:38.291" v="3510"/>
          <ac:inkMkLst>
            <pc:docMk/>
            <pc:sldMk cId="2493462935" sldId="318"/>
            <ac:inkMk id="66" creationId="{8A488659-49A9-4AEF-9D11-F1E4C263158D}"/>
          </ac:inkMkLst>
        </pc:inkChg>
        <pc:inkChg chg="add del">
          <ac:chgData name="Jim Beland" userId="d41a4da1a37fb713" providerId="LiveId" clId="{A670F07A-ED95-478A-99AD-8A5FD1EC187D}" dt="2020-05-08T01:06:38.291" v="3510"/>
          <ac:inkMkLst>
            <pc:docMk/>
            <pc:sldMk cId="2493462935" sldId="318"/>
            <ac:inkMk id="67" creationId="{6F04586E-8D0D-4FA3-BB61-47C4FF72DCCD}"/>
          </ac:inkMkLst>
        </pc:inkChg>
        <pc:inkChg chg="add del">
          <ac:chgData name="Jim Beland" userId="d41a4da1a37fb713" providerId="LiveId" clId="{A670F07A-ED95-478A-99AD-8A5FD1EC187D}" dt="2020-05-08T01:06:38.291" v="3510"/>
          <ac:inkMkLst>
            <pc:docMk/>
            <pc:sldMk cId="2493462935" sldId="318"/>
            <ac:inkMk id="68" creationId="{05847C0C-2EBF-4972-B485-3EEA3C218BC9}"/>
          </ac:inkMkLst>
        </pc:inkChg>
        <pc:inkChg chg="add del">
          <ac:chgData name="Jim Beland" userId="d41a4da1a37fb713" providerId="LiveId" clId="{A670F07A-ED95-478A-99AD-8A5FD1EC187D}" dt="2020-05-08T01:06:38.291" v="3510"/>
          <ac:inkMkLst>
            <pc:docMk/>
            <pc:sldMk cId="2493462935" sldId="318"/>
            <ac:inkMk id="69" creationId="{E8499258-9E11-4C36-A4AD-84908DFAF703}"/>
          </ac:inkMkLst>
        </pc:inkChg>
        <pc:inkChg chg="add del">
          <ac:chgData name="Jim Beland" userId="d41a4da1a37fb713" providerId="LiveId" clId="{A670F07A-ED95-478A-99AD-8A5FD1EC187D}" dt="2020-05-08T01:06:38.291" v="3510"/>
          <ac:inkMkLst>
            <pc:docMk/>
            <pc:sldMk cId="2493462935" sldId="318"/>
            <ac:inkMk id="70" creationId="{520D41D7-F0F6-47D7-A5CB-6C0A9BA5033E}"/>
          </ac:inkMkLst>
        </pc:inkChg>
        <pc:inkChg chg="add del">
          <ac:chgData name="Jim Beland" userId="d41a4da1a37fb713" providerId="LiveId" clId="{A670F07A-ED95-478A-99AD-8A5FD1EC187D}" dt="2020-05-08T01:06:38.291" v="3510"/>
          <ac:inkMkLst>
            <pc:docMk/>
            <pc:sldMk cId="2493462935" sldId="318"/>
            <ac:inkMk id="71" creationId="{A35CD84A-CE25-41C6-AE76-E8D5CD359359}"/>
          </ac:inkMkLst>
        </pc:inkChg>
        <pc:inkChg chg="add del">
          <ac:chgData name="Jim Beland" userId="d41a4da1a37fb713" providerId="LiveId" clId="{A670F07A-ED95-478A-99AD-8A5FD1EC187D}" dt="2020-05-08T01:06:38.291" v="3510"/>
          <ac:inkMkLst>
            <pc:docMk/>
            <pc:sldMk cId="2493462935" sldId="318"/>
            <ac:inkMk id="72" creationId="{3203FBA3-41B6-4763-AD79-049BB4114730}"/>
          </ac:inkMkLst>
        </pc:inkChg>
        <pc:inkChg chg="add del">
          <ac:chgData name="Jim Beland" userId="d41a4da1a37fb713" providerId="LiveId" clId="{A670F07A-ED95-478A-99AD-8A5FD1EC187D}" dt="2020-05-08T01:06:38.291" v="3510"/>
          <ac:inkMkLst>
            <pc:docMk/>
            <pc:sldMk cId="2493462935" sldId="318"/>
            <ac:inkMk id="73" creationId="{1009F990-AB7C-4A71-9D03-3117D70C1E18}"/>
          </ac:inkMkLst>
        </pc:inkChg>
        <pc:inkChg chg="add del">
          <ac:chgData name="Jim Beland" userId="d41a4da1a37fb713" providerId="LiveId" clId="{A670F07A-ED95-478A-99AD-8A5FD1EC187D}" dt="2020-05-08T01:06:38.291" v="3510"/>
          <ac:inkMkLst>
            <pc:docMk/>
            <pc:sldMk cId="2493462935" sldId="318"/>
            <ac:inkMk id="74" creationId="{101EED87-2FCF-4328-A798-4DDD2748272F}"/>
          </ac:inkMkLst>
        </pc:inkChg>
        <pc:inkChg chg="add del">
          <ac:chgData name="Jim Beland" userId="d41a4da1a37fb713" providerId="LiveId" clId="{A670F07A-ED95-478A-99AD-8A5FD1EC187D}" dt="2020-05-08T01:06:38.291" v="3510"/>
          <ac:inkMkLst>
            <pc:docMk/>
            <pc:sldMk cId="2493462935" sldId="318"/>
            <ac:inkMk id="75" creationId="{8C200744-0A3A-46C8-A974-7B4C4EC5A8EA}"/>
          </ac:inkMkLst>
        </pc:inkChg>
        <pc:inkChg chg="add del">
          <ac:chgData name="Jim Beland" userId="d41a4da1a37fb713" providerId="LiveId" clId="{A670F07A-ED95-478A-99AD-8A5FD1EC187D}" dt="2020-05-08T01:06:39.790" v="3513"/>
          <ac:inkMkLst>
            <pc:docMk/>
            <pc:sldMk cId="2493462935" sldId="318"/>
            <ac:inkMk id="76" creationId="{EC32F421-821A-4A80-B4B4-2FE3E0D6911E}"/>
          </ac:inkMkLst>
        </pc:inkChg>
        <pc:inkChg chg="add del">
          <ac:chgData name="Jim Beland" userId="d41a4da1a37fb713" providerId="LiveId" clId="{A670F07A-ED95-478A-99AD-8A5FD1EC187D}" dt="2020-05-08T01:06:39.790" v="3513"/>
          <ac:inkMkLst>
            <pc:docMk/>
            <pc:sldMk cId="2493462935" sldId="318"/>
            <ac:inkMk id="77" creationId="{86F68CF4-EA37-44DC-9FC2-1A98DE24F71F}"/>
          </ac:inkMkLst>
        </pc:inkChg>
        <pc:inkChg chg="add del">
          <ac:chgData name="Jim Beland" userId="d41a4da1a37fb713" providerId="LiveId" clId="{A670F07A-ED95-478A-99AD-8A5FD1EC187D}" dt="2020-05-08T01:06:39.790" v="3513"/>
          <ac:inkMkLst>
            <pc:docMk/>
            <pc:sldMk cId="2493462935" sldId="318"/>
            <ac:inkMk id="78" creationId="{4AF24B7C-CD20-449A-BAC9-38D6E060EEB9}"/>
          </ac:inkMkLst>
        </pc:inkChg>
        <pc:inkChg chg="add del">
          <ac:chgData name="Jim Beland" userId="d41a4da1a37fb713" providerId="LiveId" clId="{A670F07A-ED95-478A-99AD-8A5FD1EC187D}" dt="2020-05-08T01:06:39.790" v="3513"/>
          <ac:inkMkLst>
            <pc:docMk/>
            <pc:sldMk cId="2493462935" sldId="318"/>
            <ac:inkMk id="79" creationId="{4A1A60CA-EED5-450F-B5BD-3382B2ABDDD2}"/>
          </ac:inkMkLst>
        </pc:inkChg>
        <pc:inkChg chg="add">
          <ac:chgData name="Jim Beland" userId="d41a4da1a37fb713" providerId="LiveId" clId="{A670F07A-ED95-478A-99AD-8A5FD1EC187D}" dt="2020-05-08T01:06:39.790" v="3513"/>
          <ac:inkMkLst>
            <pc:docMk/>
            <pc:sldMk cId="2493462935" sldId="318"/>
            <ac:inkMk id="80" creationId="{B2418970-8F23-4B0D-832F-2013702EA5E7}"/>
          </ac:inkMkLst>
        </pc:inkChg>
        <pc:inkChg chg="add del">
          <ac:chgData name="Jim Beland" userId="d41a4da1a37fb713" providerId="LiveId" clId="{A670F07A-ED95-478A-99AD-8A5FD1EC187D}" dt="2020-05-08T01:06:43.172" v="3518"/>
          <ac:inkMkLst>
            <pc:docMk/>
            <pc:sldMk cId="2493462935" sldId="318"/>
            <ac:inkMk id="81" creationId="{72AD9568-EECB-4BE6-819C-C34F371BEDA6}"/>
          </ac:inkMkLst>
        </pc:inkChg>
        <pc:inkChg chg="add del">
          <ac:chgData name="Jim Beland" userId="d41a4da1a37fb713" providerId="LiveId" clId="{A670F07A-ED95-478A-99AD-8A5FD1EC187D}" dt="2020-05-08T01:06:43.172" v="3518"/>
          <ac:inkMkLst>
            <pc:docMk/>
            <pc:sldMk cId="2493462935" sldId="318"/>
            <ac:inkMk id="82" creationId="{CA58E088-1452-4A7A-8C96-A8A33B021DAE}"/>
          </ac:inkMkLst>
        </pc:inkChg>
        <pc:inkChg chg="add del">
          <ac:chgData name="Jim Beland" userId="d41a4da1a37fb713" providerId="LiveId" clId="{A670F07A-ED95-478A-99AD-8A5FD1EC187D}" dt="2020-05-08T01:06:43.172" v="3518"/>
          <ac:inkMkLst>
            <pc:docMk/>
            <pc:sldMk cId="2493462935" sldId="318"/>
            <ac:inkMk id="83" creationId="{26A5238C-4DEA-4D8B-8826-BD145452FF7E}"/>
          </ac:inkMkLst>
        </pc:inkChg>
        <pc:inkChg chg="add del">
          <ac:chgData name="Jim Beland" userId="d41a4da1a37fb713" providerId="LiveId" clId="{A670F07A-ED95-478A-99AD-8A5FD1EC187D}" dt="2020-05-08T01:06:43.172" v="3518"/>
          <ac:inkMkLst>
            <pc:docMk/>
            <pc:sldMk cId="2493462935" sldId="318"/>
            <ac:inkMk id="84" creationId="{5CAFBC60-C516-4A6E-8233-6F7D753604DF}"/>
          </ac:inkMkLst>
        </pc:inkChg>
        <pc:inkChg chg="add">
          <ac:chgData name="Jim Beland" userId="d41a4da1a37fb713" providerId="LiveId" clId="{A670F07A-ED95-478A-99AD-8A5FD1EC187D}" dt="2020-05-08T01:06:43.172" v="3518"/>
          <ac:inkMkLst>
            <pc:docMk/>
            <pc:sldMk cId="2493462935" sldId="318"/>
            <ac:inkMk id="85" creationId="{36032F6F-5AD6-40AB-966C-28880753BAB9}"/>
          </ac:inkMkLst>
        </pc:inkChg>
        <pc:inkChg chg="add del">
          <ac:chgData name="Jim Beland" userId="d41a4da1a37fb713" providerId="LiveId" clId="{A670F07A-ED95-478A-99AD-8A5FD1EC187D}" dt="2020-05-08T01:06:56.694" v="3523"/>
          <ac:inkMkLst>
            <pc:docMk/>
            <pc:sldMk cId="2493462935" sldId="318"/>
            <ac:inkMk id="86" creationId="{BAF948F0-0A87-4F54-8AA3-D329AB8E5086}"/>
          </ac:inkMkLst>
        </pc:inkChg>
        <pc:inkChg chg="add del">
          <ac:chgData name="Jim Beland" userId="d41a4da1a37fb713" providerId="LiveId" clId="{A670F07A-ED95-478A-99AD-8A5FD1EC187D}" dt="2020-05-08T01:06:56.694" v="3523"/>
          <ac:inkMkLst>
            <pc:docMk/>
            <pc:sldMk cId="2493462935" sldId="318"/>
            <ac:inkMk id="87" creationId="{7BDD2C59-ECBC-4C7D-855E-499E885BEF31}"/>
          </ac:inkMkLst>
        </pc:inkChg>
        <pc:inkChg chg="add del">
          <ac:chgData name="Jim Beland" userId="d41a4da1a37fb713" providerId="LiveId" clId="{A670F07A-ED95-478A-99AD-8A5FD1EC187D}" dt="2020-05-08T01:06:56.694" v="3523"/>
          <ac:inkMkLst>
            <pc:docMk/>
            <pc:sldMk cId="2493462935" sldId="318"/>
            <ac:inkMk id="88" creationId="{526D69A7-8D95-424C-A285-9DD6E7E63C66}"/>
          </ac:inkMkLst>
        </pc:inkChg>
        <pc:inkChg chg="add del">
          <ac:chgData name="Jim Beland" userId="d41a4da1a37fb713" providerId="LiveId" clId="{A670F07A-ED95-478A-99AD-8A5FD1EC187D}" dt="2020-05-08T01:06:56.694" v="3523"/>
          <ac:inkMkLst>
            <pc:docMk/>
            <pc:sldMk cId="2493462935" sldId="318"/>
            <ac:inkMk id="89" creationId="{9A1E3AA9-4C38-4418-BC8D-F0306C200012}"/>
          </ac:inkMkLst>
        </pc:inkChg>
        <pc:inkChg chg="add">
          <ac:chgData name="Jim Beland" userId="d41a4da1a37fb713" providerId="LiveId" clId="{A670F07A-ED95-478A-99AD-8A5FD1EC187D}" dt="2020-05-08T01:06:56.694" v="3523"/>
          <ac:inkMkLst>
            <pc:docMk/>
            <pc:sldMk cId="2493462935" sldId="318"/>
            <ac:inkMk id="90" creationId="{A411516C-B19B-410A-A862-4DEDDAF803B3}"/>
          </ac:inkMkLst>
        </pc:inkChg>
        <pc:inkChg chg="add del">
          <ac:chgData name="Jim Beland" userId="d41a4da1a37fb713" providerId="LiveId" clId="{A670F07A-ED95-478A-99AD-8A5FD1EC187D}" dt="2020-05-08T01:07:04.989" v="3526"/>
          <ac:inkMkLst>
            <pc:docMk/>
            <pc:sldMk cId="2493462935" sldId="318"/>
            <ac:inkMk id="91" creationId="{38640E38-AB0F-4CC7-B986-E79321030977}"/>
          </ac:inkMkLst>
        </pc:inkChg>
        <pc:inkChg chg="add del">
          <ac:chgData name="Jim Beland" userId="d41a4da1a37fb713" providerId="LiveId" clId="{A670F07A-ED95-478A-99AD-8A5FD1EC187D}" dt="2020-05-08T01:07:04.989" v="3526"/>
          <ac:inkMkLst>
            <pc:docMk/>
            <pc:sldMk cId="2493462935" sldId="318"/>
            <ac:inkMk id="92" creationId="{9DEF8B4D-2D5A-4630-B49E-FC4650FF3D47}"/>
          </ac:inkMkLst>
        </pc:inkChg>
        <pc:inkChg chg="add">
          <ac:chgData name="Jim Beland" userId="d41a4da1a37fb713" providerId="LiveId" clId="{A670F07A-ED95-478A-99AD-8A5FD1EC187D}" dt="2020-05-08T01:07:04.989" v="3526"/>
          <ac:inkMkLst>
            <pc:docMk/>
            <pc:sldMk cId="2493462935" sldId="318"/>
            <ac:inkMk id="93" creationId="{33C947AC-FD9B-413D-94BA-CF88B28D1653}"/>
          </ac:inkMkLst>
        </pc:inkChg>
        <pc:inkChg chg="add del">
          <ac:chgData name="Jim Beland" userId="d41a4da1a37fb713" providerId="LiveId" clId="{A670F07A-ED95-478A-99AD-8A5FD1EC187D}" dt="2020-05-08T01:07:55.161" v="3533"/>
          <ac:inkMkLst>
            <pc:docMk/>
            <pc:sldMk cId="2493462935" sldId="318"/>
            <ac:inkMk id="94" creationId="{12A0DA21-2408-49FF-BAB4-7CC9ABF8145F}"/>
          </ac:inkMkLst>
        </pc:inkChg>
        <pc:inkChg chg="add del">
          <ac:chgData name="Jim Beland" userId="d41a4da1a37fb713" providerId="LiveId" clId="{A670F07A-ED95-478A-99AD-8A5FD1EC187D}" dt="2020-05-08T01:07:55.161" v="3533"/>
          <ac:inkMkLst>
            <pc:docMk/>
            <pc:sldMk cId="2493462935" sldId="318"/>
            <ac:inkMk id="95" creationId="{84A59A58-8B26-4C68-9264-D3C796148746}"/>
          </ac:inkMkLst>
        </pc:inkChg>
        <pc:inkChg chg="add del">
          <ac:chgData name="Jim Beland" userId="d41a4da1a37fb713" providerId="LiveId" clId="{A670F07A-ED95-478A-99AD-8A5FD1EC187D}" dt="2020-05-08T01:07:55.161" v="3533"/>
          <ac:inkMkLst>
            <pc:docMk/>
            <pc:sldMk cId="2493462935" sldId="318"/>
            <ac:inkMk id="96" creationId="{90415022-16DF-4A88-9E9C-C423F75451E3}"/>
          </ac:inkMkLst>
        </pc:inkChg>
        <pc:inkChg chg="add del">
          <ac:chgData name="Jim Beland" userId="d41a4da1a37fb713" providerId="LiveId" clId="{A670F07A-ED95-478A-99AD-8A5FD1EC187D}" dt="2020-05-08T01:07:55.161" v="3533"/>
          <ac:inkMkLst>
            <pc:docMk/>
            <pc:sldMk cId="2493462935" sldId="318"/>
            <ac:inkMk id="97" creationId="{F258B509-52CD-4712-B738-D17BE58E061F}"/>
          </ac:inkMkLst>
        </pc:inkChg>
        <pc:inkChg chg="add del">
          <ac:chgData name="Jim Beland" userId="d41a4da1a37fb713" providerId="LiveId" clId="{A670F07A-ED95-478A-99AD-8A5FD1EC187D}" dt="2020-05-08T01:07:55.161" v="3533"/>
          <ac:inkMkLst>
            <pc:docMk/>
            <pc:sldMk cId="2493462935" sldId="318"/>
            <ac:inkMk id="98" creationId="{8272338F-228F-4AC3-8CBF-6528454D2B7C}"/>
          </ac:inkMkLst>
        </pc:inkChg>
        <pc:inkChg chg="add del">
          <ac:chgData name="Jim Beland" userId="d41a4da1a37fb713" providerId="LiveId" clId="{A670F07A-ED95-478A-99AD-8A5FD1EC187D}" dt="2020-05-08T01:07:55.161" v="3533"/>
          <ac:inkMkLst>
            <pc:docMk/>
            <pc:sldMk cId="2493462935" sldId="318"/>
            <ac:inkMk id="99" creationId="{83089094-A644-430F-A3A7-91B08BF24CB8}"/>
          </ac:inkMkLst>
        </pc:inkChg>
        <pc:inkChg chg="add">
          <ac:chgData name="Jim Beland" userId="d41a4da1a37fb713" providerId="LiveId" clId="{A670F07A-ED95-478A-99AD-8A5FD1EC187D}" dt="2020-05-08T01:07:55.161" v="3533"/>
          <ac:inkMkLst>
            <pc:docMk/>
            <pc:sldMk cId="2493462935" sldId="318"/>
            <ac:inkMk id="100" creationId="{6904A1D6-6CCF-4DA9-997E-5CFC3AD78F05}"/>
          </ac:inkMkLst>
        </pc:inkChg>
      </pc:sldChg>
      <pc:sldChg chg="addSp delSp add">
        <pc:chgData name="Jim Beland" userId="d41a4da1a37fb713" providerId="LiveId" clId="{A670F07A-ED95-478A-99AD-8A5FD1EC187D}" dt="2020-05-08T01:09:11.180" v="3589"/>
        <pc:sldMkLst>
          <pc:docMk/>
          <pc:sldMk cId="2170347038" sldId="319"/>
        </pc:sldMkLst>
        <pc:inkChg chg="add del">
          <ac:chgData name="Jim Beland" userId="d41a4da1a37fb713" providerId="LiveId" clId="{A670F07A-ED95-478A-99AD-8A5FD1EC187D}" dt="2020-05-08T01:08:15.791" v="3542"/>
          <ac:inkMkLst>
            <pc:docMk/>
            <pc:sldMk cId="2170347038" sldId="319"/>
            <ac:inkMk id="23" creationId="{FF7B1541-3986-4C53-B2FD-DFD9BA4FC756}"/>
          </ac:inkMkLst>
        </pc:inkChg>
        <pc:inkChg chg="add del">
          <ac:chgData name="Jim Beland" userId="d41a4da1a37fb713" providerId="LiveId" clId="{A670F07A-ED95-478A-99AD-8A5FD1EC187D}" dt="2020-05-08T01:08:15.791" v="3542"/>
          <ac:inkMkLst>
            <pc:docMk/>
            <pc:sldMk cId="2170347038" sldId="319"/>
            <ac:inkMk id="31" creationId="{8AF38D90-B8E0-4BA0-A063-8A55C3087BDE}"/>
          </ac:inkMkLst>
        </pc:inkChg>
        <pc:inkChg chg="add del">
          <ac:chgData name="Jim Beland" userId="d41a4da1a37fb713" providerId="LiveId" clId="{A670F07A-ED95-478A-99AD-8A5FD1EC187D}" dt="2020-05-08T01:08:15.791" v="3542"/>
          <ac:inkMkLst>
            <pc:docMk/>
            <pc:sldMk cId="2170347038" sldId="319"/>
            <ac:inkMk id="32" creationId="{712C6B7C-DB86-42A8-9BC2-85D0C9880540}"/>
          </ac:inkMkLst>
        </pc:inkChg>
        <pc:inkChg chg="add del">
          <ac:chgData name="Jim Beland" userId="d41a4da1a37fb713" providerId="LiveId" clId="{A670F07A-ED95-478A-99AD-8A5FD1EC187D}" dt="2020-05-08T01:08:15.791" v="3542"/>
          <ac:inkMkLst>
            <pc:docMk/>
            <pc:sldMk cId="2170347038" sldId="319"/>
            <ac:inkMk id="35" creationId="{ECD6394B-25AB-41C0-B5F7-B6285A7B4CE4}"/>
          </ac:inkMkLst>
        </pc:inkChg>
        <pc:inkChg chg="add del">
          <ac:chgData name="Jim Beland" userId="d41a4da1a37fb713" providerId="LiveId" clId="{A670F07A-ED95-478A-99AD-8A5FD1EC187D}" dt="2020-05-08T01:08:15.791" v="3542"/>
          <ac:inkMkLst>
            <pc:docMk/>
            <pc:sldMk cId="2170347038" sldId="319"/>
            <ac:inkMk id="41" creationId="{9069839C-C424-4EE5-865D-8B10F8686269}"/>
          </ac:inkMkLst>
        </pc:inkChg>
        <pc:inkChg chg="add del">
          <ac:chgData name="Jim Beland" userId="d41a4da1a37fb713" providerId="LiveId" clId="{A670F07A-ED95-478A-99AD-8A5FD1EC187D}" dt="2020-05-08T01:08:15.791" v="3542"/>
          <ac:inkMkLst>
            <pc:docMk/>
            <pc:sldMk cId="2170347038" sldId="319"/>
            <ac:inkMk id="42" creationId="{1BE14039-CCBC-4C63-A763-D36B64873C41}"/>
          </ac:inkMkLst>
        </pc:inkChg>
        <pc:inkChg chg="add del">
          <ac:chgData name="Jim Beland" userId="d41a4da1a37fb713" providerId="LiveId" clId="{A670F07A-ED95-478A-99AD-8A5FD1EC187D}" dt="2020-05-08T01:08:15.791" v="3542"/>
          <ac:inkMkLst>
            <pc:docMk/>
            <pc:sldMk cId="2170347038" sldId="319"/>
            <ac:inkMk id="43" creationId="{AAEF8730-BA62-4A93-8F32-DBB7851C3CF5}"/>
          </ac:inkMkLst>
        </pc:inkChg>
        <pc:inkChg chg="add del">
          <ac:chgData name="Jim Beland" userId="d41a4da1a37fb713" providerId="LiveId" clId="{A670F07A-ED95-478A-99AD-8A5FD1EC187D}" dt="2020-05-08T01:08:22.504" v="3552"/>
          <ac:inkMkLst>
            <pc:docMk/>
            <pc:sldMk cId="2170347038" sldId="319"/>
            <ac:inkMk id="45" creationId="{621C6D16-145B-4101-9BAD-4D6D4A2F35DD}"/>
          </ac:inkMkLst>
        </pc:inkChg>
        <pc:inkChg chg="add del">
          <ac:chgData name="Jim Beland" userId="d41a4da1a37fb713" providerId="LiveId" clId="{A670F07A-ED95-478A-99AD-8A5FD1EC187D}" dt="2020-05-08T01:08:22.504" v="3552"/>
          <ac:inkMkLst>
            <pc:docMk/>
            <pc:sldMk cId="2170347038" sldId="319"/>
            <ac:inkMk id="46" creationId="{F13D813A-FD7B-4BA0-AE79-6A0133BFF4E7}"/>
          </ac:inkMkLst>
        </pc:inkChg>
        <pc:inkChg chg="add del">
          <ac:chgData name="Jim Beland" userId="d41a4da1a37fb713" providerId="LiveId" clId="{A670F07A-ED95-478A-99AD-8A5FD1EC187D}" dt="2020-05-08T01:08:22.504" v="3552"/>
          <ac:inkMkLst>
            <pc:docMk/>
            <pc:sldMk cId="2170347038" sldId="319"/>
            <ac:inkMk id="47" creationId="{E59A7AFD-2361-4691-8CC0-DAC5CC4D6BA1}"/>
          </ac:inkMkLst>
        </pc:inkChg>
        <pc:inkChg chg="add del">
          <ac:chgData name="Jim Beland" userId="d41a4da1a37fb713" providerId="LiveId" clId="{A670F07A-ED95-478A-99AD-8A5FD1EC187D}" dt="2020-05-08T01:08:22.504" v="3552"/>
          <ac:inkMkLst>
            <pc:docMk/>
            <pc:sldMk cId="2170347038" sldId="319"/>
            <ac:inkMk id="50" creationId="{CAA88CDD-8788-4565-B556-129FC4C4B70F}"/>
          </ac:inkMkLst>
        </pc:inkChg>
        <pc:inkChg chg="add del">
          <ac:chgData name="Jim Beland" userId="d41a4da1a37fb713" providerId="LiveId" clId="{A670F07A-ED95-478A-99AD-8A5FD1EC187D}" dt="2020-05-08T01:08:22.504" v="3552"/>
          <ac:inkMkLst>
            <pc:docMk/>
            <pc:sldMk cId="2170347038" sldId="319"/>
            <ac:inkMk id="51" creationId="{4894330E-B666-4D04-BD85-54AE13006B60}"/>
          </ac:inkMkLst>
        </pc:inkChg>
        <pc:inkChg chg="add del">
          <ac:chgData name="Jim Beland" userId="d41a4da1a37fb713" providerId="LiveId" clId="{A670F07A-ED95-478A-99AD-8A5FD1EC187D}" dt="2020-05-08T01:08:22.504" v="3552"/>
          <ac:inkMkLst>
            <pc:docMk/>
            <pc:sldMk cId="2170347038" sldId="319"/>
            <ac:inkMk id="52" creationId="{404F107B-83FC-464C-BAC0-1821FA78BF3B}"/>
          </ac:inkMkLst>
        </pc:inkChg>
        <pc:inkChg chg="add del">
          <ac:chgData name="Jim Beland" userId="d41a4da1a37fb713" providerId="LiveId" clId="{A670F07A-ED95-478A-99AD-8A5FD1EC187D}" dt="2020-05-08T01:08:22.504" v="3552"/>
          <ac:inkMkLst>
            <pc:docMk/>
            <pc:sldMk cId="2170347038" sldId="319"/>
            <ac:inkMk id="53" creationId="{0E2AF3C5-DB38-44EF-AFBF-161CED3D7925}"/>
          </ac:inkMkLst>
        </pc:inkChg>
        <pc:inkChg chg="add del">
          <ac:chgData name="Jim Beland" userId="d41a4da1a37fb713" providerId="LiveId" clId="{A670F07A-ED95-478A-99AD-8A5FD1EC187D}" dt="2020-05-08T01:08:22.504" v="3552"/>
          <ac:inkMkLst>
            <pc:docMk/>
            <pc:sldMk cId="2170347038" sldId="319"/>
            <ac:inkMk id="54" creationId="{A6D45542-AD39-4F06-92D3-CADB8420A067}"/>
          </ac:inkMkLst>
        </pc:inkChg>
        <pc:inkChg chg="add del">
          <ac:chgData name="Jim Beland" userId="d41a4da1a37fb713" providerId="LiveId" clId="{A670F07A-ED95-478A-99AD-8A5FD1EC187D}" dt="2020-05-08T01:08:22.504" v="3552"/>
          <ac:inkMkLst>
            <pc:docMk/>
            <pc:sldMk cId="2170347038" sldId="319"/>
            <ac:inkMk id="55" creationId="{15F19018-9E52-4849-90D0-C28D28EE0DA8}"/>
          </ac:inkMkLst>
        </pc:inkChg>
        <pc:inkChg chg="add del">
          <ac:chgData name="Jim Beland" userId="d41a4da1a37fb713" providerId="LiveId" clId="{A670F07A-ED95-478A-99AD-8A5FD1EC187D}" dt="2020-05-08T01:08:22.504" v="3552"/>
          <ac:inkMkLst>
            <pc:docMk/>
            <pc:sldMk cId="2170347038" sldId="319"/>
            <ac:inkMk id="56" creationId="{D0453924-D563-4193-BD98-1B945F25F2DE}"/>
          </ac:inkMkLst>
        </pc:inkChg>
        <pc:inkChg chg="add del">
          <ac:chgData name="Jim Beland" userId="d41a4da1a37fb713" providerId="LiveId" clId="{A670F07A-ED95-478A-99AD-8A5FD1EC187D}" dt="2020-05-08T01:08:28.998" v="3561"/>
          <ac:inkMkLst>
            <pc:docMk/>
            <pc:sldMk cId="2170347038" sldId="319"/>
            <ac:inkMk id="57" creationId="{24E891B2-580C-465B-8533-4CDF6C286562}"/>
          </ac:inkMkLst>
        </pc:inkChg>
        <pc:inkChg chg="add del">
          <ac:chgData name="Jim Beland" userId="d41a4da1a37fb713" providerId="LiveId" clId="{A670F07A-ED95-478A-99AD-8A5FD1EC187D}" dt="2020-05-08T01:08:28.998" v="3561"/>
          <ac:inkMkLst>
            <pc:docMk/>
            <pc:sldMk cId="2170347038" sldId="319"/>
            <ac:inkMk id="58" creationId="{BF90818E-1D0A-4DB0-AF23-61ED100732A4}"/>
          </ac:inkMkLst>
        </pc:inkChg>
        <pc:inkChg chg="add del">
          <ac:chgData name="Jim Beland" userId="d41a4da1a37fb713" providerId="LiveId" clId="{A670F07A-ED95-478A-99AD-8A5FD1EC187D}" dt="2020-05-08T01:08:28.998" v="3561"/>
          <ac:inkMkLst>
            <pc:docMk/>
            <pc:sldMk cId="2170347038" sldId="319"/>
            <ac:inkMk id="59" creationId="{F8EBCBC7-A7E5-4809-9966-8519C0121F8C}"/>
          </ac:inkMkLst>
        </pc:inkChg>
        <pc:inkChg chg="add del">
          <ac:chgData name="Jim Beland" userId="d41a4da1a37fb713" providerId="LiveId" clId="{A670F07A-ED95-478A-99AD-8A5FD1EC187D}" dt="2020-05-08T01:08:28.998" v="3561"/>
          <ac:inkMkLst>
            <pc:docMk/>
            <pc:sldMk cId="2170347038" sldId="319"/>
            <ac:inkMk id="60" creationId="{8FA20A84-AF37-410D-B8A8-3C4CFEEBB95F}"/>
          </ac:inkMkLst>
        </pc:inkChg>
        <pc:inkChg chg="add del">
          <ac:chgData name="Jim Beland" userId="d41a4da1a37fb713" providerId="LiveId" clId="{A670F07A-ED95-478A-99AD-8A5FD1EC187D}" dt="2020-05-08T01:08:28.998" v="3561"/>
          <ac:inkMkLst>
            <pc:docMk/>
            <pc:sldMk cId="2170347038" sldId="319"/>
            <ac:inkMk id="61" creationId="{36334CA3-A84C-4448-9F8D-E02454C69196}"/>
          </ac:inkMkLst>
        </pc:inkChg>
        <pc:inkChg chg="add del">
          <ac:chgData name="Jim Beland" userId="d41a4da1a37fb713" providerId="LiveId" clId="{A670F07A-ED95-478A-99AD-8A5FD1EC187D}" dt="2020-05-08T01:08:28.998" v="3561"/>
          <ac:inkMkLst>
            <pc:docMk/>
            <pc:sldMk cId="2170347038" sldId="319"/>
            <ac:inkMk id="63" creationId="{0A1F647C-2FE2-4ECC-962D-26531E44CF1B}"/>
          </ac:inkMkLst>
        </pc:inkChg>
        <pc:inkChg chg="add del">
          <ac:chgData name="Jim Beland" userId="d41a4da1a37fb713" providerId="LiveId" clId="{A670F07A-ED95-478A-99AD-8A5FD1EC187D}" dt="2020-05-08T01:08:28.998" v="3561"/>
          <ac:inkMkLst>
            <pc:docMk/>
            <pc:sldMk cId="2170347038" sldId="319"/>
            <ac:inkMk id="64" creationId="{893E11EE-78F7-4137-B9BC-65F4CB4A6934}"/>
          </ac:inkMkLst>
        </pc:inkChg>
        <pc:inkChg chg="add del">
          <ac:chgData name="Jim Beland" userId="d41a4da1a37fb713" providerId="LiveId" clId="{A670F07A-ED95-478A-99AD-8A5FD1EC187D}" dt="2020-05-08T01:08:28.998" v="3561"/>
          <ac:inkMkLst>
            <pc:docMk/>
            <pc:sldMk cId="2170347038" sldId="319"/>
            <ac:inkMk id="65" creationId="{CB78E448-A632-4A23-914C-29C3AAD70CE4}"/>
          </ac:inkMkLst>
        </pc:inkChg>
        <pc:inkChg chg="add del">
          <ac:chgData name="Jim Beland" userId="d41a4da1a37fb713" providerId="LiveId" clId="{A670F07A-ED95-478A-99AD-8A5FD1EC187D}" dt="2020-05-08T01:08:35.635" v="3573"/>
          <ac:inkMkLst>
            <pc:docMk/>
            <pc:sldMk cId="2170347038" sldId="319"/>
            <ac:inkMk id="66" creationId="{48A07FC1-F9F5-4676-876B-F45D3E38D742}"/>
          </ac:inkMkLst>
        </pc:inkChg>
        <pc:inkChg chg="add del">
          <ac:chgData name="Jim Beland" userId="d41a4da1a37fb713" providerId="LiveId" clId="{A670F07A-ED95-478A-99AD-8A5FD1EC187D}" dt="2020-05-08T01:08:35.635" v="3573"/>
          <ac:inkMkLst>
            <pc:docMk/>
            <pc:sldMk cId="2170347038" sldId="319"/>
            <ac:inkMk id="67" creationId="{7C2742C7-6592-4550-9250-667B6579E894}"/>
          </ac:inkMkLst>
        </pc:inkChg>
        <pc:inkChg chg="add">
          <ac:chgData name="Jim Beland" userId="d41a4da1a37fb713" providerId="LiveId" clId="{A670F07A-ED95-478A-99AD-8A5FD1EC187D}" dt="2020-05-08T01:08:28.998" v="3561"/>
          <ac:inkMkLst>
            <pc:docMk/>
            <pc:sldMk cId="2170347038" sldId="319"/>
            <ac:inkMk id="68" creationId="{CC3CC4C1-6BF6-4D00-A004-C764D76B86CD}"/>
          </ac:inkMkLst>
        </pc:inkChg>
        <pc:inkChg chg="add del">
          <ac:chgData name="Jim Beland" userId="d41a4da1a37fb713" providerId="LiveId" clId="{A670F07A-ED95-478A-99AD-8A5FD1EC187D}" dt="2020-05-08T01:08:35.635" v="3573"/>
          <ac:inkMkLst>
            <pc:docMk/>
            <pc:sldMk cId="2170347038" sldId="319"/>
            <ac:inkMk id="69" creationId="{29E05E70-2537-4657-99AB-CCB2F17D1016}"/>
          </ac:inkMkLst>
        </pc:inkChg>
        <pc:inkChg chg="add del">
          <ac:chgData name="Jim Beland" userId="d41a4da1a37fb713" providerId="LiveId" clId="{A670F07A-ED95-478A-99AD-8A5FD1EC187D}" dt="2020-05-08T01:08:35.635" v="3573"/>
          <ac:inkMkLst>
            <pc:docMk/>
            <pc:sldMk cId="2170347038" sldId="319"/>
            <ac:inkMk id="70" creationId="{28C06070-1963-444E-9B6E-D1C0CC920A93}"/>
          </ac:inkMkLst>
        </pc:inkChg>
        <pc:inkChg chg="add del">
          <ac:chgData name="Jim Beland" userId="d41a4da1a37fb713" providerId="LiveId" clId="{A670F07A-ED95-478A-99AD-8A5FD1EC187D}" dt="2020-05-08T01:08:35.635" v="3573"/>
          <ac:inkMkLst>
            <pc:docMk/>
            <pc:sldMk cId="2170347038" sldId="319"/>
            <ac:inkMk id="71" creationId="{EC4710D7-98B8-4EC8-89CB-5BB0EBDA6471}"/>
          </ac:inkMkLst>
        </pc:inkChg>
        <pc:inkChg chg="add del">
          <ac:chgData name="Jim Beland" userId="d41a4da1a37fb713" providerId="LiveId" clId="{A670F07A-ED95-478A-99AD-8A5FD1EC187D}" dt="2020-05-08T01:08:35.635" v="3573"/>
          <ac:inkMkLst>
            <pc:docMk/>
            <pc:sldMk cId="2170347038" sldId="319"/>
            <ac:inkMk id="72" creationId="{E884FBB6-7674-4D25-BDF7-EDB80213BAA9}"/>
          </ac:inkMkLst>
        </pc:inkChg>
        <pc:inkChg chg="add del">
          <ac:chgData name="Jim Beland" userId="d41a4da1a37fb713" providerId="LiveId" clId="{A670F07A-ED95-478A-99AD-8A5FD1EC187D}" dt="2020-05-08T01:08:35.635" v="3573"/>
          <ac:inkMkLst>
            <pc:docMk/>
            <pc:sldMk cId="2170347038" sldId="319"/>
            <ac:inkMk id="73" creationId="{B2E30FD6-62D5-4BFC-920A-04E50ECD2408}"/>
          </ac:inkMkLst>
        </pc:inkChg>
        <pc:inkChg chg="add del">
          <ac:chgData name="Jim Beland" userId="d41a4da1a37fb713" providerId="LiveId" clId="{A670F07A-ED95-478A-99AD-8A5FD1EC187D}" dt="2020-05-08T01:08:35.635" v="3573"/>
          <ac:inkMkLst>
            <pc:docMk/>
            <pc:sldMk cId="2170347038" sldId="319"/>
            <ac:inkMk id="74" creationId="{17AE6F81-F141-4AA2-A2A0-E63047ED07D3}"/>
          </ac:inkMkLst>
        </pc:inkChg>
        <pc:inkChg chg="add del">
          <ac:chgData name="Jim Beland" userId="d41a4da1a37fb713" providerId="LiveId" clId="{A670F07A-ED95-478A-99AD-8A5FD1EC187D}" dt="2020-05-08T01:08:35.635" v="3573"/>
          <ac:inkMkLst>
            <pc:docMk/>
            <pc:sldMk cId="2170347038" sldId="319"/>
            <ac:inkMk id="75" creationId="{AFAC2625-DD15-4E77-B8EF-012601851EA2}"/>
          </ac:inkMkLst>
        </pc:inkChg>
        <pc:inkChg chg="add del">
          <ac:chgData name="Jim Beland" userId="d41a4da1a37fb713" providerId="LiveId" clId="{A670F07A-ED95-478A-99AD-8A5FD1EC187D}" dt="2020-05-08T01:08:35.635" v="3573"/>
          <ac:inkMkLst>
            <pc:docMk/>
            <pc:sldMk cId="2170347038" sldId="319"/>
            <ac:inkMk id="76" creationId="{FB62A4EA-1622-4664-A583-ECE4320055D5}"/>
          </ac:inkMkLst>
        </pc:inkChg>
        <pc:inkChg chg="add del">
          <ac:chgData name="Jim Beland" userId="d41a4da1a37fb713" providerId="LiveId" clId="{A670F07A-ED95-478A-99AD-8A5FD1EC187D}" dt="2020-05-08T01:08:35.635" v="3573"/>
          <ac:inkMkLst>
            <pc:docMk/>
            <pc:sldMk cId="2170347038" sldId="319"/>
            <ac:inkMk id="77" creationId="{8AADB0A5-CE3C-4B5C-B2D1-90B425F50331}"/>
          </ac:inkMkLst>
        </pc:inkChg>
        <pc:inkChg chg="add del">
          <ac:chgData name="Jim Beland" userId="d41a4da1a37fb713" providerId="LiveId" clId="{A670F07A-ED95-478A-99AD-8A5FD1EC187D}" dt="2020-05-08T01:08:35.635" v="3573"/>
          <ac:inkMkLst>
            <pc:docMk/>
            <pc:sldMk cId="2170347038" sldId="319"/>
            <ac:inkMk id="78" creationId="{1238369E-8FB4-41CB-9D57-AC01D853ED73}"/>
          </ac:inkMkLst>
        </pc:inkChg>
        <pc:inkChg chg="add del">
          <ac:chgData name="Jim Beland" userId="d41a4da1a37fb713" providerId="LiveId" clId="{A670F07A-ED95-478A-99AD-8A5FD1EC187D}" dt="2020-05-08T01:08:35.635" v="3573"/>
          <ac:inkMkLst>
            <pc:docMk/>
            <pc:sldMk cId="2170347038" sldId="319"/>
            <ac:inkMk id="79" creationId="{641B9C58-AA03-4D44-A976-7B8C6D01F33E}"/>
          </ac:inkMkLst>
        </pc:inkChg>
        <pc:inkChg chg="add del">
          <ac:chgData name="Jim Beland" userId="d41a4da1a37fb713" providerId="LiveId" clId="{A670F07A-ED95-478A-99AD-8A5FD1EC187D}" dt="2020-05-08T01:08:35.635" v="3573"/>
          <ac:inkMkLst>
            <pc:docMk/>
            <pc:sldMk cId="2170347038" sldId="319"/>
            <ac:inkMk id="81" creationId="{A557C134-4D04-4F18-9FB2-F936B84C60C6}"/>
          </ac:inkMkLst>
        </pc:inkChg>
        <pc:inkChg chg="add del">
          <ac:chgData name="Jim Beland" userId="d41a4da1a37fb713" providerId="LiveId" clId="{A670F07A-ED95-478A-99AD-8A5FD1EC187D}" dt="2020-05-08T01:08:42.259" v="3583"/>
          <ac:inkMkLst>
            <pc:docMk/>
            <pc:sldMk cId="2170347038" sldId="319"/>
            <ac:inkMk id="82" creationId="{972B705F-027F-4ED1-B78F-D70C62752B39}"/>
          </ac:inkMkLst>
        </pc:inkChg>
        <pc:inkChg chg="add del">
          <ac:chgData name="Jim Beland" userId="d41a4da1a37fb713" providerId="LiveId" clId="{A670F07A-ED95-478A-99AD-8A5FD1EC187D}" dt="2020-05-08T01:08:42.259" v="3583"/>
          <ac:inkMkLst>
            <pc:docMk/>
            <pc:sldMk cId="2170347038" sldId="319"/>
            <ac:inkMk id="83" creationId="{8BCB1D10-0692-4B8A-96FF-631114B12766}"/>
          </ac:inkMkLst>
        </pc:inkChg>
        <pc:inkChg chg="add del">
          <ac:chgData name="Jim Beland" userId="d41a4da1a37fb713" providerId="LiveId" clId="{A670F07A-ED95-478A-99AD-8A5FD1EC187D}" dt="2020-05-08T01:08:42.259" v="3583"/>
          <ac:inkMkLst>
            <pc:docMk/>
            <pc:sldMk cId="2170347038" sldId="319"/>
            <ac:inkMk id="84" creationId="{1DAE0D3E-3080-47B8-9FE5-3B9E534CCB1F}"/>
          </ac:inkMkLst>
        </pc:inkChg>
        <pc:inkChg chg="add del">
          <ac:chgData name="Jim Beland" userId="d41a4da1a37fb713" providerId="LiveId" clId="{A670F07A-ED95-478A-99AD-8A5FD1EC187D}" dt="2020-05-08T01:08:42.259" v="3583"/>
          <ac:inkMkLst>
            <pc:docMk/>
            <pc:sldMk cId="2170347038" sldId="319"/>
            <ac:inkMk id="86" creationId="{D245A544-05C4-4949-B37B-00A1B6807611}"/>
          </ac:inkMkLst>
        </pc:inkChg>
        <pc:inkChg chg="add del">
          <ac:chgData name="Jim Beland" userId="d41a4da1a37fb713" providerId="LiveId" clId="{A670F07A-ED95-478A-99AD-8A5FD1EC187D}" dt="2020-05-08T01:08:42.259" v="3583"/>
          <ac:inkMkLst>
            <pc:docMk/>
            <pc:sldMk cId="2170347038" sldId="319"/>
            <ac:inkMk id="87" creationId="{BAC7CE1F-B349-41FD-95FE-4165EE04C3A4}"/>
          </ac:inkMkLst>
        </pc:inkChg>
        <pc:inkChg chg="add del">
          <ac:chgData name="Jim Beland" userId="d41a4da1a37fb713" providerId="LiveId" clId="{A670F07A-ED95-478A-99AD-8A5FD1EC187D}" dt="2020-05-08T01:08:42.259" v="3583"/>
          <ac:inkMkLst>
            <pc:docMk/>
            <pc:sldMk cId="2170347038" sldId="319"/>
            <ac:inkMk id="88" creationId="{B5AB0788-DF8A-4DE1-BB1B-9C98E610CB0F}"/>
          </ac:inkMkLst>
        </pc:inkChg>
        <pc:inkChg chg="add del">
          <ac:chgData name="Jim Beland" userId="d41a4da1a37fb713" providerId="LiveId" clId="{A670F07A-ED95-478A-99AD-8A5FD1EC187D}" dt="2020-05-08T01:08:42.259" v="3583"/>
          <ac:inkMkLst>
            <pc:docMk/>
            <pc:sldMk cId="2170347038" sldId="319"/>
            <ac:inkMk id="89" creationId="{75E71283-5934-43C4-8163-82124B3659E6}"/>
          </ac:inkMkLst>
        </pc:inkChg>
        <pc:inkChg chg="add del">
          <ac:chgData name="Jim Beland" userId="d41a4da1a37fb713" providerId="LiveId" clId="{A670F07A-ED95-478A-99AD-8A5FD1EC187D}" dt="2020-05-08T01:08:42.259" v="3583"/>
          <ac:inkMkLst>
            <pc:docMk/>
            <pc:sldMk cId="2170347038" sldId="319"/>
            <ac:inkMk id="91" creationId="{395E8D6E-2D5A-450B-A7E2-BCDD96FB86D6}"/>
          </ac:inkMkLst>
        </pc:inkChg>
        <pc:inkChg chg="add del">
          <ac:chgData name="Jim Beland" userId="d41a4da1a37fb713" providerId="LiveId" clId="{A670F07A-ED95-478A-99AD-8A5FD1EC187D}" dt="2020-05-08T01:08:42.259" v="3583"/>
          <ac:inkMkLst>
            <pc:docMk/>
            <pc:sldMk cId="2170347038" sldId="319"/>
            <ac:inkMk id="92" creationId="{91A95C20-8313-4EBF-96DB-0F2D360203E2}"/>
          </ac:inkMkLst>
        </pc:inkChg>
        <pc:inkChg chg="add del">
          <ac:chgData name="Jim Beland" userId="d41a4da1a37fb713" providerId="LiveId" clId="{A670F07A-ED95-478A-99AD-8A5FD1EC187D}" dt="2020-05-08T01:08:42.259" v="3583"/>
          <ac:inkMkLst>
            <pc:docMk/>
            <pc:sldMk cId="2170347038" sldId="319"/>
            <ac:inkMk id="94" creationId="{75F90A52-F871-4E39-A8D6-3494DD5383B7}"/>
          </ac:inkMkLst>
        </pc:inkChg>
        <pc:inkChg chg="add">
          <ac:chgData name="Jim Beland" userId="d41a4da1a37fb713" providerId="LiveId" clId="{A670F07A-ED95-478A-99AD-8A5FD1EC187D}" dt="2020-05-08T01:08:42.259" v="3583"/>
          <ac:inkMkLst>
            <pc:docMk/>
            <pc:sldMk cId="2170347038" sldId="319"/>
            <ac:inkMk id="95" creationId="{CAE57168-A6C5-4851-B208-D28D3A8A1145}"/>
          </ac:inkMkLst>
        </pc:inkChg>
        <pc:inkChg chg="add del">
          <ac:chgData name="Jim Beland" userId="d41a4da1a37fb713" providerId="LiveId" clId="{A670F07A-ED95-478A-99AD-8A5FD1EC187D}" dt="2020-05-08T01:09:11.180" v="3589"/>
          <ac:inkMkLst>
            <pc:docMk/>
            <pc:sldMk cId="2170347038" sldId="319"/>
            <ac:inkMk id="96" creationId="{D56D1AFC-9BDB-47CD-85E8-86BE17CD9597}"/>
          </ac:inkMkLst>
        </pc:inkChg>
        <pc:inkChg chg="add del">
          <ac:chgData name="Jim Beland" userId="d41a4da1a37fb713" providerId="LiveId" clId="{A670F07A-ED95-478A-99AD-8A5FD1EC187D}" dt="2020-05-08T01:09:11.180" v="3589"/>
          <ac:inkMkLst>
            <pc:docMk/>
            <pc:sldMk cId="2170347038" sldId="319"/>
            <ac:inkMk id="97" creationId="{4A476A38-4F7E-4627-B080-426D5B9DBBC4}"/>
          </ac:inkMkLst>
        </pc:inkChg>
        <pc:inkChg chg="add del">
          <ac:chgData name="Jim Beland" userId="d41a4da1a37fb713" providerId="LiveId" clId="{A670F07A-ED95-478A-99AD-8A5FD1EC187D}" dt="2020-05-08T01:09:11.180" v="3589"/>
          <ac:inkMkLst>
            <pc:docMk/>
            <pc:sldMk cId="2170347038" sldId="319"/>
            <ac:inkMk id="98" creationId="{04664A78-FB4A-4F76-ACE0-E177D27A0EFB}"/>
          </ac:inkMkLst>
        </pc:inkChg>
        <pc:inkChg chg="add del">
          <ac:chgData name="Jim Beland" userId="d41a4da1a37fb713" providerId="LiveId" clId="{A670F07A-ED95-478A-99AD-8A5FD1EC187D}" dt="2020-05-08T01:09:11.180" v="3589"/>
          <ac:inkMkLst>
            <pc:docMk/>
            <pc:sldMk cId="2170347038" sldId="319"/>
            <ac:inkMk id="99" creationId="{A354194A-9937-4308-8750-363C409F776E}"/>
          </ac:inkMkLst>
        </pc:inkChg>
        <pc:inkChg chg="add del">
          <ac:chgData name="Jim Beland" userId="d41a4da1a37fb713" providerId="LiveId" clId="{A670F07A-ED95-478A-99AD-8A5FD1EC187D}" dt="2020-05-08T01:09:11.180" v="3589"/>
          <ac:inkMkLst>
            <pc:docMk/>
            <pc:sldMk cId="2170347038" sldId="319"/>
            <ac:inkMk id="101" creationId="{E62EE1C6-4DA6-4FA8-A625-E64E708CE76E}"/>
          </ac:inkMkLst>
        </pc:inkChg>
        <pc:inkChg chg="add">
          <ac:chgData name="Jim Beland" userId="d41a4da1a37fb713" providerId="LiveId" clId="{A670F07A-ED95-478A-99AD-8A5FD1EC187D}" dt="2020-05-08T01:09:11.180" v="3589"/>
          <ac:inkMkLst>
            <pc:docMk/>
            <pc:sldMk cId="2170347038" sldId="319"/>
            <ac:inkMk id="102" creationId="{B4C9F461-58F3-4C22-BC1A-45E6824EDAE5}"/>
          </ac:inkMkLst>
        </pc:inkChg>
      </pc:sldChg>
      <pc:sldChg chg="addSp delSp add">
        <pc:chgData name="Jim Beland" userId="d41a4da1a37fb713" providerId="LiveId" clId="{A670F07A-ED95-478A-99AD-8A5FD1EC187D}" dt="2020-05-08T01:10:28.393" v="3682"/>
        <pc:sldMkLst>
          <pc:docMk/>
          <pc:sldMk cId="3560521113" sldId="320"/>
        </pc:sldMkLst>
        <pc:inkChg chg="add del">
          <ac:chgData name="Jim Beland" userId="d41a4da1a37fb713" providerId="LiveId" clId="{A670F07A-ED95-478A-99AD-8A5FD1EC187D}" dt="2020-05-08T01:09:28.990" v="3601"/>
          <ac:inkMkLst>
            <pc:docMk/>
            <pc:sldMk cId="3560521113" sldId="320"/>
            <ac:inkMk id="23" creationId="{4122949D-B356-4745-AA22-7E3A90664EB5}"/>
          </ac:inkMkLst>
        </pc:inkChg>
        <pc:inkChg chg="add del">
          <ac:chgData name="Jim Beland" userId="d41a4da1a37fb713" providerId="LiveId" clId="{A670F07A-ED95-478A-99AD-8A5FD1EC187D}" dt="2020-05-08T01:10:28.393" v="3682"/>
          <ac:inkMkLst>
            <pc:docMk/>
            <pc:sldMk cId="3560521113" sldId="320"/>
            <ac:inkMk id="31" creationId="{CAF52F77-91B3-4AF1-83D4-0FE98E5EFEB2}"/>
          </ac:inkMkLst>
        </pc:inkChg>
        <pc:inkChg chg="add del">
          <ac:chgData name="Jim Beland" userId="d41a4da1a37fb713" providerId="LiveId" clId="{A670F07A-ED95-478A-99AD-8A5FD1EC187D}" dt="2020-05-08T01:09:28.990" v="3601"/>
          <ac:inkMkLst>
            <pc:docMk/>
            <pc:sldMk cId="3560521113" sldId="320"/>
            <ac:inkMk id="32" creationId="{EE1BC1C0-0C03-4F70-937C-985D4D7E502D}"/>
          </ac:inkMkLst>
        </pc:inkChg>
        <pc:inkChg chg="add del">
          <ac:chgData name="Jim Beland" userId="d41a4da1a37fb713" providerId="LiveId" clId="{A670F07A-ED95-478A-99AD-8A5FD1EC187D}" dt="2020-05-08T01:10:28.393" v="3682"/>
          <ac:inkMkLst>
            <pc:docMk/>
            <pc:sldMk cId="3560521113" sldId="320"/>
            <ac:inkMk id="35" creationId="{18346360-7A5C-4B02-9536-0A9F8F3E730D}"/>
          </ac:inkMkLst>
        </pc:inkChg>
        <pc:inkChg chg="add del">
          <ac:chgData name="Jim Beland" userId="d41a4da1a37fb713" providerId="LiveId" clId="{A670F07A-ED95-478A-99AD-8A5FD1EC187D}" dt="2020-05-08T01:09:28.990" v="3601"/>
          <ac:inkMkLst>
            <pc:docMk/>
            <pc:sldMk cId="3560521113" sldId="320"/>
            <ac:inkMk id="41" creationId="{26DDE5C6-5C0F-45DE-AAEC-A8561621EF33}"/>
          </ac:inkMkLst>
        </pc:inkChg>
        <pc:inkChg chg="add del">
          <ac:chgData name="Jim Beland" userId="d41a4da1a37fb713" providerId="LiveId" clId="{A670F07A-ED95-478A-99AD-8A5FD1EC187D}" dt="2020-05-08T01:09:28.990" v="3601"/>
          <ac:inkMkLst>
            <pc:docMk/>
            <pc:sldMk cId="3560521113" sldId="320"/>
            <ac:inkMk id="42" creationId="{0C3176D5-8FDB-4346-AF59-5DE7F2B77EE3}"/>
          </ac:inkMkLst>
        </pc:inkChg>
        <pc:inkChg chg="add del">
          <ac:chgData name="Jim Beland" userId="d41a4da1a37fb713" providerId="LiveId" clId="{A670F07A-ED95-478A-99AD-8A5FD1EC187D}" dt="2020-05-08T01:09:28.990" v="3601"/>
          <ac:inkMkLst>
            <pc:docMk/>
            <pc:sldMk cId="3560521113" sldId="320"/>
            <ac:inkMk id="43" creationId="{B404AADC-0B38-41C7-B9EF-D5C9B1C2E4BE}"/>
          </ac:inkMkLst>
        </pc:inkChg>
        <pc:inkChg chg="add del">
          <ac:chgData name="Jim Beland" userId="d41a4da1a37fb713" providerId="LiveId" clId="{A670F07A-ED95-478A-99AD-8A5FD1EC187D}" dt="2020-05-08T01:09:28.990" v="3601"/>
          <ac:inkMkLst>
            <pc:docMk/>
            <pc:sldMk cId="3560521113" sldId="320"/>
            <ac:inkMk id="45" creationId="{8BE07BD5-2895-4853-855B-8536BDF678A7}"/>
          </ac:inkMkLst>
        </pc:inkChg>
        <pc:inkChg chg="add del">
          <ac:chgData name="Jim Beland" userId="d41a4da1a37fb713" providerId="LiveId" clId="{A670F07A-ED95-478A-99AD-8A5FD1EC187D}" dt="2020-05-08T01:09:28.990" v="3601"/>
          <ac:inkMkLst>
            <pc:docMk/>
            <pc:sldMk cId="3560521113" sldId="320"/>
            <ac:inkMk id="46" creationId="{4109F9D7-3CE6-4096-8DE2-5401DD425312}"/>
          </ac:inkMkLst>
        </pc:inkChg>
        <pc:inkChg chg="add del">
          <ac:chgData name="Jim Beland" userId="d41a4da1a37fb713" providerId="LiveId" clId="{A670F07A-ED95-478A-99AD-8A5FD1EC187D}" dt="2020-05-08T01:09:28.990" v="3601"/>
          <ac:inkMkLst>
            <pc:docMk/>
            <pc:sldMk cId="3560521113" sldId="320"/>
            <ac:inkMk id="47" creationId="{A1C469AA-3C7A-49BA-A6C7-7EA9573657BB}"/>
          </ac:inkMkLst>
        </pc:inkChg>
        <pc:inkChg chg="add del">
          <ac:chgData name="Jim Beland" userId="d41a4da1a37fb713" providerId="LiveId" clId="{A670F07A-ED95-478A-99AD-8A5FD1EC187D}" dt="2020-05-08T01:09:40.994" v="3629"/>
          <ac:inkMkLst>
            <pc:docMk/>
            <pc:sldMk cId="3560521113" sldId="320"/>
            <ac:inkMk id="50" creationId="{4C97D9B6-E944-4D5E-BCC4-268C2FF882D9}"/>
          </ac:inkMkLst>
        </pc:inkChg>
        <pc:inkChg chg="add del">
          <ac:chgData name="Jim Beland" userId="d41a4da1a37fb713" providerId="LiveId" clId="{A670F07A-ED95-478A-99AD-8A5FD1EC187D}" dt="2020-05-08T01:10:28.393" v="3682"/>
          <ac:inkMkLst>
            <pc:docMk/>
            <pc:sldMk cId="3560521113" sldId="320"/>
            <ac:inkMk id="51" creationId="{D8FD4997-7E34-4959-9431-5267B92C7618}"/>
          </ac:inkMkLst>
        </pc:inkChg>
        <pc:inkChg chg="add del">
          <ac:chgData name="Jim Beland" userId="d41a4da1a37fb713" providerId="LiveId" clId="{A670F07A-ED95-478A-99AD-8A5FD1EC187D}" dt="2020-05-08T01:10:28.393" v="3682"/>
          <ac:inkMkLst>
            <pc:docMk/>
            <pc:sldMk cId="3560521113" sldId="320"/>
            <ac:inkMk id="52" creationId="{D0770C8E-4F2F-45D9-B96E-D1AAD9F1DBC5}"/>
          </ac:inkMkLst>
        </pc:inkChg>
        <pc:inkChg chg="add del">
          <ac:chgData name="Jim Beland" userId="d41a4da1a37fb713" providerId="LiveId" clId="{A670F07A-ED95-478A-99AD-8A5FD1EC187D}" dt="2020-05-08T01:09:40.994" v="3629"/>
          <ac:inkMkLst>
            <pc:docMk/>
            <pc:sldMk cId="3560521113" sldId="320"/>
            <ac:inkMk id="53" creationId="{42F0665D-3D38-443F-AAA9-2AF14542427B}"/>
          </ac:inkMkLst>
        </pc:inkChg>
        <pc:inkChg chg="add del">
          <ac:chgData name="Jim Beland" userId="d41a4da1a37fb713" providerId="LiveId" clId="{A670F07A-ED95-478A-99AD-8A5FD1EC187D}" dt="2020-05-08T01:09:40.994" v="3629"/>
          <ac:inkMkLst>
            <pc:docMk/>
            <pc:sldMk cId="3560521113" sldId="320"/>
            <ac:inkMk id="54" creationId="{1C053F06-75BF-461B-850E-DD952C94794D}"/>
          </ac:inkMkLst>
        </pc:inkChg>
        <pc:inkChg chg="add del">
          <ac:chgData name="Jim Beland" userId="d41a4da1a37fb713" providerId="LiveId" clId="{A670F07A-ED95-478A-99AD-8A5FD1EC187D}" dt="2020-05-08T01:09:40.994" v="3629"/>
          <ac:inkMkLst>
            <pc:docMk/>
            <pc:sldMk cId="3560521113" sldId="320"/>
            <ac:inkMk id="55" creationId="{73C6450C-2940-4CC0-B4BB-31686214CF23}"/>
          </ac:inkMkLst>
        </pc:inkChg>
        <pc:inkChg chg="add del">
          <ac:chgData name="Jim Beland" userId="d41a4da1a37fb713" providerId="LiveId" clId="{A670F07A-ED95-478A-99AD-8A5FD1EC187D}" dt="2020-05-08T01:09:40.994" v="3629"/>
          <ac:inkMkLst>
            <pc:docMk/>
            <pc:sldMk cId="3560521113" sldId="320"/>
            <ac:inkMk id="56" creationId="{7B955183-C397-4099-B348-3FDF198808AF}"/>
          </ac:inkMkLst>
        </pc:inkChg>
        <pc:inkChg chg="add del">
          <ac:chgData name="Jim Beland" userId="d41a4da1a37fb713" providerId="LiveId" clId="{A670F07A-ED95-478A-99AD-8A5FD1EC187D}" dt="2020-05-08T01:09:40.994" v="3629"/>
          <ac:inkMkLst>
            <pc:docMk/>
            <pc:sldMk cId="3560521113" sldId="320"/>
            <ac:inkMk id="57" creationId="{7F38B7D1-F97B-467B-ADD2-08ABF27C2686}"/>
          </ac:inkMkLst>
        </pc:inkChg>
        <pc:inkChg chg="add del">
          <ac:chgData name="Jim Beland" userId="d41a4da1a37fb713" providerId="LiveId" clId="{A670F07A-ED95-478A-99AD-8A5FD1EC187D}" dt="2020-05-08T01:09:40.994" v="3629"/>
          <ac:inkMkLst>
            <pc:docMk/>
            <pc:sldMk cId="3560521113" sldId="320"/>
            <ac:inkMk id="58" creationId="{C7DEA6CD-57A2-4D49-AF45-1AA1BA691064}"/>
          </ac:inkMkLst>
        </pc:inkChg>
        <pc:inkChg chg="add del">
          <ac:chgData name="Jim Beland" userId="d41a4da1a37fb713" providerId="LiveId" clId="{A670F07A-ED95-478A-99AD-8A5FD1EC187D}" dt="2020-05-08T01:09:40.994" v="3629"/>
          <ac:inkMkLst>
            <pc:docMk/>
            <pc:sldMk cId="3560521113" sldId="320"/>
            <ac:inkMk id="59" creationId="{040D3754-12A5-4DBB-B8BC-07958270D969}"/>
          </ac:inkMkLst>
        </pc:inkChg>
        <pc:inkChg chg="add del">
          <ac:chgData name="Jim Beland" userId="d41a4da1a37fb713" providerId="LiveId" clId="{A670F07A-ED95-478A-99AD-8A5FD1EC187D}" dt="2020-05-08T01:09:40.994" v="3629"/>
          <ac:inkMkLst>
            <pc:docMk/>
            <pc:sldMk cId="3560521113" sldId="320"/>
            <ac:inkMk id="60" creationId="{92BE3D66-D89C-4ACE-8ACC-4F4537C52BE2}"/>
          </ac:inkMkLst>
        </pc:inkChg>
        <pc:inkChg chg="add del">
          <ac:chgData name="Jim Beland" userId="d41a4da1a37fb713" providerId="LiveId" clId="{A670F07A-ED95-478A-99AD-8A5FD1EC187D}" dt="2020-05-08T01:09:40.994" v="3629"/>
          <ac:inkMkLst>
            <pc:docMk/>
            <pc:sldMk cId="3560521113" sldId="320"/>
            <ac:inkMk id="61" creationId="{C00DA468-6416-41FC-AAF3-F5AD2309A11F}"/>
          </ac:inkMkLst>
        </pc:inkChg>
        <pc:inkChg chg="add del">
          <ac:chgData name="Jim Beland" userId="d41a4da1a37fb713" providerId="LiveId" clId="{A670F07A-ED95-478A-99AD-8A5FD1EC187D}" dt="2020-05-08T01:09:40.994" v="3629"/>
          <ac:inkMkLst>
            <pc:docMk/>
            <pc:sldMk cId="3560521113" sldId="320"/>
            <ac:inkMk id="63" creationId="{E7C665D8-4DDB-46A0-A633-1B398D7D99A2}"/>
          </ac:inkMkLst>
        </pc:inkChg>
        <pc:inkChg chg="add del">
          <ac:chgData name="Jim Beland" userId="d41a4da1a37fb713" providerId="LiveId" clId="{A670F07A-ED95-478A-99AD-8A5FD1EC187D}" dt="2020-05-08T01:09:40.994" v="3629"/>
          <ac:inkMkLst>
            <pc:docMk/>
            <pc:sldMk cId="3560521113" sldId="320"/>
            <ac:inkMk id="64" creationId="{215FC723-3774-4C80-BA58-32313709F3B3}"/>
          </ac:inkMkLst>
        </pc:inkChg>
        <pc:inkChg chg="add del">
          <ac:chgData name="Jim Beland" userId="d41a4da1a37fb713" providerId="LiveId" clId="{A670F07A-ED95-478A-99AD-8A5FD1EC187D}" dt="2020-05-08T01:09:40.994" v="3629"/>
          <ac:inkMkLst>
            <pc:docMk/>
            <pc:sldMk cId="3560521113" sldId="320"/>
            <ac:inkMk id="65" creationId="{B66DCD7D-F44B-4FB3-8E58-01BB70CEF902}"/>
          </ac:inkMkLst>
        </pc:inkChg>
        <pc:inkChg chg="add del">
          <ac:chgData name="Jim Beland" userId="d41a4da1a37fb713" providerId="LiveId" clId="{A670F07A-ED95-478A-99AD-8A5FD1EC187D}" dt="2020-05-08T01:09:40.994" v="3629"/>
          <ac:inkMkLst>
            <pc:docMk/>
            <pc:sldMk cId="3560521113" sldId="320"/>
            <ac:inkMk id="66" creationId="{0093D7E4-234E-4E53-B252-97E8325FEB5E}"/>
          </ac:inkMkLst>
        </pc:inkChg>
        <pc:inkChg chg="add del">
          <ac:chgData name="Jim Beland" userId="d41a4da1a37fb713" providerId="LiveId" clId="{A670F07A-ED95-478A-99AD-8A5FD1EC187D}" dt="2020-05-08T01:09:40.994" v="3629"/>
          <ac:inkMkLst>
            <pc:docMk/>
            <pc:sldMk cId="3560521113" sldId="320"/>
            <ac:inkMk id="67" creationId="{506A5933-D9A0-41B9-898E-32C80E0FE0CD}"/>
          </ac:inkMkLst>
        </pc:inkChg>
        <pc:inkChg chg="add del">
          <ac:chgData name="Jim Beland" userId="d41a4da1a37fb713" providerId="LiveId" clId="{A670F07A-ED95-478A-99AD-8A5FD1EC187D}" dt="2020-05-08T01:09:40.994" v="3629"/>
          <ac:inkMkLst>
            <pc:docMk/>
            <pc:sldMk cId="3560521113" sldId="320"/>
            <ac:inkMk id="69" creationId="{FA62B4B9-C2AB-4FA5-AC90-39D3F0CDB73A}"/>
          </ac:inkMkLst>
        </pc:inkChg>
        <pc:inkChg chg="add del">
          <ac:chgData name="Jim Beland" userId="d41a4da1a37fb713" providerId="LiveId" clId="{A670F07A-ED95-478A-99AD-8A5FD1EC187D}" dt="2020-05-08T01:09:40.994" v="3629"/>
          <ac:inkMkLst>
            <pc:docMk/>
            <pc:sldMk cId="3560521113" sldId="320"/>
            <ac:inkMk id="70" creationId="{343D71B4-6BF3-4785-8489-3569F0796D28}"/>
          </ac:inkMkLst>
        </pc:inkChg>
        <pc:inkChg chg="add del">
          <ac:chgData name="Jim Beland" userId="d41a4da1a37fb713" providerId="LiveId" clId="{A670F07A-ED95-478A-99AD-8A5FD1EC187D}" dt="2020-05-08T01:09:40.994" v="3629"/>
          <ac:inkMkLst>
            <pc:docMk/>
            <pc:sldMk cId="3560521113" sldId="320"/>
            <ac:inkMk id="71" creationId="{F9560EB8-DF88-4F6A-A3A2-E2D8A93182CC}"/>
          </ac:inkMkLst>
        </pc:inkChg>
        <pc:inkChg chg="add del">
          <ac:chgData name="Jim Beland" userId="d41a4da1a37fb713" providerId="LiveId" clId="{A670F07A-ED95-478A-99AD-8A5FD1EC187D}" dt="2020-05-08T01:09:40.994" v="3629"/>
          <ac:inkMkLst>
            <pc:docMk/>
            <pc:sldMk cId="3560521113" sldId="320"/>
            <ac:inkMk id="72" creationId="{59D82E82-1F93-4CA8-B7D5-EAF24F6BAD96}"/>
          </ac:inkMkLst>
        </pc:inkChg>
        <pc:inkChg chg="add del">
          <ac:chgData name="Jim Beland" userId="d41a4da1a37fb713" providerId="LiveId" clId="{A670F07A-ED95-478A-99AD-8A5FD1EC187D}" dt="2020-05-08T01:09:40.994" v="3629"/>
          <ac:inkMkLst>
            <pc:docMk/>
            <pc:sldMk cId="3560521113" sldId="320"/>
            <ac:inkMk id="73" creationId="{622273F8-66D9-4071-A4B1-CC548E7C6F0A}"/>
          </ac:inkMkLst>
        </pc:inkChg>
        <pc:inkChg chg="add del">
          <ac:chgData name="Jim Beland" userId="d41a4da1a37fb713" providerId="LiveId" clId="{A670F07A-ED95-478A-99AD-8A5FD1EC187D}" dt="2020-05-08T01:09:40.994" v="3629"/>
          <ac:inkMkLst>
            <pc:docMk/>
            <pc:sldMk cId="3560521113" sldId="320"/>
            <ac:inkMk id="74" creationId="{D18D85C8-7ABE-4C10-ADEA-A3CB386CC63C}"/>
          </ac:inkMkLst>
        </pc:inkChg>
        <pc:inkChg chg="add del">
          <ac:chgData name="Jim Beland" userId="d41a4da1a37fb713" providerId="LiveId" clId="{A670F07A-ED95-478A-99AD-8A5FD1EC187D}" dt="2020-05-08T01:09:40.994" v="3629"/>
          <ac:inkMkLst>
            <pc:docMk/>
            <pc:sldMk cId="3560521113" sldId="320"/>
            <ac:inkMk id="75" creationId="{21CE5932-1A2B-4083-97E6-91CA064C41A3}"/>
          </ac:inkMkLst>
        </pc:inkChg>
        <pc:inkChg chg="add del">
          <ac:chgData name="Jim Beland" userId="d41a4da1a37fb713" providerId="LiveId" clId="{A670F07A-ED95-478A-99AD-8A5FD1EC187D}" dt="2020-05-08T01:09:40.994" v="3629"/>
          <ac:inkMkLst>
            <pc:docMk/>
            <pc:sldMk cId="3560521113" sldId="320"/>
            <ac:inkMk id="76" creationId="{8C27C951-0F59-4732-BACB-F82F93F0FEC1}"/>
          </ac:inkMkLst>
        </pc:inkChg>
        <pc:inkChg chg="add del">
          <ac:chgData name="Jim Beland" userId="d41a4da1a37fb713" providerId="LiveId" clId="{A670F07A-ED95-478A-99AD-8A5FD1EC187D}" dt="2020-05-08T01:09:40.994" v="3629"/>
          <ac:inkMkLst>
            <pc:docMk/>
            <pc:sldMk cId="3560521113" sldId="320"/>
            <ac:inkMk id="77" creationId="{E121818A-5843-4AB5-93C4-2723FAF763D2}"/>
          </ac:inkMkLst>
        </pc:inkChg>
        <pc:inkChg chg="add del">
          <ac:chgData name="Jim Beland" userId="d41a4da1a37fb713" providerId="LiveId" clId="{A670F07A-ED95-478A-99AD-8A5FD1EC187D}" dt="2020-05-08T01:09:40.994" v="3629"/>
          <ac:inkMkLst>
            <pc:docMk/>
            <pc:sldMk cId="3560521113" sldId="320"/>
            <ac:inkMk id="78" creationId="{B9594145-FC1A-4DB1-86D3-FBF39F4D896D}"/>
          </ac:inkMkLst>
        </pc:inkChg>
        <pc:inkChg chg="add del">
          <ac:chgData name="Jim Beland" userId="d41a4da1a37fb713" providerId="LiveId" clId="{A670F07A-ED95-478A-99AD-8A5FD1EC187D}" dt="2020-05-08T01:09:40.994" v="3629"/>
          <ac:inkMkLst>
            <pc:docMk/>
            <pc:sldMk cId="3560521113" sldId="320"/>
            <ac:inkMk id="79" creationId="{05949171-4962-4D26-B750-E4FCB113EF53}"/>
          </ac:inkMkLst>
        </pc:inkChg>
        <pc:inkChg chg="add del">
          <ac:chgData name="Jim Beland" userId="d41a4da1a37fb713" providerId="LiveId" clId="{A670F07A-ED95-478A-99AD-8A5FD1EC187D}" dt="2020-05-08T01:09:40.994" v="3629"/>
          <ac:inkMkLst>
            <pc:docMk/>
            <pc:sldMk cId="3560521113" sldId="320"/>
            <ac:inkMk id="81" creationId="{A2CCBF10-69E1-4B16-AA20-12A066F09B4D}"/>
          </ac:inkMkLst>
        </pc:inkChg>
        <pc:inkChg chg="add del">
          <ac:chgData name="Jim Beland" userId="d41a4da1a37fb713" providerId="LiveId" clId="{A670F07A-ED95-478A-99AD-8A5FD1EC187D}" dt="2020-05-08T01:09:40.994" v="3629"/>
          <ac:inkMkLst>
            <pc:docMk/>
            <pc:sldMk cId="3560521113" sldId="320"/>
            <ac:inkMk id="82" creationId="{41E54B9B-5B98-4164-B491-167F4224A79B}"/>
          </ac:inkMkLst>
        </pc:inkChg>
        <pc:inkChg chg="add del">
          <ac:chgData name="Jim Beland" userId="d41a4da1a37fb713" providerId="LiveId" clId="{A670F07A-ED95-478A-99AD-8A5FD1EC187D}" dt="2020-05-08T01:10:28.393" v="3682"/>
          <ac:inkMkLst>
            <pc:docMk/>
            <pc:sldMk cId="3560521113" sldId="320"/>
            <ac:inkMk id="83" creationId="{18CAD837-F895-4C1C-9875-D0BC0C34688C}"/>
          </ac:inkMkLst>
        </pc:inkChg>
        <pc:inkChg chg="add del">
          <ac:chgData name="Jim Beland" userId="d41a4da1a37fb713" providerId="LiveId" clId="{A670F07A-ED95-478A-99AD-8A5FD1EC187D}" dt="2020-05-08T01:10:28.393" v="3682"/>
          <ac:inkMkLst>
            <pc:docMk/>
            <pc:sldMk cId="3560521113" sldId="320"/>
            <ac:inkMk id="84" creationId="{E0A4A139-0203-4161-B36C-3E4C19E47735}"/>
          </ac:inkMkLst>
        </pc:inkChg>
        <pc:inkChg chg="add del">
          <ac:chgData name="Jim Beland" userId="d41a4da1a37fb713" providerId="LiveId" clId="{A670F07A-ED95-478A-99AD-8A5FD1EC187D}" dt="2020-05-08T01:10:28.393" v="3682"/>
          <ac:inkMkLst>
            <pc:docMk/>
            <pc:sldMk cId="3560521113" sldId="320"/>
            <ac:inkMk id="86" creationId="{6F8569B3-EB40-4265-BC5C-83742217BE45}"/>
          </ac:inkMkLst>
        </pc:inkChg>
        <pc:inkChg chg="add del">
          <ac:chgData name="Jim Beland" userId="d41a4da1a37fb713" providerId="LiveId" clId="{A670F07A-ED95-478A-99AD-8A5FD1EC187D}" dt="2020-05-08T01:10:02.596" v="3664"/>
          <ac:inkMkLst>
            <pc:docMk/>
            <pc:sldMk cId="3560521113" sldId="320"/>
            <ac:inkMk id="87" creationId="{DCBFE0E6-F64F-4F15-B050-15E643012031}"/>
          </ac:inkMkLst>
        </pc:inkChg>
        <pc:inkChg chg="add del">
          <ac:chgData name="Jim Beland" userId="d41a4da1a37fb713" providerId="LiveId" clId="{A670F07A-ED95-478A-99AD-8A5FD1EC187D}" dt="2020-05-08T01:09:51.022" v="3645"/>
          <ac:inkMkLst>
            <pc:docMk/>
            <pc:sldMk cId="3560521113" sldId="320"/>
            <ac:inkMk id="88" creationId="{E3F4E6F1-E877-4C12-9627-FE72E7B34D98}"/>
          </ac:inkMkLst>
        </pc:inkChg>
        <pc:inkChg chg="add del">
          <ac:chgData name="Jim Beland" userId="d41a4da1a37fb713" providerId="LiveId" clId="{A670F07A-ED95-478A-99AD-8A5FD1EC187D}" dt="2020-05-08T01:09:51.022" v="3645"/>
          <ac:inkMkLst>
            <pc:docMk/>
            <pc:sldMk cId="3560521113" sldId="320"/>
            <ac:inkMk id="89" creationId="{C4027501-6377-4648-9A99-819A675F63B3}"/>
          </ac:inkMkLst>
        </pc:inkChg>
        <pc:inkChg chg="add del">
          <ac:chgData name="Jim Beland" userId="d41a4da1a37fb713" providerId="LiveId" clId="{A670F07A-ED95-478A-99AD-8A5FD1EC187D}" dt="2020-05-08T01:09:51.022" v="3645"/>
          <ac:inkMkLst>
            <pc:docMk/>
            <pc:sldMk cId="3560521113" sldId="320"/>
            <ac:inkMk id="91" creationId="{79E62059-CF1C-4031-8BB5-8E20F8329F74}"/>
          </ac:inkMkLst>
        </pc:inkChg>
        <pc:inkChg chg="add del">
          <ac:chgData name="Jim Beland" userId="d41a4da1a37fb713" providerId="LiveId" clId="{A670F07A-ED95-478A-99AD-8A5FD1EC187D}" dt="2020-05-08T01:09:51.022" v="3645"/>
          <ac:inkMkLst>
            <pc:docMk/>
            <pc:sldMk cId="3560521113" sldId="320"/>
            <ac:inkMk id="92" creationId="{04556AEC-369F-4420-A70F-04AD4863BE79}"/>
          </ac:inkMkLst>
        </pc:inkChg>
        <pc:inkChg chg="add del">
          <ac:chgData name="Jim Beland" userId="d41a4da1a37fb713" providerId="LiveId" clId="{A670F07A-ED95-478A-99AD-8A5FD1EC187D}" dt="2020-05-08T01:09:51.022" v="3645"/>
          <ac:inkMkLst>
            <pc:docMk/>
            <pc:sldMk cId="3560521113" sldId="320"/>
            <ac:inkMk id="94" creationId="{E099FD44-0070-47AF-B28D-27CF1440D892}"/>
          </ac:inkMkLst>
        </pc:inkChg>
        <pc:inkChg chg="add del">
          <ac:chgData name="Jim Beland" userId="d41a4da1a37fb713" providerId="LiveId" clId="{A670F07A-ED95-478A-99AD-8A5FD1EC187D}" dt="2020-05-08T01:09:51.022" v="3645"/>
          <ac:inkMkLst>
            <pc:docMk/>
            <pc:sldMk cId="3560521113" sldId="320"/>
            <ac:inkMk id="96" creationId="{F03488D4-A1CC-44BB-A6E1-9429FE1EB7A3}"/>
          </ac:inkMkLst>
        </pc:inkChg>
        <pc:inkChg chg="add del">
          <ac:chgData name="Jim Beland" userId="d41a4da1a37fb713" providerId="LiveId" clId="{A670F07A-ED95-478A-99AD-8A5FD1EC187D}" dt="2020-05-08T01:09:51.022" v="3645"/>
          <ac:inkMkLst>
            <pc:docMk/>
            <pc:sldMk cId="3560521113" sldId="320"/>
            <ac:inkMk id="97" creationId="{153683D2-5135-4779-B47A-9025857B1383}"/>
          </ac:inkMkLst>
        </pc:inkChg>
        <pc:inkChg chg="add del">
          <ac:chgData name="Jim Beland" userId="d41a4da1a37fb713" providerId="LiveId" clId="{A670F07A-ED95-478A-99AD-8A5FD1EC187D}" dt="2020-05-08T01:09:51.022" v="3645"/>
          <ac:inkMkLst>
            <pc:docMk/>
            <pc:sldMk cId="3560521113" sldId="320"/>
            <ac:inkMk id="98" creationId="{F8D706C4-E7B9-41BC-B8DD-04038729E6D6}"/>
          </ac:inkMkLst>
        </pc:inkChg>
        <pc:inkChg chg="add del">
          <ac:chgData name="Jim Beland" userId="d41a4da1a37fb713" providerId="LiveId" clId="{A670F07A-ED95-478A-99AD-8A5FD1EC187D}" dt="2020-05-08T01:09:51.022" v="3645"/>
          <ac:inkMkLst>
            <pc:docMk/>
            <pc:sldMk cId="3560521113" sldId="320"/>
            <ac:inkMk id="99" creationId="{259DCDC6-0BDE-4546-97AA-E16B3E2FCBA6}"/>
          </ac:inkMkLst>
        </pc:inkChg>
        <pc:inkChg chg="add del">
          <ac:chgData name="Jim Beland" userId="d41a4da1a37fb713" providerId="LiveId" clId="{A670F07A-ED95-478A-99AD-8A5FD1EC187D}" dt="2020-05-08T01:09:51.022" v="3645"/>
          <ac:inkMkLst>
            <pc:docMk/>
            <pc:sldMk cId="3560521113" sldId="320"/>
            <ac:inkMk id="101" creationId="{30E4C680-4BE8-4FF9-8B73-9FC91F0A81B0}"/>
          </ac:inkMkLst>
        </pc:inkChg>
        <pc:inkChg chg="add del">
          <ac:chgData name="Jim Beland" userId="d41a4da1a37fb713" providerId="LiveId" clId="{A670F07A-ED95-478A-99AD-8A5FD1EC187D}" dt="2020-05-08T01:09:51.022" v="3645"/>
          <ac:inkMkLst>
            <pc:docMk/>
            <pc:sldMk cId="3560521113" sldId="320"/>
            <ac:inkMk id="103" creationId="{667D71BD-0E58-4FA3-BEA5-24D351F61CD0}"/>
          </ac:inkMkLst>
        </pc:inkChg>
        <pc:inkChg chg="add del">
          <ac:chgData name="Jim Beland" userId="d41a4da1a37fb713" providerId="LiveId" clId="{A670F07A-ED95-478A-99AD-8A5FD1EC187D}" dt="2020-05-08T01:09:51.022" v="3645"/>
          <ac:inkMkLst>
            <pc:docMk/>
            <pc:sldMk cId="3560521113" sldId="320"/>
            <ac:inkMk id="104" creationId="{56AF663D-BD77-4549-92D5-F95A77C45D98}"/>
          </ac:inkMkLst>
        </pc:inkChg>
        <pc:inkChg chg="add del">
          <ac:chgData name="Jim Beland" userId="d41a4da1a37fb713" providerId="LiveId" clId="{A670F07A-ED95-478A-99AD-8A5FD1EC187D}" dt="2020-05-08T01:09:51.022" v="3645"/>
          <ac:inkMkLst>
            <pc:docMk/>
            <pc:sldMk cId="3560521113" sldId="320"/>
            <ac:inkMk id="105" creationId="{9BDB336E-1BFA-4B52-A3B5-5CB5CED7F1BD}"/>
          </ac:inkMkLst>
        </pc:inkChg>
        <pc:inkChg chg="add del">
          <ac:chgData name="Jim Beland" userId="d41a4da1a37fb713" providerId="LiveId" clId="{A670F07A-ED95-478A-99AD-8A5FD1EC187D}" dt="2020-05-08T01:09:51.022" v="3645"/>
          <ac:inkMkLst>
            <pc:docMk/>
            <pc:sldMk cId="3560521113" sldId="320"/>
            <ac:inkMk id="106" creationId="{D5CF11C3-77B4-475D-9F50-AC23DDB6FDFF}"/>
          </ac:inkMkLst>
        </pc:inkChg>
        <pc:inkChg chg="add del">
          <ac:chgData name="Jim Beland" userId="d41a4da1a37fb713" providerId="LiveId" clId="{A670F07A-ED95-478A-99AD-8A5FD1EC187D}" dt="2020-05-08T01:09:51.022" v="3645"/>
          <ac:inkMkLst>
            <pc:docMk/>
            <pc:sldMk cId="3560521113" sldId="320"/>
            <ac:inkMk id="107" creationId="{3C753013-C114-467B-B04E-73B4B3B0218D}"/>
          </ac:inkMkLst>
        </pc:inkChg>
        <pc:inkChg chg="add del">
          <ac:chgData name="Jim Beland" userId="d41a4da1a37fb713" providerId="LiveId" clId="{A670F07A-ED95-478A-99AD-8A5FD1EC187D}" dt="2020-05-08T01:10:28.393" v="3682"/>
          <ac:inkMkLst>
            <pc:docMk/>
            <pc:sldMk cId="3560521113" sldId="320"/>
            <ac:inkMk id="108" creationId="{F3D951E3-1469-4074-86F0-4ECF401A24DB}"/>
          </ac:inkMkLst>
        </pc:inkChg>
        <pc:inkChg chg="add del">
          <ac:chgData name="Jim Beland" userId="d41a4da1a37fb713" providerId="LiveId" clId="{A670F07A-ED95-478A-99AD-8A5FD1EC187D}" dt="2020-05-08T01:09:51.022" v="3645"/>
          <ac:inkMkLst>
            <pc:docMk/>
            <pc:sldMk cId="3560521113" sldId="320"/>
            <ac:inkMk id="109" creationId="{D439253D-73E6-4376-A9CD-89E44435F081}"/>
          </ac:inkMkLst>
        </pc:inkChg>
        <pc:inkChg chg="add del">
          <ac:chgData name="Jim Beland" userId="d41a4da1a37fb713" providerId="LiveId" clId="{A670F07A-ED95-478A-99AD-8A5FD1EC187D}" dt="2020-05-08T01:10:28.393" v="3682"/>
          <ac:inkMkLst>
            <pc:docMk/>
            <pc:sldMk cId="3560521113" sldId="320"/>
            <ac:inkMk id="110" creationId="{3A3A5E73-5444-4828-B965-348EFC75BAF5}"/>
          </ac:inkMkLst>
        </pc:inkChg>
        <pc:inkChg chg="add del">
          <ac:chgData name="Jim Beland" userId="d41a4da1a37fb713" providerId="LiveId" clId="{A670F07A-ED95-478A-99AD-8A5FD1EC187D}" dt="2020-05-08T01:10:28.393" v="3682"/>
          <ac:inkMkLst>
            <pc:docMk/>
            <pc:sldMk cId="3560521113" sldId="320"/>
            <ac:inkMk id="111" creationId="{4EBCBFBA-C800-425D-9C46-E26B0C107A00}"/>
          </ac:inkMkLst>
        </pc:inkChg>
        <pc:inkChg chg="add del">
          <ac:chgData name="Jim Beland" userId="d41a4da1a37fb713" providerId="LiveId" clId="{A670F07A-ED95-478A-99AD-8A5FD1EC187D}" dt="2020-05-08T01:10:28.393" v="3682"/>
          <ac:inkMkLst>
            <pc:docMk/>
            <pc:sldMk cId="3560521113" sldId="320"/>
            <ac:inkMk id="112" creationId="{08AF8E1E-F14B-461F-A7A2-F9CF68B8380A}"/>
          </ac:inkMkLst>
        </pc:inkChg>
        <pc:inkChg chg="add del">
          <ac:chgData name="Jim Beland" userId="d41a4da1a37fb713" providerId="LiveId" clId="{A670F07A-ED95-478A-99AD-8A5FD1EC187D}" dt="2020-05-08T01:09:55.987" v="3652"/>
          <ac:inkMkLst>
            <pc:docMk/>
            <pc:sldMk cId="3560521113" sldId="320"/>
            <ac:inkMk id="113" creationId="{EEB2136C-4A48-42BA-AECE-B8F5B42B122E}"/>
          </ac:inkMkLst>
        </pc:inkChg>
        <pc:inkChg chg="add del">
          <ac:chgData name="Jim Beland" userId="d41a4da1a37fb713" providerId="LiveId" clId="{A670F07A-ED95-478A-99AD-8A5FD1EC187D}" dt="2020-05-08T01:09:55.987" v="3652"/>
          <ac:inkMkLst>
            <pc:docMk/>
            <pc:sldMk cId="3560521113" sldId="320"/>
            <ac:inkMk id="114" creationId="{8074B8FE-BD0E-4C8C-B8DE-DDAB7BF5F8A7}"/>
          </ac:inkMkLst>
        </pc:inkChg>
        <pc:inkChg chg="add del">
          <ac:chgData name="Jim Beland" userId="d41a4da1a37fb713" providerId="LiveId" clId="{A670F07A-ED95-478A-99AD-8A5FD1EC187D}" dt="2020-05-08T01:09:55.987" v="3652"/>
          <ac:inkMkLst>
            <pc:docMk/>
            <pc:sldMk cId="3560521113" sldId="320"/>
            <ac:inkMk id="115" creationId="{5F75491D-6843-40DC-96F0-B512B08FD0EF}"/>
          </ac:inkMkLst>
        </pc:inkChg>
        <pc:inkChg chg="add del">
          <ac:chgData name="Jim Beland" userId="d41a4da1a37fb713" providerId="LiveId" clId="{A670F07A-ED95-478A-99AD-8A5FD1EC187D}" dt="2020-05-08T01:09:55.987" v="3652"/>
          <ac:inkMkLst>
            <pc:docMk/>
            <pc:sldMk cId="3560521113" sldId="320"/>
            <ac:inkMk id="116" creationId="{14A6377D-0046-4543-859F-7EBB8EA1B043}"/>
          </ac:inkMkLst>
        </pc:inkChg>
        <pc:inkChg chg="add del">
          <ac:chgData name="Jim Beland" userId="d41a4da1a37fb713" providerId="LiveId" clId="{A670F07A-ED95-478A-99AD-8A5FD1EC187D}" dt="2020-05-08T01:09:55.987" v="3652"/>
          <ac:inkMkLst>
            <pc:docMk/>
            <pc:sldMk cId="3560521113" sldId="320"/>
            <ac:inkMk id="117" creationId="{96C9B6A2-3E66-4884-B139-C942276FB917}"/>
          </ac:inkMkLst>
        </pc:inkChg>
        <pc:inkChg chg="add del">
          <ac:chgData name="Jim Beland" userId="d41a4da1a37fb713" providerId="LiveId" clId="{A670F07A-ED95-478A-99AD-8A5FD1EC187D}" dt="2020-05-08T01:09:55.987" v="3652"/>
          <ac:inkMkLst>
            <pc:docMk/>
            <pc:sldMk cId="3560521113" sldId="320"/>
            <ac:inkMk id="118" creationId="{35684C4D-0EF3-4249-9CBC-D12115FE94ED}"/>
          </ac:inkMkLst>
        </pc:inkChg>
        <pc:inkChg chg="add del">
          <ac:chgData name="Jim Beland" userId="d41a4da1a37fb713" providerId="LiveId" clId="{A670F07A-ED95-478A-99AD-8A5FD1EC187D}" dt="2020-05-08T01:10:02.596" v="3664"/>
          <ac:inkMkLst>
            <pc:docMk/>
            <pc:sldMk cId="3560521113" sldId="320"/>
            <ac:inkMk id="119" creationId="{0A5185D6-F956-4C04-8EB4-F6CCB2503D26}"/>
          </ac:inkMkLst>
        </pc:inkChg>
        <pc:inkChg chg="add del">
          <ac:chgData name="Jim Beland" userId="d41a4da1a37fb713" providerId="LiveId" clId="{A670F07A-ED95-478A-99AD-8A5FD1EC187D}" dt="2020-05-08T01:10:02.596" v="3664"/>
          <ac:inkMkLst>
            <pc:docMk/>
            <pc:sldMk cId="3560521113" sldId="320"/>
            <ac:inkMk id="120" creationId="{C046C498-605C-464E-9BE6-1F8259014195}"/>
          </ac:inkMkLst>
        </pc:inkChg>
        <pc:inkChg chg="add del">
          <ac:chgData name="Jim Beland" userId="d41a4da1a37fb713" providerId="LiveId" clId="{A670F07A-ED95-478A-99AD-8A5FD1EC187D}" dt="2020-05-08T01:10:02.596" v="3664"/>
          <ac:inkMkLst>
            <pc:docMk/>
            <pc:sldMk cId="3560521113" sldId="320"/>
            <ac:inkMk id="121" creationId="{54B2A72A-6F2E-427C-B693-2DD4D86D024B}"/>
          </ac:inkMkLst>
        </pc:inkChg>
        <pc:inkChg chg="add del">
          <ac:chgData name="Jim Beland" userId="d41a4da1a37fb713" providerId="LiveId" clId="{A670F07A-ED95-478A-99AD-8A5FD1EC187D}" dt="2020-05-08T01:10:02.596" v="3664"/>
          <ac:inkMkLst>
            <pc:docMk/>
            <pc:sldMk cId="3560521113" sldId="320"/>
            <ac:inkMk id="122" creationId="{5338BA4F-3933-484C-9C9F-5F5F42A1B7DD}"/>
          </ac:inkMkLst>
        </pc:inkChg>
        <pc:inkChg chg="add del">
          <ac:chgData name="Jim Beland" userId="d41a4da1a37fb713" providerId="LiveId" clId="{A670F07A-ED95-478A-99AD-8A5FD1EC187D}" dt="2020-05-08T01:10:02.596" v="3664"/>
          <ac:inkMkLst>
            <pc:docMk/>
            <pc:sldMk cId="3560521113" sldId="320"/>
            <ac:inkMk id="123" creationId="{F5A6C4A5-0891-448D-840B-7B910CF7224E}"/>
          </ac:inkMkLst>
        </pc:inkChg>
        <pc:inkChg chg="add del">
          <ac:chgData name="Jim Beland" userId="d41a4da1a37fb713" providerId="LiveId" clId="{A670F07A-ED95-478A-99AD-8A5FD1EC187D}" dt="2020-05-08T01:10:02.596" v="3664"/>
          <ac:inkMkLst>
            <pc:docMk/>
            <pc:sldMk cId="3560521113" sldId="320"/>
            <ac:inkMk id="124" creationId="{542CFD6F-D829-4274-9F83-5BCE3373C5A8}"/>
          </ac:inkMkLst>
        </pc:inkChg>
        <pc:inkChg chg="add del">
          <ac:chgData name="Jim Beland" userId="d41a4da1a37fb713" providerId="LiveId" clId="{A670F07A-ED95-478A-99AD-8A5FD1EC187D}" dt="2020-05-08T01:10:02.596" v="3664"/>
          <ac:inkMkLst>
            <pc:docMk/>
            <pc:sldMk cId="3560521113" sldId="320"/>
            <ac:inkMk id="125" creationId="{1E07794B-F1E3-474A-9899-EF7CDCA02D33}"/>
          </ac:inkMkLst>
        </pc:inkChg>
        <pc:inkChg chg="add del">
          <ac:chgData name="Jim Beland" userId="d41a4da1a37fb713" providerId="LiveId" clId="{A670F07A-ED95-478A-99AD-8A5FD1EC187D}" dt="2020-05-08T01:10:02.596" v="3664"/>
          <ac:inkMkLst>
            <pc:docMk/>
            <pc:sldMk cId="3560521113" sldId="320"/>
            <ac:inkMk id="126" creationId="{BD670E64-CC06-491C-B3D0-7E9891639E2B}"/>
          </ac:inkMkLst>
        </pc:inkChg>
        <pc:inkChg chg="add del">
          <ac:chgData name="Jim Beland" userId="d41a4da1a37fb713" providerId="LiveId" clId="{A670F07A-ED95-478A-99AD-8A5FD1EC187D}" dt="2020-05-08T01:10:02.596" v="3664"/>
          <ac:inkMkLst>
            <pc:docMk/>
            <pc:sldMk cId="3560521113" sldId="320"/>
            <ac:inkMk id="127" creationId="{57931077-3D8C-42A8-AD14-B32786345847}"/>
          </ac:inkMkLst>
        </pc:inkChg>
        <pc:inkChg chg="add del">
          <ac:chgData name="Jim Beland" userId="d41a4da1a37fb713" providerId="LiveId" clId="{A670F07A-ED95-478A-99AD-8A5FD1EC187D}" dt="2020-05-08T01:10:02.596" v="3664"/>
          <ac:inkMkLst>
            <pc:docMk/>
            <pc:sldMk cId="3560521113" sldId="320"/>
            <ac:inkMk id="128" creationId="{1B59AC29-F62C-4400-9B1F-F27AA580088D}"/>
          </ac:inkMkLst>
        </pc:inkChg>
        <pc:inkChg chg="add del">
          <ac:chgData name="Jim Beland" userId="d41a4da1a37fb713" providerId="LiveId" clId="{A670F07A-ED95-478A-99AD-8A5FD1EC187D}" dt="2020-05-08T01:10:02.596" v="3664"/>
          <ac:inkMkLst>
            <pc:docMk/>
            <pc:sldMk cId="3560521113" sldId="320"/>
            <ac:inkMk id="129" creationId="{67433232-B6CB-4C2E-A273-970ED98F1211}"/>
          </ac:inkMkLst>
        </pc:inkChg>
        <pc:inkChg chg="add del">
          <ac:chgData name="Jim Beland" userId="d41a4da1a37fb713" providerId="LiveId" clId="{A670F07A-ED95-478A-99AD-8A5FD1EC187D}" dt="2020-05-08T01:10:02.596" v="3664"/>
          <ac:inkMkLst>
            <pc:docMk/>
            <pc:sldMk cId="3560521113" sldId="320"/>
            <ac:inkMk id="130" creationId="{6F127206-059C-4DCD-86AC-CF37CE4C7AE6}"/>
          </ac:inkMkLst>
        </pc:inkChg>
        <pc:inkChg chg="add del">
          <ac:chgData name="Jim Beland" userId="d41a4da1a37fb713" providerId="LiveId" clId="{A670F07A-ED95-478A-99AD-8A5FD1EC187D}" dt="2020-05-08T01:10:28.393" v="3682"/>
          <ac:inkMkLst>
            <pc:docMk/>
            <pc:sldMk cId="3560521113" sldId="320"/>
            <ac:inkMk id="131" creationId="{071B20DF-ACA9-484C-816F-6689DEAFC3E3}"/>
          </ac:inkMkLst>
        </pc:inkChg>
        <pc:inkChg chg="add del">
          <ac:chgData name="Jim Beland" userId="d41a4da1a37fb713" providerId="LiveId" clId="{A670F07A-ED95-478A-99AD-8A5FD1EC187D}" dt="2020-05-08T01:10:28.393" v="3682"/>
          <ac:inkMkLst>
            <pc:docMk/>
            <pc:sldMk cId="3560521113" sldId="320"/>
            <ac:inkMk id="132" creationId="{DFCA73BC-7700-47B9-84CF-223CFC847C14}"/>
          </ac:inkMkLst>
        </pc:inkChg>
        <pc:inkChg chg="add del">
          <ac:chgData name="Jim Beland" userId="d41a4da1a37fb713" providerId="LiveId" clId="{A670F07A-ED95-478A-99AD-8A5FD1EC187D}" dt="2020-05-08T01:10:28.393" v="3682"/>
          <ac:inkMkLst>
            <pc:docMk/>
            <pc:sldMk cId="3560521113" sldId="320"/>
            <ac:inkMk id="133" creationId="{53E10AE6-AF74-4148-83B6-5FF9F420B044}"/>
          </ac:inkMkLst>
        </pc:inkChg>
        <pc:inkChg chg="add del">
          <ac:chgData name="Jim Beland" userId="d41a4da1a37fb713" providerId="LiveId" clId="{A670F07A-ED95-478A-99AD-8A5FD1EC187D}" dt="2020-05-08T01:10:28.393" v="3682"/>
          <ac:inkMkLst>
            <pc:docMk/>
            <pc:sldMk cId="3560521113" sldId="320"/>
            <ac:inkMk id="134" creationId="{69E52FE4-BBE5-4CAE-90C6-254BDC6D3B19}"/>
          </ac:inkMkLst>
        </pc:inkChg>
        <pc:inkChg chg="add del">
          <ac:chgData name="Jim Beland" userId="d41a4da1a37fb713" providerId="LiveId" clId="{A670F07A-ED95-478A-99AD-8A5FD1EC187D}" dt="2020-05-08T01:10:28.393" v="3682"/>
          <ac:inkMkLst>
            <pc:docMk/>
            <pc:sldMk cId="3560521113" sldId="320"/>
            <ac:inkMk id="135" creationId="{BB081463-08E3-429E-9621-9BCA88D584A8}"/>
          </ac:inkMkLst>
        </pc:inkChg>
        <pc:inkChg chg="add del">
          <ac:chgData name="Jim Beland" userId="d41a4da1a37fb713" providerId="LiveId" clId="{A670F07A-ED95-478A-99AD-8A5FD1EC187D}" dt="2020-05-08T01:10:28.393" v="3682"/>
          <ac:inkMkLst>
            <pc:docMk/>
            <pc:sldMk cId="3560521113" sldId="320"/>
            <ac:inkMk id="136" creationId="{C6DFF8BC-3C61-435C-917B-B59D86957AC4}"/>
          </ac:inkMkLst>
        </pc:inkChg>
        <pc:inkChg chg="add del">
          <ac:chgData name="Jim Beland" userId="d41a4da1a37fb713" providerId="LiveId" clId="{A670F07A-ED95-478A-99AD-8A5FD1EC187D}" dt="2020-05-08T01:10:28.393" v="3682"/>
          <ac:inkMkLst>
            <pc:docMk/>
            <pc:sldMk cId="3560521113" sldId="320"/>
            <ac:inkMk id="137" creationId="{04F54C10-3453-4391-B481-164ED0F8ACD2}"/>
          </ac:inkMkLst>
        </pc:inkChg>
        <pc:inkChg chg="add del">
          <ac:chgData name="Jim Beland" userId="d41a4da1a37fb713" providerId="LiveId" clId="{A670F07A-ED95-478A-99AD-8A5FD1EC187D}" dt="2020-05-08T01:10:28.393" v="3682"/>
          <ac:inkMkLst>
            <pc:docMk/>
            <pc:sldMk cId="3560521113" sldId="320"/>
            <ac:inkMk id="138" creationId="{553A9C23-0C74-4606-BC56-581B683BCD91}"/>
          </ac:inkMkLst>
        </pc:inkChg>
        <pc:inkChg chg="add del">
          <ac:chgData name="Jim Beland" userId="d41a4da1a37fb713" providerId="LiveId" clId="{A670F07A-ED95-478A-99AD-8A5FD1EC187D}" dt="2020-05-08T01:10:28.393" v="3682"/>
          <ac:inkMkLst>
            <pc:docMk/>
            <pc:sldMk cId="3560521113" sldId="320"/>
            <ac:inkMk id="139" creationId="{2DA758EE-C3BA-450F-A37F-7F0A162AF154}"/>
          </ac:inkMkLst>
        </pc:inkChg>
        <pc:inkChg chg="add del">
          <ac:chgData name="Jim Beland" userId="d41a4da1a37fb713" providerId="LiveId" clId="{A670F07A-ED95-478A-99AD-8A5FD1EC187D}" dt="2020-05-08T01:10:28.393" v="3682"/>
          <ac:inkMkLst>
            <pc:docMk/>
            <pc:sldMk cId="3560521113" sldId="320"/>
            <ac:inkMk id="140" creationId="{911EA0CA-6A4D-4C51-83FC-7E5C097A63E5}"/>
          </ac:inkMkLst>
        </pc:inkChg>
        <pc:inkChg chg="add del">
          <ac:chgData name="Jim Beland" userId="d41a4da1a37fb713" providerId="LiveId" clId="{A670F07A-ED95-478A-99AD-8A5FD1EC187D}" dt="2020-05-08T01:10:28.393" v="3682"/>
          <ac:inkMkLst>
            <pc:docMk/>
            <pc:sldMk cId="3560521113" sldId="320"/>
            <ac:inkMk id="141" creationId="{B794DCB8-EA18-4548-9516-23BB40B0E72D}"/>
          </ac:inkMkLst>
        </pc:inkChg>
        <pc:inkChg chg="add del">
          <ac:chgData name="Jim Beland" userId="d41a4da1a37fb713" providerId="LiveId" clId="{A670F07A-ED95-478A-99AD-8A5FD1EC187D}" dt="2020-05-08T01:10:28.393" v="3682"/>
          <ac:inkMkLst>
            <pc:docMk/>
            <pc:sldMk cId="3560521113" sldId="320"/>
            <ac:inkMk id="142" creationId="{A315AD35-C3D4-443E-BDA7-606DE52BFC90}"/>
          </ac:inkMkLst>
        </pc:inkChg>
        <pc:inkChg chg="add del">
          <ac:chgData name="Jim Beland" userId="d41a4da1a37fb713" providerId="LiveId" clId="{A670F07A-ED95-478A-99AD-8A5FD1EC187D}" dt="2020-05-08T01:10:28.393" v="3682"/>
          <ac:inkMkLst>
            <pc:docMk/>
            <pc:sldMk cId="3560521113" sldId="320"/>
            <ac:inkMk id="143" creationId="{BBB6ECA7-A945-48DA-A6B2-E3865FAB9980}"/>
          </ac:inkMkLst>
        </pc:inkChg>
        <pc:inkChg chg="add del">
          <ac:chgData name="Jim Beland" userId="d41a4da1a37fb713" providerId="LiveId" clId="{A670F07A-ED95-478A-99AD-8A5FD1EC187D}" dt="2020-05-08T01:10:28.393" v="3682"/>
          <ac:inkMkLst>
            <pc:docMk/>
            <pc:sldMk cId="3560521113" sldId="320"/>
            <ac:inkMk id="144" creationId="{F3BD1E48-8D52-4FA2-88EC-71F705F459D0}"/>
          </ac:inkMkLst>
        </pc:inkChg>
        <pc:inkChg chg="add del">
          <ac:chgData name="Jim Beland" userId="d41a4da1a37fb713" providerId="LiveId" clId="{A670F07A-ED95-478A-99AD-8A5FD1EC187D}" dt="2020-05-08T01:10:28.393" v="3682"/>
          <ac:inkMkLst>
            <pc:docMk/>
            <pc:sldMk cId="3560521113" sldId="320"/>
            <ac:inkMk id="145" creationId="{52EDF737-9F32-4763-8F46-80FAA605AF12}"/>
          </ac:inkMkLst>
        </pc:inkChg>
        <pc:inkChg chg="add del">
          <ac:chgData name="Jim Beland" userId="d41a4da1a37fb713" providerId="LiveId" clId="{A670F07A-ED95-478A-99AD-8A5FD1EC187D}" dt="2020-05-08T01:10:28.393" v="3682"/>
          <ac:inkMkLst>
            <pc:docMk/>
            <pc:sldMk cId="3560521113" sldId="320"/>
            <ac:inkMk id="146" creationId="{0CA1CA9E-BCF0-40AC-980C-8821B4FFAC4A}"/>
          </ac:inkMkLst>
        </pc:inkChg>
        <pc:inkChg chg="add del">
          <ac:chgData name="Jim Beland" userId="d41a4da1a37fb713" providerId="LiveId" clId="{A670F07A-ED95-478A-99AD-8A5FD1EC187D}" dt="2020-05-08T01:10:28.393" v="3682"/>
          <ac:inkMkLst>
            <pc:docMk/>
            <pc:sldMk cId="3560521113" sldId="320"/>
            <ac:inkMk id="147" creationId="{EC84F803-9E70-4D22-B412-F26ACB507882}"/>
          </ac:inkMkLst>
        </pc:inkChg>
        <pc:inkChg chg="add del">
          <ac:chgData name="Jim Beland" userId="d41a4da1a37fb713" providerId="LiveId" clId="{A670F07A-ED95-478A-99AD-8A5FD1EC187D}" dt="2020-05-08T01:10:28.393" v="3682"/>
          <ac:inkMkLst>
            <pc:docMk/>
            <pc:sldMk cId="3560521113" sldId="320"/>
            <ac:inkMk id="148" creationId="{ECA56F32-5EAD-44F6-8DAD-98C3C640692E}"/>
          </ac:inkMkLst>
        </pc:inkChg>
        <pc:inkChg chg="add">
          <ac:chgData name="Jim Beland" userId="d41a4da1a37fb713" providerId="LiveId" clId="{A670F07A-ED95-478A-99AD-8A5FD1EC187D}" dt="2020-05-08T01:10:28.393" v="3682"/>
          <ac:inkMkLst>
            <pc:docMk/>
            <pc:sldMk cId="3560521113" sldId="320"/>
            <ac:inkMk id="149" creationId="{F499DAF1-9A0E-42CD-8C9C-CC0986EE8AB7}"/>
          </ac:inkMkLst>
        </pc:inkChg>
      </pc:sldChg>
      <pc:sldChg chg="modSp add ord">
        <pc:chgData name="Jim Beland" userId="d41a4da1a37fb713" providerId="LiveId" clId="{A670F07A-ED95-478A-99AD-8A5FD1EC187D}" dt="2020-05-08T01:12:12.327" v="3694" actId="20577"/>
        <pc:sldMkLst>
          <pc:docMk/>
          <pc:sldMk cId="3397466379" sldId="321"/>
        </pc:sldMkLst>
        <pc:spChg chg="mod">
          <ac:chgData name="Jim Beland" userId="d41a4da1a37fb713" providerId="LiveId" clId="{A670F07A-ED95-478A-99AD-8A5FD1EC187D}" dt="2020-05-08T01:12:12.327" v="3694" actId="20577"/>
          <ac:spMkLst>
            <pc:docMk/>
            <pc:sldMk cId="3397466379" sldId="321"/>
            <ac:spMk id="4" creationId="{0BF6212E-4C81-4597-AC6C-8DA1EE274C4A}"/>
          </ac:spMkLst>
        </pc:spChg>
      </pc:sldChg>
      <pc:sldChg chg="modSp add">
        <pc:chgData name="Jim Beland" userId="d41a4da1a37fb713" providerId="LiveId" clId="{A670F07A-ED95-478A-99AD-8A5FD1EC187D}" dt="2020-05-08T01:12:36.838" v="3743" actId="20577"/>
        <pc:sldMkLst>
          <pc:docMk/>
          <pc:sldMk cId="3105493353" sldId="322"/>
        </pc:sldMkLst>
        <pc:spChg chg="mod">
          <ac:chgData name="Jim Beland" userId="d41a4da1a37fb713" providerId="LiveId" clId="{A670F07A-ED95-478A-99AD-8A5FD1EC187D}" dt="2020-05-08T01:12:36.838" v="3743" actId="20577"/>
          <ac:spMkLst>
            <pc:docMk/>
            <pc:sldMk cId="3105493353" sldId="322"/>
            <ac:spMk id="4" creationId="{0BF6212E-4C81-4597-AC6C-8DA1EE274C4A}"/>
          </ac:spMkLst>
        </pc:spChg>
      </pc:sldChg>
      <pc:sldChg chg="modSp add">
        <pc:chgData name="Jim Beland" userId="d41a4da1a37fb713" providerId="LiveId" clId="{A670F07A-ED95-478A-99AD-8A5FD1EC187D}" dt="2020-05-08T01:14:01.822" v="3935" actId="20577"/>
        <pc:sldMkLst>
          <pc:docMk/>
          <pc:sldMk cId="3928527382" sldId="323"/>
        </pc:sldMkLst>
        <pc:spChg chg="mod">
          <ac:chgData name="Jim Beland" userId="d41a4da1a37fb713" providerId="LiveId" clId="{A670F07A-ED95-478A-99AD-8A5FD1EC187D}" dt="2020-05-08T01:14:01.822" v="3935" actId="20577"/>
          <ac:spMkLst>
            <pc:docMk/>
            <pc:sldMk cId="3928527382" sldId="323"/>
            <ac:spMk id="4" creationId="{0BF6212E-4C81-4597-AC6C-8DA1EE274C4A}"/>
          </ac:spMkLst>
        </pc:spChg>
      </pc:sldChg>
      <pc:sldChg chg="addSp delSp modSp add">
        <pc:chgData name="Jim Beland" userId="d41a4da1a37fb713" providerId="LiveId" clId="{A670F07A-ED95-478A-99AD-8A5FD1EC187D}" dt="2020-05-08T01:15:16.967" v="3940" actId="11529"/>
        <pc:sldMkLst>
          <pc:docMk/>
          <pc:sldMk cId="2164416062" sldId="324"/>
        </pc:sldMkLst>
        <pc:cxnChg chg="add del mod">
          <ac:chgData name="Jim Beland" userId="d41a4da1a37fb713" providerId="LiveId" clId="{A670F07A-ED95-478A-99AD-8A5FD1EC187D}" dt="2020-05-08T01:14:45.960" v="3938" actId="11529"/>
          <ac:cxnSpMkLst>
            <pc:docMk/>
            <pc:sldMk cId="2164416062" sldId="324"/>
            <ac:cxnSpMk id="11" creationId="{5018A21A-098F-4E16-A5EF-0991F43B0AD5}"/>
          </ac:cxnSpMkLst>
        </pc:cxnChg>
        <pc:cxnChg chg="add mod">
          <ac:chgData name="Jim Beland" userId="d41a4da1a37fb713" providerId="LiveId" clId="{A670F07A-ED95-478A-99AD-8A5FD1EC187D}" dt="2020-05-08T01:14:55.996" v="3939" actId="11529"/>
          <ac:cxnSpMkLst>
            <pc:docMk/>
            <pc:sldMk cId="2164416062" sldId="324"/>
            <ac:cxnSpMk id="16" creationId="{06C6FBFF-E9AA-4B09-B79D-85DFA711354D}"/>
          </ac:cxnSpMkLst>
        </pc:cxnChg>
        <pc:cxnChg chg="add mod">
          <ac:chgData name="Jim Beland" userId="d41a4da1a37fb713" providerId="LiveId" clId="{A670F07A-ED95-478A-99AD-8A5FD1EC187D}" dt="2020-05-08T01:15:16.967" v="3940" actId="11529"/>
          <ac:cxnSpMkLst>
            <pc:docMk/>
            <pc:sldMk cId="2164416062" sldId="324"/>
            <ac:cxnSpMk id="22" creationId="{1FA1E7D9-225B-48F5-B2F4-44D1094AA227}"/>
          </ac:cxnSpMkLst>
        </pc:cxnChg>
      </pc:sldChg>
      <pc:sldChg chg="addSp delSp add">
        <pc:chgData name="Jim Beland" userId="d41a4da1a37fb713" providerId="LiveId" clId="{A670F07A-ED95-478A-99AD-8A5FD1EC187D}" dt="2020-05-08T01:16:02.298" v="3952"/>
        <pc:sldMkLst>
          <pc:docMk/>
          <pc:sldMk cId="3177716025" sldId="325"/>
        </pc:sldMkLst>
        <pc:inkChg chg="add del">
          <ac:chgData name="Jim Beland" userId="d41a4da1a37fb713" providerId="LiveId" clId="{A670F07A-ED95-478A-99AD-8A5FD1EC187D}" dt="2020-05-08T01:15:56.897" v="3946"/>
          <ac:inkMkLst>
            <pc:docMk/>
            <pc:sldMk cId="3177716025" sldId="325"/>
            <ac:inkMk id="9" creationId="{1DF9496F-A35F-4076-A8F6-D539420AE76F}"/>
          </ac:inkMkLst>
        </pc:inkChg>
        <pc:inkChg chg="add del">
          <ac:chgData name="Jim Beland" userId="d41a4da1a37fb713" providerId="LiveId" clId="{A670F07A-ED95-478A-99AD-8A5FD1EC187D}" dt="2020-05-08T01:15:56.897" v="3946"/>
          <ac:inkMkLst>
            <pc:docMk/>
            <pc:sldMk cId="3177716025" sldId="325"/>
            <ac:inkMk id="11" creationId="{8899E303-A13B-4BC6-9D68-D45D1FA1EE1C}"/>
          </ac:inkMkLst>
        </pc:inkChg>
        <pc:inkChg chg="add del">
          <ac:chgData name="Jim Beland" userId="d41a4da1a37fb713" providerId="LiveId" clId="{A670F07A-ED95-478A-99AD-8A5FD1EC187D}" dt="2020-05-08T01:15:56.897" v="3946"/>
          <ac:inkMkLst>
            <pc:docMk/>
            <pc:sldMk cId="3177716025" sldId="325"/>
            <ac:inkMk id="15" creationId="{8FB7A47A-01DD-4465-9A0E-8C2AAAC671BF}"/>
          </ac:inkMkLst>
        </pc:inkChg>
        <pc:inkChg chg="add del">
          <ac:chgData name="Jim Beland" userId="d41a4da1a37fb713" providerId="LiveId" clId="{A670F07A-ED95-478A-99AD-8A5FD1EC187D}" dt="2020-05-08T01:15:56.897" v="3946"/>
          <ac:inkMkLst>
            <pc:docMk/>
            <pc:sldMk cId="3177716025" sldId="325"/>
            <ac:inkMk id="17" creationId="{610A5C5B-4B5F-45BF-A14B-40714670EB32}"/>
          </ac:inkMkLst>
        </pc:inkChg>
        <pc:inkChg chg="add">
          <ac:chgData name="Jim Beland" userId="d41a4da1a37fb713" providerId="LiveId" clId="{A670F07A-ED95-478A-99AD-8A5FD1EC187D}" dt="2020-05-08T01:15:56.897" v="3946"/>
          <ac:inkMkLst>
            <pc:docMk/>
            <pc:sldMk cId="3177716025" sldId="325"/>
            <ac:inkMk id="23" creationId="{45611943-E469-4F2E-953C-4984F04F2E1F}"/>
          </ac:inkMkLst>
        </pc:inkChg>
        <pc:inkChg chg="add del">
          <ac:chgData name="Jim Beland" userId="d41a4da1a37fb713" providerId="LiveId" clId="{A670F07A-ED95-478A-99AD-8A5FD1EC187D}" dt="2020-05-08T01:16:02.298" v="3952"/>
          <ac:inkMkLst>
            <pc:docMk/>
            <pc:sldMk cId="3177716025" sldId="325"/>
            <ac:inkMk id="24" creationId="{51BA24E4-E627-4ECE-8FD9-5647372F3161}"/>
          </ac:inkMkLst>
        </pc:inkChg>
        <pc:inkChg chg="add del">
          <ac:chgData name="Jim Beland" userId="d41a4da1a37fb713" providerId="LiveId" clId="{A670F07A-ED95-478A-99AD-8A5FD1EC187D}" dt="2020-05-08T01:16:02.298" v="3952"/>
          <ac:inkMkLst>
            <pc:docMk/>
            <pc:sldMk cId="3177716025" sldId="325"/>
            <ac:inkMk id="25" creationId="{DF2E38A4-27AB-4906-A1BE-F1B33A59C024}"/>
          </ac:inkMkLst>
        </pc:inkChg>
        <pc:inkChg chg="add del">
          <ac:chgData name="Jim Beland" userId="d41a4da1a37fb713" providerId="LiveId" clId="{A670F07A-ED95-478A-99AD-8A5FD1EC187D}" dt="2020-05-08T01:16:02.298" v="3952"/>
          <ac:inkMkLst>
            <pc:docMk/>
            <pc:sldMk cId="3177716025" sldId="325"/>
            <ac:inkMk id="26" creationId="{DE26362F-5CCB-41C5-A9A4-1F76D44AFFC0}"/>
          </ac:inkMkLst>
        </pc:inkChg>
        <pc:inkChg chg="add del">
          <ac:chgData name="Jim Beland" userId="d41a4da1a37fb713" providerId="LiveId" clId="{A670F07A-ED95-478A-99AD-8A5FD1EC187D}" dt="2020-05-08T01:16:02.298" v="3952"/>
          <ac:inkMkLst>
            <pc:docMk/>
            <pc:sldMk cId="3177716025" sldId="325"/>
            <ac:inkMk id="31" creationId="{3D2AFB94-F0B6-4A6F-99E4-5BAB14C80E69}"/>
          </ac:inkMkLst>
        </pc:inkChg>
        <pc:inkChg chg="add del">
          <ac:chgData name="Jim Beland" userId="d41a4da1a37fb713" providerId="LiveId" clId="{A670F07A-ED95-478A-99AD-8A5FD1EC187D}" dt="2020-05-08T01:16:02.298" v="3952"/>
          <ac:inkMkLst>
            <pc:docMk/>
            <pc:sldMk cId="3177716025" sldId="325"/>
            <ac:inkMk id="32" creationId="{8C1223EA-524D-488F-8AF1-99C31BB1A86E}"/>
          </ac:inkMkLst>
        </pc:inkChg>
        <pc:inkChg chg="add">
          <ac:chgData name="Jim Beland" userId="d41a4da1a37fb713" providerId="LiveId" clId="{A670F07A-ED95-478A-99AD-8A5FD1EC187D}" dt="2020-05-08T01:16:02.298" v="3952"/>
          <ac:inkMkLst>
            <pc:docMk/>
            <pc:sldMk cId="3177716025" sldId="325"/>
            <ac:inkMk id="33" creationId="{A90BB0D9-5972-4185-9DA3-3FD97F79291F}"/>
          </ac:inkMkLst>
        </pc:inkChg>
      </pc:sldChg>
      <pc:sldChg chg="addSp delSp add del">
        <pc:chgData name="Jim Beland" userId="d41a4da1a37fb713" providerId="LiveId" clId="{A670F07A-ED95-478A-99AD-8A5FD1EC187D}" dt="2020-05-08T01:17:50.195" v="4003" actId="2696"/>
        <pc:sldMkLst>
          <pc:docMk/>
          <pc:sldMk cId="3756474934" sldId="326"/>
        </pc:sldMkLst>
        <pc:inkChg chg="add del">
          <ac:chgData name="Jim Beland" userId="d41a4da1a37fb713" providerId="LiveId" clId="{A670F07A-ED95-478A-99AD-8A5FD1EC187D}" dt="2020-05-08T01:16:33.615" v="3955" actId="9405"/>
          <ac:inkMkLst>
            <pc:docMk/>
            <pc:sldMk cId="3756474934" sldId="326"/>
            <ac:inkMk id="9" creationId="{4AAF493A-80E3-47AC-87AD-8888C0235294}"/>
          </ac:inkMkLst>
        </pc:inkChg>
        <pc:inkChg chg="add">
          <ac:chgData name="Jim Beland" userId="d41a4da1a37fb713" providerId="LiveId" clId="{A670F07A-ED95-478A-99AD-8A5FD1EC187D}" dt="2020-05-08T01:16:43.663" v="3956" actId="9405"/>
          <ac:inkMkLst>
            <pc:docMk/>
            <pc:sldMk cId="3756474934" sldId="326"/>
            <ac:inkMk id="11" creationId="{E3616351-0B02-4535-8A0B-6DF90411C62B}"/>
          </ac:inkMkLst>
        </pc:inkChg>
        <pc:inkChg chg="add del">
          <ac:chgData name="Jim Beland" userId="d41a4da1a37fb713" providerId="LiveId" clId="{A670F07A-ED95-478A-99AD-8A5FD1EC187D}" dt="2020-05-08T01:16:46.120" v="3959"/>
          <ac:inkMkLst>
            <pc:docMk/>
            <pc:sldMk cId="3756474934" sldId="326"/>
            <ac:inkMk id="15" creationId="{3C618654-D312-48AB-A0D7-803B6F466BA9}"/>
          </ac:inkMkLst>
        </pc:inkChg>
        <pc:inkChg chg="add del">
          <ac:chgData name="Jim Beland" userId="d41a4da1a37fb713" providerId="LiveId" clId="{A670F07A-ED95-478A-99AD-8A5FD1EC187D}" dt="2020-05-08T01:16:46.120" v="3959"/>
          <ac:inkMkLst>
            <pc:docMk/>
            <pc:sldMk cId="3756474934" sldId="326"/>
            <ac:inkMk id="17" creationId="{A807939D-C5C0-4045-8631-2B869B47F7A9}"/>
          </ac:inkMkLst>
        </pc:inkChg>
        <pc:inkChg chg="add">
          <ac:chgData name="Jim Beland" userId="d41a4da1a37fb713" providerId="LiveId" clId="{A670F07A-ED95-478A-99AD-8A5FD1EC187D}" dt="2020-05-08T01:16:46.120" v="3959"/>
          <ac:inkMkLst>
            <pc:docMk/>
            <pc:sldMk cId="3756474934" sldId="326"/>
            <ac:inkMk id="24" creationId="{AE8ABDF1-D74A-4878-A368-67D317B1ECEA}"/>
          </ac:inkMkLst>
        </pc:inkChg>
        <pc:inkChg chg="add del">
          <ac:chgData name="Jim Beland" userId="d41a4da1a37fb713" providerId="LiveId" clId="{A670F07A-ED95-478A-99AD-8A5FD1EC187D}" dt="2020-05-08T01:16:59.368" v="3966"/>
          <ac:inkMkLst>
            <pc:docMk/>
            <pc:sldMk cId="3756474934" sldId="326"/>
            <ac:inkMk id="25" creationId="{4976A5E4-1EB3-4FC1-8B91-59D2AE216B77}"/>
          </ac:inkMkLst>
        </pc:inkChg>
        <pc:inkChg chg="add del">
          <ac:chgData name="Jim Beland" userId="d41a4da1a37fb713" providerId="LiveId" clId="{A670F07A-ED95-478A-99AD-8A5FD1EC187D}" dt="2020-05-08T01:16:59.368" v="3966"/>
          <ac:inkMkLst>
            <pc:docMk/>
            <pc:sldMk cId="3756474934" sldId="326"/>
            <ac:inkMk id="26" creationId="{BE35909A-EEF5-4ACC-9423-8A2346BC3A6A}"/>
          </ac:inkMkLst>
        </pc:inkChg>
        <pc:inkChg chg="add del">
          <ac:chgData name="Jim Beland" userId="d41a4da1a37fb713" providerId="LiveId" clId="{A670F07A-ED95-478A-99AD-8A5FD1EC187D}" dt="2020-05-08T01:16:59.368" v="3966"/>
          <ac:inkMkLst>
            <pc:docMk/>
            <pc:sldMk cId="3756474934" sldId="326"/>
            <ac:inkMk id="31" creationId="{50786374-6E3D-4F4F-9895-8C1F6D520F0E}"/>
          </ac:inkMkLst>
        </pc:inkChg>
        <pc:inkChg chg="add del">
          <ac:chgData name="Jim Beland" userId="d41a4da1a37fb713" providerId="LiveId" clId="{A670F07A-ED95-478A-99AD-8A5FD1EC187D}" dt="2020-05-08T01:16:59.368" v="3966"/>
          <ac:inkMkLst>
            <pc:docMk/>
            <pc:sldMk cId="3756474934" sldId="326"/>
            <ac:inkMk id="32" creationId="{F6EF4F3E-FC17-4EA3-AE7D-6A6420489837}"/>
          </ac:inkMkLst>
        </pc:inkChg>
        <pc:inkChg chg="add del">
          <ac:chgData name="Jim Beland" userId="d41a4da1a37fb713" providerId="LiveId" clId="{A670F07A-ED95-478A-99AD-8A5FD1EC187D}" dt="2020-05-08T01:16:59.368" v="3966"/>
          <ac:inkMkLst>
            <pc:docMk/>
            <pc:sldMk cId="3756474934" sldId="326"/>
            <ac:inkMk id="34" creationId="{14AC5DC8-1927-4657-8D74-7B8195CC6707}"/>
          </ac:inkMkLst>
        </pc:inkChg>
        <pc:inkChg chg="add del">
          <ac:chgData name="Jim Beland" userId="d41a4da1a37fb713" providerId="LiveId" clId="{A670F07A-ED95-478A-99AD-8A5FD1EC187D}" dt="2020-05-08T01:16:59.368" v="3966"/>
          <ac:inkMkLst>
            <pc:docMk/>
            <pc:sldMk cId="3756474934" sldId="326"/>
            <ac:inkMk id="35" creationId="{5E44027E-E808-4F83-8D32-AEAB2A0B6736}"/>
          </ac:inkMkLst>
        </pc:inkChg>
        <pc:inkChg chg="add del">
          <ac:chgData name="Jim Beland" userId="d41a4da1a37fb713" providerId="LiveId" clId="{A670F07A-ED95-478A-99AD-8A5FD1EC187D}" dt="2020-05-08T01:17:04.386" v="3973"/>
          <ac:inkMkLst>
            <pc:docMk/>
            <pc:sldMk cId="3756474934" sldId="326"/>
            <ac:inkMk id="36" creationId="{E9AF5FBD-D8E8-4523-81B6-2B46BA969D91}"/>
          </ac:inkMkLst>
        </pc:inkChg>
        <pc:inkChg chg="add del">
          <ac:chgData name="Jim Beland" userId="d41a4da1a37fb713" providerId="LiveId" clId="{A670F07A-ED95-478A-99AD-8A5FD1EC187D}" dt="2020-05-08T01:17:04.386" v="3973"/>
          <ac:inkMkLst>
            <pc:docMk/>
            <pc:sldMk cId="3756474934" sldId="326"/>
            <ac:inkMk id="37" creationId="{F3C0334D-FC6E-45D2-A123-A0DD0D34B027}"/>
          </ac:inkMkLst>
        </pc:inkChg>
        <pc:inkChg chg="add del">
          <ac:chgData name="Jim Beland" userId="d41a4da1a37fb713" providerId="LiveId" clId="{A670F07A-ED95-478A-99AD-8A5FD1EC187D}" dt="2020-05-08T01:17:04.386" v="3973"/>
          <ac:inkMkLst>
            <pc:docMk/>
            <pc:sldMk cId="3756474934" sldId="326"/>
            <ac:inkMk id="38" creationId="{5479FEF3-E75B-4292-A391-DDC2D6C2A982}"/>
          </ac:inkMkLst>
        </pc:inkChg>
        <pc:inkChg chg="add del">
          <ac:chgData name="Jim Beland" userId="d41a4da1a37fb713" providerId="LiveId" clId="{A670F07A-ED95-478A-99AD-8A5FD1EC187D}" dt="2020-05-08T01:17:04.386" v="3973"/>
          <ac:inkMkLst>
            <pc:docMk/>
            <pc:sldMk cId="3756474934" sldId="326"/>
            <ac:inkMk id="39" creationId="{35481390-7746-413C-BD43-79CFC459F22F}"/>
          </ac:inkMkLst>
        </pc:inkChg>
        <pc:inkChg chg="add del">
          <ac:chgData name="Jim Beland" userId="d41a4da1a37fb713" providerId="LiveId" clId="{A670F07A-ED95-478A-99AD-8A5FD1EC187D}" dt="2020-05-08T01:17:04.386" v="3973"/>
          <ac:inkMkLst>
            <pc:docMk/>
            <pc:sldMk cId="3756474934" sldId="326"/>
            <ac:inkMk id="40" creationId="{703B0ABE-2C11-41D2-8349-04308374E1C2}"/>
          </ac:inkMkLst>
        </pc:inkChg>
        <pc:inkChg chg="add del">
          <ac:chgData name="Jim Beland" userId="d41a4da1a37fb713" providerId="LiveId" clId="{A670F07A-ED95-478A-99AD-8A5FD1EC187D}" dt="2020-05-08T01:17:04.386" v="3973"/>
          <ac:inkMkLst>
            <pc:docMk/>
            <pc:sldMk cId="3756474934" sldId="326"/>
            <ac:inkMk id="41" creationId="{648505AC-1C36-44F2-A09D-DEB682FD8782}"/>
          </ac:inkMkLst>
        </pc:inkChg>
        <pc:inkChg chg="add del">
          <ac:chgData name="Jim Beland" userId="d41a4da1a37fb713" providerId="LiveId" clId="{A670F07A-ED95-478A-99AD-8A5FD1EC187D}" dt="2020-05-08T01:17:04.386" v="3973"/>
          <ac:inkMkLst>
            <pc:docMk/>
            <pc:sldMk cId="3756474934" sldId="326"/>
            <ac:inkMk id="42" creationId="{BD8C7362-DB2E-4B31-B5B4-06933CBD7095}"/>
          </ac:inkMkLst>
        </pc:inkChg>
        <pc:inkChg chg="add">
          <ac:chgData name="Jim Beland" userId="d41a4da1a37fb713" providerId="LiveId" clId="{A670F07A-ED95-478A-99AD-8A5FD1EC187D}" dt="2020-05-08T01:17:04.386" v="3973"/>
          <ac:inkMkLst>
            <pc:docMk/>
            <pc:sldMk cId="3756474934" sldId="326"/>
            <ac:inkMk id="43" creationId="{58FEADAC-E609-4B04-877D-C64DE4C3B0D6}"/>
          </ac:inkMkLst>
        </pc:inkChg>
        <pc:inkChg chg="add del">
          <ac:chgData name="Jim Beland" userId="d41a4da1a37fb713" providerId="LiveId" clId="{A670F07A-ED95-478A-99AD-8A5FD1EC187D}" dt="2020-05-08T01:17:05.890" v="3976"/>
          <ac:inkMkLst>
            <pc:docMk/>
            <pc:sldMk cId="3756474934" sldId="326"/>
            <ac:inkMk id="44" creationId="{D5A4BEA0-50DD-4389-9854-36E120F2A274}"/>
          </ac:inkMkLst>
        </pc:inkChg>
        <pc:inkChg chg="add del">
          <ac:chgData name="Jim Beland" userId="d41a4da1a37fb713" providerId="LiveId" clId="{A670F07A-ED95-478A-99AD-8A5FD1EC187D}" dt="2020-05-08T01:17:05.890" v="3976"/>
          <ac:inkMkLst>
            <pc:docMk/>
            <pc:sldMk cId="3756474934" sldId="326"/>
            <ac:inkMk id="45" creationId="{0487E608-772E-402F-BFDD-C80ABDA6BACD}"/>
          </ac:inkMkLst>
        </pc:inkChg>
        <pc:inkChg chg="add del">
          <ac:chgData name="Jim Beland" userId="d41a4da1a37fb713" providerId="LiveId" clId="{A670F07A-ED95-478A-99AD-8A5FD1EC187D}" dt="2020-05-08T01:17:09.023" v="3981"/>
          <ac:inkMkLst>
            <pc:docMk/>
            <pc:sldMk cId="3756474934" sldId="326"/>
            <ac:inkMk id="46" creationId="{5B645A81-D05E-49B9-A699-26B025FA64A3}"/>
          </ac:inkMkLst>
        </pc:inkChg>
        <pc:inkChg chg="add del">
          <ac:chgData name="Jim Beland" userId="d41a4da1a37fb713" providerId="LiveId" clId="{A670F07A-ED95-478A-99AD-8A5FD1EC187D}" dt="2020-05-08T01:17:09.023" v="3981"/>
          <ac:inkMkLst>
            <pc:docMk/>
            <pc:sldMk cId="3756474934" sldId="326"/>
            <ac:inkMk id="47" creationId="{35B1E668-6E3B-4C96-927F-D5D02E6E86BD}"/>
          </ac:inkMkLst>
        </pc:inkChg>
        <pc:inkChg chg="add del">
          <ac:chgData name="Jim Beland" userId="d41a4da1a37fb713" providerId="LiveId" clId="{A670F07A-ED95-478A-99AD-8A5FD1EC187D}" dt="2020-05-08T01:17:09.023" v="3981"/>
          <ac:inkMkLst>
            <pc:docMk/>
            <pc:sldMk cId="3756474934" sldId="326"/>
            <ac:inkMk id="48" creationId="{443A0007-7BED-4783-84E4-89215116E85F}"/>
          </ac:inkMkLst>
        </pc:inkChg>
        <pc:inkChg chg="add del">
          <ac:chgData name="Jim Beland" userId="d41a4da1a37fb713" providerId="LiveId" clId="{A670F07A-ED95-478A-99AD-8A5FD1EC187D}" dt="2020-05-08T01:17:09.023" v="3981"/>
          <ac:inkMkLst>
            <pc:docMk/>
            <pc:sldMk cId="3756474934" sldId="326"/>
            <ac:inkMk id="49" creationId="{AEA29E02-D3B6-479E-91BA-F554F5B1F213}"/>
          </ac:inkMkLst>
        </pc:inkChg>
        <pc:inkChg chg="add del">
          <ac:chgData name="Jim Beland" userId="d41a4da1a37fb713" providerId="LiveId" clId="{A670F07A-ED95-478A-99AD-8A5FD1EC187D}" dt="2020-05-08T01:17:09.023" v="3981"/>
          <ac:inkMkLst>
            <pc:docMk/>
            <pc:sldMk cId="3756474934" sldId="326"/>
            <ac:inkMk id="50" creationId="{EF34313D-B114-41F7-9AB5-8B60079D7402}"/>
          </ac:inkMkLst>
        </pc:inkChg>
        <pc:inkChg chg="add del">
          <ac:chgData name="Jim Beland" userId="d41a4da1a37fb713" providerId="LiveId" clId="{A670F07A-ED95-478A-99AD-8A5FD1EC187D}" dt="2020-05-08T01:17:11.021" v="3983"/>
          <ac:inkMkLst>
            <pc:docMk/>
            <pc:sldMk cId="3756474934" sldId="326"/>
            <ac:inkMk id="51" creationId="{D21F6D01-7612-4055-9402-72FA770170FD}"/>
          </ac:inkMkLst>
        </pc:inkChg>
        <pc:inkChg chg="add del">
          <ac:chgData name="Jim Beland" userId="d41a4da1a37fb713" providerId="LiveId" clId="{A670F07A-ED95-478A-99AD-8A5FD1EC187D}" dt="2020-05-08T01:17:11.021" v="3983"/>
          <ac:inkMkLst>
            <pc:docMk/>
            <pc:sldMk cId="3756474934" sldId="326"/>
            <ac:inkMk id="52" creationId="{1588AE28-BA9C-402A-856C-45B234E5CE01}"/>
          </ac:inkMkLst>
        </pc:inkChg>
        <pc:inkChg chg="add del">
          <ac:chgData name="Jim Beland" userId="d41a4da1a37fb713" providerId="LiveId" clId="{A670F07A-ED95-478A-99AD-8A5FD1EC187D}" dt="2020-05-08T01:17:11.600" v="3985"/>
          <ac:inkMkLst>
            <pc:docMk/>
            <pc:sldMk cId="3756474934" sldId="326"/>
            <ac:inkMk id="53" creationId="{6CD5209A-C607-47E3-9BA4-7AD058A218F7}"/>
          </ac:inkMkLst>
        </pc:inkChg>
        <pc:inkChg chg="add del">
          <ac:chgData name="Jim Beland" userId="d41a4da1a37fb713" providerId="LiveId" clId="{A670F07A-ED95-478A-99AD-8A5FD1EC187D}" dt="2020-05-08T01:17:11.600" v="3985"/>
          <ac:inkMkLst>
            <pc:docMk/>
            <pc:sldMk cId="3756474934" sldId="326"/>
            <ac:inkMk id="54" creationId="{DD47760D-3C86-47AC-9C11-B7FF784903DF}"/>
          </ac:inkMkLst>
        </pc:inkChg>
        <pc:inkChg chg="add">
          <ac:chgData name="Jim Beland" userId="d41a4da1a37fb713" providerId="LiveId" clId="{A670F07A-ED95-478A-99AD-8A5FD1EC187D}" dt="2020-05-08T01:17:11.600" v="3985"/>
          <ac:inkMkLst>
            <pc:docMk/>
            <pc:sldMk cId="3756474934" sldId="326"/>
            <ac:inkMk id="55" creationId="{189C30D1-4CCB-44B8-A1C8-96AA448FB77B}"/>
          </ac:inkMkLst>
        </pc:inkChg>
        <pc:inkChg chg="add del">
          <ac:chgData name="Jim Beland" userId="d41a4da1a37fb713" providerId="LiveId" clId="{A670F07A-ED95-478A-99AD-8A5FD1EC187D}" dt="2020-05-08T01:17:13.094" v="3988"/>
          <ac:inkMkLst>
            <pc:docMk/>
            <pc:sldMk cId="3756474934" sldId="326"/>
            <ac:inkMk id="56" creationId="{68FD77D6-580A-4824-8817-47AF82CBBBE8}"/>
          </ac:inkMkLst>
        </pc:inkChg>
        <pc:inkChg chg="add del">
          <ac:chgData name="Jim Beland" userId="d41a4da1a37fb713" providerId="LiveId" clId="{A670F07A-ED95-478A-99AD-8A5FD1EC187D}" dt="2020-05-08T01:17:13.094" v="3988"/>
          <ac:inkMkLst>
            <pc:docMk/>
            <pc:sldMk cId="3756474934" sldId="326"/>
            <ac:inkMk id="57" creationId="{A95F0F3E-E7AB-497F-897C-E9D750123DD3}"/>
          </ac:inkMkLst>
        </pc:inkChg>
        <pc:inkChg chg="add del">
          <ac:chgData name="Jim Beland" userId="d41a4da1a37fb713" providerId="LiveId" clId="{A670F07A-ED95-478A-99AD-8A5FD1EC187D}" dt="2020-05-08T01:17:15.193" v="3992"/>
          <ac:inkMkLst>
            <pc:docMk/>
            <pc:sldMk cId="3756474934" sldId="326"/>
            <ac:inkMk id="58" creationId="{BEB21418-50BB-47DC-A827-14C0DD22EEDD}"/>
          </ac:inkMkLst>
        </pc:inkChg>
        <pc:inkChg chg="add del">
          <ac:chgData name="Jim Beland" userId="d41a4da1a37fb713" providerId="LiveId" clId="{A670F07A-ED95-478A-99AD-8A5FD1EC187D}" dt="2020-05-08T01:17:15.193" v="3992"/>
          <ac:inkMkLst>
            <pc:docMk/>
            <pc:sldMk cId="3756474934" sldId="326"/>
            <ac:inkMk id="59" creationId="{9162A0A8-16B2-4042-AACA-D9B504AFD55D}"/>
          </ac:inkMkLst>
        </pc:inkChg>
        <pc:inkChg chg="add del">
          <ac:chgData name="Jim Beland" userId="d41a4da1a37fb713" providerId="LiveId" clId="{A670F07A-ED95-478A-99AD-8A5FD1EC187D}" dt="2020-05-08T01:17:15.193" v="3992"/>
          <ac:inkMkLst>
            <pc:docMk/>
            <pc:sldMk cId="3756474934" sldId="326"/>
            <ac:inkMk id="60" creationId="{063E7D51-1295-4CD2-9A25-342EA9F39DB0}"/>
          </ac:inkMkLst>
        </pc:inkChg>
        <pc:inkChg chg="add del">
          <ac:chgData name="Jim Beland" userId="d41a4da1a37fb713" providerId="LiveId" clId="{A670F07A-ED95-478A-99AD-8A5FD1EC187D}" dt="2020-05-08T01:17:15.193" v="3992"/>
          <ac:inkMkLst>
            <pc:docMk/>
            <pc:sldMk cId="3756474934" sldId="326"/>
            <ac:inkMk id="61" creationId="{22F0E946-5EBD-495E-A8F2-0CE36197DB7B}"/>
          </ac:inkMkLst>
        </pc:inkChg>
        <pc:inkChg chg="add del">
          <ac:chgData name="Jim Beland" userId="d41a4da1a37fb713" providerId="LiveId" clId="{A670F07A-ED95-478A-99AD-8A5FD1EC187D}" dt="2020-05-08T01:17:17.284" v="3997"/>
          <ac:inkMkLst>
            <pc:docMk/>
            <pc:sldMk cId="3756474934" sldId="326"/>
            <ac:inkMk id="62" creationId="{E240B96D-E799-4BE5-876C-916D14B4AA6B}"/>
          </ac:inkMkLst>
        </pc:inkChg>
        <pc:inkChg chg="add">
          <ac:chgData name="Jim Beland" userId="d41a4da1a37fb713" providerId="LiveId" clId="{A670F07A-ED95-478A-99AD-8A5FD1EC187D}" dt="2020-05-08T01:17:15.193" v="3992"/>
          <ac:inkMkLst>
            <pc:docMk/>
            <pc:sldMk cId="3756474934" sldId="326"/>
            <ac:inkMk id="63" creationId="{AA3E9A65-710C-464A-9D5D-AD8BFD75F3A6}"/>
          </ac:inkMkLst>
        </pc:inkChg>
        <pc:inkChg chg="add del">
          <ac:chgData name="Jim Beland" userId="d41a4da1a37fb713" providerId="LiveId" clId="{A670F07A-ED95-478A-99AD-8A5FD1EC187D}" dt="2020-05-08T01:17:17.284" v="3997"/>
          <ac:inkMkLst>
            <pc:docMk/>
            <pc:sldMk cId="3756474934" sldId="326"/>
            <ac:inkMk id="64" creationId="{C03DA316-259F-4A5C-8434-7748FCCC0640}"/>
          </ac:inkMkLst>
        </pc:inkChg>
        <pc:inkChg chg="add del">
          <ac:chgData name="Jim Beland" userId="d41a4da1a37fb713" providerId="LiveId" clId="{A670F07A-ED95-478A-99AD-8A5FD1EC187D}" dt="2020-05-08T01:17:17.284" v="3997"/>
          <ac:inkMkLst>
            <pc:docMk/>
            <pc:sldMk cId="3756474934" sldId="326"/>
            <ac:inkMk id="65" creationId="{E8EDE8DD-E27A-4574-A354-09FD4A36CEAE}"/>
          </ac:inkMkLst>
        </pc:inkChg>
        <pc:inkChg chg="add del">
          <ac:chgData name="Jim Beland" userId="d41a4da1a37fb713" providerId="LiveId" clId="{A670F07A-ED95-478A-99AD-8A5FD1EC187D}" dt="2020-05-08T01:17:17.284" v="3997"/>
          <ac:inkMkLst>
            <pc:docMk/>
            <pc:sldMk cId="3756474934" sldId="326"/>
            <ac:inkMk id="66" creationId="{371BA5CE-A74E-4D03-92B2-3245B1A79AD3}"/>
          </ac:inkMkLst>
        </pc:inkChg>
        <pc:inkChg chg="add del">
          <ac:chgData name="Jim Beland" userId="d41a4da1a37fb713" providerId="LiveId" clId="{A670F07A-ED95-478A-99AD-8A5FD1EC187D}" dt="2020-05-08T01:17:17.284" v="3997"/>
          <ac:inkMkLst>
            <pc:docMk/>
            <pc:sldMk cId="3756474934" sldId="326"/>
            <ac:inkMk id="67" creationId="{7E911994-5B47-42D2-8074-3462E03AA39C}"/>
          </ac:inkMkLst>
        </pc:inkChg>
        <pc:inkChg chg="add">
          <ac:chgData name="Jim Beland" userId="d41a4da1a37fb713" providerId="LiveId" clId="{A670F07A-ED95-478A-99AD-8A5FD1EC187D}" dt="2020-05-08T01:17:17.284" v="3997"/>
          <ac:inkMkLst>
            <pc:docMk/>
            <pc:sldMk cId="3756474934" sldId="326"/>
            <ac:inkMk id="68" creationId="{331EFA22-FD7C-4561-974C-F3F5CA81C549}"/>
          </ac:inkMkLst>
        </pc:inkChg>
        <pc:inkChg chg="add del">
          <ac:chgData name="Jim Beland" userId="d41a4da1a37fb713" providerId="LiveId" clId="{A670F07A-ED95-478A-99AD-8A5FD1EC187D}" dt="2020-05-08T01:17:25.096" v="4001"/>
          <ac:inkMkLst>
            <pc:docMk/>
            <pc:sldMk cId="3756474934" sldId="326"/>
            <ac:inkMk id="69" creationId="{7899B110-9705-4B29-BE47-FE3BC37607C5}"/>
          </ac:inkMkLst>
        </pc:inkChg>
        <pc:inkChg chg="add del">
          <ac:chgData name="Jim Beland" userId="d41a4da1a37fb713" providerId="LiveId" clId="{A670F07A-ED95-478A-99AD-8A5FD1EC187D}" dt="2020-05-08T01:17:25.096" v="4001"/>
          <ac:inkMkLst>
            <pc:docMk/>
            <pc:sldMk cId="3756474934" sldId="326"/>
            <ac:inkMk id="70" creationId="{4D5B01D4-9C1D-41C8-8AE2-F82B9703BCD4}"/>
          </ac:inkMkLst>
        </pc:inkChg>
        <pc:inkChg chg="add del">
          <ac:chgData name="Jim Beland" userId="d41a4da1a37fb713" providerId="LiveId" clId="{A670F07A-ED95-478A-99AD-8A5FD1EC187D}" dt="2020-05-08T01:17:25.096" v="4001"/>
          <ac:inkMkLst>
            <pc:docMk/>
            <pc:sldMk cId="3756474934" sldId="326"/>
            <ac:inkMk id="71" creationId="{87B9A9DC-E3AD-4B5B-9DBC-B05CB5661596}"/>
          </ac:inkMkLst>
        </pc:inkChg>
        <pc:inkChg chg="add">
          <ac:chgData name="Jim Beland" userId="d41a4da1a37fb713" providerId="LiveId" clId="{A670F07A-ED95-478A-99AD-8A5FD1EC187D}" dt="2020-05-08T01:17:25.096" v="4001"/>
          <ac:inkMkLst>
            <pc:docMk/>
            <pc:sldMk cId="3756474934" sldId="326"/>
            <ac:inkMk id="72" creationId="{1276D0AA-5974-4045-8EB7-6BBC0DE22CF6}"/>
          </ac:inkMkLst>
        </pc:inkChg>
      </pc:sldChg>
      <pc:sldChg chg="addSp delSp modSp add del">
        <pc:chgData name="Jim Beland" userId="d41a4da1a37fb713" providerId="LiveId" clId="{A670F07A-ED95-478A-99AD-8A5FD1EC187D}" dt="2020-05-08T01:36:20.728" v="5357" actId="2696"/>
        <pc:sldMkLst>
          <pc:docMk/>
          <pc:sldMk cId="626173524" sldId="327"/>
        </pc:sldMkLst>
        <pc:spChg chg="mod">
          <ac:chgData name="Jim Beland" userId="d41a4da1a37fb713" providerId="LiveId" clId="{A670F07A-ED95-478A-99AD-8A5FD1EC187D}" dt="2020-05-08T01:18:00.391" v="4181" actId="20577"/>
          <ac:spMkLst>
            <pc:docMk/>
            <pc:sldMk cId="626173524" sldId="327"/>
            <ac:spMk id="4" creationId="{0BF6212E-4C81-4597-AC6C-8DA1EE274C4A}"/>
          </ac:spMkLst>
        </pc:spChg>
        <pc:inkChg chg="add del">
          <ac:chgData name="Jim Beland" userId="d41a4da1a37fb713" providerId="LiveId" clId="{A670F07A-ED95-478A-99AD-8A5FD1EC187D}" dt="2020-05-08T01:31:27.796" v="5009"/>
          <ac:inkMkLst>
            <pc:docMk/>
            <pc:sldMk cId="626173524" sldId="327"/>
            <ac:inkMk id="9" creationId="{8DC14F3F-AA2B-4A95-AAF9-90DDCAE7231A}"/>
          </ac:inkMkLst>
        </pc:inkChg>
        <pc:inkChg chg="add del">
          <ac:chgData name="Jim Beland" userId="d41a4da1a37fb713" providerId="LiveId" clId="{A670F07A-ED95-478A-99AD-8A5FD1EC187D}" dt="2020-05-08T01:18:13.393" v="4185"/>
          <ac:inkMkLst>
            <pc:docMk/>
            <pc:sldMk cId="626173524" sldId="327"/>
            <ac:inkMk id="11" creationId="{B3A5A809-1260-4DFE-9674-AE51E6CA3F58}"/>
          </ac:inkMkLst>
        </pc:inkChg>
        <pc:inkChg chg="add del">
          <ac:chgData name="Jim Beland" userId="d41a4da1a37fb713" providerId="LiveId" clId="{A670F07A-ED95-478A-99AD-8A5FD1EC187D}" dt="2020-05-08T01:18:13.393" v="4185"/>
          <ac:inkMkLst>
            <pc:docMk/>
            <pc:sldMk cId="626173524" sldId="327"/>
            <ac:inkMk id="15" creationId="{468A4867-BF9C-4CE2-BB1F-88CA2ACC4EC4}"/>
          </ac:inkMkLst>
        </pc:inkChg>
        <pc:inkChg chg="add del">
          <ac:chgData name="Jim Beland" userId="d41a4da1a37fb713" providerId="LiveId" clId="{A670F07A-ED95-478A-99AD-8A5FD1EC187D}" dt="2020-05-08T01:31:27.796" v="5009"/>
          <ac:inkMkLst>
            <pc:docMk/>
            <pc:sldMk cId="626173524" sldId="327"/>
            <ac:inkMk id="17" creationId="{5102482D-B002-4332-AC5A-981B86692FD9}"/>
          </ac:inkMkLst>
        </pc:inkChg>
        <pc:inkChg chg="add del">
          <ac:chgData name="Jim Beland" userId="d41a4da1a37fb713" providerId="LiveId" clId="{A670F07A-ED95-478A-99AD-8A5FD1EC187D}" dt="2020-05-08T01:18:16.468" v="4188"/>
          <ac:inkMkLst>
            <pc:docMk/>
            <pc:sldMk cId="626173524" sldId="327"/>
            <ac:inkMk id="24" creationId="{C36D6CAA-02FA-40A7-AE7A-DBF72F9EDD97}"/>
          </ac:inkMkLst>
        </pc:inkChg>
        <pc:inkChg chg="add del">
          <ac:chgData name="Jim Beland" userId="d41a4da1a37fb713" providerId="LiveId" clId="{A670F07A-ED95-478A-99AD-8A5FD1EC187D}" dt="2020-05-08T01:18:16.468" v="4188"/>
          <ac:inkMkLst>
            <pc:docMk/>
            <pc:sldMk cId="626173524" sldId="327"/>
            <ac:inkMk id="25" creationId="{56E2A564-B6DB-4FBC-8B96-820BE33077D2}"/>
          </ac:inkMkLst>
        </pc:inkChg>
        <pc:inkChg chg="add del">
          <ac:chgData name="Jim Beland" userId="d41a4da1a37fb713" providerId="LiveId" clId="{A670F07A-ED95-478A-99AD-8A5FD1EC187D}" dt="2020-05-08T01:18:18.504" v="4190"/>
          <ac:inkMkLst>
            <pc:docMk/>
            <pc:sldMk cId="626173524" sldId="327"/>
            <ac:inkMk id="26" creationId="{FE4A1738-701B-4CB9-8B3E-07DCB2C887FB}"/>
          </ac:inkMkLst>
        </pc:inkChg>
        <pc:inkChg chg="add del">
          <ac:chgData name="Jim Beland" userId="d41a4da1a37fb713" providerId="LiveId" clId="{A670F07A-ED95-478A-99AD-8A5FD1EC187D}" dt="2020-05-08T01:18:18.504" v="4190"/>
          <ac:inkMkLst>
            <pc:docMk/>
            <pc:sldMk cId="626173524" sldId="327"/>
            <ac:inkMk id="31" creationId="{5D1E18EB-2C03-44E2-AAE6-C9F4F6388011}"/>
          </ac:inkMkLst>
        </pc:inkChg>
        <pc:inkChg chg="add del">
          <ac:chgData name="Jim Beland" userId="d41a4da1a37fb713" providerId="LiveId" clId="{A670F07A-ED95-478A-99AD-8A5FD1EC187D}" dt="2020-05-08T01:18:22.094" v="4194"/>
          <ac:inkMkLst>
            <pc:docMk/>
            <pc:sldMk cId="626173524" sldId="327"/>
            <ac:inkMk id="32" creationId="{517616A4-7A20-417A-8248-0FE2FB270B53}"/>
          </ac:inkMkLst>
        </pc:inkChg>
        <pc:inkChg chg="add del">
          <ac:chgData name="Jim Beland" userId="d41a4da1a37fb713" providerId="LiveId" clId="{A670F07A-ED95-478A-99AD-8A5FD1EC187D}" dt="2020-05-08T01:18:22.094" v="4194"/>
          <ac:inkMkLst>
            <pc:docMk/>
            <pc:sldMk cId="626173524" sldId="327"/>
            <ac:inkMk id="34" creationId="{882A31CE-99D4-4314-8EB9-930E765F6A98}"/>
          </ac:inkMkLst>
        </pc:inkChg>
        <pc:inkChg chg="add del">
          <ac:chgData name="Jim Beland" userId="d41a4da1a37fb713" providerId="LiveId" clId="{A670F07A-ED95-478A-99AD-8A5FD1EC187D}" dt="2020-05-08T01:18:22.094" v="4194"/>
          <ac:inkMkLst>
            <pc:docMk/>
            <pc:sldMk cId="626173524" sldId="327"/>
            <ac:inkMk id="35" creationId="{2276CAFD-2E2E-4CA4-BF5A-FFB55293B30B}"/>
          </ac:inkMkLst>
        </pc:inkChg>
        <pc:inkChg chg="add del">
          <ac:chgData name="Jim Beland" userId="d41a4da1a37fb713" providerId="LiveId" clId="{A670F07A-ED95-478A-99AD-8A5FD1EC187D}" dt="2020-05-08T01:18:22.094" v="4194"/>
          <ac:inkMkLst>
            <pc:docMk/>
            <pc:sldMk cId="626173524" sldId="327"/>
            <ac:inkMk id="36" creationId="{459DAD04-58C1-44C9-923C-B27D2794E2FB}"/>
          </ac:inkMkLst>
        </pc:inkChg>
        <pc:inkChg chg="add del">
          <ac:chgData name="Jim Beland" userId="d41a4da1a37fb713" providerId="LiveId" clId="{A670F07A-ED95-478A-99AD-8A5FD1EC187D}" dt="2020-05-08T01:18:34.180" v="4208"/>
          <ac:inkMkLst>
            <pc:docMk/>
            <pc:sldMk cId="626173524" sldId="327"/>
            <ac:inkMk id="37" creationId="{8F935B23-7721-47F1-9A99-D788DB60851F}"/>
          </ac:inkMkLst>
        </pc:inkChg>
        <pc:inkChg chg="add del">
          <ac:chgData name="Jim Beland" userId="d41a4da1a37fb713" providerId="LiveId" clId="{A670F07A-ED95-478A-99AD-8A5FD1EC187D}" dt="2020-05-08T01:18:34.180" v="4208"/>
          <ac:inkMkLst>
            <pc:docMk/>
            <pc:sldMk cId="626173524" sldId="327"/>
            <ac:inkMk id="38" creationId="{7E9C14F8-8482-4E9A-A9B6-9750F3F81FEF}"/>
          </ac:inkMkLst>
        </pc:inkChg>
        <pc:inkChg chg="add del">
          <ac:chgData name="Jim Beland" userId="d41a4da1a37fb713" providerId="LiveId" clId="{A670F07A-ED95-478A-99AD-8A5FD1EC187D}" dt="2020-05-08T01:18:34.180" v="4208"/>
          <ac:inkMkLst>
            <pc:docMk/>
            <pc:sldMk cId="626173524" sldId="327"/>
            <ac:inkMk id="39" creationId="{19C30320-2BD5-4C80-82B0-14858B5DB01E}"/>
          </ac:inkMkLst>
        </pc:inkChg>
        <pc:inkChg chg="add del">
          <ac:chgData name="Jim Beland" userId="d41a4da1a37fb713" providerId="LiveId" clId="{A670F07A-ED95-478A-99AD-8A5FD1EC187D}" dt="2020-05-08T01:18:34.180" v="4208"/>
          <ac:inkMkLst>
            <pc:docMk/>
            <pc:sldMk cId="626173524" sldId="327"/>
            <ac:inkMk id="40" creationId="{1C724DF8-7313-4D1E-A61C-45DD3299EFFB}"/>
          </ac:inkMkLst>
        </pc:inkChg>
        <pc:inkChg chg="add del">
          <ac:chgData name="Jim Beland" userId="d41a4da1a37fb713" providerId="LiveId" clId="{A670F07A-ED95-478A-99AD-8A5FD1EC187D}" dt="2020-05-08T01:18:34.180" v="4208"/>
          <ac:inkMkLst>
            <pc:docMk/>
            <pc:sldMk cId="626173524" sldId="327"/>
            <ac:inkMk id="41" creationId="{B530F28A-6010-4E64-9D25-02B0B5780685}"/>
          </ac:inkMkLst>
        </pc:inkChg>
        <pc:inkChg chg="add del">
          <ac:chgData name="Jim Beland" userId="d41a4da1a37fb713" providerId="LiveId" clId="{A670F07A-ED95-478A-99AD-8A5FD1EC187D}" dt="2020-05-08T01:18:34.180" v="4208"/>
          <ac:inkMkLst>
            <pc:docMk/>
            <pc:sldMk cId="626173524" sldId="327"/>
            <ac:inkMk id="42" creationId="{746F84E1-570A-4F34-996A-CE8F5818AA9D}"/>
          </ac:inkMkLst>
        </pc:inkChg>
        <pc:inkChg chg="add del">
          <ac:chgData name="Jim Beland" userId="d41a4da1a37fb713" providerId="LiveId" clId="{A670F07A-ED95-478A-99AD-8A5FD1EC187D}" dt="2020-05-08T01:18:34.180" v="4208"/>
          <ac:inkMkLst>
            <pc:docMk/>
            <pc:sldMk cId="626173524" sldId="327"/>
            <ac:inkMk id="43" creationId="{07D88B9C-4B0C-4831-AA84-F26524FD9B83}"/>
          </ac:inkMkLst>
        </pc:inkChg>
        <pc:inkChg chg="add del">
          <ac:chgData name="Jim Beland" userId="d41a4da1a37fb713" providerId="LiveId" clId="{A670F07A-ED95-478A-99AD-8A5FD1EC187D}" dt="2020-05-08T01:18:34.180" v="4208"/>
          <ac:inkMkLst>
            <pc:docMk/>
            <pc:sldMk cId="626173524" sldId="327"/>
            <ac:inkMk id="44" creationId="{44B78F69-85D1-4DBB-A9F1-E0E3401CF2F1}"/>
          </ac:inkMkLst>
        </pc:inkChg>
        <pc:inkChg chg="add del">
          <ac:chgData name="Jim Beland" userId="d41a4da1a37fb713" providerId="LiveId" clId="{A670F07A-ED95-478A-99AD-8A5FD1EC187D}" dt="2020-05-08T01:18:34.180" v="4208"/>
          <ac:inkMkLst>
            <pc:docMk/>
            <pc:sldMk cId="626173524" sldId="327"/>
            <ac:inkMk id="45" creationId="{E6F08250-65F7-4C6A-917B-FC7AF2159BBC}"/>
          </ac:inkMkLst>
        </pc:inkChg>
        <pc:inkChg chg="add del">
          <ac:chgData name="Jim Beland" userId="d41a4da1a37fb713" providerId="LiveId" clId="{A670F07A-ED95-478A-99AD-8A5FD1EC187D}" dt="2020-05-08T01:18:34.180" v="4208"/>
          <ac:inkMkLst>
            <pc:docMk/>
            <pc:sldMk cId="626173524" sldId="327"/>
            <ac:inkMk id="46" creationId="{5F688FB6-9DFD-4768-A12F-D0554454ABC4}"/>
          </ac:inkMkLst>
        </pc:inkChg>
        <pc:inkChg chg="add del">
          <ac:chgData name="Jim Beland" userId="d41a4da1a37fb713" providerId="LiveId" clId="{A670F07A-ED95-478A-99AD-8A5FD1EC187D}" dt="2020-05-08T01:18:34.180" v="4208"/>
          <ac:inkMkLst>
            <pc:docMk/>
            <pc:sldMk cId="626173524" sldId="327"/>
            <ac:inkMk id="47" creationId="{405935D0-BFC2-4D7B-B3D0-80A2FB23C609}"/>
          </ac:inkMkLst>
        </pc:inkChg>
        <pc:inkChg chg="add del">
          <ac:chgData name="Jim Beland" userId="d41a4da1a37fb713" providerId="LiveId" clId="{A670F07A-ED95-478A-99AD-8A5FD1EC187D}" dt="2020-05-08T01:18:34.180" v="4208"/>
          <ac:inkMkLst>
            <pc:docMk/>
            <pc:sldMk cId="626173524" sldId="327"/>
            <ac:inkMk id="48" creationId="{5E1A545D-EA09-4C11-A2DF-547A3BDA70AB}"/>
          </ac:inkMkLst>
        </pc:inkChg>
        <pc:inkChg chg="add del">
          <ac:chgData name="Jim Beland" userId="d41a4da1a37fb713" providerId="LiveId" clId="{A670F07A-ED95-478A-99AD-8A5FD1EC187D}" dt="2020-05-08T01:18:34.180" v="4208"/>
          <ac:inkMkLst>
            <pc:docMk/>
            <pc:sldMk cId="626173524" sldId="327"/>
            <ac:inkMk id="49" creationId="{55D89262-0B51-4B11-9D3D-8EFEDFB09E68}"/>
          </ac:inkMkLst>
        </pc:inkChg>
        <pc:inkChg chg="add del">
          <ac:chgData name="Jim Beland" userId="d41a4da1a37fb713" providerId="LiveId" clId="{A670F07A-ED95-478A-99AD-8A5FD1EC187D}" dt="2020-05-08T01:18:34.180" v="4208"/>
          <ac:inkMkLst>
            <pc:docMk/>
            <pc:sldMk cId="626173524" sldId="327"/>
            <ac:inkMk id="50" creationId="{D9B0E653-7C31-45CB-8993-1D5FA9746B22}"/>
          </ac:inkMkLst>
        </pc:inkChg>
        <pc:inkChg chg="add del">
          <ac:chgData name="Jim Beland" userId="d41a4da1a37fb713" providerId="LiveId" clId="{A670F07A-ED95-478A-99AD-8A5FD1EC187D}" dt="2020-05-08T01:18:39.583" v="4218"/>
          <ac:inkMkLst>
            <pc:docMk/>
            <pc:sldMk cId="626173524" sldId="327"/>
            <ac:inkMk id="51" creationId="{53DB9530-2F09-4A98-A1D6-A34E133B23EB}"/>
          </ac:inkMkLst>
        </pc:inkChg>
        <pc:inkChg chg="add del">
          <ac:chgData name="Jim Beland" userId="d41a4da1a37fb713" providerId="LiveId" clId="{A670F07A-ED95-478A-99AD-8A5FD1EC187D}" dt="2020-05-08T01:31:27.295" v="5008"/>
          <ac:inkMkLst>
            <pc:docMk/>
            <pc:sldMk cId="626173524" sldId="327"/>
            <ac:inkMk id="52" creationId="{3EBA2FD4-E0B6-4E2D-A33B-58055C1CA846}"/>
          </ac:inkMkLst>
        </pc:inkChg>
        <pc:inkChg chg="add del">
          <ac:chgData name="Jim Beland" userId="d41a4da1a37fb713" providerId="LiveId" clId="{A670F07A-ED95-478A-99AD-8A5FD1EC187D}" dt="2020-05-08T01:18:39.583" v="4218"/>
          <ac:inkMkLst>
            <pc:docMk/>
            <pc:sldMk cId="626173524" sldId="327"/>
            <ac:inkMk id="53" creationId="{A3348753-122A-4361-92F9-7C30D7034EC2}"/>
          </ac:inkMkLst>
        </pc:inkChg>
        <pc:inkChg chg="add del">
          <ac:chgData name="Jim Beland" userId="d41a4da1a37fb713" providerId="LiveId" clId="{A670F07A-ED95-478A-99AD-8A5FD1EC187D}" dt="2020-05-08T01:18:39.583" v="4218"/>
          <ac:inkMkLst>
            <pc:docMk/>
            <pc:sldMk cId="626173524" sldId="327"/>
            <ac:inkMk id="54" creationId="{7971D9E0-BDB4-422E-AD7B-3F86FB4BD8F3}"/>
          </ac:inkMkLst>
        </pc:inkChg>
        <pc:inkChg chg="add del">
          <ac:chgData name="Jim Beland" userId="d41a4da1a37fb713" providerId="LiveId" clId="{A670F07A-ED95-478A-99AD-8A5FD1EC187D}" dt="2020-05-08T01:18:39.583" v="4218"/>
          <ac:inkMkLst>
            <pc:docMk/>
            <pc:sldMk cId="626173524" sldId="327"/>
            <ac:inkMk id="55" creationId="{E224EC98-B33F-478F-80D7-6E9E13E7C45F}"/>
          </ac:inkMkLst>
        </pc:inkChg>
        <pc:inkChg chg="add del">
          <ac:chgData name="Jim Beland" userId="d41a4da1a37fb713" providerId="LiveId" clId="{A670F07A-ED95-478A-99AD-8A5FD1EC187D}" dt="2020-05-08T01:18:39.583" v="4218"/>
          <ac:inkMkLst>
            <pc:docMk/>
            <pc:sldMk cId="626173524" sldId="327"/>
            <ac:inkMk id="56" creationId="{469B6005-204F-4C88-84D3-2353335A0CDD}"/>
          </ac:inkMkLst>
        </pc:inkChg>
        <pc:inkChg chg="add del">
          <ac:chgData name="Jim Beland" userId="d41a4da1a37fb713" providerId="LiveId" clId="{A670F07A-ED95-478A-99AD-8A5FD1EC187D}" dt="2020-05-08T01:18:39.583" v="4218"/>
          <ac:inkMkLst>
            <pc:docMk/>
            <pc:sldMk cId="626173524" sldId="327"/>
            <ac:inkMk id="57" creationId="{A413E5A3-7C1F-4BCD-83EE-C9E06349AFE1}"/>
          </ac:inkMkLst>
        </pc:inkChg>
        <pc:inkChg chg="add del">
          <ac:chgData name="Jim Beland" userId="d41a4da1a37fb713" providerId="LiveId" clId="{A670F07A-ED95-478A-99AD-8A5FD1EC187D}" dt="2020-05-08T01:18:39.583" v="4218"/>
          <ac:inkMkLst>
            <pc:docMk/>
            <pc:sldMk cId="626173524" sldId="327"/>
            <ac:inkMk id="58" creationId="{01E4107B-7D95-4B7F-8F01-1EB03CAADD5D}"/>
          </ac:inkMkLst>
        </pc:inkChg>
        <pc:inkChg chg="add del">
          <ac:chgData name="Jim Beland" userId="d41a4da1a37fb713" providerId="LiveId" clId="{A670F07A-ED95-478A-99AD-8A5FD1EC187D}" dt="2020-05-08T01:18:39.583" v="4218"/>
          <ac:inkMkLst>
            <pc:docMk/>
            <pc:sldMk cId="626173524" sldId="327"/>
            <ac:inkMk id="59" creationId="{F65FFE8E-4F9C-49FE-AB8F-D7E9CBFE5A16}"/>
          </ac:inkMkLst>
        </pc:inkChg>
        <pc:inkChg chg="add del">
          <ac:chgData name="Jim Beland" userId="d41a4da1a37fb713" providerId="LiveId" clId="{A670F07A-ED95-478A-99AD-8A5FD1EC187D}" dt="2020-05-08T01:18:39.583" v="4218"/>
          <ac:inkMkLst>
            <pc:docMk/>
            <pc:sldMk cId="626173524" sldId="327"/>
            <ac:inkMk id="60" creationId="{7B684E14-B3A5-4EEC-91E8-150B49A3F7FB}"/>
          </ac:inkMkLst>
        </pc:inkChg>
        <pc:inkChg chg="add del">
          <ac:chgData name="Jim Beland" userId="d41a4da1a37fb713" providerId="LiveId" clId="{A670F07A-ED95-478A-99AD-8A5FD1EC187D}" dt="2020-05-08T01:18:39.583" v="4218"/>
          <ac:inkMkLst>
            <pc:docMk/>
            <pc:sldMk cId="626173524" sldId="327"/>
            <ac:inkMk id="61" creationId="{00825758-9CC6-4EF9-B98D-D7E32E332C63}"/>
          </ac:inkMkLst>
        </pc:inkChg>
        <pc:inkChg chg="add del">
          <ac:chgData name="Jim Beland" userId="d41a4da1a37fb713" providerId="LiveId" clId="{A670F07A-ED95-478A-99AD-8A5FD1EC187D}" dt="2020-05-08T01:31:27.295" v="5008"/>
          <ac:inkMkLst>
            <pc:docMk/>
            <pc:sldMk cId="626173524" sldId="327"/>
            <ac:inkMk id="62" creationId="{B031C9FF-E6AC-4DAE-98E1-3C55B1FFA627}"/>
          </ac:inkMkLst>
        </pc:inkChg>
        <pc:inkChg chg="add del">
          <ac:chgData name="Jim Beland" userId="d41a4da1a37fb713" providerId="LiveId" clId="{A670F07A-ED95-478A-99AD-8A5FD1EC187D}" dt="2020-05-08T01:18:42.885" v="4222"/>
          <ac:inkMkLst>
            <pc:docMk/>
            <pc:sldMk cId="626173524" sldId="327"/>
            <ac:inkMk id="63" creationId="{5714CE93-71B2-4CCE-BF27-6DD5AD64FC14}"/>
          </ac:inkMkLst>
        </pc:inkChg>
        <pc:inkChg chg="add del">
          <ac:chgData name="Jim Beland" userId="d41a4da1a37fb713" providerId="LiveId" clId="{A670F07A-ED95-478A-99AD-8A5FD1EC187D}" dt="2020-05-08T01:18:42.885" v="4222"/>
          <ac:inkMkLst>
            <pc:docMk/>
            <pc:sldMk cId="626173524" sldId="327"/>
            <ac:inkMk id="64" creationId="{A0DB8E76-84F6-48E9-BDD7-EB7B90F89CCF}"/>
          </ac:inkMkLst>
        </pc:inkChg>
        <pc:inkChg chg="add del">
          <ac:chgData name="Jim Beland" userId="d41a4da1a37fb713" providerId="LiveId" clId="{A670F07A-ED95-478A-99AD-8A5FD1EC187D}" dt="2020-05-08T01:18:42.885" v="4222"/>
          <ac:inkMkLst>
            <pc:docMk/>
            <pc:sldMk cId="626173524" sldId="327"/>
            <ac:inkMk id="65" creationId="{F2C0C492-62F3-4A61-A51B-ED2AF76B091B}"/>
          </ac:inkMkLst>
        </pc:inkChg>
        <pc:inkChg chg="add">
          <ac:chgData name="Jim Beland" userId="d41a4da1a37fb713" providerId="LiveId" clId="{A670F07A-ED95-478A-99AD-8A5FD1EC187D}" dt="2020-05-08T01:18:42.885" v="4222"/>
          <ac:inkMkLst>
            <pc:docMk/>
            <pc:sldMk cId="626173524" sldId="327"/>
            <ac:inkMk id="66" creationId="{07480A33-8772-454D-B0E8-114F7CCDC8CD}"/>
          </ac:inkMkLst>
        </pc:inkChg>
        <pc:inkChg chg="add del">
          <ac:chgData name="Jim Beland" userId="d41a4da1a37fb713" providerId="LiveId" clId="{A670F07A-ED95-478A-99AD-8A5FD1EC187D}" dt="2020-05-08T01:18:54.206" v="4232"/>
          <ac:inkMkLst>
            <pc:docMk/>
            <pc:sldMk cId="626173524" sldId="327"/>
            <ac:inkMk id="67" creationId="{64E23525-FECF-4C8F-9A40-3B3427511F4C}"/>
          </ac:inkMkLst>
        </pc:inkChg>
        <pc:inkChg chg="add del">
          <ac:chgData name="Jim Beland" userId="d41a4da1a37fb713" providerId="LiveId" clId="{A670F07A-ED95-478A-99AD-8A5FD1EC187D}" dt="2020-05-08T01:18:54.206" v="4232"/>
          <ac:inkMkLst>
            <pc:docMk/>
            <pc:sldMk cId="626173524" sldId="327"/>
            <ac:inkMk id="68" creationId="{E11D947F-6A56-4976-B40A-80DDC64B1F2C}"/>
          </ac:inkMkLst>
        </pc:inkChg>
        <pc:inkChg chg="add del">
          <ac:chgData name="Jim Beland" userId="d41a4da1a37fb713" providerId="LiveId" clId="{A670F07A-ED95-478A-99AD-8A5FD1EC187D}" dt="2020-05-08T01:18:54.206" v="4232"/>
          <ac:inkMkLst>
            <pc:docMk/>
            <pc:sldMk cId="626173524" sldId="327"/>
            <ac:inkMk id="69" creationId="{0453A0BB-078E-4AA5-8BDB-66CDCBFA1705}"/>
          </ac:inkMkLst>
        </pc:inkChg>
        <pc:inkChg chg="add del">
          <ac:chgData name="Jim Beland" userId="d41a4da1a37fb713" providerId="LiveId" clId="{A670F07A-ED95-478A-99AD-8A5FD1EC187D}" dt="2020-05-08T01:18:54.206" v="4232"/>
          <ac:inkMkLst>
            <pc:docMk/>
            <pc:sldMk cId="626173524" sldId="327"/>
            <ac:inkMk id="70" creationId="{4463ED80-DF75-49FC-A847-BA6749509020}"/>
          </ac:inkMkLst>
        </pc:inkChg>
        <pc:inkChg chg="add del">
          <ac:chgData name="Jim Beland" userId="d41a4da1a37fb713" providerId="LiveId" clId="{A670F07A-ED95-478A-99AD-8A5FD1EC187D}" dt="2020-05-08T01:18:54.206" v="4232"/>
          <ac:inkMkLst>
            <pc:docMk/>
            <pc:sldMk cId="626173524" sldId="327"/>
            <ac:inkMk id="71" creationId="{93855C2D-5769-4552-A946-5AAEBC112F75}"/>
          </ac:inkMkLst>
        </pc:inkChg>
        <pc:inkChg chg="add del">
          <ac:chgData name="Jim Beland" userId="d41a4da1a37fb713" providerId="LiveId" clId="{A670F07A-ED95-478A-99AD-8A5FD1EC187D}" dt="2020-05-08T01:18:54.206" v="4232"/>
          <ac:inkMkLst>
            <pc:docMk/>
            <pc:sldMk cId="626173524" sldId="327"/>
            <ac:inkMk id="72" creationId="{3966AB0B-581C-407B-902A-A8C8FC7B8CB4}"/>
          </ac:inkMkLst>
        </pc:inkChg>
        <pc:inkChg chg="add del">
          <ac:chgData name="Jim Beland" userId="d41a4da1a37fb713" providerId="LiveId" clId="{A670F07A-ED95-478A-99AD-8A5FD1EC187D}" dt="2020-05-08T01:18:54.206" v="4232"/>
          <ac:inkMkLst>
            <pc:docMk/>
            <pc:sldMk cId="626173524" sldId="327"/>
            <ac:inkMk id="73" creationId="{08C6E2A7-405B-4363-8E30-B0FF60A24625}"/>
          </ac:inkMkLst>
        </pc:inkChg>
        <pc:inkChg chg="add del">
          <ac:chgData name="Jim Beland" userId="d41a4da1a37fb713" providerId="LiveId" clId="{A670F07A-ED95-478A-99AD-8A5FD1EC187D}" dt="2020-05-08T01:18:54.206" v="4232"/>
          <ac:inkMkLst>
            <pc:docMk/>
            <pc:sldMk cId="626173524" sldId="327"/>
            <ac:inkMk id="74" creationId="{A2D4C98F-78C7-423C-BF25-5E454E12DB2D}"/>
          </ac:inkMkLst>
        </pc:inkChg>
        <pc:inkChg chg="add del">
          <ac:chgData name="Jim Beland" userId="d41a4da1a37fb713" providerId="LiveId" clId="{A670F07A-ED95-478A-99AD-8A5FD1EC187D}" dt="2020-05-08T01:18:54.206" v="4232"/>
          <ac:inkMkLst>
            <pc:docMk/>
            <pc:sldMk cId="626173524" sldId="327"/>
            <ac:inkMk id="75" creationId="{48D05862-7080-4021-AB14-EF0DCDA1CF68}"/>
          </ac:inkMkLst>
        </pc:inkChg>
        <pc:inkChg chg="add del">
          <ac:chgData name="Jim Beland" userId="d41a4da1a37fb713" providerId="LiveId" clId="{A670F07A-ED95-478A-99AD-8A5FD1EC187D}" dt="2020-05-08T01:18:56.010" v="4235"/>
          <ac:inkMkLst>
            <pc:docMk/>
            <pc:sldMk cId="626173524" sldId="327"/>
            <ac:inkMk id="76" creationId="{5631F214-E3DC-419E-825F-27656C8DD7A8}"/>
          </ac:inkMkLst>
        </pc:inkChg>
        <pc:inkChg chg="add del">
          <ac:chgData name="Jim Beland" userId="d41a4da1a37fb713" providerId="LiveId" clId="{A670F07A-ED95-478A-99AD-8A5FD1EC187D}" dt="2020-05-08T01:18:56.010" v="4235"/>
          <ac:inkMkLst>
            <pc:docMk/>
            <pc:sldMk cId="626173524" sldId="327"/>
            <ac:inkMk id="77" creationId="{4710C3BE-07F4-40EF-8391-AF370923FF6E}"/>
          </ac:inkMkLst>
        </pc:inkChg>
        <pc:inkChg chg="add del">
          <ac:chgData name="Jim Beland" userId="d41a4da1a37fb713" providerId="LiveId" clId="{A670F07A-ED95-478A-99AD-8A5FD1EC187D}" dt="2020-05-08T01:18:56.010" v="4235"/>
          <ac:inkMkLst>
            <pc:docMk/>
            <pc:sldMk cId="626173524" sldId="327"/>
            <ac:inkMk id="78" creationId="{79836EB9-4CC4-49FC-95A0-46D6F4DD7354}"/>
          </ac:inkMkLst>
        </pc:inkChg>
        <pc:inkChg chg="add del">
          <ac:chgData name="Jim Beland" userId="d41a4da1a37fb713" providerId="LiveId" clId="{A670F07A-ED95-478A-99AD-8A5FD1EC187D}" dt="2020-05-08T01:19:00.804" v="4241"/>
          <ac:inkMkLst>
            <pc:docMk/>
            <pc:sldMk cId="626173524" sldId="327"/>
            <ac:inkMk id="79" creationId="{CC3DC40C-5A4D-424E-B124-FB699AB42588}"/>
          </ac:inkMkLst>
        </pc:inkChg>
        <pc:inkChg chg="add del">
          <ac:chgData name="Jim Beland" userId="d41a4da1a37fb713" providerId="LiveId" clId="{A670F07A-ED95-478A-99AD-8A5FD1EC187D}" dt="2020-05-08T01:19:15.177" v="4259" actId="9405"/>
          <ac:inkMkLst>
            <pc:docMk/>
            <pc:sldMk cId="626173524" sldId="327"/>
            <ac:inkMk id="80" creationId="{960A3C6C-B219-49C2-8130-7F04F283192A}"/>
          </ac:inkMkLst>
        </pc:inkChg>
        <pc:inkChg chg="add del">
          <ac:chgData name="Jim Beland" userId="d41a4da1a37fb713" providerId="LiveId" clId="{A670F07A-ED95-478A-99AD-8A5FD1EC187D}" dt="2020-05-08T01:19:15.061" v="4258" actId="9405"/>
          <ac:inkMkLst>
            <pc:docMk/>
            <pc:sldMk cId="626173524" sldId="327"/>
            <ac:inkMk id="81" creationId="{5980A0B5-9EA8-463A-BA4D-F3C0689320CB}"/>
          </ac:inkMkLst>
        </pc:inkChg>
        <pc:inkChg chg="add del">
          <ac:chgData name="Jim Beland" userId="d41a4da1a37fb713" providerId="LiveId" clId="{A670F07A-ED95-478A-99AD-8A5FD1EC187D}" dt="2020-05-08T01:19:14.722" v="4257" actId="9405"/>
          <ac:inkMkLst>
            <pc:docMk/>
            <pc:sldMk cId="626173524" sldId="327"/>
            <ac:inkMk id="82" creationId="{D56132FA-6259-43AB-9AA3-A6799564FC16}"/>
          </ac:inkMkLst>
        </pc:inkChg>
        <pc:inkChg chg="add del">
          <ac:chgData name="Jim Beland" userId="d41a4da1a37fb713" providerId="LiveId" clId="{A670F07A-ED95-478A-99AD-8A5FD1EC187D}" dt="2020-05-08T01:19:14.478" v="4256" actId="9405"/>
          <ac:inkMkLst>
            <pc:docMk/>
            <pc:sldMk cId="626173524" sldId="327"/>
            <ac:inkMk id="83" creationId="{F01446B4-8D85-4053-A2A2-7EF03890DDD5}"/>
          </ac:inkMkLst>
        </pc:inkChg>
        <pc:inkChg chg="add del">
          <ac:chgData name="Jim Beland" userId="d41a4da1a37fb713" providerId="LiveId" clId="{A670F07A-ED95-478A-99AD-8A5FD1EC187D}" dt="2020-05-08T01:19:14.231" v="4255" actId="9405"/>
          <ac:inkMkLst>
            <pc:docMk/>
            <pc:sldMk cId="626173524" sldId="327"/>
            <ac:inkMk id="84" creationId="{0C63F079-04A2-4A63-B1E1-CE4D13C66D64}"/>
          </ac:inkMkLst>
        </pc:inkChg>
        <pc:inkChg chg="add">
          <ac:chgData name="Jim Beland" userId="d41a4da1a37fb713" providerId="LiveId" clId="{A670F07A-ED95-478A-99AD-8A5FD1EC187D}" dt="2020-05-08T01:19:00.804" v="4241"/>
          <ac:inkMkLst>
            <pc:docMk/>
            <pc:sldMk cId="626173524" sldId="327"/>
            <ac:inkMk id="85" creationId="{CDB50165-1092-48FD-AE0A-9932D5E2B0B1}"/>
          </ac:inkMkLst>
        </pc:inkChg>
        <pc:inkChg chg="add del">
          <ac:chgData name="Jim Beland" userId="d41a4da1a37fb713" providerId="LiveId" clId="{A670F07A-ED95-478A-99AD-8A5FD1EC187D}" dt="2020-05-08T01:19:13.999" v="4254" actId="9405"/>
          <ac:inkMkLst>
            <pc:docMk/>
            <pc:sldMk cId="626173524" sldId="327"/>
            <ac:inkMk id="86" creationId="{17A26ABD-048E-4476-9FC9-CB6ECAFCEE83}"/>
          </ac:inkMkLst>
        </pc:inkChg>
        <pc:inkChg chg="add del">
          <ac:chgData name="Jim Beland" userId="d41a4da1a37fb713" providerId="LiveId" clId="{A670F07A-ED95-478A-99AD-8A5FD1EC187D}" dt="2020-05-08T01:19:13.745" v="4253" actId="9405"/>
          <ac:inkMkLst>
            <pc:docMk/>
            <pc:sldMk cId="626173524" sldId="327"/>
            <ac:inkMk id="87" creationId="{937DEC5B-14FB-4A1E-90FE-B238C3AEC713}"/>
          </ac:inkMkLst>
        </pc:inkChg>
        <pc:inkChg chg="add del">
          <ac:chgData name="Jim Beland" userId="d41a4da1a37fb713" providerId="LiveId" clId="{A670F07A-ED95-478A-99AD-8A5FD1EC187D}" dt="2020-05-08T01:19:13.493" v="4252" actId="9405"/>
          <ac:inkMkLst>
            <pc:docMk/>
            <pc:sldMk cId="626173524" sldId="327"/>
            <ac:inkMk id="88" creationId="{94DDDD90-2846-4332-82B9-2F685A99A6C2}"/>
          </ac:inkMkLst>
        </pc:inkChg>
        <pc:inkChg chg="add del">
          <ac:chgData name="Jim Beland" userId="d41a4da1a37fb713" providerId="LiveId" clId="{A670F07A-ED95-478A-99AD-8A5FD1EC187D}" dt="2020-05-08T01:19:13.376" v="4251" actId="9405"/>
          <ac:inkMkLst>
            <pc:docMk/>
            <pc:sldMk cId="626173524" sldId="327"/>
            <ac:inkMk id="89" creationId="{1405387C-D52E-4434-8CBC-035B2BA6525A}"/>
          </ac:inkMkLst>
        </pc:inkChg>
        <pc:inkChg chg="add del">
          <ac:chgData name="Jim Beland" userId="d41a4da1a37fb713" providerId="LiveId" clId="{A670F07A-ED95-478A-99AD-8A5FD1EC187D}" dt="2020-05-08T01:19:13.160" v="4250" actId="9405"/>
          <ac:inkMkLst>
            <pc:docMk/>
            <pc:sldMk cId="626173524" sldId="327"/>
            <ac:inkMk id="90" creationId="{FCECC248-574A-4203-9A7F-4393B8F5381E}"/>
          </ac:inkMkLst>
        </pc:inkChg>
        <pc:inkChg chg="add del">
          <ac:chgData name="Jim Beland" userId="d41a4da1a37fb713" providerId="LiveId" clId="{A670F07A-ED95-478A-99AD-8A5FD1EC187D}" dt="2020-05-08T01:19:12.809" v="4249" actId="9405"/>
          <ac:inkMkLst>
            <pc:docMk/>
            <pc:sldMk cId="626173524" sldId="327"/>
            <ac:inkMk id="91" creationId="{DEB9D06B-8B9E-4F06-A798-45B7FAD0BE54}"/>
          </ac:inkMkLst>
        </pc:inkChg>
        <pc:inkChg chg="add">
          <ac:chgData name="Jim Beland" userId="d41a4da1a37fb713" providerId="LiveId" clId="{A670F07A-ED95-478A-99AD-8A5FD1EC187D}" dt="2020-05-08T01:19:11.002" v="4248"/>
          <ac:inkMkLst>
            <pc:docMk/>
            <pc:sldMk cId="626173524" sldId="327"/>
            <ac:inkMk id="92" creationId="{A42DB6B2-9FCB-4F1E-9458-A2F0CF51AE33}"/>
          </ac:inkMkLst>
        </pc:inkChg>
        <pc:inkChg chg="add del">
          <ac:chgData name="Jim Beland" userId="d41a4da1a37fb713" providerId="LiveId" clId="{A670F07A-ED95-478A-99AD-8A5FD1EC187D}" dt="2020-05-08T01:19:31.102" v="4263"/>
          <ac:inkMkLst>
            <pc:docMk/>
            <pc:sldMk cId="626173524" sldId="327"/>
            <ac:inkMk id="93" creationId="{5762DFA6-C0DD-4586-91F7-BB7A8F4B726F}"/>
          </ac:inkMkLst>
        </pc:inkChg>
        <pc:inkChg chg="add del">
          <ac:chgData name="Jim Beland" userId="d41a4da1a37fb713" providerId="LiveId" clId="{A670F07A-ED95-478A-99AD-8A5FD1EC187D}" dt="2020-05-08T01:19:31.102" v="4263"/>
          <ac:inkMkLst>
            <pc:docMk/>
            <pc:sldMk cId="626173524" sldId="327"/>
            <ac:inkMk id="94" creationId="{21253C8C-905D-42DC-846E-CE8D8A0812CF}"/>
          </ac:inkMkLst>
        </pc:inkChg>
        <pc:inkChg chg="add del">
          <ac:chgData name="Jim Beland" userId="d41a4da1a37fb713" providerId="LiveId" clId="{A670F07A-ED95-478A-99AD-8A5FD1EC187D}" dt="2020-05-08T01:19:31.102" v="4263"/>
          <ac:inkMkLst>
            <pc:docMk/>
            <pc:sldMk cId="626173524" sldId="327"/>
            <ac:inkMk id="95" creationId="{903857CC-3A68-46DC-8972-A1722C0C481D}"/>
          </ac:inkMkLst>
        </pc:inkChg>
        <pc:inkChg chg="add">
          <ac:chgData name="Jim Beland" userId="d41a4da1a37fb713" providerId="LiveId" clId="{A670F07A-ED95-478A-99AD-8A5FD1EC187D}" dt="2020-05-08T01:19:31.102" v="4263"/>
          <ac:inkMkLst>
            <pc:docMk/>
            <pc:sldMk cId="626173524" sldId="327"/>
            <ac:inkMk id="96" creationId="{F0A75582-53CA-4743-B7C2-8012EFA28463}"/>
          </ac:inkMkLst>
        </pc:inkChg>
        <pc:inkChg chg="add del">
          <ac:chgData name="Jim Beland" userId="d41a4da1a37fb713" providerId="LiveId" clId="{A670F07A-ED95-478A-99AD-8A5FD1EC187D}" dt="2020-05-08T01:19:36.501" v="4268"/>
          <ac:inkMkLst>
            <pc:docMk/>
            <pc:sldMk cId="626173524" sldId="327"/>
            <ac:inkMk id="97" creationId="{93D2A98F-084B-40E2-AC51-0A9D79A175A8}"/>
          </ac:inkMkLst>
        </pc:inkChg>
        <pc:inkChg chg="add del">
          <ac:chgData name="Jim Beland" userId="d41a4da1a37fb713" providerId="LiveId" clId="{A670F07A-ED95-478A-99AD-8A5FD1EC187D}" dt="2020-05-08T01:19:36.501" v="4268"/>
          <ac:inkMkLst>
            <pc:docMk/>
            <pc:sldMk cId="626173524" sldId="327"/>
            <ac:inkMk id="98" creationId="{699BDA00-D1D3-4E54-8E4F-CDAFB7C93671}"/>
          </ac:inkMkLst>
        </pc:inkChg>
        <pc:inkChg chg="add del">
          <ac:chgData name="Jim Beland" userId="d41a4da1a37fb713" providerId="LiveId" clId="{A670F07A-ED95-478A-99AD-8A5FD1EC187D}" dt="2020-05-08T01:19:36.501" v="4268"/>
          <ac:inkMkLst>
            <pc:docMk/>
            <pc:sldMk cId="626173524" sldId="327"/>
            <ac:inkMk id="99" creationId="{CF51418C-99B0-4777-B646-99BA6D9E9087}"/>
          </ac:inkMkLst>
        </pc:inkChg>
        <pc:inkChg chg="add del">
          <ac:chgData name="Jim Beland" userId="d41a4da1a37fb713" providerId="LiveId" clId="{A670F07A-ED95-478A-99AD-8A5FD1EC187D}" dt="2020-05-08T01:19:36.501" v="4268"/>
          <ac:inkMkLst>
            <pc:docMk/>
            <pc:sldMk cId="626173524" sldId="327"/>
            <ac:inkMk id="100" creationId="{B9FBE455-617D-44BB-BC16-A6523E91FF35}"/>
          </ac:inkMkLst>
        </pc:inkChg>
        <pc:inkChg chg="add del">
          <ac:chgData name="Jim Beland" userId="d41a4da1a37fb713" providerId="LiveId" clId="{A670F07A-ED95-478A-99AD-8A5FD1EC187D}" dt="2020-05-08T01:19:42.196" v="4275"/>
          <ac:inkMkLst>
            <pc:docMk/>
            <pc:sldMk cId="626173524" sldId="327"/>
            <ac:inkMk id="101" creationId="{8882B2A2-2408-450D-8B74-93FEBEFE28E7}"/>
          </ac:inkMkLst>
        </pc:inkChg>
        <pc:inkChg chg="add del">
          <ac:chgData name="Jim Beland" userId="d41a4da1a37fb713" providerId="LiveId" clId="{A670F07A-ED95-478A-99AD-8A5FD1EC187D}" dt="2020-05-08T01:19:42.196" v="4275"/>
          <ac:inkMkLst>
            <pc:docMk/>
            <pc:sldMk cId="626173524" sldId="327"/>
            <ac:inkMk id="102" creationId="{34F0AD64-0BB9-4E47-AD14-1DC1CC5F1A33}"/>
          </ac:inkMkLst>
        </pc:inkChg>
        <pc:inkChg chg="add del">
          <ac:chgData name="Jim Beland" userId="d41a4da1a37fb713" providerId="LiveId" clId="{A670F07A-ED95-478A-99AD-8A5FD1EC187D}" dt="2020-05-08T01:19:42.196" v="4275"/>
          <ac:inkMkLst>
            <pc:docMk/>
            <pc:sldMk cId="626173524" sldId="327"/>
            <ac:inkMk id="103" creationId="{48BF77A2-E9EC-4F44-9B57-1458728D3A6B}"/>
          </ac:inkMkLst>
        </pc:inkChg>
        <pc:inkChg chg="add del">
          <ac:chgData name="Jim Beland" userId="d41a4da1a37fb713" providerId="LiveId" clId="{A670F07A-ED95-478A-99AD-8A5FD1EC187D}" dt="2020-05-08T01:19:42.196" v="4275"/>
          <ac:inkMkLst>
            <pc:docMk/>
            <pc:sldMk cId="626173524" sldId="327"/>
            <ac:inkMk id="104" creationId="{131ECC71-3D87-431F-B94B-ACBCED00BE47}"/>
          </ac:inkMkLst>
        </pc:inkChg>
        <pc:inkChg chg="add del">
          <ac:chgData name="Jim Beland" userId="d41a4da1a37fb713" providerId="LiveId" clId="{A670F07A-ED95-478A-99AD-8A5FD1EC187D}" dt="2020-05-08T01:19:42.196" v="4275"/>
          <ac:inkMkLst>
            <pc:docMk/>
            <pc:sldMk cId="626173524" sldId="327"/>
            <ac:inkMk id="105" creationId="{C9F053E3-B47D-4089-B724-E020F6848517}"/>
          </ac:inkMkLst>
        </pc:inkChg>
        <pc:inkChg chg="add del">
          <ac:chgData name="Jim Beland" userId="d41a4da1a37fb713" providerId="LiveId" clId="{A670F07A-ED95-478A-99AD-8A5FD1EC187D}" dt="2020-05-08T01:19:42.196" v="4275"/>
          <ac:inkMkLst>
            <pc:docMk/>
            <pc:sldMk cId="626173524" sldId="327"/>
            <ac:inkMk id="106" creationId="{832C3D0D-876E-4CF0-BA39-7F4702919B0A}"/>
          </ac:inkMkLst>
        </pc:inkChg>
        <pc:inkChg chg="add del">
          <ac:chgData name="Jim Beland" userId="d41a4da1a37fb713" providerId="LiveId" clId="{A670F07A-ED95-478A-99AD-8A5FD1EC187D}" dt="2020-05-08T01:19:42.196" v="4275"/>
          <ac:inkMkLst>
            <pc:docMk/>
            <pc:sldMk cId="626173524" sldId="327"/>
            <ac:inkMk id="107" creationId="{69B81213-B220-4B79-8872-58ADE608C522}"/>
          </ac:inkMkLst>
        </pc:inkChg>
        <pc:inkChg chg="add del">
          <ac:chgData name="Jim Beland" userId="d41a4da1a37fb713" providerId="LiveId" clId="{A670F07A-ED95-478A-99AD-8A5FD1EC187D}" dt="2020-05-08T01:19:44.895" v="4279"/>
          <ac:inkMkLst>
            <pc:docMk/>
            <pc:sldMk cId="626173524" sldId="327"/>
            <ac:inkMk id="108" creationId="{EE8BFADB-444B-494A-A486-9823AAE53DD0}"/>
          </ac:inkMkLst>
        </pc:inkChg>
        <pc:inkChg chg="add del">
          <ac:chgData name="Jim Beland" userId="d41a4da1a37fb713" providerId="LiveId" clId="{A670F07A-ED95-478A-99AD-8A5FD1EC187D}" dt="2020-05-08T01:19:44.895" v="4279"/>
          <ac:inkMkLst>
            <pc:docMk/>
            <pc:sldMk cId="626173524" sldId="327"/>
            <ac:inkMk id="109" creationId="{B4247D9E-BA93-4FB1-AD8D-2050DD40E348}"/>
          </ac:inkMkLst>
        </pc:inkChg>
        <pc:inkChg chg="add del">
          <ac:chgData name="Jim Beland" userId="d41a4da1a37fb713" providerId="LiveId" clId="{A670F07A-ED95-478A-99AD-8A5FD1EC187D}" dt="2020-05-08T01:19:44.895" v="4279"/>
          <ac:inkMkLst>
            <pc:docMk/>
            <pc:sldMk cId="626173524" sldId="327"/>
            <ac:inkMk id="110" creationId="{507CF829-A534-4ED5-BB0C-D3FC4056F9A7}"/>
          </ac:inkMkLst>
        </pc:inkChg>
        <pc:inkChg chg="add del">
          <ac:chgData name="Jim Beland" userId="d41a4da1a37fb713" providerId="LiveId" clId="{A670F07A-ED95-478A-99AD-8A5FD1EC187D}" dt="2020-05-08T01:19:44.895" v="4279"/>
          <ac:inkMkLst>
            <pc:docMk/>
            <pc:sldMk cId="626173524" sldId="327"/>
            <ac:inkMk id="111" creationId="{E57E16C0-5F08-46E4-A243-5915F1F9DC91}"/>
          </ac:inkMkLst>
        </pc:inkChg>
        <pc:inkChg chg="add del">
          <ac:chgData name="Jim Beland" userId="d41a4da1a37fb713" providerId="LiveId" clId="{A670F07A-ED95-478A-99AD-8A5FD1EC187D}" dt="2020-05-08T01:20:04.098" v="4306"/>
          <ac:inkMkLst>
            <pc:docMk/>
            <pc:sldMk cId="626173524" sldId="327"/>
            <ac:inkMk id="112" creationId="{565F7886-425E-4254-A690-C2775BCBE374}"/>
          </ac:inkMkLst>
        </pc:inkChg>
        <pc:inkChg chg="add del">
          <ac:chgData name="Jim Beland" userId="d41a4da1a37fb713" providerId="LiveId" clId="{A670F07A-ED95-478A-99AD-8A5FD1EC187D}" dt="2020-05-08T01:19:57.507" v="4297"/>
          <ac:inkMkLst>
            <pc:docMk/>
            <pc:sldMk cId="626173524" sldId="327"/>
            <ac:inkMk id="113" creationId="{0FC2CF22-ECD3-4689-B313-D8362B58CDCA}"/>
          </ac:inkMkLst>
        </pc:inkChg>
        <pc:inkChg chg="add del">
          <ac:chgData name="Jim Beland" userId="d41a4da1a37fb713" providerId="LiveId" clId="{A670F07A-ED95-478A-99AD-8A5FD1EC187D}" dt="2020-05-08T01:19:57.507" v="4297"/>
          <ac:inkMkLst>
            <pc:docMk/>
            <pc:sldMk cId="626173524" sldId="327"/>
            <ac:inkMk id="114" creationId="{CB918871-EE7C-4BCE-96AC-4CD3F27A33A3}"/>
          </ac:inkMkLst>
        </pc:inkChg>
        <pc:inkChg chg="add del">
          <ac:chgData name="Jim Beland" userId="d41a4da1a37fb713" providerId="LiveId" clId="{A670F07A-ED95-478A-99AD-8A5FD1EC187D}" dt="2020-05-08T01:19:57.507" v="4297"/>
          <ac:inkMkLst>
            <pc:docMk/>
            <pc:sldMk cId="626173524" sldId="327"/>
            <ac:inkMk id="115" creationId="{26CC741B-E7FD-44EA-967A-389023D021E5}"/>
          </ac:inkMkLst>
        </pc:inkChg>
        <pc:inkChg chg="add del">
          <ac:chgData name="Jim Beland" userId="d41a4da1a37fb713" providerId="LiveId" clId="{A670F07A-ED95-478A-99AD-8A5FD1EC187D}" dt="2020-05-08T01:19:57.507" v="4297"/>
          <ac:inkMkLst>
            <pc:docMk/>
            <pc:sldMk cId="626173524" sldId="327"/>
            <ac:inkMk id="116" creationId="{2E37CEE5-9B4F-41C8-95AF-A1726E93673E}"/>
          </ac:inkMkLst>
        </pc:inkChg>
        <pc:inkChg chg="add del">
          <ac:chgData name="Jim Beland" userId="d41a4da1a37fb713" providerId="LiveId" clId="{A670F07A-ED95-478A-99AD-8A5FD1EC187D}" dt="2020-05-08T01:19:57.507" v="4297"/>
          <ac:inkMkLst>
            <pc:docMk/>
            <pc:sldMk cId="626173524" sldId="327"/>
            <ac:inkMk id="117" creationId="{3BCB2BE3-6AFE-4063-8980-ECE1DBE9C9E6}"/>
          </ac:inkMkLst>
        </pc:inkChg>
        <pc:inkChg chg="add del">
          <ac:chgData name="Jim Beland" userId="d41a4da1a37fb713" providerId="LiveId" clId="{A670F07A-ED95-478A-99AD-8A5FD1EC187D}" dt="2020-05-08T01:19:57.507" v="4297"/>
          <ac:inkMkLst>
            <pc:docMk/>
            <pc:sldMk cId="626173524" sldId="327"/>
            <ac:inkMk id="118" creationId="{BA2971BF-E9F7-4ED5-AB49-092445335415}"/>
          </ac:inkMkLst>
        </pc:inkChg>
        <pc:inkChg chg="add del">
          <ac:chgData name="Jim Beland" userId="d41a4da1a37fb713" providerId="LiveId" clId="{A670F07A-ED95-478A-99AD-8A5FD1EC187D}" dt="2020-05-08T01:19:57.507" v="4297"/>
          <ac:inkMkLst>
            <pc:docMk/>
            <pc:sldMk cId="626173524" sldId="327"/>
            <ac:inkMk id="119" creationId="{626D080E-1A49-4116-81B4-3A96BDB02DC6}"/>
          </ac:inkMkLst>
        </pc:inkChg>
        <pc:inkChg chg="add del">
          <ac:chgData name="Jim Beland" userId="d41a4da1a37fb713" providerId="LiveId" clId="{A670F07A-ED95-478A-99AD-8A5FD1EC187D}" dt="2020-05-08T01:19:57.507" v="4297"/>
          <ac:inkMkLst>
            <pc:docMk/>
            <pc:sldMk cId="626173524" sldId="327"/>
            <ac:inkMk id="120" creationId="{CC1DF650-DB91-412A-9EED-D962E6929F6E}"/>
          </ac:inkMkLst>
        </pc:inkChg>
        <pc:inkChg chg="add del">
          <ac:chgData name="Jim Beland" userId="d41a4da1a37fb713" providerId="LiveId" clId="{A670F07A-ED95-478A-99AD-8A5FD1EC187D}" dt="2020-05-08T01:19:57.507" v="4297"/>
          <ac:inkMkLst>
            <pc:docMk/>
            <pc:sldMk cId="626173524" sldId="327"/>
            <ac:inkMk id="121" creationId="{1F998E0B-7F4C-47F2-B1A7-619E6BB8788B}"/>
          </ac:inkMkLst>
        </pc:inkChg>
        <pc:inkChg chg="add del">
          <ac:chgData name="Jim Beland" userId="d41a4da1a37fb713" providerId="LiveId" clId="{A670F07A-ED95-478A-99AD-8A5FD1EC187D}" dt="2020-05-08T01:19:57.507" v="4297"/>
          <ac:inkMkLst>
            <pc:docMk/>
            <pc:sldMk cId="626173524" sldId="327"/>
            <ac:inkMk id="122" creationId="{54E8F4DE-3BE5-476C-9556-F7CB70BD74FE}"/>
          </ac:inkMkLst>
        </pc:inkChg>
        <pc:inkChg chg="add del">
          <ac:chgData name="Jim Beland" userId="d41a4da1a37fb713" providerId="LiveId" clId="{A670F07A-ED95-478A-99AD-8A5FD1EC187D}" dt="2020-05-08T01:19:57.507" v="4297"/>
          <ac:inkMkLst>
            <pc:docMk/>
            <pc:sldMk cId="626173524" sldId="327"/>
            <ac:inkMk id="123" creationId="{9101AD55-04E4-43F7-9D77-CECCCA630365}"/>
          </ac:inkMkLst>
        </pc:inkChg>
        <pc:inkChg chg="add del">
          <ac:chgData name="Jim Beland" userId="d41a4da1a37fb713" providerId="LiveId" clId="{A670F07A-ED95-478A-99AD-8A5FD1EC187D}" dt="2020-05-08T01:19:57.507" v="4297"/>
          <ac:inkMkLst>
            <pc:docMk/>
            <pc:sldMk cId="626173524" sldId="327"/>
            <ac:inkMk id="124" creationId="{FFB996D0-BBE8-4B50-B31E-206CC8F5A4E3}"/>
          </ac:inkMkLst>
        </pc:inkChg>
        <pc:inkChg chg="add del">
          <ac:chgData name="Jim Beland" userId="d41a4da1a37fb713" providerId="LiveId" clId="{A670F07A-ED95-478A-99AD-8A5FD1EC187D}" dt="2020-05-08T01:19:57.507" v="4297"/>
          <ac:inkMkLst>
            <pc:docMk/>
            <pc:sldMk cId="626173524" sldId="327"/>
            <ac:inkMk id="125" creationId="{7E7A32BE-63FF-4322-B00F-EBA7B610E302}"/>
          </ac:inkMkLst>
        </pc:inkChg>
        <pc:inkChg chg="add del">
          <ac:chgData name="Jim Beland" userId="d41a4da1a37fb713" providerId="LiveId" clId="{A670F07A-ED95-478A-99AD-8A5FD1EC187D}" dt="2020-05-08T01:19:57.507" v="4297"/>
          <ac:inkMkLst>
            <pc:docMk/>
            <pc:sldMk cId="626173524" sldId="327"/>
            <ac:inkMk id="126" creationId="{1A05D9FA-CF93-4072-A048-8FDF874F6C43}"/>
          </ac:inkMkLst>
        </pc:inkChg>
        <pc:inkChg chg="add del">
          <ac:chgData name="Jim Beland" userId="d41a4da1a37fb713" providerId="LiveId" clId="{A670F07A-ED95-478A-99AD-8A5FD1EC187D}" dt="2020-05-08T01:19:57.507" v="4297"/>
          <ac:inkMkLst>
            <pc:docMk/>
            <pc:sldMk cId="626173524" sldId="327"/>
            <ac:inkMk id="127" creationId="{B98A68AE-9A65-4048-8C06-6440B5FE4C73}"/>
          </ac:inkMkLst>
        </pc:inkChg>
        <pc:inkChg chg="add del">
          <ac:chgData name="Jim Beland" userId="d41a4da1a37fb713" providerId="LiveId" clId="{A670F07A-ED95-478A-99AD-8A5FD1EC187D}" dt="2020-05-08T01:19:57.507" v="4297"/>
          <ac:inkMkLst>
            <pc:docMk/>
            <pc:sldMk cId="626173524" sldId="327"/>
            <ac:inkMk id="128" creationId="{E3DEFCC3-CCCC-4D23-B767-53CBF735232B}"/>
          </ac:inkMkLst>
        </pc:inkChg>
        <pc:inkChg chg="add del">
          <ac:chgData name="Jim Beland" userId="d41a4da1a37fb713" providerId="LiveId" clId="{A670F07A-ED95-478A-99AD-8A5FD1EC187D}" dt="2020-05-08T01:19:57.507" v="4297"/>
          <ac:inkMkLst>
            <pc:docMk/>
            <pc:sldMk cId="626173524" sldId="327"/>
            <ac:inkMk id="129" creationId="{E020A6F5-1AF1-451D-80BB-DD63AE6373C6}"/>
          </ac:inkMkLst>
        </pc:inkChg>
        <pc:inkChg chg="add del">
          <ac:chgData name="Jim Beland" userId="d41a4da1a37fb713" providerId="LiveId" clId="{A670F07A-ED95-478A-99AD-8A5FD1EC187D}" dt="2020-05-08T01:20:04.098" v="4306"/>
          <ac:inkMkLst>
            <pc:docMk/>
            <pc:sldMk cId="626173524" sldId="327"/>
            <ac:inkMk id="130" creationId="{74322D1C-DC22-4FB0-BF2E-D0CFC267CAE6}"/>
          </ac:inkMkLst>
        </pc:inkChg>
        <pc:inkChg chg="add del">
          <ac:chgData name="Jim Beland" userId="d41a4da1a37fb713" providerId="LiveId" clId="{A670F07A-ED95-478A-99AD-8A5FD1EC187D}" dt="2020-05-08T01:20:11.604" v="4317"/>
          <ac:inkMkLst>
            <pc:docMk/>
            <pc:sldMk cId="626173524" sldId="327"/>
            <ac:inkMk id="131" creationId="{9C3A126C-8285-4C9E-BEC0-FD255760BBBC}"/>
          </ac:inkMkLst>
        </pc:inkChg>
        <pc:inkChg chg="add">
          <ac:chgData name="Jim Beland" userId="d41a4da1a37fb713" providerId="LiveId" clId="{A670F07A-ED95-478A-99AD-8A5FD1EC187D}" dt="2020-05-08T01:19:57.507" v="4297"/>
          <ac:inkMkLst>
            <pc:docMk/>
            <pc:sldMk cId="626173524" sldId="327"/>
            <ac:inkMk id="132" creationId="{297A5845-6BC7-45CE-951E-82D9BAA9B78D}"/>
          </ac:inkMkLst>
        </pc:inkChg>
        <pc:inkChg chg="add del">
          <ac:chgData name="Jim Beland" userId="d41a4da1a37fb713" providerId="LiveId" clId="{A670F07A-ED95-478A-99AD-8A5FD1EC187D}" dt="2020-05-08T01:20:04.098" v="4306"/>
          <ac:inkMkLst>
            <pc:docMk/>
            <pc:sldMk cId="626173524" sldId="327"/>
            <ac:inkMk id="133" creationId="{29E4F295-5353-42D1-BDBB-8C26FB2E70D3}"/>
          </ac:inkMkLst>
        </pc:inkChg>
        <pc:inkChg chg="add del">
          <ac:chgData name="Jim Beland" userId="d41a4da1a37fb713" providerId="LiveId" clId="{A670F07A-ED95-478A-99AD-8A5FD1EC187D}" dt="2020-05-08T01:20:04.098" v="4306"/>
          <ac:inkMkLst>
            <pc:docMk/>
            <pc:sldMk cId="626173524" sldId="327"/>
            <ac:inkMk id="134" creationId="{608B98D5-2B17-49F5-A6DC-94A5EFC5960A}"/>
          </ac:inkMkLst>
        </pc:inkChg>
        <pc:inkChg chg="add del">
          <ac:chgData name="Jim Beland" userId="d41a4da1a37fb713" providerId="LiveId" clId="{A670F07A-ED95-478A-99AD-8A5FD1EC187D}" dt="2020-05-08T01:20:04.098" v="4306"/>
          <ac:inkMkLst>
            <pc:docMk/>
            <pc:sldMk cId="626173524" sldId="327"/>
            <ac:inkMk id="135" creationId="{E32E3C12-1C0B-4C7E-8D1E-8D3EDD95F0C4}"/>
          </ac:inkMkLst>
        </pc:inkChg>
        <pc:inkChg chg="add del">
          <ac:chgData name="Jim Beland" userId="d41a4da1a37fb713" providerId="LiveId" clId="{A670F07A-ED95-478A-99AD-8A5FD1EC187D}" dt="2020-05-08T01:20:04.098" v="4306"/>
          <ac:inkMkLst>
            <pc:docMk/>
            <pc:sldMk cId="626173524" sldId="327"/>
            <ac:inkMk id="136" creationId="{55A1E80F-9A65-41DB-AB07-89C7CA3F84EE}"/>
          </ac:inkMkLst>
        </pc:inkChg>
        <pc:inkChg chg="add del">
          <ac:chgData name="Jim Beland" userId="d41a4da1a37fb713" providerId="LiveId" clId="{A670F07A-ED95-478A-99AD-8A5FD1EC187D}" dt="2020-05-08T01:20:04.098" v="4306"/>
          <ac:inkMkLst>
            <pc:docMk/>
            <pc:sldMk cId="626173524" sldId="327"/>
            <ac:inkMk id="137" creationId="{ECC600BD-9BBE-4E3D-A51D-A87AB3CD2EC4}"/>
          </ac:inkMkLst>
        </pc:inkChg>
        <pc:inkChg chg="add del">
          <ac:chgData name="Jim Beland" userId="d41a4da1a37fb713" providerId="LiveId" clId="{A670F07A-ED95-478A-99AD-8A5FD1EC187D}" dt="2020-05-08T01:20:04.098" v="4306"/>
          <ac:inkMkLst>
            <pc:docMk/>
            <pc:sldMk cId="626173524" sldId="327"/>
            <ac:inkMk id="138" creationId="{910BBD24-CEA1-4B1E-ADF3-D1698922A3B8}"/>
          </ac:inkMkLst>
        </pc:inkChg>
        <pc:inkChg chg="add del">
          <ac:chgData name="Jim Beland" userId="d41a4da1a37fb713" providerId="LiveId" clId="{A670F07A-ED95-478A-99AD-8A5FD1EC187D}" dt="2020-05-08T01:20:04.098" v="4306"/>
          <ac:inkMkLst>
            <pc:docMk/>
            <pc:sldMk cId="626173524" sldId="327"/>
            <ac:inkMk id="139" creationId="{1C891229-286F-4CDD-8E21-B7DE555353FE}"/>
          </ac:inkMkLst>
        </pc:inkChg>
        <pc:inkChg chg="add del">
          <ac:chgData name="Jim Beland" userId="d41a4da1a37fb713" providerId="LiveId" clId="{A670F07A-ED95-478A-99AD-8A5FD1EC187D}" dt="2020-05-08T01:20:04.098" v="4306"/>
          <ac:inkMkLst>
            <pc:docMk/>
            <pc:sldMk cId="626173524" sldId="327"/>
            <ac:inkMk id="140" creationId="{531CAAAC-44A6-4FB3-9241-FF50637FD1B6}"/>
          </ac:inkMkLst>
        </pc:inkChg>
        <pc:inkChg chg="add del">
          <ac:chgData name="Jim Beland" userId="d41a4da1a37fb713" providerId="LiveId" clId="{A670F07A-ED95-478A-99AD-8A5FD1EC187D}" dt="2020-05-08T01:20:32.895" v="4337"/>
          <ac:inkMkLst>
            <pc:docMk/>
            <pc:sldMk cId="626173524" sldId="327"/>
            <ac:inkMk id="141" creationId="{C129CD1E-1E8A-4FDF-B6EE-7FCB3EEDBCD0}"/>
          </ac:inkMkLst>
        </pc:inkChg>
        <pc:inkChg chg="add del">
          <ac:chgData name="Jim Beland" userId="d41a4da1a37fb713" providerId="LiveId" clId="{A670F07A-ED95-478A-99AD-8A5FD1EC187D}" dt="2020-05-08T01:20:11.017" v="4315"/>
          <ac:inkMkLst>
            <pc:docMk/>
            <pc:sldMk cId="626173524" sldId="327"/>
            <ac:inkMk id="142" creationId="{8303D9DA-814F-450C-B0A9-9D5C83C1B473}"/>
          </ac:inkMkLst>
        </pc:inkChg>
        <pc:inkChg chg="add del">
          <ac:chgData name="Jim Beland" userId="d41a4da1a37fb713" providerId="LiveId" clId="{A670F07A-ED95-478A-99AD-8A5FD1EC187D}" dt="2020-05-08T01:20:11.017" v="4315"/>
          <ac:inkMkLst>
            <pc:docMk/>
            <pc:sldMk cId="626173524" sldId="327"/>
            <ac:inkMk id="143" creationId="{9A241210-3AF4-4441-9B34-09724793460B}"/>
          </ac:inkMkLst>
        </pc:inkChg>
        <pc:inkChg chg="add del">
          <ac:chgData name="Jim Beland" userId="d41a4da1a37fb713" providerId="LiveId" clId="{A670F07A-ED95-478A-99AD-8A5FD1EC187D}" dt="2020-05-08T01:20:11.017" v="4315"/>
          <ac:inkMkLst>
            <pc:docMk/>
            <pc:sldMk cId="626173524" sldId="327"/>
            <ac:inkMk id="144" creationId="{7BA11122-B1E8-44B4-8238-D72E4A68F183}"/>
          </ac:inkMkLst>
        </pc:inkChg>
        <pc:inkChg chg="add del">
          <ac:chgData name="Jim Beland" userId="d41a4da1a37fb713" providerId="LiveId" clId="{A670F07A-ED95-478A-99AD-8A5FD1EC187D}" dt="2020-05-08T01:20:11.017" v="4315"/>
          <ac:inkMkLst>
            <pc:docMk/>
            <pc:sldMk cId="626173524" sldId="327"/>
            <ac:inkMk id="145" creationId="{75CA433E-5D4A-4E8D-BAC9-18F3984FD4C0}"/>
          </ac:inkMkLst>
        </pc:inkChg>
        <pc:inkChg chg="add del">
          <ac:chgData name="Jim Beland" userId="d41a4da1a37fb713" providerId="LiveId" clId="{A670F07A-ED95-478A-99AD-8A5FD1EC187D}" dt="2020-05-08T01:20:11.017" v="4315"/>
          <ac:inkMkLst>
            <pc:docMk/>
            <pc:sldMk cId="626173524" sldId="327"/>
            <ac:inkMk id="146" creationId="{D6E6FE8D-C47E-4C5B-881D-19BFFF50D907}"/>
          </ac:inkMkLst>
        </pc:inkChg>
        <pc:inkChg chg="add del">
          <ac:chgData name="Jim Beland" userId="d41a4da1a37fb713" providerId="LiveId" clId="{A670F07A-ED95-478A-99AD-8A5FD1EC187D}" dt="2020-05-08T01:20:11.017" v="4315"/>
          <ac:inkMkLst>
            <pc:docMk/>
            <pc:sldMk cId="626173524" sldId="327"/>
            <ac:inkMk id="147" creationId="{53E9E18C-FED4-4B1A-AD9B-6D765A8B264F}"/>
          </ac:inkMkLst>
        </pc:inkChg>
        <pc:inkChg chg="add del">
          <ac:chgData name="Jim Beland" userId="d41a4da1a37fb713" providerId="LiveId" clId="{A670F07A-ED95-478A-99AD-8A5FD1EC187D}" dt="2020-05-08T01:20:11.017" v="4315"/>
          <ac:inkMkLst>
            <pc:docMk/>
            <pc:sldMk cId="626173524" sldId="327"/>
            <ac:inkMk id="148" creationId="{E3451B39-0C35-464D-9142-047CB425EB0F}"/>
          </ac:inkMkLst>
        </pc:inkChg>
        <pc:inkChg chg="add del">
          <ac:chgData name="Jim Beland" userId="d41a4da1a37fb713" providerId="LiveId" clId="{A670F07A-ED95-478A-99AD-8A5FD1EC187D}" dt="2020-05-08T01:20:11.017" v="4315"/>
          <ac:inkMkLst>
            <pc:docMk/>
            <pc:sldMk cId="626173524" sldId="327"/>
            <ac:inkMk id="149" creationId="{14BAA2B2-0DED-40C2-A1DB-F673A635070E}"/>
          </ac:inkMkLst>
        </pc:inkChg>
        <pc:inkChg chg="add del">
          <ac:chgData name="Jim Beland" userId="d41a4da1a37fb713" providerId="LiveId" clId="{A670F07A-ED95-478A-99AD-8A5FD1EC187D}" dt="2020-05-08T01:20:11.604" v="4317"/>
          <ac:inkMkLst>
            <pc:docMk/>
            <pc:sldMk cId="626173524" sldId="327"/>
            <ac:inkMk id="150" creationId="{A175D577-3E5A-4FBA-9AE7-0B956F418486}"/>
          </ac:inkMkLst>
        </pc:inkChg>
        <pc:inkChg chg="add del">
          <ac:chgData name="Jim Beland" userId="d41a4da1a37fb713" providerId="LiveId" clId="{A670F07A-ED95-478A-99AD-8A5FD1EC187D}" dt="2020-05-08T01:20:11.604" v="4317"/>
          <ac:inkMkLst>
            <pc:docMk/>
            <pc:sldMk cId="626173524" sldId="327"/>
            <ac:inkMk id="151" creationId="{213DA6C5-8AA6-4A3B-8786-C2E49A6D510C}"/>
          </ac:inkMkLst>
        </pc:inkChg>
        <pc:inkChg chg="add del">
          <ac:chgData name="Jim Beland" userId="d41a4da1a37fb713" providerId="LiveId" clId="{A670F07A-ED95-478A-99AD-8A5FD1EC187D}" dt="2020-05-08T01:20:13.116" v="4320"/>
          <ac:inkMkLst>
            <pc:docMk/>
            <pc:sldMk cId="626173524" sldId="327"/>
            <ac:inkMk id="152" creationId="{F29EA2AB-EBAB-41B1-B725-D1DC2B121417}"/>
          </ac:inkMkLst>
        </pc:inkChg>
        <pc:inkChg chg="add del">
          <ac:chgData name="Jim Beland" userId="d41a4da1a37fb713" providerId="LiveId" clId="{A670F07A-ED95-478A-99AD-8A5FD1EC187D}" dt="2020-05-08T01:20:13.116" v="4320"/>
          <ac:inkMkLst>
            <pc:docMk/>
            <pc:sldMk cId="626173524" sldId="327"/>
            <ac:inkMk id="153" creationId="{88C112EA-7454-4E94-A4F8-A93794789D71}"/>
          </ac:inkMkLst>
        </pc:inkChg>
        <pc:inkChg chg="add del">
          <ac:chgData name="Jim Beland" userId="d41a4da1a37fb713" providerId="LiveId" clId="{A670F07A-ED95-478A-99AD-8A5FD1EC187D}" dt="2020-05-08T01:20:13.116" v="4320"/>
          <ac:inkMkLst>
            <pc:docMk/>
            <pc:sldMk cId="626173524" sldId="327"/>
            <ac:inkMk id="154" creationId="{952E9E5B-8A6E-40C5-9472-02E6B13ED7C2}"/>
          </ac:inkMkLst>
        </pc:inkChg>
        <pc:inkChg chg="add">
          <ac:chgData name="Jim Beland" userId="d41a4da1a37fb713" providerId="LiveId" clId="{A670F07A-ED95-478A-99AD-8A5FD1EC187D}" dt="2020-05-08T01:20:13.116" v="4320"/>
          <ac:inkMkLst>
            <pc:docMk/>
            <pc:sldMk cId="626173524" sldId="327"/>
            <ac:inkMk id="155" creationId="{3FDC367D-1862-41A7-AED7-BA83827A4336}"/>
          </ac:inkMkLst>
        </pc:inkChg>
        <pc:inkChg chg="add del">
          <ac:chgData name="Jim Beland" userId="d41a4da1a37fb713" providerId="LiveId" clId="{A670F07A-ED95-478A-99AD-8A5FD1EC187D}" dt="2020-05-08T01:20:23.593" v="4325"/>
          <ac:inkMkLst>
            <pc:docMk/>
            <pc:sldMk cId="626173524" sldId="327"/>
            <ac:inkMk id="156" creationId="{020E446C-A0F8-4E9E-8281-E1E9B08C0E8E}"/>
          </ac:inkMkLst>
        </pc:inkChg>
        <pc:inkChg chg="add del">
          <ac:chgData name="Jim Beland" userId="d41a4da1a37fb713" providerId="LiveId" clId="{A670F07A-ED95-478A-99AD-8A5FD1EC187D}" dt="2020-05-08T01:20:23.593" v="4325"/>
          <ac:inkMkLst>
            <pc:docMk/>
            <pc:sldMk cId="626173524" sldId="327"/>
            <ac:inkMk id="157" creationId="{923B4B7F-8B6B-45D6-92F8-E151C2711D90}"/>
          </ac:inkMkLst>
        </pc:inkChg>
        <pc:inkChg chg="add del">
          <ac:chgData name="Jim Beland" userId="d41a4da1a37fb713" providerId="LiveId" clId="{A670F07A-ED95-478A-99AD-8A5FD1EC187D}" dt="2020-05-08T01:20:23.593" v="4325"/>
          <ac:inkMkLst>
            <pc:docMk/>
            <pc:sldMk cId="626173524" sldId="327"/>
            <ac:inkMk id="158" creationId="{EA65AE8E-EADC-4937-B3E7-40FE6C1253A8}"/>
          </ac:inkMkLst>
        </pc:inkChg>
        <pc:inkChg chg="add del">
          <ac:chgData name="Jim Beland" userId="d41a4da1a37fb713" providerId="LiveId" clId="{A670F07A-ED95-478A-99AD-8A5FD1EC187D}" dt="2020-05-08T01:20:23.593" v="4325"/>
          <ac:inkMkLst>
            <pc:docMk/>
            <pc:sldMk cId="626173524" sldId="327"/>
            <ac:inkMk id="159" creationId="{3ACFE9FC-F80F-415C-B952-5CD3B54C7DB0}"/>
          </ac:inkMkLst>
        </pc:inkChg>
        <pc:inkChg chg="add del">
          <ac:chgData name="Jim Beland" userId="d41a4da1a37fb713" providerId="LiveId" clId="{A670F07A-ED95-478A-99AD-8A5FD1EC187D}" dt="2020-05-08T01:20:30.562" v="4334"/>
          <ac:inkMkLst>
            <pc:docMk/>
            <pc:sldMk cId="626173524" sldId="327"/>
            <ac:inkMk id="160" creationId="{277A569B-CBD1-420C-9558-AC4231B1AB94}"/>
          </ac:inkMkLst>
        </pc:inkChg>
        <pc:inkChg chg="add del">
          <ac:chgData name="Jim Beland" userId="d41a4da1a37fb713" providerId="LiveId" clId="{A670F07A-ED95-478A-99AD-8A5FD1EC187D}" dt="2020-05-08T01:20:30.562" v="4334"/>
          <ac:inkMkLst>
            <pc:docMk/>
            <pc:sldMk cId="626173524" sldId="327"/>
            <ac:inkMk id="161" creationId="{AF431B65-65ED-4A94-8DAE-DB6AB013B0C5}"/>
          </ac:inkMkLst>
        </pc:inkChg>
        <pc:inkChg chg="add del">
          <ac:chgData name="Jim Beland" userId="d41a4da1a37fb713" providerId="LiveId" clId="{A670F07A-ED95-478A-99AD-8A5FD1EC187D}" dt="2020-05-08T01:20:30.562" v="4334"/>
          <ac:inkMkLst>
            <pc:docMk/>
            <pc:sldMk cId="626173524" sldId="327"/>
            <ac:inkMk id="162" creationId="{61D4C30D-447E-4BAE-AF16-355FBCB902BC}"/>
          </ac:inkMkLst>
        </pc:inkChg>
        <pc:inkChg chg="add del">
          <ac:chgData name="Jim Beland" userId="d41a4da1a37fb713" providerId="LiveId" clId="{A670F07A-ED95-478A-99AD-8A5FD1EC187D}" dt="2020-05-08T01:20:30.562" v="4334"/>
          <ac:inkMkLst>
            <pc:docMk/>
            <pc:sldMk cId="626173524" sldId="327"/>
            <ac:inkMk id="163" creationId="{B88E18EB-E793-4178-966D-201F43F2CCD6}"/>
          </ac:inkMkLst>
        </pc:inkChg>
        <pc:inkChg chg="add del">
          <ac:chgData name="Jim Beland" userId="d41a4da1a37fb713" providerId="LiveId" clId="{A670F07A-ED95-478A-99AD-8A5FD1EC187D}" dt="2020-05-08T01:20:30.562" v="4334"/>
          <ac:inkMkLst>
            <pc:docMk/>
            <pc:sldMk cId="626173524" sldId="327"/>
            <ac:inkMk id="164" creationId="{6D312319-E387-49D5-9CA5-AE8B32E6CDF3}"/>
          </ac:inkMkLst>
        </pc:inkChg>
        <pc:inkChg chg="add del">
          <ac:chgData name="Jim Beland" userId="d41a4da1a37fb713" providerId="LiveId" clId="{A670F07A-ED95-478A-99AD-8A5FD1EC187D}" dt="2020-05-08T01:20:30.562" v="4334"/>
          <ac:inkMkLst>
            <pc:docMk/>
            <pc:sldMk cId="626173524" sldId="327"/>
            <ac:inkMk id="165" creationId="{C3F46FCF-4E11-47CE-ACB3-8DF84EAEDA1E}"/>
          </ac:inkMkLst>
        </pc:inkChg>
        <pc:inkChg chg="add del">
          <ac:chgData name="Jim Beland" userId="d41a4da1a37fb713" providerId="LiveId" clId="{A670F07A-ED95-478A-99AD-8A5FD1EC187D}" dt="2020-05-08T01:20:30.562" v="4334"/>
          <ac:inkMkLst>
            <pc:docMk/>
            <pc:sldMk cId="626173524" sldId="327"/>
            <ac:inkMk id="166" creationId="{8745BFFA-B493-42D5-B406-4214DE0EE3E0}"/>
          </ac:inkMkLst>
        </pc:inkChg>
        <pc:inkChg chg="add del">
          <ac:chgData name="Jim Beland" userId="d41a4da1a37fb713" providerId="LiveId" clId="{A670F07A-ED95-478A-99AD-8A5FD1EC187D}" dt="2020-05-08T01:20:30.562" v="4334"/>
          <ac:inkMkLst>
            <pc:docMk/>
            <pc:sldMk cId="626173524" sldId="327"/>
            <ac:inkMk id="167" creationId="{841E6EC3-6F8A-4A62-AF30-B01CBC621AF3}"/>
          </ac:inkMkLst>
        </pc:inkChg>
        <pc:inkChg chg="add del">
          <ac:chgData name="Jim Beland" userId="d41a4da1a37fb713" providerId="LiveId" clId="{A670F07A-ED95-478A-99AD-8A5FD1EC187D}" dt="2020-05-08T01:20:30.562" v="4334"/>
          <ac:inkMkLst>
            <pc:docMk/>
            <pc:sldMk cId="626173524" sldId="327"/>
            <ac:inkMk id="168" creationId="{45E7D33C-2881-4DF4-A680-3C77C536555F}"/>
          </ac:inkMkLst>
        </pc:inkChg>
        <pc:inkChg chg="add del">
          <ac:chgData name="Jim Beland" userId="d41a4da1a37fb713" providerId="LiveId" clId="{A670F07A-ED95-478A-99AD-8A5FD1EC187D}" dt="2020-05-08T01:20:32.895" v="4337"/>
          <ac:inkMkLst>
            <pc:docMk/>
            <pc:sldMk cId="626173524" sldId="327"/>
            <ac:inkMk id="169" creationId="{014F2DB8-A28F-4C2C-88C6-23A261669EE8}"/>
          </ac:inkMkLst>
        </pc:inkChg>
        <pc:inkChg chg="add del">
          <ac:chgData name="Jim Beland" userId="d41a4da1a37fb713" providerId="LiveId" clId="{A670F07A-ED95-478A-99AD-8A5FD1EC187D}" dt="2020-05-08T01:20:32.895" v="4337"/>
          <ac:inkMkLst>
            <pc:docMk/>
            <pc:sldMk cId="626173524" sldId="327"/>
            <ac:inkMk id="170" creationId="{70ABD080-6802-4455-8F7E-7D1398DD3BA5}"/>
          </ac:inkMkLst>
        </pc:inkChg>
        <pc:inkChg chg="add del">
          <ac:chgData name="Jim Beland" userId="d41a4da1a37fb713" providerId="LiveId" clId="{A670F07A-ED95-478A-99AD-8A5FD1EC187D}" dt="2020-05-08T01:20:32.895" v="4337"/>
          <ac:inkMkLst>
            <pc:docMk/>
            <pc:sldMk cId="626173524" sldId="327"/>
            <ac:inkMk id="171" creationId="{3878E5FA-2CCD-4AAE-991E-7553A3F87E97}"/>
          </ac:inkMkLst>
        </pc:inkChg>
        <pc:inkChg chg="add del">
          <ac:chgData name="Jim Beland" userId="d41a4da1a37fb713" providerId="LiveId" clId="{A670F07A-ED95-478A-99AD-8A5FD1EC187D}" dt="2020-05-08T01:20:47.325" v="4360"/>
          <ac:inkMkLst>
            <pc:docMk/>
            <pc:sldMk cId="626173524" sldId="327"/>
            <ac:inkMk id="172" creationId="{4E7F08DC-291B-491D-891B-ED0EBD8481A0}"/>
          </ac:inkMkLst>
        </pc:inkChg>
        <pc:inkChg chg="add del">
          <ac:chgData name="Jim Beland" userId="d41a4da1a37fb713" providerId="LiveId" clId="{A670F07A-ED95-478A-99AD-8A5FD1EC187D}" dt="2020-05-08T01:20:36.185" v="4341"/>
          <ac:inkMkLst>
            <pc:docMk/>
            <pc:sldMk cId="626173524" sldId="327"/>
            <ac:inkMk id="173" creationId="{15FC6E39-E647-4729-AA11-78434F63333B}"/>
          </ac:inkMkLst>
        </pc:inkChg>
        <pc:inkChg chg="add del">
          <ac:chgData name="Jim Beland" userId="d41a4da1a37fb713" providerId="LiveId" clId="{A670F07A-ED95-478A-99AD-8A5FD1EC187D}" dt="2020-05-08T01:20:36.185" v="4341"/>
          <ac:inkMkLst>
            <pc:docMk/>
            <pc:sldMk cId="626173524" sldId="327"/>
            <ac:inkMk id="174" creationId="{8837D448-ACCC-414A-BBD5-85F541904557}"/>
          </ac:inkMkLst>
        </pc:inkChg>
        <pc:inkChg chg="add del">
          <ac:chgData name="Jim Beland" userId="d41a4da1a37fb713" providerId="LiveId" clId="{A670F07A-ED95-478A-99AD-8A5FD1EC187D}" dt="2020-05-08T01:20:36.185" v="4341"/>
          <ac:inkMkLst>
            <pc:docMk/>
            <pc:sldMk cId="626173524" sldId="327"/>
            <ac:inkMk id="175" creationId="{DC456812-7F6E-4ACB-9396-93139274C661}"/>
          </ac:inkMkLst>
        </pc:inkChg>
        <pc:inkChg chg="add">
          <ac:chgData name="Jim Beland" userId="d41a4da1a37fb713" providerId="LiveId" clId="{A670F07A-ED95-478A-99AD-8A5FD1EC187D}" dt="2020-05-08T01:20:36.185" v="4341"/>
          <ac:inkMkLst>
            <pc:docMk/>
            <pc:sldMk cId="626173524" sldId="327"/>
            <ac:inkMk id="176" creationId="{7A8685E6-2C8D-46E9-98AB-4867E04CBAEB}"/>
          </ac:inkMkLst>
        </pc:inkChg>
        <pc:inkChg chg="add del">
          <ac:chgData name="Jim Beland" userId="d41a4da1a37fb713" providerId="LiveId" clId="{A670F07A-ED95-478A-99AD-8A5FD1EC187D}" dt="2020-05-08T01:20:40.176" v="4347"/>
          <ac:inkMkLst>
            <pc:docMk/>
            <pc:sldMk cId="626173524" sldId="327"/>
            <ac:inkMk id="177" creationId="{44A745D4-CCFC-42CF-8A30-9A9A668B39AA}"/>
          </ac:inkMkLst>
        </pc:inkChg>
        <pc:inkChg chg="add del">
          <ac:chgData name="Jim Beland" userId="d41a4da1a37fb713" providerId="LiveId" clId="{A670F07A-ED95-478A-99AD-8A5FD1EC187D}" dt="2020-05-08T01:20:40.176" v="4347"/>
          <ac:inkMkLst>
            <pc:docMk/>
            <pc:sldMk cId="626173524" sldId="327"/>
            <ac:inkMk id="178" creationId="{DBBF07F3-A53C-4D9E-8E41-1BF20A83F7A7}"/>
          </ac:inkMkLst>
        </pc:inkChg>
        <pc:inkChg chg="add del">
          <ac:chgData name="Jim Beland" userId="d41a4da1a37fb713" providerId="LiveId" clId="{A670F07A-ED95-478A-99AD-8A5FD1EC187D}" dt="2020-05-08T01:20:40.176" v="4347"/>
          <ac:inkMkLst>
            <pc:docMk/>
            <pc:sldMk cId="626173524" sldId="327"/>
            <ac:inkMk id="179" creationId="{C08BBB7A-2FA7-4D94-8F58-F0216E65AA98}"/>
          </ac:inkMkLst>
        </pc:inkChg>
        <pc:inkChg chg="add del">
          <ac:chgData name="Jim Beland" userId="d41a4da1a37fb713" providerId="LiveId" clId="{A670F07A-ED95-478A-99AD-8A5FD1EC187D}" dt="2020-05-08T01:20:40.176" v="4347"/>
          <ac:inkMkLst>
            <pc:docMk/>
            <pc:sldMk cId="626173524" sldId="327"/>
            <ac:inkMk id="180" creationId="{9E1F6E6B-D1E2-4AB2-A749-032063D7E188}"/>
          </ac:inkMkLst>
        </pc:inkChg>
        <pc:inkChg chg="add del">
          <ac:chgData name="Jim Beland" userId="d41a4da1a37fb713" providerId="LiveId" clId="{A670F07A-ED95-478A-99AD-8A5FD1EC187D}" dt="2020-05-08T01:20:40.176" v="4347"/>
          <ac:inkMkLst>
            <pc:docMk/>
            <pc:sldMk cId="626173524" sldId="327"/>
            <ac:inkMk id="181" creationId="{E2256B94-D9F8-49F9-AC26-6B3C32B74591}"/>
          </ac:inkMkLst>
        </pc:inkChg>
        <pc:inkChg chg="add del">
          <ac:chgData name="Jim Beland" userId="d41a4da1a37fb713" providerId="LiveId" clId="{A670F07A-ED95-478A-99AD-8A5FD1EC187D}" dt="2020-05-08T01:20:41.673" v="4351"/>
          <ac:inkMkLst>
            <pc:docMk/>
            <pc:sldMk cId="626173524" sldId="327"/>
            <ac:inkMk id="182" creationId="{ED4DCF3E-936F-4296-B153-FC8E835FA5DE}"/>
          </ac:inkMkLst>
        </pc:inkChg>
        <pc:inkChg chg="add del">
          <ac:chgData name="Jim Beland" userId="d41a4da1a37fb713" providerId="LiveId" clId="{A670F07A-ED95-478A-99AD-8A5FD1EC187D}" dt="2020-05-08T01:20:41.673" v="4351"/>
          <ac:inkMkLst>
            <pc:docMk/>
            <pc:sldMk cId="626173524" sldId="327"/>
            <ac:inkMk id="183" creationId="{3E03B915-1358-489A-9289-878FAE73BD9E}"/>
          </ac:inkMkLst>
        </pc:inkChg>
        <pc:inkChg chg="add del">
          <ac:chgData name="Jim Beland" userId="d41a4da1a37fb713" providerId="LiveId" clId="{A670F07A-ED95-478A-99AD-8A5FD1EC187D}" dt="2020-05-08T01:20:41.673" v="4351"/>
          <ac:inkMkLst>
            <pc:docMk/>
            <pc:sldMk cId="626173524" sldId="327"/>
            <ac:inkMk id="184" creationId="{9BB9B75E-F42B-4DB1-9261-F1B1BBB262FB}"/>
          </ac:inkMkLst>
        </pc:inkChg>
        <pc:inkChg chg="add del">
          <ac:chgData name="Jim Beland" userId="d41a4da1a37fb713" providerId="LiveId" clId="{A670F07A-ED95-478A-99AD-8A5FD1EC187D}" dt="2020-05-08T01:20:41.673" v="4351"/>
          <ac:inkMkLst>
            <pc:docMk/>
            <pc:sldMk cId="626173524" sldId="327"/>
            <ac:inkMk id="185" creationId="{DBAECC15-F20F-4391-991A-A6950511C750}"/>
          </ac:inkMkLst>
        </pc:inkChg>
        <pc:inkChg chg="add del">
          <ac:chgData name="Jim Beland" userId="d41a4da1a37fb713" providerId="LiveId" clId="{A670F07A-ED95-478A-99AD-8A5FD1EC187D}" dt="2020-05-08T01:20:44.023" v="4355"/>
          <ac:inkMkLst>
            <pc:docMk/>
            <pc:sldMk cId="626173524" sldId="327"/>
            <ac:inkMk id="186" creationId="{D876B4FC-BA2D-45D9-8D71-2B5C53FE08B9}"/>
          </ac:inkMkLst>
        </pc:inkChg>
        <pc:inkChg chg="add del">
          <ac:chgData name="Jim Beland" userId="d41a4da1a37fb713" providerId="LiveId" clId="{A670F07A-ED95-478A-99AD-8A5FD1EC187D}" dt="2020-05-08T01:20:44.023" v="4355"/>
          <ac:inkMkLst>
            <pc:docMk/>
            <pc:sldMk cId="626173524" sldId="327"/>
            <ac:inkMk id="187" creationId="{1A901000-E397-4E0C-95D7-3C8FFE90AAB0}"/>
          </ac:inkMkLst>
        </pc:inkChg>
        <pc:inkChg chg="add del">
          <ac:chgData name="Jim Beland" userId="d41a4da1a37fb713" providerId="LiveId" clId="{A670F07A-ED95-478A-99AD-8A5FD1EC187D}" dt="2020-05-08T01:20:44.023" v="4355"/>
          <ac:inkMkLst>
            <pc:docMk/>
            <pc:sldMk cId="626173524" sldId="327"/>
            <ac:inkMk id="188" creationId="{22C2CD16-DECC-49F0-A826-0F1D87996975}"/>
          </ac:inkMkLst>
        </pc:inkChg>
        <pc:inkChg chg="add del">
          <ac:chgData name="Jim Beland" userId="d41a4da1a37fb713" providerId="LiveId" clId="{A670F07A-ED95-478A-99AD-8A5FD1EC187D}" dt="2020-05-08T01:20:44.023" v="4355"/>
          <ac:inkMkLst>
            <pc:docMk/>
            <pc:sldMk cId="626173524" sldId="327"/>
            <ac:inkMk id="189" creationId="{E8A4DDDB-78C5-405F-8820-FDEB59AA0365}"/>
          </ac:inkMkLst>
        </pc:inkChg>
        <pc:inkChg chg="add del">
          <ac:chgData name="Jim Beland" userId="d41a4da1a37fb713" providerId="LiveId" clId="{A670F07A-ED95-478A-99AD-8A5FD1EC187D}" dt="2020-05-08T01:20:47.325" v="4360"/>
          <ac:inkMkLst>
            <pc:docMk/>
            <pc:sldMk cId="626173524" sldId="327"/>
            <ac:inkMk id="190" creationId="{3A551B30-BE9E-4845-A9C4-742EE54FACF5}"/>
          </ac:inkMkLst>
        </pc:inkChg>
        <pc:inkChg chg="add del">
          <ac:chgData name="Jim Beland" userId="d41a4da1a37fb713" providerId="LiveId" clId="{A670F07A-ED95-478A-99AD-8A5FD1EC187D}" dt="2020-05-08T01:20:47.325" v="4360"/>
          <ac:inkMkLst>
            <pc:docMk/>
            <pc:sldMk cId="626173524" sldId="327"/>
            <ac:inkMk id="191" creationId="{D81E81AC-ABB4-44B1-BC14-4D5FDD74D834}"/>
          </ac:inkMkLst>
        </pc:inkChg>
        <pc:inkChg chg="add del">
          <ac:chgData name="Jim Beland" userId="d41a4da1a37fb713" providerId="LiveId" clId="{A670F07A-ED95-478A-99AD-8A5FD1EC187D}" dt="2020-05-08T01:20:47.325" v="4360"/>
          <ac:inkMkLst>
            <pc:docMk/>
            <pc:sldMk cId="626173524" sldId="327"/>
            <ac:inkMk id="192" creationId="{42022AEF-81C3-4F9B-85A8-8E818F9290D4}"/>
          </ac:inkMkLst>
        </pc:inkChg>
        <pc:inkChg chg="add del">
          <ac:chgData name="Jim Beland" userId="d41a4da1a37fb713" providerId="LiveId" clId="{A670F07A-ED95-478A-99AD-8A5FD1EC187D}" dt="2020-05-08T01:20:47.325" v="4360"/>
          <ac:inkMkLst>
            <pc:docMk/>
            <pc:sldMk cId="626173524" sldId="327"/>
            <ac:inkMk id="193" creationId="{6CD83C56-060A-460C-821E-684A6BB32ABA}"/>
          </ac:inkMkLst>
        </pc:inkChg>
        <pc:inkChg chg="add del">
          <ac:chgData name="Jim Beland" userId="d41a4da1a37fb713" providerId="LiveId" clId="{A670F07A-ED95-478A-99AD-8A5FD1EC187D}" dt="2020-05-08T01:20:47.325" v="4360"/>
          <ac:inkMkLst>
            <pc:docMk/>
            <pc:sldMk cId="626173524" sldId="327"/>
            <ac:inkMk id="194" creationId="{82676023-B582-4656-A0AB-246F76283763}"/>
          </ac:inkMkLst>
        </pc:inkChg>
        <pc:inkChg chg="add del">
          <ac:chgData name="Jim Beland" userId="d41a4da1a37fb713" providerId="LiveId" clId="{A670F07A-ED95-478A-99AD-8A5FD1EC187D}" dt="2020-05-08T01:20:49.403" v="4363"/>
          <ac:inkMkLst>
            <pc:docMk/>
            <pc:sldMk cId="626173524" sldId="327"/>
            <ac:inkMk id="195" creationId="{7C93D8BB-EC6F-478C-B8C7-AF5B356BA04A}"/>
          </ac:inkMkLst>
        </pc:inkChg>
        <pc:inkChg chg="add del">
          <ac:chgData name="Jim Beland" userId="d41a4da1a37fb713" providerId="LiveId" clId="{A670F07A-ED95-478A-99AD-8A5FD1EC187D}" dt="2020-05-08T01:20:49.403" v="4363"/>
          <ac:inkMkLst>
            <pc:docMk/>
            <pc:sldMk cId="626173524" sldId="327"/>
            <ac:inkMk id="196" creationId="{ECF792FE-EC35-47BE-80BD-514C28FC11D3}"/>
          </ac:inkMkLst>
        </pc:inkChg>
        <pc:inkChg chg="add del">
          <ac:chgData name="Jim Beland" userId="d41a4da1a37fb713" providerId="LiveId" clId="{A670F07A-ED95-478A-99AD-8A5FD1EC187D}" dt="2020-05-08T01:20:49.403" v="4363"/>
          <ac:inkMkLst>
            <pc:docMk/>
            <pc:sldMk cId="626173524" sldId="327"/>
            <ac:inkMk id="197" creationId="{308A92DE-B397-447B-AB12-1B08936B0F10}"/>
          </ac:inkMkLst>
        </pc:inkChg>
        <pc:inkChg chg="add del">
          <ac:chgData name="Jim Beland" userId="d41a4da1a37fb713" providerId="LiveId" clId="{A670F07A-ED95-478A-99AD-8A5FD1EC187D}" dt="2020-05-08T01:20:51.842" v="4366"/>
          <ac:inkMkLst>
            <pc:docMk/>
            <pc:sldMk cId="626173524" sldId="327"/>
            <ac:inkMk id="198" creationId="{B12CAC36-D9FE-48B2-AFB2-88B26F02A6DC}"/>
          </ac:inkMkLst>
        </pc:inkChg>
        <pc:inkChg chg="add del">
          <ac:chgData name="Jim Beland" userId="d41a4da1a37fb713" providerId="LiveId" clId="{A670F07A-ED95-478A-99AD-8A5FD1EC187D}" dt="2020-05-08T01:20:51.842" v="4366"/>
          <ac:inkMkLst>
            <pc:docMk/>
            <pc:sldMk cId="626173524" sldId="327"/>
            <ac:inkMk id="199" creationId="{63566272-94D8-4300-8DA2-298A3BF4334F}"/>
          </ac:inkMkLst>
        </pc:inkChg>
        <pc:inkChg chg="add del">
          <ac:chgData name="Jim Beland" userId="d41a4da1a37fb713" providerId="LiveId" clId="{A670F07A-ED95-478A-99AD-8A5FD1EC187D}" dt="2020-05-08T01:20:51.842" v="4366"/>
          <ac:inkMkLst>
            <pc:docMk/>
            <pc:sldMk cId="626173524" sldId="327"/>
            <ac:inkMk id="200" creationId="{7EDCAAF8-2DBB-4EFD-97B8-143AE884B3E5}"/>
          </ac:inkMkLst>
        </pc:inkChg>
        <pc:inkChg chg="add">
          <ac:chgData name="Jim Beland" userId="d41a4da1a37fb713" providerId="LiveId" clId="{A670F07A-ED95-478A-99AD-8A5FD1EC187D}" dt="2020-05-08T01:20:51.842" v="4366"/>
          <ac:inkMkLst>
            <pc:docMk/>
            <pc:sldMk cId="626173524" sldId="327"/>
            <ac:inkMk id="201" creationId="{8C586AA1-D8D0-4148-A9ED-72B3BAD289CF}"/>
          </ac:inkMkLst>
        </pc:inkChg>
      </pc:sldChg>
      <pc:sldChg chg="delSp modSp add">
        <pc:chgData name="Jim Beland" userId="d41a4da1a37fb713" providerId="LiveId" clId="{A670F07A-ED95-478A-99AD-8A5FD1EC187D}" dt="2020-05-08T01:22:41.374" v="4549" actId="20577"/>
        <pc:sldMkLst>
          <pc:docMk/>
          <pc:sldMk cId="2059181122" sldId="328"/>
        </pc:sldMkLst>
        <pc:spChg chg="mod">
          <ac:chgData name="Jim Beland" userId="d41a4da1a37fb713" providerId="LiveId" clId="{A670F07A-ED95-478A-99AD-8A5FD1EC187D}" dt="2020-05-08T01:22:41.374" v="4549" actId="20577"/>
          <ac:spMkLst>
            <pc:docMk/>
            <pc:sldMk cId="2059181122" sldId="328"/>
            <ac:spMk id="4" creationId="{0BF6212E-4C81-4597-AC6C-8DA1EE274C4A}"/>
          </ac:spMkLst>
        </pc:spChg>
        <pc:inkChg chg="del">
          <ac:chgData name="Jim Beland" userId="d41a4da1a37fb713" providerId="LiveId" clId="{A670F07A-ED95-478A-99AD-8A5FD1EC187D}" dt="2020-05-08T01:21:18.807" v="4371"/>
          <ac:inkMkLst>
            <pc:docMk/>
            <pc:sldMk cId="2059181122" sldId="328"/>
            <ac:inkMk id="9" creationId="{8DC14F3F-AA2B-4A95-AAF9-90DDCAE7231A}"/>
          </ac:inkMkLst>
        </pc:inkChg>
        <pc:inkChg chg="del">
          <ac:chgData name="Jim Beland" userId="d41a4da1a37fb713" providerId="LiveId" clId="{A670F07A-ED95-478A-99AD-8A5FD1EC187D}" dt="2020-05-08T01:21:18.807" v="4369"/>
          <ac:inkMkLst>
            <pc:docMk/>
            <pc:sldMk cId="2059181122" sldId="328"/>
            <ac:inkMk id="17" creationId="{5102482D-B002-4332-AC5A-981B86692FD9}"/>
          </ac:inkMkLst>
        </pc:inkChg>
        <pc:inkChg chg="del">
          <ac:chgData name="Jim Beland" userId="d41a4da1a37fb713" providerId="LiveId" clId="{A670F07A-ED95-478A-99AD-8A5FD1EC187D}" dt="2020-05-08T01:21:35.711" v="4378"/>
          <ac:inkMkLst>
            <pc:docMk/>
            <pc:sldMk cId="2059181122" sldId="328"/>
            <ac:inkMk id="52" creationId="{3EBA2FD4-E0B6-4E2D-A33B-58055C1CA846}"/>
          </ac:inkMkLst>
        </pc:inkChg>
        <pc:inkChg chg="del">
          <ac:chgData name="Jim Beland" userId="d41a4da1a37fb713" providerId="LiveId" clId="{A670F07A-ED95-478A-99AD-8A5FD1EC187D}" dt="2020-05-08T01:21:35.711" v="4373"/>
          <ac:inkMkLst>
            <pc:docMk/>
            <pc:sldMk cId="2059181122" sldId="328"/>
            <ac:inkMk id="62" creationId="{B031C9FF-E6AC-4DAE-98E1-3C55B1FFA627}"/>
          </ac:inkMkLst>
        </pc:inkChg>
        <pc:inkChg chg="del">
          <ac:chgData name="Jim Beland" userId="d41a4da1a37fb713" providerId="LiveId" clId="{A670F07A-ED95-478A-99AD-8A5FD1EC187D}" dt="2020-05-08T01:21:18.807" v="4368"/>
          <ac:inkMkLst>
            <pc:docMk/>
            <pc:sldMk cId="2059181122" sldId="328"/>
            <ac:inkMk id="66" creationId="{07480A33-8772-454D-B0E8-114F7CCDC8CD}"/>
          </ac:inkMkLst>
        </pc:inkChg>
        <pc:inkChg chg="del">
          <ac:chgData name="Jim Beland" userId="d41a4da1a37fb713" providerId="LiveId" clId="{A670F07A-ED95-478A-99AD-8A5FD1EC187D}" dt="2020-05-08T01:21:35.711" v="4375"/>
          <ac:inkMkLst>
            <pc:docMk/>
            <pc:sldMk cId="2059181122" sldId="328"/>
            <ac:inkMk id="79" creationId="{CC3DC40C-5A4D-424E-B124-FB699AB42588}"/>
          </ac:inkMkLst>
        </pc:inkChg>
        <pc:inkChg chg="del">
          <ac:chgData name="Jim Beland" userId="d41a4da1a37fb713" providerId="LiveId" clId="{A670F07A-ED95-478A-99AD-8A5FD1EC187D}" dt="2020-05-08T01:21:35.711" v="4377"/>
          <ac:inkMkLst>
            <pc:docMk/>
            <pc:sldMk cId="2059181122" sldId="328"/>
            <ac:inkMk id="96" creationId="{F0A75582-53CA-4743-B7C2-8012EFA28463}"/>
          </ac:inkMkLst>
        </pc:inkChg>
        <pc:inkChg chg="del">
          <ac:chgData name="Jim Beland" userId="d41a4da1a37fb713" providerId="LiveId" clId="{A670F07A-ED95-478A-99AD-8A5FD1EC187D}" dt="2020-05-08T01:21:18.807" v="4372"/>
          <ac:inkMkLst>
            <pc:docMk/>
            <pc:sldMk cId="2059181122" sldId="328"/>
            <ac:inkMk id="132" creationId="{297A5845-6BC7-45CE-951E-82D9BAA9B78D}"/>
          </ac:inkMkLst>
        </pc:inkChg>
        <pc:inkChg chg="del">
          <ac:chgData name="Jim Beland" userId="d41a4da1a37fb713" providerId="LiveId" clId="{A670F07A-ED95-478A-99AD-8A5FD1EC187D}" dt="2020-05-08T01:21:35.711" v="4374"/>
          <ac:inkMkLst>
            <pc:docMk/>
            <pc:sldMk cId="2059181122" sldId="328"/>
            <ac:inkMk id="155" creationId="{3FDC367D-1862-41A7-AED7-BA83827A4336}"/>
          </ac:inkMkLst>
        </pc:inkChg>
        <pc:inkChg chg="del">
          <ac:chgData name="Jim Beland" userId="d41a4da1a37fb713" providerId="LiveId" clId="{A670F07A-ED95-478A-99AD-8A5FD1EC187D}" dt="2020-05-08T01:21:18.807" v="4370"/>
          <ac:inkMkLst>
            <pc:docMk/>
            <pc:sldMk cId="2059181122" sldId="328"/>
            <ac:inkMk id="176" creationId="{7A8685E6-2C8D-46E9-98AB-4867E04CBAEB}"/>
          </ac:inkMkLst>
        </pc:inkChg>
        <pc:inkChg chg="del">
          <ac:chgData name="Jim Beland" userId="d41a4da1a37fb713" providerId="LiveId" clId="{A670F07A-ED95-478A-99AD-8A5FD1EC187D}" dt="2020-05-08T01:21:35.711" v="4376"/>
          <ac:inkMkLst>
            <pc:docMk/>
            <pc:sldMk cId="2059181122" sldId="328"/>
            <ac:inkMk id="201" creationId="{8C586AA1-D8D0-4148-A9ED-72B3BAD289CF}"/>
          </ac:inkMkLst>
        </pc:inkChg>
      </pc:sldChg>
      <pc:sldChg chg="addSp delSp modSp add">
        <pc:chgData name="Jim Beland" userId="d41a4da1a37fb713" providerId="LiveId" clId="{A670F07A-ED95-478A-99AD-8A5FD1EC187D}" dt="2020-05-08T01:24:36.860" v="4769"/>
        <pc:sldMkLst>
          <pc:docMk/>
          <pc:sldMk cId="3187504274" sldId="329"/>
        </pc:sldMkLst>
        <pc:spChg chg="mod">
          <ac:chgData name="Jim Beland" userId="d41a4da1a37fb713" providerId="LiveId" clId="{A670F07A-ED95-478A-99AD-8A5FD1EC187D}" dt="2020-05-08T01:22:59.430" v="4683" actId="20577"/>
          <ac:spMkLst>
            <pc:docMk/>
            <pc:sldMk cId="3187504274" sldId="329"/>
            <ac:spMk id="4" creationId="{0BF6212E-4C81-4597-AC6C-8DA1EE274C4A}"/>
          </ac:spMkLst>
        </pc:spChg>
        <pc:inkChg chg="add">
          <ac:chgData name="Jim Beland" userId="d41a4da1a37fb713" providerId="LiveId" clId="{A670F07A-ED95-478A-99AD-8A5FD1EC187D}" dt="2020-05-08T01:23:06.725" v="4684" actId="9405"/>
          <ac:inkMkLst>
            <pc:docMk/>
            <pc:sldMk cId="3187504274" sldId="329"/>
            <ac:inkMk id="9" creationId="{297AEF39-EF7A-4B0F-8E0F-5EA235172516}"/>
          </ac:inkMkLst>
        </pc:inkChg>
        <pc:inkChg chg="add">
          <ac:chgData name="Jim Beland" userId="d41a4da1a37fb713" providerId="LiveId" clId="{A670F07A-ED95-478A-99AD-8A5FD1EC187D}" dt="2020-05-08T01:23:07.513" v="4685" actId="9405"/>
          <ac:inkMkLst>
            <pc:docMk/>
            <pc:sldMk cId="3187504274" sldId="329"/>
            <ac:inkMk id="11" creationId="{365B6E47-8BB5-4F39-9713-A7F04BF09616}"/>
          </ac:inkMkLst>
        </pc:inkChg>
        <pc:inkChg chg="add">
          <ac:chgData name="Jim Beland" userId="d41a4da1a37fb713" providerId="LiveId" clId="{A670F07A-ED95-478A-99AD-8A5FD1EC187D}" dt="2020-05-08T01:23:08.100" v="4686" actId="9405"/>
          <ac:inkMkLst>
            <pc:docMk/>
            <pc:sldMk cId="3187504274" sldId="329"/>
            <ac:inkMk id="15" creationId="{F2D90CCC-A67D-4F82-8D17-F541188C8D62}"/>
          </ac:inkMkLst>
        </pc:inkChg>
        <pc:inkChg chg="add del">
          <ac:chgData name="Jim Beland" userId="d41a4da1a37fb713" providerId="LiveId" clId="{A670F07A-ED95-478A-99AD-8A5FD1EC187D}" dt="2020-05-08T01:23:20.897" v="4699"/>
          <ac:inkMkLst>
            <pc:docMk/>
            <pc:sldMk cId="3187504274" sldId="329"/>
            <ac:inkMk id="17" creationId="{3D60E171-96F1-43FB-A01F-4ED1C3E76AF8}"/>
          </ac:inkMkLst>
        </pc:inkChg>
        <pc:inkChg chg="add del">
          <ac:chgData name="Jim Beland" userId="d41a4da1a37fb713" providerId="LiveId" clId="{A670F07A-ED95-478A-99AD-8A5FD1EC187D}" dt="2020-05-08T01:23:20.897" v="4699"/>
          <ac:inkMkLst>
            <pc:docMk/>
            <pc:sldMk cId="3187504274" sldId="329"/>
            <ac:inkMk id="24" creationId="{3DF22F25-FC37-46B6-9D4B-411D6C959931}"/>
          </ac:inkMkLst>
        </pc:inkChg>
        <pc:inkChg chg="add del">
          <ac:chgData name="Jim Beland" userId="d41a4da1a37fb713" providerId="LiveId" clId="{A670F07A-ED95-478A-99AD-8A5FD1EC187D}" dt="2020-05-08T01:23:20.897" v="4699"/>
          <ac:inkMkLst>
            <pc:docMk/>
            <pc:sldMk cId="3187504274" sldId="329"/>
            <ac:inkMk id="25" creationId="{E571D27D-9C05-4BDB-9484-D5002CE57F4D}"/>
          </ac:inkMkLst>
        </pc:inkChg>
        <pc:inkChg chg="add del">
          <ac:chgData name="Jim Beland" userId="d41a4da1a37fb713" providerId="LiveId" clId="{A670F07A-ED95-478A-99AD-8A5FD1EC187D}" dt="2020-05-08T01:23:20.897" v="4699"/>
          <ac:inkMkLst>
            <pc:docMk/>
            <pc:sldMk cId="3187504274" sldId="329"/>
            <ac:inkMk id="26" creationId="{76A3C0AB-C0C1-41E1-B285-C203EBFFFF39}"/>
          </ac:inkMkLst>
        </pc:inkChg>
        <pc:inkChg chg="add del">
          <ac:chgData name="Jim Beland" userId="d41a4da1a37fb713" providerId="LiveId" clId="{A670F07A-ED95-478A-99AD-8A5FD1EC187D}" dt="2020-05-08T01:23:20.897" v="4699"/>
          <ac:inkMkLst>
            <pc:docMk/>
            <pc:sldMk cId="3187504274" sldId="329"/>
            <ac:inkMk id="31" creationId="{D809CC52-32D9-4D96-B033-24E5116BC3C1}"/>
          </ac:inkMkLst>
        </pc:inkChg>
        <pc:inkChg chg="add del">
          <ac:chgData name="Jim Beland" userId="d41a4da1a37fb713" providerId="LiveId" clId="{A670F07A-ED95-478A-99AD-8A5FD1EC187D}" dt="2020-05-08T01:23:20.897" v="4699"/>
          <ac:inkMkLst>
            <pc:docMk/>
            <pc:sldMk cId="3187504274" sldId="329"/>
            <ac:inkMk id="32" creationId="{E578B6C3-F5FD-41F7-B9EA-9D165E4CA2A3}"/>
          </ac:inkMkLst>
        </pc:inkChg>
        <pc:inkChg chg="add del">
          <ac:chgData name="Jim Beland" userId="d41a4da1a37fb713" providerId="LiveId" clId="{A670F07A-ED95-478A-99AD-8A5FD1EC187D}" dt="2020-05-08T01:23:20.897" v="4699"/>
          <ac:inkMkLst>
            <pc:docMk/>
            <pc:sldMk cId="3187504274" sldId="329"/>
            <ac:inkMk id="34" creationId="{DF137DCF-DC16-4D8F-A5B6-615452EBE4FC}"/>
          </ac:inkMkLst>
        </pc:inkChg>
        <pc:inkChg chg="add del">
          <ac:chgData name="Jim Beland" userId="d41a4da1a37fb713" providerId="LiveId" clId="{A670F07A-ED95-478A-99AD-8A5FD1EC187D}" dt="2020-05-08T01:23:20.897" v="4699"/>
          <ac:inkMkLst>
            <pc:docMk/>
            <pc:sldMk cId="3187504274" sldId="329"/>
            <ac:inkMk id="35" creationId="{14DE1316-A098-49E9-9391-D5727910B25F}"/>
          </ac:inkMkLst>
        </pc:inkChg>
        <pc:inkChg chg="add del">
          <ac:chgData name="Jim Beland" userId="d41a4da1a37fb713" providerId="LiveId" clId="{A670F07A-ED95-478A-99AD-8A5FD1EC187D}" dt="2020-05-08T01:23:20.897" v="4699"/>
          <ac:inkMkLst>
            <pc:docMk/>
            <pc:sldMk cId="3187504274" sldId="329"/>
            <ac:inkMk id="36" creationId="{49DEFFF2-289C-4511-8BA7-F396939D1728}"/>
          </ac:inkMkLst>
        </pc:inkChg>
        <pc:inkChg chg="add del">
          <ac:chgData name="Jim Beland" userId="d41a4da1a37fb713" providerId="LiveId" clId="{A670F07A-ED95-478A-99AD-8A5FD1EC187D}" dt="2020-05-08T01:23:20.897" v="4699"/>
          <ac:inkMkLst>
            <pc:docMk/>
            <pc:sldMk cId="3187504274" sldId="329"/>
            <ac:inkMk id="37" creationId="{188E0C93-54C8-4B00-86AC-2A150F540968}"/>
          </ac:inkMkLst>
        </pc:inkChg>
        <pc:inkChg chg="add del">
          <ac:chgData name="Jim Beland" userId="d41a4da1a37fb713" providerId="LiveId" clId="{A670F07A-ED95-478A-99AD-8A5FD1EC187D}" dt="2020-05-08T01:23:20.897" v="4699"/>
          <ac:inkMkLst>
            <pc:docMk/>
            <pc:sldMk cId="3187504274" sldId="329"/>
            <ac:inkMk id="38" creationId="{220B6CD0-9A95-48C5-A823-096D72621548}"/>
          </ac:inkMkLst>
        </pc:inkChg>
        <pc:inkChg chg="add del">
          <ac:chgData name="Jim Beland" userId="d41a4da1a37fb713" providerId="LiveId" clId="{A670F07A-ED95-478A-99AD-8A5FD1EC187D}" dt="2020-05-08T01:23:20.897" v="4699"/>
          <ac:inkMkLst>
            <pc:docMk/>
            <pc:sldMk cId="3187504274" sldId="329"/>
            <ac:inkMk id="39" creationId="{1AD4ECA6-1328-44BF-9E94-D382C2713D1C}"/>
          </ac:inkMkLst>
        </pc:inkChg>
        <pc:inkChg chg="add">
          <ac:chgData name="Jim Beland" userId="d41a4da1a37fb713" providerId="LiveId" clId="{A670F07A-ED95-478A-99AD-8A5FD1EC187D}" dt="2020-05-08T01:23:20.897" v="4699"/>
          <ac:inkMkLst>
            <pc:docMk/>
            <pc:sldMk cId="3187504274" sldId="329"/>
            <ac:inkMk id="40" creationId="{A275D611-E547-45ED-9039-98C99DAFD75A}"/>
          </ac:inkMkLst>
        </pc:inkChg>
        <pc:inkChg chg="add">
          <ac:chgData name="Jim Beland" userId="d41a4da1a37fb713" providerId="LiveId" clId="{A670F07A-ED95-478A-99AD-8A5FD1EC187D}" dt="2020-05-08T01:23:20.897" v="4699"/>
          <ac:inkMkLst>
            <pc:docMk/>
            <pc:sldMk cId="3187504274" sldId="329"/>
            <ac:inkMk id="41" creationId="{EB09424E-6DCF-46E2-83C3-CAB530F0DA21}"/>
          </ac:inkMkLst>
        </pc:inkChg>
        <pc:inkChg chg="add del">
          <ac:chgData name="Jim Beland" userId="d41a4da1a37fb713" providerId="LiveId" clId="{A670F07A-ED95-478A-99AD-8A5FD1EC187D}" dt="2020-05-08T01:23:24.492" v="4702"/>
          <ac:inkMkLst>
            <pc:docMk/>
            <pc:sldMk cId="3187504274" sldId="329"/>
            <ac:inkMk id="42" creationId="{2F7F9B26-5900-4CE1-A7D5-A8C23552A2A9}"/>
          </ac:inkMkLst>
        </pc:inkChg>
        <pc:inkChg chg="add del">
          <ac:chgData name="Jim Beland" userId="d41a4da1a37fb713" providerId="LiveId" clId="{A670F07A-ED95-478A-99AD-8A5FD1EC187D}" dt="2020-05-08T01:23:24.492" v="4702"/>
          <ac:inkMkLst>
            <pc:docMk/>
            <pc:sldMk cId="3187504274" sldId="329"/>
            <ac:inkMk id="43" creationId="{2578114E-EFBA-46F4-ADD9-38B50B6922A5}"/>
          </ac:inkMkLst>
        </pc:inkChg>
        <pc:inkChg chg="add">
          <ac:chgData name="Jim Beland" userId="d41a4da1a37fb713" providerId="LiveId" clId="{A670F07A-ED95-478A-99AD-8A5FD1EC187D}" dt="2020-05-08T01:23:24.492" v="4702"/>
          <ac:inkMkLst>
            <pc:docMk/>
            <pc:sldMk cId="3187504274" sldId="329"/>
            <ac:inkMk id="44" creationId="{18B70D50-20C6-4701-8E76-A9DF0952484B}"/>
          </ac:inkMkLst>
        </pc:inkChg>
        <pc:inkChg chg="add del">
          <ac:chgData name="Jim Beland" userId="d41a4da1a37fb713" providerId="LiveId" clId="{A670F07A-ED95-478A-99AD-8A5FD1EC187D}" dt="2020-05-08T01:23:26.882" v="4706"/>
          <ac:inkMkLst>
            <pc:docMk/>
            <pc:sldMk cId="3187504274" sldId="329"/>
            <ac:inkMk id="45" creationId="{2FB41CA2-9D07-4D3F-B547-14297E087030}"/>
          </ac:inkMkLst>
        </pc:inkChg>
        <pc:inkChg chg="add del">
          <ac:chgData name="Jim Beland" userId="d41a4da1a37fb713" providerId="LiveId" clId="{A670F07A-ED95-478A-99AD-8A5FD1EC187D}" dt="2020-05-08T01:23:26.882" v="4706"/>
          <ac:inkMkLst>
            <pc:docMk/>
            <pc:sldMk cId="3187504274" sldId="329"/>
            <ac:inkMk id="46" creationId="{80BA4863-28A0-4B8E-A9CE-C65F76E29422}"/>
          </ac:inkMkLst>
        </pc:inkChg>
        <pc:inkChg chg="add del">
          <ac:chgData name="Jim Beland" userId="d41a4da1a37fb713" providerId="LiveId" clId="{A670F07A-ED95-478A-99AD-8A5FD1EC187D}" dt="2020-05-08T01:23:26.882" v="4706"/>
          <ac:inkMkLst>
            <pc:docMk/>
            <pc:sldMk cId="3187504274" sldId="329"/>
            <ac:inkMk id="47" creationId="{10D741C5-512E-49A8-BE77-254203C60225}"/>
          </ac:inkMkLst>
        </pc:inkChg>
        <pc:inkChg chg="add del">
          <ac:chgData name="Jim Beland" userId="d41a4da1a37fb713" providerId="LiveId" clId="{A670F07A-ED95-478A-99AD-8A5FD1EC187D}" dt="2020-05-08T01:23:29.901" v="4710"/>
          <ac:inkMkLst>
            <pc:docMk/>
            <pc:sldMk cId="3187504274" sldId="329"/>
            <ac:inkMk id="48" creationId="{3ED5F887-9932-443C-8E63-EF20427F989C}"/>
          </ac:inkMkLst>
        </pc:inkChg>
        <pc:inkChg chg="add del">
          <ac:chgData name="Jim Beland" userId="d41a4da1a37fb713" providerId="LiveId" clId="{A670F07A-ED95-478A-99AD-8A5FD1EC187D}" dt="2020-05-08T01:23:29.901" v="4710"/>
          <ac:inkMkLst>
            <pc:docMk/>
            <pc:sldMk cId="3187504274" sldId="329"/>
            <ac:inkMk id="49" creationId="{8581972D-60AC-4157-B9F7-BE5FAC4A9638}"/>
          </ac:inkMkLst>
        </pc:inkChg>
        <pc:inkChg chg="add del">
          <ac:chgData name="Jim Beland" userId="d41a4da1a37fb713" providerId="LiveId" clId="{A670F07A-ED95-478A-99AD-8A5FD1EC187D}" dt="2020-05-08T01:23:29.901" v="4710"/>
          <ac:inkMkLst>
            <pc:docMk/>
            <pc:sldMk cId="3187504274" sldId="329"/>
            <ac:inkMk id="50" creationId="{35E2BDD3-BA78-423F-A455-7C389F9D4B51}"/>
          </ac:inkMkLst>
        </pc:inkChg>
        <pc:inkChg chg="add del">
          <ac:chgData name="Jim Beland" userId="d41a4da1a37fb713" providerId="LiveId" clId="{A670F07A-ED95-478A-99AD-8A5FD1EC187D}" dt="2020-05-08T01:23:29.901" v="4710"/>
          <ac:inkMkLst>
            <pc:docMk/>
            <pc:sldMk cId="3187504274" sldId="329"/>
            <ac:inkMk id="51" creationId="{2EBB98BA-88D5-480D-AEDC-BDC81FDB89FB}"/>
          </ac:inkMkLst>
        </pc:inkChg>
        <pc:inkChg chg="add">
          <ac:chgData name="Jim Beland" userId="d41a4da1a37fb713" providerId="LiveId" clId="{A670F07A-ED95-478A-99AD-8A5FD1EC187D}" dt="2020-05-08T01:23:29.901" v="4710"/>
          <ac:inkMkLst>
            <pc:docMk/>
            <pc:sldMk cId="3187504274" sldId="329"/>
            <ac:inkMk id="52" creationId="{93B37260-F1B5-4CAF-9A61-F56C4B6B9817}"/>
          </ac:inkMkLst>
        </pc:inkChg>
        <pc:inkChg chg="add del">
          <ac:chgData name="Jim Beland" userId="d41a4da1a37fb713" providerId="LiveId" clId="{A670F07A-ED95-478A-99AD-8A5FD1EC187D}" dt="2020-05-08T01:23:37.382" v="4717"/>
          <ac:inkMkLst>
            <pc:docMk/>
            <pc:sldMk cId="3187504274" sldId="329"/>
            <ac:inkMk id="53" creationId="{71DC7BB8-75BB-4E81-8B92-45838E79619A}"/>
          </ac:inkMkLst>
        </pc:inkChg>
        <pc:inkChg chg="add del">
          <ac:chgData name="Jim Beland" userId="d41a4da1a37fb713" providerId="LiveId" clId="{A670F07A-ED95-478A-99AD-8A5FD1EC187D}" dt="2020-05-08T01:23:37.382" v="4717"/>
          <ac:inkMkLst>
            <pc:docMk/>
            <pc:sldMk cId="3187504274" sldId="329"/>
            <ac:inkMk id="54" creationId="{D2613C5D-9A51-440B-B6E5-31AC092CF83E}"/>
          </ac:inkMkLst>
        </pc:inkChg>
        <pc:inkChg chg="add del">
          <ac:chgData name="Jim Beland" userId="d41a4da1a37fb713" providerId="LiveId" clId="{A670F07A-ED95-478A-99AD-8A5FD1EC187D}" dt="2020-05-08T01:23:37.382" v="4717"/>
          <ac:inkMkLst>
            <pc:docMk/>
            <pc:sldMk cId="3187504274" sldId="329"/>
            <ac:inkMk id="55" creationId="{097888E7-94E8-4139-8620-04821C1B7C98}"/>
          </ac:inkMkLst>
        </pc:inkChg>
        <pc:inkChg chg="add del">
          <ac:chgData name="Jim Beland" userId="d41a4da1a37fb713" providerId="LiveId" clId="{A670F07A-ED95-478A-99AD-8A5FD1EC187D}" dt="2020-05-08T01:23:37.382" v="4717"/>
          <ac:inkMkLst>
            <pc:docMk/>
            <pc:sldMk cId="3187504274" sldId="329"/>
            <ac:inkMk id="56" creationId="{FE949F62-957A-49BA-B95A-F8865BFEDC72}"/>
          </ac:inkMkLst>
        </pc:inkChg>
        <pc:inkChg chg="add del">
          <ac:chgData name="Jim Beland" userId="d41a4da1a37fb713" providerId="LiveId" clId="{A670F07A-ED95-478A-99AD-8A5FD1EC187D}" dt="2020-05-08T01:23:37.382" v="4717"/>
          <ac:inkMkLst>
            <pc:docMk/>
            <pc:sldMk cId="3187504274" sldId="329"/>
            <ac:inkMk id="57" creationId="{CA794306-0A61-4A9D-A91F-377D1C054605}"/>
          </ac:inkMkLst>
        </pc:inkChg>
        <pc:inkChg chg="add del">
          <ac:chgData name="Jim Beland" userId="d41a4da1a37fb713" providerId="LiveId" clId="{A670F07A-ED95-478A-99AD-8A5FD1EC187D}" dt="2020-05-08T01:23:37.382" v="4717"/>
          <ac:inkMkLst>
            <pc:docMk/>
            <pc:sldMk cId="3187504274" sldId="329"/>
            <ac:inkMk id="58" creationId="{B9EDB7E6-839A-42BB-994F-6D922DA2445C}"/>
          </ac:inkMkLst>
        </pc:inkChg>
        <pc:inkChg chg="add del">
          <ac:chgData name="Jim Beland" userId="d41a4da1a37fb713" providerId="LiveId" clId="{A670F07A-ED95-478A-99AD-8A5FD1EC187D}" dt="2020-05-08T01:23:39.490" v="4722"/>
          <ac:inkMkLst>
            <pc:docMk/>
            <pc:sldMk cId="3187504274" sldId="329"/>
            <ac:inkMk id="59" creationId="{5AF7913E-ABD7-4409-8748-0AE6262B1241}"/>
          </ac:inkMkLst>
        </pc:inkChg>
        <pc:inkChg chg="add del">
          <ac:chgData name="Jim Beland" userId="d41a4da1a37fb713" providerId="LiveId" clId="{A670F07A-ED95-478A-99AD-8A5FD1EC187D}" dt="2020-05-08T01:23:39.490" v="4722"/>
          <ac:inkMkLst>
            <pc:docMk/>
            <pc:sldMk cId="3187504274" sldId="329"/>
            <ac:inkMk id="60" creationId="{6466039F-4588-467F-A488-1F6B471032ED}"/>
          </ac:inkMkLst>
        </pc:inkChg>
        <pc:inkChg chg="add del">
          <ac:chgData name="Jim Beland" userId="d41a4da1a37fb713" providerId="LiveId" clId="{A670F07A-ED95-478A-99AD-8A5FD1EC187D}" dt="2020-05-08T01:23:39.490" v="4722"/>
          <ac:inkMkLst>
            <pc:docMk/>
            <pc:sldMk cId="3187504274" sldId="329"/>
            <ac:inkMk id="61" creationId="{3D8B706E-162D-4C57-8878-A91265CCC1A2}"/>
          </ac:inkMkLst>
        </pc:inkChg>
        <pc:inkChg chg="add del">
          <ac:chgData name="Jim Beland" userId="d41a4da1a37fb713" providerId="LiveId" clId="{A670F07A-ED95-478A-99AD-8A5FD1EC187D}" dt="2020-05-08T01:23:39.490" v="4722"/>
          <ac:inkMkLst>
            <pc:docMk/>
            <pc:sldMk cId="3187504274" sldId="329"/>
            <ac:inkMk id="62" creationId="{2DA5CAA9-D2F5-40F1-B444-5F72FABBA5AB}"/>
          </ac:inkMkLst>
        </pc:inkChg>
        <pc:inkChg chg="add del">
          <ac:chgData name="Jim Beland" userId="d41a4da1a37fb713" providerId="LiveId" clId="{A670F07A-ED95-478A-99AD-8A5FD1EC187D}" dt="2020-05-08T01:23:39.490" v="4722"/>
          <ac:inkMkLst>
            <pc:docMk/>
            <pc:sldMk cId="3187504274" sldId="329"/>
            <ac:inkMk id="63" creationId="{E0C452D7-F97E-49F1-97B6-A9D63E4D7D36}"/>
          </ac:inkMkLst>
        </pc:inkChg>
        <pc:inkChg chg="add">
          <ac:chgData name="Jim Beland" userId="d41a4da1a37fb713" providerId="LiveId" clId="{A670F07A-ED95-478A-99AD-8A5FD1EC187D}" dt="2020-05-08T01:23:39.490" v="4722"/>
          <ac:inkMkLst>
            <pc:docMk/>
            <pc:sldMk cId="3187504274" sldId="329"/>
            <ac:inkMk id="64" creationId="{61BC5460-5F2A-41BD-9999-F5B83E385B68}"/>
          </ac:inkMkLst>
        </pc:inkChg>
        <pc:inkChg chg="add del">
          <ac:chgData name="Jim Beland" userId="d41a4da1a37fb713" providerId="LiveId" clId="{A670F07A-ED95-478A-99AD-8A5FD1EC187D}" dt="2020-05-08T01:24:01.178" v="4728"/>
          <ac:inkMkLst>
            <pc:docMk/>
            <pc:sldMk cId="3187504274" sldId="329"/>
            <ac:inkMk id="65" creationId="{1EA0EB3E-C84C-4040-A2CB-C551FE5F5BF5}"/>
          </ac:inkMkLst>
        </pc:inkChg>
        <pc:inkChg chg="add del">
          <ac:chgData name="Jim Beland" userId="d41a4da1a37fb713" providerId="LiveId" clId="{A670F07A-ED95-478A-99AD-8A5FD1EC187D}" dt="2020-05-08T01:24:01.178" v="4728"/>
          <ac:inkMkLst>
            <pc:docMk/>
            <pc:sldMk cId="3187504274" sldId="329"/>
            <ac:inkMk id="66" creationId="{21ABAD28-1ECA-42A4-9F2B-1FED8B70F019}"/>
          </ac:inkMkLst>
        </pc:inkChg>
        <pc:inkChg chg="add del">
          <ac:chgData name="Jim Beland" userId="d41a4da1a37fb713" providerId="LiveId" clId="{A670F07A-ED95-478A-99AD-8A5FD1EC187D}" dt="2020-05-08T01:24:01.178" v="4728"/>
          <ac:inkMkLst>
            <pc:docMk/>
            <pc:sldMk cId="3187504274" sldId="329"/>
            <ac:inkMk id="67" creationId="{A8D016FA-E099-420A-8811-C5FEA0D1C218}"/>
          </ac:inkMkLst>
        </pc:inkChg>
        <pc:inkChg chg="add del">
          <ac:chgData name="Jim Beland" userId="d41a4da1a37fb713" providerId="LiveId" clId="{A670F07A-ED95-478A-99AD-8A5FD1EC187D}" dt="2020-05-08T01:24:01.178" v="4728"/>
          <ac:inkMkLst>
            <pc:docMk/>
            <pc:sldMk cId="3187504274" sldId="329"/>
            <ac:inkMk id="68" creationId="{A16AB23E-953C-4C83-A6B6-3F643302A3CB}"/>
          </ac:inkMkLst>
        </pc:inkChg>
        <pc:inkChg chg="add del">
          <ac:chgData name="Jim Beland" userId="d41a4da1a37fb713" providerId="LiveId" clId="{A670F07A-ED95-478A-99AD-8A5FD1EC187D}" dt="2020-05-08T01:24:01.178" v="4728"/>
          <ac:inkMkLst>
            <pc:docMk/>
            <pc:sldMk cId="3187504274" sldId="329"/>
            <ac:inkMk id="69" creationId="{C78A53EF-81CC-4F17-B818-EB79896AA71E}"/>
          </ac:inkMkLst>
        </pc:inkChg>
        <pc:inkChg chg="add">
          <ac:chgData name="Jim Beland" userId="d41a4da1a37fb713" providerId="LiveId" clId="{A670F07A-ED95-478A-99AD-8A5FD1EC187D}" dt="2020-05-08T01:24:01.178" v="4728"/>
          <ac:inkMkLst>
            <pc:docMk/>
            <pc:sldMk cId="3187504274" sldId="329"/>
            <ac:inkMk id="70" creationId="{D33A769C-0383-4111-AE8A-3D9E5EA51E89}"/>
          </ac:inkMkLst>
        </pc:inkChg>
        <pc:inkChg chg="add del">
          <ac:chgData name="Jim Beland" userId="d41a4da1a37fb713" providerId="LiveId" clId="{A670F07A-ED95-478A-99AD-8A5FD1EC187D}" dt="2020-05-08T01:24:09.071" v="4733"/>
          <ac:inkMkLst>
            <pc:docMk/>
            <pc:sldMk cId="3187504274" sldId="329"/>
            <ac:inkMk id="71" creationId="{46ADAA95-C488-4605-9B31-C7705E68B113}"/>
          </ac:inkMkLst>
        </pc:inkChg>
        <pc:inkChg chg="add del">
          <ac:chgData name="Jim Beland" userId="d41a4da1a37fb713" providerId="LiveId" clId="{A670F07A-ED95-478A-99AD-8A5FD1EC187D}" dt="2020-05-08T01:24:09.071" v="4733"/>
          <ac:inkMkLst>
            <pc:docMk/>
            <pc:sldMk cId="3187504274" sldId="329"/>
            <ac:inkMk id="72" creationId="{5FFFBF36-E5EA-49CD-88E4-20FF89E31BB9}"/>
          </ac:inkMkLst>
        </pc:inkChg>
        <pc:inkChg chg="add del">
          <ac:chgData name="Jim Beland" userId="d41a4da1a37fb713" providerId="LiveId" clId="{A670F07A-ED95-478A-99AD-8A5FD1EC187D}" dt="2020-05-08T01:24:09.071" v="4733"/>
          <ac:inkMkLst>
            <pc:docMk/>
            <pc:sldMk cId="3187504274" sldId="329"/>
            <ac:inkMk id="73" creationId="{4F845928-1053-480F-9157-5BF34BEFBC1F}"/>
          </ac:inkMkLst>
        </pc:inkChg>
        <pc:inkChg chg="add del">
          <ac:chgData name="Jim Beland" userId="d41a4da1a37fb713" providerId="LiveId" clId="{A670F07A-ED95-478A-99AD-8A5FD1EC187D}" dt="2020-05-08T01:24:09.071" v="4733"/>
          <ac:inkMkLst>
            <pc:docMk/>
            <pc:sldMk cId="3187504274" sldId="329"/>
            <ac:inkMk id="74" creationId="{F6F7ECBF-971C-49A4-A127-F6E4C849119C}"/>
          </ac:inkMkLst>
        </pc:inkChg>
        <pc:inkChg chg="add del">
          <ac:chgData name="Jim Beland" userId="d41a4da1a37fb713" providerId="LiveId" clId="{A670F07A-ED95-478A-99AD-8A5FD1EC187D}" dt="2020-05-08T01:24:10.680" v="4736"/>
          <ac:inkMkLst>
            <pc:docMk/>
            <pc:sldMk cId="3187504274" sldId="329"/>
            <ac:inkMk id="75" creationId="{61D0605C-14D5-459C-BE62-5839627FEBAE}"/>
          </ac:inkMkLst>
        </pc:inkChg>
        <pc:inkChg chg="add del">
          <ac:chgData name="Jim Beland" userId="d41a4da1a37fb713" providerId="LiveId" clId="{A670F07A-ED95-478A-99AD-8A5FD1EC187D}" dt="2020-05-08T01:24:10.680" v="4736"/>
          <ac:inkMkLst>
            <pc:docMk/>
            <pc:sldMk cId="3187504274" sldId="329"/>
            <ac:inkMk id="76" creationId="{4FC3137A-44F3-4A53-9787-7A16BBD65A80}"/>
          </ac:inkMkLst>
        </pc:inkChg>
        <pc:inkChg chg="add del">
          <ac:chgData name="Jim Beland" userId="d41a4da1a37fb713" providerId="LiveId" clId="{A670F07A-ED95-478A-99AD-8A5FD1EC187D}" dt="2020-05-08T01:24:10.680" v="4736"/>
          <ac:inkMkLst>
            <pc:docMk/>
            <pc:sldMk cId="3187504274" sldId="329"/>
            <ac:inkMk id="77" creationId="{762A9974-A458-424C-A72A-786F2F5D8BD9}"/>
          </ac:inkMkLst>
        </pc:inkChg>
        <pc:inkChg chg="add">
          <ac:chgData name="Jim Beland" userId="d41a4da1a37fb713" providerId="LiveId" clId="{A670F07A-ED95-478A-99AD-8A5FD1EC187D}" dt="2020-05-08T01:24:10.680" v="4736"/>
          <ac:inkMkLst>
            <pc:docMk/>
            <pc:sldMk cId="3187504274" sldId="329"/>
            <ac:inkMk id="78" creationId="{F72D5E6E-FB41-40CC-970E-EEFC73A613CB}"/>
          </ac:inkMkLst>
        </pc:inkChg>
        <pc:inkChg chg="add">
          <ac:chgData name="Jim Beland" userId="d41a4da1a37fb713" providerId="LiveId" clId="{A670F07A-ED95-478A-99AD-8A5FD1EC187D}" dt="2020-05-08T01:24:11.519" v="4737" actId="9405"/>
          <ac:inkMkLst>
            <pc:docMk/>
            <pc:sldMk cId="3187504274" sldId="329"/>
            <ac:inkMk id="79" creationId="{D8B6F91A-1805-4945-958C-2595B81AA7C0}"/>
          </ac:inkMkLst>
        </pc:inkChg>
        <pc:inkChg chg="add del">
          <ac:chgData name="Jim Beland" userId="d41a4da1a37fb713" providerId="LiveId" clId="{A670F07A-ED95-478A-99AD-8A5FD1EC187D}" dt="2020-05-08T01:24:17.969" v="4743"/>
          <ac:inkMkLst>
            <pc:docMk/>
            <pc:sldMk cId="3187504274" sldId="329"/>
            <ac:inkMk id="80" creationId="{5EB3A182-DFB1-4E50-9249-08479B6B573C}"/>
          </ac:inkMkLst>
        </pc:inkChg>
        <pc:inkChg chg="add del">
          <ac:chgData name="Jim Beland" userId="d41a4da1a37fb713" providerId="LiveId" clId="{A670F07A-ED95-478A-99AD-8A5FD1EC187D}" dt="2020-05-08T01:24:17.969" v="4743"/>
          <ac:inkMkLst>
            <pc:docMk/>
            <pc:sldMk cId="3187504274" sldId="329"/>
            <ac:inkMk id="81" creationId="{92FFEBB1-FA19-43FC-B0AB-4E3CC1E53DCB}"/>
          </ac:inkMkLst>
        </pc:inkChg>
        <pc:inkChg chg="add del">
          <ac:chgData name="Jim Beland" userId="d41a4da1a37fb713" providerId="LiveId" clId="{A670F07A-ED95-478A-99AD-8A5FD1EC187D}" dt="2020-05-08T01:24:17.969" v="4743"/>
          <ac:inkMkLst>
            <pc:docMk/>
            <pc:sldMk cId="3187504274" sldId="329"/>
            <ac:inkMk id="82" creationId="{F5205B7B-8BDF-4589-9299-27F8C0850AAF}"/>
          </ac:inkMkLst>
        </pc:inkChg>
        <pc:inkChg chg="add del">
          <ac:chgData name="Jim Beland" userId="d41a4da1a37fb713" providerId="LiveId" clId="{A670F07A-ED95-478A-99AD-8A5FD1EC187D}" dt="2020-05-08T01:24:17.969" v="4743"/>
          <ac:inkMkLst>
            <pc:docMk/>
            <pc:sldMk cId="3187504274" sldId="329"/>
            <ac:inkMk id="83" creationId="{91C3A76B-3577-441C-B33A-8DC2958D2A93}"/>
          </ac:inkMkLst>
        </pc:inkChg>
        <pc:inkChg chg="add del">
          <ac:chgData name="Jim Beland" userId="d41a4da1a37fb713" providerId="LiveId" clId="{A670F07A-ED95-478A-99AD-8A5FD1EC187D}" dt="2020-05-08T01:24:17.969" v="4743"/>
          <ac:inkMkLst>
            <pc:docMk/>
            <pc:sldMk cId="3187504274" sldId="329"/>
            <ac:inkMk id="84" creationId="{2371FDF8-2229-4563-ACB2-02DBA43CB216}"/>
          </ac:inkMkLst>
        </pc:inkChg>
        <pc:inkChg chg="add">
          <ac:chgData name="Jim Beland" userId="d41a4da1a37fb713" providerId="LiveId" clId="{A670F07A-ED95-478A-99AD-8A5FD1EC187D}" dt="2020-05-08T01:24:17.969" v="4743"/>
          <ac:inkMkLst>
            <pc:docMk/>
            <pc:sldMk cId="3187504274" sldId="329"/>
            <ac:inkMk id="85" creationId="{0AA9F7F8-FFD6-418C-BFAA-CBF7E709BEE3}"/>
          </ac:inkMkLst>
        </pc:inkChg>
        <pc:inkChg chg="add del">
          <ac:chgData name="Jim Beland" userId="d41a4da1a37fb713" providerId="LiveId" clId="{A670F07A-ED95-478A-99AD-8A5FD1EC187D}" dt="2020-05-08T01:24:23.296" v="4752"/>
          <ac:inkMkLst>
            <pc:docMk/>
            <pc:sldMk cId="3187504274" sldId="329"/>
            <ac:inkMk id="86" creationId="{209A41E5-5C70-4657-82C7-C997AEFA8BA9}"/>
          </ac:inkMkLst>
        </pc:inkChg>
        <pc:inkChg chg="add del">
          <ac:chgData name="Jim Beland" userId="d41a4da1a37fb713" providerId="LiveId" clId="{A670F07A-ED95-478A-99AD-8A5FD1EC187D}" dt="2020-05-08T01:24:23.296" v="4752"/>
          <ac:inkMkLst>
            <pc:docMk/>
            <pc:sldMk cId="3187504274" sldId="329"/>
            <ac:inkMk id="87" creationId="{D1FF4F3D-9E85-4463-A762-43CE506AB301}"/>
          </ac:inkMkLst>
        </pc:inkChg>
        <pc:inkChg chg="add del">
          <ac:chgData name="Jim Beland" userId="d41a4da1a37fb713" providerId="LiveId" clId="{A670F07A-ED95-478A-99AD-8A5FD1EC187D}" dt="2020-05-08T01:24:23.296" v="4752"/>
          <ac:inkMkLst>
            <pc:docMk/>
            <pc:sldMk cId="3187504274" sldId="329"/>
            <ac:inkMk id="88" creationId="{9BD19209-F6B4-4F85-AE74-3CF81A5CDE92}"/>
          </ac:inkMkLst>
        </pc:inkChg>
        <pc:inkChg chg="add del">
          <ac:chgData name="Jim Beland" userId="d41a4da1a37fb713" providerId="LiveId" clId="{A670F07A-ED95-478A-99AD-8A5FD1EC187D}" dt="2020-05-08T01:24:23.296" v="4752"/>
          <ac:inkMkLst>
            <pc:docMk/>
            <pc:sldMk cId="3187504274" sldId="329"/>
            <ac:inkMk id="89" creationId="{8F635492-7436-4EBB-B2B2-7E89804F8246}"/>
          </ac:inkMkLst>
        </pc:inkChg>
        <pc:inkChg chg="add del">
          <ac:chgData name="Jim Beland" userId="d41a4da1a37fb713" providerId="LiveId" clId="{A670F07A-ED95-478A-99AD-8A5FD1EC187D}" dt="2020-05-08T01:24:23.296" v="4752"/>
          <ac:inkMkLst>
            <pc:docMk/>
            <pc:sldMk cId="3187504274" sldId="329"/>
            <ac:inkMk id="90" creationId="{D02080C4-21C9-403E-9E39-5D73CDEF349E}"/>
          </ac:inkMkLst>
        </pc:inkChg>
        <pc:inkChg chg="add del">
          <ac:chgData name="Jim Beland" userId="d41a4da1a37fb713" providerId="LiveId" clId="{A670F07A-ED95-478A-99AD-8A5FD1EC187D}" dt="2020-05-08T01:24:23.296" v="4752"/>
          <ac:inkMkLst>
            <pc:docMk/>
            <pc:sldMk cId="3187504274" sldId="329"/>
            <ac:inkMk id="91" creationId="{3611C168-F7FE-4E41-B7F7-5B0AB058B2BC}"/>
          </ac:inkMkLst>
        </pc:inkChg>
        <pc:inkChg chg="add del">
          <ac:chgData name="Jim Beland" userId="d41a4da1a37fb713" providerId="LiveId" clId="{A670F07A-ED95-478A-99AD-8A5FD1EC187D}" dt="2020-05-08T01:24:23.296" v="4752"/>
          <ac:inkMkLst>
            <pc:docMk/>
            <pc:sldMk cId="3187504274" sldId="329"/>
            <ac:inkMk id="92" creationId="{4B210674-58E3-45AD-83DB-1C884A07BB8A}"/>
          </ac:inkMkLst>
        </pc:inkChg>
        <pc:inkChg chg="add del">
          <ac:chgData name="Jim Beland" userId="d41a4da1a37fb713" providerId="LiveId" clId="{A670F07A-ED95-478A-99AD-8A5FD1EC187D}" dt="2020-05-08T01:24:23.296" v="4752"/>
          <ac:inkMkLst>
            <pc:docMk/>
            <pc:sldMk cId="3187504274" sldId="329"/>
            <ac:inkMk id="93" creationId="{D8C476BA-7DE9-4FD7-998C-0047C40475B0}"/>
          </ac:inkMkLst>
        </pc:inkChg>
        <pc:inkChg chg="add">
          <ac:chgData name="Jim Beland" userId="d41a4da1a37fb713" providerId="LiveId" clId="{A670F07A-ED95-478A-99AD-8A5FD1EC187D}" dt="2020-05-08T01:24:23.296" v="4752"/>
          <ac:inkMkLst>
            <pc:docMk/>
            <pc:sldMk cId="3187504274" sldId="329"/>
            <ac:inkMk id="94" creationId="{86A46694-8B4A-4DCC-AC57-48DC1F5947AA}"/>
          </ac:inkMkLst>
        </pc:inkChg>
        <pc:inkChg chg="add">
          <ac:chgData name="Jim Beland" userId="d41a4da1a37fb713" providerId="LiveId" clId="{A670F07A-ED95-478A-99AD-8A5FD1EC187D}" dt="2020-05-08T01:24:23.296" v="4752"/>
          <ac:inkMkLst>
            <pc:docMk/>
            <pc:sldMk cId="3187504274" sldId="329"/>
            <ac:inkMk id="95" creationId="{658727EE-30ED-4D25-93B8-980BB124A5E1}"/>
          </ac:inkMkLst>
        </pc:inkChg>
        <pc:inkChg chg="add del">
          <ac:chgData name="Jim Beland" userId="d41a4da1a37fb713" providerId="LiveId" clId="{A670F07A-ED95-478A-99AD-8A5FD1EC187D}" dt="2020-05-08T01:24:34.440" v="4766"/>
          <ac:inkMkLst>
            <pc:docMk/>
            <pc:sldMk cId="3187504274" sldId="329"/>
            <ac:inkMk id="96" creationId="{A75E3C1D-8568-4EC9-96E8-361BE0FADA5E}"/>
          </ac:inkMkLst>
        </pc:inkChg>
        <pc:inkChg chg="add del">
          <ac:chgData name="Jim Beland" userId="d41a4da1a37fb713" providerId="LiveId" clId="{A670F07A-ED95-478A-99AD-8A5FD1EC187D}" dt="2020-05-08T01:24:34.440" v="4766"/>
          <ac:inkMkLst>
            <pc:docMk/>
            <pc:sldMk cId="3187504274" sldId="329"/>
            <ac:inkMk id="97" creationId="{25D308A7-82F1-4195-BD46-4611F2D35540}"/>
          </ac:inkMkLst>
        </pc:inkChg>
        <pc:inkChg chg="add del">
          <ac:chgData name="Jim Beland" userId="d41a4da1a37fb713" providerId="LiveId" clId="{A670F07A-ED95-478A-99AD-8A5FD1EC187D}" dt="2020-05-08T01:24:34.440" v="4766"/>
          <ac:inkMkLst>
            <pc:docMk/>
            <pc:sldMk cId="3187504274" sldId="329"/>
            <ac:inkMk id="98" creationId="{C936D822-E06A-4DF6-813B-713995C02E72}"/>
          </ac:inkMkLst>
        </pc:inkChg>
        <pc:inkChg chg="add del">
          <ac:chgData name="Jim Beland" userId="d41a4da1a37fb713" providerId="LiveId" clId="{A670F07A-ED95-478A-99AD-8A5FD1EC187D}" dt="2020-05-08T01:24:34.440" v="4766"/>
          <ac:inkMkLst>
            <pc:docMk/>
            <pc:sldMk cId="3187504274" sldId="329"/>
            <ac:inkMk id="99" creationId="{6351AD07-876A-4AEF-86D7-CDA23B1D965C}"/>
          </ac:inkMkLst>
        </pc:inkChg>
        <pc:inkChg chg="add del">
          <ac:chgData name="Jim Beland" userId="d41a4da1a37fb713" providerId="LiveId" clId="{A670F07A-ED95-478A-99AD-8A5FD1EC187D}" dt="2020-05-08T01:24:34.440" v="4766"/>
          <ac:inkMkLst>
            <pc:docMk/>
            <pc:sldMk cId="3187504274" sldId="329"/>
            <ac:inkMk id="100" creationId="{6A84332D-40CE-42CF-9D67-744C1836625B}"/>
          </ac:inkMkLst>
        </pc:inkChg>
        <pc:inkChg chg="add del">
          <ac:chgData name="Jim Beland" userId="d41a4da1a37fb713" providerId="LiveId" clId="{A670F07A-ED95-478A-99AD-8A5FD1EC187D}" dt="2020-05-08T01:24:34.440" v="4766"/>
          <ac:inkMkLst>
            <pc:docMk/>
            <pc:sldMk cId="3187504274" sldId="329"/>
            <ac:inkMk id="101" creationId="{48C7B73F-C2E7-4385-B8BC-837E09C983AD}"/>
          </ac:inkMkLst>
        </pc:inkChg>
        <pc:inkChg chg="add del">
          <ac:chgData name="Jim Beland" userId="d41a4da1a37fb713" providerId="LiveId" clId="{A670F07A-ED95-478A-99AD-8A5FD1EC187D}" dt="2020-05-08T01:24:34.440" v="4766"/>
          <ac:inkMkLst>
            <pc:docMk/>
            <pc:sldMk cId="3187504274" sldId="329"/>
            <ac:inkMk id="102" creationId="{A65FCB61-BC1F-4F82-BEAC-F788E16D504D}"/>
          </ac:inkMkLst>
        </pc:inkChg>
        <pc:inkChg chg="add del">
          <ac:chgData name="Jim Beland" userId="d41a4da1a37fb713" providerId="LiveId" clId="{A670F07A-ED95-478A-99AD-8A5FD1EC187D}" dt="2020-05-08T01:24:34.440" v="4766"/>
          <ac:inkMkLst>
            <pc:docMk/>
            <pc:sldMk cId="3187504274" sldId="329"/>
            <ac:inkMk id="103" creationId="{23EBF59D-5CE6-4A1C-87BC-9EE4A75EA42C}"/>
          </ac:inkMkLst>
        </pc:inkChg>
        <pc:inkChg chg="add del">
          <ac:chgData name="Jim Beland" userId="d41a4da1a37fb713" providerId="LiveId" clId="{A670F07A-ED95-478A-99AD-8A5FD1EC187D}" dt="2020-05-08T01:24:34.440" v="4766"/>
          <ac:inkMkLst>
            <pc:docMk/>
            <pc:sldMk cId="3187504274" sldId="329"/>
            <ac:inkMk id="104" creationId="{51E9ADEE-5A04-42C2-AA3C-A929A2FE6B1D}"/>
          </ac:inkMkLst>
        </pc:inkChg>
        <pc:inkChg chg="add del">
          <ac:chgData name="Jim Beland" userId="d41a4da1a37fb713" providerId="LiveId" clId="{A670F07A-ED95-478A-99AD-8A5FD1EC187D}" dt="2020-05-08T01:24:34.440" v="4766"/>
          <ac:inkMkLst>
            <pc:docMk/>
            <pc:sldMk cId="3187504274" sldId="329"/>
            <ac:inkMk id="105" creationId="{B5CF9EB9-B090-464A-8A42-13E80DEBA85A}"/>
          </ac:inkMkLst>
        </pc:inkChg>
        <pc:inkChg chg="add del">
          <ac:chgData name="Jim Beland" userId="d41a4da1a37fb713" providerId="LiveId" clId="{A670F07A-ED95-478A-99AD-8A5FD1EC187D}" dt="2020-05-08T01:24:34.440" v="4766"/>
          <ac:inkMkLst>
            <pc:docMk/>
            <pc:sldMk cId="3187504274" sldId="329"/>
            <ac:inkMk id="106" creationId="{F52C5A3E-4075-44AF-AB8D-459E80F9D319}"/>
          </ac:inkMkLst>
        </pc:inkChg>
        <pc:inkChg chg="add del">
          <ac:chgData name="Jim Beland" userId="d41a4da1a37fb713" providerId="LiveId" clId="{A670F07A-ED95-478A-99AD-8A5FD1EC187D}" dt="2020-05-08T01:24:34.440" v="4766"/>
          <ac:inkMkLst>
            <pc:docMk/>
            <pc:sldMk cId="3187504274" sldId="329"/>
            <ac:inkMk id="107" creationId="{C3274D40-2B2B-4174-A4F9-F941173F2419}"/>
          </ac:inkMkLst>
        </pc:inkChg>
        <pc:inkChg chg="add del">
          <ac:chgData name="Jim Beland" userId="d41a4da1a37fb713" providerId="LiveId" clId="{A670F07A-ED95-478A-99AD-8A5FD1EC187D}" dt="2020-05-08T01:24:34.440" v="4766"/>
          <ac:inkMkLst>
            <pc:docMk/>
            <pc:sldMk cId="3187504274" sldId="329"/>
            <ac:inkMk id="108" creationId="{ACEB7FF8-1807-4D77-BC5C-7C273C5646E8}"/>
          </ac:inkMkLst>
        </pc:inkChg>
        <pc:inkChg chg="add del">
          <ac:chgData name="Jim Beland" userId="d41a4da1a37fb713" providerId="LiveId" clId="{A670F07A-ED95-478A-99AD-8A5FD1EC187D}" dt="2020-05-08T01:24:36.860" v="4769"/>
          <ac:inkMkLst>
            <pc:docMk/>
            <pc:sldMk cId="3187504274" sldId="329"/>
            <ac:inkMk id="109" creationId="{514B1E63-6DC3-4392-8817-54FDB24B05D9}"/>
          </ac:inkMkLst>
        </pc:inkChg>
        <pc:inkChg chg="add del">
          <ac:chgData name="Jim Beland" userId="d41a4da1a37fb713" providerId="LiveId" clId="{A670F07A-ED95-478A-99AD-8A5FD1EC187D}" dt="2020-05-08T01:24:36.860" v="4769"/>
          <ac:inkMkLst>
            <pc:docMk/>
            <pc:sldMk cId="3187504274" sldId="329"/>
            <ac:inkMk id="110" creationId="{39B14E27-549C-4FE2-B461-C47D4F8ED5E8}"/>
          </ac:inkMkLst>
        </pc:inkChg>
        <pc:inkChg chg="add">
          <ac:chgData name="Jim Beland" userId="d41a4da1a37fb713" providerId="LiveId" clId="{A670F07A-ED95-478A-99AD-8A5FD1EC187D}" dt="2020-05-08T01:24:35.041" v="4767" actId="9405"/>
          <ac:inkMkLst>
            <pc:docMk/>
            <pc:sldMk cId="3187504274" sldId="329"/>
            <ac:inkMk id="111" creationId="{3C55CC52-3B6C-4347-B964-53F9215A4B01}"/>
          </ac:inkMkLst>
        </pc:inkChg>
        <pc:inkChg chg="add del">
          <ac:chgData name="Jim Beland" userId="d41a4da1a37fb713" providerId="LiveId" clId="{A670F07A-ED95-478A-99AD-8A5FD1EC187D}" dt="2020-05-08T01:24:36.860" v="4769"/>
          <ac:inkMkLst>
            <pc:docMk/>
            <pc:sldMk cId="3187504274" sldId="329"/>
            <ac:inkMk id="112" creationId="{0B68BE01-864D-40E4-B952-430A0FB87A3C}"/>
          </ac:inkMkLst>
        </pc:inkChg>
        <pc:inkChg chg="add">
          <ac:chgData name="Jim Beland" userId="d41a4da1a37fb713" providerId="LiveId" clId="{A670F07A-ED95-478A-99AD-8A5FD1EC187D}" dt="2020-05-08T01:24:36.860" v="4769"/>
          <ac:inkMkLst>
            <pc:docMk/>
            <pc:sldMk cId="3187504274" sldId="329"/>
            <ac:inkMk id="113" creationId="{BF601355-E8C1-408F-803B-041682A21700}"/>
          </ac:inkMkLst>
        </pc:inkChg>
      </pc:sldChg>
      <pc:sldChg chg="modSp add">
        <pc:chgData name="Jim Beland" userId="d41a4da1a37fb713" providerId="LiveId" clId="{A670F07A-ED95-478A-99AD-8A5FD1EC187D}" dt="2020-05-08T01:37:00.364" v="5358" actId="6549"/>
        <pc:sldMkLst>
          <pc:docMk/>
          <pc:sldMk cId="2836260951" sldId="330"/>
        </pc:sldMkLst>
        <pc:spChg chg="mod">
          <ac:chgData name="Jim Beland" userId="d41a4da1a37fb713" providerId="LiveId" clId="{A670F07A-ED95-478A-99AD-8A5FD1EC187D}" dt="2020-05-08T01:37:00.364" v="5358" actId="6549"/>
          <ac:spMkLst>
            <pc:docMk/>
            <pc:sldMk cId="2836260951" sldId="330"/>
            <ac:spMk id="4" creationId="{0BF6212E-4C81-4597-AC6C-8DA1EE274C4A}"/>
          </ac:spMkLst>
        </pc:spChg>
      </pc:sldChg>
      <pc:sldChg chg="addSp delSp add del">
        <pc:chgData name="Jim Beland" userId="d41a4da1a37fb713" providerId="LiveId" clId="{A670F07A-ED95-478A-99AD-8A5FD1EC187D}" dt="2020-05-08T01:39:57.702" v="5503" actId="2696"/>
        <pc:sldMkLst>
          <pc:docMk/>
          <pc:sldMk cId="7183972" sldId="331"/>
        </pc:sldMkLst>
        <pc:inkChg chg="add del">
          <ac:chgData name="Jim Beland" userId="d41a4da1a37fb713" providerId="LiveId" clId="{A670F07A-ED95-478A-99AD-8A5FD1EC187D}" dt="2020-05-08T01:27:03.259" v="4840"/>
          <ac:inkMkLst>
            <pc:docMk/>
            <pc:sldMk cId="7183972" sldId="331"/>
            <ac:inkMk id="17" creationId="{7A8F1AAA-BC55-47C6-9475-46F0B941F025}"/>
          </ac:inkMkLst>
        </pc:inkChg>
        <pc:inkChg chg="add del">
          <ac:chgData name="Jim Beland" userId="d41a4da1a37fb713" providerId="LiveId" clId="{A670F07A-ED95-478A-99AD-8A5FD1EC187D}" dt="2020-05-08T01:27:03.259" v="4840"/>
          <ac:inkMkLst>
            <pc:docMk/>
            <pc:sldMk cId="7183972" sldId="331"/>
            <ac:inkMk id="24" creationId="{D5ACA6A9-EFA0-40B8-8051-E9B83C839ED1}"/>
          </ac:inkMkLst>
        </pc:inkChg>
        <pc:inkChg chg="add del">
          <ac:chgData name="Jim Beland" userId="d41a4da1a37fb713" providerId="LiveId" clId="{A670F07A-ED95-478A-99AD-8A5FD1EC187D}" dt="2020-05-08T01:26:58.535" v="4838" actId="9405"/>
          <ac:inkMkLst>
            <pc:docMk/>
            <pc:sldMk cId="7183972" sldId="331"/>
            <ac:inkMk id="25" creationId="{02FCB72C-1856-4995-9CD0-423F3B11177A}"/>
          </ac:inkMkLst>
        </pc:inkChg>
        <pc:inkChg chg="add del">
          <ac:chgData name="Jim Beland" userId="d41a4da1a37fb713" providerId="LiveId" clId="{A670F07A-ED95-478A-99AD-8A5FD1EC187D}" dt="2020-05-08T01:26:54.006" v="4832"/>
          <ac:inkMkLst>
            <pc:docMk/>
            <pc:sldMk cId="7183972" sldId="331"/>
            <ac:inkMk id="26" creationId="{FA7B3B4F-D871-4C7C-9D35-5FC051D7511A}"/>
          </ac:inkMkLst>
        </pc:inkChg>
        <pc:inkChg chg="add del">
          <ac:chgData name="Jim Beland" userId="d41a4da1a37fb713" providerId="LiveId" clId="{A670F07A-ED95-478A-99AD-8A5FD1EC187D}" dt="2020-05-08T01:26:58.373" v="4837" actId="9405"/>
          <ac:inkMkLst>
            <pc:docMk/>
            <pc:sldMk cId="7183972" sldId="331"/>
            <ac:inkMk id="31" creationId="{B24FC9C5-0F0F-491A-B579-F319B6753B81}"/>
          </ac:inkMkLst>
        </pc:inkChg>
        <pc:inkChg chg="add del">
          <ac:chgData name="Jim Beland" userId="d41a4da1a37fb713" providerId="LiveId" clId="{A670F07A-ED95-478A-99AD-8A5FD1EC187D}" dt="2020-05-08T01:26:58.057" v="4836" actId="9405"/>
          <ac:inkMkLst>
            <pc:docMk/>
            <pc:sldMk cId="7183972" sldId="331"/>
            <ac:inkMk id="32" creationId="{BA8B7532-E6F9-4CF4-BEE1-65CD820C3E2F}"/>
          </ac:inkMkLst>
        </pc:inkChg>
        <pc:inkChg chg="add del">
          <ac:chgData name="Jim Beland" userId="d41a4da1a37fb713" providerId="LiveId" clId="{A670F07A-ED95-478A-99AD-8A5FD1EC187D}" dt="2020-05-08T01:26:57.688" v="4835" actId="9405"/>
          <ac:inkMkLst>
            <pc:docMk/>
            <pc:sldMk cId="7183972" sldId="331"/>
            <ac:inkMk id="34" creationId="{CCC881CB-888D-48B4-B8F7-5A45E000726B}"/>
          </ac:inkMkLst>
        </pc:inkChg>
        <pc:inkChg chg="add del">
          <ac:chgData name="Jim Beland" userId="d41a4da1a37fb713" providerId="LiveId" clId="{A670F07A-ED95-478A-99AD-8A5FD1EC187D}" dt="2020-05-08T01:26:57.503" v="4834" actId="9405"/>
          <ac:inkMkLst>
            <pc:docMk/>
            <pc:sldMk cId="7183972" sldId="331"/>
            <ac:inkMk id="35" creationId="{A05D42D1-F7A1-41B5-8975-F631F573DE1C}"/>
          </ac:inkMkLst>
        </pc:inkChg>
        <pc:inkChg chg="add del">
          <ac:chgData name="Jim Beland" userId="d41a4da1a37fb713" providerId="LiveId" clId="{A670F07A-ED95-478A-99AD-8A5FD1EC187D}" dt="2020-05-08T01:26:57.287" v="4833" actId="9405"/>
          <ac:inkMkLst>
            <pc:docMk/>
            <pc:sldMk cId="7183972" sldId="331"/>
            <ac:inkMk id="36" creationId="{38D5B1F8-0B0B-442D-A6AF-9EEE23253902}"/>
          </ac:inkMkLst>
        </pc:inkChg>
        <pc:inkChg chg="add">
          <ac:chgData name="Jim Beland" userId="d41a4da1a37fb713" providerId="LiveId" clId="{A670F07A-ED95-478A-99AD-8A5FD1EC187D}" dt="2020-05-08T01:26:54.006" v="4832"/>
          <ac:inkMkLst>
            <pc:docMk/>
            <pc:sldMk cId="7183972" sldId="331"/>
            <ac:inkMk id="37" creationId="{DED892BD-C8AD-4B42-A8FF-5A43A0905972}"/>
          </ac:inkMkLst>
        </pc:inkChg>
        <pc:inkChg chg="add del">
          <ac:chgData name="Jim Beland" userId="d41a4da1a37fb713" providerId="LiveId" clId="{A670F07A-ED95-478A-99AD-8A5FD1EC187D}" dt="2020-05-08T01:27:03.259" v="4840"/>
          <ac:inkMkLst>
            <pc:docMk/>
            <pc:sldMk cId="7183972" sldId="331"/>
            <ac:inkMk id="38" creationId="{E7584E6C-BC73-4FEA-B14C-7455E311AE10}"/>
          </ac:inkMkLst>
        </pc:inkChg>
        <pc:inkChg chg="add">
          <ac:chgData name="Jim Beland" userId="d41a4da1a37fb713" providerId="LiveId" clId="{A670F07A-ED95-478A-99AD-8A5FD1EC187D}" dt="2020-05-08T01:27:03.259" v="4840"/>
          <ac:inkMkLst>
            <pc:docMk/>
            <pc:sldMk cId="7183972" sldId="331"/>
            <ac:inkMk id="39" creationId="{C22244B2-7A58-49D1-996B-24C2928FF73A}"/>
          </ac:inkMkLst>
        </pc:inkChg>
        <pc:inkChg chg="add del">
          <ac:chgData name="Jim Beland" userId="d41a4da1a37fb713" providerId="LiveId" clId="{A670F07A-ED95-478A-99AD-8A5FD1EC187D}" dt="2020-05-08T01:27:22.501" v="4847"/>
          <ac:inkMkLst>
            <pc:docMk/>
            <pc:sldMk cId="7183972" sldId="331"/>
            <ac:inkMk id="42" creationId="{2FBAE03C-9A5C-4C90-91D0-A1CC9E4CD4AA}"/>
          </ac:inkMkLst>
        </pc:inkChg>
        <pc:inkChg chg="add del">
          <ac:chgData name="Jim Beland" userId="d41a4da1a37fb713" providerId="LiveId" clId="{A670F07A-ED95-478A-99AD-8A5FD1EC187D}" dt="2020-05-08T01:27:22.501" v="4847"/>
          <ac:inkMkLst>
            <pc:docMk/>
            <pc:sldMk cId="7183972" sldId="331"/>
            <ac:inkMk id="43" creationId="{759B1B6F-4390-4872-AC22-1915301E5CBD}"/>
          </ac:inkMkLst>
        </pc:inkChg>
        <pc:inkChg chg="add del">
          <ac:chgData name="Jim Beland" userId="d41a4da1a37fb713" providerId="LiveId" clId="{A670F07A-ED95-478A-99AD-8A5FD1EC187D}" dt="2020-05-08T01:27:22.501" v="4847"/>
          <ac:inkMkLst>
            <pc:docMk/>
            <pc:sldMk cId="7183972" sldId="331"/>
            <ac:inkMk id="45" creationId="{4D3B2EB0-3346-48D8-949B-5DF75167F968}"/>
          </ac:inkMkLst>
        </pc:inkChg>
        <pc:inkChg chg="add del">
          <ac:chgData name="Jim Beland" userId="d41a4da1a37fb713" providerId="LiveId" clId="{A670F07A-ED95-478A-99AD-8A5FD1EC187D}" dt="2020-05-08T01:27:22.501" v="4847"/>
          <ac:inkMkLst>
            <pc:docMk/>
            <pc:sldMk cId="7183972" sldId="331"/>
            <ac:inkMk id="46" creationId="{BBB91C08-E2CA-4DB7-A874-4C000F866C58}"/>
          </ac:inkMkLst>
        </pc:inkChg>
        <pc:inkChg chg="add del">
          <ac:chgData name="Jim Beland" userId="d41a4da1a37fb713" providerId="LiveId" clId="{A670F07A-ED95-478A-99AD-8A5FD1EC187D}" dt="2020-05-08T01:27:22.501" v="4847"/>
          <ac:inkMkLst>
            <pc:docMk/>
            <pc:sldMk cId="7183972" sldId="331"/>
            <ac:inkMk id="47" creationId="{F75579BA-3AA9-4F20-9557-7609B2E0D281}"/>
          </ac:inkMkLst>
        </pc:inkChg>
        <pc:inkChg chg="add del">
          <ac:chgData name="Jim Beland" userId="d41a4da1a37fb713" providerId="LiveId" clId="{A670F07A-ED95-478A-99AD-8A5FD1EC187D}" dt="2020-05-08T01:27:22.501" v="4847"/>
          <ac:inkMkLst>
            <pc:docMk/>
            <pc:sldMk cId="7183972" sldId="331"/>
            <ac:inkMk id="48" creationId="{02A290AB-96E0-4877-A5B0-50CCE1A49C4C}"/>
          </ac:inkMkLst>
        </pc:inkChg>
        <pc:inkChg chg="add">
          <ac:chgData name="Jim Beland" userId="d41a4da1a37fb713" providerId="LiveId" clId="{A670F07A-ED95-478A-99AD-8A5FD1EC187D}" dt="2020-05-08T01:27:22.501" v="4847"/>
          <ac:inkMkLst>
            <pc:docMk/>
            <pc:sldMk cId="7183972" sldId="331"/>
            <ac:inkMk id="49" creationId="{FFC335A9-1537-472D-83F0-D86F7CA75039}"/>
          </ac:inkMkLst>
        </pc:inkChg>
        <pc:inkChg chg="add del">
          <ac:chgData name="Jim Beland" userId="d41a4da1a37fb713" providerId="LiveId" clId="{A670F07A-ED95-478A-99AD-8A5FD1EC187D}" dt="2020-05-08T01:27:29.985" v="4854"/>
          <ac:inkMkLst>
            <pc:docMk/>
            <pc:sldMk cId="7183972" sldId="331"/>
            <ac:inkMk id="50" creationId="{E036FCC1-C534-4DEB-A868-7E9E2CD41F25}"/>
          </ac:inkMkLst>
        </pc:inkChg>
        <pc:inkChg chg="add del">
          <ac:chgData name="Jim Beland" userId="d41a4da1a37fb713" providerId="LiveId" clId="{A670F07A-ED95-478A-99AD-8A5FD1EC187D}" dt="2020-05-08T01:27:29.985" v="4854"/>
          <ac:inkMkLst>
            <pc:docMk/>
            <pc:sldMk cId="7183972" sldId="331"/>
            <ac:inkMk id="51" creationId="{5D78532B-3111-4BC4-B58F-9454BCB6AA86}"/>
          </ac:inkMkLst>
        </pc:inkChg>
        <pc:inkChg chg="add del">
          <ac:chgData name="Jim Beland" userId="d41a4da1a37fb713" providerId="LiveId" clId="{A670F07A-ED95-478A-99AD-8A5FD1EC187D}" dt="2020-05-08T01:27:29.985" v="4854"/>
          <ac:inkMkLst>
            <pc:docMk/>
            <pc:sldMk cId="7183972" sldId="331"/>
            <ac:inkMk id="53" creationId="{5967E39A-2F6D-4313-8085-53BBEE7E7635}"/>
          </ac:inkMkLst>
        </pc:inkChg>
        <pc:inkChg chg="add del">
          <ac:chgData name="Jim Beland" userId="d41a4da1a37fb713" providerId="LiveId" clId="{A670F07A-ED95-478A-99AD-8A5FD1EC187D}" dt="2020-05-08T01:27:29.985" v="4854"/>
          <ac:inkMkLst>
            <pc:docMk/>
            <pc:sldMk cId="7183972" sldId="331"/>
            <ac:inkMk id="54" creationId="{CF959524-5CB9-4B69-82AE-A879B3C229AF}"/>
          </ac:inkMkLst>
        </pc:inkChg>
        <pc:inkChg chg="add del">
          <ac:chgData name="Jim Beland" userId="d41a4da1a37fb713" providerId="LiveId" clId="{A670F07A-ED95-478A-99AD-8A5FD1EC187D}" dt="2020-05-08T01:27:29.985" v="4854"/>
          <ac:inkMkLst>
            <pc:docMk/>
            <pc:sldMk cId="7183972" sldId="331"/>
            <ac:inkMk id="55" creationId="{216D50A6-A4A7-48C0-833D-B6E8188D237B}"/>
          </ac:inkMkLst>
        </pc:inkChg>
        <pc:inkChg chg="add del">
          <ac:chgData name="Jim Beland" userId="d41a4da1a37fb713" providerId="LiveId" clId="{A670F07A-ED95-478A-99AD-8A5FD1EC187D}" dt="2020-05-08T01:27:29.985" v="4854"/>
          <ac:inkMkLst>
            <pc:docMk/>
            <pc:sldMk cId="7183972" sldId="331"/>
            <ac:inkMk id="56" creationId="{5ABFC1E8-FA22-4706-8BB8-6D875F1ECDB8}"/>
          </ac:inkMkLst>
        </pc:inkChg>
        <pc:inkChg chg="add">
          <ac:chgData name="Jim Beland" userId="d41a4da1a37fb713" providerId="LiveId" clId="{A670F07A-ED95-478A-99AD-8A5FD1EC187D}" dt="2020-05-08T01:27:29.985" v="4854"/>
          <ac:inkMkLst>
            <pc:docMk/>
            <pc:sldMk cId="7183972" sldId="331"/>
            <ac:inkMk id="57" creationId="{F6BB8485-CA4E-4AF0-9911-418D73A7BD56}"/>
          </ac:inkMkLst>
        </pc:inkChg>
        <pc:inkChg chg="add del">
          <ac:chgData name="Jim Beland" userId="d41a4da1a37fb713" providerId="LiveId" clId="{A670F07A-ED95-478A-99AD-8A5FD1EC187D}" dt="2020-05-08T01:27:45.870" v="4877"/>
          <ac:inkMkLst>
            <pc:docMk/>
            <pc:sldMk cId="7183972" sldId="331"/>
            <ac:inkMk id="58" creationId="{54CDD44A-530A-47AE-B05A-B66FF6E3C453}"/>
          </ac:inkMkLst>
        </pc:inkChg>
        <pc:inkChg chg="add del">
          <ac:chgData name="Jim Beland" userId="d41a4da1a37fb713" providerId="LiveId" clId="{A670F07A-ED95-478A-99AD-8A5FD1EC187D}" dt="2020-05-08T01:27:45.870" v="4877"/>
          <ac:inkMkLst>
            <pc:docMk/>
            <pc:sldMk cId="7183972" sldId="331"/>
            <ac:inkMk id="59" creationId="{B795000D-694B-41AF-A1F4-D10327763589}"/>
          </ac:inkMkLst>
        </pc:inkChg>
        <pc:inkChg chg="add del">
          <ac:chgData name="Jim Beland" userId="d41a4da1a37fb713" providerId="LiveId" clId="{A670F07A-ED95-478A-99AD-8A5FD1EC187D}" dt="2020-05-08T01:27:45.870" v="4877"/>
          <ac:inkMkLst>
            <pc:docMk/>
            <pc:sldMk cId="7183972" sldId="331"/>
            <ac:inkMk id="60" creationId="{C23EF959-399C-4E27-8E69-44FD1FF0A381}"/>
          </ac:inkMkLst>
        </pc:inkChg>
        <pc:inkChg chg="add del">
          <ac:chgData name="Jim Beland" userId="d41a4da1a37fb713" providerId="LiveId" clId="{A670F07A-ED95-478A-99AD-8A5FD1EC187D}" dt="2020-05-08T01:27:45.870" v="4877"/>
          <ac:inkMkLst>
            <pc:docMk/>
            <pc:sldMk cId="7183972" sldId="331"/>
            <ac:inkMk id="61" creationId="{C79B6FC3-26D3-4145-B83B-EEB23ECEBC77}"/>
          </ac:inkMkLst>
        </pc:inkChg>
        <pc:inkChg chg="add del">
          <ac:chgData name="Jim Beland" userId="d41a4da1a37fb713" providerId="LiveId" clId="{A670F07A-ED95-478A-99AD-8A5FD1EC187D}" dt="2020-05-08T01:27:45.870" v="4877"/>
          <ac:inkMkLst>
            <pc:docMk/>
            <pc:sldMk cId="7183972" sldId="331"/>
            <ac:inkMk id="62" creationId="{91C3846B-6FC3-48A4-9085-1BC1AD99FC2F}"/>
          </ac:inkMkLst>
        </pc:inkChg>
        <pc:inkChg chg="add del">
          <ac:chgData name="Jim Beland" userId="d41a4da1a37fb713" providerId="LiveId" clId="{A670F07A-ED95-478A-99AD-8A5FD1EC187D}" dt="2020-05-08T01:27:45.870" v="4877"/>
          <ac:inkMkLst>
            <pc:docMk/>
            <pc:sldMk cId="7183972" sldId="331"/>
            <ac:inkMk id="63" creationId="{BA8AC183-A693-4BA6-B2B2-62AD5B64ADE6}"/>
          </ac:inkMkLst>
        </pc:inkChg>
        <pc:inkChg chg="add del">
          <ac:chgData name="Jim Beland" userId="d41a4da1a37fb713" providerId="LiveId" clId="{A670F07A-ED95-478A-99AD-8A5FD1EC187D}" dt="2020-05-08T01:27:45.870" v="4877"/>
          <ac:inkMkLst>
            <pc:docMk/>
            <pc:sldMk cId="7183972" sldId="331"/>
            <ac:inkMk id="65" creationId="{CEDFE38B-6440-41BD-85B7-09AA906401AE}"/>
          </ac:inkMkLst>
        </pc:inkChg>
        <pc:inkChg chg="add del">
          <ac:chgData name="Jim Beland" userId="d41a4da1a37fb713" providerId="LiveId" clId="{A670F07A-ED95-478A-99AD-8A5FD1EC187D}" dt="2020-05-08T01:27:45.870" v="4877"/>
          <ac:inkMkLst>
            <pc:docMk/>
            <pc:sldMk cId="7183972" sldId="331"/>
            <ac:inkMk id="66" creationId="{44D6BFF7-E17A-486D-8D71-4AF29030A0F6}"/>
          </ac:inkMkLst>
        </pc:inkChg>
        <pc:inkChg chg="add del">
          <ac:chgData name="Jim Beland" userId="d41a4da1a37fb713" providerId="LiveId" clId="{A670F07A-ED95-478A-99AD-8A5FD1EC187D}" dt="2020-05-08T01:27:45.870" v="4877"/>
          <ac:inkMkLst>
            <pc:docMk/>
            <pc:sldMk cId="7183972" sldId="331"/>
            <ac:inkMk id="67" creationId="{E4BB3ED3-51D3-44D8-9404-6EBCB137F75D}"/>
          </ac:inkMkLst>
        </pc:inkChg>
        <pc:inkChg chg="add del">
          <ac:chgData name="Jim Beland" userId="d41a4da1a37fb713" providerId="LiveId" clId="{A670F07A-ED95-478A-99AD-8A5FD1EC187D}" dt="2020-05-08T01:27:45.870" v="4877"/>
          <ac:inkMkLst>
            <pc:docMk/>
            <pc:sldMk cId="7183972" sldId="331"/>
            <ac:inkMk id="68" creationId="{FF488D55-DA4B-49AD-B196-C1FC608C158A}"/>
          </ac:inkMkLst>
        </pc:inkChg>
        <pc:inkChg chg="add del">
          <ac:chgData name="Jim Beland" userId="d41a4da1a37fb713" providerId="LiveId" clId="{A670F07A-ED95-478A-99AD-8A5FD1EC187D}" dt="2020-05-08T01:27:45.870" v="4877"/>
          <ac:inkMkLst>
            <pc:docMk/>
            <pc:sldMk cId="7183972" sldId="331"/>
            <ac:inkMk id="69" creationId="{1F3D7629-6A74-4C6C-A3B0-F8BD351DBBFF}"/>
          </ac:inkMkLst>
        </pc:inkChg>
        <pc:inkChg chg="add del">
          <ac:chgData name="Jim Beland" userId="d41a4da1a37fb713" providerId="LiveId" clId="{A670F07A-ED95-478A-99AD-8A5FD1EC187D}" dt="2020-05-08T01:27:45.870" v="4877"/>
          <ac:inkMkLst>
            <pc:docMk/>
            <pc:sldMk cId="7183972" sldId="331"/>
            <ac:inkMk id="71" creationId="{77C77A2D-4DE8-4377-B853-65DE71CC5645}"/>
          </ac:inkMkLst>
        </pc:inkChg>
        <pc:inkChg chg="add del">
          <ac:chgData name="Jim Beland" userId="d41a4da1a37fb713" providerId="LiveId" clId="{A670F07A-ED95-478A-99AD-8A5FD1EC187D}" dt="2020-05-08T01:27:45.870" v="4877"/>
          <ac:inkMkLst>
            <pc:docMk/>
            <pc:sldMk cId="7183972" sldId="331"/>
            <ac:inkMk id="72" creationId="{3A55C574-DA41-4075-9547-170159D496E4}"/>
          </ac:inkMkLst>
        </pc:inkChg>
        <pc:inkChg chg="add del">
          <ac:chgData name="Jim Beland" userId="d41a4da1a37fb713" providerId="LiveId" clId="{A670F07A-ED95-478A-99AD-8A5FD1EC187D}" dt="2020-05-08T01:27:45.870" v="4877"/>
          <ac:inkMkLst>
            <pc:docMk/>
            <pc:sldMk cId="7183972" sldId="331"/>
            <ac:inkMk id="73" creationId="{62928210-6751-4DCF-88D8-2B86DDA8609D}"/>
          </ac:inkMkLst>
        </pc:inkChg>
        <pc:inkChg chg="add del">
          <ac:chgData name="Jim Beland" userId="d41a4da1a37fb713" providerId="LiveId" clId="{A670F07A-ED95-478A-99AD-8A5FD1EC187D}" dt="2020-05-08T01:27:45.870" v="4877"/>
          <ac:inkMkLst>
            <pc:docMk/>
            <pc:sldMk cId="7183972" sldId="331"/>
            <ac:inkMk id="74" creationId="{8730A15E-A055-430E-9DFB-C61B862F7398}"/>
          </ac:inkMkLst>
        </pc:inkChg>
        <pc:inkChg chg="add del">
          <ac:chgData name="Jim Beland" userId="d41a4da1a37fb713" providerId="LiveId" clId="{A670F07A-ED95-478A-99AD-8A5FD1EC187D}" dt="2020-05-08T01:27:45.870" v="4877"/>
          <ac:inkMkLst>
            <pc:docMk/>
            <pc:sldMk cId="7183972" sldId="331"/>
            <ac:inkMk id="75" creationId="{208413D1-826D-4267-A863-C02CFB74B8B7}"/>
          </ac:inkMkLst>
        </pc:inkChg>
        <pc:inkChg chg="add del">
          <ac:chgData name="Jim Beland" userId="d41a4da1a37fb713" providerId="LiveId" clId="{A670F07A-ED95-478A-99AD-8A5FD1EC187D}" dt="2020-05-08T01:27:45.870" v="4877"/>
          <ac:inkMkLst>
            <pc:docMk/>
            <pc:sldMk cId="7183972" sldId="331"/>
            <ac:inkMk id="76" creationId="{46427A03-3441-4B78-B43E-E96E389BD6BE}"/>
          </ac:inkMkLst>
        </pc:inkChg>
        <pc:inkChg chg="add del">
          <ac:chgData name="Jim Beland" userId="d41a4da1a37fb713" providerId="LiveId" clId="{A670F07A-ED95-478A-99AD-8A5FD1EC187D}" dt="2020-05-08T01:27:45.870" v="4877"/>
          <ac:inkMkLst>
            <pc:docMk/>
            <pc:sldMk cId="7183972" sldId="331"/>
            <ac:inkMk id="77" creationId="{4B83049D-BAA7-4A53-B8B2-4AE51A897BAE}"/>
          </ac:inkMkLst>
        </pc:inkChg>
        <pc:inkChg chg="add del">
          <ac:chgData name="Jim Beland" userId="d41a4da1a37fb713" providerId="LiveId" clId="{A670F07A-ED95-478A-99AD-8A5FD1EC187D}" dt="2020-05-08T01:27:45.870" v="4877"/>
          <ac:inkMkLst>
            <pc:docMk/>
            <pc:sldMk cId="7183972" sldId="331"/>
            <ac:inkMk id="80" creationId="{831D7212-336B-4A9A-A626-1D4AA62240AC}"/>
          </ac:inkMkLst>
        </pc:inkChg>
        <pc:inkChg chg="add del">
          <ac:chgData name="Jim Beland" userId="d41a4da1a37fb713" providerId="LiveId" clId="{A670F07A-ED95-478A-99AD-8A5FD1EC187D}" dt="2020-05-08T01:27:45.870" v="4877"/>
          <ac:inkMkLst>
            <pc:docMk/>
            <pc:sldMk cId="7183972" sldId="331"/>
            <ac:inkMk id="81" creationId="{593CC390-7F99-4435-B719-60E92CD66524}"/>
          </ac:inkMkLst>
        </pc:inkChg>
        <pc:inkChg chg="add del">
          <ac:chgData name="Jim Beland" userId="d41a4da1a37fb713" providerId="LiveId" clId="{A670F07A-ED95-478A-99AD-8A5FD1EC187D}" dt="2020-05-08T01:27:45.870" v="4877"/>
          <ac:inkMkLst>
            <pc:docMk/>
            <pc:sldMk cId="7183972" sldId="331"/>
            <ac:inkMk id="82" creationId="{820DB27A-FF7E-4FB5-B520-1C8855FEF7D3}"/>
          </ac:inkMkLst>
        </pc:inkChg>
        <pc:inkChg chg="add del">
          <ac:chgData name="Jim Beland" userId="d41a4da1a37fb713" providerId="LiveId" clId="{A670F07A-ED95-478A-99AD-8A5FD1EC187D}" dt="2020-05-08T01:27:45.870" v="4877"/>
          <ac:inkMkLst>
            <pc:docMk/>
            <pc:sldMk cId="7183972" sldId="331"/>
            <ac:inkMk id="83" creationId="{C74B67C0-838D-4DAA-B359-635A51B63C06}"/>
          </ac:inkMkLst>
        </pc:inkChg>
        <pc:inkChg chg="add">
          <ac:chgData name="Jim Beland" userId="d41a4da1a37fb713" providerId="LiveId" clId="{A670F07A-ED95-478A-99AD-8A5FD1EC187D}" dt="2020-05-08T01:27:45.870" v="4877"/>
          <ac:inkMkLst>
            <pc:docMk/>
            <pc:sldMk cId="7183972" sldId="331"/>
            <ac:inkMk id="84" creationId="{12D9839F-6ABC-42C4-991B-099728A5A5F5}"/>
          </ac:inkMkLst>
        </pc:inkChg>
        <pc:inkChg chg="add del">
          <ac:chgData name="Jim Beland" userId="d41a4da1a37fb713" providerId="LiveId" clId="{A670F07A-ED95-478A-99AD-8A5FD1EC187D}" dt="2020-05-08T01:27:58.163" v="4883"/>
          <ac:inkMkLst>
            <pc:docMk/>
            <pc:sldMk cId="7183972" sldId="331"/>
            <ac:inkMk id="86" creationId="{82EF3DA3-6A67-4236-9C40-61E106597667}"/>
          </ac:inkMkLst>
        </pc:inkChg>
        <pc:inkChg chg="add del">
          <ac:chgData name="Jim Beland" userId="d41a4da1a37fb713" providerId="LiveId" clId="{A670F07A-ED95-478A-99AD-8A5FD1EC187D}" dt="2020-05-08T01:27:58.163" v="4883"/>
          <ac:inkMkLst>
            <pc:docMk/>
            <pc:sldMk cId="7183972" sldId="331"/>
            <ac:inkMk id="87" creationId="{BEBDF388-1837-4A47-82BC-DBB01BD2AAA0}"/>
          </ac:inkMkLst>
        </pc:inkChg>
        <pc:inkChg chg="add del">
          <ac:chgData name="Jim Beland" userId="d41a4da1a37fb713" providerId="LiveId" clId="{A670F07A-ED95-478A-99AD-8A5FD1EC187D}" dt="2020-05-08T01:27:58.163" v="4883"/>
          <ac:inkMkLst>
            <pc:docMk/>
            <pc:sldMk cId="7183972" sldId="331"/>
            <ac:inkMk id="88" creationId="{FD712502-43D9-41C2-8AA2-1C44CDC3A84C}"/>
          </ac:inkMkLst>
        </pc:inkChg>
        <pc:inkChg chg="add del">
          <ac:chgData name="Jim Beland" userId="d41a4da1a37fb713" providerId="LiveId" clId="{A670F07A-ED95-478A-99AD-8A5FD1EC187D}" dt="2020-05-08T01:27:58.163" v="4883"/>
          <ac:inkMkLst>
            <pc:docMk/>
            <pc:sldMk cId="7183972" sldId="331"/>
            <ac:inkMk id="89" creationId="{2D04634D-B03B-406C-BAF3-D0AA366AF377}"/>
          </ac:inkMkLst>
        </pc:inkChg>
        <pc:inkChg chg="add del">
          <ac:chgData name="Jim Beland" userId="d41a4da1a37fb713" providerId="LiveId" clId="{A670F07A-ED95-478A-99AD-8A5FD1EC187D}" dt="2020-05-08T01:27:58.163" v="4883"/>
          <ac:inkMkLst>
            <pc:docMk/>
            <pc:sldMk cId="7183972" sldId="331"/>
            <ac:inkMk id="90" creationId="{5569FD17-1386-49FA-AF8B-215992542D1E}"/>
          </ac:inkMkLst>
        </pc:inkChg>
        <pc:inkChg chg="add">
          <ac:chgData name="Jim Beland" userId="d41a4da1a37fb713" providerId="LiveId" clId="{A670F07A-ED95-478A-99AD-8A5FD1EC187D}" dt="2020-05-08T01:27:58.163" v="4883"/>
          <ac:inkMkLst>
            <pc:docMk/>
            <pc:sldMk cId="7183972" sldId="331"/>
            <ac:inkMk id="91" creationId="{CBA28A34-43C4-48D7-8170-6414C75EAB26}"/>
          </ac:inkMkLst>
        </pc:inkChg>
        <pc:inkChg chg="add del">
          <ac:chgData name="Jim Beland" userId="d41a4da1a37fb713" providerId="LiveId" clId="{A670F07A-ED95-478A-99AD-8A5FD1EC187D}" dt="2020-05-08T01:28:07.246" v="4890"/>
          <ac:inkMkLst>
            <pc:docMk/>
            <pc:sldMk cId="7183972" sldId="331"/>
            <ac:inkMk id="92" creationId="{FF431BDC-88FE-4638-BE3C-2C495818E542}"/>
          </ac:inkMkLst>
        </pc:inkChg>
        <pc:inkChg chg="add del">
          <ac:chgData name="Jim Beland" userId="d41a4da1a37fb713" providerId="LiveId" clId="{A670F07A-ED95-478A-99AD-8A5FD1EC187D}" dt="2020-05-08T01:28:07.246" v="4890"/>
          <ac:inkMkLst>
            <pc:docMk/>
            <pc:sldMk cId="7183972" sldId="331"/>
            <ac:inkMk id="93" creationId="{5586D7A5-FB0A-45C7-B162-3C7977C46AF2}"/>
          </ac:inkMkLst>
        </pc:inkChg>
        <pc:inkChg chg="add del">
          <ac:chgData name="Jim Beland" userId="d41a4da1a37fb713" providerId="LiveId" clId="{A670F07A-ED95-478A-99AD-8A5FD1EC187D}" dt="2020-05-08T01:28:07.246" v="4890"/>
          <ac:inkMkLst>
            <pc:docMk/>
            <pc:sldMk cId="7183972" sldId="331"/>
            <ac:inkMk id="96" creationId="{E3DAB63E-CDB2-4929-A7A1-9DBD1A4B97A7}"/>
          </ac:inkMkLst>
        </pc:inkChg>
        <pc:inkChg chg="add del">
          <ac:chgData name="Jim Beland" userId="d41a4da1a37fb713" providerId="LiveId" clId="{A670F07A-ED95-478A-99AD-8A5FD1EC187D}" dt="2020-05-08T01:28:07.246" v="4890"/>
          <ac:inkMkLst>
            <pc:docMk/>
            <pc:sldMk cId="7183972" sldId="331"/>
            <ac:inkMk id="97" creationId="{8491468A-DAB6-4306-A86E-929164E93A36}"/>
          </ac:inkMkLst>
        </pc:inkChg>
        <pc:inkChg chg="add del">
          <ac:chgData name="Jim Beland" userId="d41a4da1a37fb713" providerId="LiveId" clId="{A670F07A-ED95-478A-99AD-8A5FD1EC187D}" dt="2020-05-08T01:28:07.246" v="4890"/>
          <ac:inkMkLst>
            <pc:docMk/>
            <pc:sldMk cId="7183972" sldId="331"/>
            <ac:inkMk id="98" creationId="{2993F1F2-6BDA-47D4-8A63-C5E7AA7CF7E7}"/>
          </ac:inkMkLst>
        </pc:inkChg>
        <pc:inkChg chg="add del">
          <ac:chgData name="Jim Beland" userId="d41a4da1a37fb713" providerId="LiveId" clId="{A670F07A-ED95-478A-99AD-8A5FD1EC187D}" dt="2020-05-08T01:28:07.246" v="4890"/>
          <ac:inkMkLst>
            <pc:docMk/>
            <pc:sldMk cId="7183972" sldId="331"/>
            <ac:inkMk id="99" creationId="{EC12D879-9BA1-4AB9-A953-477ABF5B793D}"/>
          </ac:inkMkLst>
        </pc:inkChg>
        <pc:inkChg chg="add del">
          <ac:chgData name="Jim Beland" userId="d41a4da1a37fb713" providerId="LiveId" clId="{A670F07A-ED95-478A-99AD-8A5FD1EC187D}" dt="2020-05-08T01:28:16.099" v="4903"/>
          <ac:inkMkLst>
            <pc:docMk/>
            <pc:sldMk cId="7183972" sldId="331"/>
            <ac:inkMk id="100" creationId="{C2D5BC58-7901-46DC-913D-A05377DD5A4F}"/>
          </ac:inkMkLst>
        </pc:inkChg>
        <pc:inkChg chg="add del">
          <ac:chgData name="Jim Beland" userId="d41a4da1a37fb713" providerId="LiveId" clId="{A670F07A-ED95-478A-99AD-8A5FD1EC187D}" dt="2020-05-08T01:28:16.099" v="4903"/>
          <ac:inkMkLst>
            <pc:docMk/>
            <pc:sldMk cId="7183972" sldId="331"/>
            <ac:inkMk id="101" creationId="{37756482-3ED3-497F-A00A-11F5509AA3FC}"/>
          </ac:inkMkLst>
        </pc:inkChg>
        <pc:inkChg chg="add del">
          <ac:chgData name="Jim Beland" userId="d41a4da1a37fb713" providerId="LiveId" clId="{A670F07A-ED95-478A-99AD-8A5FD1EC187D}" dt="2020-05-08T01:28:16.099" v="4903"/>
          <ac:inkMkLst>
            <pc:docMk/>
            <pc:sldMk cId="7183972" sldId="331"/>
            <ac:inkMk id="102" creationId="{E97662B3-65CE-4B0A-90CE-920BADAB7682}"/>
          </ac:inkMkLst>
        </pc:inkChg>
        <pc:inkChg chg="add del">
          <ac:chgData name="Jim Beland" userId="d41a4da1a37fb713" providerId="LiveId" clId="{A670F07A-ED95-478A-99AD-8A5FD1EC187D}" dt="2020-05-08T01:28:16.099" v="4903"/>
          <ac:inkMkLst>
            <pc:docMk/>
            <pc:sldMk cId="7183972" sldId="331"/>
            <ac:inkMk id="103" creationId="{7FC42A05-2A5E-45C2-AE2C-FBFAB31B7F23}"/>
          </ac:inkMkLst>
        </pc:inkChg>
        <pc:inkChg chg="add del">
          <ac:chgData name="Jim Beland" userId="d41a4da1a37fb713" providerId="LiveId" clId="{A670F07A-ED95-478A-99AD-8A5FD1EC187D}" dt="2020-05-08T01:28:16.099" v="4903"/>
          <ac:inkMkLst>
            <pc:docMk/>
            <pc:sldMk cId="7183972" sldId="331"/>
            <ac:inkMk id="104" creationId="{F2CBED59-485A-47AD-BA32-4A6593F6091A}"/>
          </ac:inkMkLst>
        </pc:inkChg>
        <pc:inkChg chg="add del">
          <ac:chgData name="Jim Beland" userId="d41a4da1a37fb713" providerId="LiveId" clId="{A670F07A-ED95-478A-99AD-8A5FD1EC187D}" dt="2020-05-08T01:28:16.099" v="4903"/>
          <ac:inkMkLst>
            <pc:docMk/>
            <pc:sldMk cId="7183972" sldId="331"/>
            <ac:inkMk id="105" creationId="{2BB45753-F498-401A-AFA9-9767B374B168}"/>
          </ac:inkMkLst>
        </pc:inkChg>
        <pc:inkChg chg="add del">
          <ac:chgData name="Jim Beland" userId="d41a4da1a37fb713" providerId="LiveId" clId="{A670F07A-ED95-478A-99AD-8A5FD1EC187D}" dt="2020-05-08T01:28:16.099" v="4903"/>
          <ac:inkMkLst>
            <pc:docMk/>
            <pc:sldMk cId="7183972" sldId="331"/>
            <ac:inkMk id="106" creationId="{899021B0-46A3-4A9B-9D21-2427C2B71B7D}"/>
          </ac:inkMkLst>
        </pc:inkChg>
        <pc:inkChg chg="add del">
          <ac:chgData name="Jim Beland" userId="d41a4da1a37fb713" providerId="LiveId" clId="{A670F07A-ED95-478A-99AD-8A5FD1EC187D}" dt="2020-05-08T01:28:16.099" v="4903"/>
          <ac:inkMkLst>
            <pc:docMk/>
            <pc:sldMk cId="7183972" sldId="331"/>
            <ac:inkMk id="107" creationId="{D31878E6-B340-4F89-8055-036C7F4AD9EF}"/>
          </ac:inkMkLst>
        </pc:inkChg>
        <pc:inkChg chg="add del">
          <ac:chgData name="Jim Beland" userId="d41a4da1a37fb713" providerId="LiveId" clId="{A670F07A-ED95-478A-99AD-8A5FD1EC187D}" dt="2020-05-08T01:28:16.099" v="4903"/>
          <ac:inkMkLst>
            <pc:docMk/>
            <pc:sldMk cId="7183972" sldId="331"/>
            <ac:inkMk id="108" creationId="{75B6C0DA-14D8-423C-9F7A-0E0CEB029F98}"/>
          </ac:inkMkLst>
        </pc:inkChg>
        <pc:inkChg chg="add del">
          <ac:chgData name="Jim Beland" userId="d41a4da1a37fb713" providerId="LiveId" clId="{A670F07A-ED95-478A-99AD-8A5FD1EC187D}" dt="2020-05-08T01:28:16.099" v="4903"/>
          <ac:inkMkLst>
            <pc:docMk/>
            <pc:sldMk cId="7183972" sldId="331"/>
            <ac:inkMk id="109" creationId="{17777E22-7A50-47CC-86FC-297EC9D40DC6}"/>
          </ac:inkMkLst>
        </pc:inkChg>
        <pc:inkChg chg="add del">
          <ac:chgData name="Jim Beland" userId="d41a4da1a37fb713" providerId="LiveId" clId="{A670F07A-ED95-478A-99AD-8A5FD1EC187D}" dt="2020-05-08T01:28:16.099" v="4903"/>
          <ac:inkMkLst>
            <pc:docMk/>
            <pc:sldMk cId="7183972" sldId="331"/>
            <ac:inkMk id="110" creationId="{A7CD6A48-FA15-4A6D-A522-3B9091D1C9D3}"/>
          </ac:inkMkLst>
        </pc:inkChg>
        <pc:inkChg chg="add del">
          <ac:chgData name="Jim Beland" userId="d41a4da1a37fb713" providerId="LiveId" clId="{A670F07A-ED95-478A-99AD-8A5FD1EC187D}" dt="2020-05-08T01:28:16.099" v="4903"/>
          <ac:inkMkLst>
            <pc:docMk/>
            <pc:sldMk cId="7183972" sldId="331"/>
            <ac:inkMk id="112" creationId="{CDA75096-43AC-4FBC-A046-F39EAC072142}"/>
          </ac:inkMkLst>
        </pc:inkChg>
        <pc:inkChg chg="add del">
          <ac:chgData name="Jim Beland" userId="d41a4da1a37fb713" providerId="LiveId" clId="{A670F07A-ED95-478A-99AD-8A5FD1EC187D}" dt="2020-05-08T01:28:16.099" v="4903"/>
          <ac:inkMkLst>
            <pc:docMk/>
            <pc:sldMk cId="7183972" sldId="331"/>
            <ac:inkMk id="114" creationId="{873DD6B4-0AE6-49C2-9D1B-F1BB3C009E54}"/>
          </ac:inkMkLst>
        </pc:inkChg>
        <pc:inkChg chg="add del">
          <ac:chgData name="Jim Beland" userId="d41a4da1a37fb713" providerId="LiveId" clId="{A670F07A-ED95-478A-99AD-8A5FD1EC187D}" dt="2020-05-08T01:28:21.799" v="4912"/>
          <ac:inkMkLst>
            <pc:docMk/>
            <pc:sldMk cId="7183972" sldId="331"/>
            <ac:inkMk id="115" creationId="{1E0DA75F-37D0-4CB1-B462-8958C63CCE54}"/>
          </ac:inkMkLst>
        </pc:inkChg>
        <pc:inkChg chg="add del">
          <ac:chgData name="Jim Beland" userId="d41a4da1a37fb713" providerId="LiveId" clId="{A670F07A-ED95-478A-99AD-8A5FD1EC187D}" dt="2020-05-08T01:28:21.799" v="4912"/>
          <ac:inkMkLst>
            <pc:docMk/>
            <pc:sldMk cId="7183972" sldId="331"/>
            <ac:inkMk id="116" creationId="{EE1EFDD4-10D3-4C75-9ECB-A06E3E834D60}"/>
          </ac:inkMkLst>
        </pc:inkChg>
        <pc:inkChg chg="add del">
          <ac:chgData name="Jim Beland" userId="d41a4da1a37fb713" providerId="LiveId" clId="{A670F07A-ED95-478A-99AD-8A5FD1EC187D}" dt="2020-05-08T01:28:21.799" v="4912"/>
          <ac:inkMkLst>
            <pc:docMk/>
            <pc:sldMk cId="7183972" sldId="331"/>
            <ac:inkMk id="117" creationId="{085CD11C-3B7C-4F03-857F-134969D02543}"/>
          </ac:inkMkLst>
        </pc:inkChg>
        <pc:inkChg chg="add del">
          <ac:chgData name="Jim Beland" userId="d41a4da1a37fb713" providerId="LiveId" clId="{A670F07A-ED95-478A-99AD-8A5FD1EC187D}" dt="2020-05-08T01:28:21.799" v="4912"/>
          <ac:inkMkLst>
            <pc:docMk/>
            <pc:sldMk cId="7183972" sldId="331"/>
            <ac:inkMk id="118" creationId="{6C72A89B-2178-4248-9B79-B1C4737E5873}"/>
          </ac:inkMkLst>
        </pc:inkChg>
        <pc:inkChg chg="add del">
          <ac:chgData name="Jim Beland" userId="d41a4da1a37fb713" providerId="LiveId" clId="{A670F07A-ED95-478A-99AD-8A5FD1EC187D}" dt="2020-05-08T01:28:21.799" v="4912"/>
          <ac:inkMkLst>
            <pc:docMk/>
            <pc:sldMk cId="7183972" sldId="331"/>
            <ac:inkMk id="119" creationId="{41809314-DE6F-4A67-97CC-5E6E4A4481B2}"/>
          </ac:inkMkLst>
        </pc:inkChg>
        <pc:inkChg chg="add del">
          <ac:chgData name="Jim Beland" userId="d41a4da1a37fb713" providerId="LiveId" clId="{A670F07A-ED95-478A-99AD-8A5FD1EC187D}" dt="2020-05-08T01:28:21.799" v="4912"/>
          <ac:inkMkLst>
            <pc:docMk/>
            <pc:sldMk cId="7183972" sldId="331"/>
            <ac:inkMk id="120" creationId="{69A9DD13-3C94-451F-889E-17CA928A2446}"/>
          </ac:inkMkLst>
        </pc:inkChg>
        <pc:inkChg chg="add del">
          <ac:chgData name="Jim Beland" userId="d41a4da1a37fb713" providerId="LiveId" clId="{A670F07A-ED95-478A-99AD-8A5FD1EC187D}" dt="2020-05-08T01:28:21.799" v="4912"/>
          <ac:inkMkLst>
            <pc:docMk/>
            <pc:sldMk cId="7183972" sldId="331"/>
            <ac:inkMk id="121" creationId="{420D8816-CD9D-4E1F-90DE-80C40C740F4C}"/>
          </ac:inkMkLst>
        </pc:inkChg>
        <pc:inkChg chg="add del">
          <ac:chgData name="Jim Beland" userId="d41a4da1a37fb713" providerId="LiveId" clId="{A670F07A-ED95-478A-99AD-8A5FD1EC187D}" dt="2020-05-08T01:28:21.799" v="4912"/>
          <ac:inkMkLst>
            <pc:docMk/>
            <pc:sldMk cId="7183972" sldId="331"/>
            <ac:inkMk id="122" creationId="{C829B640-BAC5-4AC0-AEF1-1160156DA52B}"/>
          </ac:inkMkLst>
        </pc:inkChg>
        <pc:inkChg chg="add del">
          <ac:chgData name="Jim Beland" userId="d41a4da1a37fb713" providerId="LiveId" clId="{A670F07A-ED95-478A-99AD-8A5FD1EC187D}" dt="2020-05-08T01:28:21.799" v="4912"/>
          <ac:inkMkLst>
            <pc:docMk/>
            <pc:sldMk cId="7183972" sldId="331"/>
            <ac:inkMk id="123" creationId="{3F4CA417-E5E8-4D31-A0DA-D8F4FC009B5C}"/>
          </ac:inkMkLst>
        </pc:inkChg>
        <pc:inkChg chg="add del">
          <ac:chgData name="Jim Beland" userId="d41a4da1a37fb713" providerId="LiveId" clId="{A670F07A-ED95-478A-99AD-8A5FD1EC187D}" dt="2020-05-08T01:28:42.835" v="4941"/>
          <ac:inkMkLst>
            <pc:docMk/>
            <pc:sldMk cId="7183972" sldId="331"/>
            <ac:inkMk id="124" creationId="{F030CA0E-3B8D-4D9E-BB8C-B7441CECE05C}"/>
          </ac:inkMkLst>
        </pc:inkChg>
        <pc:inkChg chg="add del">
          <ac:chgData name="Jim Beland" userId="d41a4da1a37fb713" providerId="LiveId" clId="{A670F07A-ED95-478A-99AD-8A5FD1EC187D}" dt="2020-05-08T01:28:29.136" v="4919"/>
          <ac:inkMkLst>
            <pc:docMk/>
            <pc:sldMk cId="7183972" sldId="331"/>
            <ac:inkMk id="125" creationId="{A981230F-F800-4753-BDD0-649C2F62FE44}"/>
          </ac:inkMkLst>
        </pc:inkChg>
        <pc:inkChg chg="add del">
          <ac:chgData name="Jim Beland" userId="d41a4da1a37fb713" providerId="LiveId" clId="{A670F07A-ED95-478A-99AD-8A5FD1EC187D}" dt="2020-05-08T01:28:29.136" v="4919"/>
          <ac:inkMkLst>
            <pc:docMk/>
            <pc:sldMk cId="7183972" sldId="331"/>
            <ac:inkMk id="126" creationId="{3AF9378C-E99E-4CAF-ADBB-480F1F0BBB7C}"/>
          </ac:inkMkLst>
        </pc:inkChg>
        <pc:inkChg chg="add del">
          <ac:chgData name="Jim Beland" userId="d41a4da1a37fb713" providerId="LiveId" clId="{A670F07A-ED95-478A-99AD-8A5FD1EC187D}" dt="2020-05-08T01:28:29.136" v="4919"/>
          <ac:inkMkLst>
            <pc:docMk/>
            <pc:sldMk cId="7183972" sldId="331"/>
            <ac:inkMk id="127" creationId="{639ED38E-0498-47DA-9F6C-619D0AF3B0CC}"/>
          </ac:inkMkLst>
        </pc:inkChg>
        <pc:inkChg chg="add del">
          <ac:chgData name="Jim Beland" userId="d41a4da1a37fb713" providerId="LiveId" clId="{A670F07A-ED95-478A-99AD-8A5FD1EC187D}" dt="2020-05-08T01:28:29.136" v="4919"/>
          <ac:inkMkLst>
            <pc:docMk/>
            <pc:sldMk cId="7183972" sldId="331"/>
            <ac:inkMk id="128" creationId="{500EEE35-E98C-49DD-8FEB-77EC3A76186B}"/>
          </ac:inkMkLst>
        </pc:inkChg>
        <pc:inkChg chg="add del">
          <ac:chgData name="Jim Beland" userId="d41a4da1a37fb713" providerId="LiveId" clId="{A670F07A-ED95-478A-99AD-8A5FD1EC187D}" dt="2020-05-08T01:28:29.136" v="4919"/>
          <ac:inkMkLst>
            <pc:docMk/>
            <pc:sldMk cId="7183972" sldId="331"/>
            <ac:inkMk id="129" creationId="{38E25E3D-770D-420D-824B-91B20DFC1F1A}"/>
          </ac:inkMkLst>
        </pc:inkChg>
        <pc:inkChg chg="add del">
          <ac:chgData name="Jim Beland" userId="d41a4da1a37fb713" providerId="LiveId" clId="{A670F07A-ED95-478A-99AD-8A5FD1EC187D}" dt="2020-05-08T01:28:29.136" v="4919"/>
          <ac:inkMkLst>
            <pc:docMk/>
            <pc:sldMk cId="7183972" sldId="331"/>
            <ac:inkMk id="130" creationId="{E39557D5-3AD1-4A0A-8E5B-2E7018AA9BBE}"/>
          </ac:inkMkLst>
        </pc:inkChg>
        <pc:inkChg chg="add">
          <ac:chgData name="Jim Beland" userId="d41a4da1a37fb713" providerId="LiveId" clId="{A670F07A-ED95-478A-99AD-8A5FD1EC187D}" dt="2020-05-08T01:28:29.136" v="4919"/>
          <ac:inkMkLst>
            <pc:docMk/>
            <pc:sldMk cId="7183972" sldId="331"/>
            <ac:inkMk id="131" creationId="{FAC3C8AA-5326-498A-B29B-F8D3C1C3877E}"/>
          </ac:inkMkLst>
        </pc:inkChg>
        <pc:inkChg chg="add del">
          <ac:chgData name="Jim Beland" userId="d41a4da1a37fb713" providerId="LiveId" clId="{A670F07A-ED95-478A-99AD-8A5FD1EC187D}" dt="2020-05-08T01:28:35.318" v="4928"/>
          <ac:inkMkLst>
            <pc:docMk/>
            <pc:sldMk cId="7183972" sldId="331"/>
            <ac:inkMk id="132" creationId="{785FC6C4-97AF-4865-8693-4AE33075A613}"/>
          </ac:inkMkLst>
        </pc:inkChg>
        <pc:inkChg chg="add del">
          <ac:chgData name="Jim Beland" userId="d41a4da1a37fb713" providerId="LiveId" clId="{A670F07A-ED95-478A-99AD-8A5FD1EC187D}" dt="2020-05-08T01:28:35.318" v="4928"/>
          <ac:inkMkLst>
            <pc:docMk/>
            <pc:sldMk cId="7183972" sldId="331"/>
            <ac:inkMk id="133" creationId="{42E79A15-F47F-4305-A459-ADF6D0D6BC69}"/>
          </ac:inkMkLst>
        </pc:inkChg>
        <pc:inkChg chg="add del">
          <ac:chgData name="Jim Beland" userId="d41a4da1a37fb713" providerId="LiveId" clId="{A670F07A-ED95-478A-99AD-8A5FD1EC187D}" dt="2020-05-08T01:28:35.318" v="4928"/>
          <ac:inkMkLst>
            <pc:docMk/>
            <pc:sldMk cId="7183972" sldId="331"/>
            <ac:inkMk id="134" creationId="{4FBF7B6E-CBCA-4063-B5A1-6E768DA9693B}"/>
          </ac:inkMkLst>
        </pc:inkChg>
        <pc:inkChg chg="add del">
          <ac:chgData name="Jim Beland" userId="d41a4da1a37fb713" providerId="LiveId" clId="{A670F07A-ED95-478A-99AD-8A5FD1EC187D}" dt="2020-05-08T01:28:35.318" v="4928"/>
          <ac:inkMkLst>
            <pc:docMk/>
            <pc:sldMk cId="7183972" sldId="331"/>
            <ac:inkMk id="135" creationId="{83E0C6FF-16B8-412C-9009-DC73B49AB6B0}"/>
          </ac:inkMkLst>
        </pc:inkChg>
        <pc:inkChg chg="add del">
          <ac:chgData name="Jim Beland" userId="d41a4da1a37fb713" providerId="LiveId" clId="{A670F07A-ED95-478A-99AD-8A5FD1EC187D}" dt="2020-05-08T01:28:35.318" v="4928"/>
          <ac:inkMkLst>
            <pc:docMk/>
            <pc:sldMk cId="7183972" sldId="331"/>
            <ac:inkMk id="136" creationId="{476630C9-D265-40BC-B7A5-C9E5E2E248D1}"/>
          </ac:inkMkLst>
        </pc:inkChg>
        <pc:inkChg chg="add del">
          <ac:chgData name="Jim Beland" userId="d41a4da1a37fb713" providerId="LiveId" clId="{A670F07A-ED95-478A-99AD-8A5FD1EC187D}" dt="2020-05-08T01:28:35.318" v="4928"/>
          <ac:inkMkLst>
            <pc:docMk/>
            <pc:sldMk cId="7183972" sldId="331"/>
            <ac:inkMk id="137" creationId="{11CFB291-9CFC-415C-A803-F6D047B5A2F6}"/>
          </ac:inkMkLst>
        </pc:inkChg>
        <pc:inkChg chg="add del">
          <ac:chgData name="Jim Beland" userId="d41a4da1a37fb713" providerId="LiveId" clId="{A670F07A-ED95-478A-99AD-8A5FD1EC187D}" dt="2020-05-08T01:28:35.318" v="4928"/>
          <ac:inkMkLst>
            <pc:docMk/>
            <pc:sldMk cId="7183972" sldId="331"/>
            <ac:inkMk id="138" creationId="{80E5FAE8-569B-4902-9311-0F6E7A0DB12E}"/>
          </ac:inkMkLst>
        </pc:inkChg>
        <pc:inkChg chg="add del">
          <ac:chgData name="Jim Beland" userId="d41a4da1a37fb713" providerId="LiveId" clId="{A670F07A-ED95-478A-99AD-8A5FD1EC187D}" dt="2020-05-08T01:28:35.318" v="4928"/>
          <ac:inkMkLst>
            <pc:docMk/>
            <pc:sldMk cId="7183972" sldId="331"/>
            <ac:inkMk id="139" creationId="{85E251E9-6F97-4ABD-9719-2777F9B2CA61}"/>
          </ac:inkMkLst>
        </pc:inkChg>
        <pc:inkChg chg="add del">
          <ac:chgData name="Jim Beland" userId="d41a4da1a37fb713" providerId="LiveId" clId="{A670F07A-ED95-478A-99AD-8A5FD1EC187D}" dt="2020-05-08T01:28:35.318" v="4928"/>
          <ac:inkMkLst>
            <pc:docMk/>
            <pc:sldMk cId="7183972" sldId="331"/>
            <ac:inkMk id="140" creationId="{13D2CC21-8B54-4FFC-98D2-2DFA1D329F8A}"/>
          </ac:inkMkLst>
        </pc:inkChg>
        <pc:inkChg chg="add del">
          <ac:chgData name="Jim Beland" userId="d41a4da1a37fb713" providerId="LiveId" clId="{A670F07A-ED95-478A-99AD-8A5FD1EC187D}" dt="2020-05-08T01:28:36.497" v="4931"/>
          <ac:inkMkLst>
            <pc:docMk/>
            <pc:sldMk cId="7183972" sldId="331"/>
            <ac:inkMk id="141" creationId="{A2E21F0E-A9C3-49C4-870B-AE67B4190047}"/>
          </ac:inkMkLst>
        </pc:inkChg>
        <pc:inkChg chg="add del">
          <ac:chgData name="Jim Beland" userId="d41a4da1a37fb713" providerId="LiveId" clId="{A670F07A-ED95-478A-99AD-8A5FD1EC187D}" dt="2020-05-08T01:28:36.497" v="4931"/>
          <ac:inkMkLst>
            <pc:docMk/>
            <pc:sldMk cId="7183972" sldId="331"/>
            <ac:inkMk id="142" creationId="{0BE15BFF-2CB3-4DBE-B2C4-A91919A87F7F}"/>
          </ac:inkMkLst>
        </pc:inkChg>
        <pc:inkChg chg="add del">
          <ac:chgData name="Jim Beland" userId="d41a4da1a37fb713" providerId="LiveId" clId="{A670F07A-ED95-478A-99AD-8A5FD1EC187D}" dt="2020-05-08T01:28:36.497" v="4931"/>
          <ac:inkMkLst>
            <pc:docMk/>
            <pc:sldMk cId="7183972" sldId="331"/>
            <ac:inkMk id="143" creationId="{69BB8E75-E701-408C-B970-115C67E1CC1A}"/>
          </ac:inkMkLst>
        </pc:inkChg>
        <pc:inkChg chg="add del">
          <ac:chgData name="Jim Beland" userId="d41a4da1a37fb713" providerId="LiveId" clId="{A670F07A-ED95-478A-99AD-8A5FD1EC187D}" dt="2020-05-08T01:28:42.835" v="4941"/>
          <ac:inkMkLst>
            <pc:docMk/>
            <pc:sldMk cId="7183972" sldId="331"/>
            <ac:inkMk id="144" creationId="{B6F9C599-36FB-4457-AD04-06EEF16AF3B6}"/>
          </ac:inkMkLst>
        </pc:inkChg>
        <pc:inkChg chg="add del">
          <ac:chgData name="Jim Beland" userId="d41a4da1a37fb713" providerId="LiveId" clId="{A670F07A-ED95-478A-99AD-8A5FD1EC187D}" dt="2020-05-08T01:28:42.835" v="4941"/>
          <ac:inkMkLst>
            <pc:docMk/>
            <pc:sldMk cId="7183972" sldId="331"/>
            <ac:inkMk id="145" creationId="{5BE8D2D7-4C39-44AA-8A06-17E67685BEFF}"/>
          </ac:inkMkLst>
        </pc:inkChg>
        <pc:inkChg chg="add del">
          <ac:chgData name="Jim Beland" userId="d41a4da1a37fb713" providerId="LiveId" clId="{A670F07A-ED95-478A-99AD-8A5FD1EC187D}" dt="2020-05-08T01:28:42.835" v="4941"/>
          <ac:inkMkLst>
            <pc:docMk/>
            <pc:sldMk cId="7183972" sldId="331"/>
            <ac:inkMk id="146" creationId="{94AA1C5B-AE1B-4482-9216-897A91F08D4C}"/>
          </ac:inkMkLst>
        </pc:inkChg>
        <pc:inkChg chg="add del">
          <ac:chgData name="Jim Beland" userId="d41a4da1a37fb713" providerId="LiveId" clId="{A670F07A-ED95-478A-99AD-8A5FD1EC187D}" dt="2020-05-08T01:28:42.835" v="4941"/>
          <ac:inkMkLst>
            <pc:docMk/>
            <pc:sldMk cId="7183972" sldId="331"/>
            <ac:inkMk id="147" creationId="{1DE643AC-CCFB-4FE9-8A99-B8F6DF754B45}"/>
          </ac:inkMkLst>
        </pc:inkChg>
        <pc:inkChg chg="add del">
          <ac:chgData name="Jim Beland" userId="d41a4da1a37fb713" providerId="LiveId" clId="{A670F07A-ED95-478A-99AD-8A5FD1EC187D}" dt="2020-05-08T01:28:42.835" v="4941"/>
          <ac:inkMkLst>
            <pc:docMk/>
            <pc:sldMk cId="7183972" sldId="331"/>
            <ac:inkMk id="148" creationId="{14835E22-7169-45F4-BFEF-E4A5A64BBC9A}"/>
          </ac:inkMkLst>
        </pc:inkChg>
        <pc:inkChg chg="add del">
          <ac:chgData name="Jim Beland" userId="d41a4da1a37fb713" providerId="LiveId" clId="{A670F07A-ED95-478A-99AD-8A5FD1EC187D}" dt="2020-05-08T01:28:42.835" v="4941"/>
          <ac:inkMkLst>
            <pc:docMk/>
            <pc:sldMk cId="7183972" sldId="331"/>
            <ac:inkMk id="149" creationId="{83218581-576C-4175-BF00-AF5C73BD20B8}"/>
          </ac:inkMkLst>
        </pc:inkChg>
        <pc:inkChg chg="add del">
          <ac:chgData name="Jim Beland" userId="d41a4da1a37fb713" providerId="LiveId" clId="{A670F07A-ED95-478A-99AD-8A5FD1EC187D}" dt="2020-05-08T01:28:42.835" v="4941"/>
          <ac:inkMkLst>
            <pc:docMk/>
            <pc:sldMk cId="7183972" sldId="331"/>
            <ac:inkMk id="150" creationId="{7028B81F-D7A6-4021-9555-D114295D4A94}"/>
          </ac:inkMkLst>
        </pc:inkChg>
        <pc:inkChg chg="add del">
          <ac:chgData name="Jim Beland" userId="d41a4da1a37fb713" providerId="LiveId" clId="{A670F07A-ED95-478A-99AD-8A5FD1EC187D}" dt="2020-05-08T01:28:42.835" v="4941"/>
          <ac:inkMkLst>
            <pc:docMk/>
            <pc:sldMk cId="7183972" sldId="331"/>
            <ac:inkMk id="151" creationId="{8BEA909B-9CCC-414A-95DA-773893A6BF1D}"/>
          </ac:inkMkLst>
        </pc:inkChg>
        <pc:inkChg chg="add del">
          <ac:chgData name="Jim Beland" userId="d41a4da1a37fb713" providerId="LiveId" clId="{A670F07A-ED95-478A-99AD-8A5FD1EC187D}" dt="2020-05-08T01:28:42.835" v="4941"/>
          <ac:inkMkLst>
            <pc:docMk/>
            <pc:sldMk cId="7183972" sldId="331"/>
            <ac:inkMk id="152" creationId="{9C7AFF9A-6C99-4FF0-8968-80741FEB8E8B}"/>
          </ac:inkMkLst>
        </pc:inkChg>
        <pc:inkChg chg="add del">
          <ac:chgData name="Jim Beland" userId="d41a4da1a37fb713" providerId="LiveId" clId="{A670F07A-ED95-478A-99AD-8A5FD1EC187D}" dt="2020-05-08T01:28:42.835" v="4941"/>
          <ac:inkMkLst>
            <pc:docMk/>
            <pc:sldMk cId="7183972" sldId="331"/>
            <ac:inkMk id="153" creationId="{CC57B047-F3A9-415A-9B15-2630AAFEAEF8}"/>
          </ac:inkMkLst>
        </pc:inkChg>
        <pc:inkChg chg="add del">
          <ac:chgData name="Jim Beland" userId="d41a4da1a37fb713" providerId="LiveId" clId="{A670F07A-ED95-478A-99AD-8A5FD1EC187D}" dt="2020-05-08T01:28:56.388" v="4957"/>
          <ac:inkMkLst>
            <pc:docMk/>
            <pc:sldMk cId="7183972" sldId="331"/>
            <ac:inkMk id="154" creationId="{CC3D0E9F-1A59-400D-960C-62015B045F6B}"/>
          </ac:inkMkLst>
        </pc:inkChg>
        <pc:inkChg chg="add del">
          <ac:chgData name="Jim Beland" userId="d41a4da1a37fb713" providerId="LiveId" clId="{A670F07A-ED95-478A-99AD-8A5FD1EC187D}" dt="2020-05-08T01:28:56.388" v="4957"/>
          <ac:inkMkLst>
            <pc:docMk/>
            <pc:sldMk cId="7183972" sldId="331"/>
            <ac:inkMk id="155" creationId="{C412BDBF-1204-45C5-89CB-C391C25685D8}"/>
          </ac:inkMkLst>
        </pc:inkChg>
        <pc:inkChg chg="add del">
          <ac:chgData name="Jim Beland" userId="d41a4da1a37fb713" providerId="LiveId" clId="{A670F07A-ED95-478A-99AD-8A5FD1EC187D}" dt="2020-05-08T01:28:56.388" v="4957"/>
          <ac:inkMkLst>
            <pc:docMk/>
            <pc:sldMk cId="7183972" sldId="331"/>
            <ac:inkMk id="156" creationId="{FBCC8A85-DA4F-4224-83A1-A19B84F06B67}"/>
          </ac:inkMkLst>
        </pc:inkChg>
        <pc:inkChg chg="add del">
          <ac:chgData name="Jim Beland" userId="d41a4da1a37fb713" providerId="LiveId" clId="{A670F07A-ED95-478A-99AD-8A5FD1EC187D}" dt="2020-05-08T01:28:56.388" v="4957"/>
          <ac:inkMkLst>
            <pc:docMk/>
            <pc:sldMk cId="7183972" sldId="331"/>
            <ac:inkMk id="157" creationId="{05470229-EDC8-4AB4-9811-B3BCB1DA4CD7}"/>
          </ac:inkMkLst>
        </pc:inkChg>
        <pc:inkChg chg="add del">
          <ac:chgData name="Jim Beland" userId="d41a4da1a37fb713" providerId="LiveId" clId="{A670F07A-ED95-478A-99AD-8A5FD1EC187D}" dt="2020-05-08T01:28:56.388" v="4957"/>
          <ac:inkMkLst>
            <pc:docMk/>
            <pc:sldMk cId="7183972" sldId="331"/>
            <ac:inkMk id="158" creationId="{3D76A9F6-813A-4155-9F0A-A4CDD8C87133}"/>
          </ac:inkMkLst>
        </pc:inkChg>
        <pc:inkChg chg="add del">
          <ac:chgData name="Jim Beland" userId="d41a4da1a37fb713" providerId="LiveId" clId="{A670F07A-ED95-478A-99AD-8A5FD1EC187D}" dt="2020-05-08T01:28:56.388" v="4957"/>
          <ac:inkMkLst>
            <pc:docMk/>
            <pc:sldMk cId="7183972" sldId="331"/>
            <ac:inkMk id="159" creationId="{90BC877F-3337-450D-90CF-196D23F863A5}"/>
          </ac:inkMkLst>
        </pc:inkChg>
        <pc:inkChg chg="add del">
          <ac:chgData name="Jim Beland" userId="d41a4da1a37fb713" providerId="LiveId" clId="{A670F07A-ED95-478A-99AD-8A5FD1EC187D}" dt="2020-05-08T01:28:56.388" v="4957"/>
          <ac:inkMkLst>
            <pc:docMk/>
            <pc:sldMk cId="7183972" sldId="331"/>
            <ac:inkMk id="160" creationId="{29AB311A-C938-4837-85D6-728DC11F2148}"/>
          </ac:inkMkLst>
        </pc:inkChg>
        <pc:inkChg chg="add del">
          <ac:chgData name="Jim Beland" userId="d41a4da1a37fb713" providerId="LiveId" clId="{A670F07A-ED95-478A-99AD-8A5FD1EC187D}" dt="2020-05-08T01:28:56.388" v="4957"/>
          <ac:inkMkLst>
            <pc:docMk/>
            <pc:sldMk cId="7183972" sldId="331"/>
            <ac:inkMk id="161" creationId="{956B91A5-6668-4211-AB65-A8819CD181CF}"/>
          </ac:inkMkLst>
        </pc:inkChg>
        <pc:inkChg chg="add del">
          <ac:chgData name="Jim Beland" userId="d41a4da1a37fb713" providerId="LiveId" clId="{A670F07A-ED95-478A-99AD-8A5FD1EC187D}" dt="2020-05-08T01:28:56.388" v="4957"/>
          <ac:inkMkLst>
            <pc:docMk/>
            <pc:sldMk cId="7183972" sldId="331"/>
            <ac:inkMk id="162" creationId="{F26C693B-E361-45E8-BC14-B84356E36B7D}"/>
          </ac:inkMkLst>
        </pc:inkChg>
        <pc:inkChg chg="add del">
          <ac:chgData name="Jim Beland" userId="d41a4da1a37fb713" providerId="LiveId" clId="{A670F07A-ED95-478A-99AD-8A5FD1EC187D}" dt="2020-05-08T01:28:56.388" v="4957"/>
          <ac:inkMkLst>
            <pc:docMk/>
            <pc:sldMk cId="7183972" sldId="331"/>
            <ac:inkMk id="163" creationId="{9D90127D-D463-4968-8EB2-0BD7D1411B9E}"/>
          </ac:inkMkLst>
        </pc:inkChg>
        <pc:inkChg chg="add del">
          <ac:chgData name="Jim Beland" userId="d41a4da1a37fb713" providerId="LiveId" clId="{A670F07A-ED95-478A-99AD-8A5FD1EC187D}" dt="2020-05-08T01:28:56.388" v="4957"/>
          <ac:inkMkLst>
            <pc:docMk/>
            <pc:sldMk cId="7183972" sldId="331"/>
            <ac:inkMk id="164" creationId="{E3424E55-0D56-46A2-BC4C-7C0D09F0BBCF}"/>
          </ac:inkMkLst>
        </pc:inkChg>
        <pc:inkChg chg="add del">
          <ac:chgData name="Jim Beland" userId="d41a4da1a37fb713" providerId="LiveId" clId="{A670F07A-ED95-478A-99AD-8A5FD1EC187D}" dt="2020-05-08T01:28:56.388" v="4957"/>
          <ac:inkMkLst>
            <pc:docMk/>
            <pc:sldMk cId="7183972" sldId="331"/>
            <ac:inkMk id="165" creationId="{979DB21A-482B-4C90-B034-16743AF373C5}"/>
          </ac:inkMkLst>
        </pc:inkChg>
        <pc:inkChg chg="add del">
          <ac:chgData name="Jim Beland" userId="d41a4da1a37fb713" providerId="LiveId" clId="{A670F07A-ED95-478A-99AD-8A5FD1EC187D}" dt="2020-05-08T01:28:56.388" v="4957"/>
          <ac:inkMkLst>
            <pc:docMk/>
            <pc:sldMk cId="7183972" sldId="331"/>
            <ac:inkMk id="166" creationId="{D99F25FF-43DC-445B-AAD9-1706BF3449D5}"/>
          </ac:inkMkLst>
        </pc:inkChg>
        <pc:inkChg chg="add del">
          <ac:chgData name="Jim Beland" userId="d41a4da1a37fb713" providerId="LiveId" clId="{A670F07A-ED95-478A-99AD-8A5FD1EC187D}" dt="2020-05-08T01:28:56.388" v="4957"/>
          <ac:inkMkLst>
            <pc:docMk/>
            <pc:sldMk cId="7183972" sldId="331"/>
            <ac:inkMk id="167" creationId="{C37F2BBF-9233-41AA-9910-889F0E7E9031}"/>
          </ac:inkMkLst>
        </pc:inkChg>
        <pc:inkChg chg="add del">
          <ac:chgData name="Jim Beland" userId="d41a4da1a37fb713" providerId="LiveId" clId="{A670F07A-ED95-478A-99AD-8A5FD1EC187D}" dt="2020-05-08T01:28:56.388" v="4957"/>
          <ac:inkMkLst>
            <pc:docMk/>
            <pc:sldMk cId="7183972" sldId="331"/>
            <ac:inkMk id="168" creationId="{0B2A37F0-5F99-4751-94C7-DA42379FD2FB}"/>
          </ac:inkMkLst>
        </pc:inkChg>
        <pc:inkChg chg="add del">
          <ac:chgData name="Jim Beland" userId="d41a4da1a37fb713" providerId="LiveId" clId="{A670F07A-ED95-478A-99AD-8A5FD1EC187D}" dt="2020-05-08T01:28:56.388" v="4957"/>
          <ac:inkMkLst>
            <pc:docMk/>
            <pc:sldMk cId="7183972" sldId="331"/>
            <ac:inkMk id="169" creationId="{7344F3BD-EA3C-49B1-BD6F-D59BD3AA7DCE}"/>
          </ac:inkMkLst>
        </pc:inkChg>
        <pc:inkChg chg="add del">
          <ac:chgData name="Jim Beland" userId="d41a4da1a37fb713" providerId="LiveId" clId="{A670F07A-ED95-478A-99AD-8A5FD1EC187D}" dt="2020-05-08T01:28:58.689" v="4959"/>
          <ac:inkMkLst>
            <pc:docMk/>
            <pc:sldMk cId="7183972" sldId="331"/>
            <ac:inkMk id="170" creationId="{5ACA6669-2C93-4046-A289-3E6795591C09}"/>
          </ac:inkMkLst>
        </pc:inkChg>
        <pc:inkChg chg="add del">
          <ac:chgData name="Jim Beland" userId="d41a4da1a37fb713" providerId="LiveId" clId="{A670F07A-ED95-478A-99AD-8A5FD1EC187D}" dt="2020-05-08T01:28:58.689" v="4959"/>
          <ac:inkMkLst>
            <pc:docMk/>
            <pc:sldMk cId="7183972" sldId="331"/>
            <ac:inkMk id="171" creationId="{B4998727-F08F-4A31-B565-7FDBA8F592CC}"/>
          </ac:inkMkLst>
        </pc:inkChg>
        <pc:inkChg chg="add">
          <ac:chgData name="Jim Beland" userId="d41a4da1a37fb713" providerId="LiveId" clId="{A670F07A-ED95-478A-99AD-8A5FD1EC187D}" dt="2020-05-08T01:28:58.689" v="4959"/>
          <ac:inkMkLst>
            <pc:docMk/>
            <pc:sldMk cId="7183972" sldId="331"/>
            <ac:inkMk id="172" creationId="{2B6AF333-BBE5-47A2-8872-1787F3EA2585}"/>
          </ac:inkMkLst>
        </pc:inkChg>
        <pc:inkChg chg="add del">
          <ac:chgData name="Jim Beland" userId="d41a4da1a37fb713" providerId="LiveId" clId="{A670F07A-ED95-478A-99AD-8A5FD1EC187D}" dt="2020-05-08T01:29:18.265" v="4972"/>
          <ac:inkMkLst>
            <pc:docMk/>
            <pc:sldMk cId="7183972" sldId="331"/>
            <ac:inkMk id="173" creationId="{E23448A3-0FA4-48EA-98A5-FF9ED73F1328}"/>
          </ac:inkMkLst>
        </pc:inkChg>
        <pc:inkChg chg="add del">
          <ac:chgData name="Jim Beland" userId="d41a4da1a37fb713" providerId="LiveId" clId="{A670F07A-ED95-478A-99AD-8A5FD1EC187D}" dt="2020-05-08T01:29:18.265" v="4972"/>
          <ac:inkMkLst>
            <pc:docMk/>
            <pc:sldMk cId="7183972" sldId="331"/>
            <ac:inkMk id="174" creationId="{BA22A15E-9DC1-4127-BBB6-AB175565244C}"/>
          </ac:inkMkLst>
        </pc:inkChg>
        <pc:inkChg chg="add del">
          <ac:chgData name="Jim Beland" userId="d41a4da1a37fb713" providerId="LiveId" clId="{A670F07A-ED95-478A-99AD-8A5FD1EC187D}" dt="2020-05-08T01:29:18.265" v="4972"/>
          <ac:inkMkLst>
            <pc:docMk/>
            <pc:sldMk cId="7183972" sldId="331"/>
            <ac:inkMk id="175" creationId="{6E999D9B-9932-4753-8233-55360B6844AE}"/>
          </ac:inkMkLst>
        </pc:inkChg>
        <pc:inkChg chg="add del">
          <ac:chgData name="Jim Beland" userId="d41a4da1a37fb713" providerId="LiveId" clId="{A670F07A-ED95-478A-99AD-8A5FD1EC187D}" dt="2020-05-08T01:29:18.265" v="4972"/>
          <ac:inkMkLst>
            <pc:docMk/>
            <pc:sldMk cId="7183972" sldId="331"/>
            <ac:inkMk id="176" creationId="{2E87F33E-8521-453D-8B22-42ED2CF893D8}"/>
          </ac:inkMkLst>
        </pc:inkChg>
        <pc:inkChg chg="add del">
          <ac:chgData name="Jim Beland" userId="d41a4da1a37fb713" providerId="LiveId" clId="{A670F07A-ED95-478A-99AD-8A5FD1EC187D}" dt="2020-05-08T01:29:18.265" v="4972"/>
          <ac:inkMkLst>
            <pc:docMk/>
            <pc:sldMk cId="7183972" sldId="331"/>
            <ac:inkMk id="177" creationId="{69BF19FB-AD52-4A66-ABF2-3EADADE87C85}"/>
          </ac:inkMkLst>
        </pc:inkChg>
        <pc:inkChg chg="add del">
          <ac:chgData name="Jim Beland" userId="d41a4da1a37fb713" providerId="LiveId" clId="{A670F07A-ED95-478A-99AD-8A5FD1EC187D}" dt="2020-05-08T01:29:18.265" v="4972"/>
          <ac:inkMkLst>
            <pc:docMk/>
            <pc:sldMk cId="7183972" sldId="331"/>
            <ac:inkMk id="178" creationId="{921344FB-E89F-4CEC-938F-6DB8ED620967}"/>
          </ac:inkMkLst>
        </pc:inkChg>
        <pc:inkChg chg="add del">
          <ac:chgData name="Jim Beland" userId="d41a4da1a37fb713" providerId="LiveId" clId="{A670F07A-ED95-478A-99AD-8A5FD1EC187D}" dt="2020-05-08T01:29:18.265" v="4972"/>
          <ac:inkMkLst>
            <pc:docMk/>
            <pc:sldMk cId="7183972" sldId="331"/>
            <ac:inkMk id="179" creationId="{27388583-EA1C-4FAF-B53B-CA02891971E6}"/>
          </ac:inkMkLst>
        </pc:inkChg>
        <pc:inkChg chg="add del">
          <ac:chgData name="Jim Beland" userId="d41a4da1a37fb713" providerId="LiveId" clId="{A670F07A-ED95-478A-99AD-8A5FD1EC187D}" dt="2020-05-08T01:29:13.415" v="4969" actId="9405"/>
          <ac:inkMkLst>
            <pc:docMk/>
            <pc:sldMk cId="7183972" sldId="331"/>
            <ac:inkMk id="180" creationId="{F5D1DFB3-8BFE-490D-8B5B-12074F4E5D1C}"/>
          </ac:inkMkLst>
        </pc:inkChg>
        <pc:inkChg chg="add">
          <ac:chgData name="Jim Beland" userId="d41a4da1a37fb713" providerId="LiveId" clId="{A670F07A-ED95-478A-99AD-8A5FD1EC187D}" dt="2020-05-08T01:29:10.407" v="4968"/>
          <ac:inkMkLst>
            <pc:docMk/>
            <pc:sldMk cId="7183972" sldId="331"/>
            <ac:inkMk id="181" creationId="{01E4EE8A-3B17-4FAE-A32B-6769D0DC4F6C}"/>
          </ac:inkMkLst>
        </pc:inkChg>
        <pc:inkChg chg="add del">
          <ac:chgData name="Jim Beland" userId="d41a4da1a37fb713" providerId="LiveId" clId="{A670F07A-ED95-478A-99AD-8A5FD1EC187D}" dt="2020-05-08T01:29:18.265" v="4972"/>
          <ac:inkMkLst>
            <pc:docMk/>
            <pc:sldMk cId="7183972" sldId="331"/>
            <ac:inkMk id="182" creationId="{8326A46B-69F0-4AD5-95D6-AD4E114C0F87}"/>
          </ac:inkMkLst>
        </pc:inkChg>
        <pc:inkChg chg="add del">
          <ac:chgData name="Jim Beland" userId="d41a4da1a37fb713" providerId="LiveId" clId="{A670F07A-ED95-478A-99AD-8A5FD1EC187D}" dt="2020-05-08T01:29:18.265" v="4972"/>
          <ac:inkMkLst>
            <pc:docMk/>
            <pc:sldMk cId="7183972" sldId="331"/>
            <ac:inkMk id="183" creationId="{650992EE-3C7A-4CAF-9F14-5D93640AEA5F}"/>
          </ac:inkMkLst>
        </pc:inkChg>
        <pc:inkChg chg="add">
          <ac:chgData name="Jim Beland" userId="d41a4da1a37fb713" providerId="LiveId" clId="{A670F07A-ED95-478A-99AD-8A5FD1EC187D}" dt="2020-05-08T01:29:18.265" v="4972"/>
          <ac:inkMkLst>
            <pc:docMk/>
            <pc:sldMk cId="7183972" sldId="331"/>
            <ac:inkMk id="184" creationId="{569B4801-7318-48B9-ADC5-F98ECD9243E0}"/>
          </ac:inkMkLst>
        </pc:inkChg>
        <pc:inkChg chg="add del">
          <ac:chgData name="Jim Beland" userId="d41a4da1a37fb713" providerId="LiveId" clId="{A670F07A-ED95-478A-99AD-8A5FD1EC187D}" dt="2020-05-08T01:29:23.357" v="4975"/>
          <ac:inkMkLst>
            <pc:docMk/>
            <pc:sldMk cId="7183972" sldId="331"/>
            <ac:inkMk id="185" creationId="{AF07BB3D-630D-4EF1-9C84-F7176888F37D}"/>
          </ac:inkMkLst>
        </pc:inkChg>
        <pc:inkChg chg="add del">
          <ac:chgData name="Jim Beland" userId="d41a4da1a37fb713" providerId="LiveId" clId="{A670F07A-ED95-478A-99AD-8A5FD1EC187D}" dt="2020-05-08T01:29:28.435" v="4982" actId="9405"/>
          <ac:inkMkLst>
            <pc:docMk/>
            <pc:sldMk cId="7183972" sldId="331"/>
            <ac:inkMk id="186" creationId="{0AEAB479-B82B-4D5E-842D-02E518EC0C6A}"/>
          </ac:inkMkLst>
        </pc:inkChg>
        <pc:inkChg chg="add del">
          <ac:chgData name="Jim Beland" userId="d41a4da1a37fb713" providerId="LiveId" clId="{A670F07A-ED95-478A-99AD-8A5FD1EC187D}" dt="2020-05-08T01:29:25.397" v="4977"/>
          <ac:inkMkLst>
            <pc:docMk/>
            <pc:sldMk cId="7183972" sldId="331"/>
            <ac:inkMk id="187" creationId="{2FE9ADEA-AE3B-4460-8842-86A1F3CAAD23}"/>
          </ac:inkMkLst>
        </pc:inkChg>
        <pc:inkChg chg="add del">
          <ac:chgData name="Jim Beland" userId="d41a4da1a37fb713" providerId="LiveId" clId="{A670F07A-ED95-478A-99AD-8A5FD1EC187D}" dt="2020-05-08T01:29:28.334" v="4981" actId="9405"/>
          <ac:inkMkLst>
            <pc:docMk/>
            <pc:sldMk cId="7183972" sldId="331"/>
            <ac:inkMk id="188" creationId="{3268BE1E-9B31-41CD-A762-0D34DFE28B72}"/>
          </ac:inkMkLst>
        </pc:inkChg>
        <pc:inkChg chg="add del">
          <ac:chgData name="Jim Beland" userId="d41a4da1a37fb713" providerId="LiveId" clId="{A670F07A-ED95-478A-99AD-8A5FD1EC187D}" dt="2020-05-08T01:29:26.397" v="4979"/>
          <ac:inkMkLst>
            <pc:docMk/>
            <pc:sldMk cId="7183972" sldId="331"/>
            <ac:inkMk id="189" creationId="{67E3D7A6-AAF4-4C3F-82DD-3C942336B173}"/>
          </ac:inkMkLst>
        </pc:inkChg>
        <pc:inkChg chg="add del">
          <ac:chgData name="Jim Beland" userId="d41a4da1a37fb713" providerId="LiveId" clId="{A670F07A-ED95-478A-99AD-8A5FD1EC187D}" dt="2020-05-08T01:29:28.021" v="4980" actId="9405"/>
          <ac:inkMkLst>
            <pc:docMk/>
            <pc:sldMk cId="7183972" sldId="331"/>
            <ac:inkMk id="190" creationId="{84A42CD9-4D45-4E3A-A374-FD645BD49AE2}"/>
          </ac:inkMkLst>
        </pc:inkChg>
        <pc:inkChg chg="add">
          <ac:chgData name="Jim Beland" userId="d41a4da1a37fb713" providerId="LiveId" clId="{A670F07A-ED95-478A-99AD-8A5FD1EC187D}" dt="2020-05-08T01:29:26.397" v="4979"/>
          <ac:inkMkLst>
            <pc:docMk/>
            <pc:sldMk cId="7183972" sldId="331"/>
            <ac:inkMk id="191" creationId="{B499674D-77B3-43C9-BFCC-60C9150C533D}"/>
          </ac:inkMkLst>
        </pc:inkChg>
        <pc:inkChg chg="add del">
          <ac:chgData name="Jim Beland" userId="d41a4da1a37fb713" providerId="LiveId" clId="{A670F07A-ED95-478A-99AD-8A5FD1EC187D}" dt="2020-05-08T01:29:39.790" v="4993"/>
          <ac:inkMkLst>
            <pc:docMk/>
            <pc:sldMk cId="7183972" sldId="331"/>
            <ac:inkMk id="192" creationId="{4CA066C1-811E-4887-ABC5-1A0BA20843E5}"/>
          </ac:inkMkLst>
        </pc:inkChg>
        <pc:inkChg chg="add del">
          <ac:chgData name="Jim Beland" userId="d41a4da1a37fb713" providerId="LiveId" clId="{A670F07A-ED95-478A-99AD-8A5FD1EC187D}" dt="2020-05-08T01:29:39.790" v="4993"/>
          <ac:inkMkLst>
            <pc:docMk/>
            <pc:sldMk cId="7183972" sldId="331"/>
            <ac:inkMk id="193" creationId="{2CF9E168-5EBE-4F77-A6BC-2B31AD2475BB}"/>
          </ac:inkMkLst>
        </pc:inkChg>
        <pc:inkChg chg="add del">
          <ac:chgData name="Jim Beland" userId="d41a4da1a37fb713" providerId="LiveId" clId="{A670F07A-ED95-478A-99AD-8A5FD1EC187D}" dt="2020-05-08T01:29:39.790" v="4993"/>
          <ac:inkMkLst>
            <pc:docMk/>
            <pc:sldMk cId="7183972" sldId="331"/>
            <ac:inkMk id="194" creationId="{153A19C7-D1FE-48E1-90C3-8FD0C6A23F0D}"/>
          </ac:inkMkLst>
        </pc:inkChg>
        <pc:inkChg chg="add del">
          <ac:chgData name="Jim Beland" userId="d41a4da1a37fb713" providerId="LiveId" clId="{A670F07A-ED95-478A-99AD-8A5FD1EC187D}" dt="2020-05-08T01:29:39.790" v="4993"/>
          <ac:inkMkLst>
            <pc:docMk/>
            <pc:sldMk cId="7183972" sldId="331"/>
            <ac:inkMk id="195" creationId="{3D6C29E8-9CC3-48BC-B1E5-AE6BF4249B42}"/>
          </ac:inkMkLst>
        </pc:inkChg>
        <pc:inkChg chg="add del">
          <ac:chgData name="Jim Beland" userId="d41a4da1a37fb713" providerId="LiveId" clId="{A670F07A-ED95-478A-99AD-8A5FD1EC187D}" dt="2020-05-08T01:29:39.790" v="4993"/>
          <ac:inkMkLst>
            <pc:docMk/>
            <pc:sldMk cId="7183972" sldId="331"/>
            <ac:inkMk id="196" creationId="{B47ADEC3-56A6-4E73-BBCE-A8197ADEDA98}"/>
          </ac:inkMkLst>
        </pc:inkChg>
        <pc:inkChg chg="add del">
          <ac:chgData name="Jim Beland" userId="d41a4da1a37fb713" providerId="LiveId" clId="{A670F07A-ED95-478A-99AD-8A5FD1EC187D}" dt="2020-05-08T01:29:39.790" v="4993"/>
          <ac:inkMkLst>
            <pc:docMk/>
            <pc:sldMk cId="7183972" sldId="331"/>
            <ac:inkMk id="197" creationId="{0C9E35D4-6EF8-4F65-9C18-90B9FBAB955A}"/>
          </ac:inkMkLst>
        </pc:inkChg>
        <pc:inkChg chg="add del">
          <ac:chgData name="Jim Beland" userId="d41a4da1a37fb713" providerId="LiveId" clId="{A670F07A-ED95-478A-99AD-8A5FD1EC187D}" dt="2020-05-08T01:29:39.790" v="4993"/>
          <ac:inkMkLst>
            <pc:docMk/>
            <pc:sldMk cId="7183972" sldId="331"/>
            <ac:inkMk id="198" creationId="{41817139-DE88-4AFA-A9BB-7ACDC0C1641B}"/>
          </ac:inkMkLst>
        </pc:inkChg>
        <pc:inkChg chg="add del">
          <ac:chgData name="Jim Beland" userId="d41a4da1a37fb713" providerId="LiveId" clId="{A670F07A-ED95-478A-99AD-8A5FD1EC187D}" dt="2020-05-08T01:29:39.790" v="4993"/>
          <ac:inkMkLst>
            <pc:docMk/>
            <pc:sldMk cId="7183972" sldId="331"/>
            <ac:inkMk id="199" creationId="{5035DCB1-8668-49FD-B7F3-3960202680B8}"/>
          </ac:inkMkLst>
        </pc:inkChg>
        <pc:inkChg chg="add del">
          <ac:chgData name="Jim Beland" userId="d41a4da1a37fb713" providerId="LiveId" clId="{A670F07A-ED95-478A-99AD-8A5FD1EC187D}" dt="2020-05-08T01:29:39.790" v="4993"/>
          <ac:inkMkLst>
            <pc:docMk/>
            <pc:sldMk cId="7183972" sldId="331"/>
            <ac:inkMk id="200" creationId="{E999D77C-98FF-4B2A-881E-CFE74BC4A554}"/>
          </ac:inkMkLst>
        </pc:inkChg>
        <pc:inkChg chg="add del">
          <ac:chgData name="Jim Beland" userId="d41a4da1a37fb713" providerId="LiveId" clId="{A670F07A-ED95-478A-99AD-8A5FD1EC187D}" dt="2020-05-08T01:29:39.790" v="4993"/>
          <ac:inkMkLst>
            <pc:docMk/>
            <pc:sldMk cId="7183972" sldId="331"/>
            <ac:inkMk id="201" creationId="{63D91B3A-8D77-4640-8015-9FA85A0F4463}"/>
          </ac:inkMkLst>
        </pc:inkChg>
        <pc:inkChg chg="add del">
          <ac:chgData name="Jim Beland" userId="d41a4da1a37fb713" providerId="LiveId" clId="{A670F07A-ED95-478A-99AD-8A5FD1EC187D}" dt="2020-05-08T01:29:46.229" v="5003"/>
          <ac:inkMkLst>
            <pc:docMk/>
            <pc:sldMk cId="7183972" sldId="331"/>
            <ac:inkMk id="202" creationId="{832FF525-5F87-4CA7-8FFF-5FCE6D98337A}"/>
          </ac:inkMkLst>
        </pc:inkChg>
        <pc:inkChg chg="add del">
          <ac:chgData name="Jim Beland" userId="d41a4da1a37fb713" providerId="LiveId" clId="{A670F07A-ED95-478A-99AD-8A5FD1EC187D}" dt="2020-05-08T01:29:46.229" v="5003"/>
          <ac:inkMkLst>
            <pc:docMk/>
            <pc:sldMk cId="7183972" sldId="331"/>
            <ac:inkMk id="203" creationId="{B401C1B0-F441-47A8-AE69-CF7A1AC47029}"/>
          </ac:inkMkLst>
        </pc:inkChg>
        <pc:inkChg chg="add del">
          <ac:chgData name="Jim Beland" userId="d41a4da1a37fb713" providerId="LiveId" clId="{A670F07A-ED95-478A-99AD-8A5FD1EC187D}" dt="2020-05-08T01:29:46.229" v="5003"/>
          <ac:inkMkLst>
            <pc:docMk/>
            <pc:sldMk cId="7183972" sldId="331"/>
            <ac:inkMk id="204" creationId="{9EE6B99D-F9FE-46F6-A04A-1E70EB86A438}"/>
          </ac:inkMkLst>
        </pc:inkChg>
        <pc:inkChg chg="add del">
          <ac:chgData name="Jim Beland" userId="d41a4da1a37fb713" providerId="LiveId" clId="{A670F07A-ED95-478A-99AD-8A5FD1EC187D}" dt="2020-05-08T01:29:46.229" v="5003"/>
          <ac:inkMkLst>
            <pc:docMk/>
            <pc:sldMk cId="7183972" sldId="331"/>
            <ac:inkMk id="205" creationId="{CC1BB87B-A4F7-4F35-9EAD-CDA3088CC11B}"/>
          </ac:inkMkLst>
        </pc:inkChg>
        <pc:inkChg chg="add del">
          <ac:chgData name="Jim Beland" userId="d41a4da1a37fb713" providerId="LiveId" clId="{A670F07A-ED95-478A-99AD-8A5FD1EC187D}" dt="2020-05-08T01:29:46.229" v="5003"/>
          <ac:inkMkLst>
            <pc:docMk/>
            <pc:sldMk cId="7183972" sldId="331"/>
            <ac:inkMk id="206" creationId="{2611E7C2-6612-4428-8B7C-5D37403400E0}"/>
          </ac:inkMkLst>
        </pc:inkChg>
        <pc:inkChg chg="add del">
          <ac:chgData name="Jim Beland" userId="d41a4da1a37fb713" providerId="LiveId" clId="{A670F07A-ED95-478A-99AD-8A5FD1EC187D}" dt="2020-05-08T01:29:46.229" v="5003"/>
          <ac:inkMkLst>
            <pc:docMk/>
            <pc:sldMk cId="7183972" sldId="331"/>
            <ac:inkMk id="207" creationId="{EF814197-50C6-4CC5-AAF4-1E5CD566019D}"/>
          </ac:inkMkLst>
        </pc:inkChg>
        <pc:inkChg chg="add del">
          <ac:chgData name="Jim Beland" userId="d41a4da1a37fb713" providerId="LiveId" clId="{A670F07A-ED95-478A-99AD-8A5FD1EC187D}" dt="2020-05-08T01:29:46.229" v="5003"/>
          <ac:inkMkLst>
            <pc:docMk/>
            <pc:sldMk cId="7183972" sldId="331"/>
            <ac:inkMk id="208" creationId="{7C926942-6230-4D4E-82A5-07B44A1F8E82}"/>
          </ac:inkMkLst>
        </pc:inkChg>
        <pc:inkChg chg="add del">
          <ac:chgData name="Jim Beland" userId="d41a4da1a37fb713" providerId="LiveId" clId="{A670F07A-ED95-478A-99AD-8A5FD1EC187D}" dt="2020-05-08T01:29:46.229" v="5003"/>
          <ac:inkMkLst>
            <pc:docMk/>
            <pc:sldMk cId="7183972" sldId="331"/>
            <ac:inkMk id="209" creationId="{DB8322FD-F60E-4573-9E84-4E6E3254D390}"/>
          </ac:inkMkLst>
        </pc:inkChg>
        <pc:inkChg chg="add del">
          <ac:chgData name="Jim Beland" userId="d41a4da1a37fb713" providerId="LiveId" clId="{A670F07A-ED95-478A-99AD-8A5FD1EC187D}" dt="2020-05-08T01:31:30.061" v="5012" actId="9405"/>
          <ac:inkMkLst>
            <pc:docMk/>
            <pc:sldMk cId="7183972" sldId="331"/>
            <ac:inkMk id="210" creationId="{FEF85352-6015-4A12-9C78-8943AC1C768D}"/>
          </ac:inkMkLst>
        </pc:inkChg>
        <pc:inkChg chg="add del">
          <ac:chgData name="Jim Beland" userId="d41a4da1a37fb713" providerId="LiveId" clId="{A670F07A-ED95-478A-99AD-8A5FD1EC187D}" dt="2020-05-08T01:31:28.078" v="5010" actId="9405"/>
          <ac:inkMkLst>
            <pc:docMk/>
            <pc:sldMk cId="7183972" sldId="331"/>
            <ac:inkMk id="211" creationId="{B6383D32-FFFC-433B-9B9C-511B1C66CE9B}"/>
          </ac:inkMkLst>
        </pc:inkChg>
        <pc:inkChg chg="add">
          <ac:chgData name="Jim Beland" userId="d41a4da1a37fb713" providerId="LiveId" clId="{A670F07A-ED95-478A-99AD-8A5FD1EC187D}" dt="2020-05-08T01:29:46.229" v="5003"/>
          <ac:inkMkLst>
            <pc:docMk/>
            <pc:sldMk cId="7183972" sldId="331"/>
            <ac:inkMk id="212" creationId="{29A538D9-673F-466C-B230-273AC5F9193B}"/>
          </ac:inkMkLst>
        </pc:inkChg>
      </pc:sldChg>
      <pc:sldChg chg="delSp modSp add">
        <pc:chgData name="Jim Beland" userId="d41a4da1a37fb713" providerId="LiveId" clId="{A670F07A-ED95-478A-99AD-8A5FD1EC187D}" dt="2020-05-08T01:34:12.877" v="5285"/>
        <pc:sldMkLst>
          <pc:docMk/>
          <pc:sldMk cId="2342217656" sldId="332"/>
        </pc:sldMkLst>
        <pc:spChg chg="mod">
          <ac:chgData name="Jim Beland" userId="d41a4da1a37fb713" providerId="LiveId" clId="{A670F07A-ED95-478A-99AD-8A5FD1EC187D}" dt="2020-05-08T01:33:32.025" v="5275" actId="20577"/>
          <ac:spMkLst>
            <pc:docMk/>
            <pc:sldMk cId="2342217656" sldId="332"/>
            <ac:spMk id="4" creationId="{0BF6212E-4C81-4597-AC6C-8DA1EE274C4A}"/>
          </ac:spMkLst>
        </pc:spChg>
        <pc:inkChg chg="del">
          <ac:chgData name="Jim Beland" userId="d41a4da1a37fb713" providerId="LiveId" clId="{A670F07A-ED95-478A-99AD-8A5FD1EC187D}" dt="2020-05-08T01:34:12.877" v="5277"/>
          <ac:inkMkLst>
            <pc:docMk/>
            <pc:sldMk cId="2342217656" sldId="332"/>
            <ac:inkMk id="9" creationId="{8DC14F3F-AA2B-4A95-AAF9-90DDCAE7231A}"/>
          </ac:inkMkLst>
        </pc:inkChg>
        <pc:inkChg chg="del">
          <ac:chgData name="Jim Beland" userId="d41a4da1a37fb713" providerId="LiveId" clId="{A670F07A-ED95-478A-99AD-8A5FD1EC187D}" dt="2020-05-08T01:34:12.877" v="5280"/>
          <ac:inkMkLst>
            <pc:docMk/>
            <pc:sldMk cId="2342217656" sldId="332"/>
            <ac:inkMk id="17" creationId="{5102482D-B002-4332-AC5A-981B86692FD9}"/>
          </ac:inkMkLst>
        </pc:inkChg>
        <pc:inkChg chg="del">
          <ac:chgData name="Jim Beland" userId="d41a4da1a37fb713" providerId="LiveId" clId="{A670F07A-ED95-478A-99AD-8A5FD1EC187D}" dt="2020-05-08T01:34:12.877" v="5279"/>
          <ac:inkMkLst>
            <pc:docMk/>
            <pc:sldMk cId="2342217656" sldId="332"/>
            <ac:inkMk id="52" creationId="{3EBA2FD4-E0B6-4E2D-A33B-58055C1CA846}"/>
          </ac:inkMkLst>
        </pc:inkChg>
        <pc:inkChg chg="del">
          <ac:chgData name="Jim Beland" userId="d41a4da1a37fb713" providerId="LiveId" clId="{A670F07A-ED95-478A-99AD-8A5FD1EC187D}" dt="2020-05-08T01:34:12.877" v="5278"/>
          <ac:inkMkLst>
            <pc:docMk/>
            <pc:sldMk cId="2342217656" sldId="332"/>
            <ac:inkMk id="62" creationId="{B031C9FF-E6AC-4DAE-98E1-3C55B1FFA627}"/>
          </ac:inkMkLst>
        </pc:inkChg>
        <pc:inkChg chg="del">
          <ac:chgData name="Jim Beland" userId="d41a4da1a37fb713" providerId="LiveId" clId="{A670F07A-ED95-478A-99AD-8A5FD1EC187D}" dt="2020-05-08T01:34:12.877" v="5276"/>
          <ac:inkMkLst>
            <pc:docMk/>
            <pc:sldMk cId="2342217656" sldId="332"/>
            <ac:inkMk id="66" creationId="{07480A33-8772-454D-B0E8-114F7CCDC8CD}"/>
          </ac:inkMkLst>
        </pc:inkChg>
        <pc:inkChg chg="del">
          <ac:chgData name="Jim Beland" userId="d41a4da1a37fb713" providerId="LiveId" clId="{A670F07A-ED95-478A-99AD-8A5FD1EC187D}" dt="2020-05-08T01:34:12.877" v="5285"/>
          <ac:inkMkLst>
            <pc:docMk/>
            <pc:sldMk cId="2342217656" sldId="332"/>
            <ac:inkMk id="79" creationId="{CC3DC40C-5A4D-424E-B124-FB699AB42588}"/>
          </ac:inkMkLst>
        </pc:inkChg>
        <pc:inkChg chg="del">
          <ac:chgData name="Jim Beland" userId="d41a4da1a37fb713" providerId="LiveId" clId="{A670F07A-ED95-478A-99AD-8A5FD1EC187D}" dt="2020-05-08T01:34:12.877" v="5281"/>
          <ac:inkMkLst>
            <pc:docMk/>
            <pc:sldMk cId="2342217656" sldId="332"/>
            <ac:inkMk id="96" creationId="{F0A75582-53CA-4743-B7C2-8012EFA28463}"/>
          </ac:inkMkLst>
        </pc:inkChg>
        <pc:inkChg chg="del">
          <ac:chgData name="Jim Beland" userId="d41a4da1a37fb713" providerId="LiveId" clId="{A670F07A-ED95-478A-99AD-8A5FD1EC187D}" dt="2020-05-08T01:34:12.877" v="5283"/>
          <ac:inkMkLst>
            <pc:docMk/>
            <pc:sldMk cId="2342217656" sldId="332"/>
            <ac:inkMk id="132" creationId="{297A5845-6BC7-45CE-951E-82D9BAA9B78D}"/>
          </ac:inkMkLst>
        </pc:inkChg>
        <pc:inkChg chg="del">
          <ac:chgData name="Jim Beland" userId="d41a4da1a37fb713" providerId="LiveId" clId="{A670F07A-ED95-478A-99AD-8A5FD1EC187D}" dt="2020-05-08T01:34:12.877" v="5282"/>
          <ac:inkMkLst>
            <pc:docMk/>
            <pc:sldMk cId="2342217656" sldId="332"/>
            <ac:inkMk id="155" creationId="{3FDC367D-1862-41A7-AED7-BA83827A4336}"/>
          </ac:inkMkLst>
        </pc:inkChg>
        <pc:inkChg chg="del">
          <ac:chgData name="Jim Beland" userId="d41a4da1a37fb713" providerId="LiveId" clId="{A670F07A-ED95-478A-99AD-8A5FD1EC187D}" dt="2020-05-08T01:34:12.877" v="5284"/>
          <ac:inkMkLst>
            <pc:docMk/>
            <pc:sldMk cId="2342217656" sldId="332"/>
            <ac:inkMk id="176" creationId="{7A8685E6-2C8D-46E9-98AB-4867E04CBAEB}"/>
          </ac:inkMkLst>
        </pc:inkChg>
      </pc:sldChg>
      <pc:sldChg chg="addSp delSp modSp add">
        <pc:chgData name="Jim Beland" userId="d41a4da1a37fb713" providerId="LiveId" clId="{A670F07A-ED95-478A-99AD-8A5FD1EC187D}" dt="2020-05-08T01:35:50.769" v="5356"/>
        <pc:sldMkLst>
          <pc:docMk/>
          <pc:sldMk cId="3934993025" sldId="333"/>
        </pc:sldMkLst>
        <pc:spChg chg="mod">
          <ac:chgData name="Jim Beland" userId="d41a4da1a37fb713" providerId="LiveId" clId="{A670F07A-ED95-478A-99AD-8A5FD1EC187D}" dt="2020-05-08T01:34:32.909" v="5318" actId="20577"/>
          <ac:spMkLst>
            <pc:docMk/>
            <pc:sldMk cId="3934993025" sldId="333"/>
            <ac:spMk id="4" creationId="{0BF6212E-4C81-4597-AC6C-8DA1EE274C4A}"/>
          </ac:spMkLst>
        </pc:spChg>
        <pc:inkChg chg="add">
          <ac:chgData name="Jim Beland" userId="d41a4da1a37fb713" providerId="LiveId" clId="{A670F07A-ED95-478A-99AD-8A5FD1EC187D}" dt="2020-05-08T01:34:49.116" v="5319" actId="9405"/>
          <ac:inkMkLst>
            <pc:docMk/>
            <pc:sldMk cId="3934993025" sldId="333"/>
            <ac:inkMk id="11" creationId="{710EBB6E-2DE6-4FB7-8BCE-EDB35C5046A9}"/>
          </ac:inkMkLst>
        </pc:inkChg>
        <pc:inkChg chg="add">
          <ac:chgData name="Jim Beland" userId="d41a4da1a37fb713" providerId="LiveId" clId="{A670F07A-ED95-478A-99AD-8A5FD1EC187D}" dt="2020-05-08T01:34:49.969" v="5320" actId="9405"/>
          <ac:inkMkLst>
            <pc:docMk/>
            <pc:sldMk cId="3934993025" sldId="333"/>
            <ac:inkMk id="15" creationId="{2D2F9B3F-DF40-4110-A75A-B2EAA0D899FB}"/>
          </ac:inkMkLst>
        </pc:inkChg>
        <pc:inkChg chg="add">
          <ac:chgData name="Jim Beland" userId="d41a4da1a37fb713" providerId="LiveId" clId="{A670F07A-ED95-478A-99AD-8A5FD1EC187D}" dt="2020-05-08T01:35:00.549" v="5321" actId="9405"/>
          <ac:inkMkLst>
            <pc:docMk/>
            <pc:sldMk cId="3934993025" sldId="333"/>
            <ac:inkMk id="24" creationId="{6A4DEAC8-10DD-47C9-AF2C-AF63AD7C2182}"/>
          </ac:inkMkLst>
        </pc:inkChg>
        <pc:inkChg chg="add">
          <ac:chgData name="Jim Beland" userId="d41a4da1a37fb713" providerId="LiveId" clId="{A670F07A-ED95-478A-99AD-8A5FD1EC187D}" dt="2020-05-08T01:35:01.283" v="5322" actId="9405"/>
          <ac:inkMkLst>
            <pc:docMk/>
            <pc:sldMk cId="3934993025" sldId="333"/>
            <ac:inkMk id="25" creationId="{63CC585E-95B9-41AC-B9F8-40811D1CD6E6}"/>
          </ac:inkMkLst>
        </pc:inkChg>
        <pc:inkChg chg="add del">
          <ac:chgData name="Jim Beland" userId="d41a4da1a37fb713" providerId="LiveId" clId="{A670F07A-ED95-478A-99AD-8A5FD1EC187D}" dt="2020-05-08T01:35:28.820" v="5327"/>
          <ac:inkMkLst>
            <pc:docMk/>
            <pc:sldMk cId="3934993025" sldId="333"/>
            <ac:inkMk id="26" creationId="{04FFC3BA-BBAB-42DC-98AE-58BB98130886}"/>
          </ac:inkMkLst>
        </pc:inkChg>
        <pc:inkChg chg="add del">
          <ac:chgData name="Jim Beland" userId="d41a4da1a37fb713" providerId="LiveId" clId="{A670F07A-ED95-478A-99AD-8A5FD1EC187D}" dt="2020-05-08T01:35:28.820" v="5327"/>
          <ac:inkMkLst>
            <pc:docMk/>
            <pc:sldMk cId="3934993025" sldId="333"/>
            <ac:inkMk id="31" creationId="{D3673C7C-DF80-4A52-8C66-64470B917C32}"/>
          </ac:inkMkLst>
        </pc:inkChg>
        <pc:inkChg chg="add del">
          <ac:chgData name="Jim Beland" userId="d41a4da1a37fb713" providerId="LiveId" clId="{A670F07A-ED95-478A-99AD-8A5FD1EC187D}" dt="2020-05-08T01:35:28.820" v="5327"/>
          <ac:inkMkLst>
            <pc:docMk/>
            <pc:sldMk cId="3934993025" sldId="333"/>
            <ac:inkMk id="32" creationId="{4EF159BE-1D45-4545-84B4-F8B84F80B28B}"/>
          </ac:inkMkLst>
        </pc:inkChg>
        <pc:inkChg chg="add">
          <ac:chgData name="Jim Beland" userId="d41a4da1a37fb713" providerId="LiveId" clId="{A670F07A-ED95-478A-99AD-8A5FD1EC187D}" dt="2020-05-08T01:35:28.820" v="5327"/>
          <ac:inkMkLst>
            <pc:docMk/>
            <pc:sldMk cId="3934993025" sldId="333"/>
            <ac:inkMk id="34" creationId="{1DCD5C15-FC8D-4996-9808-E6D84A88F24D}"/>
          </ac:inkMkLst>
        </pc:inkChg>
        <pc:inkChg chg="add del">
          <ac:chgData name="Jim Beland" userId="d41a4da1a37fb713" providerId="LiveId" clId="{A670F07A-ED95-478A-99AD-8A5FD1EC187D}" dt="2020-05-08T01:35:33.929" v="5334"/>
          <ac:inkMkLst>
            <pc:docMk/>
            <pc:sldMk cId="3934993025" sldId="333"/>
            <ac:inkMk id="35" creationId="{1C4CA502-BB63-446E-BEE1-E2C32A6B8483}"/>
          </ac:inkMkLst>
        </pc:inkChg>
        <pc:inkChg chg="add del">
          <ac:chgData name="Jim Beland" userId="d41a4da1a37fb713" providerId="LiveId" clId="{A670F07A-ED95-478A-99AD-8A5FD1EC187D}" dt="2020-05-08T01:35:33.929" v="5334"/>
          <ac:inkMkLst>
            <pc:docMk/>
            <pc:sldMk cId="3934993025" sldId="333"/>
            <ac:inkMk id="36" creationId="{21D43DE1-2865-4943-B164-4AA175C9F9C1}"/>
          </ac:inkMkLst>
        </pc:inkChg>
        <pc:inkChg chg="add del">
          <ac:chgData name="Jim Beland" userId="d41a4da1a37fb713" providerId="LiveId" clId="{A670F07A-ED95-478A-99AD-8A5FD1EC187D}" dt="2020-05-08T01:35:33.929" v="5334"/>
          <ac:inkMkLst>
            <pc:docMk/>
            <pc:sldMk cId="3934993025" sldId="333"/>
            <ac:inkMk id="37" creationId="{4335BEB8-B0E0-4472-A6D4-3DB35FDE753F}"/>
          </ac:inkMkLst>
        </pc:inkChg>
        <pc:inkChg chg="add del">
          <ac:chgData name="Jim Beland" userId="d41a4da1a37fb713" providerId="LiveId" clId="{A670F07A-ED95-478A-99AD-8A5FD1EC187D}" dt="2020-05-08T01:35:33.929" v="5334"/>
          <ac:inkMkLst>
            <pc:docMk/>
            <pc:sldMk cId="3934993025" sldId="333"/>
            <ac:inkMk id="38" creationId="{CD61C453-CB9C-4DC9-98C9-945C1FF0258D}"/>
          </ac:inkMkLst>
        </pc:inkChg>
        <pc:inkChg chg="add del">
          <ac:chgData name="Jim Beland" userId="d41a4da1a37fb713" providerId="LiveId" clId="{A670F07A-ED95-478A-99AD-8A5FD1EC187D}" dt="2020-05-08T01:35:33.929" v="5334"/>
          <ac:inkMkLst>
            <pc:docMk/>
            <pc:sldMk cId="3934993025" sldId="333"/>
            <ac:inkMk id="39" creationId="{E374637A-FAFB-47E0-AE6B-E7510458FDB8}"/>
          </ac:inkMkLst>
        </pc:inkChg>
        <pc:inkChg chg="add del">
          <ac:chgData name="Jim Beland" userId="d41a4da1a37fb713" providerId="LiveId" clId="{A670F07A-ED95-478A-99AD-8A5FD1EC187D}" dt="2020-05-08T01:35:33.929" v="5334"/>
          <ac:inkMkLst>
            <pc:docMk/>
            <pc:sldMk cId="3934993025" sldId="333"/>
            <ac:inkMk id="40" creationId="{E3447A2D-47EE-4718-AF50-616EC8D9E671}"/>
          </ac:inkMkLst>
        </pc:inkChg>
        <pc:inkChg chg="add">
          <ac:chgData name="Jim Beland" userId="d41a4da1a37fb713" providerId="LiveId" clId="{A670F07A-ED95-478A-99AD-8A5FD1EC187D}" dt="2020-05-08T01:35:33.929" v="5334"/>
          <ac:inkMkLst>
            <pc:docMk/>
            <pc:sldMk cId="3934993025" sldId="333"/>
            <ac:inkMk id="41" creationId="{E80CEA9A-07C0-49E8-A2B0-26DBB9566A34}"/>
          </ac:inkMkLst>
        </pc:inkChg>
        <pc:inkChg chg="add del">
          <ac:chgData name="Jim Beland" userId="d41a4da1a37fb713" providerId="LiveId" clId="{A670F07A-ED95-478A-99AD-8A5FD1EC187D}" dt="2020-05-08T01:35:35.569" v="5337"/>
          <ac:inkMkLst>
            <pc:docMk/>
            <pc:sldMk cId="3934993025" sldId="333"/>
            <ac:inkMk id="42" creationId="{5CCE3CD4-AAF0-457E-972F-73B6A5905BDB}"/>
          </ac:inkMkLst>
        </pc:inkChg>
        <pc:inkChg chg="add del">
          <ac:chgData name="Jim Beland" userId="d41a4da1a37fb713" providerId="LiveId" clId="{A670F07A-ED95-478A-99AD-8A5FD1EC187D}" dt="2020-05-08T01:35:35.569" v="5337"/>
          <ac:inkMkLst>
            <pc:docMk/>
            <pc:sldMk cId="3934993025" sldId="333"/>
            <ac:inkMk id="43" creationId="{089AC597-D44A-43C4-8021-C9C397CFB5A2}"/>
          </ac:inkMkLst>
        </pc:inkChg>
        <pc:inkChg chg="add">
          <ac:chgData name="Jim Beland" userId="d41a4da1a37fb713" providerId="LiveId" clId="{A670F07A-ED95-478A-99AD-8A5FD1EC187D}" dt="2020-05-08T01:35:35.569" v="5337"/>
          <ac:inkMkLst>
            <pc:docMk/>
            <pc:sldMk cId="3934993025" sldId="333"/>
            <ac:inkMk id="44" creationId="{3B4EE4C7-C8F2-4709-B85B-7E031FBB6AD7}"/>
          </ac:inkMkLst>
        </pc:inkChg>
        <pc:inkChg chg="add del">
          <ac:chgData name="Jim Beland" userId="d41a4da1a37fb713" providerId="LiveId" clId="{A670F07A-ED95-478A-99AD-8A5FD1EC187D}" dt="2020-05-08T01:35:50.769" v="5356"/>
          <ac:inkMkLst>
            <pc:docMk/>
            <pc:sldMk cId="3934993025" sldId="333"/>
            <ac:inkMk id="45" creationId="{F5265A65-0BF2-437F-B031-B47BFF9EB9CB}"/>
          </ac:inkMkLst>
        </pc:inkChg>
        <pc:inkChg chg="add del">
          <ac:chgData name="Jim Beland" userId="d41a4da1a37fb713" providerId="LiveId" clId="{A670F07A-ED95-478A-99AD-8A5FD1EC187D}" dt="2020-05-08T01:35:50.769" v="5356"/>
          <ac:inkMkLst>
            <pc:docMk/>
            <pc:sldMk cId="3934993025" sldId="333"/>
            <ac:inkMk id="46" creationId="{06DA2297-DF74-45F8-A17D-A831E40A570A}"/>
          </ac:inkMkLst>
        </pc:inkChg>
        <pc:inkChg chg="add del">
          <ac:chgData name="Jim Beland" userId="d41a4da1a37fb713" providerId="LiveId" clId="{A670F07A-ED95-478A-99AD-8A5FD1EC187D}" dt="2020-05-08T01:35:50.769" v="5356"/>
          <ac:inkMkLst>
            <pc:docMk/>
            <pc:sldMk cId="3934993025" sldId="333"/>
            <ac:inkMk id="47" creationId="{987A94F7-611A-4182-9FEB-0CDBF01B783B}"/>
          </ac:inkMkLst>
        </pc:inkChg>
        <pc:inkChg chg="add del">
          <ac:chgData name="Jim Beland" userId="d41a4da1a37fb713" providerId="LiveId" clId="{A670F07A-ED95-478A-99AD-8A5FD1EC187D}" dt="2020-05-08T01:35:50.769" v="5356"/>
          <ac:inkMkLst>
            <pc:docMk/>
            <pc:sldMk cId="3934993025" sldId="333"/>
            <ac:inkMk id="48" creationId="{B74E0013-189E-42A4-BE5C-59056B590874}"/>
          </ac:inkMkLst>
        </pc:inkChg>
        <pc:inkChg chg="add del">
          <ac:chgData name="Jim Beland" userId="d41a4da1a37fb713" providerId="LiveId" clId="{A670F07A-ED95-478A-99AD-8A5FD1EC187D}" dt="2020-05-08T01:35:50.769" v="5356"/>
          <ac:inkMkLst>
            <pc:docMk/>
            <pc:sldMk cId="3934993025" sldId="333"/>
            <ac:inkMk id="49" creationId="{4640715C-3B43-44F9-94AD-E02AFFD30CF1}"/>
          </ac:inkMkLst>
        </pc:inkChg>
        <pc:inkChg chg="add del">
          <ac:chgData name="Jim Beland" userId="d41a4da1a37fb713" providerId="LiveId" clId="{A670F07A-ED95-478A-99AD-8A5FD1EC187D}" dt="2020-05-08T01:35:50.769" v="5356"/>
          <ac:inkMkLst>
            <pc:docMk/>
            <pc:sldMk cId="3934993025" sldId="333"/>
            <ac:inkMk id="50" creationId="{5A9E6DF6-8D53-476A-87C8-A129B6EC9ACD}"/>
          </ac:inkMkLst>
        </pc:inkChg>
        <pc:inkChg chg="add del">
          <ac:chgData name="Jim Beland" userId="d41a4da1a37fb713" providerId="LiveId" clId="{A670F07A-ED95-478A-99AD-8A5FD1EC187D}" dt="2020-05-08T01:35:50.769" v="5356"/>
          <ac:inkMkLst>
            <pc:docMk/>
            <pc:sldMk cId="3934993025" sldId="333"/>
            <ac:inkMk id="51" creationId="{CFA56F5B-9BA1-488D-B709-067290BCBB47}"/>
          </ac:inkMkLst>
        </pc:inkChg>
        <pc:inkChg chg="add del">
          <ac:chgData name="Jim Beland" userId="d41a4da1a37fb713" providerId="LiveId" clId="{A670F07A-ED95-478A-99AD-8A5FD1EC187D}" dt="2020-05-08T01:35:50.769" v="5356"/>
          <ac:inkMkLst>
            <pc:docMk/>
            <pc:sldMk cId="3934993025" sldId="333"/>
            <ac:inkMk id="53" creationId="{A8E8189E-4D4C-4E1B-98BF-01D5DDA49588}"/>
          </ac:inkMkLst>
        </pc:inkChg>
        <pc:inkChg chg="add del">
          <ac:chgData name="Jim Beland" userId="d41a4da1a37fb713" providerId="LiveId" clId="{A670F07A-ED95-478A-99AD-8A5FD1EC187D}" dt="2020-05-08T01:35:50.769" v="5356"/>
          <ac:inkMkLst>
            <pc:docMk/>
            <pc:sldMk cId="3934993025" sldId="333"/>
            <ac:inkMk id="54" creationId="{B2B6B4B7-B843-4398-8993-EF02239FA340}"/>
          </ac:inkMkLst>
        </pc:inkChg>
        <pc:inkChg chg="add del">
          <ac:chgData name="Jim Beland" userId="d41a4da1a37fb713" providerId="LiveId" clId="{A670F07A-ED95-478A-99AD-8A5FD1EC187D}" dt="2020-05-08T01:35:50.769" v="5356"/>
          <ac:inkMkLst>
            <pc:docMk/>
            <pc:sldMk cId="3934993025" sldId="333"/>
            <ac:inkMk id="55" creationId="{D2639380-D62D-4720-A286-5CAFE79A2360}"/>
          </ac:inkMkLst>
        </pc:inkChg>
        <pc:inkChg chg="add del">
          <ac:chgData name="Jim Beland" userId="d41a4da1a37fb713" providerId="LiveId" clId="{A670F07A-ED95-478A-99AD-8A5FD1EC187D}" dt="2020-05-08T01:35:50.769" v="5356"/>
          <ac:inkMkLst>
            <pc:docMk/>
            <pc:sldMk cId="3934993025" sldId="333"/>
            <ac:inkMk id="56" creationId="{00DFE9EF-97BB-4B9A-9A4A-5B0C7DC1B2B7}"/>
          </ac:inkMkLst>
        </pc:inkChg>
        <pc:inkChg chg="add del">
          <ac:chgData name="Jim Beland" userId="d41a4da1a37fb713" providerId="LiveId" clId="{A670F07A-ED95-478A-99AD-8A5FD1EC187D}" dt="2020-05-08T01:35:50.769" v="5356"/>
          <ac:inkMkLst>
            <pc:docMk/>
            <pc:sldMk cId="3934993025" sldId="333"/>
            <ac:inkMk id="57" creationId="{55FA44B0-6E0B-48C2-A080-A5206DE28541}"/>
          </ac:inkMkLst>
        </pc:inkChg>
        <pc:inkChg chg="add del">
          <ac:chgData name="Jim Beland" userId="d41a4da1a37fb713" providerId="LiveId" clId="{A670F07A-ED95-478A-99AD-8A5FD1EC187D}" dt="2020-05-08T01:35:50.769" v="5356"/>
          <ac:inkMkLst>
            <pc:docMk/>
            <pc:sldMk cId="3934993025" sldId="333"/>
            <ac:inkMk id="58" creationId="{7C8AE791-621A-476A-AA0A-D62A6045AAF4}"/>
          </ac:inkMkLst>
        </pc:inkChg>
        <pc:inkChg chg="add del">
          <ac:chgData name="Jim Beland" userId="d41a4da1a37fb713" providerId="LiveId" clId="{A670F07A-ED95-478A-99AD-8A5FD1EC187D}" dt="2020-05-08T01:35:50.769" v="5356"/>
          <ac:inkMkLst>
            <pc:docMk/>
            <pc:sldMk cId="3934993025" sldId="333"/>
            <ac:inkMk id="59" creationId="{38DC7CDE-1E81-45F1-ADB2-9C05794FA690}"/>
          </ac:inkMkLst>
        </pc:inkChg>
        <pc:inkChg chg="add del">
          <ac:chgData name="Jim Beland" userId="d41a4da1a37fb713" providerId="LiveId" clId="{A670F07A-ED95-478A-99AD-8A5FD1EC187D}" dt="2020-05-08T01:35:50.769" v="5356"/>
          <ac:inkMkLst>
            <pc:docMk/>
            <pc:sldMk cId="3934993025" sldId="333"/>
            <ac:inkMk id="60" creationId="{25667F10-292B-4F2C-8389-8904B1693DFE}"/>
          </ac:inkMkLst>
        </pc:inkChg>
        <pc:inkChg chg="add del">
          <ac:chgData name="Jim Beland" userId="d41a4da1a37fb713" providerId="LiveId" clId="{A670F07A-ED95-478A-99AD-8A5FD1EC187D}" dt="2020-05-08T01:35:50.769" v="5356"/>
          <ac:inkMkLst>
            <pc:docMk/>
            <pc:sldMk cId="3934993025" sldId="333"/>
            <ac:inkMk id="61" creationId="{DD50415E-396F-4DD5-A42A-2AE71832D600}"/>
          </ac:inkMkLst>
        </pc:inkChg>
        <pc:inkChg chg="add del">
          <ac:chgData name="Jim Beland" userId="d41a4da1a37fb713" providerId="LiveId" clId="{A670F07A-ED95-478A-99AD-8A5FD1EC187D}" dt="2020-05-08T01:35:50.769" v="5356"/>
          <ac:inkMkLst>
            <pc:docMk/>
            <pc:sldMk cId="3934993025" sldId="333"/>
            <ac:inkMk id="63" creationId="{416C1900-1288-4B9F-B12D-756DA138DB2E}"/>
          </ac:inkMkLst>
        </pc:inkChg>
        <pc:inkChg chg="add del">
          <ac:chgData name="Jim Beland" userId="d41a4da1a37fb713" providerId="LiveId" clId="{A670F07A-ED95-478A-99AD-8A5FD1EC187D}" dt="2020-05-08T01:35:50.769" v="5356"/>
          <ac:inkMkLst>
            <pc:docMk/>
            <pc:sldMk cId="3934993025" sldId="333"/>
            <ac:inkMk id="64" creationId="{4C8F0DF6-3754-4604-B21E-5A73B2074BAC}"/>
          </ac:inkMkLst>
        </pc:inkChg>
        <pc:inkChg chg="add del">
          <ac:chgData name="Jim Beland" userId="d41a4da1a37fb713" providerId="LiveId" clId="{A670F07A-ED95-478A-99AD-8A5FD1EC187D}" dt="2020-05-08T01:35:50.769" v="5356"/>
          <ac:inkMkLst>
            <pc:docMk/>
            <pc:sldMk cId="3934993025" sldId="333"/>
            <ac:inkMk id="65" creationId="{3781AED9-80B7-4DE6-8EE5-6757446954B4}"/>
          </ac:inkMkLst>
        </pc:inkChg>
        <pc:inkChg chg="add">
          <ac:chgData name="Jim Beland" userId="d41a4da1a37fb713" providerId="LiveId" clId="{A670F07A-ED95-478A-99AD-8A5FD1EC187D}" dt="2020-05-08T01:35:50.769" v="5356"/>
          <ac:inkMkLst>
            <pc:docMk/>
            <pc:sldMk cId="3934993025" sldId="333"/>
            <ac:inkMk id="67" creationId="{26DE77F5-0FE1-49B4-BE65-6DA8C5671419}"/>
          </ac:inkMkLst>
        </pc:inkChg>
        <pc:inkChg chg="del">
          <ac:chgData name="Jim Beland" userId="d41a4da1a37fb713" providerId="LiveId" clId="{A670F07A-ED95-478A-99AD-8A5FD1EC187D}" dt="2020-05-08T01:35:12.313" v="5323"/>
          <ac:inkMkLst>
            <pc:docMk/>
            <pc:sldMk cId="3934993025" sldId="333"/>
            <ac:inkMk id="132" creationId="{297A5845-6BC7-45CE-951E-82D9BAA9B78D}"/>
          </ac:inkMkLst>
        </pc:inkChg>
      </pc:sldChg>
      <pc:sldChg chg="addSp delSp add">
        <pc:chgData name="Jim Beland" userId="d41a4da1a37fb713" providerId="LiveId" clId="{A670F07A-ED95-478A-99AD-8A5FD1EC187D}" dt="2020-05-08T01:39:48.330" v="5502"/>
        <pc:sldMkLst>
          <pc:docMk/>
          <pc:sldMk cId="152672629" sldId="334"/>
        </pc:sldMkLst>
        <pc:inkChg chg="add del">
          <ac:chgData name="Jim Beland" userId="d41a4da1a37fb713" providerId="LiveId" clId="{A670F07A-ED95-478A-99AD-8A5FD1EC187D}" dt="2020-05-08T01:37:38.730" v="5362"/>
          <ac:inkMkLst>
            <pc:docMk/>
            <pc:sldMk cId="152672629" sldId="334"/>
            <ac:inkMk id="17" creationId="{E21E61AD-CE14-4AE4-B533-8907F459725D}"/>
          </ac:inkMkLst>
        </pc:inkChg>
        <pc:inkChg chg="add del">
          <ac:chgData name="Jim Beland" userId="d41a4da1a37fb713" providerId="LiveId" clId="{A670F07A-ED95-478A-99AD-8A5FD1EC187D}" dt="2020-05-08T01:37:38.730" v="5362"/>
          <ac:inkMkLst>
            <pc:docMk/>
            <pc:sldMk cId="152672629" sldId="334"/>
            <ac:inkMk id="24" creationId="{F13FF426-5B0E-4674-8866-907440B69C16}"/>
          </ac:inkMkLst>
        </pc:inkChg>
        <pc:inkChg chg="add del">
          <ac:chgData name="Jim Beland" userId="d41a4da1a37fb713" providerId="LiveId" clId="{A670F07A-ED95-478A-99AD-8A5FD1EC187D}" dt="2020-05-08T01:37:45.392" v="5369"/>
          <ac:inkMkLst>
            <pc:docMk/>
            <pc:sldMk cId="152672629" sldId="334"/>
            <ac:inkMk id="25" creationId="{8F33ABB7-9528-4D22-A5BB-16CE79EF0DBD}"/>
          </ac:inkMkLst>
        </pc:inkChg>
        <pc:inkChg chg="add del">
          <ac:chgData name="Jim Beland" userId="d41a4da1a37fb713" providerId="LiveId" clId="{A670F07A-ED95-478A-99AD-8A5FD1EC187D}" dt="2020-05-08T01:37:45.392" v="5369"/>
          <ac:inkMkLst>
            <pc:docMk/>
            <pc:sldMk cId="152672629" sldId="334"/>
            <ac:inkMk id="26" creationId="{85CE7FD2-639D-46E1-9DF2-F2D018E8B565}"/>
          </ac:inkMkLst>
        </pc:inkChg>
        <pc:inkChg chg="add del">
          <ac:chgData name="Jim Beland" userId="d41a4da1a37fb713" providerId="LiveId" clId="{A670F07A-ED95-478A-99AD-8A5FD1EC187D}" dt="2020-05-08T01:37:45.392" v="5369"/>
          <ac:inkMkLst>
            <pc:docMk/>
            <pc:sldMk cId="152672629" sldId="334"/>
            <ac:inkMk id="31" creationId="{C2A9C1CE-5912-4C18-8D6E-ADEBBF3D6A79}"/>
          </ac:inkMkLst>
        </pc:inkChg>
        <pc:inkChg chg="add del">
          <ac:chgData name="Jim Beland" userId="d41a4da1a37fb713" providerId="LiveId" clId="{A670F07A-ED95-478A-99AD-8A5FD1EC187D}" dt="2020-05-08T01:37:45.392" v="5369"/>
          <ac:inkMkLst>
            <pc:docMk/>
            <pc:sldMk cId="152672629" sldId="334"/>
            <ac:inkMk id="32" creationId="{E265A203-13D6-4F58-ABCF-18925581F541}"/>
          </ac:inkMkLst>
        </pc:inkChg>
        <pc:inkChg chg="add del">
          <ac:chgData name="Jim Beland" userId="d41a4da1a37fb713" providerId="LiveId" clId="{A670F07A-ED95-478A-99AD-8A5FD1EC187D}" dt="2020-05-08T01:37:45.392" v="5369"/>
          <ac:inkMkLst>
            <pc:docMk/>
            <pc:sldMk cId="152672629" sldId="334"/>
            <ac:inkMk id="34" creationId="{0DB5201B-009D-4B66-A18D-104C46B2EFDB}"/>
          </ac:inkMkLst>
        </pc:inkChg>
        <pc:inkChg chg="add del">
          <ac:chgData name="Jim Beland" userId="d41a4da1a37fb713" providerId="LiveId" clId="{A670F07A-ED95-478A-99AD-8A5FD1EC187D}" dt="2020-05-08T01:37:45.392" v="5369"/>
          <ac:inkMkLst>
            <pc:docMk/>
            <pc:sldMk cId="152672629" sldId="334"/>
            <ac:inkMk id="35" creationId="{118A8CAE-F491-44CE-AAC8-09487E3ED7C4}"/>
          </ac:inkMkLst>
        </pc:inkChg>
        <pc:inkChg chg="add del">
          <ac:chgData name="Jim Beland" userId="d41a4da1a37fb713" providerId="LiveId" clId="{A670F07A-ED95-478A-99AD-8A5FD1EC187D}" dt="2020-05-08T01:37:45.392" v="5369"/>
          <ac:inkMkLst>
            <pc:docMk/>
            <pc:sldMk cId="152672629" sldId="334"/>
            <ac:inkMk id="36" creationId="{946FFD65-9302-456B-8B9B-7D708A1EC295}"/>
          </ac:inkMkLst>
        </pc:inkChg>
        <pc:inkChg chg="add">
          <ac:chgData name="Jim Beland" userId="d41a4da1a37fb713" providerId="LiveId" clId="{A670F07A-ED95-478A-99AD-8A5FD1EC187D}" dt="2020-05-08T01:37:45.392" v="5369"/>
          <ac:inkMkLst>
            <pc:docMk/>
            <pc:sldMk cId="152672629" sldId="334"/>
            <ac:inkMk id="37" creationId="{1AED5355-F0CA-4C6C-ABCB-93B430DEE13C}"/>
          </ac:inkMkLst>
        </pc:inkChg>
        <pc:inkChg chg="add del">
          <ac:chgData name="Jim Beland" userId="d41a4da1a37fb713" providerId="LiveId" clId="{A670F07A-ED95-478A-99AD-8A5FD1EC187D}" dt="2020-05-08T01:37:52.872" v="5376"/>
          <ac:inkMkLst>
            <pc:docMk/>
            <pc:sldMk cId="152672629" sldId="334"/>
            <ac:inkMk id="38" creationId="{5E4EF461-13DE-46BD-B439-39AC6279A276}"/>
          </ac:inkMkLst>
        </pc:inkChg>
        <pc:inkChg chg="add del">
          <ac:chgData name="Jim Beland" userId="d41a4da1a37fb713" providerId="LiveId" clId="{A670F07A-ED95-478A-99AD-8A5FD1EC187D}" dt="2020-05-08T01:37:52.872" v="5376"/>
          <ac:inkMkLst>
            <pc:docMk/>
            <pc:sldMk cId="152672629" sldId="334"/>
            <ac:inkMk id="39" creationId="{9D28D8F9-034C-4ABB-B5FC-1FF8BE080BF5}"/>
          </ac:inkMkLst>
        </pc:inkChg>
        <pc:inkChg chg="add del">
          <ac:chgData name="Jim Beland" userId="d41a4da1a37fb713" providerId="LiveId" clId="{A670F07A-ED95-478A-99AD-8A5FD1EC187D}" dt="2020-05-08T01:37:52.872" v="5376"/>
          <ac:inkMkLst>
            <pc:docMk/>
            <pc:sldMk cId="152672629" sldId="334"/>
            <ac:inkMk id="42" creationId="{CB4AF403-8DAA-40B9-A30C-9A59DFB68925}"/>
          </ac:inkMkLst>
        </pc:inkChg>
        <pc:inkChg chg="add del">
          <ac:chgData name="Jim Beland" userId="d41a4da1a37fb713" providerId="LiveId" clId="{A670F07A-ED95-478A-99AD-8A5FD1EC187D}" dt="2020-05-08T01:37:52.872" v="5376"/>
          <ac:inkMkLst>
            <pc:docMk/>
            <pc:sldMk cId="152672629" sldId="334"/>
            <ac:inkMk id="43" creationId="{4CC4025E-0CF1-44F3-AE03-5848F1354CF5}"/>
          </ac:inkMkLst>
        </pc:inkChg>
        <pc:inkChg chg="add del">
          <ac:chgData name="Jim Beland" userId="d41a4da1a37fb713" providerId="LiveId" clId="{A670F07A-ED95-478A-99AD-8A5FD1EC187D}" dt="2020-05-08T01:37:52.872" v="5376"/>
          <ac:inkMkLst>
            <pc:docMk/>
            <pc:sldMk cId="152672629" sldId="334"/>
            <ac:inkMk id="45" creationId="{8988D009-91B9-4608-AB3C-3BA367736460}"/>
          </ac:inkMkLst>
        </pc:inkChg>
        <pc:inkChg chg="add del">
          <ac:chgData name="Jim Beland" userId="d41a4da1a37fb713" providerId="LiveId" clId="{A670F07A-ED95-478A-99AD-8A5FD1EC187D}" dt="2020-05-08T01:37:52.872" v="5376"/>
          <ac:inkMkLst>
            <pc:docMk/>
            <pc:sldMk cId="152672629" sldId="334"/>
            <ac:inkMk id="46" creationId="{92DB5D96-8BEA-4474-AB8C-83C46AF49526}"/>
          </ac:inkMkLst>
        </pc:inkChg>
        <pc:inkChg chg="add del">
          <ac:chgData name="Jim Beland" userId="d41a4da1a37fb713" providerId="LiveId" clId="{A670F07A-ED95-478A-99AD-8A5FD1EC187D}" dt="2020-05-08T01:38:39.734" v="5442"/>
          <ac:inkMkLst>
            <pc:docMk/>
            <pc:sldMk cId="152672629" sldId="334"/>
            <ac:inkMk id="47" creationId="{032FDA34-B632-4A75-B637-D03DC698B320}"/>
          </ac:inkMkLst>
        </pc:inkChg>
        <pc:inkChg chg="add del">
          <ac:chgData name="Jim Beland" userId="d41a4da1a37fb713" providerId="LiveId" clId="{A670F07A-ED95-478A-99AD-8A5FD1EC187D}" dt="2020-05-08T01:37:58.522" v="5385"/>
          <ac:inkMkLst>
            <pc:docMk/>
            <pc:sldMk cId="152672629" sldId="334"/>
            <ac:inkMk id="48" creationId="{D0AC6062-B35E-42C9-953D-7028F7B746BA}"/>
          </ac:inkMkLst>
        </pc:inkChg>
        <pc:inkChg chg="add del">
          <ac:chgData name="Jim Beland" userId="d41a4da1a37fb713" providerId="LiveId" clId="{A670F07A-ED95-478A-99AD-8A5FD1EC187D}" dt="2020-05-08T01:37:58.522" v="5385"/>
          <ac:inkMkLst>
            <pc:docMk/>
            <pc:sldMk cId="152672629" sldId="334"/>
            <ac:inkMk id="49" creationId="{DB9EE9B3-B8C4-42DB-8314-3DA27EF27BB7}"/>
          </ac:inkMkLst>
        </pc:inkChg>
        <pc:inkChg chg="add del">
          <ac:chgData name="Jim Beland" userId="d41a4da1a37fb713" providerId="LiveId" clId="{A670F07A-ED95-478A-99AD-8A5FD1EC187D}" dt="2020-05-08T01:37:58.522" v="5385"/>
          <ac:inkMkLst>
            <pc:docMk/>
            <pc:sldMk cId="152672629" sldId="334"/>
            <ac:inkMk id="50" creationId="{BBC9C2B4-317C-4426-BE83-53FFAE5909A9}"/>
          </ac:inkMkLst>
        </pc:inkChg>
        <pc:inkChg chg="add del">
          <ac:chgData name="Jim Beland" userId="d41a4da1a37fb713" providerId="LiveId" clId="{A670F07A-ED95-478A-99AD-8A5FD1EC187D}" dt="2020-05-08T01:37:58.522" v="5385"/>
          <ac:inkMkLst>
            <pc:docMk/>
            <pc:sldMk cId="152672629" sldId="334"/>
            <ac:inkMk id="51" creationId="{7D36C966-C675-4645-96B5-D4635D7D5AA2}"/>
          </ac:inkMkLst>
        </pc:inkChg>
        <pc:inkChg chg="add del">
          <ac:chgData name="Jim Beland" userId="d41a4da1a37fb713" providerId="LiveId" clId="{A670F07A-ED95-478A-99AD-8A5FD1EC187D}" dt="2020-05-08T01:37:58.522" v="5385"/>
          <ac:inkMkLst>
            <pc:docMk/>
            <pc:sldMk cId="152672629" sldId="334"/>
            <ac:inkMk id="53" creationId="{FCF23CD0-8A21-45D2-A015-997218B5CCD8}"/>
          </ac:inkMkLst>
        </pc:inkChg>
        <pc:inkChg chg="add del">
          <ac:chgData name="Jim Beland" userId="d41a4da1a37fb713" providerId="LiveId" clId="{A670F07A-ED95-478A-99AD-8A5FD1EC187D}" dt="2020-05-08T01:37:58.522" v="5385"/>
          <ac:inkMkLst>
            <pc:docMk/>
            <pc:sldMk cId="152672629" sldId="334"/>
            <ac:inkMk id="54" creationId="{A4D6F67B-A265-4658-8411-DE925B0F8CC1}"/>
          </ac:inkMkLst>
        </pc:inkChg>
        <pc:inkChg chg="add del">
          <ac:chgData name="Jim Beland" userId="d41a4da1a37fb713" providerId="LiveId" clId="{A670F07A-ED95-478A-99AD-8A5FD1EC187D}" dt="2020-05-08T01:37:58.522" v="5385"/>
          <ac:inkMkLst>
            <pc:docMk/>
            <pc:sldMk cId="152672629" sldId="334"/>
            <ac:inkMk id="55" creationId="{E34C1E4F-17A4-43F1-B4AC-F558FAC885D0}"/>
          </ac:inkMkLst>
        </pc:inkChg>
        <pc:inkChg chg="add del">
          <ac:chgData name="Jim Beland" userId="d41a4da1a37fb713" providerId="LiveId" clId="{A670F07A-ED95-478A-99AD-8A5FD1EC187D}" dt="2020-05-08T01:37:58.522" v="5385"/>
          <ac:inkMkLst>
            <pc:docMk/>
            <pc:sldMk cId="152672629" sldId="334"/>
            <ac:inkMk id="56" creationId="{8760BBEB-DF18-470F-9FDA-9355F233F237}"/>
          </ac:inkMkLst>
        </pc:inkChg>
        <pc:inkChg chg="add del">
          <ac:chgData name="Jim Beland" userId="d41a4da1a37fb713" providerId="LiveId" clId="{A670F07A-ED95-478A-99AD-8A5FD1EC187D}" dt="2020-05-08T01:38:02.253" v="5392"/>
          <ac:inkMkLst>
            <pc:docMk/>
            <pc:sldMk cId="152672629" sldId="334"/>
            <ac:inkMk id="57" creationId="{83F0AD16-662B-4011-844C-994BB756D072}"/>
          </ac:inkMkLst>
        </pc:inkChg>
        <pc:inkChg chg="add del">
          <ac:chgData name="Jim Beland" userId="d41a4da1a37fb713" providerId="LiveId" clId="{A670F07A-ED95-478A-99AD-8A5FD1EC187D}" dt="2020-05-08T01:38:39.734" v="5442"/>
          <ac:inkMkLst>
            <pc:docMk/>
            <pc:sldMk cId="152672629" sldId="334"/>
            <ac:inkMk id="58" creationId="{5CB0F4C3-ECC3-49BB-8CA4-B48FD5F67F98}"/>
          </ac:inkMkLst>
        </pc:inkChg>
        <pc:inkChg chg="add del">
          <ac:chgData name="Jim Beland" userId="d41a4da1a37fb713" providerId="LiveId" clId="{A670F07A-ED95-478A-99AD-8A5FD1EC187D}" dt="2020-05-08T01:38:02.253" v="5392"/>
          <ac:inkMkLst>
            <pc:docMk/>
            <pc:sldMk cId="152672629" sldId="334"/>
            <ac:inkMk id="59" creationId="{4E27A073-4E53-4934-8304-81513A0E15F5}"/>
          </ac:inkMkLst>
        </pc:inkChg>
        <pc:inkChg chg="add del">
          <ac:chgData name="Jim Beland" userId="d41a4da1a37fb713" providerId="LiveId" clId="{A670F07A-ED95-478A-99AD-8A5FD1EC187D}" dt="2020-05-08T01:38:02.253" v="5392"/>
          <ac:inkMkLst>
            <pc:docMk/>
            <pc:sldMk cId="152672629" sldId="334"/>
            <ac:inkMk id="60" creationId="{C1F8BB21-2D7B-42E1-9483-D056408F94B4}"/>
          </ac:inkMkLst>
        </pc:inkChg>
        <pc:inkChg chg="add del">
          <ac:chgData name="Jim Beland" userId="d41a4da1a37fb713" providerId="LiveId" clId="{A670F07A-ED95-478A-99AD-8A5FD1EC187D}" dt="2020-05-08T01:38:02.253" v="5392"/>
          <ac:inkMkLst>
            <pc:docMk/>
            <pc:sldMk cId="152672629" sldId="334"/>
            <ac:inkMk id="61" creationId="{B9FF577F-BD28-4893-B66F-5EB86CC5EC6C}"/>
          </ac:inkMkLst>
        </pc:inkChg>
        <pc:inkChg chg="add del">
          <ac:chgData name="Jim Beland" userId="d41a4da1a37fb713" providerId="LiveId" clId="{A670F07A-ED95-478A-99AD-8A5FD1EC187D}" dt="2020-05-08T01:38:02.253" v="5392"/>
          <ac:inkMkLst>
            <pc:docMk/>
            <pc:sldMk cId="152672629" sldId="334"/>
            <ac:inkMk id="62" creationId="{11FC238B-2E84-4D4C-9909-BCF434A29769}"/>
          </ac:inkMkLst>
        </pc:inkChg>
        <pc:inkChg chg="add del">
          <ac:chgData name="Jim Beland" userId="d41a4da1a37fb713" providerId="LiveId" clId="{A670F07A-ED95-478A-99AD-8A5FD1EC187D}" dt="2020-05-08T01:38:02.253" v="5392"/>
          <ac:inkMkLst>
            <pc:docMk/>
            <pc:sldMk cId="152672629" sldId="334"/>
            <ac:inkMk id="63" creationId="{03E346A7-1224-4818-AC90-B1A939ECD0DF}"/>
          </ac:inkMkLst>
        </pc:inkChg>
        <pc:inkChg chg="add del">
          <ac:chgData name="Jim Beland" userId="d41a4da1a37fb713" providerId="LiveId" clId="{A670F07A-ED95-478A-99AD-8A5FD1EC187D}" dt="2020-05-08T01:38:02.253" v="5392"/>
          <ac:inkMkLst>
            <pc:docMk/>
            <pc:sldMk cId="152672629" sldId="334"/>
            <ac:inkMk id="65" creationId="{5AEB62C2-3AD6-41D7-94B5-44AAF3098C32}"/>
          </ac:inkMkLst>
        </pc:inkChg>
        <pc:inkChg chg="add del">
          <ac:chgData name="Jim Beland" userId="d41a4da1a37fb713" providerId="LiveId" clId="{A670F07A-ED95-478A-99AD-8A5FD1EC187D}" dt="2020-05-08T01:38:03.924" v="5396"/>
          <ac:inkMkLst>
            <pc:docMk/>
            <pc:sldMk cId="152672629" sldId="334"/>
            <ac:inkMk id="66" creationId="{9065938A-AA51-4C26-A1FD-66331A4EB1C5}"/>
          </ac:inkMkLst>
        </pc:inkChg>
        <pc:inkChg chg="add del">
          <ac:chgData name="Jim Beland" userId="d41a4da1a37fb713" providerId="LiveId" clId="{A670F07A-ED95-478A-99AD-8A5FD1EC187D}" dt="2020-05-08T01:38:03.924" v="5396"/>
          <ac:inkMkLst>
            <pc:docMk/>
            <pc:sldMk cId="152672629" sldId="334"/>
            <ac:inkMk id="67" creationId="{EA4CD1C2-EA4F-42A5-9EC9-50630A7F1C06}"/>
          </ac:inkMkLst>
        </pc:inkChg>
        <pc:inkChg chg="add del">
          <ac:chgData name="Jim Beland" userId="d41a4da1a37fb713" providerId="LiveId" clId="{A670F07A-ED95-478A-99AD-8A5FD1EC187D}" dt="2020-05-08T01:38:03.924" v="5396"/>
          <ac:inkMkLst>
            <pc:docMk/>
            <pc:sldMk cId="152672629" sldId="334"/>
            <ac:inkMk id="68" creationId="{C50D7169-76D3-4578-899B-068C26A3DC18}"/>
          </ac:inkMkLst>
        </pc:inkChg>
        <pc:inkChg chg="add del">
          <ac:chgData name="Jim Beland" userId="d41a4da1a37fb713" providerId="LiveId" clId="{A670F07A-ED95-478A-99AD-8A5FD1EC187D}" dt="2020-05-08T01:38:03.924" v="5396"/>
          <ac:inkMkLst>
            <pc:docMk/>
            <pc:sldMk cId="152672629" sldId="334"/>
            <ac:inkMk id="69" creationId="{EF9D7DBD-75C0-4008-9206-E78E2B2ACFC1}"/>
          </ac:inkMkLst>
        </pc:inkChg>
        <pc:inkChg chg="add del">
          <ac:chgData name="Jim Beland" userId="d41a4da1a37fb713" providerId="LiveId" clId="{A670F07A-ED95-478A-99AD-8A5FD1EC187D}" dt="2020-05-08T01:38:07.520" v="5402"/>
          <ac:inkMkLst>
            <pc:docMk/>
            <pc:sldMk cId="152672629" sldId="334"/>
            <ac:inkMk id="71" creationId="{5E7739EA-CA37-4400-A052-6110217BACB2}"/>
          </ac:inkMkLst>
        </pc:inkChg>
        <pc:inkChg chg="add del">
          <ac:chgData name="Jim Beland" userId="d41a4da1a37fb713" providerId="LiveId" clId="{A670F07A-ED95-478A-99AD-8A5FD1EC187D}" dt="2020-05-08T01:38:07.520" v="5402"/>
          <ac:inkMkLst>
            <pc:docMk/>
            <pc:sldMk cId="152672629" sldId="334"/>
            <ac:inkMk id="72" creationId="{58054588-596A-4FFA-B1BD-C2DA582747A2}"/>
          </ac:inkMkLst>
        </pc:inkChg>
        <pc:inkChg chg="add del">
          <ac:chgData name="Jim Beland" userId="d41a4da1a37fb713" providerId="LiveId" clId="{A670F07A-ED95-478A-99AD-8A5FD1EC187D}" dt="2020-05-08T01:38:07.520" v="5402"/>
          <ac:inkMkLst>
            <pc:docMk/>
            <pc:sldMk cId="152672629" sldId="334"/>
            <ac:inkMk id="73" creationId="{5A4ECE64-CCAB-4F6E-9511-10C230C45835}"/>
          </ac:inkMkLst>
        </pc:inkChg>
        <pc:inkChg chg="add del">
          <ac:chgData name="Jim Beland" userId="d41a4da1a37fb713" providerId="LiveId" clId="{A670F07A-ED95-478A-99AD-8A5FD1EC187D}" dt="2020-05-08T01:38:07.520" v="5402"/>
          <ac:inkMkLst>
            <pc:docMk/>
            <pc:sldMk cId="152672629" sldId="334"/>
            <ac:inkMk id="74" creationId="{48FE28E3-F13F-41F4-AE4B-0E3A995A54B7}"/>
          </ac:inkMkLst>
        </pc:inkChg>
        <pc:inkChg chg="add del">
          <ac:chgData name="Jim Beland" userId="d41a4da1a37fb713" providerId="LiveId" clId="{A670F07A-ED95-478A-99AD-8A5FD1EC187D}" dt="2020-05-08T01:38:07.520" v="5402"/>
          <ac:inkMkLst>
            <pc:docMk/>
            <pc:sldMk cId="152672629" sldId="334"/>
            <ac:inkMk id="75" creationId="{596528AA-18B1-4731-BA17-AB209C22A9DC}"/>
          </ac:inkMkLst>
        </pc:inkChg>
        <pc:inkChg chg="add del">
          <ac:chgData name="Jim Beland" userId="d41a4da1a37fb713" providerId="LiveId" clId="{A670F07A-ED95-478A-99AD-8A5FD1EC187D}" dt="2020-05-08T01:38:07.520" v="5402"/>
          <ac:inkMkLst>
            <pc:docMk/>
            <pc:sldMk cId="152672629" sldId="334"/>
            <ac:inkMk id="76" creationId="{36ED3A42-5287-47FC-8227-0AD20EF5ABF2}"/>
          </ac:inkMkLst>
        </pc:inkChg>
        <pc:inkChg chg="add">
          <ac:chgData name="Jim Beland" userId="d41a4da1a37fb713" providerId="LiveId" clId="{A670F07A-ED95-478A-99AD-8A5FD1EC187D}" dt="2020-05-08T01:38:07.520" v="5402"/>
          <ac:inkMkLst>
            <pc:docMk/>
            <pc:sldMk cId="152672629" sldId="334"/>
            <ac:inkMk id="77" creationId="{5E75C7B6-B6A8-437E-AFE8-98231154C617}"/>
          </ac:inkMkLst>
        </pc:inkChg>
        <pc:inkChg chg="add del">
          <ac:chgData name="Jim Beland" userId="d41a4da1a37fb713" providerId="LiveId" clId="{A670F07A-ED95-478A-99AD-8A5FD1EC187D}" dt="2020-05-08T01:38:14.431" v="5406"/>
          <ac:inkMkLst>
            <pc:docMk/>
            <pc:sldMk cId="152672629" sldId="334"/>
            <ac:inkMk id="80" creationId="{0F58025F-197D-464D-A532-EFFAB16125EE}"/>
          </ac:inkMkLst>
        </pc:inkChg>
        <pc:inkChg chg="add del">
          <ac:chgData name="Jim Beland" userId="d41a4da1a37fb713" providerId="LiveId" clId="{A670F07A-ED95-478A-99AD-8A5FD1EC187D}" dt="2020-05-08T01:38:14.431" v="5406"/>
          <ac:inkMkLst>
            <pc:docMk/>
            <pc:sldMk cId="152672629" sldId="334"/>
            <ac:inkMk id="81" creationId="{11FD6D37-DAD1-4476-AF72-8DC0F7B87C3F}"/>
          </ac:inkMkLst>
        </pc:inkChg>
        <pc:inkChg chg="add del">
          <ac:chgData name="Jim Beland" userId="d41a4da1a37fb713" providerId="LiveId" clId="{A670F07A-ED95-478A-99AD-8A5FD1EC187D}" dt="2020-05-08T01:38:14.431" v="5406"/>
          <ac:inkMkLst>
            <pc:docMk/>
            <pc:sldMk cId="152672629" sldId="334"/>
            <ac:inkMk id="82" creationId="{A1DCDE4B-B9A7-4EBA-8997-759194F52DCF}"/>
          </ac:inkMkLst>
        </pc:inkChg>
        <pc:inkChg chg="add del">
          <ac:chgData name="Jim Beland" userId="d41a4da1a37fb713" providerId="LiveId" clId="{A670F07A-ED95-478A-99AD-8A5FD1EC187D}" dt="2020-05-08T01:38:15.034" v="5408"/>
          <ac:inkMkLst>
            <pc:docMk/>
            <pc:sldMk cId="152672629" sldId="334"/>
            <ac:inkMk id="83" creationId="{E35AE1BC-B786-4FF1-8E93-724E938F72D8}"/>
          </ac:inkMkLst>
        </pc:inkChg>
        <pc:inkChg chg="add del">
          <ac:chgData name="Jim Beland" userId="d41a4da1a37fb713" providerId="LiveId" clId="{A670F07A-ED95-478A-99AD-8A5FD1EC187D}" dt="2020-05-08T01:38:15.034" v="5408"/>
          <ac:inkMkLst>
            <pc:docMk/>
            <pc:sldMk cId="152672629" sldId="334"/>
            <ac:inkMk id="84" creationId="{D043C8D9-B842-4FD5-A46C-675C06340917}"/>
          </ac:inkMkLst>
        </pc:inkChg>
        <pc:inkChg chg="add del">
          <ac:chgData name="Jim Beland" userId="d41a4da1a37fb713" providerId="LiveId" clId="{A670F07A-ED95-478A-99AD-8A5FD1EC187D}" dt="2020-05-08T01:38:24.030" v="5417"/>
          <ac:inkMkLst>
            <pc:docMk/>
            <pc:sldMk cId="152672629" sldId="334"/>
            <ac:inkMk id="86" creationId="{B7CB4F89-1228-44DB-8E8D-0D9F3D81397D}"/>
          </ac:inkMkLst>
        </pc:inkChg>
        <pc:inkChg chg="add del">
          <ac:chgData name="Jim Beland" userId="d41a4da1a37fb713" providerId="LiveId" clId="{A670F07A-ED95-478A-99AD-8A5FD1EC187D}" dt="2020-05-08T01:38:24.030" v="5417"/>
          <ac:inkMkLst>
            <pc:docMk/>
            <pc:sldMk cId="152672629" sldId="334"/>
            <ac:inkMk id="87" creationId="{899C099A-E61D-4423-B37E-3DB643A74C92}"/>
          </ac:inkMkLst>
        </pc:inkChg>
        <pc:inkChg chg="add del">
          <ac:chgData name="Jim Beland" userId="d41a4da1a37fb713" providerId="LiveId" clId="{A670F07A-ED95-478A-99AD-8A5FD1EC187D}" dt="2020-05-08T01:38:24.030" v="5417"/>
          <ac:inkMkLst>
            <pc:docMk/>
            <pc:sldMk cId="152672629" sldId="334"/>
            <ac:inkMk id="88" creationId="{7F957DC2-851C-45F3-98B0-DABDA57E7461}"/>
          </ac:inkMkLst>
        </pc:inkChg>
        <pc:inkChg chg="add del">
          <ac:chgData name="Jim Beland" userId="d41a4da1a37fb713" providerId="LiveId" clId="{A670F07A-ED95-478A-99AD-8A5FD1EC187D}" dt="2020-05-08T01:38:24.030" v="5417"/>
          <ac:inkMkLst>
            <pc:docMk/>
            <pc:sldMk cId="152672629" sldId="334"/>
            <ac:inkMk id="89" creationId="{CE25EC2B-277F-4914-8AF4-AA0AD11F88C0}"/>
          </ac:inkMkLst>
        </pc:inkChg>
        <pc:inkChg chg="add del">
          <ac:chgData name="Jim Beland" userId="d41a4da1a37fb713" providerId="LiveId" clId="{A670F07A-ED95-478A-99AD-8A5FD1EC187D}" dt="2020-05-08T01:38:24.030" v="5417"/>
          <ac:inkMkLst>
            <pc:docMk/>
            <pc:sldMk cId="152672629" sldId="334"/>
            <ac:inkMk id="90" creationId="{CFCEE480-31F0-455C-B9FD-2884A7BCD43D}"/>
          </ac:inkMkLst>
        </pc:inkChg>
        <pc:inkChg chg="add del">
          <ac:chgData name="Jim Beland" userId="d41a4da1a37fb713" providerId="LiveId" clId="{A670F07A-ED95-478A-99AD-8A5FD1EC187D}" dt="2020-05-08T01:38:24.030" v="5417"/>
          <ac:inkMkLst>
            <pc:docMk/>
            <pc:sldMk cId="152672629" sldId="334"/>
            <ac:inkMk id="91" creationId="{5FEBECC5-2E44-4D68-ADBC-AF271F5B6729}"/>
          </ac:inkMkLst>
        </pc:inkChg>
        <pc:inkChg chg="add del">
          <ac:chgData name="Jim Beland" userId="d41a4da1a37fb713" providerId="LiveId" clId="{A670F07A-ED95-478A-99AD-8A5FD1EC187D}" dt="2020-05-08T01:38:24.030" v="5417"/>
          <ac:inkMkLst>
            <pc:docMk/>
            <pc:sldMk cId="152672629" sldId="334"/>
            <ac:inkMk id="92" creationId="{C4863F08-C219-4F0D-BC75-6E21F34E2059}"/>
          </ac:inkMkLst>
        </pc:inkChg>
        <pc:inkChg chg="add del">
          <ac:chgData name="Jim Beland" userId="d41a4da1a37fb713" providerId="LiveId" clId="{A670F07A-ED95-478A-99AD-8A5FD1EC187D}" dt="2020-05-08T01:38:24.030" v="5417"/>
          <ac:inkMkLst>
            <pc:docMk/>
            <pc:sldMk cId="152672629" sldId="334"/>
            <ac:inkMk id="93" creationId="{917DD6CE-2F68-44DC-A9D3-78A2DD9E9691}"/>
          </ac:inkMkLst>
        </pc:inkChg>
        <pc:inkChg chg="add del">
          <ac:chgData name="Jim Beland" userId="d41a4da1a37fb713" providerId="LiveId" clId="{A670F07A-ED95-478A-99AD-8A5FD1EC187D}" dt="2020-05-08T01:38:24.030" v="5417"/>
          <ac:inkMkLst>
            <pc:docMk/>
            <pc:sldMk cId="152672629" sldId="334"/>
            <ac:inkMk id="96" creationId="{012DBF2E-F304-427F-A718-D41A5737D2C9}"/>
          </ac:inkMkLst>
        </pc:inkChg>
        <pc:inkChg chg="add del">
          <ac:chgData name="Jim Beland" userId="d41a4da1a37fb713" providerId="LiveId" clId="{A670F07A-ED95-478A-99AD-8A5FD1EC187D}" dt="2020-05-08T01:38:39.734" v="5442"/>
          <ac:inkMkLst>
            <pc:docMk/>
            <pc:sldMk cId="152672629" sldId="334"/>
            <ac:inkMk id="97" creationId="{98F158E6-C3F2-4F3E-A6CB-1DD9B54D7BDC}"/>
          </ac:inkMkLst>
        </pc:inkChg>
        <pc:inkChg chg="add">
          <ac:chgData name="Jim Beland" userId="d41a4da1a37fb713" providerId="LiveId" clId="{A670F07A-ED95-478A-99AD-8A5FD1EC187D}" dt="2020-05-08T01:38:24.030" v="5417"/>
          <ac:inkMkLst>
            <pc:docMk/>
            <pc:sldMk cId="152672629" sldId="334"/>
            <ac:inkMk id="98" creationId="{05E43879-40B8-4AC3-B0EB-A202C35F3BC4}"/>
          </ac:inkMkLst>
        </pc:inkChg>
        <pc:inkChg chg="add del">
          <ac:chgData name="Jim Beland" userId="d41a4da1a37fb713" providerId="LiveId" clId="{A670F07A-ED95-478A-99AD-8A5FD1EC187D}" dt="2020-05-08T01:38:25.515" v="5420"/>
          <ac:inkMkLst>
            <pc:docMk/>
            <pc:sldMk cId="152672629" sldId="334"/>
            <ac:inkMk id="99" creationId="{66675B53-166C-45B7-8209-D0E24377DF80}"/>
          </ac:inkMkLst>
        </pc:inkChg>
        <pc:inkChg chg="add del">
          <ac:chgData name="Jim Beland" userId="d41a4da1a37fb713" providerId="LiveId" clId="{A670F07A-ED95-478A-99AD-8A5FD1EC187D}" dt="2020-05-08T01:38:25.515" v="5420"/>
          <ac:inkMkLst>
            <pc:docMk/>
            <pc:sldMk cId="152672629" sldId="334"/>
            <ac:inkMk id="100" creationId="{D2D0EBEE-27AB-4AAD-A3E4-02D1FA93D435}"/>
          </ac:inkMkLst>
        </pc:inkChg>
        <pc:inkChg chg="add del">
          <ac:chgData name="Jim Beland" userId="d41a4da1a37fb713" providerId="LiveId" clId="{A670F07A-ED95-478A-99AD-8A5FD1EC187D}" dt="2020-05-08T01:38:39.734" v="5442"/>
          <ac:inkMkLst>
            <pc:docMk/>
            <pc:sldMk cId="152672629" sldId="334"/>
            <ac:inkMk id="101" creationId="{5B237247-F0B1-4EA1-B501-61B2D9F13475}"/>
          </ac:inkMkLst>
        </pc:inkChg>
        <pc:inkChg chg="add del">
          <ac:chgData name="Jim Beland" userId="d41a4da1a37fb713" providerId="LiveId" clId="{A670F07A-ED95-478A-99AD-8A5FD1EC187D}" dt="2020-05-08T01:38:39.734" v="5442"/>
          <ac:inkMkLst>
            <pc:docMk/>
            <pc:sldMk cId="152672629" sldId="334"/>
            <ac:inkMk id="102" creationId="{0C723946-95D0-416B-9E5E-930202C1B92C}"/>
          </ac:inkMkLst>
        </pc:inkChg>
        <pc:inkChg chg="add del">
          <ac:chgData name="Jim Beland" userId="d41a4da1a37fb713" providerId="LiveId" clId="{A670F07A-ED95-478A-99AD-8A5FD1EC187D}" dt="2020-05-08T01:38:39.734" v="5442"/>
          <ac:inkMkLst>
            <pc:docMk/>
            <pc:sldMk cId="152672629" sldId="334"/>
            <ac:inkMk id="103" creationId="{97C94771-1253-4B6A-A5DA-F8B1F20F10D0}"/>
          </ac:inkMkLst>
        </pc:inkChg>
        <pc:inkChg chg="add del">
          <ac:chgData name="Jim Beland" userId="d41a4da1a37fb713" providerId="LiveId" clId="{A670F07A-ED95-478A-99AD-8A5FD1EC187D}" dt="2020-05-08T01:38:39.734" v="5442"/>
          <ac:inkMkLst>
            <pc:docMk/>
            <pc:sldMk cId="152672629" sldId="334"/>
            <ac:inkMk id="104" creationId="{A1BA3625-ED71-4DC0-8315-1B764AD8730C}"/>
          </ac:inkMkLst>
        </pc:inkChg>
        <pc:inkChg chg="add del">
          <ac:chgData name="Jim Beland" userId="d41a4da1a37fb713" providerId="LiveId" clId="{A670F07A-ED95-478A-99AD-8A5FD1EC187D}" dt="2020-05-08T01:38:39.734" v="5442"/>
          <ac:inkMkLst>
            <pc:docMk/>
            <pc:sldMk cId="152672629" sldId="334"/>
            <ac:inkMk id="105" creationId="{50D23A00-8FD8-44EB-8D38-839CB2286E46}"/>
          </ac:inkMkLst>
        </pc:inkChg>
        <pc:inkChg chg="add del">
          <ac:chgData name="Jim Beland" userId="d41a4da1a37fb713" providerId="LiveId" clId="{A670F07A-ED95-478A-99AD-8A5FD1EC187D}" dt="2020-05-08T01:38:39.734" v="5442"/>
          <ac:inkMkLst>
            <pc:docMk/>
            <pc:sldMk cId="152672629" sldId="334"/>
            <ac:inkMk id="106" creationId="{E54B2E70-D5EA-4B41-953B-E379D55FBE3B}"/>
          </ac:inkMkLst>
        </pc:inkChg>
        <pc:inkChg chg="add del">
          <ac:chgData name="Jim Beland" userId="d41a4da1a37fb713" providerId="LiveId" clId="{A670F07A-ED95-478A-99AD-8A5FD1EC187D}" dt="2020-05-08T01:38:39.734" v="5442"/>
          <ac:inkMkLst>
            <pc:docMk/>
            <pc:sldMk cId="152672629" sldId="334"/>
            <ac:inkMk id="107" creationId="{473931B4-1BF7-4522-96FE-F61DD77CE2F6}"/>
          </ac:inkMkLst>
        </pc:inkChg>
        <pc:inkChg chg="add del">
          <ac:chgData name="Jim Beland" userId="d41a4da1a37fb713" providerId="LiveId" clId="{A670F07A-ED95-478A-99AD-8A5FD1EC187D}" dt="2020-05-08T01:38:39.734" v="5442"/>
          <ac:inkMkLst>
            <pc:docMk/>
            <pc:sldMk cId="152672629" sldId="334"/>
            <ac:inkMk id="108" creationId="{1026BBAC-D098-4638-84A1-3201852EE4A4}"/>
          </ac:inkMkLst>
        </pc:inkChg>
        <pc:inkChg chg="add del">
          <ac:chgData name="Jim Beland" userId="d41a4da1a37fb713" providerId="LiveId" clId="{A670F07A-ED95-478A-99AD-8A5FD1EC187D}" dt="2020-05-08T01:38:39.734" v="5442"/>
          <ac:inkMkLst>
            <pc:docMk/>
            <pc:sldMk cId="152672629" sldId="334"/>
            <ac:inkMk id="109" creationId="{ECCF7004-3FFF-4839-979B-4A013AFF1666}"/>
          </ac:inkMkLst>
        </pc:inkChg>
        <pc:inkChg chg="add del">
          <ac:chgData name="Jim Beland" userId="d41a4da1a37fb713" providerId="LiveId" clId="{A670F07A-ED95-478A-99AD-8A5FD1EC187D}" dt="2020-05-08T01:38:39.734" v="5442"/>
          <ac:inkMkLst>
            <pc:docMk/>
            <pc:sldMk cId="152672629" sldId="334"/>
            <ac:inkMk id="110" creationId="{D4203856-B461-468C-8B35-6BBE2BBCBC6C}"/>
          </ac:inkMkLst>
        </pc:inkChg>
        <pc:inkChg chg="add del">
          <ac:chgData name="Jim Beland" userId="d41a4da1a37fb713" providerId="LiveId" clId="{A670F07A-ED95-478A-99AD-8A5FD1EC187D}" dt="2020-05-08T01:38:39.734" v="5442"/>
          <ac:inkMkLst>
            <pc:docMk/>
            <pc:sldMk cId="152672629" sldId="334"/>
            <ac:inkMk id="112" creationId="{A089DC37-301A-4F3D-B534-153C4F6B7B39}"/>
          </ac:inkMkLst>
        </pc:inkChg>
        <pc:inkChg chg="add del">
          <ac:chgData name="Jim Beland" userId="d41a4da1a37fb713" providerId="LiveId" clId="{A670F07A-ED95-478A-99AD-8A5FD1EC187D}" dt="2020-05-08T01:38:39.734" v="5442"/>
          <ac:inkMkLst>
            <pc:docMk/>
            <pc:sldMk cId="152672629" sldId="334"/>
            <ac:inkMk id="114" creationId="{E5A9F820-6C81-482B-AFDA-D1F10F70A62D}"/>
          </ac:inkMkLst>
        </pc:inkChg>
        <pc:inkChg chg="add del">
          <ac:chgData name="Jim Beland" userId="d41a4da1a37fb713" providerId="LiveId" clId="{A670F07A-ED95-478A-99AD-8A5FD1EC187D}" dt="2020-05-08T01:38:39.734" v="5442"/>
          <ac:inkMkLst>
            <pc:docMk/>
            <pc:sldMk cId="152672629" sldId="334"/>
            <ac:inkMk id="115" creationId="{6A147B5B-8D11-4B3C-BCC8-0A5E01913871}"/>
          </ac:inkMkLst>
        </pc:inkChg>
        <pc:inkChg chg="add del">
          <ac:chgData name="Jim Beland" userId="d41a4da1a37fb713" providerId="LiveId" clId="{A670F07A-ED95-478A-99AD-8A5FD1EC187D}" dt="2020-05-08T01:38:39.734" v="5442"/>
          <ac:inkMkLst>
            <pc:docMk/>
            <pc:sldMk cId="152672629" sldId="334"/>
            <ac:inkMk id="116" creationId="{DF347B09-F325-4286-86EF-3AE8319C9FA8}"/>
          </ac:inkMkLst>
        </pc:inkChg>
        <pc:inkChg chg="add del">
          <ac:chgData name="Jim Beland" userId="d41a4da1a37fb713" providerId="LiveId" clId="{A670F07A-ED95-478A-99AD-8A5FD1EC187D}" dt="2020-05-08T01:38:39.734" v="5442"/>
          <ac:inkMkLst>
            <pc:docMk/>
            <pc:sldMk cId="152672629" sldId="334"/>
            <ac:inkMk id="117" creationId="{96E892DC-93C6-439E-9BB2-D84B29D3B9AB}"/>
          </ac:inkMkLst>
        </pc:inkChg>
        <pc:inkChg chg="add del">
          <ac:chgData name="Jim Beland" userId="d41a4da1a37fb713" providerId="LiveId" clId="{A670F07A-ED95-478A-99AD-8A5FD1EC187D}" dt="2020-05-08T01:38:39.734" v="5442"/>
          <ac:inkMkLst>
            <pc:docMk/>
            <pc:sldMk cId="152672629" sldId="334"/>
            <ac:inkMk id="118" creationId="{ED3F2717-6963-4304-AEA5-6CB22FFC3D46}"/>
          </ac:inkMkLst>
        </pc:inkChg>
        <pc:inkChg chg="add del">
          <ac:chgData name="Jim Beland" userId="d41a4da1a37fb713" providerId="LiveId" clId="{A670F07A-ED95-478A-99AD-8A5FD1EC187D}" dt="2020-05-08T01:38:39.734" v="5442"/>
          <ac:inkMkLst>
            <pc:docMk/>
            <pc:sldMk cId="152672629" sldId="334"/>
            <ac:inkMk id="119" creationId="{86F5E13E-B2EA-4C60-AB12-76283354C49D}"/>
          </ac:inkMkLst>
        </pc:inkChg>
        <pc:inkChg chg="add del">
          <ac:chgData name="Jim Beland" userId="d41a4da1a37fb713" providerId="LiveId" clId="{A670F07A-ED95-478A-99AD-8A5FD1EC187D}" dt="2020-05-08T01:38:39.734" v="5442"/>
          <ac:inkMkLst>
            <pc:docMk/>
            <pc:sldMk cId="152672629" sldId="334"/>
            <ac:inkMk id="120" creationId="{37C5EE14-8696-436E-AD3F-66E3BA866001}"/>
          </ac:inkMkLst>
        </pc:inkChg>
        <pc:inkChg chg="add del">
          <ac:chgData name="Jim Beland" userId="d41a4da1a37fb713" providerId="LiveId" clId="{A670F07A-ED95-478A-99AD-8A5FD1EC187D}" dt="2020-05-08T01:38:39.734" v="5442"/>
          <ac:inkMkLst>
            <pc:docMk/>
            <pc:sldMk cId="152672629" sldId="334"/>
            <ac:inkMk id="121" creationId="{D0DC3710-B1DF-49D1-8D98-B61008659324}"/>
          </ac:inkMkLst>
        </pc:inkChg>
        <pc:inkChg chg="add del">
          <ac:chgData name="Jim Beland" userId="d41a4da1a37fb713" providerId="LiveId" clId="{A670F07A-ED95-478A-99AD-8A5FD1EC187D}" dt="2020-05-08T01:38:39.734" v="5442"/>
          <ac:inkMkLst>
            <pc:docMk/>
            <pc:sldMk cId="152672629" sldId="334"/>
            <ac:inkMk id="122" creationId="{32DD3EAA-E7EE-4F21-A491-925D75709AAE}"/>
          </ac:inkMkLst>
        </pc:inkChg>
        <pc:inkChg chg="add del">
          <ac:chgData name="Jim Beland" userId="d41a4da1a37fb713" providerId="LiveId" clId="{A670F07A-ED95-478A-99AD-8A5FD1EC187D}" dt="2020-05-08T01:38:39.734" v="5442"/>
          <ac:inkMkLst>
            <pc:docMk/>
            <pc:sldMk cId="152672629" sldId="334"/>
            <ac:inkMk id="123" creationId="{B48ACAC6-C0A0-4862-B0E7-4EA0DA998E98}"/>
          </ac:inkMkLst>
        </pc:inkChg>
        <pc:inkChg chg="add del">
          <ac:chgData name="Jim Beland" userId="d41a4da1a37fb713" providerId="LiveId" clId="{A670F07A-ED95-478A-99AD-8A5FD1EC187D}" dt="2020-05-08T01:38:39.734" v="5442"/>
          <ac:inkMkLst>
            <pc:docMk/>
            <pc:sldMk cId="152672629" sldId="334"/>
            <ac:inkMk id="124" creationId="{E1F1E769-58AC-45E7-84C3-27184F95FCE6}"/>
          </ac:inkMkLst>
        </pc:inkChg>
        <pc:inkChg chg="add del">
          <ac:chgData name="Jim Beland" userId="d41a4da1a37fb713" providerId="LiveId" clId="{A670F07A-ED95-478A-99AD-8A5FD1EC187D}" dt="2020-05-08T01:38:58.604" v="5463"/>
          <ac:inkMkLst>
            <pc:docMk/>
            <pc:sldMk cId="152672629" sldId="334"/>
            <ac:inkMk id="125" creationId="{EC5BAA09-06ED-41B7-A48B-EF1305238039}"/>
          </ac:inkMkLst>
        </pc:inkChg>
        <pc:inkChg chg="add del">
          <ac:chgData name="Jim Beland" userId="d41a4da1a37fb713" providerId="LiveId" clId="{A670F07A-ED95-478A-99AD-8A5FD1EC187D}" dt="2020-05-08T01:38:47.780" v="5449"/>
          <ac:inkMkLst>
            <pc:docMk/>
            <pc:sldMk cId="152672629" sldId="334"/>
            <ac:inkMk id="126" creationId="{FC4D0EC9-A258-4AA4-9006-4C69E92FB531}"/>
          </ac:inkMkLst>
        </pc:inkChg>
        <pc:inkChg chg="add del">
          <ac:chgData name="Jim Beland" userId="d41a4da1a37fb713" providerId="LiveId" clId="{A670F07A-ED95-478A-99AD-8A5FD1EC187D}" dt="2020-05-08T01:38:47.780" v="5449"/>
          <ac:inkMkLst>
            <pc:docMk/>
            <pc:sldMk cId="152672629" sldId="334"/>
            <ac:inkMk id="127" creationId="{6027A2AF-24CC-4852-8F36-EBED2305A0A5}"/>
          </ac:inkMkLst>
        </pc:inkChg>
        <pc:inkChg chg="add del">
          <ac:chgData name="Jim Beland" userId="d41a4da1a37fb713" providerId="LiveId" clId="{A670F07A-ED95-478A-99AD-8A5FD1EC187D}" dt="2020-05-08T01:38:47.780" v="5449"/>
          <ac:inkMkLst>
            <pc:docMk/>
            <pc:sldMk cId="152672629" sldId="334"/>
            <ac:inkMk id="128" creationId="{91B6B806-D57E-47C1-8105-31478C32A6DF}"/>
          </ac:inkMkLst>
        </pc:inkChg>
        <pc:inkChg chg="add del">
          <ac:chgData name="Jim Beland" userId="d41a4da1a37fb713" providerId="LiveId" clId="{A670F07A-ED95-478A-99AD-8A5FD1EC187D}" dt="2020-05-08T01:38:47.780" v="5449"/>
          <ac:inkMkLst>
            <pc:docMk/>
            <pc:sldMk cId="152672629" sldId="334"/>
            <ac:inkMk id="129" creationId="{FF72562D-F9DE-42E2-8FD8-F5FE120ADCF4}"/>
          </ac:inkMkLst>
        </pc:inkChg>
        <pc:inkChg chg="add del">
          <ac:chgData name="Jim Beland" userId="d41a4da1a37fb713" providerId="LiveId" clId="{A670F07A-ED95-478A-99AD-8A5FD1EC187D}" dt="2020-05-08T01:38:47.780" v="5449"/>
          <ac:inkMkLst>
            <pc:docMk/>
            <pc:sldMk cId="152672629" sldId="334"/>
            <ac:inkMk id="130" creationId="{5A476819-C1C1-4E4B-9184-C80BE6CE77AD}"/>
          </ac:inkMkLst>
        </pc:inkChg>
        <pc:inkChg chg="add del">
          <ac:chgData name="Jim Beland" userId="d41a4da1a37fb713" providerId="LiveId" clId="{A670F07A-ED95-478A-99AD-8A5FD1EC187D}" dt="2020-05-08T01:38:47.780" v="5449"/>
          <ac:inkMkLst>
            <pc:docMk/>
            <pc:sldMk cId="152672629" sldId="334"/>
            <ac:inkMk id="131" creationId="{EF5B679E-FCFB-441D-84D2-37DC67505577}"/>
          </ac:inkMkLst>
        </pc:inkChg>
        <pc:inkChg chg="add del">
          <ac:chgData name="Jim Beland" userId="d41a4da1a37fb713" providerId="LiveId" clId="{A670F07A-ED95-478A-99AD-8A5FD1EC187D}" dt="2020-05-08T01:39:27.032" v="5483"/>
          <ac:inkMkLst>
            <pc:docMk/>
            <pc:sldMk cId="152672629" sldId="334"/>
            <ac:inkMk id="132" creationId="{5DE12FF3-54E6-4054-B8FA-FDB9C6318DB7}"/>
          </ac:inkMkLst>
        </pc:inkChg>
        <pc:inkChg chg="add del">
          <ac:chgData name="Jim Beland" userId="d41a4da1a37fb713" providerId="LiveId" clId="{A670F07A-ED95-478A-99AD-8A5FD1EC187D}" dt="2020-05-08T01:38:53.201" v="5455"/>
          <ac:inkMkLst>
            <pc:docMk/>
            <pc:sldMk cId="152672629" sldId="334"/>
            <ac:inkMk id="133" creationId="{B7EA5C47-685E-48B1-8602-14075FC3046E}"/>
          </ac:inkMkLst>
        </pc:inkChg>
        <pc:inkChg chg="add del">
          <ac:chgData name="Jim Beland" userId="d41a4da1a37fb713" providerId="LiveId" clId="{A670F07A-ED95-478A-99AD-8A5FD1EC187D}" dt="2020-05-08T01:38:53.201" v="5455"/>
          <ac:inkMkLst>
            <pc:docMk/>
            <pc:sldMk cId="152672629" sldId="334"/>
            <ac:inkMk id="134" creationId="{640219DE-7FD0-4EBF-8369-3D4B36BDE718}"/>
          </ac:inkMkLst>
        </pc:inkChg>
        <pc:inkChg chg="add del">
          <ac:chgData name="Jim Beland" userId="d41a4da1a37fb713" providerId="LiveId" clId="{A670F07A-ED95-478A-99AD-8A5FD1EC187D}" dt="2020-05-08T01:38:53.201" v="5455"/>
          <ac:inkMkLst>
            <pc:docMk/>
            <pc:sldMk cId="152672629" sldId="334"/>
            <ac:inkMk id="135" creationId="{98015372-9471-4EE2-88C4-318D3557F651}"/>
          </ac:inkMkLst>
        </pc:inkChg>
        <pc:inkChg chg="add del">
          <ac:chgData name="Jim Beland" userId="d41a4da1a37fb713" providerId="LiveId" clId="{A670F07A-ED95-478A-99AD-8A5FD1EC187D}" dt="2020-05-08T01:38:53.201" v="5455"/>
          <ac:inkMkLst>
            <pc:docMk/>
            <pc:sldMk cId="152672629" sldId="334"/>
            <ac:inkMk id="136" creationId="{BF2B0EFF-239C-452A-91CB-6D9EFADFF75C}"/>
          </ac:inkMkLst>
        </pc:inkChg>
        <pc:inkChg chg="add del">
          <ac:chgData name="Jim Beland" userId="d41a4da1a37fb713" providerId="LiveId" clId="{A670F07A-ED95-478A-99AD-8A5FD1EC187D}" dt="2020-05-08T01:38:53.201" v="5455"/>
          <ac:inkMkLst>
            <pc:docMk/>
            <pc:sldMk cId="152672629" sldId="334"/>
            <ac:inkMk id="137" creationId="{5B694345-6081-4F3A-9F53-C821D684349A}"/>
          </ac:inkMkLst>
        </pc:inkChg>
        <pc:inkChg chg="add del">
          <ac:chgData name="Jim Beland" userId="d41a4da1a37fb713" providerId="LiveId" clId="{A670F07A-ED95-478A-99AD-8A5FD1EC187D}" dt="2020-05-08T01:38:58.604" v="5463"/>
          <ac:inkMkLst>
            <pc:docMk/>
            <pc:sldMk cId="152672629" sldId="334"/>
            <ac:inkMk id="138" creationId="{ED591D04-BAC6-4244-990A-BBD09A59A3CB}"/>
          </ac:inkMkLst>
        </pc:inkChg>
        <pc:inkChg chg="add del">
          <ac:chgData name="Jim Beland" userId="d41a4da1a37fb713" providerId="LiveId" clId="{A670F07A-ED95-478A-99AD-8A5FD1EC187D}" dt="2020-05-08T01:38:58.604" v="5463"/>
          <ac:inkMkLst>
            <pc:docMk/>
            <pc:sldMk cId="152672629" sldId="334"/>
            <ac:inkMk id="139" creationId="{D48CC8C5-A5B0-45F7-B379-3713237C11D5}"/>
          </ac:inkMkLst>
        </pc:inkChg>
        <pc:inkChg chg="add del">
          <ac:chgData name="Jim Beland" userId="d41a4da1a37fb713" providerId="LiveId" clId="{A670F07A-ED95-478A-99AD-8A5FD1EC187D}" dt="2020-05-08T01:38:58.604" v="5463"/>
          <ac:inkMkLst>
            <pc:docMk/>
            <pc:sldMk cId="152672629" sldId="334"/>
            <ac:inkMk id="140" creationId="{1D904FDA-E29F-4BAA-9111-6C7B18167BEB}"/>
          </ac:inkMkLst>
        </pc:inkChg>
        <pc:inkChg chg="add del">
          <ac:chgData name="Jim Beland" userId="d41a4da1a37fb713" providerId="LiveId" clId="{A670F07A-ED95-478A-99AD-8A5FD1EC187D}" dt="2020-05-08T01:38:58.604" v="5463"/>
          <ac:inkMkLst>
            <pc:docMk/>
            <pc:sldMk cId="152672629" sldId="334"/>
            <ac:inkMk id="141" creationId="{5BD1A4DF-83C2-43BA-AA3A-17D46F646E02}"/>
          </ac:inkMkLst>
        </pc:inkChg>
        <pc:inkChg chg="add del">
          <ac:chgData name="Jim Beland" userId="d41a4da1a37fb713" providerId="LiveId" clId="{A670F07A-ED95-478A-99AD-8A5FD1EC187D}" dt="2020-05-08T01:38:58.604" v="5463"/>
          <ac:inkMkLst>
            <pc:docMk/>
            <pc:sldMk cId="152672629" sldId="334"/>
            <ac:inkMk id="142" creationId="{215D06CD-C2FB-4D40-B1CE-FA5A2F4422C7}"/>
          </ac:inkMkLst>
        </pc:inkChg>
        <pc:inkChg chg="add del">
          <ac:chgData name="Jim Beland" userId="d41a4da1a37fb713" providerId="LiveId" clId="{A670F07A-ED95-478A-99AD-8A5FD1EC187D}" dt="2020-05-08T01:38:58.604" v="5463"/>
          <ac:inkMkLst>
            <pc:docMk/>
            <pc:sldMk cId="152672629" sldId="334"/>
            <ac:inkMk id="143" creationId="{E082D747-8CC1-46BA-8A80-A1A470E32B2E}"/>
          </ac:inkMkLst>
        </pc:inkChg>
        <pc:inkChg chg="add del">
          <ac:chgData name="Jim Beland" userId="d41a4da1a37fb713" providerId="LiveId" clId="{A670F07A-ED95-478A-99AD-8A5FD1EC187D}" dt="2020-05-08T01:38:58.604" v="5463"/>
          <ac:inkMkLst>
            <pc:docMk/>
            <pc:sldMk cId="152672629" sldId="334"/>
            <ac:inkMk id="144" creationId="{6EF87DA6-84B2-4361-A704-41FB08FCD3C1}"/>
          </ac:inkMkLst>
        </pc:inkChg>
        <pc:inkChg chg="add del">
          <ac:chgData name="Jim Beland" userId="d41a4da1a37fb713" providerId="LiveId" clId="{A670F07A-ED95-478A-99AD-8A5FD1EC187D}" dt="2020-05-08T01:38:58.604" v="5463"/>
          <ac:inkMkLst>
            <pc:docMk/>
            <pc:sldMk cId="152672629" sldId="334"/>
            <ac:inkMk id="145" creationId="{D47A10B0-0C91-47E1-8822-95D4FF8F2385}"/>
          </ac:inkMkLst>
        </pc:inkChg>
        <pc:inkChg chg="add del">
          <ac:chgData name="Jim Beland" userId="d41a4da1a37fb713" providerId="LiveId" clId="{A670F07A-ED95-478A-99AD-8A5FD1EC187D}" dt="2020-05-08T01:39:04.541" v="5472"/>
          <ac:inkMkLst>
            <pc:docMk/>
            <pc:sldMk cId="152672629" sldId="334"/>
            <ac:inkMk id="146" creationId="{2C91C664-308B-4804-A692-9212B318E8A5}"/>
          </ac:inkMkLst>
        </pc:inkChg>
        <pc:inkChg chg="add del">
          <ac:chgData name="Jim Beland" userId="d41a4da1a37fb713" providerId="LiveId" clId="{A670F07A-ED95-478A-99AD-8A5FD1EC187D}" dt="2020-05-08T01:39:04.541" v="5472"/>
          <ac:inkMkLst>
            <pc:docMk/>
            <pc:sldMk cId="152672629" sldId="334"/>
            <ac:inkMk id="147" creationId="{A541A9F8-7C0B-4E5C-9B4A-8FA3EA6B556E}"/>
          </ac:inkMkLst>
        </pc:inkChg>
        <pc:inkChg chg="add del">
          <ac:chgData name="Jim Beland" userId="d41a4da1a37fb713" providerId="LiveId" clId="{A670F07A-ED95-478A-99AD-8A5FD1EC187D}" dt="2020-05-08T01:39:04.541" v="5472"/>
          <ac:inkMkLst>
            <pc:docMk/>
            <pc:sldMk cId="152672629" sldId="334"/>
            <ac:inkMk id="148" creationId="{3E355B09-D936-4B1A-A98A-F0FAF98FAF46}"/>
          </ac:inkMkLst>
        </pc:inkChg>
        <pc:inkChg chg="add del">
          <ac:chgData name="Jim Beland" userId="d41a4da1a37fb713" providerId="LiveId" clId="{A670F07A-ED95-478A-99AD-8A5FD1EC187D}" dt="2020-05-08T01:39:04.541" v="5472"/>
          <ac:inkMkLst>
            <pc:docMk/>
            <pc:sldMk cId="152672629" sldId="334"/>
            <ac:inkMk id="149" creationId="{76107C72-D93E-4427-9076-ECE269D3ECDD}"/>
          </ac:inkMkLst>
        </pc:inkChg>
        <pc:inkChg chg="add del">
          <ac:chgData name="Jim Beland" userId="d41a4da1a37fb713" providerId="LiveId" clId="{A670F07A-ED95-478A-99AD-8A5FD1EC187D}" dt="2020-05-08T01:39:04.541" v="5472"/>
          <ac:inkMkLst>
            <pc:docMk/>
            <pc:sldMk cId="152672629" sldId="334"/>
            <ac:inkMk id="150" creationId="{2D6AF68A-7EE8-4744-AF5B-43EEC15A0732}"/>
          </ac:inkMkLst>
        </pc:inkChg>
        <pc:inkChg chg="add del">
          <ac:chgData name="Jim Beland" userId="d41a4da1a37fb713" providerId="LiveId" clId="{A670F07A-ED95-478A-99AD-8A5FD1EC187D}" dt="2020-05-08T01:39:04.541" v="5472"/>
          <ac:inkMkLst>
            <pc:docMk/>
            <pc:sldMk cId="152672629" sldId="334"/>
            <ac:inkMk id="151" creationId="{E78016DD-4AFB-45FC-88CF-7FE98DBBE42D}"/>
          </ac:inkMkLst>
        </pc:inkChg>
        <pc:inkChg chg="add del">
          <ac:chgData name="Jim Beland" userId="d41a4da1a37fb713" providerId="LiveId" clId="{A670F07A-ED95-478A-99AD-8A5FD1EC187D}" dt="2020-05-08T01:39:04.541" v="5472"/>
          <ac:inkMkLst>
            <pc:docMk/>
            <pc:sldMk cId="152672629" sldId="334"/>
            <ac:inkMk id="152" creationId="{2F4079EF-9E99-4645-96D4-5356456312E0}"/>
          </ac:inkMkLst>
        </pc:inkChg>
        <pc:inkChg chg="add del">
          <ac:chgData name="Jim Beland" userId="d41a4da1a37fb713" providerId="LiveId" clId="{A670F07A-ED95-478A-99AD-8A5FD1EC187D}" dt="2020-05-08T01:39:04.541" v="5472"/>
          <ac:inkMkLst>
            <pc:docMk/>
            <pc:sldMk cId="152672629" sldId="334"/>
            <ac:inkMk id="153" creationId="{5A19A23B-C8B6-4EB2-A2BA-A5ED6FFFCD8B}"/>
          </ac:inkMkLst>
        </pc:inkChg>
        <pc:inkChg chg="add del">
          <ac:chgData name="Jim Beland" userId="d41a4da1a37fb713" providerId="LiveId" clId="{A670F07A-ED95-478A-99AD-8A5FD1EC187D}" dt="2020-05-08T01:39:04.541" v="5472"/>
          <ac:inkMkLst>
            <pc:docMk/>
            <pc:sldMk cId="152672629" sldId="334"/>
            <ac:inkMk id="154" creationId="{8D3D47FB-28C6-4572-958E-3C4E8E14AD64}"/>
          </ac:inkMkLst>
        </pc:inkChg>
        <pc:inkChg chg="add">
          <ac:chgData name="Jim Beland" userId="d41a4da1a37fb713" providerId="LiveId" clId="{A670F07A-ED95-478A-99AD-8A5FD1EC187D}" dt="2020-05-08T01:39:04.541" v="5472"/>
          <ac:inkMkLst>
            <pc:docMk/>
            <pc:sldMk cId="152672629" sldId="334"/>
            <ac:inkMk id="155" creationId="{E177AAFE-EB0C-4D1F-9741-A61BB06AEB32}"/>
          </ac:inkMkLst>
        </pc:inkChg>
        <pc:inkChg chg="add del">
          <ac:chgData name="Jim Beland" userId="d41a4da1a37fb713" providerId="LiveId" clId="{A670F07A-ED95-478A-99AD-8A5FD1EC187D}" dt="2020-05-08T01:39:16.235" v="5475"/>
          <ac:inkMkLst>
            <pc:docMk/>
            <pc:sldMk cId="152672629" sldId="334"/>
            <ac:inkMk id="156" creationId="{00AD5A42-9575-4A42-B5E3-6A25C2B0D8B8}"/>
          </ac:inkMkLst>
        </pc:inkChg>
        <pc:inkChg chg="add del">
          <ac:chgData name="Jim Beland" userId="d41a4da1a37fb713" providerId="LiveId" clId="{A670F07A-ED95-478A-99AD-8A5FD1EC187D}" dt="2020-05-08T01:39:16.235" v="5475"/>
          <ac:inkMkLst>
            <pc:docMk/>
            <pc:sldMk cId="152672629" sldId="334"/>
            <ac:inkMk id="157" creationId="{2B53ED10-83F1-43A0-A9C5-1BC3D10BE275}"/>
          </ac:inkMkLst>
        </pc:inkChg>
        <pc:inkChg chg="add">
          <ac:chgData name="Jim Beland" userId="d41a4da1a37fb713" providerId="LiveId" clId="{A670F07A-ED95-478A-99AD-8A5FD1EC187D}" dt="2020-05-08T01:39:16.235" v="5475"/>
          <ac:inkMkLst>
            <pc:docMk/>
            <pc:sldMk cId="152672629" sldId="334"/>
            <ac:inkMk id="158" creationId="{111BC5F9-F6EF-43D3-8441-F1CA72E90B02}"/>
          </ac:inkMkLst>
        </pc:inkChg>
        <pc:inkChg chg="add del">
          <ac:chgData name="Jim Beland" userId="d41a4da1a37fb713" providerId="LiveId" clId="{A670F07A-ED95-478A-99AD-8A5FD1EC187D}" dt="2020-05-08T01:39:24.916" v="5481"/>
          <ac:inkMkLst>
            <pc:docMk/>
            <pc:sldMk cId="152672629" sldId="334"/>
            <ac:inkMk id="159" creationId="{3CB3FEA7-C25D-4307-B802-F38162E1C13A}"/>
          </ac:inkMkLst>
        </pc:inkChg>
        <pc:inkChg chg="add del">
          <ac:chgData name="Jim Beland" userId="d41a4da1a37fb713" providerId="LiveId" clId="{A670F07A-ED95-478A-99AD-8A5FD1EC187D}" dt="2020-05-08T01:39:24.916" v="5481"/>
          <ac:inkMkLst>
            <pc:docMk/>
            <pc:sldMk cId="152672629" sldId="334"/>
            <ac:inkMk id="160" creationId="{9D0B3B7A-D4A6-4B39-AA80-14AE07F2A6F6}"/>
          </ac:inkMkLst>
        </pc:inkChg>
        <pc:inkChg chg="add del">
          <ac:chgData name="Jim Beland" userId="d41a4da1a37fb713" providerId="LiveId" clId="{A670F07A-ED95-478A-99AD-8A5FD1EC187D}" dt="2020-05-08T01:39:24.916" v="5481"/>
          <ac:inkMkLst>
            <pc:docMk/>
            <pc:sldMk cId="152672629" sldId="334"/>
            <ac:inkMk id="161" creationId="{A44F7775-744E-4C35-B67B-E2273D6112A9}"/>
          </ac:inkMkLst>
        </pc:inkChg>
        <pc:inkChg chg="add del">
          <ac:chgData name="Jim Beland" userId="d41a4da1a37fb713" providerId="LiveId" clId="{A670F07A-ED95-478A-99AD-8A5FD1EC187D}" dt="2020-05-08T01:39:24.916" v="5481"/>
          <ac:inkMkLst>
            <pc:docMk/>
            <pc:sldMk cId="152672629" sldId="334"/>
            <ac:inkMk id="162" creationId="{52A62DEF-C4AB-45E3-9963-A82F69D06815}"/>
          </ac:inkMkLst>
        </pc:inkChg>
        <pc:inkChg chg="add del">
          <ac:chgData name="Jim Beland" userId="d41a4da1a37fb713" providerId="LiveId" clId="{A670F07A-ED95-478A-99AD-8A5FD1EC187D}" dt="2020-05-08T01:39:24.916" v="5481"/>
          <ac:inkMkLst>
            <pc:docMk/>
            <pc:sldMk cId="152672629" sldId="334"/>
            <ac:inkMk id="163" creationId="{5EF5F8A3-2CC3-4216-A503-87DD7B4920F0}"/>
          </ac:inkMkLst>
        </pc:inkChg>
        <pc:inkChg chg="add del">
          <ac:chgData name="Jim Beland" userId="d41a4da1a37fb713" providerId="LiveId" clId="{A670F07A-ED95-478A-99AD-8A5FD1EC187D}" dt="2020-05-08T01:39:27.032" v="5483"/>
          <ac:inkMkLst>
            <pc:docMk/>
            <pc:sldMk cId="152672629" sldId="334"/>
            <ac:inkMk id="164" creationId="{964697DC-9496-4E39-8AF7-CE09FBC41E4D}"/>
          </ac:inkMkLst>
        </pc:inkChg>
        <pc:inkChg chg="add del">
          <ac:chgData name="Jim Beland" userId="d41a4da1a37fb713" providerId="LiveId" clId="{A670F07A-ED95-478A-99AD-8A5FD1EC187D}" dt="2020-05-08T01:39:27.032" v="5483"/>
          <ac:inkMkLst>
            <pc:docMk/>
            <pc:sldMk cId="152672629" sldId="334"/>
            <ac:inkMk id="165" creationId="{FA52D4C8-1029-441B-9363-5D48BA41F2C3}"/>
          </ac:inkMkLst>
        </pc:inkChg>
        <pc:inkChg chg="add">
          <ac:chgData name="Jim Beland" userId="d41a4da1a37fb713" providerId="LiveId" clId="{A670F07A-ED95-478A-99AD-8A5FD1EC187D}" dt="2020-05-08T01:39:27.032" v="5483"/>
          <ac:inkMkLst>
            <pc:docMk/>
            <pc:sldMk cId="152672629" sldId="334"/>
            <ac:inkMk id="166" creationId="{BE8D55A3-B15E-4952-ADEA-9C1CE4D6FD1F}"/>
          </ac:inkMkLst>
        </pc:inkChg>
        <pc:inkChg chg="add del">
          <ac:chgData name="Jim Beland" userId="d41a4da1a37fb713" providerId="LiveId" clId="{A670F07A-ED95-478A-99AD-8A5FD1EC187D}" dt="2020-05-08T01:39:48.330" v="5502"/>
          <ac:inkMkLst>
            <pc:docMk/>
            <pc:sldMk cId="152672629" sldId="334"/>
            <ac:inkMk id="167" creationId="{5F07C415-6608-4301-B255-8DE4471B0B4F}"/>
          </ac:inkMkLst>
        </pc:inkChg>
        <pc:inkChg chg="add del">
          <ac:chgData name="Jim Beland" userId="d41a4da1a37fb713" providerId="LiveId" clId="{A670F07A-ED95-478A-99AD-8A5FD1EC187D}" dt="2020-05-08T01:39:48.330" v="5502"/>
          <ac:inkMkLst>
            <pc:docMk/>
            <pc:sldMk cId="152672629" sldId="334"/>
            <ac:inkMk id="168" creationId="{90307D4F-F2EF-47EF-B412-2D2F7C356FC5}"/>
          </ac:inkMkLst>
        </pc:inkChg>
        <pc:inkChg chg="add del">
          <ac:chgData name="Jim Beland" userId="d41a4da1a37fb713" providerId="LiveId" clId="{A670F07A-ED95-478A-99AD-8A5FD1EC187D}" dt="2020-05-08T01:39:48.330" v="5502"/>
          <ac:inkMkLst>
            <pc:docMk/>
            <pc:sldMk cId="152672629" sldId="334"/>
            <ac:inkMk id="169" creationId="{0AA3CB6A-ED12-40C6-9965-2849A987B43C}"/>
          </ac:inkMkLst>
        </pc:inkChg>
        <pc:inkChg chg="add del">
          <ac:chgData name="Jim Beland" userId="d41a4da1a37fb713" providerId="LiveId" clId="{A670F07A-ED95-478A-99AD-8A5FD1EC187D}" dt="2020-05-08T01:39:48.330" v="5502"/>
          <ac:inkMkLst>
            <pc:docMk/>
            <pc:sldMk cId="152672629" sldId="334"/>
            <ac:inkMk id="170" creationId="{1FA314E2-C88C-4105-B07B-159BEA96BFF8}"/>
          </ac:inkMkLst>
        </pc:inkChg>
        <pc:inkChg chg="add del">
          <ac:chgData name="Jim Beland" userId="d41a4da1a37fb713" providerId="LiveId" clId="{A670F07A-ED95-478A-99AD-8A5FD1EC187D}" dt="2020-05-08T01:39:48.330" v="5502"/>
          <ac:inkMkLst>
            <pc:docMk/>
            <pc:sldMk cId="152672629" sldId="334"/>
            <ac:inkMk id="171" creationId="{8CA1CE3B-2DC1-4FE6-9C39-1463F02525BF}"/>
          </ac:inkMkLst>
        </pc:inkChg>
        <pc:inkChg chg="add del">
          <ac:chgData name="Jim Beland" userId="d41a4da1a37fb713" providerId="LiveId" clId="{A670F07A-ED95-478A-99AD-8A5FD1EC187D}" dt="2020-05-08T01:39:48.330" v="5502"/>
          <ac:inkMkLst>
            <pc:docMk/>
            <pc:sldMk cId="152672629" sldId="334"/>
            <ac:inkMk id="172" creationId="{05DC5CBF-CADD-4D70-A1D9-946DC09AB3EC}"/>
          </ac:inkMkLst>
        </pc:inkChg>
        <pc:inkChg chg="add del">
          <ac:chgData name="Jim Beland" userId="d41a4da1a37fb713" providerId="LiveId" clId="{A670F07A-ED95-478A-99AD-8A5FD1EC187D}" dt="2020-05-08T01:39:48.330" v="5502"/>
          <ac:inkMkLst>
            <pc:docMk/>
            <pc:sldMk cId="152672629" sldId="334"/>
            <ac:inkMk id="173" creationId="{CABF87FB-B804-41C9-BA23-0E1DF2801155}"/>
          </ac:inkMkLst>
        </pc:inkChg>
        <pc:inkChg chg="add del">
          <ac:chgData name="Jim Beland" userId="d41a4da1a37fb713" providerId="LiveId" clId="{A670F07A-ED95-478A-99AD-8A5FD1EC187D}" dt="2020-05-08T01:39:48.330" v="5502"/>
          <ac:inkMkLst>
            <pc:docMk/>
            <pc:sldMk cId="152672629" sldId="334"/>
            <ac:inkMk id="174" creationId="{E83FD398-1C0B-4178-99F2-09F347C253C5}"/>
          </ac:inkMkLst>
        </pc:inkChg>
        <pc:inkChg chg="add del">
          <ac:chgData name="Jim Beland" userId="d41a4da1a37fb713" providerId="LiveId" clId="{A670F07A-ED95-478A-99AD-8A5FD1EC187D}" dt="2020-05-08T01:39:48.330" v="5502"/>
          <ac:inkMkLst>
            <pc:docMk/>
            <pc:sldMk cId="152672629" sldId="334"/>
            <ac:inkMk id="175" creationId="{C90D64C3-C95F-4891-B831-E82079308AC9}"/>
          </ac:inkMkLst>
        </pc:inkChg>
        <pc:inkChg chg="add del">
          <ac:chgData name="Jim Beland" userId="d41a4da1a37fb713" providerId="LiveId" clId="{A670F07A-ED95-478A-99AD-8A5FD1EC187D}" dt="2020-05-08T01:39:48.330" v="5502"/>
          <ac:inkMkLst>
            <pc:docMk/>
            <pc:sldMk cId="152672629" sldId="334"/>
            <ac:inkMk id="176" creationId="{CF5545BD-8356-451E-BFEE-F1ACBB7B8030}"/>
          </ac:inkMkLst>
        </pc:inkChg>
        <pc:inkChg chg="add del">
          <ac:chgData name="Jim Beland" userId="d41a4da1a37fb713" providerId="LiveId" clId="{A670F07A-ED95-478A-99AD-8A5FD1EC187D}" dt="2020-05-08T01:39:48.330" v="5502"/>
          <ac:inkMkLst>
            <pc:docMk/>
            <pc:sldMk cId="152672629" sldId="334"/>
            <ac:inkMk id="177" creationId="{E7F8168B-0474-464B-9F12-C69B5DA5F49C}"/>
          </ac:inkMkLst>
        </pc:inkChg>
        <pc:inkChg chg="add del">
          <ac:chgData name="Jim Beland" userId="d41a4da1a37fb713" providerId="LiveId" clId="{A670F07A-ED95-478A-99AD-8A5FD1EC187D}" dt="2020-05-08T01:39:48.330" v="5502"/>
          <ac:inkMkLst>
            <pc:docMk/>
            <pc:sldMk cId="152672629" sldId="334"/>
            <ac:inkMk id="178" creationId="{3CD5DA5F-F133-400A-9729-30958098FC26}"/>
          </ac:inkMkLst>
        </pc:inkChg>
        <pc:inkChg chg="add del">
          <ac:chgData name="Jim Beland" userId="d41a4da1a37fb713" providerId="LiveId" clId="{A670F07A-ED95-478A-99AD-8A5FD1EC187D}" dt="2020-05-08T01:39:48.330" v="5502"/>
          <ac:inkMkLst>
            <pc:docMk/>
            <pc:sldMk cId="152672629" sldId="334"/>
            <ac:inkMk id="179" creationId="{9ECAF06D-285C-4542-B55B-32E11419B3F9}"/>
          </ac:inkMkLst>
        </pc:inkChg>
        <pc:inkChg chg="add del">
          <ac:chgData name="Jim Beland" userId="d41a4da1a37fb713" providerId="LiveId" clId="{A670F07A-ED95-478A-99AD-8A5FD1EC187D}" dt="2020-05-08T01:39:48.330" v="5502"/>
          <ac:inkMkLst>
            <pc:docMk/>
            <pc:sldMk cId="152672629" sldId="334"/>
            <ac:inkMk id="180" creationId="{500C4AF9-7225-4905-83E9-69E2518D76FD}"/>
          </ac:inkMkLst>
        </pc:inkChg>
        <pc:inkChg chg="add del">
          <ac:chgData name="Jim Beland" userId="d41a4da1a37fb713" providerId="LiveId" clId="{A670F07A-ED95-478A-99AD-8A5FD1EC187D}" dt="2020-05-08T01:39:48.330" v="5502"/>
          <ac:inkMkLst>
            <pc:docMk/>
            <pc:sldMk cId="152672629" sldId="334"/>
            <ac:inkMk id="181" creationId="{47125456-FC48-4D21-BF98-015D36E44CDE}"/>
          </ac:inkMkLst>
        </pc:inkChg>
        <pc:inkChg chg="add del">
          <ac:chgData name="Jim Beland" userId="d41a4da1a37fb713" providerId="LiveId" clId="{A670F07A-ED95-478A-99AD-8A5FD1EC187D}" dt="2020-05-08T01:39:48.330" v="5502"/>
          <ac:inkMkLst>
            <pc:docMk/>
            <pc:sldMk cId="152672629" sldId="334"/>
            <ac:inkMk id="182" creationId="{3B525B80-F2A2-4614-8B18-783C6C4D18B7}"/>
          </ac:inkMkLst>
        </pc:inkChg>
        <pc:inkChg chg="add del">
          <ac:chgData name="Jim Beland" userId="d41a4da1a37fb713" providerId="LiveId" clId="{A670F07A-ED95-478A-99AD-8A5FD1EC187D}" dt="2020-05-08T01:39:48.330" v="5502"/>
          <ac:inkMkLst>
            <pc:docMk/>
            <pc:sldMk cId="152672629" sldId="334"/>
            <ac:inkMk id="183" creationId="{CBF8F425-2645-499F-8192-3904134FB050}"/>
          </ac:inkMkLst>
        </pc:inkChg>
        <pc:inkChg chg="add del">
          <ac:chgData name="Jim Beland" userId="d41a4da1a37fb713" providerId="LiveId" clId="{A670F07A-ED95-478A-99AD-8A5FD1EC187D}" dt="2020-05-08T01:39:48.330" v="5502"/>
          <ac:inkMkLst>
            <pc:docMk/>
            <pc:sldMk cId="152672629" sldId="334"/>
            <ac:inkMk id="184" creationId="{BFC91492-0587-4EC9-BBB1-1A1BC52BE16C}"/>
          </ac:inkMkLst>
        </pc:inkChg>
        <pc:inkChg chg="add">
          <ac:chgData name="Jim Beland" userId="d41a4da1a37fb713" providerId="LiveId" clId="{A670F07A-ED95-478A-99AD-8A5FD1EC187D}" dt="2020-05-08T01:39:48.330" v="5502"/>
          <ac:inkMkLst>
            <pc:docMk/>
            <pc:sldMk cId="152672629" sldId="334"/>
            <ac:inkMk id="185" creationId="{7FA404F4-43E9-4785-8322-D05ADDF77B63}"/>
          </ac:inkMkLst>
        </pc:inkChg>
      </pc:sldChg>
      <pc:sldChg chg="addSp delSp modSp add">
        <pc:chgData name="Jim Beland" userId="d41a4da1a37fb713" providerId="LiveId" clId="{A670F07A-ED95-478A-99AD-8A5FD1EC187D}" dt="2020-05-08T01:42:24.458" v="5595"/>
        <pc:sldMkLst>
          <pc:docMk/>
          <pc:sldMk cId="2255369951" sldId="335"/>
        </pc:sldMkLst>
        <pc:spChg chg="mod">
          <ac:chgData name="Jim Beland" userId="d41a4da1a37fb713" providerId="LiveId" clId="{A670F07A-ED95-478A-99AD-8A5FD1EC187D}" dt="2020-05-08T01:41:26.829" v="5540" actId="20577"/>
          <ac:spMkLst>
            <pc:docMk/>
            <pc:sldMk cId="2255369951" sldId="335"/>
            <ac:spMk id="4" creationId="{0BF6212E-4C81-4597-AC6C-8DA1EE274C4A}"/>
          </ac:spMkLst>
        </pc:spChg>
        <pc:inkChg chg="del">
          <ac:chgData name="Jim Beland" userId="d41a4da1a37fb713" providerId="LiveId" clId="{A670F07A-ED95-478A-99AD-8A5FD1EC187D}" dt="2020-05-08T01:40:37.745" v="5518"/>
          <ac:inkMkLst>
            <pc:docMk/>
            <pc:sldMk cId="2255369951" sldId="335"/>
            <ac:inkMk id="9" creationId="{297AEF39-EF7A-4B0F-8E0F-5EA235172516}"/>
          </ac:inkMkLst>
        </pc:inkChg>
        <pc:inkChg chg="add del">
          <ac:chgData name="Jim Beland" userId="d41a4da1a37fb713" providerId="LiveId" clId="{A670F07A-ED95-478A-99AD-8A5FD1EC187D}" dt="2020-05-08T01:41:43.932" v="5550"/>
          <ac:inkMkLst>
            <pc:docMk/>
            <pc:sldMk cId="2255369951" sldId="335"/>
            <ac:inkMk id="9" creationId="{8FC401DE-7B5C-4127-B3E0-F0D380C0C58A}"/>
          </ac:inkMkLst>
        </pc:inkChg>
        <pc:inkChg chg="del">
          <ac:chgData name="Jim Beland" userId="d41a4da1a37fb713" providerId="LiveId" clId="{A670F07A-ED95-478A-99AD-8A5FD1EC187D}" dt="2020-05-08T01:40:37.745" v="5508"/>
          <ac:inkMkLst>
            <pc:docMk/>
            <pc:sldMk cId="2255369951" sldId="335"/>
            <ac:inkMk id="11" creationId="{365B6E47-8BB5-4F39-9713-A7F04BF09616}"/>
          </ac:inkMkLst>
        </pc:inkChg>
        <pc:inkChg chg="add del">
          <ac:chgData name="Jim Beland" userId="d41a4da1a37fb713" providerId="LiveId" clId="{A670F07A-ED95-478A-99AD-8A5FD1EC187D}" dt="2020-05-08T01:41:43.932" v="5550"/>
          <ac:inkMkLst>
            <pc:docMk/>
            <pc:sldMk cId="2255369951" sldId="335"/>
            <ac:inkMk id="11" creationId="{828070BF-D833-4B02-96EE-A6F46AE02AFC}"/>
          </ac:inkMkLst>
        </pc:inkChg>
        <pc:inkChg chg="add del">
          <ac:chgData name="Jim Beland" userId="d41a4da1a37fb713" providerId="LiveId" clId="{A670F07A-ED95-478A-99AD-8A5FD1EC187D}" dt="2020-05-08T01:41:43.932" v="5550"/>
          <ac:inkMkLst>
            <pc:docMk/>
            <pc:sldMk cId="2255369951" sldId="335"/>
            <ac:inkMk id="15" creationId="{CE12B27D-1123-4BBF-98F7-972772933EA6}"/>
          </ac:inkMkLst>
        </pc:inkChg>
        <pc:inkChg chg="del">
          <ac:chgData name="Jim Beland" userId="d41a4da1a37fb713" providerId="LiveId" clId="{A670F07A-ED95-478A-99AD-8A5FD1EC187D}" dt="2020-05-08T01:40:37.745" v="5507"/>
          <ac:inkMkLst>
            <pc:docMk/>
            <pc:sldMk cId="2255369951" sldId="335"/>
            <ac:inkMk id="15" creationId="{F2D90CCC-A67D-4F82-8D17-F541188C8D62}"/>
          </ac:inkMkLst>
        </pc:inkChg>
        <pc:inkChg chg="add del">
          <ac:chgData name="Jim Beland" userId="d41a4da1a37fb713" providerId="LiveId" clId="{A670F07A-ED95-478A-99AD-8A5FD1EC187D}" dt="2020-05-08T01:41:43.932" v="5550"/>
          <ac:inkMkLst>
            <pc:docMk/>
            <pc:sldMk cId="2255369951" sldId="335"/>
            <ac:inkMk id="17" creationId="{2695C538-9B05-4D2E-A863-F6DF54E7EF60}"/>
          </ac:inkMkLst>
        </pc:inkChg>
        <pc:inkChg chg="add del">
          <ac:chgData name="Jim Beland" userId="d41a4da1a37fb713" providerId="LiveId" clId="{A670F07A-ED95-478A-99AD-8A5FD1EC187D}" dt="2020-05-08T01:41:43.932" v="5550"/>
          <ac:inkMkLst>
            <pc:docMk/>
            <pc:sldMk cId="2255369951" sldId="335"/>
            <ac:inkMk id="24" creationId="{75265950-979F-4F72-92D2-CFE3E22824AA}"/>
          </ac:inkMkLst>
        </pc:inkChg>
        <pc:inkChg chg="add del">
          <ac:chgData name="Jim Beland" userId="d41a4da1a37fb713" providerId="LiveId" clId="{A670F07A-ED95-478A-99AD-8A5FD1EC187D}" dt="2020-05-08T01:41:43.932" v="5550"/>
          <ac:inkMkLst>
            <pc:docMk/>
            <pc:sldMk cId="2255369951" sldId="335"/>
            <ac:inkMk id="25" creationId="{A141DAED-062E-498D-8882-BC2219B1524E}"/>
          </ac:inkMkLst>
        </pc:inkChg>
        <pc:inkChg chg="add del">
          <ac:chgData name="Jim Beland" userId="d41a4da1a37fb713" providerId="LiveId" clId="{A670F07A-ED95-478A-99AD-8A5FD1EC187D}" dt="2020-05-08T01:41:43.932" v="5550"/>
          <ac:inkMkLst>
            <pc:docMk/>
            <pc:sldMk cId="2255369951" sldId="335"/>
            <ac:inkMk id="26" creationId="{887691D5-D602-429F-A67F-4D11D3CD93B2}"/>
          </ac:inkMkLst>
        </pc:inkChg>
        <pc:inkChg chg="add del">
          <ac:chgData name="Jim Beland" userId="d41a4da1a37fb713" providerId="LiveId" clId="{A670F07A-ED95-478A-99AD-8A5FD1EC187D}" dt="2020-05-08T01:41:43.932" v="5550"/>
          <ac:inkMkLst>
            <pc:docMk/>
            <pc:sldMk cId="2255369951" sldId="335"/>
            <ac:inkMk id="31" creationId="{D20B6158-050D-42B2-8274-11F20F87B684}"/>
          </ac:inkMkLst>
        </pc:inkChg>
        <pc:inkChg chg="add del">
          <ac:chgData name="Jim Beland" userId="d41a4da1a37fb713" providerId="LiveId" clId="{A670F07A-ED95-478A-99AD-8A5FD1EC187D}" dt="2020-05-08T01:42:08.772" v="5586"/>
          <ac:inkMkLst>
            <pc:docMk/>
            <pc:sldMk cId="2255369951" sldId="335"/>
            <ac:inkMk id="32" creationId="{09EF56D6-5FB1-42A2-9837-9F76C650D654}"/>
          </ac:inkMkLst>
        </pc:inkChg>
        <pc:inkChg chg="add del">
          <ac:chgData name="Jim Beland" userId="d41a4da1a37fb713" providerId="LiveId" clId="{A670F07A-ED95-478A-99AD-8A5FD1EC187D}" dt="2020-05-08T01:42:08.772" v="5586"/>
          <ac:inkMkLst>
            <pc:docMk/>
            <pc:sldMk cId="2255369951" sldId="335"/>
            <ac:inkMk id="34" creationId="{1415CE0F-3B29-47C7-959C-C3117E424D62}"/>
          </ac:inkMkLst>
        </pc:inkChg>
        <pc:inkChg chg="add del">
          <ac:chgData name="Jim Beland" userId="d41a4da1a37fb713" providerId="LiveId" clId="{A670F07A-ED95-478A-99AD-8A5FD1EC187D}" dt="2020-05-08T01:42:08.772" v="5586"/>
          <ac:inkMkLst>
            <pc:docMk/>
            <pc:sldMk cId="2255369951" sldId="335"/>
            <ac:inkMk id="35" creationId="{BA471601-60EC-472D-A3CB-431C3642802D}"/>
          </ac:inkMkLst>
        </pc:inkChg>
        <pc:inkChg chg="add del">
          <ac:chgData name="Jim Beland" userId="d41a4da1a37fb713" providerId="LiveId" clId="{A670F07A-ED95-478A-99AD-8A5FD1EC187D}" dt="2020-05-08T01:41:48.072" v="5556"/>
          <ac:inkMkLst>
            <pc:docMk/>
            <pc:sldMk cId="2255369951" sldId="335"/>
            <ac:inkMk id="36" creationId="{083E6EAC-AC00-41C1-B387-E5C582D93DA0}"/>
          </ac:inkMkLst>
        </pc:inkChg>
        <pc:inkChg chg="del">
          <ac:chgData name="Jim Beland" userId="d41a4da1a37fb713" providerId="LiveId" clId="{A670F07A-ED95-478A-99AD-8A5FD1EC187D}" dt="2020-05-08T01:40:43.445" v="5521"/>
          <ac:inkMkLst>
            <pc:docMk/>
            <pc:sldMk cId="2255369951" sldId="335"/>
            <ac:inkMk id="37" creationId="{1AED5355-F0CA-4C6C-ABCB-93B430DEE13C}"/>
          </ac:inkMkLst>
        </pc:inkChg>
        <pc:inkChg chg="add del">
          <ac:chgData name="Jim Beland" userId="d41a4da1a37fb713" providerId="LiveId" clId="{A670F07A-ED95-478A-99AD-8A5FD1EC187D}" dt="2020-05-08T01:41:48.072" v="5556"/>
          <ac:inkMkLst>
            <pc:docMk/>
            <pc:sldMk cId="2255369951" sldId="335"/>
            <ac:inkMk id="37" creationId="{5D5448C6-42D6-46F1-9081-F8B28F395ED7}"/>
          </ac:inkMkLst>
        </pc:inkChg>
        <pc:inkChg chg="add del">
          <ac:chgData name="Jim Beland" userId="d41a4da1a37fb713" providerId="LiveId" clId="{A670F07A-ED95-478A-99AD-8A5FD1EC187D}" dt="2020-05-08T01:41:48.072" v="5556"/>
          <ac:inkMkLst>
            <pc:docMk/>
            <pc:sldMk cId="2255369951" sldId="335"/>
            <ac:inkMk id="38" creationId="{79F6F3F8-4AE6-4A64-A06C-8F168DFBC0F3}"/>
          </ac:inkMkLst>
        </pc:inkChg>
        <pc:inkChg chg="add del">
          <ac:chgData name="Jim Beland" userId="d41a4da1a37fb713" providerId="LiveId" clId="{A670F07A-ED95-478A-99AD-8A5FD1EC187D}" dt="2020-05-08T01:41:48.072" v="5556"/>
          <ac:inkMkLst>
            <pc:docMk/>
            <pc:sldMk cId="2255369951" sldId="335"/>
            <ac:inkMk id="39" creationId="{BE447822-E3B8-481B-BF48-877FF2915395}"/>
          </ac:inkMkLst>
        </pc:inkChg>
        <pc:inkChg chg="add del">
          <ac:chgData name="Jim Beland" userId="d41a4da1a37fb713" providerId="LiveId" clId="{A670F07A-ED95-478A-99AD-8A5FD1EC187D}" dt="2020-05-08T01:41:48.072" v="5556"/>
          <ac:inkMkLst>
            <pc:docMk/>
            <pc:sldMk cId="2255369951" sldId="335"/>
            <ac:inkMk id="40" creationId="{8359B197-B572-465B-96C4-F389FB89B9FE}"/>
          </ac:inkMkLst>
        </pc:inkChg>
        <pc:inkChg chg="del">
          <ac:chgData name="Jim Beland" userId="d41a4da1a37fb713" providerId="LiveId" clId="{A670F07A-ED95-478A-99AD-8A5FD1EC187D}" dt="2020-05-08T01:40:39.110" v="5519"/>
          <ac:inkMkLst>
            <pc:docMk/>
            <pc:sldMk cId="2255369951" sldId="335"/>
            <ac:inkMk id="40" creationId="{A275D611-E547-45ED-9039-98C99DAFD75A}"/>
          </ac:inkMkLst>
        </pc:inkChg>
        <pc:inkChg chg="add del">
          <ac:chgData name="Jim Beland" userId="d41a4da1a37fb713" providerId="LiveId" clId="{A670F07A-ED95-478A-99AD-8A5FD1EC187D}" dt="2020-05-08T01:41:49.883" v="5558"/>
          <ac:inkMkLst>
            <pc:docMk/>
            <pc:sldMk cId="2255369951" sldId="335"/>
            <ac:inkMk id="41" creationId="{3CFA57DA-C55D-4F2C-96D4-94922F3F435E}"/>
          </ac:inkMkLst>
        </pc:inkChg>
        <pc:inkChg chg="del">
          <ac:chgData name="Jim Beland" userId="d41a4da1a37fb713" providerId="LiveId" clId="{A670F07A-ED95-478A-99AD-8A5FD1EC187D}" dt="2020-05-08T01:40:39.110" v="5520"/>
          <ac:inkMkLst>
            <pc:docMk/>
            <pc:sldMk cId="2255369951" sldId="335"/>
            <ac:inkMk id="41" creationId="{EB09424E-6DCF-46E2-83C3-CAB530F0DA21}"/>
          </ac:inkMkLst>
        </pc:inkChg>
        <pc:inkChg chg="add del">
          <ac:chgData name="Jim Beland" userId="d41a4da1a37fb713" providerId="LiveId" clId="{A670F07A-ED95-478A-99AD-8A5FD1EC187D}" dt="2020-05-08T01:41:49.883" v="5558"/>
          <ac:inkMkLst>
            <pc:docMk/>
            <pc:sldMk cId="2255369951" sldId="335"/>
            <ac:inkMk id="42" creationId="{2C83F722-67C5-4DC3-861B-97D811568B41}"/>
          </ac:inkMkLst>
        </pc:inkChg>
        <pc:inkChg chg="add del">
          <ac:chgData name="Jim Beland" userId="d41a4da1a37fb713" providerId="LiveId" clId="{A670F07A-ED95-478A-99AD-8A5FD1EC187D}" dt="2020-05-08T01:41:54.156" v="5564"/>
          <ac:inkMkLst>
            <pc:docMk/>
            <pc:sldMk cId="2255369951" sldId="335"/>
            <ac:inkMk id="43" creationId="{896D332C-36D5-4C95-BDFD-C2A875B54942}"/>
          </ac:inkMkLst>
        </pc:inkChg>
        <pc:inkChg chg="del">
          <ac:chgData name="Jim Beland" userId="d41a4da1a37fb713" providerId="LiveId" clId="{A670F07A-ED95-478A-99AD-8A5FD1EC187D}" dt="2020-05-08T01:40:37.745" v="5512"/>
          <ac:inkMkLst>
            <pc:docMk/>
            <pc:sldMk cId="2255369951" sldId="335"/>
            <ac:inkMk id="44" creationId="{18B70D50-20C6-4701-8E76-A9DF0952484B}"/>
          </ac:inkMkLst>
        </pc:inkChg>
        <pc:inkChg chg="add del">
          <ac:chgData name="Jim Beland" userId="d41a4da1a37fb713" providerId="LiveId" clId="{A670F07A-ED95-478A-99AD-8A5FD1EC187D}" dt="2020-05-08T01:41:54.156" v="5564"/>
          <ac:inkMkLst>
            <pc:docMk/>
            <pc:sldMk cId="2255369951" sldId="335"/>
            <ac:inkMk id="44" creationId="{1CA1A56A-E7AD-40E5-86C6-987D267D93E0}"/>
          </ac:inkMkLst>
        </pc:inkChg>
        <pc:inkChg chg="add del">
          <ac:chgData name="Jim Beland" userId="d41a4da1a37fb713" providerId="LiveId" clId="{A670F07A-ED95-478A-99AD-8A5FD1EC187D}" dt="2020-05-08T01:41:54.156" v="5564"/>
          <ac:inkMkLst>
            <pc:docMk/>
            <pc:sldMk cId="2255369951" sldId="335"/>
            <ac:inkMk id="45" creationId="{2D3AD6F7-4E06-4314-9C50-D14F3C71317A}"/>
          </ac:inkMkLst>
        </pc:inkChg>
        <pc:inkChg chg="add del">
          <ac:chgData name="Jim Beland" userId="d41a4da1a37fb713" providerId="LiveId" clId="{A670F07A-ED95-478A-99AD-8A5FD1EC187D}" dt="2020-05-08T01:41:54.156" v="5564"/>
          <ac:inkMkLst>
            <pc:docMk/>
            <pc:sldMk cId="2255369951" sldId="335"/>
            <ac:inkMk id="46" creationId="{81C807AE-015B-41E4-916B-0851110F17C0}"/>
          </ac:inkMkLst>
        </pc:inkChg>
        <pc:inkChg chg="add del">
          <ac:chgData name="Jim Beland" userId="d41a4da1a37fb713" providerId="LiveId" clId="{A670F07A-ED95-478A-99AD-8A5FD1EC187D}" dt="2020-05-08T01:41:54.156" v="5564"/>
          <ac:inkMkLst>
            <pc:docMk/>
            <pc:sldMk cId="2255369951" sldId="335"/>
            <ac:inkMk id="47" creationId="{5420FA57-6412-49DE-90AC-32F8BCAED7FD}"/>
          </ac:inkMkLst>
        </pc:inkChg>
        <pc:inkChg chg="add del">
          <ac:chgData name="Jim Beland" userId="d41a4da1a37fb713" providerId="LiveId" clId="{A670F07A-ED95-478A-99AD-8A5FD1EC187D}" dt="2020-05-08T01:41:54.156" v="5564"/>
          <ac:inkMkLst>
            <pc:docMk/>
            <pc:sldMk cId="2255369951" sldId="335"/>
            <ac:inkMk id="48" creationId="{707F029A-88CA-4B84-BC56-34A0DFC35120}"/>
          </ac:inkMkLst>
        </pc:inkChg>
        <pc:inkChg chg="add del">
          <ac:chgData name="Jim Beland" userId="d41a4da1a37fb713" providerId="LiveId" clId="{A670F07A-ED95-478A-99AD-8A5FD1EC187D}" dt="2020-05-08T01:41:57.192" v="5568"/>
          <ac:inkMkLst>
            <pc:docMk/>
            <pc:sldMk cId="2255369951" sldId="335"/>
            <ac:inkMk id="49" creationId="{1B94135B-0E6B-467D-9D9A-7ECDA62B76CE}"/>
          </ac:inkMkLst>
        </pc:inkChg>
        <pc:inkChg chg="add del">
          <ac:chgData name="Jim Beland" userId="d41a4da1a37fb713" providerId="LiveId" clId="{A670F07A-ED95-478A-99AD-8A5FD1EC187D}" dt="2020-05-08T01:41:57.192" v="5568"/>
          <ac:inkMkLst>
            <pc:docMk/>
            <pc:sldMk cId="2255369951" sldId="335"/>
            <ac:inkMk id="50" creationId="{9E38256E-B2B4-42D7-8E38-2A8955771A7C}"/>
          </ac:inkMkLst>
        </pc:inkChg>
        <pc:inkChg chg="add del">
          <ac:chgData name="Jim Beland" userId="d41a4da1a37fb713" providerId="LiveId" clId="{A670F07A-ED95-478A-99AD-8A5FD1EC187D}" dt="2020-05-08T01:41:57.192" v="5568"/>
          <ac:inkMkLst>
            <pc:docMk/>
            <pc:sldMk cId="2255369951" sldId="335"/>
            <ac:inkMk id="51" creationId="{54722CA8-EB70-428F-8783-D7B17CBC3BB2}"/>
          </ac:inkMkLst>
        </pc:inkChg>
        <pc:inkChg chg="add del">
          <ac:chgData name="Jim Beland" userId="d41a4da1a37fb713" providerId="LiveId" clId="{A670F07A-ED95-478A-99AD-8A5FD1EC187D}" dt="2020-05-08T01:41:57.192" v="5568"/>
          <ac:inkMkLst>
            <pc:docMk/>
            <pc:sldMk cId="2255369951" sldId="335"/>
            <ac:inkMk id="52" creationId="{4B876658-D36A-4928-932C-8BBEA3BF399D}"/>
          </ac:inkMkLst>
        </pc:inkChg>
        <pc:inkChg chg="del">
          <ac:chgData name="Jim Beland" userId="d41a4da1a37fb713" providerId="LiveId" clId="{A670F07A-ED95-478A-99AD-8A5FD1EC187D}" dt="2020-05-08T01:40:37.745" v="5517"/>
          <ac:inkMkLst>
            <pc:docMk/>
            <pc:sldMk cId="2255369951" sldId="335"/>
            <ac:inkMk id="52" creationId="{93B37260-F1B5-4CAF-9A61-F56C4B6B9817}"/>
          </ac:inkMkLst>
        </pc:inkChg>
        <pc:inkChg chg="add del">
          <ac:chgData name="Jim Beland" userId="d41a4da1a37fb713" providerId="LiveId" clId="{A670F07A-ED95-478A-99AD-8A5FD1EC187D}" dt="2020-05-08T01:42:04.354" v="5579"/>
          <ac:inkMkLst>
            <pc:docMk/>
            <pc:sldMk cId="2255369951" sldId="335"/>
            <ac:inkMk id="53" creationId="{30364C52-6934-431E-AE5D-EB9AB201757C}"/>
          </ac:inkMkLst>
        </pc:inkChg>
        <pc:inkChg chg="add del">
          <ac:chgData name="Jim Beland" userId="d41a4da1a37fb713" providerId="LiveId" clId="{A670F07A-ED95-478A-99AD-8A5FD1EC187D}" dt="2020-05-08T01:41:59.212" v="5571"/>
          <ac:inkMkLst>
            <pc:docMk/>
            <pc:sldMk cId="2255369951" sldId="335"/>
            <ac:inkMk id="54" creationId="{7A2F612A-0F00-43EA-B076-C019FC994D22}"/>
          </ac:inkMkLst>
        </pc:inkChg>
        <pc:inkChg chg="add del">
          <ac:chgData name="Jim Beland" userId="d41a4da1a37fb713" providerId="LiveId" clId="{A670F07A-ED95-478A-99AD-8A5FD1EC187D}" dt="2020-05-08T01:41:59.212" v="5571"/>
          <ac:inkMkLst>
            <pc:docMk/>
            <pc:sldMk cId="2255369951" sldId="335"/>
            <ac:inkMk id="55" creationId="{1A0E6D88-AAB5-45F0-90FB-03B16B30F493}"/>
          </ac:inkMkLst>
        </pc:inkChg>
        <pc:inkChg chg="add del">
          <ac:chgData name="Jim Beland" userId="d41a4da1a37fb713" providerId="LiveId" clId="{A670F07A-ED95-478A-99AD-8A5FD1EC187D}" dt="2020-05-08T01:42:08.772" v="5586"/>
          <ac:inkMkLst>
            <pc:docMk/>
            <pc:sldMk cId="2255369951" sldId="335"/>
            <ac:inkMk id="56" creationId="{10BD6DB3-B32E-43CD-AB99-8014134E4AE0}"/>
          </ac:inkMkLst>
        </pc:inkChg>
        <pc:inkChg chg="add del">
          <ac:chgData name="Jim Beland" userId="d41a4da1a37fb713" providerId="LiveId" clId="{A670F07A-ED95-478A-99AD-8A5FD1EC187D}" dt="2020-05-08T01:42:02.870" v="5576"/>
          <ac:inkMkLst>
            <pc:docMk/>
            <pc:sldMk cId="2255369951" sldId="335"/>
            <ac:inkMk id="57" creationId="{CC35B691-E2A8-4950-B774-AF612CA07EA4}"/>
          </ac:inkMkLst>
        </pc:inkChg>
        <pc:inkChg chg="add del">
          <ac:chgData name="Jim Beland" userId="d41a4da1a37fb713" providerId="LiveId" clId="{A670F07A-ED95-478A-99AD-8A5FD1EC187D}" dt="2020-05-08T01:42:02.870" v="5576"/>
          <ac:inkMkLst>
            <pc:docMk/>
            <pc:sldMk cId="2255369951" sldId="335"/>
            <ac:inkMk id="58" creationId="{E0947BD2-7734-4A48-A839-0B05BB8CC72A}"/>
          </ac:inkMkLst>
        </pc:inkChg>
        <pc:inkChg chg="add del">
          <ac:chgData name="Jim Beland" userId="d41a4da1a37fb713" providerId="LiveId" clId="{A670F07A-ED95-478A-99AD-8A5FD1EC187D}" dt="2020-05-08T01:42:02.870" v="5576"/>
          <ac:inkMkLst>
            <pc:docMk/>
            <pc:sldMk cId="2255369951" sldId="335"/>
            <ac:inkMk id="59" creationId="{0AB2EB79-59D0-4ACD-83AA-6FE6FC9E26F4}"/>
          </ac:inkMkLst>
        </pc:inkChg>
        <pc:inkChg chg="add del">
          <ac:chgData name="Jim Beland" userId="d41a4da1a37fb713" providerId="LiveId" clId="{A670F07A-ED95-478A-99AD-8A5FD1EC187D}" dt="2020-05-08T01:42:02.870" v="5576"/>
          <ac:inkMkLst>
            <pc:docMk/>
            <pc:sldMk cId="2255369951" sldId="335"/>
            <ac:inkMk id="60" creationId="{9C914ECA-0FE1-41DE-8347-4055BC9E4752}"/>
          </ac:inkMkLst>
        </pc:inkChg>
        <pc:inkChg chg="add del">
          <ac:chgData name="Jim Beland" userId="d41a4da1a37fb713" providerId="LiveId" clId="{A670F07A-ED95-478A-99AD-8A5FD1EC187D}" dt="2020-05-08T01:42:04.354" v="5579"/>
          <ac:inkMkLst>
            <pc:docMk/>
            <pc:sldMk cId="2255369951" sldId="335"/>
            <ac:inkMk id="61" creationId="{BE1F5525-9F4A-4561-908C-726668B4E394}"/>
          </ac:inkMkLst>
        </pc:inkChg>
        <pc:inkChg chg="add del">
          <ac:chgData name="Jim Beland" userId="d41a4da1a37fb713" providerId="LiveId" clId="{A670F07A-ED95-478A-99AD-8A5FD1EC187D}" dt="2020-05-08T01:42:04.354" v="5579"/>
          <ac:inkMkLst>
            <pc:docMk/>
            <pc:sldMk cId="2255369951" sldId="335"/>
            <ac:inkMk id="62" creationId="{75AE0148-921C-45C5-AD8F-A0189BFA4CD7}"/>
          </ac:inkMkLst>
        </pc:inkChg>
        <pc:inkChg chg="add del">
          <ac:chgData name="Jim Beland" userId="d41a4da1a37fb713" providerId="LiveId" clId="{A670F07A-ED95-478A-99AD-8A5FD1EC187D}" dt="2020-05-08T01:42:04.354" v="5579"/>
          <ac:inkMkLst>
            <pc:docMk/>
            <pc:sldMk cId="2255369951" sldId="335"/>
            <ac:inkMk id="63" creationId="{AD83A6E2-9F49-4C98-917D-D3D21F7DFBAD}"/>
          </ac:inkMkLst>
        </pc:inkChg>
        <pc:inkChg chg="del">
          <ac:chgData name="Jim Beland" userId="d41a4da1a37fb713" providerId="LiveId" clId="{A670F07A-ED95-478A-99AD-8A5FD1EC187D}" dt="2020-05-08T01:40:37.745" v="5506"/>
          <ac:inkMkLst>
            <pc:docMk/>
            <pc:sldMk cId="2255369951" sldId="335"/>
            <ac:inkMk id="64" creationId="{61BC5460-5F2A-41BD-9999-F5B83E385B68}"/>
          </ac:inkMkLst>
        </pc:inkChg>
        <pc:inkChg chg="del">
          <ac:chgData name="Jim Beland" userId="d41a4da1a37fb713" providerId="LiveId" clId="{A670F07A-ED95-478A-99AD-8A5FD1EC187D}" dt="2020-05-08T01:40:37.745" v="5516"/>
          <ac:inkMkLst>
            <pc:docMk/>
            <pc:sldMk cId="2255369951" sldId="335"/>
            <ac:inkMk id="70" creationId="{D33A769C-0383-4111-AE8A-3D9E5EA51E89}"/>
          </ac:inkMkLst>
        </pc:inkChg>
        <pc:inkChg chg="del">
          <ac:chgData name="Jim Beland" userId="d41a4da1a37fb713" providerId="LiveId" clId="{A670F07A-ED95-478A-99AD-8A5FD1EC187D}" dt="2020-05-08T01:40:43.445" v="5522"/>
          <ac:inkMkLst>
            <pc:docMk/>
            <pc:sldMk cId="2255369951" sldId="335"/>
            <ac:inkMk id="77" creationId="{5E75C7B6-B6A8-437E-AFE8-98231154C617}"/>
          </ac:inkMkLst>
        </pc:inkChg>
        <pc:inkChg chg="del">
          <ac:chgData name="Jim Beland" userId="d41a4da1a37fb713" providerId="LiveId" clId="{A670F07A-ED95-478A-99AD-8A5FD1EC187D}" dt="2020-05-08T01:40:37.745" v="5510"/>
          <ac:inkMkLst>
            <pc:docMk/>
            <pc:sldMk cId="2255369951" sldId="335"/>
            <ac:inkMk id="78" creationId="{F72D5E6E-FB41-40CC-970E-EEFC73A613CB}"/>
          </ac:inkMkLst>
        </pc:inkChg>
        <pc:inkChg chg="del">
          <ac:chgData name="Jim Beland" userId="d41a4da1a37fb713" providerId="LiveId" clId="{A670F07A-ED95-478A-99AD-8A5FD1EC187D}" dt="2020-05-08T01:40:37.745" v="5509"/>
          <ac:inkMkLst>
            <pc:docMk/>
            <pc:sldMk cId="2255369951" sldId="335"/>
            <ac:inkMk id="79" creationId="{D8B6F91A-1805-4945-958C-2595B81AA7C0}"/>
          </ac:inkMkLst>
        </pc:inkChg>
        <pc:inkChg chg="del">
          <ac:chgData name="Jim Beland" userId="d41a4da1a37fb713" providerId="LiveId" clId="{A670F07A-ED95-478A-99AD-8A5FD1EC187D}" dt="2020-05-08T01:40:37.745" v="5505"/>
          <ac:inkMkLst>
            <pc:docMk/>
            <pc:sldMk cId="2255369951" sldId="335"/>
            <ac:inkMk id="85" creationId="{0AA9F7F8-FFD6-418C-BFAA-CBF7E709BEE3}"/>
          </ac:inkMkLst>
        </pc:inkChg>
        <pc:inkChg chg="del">
          <ac:chgData name="Jim Beland" userId="d41a4da1a37fb713" providerId="LiveId" clId="{A670F07A-ED95-478A-99AD-8A5FD1EC187D}" dt="2020-05-08T01:40:37.745" v="5511"/>
          <ac:inkMkLst>
            <pc:docMk/>
            <pc:sldMk cId="2255369951" sldId="335"/>
            <ac:inkMk id="94" creationId="{86A46694-8B4A-4DCC-AC57-48DC1F5947AA}"/>
          </ac:inkMkLst>
        </pc:inkChg>
        <pc:inkChg chg="del">
          <ac:chgData name="Jim Beland" userId="d41a4da1a37fb713" providerId="LiveId" clId="{A670F07A-ED95-478A-99AD-8A5FD1EC187D}" dt="2020-05-08T01:40:37.745" v="5513"/>
          <ac:inkMkLst>
            <pc:docMk/>
            <pc:sldMk cId="2255369951" sldId="335"/>
            <ac:inkMk id="95" creationId="{658727EE-30ED-4D25-93B8-980BB124A5E1}"/>
          </ac:inkMkLst>
        </pc:inkChg>
        <pc:inkChg chg="del">
          <ac:chgData name="Jim Beland" userId="d41a4da1a37fb713" providerId="LiveId" clId="{A670F07A-ED95-478A-99AD-8A5FD1EC187D}" dt="2020-05-08T01:40:52.870" v="5524"/>
          <ac:inkMkLst>
            <pc:docMk/>
            <pc:sldMk cId="2255369951" sldId="335"/>
            <ac:inkMk id="98" creationId="{05E43879-40B8-4AC3-B0EB-A202C35F3BC4}"/>
          </ac:inkMkLst>
        </pc:inkChg>
        <pc:inkChg chg="del">
          <ac:chgData name="Jim Beland" userId="d41a4da1a37fb713" providerId="LiveId" clId="{A670F07A-ED95-478A-99AD-8A5FD1EC187D}" dt="2020-05-08T01:40:37.745" v="5514"/>
          <ac:inkMkLst>
            <pc:docMk/>
            <pc:sldMk cId="2255369951" sldId="335"/>
            <ac:inkMk id="111" creationId="{3C55CC52-3B6C-4347-B964-53F9215A4B01}"/>
          </ac:inkMkLst>
        </pc:inkChg>
        <pc:inkChg chg="del">
          <ac:chgData name="Jim Beland" userId="d41a4da1a37fb713" providerId="LiveId" clId="{A670F07A-ED95-478A-99AD-8A5FD1EC187D}" dt="2020-05-08T01:40:37.745" v="5515"/>
          <ac:inkMkLst>
            <pc:docMk/>
            <pc:sldMk cId="2255369951" sldId="335"/>
            <ac:inkMk id="113" creationId="{BF601355-E8C1-408F-803B-041682A21700}"/>
          </ac:inkMkLst>
        </pc:inkChg>
        <pc:inkChg chg="add del">
          <ac:chgData name="Jim Beland" userId="d41a4da1a37fb713" providerId="LiveId" clId="{A670F07A-ED95-478A-99AD-8A5FD1EC187D}" dt="2020-05-08T01:42:06.961" v="5584"/>
          <ac:inkMkLst>
            <pc:docMk/>
            <pc:sldMk cId="2255369951" sldId="335"/>
            <ac:inkMk id="128" creationId="{AFDE696A-C268-42DB-B118-7515AE3B4C77}"/>
          </ac:inkMkLst>
        </pc:inkChg>
        <pc:inkChg chg="add del">
          <ac:chgData name="Jim Beland" userId="d41a4da1a37fb713" providerId="LiveId" clId="{A670F07A-ED95-478A-99AD-8A5FD1EC187D}" dt="2020-05-08T01:42:06.961" v="5584"/>
          <ac:inkMkLst>
            <pc:docMk/>
            <pc:sldMk cId="2255369951" sldId="335"/>
            <ac:inkMk id="129" creationId="{FB23BC2C-BF50-4E11-854C-E04FA5A97612}"/>
          </ac:inkMkLst>
        </pc:inkChg>
        <pc:inkChg chg="add del">
          <ac:chgData name="Jim Beland" userId="d41a4da1a37fb713" providerId="LiveId" clId="{A670F07A-ED95-478A-99AD-8A5FD1EC187D}" dt="2020-05-08T01:42:06.961" v="5584"/>
          <ac:inkMkLst>
            <pc:docMk/>
            <pc:sldMk cId="2255369951" sldId="335"/>
            <ac:inkMk id="130" creationId="{F2F59C72-9C50-42B3-A878-374B942962BC}"/>
          </ac:inkMkLst>
        </pc:inkChg>
        <pc:inkChg chg="add del">
          <ac:chgData name="Jim Beland" userId="d41a4da1a37fb713" providerId="LiveId" clId="{A670F07A-ED95-478A-99AD-8A5FD1EC187D}" dt="2020-05-08T01:42:06.961" v="5584"/>
          <ac:inkMkLst>
            <pc:docMk/>
            <pc:sldMk cId="2255369951" sldId="335"/>
            <ac:inkMk id="131" creationId="{1FAAF952-546F-42D8-8448-4ADCEE6A244A}"/>
          </ac:inkMkLst>
        </pc:inkChg>
        <pc:inkChg chg="add del">
          <ac:chgData name="Jim Beland" userId="d41a4da1a37fb713" providerId="LiveId" clId="{A670F07A-ED95-478A-99AD-8A5FD1EC187D}" dt="2020-05-08T01:42:06.961" v="5584"/>
          <ac:inkMkLst>
            <pc:docMk/>
            <pc:sldMk cId="2255369951" sldId="335"/>
            <ac:inkMk id="132" creationId="{9E97A2C3-104C-493B-891B-5FE08678A93F}"/>
          </ac:inkMkLst>
        </pc:inkChg>
        <pc:inkChg chg="add del">
          <ac:chgData name="Jim Beland" userId="d41a4da1a37fb713" providerId="LiveId" clId="{A670F07A-ED95-478A-99AD-8A5FD1EC187D}" dt="2020-05-08T01:42:08.772" v="5586"/>
          <ac:inkMkLst>
            <pc:docMk/>
            <pc:sldMk cId="2255369951" sldId="335"/>
            <ac:inkMk id="133" creationId="{86D10878-E1CB-4050-838E-5CD25C297DB4}"/>
          </ac:inkMkLst>
        </pc:inkChg>
        <pc:inkChg chg="add del">
          <ac:chgData name="Jim Beland" userId="d41a4da1a37fb713" providerId="LiveId" clId="{A670F07A-ED95-478A-99AD-8A5FD1EC187D}" dt="2020-05-08T01:42:08.772" v="5586"/>
          <ac:inkMkLst>
            <pc:docMk/>
            <pc:sldMk cId="2255369951" sldId="335"/>
            <ac:inkMk id="134" creationId="{D82414FB-F8E7-40F2-8E48-1CDBFA471FDF}"/>
          </ac:inkMkLst>
        </pc:inkChg>
        <pc:inkChg chg="add del">
          <ac:chgData name="Jim Beland" userId="d41a4da1a37fb713" providerId="LiveId" clId="{A670F07A-ED95-478A-99AD-8A5FD1EC187D}" dt="2020-05-08T01:42:12.981" v="5593"/>
          <ac:inkMkLst>
            <pc:docMk/>
            <pc:sldMk cId="2255369951" sldId="335"/>
            <ac:inkMk id="135" creationId="{0739A28D-EF16-4228-9E41-E5F20E9AC24C}"/>
          </ac:inkMkLst>
        </pc:inkChg>
        <pc:inkChg chg="add del">
          <ac:chgData name="Jim Beland" userId="d41a4da1a37fb713" providerId="LiveId" clId="{A670F07A-ED95-478A-99AD-8A5FD1EC187D}" dt="2020-05-08T01:42:12.981" v="5593"/>
          <ac:inkMkLst>
            <pc:docMk/>
            <pc:sldMk cId="2255369951" sldId="335"/>
            <ac:inkMk id="136" creationId="{45BE0BC2-8115-4D2E-A293-41641EE56CF2}"/>
          </ac:inkMkLst>
        </pc:inkChg>
        <pc:inkChg chg="add del">
          <ac:chgData name="Jim Beland" userId="d41a4da1a37fb713" providerId="LiveId" clId="{A670F07A-ED95-478A-99AD-8A5FD1EC187D}" dt="2020-05-08T01:42:12.981" v="5593"/>
          <ac:inkMkLst>
            <pc:docMk/>
            <pc:sldMk cId="2255369951" sldId="335"/>
            <ac:inkMk id="137" creationId="{4A65706B-378E-4E43-9BFF-E25C33C6C887}"/>
          </ac:inkMkLst>
        </pc:inkChg>
        <pc:inkChg chg="add del">
          <ac:chgData name="Jim Beland" userId="d41a4da1a37fb713" providerId="LiveId" clId="{A670F07A-ED95-478A-99AD-8A5FD1EC187D}" dt="2020-05-08T01:42:12.981" v="5593"/>
          <ac:inkMkLst>
            <pc:docMk/>
            <pc:sldMk cId="2255369951" sldId="335"/>
            <ac:inkMk id="138" creationId="{4B3661ED-6C26-4CAE-8D3D-0A7CA9BEBB16}"/>
          </ac:inkMkLst>
        </pc:inkChg>
        <pc:inkChg chg="add del">
          <ac:chgData name="Jim Beland" userId="d41a4da1a37fb713" providerId="LiveId" clId="{A670F07A-ED95-478A-99AD-8A5FD1EC187D}" dt="2020-05-08T01:42:12.981" v="5593"/>
          <ac:inkMkLst>
            <pc:docMk/>
            <pc:sldMk cId="2255369951" sldId="335"/>
            <ac:inkMk id="139" creationId="{6912064A-7301-4AE0-B82A-E3A85744A791}"/>
          </ac:inkMkLst>
        </pc:inkChg>
        <pc:inkChg chg="add del">
          <ac:chgData name="Jim Beland" userId="d41a4da1a37fb713" providerId="LiveId" clId="{A670F07A-ED95-478A-99AD-8A5FD1EC187D}" dt="2020-05-08T01:42:12.981" v="5593"/>
          <ac:inkMkLst>
            <pc:docMk/>
            <pc:sldMk cId="2255369951" sldId="335"/>
            <ac:inkMk id="140" creationId="{6BD24C66-26A5-4F50-A372-D430CD94D7F6}"/>
          </ac:inkMkLst>
        </pc:inkChg>
        <pc:inkChg chg="add del">
          <ac:chgData name="Jim Beland" userId="d41a4da1a37fb713" providerId="LiveId" clId="{A670F07A-ED95-478A-99AD-8A5FD1EC187D}" dt="2020-05-08T01:42:12.981" v="5593"/>
          <ac:inkMkLst>
            <pc:docMk/>
            <pc:sldMk cId="2255369951" sldId="335"/>
            <ac:inkMk id="141" creationId="{3A76BF8F-2E47-431F-864D-CC45D04BB2C7}"/>
          </ac:inkMkLst>
        </pc:inkChg>
        <pc:inkChg chg="add">
          <ac:chgData name="Jim Beland" userId="d41a4da1a37fb713" providerId="LiveId" clId="{A670F07A-ED95-478A-99AD-8A5FD1EC187D}" dt="2020-05-08T01:42:12.981" v="5593"/>
          <ac:inkMkLst>
            <pc:docMk/>
            <pc:sldMk cId="2255369951" sldId="335"/>
            <ac:inkMk id="142" creationId="{D7D3193E-33BD-4E00-BBFE-921B53AC2C2C}"/>
          </ac:inkMkLst>
        </pc:inkChg>
        <pc:inkChg chg="del">
          <ac:chgData name="Jim Beland" userId="d41a4da1a37fb713" providerId="LiveId" clId="{A670F07A-ED95-478A-99AD-8A5FD1EC187D}" dt="2020-05-08T01:40:52.870" v="5525"/>
          <ac:inkMkLst>
            <pc:docMk/>
            <pc:sldMk cId="2255369951" sldId="335"/>
            <ac:inkMk id="155" creationId="{E177AAFE-EB0C-4D1F-9741-A61BB06AEB32}"/>
          </ac:inkMkLst>
        </pc:inkChg>
        <pc:inkChg chg="del">
          <ac:chgData name="Jim Beland" userId="d41a4da1a37fb713" providerId="LiveId" clId="{A670F07A-ED95-478A-99AD-8A5FD1EC187D}" dt="2020-05-08T01:40:52.870" v="5523"/>
          <ac:inkMkLst>
            <pc:docMk/>
            <pc:sldMk cId="2255369951" sldId="335"/>
            <ac:inkMk id="158" creationId="{111BC5F9-F6EF-43D3-8441-F1CA72E90B02}"/>
          </ac:inkMkLst>
        </pc:inkChg>
        <pc:inkChg chg="del">
          <ac:chgData name="Jim Beland" userId="d41a4da1a37fb713" providerId="LiveId" clId="{A670F07A-ED95-478A-99AD-8A5FD1EC187D}" dt="2020-05-08T01:42:24.458" v="5594"/>
          <ac:inkMkLst>
            <pc:docMk/>
            <pc:sldMk cId="2255369951" sldId="335"/>
            <ac:inkMk id="166" creationId="{BE8D55A3-B15E-4952-ADEA-9C1CE4D6FD1F}"/>
          </ac:inkMkLst>
        </pc:inkChg>
        <pc:inkChg chg="del">
          <ac:chgData name="Jim Beland" userId="d41a4da1a37fb713" providerId="LiveId" clId="{A670F07A-ED95-478A-99AD-8A5FD1EC187D}" dt="2020-05-08T01:42:24.458" v="5595"/>
          <ac:inkMkLst>
            <pc:docMk/>
            <pc:sldMk cId="2255369951" sldId="335"/>
            <ac:inkMk id="185" creationId="{7FA404F4-43E9-4785-8322-D05ADDF77B63}"/>
          </ac:inkMkLst>
        </pc:inkChg>
      </pc:sldChg>
      <pc:sldChg chg="addSp delSp add">
        <pc:chgData name="Jim Beland" userId="d41a4da1a37fb713" providerId="LiveId" clId="{A670F07A-ED95-478A-99AD-8A5FD1EC187D}" dt="2020-05-08T01:43:52.857" v="5664" actId="9405"/>
        <pc:sldMkLst>
          <pc:docMk/>
          <pc:sldMk cId="1737120283" sldId="336"/>
        </pc:sldMkLst>
        <pc:inkChg chg="add del">
          <ac:chgData name="Jim Beland" userId="d41a4da1a37fb713" providerId="LiveId" clId="{A670F07A-ED95-478A-99AD-8A5FD1EC187D}" dt="2020-05-08T01:42:44.177" v="5603"/>
          <ac:inkMkLst>
            <pc:docMk/>
            <pc:sldMk cId="1737120283" sldId="336"/>
            <ac:inkMk id="9" creationId="{5DFA83BB-2BBF-4629-A5E4-D6F4A36C1A05}"/>
          </ac:inkMkLst>
        </pc:inkChg>
        <pc:inkChg chg="add del">
          <ac:chgData name="Jim Beland" userId="d41a4da1a37fb713" providerId="LiveId" clId="{A670F07A-ED95-478A-99AD-8A5FD1EC187D}" dt="2020-05-08T01:42:44.177" v="5603"/>
          <ac:inkMkLst>
            <pc:docMk/>
            <pc:sldMk cId="1737120283" sldId="336"/>
            <ac:inkMk id="11" creationId="{30D820CE-0641-4BB1-9506-4E6DE4F4DA0B}"/>
          </ac:inkMkLst>
        </pc:inkChg>
        <pc:inkChg chg="add del">
          <ac:chgData name="Jim Beland" userId="d41a4da1a37fb713" providerId="LiveId" clId="{A670F07A-ED95-478A-99AD-8A5FD1EC187D}" dt="2020-05-08T01:42:44.177" v="5603"/>
          <ac:inkMkLst>
            <pc:docMk/>
            <pc:sldMk cId="1737120283" sldId="336"/>
            <ac:inkMk id="15" creationId="{2B33D82A-700C-4AE5-ADD8-C2E2B6ED30B8}"/>
          </ac:inkMkLst>
        </pc:inkChg>
        <pc:inkChg chg="add del">
          <ac:chgData name="Jim Beland" userId="d41a4da1a37fb713" providerId="LiveId" clId="{A670F07A-ED95-478A-99AD-8A5FD1EC187D}" dt="2020-05-08T01:42:44.177" v="5603"/>
          <ac:inkMkLst>
            <pc:docMk/>
            <pc:sldMk cId="1737120283" sldId="336"/>
            <ac:inkMk id="17" creationId="{D062C5C0-4CE1-4335-B97A-A97B5CD73A1D}"/>
          </ac:inkMkLst>
        </pc:inkChg>
        <pc:inkChg chg="add del">
          <ac:chgData name="Jim Beland" userId="d41a4da1a37fb713" providerId="LiveId" clId="{A670F07A-ED95-478A-99AD-8A5FD1EC187D}" dt="2020-05-08T01:42:44.177" v="5603"/>
          <ac:inkMkLst>
            <pc:docMk/>
            <pc:sldMk cId="1737120283" sldId="336"/>
            <ac:inkMk id="24" creationId="{FC1098F9-E018-4178-B926-4254AF97274E}"/>
          </ac:inkMkLst>
        </pc:inkChg>
        <pc:inkChg chg="add del">
          <ac:chgData name="Jim Beland" userId="d41a4da1a37fb713" providerId="LiveId" clId="{A670F07A-ED95-478A-99AD-8A5FD1EC187D}" dt="2020-05-08T01:42:44.177" v="5603"/>
          <ac:inkMkLst>
            <pc:docMk/>
            <pc:sldMk cId="1737120283" sldId="336"/>
            <ac:inkMk id="25" creationId="{18BDDDB7-70D6-4BA4-A837-29FCCDF34C8F}"/>
          </ac:inkMkLst>
        </pc:inkChg>
        <pc:inkChg chg="add">
          <ac:chgData name="Jim Beland" userId="d41a4da1a37fb713" providerId="LiveId" clId="{A670F07A-ED95-478A-99AD-8A5FD1EC187D}" dt="2020-05-08T01:42:44.177" v="5603"/>
          <ac:inkMkLst>
            <pc:docMk/>
            <pc:sldMk cId="1737120283" sldId="336"/>
            <ac:inkMk id="26" creationId="{A0C81EE6-B556-45BF-BB28-E796021CE191}"/>
          </ac:inkMkLst>
        </pc:inkChg>
        <pc:inkChg chg="add del">
          <ac:chgData name="Jim Beland" userId="d41a4da1a37fb713" providerId="LiveId" clId="{A670F07A-ED95-478A-99AD-8A5FD1EC187D}" dt="2020-05-08T01:42:50.767" v="5606"/>
          <ac:inkMkLst>
            <pc:docMk/>
            <pc:sldMk cId="1737120283" sldId="336"/>
            <ac:inkMk id="31" creationId="{DE639553-A20F-4CC1-B243-1F8673EBC1EF}"/>
          </ac:inkMkLst>
        </pc:inkChg>
        <pc:inkChg chg="add del">
          <ac:chgData name="Jim Beland" userId="d41a4da1a37fb713" providerId="LiveId" clId="{A670F07A-ED95-478A-99AD-8A5FD1EC187D}" dt="2020-05-08T01:42:50.767" v="5606"/>
          <ac:inkMkLst>
            <pc:docMk/>
            <pc:sldMk cId="1737120283" sldId="336"/>
            <ac:inkMk id="32" creationId="{7C008B80-AAFE-48C8-9DD4-2143BF09E1E1}"/>
          </ac:inkMkLst>
        </pc:inkChg>
        <pc:inkChg chg="add del">
          <ac:chgData name="Jim Beland" userId="d41a4da1a37fb713" providerId="LiveId" clId="{A670F07A-ED95-478A-99AD-8A5FD1EC187D}" dt="2020-05-08T01:42:51.845" v="5608"/>
          <ac:inkMkLst>
            <pc:docMk/>
            <pc:sldMk cId="1737120283" sldId="336"/>
            <ac:inkMk id="34" creationId="{9CB79C7C-7C29-4944-98DC-18D7173F05B8}"/>
          </ac:inkMkLst>
        </pc:inkChg>
        <pc:inkChg chg="add del">
          <ac:chgData name="Jim Beland" userId="d41a4da1a37fb713" providerId="LiveId" clId="{A670F07A-ED95-478A-99AD-8A5FD1EC187D}" dt="2020-05-08T01:42:51.845" v="5608"/>
          <ac:inkMkLst>
            <pc:docMk/>
            <pc:sldMk cId="1737120283" sldId="336"/>
            <ac:inkMk id="35" creationId="{CB4F8920-D9DA-4E07-8214-F59CDB1B3112}"/>
          </ac:inkMkLst>
        </pc:inkChg>
        <pc:inkChg chg="add">
          <ac:chgData name="Jim Beland" userId="d41a4da1a37fb713" providerId="LiveId" clId="{A670F07A-ED95-478A-99AD-8A5FD1EC187D}" dt="2020-05-08T01:42:51.845" v="5608"/>
          <ac:inkMkLst>
            <pc:docMk/>
            <pc:sldMk cId="1737120283" sldId="336"/>
            <ac:inkMk id="36" creationId="{9BFE7FC4-95E1-4F48-977E-0908880A9519}"/>
          </ac:inkMkLst>
        </pc:inkChg>
        <pc:inkChg chg="add del">
          <ac:chgData name="Jim Beland" userId="d41a4da1a37fb713" providerId="LiveId" clId="{A670F07A-ED95-478A-99AD-8A5FD1EC187D}" dt="2020-05-08T01:42:57.665" v="5614"/>
          <ac:inkMkLst>
            <pc:docMk/>
            <pc:sldMk cId="1737120283" sldId="336"/>
            <ac:inkMk id="37" creationId="{EF8D5D3C-4186-49B8-B2DE-7F1F17617A2A}"/>
          </ac:inkMkLst>
        </pc:inkChg>
        <pc:inkChg chg="add del">
          <ac:chgData name="Jim Beland" userId="d41a4da1a37fb713" providerId="LiveId" clId="{A670F07A-ED95-478A-99AD-8A5FD1EC187D}" dt="2020-05-08T01:42:57.665" v="5614"/>
          <ac:inkMkLst>
            <pc:docMk/>
            <pc:sldMk cId="1737120283" sldId="336"/>
            <ac:inkMk id="38" creationId="{301953D0-7293-4F5C-A3EA-640664B5EB52}"/>
          </ac:inkMkLst>
        </pc:inkChg>
        <pc:inkChg chg="add del">
          <ac:chgData name="Jim Beland" userId="d41a4da1a37fb713" providerId="LiveId" clId="{A670F07A-ED95-478A-99AD-8A5FD1EC187D}" dt="2020-05-08T01:42:57.665" v="5614"/>
          <ac:inkMkLst>
            <pc:docMk/>
            <pc:sldMk cId="1737120283" sldId="336"/>
            <ac:inkMk id="39" creationId="{B4A6504C-4F23-4EFA-882E-B0CB8F588C1D}"/>
          </ac:inkMkLst>
        </pc:inkChg>
        <pc:inkChg chg="add del">
          <ac:chgData name="Jim Beland" userId="d41a4da1a37fb713" providerId="LiveId" clId="{A670F07A-ED95-478A-99AD-8A5FD1EC187D}" dt="2020-05-08T01:42:57.665" v="5614"/>
          <ac:inkMkLst>
            <pc:docMk/>
            <pc:sldMk cId="1737120283" sldId="336"/>
            <ac:inkMk id="40" creationId="{35DE792B-13E0-423F-8656-AACDBEE763C8}"/>
          </ac:inkMkLst>
        </pc:inkChg>
        <pc:inkChg chg="add del">
          <ac:chgData name="Jim Beland" userId="d41a4da1a37fb713" providerId="LiveId" clId="{A670F07A-ED95-478A-99AD-8A5FD1EC187D}" dt="2020-05-08T01:42:57.665" v="5614"/>
          <ac:inkMkLst>
            <pc:docMk/>
            <pc:sldMk cId="1737120283" sldId="336"/>
            <ac:inkMk id="41" creationId="{464DF3EF-E23F-42B9-8B5E-0D2182290B71}"/>
          </ac:inkMkLst>
        </pc:inkChg>
        <pc:inkChg chg="add del">
          <ac:chgData name="Jim Beland" userId="d41a4da1a37fb713" providerId="LiveId" clId="{A670F07A-ED95-478A-99AD-8A5FD1EC187D}" dt="2020-05-08T01:43:01.276" v="5621"/>
          <ac:inkMkLst>
            <pc:docMk/>
            <pc:sldMk cId="1737120283" sldId="336"/>
            <ac:inkMk id="42" creationId="{532A181B-377C-4DA4-8659-55062A700F16}"/>
          </ac:inkMkLst>
        </pc:inkChg>
        <pc:inkChg chg="add del">
          <ac:chgData name="Jim Beland" userId="d41a4da1a37fb713" providerId="LiveId" clId="{A670F07A-ED95-478A-99AD-8A5FD1EC187D}" dt="2020-05-08T01:43:01.276" v="5621"/>
          <ac:inkMkLst>
            <pc:docMk/>
            <pc:sldMk cId="1737120283" sldId="336"/>
            <ac:inkMk id="43" creationId="{22FB9384-1E07-4A77-9520-BD939A0CC61B}"/>
          </ac:inkMkLst>
        </pc:inkChg>
        <pc:inkChg chg="add del">
          <ac:chgData name="Jim Beland" userId="d41a4da1a37fb713" providerId="LiveId" clId="{A670F07A-ED95-478A-99AD-8A5FD1EC187D}" dt="2020-05-08T01:43:01.276" v="5621"/>
          <ac:inkMkLst>
            <pc:docMk/>
            <pc:sldMk cId="1737120283" sldId="336"/>
            <ac:inkMk id="44" creationId="{66D758EE-D7AA-4CBE-9D6E-504D6180A5C0}"/>
          </ac:inkMkLst>
        </pc:inkChg>
        <pc:inkChg chg="add del">
          <ac:chgData name="Jim Beland" userId="d41a4da1a37fb713" providerId="LiveId" clId="{A670F07A-ED95-478A-99AD-8A5FD1EC187D}" dt="2020-05-08T01:43:01.276" v="5621"/>
          <ac:inkMkLst>
            <pc:docMk/>
            <pc:sldMk cId="1737120283" sldId="336"/>
            <ac:inkMk id="45" creationId="{72AA2B62-14B6-4842-9F4F-646BA42A3DDC}"/>
          </ac:inkMkLst>
        </pc:inkChg>
        <pc:inkChg chg="add del">
          <ac:chgData name="Jim Beland" userId="d41a4da1a37fb713" providerId="LiveId" clId="{A670F07A-ED95-478A-99AD-8A5FD1EC187D}" dt="2020-05-08T01:43:01.276" v="5621"/>
          <ac:inkMkLst>
            <pc:docMk/>
            <pc:sldMk cId="1737120283" sldId="336"/>
            <ac:inkMk id="46" creationId="{65DB66A8-C69B-415E-83DA-2E0B4FAC7694}"/>
          </ac:inkMkLst>
        </pc:inkChg>
        <pc:inkChg chg="add del">
          <ac:chgData name="Jim Beland" userId="d41a4da1a37fb713" providerId="LiveId" clId="{A670F07A-ED95-478A-99AD-8A5FD1EC187D}" dt="2020-05-08T01:43:01.276" v="5621"/>
          <ac:inkMkLst>
            <pc:docMk/>
            <pc:sldMk cId="1737120283" sldId="336"/>
            <ac:inkMk id="47" creationId="{5B66A42B-9305-4F7E-9CF0-7FB74FA973FA}"/>
          </ac:inkMkLst>
        </pc:inkChg>
        <pc:inkChg chg="add del">
          <ac:chgData name="Jim Beland" userId="d41a4da1a37fb713" providerId="LiveId" clId="{A670F07A-ED95-478A-99AD-8A5FD1EC187D}" dt="2020-05-08T01:43:01.276" v="5621"/>
          <ac:inkMkLst>
            <pc:docMk/>
            <pc:sldMk cId="1737120283" sldId="336"/>
            <ac:inkMk id="48" creationId="{8D8B39B6-DC5F-47B9-93EC-FE455B6B333E}"/>
          </ac:inkMkLst>
        </pc:inkChg>
        <pc:inkChg chg="add">
          <ac:chgData name="Jim Beland" userId="d41a4da1a37fb713" providerId="LiveId" clId="{A670F07A-ED95-478A-99AD-8A5FD1EC187D}" dt="2020-05-08T01:43:01.276" v="5621"/>
          <ac:inkMkLst>
            <pc:docMk/>
            <pc:sldMk cId="1737120283" sldId="336"/>
            <ac:inkMk id="49" creationId="{9F7BB4C2-5052-484B-BA43-4030DF997592}"/>
          </ac:inkMkLst>
        </pc:inkChg>
        <pc:inkChg chg="add del">
          <ac:chgData name="Jim Beland" userId="d41a4da1a37fb713" providerId="LiveId" clId="{A670F07A-ED95-478A-99AD-8A5FD1EC187D}" dt="2020-05-08T01:43:16.277" v="5629"/>
          <ac:inkMkLst>
            <pc:docMk/>
            <pc:sldMk cId="1737120283" sldId="336"/>
            <ac:inkMk id="50" creationId="{9E6AF37A-A374-43F0-83B0-49A7566222A3}"/>
          </ac:inkMkLst>
        </pc:inkChg>
        <pc:inkChg chg="add del">
          <ac:chgData name="Jim Beland" userId="d41a4da1a37fb713" providerId="LiveId" clId="{A670F07A-ED95-478A-99AD-8A5FD1EC187D}" dt="2020-05-08T01:43:16.277" v="5629"/>
          <ac:inkMkLst>
            <pc:docMk/>
            <pc:sldMk cId="1737120283" sldId="336"/>
            <ac:inkMk id="51" creationId="{376A60AC-BD0D-438B-BE76-62E00D6A87BF}"/>
          </ac:inkMkLst>
        </pc:inkChg>
        <pc:inkChg chg="add del">
          <ac:chgData name="Jim Beland" userId="d41a4da1a37fb713" providerId="LiveId" clId="{A670F07A-ED95-478A-99AD-8A5FD1EC187D}" dt="2020-05-08T01:43:16.277" v="5629"/>
          <ac:inkMkLst>
            <pc:docMk/>
            <pc:sldMk cId="1737120283" sldId="336"/>
            <ac:inkMk id="52" creationId="{FFE50B11-C1C8-42DA-84F3-20E82D6D5EF6}"/>
          </ac:inkMkLst>
        </pc:inkChg>
        <pc:inkChg chg="add del">
          <ac:chgData name="Jim Beland" userId="d41a4da1a37fb713" providerId="LiveId" clId="{A670F07A-ED95-478A-99AD-8A5FD1EC187D}" dt="2020-05-08T01:43:16.277" v="5629"/>
          <ac:inkMkLst>
            <pc:docMk/>
            <pc:sldMk cId="1737120283" sldId="336"/>
            <ac:inkMk id="53" creationId="{35B8448A-793F-4E69-8A09-928672A18300}"/>
          </ac:inkMkLst>
        </pc:inkChg>
        <pc:inkChg chg="add del">
          <ac:chgData name="Jim Beland" userId="d41a4da1a37fb713" providerId="LiveId" clId="{A670F07A-ED95-478A-99AD-8A5FD1EC187D}" dt="2020-05-08T01:43:16.277" v="5629"/>
          <ac:inkMkLst>
            <pc:docMk/>
            <pc:sldMk cId="1737120283" sldId="336"/>
            <ac:inkMk id="54" creationId="{2216258C-33CB-41F1-89AA-0B875ED85198}"/>
          </ac:inkMkLst>
        </pc:inkChg>
        <pc:inkChg chg="add del">
          <ac:chgData name="Jim Beland" userId="d41a4da1a37fb713" providerId="LiveId" clId="{A670F07A-ED95-478A-99AD-8A5FD1EC187D}" dt="2020-05-08T01:43:16.277" v="5629"/>
          <ac:inkMkLst>
            <pc:docMk/>
            <pc:sldMk cId="1737120283" sldId="336"/>
            <ac:inkMk id="55" creationId="{78146AC5-FB16-41C6-B8EB-B576F6D99925}"/>
          </ac:inkMkLst>
        </pc:inkChg>
        <pc:inkChg chg="add del">
          <ac:chgData name="Jim Beland" userId="d41a4da1a37fb713" providerId="LiveId" clId="{A670F07A-ED95-478A-99AD-8A5FD1EC187D}" dt="2020-05-08T01:43:16.277" v="5629"/>
          <ac:inkMkLst>
            <pc:docMk/>
            <pc:sldMk cId="1737120283" sldId="336"/>
            <ac:inkMk id="56" creationId="{11FA6FE9-20B7-4932-BDE2-D26871337F25}"/>
          </ac:inkMkLst>
        </pc:inkChg>
        <pc:inkChg chg="add">
          <ac:chgData name="Jim Beland" userId="d41a4da1a37fb713" providerId="LiveId" clId="{A670F07A-ED95-478A-99AD-8A5FD1EC187D}" dt="2020-05-08T01:43:16.277" v="5629"/>
          <ac:inkMkLst>
            <pc:docMk/>
            <pc:sldMk cId="1737120283" sldId="336"/>
            <ac:inkMk id="57" creationId="{EA3A45BE-A21E-47C5-9FB2-8501A0D698D7}"/>
          </ac:inkMkLst>
        </pc:inkChg>
        <pc:inkChg chg="add del">
          <ac:chgData name="Jim Beland" userId="d41a4da1a37fb713" providerId="LiveId" clId="{A670F07A-ED95-478A-99AD-8A5FD1EC187D}" dt="2020-05-08T01:43:28.062" v="5638"/>
          <ac:inkMkLst>
            <pc:docMk/>
            <pc:sldMk cId="1737120283" sldId="336"/>
            <ac:inkMk id="58" creationId="{CFFE13F4-778F-40E1-8B52-8FE060DBD56E}"/>
          </ac:inkMkLst>
        </pc:inkChg>
        <pc:inkChg chg="add del">
          <ac:chgData name="Jim Beland" userId="d41a4da1a37fb713" providerId="LiveId" clId="{A670F07A-ED95-478A-99AD-8A5FD1EC187D}" dt="2020-05-08T01:43:28.062" v="5638"/>
          <ac:inkMkLst>
            <pc:docMk/>
            <pc:sldMk cId="1737120283" sldId="336"/>
            <ac:inkMk id="59" creationId="{C96DEAEA-1B24-4263-A8BE-C062A266F1B9}"/>
          </ac:inkMkLst>
        </pc:inkChg>
        <pc:inkChg chg="add del">
          <ac:chgData name="Jim Beland" userId="d41a4da1a37fb713" providerId="LiveId" clId="{A670F07A-ED95-478A-99AD-8A5FD1EC187D}" dt="2020-05-08T01:43:28.062" v="5638"/>
          <ac:inkMkLst>
            <pc:docMk/>
            <pc:sldMk cId="1737120283" sldId="336"/>
            <ac:inkMk id="60" creationId="{049F8ECF-07D3-48BC-A723-7E038AADECF5}"/>
          </ac:inkMkLst>
        </pc:inkChg>
        <pc:inkChg chg="add del">
          <ac:chgData name="Jim Beland" userId="d41a4da1a37fb713" providerId="LiveId" clId="{A670F07A-ED95-478A-99AD-8A5FD1EC187D}" dt="2020-05-08T01:43:28.062" v="5638"/>
          <ac:inkMkLst>
            <pc:docMk/>
            <pc:sldMk cId="1737120283" sldId="336"/>
            <ac:inkMk id="61" creationId="{5A4538DA-AC0E-4D1E-925B-F2497FC0A194}"/>
          </ac:inkMkLst>
        </pc:inkChg>
        <pc:inkChg chg="add del">
          <ac:chgData name="Jim Beland" userId="d41a4da1a37fb713" providerId="LiveId" clId="{A670F07A-ED95-478A-99AD-8A5FD1EC187D}" dt="2020-05-08T01:43:28.062" v="5638"/>
          <ac:inkMkLst>
            <pc:docMk/>
            <pc:sldMk cId="1737120283" sldId="336"/>
            <ac:inkMk id="62" creationId="{441FF8B6-BCB0-4364-B3D8-853E4B228DAB}"/>
          </ac:inkMkLst>
        </pc:inkChg>
        <pc:inkChg chg="add del">
          <ac:chgData name="Jim Beland" userId="d41a4da1a37fb713" providerId="LiveId" clId="{A670F07A-ED95-478A-99AD-8A5FD1EC187D}" dt="2020-05-08T01:43:28.062" v="5638"/>
          <ac:inkMkLst>
            <pc:docMk/>
            <pc:sldMk cId="1737120283" sldId="336"/>
            <ac:inkMk id="63" creationId="{A1B2B782-80F0-4522-A7F8-AB8BE1103577}"/>
          </ac:inkMkLst>
        </pc:inkChg>
        <pc:inkChg chg="add del">
          <ac:chgData name="Jim Beland" userId="d41a4da1a37fb713" providerId="LiveId" clId="{A670F07A-ED95-478A-99AD-8A5FD1EC187D}" dt="2020-05-08T01:43:28.062" v="5638"/>
          <ac:inkMkLst>
            <pc:docMk/>
            <pc:sldMk cId="1737120283" sldId="336"/>
            <ac:inkMk id="128" creationId="{4AE1D4F9-88A9-4C05-8C23-52B218C5A116}"/>
          </ac:inkMkLst>
        </pc:inkChg>
        <pc:inkChg chg="add del">
          <ac:chgData name="Jim Beland" userId="d41a4da1a37fb713" providerId="LiveId" clId="{A670F07A-ED95-478A-99AD-8A5FD1EC187D}" dt="2020-05-08T01:43:28.062" v="5638"/>
          <ac:inkMkLst>
            <pc:docMk/>
            <pc:sldMk cId="1737120283" sldId="336"/>
            <ac:inkMk id="129" creationId="{274686B1-EB03-4159-8287-1C198B924407}"/>
          </ac:inkMkLst>
        </pc:inkChg>
        <pc:inkChg chg="add">
          <ac:chgData name="Jim Beland" userId="d41a4da1a37fb713" providerId="LiveId" clId="{A670F07A-ED95-478A-99AD-8A5FD1EC187D}" dt="2020-05-08T01:43:28.062" v="5638"/>
          <ac:inkMkLst>
            <pc:docMk/>
            <pc:sldMk cId="1737120283" sldId="336"/>
            <ac:inkMk id="130" creationId="{3A9A281D-CF6C-4C93-B333-76206126BB7A}"/>
          </ac:inkMkLst>
        </pc:inkChg>
        <pc:inkChg chg="add">
          <ac:chgData name="Jim Beland" userId="d41a4da1a37fb713" providerId="LiveId" clId="{A670F07A-ED95-478A-99AD-8A5FD1EC187D}" dt="2020-05-08T01:43:28.062" v="5638"/>
          <ac:inkMkLst>
            <pc:docMk/>
            <pc:sldMk cId="1737120283" sldId="336"/>
            <ac:inkMk id="131" creationId="{173AEC9A-2E9F-4B82-BEC0-1E209617536E}"/>
          </ac:inkMkLst>
        </pc:inkChg>
        <pc:inkChg chg="add del">
          <ac:chgData name="Jim Beland" userId="d41a4da1a37fb713" providerId="LiveId" clId="{A670F07A-ED95-478A-99AD-8A5FD1EC187D}" dt="2020-05-08T01:43:37.351" v="5653"/>
          <ac:inkMkLst>
            <pc:docMk/>
            <pc:sldMk cId="1737120283" sldId="336"/>
            <ac:inkMk id="132" creationId="{8CB1CD95-E968-45ED-9BE9-402C652E6EB4}"/>
          </ac:inkMkLst>
        </pc:inkChg>
        <pc:inkChg chg="add del">
          <ac:chgData name="Jim Beland" userId="d41a4da1a37fb713" providerId="LiveId" clId="{A670F07A-ED95-478A-99AD-8A5FD1EC187D}" dt="2020-05-08T01:43:37.351" v="5653"/>
          <ac:inkMkLst>
            <pc:docMk/>
            <pc:sldMk cId="1737120283" sldId="336"/>
            <ac:inkMk id="133" creationId="{D0547B47-4EBA-4246-AA28-2A1AAD4A58C8}"/>
          </ac:inkMkLst>
        </pc:inkChg>
        <pc:inkChg chg="add del">
          <ac:chgData name="Jim Beland" userId="d41a4da1a37fb713" providerId="LiveId" clId="{A670F07A-ED95-478A-99AD-8A5FD1EC187D}" dt="2020-05-08T01:43:37.351" v="5653"/>
          <ac:inkMkLst>
            <pc:docMk/>
            <pc:sldMk cId="1737120283" sldId="336"/>
            <ac:inkMk id="134" creationId="{4E17F81F-F99C-4E49-886B-6543B6B85D74}"/>
          </ac:inkMkLst>
        </pc:inkChg>
        <pc:inkChg chg="add del">
          <ac:chgData name="Jim Beland" userId="d41a4da1a37fb713" providerId="LiveId" clId="{A670F07A-ED95-478A-99AD-8A5FD1EC187D}" dt="2020-05-08T01:43:37.351" v="5653"/>
          <ac:inkMkLst>
            <pc:docMk/>
            <pc:sldMk cId="1737120283" sldId="336"/>
            <ac:inkMk id="135" creationId="{B98A842E-B65B-4CBE-B71A-36F6ABB72906}"/>
          </ac:inkMkLst>
        </pc:inkChg>
        <pc:inkChg chg="add del">
          <ac:chgData name="Jim Beland" userId="d41a4da1a37fb713" providerId="LiveId" clId="{A670F07A-ED95-478A-99AD-8A5FD1EC187D}" dt="2020-05-08T01:43:37.351" v="5653"/>
          <ac:inkMkLst>
            <pc:docMk/>
            <pc:sldMk cId="1737120283" sldId="336"/>
            <ac:inkMk id="136" creationId="{1CF5D206-C02F-4F54-8792-10A8908B0F28}"/>
          </ac:inkMkLst>
        </pc:inkChg>
        <pc:inkChg chg="add del">
          <ac:chgData name="Jim Beland" userId="d41a4da1a37fb713" providerId="LiveId" clId="{A670F07A-ED95-478A-99AD-8A5FD1EC187D}" dt="2020-05-08T01:43:37.351" v="5653"/>
          <ac:inkMkLst>
            <pc:docMk/>
            <pc:sldMk cId="1737120283" sldId="336"/>
            <ac:inkMk id="137" creationId="{08630079-E800-4CCA-8D53-701C2FAF1FD2}"/>
          </ac:inkMkLst>
        </pc:inkChg>
        <pc:inkChg chg="add del">
          <ac:chgData name="Jim Beland" userId="d41a4da1a37fb713" providerId="LiveId" clId="{A670F07A-ED95-478A-99AD-8A5FD1EC187D}" dt="2020-05-08T01:43:37.351" v="5653"/>
          <ac:inkMkLst>
            <pc:docMk/>
            <pc:sldMk cId="1737120283" sldId="336"/>
            <ac:inkMk id="138" creationId="{026D84AC-6504-4B1A-BFE1-B71A7D125963}"/>
          </ac:inkMkLst>
        </pc:inkChg>
        <pc:inkChg chg="add del">
          <ac:chgData name="Jim Beland" userId="d41a4da1a37fb713" providerId="LiveId" clId="{A670F07A-ED95-478A-99AD-8A5FD1EC187D}" dt="2020-05-08T01:43:37.351" v="5653"/>
          <ac:inkMkLst>
            <pc:docMk/>
            <pc:sldMk cId="1737120283" sldId="336"/>
            <ac:inkMk id="139" creationId="{7DF234C0-00B9-4DEA-A7C0-1062FCF63BC0}"/>
          </ac:inkMkLst>
        </pc:inkChg>
        <pc:inkChg chg="add del">
          <ac:chgData name="Jim Beland" userId="d41a4da1a37fb713" providerId="LiveId" clId="{A670F07A-ED95-478A-99AD-8A5FD1EC187D}" dt="2020-05-08T01:43:37.351" v="5653"/>
          <ac:inkMkLst>
            <pc:docMk/>
            <pc:sldMk cId="1737120283" sldId="336"/>
            <ac:inkMk id="140" creationId="{7A44D373-9F33-4516-B0C5-C257C49607A0}"/>
          </ac:inkMkLst>
        </pc:inkChg>
        <pc:inkChg chg="add del">
          <ac:chgData name="Jim Beland" userId="d41a4da1a37fb713" providerId="LiveId" clId="{A670F07A-ED95-478A-99AD-8A5FD1EC187D}" dt="2020-05-08T01:43:37.351" v="5653"/>
          <ac:inkMkLst>
            <pc:docMk/>
            <pc:sldMk cId="1737120283" sldId="336"/>
            <ac:inkMk id="141" creationId="{A9D9B2C1-86EC-4B4A-AF4F-E957E1A842AE}"/>
          </ac:inkMkLst>
        </pc:inkChg>
        <pc:inkChg chg="add del">
          <ac:chgData name="Jim Beland" userId="d41a4da1a37fb713" providerId="LiveId" clId="{A670F07A-ED95-478A-99AD-8A5FD1EC187D}" dt="2020-05-08T01:43:37.351" v="5653"/>
          <ac:inkMkLst>
            <pc:docMk/>
            <pc:sldMk cId="1737120283" sldId="336"/>
            <ac:inkMk id="143" creationId="{C7624DAA-B5BF-4E12-8736-910FF1B0E05C}"/>
          </ac:inkMkLst>
        </pc:inkChg>
        <pc:inkChg chg="add del">
          <ac:chgData name="Jim Beland" userId="d41a4da1a37fb713" providerId="LiveId" clId="{A670F07A-ED95-478A-99AD-8A5FD1EC187D}" dt="2020-05-08T01:43:37.351" v="5653"/>
          <ac:inkMkLst>
            <pc:docMk/>
            <pc:sldMk cId="1737120283" sldId="336"/>
            <ac:inkMk id="144" creationId="{4C9B15DC-0B33-47AB-8E80-172EFBF0DC8E}"/>
          </ac:inkMkLst>
        </pc:inkChg>
        <pc:inkChg chg="add del">
          <ac:chgData name="Jim Beland" userId="d41a4da1a37fb713" providerId="LiveId" clId="{A670F07A-ED95-478A-99AD-8A5FD1EC187D}" dt="2020-05-08T01:43:37.351" v="5653"/>
          <ac:inkMkLst>
            <pc:docMk/>
            <pc:sldMk cId="1737120283" sldId="336"/>
            <ac:inkMk id="145" creationId="{CEA2C8D7-1AE3-46BD-97D9-853F9B773637}"/>
          </ac:inkMkLst>
        </pc:inkChg>
        <pc:inkChg chg="add del">
          <ac:chgData name="Jim Beland" userId="d41a4da1a37fb713" providerId="LiveId" clId="{A670F07A-ED95-478A-99AD-8A5FD1EC187D}" dt="2020-05-08T01:43:37.351" v="5653"/>
          <ac:inkMkLst>
            <pc:docMk/>
            <pc:sldMk cId="1737120283" sldId="336"/>
            <ac:inkMk id="146" creationId="{4804FDEE-4F55-4130-B9B2-3E21DADB6B80}"/>
          </ac:inkMkLst>
        </pc:inkChg>
        <pc:inkChg chg="add del">
          <ac:chgData name="Jim Beland" userId="d41a4da1a37fb713" providerId="LiveId" clId="{A670F07A-ED95-478A-99AD-8A5FD1EC187D}" dt="2020-05-08T01:43:40.107" v="5655"/>
          <ac:inkMkLst>
            <pc:docMk/>
            <pc:sldMk cId="1737120283" sldId="336"/>
            <ac:inkMk id="147" creationId="{5287C7E2-1C00-4882-B2A1-6CABD704C3C4}"/>
          </ac:inkMkLst>
        </pc:inkChg>
        <pc:inkChg chg="add del">
          <ac:chgData name="Jim Beland" userId="d41a4da1a37fb713" providerId="LiveId" clId="{A670F07A-ED95-478A-99AD-8A5FD1EC187D}" dt="2020-05-08T01:43:40.107" v="5655"/>
          <ac:inkMkLst>
            <pc:docMk/>
            <pc:sldMk cId="1737120283" sldId="336"/>
            <ac:inkMk id="148" creationId="{5742C299-C70E-48B5-A287-2D8CF0E961F6}"/>
          </ac:inkMkLst>
        </pc:inkChg>
        <pc:inkChg chg="add">
          <ac:chgData name="Jim Beland" userId="d41a4da1a37fb713" providerId="LiveId" clId="{A670F07A-ED95-478A-99AD-8A5FD1EC187D}" dt="2020-05-08T01:43:40.107" v="5655"/>
          <ac:inkMkLst>
            <pc:docMk/>
            <pc:sldMk cId="1737120283" sldId="336"/>
            <ac:inkMk id="149" creationId="{98EDA061-50BE-4598-94FC-D574CDC61197}"/>
          </ac:inkMkLst>
        </pc:inkChg>
        <pc:inkChg chg="add">
          <ac:chgData name="Jim Beland" userId="d41a4da1a37fb713" providerId="LiveId" clId="{A670F07A-ED95-478A-99AD-8A5FD1EC187D}" dt="2020-05-08T01:43:40.930" v="5656" actId="9405"/>
          <ac:inkMkLst>
            <pc:docMk/>
            <pc:sldMk cId="1737120283" sldId="336"/>
            <ac:inkMk id="150" creationId="{9CF593F6-EEB0-48B1-BF8B-4CFE7C5CFD0C}"/>
          </ac:inkMkLst>
        </pc:inkChg>
        <pc:inkChg chg="add del">
          <ac:chgData name="Jim Beland" userId="d41a4da1a37fb713" providerId="LiveId" clId="{A670F07A-ED95-478A-99AD-8A5FD1EC187D}" dt="2020-05-08T01:43:46.577" v="5663"/>
          <ac:inkMkLst>
            <pc:docMk/>
            <pc:sldMk cId="1737120283" sldId="336"/>
            <ac:inkMk id="151" creationId="{A10797A0-0E0F-4611-BAA1-325C8AD40F62}"/>
          </ac:inkMkLst>
        </pc:inkChg>
        <pc:inkChg chg="add del">
          <ac:chgData name="Jim Beland" userId="d41a4da1a37fb713" providerId="LiveId" clId="{A670F07A-ED95-478A-99AD-8A5FD1EC187D}" dt="2020-05-08T01:43:46.577" v="5663"/>
          <ac:inkMkLst>
            <pc:docMk/>
            <pc:sldMk cId="1737120283" sldId="336"/>
            <ac:inkMk id="152" creationId="{5FD4AB87-B59A-43AA-8908-CD040DFAD174}"/>
          </ac:inkMkLst>
        </pc:inkChg>
        <pc:inkChg chg="add del">
          <ac:chgData name="Jim Beland" userId="d41a4da1a37fb713" providerId="LiveId" clId="{A670F07A-ED95-478A-99AD-8A5FD1EC187D}" dt="2020-05-08T01:43:46.577" v="5663"/>
          <ac:inkMkLst>
            <pc:docMk/>
            <pc:sldMk cId="1737120283" sldId="336"/>
            <ac:inkMk id="153" creationId="{C8D220B6-AF7B-498C-AD15-820519A58B40}"/>
          </ac:inkMkLst>
        </pc:inkChg>
        <pc:inkChg chg="add del">
          <ac:chgData name="Jim Beland" userId="d41a4da1a37fb713" providerId="LiveId" clId="{A670F07A-ED95-478A-99AD-8A5FD1EC187D}" dt="2020-05-08T01:43:46.577" v="5663"/>
          <ac:inkMkLst>
            <pc:docMk/>
            <pc:sldMk cId="1737120283" sldId="336"/>
            <ac:inkMk id="154" creationId="{51C0382B-84EF-4F62-BA2F-4566715A29E7}"/>
          </ac:inkMkLst>
        </pc:inkChg>
        <pc:inkChg chg="add del">
          <ac:chgData name="Jim Beland" userId="d41a4da1a37fb713" providerId="LiveId" clId="{A670F07A-ED95-478A-99AD-8A5FD1EC187D}" dt="2020-05-08T01:43:46.577" v="5663"/>
          <ac:inkMkLst>
            <pc:docMk/>
            <pc:sldMk cId="1737120283" sldId="336"/>
            <ac:inkMk id="155" creationId="{F1B58B40-57C0-48AA-A657-9E192CE52AF0}"/>
          </ac:inkMkLst>
        </pc:inkChg>
        <pc:inkChg chg="add del">
          <ac:chgData name="Jim Beland" userId="d41a4da1a37fb713" providerId="LiveId" clId="{A670F07A-ED95-478A-99AD-8A5FD1EC187D}" dt="2020-05-08T01:43:46.577" v="5663"/>
          <ac:inkMkLst>
            <pc:docMk/>
            <pc:sldMk cId="1737120283" sldId="336"/>
            <ac:inkMk id="156" creationId="{74B427D9-8FA8-4601-9B2C-82FEB1F35F54}"/>
          </ac:inkMkLst>
        </pc:inkChg>
        <pc:inkChg chg="add">
          <ac:chgData name="Jim Beland" userId="d41a4da1a37fb713" providerId="LiveId" clId="{A670F07A-ED95-478A-99AD-8A5FD1EC187D}" dt="2020-05-08T01:43:46.577" v="5663"/>
          <ac:inkMkLst>
            <pc:docMk/>
            <pc:sldMk cId="1737120283" sldId="336"/>
            <ac:inkMk id="157" creationId="{6F4D99B8-1E9B-4EA2-9F5B-5188C979CDC3}"/>
          </ac:inkMkLst>
        </pc:inkChg>
        <pc:inkChg chg="add">
          <ac:chgData name="Jim Beland" userId="d41a4da1a37fb713" providerId="LiveId" clId="{A670F07A-ED95-478A-99AD-8A5FD1EC187D}" dt="2020-05-08T01:43:52.857" v="5664" actId="9405"/>
          <ac:inkMkLst>
            <pc:docMk/>
            <pc:sldMk cId="1737120283" sldId="336"/>
            <ac:inkMk id="158" creationId="{F1274F5A-9EFB-42D5-AA55-DC42F17DA027}"/>
          </ac:inkMkLst>
        </pc:inkChg>
      </pc:sldChg>
      <pc:sldChg chg="delSp modSp add">
        <pc:chgData name="Jim Beland" userId="d41a4da1a37fb713" providerId="LiveId" clId="{A670F07A-ED95-478A-99AD-8A5FD1EC187D}" dt="2020-05-08T01:46:19.937" v="5760" actId="20577"/>
        <pc:sldMkLst>
          <pc:docMk/>
          <pc:sldMk cId="2924269523" sldId="337"/>
        </pc:sldMkLst>
        <pc:spChg chg="mod">
          <ac:chgData name="Jim Beland" userId="d41a4da1a37fb713" providerId="LiveId" clId="{A670F07A-ED95-478A-99AD-8A5FD1EC187D}" dt="2020-05-08T01:46:19.937" v="5760" actId="20577"/>
          <ac:spMkLst>
            <pc:docMk/>
            <pc:sldMk cId="2924269523" sldId="337"/>
            <ac:spMk id="4" creationId="{0BF6212E-4C81-4597-AC6C-8DA1EE274C4A}"/>
          </ac:spMkLst>
        </pc:spChg>
        <pc:inkChg chg="del">
          <ac:chgData name="Jim Beland" userId="d41a4da1a37fb713" providerId="LiveId" clId="{A670F07A-ED95-478A-99AD-8A5FD1EC187D}" dt="2020-05-08T01:45:23.049" v="5675"/>
          <ac:inkMkLst>
            <pc:docMk/>
            <pc:sldMk cId="2924269523" sldId="337"/>
            <ac:inkMk id="26" creationId="{A0C81EE6-B556-45BF-BB28-E796021CE191}"/>
          </ac:inkMkLst>
        </pc:inkChg>
        <pc:inkChg chg="del">
          <ac:chgData name="Jim Beland" userId="d41a4da1a37fb713" providerId="LiveId" clId="{A670F07A-ED95-478A-99AD-8A5FD1EC187D}" dt="2020-05-08T01:45:23.034" v="5672"/>
          <ac:inkMkLst>
            <pc:docMk/>
            <pc:sldMk cId="2924269523" sldId="337"/>
            <ac:inkMk id="36" creationId="{9BFE7FC4-95E1-4F48-977E-0908880A9519}"/>
          </ac:inkMkLst>
        </pc:inkChg>
        <pc:inkChg chg="del">
          <ac:chgData name="Jim Beland" userId="d41a4da1a37fb713" providerId="LiveId" clId="{A670F07A-ED95-478A-99AD-8A5FD1EC187D}" dt="2020-05-08T01:45:19.638" v="5667"/>
          <ac:inkMkLst>
            <pc:docMk/>
            <pc:sldMk cId="2924269523" sldId="337"/>
            <ac:inkMk id="49" creationId="{9F7BB4C2-5052-484B-BA43-4030DF997592}"/>
          </ac:inkMkLst>
        </pc:inkChg>
        <pc:inkChg chg="del">
          <ac:chgData name="Jim Beland" userId="d41a4da1a37fb713" providerId="LiveId" clId="{A670F07A-ED95-478A-99AD-8A5FD1EC187D}" dt="2020-05-08T01:45:19.639" v="5669"/>
          <ac:inkMkLst>
            <pc:docMk/>
            <pc:sldMk cId="2924269523" sldId="337"/>
            <ac:inkMk id="57" creationId="{EA3A45BE-A21E-47C5-9FB2-8501A0D698D7}"/>
          </ac:inkMkLst>
        </pc:inkChg>
        <pc:inkChg chg="del">
          <ac:chgData name="Jim Beland" userId="d41a4da1a37fb713" providerId="LiveId" clId="{A670F07A-ED95-478A-99AD-8A5FD1EC187D}" dt="2020-05-08T01:45:23.034" v="5671"/>
          <ac:inkMkLst>
            <pc:docMk/>
            <pc:sldMk cId="2924269523" sldId="337"/>
            <ac:inkMk id="130" creationId="{3A9A281D-CF6C-4C93-B333-76206126BB7A}"/>
          </ac:inkMkLst>
        </pc:inkChg>
        <pc:inkChg chg="del">
          <ac:chgData name="Jim Beland" userId="d41a4da1a37fb713" providerId="LiveId" clId="{A670F07A-ED95-478A-99AD-8A5FD1EC187D}" dt="2020-05-08T01:45:23.049" v="5676"/>
          <ac:inkMkLst>
            <pc:docMk/>
            <pc:sldMk cId="2924269523" sldId="337"/>
            <ac:inkMk id="131" creationId="{173AEC9A-2E9F-4B82-BEC0-1E209617536E}"/>
          </ac:inkMkLst>
        </pc:inkChg>
        <pc:inkChg chg="del">
          <ac:chgData name="Jim Beland" userId="d41a4da1a37fb713" providerId="LiveId" clId="{A670F07A-ED95-478A-99AD-8A5FD1EC187D}" dt="2020-05-08T01:45:23.049" v="5674"/>
          <ac:inkMkLst>
            <pc:docMk/>
            <pc:sldMk cId="2924269523" sldId="337"/>
            <ac:inkMk id="142" creationId="{D7D3193E-33BD-4E00-BBFE-921B53AC2C2C}"/>
          </ac:inkMkLst>
        </pc:inkChg>
        <pc:inkChg chg="del">
          <ac:chgData name="Jim Beland" userId="d41a4da1a37fb713" providerId="LiveId" clId="{A670F07A-ED95-478A-99AD-8A5FD1EC187D}" dt="2020-05-08T01:45:19.640" v="5670"/>
          <ac:inkMkLst>
            <pc:docMk/>
            <pc:sldMk cId="2924269523" sldId="337"/>
            <ac:inkMk id="149" creationId="{98EDA061-50BE-4598-94FC-D574CDC61197}"/>
          </ac:inkMkLst>
        </pc:inkChg>
        <pc:inkChg chg="del">
          <ac:chgData name="Jim Beland" userId="d41a4da1a37fb713" providerId="LiveId" clId="{A670F07A-ED95-478A-99AD-8A5FD1EC187D}" dt="2020-05-08T01:45:23.049" v="5673"/>
          <ac:inkMkLst>
            <pc:docMk/>
            <pc:sldMk cId="2924269523" sldId="337"/>
            <ac:inkMk id="150" creationId="{9CF593F6-EEB0-48B1-BF8B-4CFE7C5CFD0C}"/>
          </ac:inkMkLst>
        </pc:inkChg>
        <pc:inkChg chg="del">
          <ac:chgData name="Jim Beland" userId="d41a4da1a37fb713" providerId="LiveId" clId="{A670F07A-ED95-478A-99AD-8A5FD1EC187D}" dt="2020-05-08T01:45:19.639" v="5668"/>
          <ac:inkMkLst>
            <pc:docMk/>
            <pc:sldMk cId="2924269523" sldId="337"/>
            <ac:inkMk id="157" creationId="{6F4D99B8-1E9B-4EA2-9F5B-5188C979CDC3}"/>
          </ac:inkMkLst>
        </pc:inkChg>
        <pc:inkChg chg="del">
          <ac:chgData name="Jim Beland" userId="d41a4da1a37fb713" providerId="LiveId" clId="{A670F07A-ED95-478A-99AD-8A5FD1EC187D}" dt="2020-05-08T01:45:19.638" v="5666"/>
          <ac:inkMkLst>
            <pc:docMk/>
            <pc:sldMk cId="2924269523" sldId="337"/>
            <ac:inkMk id="158" creationId="{F1274F5A-9EFB-42D5-AA55-DC42F17DA027}"/>
          </ac:inkMkLst>
        </pc:inkChg>
      </pc:sldChg>
      <pc:sldChg chg="modSp add">
        <pc:chgData name="Jim Beland" userId="d41a4da1a37fb713" providerId="LiveId" clId="{A670F07A-ED95-478A-99AD-8A5FD1EC187D}" dt="2020-05-08T03:15:31.424" v="6822" actId="20577"/>
        <pc:sldMkLst>
          <pc:docMk/>
          <pc:sldMk cId="1633049702" sldId="338"/>
        </pc:sldMkLst>
        <pc:spChg chg="mod">
          <ac:chgData name="Jim Beland" userId="d41a4da1a37fb713" providerId="LiveId" clId="{A670F07A-ED95-478A-99AD-8A5FD1EC187D}" dt="2020-05-08T03:15:31.424" v="6822" actId="20577"/>
          <ac:spMkLst>
            <pc:docMk/>
            <pc:sldMk cId="1633049702" sldId="338"/>
            <ac:spMk id="2" creationId="{FE744466-242B-4913-BAC4-B5B22B77B130}"/>
          </ac:spMkLst>
        </pc:spChg>
        <pc:spChg chg="mod">
          <ac:chgData name="Jim Beland" userId="d41a4da1a37fb713" providerId="LiveId" clId="{A670F07A-ED95-478A-99AD-8A5FD1EC187D}" dt="2020-05-08T02:56:56.445" v="5874" actId="20577"/>
          <ac:spMkLst>
            <pc:docMk/>
            <pc:sldMk cId="1633049702" sldId="338"/>
            <ac:spMk id="3" creationId="{87B9CBFF-6041-412B-AEB0-745B23699164}"/>
          </ac:spMkLst>
        </pc:spChg>
      </pc:sldChg>
      <pc:sldChg chg="addSp modSp add">
        <pc:chgData name="Jim Beland" userId="d41a4da1a37fb713" providerId="LiveId" clId="{A670F07A-ED95-478A-99AD-8A5FD1EC187D}" dt="2020-05-08T02:58:51.277" v="5915" actId="11529"/>
        <pc:sldMkLst>
          <pc:docMk/>
          <pc:sldMk cId="2741968203" sldId="339"/>
        </pc:sldMkLst>
        <pc:spChg chg="mod">
          <ac:chgData name="Jim Beland" userId="d41a4da1a37fb713" providerId="LiveId" clId="{A670F07A-ED95-478A-99AD-8A5FD1EC187D}" dt="2020-05-08T02:58:16.642" v="5913" actId="20577"/>
          <ac:spMkLst>
            <pc:docMk/>
            <pc:sldMk cId="2741968203" sldId="339"/>
            <ac:spMk id="3" creationId="{87B9CBFF-6041-412B-AEB0-745B23699164}"/>
          </ac:spMkLst>
        </pc:spChg>
        <pc:cxnChg chg="add mod">
          <ac:chgData name="Jim Beland" userId="d41a4da1a37fb713" providerId="LiveId" clId="{A670F07A-ED95-478A-99AD-8A5FD1EC187D}" dt="2020-05-08T02:58:32.950" v="5914" actId="11529"/>
          <ac:cxnSpMkLst>
            <pc:docMk/>
            <pc:sldMk cId="2741968203" sldId="339"/>
            <ac:cxnSpMk id="5" creationId="{87143801-A319-46A7-9D5D-5A935B5D56BC}"/>
          </ac:cxnSpMkLst>
        </pc:cxnChg>
        <pc:cxnChg chg="add mod">
          <ac:chgData name="Jim Beland" userId="d41a4da1a37fb713" providerId="LiveId" clId="{A670F07A-ED95-478A-99AD-8A5FD1EC187D}" dt="2020-05-08T02:58:51.277" v="5915" actId="11529"/>
          <ac:cxnSpMkLst>
            <pc:docMk/>
            <pc:sldMk cId="2741968203" sldId="339"/>
            <ac:cxnSpMk id="7" creationId="{5B39F9EB-7BB3-4582-AE2E-8DB3D7C0CA17}"/>
          </ac:cxnSpMkLst>
        </pc:cxnChg>
      </pc:sldChg>
      <pc:sldChg chg="addSp delSp modSp add">
        <pc:chgData name="Jim Beland" userId="d41a4da1a37fb713" providerId="LiveId" clId="{A670F07A-ED95-478A-99AD-8A5FD1EC187D}" dt="2020-05-08T02:59:46.895" v="5927" actId="11529"/>
        <pc:sldMkLst>
          <pc:docMk/>
          <pc:sldMk cId="1132476802" sldId="340"/>
        </pc:sldMkLst>
        <pc:spChg chg="mod">
          <ac:chgData name="Jim Beland" userId="d41a4da1a37fb713" providerId="LiveId" clId="{A670F07A-ED95-478A-99AD-8A5FD1EC187D}" dt="2020-05-08T02:59:11.928" v="5922" actId="20577"/>
          <ac:spMkLst>
            <pc:docMk/>
            <pc:sldMk cId="1132476802" sldId="340"/>
            <ac:spMk id="3" creationId="{87B9CBFF-6041-412B-AEB0-745B23699164}"/>
          </ac:spMkLst>
        </pc:spChg>
        <pc:cxnChg chg="del">
          <ac:chgData name="Jim Beland" userId="d41a4da1a37fb713" providerId="LiveId" clId="{A670F07A-ED95-478A-99AD-8A5FD1EC187D}" dt="2020-05-08T02:59:22.238" v="5924" actId="478"/>
          <ac:cxnSpMkLst>
            <pc:docMk/>
            <pc:sldMk cId="1132476802" sldId="340"/>
            <ac:cxnSpMk id="5" creationId="{87143801-A319-46A7-9D5D-5A935B5D56BC}"/>
          </ac:cxnSpMkLst>
        </pc:cxnChg>
        <pc:cxnChg chg="add mod">
          <ac:chgData name="Jim Beland" userId="d41a4da1a37fb713" providerId="LiveId" clId="{A670F07A-ED95-478A-99AD-8A5FD1EC187D}" dt="2020-05-08T02:59:29.643" v="5925" actId="11529"/>
          <ac:cxnSpMkLst>
            <pc:docMk/>
            <pc:sldMk cId="1132476802" sldId="340"/>
            <ac:cxnSpMk id="6" creationId="{EE032A17-B988-4C62-A283-8CBD881CDA16}"/>
          </ac:cxnSpMkLst>
        </pc:cxnChg>
        <pc:cxnChg chg="del">
          <ac:chgData name="Jim Beland" userId="d41a4da1a37fb713" providerId="LiveId" clId="{A670F07A-ED95-478A-99AD-8A5FD1EC187D}" dt="2020-05-08T02:59:16.484" v="5923" actId="478"/>
          <ac:cxnSpMkLst>
            <pc:docMk/>
            <pc:sldMk cId="1132476802" sldId="340"/>
            <ac:cxnSpMk id="7" creationId="{5B39F9EB-7BB3-4582-AE2E-8DB3D7C0CA17}"/>
          </ac:cxnSpMkLst>
        </pc:cxnChg>
        <pc:cxnChg chg="add mod">
          <ac:chgData name="Jim Beland" userId="d41a4da1a37fb713" providerId="LiveId" clId="{A670F07A-ED95-478A-99AD-8A5FD1EC187D}" dt="2020-05-08T02:59:38.277" v="5926" actId="11529"/>
          <ac:cxnSpMkLst>
            <pc:docMk/>
            <pc:sldMk cId="1132476802" sldId="340"/>
            <ac:cxnSpMk id="9" creationId="{65F7CE7A-4EF1-40A7-AE60-7D47F55D8D93}"/>
          </ac:cxnSpMkLst>
        </pc:cxnChg>
        <pc:cxnChg chg="add mod">
          <ac:chgData name="Jim Beland" userId="d41a4da1a37fb713" providerId="LiveId" clId="{A670F07A-ED95-478A-99AD-8A5FD1EC187D}" dt="2020-05-08T02:59:46.895" v="5927" actId="11529"/>
          <ac:cxnSpMkLst>
            <pc:docMk/>
            <pc:sldMk cId="1132476802" sldId="340"/>
            <ac:cxnSpMk id="11" creationId="{F69DFFC1-5A6E-4F65-9568-6BEEEA425012}"/>
          </ac:cxnSpMkLst>
        </pc:cxnChg>
      </pc:sldChg>
      <pc:sldChg chg="addSp delSp modSp add">
        <pc:chgData name="Jim Beland" userId="d41a4da1a37fb713" providerId="LiveId" clId="{A670F07A-ED95-478A-99AD-8A5FD1EC187D}" dt="2020-05-08T03:00:52.244" v="5944" actId="11529"/>
        <pc:sldMkLst>
          <pc:docMk/>
          <pc:sldMk cId="3420564542" sldId="341"/>
        </pc:sldMkLst>
        <pc:spChg chg="mod">
          <ac:chgData name="Jim Beland" userId="d41a4da1a37fb713" providerId="LiveId" clId="{A670F07A-ED95-478A-99AD-8A5FD1EC187D}" dt="2020-05-08T03:00:02.718" v="5937" actId="20577"/>
          <ac:spMkLst>
            <pc:docMk/>
            <pc:sldMk cId="3420564542" sldId="341"/>
            <ac:spMk id="3" creationId="{87B9CBFF-6041-412B-AEB0-745B23699164}"/>
          </ac:spMkLst>
        </pc:spChg>
        <pc:cxnChg chg="add mod">
          <ac:chgData name="Jim Beland" userId="d41a4da1a37fb713" providerId="LiveId" clId="{A670F07A-ED95-478A-99AD-8A5FD1EC187D}" dt="2020-05-08T03:00:24.537" v="5941" actId="11529"/>
          <ac:cxnSpMkLst>
            <pc:docMk/>
            <pc:sldMk cId="3420564542" sldId="341"/>
            <ac:cxnSpMk id="5" creationId="{0E7A6DEE-4EFA-46E4-B8C1-218ACC047273}"/>
          </ac:cxnSpMkLst>
        </pc:cxnChg>
        <pc:cxnChg chg="del">
          <ac:chgData name="Jim Beland" userId="d41a4da1a37fb713" providerId="LiveId" clId="{A670F07A-ED95-478A-99AD-8A5FD1EC187D}" dt="2020-05-08T03:00:06.251" v="5938" actId="478"/>
          <ac:cxnSpMkLst>
            <pc:docMk/>
            <pc:sldMk cId="3420564542" sldId="341"/>
            <ac:cxnSpMk id="6" creationId="{EE032A17-B988-4C62-A283-8CBD881CDA16}"/>
          </ac:cxnSpMkLst>
        </pc:cxnChg>
        <pc:cxnChg chg="add mod">
          <ac:chgData name="Jim Beland" userId="d41a4da1a37fb713" providerId="LiveId" clId="{A670F07A-ED95-478A-99AD-8A5FD1EC187D}" dt="2020-05-08T03:00:30.562" v="5942" actId="11529"/>
          <ac:cxnSpMkLst>
            <pc:docMk/>
            <pc:sldMk cId="3420564542" sldId="341"/>
            <ac:cxnSpMk id="8" creationId="{10EFB8E9-7274-4593-AE08-E017AB70ABA5}"/>
          </ac:cxnSpMkLst>
        </pc:cxnChg>
        <pc:cxnChg chg="del">
          <ac:chgData name="Jim Beland" userId="d41a4da1a37fb713" providerId="LiveId" clId="{A670F07A-ED95-478A-99AD-8A5FD1EC187D}" dt="2020-05-08T03:00:09.130" v="5939" actId="478"/>
          <ac:cxnSpMkLst>
            <pc:docMk/>
            <pc:sldMk cId="3420564542" sldId="341"/>
            <ac:cxnSpMk id="9" creationId="{65F7CE7A-4EF1-40A7-AE60-7D47F55D8D93}"/>
          </ac:cxnSpMkLst>
        </pc:cxnChg>
        <pc:cxnChg chg="del">
          <ac:chgData name="Jim Beland" userId="d41a4da1a37fb713" providerId="LiveId" clId="{A670F07A-ED95-478A-99AD-8A5FD1EC187D}" dt="2020-05-08T03:00:14.405" v="5940" actId="478"/>
          <ac:cxnSpMkLst>
            <pc:docMk/>
            <pc:sldMk cId="3420564542" sldId="341"/>
            <ac:cxnSpMk id="11" creationId="{F69DFFC1-5A6E-4F65-9568-6BEEEA425012}"/>
          </ac:cxnSpMkLst>
        </pc:cxnChg>
        <pc:cxnChg chg="add mod">
          <ac:chgData name="Jim Beland" userId="d41a4da1a37fb713" providerId="LiveId" clId="{A670F07A-ED95-478A-99AD-8A5FD1EC187D}" dt="2020-05-08T03:00:39.601" v="5943" actId="11529"/>
          <ac:cxnSpMkLst>
            <pc:docMk/>
            <pc:sldMk cId="3420564542" sldId="341"/>
            <ac:cxnSpMk id="12" creationId="{5436A4A6-CCE0-472A-8FA5-A8E4C8B91739}"/>
          </ac:cxnSpMkLst>
        </pc:cxnChg>
        <pc:cxnChg chg="add mod">
          <ac:chgData name="Jim Beland" userId="d41a4da1a37fb713" providerId="LiveId" clId="{A670F07A-ED95-478A-99AD-8A5FD1EC187D}" dt="2020-05-08T03:00:52.244" v="5944" actId="11529"/>
          <ac:cxnSpMkLst>
            <pc:docMk/>
            <pc:sldMk cId="3420564542" sldId="341"/>
            <ac:cxnSpMk id="14" creationId="{58E60C12-087B-49A3-93F1-9AA072639F5E}"/>
          </ac:cxnSpMkLst>
        </pc:cxnChg>
      </pc:sldChg>
      <pc:sldChg chg="modSp add">
        <pc:chgData name="Jim Beland" userId="d41a4da1a37fb713" providerId="LiveId" clId="{A670F07A-ED95-478A-99AD-8A5FD1EC187D}" dt="2020-05-08T03:04:08.666" v="6130" actId="20577"/>
        <pc:sldMkLst>
          <pc:docMk/>
          <pc:sldMk cId="1433668674" sldId="342"/>
        </pc:sldMkLst>
        <pc:spChg chg="mod">
          <ac:chgData name="Jim Beland" userId="d41a4da1a37fb713" providerId="LiveId" clId="{A670F07A-ED95-478A-99AD-8A5FD1EC187D}" dt="2020-05-08T03:04:08.666" v="6130" actId="20577"/>
          <ac:spMkLst>
            <pc:docMk/>
            <pc:sldMk cId="1433668674" sldId="342"/>
            <ac:spMk id="3" creationId="{4B9BF4FE-499C-4CD0-AB18-83EB589EC98F}"/>
          </ac:spMkLst>
        </pc:spChg>
      </pc:sldChg>
      <pc:sldChg chg="modSp add">
        <pc:chgData name="Jim Beland" userId="d41a4da1a37fb713" providerId="LiveId" clId="{A670F07A-ED95-478A-99AD-8A5FD1EC187D}" dt="2020-05-08T03:05:38.852" v="6222" actId="20577"/>
        <pc:sldMkLst>
          <pc:docMk/>
          <pc:sldMk cId="818208474" sldId="343"/>
        </pc:sldMkLst>
        <pc:spChg chg="mod">
          <ac:chgData name="Jim Beland" userId="d41a4da1a37fb713" providerId="LiveId" clId="{A670F07A-ED95-478A-99AD-8A5FD1EC187D}" dt="2020-05-08T03:04:53.125" v="6139" actId="20577"/>
          <ac:spMkLst>
            <pc:docMk/>
            <pc:sldMk cId="818208474" sldId="343"/>
            <ac:spMk id="2" creationId="{AF8375B5-21CB-488E-89F0-8CE8C14896F1}"/>
          </ac:spMkLst>
        </pc:spChg>
        <pc:spChg chg="mod">
          <ac:chgData name="Jim Beland" userId="d41a4da1a37fb713" providerId="LiveId" clId="{A670F07A-ED95-478A-99AD-8A5FD1EC187D}" dt="2020-05-08T03:05:38.852" v="6222" actId="20577"/>
          <ac:spMkLst>
            <pc:docMk/>
            <pc:sldMk cId="818208474" sldId="343"/>
            <ac:spMk id="3" creationId="{1679E37F-3C73-4D73-AC36-AE16C859663B}"/>
          </ac:spMkLst>
        </pc:spChg>
      </pc:sldChg>
      <pc:sldChg chg="addSp delSp modSp add">
        <pc:chgData name="Jim Beland" userId="d41a4da1a37fb713" providerId="LiveId" clId="{A670F07A-ED95-478A-99AD-8A5FD1EC187D}" dt="2020-05-08T03:15:49.400" v="6830" actId="20577"/>
        <pc:sldMkLst>
          <pc:docMk/>
          <pc:sldMk cId="795728986" sldId="344"/>
        </pc:sldMkLst>
        <pc:spChg chg="mod">
          <ac:chgData name="Jim Beland" userId="d41a4da1a37fb713" providerId="LiveId" clId="{A670F07A-ED95-478A-99AD-8A5FD1EC187D}" dt="2020-05-08T03:15:49.400" v="6830" actId="20577"/>
          <ac:spMkLst>
            <pc:docMk/>
            <pc:sldMk cId="795728986" sldId="344"/>
            <ac:spMk id="2" creationId="{AF8375B5-21CB-488E-89F0-8CE8C14896F1}"/>
          </ac:spMkLst>
        </pc:spChg>
        <pc:spChg chg="mod">
          <ac:chgData name="Jim Beland" userId="d41a4da1a37fb713" providerId="LiveId" clId="{A670F07A-ED95-478A-99AD-8A5FD1EC187D}" dt="2020-05-08T03:10:07.708" v="6458" actId="313"/>
          <ac:spMkLst>
            <pc:docMk/>
            <pc:sldMk cId="795728986" sldId="344"/>
            <ac:spMk id="3" creationId="{1679E37F-3C73-4D73-AC36-AE16C859663B}"/>
          </ac:spMkLst>
        </pc:spChg>
        <pc:spChg chg="add mod">
          <ac:chgData name="Jim Beland" userId="d41a4da1a37fb713" providerId="LiveId" clId="{A670F07A-ED95-478A-99AD-8A5FD1EC187D}" dt="2020-05-08T03:07:23.260" v="6248" actId="1076"/>
          <ac:spMkLst>
            <pc:docMk/>
            <pc:sldMk cId="795728986" sldId="344"/>
            <ac:spMk id="14" creationId="{B33BE263-DC44-4480-8804-CA96B680E924}"/>
          </ac:spMkLst>
        </pc:spChg>
        <pc:spChg chg="add mod">
          <ac:chgData name="Jim Beland" userId="d41a4da1a37fb713" providerId="LiveId" clId="{A670F07A-ED95-478A-99AD-8A5FD1EC187D}" dt="2020-05-08T03:07:37.466" v="6253" actId="1076"/>
          <ac:spMkLst>
            <pc:docMk/>
            <pc:sldMk cId="795728986" sldId="344"/>
            <ac:spMk id="15" creationId="{C3207399-840C-4FE3-A8FA-A1652CFDD03F}"/>
          </ac:spMkLst>
        </pc:spChg>
        <pc:spChg chg="add mod">
          <ac:chgData name="Jim Beland" userId="d41a4da1a37fb713" providerId="LiveId" clId="{A670F07A-ED95-478A-99AD-8A5FD1EC187D}" dt="2020-05-08T03:07:53.783" v="6258" actId="1076"/>
          <ac:spMkLst>
            <pc:docMk/>
            <pc:sldMk cId="795728986" sldId="344"/>
            <ac:spMk id="16" creationId="{CF38E68C-5ADD-4106-9EB0-D9B2E84E8D53}"/>
          </ac:spMkLst>
        </pc:spChg>
        <pc:cxnChg chg="add mod">
          <ac:chgData name="Jim Beland" userId="d41a4da1a37fb713" providerId="LiveId" clId="{A670F07A-ED95-478A-99AD-8A5FD1EC187D}" dt="2020-05-08T03:06:41.657" v="6241" actId="1076"/>
          <ac:cxnSpMkLst>
            <pc:docMk/>
            <pc:sldMk cId="795728986" sldId="344"/>
            <ac:cxnSpMk id="5" creationId="{1F2DEF6F-CA39-4B03-80C5-19DD2CECA352}"/>
          </ac:cxnSpMkLst>
        </pc:cxnChg>
        <pc:cxnChg chg="add del mod">
          <ac:chgData name="Jim Beland" userId="d41a4da1a37fb713" providerId="LiveId" clId="{A670F07A-ED95-478A-99AD-8A5FD1EC187D}" dt="2020-05-08T03:06:35.475" v="6240" actId="478"/>
          <ac:cxnSpMkLst>
            <pc:docMk/>
            <pc:sldMk cId="795728986" sldId="344"/>
            <ac:cxnSpMk id="7" creationId="{B56D51C9-0654-4857-93A9-2D3B576AF9F4}"/>
          </ac:cxnSpMkLst>
        </pc:cxnChg>
        <pc:cxnChg chg="add del mod">
          <ac:chgData name="Jim Beland" userId="d41a4da1a37fb713" providerId="LiveId" clId="{A670F07A-ED95-478A-99AD-8A5FD1EC187D}" dt="2020-05-08T03:06:33.180" v="6239" actId="478"/>
          <ac:cxnSpMkLst>
            <pc:docMk/>
            <pc:sldMk cId="795728986" sldId="344"/>
            <ac:cxnSpMk id="9" creationId="{E538D57D-18B5-405C-B74C-EFFB90AB4611}"/>
          </ac:cxnSpMkLst>
        </pc:cxnChg>
        <pc:cxnChg chg="add mod">
          <ac:chgData name="Jim Beland" userId="d41a4da1a37fb713" providerId="LiveId" clId="{A670F07A-ED95-478A-99AD-8A5FD1EC187D}" dt="2020-05-08T03:06:50.041" v="6242" actId="11529"/>
          <ac:cxnSpMkLst>
            <pc:docMk/>
            <pc:sldMk cId="795728986" sldId="344"/>
            <ac:cxnSpMk id="11" creationId="{78E29F7B-EC20-4822-B2D5-79B5D89397F6}"/>
          </ac:cxnSpMkLst>
        </pc:cxnChg>
        <pc:cxnChg chg="add mod">
          <ac:chgData name="Jim Beland" userId="d41a4da1a37fb713" providerId="LiveId" clId="{A670F07A-ED95-478A-99AD-8A5FD1EC187D}" dt="2020-05-08T03:06:57.755" v="6243" actId="11529"/>
          <ac:cxnSpMkLst>
            <pc:docMk/>
            <pc:sldMk cId="795728986" sldId="344"/>
            <ac:cxnSpMk id="13" creationId="{07A14F33-33FD-427F-8B3C-BE659039750B}"/>
          </ac:cxnSpMkLst>
        </pc:cxnChg>
      </pc:sldChg>
      <pc:sldChg chg="modSp add">
        <pc:chgData name="Jim Beland" userId="d41a4da1a37fb713" providerId="LiveId" clId="{A670F07A-ED95-478A-99AD-8A5FD1EC187D}" dt="2020-05-08T03:11:31.070" v="6579" actId="20577"/>
        <pc:sldMkLst>
          <pc:docMk/>
          <pc:sldMk cId="460965378" sldId="345"/>
        </pc:sldMkLst>
        <pc:spChg chg="mod">
          <ac:chgData name="Jim Beland" userId="d41a4da1a37fb713" providerId="LiveId" clId="{A670F07A-ED95-478A-99AD-8A5FD1EC187D}" dt="2020-05-08T03:10:40.056" v="6468" actId="20577"/>
          <ac:spMkLst>
            <pc:docMk/>
            <pc:sldMk cId="460965378" sldId="345"/>
            <ac:spMk id="2" creationId="{77E78E0F-FA4E-4522-924A-AFFF343177DD}"/>
          </ac:spMkLst>
        </pc:spChg>
        <pc:spChg chg="mod">
          <ac:chgData name="Jim Beland" userId="d41a4da1a37fb713" providerId="LiveId" clId="{A670F07A-ED95-478A-99AD-8A5FD1EC187D}" dt="2020-05-08T03:11:31.070" v="6579" actId="20577"/>
          <ac:spMkLst>
            <pc:docMk/>
            <pc:sldMk cId="460965378" sldId="345"/>
            <ac:spMk id="3" creationId="{D4406FE1-8F69-41FF-8CE9-799120264EDA}"/>
          </ac:spMkLst>
        </pc:spChg>
      </pc:sldChg>
      <pc:sldChg chg="addSp delSp modSp add">
        <pc:chgData name="Jim Beland" userId="d41a4da1a37fb713" providerId="LiveId" clId="{A670F07A-ED95-478A-99AD-8A5FD1EC187D}" dt="2020-05-08T03:16:41.273" v="6838" actId="20577"/>
        <pc:sldMkLst>
          <pc:docMk/>
          <pc:sldMk cId="2302346399" sldId="346"/>
        </pc:sldMkLst>
        <pc:spChg chg="mod">
          <ac:chgData name="Jim Beland" userId="d41a4da1a37fb713" providerId="LiveId" clId="{A670F07A-ED95-478A-99AD-8A5FD1EC187D}" dt="2020-05-08T03:16:41.273" v="6838" actId="20577"/>
          <ac:spMkLst>
            <pc:docMk/>
            <pc:sldMk cId="2302346399" sldId="346"/>
            <ac:spMk id="2" creationId="{77E78E0F-FA4E-4522-924A-AFFF343177DD}"/>
          </ac:spMkLst>
        </pc:spChg>
        <pc:spChg chg="mod">
          <ac:chgData name="Jim Beland" userId="d41a4da1a37fb713" providerId="LiveId" clId="{A670F07A-ED95-478A-99AD-8A5FD1EC187D}" dt="2020-05-08T03:13:10.296" v="6802" actId="20577"/>
          <ac:spMkLst>
            <pc:docMk/>
            <pc:sldMk cId="2302346399" sldId="346"/>
            <ac:spMk id="3" creationId="{D4406FE1-8F69-41FF-8CE9-799120264EDA}"/>
          </ac:spMkLst>
        </pc:spChg>
        <pc:cxnChg chg="add mod">
          <ac:chgData name="Jim Beland" userId="d41a4da1a37fb713" providerId="LiveId" clId="{A670F07A-ED95-478A-99AD-8A5FD1EC187D}" dt="2020-05-08T03:13:22.627" v="6803" actId="11529"/>
          <ac:cxnSpMkLst>
            <pc:docMk/>
            <pc:sldMk cId="2302346399" sldId="346"/>
            <ac:cxnSpMk id="5" creationId="{D0B45A57-064E-45CF-9385-346E9F86D7CC}"/>
          </ac:cxnSpMkLst>
        </pc:cxnChg>
        <pc:cxnChg chg="add del mod">
          <ac:chgData name="Jim Beland" userId="d41a4da1a37fb713" providerId="LiveId" clId="{A670F07A-ED95-478A-99AD-8A5FD1EC187D}" dt="2020-05-08T03:14:06.481" v="6807" actId="11529"/>
          <ac:cxnSpMkLst>
            <pc:docMk/>
            <pc:sldMk cId="2302346399" sldId="346"/>
            <ac:cxnSpMk id="7" creationId="{4BCC30E5-B475-4AA5-B326-446C259B98E9}"/>
          </ac:cxnSpMkLst>
        </pc:cxnChg>
        <pc:cxnChg chg="add del mod">
          <ac:chgData name="Jim Beland" userId="d41a4da1a37fb713" providerId="LiveId" clId="{A670F07A-ED95-478A-99AD-8A5FD1EC187D}" dt="2020-05-08T03:14:02.665" v="6806" actId="11529"/>
          <ac:cxnSpMkLst>
            <pc:docMk/>
            <pc:sldMk cId="2302346399" sldId="346"/>
            <ac:cxnSpMk id="9" creationId="{CF8E3BE4-6A33-4C76-BEBB-8BC1D988FF34}"/>
          </ac:cxnSpMkLst>
        </pc:cxnChg>
        <pc:cxnChg chg="add mod">
          <ac:chgData name="Jim Beland" userId="d41a4da1a37fb713" providerId="LiveId" clId="{A670F07A-ED95-478A-99AD-8A5FD1EC187D}" dt="2020-05-08T03:14:25.883" v="6808" actId="11529"/>
          <ac:cxnSpMkLst>
            <pc:docMk/>
            <pc:sldMk cId="2302346399" sldId="346"/>
            <ac:cxnSpMk id="11" creationId="{660031D8-E02D-47D6-B872-0CB6CEAFC920}"/>
          </ac:cxnSpMkLst>
        </pc:cxnChg>
        <pc:cxnChg chg="add del mod">
          <ac:chgData name="Jim Beland" userId="d41a4da1a37fb713" providerId="LiveId" clId="{A670F07A-ED95-478A-99AD-8A5FD1EC187D}" dt="2020-05-08T03:14:37.290" v="6810" actId="11529"/>
          <ac:cxnSpMkLst>
            <pc:docMk/>
            <pc:sldMk cId="2302346399" sldId="346"/>
            <ac:cxnSpMk id="13" creationId="{D364E9B1-4D24-4594-B472-3BB91FB70CF2}"/>
          </ac:cxnSpMkLst>
        </pc:cxnChg>
        <pc:cxnChg chg="add mod">
          <ac:chgData name="Jim Beland" userId="d41a4da1a37fb713" providerId="LiveId" clId="{A670F07A-ED95-478A-99AD-8A5FD1EC187D}" dt="2020-05-08T03:14:54.808" v="6811" actId="11529"/>
          <ac:cxnSpMkLst>
            <pc:docMk/>
            <pc:sldMk cId="2302346399" sldId="346"/>
            <ac:cxnSpMk id="15" creationId="{AB3A138E-6F56-4669-A52E-141CBB15CDC7}"/>
          </ac:cxnSpMkLst>
        </pc:cxnChg>
      </pc:sldChg>
      <pc:sldChg chg="modSp add">
        <pc:chgData name="Jim Beland" userId="d41a4da1a37fb713" providerId="LiveId" clId="{A670F07A-ED95-478A-99AD-8A5FD1EC187D}" dt="2020-05-08T03:19:17.302" v="6982" actId="20577"/>
        <pc:sldMkLst>
          <pc:docMk/>
          <pc:sldMk cId="1420362554" sldId="347"/>
        </pc:sldMkLst>
        <pc:spChg chg="mod">
          <ac:chgData name="Jim Beland" userId="d41a4da1a37fb713" providerId="LiveId" clId="{A670F07A-ED95-478A-99AD-8A5FD1EC187D}" dt="2020-05-08T03:16:59.843" v="6847" actId="20577"/>
          <ac:spMkLst>
            <pc:docMk/>
            <pc:sldMk cId="1420362554" sldId="347"/>
            <ac:spMk id="2" creationId="{B573A58D-BCBD-4036-9741-B9A707BF6774}"/>
          </ac:spMkLst>
        </pc:spChg>
        <pc:spChg chg="mod">
          <ac:chgData name="Jim Beland" userId="d41a4da1a37fb713" providerId="LiveId" clId="{A670F07A-ED95-478A-99AD-8A5FD1EC187D}" dt="2020-05-08T03:19:17.302" v="6982" actId="20577"/>
          <ac:spMkLst>
            <pc:docMk/>
            <pc:sldMk cId="1420362554" sldId="347"/>
            <ac:spMk id="3" creationId="{0A0C0AF4-145F-4821-A2CA-69363AA2D4B1}"/>
          </ac:spMkLst>
        </pc:spChg>
      </pc:sldChg>
      <pc:sldChg chg="addSp delSp modSp add">
        <pc:chgData name="Jim Beland" userId="d41a4da1a37fb713" providerId="LiveId" clId="{A670F07A-ED95-478A-99AD-8A5FD1EC187D}" dt="2020-05-08T03:21:59.376" v="7022"/>
        <pc:sldMkLst>
          <pc:docMk/>
          <pc:sldMk cId="2090714367" sldId="348"/>
        </pc:sldMkLst>
        <pc:spChg chg="mod">
          <ac:chgData name="Jim Beland" userId="d41a4da1a37fb713" providerId="LiveId" clId="{A670F07A-ED95-478A-99AD-8A5FD1EC187D}" dt="2020-05-08T03:19:29.333" v="6994" actId="20577"/>
          <ac:spMkLst>
            <pc:docMk/>
            <pc:sldMk cId="2090714367" sldId="348"/>
            <ac:spMk id="3" creationId="{0A0C0AF4-145F-4821-A2CA-69363AA2D4B1}"/>
          </ac:spMkLst>
        </pc:spChg>
        <pc:spChg chg="add mod">
          <ac:chgData name="Jim Beland" userId="d41a4da1a37fb713" providerId="LiveId" clId="{A670F07A-ED95-478A-99AD-8A5FD1EC187D}" dt="2020-05-08T03:20:24.155" v="7002" actId="1076"/>
          <ac:spMkLst>
            <pc:docMk/>
            <pc:sldMk cId="2090714367" sldId="348"/>
            <ac:spMk id="10" creationId="{AF3A6480-9044-447E-802D-32E626209CB5}"/>
          </ac:spMkLst>
        </pc:spChg>
        <pc:spChg chg="add mod">
          <ac:chgData name="Jim Beland" userId="d41a4da1a37fb713" providerId="LiveId" clId="{A670F07A-ED95-478A-99AD-8A5FD1EC187D}" dt="2020-05-08T03:20:38.793" v="7007" actId="1076"/>
          <ac:spMkLst>
            <pc:docMk/>
            <pc:sldMk cId="2090714367" sldId="348"/>
            <ac:spMk id="11" creationId="{2AAA6112-0B63-4937-A931-35BF70F0B714}"/>
          </ac:spMkLst>
        </pc:spChg>
        <pc:spChg chg="add mod">
          <ac:chgData name="Jim Beland" userId="d41a4da1a37fb713" providerId="LiveId" clId="{A670F07A-ED95-478A-99AD-8A5FD1EC187D}" dt="2020-05-08T03:20:54.495" v="7012" actId="1076"/>
          <ac:spMkLst>
            <pc:docMk/>
            <pc:sldMk cId="2090714367" sldId="348"/>
            <ac:spMk id="12" creationId="{10408097-5135-4570-B0C0-32B78522F303}"/>
          </ac:spMkLst>
        </pc:spChg>
        <pc:inkChg chg="add del">
          <ac:chgData name="Jim Beland" userId="d41a4da1a37fb713" providerId="LiveId" clId="{A670F07A-ED95-478A-99AD-8A5FD1EC187D}" dt="2020-05-08T03:21:23.493" v="7017" actId="9405"/>
          <ac:inkMkLst>
            <pc:docMk/>
            <pc:sldMk cId="2090714367" sldId="348"/>
            <ac:inkMk id="13" creationId="{F38B7BA4-C35E-4447-93AA-602E979E96AD}"/>
          </ac:inkMkLst>
        </pc:inkChg>
        <pc:inkChg chg="add del">
          <ac:chgData name="Jim Beland" userId="d41a4da1a37fb713" providerId="LiveId" clId="{A670F07A-ED95-478A-99AD-8A5FD1EC187D}" dt="2020-05-08T03:21:23.014" v="7016" actId="9405"/>
          <ac:inkMkLst>
            <pc:docMk/>
            <pc:sldMk cId="2090714367" sldId="348"/>
            <ac:inkMk id="14" creationId="{33D06921-4919-4A5B-8D78-AD1B629BAA50}"/>
          </ac:inkMkLst>
        </pc:inkChg>
        <pc:inkChg chg="add">
          <ac:chgData name="Jim Beland" userId="d41a4da1a37fb713" providerId="LiveId" clId="{A670F07A-ED95-478A-99AD-8A5FD1EC187D}" dt="2020-05-08T03:21:19.127" v="7015"/>
          <ac:inkMkLst>
            <pc:docMk/>
            <pc:sldMk cId="2090714367" sldId="348"/>
            <ac:inkMk id="15" creationId="{7CB35D88-E6B6-4595-BF2A-DD4434F0AD1A}"/>
          </ac:inkMkLst>
        </pc:inkChg>
        <pc:inkChg chg="add del">
          <ac:chgData name="Jim Beland" userId="d41a4da1a37fb713" providerId="LiveId" clId="{A670F07A-ED95-478A-99AD-8A5FD1EC187D}" dt="2020-05-08T03:21:59.376" v="7022"/>
          <ac:inkMkLst>
            <pc:docMk/>
            <pc:sldMk cId="2090714367" sldId="348"/>
            <ac:inkMk id="16" creationId="{33EF0317-BCA2-4C74-86F2-145F52D6C087}"/>
          </ac:inkMkLst>
        </pc:inkChg>
        <pc:inkChg chg="add del">
          <ac:chgData name="Jim Beland" userId="d41a4da1a37fb713" providerId="LiveId" clId="{A670F07A-ED95-478A-99AD-8A5FD1EC187D}" dt="2020-05-08T03:21:58.950" v="7021"/>
          <ac:inkMkLst>
            <pc:docMk/>
            <pc:sldMk cId="2090714367" sldId="348"/>
            <ac:inkMk id="17" creationId="{A7DD4CE6-BF2F-4D9C-A2FD-BF4FDB45C6F4}"/>
          </ac:inkMkLst>
        </pc:inkChg>
        <pc:cxnChg chg="add mod">
          <ac:chgData name="Jim Beland" userId="d41a4da1a37fb713" providerId="LiveId" clId="{A670F07A-ED95-478A-99AD-8A5FD1EC187D}" dt="2020-05-08T03:19:44.841" v="6995" actId="11529"/>
          <ac:cxnSpMkLst>
            <pc:docMk/>
            <pc:sldMk cId="2090714367" sldId="348"/>
            <ac:cxnSpMk id="5" creationId="{1BA6E9AF-2A1A-4942-AC5F-76EEF6AD0474}"/>
          </ac:cxnSpMkLst>
        </pc:cxnChg>
        <pc:cxnChg chg="add mod">
          <ac:chgData name="Jim Beland" userId="d41a4da1a37fb713" providerId="LiveId" clId="{A670F07A-ED95-478A-99AD-8A5FD1EC187D}" dt="2020-05-08T03:19:57.606" v="6996" actId="11529"/>
          <ac:cxnSpMkLst>
            <pc:docMk/>
            <pc:sldMk cId="2090714367" sldId="348"/>
            <ac:cxnSpMk id="7" creationId="{1CF581C4-03E3-44B3-9748-AD64F5A9B216}"/>
          </ac:cxnSpMkLst>
        </pc:cxnChg>
        <pc:cxnChg chg="add mod">
          <ac:chgData name="Jim Beland" userId="d41a4da1a37fb713" providerId="LiveId" clId="{A670F07A-ED95-478A-99AD-8A5FD1EC187D}" dt="2020-05-08T03:20:04.080" v="6997" actId="11529"/>
          <ac:cxnSpMkLst>
            <pc:docMk/>
            <pc:sldMk cId="2090714367" sldId="348"/>
            <ac:cxnSpMk id="9" creationId="{C2F2E5DD-E807-4A8C-939F-3D26633A1F24}"/>
          </ac:cxnSpMkLst>
        </pc:cxnChg>
      </pc:sldChg>
      <pc:sldChg chg="add">
        <pc:chgData name="Jim Beland" userId="d41a4da1a37fb713" providerId="LiveId" clId="{A670F07A-ED95-478A-99AD-8A5FD1EC187D}" dt="2020-05-08T03:21:46.960" v="7020"/>
        <pc:sldMkLst>
          <pc:docMk/>
          <pc:sldMk cId="3920326576" sldId="349"/>
        </pc:sldMkLst>
      </pc:sldChg>
      <pc:sldChg chg="addSp delSp add">
        <pc:chgData name="Jim Beland" userId="d41a4da1a37fb713" providerId="LiveId" clId="{A670F07A-ED95-478A-99AD-8A5FD1EC187D}" dt="2020-05-08T03:24:59.930" v="7154"/>
        <pc:sldMkLst>
          <pc:docMk/>
          <pc:sldMk cId="1446655675" sldId="350"/>
        </pc:sldMkLst>
        <pc:inkChg chg="add del">
          <ac:chgData name="Jim Beland" userId="d41a4da1a37fb713" providerId="LiveId" clId="{A670F07A-ED95-478A-99AD-8A5FD1EC187D}" dt="2020-05-08T03:22:35.625" v="7026"/>
          <ac:inkMkLst>
            <pc:docMk/>
            <pc:sldMk cId="1446655675" sldId="350"/>
            <ac:inkMk id="4" creationId="{1CD8B2EC-F6AC-4D51-87AD-30F8A1EDE572}"/>
          </ac:inkMkLst>
        </pc:inkChg>
        <pc:inkChg chg="add del">
          <ac:chgData name="Jim Beland" userId="d41a4da1a37fb713" providerId="LiveId" clId="{A670F07A-ED95-478A-99AD-8A5FD1EC187D}" dt="2020-05-08T03:22:35.625" v="7026"/>
          <ac:inkMkLst>
            <pc:docMk/>
            <pc:sldMk cId="1446655675" sldId="350"/>
            <ac:inkMk id="6" creationId="{CDD51391-16D1-4016-A878-3E7D90525B7B}"/>
          </ac:inkMkLst>
        </pc:inkChg>
        <pc:inkChg chg="add del">
          <ac:chgData name="Jim Beland" userId="d41a4da1a37fb713" providerId="LiveId" clId="{A670F07A-ED95-478A-99AD-8A5FD1EC187D}" dt="2020-05-08T03:22:40.478" v="7032"/>
          <ac:inkMkLst>
            <pc:docMk/>
            <pc:sldMk cId="1446655675" sldId="350"/>
            <ac:inkMk id="8" creationId="{58C20B5C-8F04-4497-9907-3CCDD7A440AF}"/>
          </ac:inkMkLst>
        </pc:inkChg>
        <pc:inkChg chg="add del">
          <ac:chgData name="Jim Beland" userId="d41a4da1a37fb713" providerId="LiveId" clId="{A670F07A-ED95-478A-99AD-8A5FD1EC187D}" dt="2020-05-08T03:22:40.478" v="7032"/>
          <ac:inkMkLst>
            <pc:docMk/>
            <pc:sldMk cId="1446655675" sldId="350"/>
            <ac:inkMk id="13" creationId="{E5C046BE-6F1F-40F1-B87A-BF80689E9A55}"/>
          </ac:inkMkLst>
        </pc:inkChg>
        <pc:inkChg chg="add del">
          <ac:chgData name="Jim Beland" userId="d41a4da1a37fb713" providerId="LiveId" clId="{A670F07A-ED95-478A-99AD-8A5FD1EC187D}" dt="2020-05-08T03:22:40.478" v="7032"/>
          <ac:inkMkLst>
            <pc:docMk/>
            <pc:sldMk cId="1446655675" sldId="350"/>
            <ac:inkMk id="14" creationId="{61F8863C-C79C-47A6-9585-152980F358F8}"/>
          </ac:inkMkLst>
        </pc:inkChg>
        <pc:inkChg chg="add del">
          <ac:chgData name="Jim Beland" userId="d41a4da1a37fb713" providerId="LiveId" clId="{A670F07A-ED95-478A-99AD-8A5FD1EC187D}" dt="2020-05-08T03:22:40.478" v="7032"/>
          <ac:inkMkLst>
            <pc:docMk/>
            <pc:sldMk cId="1446655675" sldId="350"/>
            <ac:inkMk id="15" creationId="{DBD42604-DD65-41AE-8B67-742E89FAA95E}"/>
          </ac:inkMkLst>
        </pc:inkChg>
        <pc:inkChg chg="add del">
          <ac:chgData name="Jim Beland" userId="d41a4da1a37fb713" providerId="LiveId" clId="{A670F07A-ED95-478A-99AD-8A5FD1EC187D}" dt="2020-05-08T03:22:40.478" v="7032"/>
          <ac:inkMkLst>
            <pc:docMk/>
            <pc:sldMk cId="1446655675" sldId="350"/>
            <ac:inkMk id="18" creationId="{8E294FCF-C73A-4826-BD58-3BE69377E3D0}"/>
          </ac:inkMkLst>
        </pc:inkChg>
        <pc:inkChg chg="add del">
          <ac:chgData name="Jim Beland" userId="d41a4da1a37fb713" providerId="LiveId" clId="{A670F07A-ED95-478A-99AD-8A5FD1EC187D}" dt="2020-05-08T03:22:40.478" v="7032"/>
          <ac:inkMkLst>
            <pc:docMk/>
            <pc:sldMk cId="1446655675" sldId="350"/>
            <ac:inkMk id="19" creationId="{6890BB11-16BC-47EB-BF11-D0E89DC2D67B}"/>
          </ac:inkMkLst>
        </pc:inkChg>
        <pc:inkChg chg="add del">
          <ac:chgData name="Jim Beland" userId="d41a4da1a37fb713" providerId="LiveId" clId="{A670F07A-ED95-478A-99AD-8A5FD1EC187D}" dt="2020-05-08T03:22:40.478" v="7032"/>
          <ac:inkMkLst>
            <pc:docMk/>
            <pc:sldMk cId="1446655675" sldId="350"/>
            <ac:inkMk id="20" creationId="{4776B8A7-2D41-4CB6-B841-6D9248313AE4}"/>
          </ac:inkMkLst>
        </pc:inkChg>
        <pc:inkChg chg="add del">
          <ac:chgData name="Jim Beland" userId="d41a4da1a37fb713" providerId="LiveId" clId="{A670F07A-ED95-478A-99AD-8A5FD1EC187D}" dt="2020-05-08T03:22:53.380" v="7051"/>
          <ac:inkMkLst>
            <pc:docMk/>
            <pc:sldMk cId="1446655675" sldId="350"/>
            <ac:inkMk id="21" creationId="{A66A919E-8EAA-4EA2-A6E9-BC4E0E8356B7}"/>
          </ac:inkMkLst>
        </pc:inkChg>
        <pc:inkChg chg="add del">
          <ac:chgData name="Jim Beland" userId="d41a4da1a37fb713" providerId="LiveId" clId="{A670F07A-ED95-478A-99AD-8A5FD1EC187D}" dt="2020-05-08T03:22:53.380" v="7051"/>
          <ac:inkMkLst>
            <pc:docMk/>
            <pc:sldMk cId="1446655675" sldId="350"/>
            <ac:inkMk id="22" creationId="{380A2F3B-0199-4E66-B145-2313D1CC4520}"/>
          </ac:inkMkLst>
        </pc:inkChg>
        <pc:inkChg chg="add del">
          <ac:chgData name="Jim Beland" userId="d41a4da1a37fb713" providerId="LiveId" clId="{A670F07A-ED95-478A-99AD-8A5FD1EC187D}" dt="2020-05-08T03:22:53.380" v="7051"/>
          <ac:inkMkLst>
            <pc:docMk/>
            <pc:sldMk cId="1446655675" sldId="350"/>
            <ac:inkMk id="23" creationId="{D14EC2B5-CF99-446B-903E-CA887A355C6C}"/>
          </ac:inkMkLst>
        </pc:inkChg>
        <pc:inkChg chg="add del">
          <ac:chgData name="Jim Beland" userId="d41a4da1a37fb713" providerId="LiveId" clId="{A670F07A-ED95-478A-99AD-8A5FD1EC187D}" dt="2020-05-08T03:22:53.380" v="7051"/>
          <ac:inkMkLst>
            <pc:docMk/>
            <pc:sldMk cId="1446655675" sldId="350"/>
            <ac:inkMk id="24" creationId="{7EE9C334-BB47-4E43-9AA1-C955F5218AC3}"/>
          </ac:inkMkLst>
        </pc:inkChg>
        <pc:inkChg chg="add del">
          <ac:chgData name="Jim Beland" userId="d41a4da1a37fb713" providerId="LiveId" clId="{A670F07A-ED95-478A-99AD-8A5FD1EC187D}" dt="2020-05-08T03:22:53.380" v="7051"/>
          <ac:inkMkLst>
            <pc:docMk/>
            <pc:sldMk cId="1446655675" sldId="350"/>
            <ac:inkMk id="25" creationId="{5B473D80-9E73-4E90-901F-BF085414B859}"/>
          </ac:inkMkLst>
        </pc:inkChg>
        <pc:inkChg chg="add del">
          <ac:chgData name="Jim Beland" userId="d41a4da1a37fb713" providerId="LiveId" clId="{A670F07A-ED95-478A-99AD-8A5FD1EC187D}" dt="2020-05-08T03:22:53.380" v="7051"/>
          <ac:inkMkLst>
            <pc:docMk/>
            <pc:sldMk cId="1446655675" sldId="350"/>
            <ac:inkMk id="26" creationId="{4226062F-A1B5-47E2-98BF-CFC24FD4A2AF}"/>
          </ac:inkMkLst>
        </pc:inkChg>
        <pc:inkChg chg="add del">
          <ac:chgData name="Jim Beland" userId="d41a4da1a37fb713" providerId="LiveId" clId="{A670F07A-ED95-478A-99AD-8A5FD1EC187D}" dt="2020-05-08T03:22:53.380" v="7051"/>
          <ac:inkMkLst>
            <pc:docMk/>
            <pc:sldMk cId="1446655675" sldId="350"/>
            <ac:inkMk id="27" creationId="{0DA14376-1334-4558-BA62-CE84A2531564}"/>
          </ac:inkMkLst>
        </pc:inkChg>
        <pc:inkChg chg="add del">
          <ac:chgData name="Jim Beland" userId="d41a4da1a37fb713" providerId="LiveId" clId="{A670F07A-ED95-478A-99AD-8A5FD1EC187D}" dt="2020-05-08T03:22:53.380" v="7051"/>
          <ac:inkMkLst>
            <pc:docMk/>
            <pc:sldMk cId="1446655675" sldId="350"/>
            <ac:inkMk id="28" creationId="{C8B9B1F0-1A9A-40FA-8C48-306496D88FAB}"/>
          </ac:inkMkLst>
        </pc:inkChg>
        <pc:inkChg chg="add del">
          <ac:chgData name="Jim Beland" userId="d41a4da1a37fb713" providerId="LiveId" clId="{A670F07A-ED95-478A-99AD-8A5FD1EC187D}" dt="2020-05-08T03:22:53.380" v="7051"/>
          <ac:inkMkLst>
            <pc:docMk/>
            <pc:sldMk cId="1446655675" sldId="350"/>
            <ac:inkMk id="29" creationId="{33C5C8B7-106D-4287-B820-B9A8B82545FB}"/>
          </ac:inkMkLst>
        </pc:inkChg>
        <pc:inkChg chg="add del">
          <ac:chgData name="Jim Beland" userId="d41a4da1a37fb713" providerId="LiveId" clId="{A670F07A-ED95-478A-99AD-8A5FD1EC187D}" dt="2020-05-08T03:22:53.380" v="7051"/>
          <ac:inkMkLst>
            <pc:docMk/>
            <pc:sldMk cId="1446655675" sldId="350"/>
            <ac:inkMk id="30" creationId="{7C5BBAB7-31F0-45DF-8F1B-B39CC982C6AA}"/>
          </ac:inkMkLst>
        </pc:inkChg>
        <pc:inkChg chg="add del">
          <ac:chgData name="Jim Beland" userId="d41a4da1a37fb713" providerId="LiveId" clId="{A670F07A-ED95-478A-99AD-8A5FD1EC187D}" dt="2020-05-08T03:22:53.380" v="7051"/>
          <ac:inkMkLst>
            <pc:docMk/>
            <pc:sldMk cId="1446655675" sldId="350"/>
            <ac:inkMk id="31" creationId="{559D0B8D-B4AA-4733-B5EB-C6A994500700}"/>
          </ac:inkMkLst>
        </pc:inkChg>
        <pc:inkChg chg="add del">
          <ac:chgData name="Jim Beland" userId="d41a4da1a37fb713" providerId="LiveId" clId="{A670F07A-ED95-478A-99AD-8A5FD1EC187D}" dt="2020-05-08T03:22:53.380" v="7051"/>
          <ac:inkMkLst>
            <pc:docMk/>
            <pc:sldMk cId="1446655675" sldId="350"/>
            <ac:inkMk id="32" creationId="{F39F0B52-9FBB-47A1-A64E-7221870E4A48}"/>
          </ac:inkMkLst>
        </pc:inkChg>
        <pc:inkChg chg="add del">
          <ac:chgData name="Jim Beland" userId="d41a4da1a37fb713" providerId="LiveId" clId="{A670F07A-ED95-478A-99AD-8A5FD1EC187D}" dt="2020-05-08T03:22:53.380" v="7051"/>
          <ac:inkMkLst>
            <pc:docMk/>
            <pc:sldMk cId="1446655675" sldId="350"/>
            <ac:inkMk id="33" creationId="{1BD2D5E1-AF9F-4D82-A222-55BB5491DD59}"/>
          </ac:inkMkLst>
        </pc:inkChg>
        <pc:inkChg chg="add del">
          <ac:chgData name="Jim Beland" userId="d41a4da1a37fb713" providerId="LiveId" clId="{A670F07A-ED95-478A-99AD-8A5FD1EC187D}" dt="2020-05-08T03:22:53.380" v="7051"/>
          <ac:inkMkLst>
            <pc:docMk/>
            <pc:sldMk cId="1446655675" sldId="350"/>
            <ac:inkMk id="34" creationId="{66721D9C-F7DB-4DC4-9124-5BC75C4BA328}"/>
          </ac:inkMkLst>
        </pc:inkChg>
        <pc:inkChg chg="add del">
          <ac:chgData name="Jim Beland" userId="d41a4da1a37fb713" providerId="LiveId" clId="{A670F07A-ED95-478A-99AD-8A5FD1EC187D}" dt="2020-05-08T03:22:53.380" v="7051"/>
          <ac:inkMkLst>
            <pc:docMk/>
            <pc:sldMk cId="1446655675" sldId="350"/>
            <ac:inkMk id="35" creationId="{3276FC74-E4A8-4510-B10D-F9C6FB2D5F35}"/>
          </ac:inkMkLst>
        </pc:inkChg>
        <pc:inkChg chg="add del">
          <ac:chgData name="Jim Beland" userId="d41a4da1a37fb713" providerId="LiveId" clId="{A670F07A-ED95-478A-99AD-8A5FD1EC187D}" dt="2020-05-08T03:22:53.380" v="7051"/>
          <ac:inkMkLst>
            <pc:docMk/>
            <pc:sldMk cId="1446655675" sldId="350"/>
            <ac:inkMk id="36" creationId="{84525BDE-0015-4B75-B080-5DC25B346C2A}"/>
          </ac:inkMkLst>
        </pc:inkChg>
        <pc:inkChg chg="add del">
          <ac:chgData name="Jim Beland" userId="d41a4da1a37fb713" providerId="LiveId" clId="{A670F07A-ED95-478A-99AD-8A5FD1EC187D}" dt="2020-05-08T03:22:53.380" v="7051"/>
          <ac:inkMkLst>
            <pc:docMk/>
            <pc:sldMk cId="1446655675" sldId="350"/>
            <ac:inkMk id="37" creationId="{6947A2B8-128C-493E-A5F3-C45D9777DF79}"/>
          </ac:inkMkLst>
        </pc:inkChg>
        <pc:inkChg chg="add del">
          <ac:chgData name="Jim Beland" userId="d41a4da1a37fb713" providerId="LiveId" clId="{A670F07A-ED95-478A-99AD-8A5FD1EC187D}" dt="2020-05-08T03:22:53.380" v="7051"/>
          <ac:inkMkLst>
            <pc:docMk/>
            <pc:sldMk cId="1446655675" sldId="350"/>
            <ac:inkMk id="38" creationId="{8F319251-E92B-4DD8-9D56-7A3A3486AFCC}"/>
          </ac:inkMkLst>
        </pc:inkChg>
        <pc:inkChg chg="add del">
          <ac:chgData name="Jim Beland" userId="d41a4da1a37fb713" providerId="LiveId" clId="{A670F07A-ED95-478A-99AD-8A5FD1EC187D}" dt="2020-05-08T03:22:53.380" v="7051"/>
          <ac:inkMkLst>
            <pc:docMk/>
            <pc:sldMk cId="1446655675" sldId="350"/>
            <ac:inkMk id="39" creationId="{3C0F9B0E-762F-4CF0-B7CA-B03EC97ED319}"/>
          </ac:inkMkLst>
        </pc:inkChg>
        <pc:inkChg chg="add del">
          <ac:chgData name="Jim Beland" userId="d41a4da1a37fb713" providerId="LiveId" clId="{A670F07A-ED95-478A-99AD-8A5FD1EC187D}" dt="2020-05-08T03:22:55.193" v="7053"/>
          <ac:inkMkLst>
            <pc:docMk/>
            <pc:sldMk cId="1446655675" sldId="350"/>
            <ac:inkMk id="40" creationId="{A116E598-7B0A-47ED-B9A8-501A90B8DEF1}"/>
          </ac:inkMkLst>
        </pc:inkChg>
        <pc:inkChg chg="add del">
          <ac:chgData name="Jim Beland" userId="d41a4da1a37fb713" providerId="LiveId" clId="{A670F07A-ED95-478A-99AD-8A5FD1EC187D}" dt="2020-05-08T03:22:56.360" v="7054" actId="9405"/>
          <ac:inkMkLst>
            <pc:docMk/>
            <pc:sldMk cId="1446655675" sldId="350"/>
            <ac:inkMk id="41" creationId="{4382235C-BA2F-4B53-A815-5959806D21D1}"/>
          </ac:inkMkLst>
        </pc:inkChg>
        <pc:inkChg chg="add">
          <ac:chgData name="Jim Beland" userId="d41a4da1a37fb713" providerId="LiveId" clId="{A670F07A-ED95-478A-99AD-8A5FD1EC187D}" dt="2020-05-08T03:22:55.193" v="7053"/>
          <ac:inkMkLst>
            <pc:docMk/>
            <pc:sldMk cId="1446655675" sldId="350"/>
            <ac:inkMk id="42" creationId="{DE233F0C-444F-4BCB-BFCA-946526B26B70}"/>
          </ac:inkMkLst>
        </pc:inkChg>
        <pc:inkChg chg="add del">
          <ac:chgData name="Jim Beland" userId="d41a4da1a37fb713" providerId="LiveId" clId="{A670F07A-ED95-478A-99AD-8A5FD1EC187D}" dt="2020-05-08T03:23:00.238" v="7058"/>
          <ac:inkMkLst>
            <pc:docMk/>
            <pc:sldMk cId="1446655675" sldId="350"/>
            <ac:inkMk id="43" creationId="{EF9EABB8-108C-49D1-A8B7-FBC22D811011}"/>
          </ac:inkMkLst>
        </pc:inkChg>
        <pc:inkChg chg="add del">
          <ac:chgData name="Jim Beland" userId="d41a4da1a37fb713" providerId="LiveId" clId="{A670F07A-ED95-478A-99AD-8A5FD1EC187D}" dt="2020-05-08T03:23:00.238" v="7058"/>
          <ac:inkMkLst>
            <pc:docMk/>
            <pc:sldMk cId="1446655675" sldId="350"/>
            <ac:inkMk id="44" creationId="{7E36CE12-8F0D-4F21-AC60-A4F8F39ED8E1}"/>
          </ac:inkMkLst>
        </pc:inkChg>
        <pc:inkChg chg="add del">
          <ac:chgData name="Jim Beland" userId="d41a4da1a37fb713" providerId="LiveId" clId="{A670F07A-ED95-478A-99AD-8A5FD1EC187D}" dt="2020-05-08T03:23:00.238" v="7058"/>
          <ac:inkMkLst>
            <pc:docMk/>
            <pc:sldMk cId="1446655675" sldId="350"/>
            <ac:inkMk id="45" creationId="{42BC15F7-EB5B-42CB-9D44-5EF4C6F12707}"/>
          </ac:inkMkLst>
        </pc:inkChg>
        <pc:inkChg chg="add del">
          <ac:chgData name="Jim Beland" userId="d41a4da1a37fb713" providerId="LiveId" clId="{A670F07A-ED95-478A-99AD-8A5FD1EC187D}" dt="2020-05-08T03:23:01.730" v="7060"/>
          <ac:inkMkLst>
            <pc:docMk/>
            <pc:sldMk cId="1446655675" sldId="350"/>
            <ac:inkMk id="46" creationId="{5109B772-FEEC-4E04-8E66-B8EFE0698565}"/>
          </ac:inkMkLst>
        </pc:inkChg>
        <pc:inkChg chg="add del">
          <ac:chgData name="Jim Beland" userId="d41a4da1a37fb713" providerId="LiveId" clId="{A670F07A-ED95-478A-99AD-8A5FD1EC187D}" dt="2020-05-08T03:23:01.730" v="7060"/>
          <ac:inkMkLst>
            <pc:docMk/>
            <pc:sldMk cId="1446655675" sldId="350"/>
            <ac:inkMk id="47" creationId="{46BD155F-5090-46C9-96B7-DBFC33193DAF}"/>
          </ac:inkMkLst>
        </pc:inkChg>
        <pc:inkChg chg="add">
          <ac:chgData name="Jim Beland" userId="d41a4da1a37fb713" providerId="LiveId" clId="{A670F07A-ED95-478A-99AD-8A5FD1EC187D}" dt="2020-05-08T03:23:01.730" v="7060"/>
          <ac:inkMkLst>
            <pc:docMk/>
            <pc:sldMk cId="1446655675" sldId="350"/>
            <ac:inkMk id="48" creationId="{6DFE7674-7E98-45E8-BAA2-05D1D1D2DF97}"/>
          </ac:inkMkLst>
        </pc:inkChg>
        <pc:inkChg chg="add del">
          <ac:chgData name="Jim Beland" userId="d41a4da1a37fb713" providerId="LiveId" clId="{A670F07A-ED95-478A-99AD-8A5FD1EC187D}" dt="2020-05-08T03:23:17.766" v="7077"/>
          <ac:inkMkLst>
            <pc:docMk/>
            <pc:sldMk cId="1446655675" sldId="350"/>
            <ac:inkMk id="49" creationId="{9E8D2F15-C663-4C19-923E-BA85D1D59DCB}"/>
          </ac:inkMkLst>
        </pc:inkChg>
        <pc:inkChg chg="add del">
          <ac:chgData name="Jim Beland" userId="d41a4da1a37fb713" providerId="LiveId" clId="{A670F07A-ED95-478A-99AD-8A5FD1EC187D}" dt="2020-05-08T03:23:17.766" v="7077"/>
          <ac:inkMkLst>
            <pc:docMk/>
            <pc:sldMk cId="1446655675" sldId="350"/>
            <ac:inkMk id="50" creationId="{A96FE358-5D19-4B55-8E66-B34F1FB85528}"/>
          </ac:inkMkLst>
        </pc:inkChg>
        <pc:inkChg chg="add del">
          <ac:chgData name="Jim Beland" userId="d41a4da1a37fb713" providerId="LiveId" clId="{A670F07A-ED95-478A-99AD-8A5FD1EC187D}" dt="2020-05-08T03:23:17.766" v="7077"/>
          <ac:inkMkLst>
            <pc:docMk/>
            <pc:sldMk cId="1446655675" sldId="350"/>
            <ac:inkMk id="51" creationId="{9191B5D7-6FC4-4CF2-8EB8-A0E8D5BA58CF}"/>
          </ac:inkMkLst>
        </pc:inkChg>
        <pc:inkChg chg="add del">
          <ac:chgData name="Jim Beland" userId="d41a4da1a37fb713" providerId="LiveId" clId="{A670F07A-ED95-478A-99AD-8A5FD1EC187D}" dt="2020-05-08T03:23:17.766" v="7077"/>
          <ac:inkMkLst>
            <pc:docMk/>
            <pc:sldMk cId="1446655675" sldId="350"/>
            <ac:inkMk id="52" creationId="{4D07F6FA-2497-4B03-810C-8302A5622141}"/>
          </ac:inkMkLst>
        </pc:inkChg>
        <pc:inkChg chg="add del">
          <ac:chgData name="Jim Beland" userId="d41a4da1a37fb713" providerId="LiveId" clId="{A670F07A-ED95-478A-99AD-8A5FD1EC187D}" dt="2020-05-08T03:23:17.766" v="7077"/>
          <ac:inkMkLst>
            <pc:docMk/>
            <pc:sldMk cId="1446655675" sldId="350"/>
            <ac:inkMk id="53" creationId="{74D01DA0-7377-4EEE-9521-68D543DDED1E}"/>
          </ac:inkMkLst>
        </pc:inkChg>
        <pc:inkChg chg="add del">
          <ac:chgData name="Jim Beland" userId="d41a4da1a37fb713" providerId="LiveId" clId="{A670F07A-ED95-478A-99AD-8A5FD1EC187D}" dt="2020-05-08T03:23:17.766" v="7077"/>
          <ac:inkMkLst>
            <pc:docMk/>
            <pc:sldMk cId="1446655675" sldId="350"/>
            <ac:inkMk id="54" creationId="{9BEB2991-F1B8-450C-9967-7A3DE189AF77}"/>
          </ac:inkMkLst>
        </pc:inkChg>
        <pc:inkChg chg="add del">
          <ac:chgData name="Jim Beland" userId="d41a4da1a37fb713" providerId="LiveId" clId="{A670F07A-ED95-478A-99AD-8A5FD1EC187D}" dt="2020-05-08T03:23:17.766" v="7077"/>
          <ac:inkMkLst>
            <pc:docMk/>
            <pc:sldMk cId="1446655675" sldId="350"/>
            <ac:inkMk id="55" creationId="{CADA25B5-8709-4057-9B32-CA620D77DB76}"/>
          </ac:inkMkLst>
        </pc:inkChg>
        <pc:inkChg chg="add del">
          <ac:chgData name="Jim Beland" userId="d41a4da1a37fb713" providerId="LiveId" clId="{A670F07A-ED95-478A-99AD-8A5FD1EC187D}" dt="2020-05-08T03:23:17.766" v="7077"/>
          <ac:inkMkLst>
            <pc:docMk/>
            <pc:sldMk cId="1446655675" sldId="350"/>
            <ac:inkMk id="56" creationId="{07506C2C-6973-44B1-A9A0-301DFE178821}"/>
          </ac:inkMkLst>
        </pc:inkChg>
        <pc:inkChg chg="add del">
          <ac:chgData name="Jim Beland" userId="d41a4da1a37fb713" providerId="LiveId" clId="{A670F07A-ED95-478A-99AD-8A5FD1EC187D}" dt="2020-05-08T03:23:17.766" v="7077"/>
          <ac:inkMkLst>
            <pc:docMk/>
            <pc:sldMk cId="1446655675" sldId="350"/>
            <ac:inkMk id="57" creationId="{EE73EEE6-7BDB-4F41-B42C-D27E592F02BD}"/>
          </ac:inkMkLst>
        </pc:inkChg>
        <pc:inkChg chg="add del">
          <ac:chgData name="Jim Beland" userId="d41a4da1a37fb713" providerId="LiveId" clId="{A670F07A-ED95-478A-99AD-8A5FD1EC187D}" dt="2020-05-08T03:23:17.766" v="7077"/>
          <ac:inkMkLst>
            <pc:docMk/>
            <pc:sldMk cId="1446655675" sldId="350"/>
            <ac:inkMk id="58" creationId="{2DA7E1D8-5827-4AFE-9552-85503810E9C2}"/>
          </ac:inkMkLst>
        </pc:inkChg>
        <pc:inkChg chg="add del">
          <ac:chgData name="Jim Beland" userId="d41a4da1a37fb713" providerId="LiveId" clId="{A670F07A-ED95-478A-99AD-8A5FD1EC187D}" dt="2020-05-08T03:23:17.766" v="7077"/>
          <ac:inkMkLst>
            <pc:docMk/>
            <pc:sldMk cId="1446655675" sldId="350"/>
            <ac:inkMk id="59" creationId="{C4C2400E-139B-41EC-B00C-78C322DC56D2}"/>
          </ac:inkMkLst>
        </pc:inkChg>
        <pc:inkChg chg="add del">
          <ac:chgData name="Jim Beland" userId="d41a4da1a37fb713" providerId="LiveId" clId="{A670F07A-ED95-478A-99AD-8A5FD1EC187D}" dt="2020-05-08T03:23:17.766" v="7077"/>
          <ac:inkMkLst>
            <pc:docMk/>
            <pc:sldMk cId="1446655675" sldId="350"/>
            <ac:inkMk id="60" creationId="{05FB559A-5B18-4182-A96D-027B7F2D9CEF}"/>
          </ac:inkMkLst>
        </pc:inkChg>
        <pc:inkChg chg="add del">
          <ac:chgData name="Jim Beland" userId="d41a4da1a37fb713" providerId="LiveId" clId="{A670F07A-ED95-478A-99AD-8A5FD1EC187D}" dt="2020-05-08T03:23:17.766" v="7077"/>
          <ac:inkMkLst>
            <pc:docMk/>
            <pc:sldMk cId="1446655675" sldId="350"/>
            <ac:inkMk id="61" creationId="{8FC10D3B-A329-41F7-A41E-F6EB8AAA3BFD}"/>
          </ac:inkMkLst>
        </pc:inkChg>
        <pc:inkChg chg="add del">
          <ac:chgData name="Jim Beland" userId="d41a4da1a37fb713" providerId="LiveId" clId="{A670F07A-ED95-478A-99AD-8A5FD1EC187D}" dt="2020-05-08T03:23:17.766" v="7077"/>
          <ac:inkMkLst>
            <pc:docMk/>
            <pc:sldMk cId="1446655675" sldId="350"/>
            <ac:inkMk id="62" creationId="{EFCF8D02-AB6A-4C5E-9A20-4B921289378F}"/>
          </ac:inkMkLst>
        </pc:inkChg>
        <pc:inkChg chg="add del">
          <ac:chgData name="Jim Beland" userId="d41a4da1a37fb713" providerId="LiveId" clId="{A670F07A-ED95-478A-99AD-8A5FD1EC187D}" dt="2020-05-08T03:23:17.766" v="7077"/>
          <ac:inkMkLst>
            <pc:docMk/>
            <pc:sldMk cId="1446655675" sldId="350"/>
            <ac:inkMk id="63" creationId="{1599ADD7-D93C-4255-81A3-39722D5962ED}"/>
          </ac:inkMkLst>
        </pc:inkChg>
        <pc:inkChg chg="add del">
          <ac:chgData name="Jim Beland" userId="d41a4da1a37fb713" providerId="LiveId" clId="{A670F07A-ED95-478A-99AD-8A5FD1EC187D}" dt="2020-05-08T03:23:17.766" v="7077"/>
          <ac:inkMkLst>
            <pc:docMk/>
            <pc:sldMk cId="1446655675" sldId="350"/>
            <ac:inkMk id="64" creationId="{31BD2E00-946E-47A8-950C-73CE7251F0F4}"/>
          </ac:inkMkLst>
        </pc:inkChg>
        <pc:inkChg chg="add del">
          <ac:chgData name="Jim Beland" userId="d41a4da1a37fb713" providerId="LiveId" clId="{A670F07A-ED95-478A-99AD-8A5FD1EC187D}" dt="2020-05-08T03:23:39.365" v="7095"/>
          <ac:inkMkLst>
            <pc:docMk/>
            <pc:sldMk cId="1446655675" sldId="350"/>
            <ac:inkMk id="65" creationId="{05A35D8A-98E2-4854-98F9-5DBF54A77833}"/>
          </ac:inkMkLst>
        </pc:inkChg>
        <pc:inkChg chg="add del">
          <ac:chgData name="Jim Beland" userId="d41a4da1a37fb713" providerId="LiveId" clId="{A670F07A-ED95-478A-99AD-8A5FD1EC187D}" dt="2020-05-08T03:23:39.365" v="7095"/>
          <ac:inkMkLst>
            <pc:docMk/>
            <pc:sldMk cId="1446655675" sldId="350"/>
            <ac:inkMk id="66" creationId="{74F6AB0B-4582-4B55-9983-42371EFCD316}"/>
          </ac:inkMkLst>
        </pc:inkChg>
        <pc:inkChg chg="add">
          <ac:chgData name="Jim Beland" userId="d41a4da1a37fb713" providerId="LiveId" clId="{A670F07A-ED95-478A-99AD-8A5FD1EC187D}" dt="2020-05-08T03:23:17.766" v="7077"/>
          <ac:inkMkLst>
            <pc:docMk/>
            <pc:sldMk cId="1446655675" sldId="350"/>
            <ac:inkMk id="67" creationId="{E5606DAA-41DB-40AB-8EA7-B165053AF939}"/>
          </ac:inkMkLst>
        </pc:inkChg>
        <pc:inkChg chg="add">
          <ac:chgData name="Jim Beland" userId="d41a4da1a37fb713" providerId="LiveId" clId="{A670F07A-ED95-478A-99AD-8A5FD1EC187D}" dt="2020-05-08T03:23:17.766" v="7077"/>
          <ac:inkMkLst>
            <pc:docMk/>
            <pc:sldMk cId="1446655675" sldId="350"/>
            <ac:inkMk id="68" creationId="{00ABA682-ADF3-4FC0-97A1-5798101773B4}"/>
          </ac:inkMkLst>
        </pc:inkChg>
        <pc:inkChg chg="add del">
          <ac:chgData name="Jim Beland" userId="d41a4da1a37fb713" providerId="LiveId" clId="{A670F07A-ED95-478A-99AD-8A5FD1EC187D}" dt="2020-05-08T03:23:26.728" v="7081"/>
          <ac:inkMkLst>
            <pc:docMk/>
            <pc:sldMk cId="1446655675" sldId="350"/>
            <ac:inkMk id="69" creationId="{886B1FAB-C171-4B86-B51D-FC054450E738}"/>
          </ac:inkMkLst>
        </pc:inkChg>
        <pc:inkChg chg="add del">
          <ac:chgData name="Jim Beland" userId="d41a4da1a37fb713" providerId="LiveId" clId="{A670F07A-ED95-478A-99AD-8A5FD1EC187D}" dt="2020-05-08T03:23:26.728" v="7081"/>
          <ac:inkMkLst>
            <pc:docMk/>
            <pc:sldMk cId="1446655675" sldId="350"/>
            <ac:inkMk id="70" creationId="{099B6EFA-F8D2-4BBA-8839-82AC24D990B0}"/>
          </ac:inkMkLst>
        </pc:inkChg>
        <pc:inkChg chg="add del">
          <ac:chgData name="Jim Beland" userId="d41a4da1a37fb713" providerId="LiveId" clId="{A670F07A-ED95-478A-99AD-8A5FD1EC187D}" dt="2020-05-08T03:23:26.728" v="7081"/>
          <ac:inkMkLst>
            <pc:docMk/>
            <pc:sldMk cId="1446655675" sldId="350"/>
            <ac:inkMk id="71" creationId="{2311D7C1-8FFF-4C6F-8F11-5B02618938A1}"/>
          </ac:inkMkLst>
        </pc:inkChg>
        <pc:inkChg chg="add del">
          <ac:chgData name="Jim Beland" userId="d41a4da1a37fb713" providerId="LiveId" clId="{A670F07A-ED95-478A-99AD-8A5FD1EC187D}" dt="2020-05-08T03:23:30.835" v="7089"/>
          <ac:inkMkLst>
            <pc:docMk/>
            <pc:sldMk cId="1446655675" sldId="350"/>
            <ac:inkMk id="72" creationId="{51CB84F4-9D9D-4A67-A8DB-D6C5F152B1CF}"/>
          </ac:inkMkLst>
        </pc:inkChg>
        <pc:inkChg chg="add del">
          <ac:chgData name="Jim Beland" userId="d41a4da1a37fb713" providerId="LiveId" clId="{A670F07A-ED95-478A-99AD-8A5FD1EC187D}" dt="2020-05-08T03:23:30.835" v="7089"/>
          <ac:inkMkLst>
            <pc:docMk/>
            <pc:sldMk cId="1446655675" sldId="350"/>
            <ac:inkMk id="73" creationId="{BD40A6C3-455D-4370-810F-24362858BA54}"/>
          </ac:inkMkLst>
        </pc:inkChg>
        <pc:inkChg chg="add del">
          <ac:chgData name="Jim Beland" userId="d41a4da1a37fb713" providerId="LiveId" clId="{A670F07A-ED95-478A-99AD-8A5FD1EC187D}" dt="2020-05-08T03:23:30.835" v="7089"/>
          <ac:inkMkLst>
            <pc:docMk/>
            <pc:sldMk cId="1446655675" sldId="350"/>
            <ac:inkMk id="74" creationId="{13AAE51F-1222-4676-A08C-169FE7CE3647}"/>
          </ac:inkMkLst>
        </pc:inkChg>
        <pc:inkChg chg="add del">
          <ac:chgData name="Jim Beland" userId="d41a4da1a37fb713" providerId="LiveId" clId="{A670F07A-ED95-478A-99AD-8A5FD1EC187D}" dt="2020-05-08T03:23:30.835" v="7089"/>
          <ac:inkMkLst>
            <pc:docMk/>
            <pc:sldMk cId="1446655675" sldId="350"/>
            <ac:inkMk id="75" creationId="{29AC14BA-7D63-458B-A26E-06D785E6C0BB}"/>
          </ac:inkMkLst>
        </pc:inkChg>
        <pc:inkChg chg="add del">
          <ac:chgData name="Jim Beland" userId="d41a4da1a37fb713" providerId="LiveId" clId="{A670F07A-ED95-478A-99AD-8A5FD1EC187D}" dt="2020-05-08T03:23:30.835" v="7089"/>
          <ac:inkMkLst>
            <pc:docMk/>
            <pc:sldMk cId="1446655675" sldId="350"/>
            <ac:inkMk id="76" creationId="{9294729D-9BEC-41F1-8F9A-8CFA758E7AEE}"/>
          </ac:inkMkLst>
        </pc:inkChg>
        <pc:inkChg chg="add del">
          <ac:chgData name="Jim Beland" userId="d41a4da1a37fb713" providerId="LiveId" clId="{A670F07A-ED95-478A-99AD-8A5FD1EC187D}" dt="2020-05-08T03:23:30.835" v="7089"/>
          <ac:inkMkLst>
            <pc:docMk/>
            <pc:sldMk cId="1446655675" sldId="350"/>
            <ac:inkMk id="77" creationId="{5214B9B2-A60F-45C3-A0AF-B32CAB4F062A}"/>
          </ac:inkMkLst>
        </pc:inkChg>
        <pc:inkChg chg="add del">
          <ac:chgData name="Jim Beland" userId="d41a4da1a37fb713" providerId="LiveId" clId="{A670F07A-ED95-478A-99AD-8A5FD1EC187D}" dt="2020-05-08T03:23:30.835" v="7089"/>
          <ac:inkMkLst>
            <pc:docMk/>
            <pc:sldMk cId="1446655675" sldId="350"/>
            <ac:inkMk id="78" creationId="{209CEEF6-E03B-4C01-9862-7C6CF398227B}"/>
          </ac:inkMkLst>
        </pc:inkChg>
        <pc:inkChg chg="add del">
          <ac:chgData name="Jim Beland" userId="d41a4da1a37fb713" providerId="LiveId" clId="{A670F07A-ED95-478A-99AD-8A5FD1EC187D}" dt="2020-05-08T03:23:30.835" v="7089"/>
          <ac:inkMkLst>
            <pc:docMk/>
            <pc:sldMk cId="1446655675" sldId="350"/>
            <ac:inkMk id="79" creationId="{255710D6-C4C6-4551-8E73-67BAF72C229F}"/>
          </ac:inkMkLst>
        </pc:inkChg>
        <pc:inkChg chg="add">
          <ac:chgData name="Jim Beland" userId="d41a4da1a37fb713" providerId="LiveId" clId="{A670F07A-ED95-478A-99AD-8A5FD1EC187D}" dt="2020-05-08T03:23:30.835" v="7089"/>
          <ac:inkMkLst>
            <pc:docMk/>
            <pc:sldMk cId="1446655675" sldId="350"/>
            <ac:inkMk id="80" creationId="{AFA46B77-3BD0-4F78-94BD-1B693DC05271}"/>
          </ac:inkMkLst>
        </pc:inkChg>
        <pc:inkChg chg="add del">
          <ac:chgData name="Jim Beland" userId="d41a4da1a37fb713" providerId="LiveId" clId="{A670F07A-ED95-478A-99AD-8A5FD1EC187D}" dt="2020-05-08T03:23:39.365" v="7095"/>
          <ac:inkMkLst>
            <pc:docMk/>
            <pc:sldMk cId="1446655675" sldId="350"/>
            <ac:inkMk id="81" creationId="{A886E794-BB5B-4015-8EB6-F18AE50D939F}"/>
          </ac:inkMkLst>
        </pc:inkChg>
        <pc:inkChg chg="add del">
          <ac:chgData name="Jim Beland" userId="d41a4da1a37fb713" providerId="LiveId" clId="{A670F07A-ED95-478A-99AD-8A5FD1EC187D}" dt="2020-05-08T03:23:39.365" v="7095"/>
          <ac:inkMkLst>
            <pc:docMk/>
            <pc:sldMk cId="1446655675" sldId="350"/>
            <ac:inkMk id="82" creationId="{7644C436-6810-4A89-B786-9601D6184177}"/>
          </ac:inkMkLst>
        </pc:inkChg>
        <pc:inkChg chg="add del">
          <ac:chgData name="Jim Beland" userId="d41a4da1a37fb713" providerId="LiveId" clId="{A670F07A-ED95-478A-99AD-8A5FD1EC187D}" dt="2020-05-08T03:23:48.452" v="7109" actId="9405"/>
          <ac:inkMkLst>
            <pc:docMk/>
            <pc:sldMk cId="1446655675" sldId="350"/>
            <ac:inkMk id="83" creationId="{ADF81394-3303-4E0B-BE4A-2A80E98D29EE}"/>
          </ac:inkMkLst>
        </pc:inkChg>
        <pc:inkChg chg="add del">
          <ac:chgData name="Jim Beland" userId="d41a4da1a37fb713" providerId="LiveId" clId="{A670F07A-ED95-478A-99AD-8A5FD1EC187D}" dt="2020-05-08T03:23:47.917" v="7108" actId="9405"/>
          <ac:inkMkLst>
            <pc:docMk/>
            <pc:sldMk cId="1446655675" sldId="350"/>
            <ac:inkMk id="84" creationId="{77B05A11-F5CF-4B6A-9B8B-9B9C41DD4E38}"/>
          </ac:inkMkLst>
        </pc:inkChg>
        <pc:inkChg chg="add del">
          <ac:chgData name="Jim Beland" userId="d41a4da1a37fb713" providerId="LiveId" clId="{A670F07A-ED95-478A-99AD-8A5FD1EC187D}" dt="2020-05-08T03:23:47.369" v="7107" actId="9405"/>
          <ac:inkMkLst>
            <pc:docMk/>
            <pc:sldMk cId="1446655675" sldId="350"/>
            <ac:inkMk id="85" creationId="{6FDC3155-BCCB-4608-90E2-6B68872465DD}"/>
          </ac:inkMkLst>
        </pc:inkChg>
        <pc:inkChg chg="add del">
          <ac:chgData name="Jim Beland" userId="d41a4da1a37fb713" providerId="LiveId" clId="{A670F07A-ED95-478A-99AD-8A5FD1EC187D}" dt="2020-05-08T03:23:39.365" v="7095"/>
          <ac:inkMkLst>
            <pc:docMk/>
            <pc:sldMk cId="1446655675" sldId="350"/>
            <ac:inkMk id="86" creationId="{9B72C1AD-DCFE-4F54-AEC3-7CC35DC0F58A}"/>
          </ac:inkMkLst>
        </pc:inkChg>
        <pc:inkChg chg="add">
          <ac:chgData name="Jim Beland" userId="d41a4da1a37fb713" providerId="LiveId" clId="{A670F07A-ED95-478A-99AD-8A5FD1EC187D}" dt="2020-05-08T03:23:39.365" v="7095"/>
          <ac:inkMkLst>
            <pc:docMk/>
            <pc:sldMk cId="1446655675" sldId="350"/>
            <ac:inkMk id="87" creationId="{52319858-AC28-41C9-83C3-4B288FEEF741}"/>
          </ac:inkMkLst>
        </pc:inkChg>
        <pc:inkChg chg="add del">
          <ac:chgData name="Jim Beland" userId="d41a4da1a37fb713" providerId="LiveId" clId="{A670F07A-ED95-478A-99AD-8A5FD1EC187D}" dt="2020-05-08T03:23:47.084" v="7106" actId="9405"/>
          <ac:inkMkLst>
            <pc:docMk/>
            <pc:sldMk cId="1446655675" sldId="350"/>
            <ac:inkMk id="88" creationId="{97FF9F6C-8EF8-464C-8056-2100EB596584}"/>
          </ac:inkMkLst>
        </pc:inkChg>
        <pc:inkChg chg="add del">
          <ac:chgData name="Jim Beland" userId="d41a4da1a37fb713" providerId="LiveId" clId="{A670F07A-ED95-478A-99AD-8A5FD1EC187D}" dt="2020-05-08T03:23:46.768" v="7105" actId="9405"/>
          <ac:inkMkLst>
            <pc:docMk/>
            <pc:sldMk cId="1446655675" sldId="350"/>
            <ac:inkMk id="89" creationId="{64C452E7-E9F7-4A45-A8F6-90C149F2C648}"/>
          </ac:inkMkLst>
        </pc:inkChg>
        <pc:inkChg chg="add del">
          <ac:chgData name="Jim Beland" userId="d41a4da1a37fb713" providerId="LiveId" clId="{A670F07A-ED95-478A-99AD-8A5FD1EC187D}" dt="2020-05-08T03:23:46.436" v="7104" actId="9405"/>
          <ac:inkMkLst>
            <pc:docMk/>
            <pc:sldMk cId="1446655675" sldId="350"/>
            <ac:inkMk id="90" creationId="{27D81090-B60B-4531-9D1B-790B4FD36DD6}"/>
          </ac:inkMkLst>
        </pc:inkChg>
        <pc:inkChg chg="add del">
          <ac:chgData name="Jim Beland" userId="d41a4da1a37fb713" providerId="LiveId" clId="{A670F07A-ED95-478A-99AD-8A5FD1EC187D}" dt="2020-05-08T03:23:46.335" v="7103" actId="9405"/>
          <ac:inkMkLst>
            <pc:docMk/>
            <pc:sldMk cId="1446655675" sldId="350"/>
            <ac:inkMk id="91" creationId="{6D735F73-C256-43B4-B65C-D494749295EC}"/>
          </ac:inkMkLst>
        </pc:inkChg>
        <pc:inkChg chg="add del">
          <ac:chgData name="Jim Beland" userId="d41a4da1a37fb713" providerId="LiveId" clId="{A670F07A-ED95-478A-99AD-8A5FD1EC187D}" dt="2020-05-08T03:23:46.099" v="7102" actId="9405"/>
          <ac:inkMkLst>
            <pc:docMk/>
            <pc:sldMk cId="1446655675" sldId="350"/>
            <ac:inkMk id="92" creationId="{9E7C13AC-09F0-48F9-933F-A6C4549BB6E9}"/>
          </ac:inkMkLst>
        </pc:inkChg>
        <pc:inkChg chg="add">
          <ac:chgData name="Jim Beland" userId="d41a4da1a37fb713" providerId="LiveId" clId="{A670F07A-ED95-478A-99AD-8A5FD1EC187D}" dt="2020-05-08T03:23:42.841" v="7101"/>
          <ac:inkMkLst>
            <pc:docMk/>
            <pc:sldMk cId="1446655675" sldId="350"/>
            <ac:inkMk id="93" creationId="{4AB8700E-FF5F-46FC-9E63-17A82FEC6222}"/>
          </ac:inkMkLst>
        </pc:inkChg>
        <pc:inkChg chg="add del">
          <ac:chgData name="Jim Beland" userId="d41a4da1a37fb713" providerId="LiveId" clId="{A670F07A-ED95-478A-99AD-8A5FD1EC187D}" dt="2020-05-08T03:23:58.449" v="7117"/>
          <ac:inkMkLst>
            <pc:docMk/>
            <pc:sldMk cId="1446655675" sldId="350"/>
            <ac:inkMk id="94" creationId="{F750C11B-9C71-42EF-9653-574E7C5C9E61}"/>
          </ac:inkMkLst>
        </pc:inkChg>
        <pc:inkChg chg="add del">
          <ac:chgData name="Jim Beland" userId="d41a4da1a37fb713" providerId="LiveId" clId="{A670F07A-ED95-478A-99AD-8A5FD1EC187D}" dt="2020-05-08T03:23:58.449" v="7117"/>
          <ac:inkMkLst>
            <pc:docMk/>
            <pc:sldMk cId="1446655675" sldId="350"/>
            <ac:inkMk id="95" creationId="{7C198102-0024-4314-8D1E-975E94D311A5}"/>
          </ac:inkMkLst>
        </pc:inkChg>
        <pc:inkChg chg="add del">
          <ac:chgData name="Jim Beland" userId="d41a4da1a37fb713" providerId="LiveId" clId="{A670F07A-ED95-478A-99AD-8A5FD1EC187D}" dt="2020-05-08T03:23:58.449" v="7117"/>
          <ac:inkMkLst>
            <pc:docMk/>
            <pc:sldMk cId="1446655675" sldId="350"/>
            <ac:inkMk id="96" creationId="{8C2C6E36-CDFA-4377-9D16-9FCF9FAB7531}"/>
          </ac:inkMkLst>
        </pc:inkChg>
        <pc:inkChg chg="add del">
          <ac:chgData name="Jim Beland" userId="d41a4da1a37fb713" providerId="LiveId" clId="{A670F07A-ED95-478A-99AD-8A5FD1EC187D}" dt="2020-05-08T03:23:58.449" v="7117"/>
          <ac:inkMkLst>
            <pc:docMk/>
            <pc:sldMk cId="1446655675" sldId="350"/>
            <ac:inkMk id="97" creationId="{C60063DC-7AB9-4C72-8E10-80A54767179B}"/>
          </ac:inkMkLst>
        </pc:inkChg>
        <pc:inkChg chg="add del">
          <ac:chgData name="Jim Beland" userId="d41a4da1a37fb713" providerId="LiveId" clId="{A670F07A-ED95-478A-99AD-8A5FD1EC187D}" dt="2020-05-08T03:23:58.449" v="7117"/>
          <ac:inkMkLst>
            <pc:docMk/>
            <pc:sldMk cId="1446655675" sldId="350"/>
            <ac:inkMk id="98" creationId="{31BC38AC-9E7B-476F-A553-F39D28518AD4}"/>
          </ac:inkMkLst>
        </pc:inkChg>
        <pc:inkChg chg="add del">
          <ac:chgData name="Jim Beland" userId="d41a4da1a37fb713" providerId="LiveId" clId="{A670F07A-ED95-478A-99AD-8A5FD1EC187D}" dt="2020-05-08T03:23:58.449" v="7117"/>
          <ac:inkMkLst>
            <pc:docMk/>
            <pc:sldMk cId="1446655675" sldId="350"/>
            <ac:inkMk id="99" creationId="{A8B3C91C-C46A-47C4-BDC8-72B00BB83347}"/>
          </ac:inkMkLst>
        </pc:inkChg>
        <pc:inkChg chg="add del">
          <ac:chgData name="Jim Beland" userId="d41a4da1a37fb713" providerId="LiveId" clId="{A670F07A-ED95-478A-99AD-8A5FD1EC187D}" dt="2020-05-08T03:24:03.081" v="7118" actId="9405"/>
          <ac:inkMkLst>
            <pc:docMk/>
            <pc:sldMk cId="1446655675" sldId="350"/>
            <ac:inkMk id="100" creationId="{8425B349-2A13-4701-9FE7-FC95F788B14F}"/>
          </ac:inkMkLst>
        </pc:inkChg>
        <pc:inkChg chg="add">
          <ac:chgData name="Jim Beland" userId="d41a4da1a37fb713" providerId="LiveId" clId="{A670F07A-ED95-478A-99AD-8A5FD1EC187D}" dt="2020-05-08T03:23:58.449" v="7117"/>
          <ac:inkMkLst>
            <pc:docMk/>
            <pc:sldMk cId="1446655675" sldId="350"/>
            <ac:inkMk id="101" creationId="{7DBF4C67-CD3E-44BC-8900-3C368D7117DE}"/>
          </ac:inkMkLst>
        </pc:inkChg>
        <pc:inkChg chg="add">
          <ac:chgData name="Jim Beland" userId="d41a4da1a37fb713" providerId="LiveId" clId="{A670F07A-ED95-478A-99AD-8A5FD1EC187D}" dt="2020-05-08T03:23:58.449" v="7117"/>
          <ac:inkMkLst>
            <pc:docMk/>
            <pc:sldMk cId="1446655675" sldId="350"/>
            <ac:inkMk id="102" creationId="{10E81020-6959-45F3-9842-F8E4582CDAED}"/>
          </ac:inkMkLst>
        </pc:inkChg>
        <pc:inkChg chg="add">
          <ac:chgData name="Jim Beland" userId="d41a4da1a37fb713" providerId="LiveId" clId="{A670F07A-ED95-478A-99AD-8A5FD1EC187D}" dt="2020-05-08T03:24:07.874" v="7119" actId="9405"/>
          <ac:inkMkLst>
            <pc:docMk/>
            <pc:sldMk cId="1446655675" sldId="350"/>
            <ac:inkMk id="103" creationId="{BA511E6B-771B-43B8-8B94-B7959C4D9C61}"/>
          </ac:inkMkLst>
        </pc:inkChg>
        <pc:inkChg chg="add del">
          <ac:chgData name="Jim Beland" userId="d41a4da1a37fb713" providerId="LiveId" clId="{A670F07A-ED95-478A-99AD-8A5FD1EC187D}" dt="2020-05-08T03:24:11.994" v="7124"/>
          <ac:inkMkLst>
            <pc:docMk/>
            <pc:sldMk cId="1446655675" sldId="350"/>
            <ac:inkMk id="104" creationId="{5D8BDCE9-DB53-4CBB-A70B-A364C037D120}"/>
          </ac:inkMkLst>
        </pc:inkChg>
        <pc:inkChg chg="add del">
          <ac:chgData name="Jim Beland" userId="d41a4da1a37fb713" providerId="LiveId" clId="{A670F07A-ED95-478A-99AD-8A5FD1EC187D}" dt="2020-05-08T03:24:11.994" v="7124"/>
          <ac:inkMkLst>
            <pc:docMk/>
            <pc:sldMk cId="1446655675" sldId="350"/>
            <ac:inkMk id="105" creationId="{CC1AB820-D643-4346-9523-5D6A6537598E}"/>
          </ac:inkMkLst>
        </pc:inkChg>
        <pc:inkChg chg="add del">
          <ac:chgData name="Jim Beland" userId="d41a4da1a37fb713" providerId="LiveId" clId="{A670F07A-ED95-478A-99AD-8A5FD1EC187D}" dt="2020-05-08T03:24:11.994" v="7124"/>
          <ac:inkMkLst>
            <pc:docMk/>
            <pc:sldMk cId="1446655675" sldId="350"/>
            <ac:inkMk id="106" creationId="{6301FEC0-2DC2-4DD4-B860-FFBB491AA628}"/>
          </ac:inkMkLst>
        </pc:inkChg>
        <pc:inkChg chg="add del">
          <ac:chgData name="Jim Beland" userId="d41a4da1a37fb713" providerId="LiveId" clId="{A670F07A-ED95-478A-99AD-8A5FD1EC187D}" dt="2020-05-08T03:24:11.994" v="7124"/>
          <ac:inkMkLst>
            <pc:docMk/>
            <pc:sldMk cId="1446655675" sldId="350"/>
            <ac:inkMk id="107" creationId="{F1A3E895-18EC-4B5C-86B4-48ABBE50D6C2}"/>
          </ac:inkMkLst>
        </pc:inkChg>
        <pc:inkChg chg="add">
          <ac:chgData name="Jim Beland" userId="d41a4da1a37fb713" providerId="LiveId" clId="{A670F07A-ED95-478A-99AD-8A5FD1EC187D}" dt="2020-05-08T03:24:11.994" v="7124"/>
          <ac:inkMkLst>
            <pc:docMk/>
            <pc:sldMk cId="1446655675" sldId="350"/>
            <ac:inkMk id="108" creationId="{5308DF1B-6BCE-4A0A-AC19-77824A6D62ED}"/>
          </ac:inkMkLst>
        </pc:inkChg>
        <pc:inkChg chg="add del">
          <ac:chgData name="Jim Beland" userId="d41a4da1a37fb713" providerId="LiveId" clId="{A670F07A-ED95-478A-99AD-8A5FD1EC187D}" dt="2020-05-08T03:24:24.606" v="7140"/>
          <ac:inkMkLst>
            <pc:docMk/>
            <pc:sldMk cId="1446655675" sldId="350"/>
            <ac:inkMk id="109" creationId="{E3FAC21E-DB74-48C1-A876-3A7ECFDA5163}"/>
          </ac:inkMkLst>
        </pc:inkChg>
        <pc:inkChg chg="add del">
          <ac:chgData name="Jim Beland" userId="d41a4da1a37fb713" providerId="LiveId" clId="{A670F07A-ED95-478A-99AD-8A5FD1EC187D}" dt="2020-05-08T03:24:24.606" v="7140"/>
          <ac:inkMkLst>
            <pc:docMk/>
            <pc:sldMk cId="1446655675" sldId="350"/>
            <ac:inkMk id="110" creationId="{418C25CC-13C0-4036-94ED-06141765B6DE}"/>
          </ac:inkMkLst>
        </pc:inkChg>
        <pc:inkChg chg="add del">
          <ac:chgData name="Jim Beland" userId="d41a4da1a37fb713" providerId="LiveId" clId="{A670F07A-ED95-478A-99AD-8A5FD1EC187D}" dt="2020-05-08T03:24:24.606" v="7140"/>
          <ac:inkMkLst>
            <pc:docMk/>
            <pc:sldMk cId="1446655675" sldId="350"/>
            <ac:inkMk id="111" creationId="{44A082B0-055E-4ABB-9BD1-4CF6EC5A969A}"/>
          </ac:inkMkLst>
        </pc:inkChg>
        <pc:inkChg chg="add del">
          <ac:chgData name="Jim Beland" userId="d41a4da1a37fb713" providerId="LiveId" clId="{A670F07A-ED95-478A-99AD-8A5FD1EC187D}" dt="2020-05-08T03:24:24.606" v="7140"/>
          <ac:inkMkLst>
            <pc:docMk/>
            <pc:sldMk cId="1446655675" sldId="350"/>
            <ac:inkMk id="112" creationId="{9CCBDD21-ECAA-4B3C-881E-4E11B1E719ED}"/>
          </ac:inkMkLst>
        </pc:inkChg>
        <pc:inkChg chg="add del">
          <ac:chgData name="Jim Beland" userId="d41a4da1a37fb713" providerId="LiveId" clId="{A670F07A-ED95-478A-99AD-8A5FD1EC187D}" dt="2020-05-08T03:24:24.606" v="7140"/>
          <ac:inkMkLst>
            <pc:docMk/>
            <pc:sldMk cId="1446655675" sldId="350"/>
            <ac:inkMk id="113" creationId="{89B380F7-59FA-4D0D-8BE8-7F2ECC71BAEB}"/>
          </ac:inkMkLst>
        </pc:inkChg>
        <pc:inkChg chg="add del">
          <ac:chgData name="Jim Beland" userId="d41a4da1a37fb713" providerId="LiveId" clId="{A670F07A-ED95-478A-99AD-8A5FD1EC187D}" dt="2020-05-08T03:24:24.606" v="7140"/>
          <ac:inkMkLst>
            <pc:docMk/>
            <pc:sldMk cId="1446655675" sldId="350"/>
            <ac:inkMk id="114" creationId="{BF8DEA0D-58CA-45B7-80B8-A04CB7DF6538}"/>
          </ac:inkMkLst>
        </pc:inkChg>
        <pc:inkChg chg="add del">
          <ac:chgData name="Jim Beland" userId="d41a4da1a37fb713" providerId="LiveId" clId="{A670F07A-ED95-478A-99AD-8A5FD1EC187D}" dt="2020-05-08T03:24:24.606" v="7140"/>
          <ac:inkMkLst>
            <pc:docMk/>
            <pc:sldMk cId="1446655675" sldId="350"/>
            <ac:inkMk id="115" creationId="{66102FB8-2369-402B-9555-BE6BFD61FE9C}"/>
          </ac:inkMkLst>
        </pc:inkChg>
        <pc:inkChg chg="add del">
          <ac:chgData name="Jim Beland" userId="d41a4da1a37fb713" providerId="LiveId" clId="{A670F07A-ED95-478A-99AD-8A5FD1EC187D}" dt="2020-05-08T03:24:24.606" v="7140"/>
          <ac:inkMkLst>
            <pc:docMk/>
            <pc:sldMk cId="1446655675" sldId="350"/>
            <ac:inkMk id="116" creationId="{F6123895-9F44-4011-8B0B-8AF1A7D11C1D}"/>
          </ac:inkMkLst>
        </pc:inkChg>
        <pc:inkChg chg="add del">
          <ac:chgData name="Jim Beland" userId="d41a4da1a37fb713" providerId="LiveId" clId="{A670F07A-ED95-478A-99AD-8A5FD1EC187D}" dt="2020-05-08T03:24:24.606" v="7140"/>
          <ac:inkMkLst>
            <pc:docMk/>
            <pc:sldMk cId="1446655675" sldId="350"/>
            <ac:inkMk id="117" creationId="{D2C51599-4936-4CCF-9F6B-31913BE32246}"/>
          </ac:inkMkLst>
        </pc:inkChg>
        <pc:inkChg chg="add del">
          <ac:chgData name="Jim Beland" userId="d41a4da1a37fb713" providerId="LiveId" clId="{A670F07A-ED95-478A-99AD-8A5FD1EC187D}" dt="2020-05-08T03:24:24.606" v="7140"/>
          <ac:inkMkLst>
            <pc:docMk/>
            <pc:sldMk cId="1446655675" sldId="350"/>
            <ac:inkMk id="118" creationId="{1B05425B-4E02-4060-B436-AB010B895753}"/>
          </ac:inkMkLst>
        </pc:inkChg>
        <pc:inkChg chg="add del">
          <ac:chgData name="Jim Beland" userId="d41a4da1a37fb713" providerId="LiveId" clId="{A670F07A-ED95-478A-99AD-8A5FD1EC187D}" dt="2020-05-08T03:24:24.606" v="7140"/>
          <ac:inkMkLst>
            <pc:docMk/>
            <pc:sldMk cId="1446655675" sldId="350"/>
            <ac:inkMk id="119" creationId="{D35879DC-ED3C-4331-A4BA-D2F1B89C1F35}"/>
          </ac:inkMkLst>
        </pc:inkChg>
        <pc:inkChg chg="add del">
          <ac:chgData name="Jim Beland" userId="d41a4da1a37fb713" providerId="LiveId" clId="{A670F07A-ED95-478A-99AD-8A5FD1EC187D}" dt="2020-05-08T03:24:24.606" v="7140"/>
          <ac:inkMkLst>
            <pc:docMk/>
            <pc:sldMk cId="1446655675" sldId="350"/>
            <ac:inkMk id="120" creationId="{2554787E-18D8-4F5B-A7F8-598BA37D9367}"/>
          </ac:inkMkLst>
        </pc:inkChg>
        <pc:inkChg chg="add del">
          <ac:chgData name="Jim Beland" userId="d41a4da1a37fb713" providerId="LiveId" clId="{A670F07A-ED95-478A-99AD-8A5FD1EC187D}" dt="2020-05-08T03:24:24.606" v="7140"/>
          <ac:inkMkLst>
            <pc:docMk/>
            <pc:sldMk cId="1446655675" sldId="350"/>
            <ac:inkMk id="121" creationId="{28AE67C4-32A8-4503-A7C0-43E8E3D861CA}"/>
          </ac:inkMkLst>
        </pc:inkChg>
        <pc:inkChg chg="add del">
          <ac:chgData name="Jim Beland" userId="d41a4da1a37fb713" providerId="LiveId" clId="{A670F07A-ED95-478A-99AD-8A5FD1EC187D}" dt="2020-05-08T03:24:24.606" v="7140"/>
          <ac:inkMkLst>
            <pc:docMk/>
            <pc:sldMk cId="1446655675" sldId="350"/>
            <ac:inkMk id="122" creationId="{AE123301-8B35-4F33-BF70-04413E92EC81}"/>
          </ac:inkMkLst>
        </pc:inkChg>
        <pc:inkChg chg="add del">
          <ac:chgData name="Jim Beland" userId="d41a4da1a37fb713" providerId="LiveId" clId="{A670F07A-ED95-478A-99AD-8A5FD1EC187D}" dt="2020-05-08T03:24:24.606" v="7140"/>
          <ac:inkMkLst>
            <pc:docMk/>
            <pc:sldMk cId="1446655675" sldId="350"/>
            <ac:inkMk id="123" creationId="{88C7F4F9-9FCF-431D-A07B-8AFCE0F4A437}"/>
          </ac:inkMkLst>
        </pc:inkChg>
        <pc:inkChg chg="add">
          <ac:chgData name="Jim Beland" userId="d41a4da1a37fb713" providerId="LiveId" clId="{A670F07A-ED95-478A-99AD-8A5FD1EC187D}" dt="2020-05-08T03:24:24.606" v="7140"/>
          <ac:inkMkLst>
            <pc:docMk/>
            <pc:sldMk cId="1446655675" sldId="350"/>
            <ac:inkMk id="124" creationId="{55964B27-07EE-4317-90B7-0EFC6849C0B2}"/>
          </ac:inkMkLst>
        </pc:inkChg>
        <pc:inkChg chg="add">
          <ac:chgData name="Jim Beland" userId="d41a4da1a37fb713" providerId="LiveId" clId="{A670F07A-ED95-478A-99AD-8A5FD1EC187D}" dt="2020-05-08T03:24:24.606" v="7140"/>
          <ac:inkMkLst>
            <pc:docMk/>
            <pc:sldMk cId="1446655675" sldId="350"/>
            <ac:inkMk id="125" creationId="{F6384F4E-919E-49BC-8194-B00C29794CBC}"/>
          </ac:inkMkLst>
        </pc:inkChg>
        <pc:inkChg chg="add del">
          <ac:chgData name="Jim Beland" userId="d41a4da1a37fb713" providerId="LiveId" clId="{A670F07A-ED95-478A-99AD-8A5FD1EC187D}" dt="2020-05-08T03:24:29.038" v="7145"/>
          <ac:inkMkLst>
            <pc:docMk/>
            <pc:sldMk cId="1446655675" sldId="350"/>
            <ac:inkMk id="126" creationId="{FA385046-F340-4896-B594-D1C8EF515B4F}"/>
          </ac:inkMkLst>
        </pc:inkChg>
        <pc:inkChg chg="add del">
          <ac:chgData name="Jim Beland" userId="d41a4da1a37fb713" providerId="LiveId" clId="{A670F07A-ED95-478A-99AD-8A5FD1EC187D}" dt="2020-05-08T03:24:29.038" v="7145"/>
          <ac:inkMkLst>
            <pc:docMk/>
            <pc:sldMk cId="1446655675" sldId="350"/>
            <ac:inkMk id="127" creationId="{7AEF7DEC-48CC-4D7D-942F-7BFC19A73284}"/>
          </ac:inkMkLst>
        </pc:inkChg>
        <pc:inkChg chg="add del">
          <ac:chgData name="Jim Beland" userId="d41a4da1a37fb713" providerId="LiveId" clId="{A670F07A-ED95-478A-99AD-8A5FD1EC187D}" dt="2020-05-08T03:24:29.038" v="7145"/>
          <ac:inkMkLst>
            <pc:docMk/>
            <pc:sldMk cId="1446655675" sldId="350"/>
            <ac:inkMk id="128" creationId="{024A0340-1346-4A22-9F2C-83B2B790E16B}"/>
          </ac:inkMkLst>
        </pc:inkChg>
        <pc:inkChg chg="add del">
          <ac:chgData name="Jim Beland" userId="d41a4da1a37fb713" providerId="LiveId" clId="{A670F07A-ED95-478A-99AD-8A5FD1EC187D}" dt="2020-05-08T03:24:29.038" v="7145"/>
          <ac:inkMkLst>
            <pc:docMk/>
            <pc:sldMk cId="1446655675" sldId="350"/>
            <ac:inkMk id="129" creationId="{8E0699F1-E4EB-4248-9073-7E57057F9B9E}"/>
          </ac:inkMkLst>
        </pc:inkChg>
        <pc:inkChg chg="add">
          <ac:chgData name="Jim Beland" userId="d41a4da1a37fb713" providerId="LiveId" clId="{A670F07A-ED95-478A-99AD-8A5FD1EC187D}" dt="2020-05-08T03:24:29.038" v="7145"/>
          <ac:inkMkLst>
            <pc:docMk/>
            <pc:sldMk cId="1446655675" sldId="350"/>
            <ac:inkMk id="130" creationId="{67A8DC54-A079-4354-91C1-C9FE994B5E92}"/>
          </ac:inkMkLst>
        </pc:inkChg>
        <pc:inkChg chg="add del">
          <ac:chgData name="Jim Beland" userId="d41a4da1a37fb713" providerId="LiveId" clId="{A670F07A-ED95-478A-99AD-8A5FD1EC187D}" dt="2020-05-08T03:24:59.930" v="7154"/>
          <ac:inkMkLst>
            <pc:docMk/>
            <pc:sldMk cId="1446655675" sldId="350"/>
            <ac:inkMk id="131" creationId="{66A209AA-85F7-4744-B6D0-5EE8F130616B}"/>
          </ac:inkMkLst>
        </pc:inkChg>
        <pc:inkChg chg="add del">
          <ac:chgData name="Jim Beland" userId="d41a4da1a37fb713" providerId="LiveId" clId="{A670F07A-ED95-478A-99AD-8A5FD1EC187D}" dt="2020-05-08T03:24:59.930" v="7154"/>
          <ac:inkMkLst>
            <pc:docMk/>
            <pc:sldMk cId="1446655675" sldId="350"/>
            <ac:inkMk id="132" creationId="{7BF61A01-9D4A-49BF-A975-464669F55A87}"/>
          </ac:inkMkLst>
        </pc:inkChg>
        <pc:inkChg chg="add del">
          <ac:chgData name="Jim Beland" userId="d41a4da1a37fb713" providerId="LiveId" clId="{A670F07A-ED95-478A-99AD-8A5FD1EC187D}" dt="2020-05-08T03:24:59.930" v="7154"/>
          <ac:inkMkLst>
            <pc:docMk/>
            <pc:sldMk cId="1446655675" sldId="350"/>
            <ac:inkMk id="133" creationId="{AEABB718-E5B9-4E4E-8ACA-5F1F1ED6FF21}"/>
          </ac:inkMkLst>
        </pc:inkChg>
        <pc:inkChg chg="add del">
          <ac:chgData name="Jim Beland" userId="d41a4da1a37fb713" providerId="LiveId" clId="{A670F07A-ED95-478A-99AD-8A5FD1EC187D}" dt="2020-05-08T03:24:59.930" v="7154"/>
          <ac:inkMkLst>
            <pc:docMk/>
            <pc:sldMk cId="1446655675" sldId="350"/>
            <ac:inkMk id="134" creationId="{31F932C1-5909-46BC-BFA1-548026BA99A3}"/>
          </ac:inkMkLst>
        </pc:inkChg>
        <pc:inkChg chg="add del">
          <ac:chgData name="Jim Beland" userId="d41a4da1a37fb713" providerId="LiveId" clId="{A670F07A-ED95-478A-99AD-8A5FD1EC187D}" dt="2020-05-08T03:24:59.930" v="7154"/>
          <ac:inkMkLst>
            <pc:docMk/>
            <pc:sldMk cId="1446655675" sldId="350"/>
            <ac:inkMk id="135" creationId="{CA391AC1-B482-4AF4-A7BE-D7DD11193796}"/>
          </ac:inkMkLst>
        </pc:inkChg>
        <pc:inkChg chg="add del">
          <ac:chgData name="Jim Beland" userId="d41a4da1a37fb713" providerId="LiveId" clId="{A670F07A-ED95-478A-99AD-8A5FD1EC187D}" dt="2020-05-08T03:24:59.930" v="7154"/>
          <ac:inkMkLst>
            <pc:docMk/>
            <pc:sldMk cId="1446655675" sldId="350"/>
            <ac:inkMk id="136" creationId="{FE125DF0-201B-45B5-87FB-245B184E3464}"/>
          </ac:inkMkLst>
        </pc:inkChg>
        <pc:inkChg chg="add del">
          <ac:chgData name="Jim Beland" userId="d41a4da1a37fb713" providerId="LiveId" clId="{A670F07A-ED95-478A-99AD-8A5FD1EC187D}" dt="2020-05-08T03:24:59.930" v="7154"/>
          <ac:inkMkLst>
            <pc:docMk/>
            <pc:sldMk cId="1446655675" sldId="350"/>
            <ac:inkMk id="137" creationId="{26551E19-5AE5-4187-B1AF-78DD33640FAB}"/>
          </ac:inkMkLst>
        </pc:inkChg>
        <pc:inkChg chg="add del">
          <ac:chgData name="Jim Beland" userId="d41a4da1a37fb713" providerId="LiveId" clId="{A670F07A-ED95-478A-99AD-8A5FD1EC187D}" dt="2020-05-08T03:24:59.930" v="7154"/>
          <ac:inkMkLst>
            <pc:docMk/>
            <pc:sldMk cId="1446655675" sldId="350"/>
            <ac:inkMk id="138" creationId="{05B0A366-7B8B-488D-9DBE-9EB933E5B05E}"/>
          </ac:inkMkLst>
        </pc:inkChg>
        <pc:inkChg chg="add">
          <ac:chgData name="Jim Beland" userId="d41a4da1a37fb713" providerId="LiveId" clId="{A670F07A-ED95-478A-99AD-8A5FD1EC187D}" dt="2020-05-08T03:24:59.930" v="7154"/>
          <ac:inkMkLst>
            <pc:docMk/>
            <pc:sldMk cId="1446655675" sldId="350"/>
            <ac:inkMk id="139" creationId="{3BB05AF4-C533-4BCC-A2DA-5C5D1CDC501A}"/>
          </ac:inkMkLst>
        </pc:inkChg>
      </pc:sldChg>
      <pc:sldChg chg="addSp delSp add">
        <pc:chgData name="Jim Beland" userId="d41a4da1a37fb713" providerId="LiveId" clId="{A670F07A-ED95-478A-99AD-8A5FD1EC187D}" dt="2020-05-08T03:26:32.415" v="7191"/>
        <pc:sldMkLst>
          <pc:docMk/>
          <pc:sldMk cId="3957243022" sldId="351"/>
        </pc:sldMkLst>
        <pc:inkChg chg="add del">
          <ac:chgData name="Jim Beland" userId="d41a4da1a37fb713" providerId="LiveId" clId="{A670F07A-ED95-478A-99AD-8A5FD1EC187D}" dt="2020-05-08T03:26:22.743" v="7182"/>
          <ac:inkMkLst>
            <pc:docMk/>
            <pc:sldMk cId="3957243022" sldId="351"/>
            <ac:inkMk id="4" creationId="{1EC61DDC-F808-4483-8D1F-82E255359419}"/>
          </ac:inkMkLst>
        </pc:inkChg>
        <pc:inkChg chg="add del">
          <ac:chgData name="Jim Beland" userId="d41a4da1a37fb713" providerId="LiveId" clId="{A670F07A-ED95-478A-99AD-8A5FD1EC187D}" dt="2020-05-08T03:26:22.743" v="7182"/>
          <ac:inkMkLst>
            <pc:docMk/>
            <pc:sldMk cId="3957243022" sldId="351"/>
            <ac:inkMk id="6" creationId="{A794EA57-0955-4FA7-BAC7-754333D310C9}"/>
          </ac:inkMkLst>
        </pc:inkChg>
        <pc:inkChg chg="add del">
          <ac:chgData name="Jim Beland" userId="d41a4da1a37fb713" providerId="LiveId" clId="{A670F07A-ED95-478A-99AD-8A5FD1EC187D}" dt="2020-05-08T03:26:22.743" v="7182"/>
          <ac:inkMkLst>
            <pc:docMk/>
            <pc:sldMk cId="3957243022" sldId="351"/>
            <ac:inkMk id="8" creationId="{F60FE30E-1CF2-45C1-AE7A-464B5B707933}"/>
          </ac:inkMkLst>
        </pc:inkChg>
        <pc:inkChg chg="add del">
          <ac:chgData name="Jim Beland" userId="d41a4da1a37fb713" providerId="LiveId" clId="{A670F07A-ED95-478A-99AD-8A5FD1EC187D}" dt="2020-05-08T03:26:22.743" v="7182"/>
          <ac:inkMkLst>
            <pc:docMk/>
            <pc:sldMk cId="3957243022" sldId="351"/>
            <ac:inkMk id="13" creationId="{EE717E4B-C085-4705-A542-1A37E4399B82}"/>
          </ac:inkMkLst>
        </pc:inkChg>
        <pc:inkChg chg="add del">
          <ac:chgData name="Jim Beland" userId="d41a4da1a37fb713" providerId="LiveId" clId="{A670F07A-ED95-478A-99AD-8A5FD1EC187D}" dt="2020-05-08T03:26:22.743" v="7182"/>
          <ac:inkMkLst>
            <pc:docMk/>
            <pc:sldMk cId="3957243022" sldId="351"/>
            <ac:inkMk id="14" creationId="{DD775E94-8727-483A-B7FE-13ED4706B5F0}"/>
          </ac:inkMkLst>
        </pc:inkChg>
        <pc:inkChg chg="add">
          <ac:chgData name="Jim Beland" userId="d41a4da1a37fb713" providerId="LiveId" clId="{A670F07A-ED95-478A-99AD-8A5FD1EC187D}" dt="2020-05-08T03:26:22.743" v="7182"/>
          <ac:inkMkLst>
            <pc:docMk/>
            <pc:sldMk cId="3957243022" sldId="351"/>
            <ac:inkMk id="15" creationId="{1F3062AE-66A9-4A16-A2F8-E1E416B55475}"/>
          </ac:inkMkLst>
        </pc:inkChg>
        <pc:inkChg chg="add del">
          <ac:chgData name="Jim Beland" userId="d41a4da1a37fb713" providerId="LiveId" clId="{A670F07A-ED95-478A-99AD-8A5FD1EC187D}" dt="2020-05-08T03:26:32.415" v="7191"/>
          <ac:inkMkLst>
            <pc:docMk/>
            <pc:sldMk cId="3957243022" sldId="351"/>
            <ac:inkMk id="18" creationId="{72186B30-C60A-4F56-B700-2473CFAA8E18}"/>
          </ac:inkMkLst>
        </pc:inkChg>
        <pc:inkChg chg="add del">
          <ac:chgData name="Jim Beland" userId="d41a4da1a37fb713" providerId="LiveId" clId="{A670F07A-ED95-478A-99AD-8A5FD1EC187D}" dt="2020-05-08T03:26:32.415" v="7191"/>
          <ac:inkMkLst>
            <pc:docMk/>
            <pc:sldMk cId="3957243022" sldId="351"/>
            <ac:inkMk id="19" creationId="{FF10A22B-EA47-4378-8270-CA5C8685A901}"/>
          </ac:inkMkLst>
        </pc:inkChg>
        <pc:inkChg chg="add del">
          <ac:chgData name="Jim Beland" userId="d41a4da1a37fb713" providerId="LiveId" clId="{A670F07A-ED95-478A-99AD-8A5FD1EC187D}" dt="2020-05-08T03:26:32.415" v="7191"/>
          <ac:inkMkLst>
            <pc:docMk/>
            <pc:sldMk cId="3957243022" sldId="351"/>
            <ac:inkMk id="20" creationId="{AECB4405-ACF9-4C35-9209-38067EE27441}"/>
          </ac:inkMkLst>
        </pc:inkChg>
        <pc:inkChg chg="add del">
          <ac:chgData name="Jim Beland" userId="d41a4da1a37fb713" providerId="LiveId" clId="{A670F07A-ED95-478A-99AD-8A5FD1EC187D}" dt="2020-05-08T03:26:32.415" v="7191"/>
          <ac:inkMkLst>
            <pc:docMk/>
            <pc:sldMk cId="3957243022" sldId="351"/>
            <ac:inkMk id="21" creationId="{7550F53F-5EC1-4B0A-A00E-000498510DD4}"/>
          </ac:inkMkLst>
        </pc:inkChg>
        <pc:inkChg chg="add del">
          <ac:chgData name="Jim Beland" userId="d41a4da1a37fb713" providerId="LiveId" clId="{A670F07A-ED95-478A-99AD-8A5FD1EC187D}" dt="2020-05-08T03:26:32.415" v="7191"/>
          <ac:inkMkLst>
            <pc:docMk/>
            <pc:sldMk cId="3957243022" sldId="351"/>
            <ac:inkMk id="22" creationId="{3178D1E1-5477-4386-9D4C-E1C8B06BE2D6}"/>
          </ac:inkMkLst>
        </pc:inkChg>
        <pc:inkChg chg="add del">
          <ac:chgData name="Jim Beland" userId="d41a4da1a37fb713" providerId="LiveId" clId="{A670F07A-ED95-478A-99AD-8A5FD1EC187D}" dt="2020-05-08T03:26:32.415" v="7191"/>
          <ac:inkMkLst>
            <pc:docMk/>
            <pc:sldMk cId="3957243022" sldId="351"/>
            <ac:inkMk id="23" creationId="{F4CAE810-05C5-4DFD-A2B5-14FDFFA6E90D}"/>
          </ac:inkMkLst>
        </pc:inkChg>
        <pc:inkChg chg="add del">
          <ac:chgData name="Jim Beland" userId="d41a4da1a37fb713" providerId="LiveId" clId="{A670F07A-ED95-478A-99AD-8A5FD1EC187D}" dt="2020-05-08T03:26:32.415" v="7191"/>
          <ac:inkMkLst>
            <pc:docMk/>
            <pc:sldMk cId="3957243022" sldId="351"/>
            <ac:inkMk id="24" creationId="{7DC6D1BC-433F-4E54-A854-36F8CAFDB83B}"/>
          </ac:inkMkLst>
        </pc:inkChg>
        <pc:inkChg chg="add del">
          <ac:chgData name="Jim Beland" userId="d41a4da1a37fb713" providerId="LiveId" clId="{A670F07A-ED95-478A-99AD-8A5FD1EC187D}" dt="2020-05-08T03:26:32.415" v="7191"/>
          <ac:inkMkLst>
            <pc:docMk/>
            <pc:sldMk cId="3957243022" sldId="351"/>
            <ac:inkMk id="25" creationId="{ADB821B1-F350-45BD-8478-E7A9D8A41861}"/>
          </ac:inkMkLst>
        </pc:inkChg>
        <pc:inkChg chg="add">
          <ac:chgData name="Jim Beland" userId="d41a4da1a37fb713" providerId="LiveId" clId="{A670F07A-ED95-478A-99AD-8A5FD1EC187D}" dt="2020-05-08T03:26:32.415" v="7191"/>
          <ac:inkMkLst>
            <pc:docMk/>
            <pc:sldMk cId="3957243022" sldId="351"/>
            <ac:inkMk id="26" creationId="{1985AA21-F956-4DFF-861F-63BD37FF0497}"/>
          </ac:inkMkLst>
        </pc:inkChg>
        <pc:inkChg chg="del">
          <ac:chgData name="Jim Beland" userId="d41a4da1a37fb713" providerId="LiveId" clId="{A670F07A-ED95-478A-99AD-8A5FD1EC187D}" dt="2020-05-08T03:25:52.671" v="7156"/>
          <ac:inkMkLst>
            <pc:docMk/>
            <pc:sldMk cId="3957243022" sldId="351"/>
            <ac:inkMk id="40" creationId="{A116E598-7B0A-47ED-B9A8-501A90B8DEF1}"/>
          </ac:inkMkLst>
        </pc:inkChg>
        <pc:inkChg chg="del">
          <ac:chgData name="Jim Beland" userId="d41a4da1a37fb713" providerId="LiveId" clId="{A670F07A-ED95-478A-99AD-8A5FD1EC187D}" dt="2020-05-08T03:25:52.671" v="7157"/>
          <ac:inkMkLst>
            <pc:docMk/>
            <pc:sldMk cId="3957243022" sldId="351"/>
            <ac:inkMk id="48" creationId="{6DFE7674-7E98-45E8-BAA2-05D1D1D2DF97}"/>
          </ac:inkMkLst>
        </pc:inkChg>
        <pc:inkChg chg="del">
          <ac:chgData name="Jim Beland" userId="d41a4da1a37fb713" providerId="LiveId" clId="{A670F07A-ED95-478A-99AD-8A5FD1EC187D}" dt="2020-05-08T03:25:55.594" v="7158"/>
          <ac:inkMkLst>
            <pc:docMk/>
            <pc:sldMk cId="3957243022" sldId="351"/>
            <ac:inkMk id="65" creationId="{05A35D8A-98E2-4854-98F9-5DBF54A77833}"/>
          </ac:inkMkLst>
        </pc:inkChg>
        <pc:inkChg chg="del">
          <ac:chgData name="Jim Beland" userId="d41a4da1a37fb713" providerId="LiveId" clId="{A670F07A-ED95-478A-99AD-8A5FD1EC187D}" dt="2020-05-08T03:25:57.283" v="7160"/>
          <ac:inkMkLst>
            <pc:docMk/>
            <pc:sldMk cId="3957243022" sldId="351"/>
            <ac:inkMk id="66" creationId="{74F6AB0B-4582-4B55-9983-42371EFCD316}"/>
          </ac:inkMkLst>
        </pc:inkChg>
        <pc:inkChg chg="del">
          <ac:chgData name="Jim Beland" userId="d41a4da1a37fb713" providerId="LiveId" clId="{A670F07A-ED95-478A-99AD-8A5FD1EC187D}" dt="2020-05-08T03:25:58.617" v="7161"/>
          <ac:inkMkLst>
            <pc:docMk/>
            <pc:sldMk cId="3957243022" sldId="351"/>
            <ac:inkMk id="67" creationId="{E5606DAA-41DB-40AB-8EA7-B165053AF939}"/>
          </ac:inkMkLst>
        </pc:inkChg>
        <pc:inkChg chg="del">
          <ac:chgData name="Jim Beland" userId="d41a4da1a37fb713" providerId="LiveId" clId="{A670F07A-ED95-478A-99AD-8A5FD1EC187D}" dt="2020-05-08T03:25:59.118" v="7163"/>
          <ac:inkMkLst>
            <pc:docMk/>
            <pc:sldMk cId="3957243022" sldId="351"/>
            <ac:inkMk id="68" creationId="{00ABA682-ADF3-4FC0-97A1-5798101773B4}"/>
          </ac:inkMkLst>
        </pc:inkChg>
        <pc:inkChg chg="del">
          <ac:chgData name="Jim Beland" userId="d41a4da1a37fb713" providerId="LiveId" clId="{A670F07A-ED95-478A-99AD-8A5FD1EC187D}" dt="2020-05-08T03:25:58.633" v="7162"/>
          <ac:inkMkLst>
            <pc:docMk/>
            <pc:sldMk cId="3957243022" sldId="351"/>
            <ac:inkMk id="80" creationId="{AFA46B77-3BD0-4F78-94BD-1B693DC05271}"/>
          </ac:inkMkLst>
        </pc:inkChg>
        <pc:inkChg chg="del">
          <ac:chgData name="Jim Beland" userId="d41a4da1a37fb713" providerId="LiveId" clId="{A670F07A-ED95-478A-99AD-8A5FD1EC187D}" dt="2020-05-08T03:25:55.594" v="7159"/>
          <ac:inkMkLst>
            <pc:docMk/>
            <pc:sldMk cId="3957243022" sldId="351"/>
            <ac:inkMk id="81" creationId="{A886E794-BB5B-4015-8EB6-F18AE50D939F}"/>
          </ac:inkMkLst>
        </pc:inkChg>
        <pc:inkChg chg="del">
          <ac:chgData name="Jim Beland" userId="d41a4da1a37fb713" providerId="LiveId" clId="{A670F07A-ED95-478A-99AD-8A5FD1EC187D}" dt="2020-05-08T03:26:03.043" v="7167"/>
          <ac:inkMkLst>
            <pc:docMk/>
            <pc:sldMk cId="3957243022" sldId="351"/>
            <ac:inkMk id="82" creationId="{7644C436-6810-4A89-B786-9601D6184177}"/>
          </ac:inkMkLst>
        </pc:inkChg>
        <pc:inkChg chg="del">
          <ac:chgData name="Jim Beland" userId="d41a4da1a37fb713" providerId="LiveId" clId="{A670F07A-ED95-478A-99AD-8A5FD1EC187D}" dt="2020-05-08T03:26:03.043" v="7168"/>
          <ac:inkMkLst>
            <pc:docMk/>
            <pc:sldMk cId="3957243022" sldId="351"/>
            <ac:inkMk id="94" creationId="{F750C11B-9C71-42EF-9653-574E7C5C9E61}"/>
          </ac:inkMkLst>
        </pc:inkChg>
        <pc:inkChg chg="del">
          <ac:chgData name="Jim Beland" userId="d41a4da1a37fb713" providerId="LiveId" clId="{A670F07A-ED95-478A-99AD-8A5FD1EC187D}" dt="2020-05-08T03:26:03.027" v="7164"/>
          <ac:inkMkLst>
            <pc:docMk/>
            <pc:sldMk cId="3957243022" sldId="351"/>
            <ac:inkMk id="95" creationId="{7C198102-0024-4314-8D1E-975E94D311A5}"/>
          </ac:inkMkLst>
        </pc:inkChg>
        <pc:inkChg chg="del">
          <ac:chgData name="Jim Beland" userId="d41a4da1a37fb713" providerId="LiveId" clId="{A670F07A-ED95-478A-99AD-8A5FD1EC187D}" dt="2020-05-08T03:26:03.043" v="7169"/>
          <ac:inkMkLst>
            <pc:docMk/>
            <pc:sldMk cId="3957243022" sldId="351"/>
            <ac:inkMk id="96" creationId="{8C2C6E36-CDFA-4377-9D16-9FCF9FAB7531}"/>
          </ac:inkMkLst>
        </pc:inkChg>
        <pc:inkChg chg="del">
          <ac:chgData name="Jim Beland" userId="d41a4da1a37fb713" providerId="LiveId" clId="{A670F07A-ED95-478A-99AD-8A5FD1EC187D}" dt="2020-05-08T03:26:03.027" v="7166"/>
          <ac:inkMkLst>
            <pc:docMk/>
            <pc:sldMk cId="3957243022" sldId="351"/>
            <ac:inkMk id="97" creationId="{C60063DC-7AB9-4C72-8E10-80A54767179B}"/>
          </ac:inkMkLst>
        </pc:inkChg>
        <pc:inkChg chg="del">
          <ac:chgData name="Jim Beland" userId="d41a4da1a37fb713" providerId="LiveId" clId="{A670F07A-ED95-478A-99AD-8A5FD1EC187D}" dt="2020-05-08T03:26:03.043" v="7171"/>
          <ac:inkMkLst>
            <pc:docMk/>
            <pc:sldMk cId="3957243022" sldId="351"/>
            <ac:inkMk id="98" creationId="{31BC38AC-9E7B-476F-A553-F39D28518AD4}"/>
          </ac:inkMkLst>
        </pc:inkChg>
        <pc:inkChg chg="del">
          <ac:chgData name="Jim Beland" userId="d41a4da1a37fb713" providerId="LiveId" clId="{A670F07A-ED95-478A-99AD-8A5FD1EC187D}" dt="2020-05-08T03:26:03.043" v="7170"/>
          <ac:inkMkLst>
            <pc:docMk/>
            <pc:sldMk cId="3957243022" sldId="351"/>
            <ac:inkMk id="99" creationId="{A8B3C91C-C46A-47C4-BDC8-72B00BB83347}"/>
          </ac:inkMkLst>
        </pc:inkChg>
        <pc:inkChg chg="del">
          <ac:chgData name="Jim Beland" userId="d41a4da1a37fb713" providerId="LiveId" clId="{A670F07A-ED95-478A-99AD-8A5FD1EC187D}" dt="2020-05-08T03:26:05.091" v="7172"/>
          <ac:inkMkLst>
            <pc:docMk/>
            <pc:sldMk cId="3957243022" sldId="351"/>
            <ac:inkMk id="103" creationId="{BA511E6B-771B-43B8-8B94-B7959C4D9C61}"/>
          </ac:inkMkLst>
        </pc:inkChg>
        <pc:inkChg chg="del">
          <ac:chgData name="Jim Beland" userId="d41a4da1a37fb713" providerId="LiveId" clId="{A670F07A-ED95-478A-99AD-8A5FD1EC187D}" dt="2020-05-08T03:26:03.027" v="7165"/>
          <ac:inkMkLst>
            <pc:docMk/>
            <pc:sldMk cId="3957243022" sldId="351"/>
            <ac:inkMk id="108" creationId="{5308DF1B-6BCE-4A0A-AC19-77824A6D62ED}"/>
          </ac:inkMkLst>
        </pc:inkChg>
        <pc:inkChg chg="del">
          <ac:chgData name="Jim Beland" userId="d41a4da1a37fb713" providerId="LiveId" clId="{A670F07A-ED95-478A-99AD-8A5FD1EC187D}" dt="2020-05-08T03:26:07.737" v="7174"/>
          <ac:inkMkLst>
            <pc:docMk/>
            <pc:sldMk cId="3957243022" sldId="351"/>
            <ac:inkMk id="124" creationId="{55964B27-07EE-4317-90B7-0EFC6849C0B2}"/>
          </ac:inkMkLst>
        </pc:inkChg>
        <pc:inkChg chg="del">
          <ac:chgData name="Jim Beland" userId="d41a4da1a37fb713" providerId="LiveId" clId="{A670F07A-ED95-478A-99AD-8A5FD1EC187D}" dt="2020-05-08T03:26:06.421" v="7173"/>
          <ac:inkMkLst>
            <pc:docMk/>
            <pc:sldMk cId="3957243022" sldId="351"/>
            <ac:inkMk id="125" creationId="{F6384F4E-919E-49BC-8194-B00C29794CBC}"/>
          </ac:inkMkLst>
        </pc:inkChg>
        <pc:inkChg chg="del">
          <ac:chgData name="Jim Beland" userId="d41a4da1a37fb713" providerId="LiveId" clId="{A670F07A-ED95-478A-99AD-8A5FD1EC187D}" dt="2020-05-08T03:26:10.052" v="7176"/>
          <ac:inkMkLst>
            <pc:docMk/>
            <pc:sldMk cId="3957243022" sldId="351"/>
            <ac:inkMk id="130" creationId="{67A8DC54-A079-4354-91C1-C9FE994B5E92}"/>
          </ac:inkMkLst>
        </pc:inkChg>
        <pc:inkChg chg="del">
          <ac:chgData name="Jim Beland" userId="d41a4da1a37fb713" providerId="LiveId" clId="{A670F07A-ED95-478A-99AD-8A5FD1EC187D}" dt="2020-05-08T03:26:09.582" v="7175"/>
          <ac:inkMkLst>
            <pc:docMk/>
            <pc:sldMk cId="3957243022" sldId="351"/>
            <ac:inkMk id="139" creationId="{3BB05AF4-C533-4BCC-A2DA-5C5D1CDC501A}"/>
          </ac:inkMkLst>
        </pc:inkChg>
      </pc:sldChg>
      <pc:sldChg chg="modSp add">
        <pc:chgData name="Jim Beland" userId="d41a4da1a37fb713" providerId="LiveId" clId="{A670F07A-ED95-478A-99AD-8A5FD1EC187D}" dt="2020-05-08T03:27:58.010" v="7516" actId="20577"/>
        <pc:sldMkLst>
          <pc:docMk/>
          <pc:sldMk cId="1066997338" sldId="352"/>
        </pc:sldMkLst>
        <pc:spChg chg="mod">
          <ac:chgData name="Jim Beland" userId="d41a4da1a37fb713" providerId="LiveId" clId="{A670F07A-ED95-478A-99AD-8A5FD1EC187D}" dt="2020-05-08T03:27:58.010" v="7516" actId="20577"/>
          <ac:spMkLst>
            <pc:docMk/>
            <pc:sldMk cId="1066997338" sldId="352"/>
            <ac:spMk id="3" creationId="{0A0C0AF4-145F-4821-A2CA-69363AA2D4B1}"/>
          </ac:spMkLst>
        </pc:spChg>
      </pc:sldChg>
      <pc:sldChg chg="addSp delSp modSp add">
        <pc:chgData name="Jim Beland" userId="d41a4da1a37fb713" providerId="LiveId" clId="{A670F07A-ED95-478A-99AD-8A5FD1EC187D}" dt="2020-05-08T03:31:22.728" v="7558"/>
        <pc:sldMkLst>
          <pc:docMk/>
          <pc:sldMk cId="1894635845" sldId="353"/>
        </pc:sldMkLst>
        <pc:spChg chg="del">
          <ac:chgData name="Jim Beland" userId="d41a4da1a37fb713" providerId="LiveId" clId="{A670F07A-ED95-478A-99AD-8A5FD1EC187D}" dt="2020-05-08T03:28:37.956" v="7518" actId="478"/>
          <ac:spMkLst>
            <pc:docMk/>
            <pc:sldMk cId="1894635845" sldId="353"/>
            <ac:spMk id="10" creationId="{AF3A6480-9044-447E-802D-32E626209CB5}"/>
          </ac:spMkLst>
        </pc:spChg>
        <pc:spChg chg="del">
          <ac:chgData name="Jim Beland" userId="d41a4da1a37fb713" providerId="LiveId" clId="{A670F07A-ED95-478A-99AD-8A5FD1EC187D}" dt="2020-05-08T03:28:49.546" v="7520" actId="478"/>
          <ac:spMkLst>
            <pc:docMk/>
            <pc:sldMk cId="1894635845" sldId="353"/>
            <ac:spMk id="11" creationId="{2AAA6112-0B63-4937-A931-35BF70F0B714}"/>
          </ac:spMkLst>
        </pc:spChg>
        <pc:spChg chg="del">
          <ac:chgData name="Jim Beland" userId="d41a4da1a37fb713" providerId="LiveId" clId="{A670F07A-ED95-478A-99AD-8A5FD1EC187D}" dt="2020-05-08T03:28:59.486" v="7523" actId="478"/>
          <ac:spMkLst>
            <pc:docMk/>
            <pc:sldMk cId="1894635845" sldId="353"/>
            <ac:spMk id="12" creationId="{10408097-5135-4570-B0C0-32B78522F303}"/>
          </ac:spMkLst>
        </pc:spChg>
        <pc:inkChg chg="add">
          <ac:chgData name="Jim Beland" userId="d41a4da1a37fb713" providerId="LiveId" clId="{A670F07A-ED95-478A-99AD-8A5FD1EC187D}" dt="2020-05-08T03:29:43.711" v="7529" actId="9405"/>
          <ac:inkMkLst>
            <pc:docMk/>
            <pc:sldMk cId="1894635845" sldId="353"/>
            <ac:inkMk id="8" creationId="{7A76C36E-CD4A-4A15-A1E7-B120E04F9D68}"/>
          </ac:inkMkLst>
        </pc:inkChg>
        <pc:inkChg chg="del">
          <ac:chgData name="Jim Beland" userId="d41a4da1a37fb713" providerId="LiveId" clId="{A670F07A-ED95-478A-99AD-8A5FD1EC187D}" dt="2020-05-08T03:29:15.385" v="7527"/>
          <ac:inkMkLst>
            <pc:docMk/>
            <pc:sldMk cId="1894635845" sldId="353"/>
            <ac:inkMk id="15" creationId="{1F3062AE-66A9-4A16-A2F8-E1E416B55475}"/>
          </ac:inkMkLst>
        </pc:inkChg>
        <pc:inkChg chg="del">
          <ac:chgData name="Jim Beland" userId="d41a4da1a37fb713" providerId="LiveId" clId="{A670F07A-ED95-478A-99AD-8A5FD1EC187D}" dt="2020-05-08T03:29:13.253" v="7525"/>
          <ac:inkMkLst>
            <pc:docMk/>
            <pc:sldMk cId="1894635845" sldId="353"/>
            <ac:inkMk id="16" creationId="{33EF0317-BCA2-4C74-86F2-145F52D6C087}"/>
          </ac:inkMkLst>
        </pc:inkChg>
        <pc:inkChg chg="del">
          <ac:chgData name="Jim Beland" userId="d41a4da1a37fb713" providerId="LiveId" clId="{A670F07A-ED95-478A-99AD-8A5FD1EC187D}" dt="2020-05-08T03:29:13.253" v="7524"/>
          <ac:inkMkLst>
            <pc:docMk/>
            <pc:sldMk cId="1894635845" sldId="353"/>
            <ac:inkMk id="17" creationId="{A7DD4CE6-BF2F-4D9C-A2FD-BF4FDB45C6F4}"/>
          </ac:inkMkLst>
        </pc:inkChg>
        <pc:inkChg chg="add del">
          <ac:chgData name="Jim Beland" userId="d41a4da1a37fb713" providerId="LiveId" clId="{A670F07A-ED95-478A-99AD-8A5FD1EC187D}" dt="2020-05-08T03:31:03.471" v="7547" actId="9405"/>
          <ac:inkMkLst>
            <pc:docMk/>
            <pc:sldMk cId="1894635845" sldId="353"/>
            <ac:inkMk id="24" creationId="{F180EABC-513B-4238-B9C4-EEB7EB246E94}"/>
          </ac:inkMkLst>
        </pc:inkChg>
        <pc:inkChg chg="add del">
          <ac:chgData name="Jim Beland" userId="d41a4da1a37fb713" providerId="LiveId" clId="{A670F07A-ED95-478A-99AD-8A5FD1EC187D}" dt="2020-05-08T03:31:03.123" v="7546" actId="9405"/>
          <ac:inkMkLst>
            <pc:docMk/>
            <pc:sldMk cId="1894635845" sldId="353"/>
            <ac:inkMk id="25" creationId="{ACE0BB52-0AB3-4252-99FD-6904373BB9BD}"/>
          </ac:inkMkLst>
        </pc:inkChg>
        <pc:inkChg chg="del">
          <ac:chgData name="Jim Beland" userId="d41a4da1a37fb713" providerId="LiveId" clId="{A670F07A-ED95-478A-99AD-8A5FD1EC187D}" dt="2020-05-08T03:29:14.626" v="7526"/>
          <ac:inkMkLst>
            <pc:docMk/>
            <pc:sldMk cId="1894635845" sldId="353"/>
            <ac:inkMk id="26" creationId="{1985AA21-F956-4DFF-861F-63BD37FF0497}"/>
          </ac:inkMkLst>
        </pc:inkChg>
        <pc:inkChg chg="add del">
          <ac:chgData name="Jim Beland" userId="d41a4da1a37fb713" providerId="LiveId" clId="{A670F07A-ED95-478A-99AD-8A5FD1EC187D}" dt="2020-05-08T03:31:03.005" v="7545" actId="9405"/>
          <ac:inkMkLst>
            <pc:docMk/>
            <pc:sldMk cId="1894635845" sldId="353"/>
            <ac:inkMk id="27" creationId="{5DC058A9-8A51-4D9C-A284-657BCA404CF0}"/>
          </ac:inkMkLst>
        </pc:inkChg>
        <pc:inkChg chg="add del">
          <ac:chgData name="Jim Beland" userId="d41a4da1a37fb713" providerId="LiveId" clId="{A670F07A-ED95-478A-99AD-8A5FD1EC187D}" dt="2020-05-08T03:31:02.704" v="7544" actId="9405"/>
          <ac:inkMkLst>
            <pc:docMk/>
            <pc:sldMk cId="1894635845" sldId="353"/>
            <ac:inkMk id="28" creationId="{71ACDCBE-5ACE-4AF4-83B9-9E4E451D01E9}"/>
          </ac:inkMkLst>
        </pc:inkChg>
        <pc:inkChg chg="add del">
          <ac:chgData name="Jim Beland" userId="d41a4da1a37fb713" providerId="LiveId" clId="{A670F07A-ED95-478A-99AD-8A5FD1EC187D}" dt="2020-05-08T03:31:01.575" v="7543" actId="9405"/>
          <ac:inkMkLst>
            <pc:docMk/>
            <pc:sldMk cId="1894635845" sldId="353"/>
            <ac:inkMk id="29" creationId="{0A8E7599-09B2-4707-A02B-6E5E2502414B}"/>
          </ac:inkMkLst>
        </pc:inkChg>
        <pc:inkChg chg="add">
          <ac:chgData name="Jim Beland" userId="d41a4da1a37fb713" providerId="LiveId" clId="{A670F07A-ED95-478A-99AD-8A5FD1EC187D}" dt="2020-05-08T03:31:00.381" v="7542"/>
          <ac:inkMkLst>
            <pc:docMk/>
            <pc:sldMk cId="1894635845" sldId="353"/>
            <ac:inkMk id="30" creationId="{324E84F5-3E05-4A7A-9EA5-04D6920C3B20}"/>
          </ac:inkMkLst>
        </pc:inkChg>
        <pc:inkChg chg="add del">
          <ac:chgData name="Jim Beland" userId="d41a4da1a37fb713" providerId="LiveId" clId="{A670F07A-ED95-478A-99AD-8A5FD1EC187D}" dt="2020-05-08T03:31:08.871" v="7549" actId="9405"/>
          <ac:inkMkLst>
            <pc:docMk/>
            <pc:sldMk cId="1894635845" sldId="353"/>
            <ac:inkMk id="31" creationId="{547553FB-38C4-4DF5-864E-2437D987FE0B}"/>
          </ac:inkMkLst>
        </pc:inkChg>
        <pc:inkChg chg="add del">
          <ac:chgData name="Jim Beland" userId="d41a4da1a37fb713" providerId="LiveId" clId="{A670F07A-ED95-478A-99AD-8A5FD1EC187D}" dt="2020-05-08T03:31:22.728" v="7558"/>
          <ac:inkMkLst>
            <pc:docMk/>
            <pc:sldMk cId="1894635845" sldId="353"/>
            <ac:inkMk id="32" creationId="{AA8823A9-9655-4CE0-82BF-800961E2F32E}"/>
          </ac:inkMkLst>
        </pc:inkChg>
        <pc:inkChg chg="add del">
          <ac:chgData name="Jim Beland" userId="d41a4da1a37fb713" providerId="LiveId" clId="{A670F07A-ED95-478A-99AD-8A5FD1EC187D}" dt="2020-05-08T03:31:22.728" v="7558"/>
          <ac:inkMkLst>
            <pc:docMk/>
            <pc:sldMk cId="1894635845" sldId="353"/>
            <ac:inkMk id="33" creationId="{7E5D506D-C757-48D5-AA1D-9707E4E291B3}"/>
          </ac:inkMkLst>
        </pc:inkChg>
        <pc:inkChg chg="add del">
          <ac:chgData name="Jim Beland" userId="d41a4da1a37fb713" providerId="LiveId" clId="{A670F07A-ED95-478A-99AD-8A5FD1EC187D}" dt="2020-05-08T03:31:22.728" v="7558"/>
          <ac:inkMkLst>
            <pc:docMk/>
            <pc:sldMk cId="1894635845" sldId="353"/>
            <ac:inkMk id="34" creationId="{722D0C81-8CD4-464B-8D81-645ABBAE6F8E}"/>
          </ac:inkMkLst>
        </pc:inkChg>
        <pc:inkChg chg="add del">
          <ac:chgData name="Jim Beland" userId="d41a4da1a37fb713" providerId="LiveId" clId="{A670F07A-ED95-478A-99AD-8A5FD1EC187D}" dt="2020-05-08T03:31:22.728" v="7558"/>
          <ac:inkMkLst>
            <pc:docMk/>
            <pc:sldMk cId="1894635845" sldId="353"/>
            <ac:inkMk id="35" creationId="{6BF1BBBA-D11F-4945-A515-30B9D9285092}"/>
          </ac:inkMkLst>
        </pc:inkChg>
        <pc:inkChg chg="add del">
          <ac:chgData name="Jim Beland" userId="d41a4da1a37fb713" providerId="LiveId" clId="{A670F07A-ED95-478A-99AD-8A5FD1EC187D}" dt="2020-05-08T03:31:22.728" v="7558"/>
          <ac:inkMkLst>
            <pc:docMk/>
            <pc:sldMk cId="1894635845" sldId="353"/>
            <ac:inkMk id="36" creationId="{69CEFD80-AEA7-4AC7-9EEE-F541DE256F6A}"/>
          </ac:inkMkLst>
        </pc:inkChg>
        <pc:inkChg chg="add del">
          <ac:chgData name="Jim Beland" userId="d41a4da1a37fb713" providerId="LiveId" clId="{A670F07A-ED95-478A-99AD-8A5FD1EC187D}" dt="2020-05-08T03:31:22.728" v="7558"/>
          <ac:inkMkLst>
            <pc:docMk/>
            <pc:sldMk cId="1894635845" sldId="353"/>
            <ac:inkMk id="37" creationId="{70D6DBF5-E752-4F31-A1B8-8428E91A357A}"/>
          </ac:inkMkLst>
        </pc:inkChg>
        <pc:inkChg chg="add del">
          <ac:chgData name="Jim Beland" userId="d41a4da1a37fb713" providerId="LiveId" clId="{A670F07A-ED95-478A-99AD-8A5FD1EC187D}" dt="2020-05-08T03:31:22.728" v="7558"/>
          <ac:inkMkLst>
            <pc:docMk/>
            <pc:sldMk cId="1894635845" sldId="353"/>
            <ac:inkMk id="38" creationId="{24923441-3D12-421C-A81B-C565589BB438}"/>
          </ac:inkMkLst>
        </pc:inkChg>
        <pc:inkChg chg="add del">
          <ac:chgData name="Jim Beland" userId="d41a4da1a37fb713" providerId="LiveId" clId="{A670F07A-ED95-478A-99AD-8A5FD1EC187D}" dt="2020-05-08T03:31:22.728" v="7558"/>
          <ac:inkMkLst>
            <pc:docMk/>
            <pc:sldMk cId="1894635845" sldId="353"/>
            <ac:inkMk id="39" creationId="{764DC8F2-AD97-4F10-A3BB-83C0B2DC8830}"/>
          </ac:inkMkLst>
        </pc:inkChg>
        <pc:inkChg chg="add">
          <ac:chgData name="Jim Beland" userId="d41a4da1a37fb713" providerId="LiveId" clId="{A670F07A-ED95-478A-99AD-8A5FD1EC187D}" dt="2020-05-08T03:31:22.728" v="7558"/>
          <ac:inkMkLst>
            <pc:docMk/>
            <pc:sldMk cId="1894635845" sldId="353"/>
            <ac:inkMk id="40" creationId="{35E0F434-5E4C-4A56-AB67-DD6321DE1AB5}"/>
          </ac:inkMkLst>
        </pc:inkChg>
        <pc:cxnChg chg="del">
          <ac:chgData name="Jim Beland" userId="d41a4da1a37fb713" providerId="LiveId" clId="{A670F07A-ED95-478A-99AD-8A5FD1EC187D}" dt="2020-05-08T03:28:41.233" v="7519" actId="478"/>
          <ac:cxnSpMkLst>
            <pc:docMk/>
            <pc:sldMk cId="1894635845" sldId="353"/>
            <ac:cxnSpMk id="5" creationId="{1BA6E9AF-2A1A-4942-AC5F-76EEF6AD0474}"/>
          </ac:cxnSpMkLst>
        </pc:cxnChg>
        <pc:cxnChg chg="add del mod">
          <ac:chgData name="Jim Beland" userId="d41a4da1a37fb713" providerId="LiveId" clId="{A670F07A-ED95-478A-99AD-8A5FD1EC187D}" dt="2020-05-08T03:29:52.608" v="7530" actId="478"/>
          <ac:cxnSpMkLst>
            <pc:docMk/>
            <pc:sldMk cId="1894635845" sldId="353"/>
            <ac:cxnSpMk id="6" creationId="{20C0E2D8-21B2-414B-9403-3A9B9E8C34F0}"/>
          </ac:cxnSpMkLst>
        </pc:cxnChg>
        <pc:cxnChg chg="del">
          <ac:chgData name="Jim Beland" userId="d41a4da1a37fb713" providerId="LiveId" clId="{A670F07A-ED95-478A-99AD-8A5FD1EC187D}" dt="2020-05-08T03:28:53.836" v="7521" actId="478"/>
          <ac:cxnSpMkLst>
            <pc:docMk/>
            <pc:sldMk cId="1894635845" sldId="353"/>
            <ac:cxnSpMk id="7" creationId="{1CF581C4-03E3-44B3-9748-AD64F5A9B216}"/>
          </ac:cxnSpMkLst>
        </pc:cxnChg>
        <pc:cxnChg chg="del">
          <ac:chgData name="Jim Beland" userId="d41a4da1a37fb713" providerId="LiveId" clId="{A670F07A-ED95-478A-99AD-8A5FD1EC187D}" dt="2020-05-08T03:28:57.325" v="7522" actId="478"/>
          <ac:cxnSpMkLst>
            <pc:docMk/>
            <pc:sldMk cId="1894635845" sldId="353"/>
            <ac:cxnSpMk id="9" creationId="{C2F2E5DD-E807-4A8C-939F-3D26633A1F24}"/>
          </ac:cxnSpMkLst>
        </pc:cxnChg>
        <pc:cxnChg chg="add del mod">
          <ac:chgData name="Jim Beland" userId="d41a4da1a37fb713" providerId="LiveId" clId="{A670F07A-ED95-478A-99AD-8A5FD1EC187D}" dt="2020-05-08T03:30:25.540" v="7534" actId="11529"/>
          <ac:cxnSpMkLst>
            <pc:docMk/>
            <pc:sldMk cId="1894635845" sldId="353"/>
            <ac:cxnSpMk id="14" creationId="{1BEE7743-AE1C-4103-8FC6-D72DAA29BEB5}"/>
          </ac:cxnSpMkLst>
        </pc:cxnChg>
        <pc:cxnChg chg="add del mod">
          <ac:chgData name="Jim Beland" userId="d41a4da1a37fb713" providerId="LiveId" clId="{A670F07A-ED95-478A-99AD-8A5FD1EC187D}" dt="2020-05-08T03:30:24.951" v="7533" actId="11529"/>
          <ac:cxnSpMkLst>
            <pc:docMk/>
            <pc:sldMk cId="1894635845" sldId="353"/>
            <ac:cxnSpMk id="19" creationId="{90CBD656-3E7F-4D97-AA33-B5D41A55A2DD}"/>
          </ac:cxnSpMkLst>
        </pc:cxnChg>
        <pc:cxnChg chg="add mod">
          <ac:chgData name="Jim Beland" userId="d41a4da1a37fb713" providerId="LiveId" clId="{A670F07A-ED95-478A-99AD-8A5FD1EC187D}" dt="2020-05-08T03:30:34.063" v="7535" actId="11529"/>
          <ac:cxnSpMkLst>
            <pc:docMk/>
            <pc:sldMk cId="1894635845" sldId="353"/>
            <ac:cxnSpMk id="21" creationId="{F4DB72B5-4C99-4ABF-A848-204DD68FFFAD}"/>
          </ac:cxnSpMkLst>
        </pc:cxnChg>
        <pc:cxnChg chg="add mod">
          <ac:chgData name="Jim Beland" userId="d41a4da1a37fb713" providerId="LiveId" clId="{A670F07A-ED95-478A-99AD-8A5FD1EC187D}" dt="2020-05-08T03:30:43.227" v="7536" actId="11529"/>
          <ac:cxnSpMkLst>
            <pc:docMk/>
            <pc:sldMk cId="1894635845" sldId="353"/>
            <ac:cxnSpMk id="23" creationId="{62512CFB-D472-4F3A-AA52-1B489E2833FA}"/>
          </ac:cxnSpMkLst>
        </pc:cxnChg>
      </pc:sldChg>
      <pc:sldChg chg="modSp add">
        <pc:chgData name="Jim Beland" userId="d41a4da1a37fb713" providerId="LiveId" clId="{A670F07A-ED95-478A-99AD-8A5FD1EC187D}" dt="2020-05-08T03:32:03.440" v="7666" actId="20577"/>
        <pc:sldMkLst>
          <pc:docMk/>
          <pc:sldMk cId="574603760" sldId="354"/>
        </pc:sldMkLst>
        <pc:spChg chg="mod">
          <ac:chgData name="Jim Beland" userId="d41a4da1a37fb713" providerId="LiveId" clId="{A670F07A-ED95-478A-99AD-8A5FD1EC187D}" dt="2020-05-08T03:32:03.440" v="7666" actId="20577"/>
          <ac:spMkLst>
            <pc:docMk/>
            <pc:sldMk cId="574603760" sldId="354"/>
            <ac:spMk id="3" creationId="{0A0C0AF4-145F-4821-A2CA-69363AA2D4B1}"/>
          </ac:spMkLst>
        </pc:spChg>
      </pc:sldChg>
      <pc:sldChg chg="addSp modSp add">
        <pc:chgData name="Jim Beland" userId="d41a4da1a37fb713" providerId="LiveId" clId="{A670F07A-ED95-478A-99AD-8A5FD1EC187D}" dt="2020-05-08T03:32:44.696" v="7668" actId="11529"/>
        <pc:sldMkLst>
          <pc:docMk/>
          <pc:sldMk cId="550150347" sldId="355"/>
        </pc:sldMkLst>
        <pc:cxnChg chg="add mod">
          <ac:chgData name="Jim Beland" userId="d41a4da1a37fb713" providerId="LiveId" clId="{A670F07A-ED95-478A-99AD-8A5FD1EC187D}" dt="2020-05-08T03:32:44.696" v="7668" actId="11529"/>
          <ac:cxnSpMkLst>
            <pc:docMk/>
            <pc:sldMk cId="550150347" sldId="355"/>
            <ac:cxnSpMk id="5" creationId="{5C91757B-9E7E-49CA-ADEF-BACB2E0DD3A6}"/>
          </ac:cxnSpMkLst>
        </pc:cxnChg>
      </pc:sldChg>
      <pc:sldChg chg="addSp delSp add">
        <pc:chgData name="Jim Beland" userId="d41a4da1a37fb713" providerId="LiveId" clId="{A670F07A-ED95-478A-99AD-8A5FD1EC187D}" dt="2020-05-08T03:33:08.942" v="7672"/>
        <pc:sldMkLst>
          <pc:docMk/>
          <pc:sldMk cId="2020707895" sldId="356"/>
        </pc:sldMkLst>
        <pc:inkChg chg="add del">
          <ac:chgData name="Jim Beland" userId="d41a4da1a37fb713" providerId="LiveId" clId="{A670F07A-ED95-478A-99AD-8A5FD1EC187D}" dt="2020-05-08T03:33:08.942" v="7672"/>
          <ac:inkMkLst>
            <pc:docMk/>
            <pc:sldMk cId="2020707895" sldId="356"/>
            <ac:inkMk id="4" creationId="{7A72F517-8293-49CF-9E13-5E1FFFE31E8E}"/>
          </ac:inkMkLst>
        </pc:inkChg>
        <pc:inkChg chg="add del">
          <ac:chgData name="Jim Beland" userId="d41a4da1a37fb713" providerId="LiveId" clId="{A670F07A-ED95-478A-99AD-8A5FD1EC187D}" dt="2020-05-08T03:33:08.942" v="7672"/>
          <ac:inkMkLst>
            <pc:docMk/>
            <pc:sldMk cId="2020707895" sldId="356"/>
            <ac:inkMk id="6" creationId="{0BFD682D-25D8-45CA-9DA7-C150A6600347}"/>
          </ac:inkMkLst>
        </pc:inkChg>
        <pc:inkChg chg="add">
          <ac:chgData name="Jim Beland" userId="d41a4da1a37fb713" providerId="LiveId" clId="{A670F07A-ED95-478A-99AD-8A5FD1EC187D}" dt="2020-05-08T03:33:08.942" v="7672"/>
          <ac:inkMkLst>
            <pc:docMk/>
            <pc:sldMk cId="2020707895" sldId="356"/>
            <ac:inkMk id="7" creationId="{7550166A-B9C1-4083-8BAE-2CEFF33D0A0A}"/>
          </ac:inkMkLst>
        </pc:inkChg>
      </pc:sldChg>
      <pc:sldChg chg="modSp add">
        <pc:chgData name="Jim Beland" userId="d41a4da1a37fb713" providerId="LiveId" clId="{A670F07A-ED95-478A-99AD-8A5FD1EC187D}" dt="2020-05-08T03:34:50.930" v="8180" actId="20577"/>
        <pc:sldMkLst>
          <pc:docMk/>
          <pc:sldMk cId="978440731" sldId="357"/>
        </pc:sldMkLst>
        <pc:spChg chg="mod">
          <ac:chgData name="Jim Beland" userId="d41a4da1a37fb713" providerId="LiveId" clId="{A670F07A-ED95-478A-99AD-8A5FD1EC187D}" dt="2020-05-08T03:34:50.930" v="8180" actId="20577"/>
          <ac:spMkLst>
            <pc:docMk/>
            <pc:sldMk cId="978440731" sldId="357"/>
            <ac:spMk id="3" creationId="{0A0C0AF4-145F-4821-A2CA-69363AA2D4B1}"/>
          </ac:spMkLst>
        </pc:spChg>
      </pc:sldChg>
      <pc:sldChg chg="modSp add">
        <pc:chgData name="Jim Beland" userId="d41a4da1a37fb713" providerId="LiveId" clId="{A670F07A-ED95-478A-99AD-8A5FD1EC187D}" dt="2020-05-08T03:35:31.579" v="8265" actId="20577"/>
        <pc:sldMkLst>
          <pc:docMk/>
          <pc:sldMk cId="995086474" sldId="358"/>
        </pc:sldMkLst>
        <pc:spChg chg="mod">
          <ac:chgData name="Jim Beland" userId="d41a4da1a37fb713" providerId="LiveId" clId="{A670F07A-ED95-478A-99AD-8A5FD1EC187D}" dt="2020-05-08T03:35:31.579" v="8265" actId="20577"/>
          <ac:spMkLst>
            <pc:docMk/>
            <pc:sldMk cId="995086474" sldId="358"/>
            <ac:spMk id="3" creationId="{0A0C0AF4-145F-4821-A2CA-69363AA2D4B1}"/>
          </ac:spMkLst>
        </pc:spChg>
      </pc:sldChg>
      <pc:sldChg chg="addSp modSp add">
        <pc:chgData name="Jim Beland" userId="d41a4da1a37fb713" providerId="LiveId" clId="{A670F07A-ED95-478A-99AD-8A5FD1EC187D}" dt="2020-05-08T03:37:45.140" v="8586" actId="9405"/>
        <pc:sldMkLst>
          <pc:docMk/>
          <pc:sldMk cId="46785638" sldId="359"/>
        </pc:sldMkLst>
        <pc:spChg chg="mod">
          <ac:chgData name="Jim Beland" userId="d41a4da1a37fb713" providerId="LiveId" clId="{A670F07A-ED95-478A-99AD-8A5FD1EC187D}" dt="2020-05-08T03:37:24.126" v="8585" actId="20577"/>
          <ac:spMkLst>
            <pc:docMk/>
            <pc:sldMk cId="46785638" sldId="359"/>
            <ac:spMk id="3" creationId="{0A0C0AF4-145F-4821-A2CA-69363AA2D4B1}"/>
          </ac:spMkLst>
        </pc:spChg>
        <pc:inkChg chg="add">
          <ac:chgData name="Jim Beland" userId="d41a4da1a37fb713" providerId="LiveId" clId="{A670F07A-ED95-478A-99AD-8A5FD1EC187D}" dt="2020-05-08T03:37:45.140" v="8586" actId="9405"/>
          <ac:inkMkLst>
            <pc:docMk/>
            <pc:sldMk cId="46785638" sldId="359"/>
            <ac:inkMk id="4" creationId="{55C61A9C-4740-447C-80B2-A9019079F9F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1:43.318"/>
    </inkml:context>
    <inkml:brush xml:id="br0">
      <inkml:brushProperty name="width" value="0.05" units="cm"/>
      <inkml:brushProperty name="height" value="0.05" units="cm"/>
    </inkml:brush>
  </inkml:definitions>
  <inkml:trace contextRef="#ctx0" brushRef="#br0">430 1 440,'0'0'798,"0"0"-144,0 0-63,0 0-60,0 0-26,3 0 6377,2 1-3515,30 1-2975,-15 0-132,0 1 0,0 1-1,-1 0 1,1 2 0,-1 0-1,10 6-259,-11-6 212,3 3 25,-1 0-1,-1 2 1,18 12-237,40 20 434,-67-37-325,0-1 0,0 1 0,0 1 0,-1 0 0,0 0 0,-1 1 0,0 0 0,0 1 1,0-1-1,-1 1 0,-1 1 0,1 1-109,14 23 462,-2 2 0,12 31-462,-7-13 120,-14-29-60,-1 1 1,-1 0 0,3 21-61,-4-15 18,-1 4 17,-1 0 0,-2 1 1,-2-1-1,-2 0 0,-1 6-35,0 38-120,1-73 108,0-1 1,0 1-1,-1 0 1,0-1-1,0 1 1,-3 3 11,-6 23-39,6-13-1915,-3 20 945,8-39 890,0-1 47,0 0-15,0 0-4,0 0-21,0 0 20,0 0-2,0 0 16,0-16-3100,0 6 624,0-1-2340</inkml:trace>
  <inkml:trace contextRef="#ctx0" brushRef="#br0" timeOffset="1916.12">1 558 1360,'0'0'1319,"0"0"-171,0 0-185,0 0-65,0 0-111,0 0-191,0 0-125,0 0-51,0 0 44,0 0-32,0 0-75,0 0-42,0 0-75,0 0-44,0 0 18,0 0 47,0 0 24,0 0-41,0 0-12,0 0 8,0 0 38,0 0 33,13-4 570,-10 1-831,6-5 120,0 0 0,1 0 0,0 1 0,1 0-170,-6 4 14,0 1 1,0 0 0,0 0-1,0 0 1,0 1 0,0 0-1,0 0 1,0 0 0,1 1-1,-1 0 1,1 0-15,-3-1 4,0 1-1,-1 0 1,1 1-1,-1-1 1,1 0-1,-1 1 1,1-1-1,-1 1 1,1 0-1,-1 0 1,1 0 0,-1 0-1,0 0 1,1 1-1,-1-1 1,0 1-4,1 1 35,0 0 0,-1 0 0,1 1 0,-1-1 0,0 1 1,0-1-1,0 1 0,-1 0 0,1 0 0,-1 1-35,1-2 6,0 1 1,-1 0-1,0 0 0,1 1 0,-1-1 1,-1 0-1,1 0 0,-1 0 0,1 1 1,-1-1-1,0 0 0,-1 1 0,1-1 1,-1 0-1,0 0 0,0 1 1,0-1-1,-1 0 0,1 0 0,-1 0 1,0-1-1,0 1 0,0 0 0,-1-1 1,1 1-1,-1-1 0,0 0 0,0 0 1,0 0-1,0 0 0,0 0 0,-1-1 1,-2 2-7,-31 29 66,29-25 56,11-9-144,1 1 0,0-1 0,0 1 1,0 0-1,-1 0 0,1 0 0,3 1 22,1 0-9,-4-1 10,1 0-1,0 0 0,-1 0 0,1 1 0,-1 0 0,1 0 0,-1 0 1,1 1-1,-1-1 0,1 1 0,-1 0 0,1 1 0,-2-1 7,-1-1-1,-1 1 1,1 0-1,0 0 1,0 0-1,-1 0 1,1 0-1,-1 0 1,0 0-1,1 0 1,-1 1-1,0-1 1,0 0 0,-1 1-1,1-1 1,0 1-1,-1-1 1,1 1-1,-1 0 1,0-1-1,0 1 1,0 1-7,0 11 80,0-8-52,1-1 1,-2 0-1,1 0 1,0 1-1,-1-1 1,-1 0-1,1 0 0,-1 2-28,1-6 11,-1 1-1,1-1 1,-1 0-1,1 0 0,-1 0 1,0 0-1,0 0 1,0 0-1,0-1 0,0 1 1,0-1-1,0 1 0,0-1 1,-1 0-1,1 0 1,0 0-1,-1 0 0,1 0 1,-1 0-1,0-1 1,1 1-1,-2-1-10,-7 3 12,1 1 0,-1-1-1,1 2 1,0 0 0,1 0 0,-1 0 0,-2 3-12,-4 2 1,13-9-16,3-1-45,0 0-54,0 0-10,0 0-17,0 0-61,0-6-4605,0 6 1181</inkml:trace>
  <inkml:trace contextRef="#ctx0" brushRef="#br0" timeOffset="2875.629">331 645 2969,'0'0'1143,"0"0"-89,0 0 12,0 0-51,0 0-23,0 0-137,0 26 1375,0-11-2040,0 1-1,1 0 1,1-1 0,1 1 0,0-1 0,1 0-1,0 0 1,1 0 0,1 0 0,0-1 0,1 0 0,3 4-190,-7-15 20,-1 0 1,1 0 0,-1-1-1,1 1 1,0 0 0,0-1-1,0 0 1,1 1 0,-1-1 0,0-1-1,1 1 1,0 0 0,-1-1-1,1 0 1,0 0 0,-1 0-1,1 0 1,0 0 0,0-1-1,0 0 1,0 0 0,0 0 0,0 0-1,0 0 1,-1-1 0,1 0-1,2 0-20,-2-2 20,0 1 0,0-1-1,0 1 1,-1-1 0,1 0-1,-1-1 1,0 1 0,0-1-1,0 1 1,0-1 0,0 0-1,-1 0 1,0 0 0,0 0-1,0 0 1,1-3-20,-2-9 53,0 1 0,0-1 0,-2 0 0,0 0 0,0 0 0,-2 1 0,0-1 0,-3-8-53,2 12 16,0 1 1,0-1-1,-1 1 1,-1 0-1,0 1 1,0-1-1,-1 1 1,0 1-1,-1-1 1,0 1 0,-5-4-17,11 12 4,-1-1 1,1 1 0,-1 0 0,0 0 0,1 0 0,-1 1-1,0-1 1,0 1 0,1-1 0,-1 1 0,0 0 0,0 0-1,0 0 1,0 1-5,-45 4-228,44-4 213,2-1 9,1 1 1,-1 0 0,0-1-1,1 1 1,-1 0 0,1 0-1,-1 0 1,1 0 0,0 1 0,-1-1-1,1 0 1,0 1 0,0-1-1,0 0 1,0 1 0,0-1 0,0 1-1,0 0 1,0-1 0,0 1-1,1 0 1,-1 0 0,1-1 0,0 1-1,-1 0 1,1 0 0,0 1 5,-3 60-1308,3-51 178,0-11-73,0-1-553,0-1-876,0-1-1260</inkml:trace>
  <inkml:trace contextRef="#ctx0" brushRef="#br0" timeOffset="3911.576">562 313 3977,'0'0'1104,"0"0"-70,0 0-25,0 0 27,0 0-181,0 0-196,0 14-107,0 96 1026,0-108-1547,0 0 0,0 0 0,1 0 0,-1-1 0,0 1 0,1 0 0,-1 0 0,1-1 0,0 1 0,0 0 1,0-1-1,-1 1 0,1-1 0,1 1 0,-1-1 0,0 0 0,0 1 0,0-1 0,1 0 0,-1 0 0,1 0 0,-1 0 0,1 0 0,-1 0 0,1 0 0,0 0 1,-1-1-1,1 1 0,0-1 0,-1 1 0,3 0-31,6 0 112,1 1 0,-1-1 1,1 0-1,-1-1 0,3-1-112,-1 1 47,-11 0-32,1-1-1,-1 1 1,0-1-1,1 0 1,-1 1 0,0-1-1,1 0 1,-1 0 0,0 0-1,0 0 1,0 0 0,0 0-1,0 0 1,0-1 0,0 1-1,0 0 1,-1 0 0,1-1-1,0 1 1,-1 0-1,1-1 1,-1 1 0,1-1-1,-1 1 1,0-1 0,0 1-1,1-1 1,-1 1 0,0-2-15,3-50 257,-3 52-248,0-12-27,1 9 54,-1 0 1,0 0-1,0 0 1,-1-1-1,1 1 1,-1 0-1,0 0 1,0 0-1,-1-2-36,1 5 8,0 0 0,0-1 1,0 1-1,0 0 0,0 0 0,-1 0 0,1-1 0,0 1 1,-1 1-1,1-1 0,-1 0 0,1 0 0,-1 1 0,0-1 1,1 0-1,-1 1 0,1 0 0,-1-1 0,0 1 1,0 0-1,1 0 0,-1 0 0,0 0 0,1 0 0,-2 0-8,-15 0 80,-22 1-2035,38 0 1920,1 0-1,-1 1 0,0-1 0,1 1 0,-1-1 0,1 1 0,0 0 1,0 0-1,-1-1 0,1 1 0,0 0 0,0 2 36,-10 12-602,11-15 403,0-1-33,0 0-37,0 0-12,0 0-29,0 0 100,0 0-17,9 0-1407,-2 0-196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8:41.903"/>
    </inkml:context>
    <inkml:brush xml:id="br0">
      <inkml:brushProperty name="width" value="0.05" units="cm"/>
      <inkml:brushProperty name="height" value="0.05" units="cm"/>
    </inkml:brush>
  </inkml:definitions>
  <inkml:trace contextRef="#ctx0" brushRef="#br0">2 31 96,'0'0'1260,"0"0"-147,0 0-207,0 0-201,0 0-184,0-4-109,-1-13-842,1 8 8268,4 28-4038,50 257-2187,-43-186-1280,-3 1 0,-5 35-333,4 46 80,-7-18 104,0-154-175,0 0 22,0 0 70,0 0 41,0 0 10,0 0-24,0 0-27,0 0-6,0 0-8,0 0-15,0 0-52,0 0-186,0 0-198,0 0-284,-3 0-516,-29-4-4107,16-4 248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28.669"/>
    </inkml:context>
    <inkml:brush xml:id="br0">
      <inkml:brushProperty name="width" value="0.05" units="cm"/>
      <inkml:brushProperty name="height" value="0.05" units="cm"/>
      <inkml:brushProperty name="color" value="#E71224"/>
    </inkml:brush>
  </inkml:definitions>
  <inkml:trace contextRef="#ctx0" brushRef="#br0">0 78 904,'0'0'588,"0"0"-36,0 0 42,0 0 42,0 0 39,0 0-18,0-13 100,0 11 7001,1 5-7692,-1 1-1,1 0 1,0 0-1,0-1 0,1 1 1,-1 0-1,1-1 0,-1 1 1,1-1-1,0 0 1,1 0-1,1 3-65,37 41 397,-24-29-81,35 30 489,-40-39-694,-1 1 0,-1 0 1,0 0-1,0 1 0,-1 0 0,2 4-111,-4-5 7,-4-5 41,1 0 1,-1 0-1,0 0 1,0 0-1,-1 1 0,1-1 1,-1 2-49,8 1 64,1-1 0,0-1 1,0 1-1,1-1-64,-10-5 20,30 14 279,1-1 1,2 0-300,35 14 340,-57-22-251,1-1 1,-1-1-1,1 1 1,0-2-1,1 0 0,-1-1 1,1-1-1,0 0-89,292 3 724,-251-13-683,-45 7-26,0-1 1,1 2-1,-1 0 1,1 0-16,5 0 10,-1-1 1,1-1 0,-1 0-1,4-2-10,10-7 51,-1 0 0,0-2 0,0-1 0,-2-2 0,10-7-51,-32 20 7,30-20 70,-1-1-1,21-21-76,-34 16 32,-18 26-28,-1 0 1,0 0 0,1 0 0,0 1-1,0-1 1,0 1 0,0-1-1,0 1 1,1 0 0,3-2-5,0 1 0,0 0 0,0-1 0,0 1 0,0-1 0,-1-1-1,0 1 1,0-1 0,0 0 0,-1 0 0,1-2 0,21-22-32,-26 30 20,0 0-8,1 0-31,-1 0 24,-1 0-13,0-37-1465,0 33 1488,1 1 1,-1-1 0,1 0 0,0 1 0,0-1 0,1 1 0,-1-1 0,1 1 0,-1 0 0,1-1 0,2-1 16,-1-1 3,0 5 1,-3 1-9,0 0-5,0 0 0,0 0 14,0 0 4,0 0-3,0 0-24,0-1-26,0 0-1,0 1 1,0-1-1,-1 1 0,1-1 1,0 0-1,0 1 1,0-1-1,0 0 0,0 1 1,0-1-1,1 0 1,-1 1-1,0-1 0,0 0 1,0 1-1,0-1 1,1 1-1,-1-1 0,0 1 1,1-1-1,-1 0 0,0 1 1,1-1-1,-1 1 1,1-1-1,-1 1 0,1 0 1,-1-1-1,1 1 1,-1-1-1,1 1 0,-1 0 1,1 0-1,-1-1 1,1 1-1,0 0 0,-1 0 1,1 0-1,0-1 0,-1 1 1,1 0-1,0 0 1,-1 0-1,1 0 46,-1 0-107,0 0 42,0 0 49,0 0 12,0 0-28,0 0 17,0 0 1,0 0-21,0 0 6,0 0-62,0 0-68,0 0-93,0 41-4789,0-27 1284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32.396"/>
    </inkml:context>
    <inkml:brush xml:id="br0">
      <inkml:brushProperty name="width" value="0.05" units="cm"/>
      <inkml:brushProperty name="height" value="0.05" units="cm"/>
      <inkml:brushProperty name="color" value="#E71224"/>
    </inkml:brush>
  </inkml:definitions>
  <inkml:trace contextRef="#ctx0" brushRef="#br0">310 6 1608,'0'0'939,"0"0"-328,0 0-155,0 0-17,0 0 57,0 0 91,0 0 158,0 0 138,0 0 40,0 0-108,0 0-84,0 0-63,0 0-75,0 0-67,0 0-72,0 0-152,0 0-107,0 0-21,0 0-20,0 0-77,0 0-57,-24-4 43,9 4-145,11 0 73,-1-1 0,1 1 0,-1 0 0,1 0 0,-1 0 0,1 1 0,-1 0 0,1 0 0,0 0 1,-1 0-1,1 1 0,0-1 0,0 1 0,0 0 0,0 0 0,0 1 0,-2 1 9,2 0 1,-1 0 0,2 0 0,-1 0-1,0 0 1,1 1 0,0 0 0,0-1-1,0 1 1,0 0 0,1 1 0,0-1-1,0 0 1,1 1 0,-2 3-1,-9 26 66,9-26-49,-1-1 0,1 1-1,1 0 1,0 0 0,0 0 0,0 8-17,-6 65 225,8-71-197,0-8-22,0 0 0,-1 0 1,1 0-1,0 0 1,0 0-1,1 0 0,-1 0 1,1 0-1,-1-1 0,1 1 1,0 0-1,0 0 0,0 0 1,1-1-1,-1 1 1,1-1-1,-1 1 0,1-1 1,0 1-1,0-1 0,0 0-6,1-1 56,0 0 0,0-1 0,1 0 0,-1 1 0,0-1 0,0 0 0,0-1 0,1 1 0,1-1-56,3 1 121,127 0 233,-131-3-283,-1 1 0,1 0 0,-1-1-1,0 0 1,0 0 0,0 0 0,0 0 0,-1 0-1,1 0 1,0-2-71,1 0 68,0 0-15,-1-1-1,1 0 0,-1 0 0,-1 0 1,1-1-1,-1 1 0,1-5-52,11-24 437,-8 20-366,0 0 0,0-1 0,-2 0 0,0 0-1,-1 0 1,0 0 0,-1-1 0,-1 1 0,-1-1-1,-1-13-70,1 30 31,0 0 20,0 0-21,0 0 26,0 0-36,0 0-12,-4-21 223,-4 19-268,0 0 0,0 1 0,0 0-1,0 0 1,-1 1 0,1 0 0,0 1-1,-6 0 38,-16 1-301,16-2 157,11-1 113,0 0 0,0 1 0,-1 0 0,1 0 1,0 0-1,0 0 0,0 0 0,0 1 0,0-1 0,0 1 1,0 0-1,0 0 0,0 0 0,0 0 0,0 1 0,1-1 1,-1 1-1,0-1 0,1 1 0,-1 0 0,0 2 31,-3 2-79,1 0 0,-1-1 0,0 1-1,0-1 1,-1-1 0,-4 4 79,4-4-44,1 0 1,0 1-1,-1 0 1,2 1-1,-1-1 1,0 1-1,-3 6 44,6-8 0,0 0-1,1 0 1,-2-1-1,1 1 0,0-1 1,-1 1-1,0-1 1,0 0-1,0-1 1,0 1-1,0-1 1,0 1-1,-4 0 1,0 0-3,-1-1 0,1-1 0,0 1 0,-1-1 0,1 0 0,0-1 0,-3 0 3,10 0 9,1 0 2,0 0-15,0 0-5,0 0-11,0 0-24,0 0-11,0 0 0,0 0 13,0 0 27,0 0 7,0 0 3,0 0 11,0 0 14,0 0 16,0 0-10,0 0 24,0 0-34,0 0-18,0 0 7,0 0 16,0 0 41,0 0-33,0 0 8,0 0-34,0 0-14,0 0-7,0 0 7,0 0 3,0 0 11,38 3 540,-27 1-456,-1-1 0,2 0 0,-1 0 0,0-1 1,0-1-1,1 0 0,-1 0 0,1-1 1,4-1-88,-1 1 31,301 3 83,-316-1-300,1-1 0,-1 1 0,0 0 0,0-1 0,0 1-1,-1-1 1,1 1 0,0-1 0,-1 1 0,1-1 0,-1 1 0,1-1 186,-17 14-2596,-8 1-3709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28.669"/>
    </inkml:context>
    <inkml:brush xml:id="br0">
      <inkml:brushProperty name="width" value="0.05" units="cm"/>
      <inkml:brushProperty name="height" value="0.05" units="cm"/>
      <inkml:brushProperty name="color" value="#E71224"/>
    </inkml:brush>
  </inkml:definitions>
  <inkml:trace contextRef="#ctx0" brushRef="#br0">0 78 904,'0'0'588,"0"0"-36,0 0 42,0 0 42,0 0 39,0 0-18,0-13 100,0 11 7001,1 5-7692,-1 1-1,1 0 1,0 0-1,0-1 0,1 1 1,-1 0-1,1-1 0,-1 1 1,1-1-1,0 0 1,1 0-1,1 3-65,37 41 397,-24-29-81,35 30 489,-40-39-694,-1 1 0,-1 0 1,0 0-1,0 1 0,-1 0 0,2 4-111,-4-5 7,-4-5 41,1 0 1,-1 0-1,0 0 1,0 0-1,-1 1 0,1-1 1,-1 2-49,8 1 64,1-1 0,0-1 1,0 1-1,1-1-64,-10-5 20,30 14 279,1-1 1,2 0-300,35 14 340,-57-22-251,1-1 1,-1-1-1,1 1 1,0-2-1,1 0 0,-1-1 1,1-1-1,0 0-89,292 3 724,-251-13-683,-45 7-26,0-1 1,1 2-1,-1 0 1,1 0-16,5 0 10,-1-1 1,1-1 0,-1 0-1,4-2-10,10-7 51,-1 0 0,0-2 0,0-1 0,-2-2 0,10-7-51,-32 20 7,30-20 70,-1-1-1,21-21-76,-34 16 32,-18 26-28,-1 0 1,0 0 0,1 0 0,0 1-1,0-1 1,0 1 0,0-1-1,0 1 1,1 0 0,3-2-5,0 1 0,0 0 0,0-1 0,0 1 0,0-1 0,-1-1-1,0 1 1,0-1 0,0 0 0,-1 0 0,1-2 0,21-22-32,-26 30 20,0 0-8,1 0-31,-1 0 24,-1 0-13,0-37-1465,0 33 1488,1 1 1,-1-1 0,1 0 0,0 1 0,0-1 0,1 1 0,-1-1 0,1 1 0,-1 0 0,1-1 0,2-1 16,-1-1 3,0 5 1,-3 1-9,0 0-5,0 0 0,0 0 14,0 0 4,0 0-3,0 0-24,0-1-26,0 0-1,0 1 1,0-1-1,-1 1 0,1-1 1,0 0-1,0 1 1,0-1-1,0 0 0,0 1 1,0-1-1,1 0 1,-1 1-1,0-1 0,0 0 1,0 1-1,0-1 1,1 1-1,-1-1 0,0 1 1,1-1-1,-1 0 0,0 1 1,1-1-1,-1 1 1,1-1-1,-1 1 0,1 0 1,-1-1-1,1 1 1,-1-1-1,1 1 0,-1 0 1,1 0-1,-1-1 1,1 1-1,0 0 0,-1 0 1,1 0-1,0-1 0,-1 1 1,1 0-1,0 0 1,-1 0-1,1 0 46,-1 0-107,0 0 42,0 0 49,0 0 12,0 0-28,0 0 17,0 0 1,0 0-21,0 0 6,0 0-62,0 0-68,0 0-93,0 41-4789,0-27 1284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32.396"/>
    </inkml:context>
    <inkml:brush xml:id="br0">
      <inkml:brushProperty name="width" value="0.05" units="cm"/>
      <inkml:brushProperty name="height" value="0.05" units="cm"/>
      <inkml:brushProperty name="color" value="#E71224"/>
    </inkml:brush>
  </inkml:definitions>
  <inkml:trace contextRef="#ctx0" brushRef="#br0">310 6 1608,'0'0'939,"0"0"-328,0 0-155,0 0-17,0 0 57,0 0 91,0 0 158,0 0 138,0 0 40,0 0-108,0 0-84,0 0-63,0 0-75,0 0-67,0 0-72,0 0-152,0 0-107,0 0-21,0 0-20,0 0-77,0 0-57,-24-4 43,9 4-145,11 0 73,-1-1 0,1 1 0,-1 0 0,1 0 0,-1 0 0,1 1 0,-1 0 0,1 0 0,0 0 1,-1 0-1,1 1 0,0-1 0,0 1 0,0 0 0,0 0 0,0 1 0,-2 1 9,2 0 1,-1 0 0,2 0 0,-1 0-1,0 0 1,1 1 0,0 0 0,0-1-1,0 1 1,0 0 0,1 1 0,0-1-1,0 0 1,1 1 0,-2 3-1,-9 26 66,9-26-49,-1-1 0,1 1-1,1 0 1,0 0 0,0 0 0,0 8-17,-6 65 225,8-71-197,0-8-22,0 0 0,-1 0 1,1 0-1,0 0 1,0 0-1,1 0 0,-1 0 1,1 0-1,-1-1 0,1 1 1,0 0-1,0 0 0,0 0 1,1-1-1,-1 1 1,1-1-1,-1 1 0,1-1 1,0 1-1,0-1 0,0 0-6,1-1 56,0 0 0,0-1 0,1 0 0,-1 1 0,0-1 0,0 0 0,0-1 0,1 1 0,1-1-56,3 1 121,127 0 233,-131-3-283,-1 1 0,1 0 0,-1-1-1,0 0 1,0 0 0,0 0 0,0 0 0,-1 0-1,1 0 1,0-2-71,1 0 68,0 0-15,-1-1-1,1 0 0,-1 0 0,-1 0 1,1-1-1,-1 1 0,1-5-52,11-24 437,-8 20-366,0 0 0,0-1 0,-2 0 0,0 0-1,-1 0 1,0 0 0,-1-1 0,-1 1 0,-1-1-1,-1-13-70,1 30 31,0 0 20,0 0-21,0 0 26,0 0-36,0 0-12,-4-21 223,-4 19-268,0 0 0,0 1 0,0 0-1,0 0 1,-1 1 0,1 0 0,0 1-1,-6 0 38,-16 1-301,16-2 157,11-1 113,0 0 0,0 1 0,-1 0 0,1 0 1,0 0-1,0 0 0,0 0 0,0 1 0,0-1 0,0 1 1,0 0-1,0 0 0,0 0 0,0 0 0,0 1 0,1-1 1,-1 1-1,0-1 0,1 1 0,-1 0 0,0 2 31,-3 2-79,1 0 0,-1-1 0,0 1-1,0-1 1,-1-1 0,-4 4 79,4-4-44,1 0 1,0 1-1,-1 0 1,2 1-1,-1-1 1,0 1-1,-3 6 44,6-8 0,0 0-1,1 0 1,-2-1-1,1 1 0,0-1 1,-1 1-1,0-1 1,0 0-1,0-1 1,0 1-1,0-1 1,0 1-1,-4 0 1,0 0-3,-1-1 0,1-1 0,0 1 0,-1-1 0,1 0 0,0-1 0,-3 0 3,10 0 9,1 0 2,0 0-15,0 0-5,0 0-11,0 0-24,0 0-11,0 0 0,0 0 13,0 0 27,0 0 7,0 0 3,0 0 11,0 0 14,0 0 16,0 0-10,0 0 24,0 0-34,0 0-18,0 0 7,0 0 16,0 0 41,0 0-33,0 0 8,0 0-34,0 0-14,0 0-7,0 0 7,0 0 3,0 0 11,38 3 540,-27 1-456,-1-1 0,2 0 0,-1 0 0,0-1 1,0-1-1,1 0 0,-1 0 0,1-1 1,4-1-88,-1 1 31,301 3 83,-316-1-300,1-1 0,-1 1 0,0 0 0,0-1 0,0 1-1,-1-1 1,1 1 0,0-1 0,-1 1 0,1-1 0,-1 1 0,1-1 186,-17 14-2596,-8 1-3709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2:34.106"/>
    </inkml:context>
    <inkml:brush xml:id="br0">
      <inkml:brushProperty name="width" value="0.05" units="cm"/>
      <inkml:brushProperty name="height" value="0.05" units="cm"/>
    </inkml:brush>
  </inkml:definitions>
  <inkml:trace contextRef="#ctx0" brushRef="#br0">268 219 640,'0'0'2035,"0"0"-620,0 0-524,0 0-269,0 0-62,0 0 50,0 0 96,0 0 34,0 0-42,0 0-116,0 0-130,0 0-110,4 9 2248,-4 27-2466,-2 1 1,-1-1-1,-1 0 1,-3 0 0,-3 10-125,6-31 115,1-1 0,1 1 1,0 0-1,1 15-115,1-29 53,0-1 18,0 0 65,0 0 15,0 0-18,0 0-50,0 0-21,0 0-18,0 0-18,0 0 39,0 0 19,0 0-26,0 0-10,0 0-16,0 0 20,0 0-34,0 0-10,0 0-2,0 0-18,0 0-31,0 0-18,114-5 46,72-13 15,-50 3 13,-37 12 14,-98 3-4,-1 0 41,-5-20-1885,-1 16-633,-2 1-2139</inkml:trace>
  <inkml:trace contextRef="#ctx0" brushRef="#br0" timeOffset="964.84">570 334 1592,'0'0'1277,"0"0"-259,0 0-284,0 0-190,0 0 7,0 0 105,1-5-9,5-44 3011,2-1-881,-8 49-2699,0 1 9,0 0-4,-3 36 139,2 0 0,3 30-222,0 3 46,-2 481-1126,0-550 936,0 0 33,0 0 43,0 0 35,0 0-59,0 0-32,0 0 89,0 0 15,0-22-1385,0-13-1432,0 21 139</inkml:trace>
  <inkml:trace contextRef="#ctx0" brushRef="#br0" timeOffset="2310.149">853 103 3041,'0'0'1476,"0"0"-282,0 0-125,0 0-95,0 0-156,0 0-108,1-1 3670,0 1-4382,-1 0-1,1 0 0,0 0 0,-1 0 1,1 0-1,0 0 0,-1 0 0,1 0 1,-1 0-1,1 0 0,0 0 0,-1 0 1,1 0-1,-1 0 0,1 1 0,0-1 1,-1 0-1,1 1 0,-1-1 0,1 0 1,-1 1-1,1-1 0,-1 0 0,1 1 3,9 7 13,0 1-1,0 1 0,-1 0 0,0 0 1,0 0-1,-2 1 0,1 1 0,-1-1 1,-1 1-1,1 2-12,5 11 1,-2 1 1,-1 0-1,-1 0 0,3 16-1,-3 11 37,-2 0-1,-3 1 1,-2 0-1,-3 7-36,2 10-60,-1-58 43,0-1 0,-1 0 0,0 0 0,-1-1 0,0 1 0,-5 10 17,-32 68-13,28-64 9,6-13 4,2-4 5,0 0-1,0 0 1,-1 0-1,0-1 1,-1 0-1,0 0 1,-3 4-5,7-12 6,1 1 0,-1-1-1,1 1 1,0-1 0,-1 1 0,0-1 0,1 0 0,-1 0-1,1 0 1,-1 0 0,1 0 0,-1 0 0,0-1-6,-9-2-917,7-3-3738,7-8 2724,4-5-540</inkml:trace>
  <inkml:trace contextRef="#ctx0" brushRef="#br0" timeOffset="3284.98">106 157 696,'0'0'1170,"0"0"-70,0 0-101,0 0-186,0 0-38,0 0-32,0 0-162,0 0-178,0 0-181,0 0-113,10-14 292,-9 13-505,18-18 1027,-19 19-891,0 0 0,0 0 0,0 0 0,0 0 0,0 0 0,1 0 1,-1 0-1,0 0 0,0 0 0,0 0 0,0 0 0,0 0 0,0 0 0,1 0 0,-1 0 0,0 0 0,0 0 0,0 0 0,0 0 0,0 0 0,0 0 0,1 0 0,-1 0 0,0 0 0,0 1 0,0-1 0,0 0 0,0 0 0,0 0 0,0 0 0,0 0 0,0 0 0,1 0 0,-1 0 1,0 1-1,0-1 0,0 0 0,0 0 0,0 0 0,0 0 0,0 0 0,0 0 0,0 1 0,0-1 0,0 0 0,0 0 0,0 0 0,0 0 0,0 0-32,-2 19 857,-3-1-591,-1 1 0,-1-1-1,0 0 1,-2-1-1,0 0 1,-11 15-266,6-8 120,0 0-1,2 0 1,0 5-120,6-8 8,1 1 1,1 0 0,0 0-1,2 0 1,1 0 0,1 1-1,2 15-8,-1 11 73,1-16-4,2 0 0,1-1 0,2 1 0,1-1 0,2-1 0,12 28-69,-3-5 62,6 31-62,-24-79-6,12 33 34,-13-38-44,1 0 1,0 1 0,0-1-1,0 0 1,0 0 0,0 0-1,0 0 1,0 0 0,0 0-1,0 0 1,0 0 0,1 0-1,-1-1 1,0 1 0,1 0-1,-1-1 1,0 1 0,1-1-1,-1 0 1,1 1 0,-1-1-1,1 0 1,-1 0 0,2 0 15,56 5 161,-2 0-4606,-56-5 1584</inkml:trace>
  <inkml:trace contextRef="#ctx0" brushRef="#br0" timeOffset="4398.214">1279 100 2865,'0'0'1332,"0"0"-263,0 0-164,0 0-69,0 0 21,0 0-60,2-7-51,-2 4-842,1-2 383,0 0 0,0 0 1,0 0-1,1 0 0,0 0 0,0 1 1,0-1-1,0 1 0,1-1 0,0 1 1,2-3-288,-3 4 34,1 1 0,0-1 0,-1 1-1,1 0 1,0 0 0,0 0 0,0 0 0,1 0 0,-1 1 0,0-1 0,1 1 0,-1 0 0,1 0 0,0 0-34,6-1-23,1 1 0,-1 1 0,1-1-1,2 2 24,6-1-8,-17 0 5,0 0 0,1 1-1,-1-1 1,1 0 0,-1 1-1,0 0 1,1 0-1,-1-1 1,0 1 0,0 0-1,0 1 1,0-1-1,0 0 1,0 1 0,0-1-1,0 1 1,0-1 0,0 1 3,1 3-14,1-1 1,-1 0 0,0 1 0,-1 0 0,1-1-1,-1 1 1,0 0 0,1 3 13,1 5-8,0 1-1,-1 0 1,-1 0-1,0 0 1,-1 0-1,0 4 9,-1 7 60,1-4-105,-1 0 1,-1-1 0,-1 1-1,-4 16 45,5-33-11,1 1 0,-1-1 1,-1 0-1,1 0 0,-1 0 0,1 0 0,-1-1 0,0 1 0,-1 0 1,1-1-1,-1 0 0,1 1 0,-1-1 0,0 0 0,0 0 0,0 0 1,-1-1-1,1 1 0,-1-1 0,1 0 0,-1 0 0,0 0 0,0 0 0,0-1 1,-4 2 10,-44-2 336,52-1-64,0 0-70,0 0-94,0 0-66,0 0-5,0 0-15,1-2-5,0 1 0,0-1 0,0 1 0,0-1 0,1 1 0,-1 0 0,1 0 0,-1-1 0,1 1 0,-1 0 0,1 0 0,0 1 0,-1-1 0,1 0 0,0 0 0,0 1 0,0-1-17,33-10 91,-33 11-82,24-5-146,1 1 0,0 1 1,0 1-1,26 3 137,-43-1-269,-8 1 48,0 0 1,0 0 0,-1 0-1,1 1 1,0-1 0,-1 1-1,1 0 1,-1-1 0,0 1 0,2 1 220,8 10-2496,0-6-643</inkml:trace>
  <inkml:trace contextRef="#ctx0" brushRef="#br0" timeOffset="5423.164">1744 731 800,'0'0'920,"0"0"169,0 0-77,0 0-156,0 0-99,0 0 65,-1 0-511,1-1-1,0 1 1,0-1 0,0 1 0,0-1-1,0 1 1,0-1 0,0 1 0,0-1-1,0 1 1,0-1 0,0 1 0,0-1-1,0 1 1,0-1 0,0 1-1,0-1 1,1 1 0,-1 0 0,0-1-1,0 1 1,1-1 0,-1 1 0,0-1-1,1 1 1,-1 0 0,0-1 0,1 1-311,263 0 86,-262 0-198,16 1 356,-17-1-300,-1 0-1,0 0 1,1 0-1,-1 0 0,1 0 1,-1 0-1,1 0 0,-1 1 1,1-1-1,-1 0 1,0 0-1,1 0 0,-1 1 1,1-1-1,-1 0 0,0 0 1,1 1-1,-1-1 1,0 0-1,1 1 0,-1-1 1,0 0-1,0 1 1,1-1-1,-1 1 0,0-1 1,0 1-1,0-1 0,1 0 1,-1 1-1,0-1 57,0 1-1025,-2 2-3336,-7-3-832</inkml:trace>
  <inkml:trace contextRef="#ctx0" brushRef="#br0" timeOffset="5802.22">1774 942 4809,'0'0'2259,"0"0"-652,0 0-443,0 0-365,0 0-125,0 0-42,0 0-89,0 0-81,0 0-45,3 0 71,315-7 1401,-312 7-2414,1 1 0,0 0-1,-1 0 1,1 0 0,-1 1-1,1 0 1,-1 0 0,0 1-1,0-1 1,0 1 0,2 2 525,8 3-5972</inkml:trace>
  <inkml:trace contextRef="#ctx0" brushRef="#br0" timeOffset="6829.565">2574 334 1120,'0'0'1750,"0"0"-300,0 0-210,0 0-56,0 0 26,0 0-111,1-3-158,6-11 719,-7 14-917,0 0-116,0 0-121,0 0-133,0 0-85,0 0-77,0 0-89,0 2-54,-2 5-32,0 1-1,0-1 0,0-1 1,0 1-1,-1 0 0,-1-1 1,1 1-1,-1-1 0,-2 4-35,-10 17 57,0 4-53,1 0-1,1 2 0,2 0 1,1 0-1,2 1 1,1 0-1,1 1 0,2 0 1,0 33-4,5-58-4,0 1 2,-1-1 1,2 1 0,-1 0-1,2 0 1,-1-1 0,1 1 0,1-1-1,0 1 1,1-1 0,2 5 1,18 26-64,3 0 1,1-2 0,2-1 0,2-1-1,1-2 1,2-1 0,3-1 63,-38-32-463,0-1-156,0-5-425,0-51-3228,0 28 45</inkml:trace>
  <inkml:trace contextRef="#ctx0" brushRef="#br0" timeOffset="7609.15">2827 721 1632,'0'0'4160,"0"0"-1985,0 0-655,0 0-321,0 0-297,0 0-74,-4-24 1598,5 21-2402,-1 0 0,1 1 1,0-1-1,-1 1 0,1-1 1,0 0-1,1 1 0,-1 0 0,0-1 1,1 1-1,0 0 0,-1 0 1,1-1-1,0 1 0,0 1 0,0-1 1,0 0-1,0 0 0,1 1 1,-1-1-1,0 1 0,1 0 0,-1 0 1,1 0-1,0 0 0,-1 0 1,3 0-25,6-2-6,0 0 1,0 0 0,0 1 0,0 1 0,1 0 0,2 1 5,-7-1-7,0 1 0,0 1-1,0-1 1,0 1-1,0 0 1,0 1 0,0 0-1,0 0 1,-1 0-1,6 4 8,-9-4-3,0 0 0,0 0 0,0 1 0,0-1 0,-1 1 0,1-1 0,-1 1-1,0 0 1,0 0 0,0 1 0,0-1 0,-1 0 0,1 0 0,-1 1 0,0-1-1,1 1 1,-2-1 0,1 1 0,0 0 0,-1-1 0,0 1 0,0 1 3,2 5-37,-1 0 1,0 0 0,-1 0 0,-1 1-1,1-1 1,-1 0 0,-1 0-1,0 0 1,-1 0 0,1 0 0,-2-1-1,1 1 1,-2-1 0,1 0-1,-3 3 37,-43 55-325,27-38 135,1 1 1,-9 19 189,30-49 3,1 1 0,-1-1 0,1 1 0,0-1 0,-1 1 0,1 0 0,0-1 0,-1 1 0,1-1 0,0 1 0,0-1 0,-1 1-1,1 0 1,0-1 0,0 1 0,0 0 0,0-1 0,0 1 0,0 0 0,0-1 0,0 1 0,0-1 0,0 1 0,1 0 0,-1-1 0,0 1-1,0 0-2,16 0 186,-6-1-141,21 0 296,12 1-127,1-1 0,-1-3 1,0-1-1,0-3 0,11-4-214,-30 4 10,-11 3-93,0 1 0,0-1 0,0 2 0,0 0 0,3 1 83,-15 1-390,-1 0-150,0 0-441,-1 2-1068,-2 9-2142</inkml:trace>
  <inkml:trace contextRef="#ctx0" brushRef="#br0" timeOffset="8314.419">3367 500 4089,'0'0'1438,"0"0"-180,0 0-228,0 0-166,0 0 3,0 0-49,2 2 6115,15 10-6770,14 12 87,-4-3-138,0 1 0,-2 1 0,6 9-112,-23-24 7,-1 1 0,-1 0 0,1 0 1,-2 0-1,1 1 0,-1 0 0,-1 0 0,0 0 0,0 1 1,-1-1-1,0 1 0,0 4-7,0 9-120,0-1 0,-1 1-1,-2 0 1,0 0 0,-2 0 0,0-1 0,-2 1 0,-1-1 0,0 1 0,-2-1-1,-1-1 1,-4 10 120,-8 8-410,-1 0 0,-3-2 0,0 0-1,-3-2 1,-3 2 410,25-31-19,6-6-8157,2-1 3004</inkml:trace>
  <inkml:trace contextRef="#ctx0" brushRef="#br0" timeOffset="9103.689">3657 399 3025,'0'0'1599,"0"0"-96,0 0-163,0 0-182,0 0-84,0 0-171,0 0-825,0-1-1,0 1 1,0 0-1,-1 0 1,1 0-1,0 0 1,0 0-1,0 0 1,0 0-1,0 0 1,-1 0-1,1 0 1,0-1 0,0 1-1,0 0 1,0 0-1,0 0 1,0 0-1,0 0 1,-1-1-1,1 1 1,0 0-1,0 0 1,0 0-1,0 0 1,0 0-1,0-1 1,0 1-1,0 0 1,0 0-1,0 0 1,0-1-1,0 1 1,0 0-1,0 0 1,0 0-1,0 0 1,0-1 0,0 1-1,0 0 1,0 0-1,0 0 1,1 0-1,-1 0 1,0-1-1,0 1 1,0 0-1,0 0 1,0 0-1,0 0 1,0 0-1,1 0 1,-1-1-1,0 1 1,0 0-78,3-3 40,1 0-1,0 1 1,-1-1 0,1 1-1,0 0 1,0 0 0,1 0-1,-1 1 1,0-1 0,0 1-1,1 0 1,-1 0 0,1 1-1,0-1-39,67-3 13,-69 5-15,-1-1-1,0 1 1,1 0-1,-1 0 1,1 0-1,-1 0 1,0 0-1,0 0 1,1 1-1,-1-1 1,0 1 0,0-1-1,-1 1 1,1 0-1,0 0 1,0 0-1,-1 0 1,0 0-1,1 0 1,-1 0-1,0 1 1,0-1 0,0 0-1,0 1 1,0-1-1,-1 1 1,1-1-1,0 2 3,2 8 30,-1 0-1,1 0 1,-2 0-1,0 0 1,0 6-30,-1 7 28,-2 31-195,2-52 125,-1 0 0,0-1 0,0 1-1,-1 0 1,1-1 0,-1 1 0,0-1 0,1 0 0,-2 1-1,1-1 1,0 0 0,-1 0 0,-1 1 42,-10 10-126,0-1 1,-1 0 0,-1-1-1,-3 2 126,74-14 1030,-23 1-839,9-1-304,0-1 252,39 5-139,-66-2-967,-1 0 0,0 1 1,0 0-1,10 5 967,-2 2-7071</inkml:trace>
  <inkml:trace contextRef="#ctx0" brushRef="#br0" timeOffset="10164.566">4390 779 3241,'0'0'1624,"0"0"-236,0 0-163,0 0-265,0 0-116,0 0-68,0 0-108,0 0-41,0 0-24,0 0-71,0 0-83,0 0-118,0 0-71,0 0-84,0 0-36,0 2-45,2 218 1639,-1-135-3393,-1-18-6020,0-74 3184</inkml:trace>
  <inkml:trace contextRef="#ctx0" brushRef="#br0" timeOffset="10660.261">4254 966 4137,'0'0'2318,"0"0"-467,0 0-467,0 0-397,0 0-122,0 0-112,0 0-144,0 0-81,0 0-68,0 0-81,6-4 1087,84 5-1170,1-5 0,-1-4 1,0-4-1,6-5-296,-71 13 99,-19 5-6107,-6 5 1516</inkml:trace>
  <inkml:trace contextRef="#ctx0" brushRef="#br0" timeOffset="11406.143">5276 371 3017,'0'0'1723,"0"0"-391,0 0-5,0 0-312,0 0-206,0 0-101,-11 5 1588,-18 31-1889,1 1 0,3 1 0,1 2 1,2 0-1,-4 13-407,14-25 50,1 1 1,1 0 0,2 0 0,0 1-1,2 0 1,2 0 0,1 0-1,0 16-50,3-19 113,-1-6-55,1 1 0,0 0 0,2-1 0,0 0 0,2 1 0,0-1 0,1 0 0,2-1 0,0 3-58,10 14 23,16 26-23,-27-53 0,1 0-1,0 0 1,0 0 0,1-1-1,0 0 1,0-1 0,1 0-1,2 1 1,-8-7-55,1-1-1,0 1 1,0-1-1,1 0 1,-1 0-1,0 0 1,0-1-1,0 1 1,2-1 55,8-3-5789,-13 0 59</inkml:trace>
  <inkml:trace contextRef="#ctx0" brushRef="#br0" timeOffset="12229.332">5416 755 392,'0'0'3654,"0"0"-1933,0 0-512,0 0-107,0 0-174,0 0-99,0 0-50,0 0 49,9-1 751,42-28 313,-43 23-1827,1 1 1,0-1-1,1 1 1,-1 1-1,1 0 1,0 0-1,0 1 0,0 1 1,1-1-1,2 1-65,56 1 20,-68 2-17,-1 0 0,1 0 0,-1 0 0,1 0 0,-1 1 0,1-1 0,-1 0 0,0 0 0,0 0 0,1 0 0,-1 0 0,0 0 0,0 1 0,0-1 0,0 0 0,0 0 0,0 0 0,-1 0 0,1 0 0,0 1-3,0 3 34,-1 10-92,1-1 0,-2 0-1,0 0 1,-1 0 0,0 0 0,-1 0 0,0-1 0,-1 1 0,-1-1 0,0-1 0,-1 1 0,0-1 0,-4 4 58,5-7-27,-1 3 29,-1-1-1,0 0 1,-1 0 0,-6 6-2,12-16 3,3-1 3,0 0-11,0 0-58,0 0-26,12 0 23,12-1 178,-12 0-86,0 1 1,0 0 0,0 1 0,0 0-1,-1 1 1,8 2-27,-16-3 4,0 0 0,-1 0 0,1 0-1,0 1 1,-1-1 0,1 1 0,0 0 0,-1-1-1,0 1 1,1 0 0,-1 0 0,0 1 0,0-1 0,0 0-1,-1 1 1,1 0 0,0-1 0,-1 1 0,0 0 0,1-1-1,-1 1 1,0 0 0,-1 0 0,1 0 0,0 0 0,-1 0-1,0 0 1,0 1-4,2 10 9,-1 0 0,-1 1 1,0-1-1,-2 0 0,1 0 0,-2 4-9,1-10-64,0-1 0,-1 1 0,0-1 0,0 0 0,-1 1 0,1-2 0,-2 1 0,1 0 0,-1-1 0,0 0 0,0 0 0,0 0 64,-1 0-52,1-1 1,-1 0-1,0 0 1,0-1-1,-1 1 0,1-1 1,-1-1-1,0 1 1,0-1-1,0 0 1,0-1-1,-1 0 1,-3 1 51,-40 1-4055,51-4 267,0-3-1481</inkml:trace>
  <inkml:trace contextRef="#ctx0" brushRef="#br0" timeOffset="12830.13">5737 528 5169,'0'0'1271,"0"0"-56,0 0-96,0 0-86,0 0-79,0 0-17,0 0-115,0 0-162,0 0-178,0 0-164,0 0-83,0 0 4,13 1 204,-4 4-345,1-1 1,-1 1 0,0 1 0,-1-1 0,1 2 0,-1-1 0,6 7-99,51 54 294,-49-49-260,-1 1 1,-1 0-1,0 1 0,-1 1 0,0 3-34,-7-11 17,-1 0 0,0 0 1,-1 1-1,0-1 1,-1 1-1,-1 0 0,0 0 1,-1 0-1,0 9-17,-1-6 15,1-1-95,-1 0 0,-1 0 0,0-1 0,-1 1 1,0 0-1,-2-1 0,1 0 0,-7 14 80,-8 7-521,-3-1 1,-1-1-1,-1-1 0,-25 27 521,-27 37-715,70-88 284,9-10-953,10-13-244,2-9-1012</inkml:trace>
  <inkml:trace contextRef="#ctx0" brushRef="#br0" timeOffset="13556.933">6126 422 4905,'0'0'2024,"0"0"-288,0 0-391,0 0-373,0 0-174,0 0-135,0 0-118,0 0-17,9-8 588,-2 3-1072,1 0-1,0 0 0,0 0 0,0 1 0,1 0 0,-1 1 0,1 0 0,0 0 0,0 1 0,0 0 0,1 1 0,-1 0 0,0 0 0,1 1 0,-1 0 1,0 1-1,3 0-43,-10-1-6,-1 1 0,1 0 1,-1-1-1,1 1 1,-1 0-1,0 0 0,1 0 1,-1 0-1,0 0 0,0 0 1,1 0-1,-1 0 1,0 1-1,0-1 0,0 0 1,0 1-1,-1-1 0,1 1 1,0-1-1,0 1 1,-1-1-1,1 1 0,-1-1 1,0 1-1,1 0 0,-1-1 1,0 1-1,0-1 1,0 2 5,1 60-248,-2-45 189,1-10 6,-1 0-1,0 0 0,-1 0 0,0 0 1,0-1-1,0 1 0,-1-1 1,0 1-1,-1-1 0,1 0 1,-1 0-1,-1-1 0,-4 6 54,-2 2-230,0-1 1,-2 0-1,0-1 0,0-1 0,-13 9 230,19-16-63,6-4 49,1 0 8,0 0 21,3 0 65,24 2 403,0 1-1,0 1 0,25 7-482,-25-4-860,1-2-1,0-1 0,27 1 861,-38-5-5140</inkml:trace>
  <inkml:trace contextRef="#ctx0" brushRef="#br0" timeOffset="14346.605">6665 1095 4153,'0'0'1930,"0"0"-586,0 0-341,0 0-140,0 0-83,0 0-29,0 0 75,0 0 9,0 0-75,0 0-119,0 0-127,0 0-116,0 0-131,0 0-145,5 0-80,115-2 169,8 0-570,3 6 359,-126-3-302,14 1 262,-19-2-27,1 0 0,-1 0 0,0 0 0,0 0 1,0 0-1,1 0 0,-1 0 0,0 0 0,0 0 0,0 0 1,1 0-1,-1 0 0,0 0 0,0 0 0,0 0 0,1 0 1,-1 0-1,0 0 0,0 0 0,0 0 0,1 0 1,-1-1-1,0 1 0,0 0 0,0 0 0,0 0 0,1 0 1,-1 0-1,0-1 0,0 1 0,0 0 0,0 0 0,0 0 1,0-1-1,0 1 0,1 0 0,-1 0 0,0 0 1,0-1-1,0 1 0,0 0 0,0 0 0,0 0 0,0-1 1,0 1-1,0 0 0,0 0 0,0-1 0,0 1 0,0 0 1,-1 0-1,1 0 0,0-1 0,0 1 0,0 0 1,0 0-1,0 0 0,0-1 0,0 1 0,-1 0 0,1 0 1,0 0 66,-13-17-4011,-5-5-502</inkml:trace>
  <inkml:trace contextRef="#ctx0" brushRef="#br0" timeOffset="14985.831">7300 653 904,'0'0'5887,"0"0"-3692,0 0-1251,0 0-457,0 0-262,0 0-69,2 0 62,9-1 139,1 0 1,-1-1 0,0-1-1,0 0 1,11-4-358,33-9 535,-19 13-460,-1 0-1,0 3 1,26 2-75,-55-2 7,0 1-8,-1-1 0,0 1 0,0-1 0,0 1 1,0 1-1,0-1 0,0 1 0,0 0 1,0 0-1,-1 0 0,1 1 0,-1-1 0,1 1 1,-1 0-1,0 1 0,0-1 0,-1 1 1,4 3 0,-3-1-4,0-1 1,-1 1-1,0 0 1,0 0 0,0 0-1,-1 0 1,0 0-1,0 0 1,0 1 0,-1-1-1,0 1 1,-1 0 0,1-1-1,-1 5 4,0-2 27,1 1-1,-2-1 0,1 1 0,-1-1 1,-1 0-1,0 1 0,0-1 1,-1 0-1,0 0 0,0 0 0,-1-1 1,0 1-1,-1-1 0,-2 4-26,-28 33-79,-3-1-1,-1-2 1,-1-2-1,-3-2 0,-3 0 80,-31 30-261,76-68 164,1 0-20,10 0 57,-5 0 113,103 1 970,0-6 0,30-8-1023,-69 5-964,1 2 1,25 3 963,-88 4-2019,-6 2-2492</inkml:trace>
  <inkml:trace contextRef="#ctx0" brushRef="#br0" timeOffset="15604.086">8254 375 5961,'0'0'2934,"0"0"-911,0 0-545,0 0-363,0 0-275,0 0-210,0 0-145,0 5 152,-1 7-559,-1 0-1,0-1 1,0 0-1,-2 1 1,1-1-1,-2 0 1,1-1-1,-2 2-77,-9 25 17,-12 38 14,-10 52-31,28-89-21,2 0 0,2 0 0,1 1-1,2 18 22,1-38-15,1-6-38,0 0 0,1 0 0,0 0-1,3 10 54,-3-18-9,0 0 0,1-1 0,0 1 0,0-1 0,1 1 0,-1-1 1,1 1-1,0-1 0,0 0 0,0-1 0,0 1 0,1 0 0,0-1 0,0 1 9,7 5-2,1 0 0,-1 0 1,1-1-1,1-1 0,-1 0 0,1-1 1,6 2 1,-12-6-845,0 0 1,0-1 0,0 1-1,0-2 1,0 1-1,3-1 845,-3 0-4285</inkml:trace>
  <inkml:trace contextRef="#ctx0" brushRef="#br0" timeOffset="16161.842">8436 663 5369,'0'0'2347,"0"0"-858,0 0-420,0 0-313,0 0-138,0 0 3,10-2 17,13-6-207,-1 0 1,0-1-1,-1-2 0,2-1-431,-14 6 18,0 1-1,1 0 0,0 0 0,-1 1 0,1 0 0,1 1 0,-1 0 0,0 1 0,1 0 0,9 0-17,-19 2-13,0 1 0,-1-1-1,1 1 1,0-1 0,0 1 0,-1-1-1,1 1 1,0 0 0,-1-1 0,1 1 0,-1 0-1,1-1 1,-1 1 0,1 0 0,-1 0-1,1 0 1,-1-1 0,0 1 0,1 0-1,-1 0 1,0 0 0,0 0 0,0 0-1,0 0 1,1 0 0,-1 0 0,-1 0 0,1-1-1,0 2 14,1 36-203,-1-30 131,-1 6 18,-1 1 0,0-1 0,-1 1 0,0-1 0,-1 0 0,0 0 0,-2-1 0,1 1 0,-2-1 0,0 0 0,-3 4 54,-19 26-232,-1-2 0,-21 22 232,45-56-18,79 4 1237,-14-6-335,26-3-884,-22-2-2425,-23 0-2182,-32 0-835</inkml:trace>
  <inkml:trace contextRef="#ctx0" brushRef="#br0" timeOffset="16647.103">8930 405 2697,'0'0'1643,"0"0"144,0 0 116,0 0-250,0 0-296,0 0-302,3 4-298,21 31 978,19 20-1735,-22-30 89,-1 0-1,-2 2 0,0 0 1,5 14-89,-15-23 11,-1 1 1,-1-1-1,0 1 1,-2 0 0,0 0-1,1 14-11,-1 26-47,-3 35 47,-1-93-1,0 17-99,-2 0 0,0 0-1,-1-1 1,-1 1 0,0-1 0,-1 1 0,-8 15 100,-5 7-781,-3 0 1,-15 22 780,32-55-303,3-4 119,0-1 1,0 1 0,0-1-1,-1 0 1,1 0-1,-1 0 1,1 0 0,-1 0-1,0 0 1,1 0-1,-1 0 1,0-1-1,0 1 1,0-1 0,-1 1-1,1-1 1,0 0-1,-2 1 184,3-2-2334,1-3-1986</inkml:trace>
  <inkml:trace contextRef="#ctx0" brushRef="#br0" timeOffset="17311.444">9575 337 5577,'0'0'2661,"0"0"-938,0 0-538,0 0-483,0 0-411,0 0-178,-12 17-57,1-3-49,-7 9 51,1 1 0,0 1 1,2 1-1,-7 16-58,13-17 96,1 0 0,1 0 0,1 0 0,1 1 1,-1 24-97,2 31 92,3 19-92,1-71 31,0-14-82,1 0 0,0 1 0,1-1-1,1 0 1,1-1 0,0 1 0,0 0 0,2-1-1,3 7 52,-4-11-111,0-1-1,1 1 0,0-1 1,1 0-1,0-1 0,0 0 1,1 0-1,0-1 0,1 0 1,-1 0-1,1-1 0,0 0 1,7 3 111,-2-3-350,0 0-1,1-1 1,-1-1 0,1-1 0,0 0-1,0 0 1,0-2 0,1 0 0,-1-1 0,9-1 350,11 1-2441</inkml:trace>
  <inkml:trace contextRef="#ctx0" brushRef="#br0" timeOffset="18013.167">9945 456 4849,'0'0'1679,"0"0"-263,0 0-143,0 0-385,0 0-399,0 0 134,14-4 373,11-5-591,68-20 700,-80 25-1052,0 2 1,1-1-1,-1 2 0,1 0 1,-1 0-1,9 2-53,-21-1-1,0 0-1,0 0 1,0 1 0,1-1 0,-1 1-1,0-1 1,0 1 0,0 0 0,0-1-1,0 1 1,0 0 0,0 0 0,0 0-1,-1-1 1,1 1 0,0 0 0,0 0-1,-1 0 1,1 0 0,-1 0 0,1 1-1,-1-1 1,1 0 0,-1 0 0,1 0-1,-1 0 1,0 1 0,0-1-1,0 0 1,0 1 1,2 44 57,-3-32 29,1-7-51,-1-1 0,0 1-1,0-1 1,0 1 0,-1-1 0,0 1-1,0-1 1,-1 0 0,0 0-1,0 0 1,0-1 0,-1 1 0,1-1-1,-5 5-34,-8 8-74,-1-1-1,0-1 0,-12 8 75,-5 5-247,33-28 198,1-1 15,0 1 1,0 0-1,0-1 1,-1 1-1,1 0 0,0-1 1,0 1-1,0 0 1,1-1-1,-1 1 1,0-1-1,0 1 1,0 0-1,0-1 1,1 1-1,-1 0 1,0-1-1,1 1 0,-1-1 1,1 1 33,7 4 76,1 0 0,0 0 0,0-1 0,1-1 0,-1 0 0,11 2-76,-10-1 68,7 0 18,55 21 158,-67-23-228,1 1 0,-1-1 0,0 1 1,0 0-1,0 1 0,0-1 0,-1 1 0,0 0 1,1 0-1,-1 1 0,0 1-16,-2-3 14,0 1-1,-1 0 1,0 0 0,1 0-1,-2 1 1,1-1-1,0 0 1,-1 0 0,0 0-1,0 1 1,0-1-1,0 0 1,-1 0 0,0 0-1,0 0 1,0 1-1,0-1 1,0 0 0,-1-1-1,0 1 1,0 0-1,0 0 1,0-1 0,-1 1-1,-1 1-13,-5 5-210,0 0 0,-1-1-1,-1 0 1,1-1 0,-1 0-1,-1 0 1,1-1 0,-1-1-1,0 0 1,-1-1 0,0 0-1,0-1 1,0 0 0,0-1-1,0 0 1,-1-1 0,-9 0 210,22-3-79,1 1 1,0 0 0,-1 0 0,1 0-1,0 0 1,-1 0 0,1-1 0,0 1-1,-1 0 1,1 0 0,0 0-1,0-1 1,-1 1 0,1 0 0,0-1-1,0 1 1,0 0 0,0 0 0,-1-1-1,1 1 1,0 0 0,0-1-1,0 1 1,0 0 0,0-1 0,0 1-1,0 0 1,0-1 0,0 1-1,0 0 1,0-1 0,0 1 0,0 0-1,0-1 1,0 1 0,0-1 78,2-12-1999,4-4-639</inkml:trace>
  <inkml:trace contextRef="#ctx0" brushRef="#br0" timeOffset="18535.922">10455 137 3993,'0'0'2831,"0"0"-1312,0 0-416,0 0 8,0 0-70,0 0-180,-1 11-288,-4 35-197,4-45-352,1-1-1,0 1 1,0 0-1,-1 0 1,1-1 0,0 1-1,0 0 1,0-1-1,0 1 1,0 0-1,0 0 1,0-1 0,0 1-1,0 0 1,1-1-1,-1 1 1,0 0-1,0 0 1,1-1-1,-1 1 1,0-1 0,1 1-1,-1 0 1,0-1-1,1 1 1,-1-1-1,1 1 1,-1-1 0,1 1-1,0-1 1,-1 1-1,1-1 1,-1 1-1,1-1 1,0 0-1,-1 1 1,1-1 0,0 0-1,-1 0 1,1 0-1,0 1 1,0-1-24,4 1 154,11 7-8,-1 0 0,0 1-1,0 0 1,0 2-1,-2 0 1,1 0-1,-1 1 1,-1 1-1,0 0 1,-1 0-1,0 1 1,-1 1-1,-1 0 1,0 0 0,0 3-146,2 10 23,-1 1 0,-1 0 0,-1 1 0,-2 0 1,-1 0-1,-2 1 0,0-1 0,-2 1 0,-2 0 1,-3 24-24,1-32-135,-1-1 0,0 0 1,-2-1-1,-1 1 0,-1-1 1,0 0-1,-2-1 0,-6 12 135,-19 25-1183,-1 0 0,-12 8 1183,26-38-590,16-21 185,1 0 0,-1 1 0,1-1 0,1 1 0,0 0 0,0 0 0,0 1 0,-1 3 405,4-7-2769,1-3-2220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2:58.289"/>
    </inkml:context>
    <inkml:brush xml:id="br0">
      <inkml:brushProperty name="width" value="0.05" units="cm"/>
      <inkml:brushProperty name="height" value="0.05" units="cm"/>
    </inkml:brush>
  </inkml:definitions>
  <inkml:trace contextRef="#ctx0" brushRef="#br0">260 288 1856,'0'0'2950,"0"0"-979,0 0-572,0 0-356,0 0-303,1-1-549,-1 1 0,0-1-1,0 0 1,0 1 0,0-1-1,0 0 1,0 1 0,0-1-1,0 0 1,0 1 0,0-1-1,0 0 1,-1 1 0,1-1-1,0 0 1,0 1 0,-1-1-1,1 1 1,0-1 0,-1 0-1,1 1 1,-1-1 0,1 1-1,-1-1 1,1 1 0,-1 0-1,1-1-190,-15-5-103,1 1-1,-1 0 1,0 1-1,0 1 1,-1 0-1,1 1 0,0 1 1,-1 0-1,0 1 1,1 1-1,-13 1 104,26-1 11,0 0 0,0 0 0,-1 0 0,1 0 0,0 1 0,0-1 0,0 0 0,0 1 0,0-1 0,1 1 0,-1 0 0,0 0 0,1 0 0,-1 0 0,1 0 0,0 0 0,-1 0 0,1 0 0,0 0 0,0 0 0,1 1 0,-2 1-11,-12 55-18,10-17 120,1 1 0,3 0 0,3 34-102,-3-74-4,1 1 1,-1 0-1,0 0 0,1 0 1,0 0-1,0 0 0,0 0 1,0-1-1,1 1 1,-1 0-1,1-1 0,0 1 1,0-1-1,1 0 1,-1 0-1,0 1 0,1-2 1,0 1-1,0 0 0,0 0 1,0-1-1,0 0 1,0 0-1,1 0 0,-1 0 1,1 0-1,0 0 1,-1-1-1,1 0 0,0 0 1,0 0-1,0 0 0,0-1 1,-1 1-1,1-1 1,0 0-1,0 0 0,2-1 4,213 1-159,-126 0-4820,-92 0-258</inkml:trace>
  <inkml:trace contextRef="#ctx0" brushRef="#br0" timeOffset="675.465">566 451 7202,'0'0'1823,"0"0"-476,0 0-390,0 0-330,0 0-120,0 0-10,-8 45 1904,1-22-2436,0-1 0,2 1 0,1 0 0,0 1 0,2-1 1,1 0-1,1 1 0,1 11 35,0-31-12,0-1 1,0 0 0,0 1-1,0-1 1,0 0-1,1 0 1,0 0-1,0 0 1,0 0-1,0 0 1,0 0 0,0-1-1,1 1 1,-1-1-1,1 0 1,0 1-1,-1-1 1,1 0 0,0-1-1,0 1 1,1-1-1,-1 1 1,0-1-1,0 0 1,1 0-1,2 1 12,2 0 16,0 0-1,1 0 1,0-1-1,-1 0 1,1-1-1,0 1 1,-1-2-1,1 1 1,0-1-1,6-2-15,-9 1 14,0-1 0,0 0 1,0-1-1,0 1 0,0-1 0,-1 0 0,1 0 0,-1-1 0,0 0 0,-1 0 0,1 0 1,-1 0-1,0-1 0,0 1 0,3-7-14,-1 1 8,1-1-1,-2 0 1,1-1 0,-2 1-1,0-1 1,0 0 0,1-10-8,-3 10 10,-1 0 1,0 0 0,-1 0 0,0 0 0,-1 0 0,-1 0 0,-2-11-11,3 20-20,0 0 1,0 0-1,-1 0 1,0-1-1,0 2 1,0-1 0,0 0-1,0 0 1,-1 1-1,1-1 1,-1 1 0,0 0-1,0-1 1,-1 2-1,1-1 1,0 0-1,-1 1 1,0-1 0,1 1-1,-1 0 1,0 0-1,0 1 1,-1-1 0,1 1-1,0 0 20,2 0-65,-1 0-1,1 1 1,-1-1 0,0 1-1,1-1 1,-1 1 0,1 0-1,-1 0 1,1 1 0,-1-1-1,1 0 1,-1 1-1,1-1 1,-1 1 0,1 0-1,-1 0 1,1 0 0,0 0-1,-1 0 1,1 1 0,0-1-1,0 1 1,0-1 0,0 1-1,0 0 1,1 0-1,-2 1 66,-2 5-134,0 0-1,0 1 0,1-1 1,1 1-1,-1 0 0,-1 9 135,-4 8-237,-20 56-2930,17-56-1050</inkml:trace>
  <inkml:trace contextRef="#ctx0" brushRef="#br0" timeOffset="1294.882">1174 346 7290,'0'0'1417,"0"0"-311,0 0-351,0 0-266,0 0-184,0 0-43,-1 3 46,-24 46-20,18-37-287,0 1-1,1 0 1,0 1-1,1-1 1,0 1-1,1 0 1,1 0-1,0 1 1,1-1-1,0 4 0,2-12-35,0 0-1,0-1 0,1 1 1,-1 0-1,1-1 0,0 1 1,1 2 35,0-6 12,-1 1 0,1-1 0,-1 1 1,1-1-1,0 0 0,0 1 1,0-1-1,1 0 0,-1 0 1,0-1-1,1 1 0,-1 0 1,1-1-1,2 2-12,57 24 583,-50-24-541,-1 2 0,0-1 1,0 2-1,0-1 0,0 1 0,-1 1 1,5 4-43,-13-8 1,0 0 0,0 0 0,0 0 0,-1 0 1,1 1-1,-1-1 0,1 0 0,-1 1 0,0-1 0,-1 1 1,1-1-1,-1 1 0,1 0 0,-1-1 0,0 1 0,0-1 1,-1 1-1,1 0 0,-1-1 0,0 1 0,0-1 0,0 1 0,0-1 1,0 0-1,-1 1 0,0-1 0,0 0 0,0 0 0,0 0 1,0 0-1,-1 0-1,-1 0-54,0 0 0,-1 0-1,1-1 1,-1 1 0,0-1 0,0-1 0,-1 2 54,-13-1-6341,19-2 3695</inkml:trace>
  <inkml:trace contextRef="#ctx0" brushRef="#br0" timeOffset="2939.629">1785 6 640,'0'0'5359,"0"0"-2823,0 0-763,0 0-374,0 0-366,0 0-222,-1-1-677,-1 1 0,0-1 0,1 0 0,-1 1 0,0-1 0,1 1 0,-1-1 0,0 1 0,0 0 0,1 0 0,-1 0 0,0 0-134,-2 4 47,1-1-1,0 1 1,1 0-1,-1 0 0,1 0 1,-1 0-1,1 1 1,0-1-1,1 0 1,-1 1-1,1 1-46,-6 11 69,-5 14-23,0 1 0,3 0 0,0 1 0,2-1-1,0 18-45,0 23-79,3 73 79,4-135-19,0 0 1,2 0 0,-1 0-1,1 0 1,1 0-1,0 0 1,0 0 0,1-1-1,1 1 1,-1-1-1,2 0 1,-1-1 0,2 1-1,-1-1 1,6 6 18,-5-8 3,0 0-1,0-1 1,0 0 0,1 0 0,0-1 0,0 0-1,0 0 1,1-1 0,0 0 0,0 0 0,0-1 0,0 0-1,0-1 1,0 0 0,1 0 0,-1-1 0,1 0-1,5-1-2,-9 1 16,1-1 0,-1 0-1,1 0 1,-1-1-1,0 0 1,1 0 0,-1 0-1,0-1 1,0 0 0,0 0-1,0 0 1,0-1-1,0 0 1,-1 0 0,1-1-1,-1 1 1,0-1 0,0 0-1,0-1 1,-1 1-1,3-4-15,13-14 30,0-1 0,-2-2 0,-1 1-1,-1-2 1,-1 0 0,6-15-30,-12 20 50,-1 0 1,0-1-1,-2 0 1,0-1 0,-1 0-1,-2 1 1,0-1-1,-1-19-50,-2 35 25,0-5 48,0 0 1,-1 0-1,0 0 0,-2-7-73,2 15 32,-1 0 0,1 0 0,-1 0 0,0 0 0,0 0 0,0 1-1,0-1 1,-1 1 0,1-1 0,-1 1 0,0 0 0,0 0 0,0 0-1,-2-1-31,-2-2 12,-1 1 0,1 1-1,-1-1 1,0 1-1,0 1 1,-1-1-1,1 1 1,-1 1-1,1 0 1,-1 0 0,0 0-1,0 1 1,-4 1-12,-1-1-19,0 2 1,0 0 0,0 0 0,0 2-1,1 0 1,-1 0 0,1 1-1,-3 2 19,-35 10 76,39-13-108,0 0-1,-1 1 1,2 1-1,-1 0 1,1 0-1,-1 1 0,-6 6 33,-52 46-98,51-40 113,-1-1 1,-1-1 0,0-1-1,-19 9-15,17-9 128,23-13-128,0-2-6,0 0-5,0 0-20,0 0-37,0 0 4,0 0 11,0 0-8,0 0-5,0 0-6,0 0-36,0 0-132,0 0-51,0 0 125,4 1 160,0 0 1,0 0-1,-1 1 1,1-1-1,0 1 0,0-1 1,-1 1-1,1 0 1,-1 1-1,0-1 1,1 0-1,-1 1 1,1 2 5,32 18 101,-19-17 0,1-1 1,-1 0-1,1-2 0,0 0 1,15 1-102,94-2 440,-85-2-312,229 0 173,-266-1-938,15 3 1827,-13 2-3020,-4 4-5017,-3-8 898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14.899"/>
    </inkml:context>
    <inkml:brush xml:id="br0">
      <inkml:brushProperty name="width" value="0.05" units="cm"/>
      <inkml:brushProperty name="height" value="0.05" units="cm"/>
    </inkml:brush>
  </inkml:definitions>
  <inkml:trace contextRef="#ctx0" brushRef="#br0">295 232 6849,'0'0'1321,"0"0"-178,0 0-291,0 0-313,0 0-146,0 0-25,-11-5 100,4 2-364,3 1-50,0-1 0,-1 1 0,1 0 0,-1 0 0,0 0 0,0 1 1,1 0-1,-1 0 0,0 0 0,0 0 0,0 1 0,0 0 0,0 0 0,-1 0 1,1 0-1,-2 2-54,1 0 10,1 1 0,0 1 0,0-1 0,0 1-1,0 0 1,1 0 0,0 0 0,-1 1 0,1-1 0,1 1-10,-38 55-6,32-46 11,-8 10-38,1 0 29,1 0 0,-8 21 4,19-38-31,1 1 1,0 0-1,0 0 1,1 1-1,1-1 1,-1 0-1,1 1 1,0-1-1,1 1 1,0-1-1,1 4 31,-1-10-7,1 0 0,0 0 0,0 0 0,-1 0 0,1-1 0,1 1 0,-1 0 0,0-1 0,0 1 0,1-1 0,-1 1 0,1-1 0,-1 1 0,1-1 0,-1 0 0,1 0 0,0 0 0,0 0 0,-1 0 0,1 0 0,0-1 0,0 1 0,0 0 0,1-1 7,53 12 47,-53-12-54,41 4-1264,1-2 0,20-3 1271,-11 0-4173,-26 1-1264</inkml:trace>
  <inkml:trace contextRef="#ctx0" brushRef="#br0" timeOffset="492.936">609 317 6481,'0'0'2152,"0"0"-519,0 0-469,0 0-507,0 0-296,0 0-118,0 0-5,-1 2 46,-12 34 154,9-28-410,1 1 0,-1 0 1,2 0-1,-1 0 0,2 0 0,-2 6-28,3-9 18,-1 2-28,0 0 0,1 0 0,0 1 0,0-1 0,1 0 0,0 0 1,1 1 9,-1-7-1,0 0 0,0 0 0,0 1 0,0-1 0,0 0 0,0 0 0,1 0 0,-1 0 0,1 0 0,0-1 0,-1 1 0,1 0 0,0-1 0,0 1 0,0-1 0,0 0 0,0 1 0,1-1 0,-1 0 0,0 0 0,0-1 0,1 1 0,-1 0 0,1-1 0,0 1 1,5 1 27,0-1-1,1 0 1,-1 0 0,0-1-1,1 0 1,4 0-27,-9-1 14,0 1 0,-1-1 0,1 0 1,-1 0-1,1 0 0,-1 0 1,0-1-1,1 1 0,-1-1 0,0 0 1,0 0-1,0 0 0,0 0 0,0-1 1,1-1-15,5-6 9,0 1-1,-1-1 1,-1 0 0,0-1 0,0 0 0,-1 0 0,0-1-1,-1 0 1,0 1 0,-1-2 0,0 1 0,-1 0 0,-1-1-1,0 0 1,-1 1 0,1-9-9,-3 19-5,1 0 0,0 1 0,0-1 1,-1 0-1,1 1 0,-1-1 0,1 1 0,-1-1 0,0 1 0,1-1 0,-1 1 0,0-1 1,0 1-1,0 0 0,0-1 0,-1 1 0,1 0 0,0 0 0,0 0 0,-1 0 0,1 0 1,0 0-1,-1 0 0,1 1 0,-1-1 0,1 0 0,-1 1 0,0-1 0,1 1 1,-1 0-1,0-1 0,0 1 5,-9-2-184,-1 1 0,1 0 0,-1 1 0,-6 0 184,4 0-308,7 1 59,0 0 1,0 0-1,0 0 1,0 1-1,0 0 1,0 0-1,0 1 1,1-1-1,-1 2 1,1-1-1,0 1 1,-1 0-1,2 0 1,-1 1-1,1-1 1,-1 1-1,1 0 1,0 1-1,1-1 1,0 1-1,-1 1 249,2 9-1853,3 0-229</inkml:trace>
  <inkml:trace contextRef="#ctx0" brushRef="#br0" timeOffset="1026.27">1190 32 360,'0'0'4517,"0"0"-2665,0 0-677,0 0-177,0 0-190,0 0-333,-11 14-252,-94 114 154,91-113-324,1 1 0,1 0-1,0 1 1,2 1 0,0 0 0,0 0-1,0 6-52,10-23-4,0 0 0,0-1 0,0 1 0,1 0 0,-1-1 0,0 1 0,0 0 0,1-1 0,-1 1 0,0-1 0,1 1 0,-1-1 0,0 1 0,1 0 0,-1-1 0,1 1 1,-1-1-1,1 0 0,-1 1 0,1-1 0,-1 1 0,1-1 0,0 0 0,-1 0 0,1 1 0,-1-1 0,1 0 0,0 0 0,-1 1 0,1-1 0,0 0 0,-1 0 0,1 0 0,0 0 0,0 0 4,34 5 395,-27-4-341,3 1 61,0 0 0,0 0 0,-1 1 0,1 0 0,9 5-115,-18-7 11,1 0-1,-1 0 0,1 1 1,-1-1-1,0 1 0,0-1 1,0 1-1,0 0 0,0 0 1,0 0-1,0 0 0,-1 1 1,1-1-1,-1 0 0,1 1 1,-1-1-1,0 1 0,0-1 1,0 1-1,0-1 0,-1 1 1,1 0-1,-1 0 0,1-1 1,-1 1-1,0 1-10,0 13-22,1-7 54,-1 0-1,0-1 1,-1 1 0,0 0-1,-1-1 1,0 1 0,-1 0-32,2-7-138,0 0 0,-1 0 0,1 0 1,-1-1-1,0 1 0,0 0 1,0-1-1,0 0 0,0 1 1,0-1-1,-1 0 0,1 0 1,-1 0-1,0-1 0,1 1 0,-1-1 1,0 1-1,0-1 0,0 0 1,0 0-1,0 0 0,0 0 1,-3-1 137,-16 4-2798,5-4-1537</inkml:trace>
  <inkml:trace contextRef="#ctx0" brushRef="#br0" timeOffset="2101.146">1873 1 8450,'0'0'2540,"0"0"-986,0 0-627,0 0-532,0 0-321,0 0-28,-9 10-21,-20 25 3,1 1 0,-16 31-28,41-61 4,-29 48 142,-24 54-146,49-91-1,0 1 0,1 1 0,0-1 0,2 1 0,0 0 0,1 0-1,1 0 1,1 9 1,0 0-66,0-15 2,1-1-1,0 0 1,1 0-1,2 11 65,-2-19-6,0-1 0,0 1 0,0-1 0,0 0-1,1 0 1,-1 0 0,1 1 0,0-2 0,0 1 0,0 0-1,0 0 1,1-1 0,-1 1 0,1-1 0,-1 1-1,1-1 1,0 0 0,0 0 0,0 0 6,9 3 25,1-1-1,-1 0 1,1 0 0,-1-2 0,1 1-1,0-2 1,0 1 0,0-2-1,0 0 1,0 0 0,0-1 0,0-1-1,9-2-24,-11 0 26,0 0 0,-1-1 0,1 0 0,-1 0 0,0-1 0,-1-1 0,0 1 0,0-2 0,0 1 0,-1-1 0,7-8-26,13-16 59,-2-1-1,12-21-58,-25 36 45,-1-1 1,-2 0-1,1 0 0,-2-1 0,-1 0 1,0-1-1,-2 0 0,0 0 0,-2-1 1,0 1-1,-1-1 0,-1 0 0,-1 0 1,-1 0-1,-3-18-45,2 34 16,0 1 0,0 0 0,-1 0 0,0 1-1,0-1 1,0 0 0,0 0 0,-1 1 0,0-1 0,0 1 0,0 0 0,0 0 0,-1 0 0,0 1 0,1-1 0,-1 1-1,0 0 1,-1 0 0,1 0 0,-4-2-16,-1 1-14,0-1 0,0 2 0,-1-1 0,1 1 0,-1 1 0,1-1 0,-1 2 1,0-1-1,0 1 0,-5 1 14,2-1-45,0 1 0,0 1 0,1 0 0,-1 0 0,0 1 0,0 1 0,1 0 0,-1 1 0,1 0 0,-10 6 45,-9 7-24,2 1 0,0 2 0,2 1 0,0 1 0,1 1 0,1 1 0,2 1 0,0 2 0,-2 4 24,14-16-5,8-12 9,0 0 0,1 0 0,-1 0 0,1 1-1,-1-1 1,1 1 0,0-1 0,1 1 0,-1 0 0,1 0-1,-1 2-3,2-5-25,0-1-34,0 0 47,0 0-28,31 0 68,-5-2 250,-1 0 0,24-6-278,32-4 229,404-1-143,-437 9-557,-3 1-4356,-39 3-3678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09.059"/>
    </inkml:context>
    <inkml:brush xml:id="br0">
      <inkml:brushProperty name="width" value="0.05" units="cm"/>
      <inkml:brushProperty name="height" value="0.05" units="cm"/>
    </inkml:brush>
  </inkml:definitions>
  <inkml:trace contextRef="#ctx0" brushRef="#br0">75 1 416,'0'0'5156,"0"0"-2754,0 0-935,0 0-419,0 0-271,0 0-8,0 0 19,0 0-84,0 0-85,0 0-99,0 0-116,0 0-147,0 2-82,1 44 26,-2 0 1,-3-1-1,-1 1 0,-8 30-201,-8-4 9,9-34-26,2 1 0,0 7 17,10-45-21,0-1-1,1 1 0,-1-1 1,0 0-1,0 1 0,0-1 1,0 0-1,1 1 1,-1-1-1,0 0 0,0 1 1,1-1-1,-1 0 0,0 1 1,1-1-1,-1 0 1,0 0-1,1 1 0,-1-1 1,0 0-1,1 0 1,-1 0-1,0 1 0,1-1 1,-1 0-1,1 0 0,-1 0 1,0 0-1,1 0 1,-1 0-1,1 0 0,-1 0 1,0 0-1,1 0 0,-1 0 1,1 0-1,-1 0 1,0 0-1,1 0 0,-1-1 1,1 1-1,-1 0 1,0 0-1,1 0 0,-1-1 1,0 1-1,1 0 0,-1 0 22,31-11 232,-21 7-258,135-37 908,100-13-882,-237 52-1,29-4-677,1 2 0,0 1-1,28 2 679,-66 1-220,1 0-1,0 0 0,-1 0 1,1 0-1,0 0 0,-1 0 1,1 0-1,0 0 0,-1 0 1,1-1-1,0 1 0,-1 0 1,1 0-1,-1-1 0,1 1 0,0 0 1,-1-1-1,1 1 0,-1 0 1,1-1-1,0 0 221,0-8-5373</inkml:trace>
  <inkml:trace contextRef="#ctx0" brushRef="#br0" timeOffset="398.7">573 28 6409,'0'0'2617,"0"0"-818,0 0-459,0 0-364,0 0-243,0 0-152,-1 1-89,-1 4-428,1-1 0,-1 0-1,1 0 1,0 1-1,0-1 1,1 1 0,-1-1-1,1 1 1,0-1 0,0 1-1,1-1 1,0 5-64,0 12 88,-1 104 64,2 40-147,-7 0 1,-15 65-6,14-194-141,3-21-276,0 1 1,2-1-1,-1 9 417,2-23-741,0-1-100,2-21-1568,7-2-255,3-1-1755</inkml:trace>
  <inkml:trace contextRef="#ctx0" brushRef="#br0" timeOffset="880.495">1177 245 6585,'0'0'1830,"0"0"-166,0 0-338,0 0-404,0 0-252,0 0-179,5 10 455,4 109-663,-5 1 1,-6 2-284,1-16-1882,1-104 1110,0-2-107,0 0-307,0 0-497,0-3-852,0-11-1249</inkml:trace>
  <inkml:trace contextRef="#ctx0" brushRef="#br0" timeOffset="1222.957">1004 551 880,'0'0'6056,"0"0"-3571,0 0-1226,0 0-303,0 0-289,0 0-187,0 0-128,0 0-100,3 0 32,299-7 763,-298 7-1268,1 1-1,0-1 1,-1 1 0,1 0-1,-1 0 1,0 1 0,1-1-1,-1 1 1,0 0 0,0 0-1,0 1 1,0-1 0,0 1 0,0 0-1,-1 0 1,1 0 0,-1 0-1,1 1 222,9 13-3989</inkml:trace>
  <inkml:trace contextRef="#ctx0" brushRef="#br0" timeOffset="2045.451">2155 143 5737,'0'0'2513,"0"0"-748,0 0-175,0 0-328,0 0-415,0 0-342,-11-1-224,-96-4-97,-35 5-184,131 1-21,0 1 0,0 0-1,1 1 1,-1 0 0,1 0-1,-1 1 1,1 1-1,0 0 1,1 0 0,-1 1-1,1 0 1,0 0 0,0 1-1,1 1 1,0-1-1,1 1 1,-1 0 0,1 1-1,1 0 1,0 0 0,0 1-1,1-1 1,0 1-1,0 0 1,1 1 0,1-1-1,0 1 1,0-1-1,1 1 1,0 0 0,1 0-1,0 2 22,1-8-4,0-1-1,0 1 1,1-1-1,-1 0 0,1 1 1,0-1-1,0 0 0,0 0 1,1 1-1,-1-1 1,1 0-1,0 0 0,1 1 5,2 0 17,0 1 0,0-1-1,0-1 1,0 1 0,1-1-1,-1 0 1,1 0 0,2 0-17,0 0 9,-1-1-1,1 0 1,0-1 0,1 0 0,-1 0 0,0 0 0,0-1 0,1-1 0,-1 1-1,1-1 1,-1-1 0,2 0-9,13 1 40,-16-1-31,-1 0 0,0 0 0,0-1 0,0 0 0,0 0 0,0 0 0,0-1 0,0 0 0,-1 0 0,0 0 0,1-1 0,-1 0 0,0 0 0,-1 0 0,1-1 0,2-3-9,14-15 83,-2-1-1,15-23-82,-28 38 18,-5 7 2,1 0 0,-1 0 0,0 0 1,1 0-1,-1 0 0,1 0 0,0 1 0,0-1 0,0 0 0,-1 1 0,1 0 0,1-1 0,-1 1 0,1 0-19,-3 1 20,0 0 27,0 0-3,0 0-13,0 0-17,2 135-12,-4 147-213,-2-223 295,1-23-743,3-28-1491,0-11-1926,3-11 1226</inkml:trace>
  <inkml:trace contextRef="#ctx0" brushRef="#br0" timeOffset="2833.639">2506 605 4945,'0'0'2182,"0"0"-498,0 0-327,0 0-312,0 0-225,0 0-113,0 0-73,0 0-144,0 0-128,0 0-136,2 0-52,353 7 1299,-286-7-2049,-65 1-194,-4 1-4808,0-2-1076</inkml:trace>
  <inkml:trace contextRef="#ctx0" brushRef="#br0" timeOffset="4231.46">3495 405 720,'0'0'2691,"0"0"-1229,0 0-536,0 0-132,0 0-16,0 0 11,0 0 32,0 0-12,0 0-123,0 0-112,0 0-123,0 0-85,0 0-56,0 0-48,0 0-29,0 0-18,0 0-23,0 0-22,0 0-9,0 0-20,0 3-62,-5 64 275,-2 1 1,-4-1 0,-2 0-1,-9 20-354,4-9 117,-34 123 88,51-195-16,1-5-9241,0-1 4689</inkml:trace>
  <inkml:trace contextRef="#ctx0" brushRef="#br0" timeOffset="5266.618">3846 510 4441,'0'0'2123,"0"0"-752,0 0-213,0 0-221,0 0-230,0 0-123,1 0-462,-1 0 0,1 0 0,0 0 0,0 0 0,0 0 0,-1 0 0,1 0 0,0 0 0,0 0 0,0 0 0,-1-1 0,1 1 0,0 0 0,0-1 0,-1 1 0,1 0 1,0-1-1,0 0-122,24-27 288,1 0 0,1 2 1,2 1-1,0 1 1,2 2-1,0 0 1,8-1-289,-30 19-16,-1 0-1,1 1 1,0 0 0,0 1 0,0 0 0,0 0 0,1 1 0,-1 0-1,0 1 1,6 0 16,-14 0-3,0 0 1,0 0-1,0 1 0,0-1 0,0 0 1,0 1-1,0-1 0,0 1 0,0-1 0,0 1 1,0-1-1,-1 1 0,1 0 0,0-1 0,0 1 1,0 0-1,-1-1 0,1 1 0,-1 0 0,1 0 1,0 0-1,-1 0 0,0 0 0,1 0 0,-1 0 1,1 0-1,-1 0 0,0 0 0,0 0 1,0 0-1,1 0 0,-1 0 3,2 38 61,-2-32-51,1 11-59,-1 0 1,-1 0 0,0 0 0,-2 0-1,0 0 1,-1 0 0,0-1 0,-2 1-1,0-1 1,-1-1 0,-6 12 48,-15 18-529,-2-2 1,-2-2 0,-2-1-1,-1-1 1,-15 11 528,-18 10-596,61-56 594,6-4 36,1-1-18,0 0 13,6 0 291,238 0 2275,-80 0-5484,-155 0-984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07.752"/>
    </inkml:context>
    <inkml:brush xml:id="br0">
      <inkml:brushProperty name="width" value="0.05" units="cm"/>
      <inkml:brushProperty name="height" value="0.05" units="cm"/>
    </inkml:brush>
  </inkml:definitions>
  <inkml:trace contextRef="#ctx0" brushRef="#br0">0 37 4865,'0'0'2203,"0"0"-412,0 0-316,0 0-333,0 0-162,0 0-56,0 0-113,12-5 935,-2 2-1716,0 1 0,1 0 0,-1 1 0,0 0 0,7 0-30,18-1 44,99-10-55,23 5 11,-31 6-2975,-126 1 1287,-2 0-1574,-7 0-2621</inkml:trace>
  <inkml:trace contextRef="#ctx0" brushRef="#br0" timeOffset="385.568">128 319 5193,'0'0'2357,"0"0"-650,0 0-574,0 0-422,0 0-210,0 0-106,0 0-79,0 0-33,3 0 82,61-1 340,-1-4 0,0-2-1,50-13-704,-88 16-607,0 0 0,0 2-1,24 1 608,-35 3-2687,-8 6-3374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06.319"/>
    </inkml:context>
    <inkml:brush xml:id="br0">
      <inkml:brushProperty name="width" value="0.05" units="cm"/>
      <inkml:brushProperty name="height" value="0.05" units="cm"/>
    </inkml:brush>
  </inkml:definitions>
  <inkml:trace contextRef="#ctx0" brushRef="#br0">1 122 1712,'0'0'2034,"0"0"-730,0 0-187,0 0-76,0 0-125,0 0 45,0-5 4901,0 477-3357,0-194-5401,0-300-1170,0 16 105</inkml:trace>
  <inkml:trace contextRef="#ctx0" brushRef="#br0" timeOffset="900.492">578 0 3241,'0'0'2056,"0"0"-382,0 0-278,0 0-334,0 0-242,0 0-156,0 0-84,-8 15 1147,1-5-1512,-20 29 110,0 1 1,3 1-1,-12 29-325,8-3 19,-19 68-19,38-102-6,1-1-1,2 1 1,1 1-1,2-1 1,0 16 6,3-40-19,0 1 0,1-1 1,0 1-1,0-1 0,1 1 1,0-1-1,0 0 0,4 8 19,-3-12-9,0 1-1,1-1 0,0 0 1,-1 0-1,2 0 1,-1 0-1,0-1 0,1 1 1,0-1-1,0-1 0,0 1 1,1 0-1,3 1 10,2 1 13,0-1-1,1 0 1,0 0-1,0-1 1,0 0 0,0-1-1,1-1 1,-1 0 0,1 0-1,-1-2 1,1 1-1,0-2 1,7 0-13,-17 0 18,0 0 0,0 0-1,0 0 1,0 0 0,0-1 0,0 1-1,0-1 1,0 0 0,-1 0 0,1 0-1,0 0 1,-1 0 0,0-1 0,0 1-1,0-1 1,0 1 0,0-1 0,0 0-1,0 0 1,-1 0-18,9-14 88,-2-1 0,-1 1 0,1-3-88,-4 9 31,1-4 22,0 0 0,-2 0 0,0 0 0,0-1 0,-1 1 0,-1-1 0,-1 0 0,0 1 0,-1-1 0,-2-6-53,2 19 3,1 0-1,-2-1 0,1 1 0,0 0 0,-1 0 1,1 0-1,-1 0 0,0 0 0,0 0 0,0 0 1,-1 1-1,1-1 0,-1 1 0,1-1 0,-1 1 1,0 0-1,0 0 0,0 0 0,0 1 0,0-1 1,0 1-1,0-1 0,-1 1 0,1 0 1,0 0-1,-1 1 0,1-1 0,-1 1 0,1 0 1,-3-1-3,0 1-44,0 0 0,1 0 0,-1 0 0,0 0 0,1 1 0,-1 0 0,0 0 0,1 1 0,-1-1 0,1 1 0,-1 0 0,1 1 0,0-1 0,0 1 0,0 0 0,0 1 0,1-1 0,-2 2 44,-5 8-47,0-1 0,1 1 0,1 1 0,0 0 1,1 0-1,-1 4 47,6-11-59,0 1 0,0 0 0,1-1 0,-1 1 1,2 0-1,-1 0 0,1 0 0,1 0 0,-1 0 1,1 0-1,1 0 0,0 0 0,1 7 59,2-8-290,0 0-1,0-1 0,1 1 0,0-1 0,0 0 1,0 0-1,1-1 0,0 0 0,3 3 291,-4-4-1513,0-2-3036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9:13.543"/>
    </inkml:context>
    <inkml:brush xml:id="br0">
      <inkml:brushProperty name="width" value="0.05" units="cm"/>
      <inkml:brushProperty name="height" value="0.05" units="cm"/>
    </inkml:brush>
  </inkml:definitions>
  <inkml:trace contextRef="#ctx0" brushRef="#br0">1 209 200,'0'0'1502,"0"0"-453,0 0-335,0 0-102,0 0-77,0 0-119,0 0-116,0-7 1182,0 6 2098,0 2 3340,6 275-6802,-4-244-127,1 1 0,2 2 9,0-2-11,-2 1 0,-1 3 11,1 105-90,0 100-36,3-218-694,-6-23-774,0-46-4422,0 19-766</inkml:trace>
  <inkml:trace contextRef="#ctx0" brushRef="#br0" timeOffset="1817.256">303 648 808,'0'0'1051,"0"0"-476,0 0-119,0 0 111,0 0 65,0 0-99,2 5 5920,8 21-5896,-2 25 29,-2-11-134,-1 1-1,-1 27-451,-4-2 489,1-108 2286,1-63-2891,0 96 144,0 1 1,0-1 0,1 0-1,0 1 1,1 0 0,-1 0-1,2 0 1,-1 0-1,1 0 1,4-3-29,7-16 170,4 10 159,-20 16-324,1 0 1,-1 0-1,1 1 0,-1-1 0,1 0 0,0 1 0,-1-1 0,1 0 0,0 1 1,0-1-1,0 1 0,-1-1 0,1 1 0,0 0 0,0-1 0,0 1 1,0 0-1,0 0 0,0-1 0,0 1 0,0 0 0,0 0 0,-1 0 0,2 0-5,26 1-88,-19 0 113,39-1-622,-48-1 550,0 1 0,0 0 1,1-1-1,-1 1 0,0 0 1,0-1-1,0 1 0,0 0 0,0-1 1,0 1-1,0 0 0,0-1 1,0 1-1,0 0 0,0-1 0,0 1 1,0 0-1,0-1 0,0 1 0,0 0 1,0-1-1,0 1 0,0 0 1,-1-1-1,1 1 0,0 0 0,0-1 1,0 1-1,0 0 0,-1 0 1,1-1-1,0 1 0,0 0 0,-1 0 1,1-1 46,-8-11-4322,-1 4-1989</inkml:trace>
  <inkml:trace contextRef="#ctx0" brushRef="#br0" timeOffset="3228.75">331 443 1032,'0'0'702,"0"0"-34,0 0 31,0 0 3,0 0-83,0 0-9,-2 1 103,-6 1-1190,-6-1 5281,9 0 1255,22-1-5268,13 0-577,0-2-1,-1-1 0,22-6-213,-1 4 40,-42 6-22,1-2 1,-1 0-1,0 0 1,0 0 0,1-1-1,-1 0 1,7-3-19,-6 1 73,20-7 70,-29 11-127,0 0 36,0 0 31,0 0 30,0 0 4,-4-15 1593,2 14-1696,-9-6 2,0 0 1,1 0 0,0-1-1,1 0 1,0-1 0,0 0 0,0-1-1,1 0 1,1 0-17,-5-10-19,9 13-9,-1 1-1,0 0 0,0-1 0,0 1 0,-3-2 29,6 8-84,1 0 35,0 0 18,0 0-59,0 0-37,0 0-51,0 0-64,0 0-105,0 0-241,0 0-416,0 0-615,-1 0-1027,-4 0-1731</inkml:trace>
  <inkml:trace contextRef="#ctx0" brushRef="#br0" timeOffset="4609.894">1056 67 1072,'0'0'1735,"0"0"-465,0 0-158,0 0 3,0 0-25,0 0-122,4 0-135,-1-1-602,-1 0-1,1 0 0,0-1 0,0 1 0,-1-1 1,1 0-1,-1 1 0,1-1 0,-1 0 0,0-1 1,1 1-1,-1 0 0,-1-1 0,2 0-230,-1 0 77,0 0 0,1 0 0,-1 0 0,1 1 0,-1-1-1,1 1 1,0-1 0,0 1 0,0 0 0,0 0 0,0 1 0,1-1 0,-1 1 0,1-1-1,-1 1 1,1 0 0,-1 0 0,1 1 0,2-1-77,2 1 35,-1 0-1,1 0 1,0 1 0,0 0 0,0 0 0,-1 1-1,1 0 1,5 3-35,-10-4 9,-1 1 0,1-1 0,-1 1 0,0-1 0,0 1 0,0 0-1,0 0 1,0 0 0,0 0 0,0 0 0,-1 0 0,1 0 0,-1 1 0,1-1 0,-1 1 0,0-1 0,0 1 0,0-1-1,0 1 1,-1 0 0,1-1 0,-1 1 0,0 0 0,1 0 0,-1-1 0,0 1 0,-1 0-9,1 3 28,-1 0 1,0 0-1,0 0 1,0-1-1,-1 1 1,0 0-1,0-1 1,-1 1-1,1-1 1,-1 0-1,-1 0 1,1 0-1,0 0 1,-1-1-1,0 1 1,-2 0-29,-18 28 45,23-32-27,0 1-1,0 0 0,0-1 0,0 1 1,1 0-1,-1 0 0,0-1 1,1 1-1,0 0 0,-1 0 1,1 0-1,0 0 0,0 0 1,0 0-1,1 0-17,-1 4 718,23-6-145,-8-1-267,0-1 0,1 0 0,-1-2 0,0 1-1,1-2-305,-1 0-144,1 1-1,-1 1 0,1 0 0,0 1 1,2 1 144,-24-5-8634,0 6 1420</inkml:trace>
  <inkml:trace contextRef="#ctx0" brushRef="#br0" timeOffset="5690.2">1342 700 1168,'0'0'2494,"0"0"-859,0 0-419,0 0-141,0 0-76,0 0-289,0 0-233,0 0-57,0 0-13,0 0-38,0 0-7,0 0 3,0 0-10,26 0 1032,160 0 2096,-185-1-3558,0 1-1,0-1 1,1 0-1,-1 1 1,0-1-1,0 0 1,0 0-1,0 1 1,0-1 0,0 0-1,0 0 1,-1 0-1,1 0 1,0 0-1,0-1 1,-1 1-1,1 0 1,-1 0-1,1 0 1,-1-1-1,1 1 1,-1 0-1,0-1 1,1 1-1,-1 0 1,0 0-1,0-1 1,0 1 0,0-1 75,0 1-225,0 0 0,0 0 0,0 0 1,0 0-1,0 1 0,0-1 0,0 0 1,0 0-1,0 0 0,-1 0 0,1 0 1,0 0-1,-1 0 0,1 0 1,-1 0-1,1 1 0,-1-1 0,1 0 1,-1 0-1,1 0 0,-1 1 0,0-1 1,1 0-1,-1 1 0,-1-1 225,-15-3-7091</inkml:trace>
  <inkml:trace contextRef="#ctx0" brushRef="#br0" timeOffset="6140.736">1361 876 3105,'0'0'1980,"0"0"-748,0 0-446,0 0-179,0 0 33,0 0-37,23 6 3101,188-6-1498,-209 0-2367,-1 0 0,0 0 1,0 0-1,1 0 0,-1 0 0,0 1 0,0-1 0,0 0 1,0 1-1,0-1 0,1 1 0,-1-1 0,0 1 0,0 0 0,0 0 1,0-1-1,0 1 0,-1 0 0,1 0 0,0 0 0,0 0 1,-1 0-1,2 1 161,1 4-4635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25.282"/>
    </inkml:context>
    <inkml:brush xml:id="br0">
      <inkml:brushProperty name="width" value="0.05" units="cm"/>
      <inkml:brushProperty name="height" value="0.05" units="cm"/>
    </inkml:brush>
  </inkml:definitions>
  <inkml:trace contextRef="#ctx0" brushRef="#br0">1 12 2681,'0'0'2007,"0"0"-444,0 0-251,0 0-249,0 0-111,-1-1-1248,3-8 7655,38 8-7471,-14 1 93,0 0-1,9 2 20,-26-1-1,-1 0 0,1 1 0,-1 0 1,0 0-1,0 1 0,0 0 0,0 1 0,0 0 0,2 1 1,-3-1-3,-1 0 0,1 1 0,-1 0 1,1 0-1,-1 0 0,-1 1 0,1 0 0,-1 0 0,0 0 0,0 1 0,-1 0 0,0 0 0,0 0 1,-1 0-1,1 0 0,-2 1 0,1 0 0,-1-1 0,0 1 0,-1 0 0,0 0 0,0 0 1,-1 2 2,1-3 30,1 18 68,-2 0 0,0 0 0,-1 0 0,-5 23-98,4-41 18,1 0-1,-1 0 1,-1 0 0,1 0-1,-1-1 1,0 1 0,-1-1-1,0 1 1,0-1-1,0-1 1,-1 1 0,1 0-1,-1-1 1,-1 0 0,1 0-1,-1-1 1,0 1-1,0-1 1,-1 0-18,-3 2 39,-5 3 2,0-1-1,-1 0 0,0-1 0,-2-1-40,32-7-62,0 0 0,-1 1 0,1 0 0,5 2 62,20-1 15,-20-2-3,0 2 1,-1 0 0,1 1-1,0 1 1,-1 0 0,12 5-13,-23-6 1,-1 1 0,0 0 0,0 0 0,0 0 0,0 1 0,-1 0 0,1 0 0,-1 0 0,0 1 0,0-1 0,-1 1 0,1 1 0,-1-1 1,0 0-1,-1 1 0,1 0 0,-1 0 0,0 0 0,-1 0 0,1 2-1,1 6 88,-1 0-1,0 0 1,-1 0 0,-1 0-1,0 0 1,-1 0 0,-1 4-88,1 1 81,-1-13-60,1-1 0,-1 1 0,0-1-1,0 0 1,-1 1 0,0-1 0,0 0 0,0 0 0,0 0 0,-1 0 0,0-1 0,0 1 0,0-1 0,-1 1 0,1-1-1,-1 0 1,0 0 0,0-1 0,-2 2-21,-6 4 32,-1 0-1,0 0 0,-1-1 1,0-1-1,0-1 0,-3 1-31,-21 6 42,-1-1 1,-1-3-1,0-1 0,-5-1-42,-13-2-5642,77-5 3264,0 0-1623</inkml:trace>
  <inkml:trace contextRef="#ctx0" brushRef="#br0" timeOffset="504.599">748 396 3593,'0'0'1784,"0"0"-165,0 0-85,0 0-131,0 0-159,0 0-116,0-1-909,0 0 0,0-1 0,0 1 0,0-1 0,1 1 0,-1 0 0,0-1 0,1 1 0,-1 0 0,1 0-1,-1-1 1,1 1 0,0 0 0,-1 0 0,1 0 0,0 0 0,0 0 0,0 0 0,0-1-219,15-4 90,0 1 0,1 0 0,0 1 0,0 1 0,0 0-1,15 0-89,34 1-123,11 3 123,-15 0-244,-58-1 334,15 2-2029,-19-1 1762,1-1 0,-1 1-1,1-1 1,-1 1 0,0-1 0,1 1-1,-1-1 1,0 1 0,0 0 0,1-1-1,-1 1 1,0-1 0,0 1-1,0 0 1,0-1 0,0 1 0,0 0-1,0-1 1,0 1 0,0-1 0,0 1-1,0 0 1,0-1 0,0 1-1,0 0 1,-1-1 0,1 1 0,0-1-1,-1 1 178,-5 13-4718</inkml:trace>
  <inkml:trace contextRef="#ctx0" brushRef="#br0" timeOffset="888.089">797 668 1736,'0'0'4101,"0"0"-1647,0 0-604,0 0-391,0 0-315,0 0-202,6-4-136,1-1-641,1 0 0,0 1 0,0 0 0,1 0 0,-1 1 0,1 0 0,-1 1 0,1 0 0,0 0 0,0 1 0,2 0-165,55-6 180,24 0-376,-29 8-2216,-40 4-417</inkml:trace>
  <inkml:trace contextRef="#ctx0" brushRef="#br0" timeOffset="1480.113">1442 505 3169,'0'0'2524,"0"0"-507,0 0-257,0 0-429,0 0-446,0 0-239,4 0-114,246-3 2361,5-1-4130,-254 4 60,-1 1-986,0 2-2112</inkml:trace>
  <inkml:trace contextRef="#ctx0" brushRef="#br0" timeOffset="1874.288">2269 131 7138,'0'0'2545,"0"0"-847,0 0-366,0 0-367,0 0-316,0 0-196,0 12 297,-1 75-433,-5-1-1,-5 20-316,-57 267-2448,67-369-926,1-8 2174,1-12-353,6-13-1538</inkml:trace>
  <inkml:trace contextRef="#ctx0" brushRef="#br0" timeOffset="2362.819">2465 196 6305,'0'0'2005,"0"0"-929,0 0-360,0 0-309,0 0-144,0 0 26,14-3 51,7-1-92,0 1 0,0 0 0,7 2-248,-19 1 77,0 0-1,1 0 1,-1 1-1,0 1 0,0-1 1,-1 2-1,1-1 0,0 1 1,-1 0-1,1 1 0,-1 0-76,0 0 10,0 1 0,0 0 0,-1 0-1,0 1 1,0 0 0,0 0-1,-1 1 1,0 0 0,0 0-1,-1 0 1,0 1 0,0 0 0,0 0-1,-1 0 1,-1 0 0,1 1-1,-1-1 1,-1 1 0,1 0-1,-2 0 1,1 0 0,-1 6-10,0 10 68,-1 0-1,-1 0 1,-2 6-68,2-21 5,-1-1 0,0 0 0,-1 0 0,0 0 0,0 0-1,-1 0 1,0-1 0,-1 1 0,0-1 0,-1 2-5,-6 6-63,-1 0 1,-1-1-1,0-1 1,-1 0 0,-10 7 62,15-13-41,0-1 0,0-1 0,-1 0 1,0 0-1,0-1 0,-1 0 0,1-1 1,-1-1-1,-11 3 41,10-3-16,34-5 204,39-8 368,16-5 722,41-1-1278,-61 12-2789,16 1 2789,-50 3-4403</inkml:trace>
  <inkml:trace contextRef="#ctx0" brushRef="#br0" timeOffset="2840.218">3352 373 5617,'0'0'2454,"0"0"-807,0 0-408,0 0-492,0 0-368,0 0-202,-12 14-102,-41 50-63,46-54 3,1 0 0,1 0 0,-1 0 0,2 1 0,-1-1 0,2 1 0,-1 0 0,1 0 0,1 1 0,0-1 0,1 1 0,0-1 0,1 1 0,0-1 0,1 7-15,-1-6 20,0-6-38,0 0 1,0 0-1,1 0 0,0 0 1,0 0-1,1-1 0,-1 1 1,1 0-1,0-1 1,1 0-1,-1 1 0,1-1 1,0 0-1,1 0 0,-1 0 1,1-1-1,0 1 0,0-1 1,0 0-1,0 0 0,1 0 1,0-1-1,0 0 0,0 1 1,0-2-1,0 1 0,1-1 1,-1 1-1,1-2 0,0 1 1,-1-1-1,1 1 1,0-2-1,1 1 18,0 0-250,-1 0 0,1-1 1,-1 0-1,1 0 0,-1-1 0,1 0 0,-1 0 1,0 0-1,1-1 0,-1 0 0,0 0 1,0 0-1,0-1 0,0 0 0,-1 0 0,1-1 1,-1 1-1,0-1 0,0 0 0,0-1 1,0 1-1,-1-1 0,0 0 0,2-2 250,18-30-4869</inkml:trace>
  <inkml:trace contextRef="#ctx0" brushRef="#br0" timeOffset="3220.841">3643 485 3017,'0'0'4641,"0"0"-2669,0 0-726,0 0-115,0 0-239,0 0-263,4 22-181,13 73-156,-16-88-287,0-1 1,0 1-1,1 0 0,0-1 0,1 1 0,0-1 0,0 0 0,0 0 0,0 0 0,1 0 0,0-1 0,0 1 0,1-1 1,-1 0-1,1 0 0,0-1 0,1 1 0,4 2-5,-6-4-28,-1-1 8,0-1-1,1 1 1,-1-1-1,0 0 0,1 0 1,-1 0-1,1 0 1,-1-1-1,0 0 0,1 1 1,-1-1-1,1 0 1,-1-1-1,4 0 21,7 1-57,-11-1 51,0 0 0,0 0-1,0 0 1,-1 0 0,1 0 0,0-1 0,-1 1-1,1-1 1,-1 1 0,0-1 0,1 0 0,-1 0-1,0 0 1,0-1 0,0 1 0,0 0 0,-1-1-1,1 1 1,-1-1 0,1 1 0,-1-1 0,1-2 6,6-12-1,-1 0 1,-1-1 0,0-1 0,-1 1-19,-1-1 0,0 1 0,-2 0 0,0-1 0,-1 0 1,-1 1-1,-1-1 0,-1-4 19,2 21-1,-1 0 0,1 0-1,-1 1 1,1-1 0,-1 0 0,0 0 0,0 0-1,0 1 1,0-1 0,0 0 0,-1 1 0,1-1 0,0 1-1,-1-1 1,1 1 0,-1 0 0,1-1 0,-1 1-1,0 0 1,1 0 0,-1 0 0,0 1 0,0-1 0,0 0-1,0 1 1,0-1 0,0 1 0,0-1 0,-1 1 1,-8-1-76,1 0 0,-1 1 1,0 0-1,1 0 0,-2 1 76,7 0-77,-2 0-7,0 0 0,-1 1 0,1 0 0,0 1 0,0-1 0,0 2 0,0-1 0,1 0 0,-1 1 0,1 0 0,0 1 0,-5 5 84,-4 3-410,0 2-1,1 0 1,1 0 0,-1 3 410,10-12-340,0 1 1,0-1 0,1 1 0,0-1 0,0 1-1,0 0 1,1 0 0,0 0 0,0 1 0,1-1 0,0 0-1,1 1 1,-1-1 0,1 0 0,1 7 339,-1 12-2599</inkml:trace>
  <inkml:trace contextRef="#ctx0" brushRef="#br0" timeOffset="3806.651">4296 111 3289,'0'0'5790,"0"0"-3699,0 0-1121,0 0-301,0 0-357,0 0-118,-5 10 50,-16 24-125,-1-1 0,-5 3-119,-1 2 0,2 0-1,-7 17 1,30-49-77,0 0 0,1 0-1,-1 0 1,1 1 0,0-1-1,1 0 1,0 1-1,0 0 1,0 3 77,36-9-151,-12 0 427,1 0 0,18 3-276,-34-3 33,-1 1 0,1 0 1,0 0-1,-1 1 0,1 0 0,-1 0 1,0 0-1,0 1 0,0 0 1,2 3-34,-6-5 8,-1 2-1,0-1 1,0 0 0,0 0 0,0 1 0,0-1 0,-1 1 0,0-1 0,1 1 0,-1 0 0,-1 0-1,1-1 1,0 1 0,-1 0 0,0 0 0,0 0 0,0 0-8,0 13 96,-1 1 0,0-1 0,-2 4-96,2-15-81,0-1-1,-1 1 0,1-1 0,-1 0 0,0 0 1,-1 1-1,1-1 0,-1-1 0,0 1 1,-1 0-1,1-1 0,-1 0 0,0 1 0,0-1 1,0-1-1,0 1 0,-1-1 0,1 1 1,-1-1-1,0-1 0,0 1 0,0-1 0,0 0 1,-1 0-1,1 0 0,0-1 0,-1 1 1,1-2-1,-1 1 0,0 0 0,-3-1 82,8 0-109,0 0 0,1 0 0,-1 0 0,0 0 0,1 0 0,-1 0 0,1 0 1,-1 0-1,0 0 0,1-1 0,-1 1 0,1 0 0,-1 0 0,0-1 0,1 1 0,-1 0 0,1-1 0,-1 1 0,1 0 0,-1-1 0,1 1 0,-1-1 0,1 1 0,0-1 0,-1 1 0,1-1 0,-1 1 0,1-1 0,0 1 0,0-1 0,-1 0 0,1 1 1,0-1-1,0 1 0,0-1 0,0 0 0,0 1 0,0-1 0,-1 0 0,2 1 0,-1-1 0,0 1 0,0-1 0,0 0 0,0 1 0,0-1 0,0 1 0,1-2 109,-1-4-971,0-11-4165</inkml:trace>
  <inkml:trace contextRef="#ctx0" brushRef="#br0" timeOffset="4612.699">4700 108 1664,'0'0'4717,"0"0"-2643,0 0-863,0 0-345,0 0-225,0 0-284,-8 5-124,1-2-183,3 0-12,-1-1 1,1 1-1,0 0 0,0 0 0,0 0 1,0 1-1,1-1 0,-1 1 0,1 0 0,0 0 1,0 0-1,-1 4-38,-6 11 178,1 0 1,0 1-1,2 0 1,1 0-1,0 1 1,2 0-1,0 0 0,1 0 1,1 0-1,1 15-178,1-27 18,0 6 18,0 0 0,1 0 1,1 0-1,1 4-36,-2-13 4,1-1 0,0 1 0,0-1 0,0 1 0,1-1 0,0 0 0,0 0 0,0 0 0,1-1 0,0 1 0,0-1 0,3 3-4,2 1 4,-1-1 0,1 0 1,1-1-1,0 0 0,0 0 0,0-1 0,0 0 0,1-1 0,-1 0 1,7 0-5,0 0 21,1 0 0,1-2 0,-1 0 0,0-1 0,1-1 0,3 0-21,-16-1 11,-1 0 0,0-1-1,0 1 1,0-1 0,0 0 0,0 0 0,0 0-1,-1-1 1,1 0 0,-1 1 0,0-2-1,1 1 1,-1 0 0,-1-1 0,1 0 0,1-2-11,11-12 52,-2-2 0,0 1 0,0-3-52,-5 8 18,5-7 5,-2 0 0,0-1 1,-1 0-1,3-12-23,-10 24 71,-1 0 0,-1 0 1,1 0-1,-2 0 0,1-1 1,-1 1-1,-1 0 0,0-1 1,-1 1-1,1-1 0,-3-8-71,0 12 14,1 0 0,-1 0 1,0 1-1,-1-1 0,1 1 0,-1 0 0,0 0 0,-1 0 0,0 0 0,0 1 0,0 0 0,0 0 0,-3-2-14,-2 0-4,0-1 0,0 1 0,-1 0 0,0 1 0,0 0 0,-1 1 0,-4-1 4,4 2-100,1 1 0,-1 1-1,0-1 1,0 2 0,0 0 0,0 0 0,-1 1-1,1 1 1,0 0 0,-11 3 100,6 0-153,1 0-1,0 2 1,0 0 0,0 0 0,1 2-1,0 0 1,-6 5 153,0 0-62,1 0 0,0 2 0,1 0 0,0 2 0,1 0 0,2 1 0,-1 0 0,-5 11 62,21-28 4,1 0 1,-1-1-1,1 1 0,-1 0 1,1 0-1,0-1 0,-1 1 1,1 0-1,0 0 0,0 0 1,0-1-1,-1 1 0,1 0 1,0 0-1,0 0 0,0 0 1,0-1-1,1 1 0,-1 0 1,0 0-1,0 0 0,0 0 1,1-1-1,-1 1 0,0 0 1,1 0-1,-1-1 0,1 1 1,-1 0-1,1-1 0,-1 1 1,1 0-1,-1-1 0,1 1 1,-1-1-1,1 1 0,0-1 1,-1 1-1,2-1-4,34 15 298,-26-12-222,4 1 44,-1-1 0,1-1 0,0-1 0,0 0 0,1 0 0,-1-2 0,9 0-120,19-1 437,-15 3-206,1-2 1,-1 0-1,1-2 0,-1-1 0,12-5-231,-4 1-311,0 1 0,0 2 0,0 1-1,1 2 1,11 1 311,-12 3-2430,-14 10-3802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35.385"/>
    </inkml:context>
    <inkml:brush xml:id="br0">
      <inkml:brushProperty name="width" value="0.05" units="cm"/>
      <inkml:brushProperty name="height" value="0.05" units="cm"/>
    </inkml:brush>
  </inkml:definitions>
  <inkml:trace contextRef="#ctx0" brushRef="#br0">0 7584 1120,'0'0'2031,"0"0"-882,0 0-384,0 0-39,0 0-92,0 0 5,0 0 21,4 0 8569,16 0-9372,938 0 4147,-846 5-3483,4 4-521,-4 0 602,4-4-602,-25-5 116,9 2 96,0-5 1,55-11-213,55-16 335,1 8 0,73 7-335,-218 12 20,0-3 0,24-7-20,-19 3 9,60-1-9,184 11 12,71-2 0,-173-19 8,-123 9-16,82 2-4,55 11 0,250-3 8,-400-3 14,42-9-22,-40 3 18,42 2-18,110-7-3,-1-9 0,-1-10 0,38-19 3,150-52-506,52-36 506,-270 80-5,-28 6-27,147-71 32,-212 77 0,-1-5 0,-4-5 0,39-32 0,-116 74 2,-2-1 0,-1-1-1,0-1 1,-2-1 0,0-1 0,-2 0 0,0-1 0,-2-1-1,5-10-1,15-36-5,-4-1 1,20-65 4,-26 53-34,-4-1 1,-3 0 0,-5-2 0,-3 0 0,-3-13 33,0 21-64,3 1 0,4 0-1,3 1 1,4 1 0,16-37 64,21-40-29,43-126-8,-85 222 33,-1 0 1,-3-2-1,-3 1 1,-2-3 3,-1-88-114,-9-61 114,-2 77-42,-6 1-1,-18-69 43,-14 7-69,20 100-278,4-1-1,0-42 348,8-91-282,11-80 282,2 103-44,14-647-522,-10 668 189,9-2 377,-3 39-89,-7 80 87,1 1 0,4-1-1,3 1 1,3-1 2,-8 47-2,0 0 1,1 1-1,1 0 1,1 0 0,0 1-1,2 0 1,9-10 1,12-11-7,2 1 1,24-18 6,-41 40-15,1 0 1,1 2-1,0 1 0,1 0 0,8-2 15,28-11-76,31-8 76,-68 27-29,1 1 0,0 2 0,-1 0 0,1 1 1,1 1-1,-1 1 0,6 1 29,38-1-7,-5 0 5,1 2-1,-1 3 0,20 6 3,-52-7-4,-23-3-5,1 1-1,0 0 1,-1 0 0,1 0 0,-1 1-1,0 0 1,1 0 0,3 2 9,-9-2-297,0-1-1,0 0 1,0 0 0,-1 0 0,1 1 0,0-1 0,-1 1-1,1-1 1,0 0 0,-1 1 0,0-1 0,1 1 0,-1-1-1,0 1 1,0-1 0,0 1 0,0-1 0,0 1-1,0-1 1,0 1 0,-1-1 0,1 1 0,0-1 0,-1 2 297,-6 8-4785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35.891"/>
    </inkml:context>
    <inkml:brush xml:id="br0">
      <inkml:brushProperty name="width" value="0.05" units="cm"/>
      <inkml:brushProperty name="height" value="0.05" units="cm"/>
    </inkml:brush>
  </inkml:definitions>
  <inkml:trace contextRef="#ctx0" brushRef="#br0">1 1 6673,'0'0'1918,"0"0"-552,0 0-283,0 0-195,0 0-169,0 0-151,0 0-92,0 0-89,0 0-82,0 0-65,2 0-37,6 1-157,0 0 0,-1 1 0,1 0 0,-1 0 0,1 1 1,-1 0-1,0 0 0,0 0 0,0 1 0,-1 0 0,1 1 0,-1-1 0,3 5-46,16 12 123,-2 1 0,13 16-123,-20-20 30,-1 0 1,0 2-1,-2-1 0,0 2 0,-1 0 0,-2 1 0,0 0 0,-1 0 0,-1 1 1,-1 0-1,-1 0 0,-1 1 0,-1 0 0,-1-1 0,-2 2 0,0-1 0,-2 19-30,0-35 4,0 1-1,-1-1 0,0 0 0,0 0 0,-1 0 0,0 0 0,0-1 0,-1 1 0,0-1 0,0 0 0,0 0 0,-2 1-3,-10 12-500,-1-1-1,-1-1 0,-7 5 501,-9 10-1933,32-32 1676,1 1-1,-1-1 0,1 1 0,-1 0 0,1-1 1,0 1-1,0 0 0,0 0 0,0 0 0,0-1 1,1 1-1,-1 0 0,1 0 0,-1 0 0,1 0 0,-1 0 1,1 0-1,0 1 0,0-1 0,0 0 0,0 0 1,1 1 257,-1 2-1054,0 8-3334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54.469"/>
    </inkml:context>
    <inkml:brush xml:id="br0">
      <inkml:brushProperty name="width" value="0.05" units="cm"/>
      <inkml:brushProperty name="height" value="0.05" units="cm"/>
    </inkml:brush>
  </inkml:definitions>
  <inkml:trace contextRef="#ctx0" brushRef="#br0">44 72 576,'0'0'791,"0"0"-384,0 0-93,0 0-40,0 0 77,0 0 79,0 0-99,0 0 33,-8-3 4959,7 2-5295,0 0 1,-1 1-1,1-1 1,-1 1 0,0-1-1,1 1 1,-1 0 0,1-1-1,-1 1 1,1 0-1,-1 0 1,0 0 0,1 0-1,-1 1-28,-9-1 5792,11 0-5766,0 0 1,0 0 0,0 0 0,0 0 0,0 0-1,0 0 1,0 0 0,0 0 0,0 0-1,0 0 1,0 0 0,-1 0 0,1 0 0,0 0-1,0 0 1,0 0 0,0-1 0,0 1 0,0 0-1,0 0 1,0 0 0,0 0 0,0 0 0,0 0-1,0 0 1,0 0 0,0 0 0,0-1-1,0 1 1,0 0 0,0 0 0,0 0 0,0 0-1,0 0 1,0 0 0,0 0 0,0 0 0,0 0-1,0-1 1,0 1 0,0 0 0,0 0 0,0 0-1,1 0 1,-1 0 0,0 0 0,0 0-1,0 0 1,0 0 0,0 0 0,0 0 0,0 0-1,0 0 1,0 0 0,0-1 0,0 1 0,0 0-1,1 0 1,-1 0 0,0 0 0,0 0-1,0 0 1,0 0 0,0 0 0,0 0 0,0 0-1,0 0 1,1 0 0,-1 0 0,0 0-27,7-3-35,118-19 119,-56 9-65,-1 3-1,2 3 1,15 2-19,-78 8 122,-5 8-7196,-2-9 5855,0 2-3910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55.319"/>
    </inkml:context>
    <inkml:brush xml:id="br0">
      <inkml:brushProperty name="width" value="0.05" units="cm"/>
      <inkml:brushProperty name="height" value="0.05" units="cm"/>
    </inkml:brush>
  </inkml:definitions>
  <inkml:trace contextRef="#ctx0" brushRef="#br0">0 85 2841,'0'0'2703,"0"0"-1121,0 0-738,0 0-105,0 0-74,0 0-138,0-4-88,0 3-400,0 0 1,0 0-1,0 0 1,0 0 0,0-1-1,1 1 1,-1 0-1,0 0 1,0 0-1,1 0 1,-1 0 0,0 0-1,1 1 1,-1-1-1,1 0 1,0 0 0,-1 0-1,1 0 1,-1 0-1,1 1 1,0-1 0,0 0-1,0 0-39,31-9 995,-31 9-993,50-12 354,1 1 1,1 3 0,0 2 0,30 1-357,-82 6-2,0 1-1,1-1 1,-1 0 0,0 0 0,0 1 0,1-1 0,-1 1 0,0-1 0,0 1 0,0-1 0,0 1 0,0 0 0,0-1-1,0 1 1,0 0 0,0 0 0,0 0 0,-1 0 0,1 0 0,0 0 0,0 0 0,-1 0 0,1 0 0,-1 0 0,1 0-1,-1 1 1,1-1 0,-1 0 0,0 0 0,1 0 0,-1 1 0,0-1 0,0 0 0,0 0 0,0 2 2,0 2 13,0 1 1,0 0 0,-1-1 0,1 1 0,-1 0-1,-1-1 1,1 1 0,-1-1-14,-2 4 52,0 0 0,0-1-1,-1 0 1,-1 0 0,1-1 0,-1 1-1,0-1 1,-1 0 0,-5 4-52,-13 11 108,-2-1-1,-2-1-107,1 0 31,-1-1 0,-1-2-1,-13 5-30,32-16 87,17-6 130,10-2-50,11 3 41,0 0 0,0 1 0,-1 2 0,9 2-208,-27-4 10,0 0 0,1 1-1,-1-1 1,0 1-1,0 1 1,-1 0 0,1 0-1,-1 0 1,0 1-1,0 0 1,0 0 0,-1 1-1,0 0 1,0 0-1,4 5-9,-8-7 27,1 0-1,-1 0 1,0 1-1,0-1 0,0 0 1,0 1-1,-1 0 1,0-1-1,0 1 0,0 0 1,0 0-1,-1-1 1,0 1-1,0 0 0,0 0 1,-1 0-1,1-1 1,-1 1-1,-2 4-26,1-2 41,0-1 1,-1 1-1,0-1 0,-1 0 1,1 0-1,-1-1 0,0 1 1,0-1-1,-1 0 0,0 0 1,0 0-1,0-1 0,-3 2-41,-3 3-92,0-2 0,0 0 0,-1 0 0,0-1 0,-1-1 0,1 0-1,-1 0 1,0-1 0,0-1 0,0 0 0,-1-1 0,1-1 0,0 0 0,-12 0 92,25-2-65,0 1 1,-1 0-1,1 0 1,0 0-1,-1-1 1,1 1-1,0 0 1,0 0-1,-1-1 1,1 1-1,0 0 1,0 0-1,-1-1 1,1 1 0,0 0-1,0-1 1,0 1-1,0-1 1,-1 1-1,1 0 1,0-1-1,0 1 1,0 0-1,0-1 1,0 1-1,0 0 1,0-1-1,0 1 1,0-1-1,0 1 1,0 0-1,0-1 1,0 1-1,0 0 1,1-1 0,-1 1-1,0 0 1,0-1-1,0 1 1,1 0-1,-1-1 65,8-15-3688,2 8-228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55.943"/>
    </inkml:context>
    <inkml:brush xml:id="br0">
      <inkml:brushProperty name="width" value="0.05" units="cm"/>
      <inkml:brushProperty name="height" value="0.05" units="cm"/>
    </inkml:brush>
  </inkml:definitions>
  <inkml:trace contextRef="#ctx0" brushRef="#br0">0 0 5033,'0'0'2469,"0"0"-568,0 0-394,0 0-476,0 0-135,0 0-73,0 0-220,0 0-170,0 0-91,0 0-105,0 0-58,0 0-27,0 0 4,0 0-8,0 0-44,0 0-91,0 0-22,3 0-3,170 3 1054,18 8-1042,187 15 77,-249-18-54,-125-8-24,69 9-15,-67-8-3,0 0 1,0 1 0,0 0 0,-1 0-1,1 1 1,-1 0 0,0 0-1,1 0 1,-1 0 0,4 5 18,-6-7 136,-3-1-8422,0 0 2857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56.544"/>
    </inkml:context>
    <inkml:brush xml:id="br0">
      <inkml:brushProperty name="width" value="0.05" units="cm"/>
      <inkml:brushProperty name="height" value="0.05" units="cm"/>
    </inkml:brush>
  </inkml:definitions>
  <inkml:trace contextRef="#ctx0" brushRef="#br0">135 4 1872,'0'0'2673,"0"0"-1113,0 0-402,0 0-190,0 0-172,0 0-165,3-3 157,-2 7 2015,-2 20-2610,-1-1-1,-1 1 0,-1-1 0,-1 0 1,-7 18-193,-14 34 222,-6 6-222,-21 61 66,57-142-960,9-7 666,14-13-445,13-10-3168,-24 17-485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57.123"/>
    </inkml:context>
    <inkml:brush xml:id="br0">
      <inkml:brushProperty name="width" value="0.05" units="cm"/>
      <inkml:brushProperty name="height" value="0.05" units="cm"/>
    </inkml:brush>
  </inkml:definitions>
  <inkml:trace contextRef="#ctx0" brushRef="#br0">76 14 616,'0'0'5152,"0"0"-3128,0 0-986,0 0-181,0 0-224,0 0-65,31-10 1728,-16 8-2168,-1 1 0,1 1 0,-1 0 0,1 1 0,9 2-128,-22-3 1,-1 1-1,1-1 0,0 1 0,-1 0 0,1 0 1,-1-1-1,1 1 0,-1 0 0,1 1 1,-1-1-1,1 0 0,-1 0 0,0 1 1,0-1-1,0 0 0,0 1 0,0-1 1,0 1-1,0 0 0,0 0 0,1 2-9,-1 0 0,1 1 0,-1 0 0,0-1 0,0 1 0,0 0 0,-1-1 0,0 4 9,0-2 30,0 1-1,0-1 1,-1 1-1,0-1 1,0 0-1,0 1 1,-1-1-1,0 0 1,0 0-1,-1 0 1,0 0-1,-1 2-29,-11 9-40,-1-2 0,0 1 0,-1-2 0,-1-1 0,0 0 0,-1-1 0,0-1 0,-1 0 0,0-2 0,-6 2 40,22-10-15,-8 5-159,16-6 16,23 1 406,59 6 1747,86-4-1995,-131-3-69,-41 0 50,1 0 1,0 0-1,-1 0 1,1 0-1,-1 0 0,1 0 1,-1 0-1,1 0 1,-1 0-1,1 0 0,-1 1 1,1-1-1,-1 0 1,1 0-1,-1 1 0,1-1 1,-1 0-1,0 1 1,1-1-1,-1 0 0,1 1 1,-1-1-1,0 0 1,1 1-1,-1-1 0,0 1 1,1-1-1,-1 1 1,0-1-1,0 1 0,0 0 19,-1 18-800,-1-13 336,0-1 0,0 0 0,-1-1 0,1 1 0,-1 0 0,-2 1 464,-17 18-4640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3:57.609"/>
    </inkml:context>
    <inkml:brush xml:id="br0">
      <inkml:brushProperty name="width" value="0.05" units="cm"/>
      <inkml:brushProperty name="height" value="0.05" units="cm"/>
    </inkml:brush>
  </inkml:definitions>
  <inkml:trace contextRef="#ctx0" brushRef="#br0">0 1 7114,'0'0'1496,"0"0"-459,0 0-187,0 0-175,0 0-155,0 0-36,12 0-49,289 0-263,-304 7-4198,-16 3-106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4:07.874"/>
    </inkml:context>
    <inkml:brush xml:id="br0">
      <inkml:brushProperty name="width" value="0.05" units="cm"/>
      <inkml:brushProperty name="height" value="0.05" units="cm"/>
    </inkml:brush>
  </inkml:definitions>
  <inkml:trace contextRef="#ctx0" brushRef="#br0">1 18 328,'0'0'365,"0"0"-39,0 0 27,0 0 122,0 0 65,0 0 15,0-13 1839,1 9 5047,258 7-5687,-124 4-1242,-134-7-470,-1 0-20,0 0 25,0 0-3,0 0-17,0 1-372,0 1 976,-1-1-5105,-2-1-842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9:21.651"/>
    </inkml:context>
    <inkml:brush xml:id="br0">
      <inkml:brushProperty name="width" value="0.05" units="cm"/>
      <inkml:brushProperty name="height" value="0.05" units="cm"/>
    </inkml:brush>
  </inkml:definitions>
  <inkml:trace contextRef="#ctx0" brushRef="#br0">1 621 280,'0'0'1190,"0"0"-348,0 0-379,0 0-33,0 0 59,0 0-101,0 0-98,0 0-69,0 0 0,0 0 78,0 0 132,0 0 104,0 0-43,0 0-128,1-25 103,3 16-464,0 1 0,0-1 1,1 1-1,0 0 0,6-6-3,13-23 8,-12 16 570,-8 16-235,-1 0 1,0-1-1,0 1 0,0-1 1,-1 0-1,0 0 1,0 0-1,0 0 0,0-5-343,-2 10 697,0 1-131,0 0-46,0 0 7,0 0 12,0 0 12,0 0-10,1 1 2968,1 11-3576,-5 5 93,-1 0 1,-1 0-1,0 0 0,-2-1 0,0 1-26,-16 48 196,17-42-167,0 1 0,2 0-1,1-1 1,1 1 0,0 14-29,1 34-22,-1-34 47,2-1 0,1 1 1,3-1-1,4 24-25,-1-40-23,0 0 0,2 0 0,0-1 0,1-1 0,1 1 0,2-1 23,27 54-53,-30-53 56,-6-14-1,-1 0 1,1 0-1,-2 1 0,1-1 1,-1 1-1,0 0 0,0-1 1,0 1-1,-1 3-2,-1-8-1977,0-5 567,-4-9-665,-5-3-1601</inkml:trace>
  <inkml:trace contextRef="#ctx0" brushRef="#br0" timeOffset="861.733">206 844 544,'0'0'3538,"0"0"-1849,0 0-609,0 0-160,0 0-89,0 0-147,0 0-101,0-16 982,0 11-1480,1 0 0,-1 0 0,1 0 0,0 0 0,0 0 0,1 1 0,-1-1 0,1 0 0,0 1 0,0-1 0,1 1-1,-1-1 1,1 1 0,0 0 0,0 0 0,1 1 0,-1-1 0,1 1 0,0-1 0,0 1 0,0 0 0,0 0 0,0 1 0,0-1-1,1 1 1,0 0 0,-1 0 0,1 1 0,0-1 0,0 1 0,0 0 0,0 1 0,0-1 0,2 1-85,-5 0 0,0 0 1,0 0 0,0 1 0,0-1-1,0 1 1,0 0 0,0-1-1,0 1 1,0 0 0,0 0 0,0 1-1,0-1 1,0 0 0,-1 0 0,1 1-1,-1-1 1,1 1 0,-1 0-1,1-1 1,-1 1 0,0 0 0,0 0-1,0 0 1,0 0 0,0 0-1,0 0 1,-1 0 0,1 0 0,0 0-1,-1 0 1,0 0 0,1 2-1,1 11 51,0 0 1,-1 1-1,-1 0 1,-1 7-52,1-4 67,0 0-36,-1 1 1,-1-1-1,-1 0 1,0 0 0,-2 0-1,-3 10-31,-2 0 27,5-14 7,0 0 0,0 0-1,2 1 1,0-1 0,0 1 0,1 6-34,21-21 72,-10-2 26,-1 0 0,1 0 1,-1-1-1,1 0 0,-1 0 1,0-1-1,0 0 0,0 0 1,4-3-99,-9 4-8,-2 1-176,0 1-1,-1-1 1,1 1-1,-1-1 1,1 0 0,0 1-1,-1-1 1,0 0-1,1 0 1,-1 1-1,1-1 1,-1 0 0,0 0-1,1 0 1,-1 0-1,0 0 1,0 1 0,0-1-1,0 0 1,0 0-1,0 0 1,0 0-1,0 0 1,0 0 0,0 1-1,0-1 1,-1 0-1,1 0 185,0-5-1672,0-9-2965</inkml:trace>
  <inkml:trace contextRef="#ctx0" brushRef="#br0" timeOffset="1561.629">582 748 5065,'0'0'1595,"0"0"-437,0 0-273,0 0-222,0 0-98,0 0 89,0 5 41,0 220 2633,0-219-3305,0 0 0,0-1-1,1 1 1,0-1 0,0 1-1,0-1 1,1 1 0,0-1-1,0 0 1,0 0-1,1 0 1,-1 0 0,1 0-1,3 3-22,-3-5 7,-1 0 0,1 0 0,1 0 0,-1-1 0,0 1 0,1-1 0,-1 0 0,1 0 0,-1 0 0,1 0 0,0-1 0,0 0 0,0 1 0,0-1 0,0-1 0,0 1 0,0-1 0,0 1 0,4-1-7,-7 0 24,0 0 1,1-1-1,-1 1 1,0 0-1,1 0 1,-1-1-1,0 1 0,1-1 1,-1 1-1,0-1 1,0 0-1,0 1 1,1-1-1,-1 0 0,0 0 1,0 0-1,0 0 1,0 0-1,0 0 1,-1 0-1,1 0-24,1-2 44,1-1 0,-2 1 0,1-1 0,0 0 0,-1 0 0,1 1-1,-1-5-43,3-8 98,-2 0 0,0 0 0,-1-8-98,-1 21 11,3-86 243,-6-46-254,3 133-5,0 0 1,0-1 0,-1 1-1,1 0 1,0 0 0,-1-1-1,1 1 1,-1 0 0,0 0-1,0 0 1,0 0 0,0 0-1,0 0 1,0 0 0,-1 0-1,1 0 1,-1 1 0,1-1-1,-1 0 1,0 1-1,1 0 1,-1-1 0,0 1-1,0 0 1,0 0 0,0 0-1,0 0 1,-1 0 4,-5-1-523,0 0 0,0 1 0,0 0 0,0 1 0,0 0 0,0 0-1,-2 1 525,-13-1-2893,19-17-4063,4 17 5156</inkml:trace>
  <inkml:trace contextRef="#ctx0" brushRef="#br0" timeOffset="2380.25">787 422 3169,'0'0'2614,"0"0"-675,0 0-294,0 0-222,0 0-329,0 0-319,0 1-635,0 0 0,0 0 1,1 0-1,-1 0 1,0-1-1,0 1 0,1 0 1,-1 0-1,1 0 0,-1 0 1,1-1-1,-1 1 0,1 0 1,-1 0-1,1-1 1,0 1-141,17 10 76,-1 1 0,-1 1 0,0 0 1,0 1-1,-2 0 0,0 2 0,0-1 1,-2 2-1,0 0 0,-1 0 0,0 1 1,-1 0-1,-2 1 0,0 0 0,-1 0 1,0 1-1,-2 0 0,0 0 0,-1 0 1,-2 1-1,0 0 0,-1 15-76,0 0 48,-1 8 16,-1 1 0,-4 14-64,2-44 0,1 0 0,-2-1-1,0 0 1,0 1 0,-2-1-1,1-1 1,-2 1 0,-7 11 0,11-20-222,1 0 0,0 0 0,1 0 1,-1 1-1,1-1 0,0 0 1,0 1-1,1-1 0,-1 0 1,1 1-1,0-1 0,1 1 222,-1 0-249,0-5 1,0-1-151,0-6-225,0-57-2470,0 28-1634</inkml:trace>
  <inkml:trace contextRef="#ctx0" brushRef="#br0" timeOffset="3175.324">1040 272 4065,'0'0'1894,"0"0"-337,0 0-254,0 0-204,0 0-220,0 0-139,0 0-209,0 0-166,0 0-38,8-9 276,-3 3-562,0 0 0,1 1 0,0 0 0,0 0 0,0 1 0,1-1 0,-1 1 0,1 1 0,0-1 0,0 1 0,0 0 0,1 1-1,-1 0 1,1 0 0,-1 0 0,1 1 0,0 0 0,7 1-41,-14 0-2,1 0-1,-1 1 0,0-1 0,0 1 1,0-1-1,0 1 0,0-1 0,0 1 1,0 0-1,0-1 0,0 1 1,0 0-1,0 0 0,0 0 0,0 0 1,0 0-1,-1 0 0,1 0 0,0 0 1,-1 0-1,1 0 0,-1 0 0,1 0 1,-1 0-1,0 1 0,1-1 1,-1 0-1,0 0 0,0 1 0,0-1 1,0 0 2,3 45 39,-3-44-34,1 15-15,-1 0 0,-1-1 0,0 1 0,-2-1 0,1 1 0,-2-1 0,-1 0 0,0 0 0,-3 6 10,7-21 9,1 0-1,-1 0 1,0 0 0,1 0 0,-1 1 0,1-1 0,-1 0 0,1 0-1,0 0 1,-1 1 0,1-1 0,0 0 0,0 1 0,0-1 0,0 0 0,0 0-1,0 1 1,0-1 0,0 0 0,1 0 0,-1 1 0,0-1 0,1 0 0,0 1-9,1 0 25,0-1 0,0 0 0,0 0 0,0 0 1,0 0-1,0 0 0,0 0 0,0-1 0,0 1 1,1-1-1,-1 1 0,0-1-25,13 3-74,35 9-1836,-50-12-389</inkml:trace>
  <inkml:trace contextRef="#ctx0" brushRef="#br0" timeOffset="4191.334">1717 896 1880,'0'0'1886,"0"0"-428,0 0 19,0 0 54,0 0-117,0 0-152,-3-4 3106,-9-9-4571,11 10 169,1 2 90,0 1 36,0 0 2,0 0-24,1 4-29,0-1-1,-1 1 0,0 0 1,0-1-1,0 1 1,0-1-1,0 1 0,-1 2-40,0 3 93,2 46 133,-4 0 0,-1 0 0,-9 35-226,12-84 476,-3 8-2206,4-14 1614,0 0 0,0 0 0,-1 0 0,1 1 0,0-1 0,0 0 0,0 0 0,-1 0 0,1 0 0,0 1 0,0-1 0,-1 0 0,1 0 0,0 0 0,0 0 0,-1 0 0,1 0 0,0 0 0,0 0 0,-1 0 0,1 0 0,0 0 0,-1 0 0,1 0 0,0 0-1,0 0 1,-1 0 0,1 0 0,0 0 0,0 0 0,-1-1 0,1 1 0,0 0 0,0 0 0,-1 0 0,1 0 0,0-1 0,0 1 0,0 0 0,-1 0 0,1 0 0,0-1 0,0 1 0,0 0 0,0 0 0,0-1 116,-4-4-4117</inkml:trace>
  <inkml:trace contextRef="#ctx0" brushRef="#br0" timeOffset="4661.946">1560 1086 568,'0'0'4344,"0"0"-2256,0 0-613,0 0-71,0 0-89,0 0-321,0 0-345,0 0-194,0 0-109,0 0-108,0 0-56,0 0-46,3 0 9,23 0 227,22 0 165,0-1-1,4-4-536,-35 3 13,-1-1 0,1-1-1,-1 0 1,0-2-1,0 1 1,0-2 0,13-7-13,-20 9 306,-1 0-2213,-14-1-2001,-4 1-1167</inkml:trace>
  <inkml:trace contextRef="#ctx0" brushRef="#br0" timeOffset="5556.262">2218 177 5009,'0'0'2058,"0"0"-483,0 0-318,0 0-250,0 0-173,0 0-194,0 0-239,0 0-130,0 0-16,0 0 9,0 24 891,-2-10-996,0 1-1,0-1 1,-2 1 0,1-1 0,-2 0-1,-5 11-158,-4 17 181,-28 97 670,-4 46-851,34-127 334,4 0 0,2 0-1,2 1 1,4 43-334,1-93 7,0-1 0,1 0 1,0 0-1,1 0 0,0 0 0,0 0 0,0-1 0,1 1 0,0-1 0,1 0-7,50 70 10,-49-69-4,21 24 59,0-1-1,32 27-64,-37-44 809,-11-12-2999,-10-6-4993,-3-7 959</inkml:trace>
  <inkml:trace contextRef="#ctx0" brushRef="#br0" timeOffset="6456.025">2471 486 3273,'0'0'1095,"0"0"-109,0 0 57,0 0-48,0 0-119,0 0-50,0 0-22,0 0-21,0 0-90,0 0-116,0 0-113,0 21 632,0-14-994,1 12 10,-1-1-1,-1 1 1,-1-1-1,-1 1 0,0-1 1,-5 13-112,1-10 8,-1 6 17,-1-2-1,-2 1 0,-5 7-24,22-32 65,0 0 0,0 0 0,0-1 0,-1 1 0,1-1-1,4-1-64,0-1 108,1 0 0,-1 0 0,0-1 0,0-1 0,3-1-108,-5 1-44,1 1 0,-1 0 1,1 1-1,0-1 0,0 2 1,0-1-1,3 1 44,-11 1-210,-1 0-74,0-14-7084,0 11 2781</inkml:trace>
  <inkml:trace contextRef="#ctx0" brushRef="#br0" timeOffset="7049.324">2561 494 728,'0'0'2730,"0"0"-1375,0 0-564,0 0 98,0 0 146,0 0-21,1 0-890,-1 0 1,1 0-1,-1 0 1,1 1-1,-1-1 1,0 0-1,1 0 1,-1 0-1,1 1 1,-1-1-1,1 0 1,-1 0-1,0 1 1,1-1-1,-1 0 1,1 1-1,-1-1 1,0 0-1,1 1 1,-1-1-1,0 0 1,0 1-1,1-1-124,-1 69 1064,2-4-739,-4-1 0,-2 1 0,-6 15-325,1-25-131,3 0 0,1 1 0,3 0 131,2-55-272,0-1 10,0 0-35,0 0-186,0-28-4353,0 15 1160</inkml:trace>
  <inkml:trace contextRef="#ctx0" brushRef="#br0" timeOffset="7743.336">2731 598 4785,'0'0'964,"0"0"-214,0 0 47,0 0 18,0 0-140,0 0-82,0 29-57,-4 88 18,4-104-303,-1-1-1,0 1 1,-1-1 0,-3 12-251,-1 5 613,4-14-283,-1 2-35,1-1 0,0 1-1,2 0 1,0 0-1,0-1 1,4 15-295,-3-28 13,0-1-1,0 1 1,1-1-1,-1 0 0,1 1 1,0-1-1,0 0 1,0 0-1,0 0 1,0 0-1,0-1 1,0 1-1,1 0 1,-1-1-1,1 0 1,-1 1-1,1-1 1,-1 0-1,1 0 1,0-1-1,0 1 1,2 0-13,-2 0 21,0 0 0,0-1 0,0 1 1,0-1-1,0 0 0,0 0 0,0 0 0,0 0 1,0 0-1,0-1 0,0 1 0,0-1 0,0 0 1,0 0-1,0 0 0,0 0 0,0 0 0,0-1 1,-1 1-1,2-2-21,3-5 46,0 0 0,0-1-1,-1 0 1,0 0 0,-1-1 0,0 0 0,0 1 0,-1-2 0,0 1 0,-1 0 0,0-1-1,-1 0 1,0-1-46,3-23-47,-2-1 0,-2 0-1,-2-12 48,1 9-179,0 30 90,-1 1 1,0 0 0,0-1 0,0 1 0,-1 0 0,0 0 0,-1 0 0,-2-4 88,4 9-32,0 0 1,-1 1-1,1-1 1,-1 1-1,1-1 0,-1 1 1,0 0-1,0-1 1,0 1-1,0 0 1,0 0-1,0 1 0,-1-1 1,1 0-1,-1 1 1,1 0-1,-1-1 1,1 1-1,-1 0 0,0 0 1,0 0-1,0 1 1,1-1-1,-1 1 1,0-1-1,-1 1 32,0 0-131,1 0 1,-1 0-1,1 1 1,-1-1-1,1 1 1,0-1-1,-1 1 1,1 0-1,0 0 0,-1 1 1,1-1-1,0 1 1,0 0-1,-1 0 131,-2 4-371,0-1-1,1 1 0,-1 0 0,1 1 1,-3 4 371,-8 17-2929,13-21 410</inkml:trace>
  <inkml:trace contextRef="#ctx0" brushRef="#br0" timeOffset="8492.448">2943 275 6017,'0'0'1454,"0"0"-298,0 0-224,0 0-199,0 0-176,0 0-128,29 0 1030,-25 1-1404,0 1-1,0-1 1,0 1-1,-1-1 0,1 1 1,0 0-1,-1 0 1,0 1-1,1-1 1,-1 1-1,0 0 0,0-1 1,-1 1-1,1 1 1,0-1-55,36 54 441,-25-34-322,-2 0-1,0 1 1,-2 0 0,0 0-1,-2 1 1,-1 1 0,-1-1 0,-1 1-1,-1 0 1,-1 0 0,-1 25-119,-2-17 33,-2 0 0,-1 0 1,-2-1-1,-1 1 0,-1-1 1,-2-1-1,-11 25-33,13-36-25,-9 21-241,-2-1 0,-7 11 266,24-50-147,1-1-8739,0-1 6055</inkml:trace>
  <inkml:trace contextRef="#ctx0" brushRef="#br0" timeOffset="10940.884">3180 90 1304,'0'0'3600,"0"0"-1848,0 0-673,0 0-159,0 0-36,0 0-17,0 0-104,0 0-135,0 0-116,0 0-173,0 0-94,0 0-67,0 0-33,0 0-10,0 0 9,0 0-3,0 0 49,0 0 63,0 0 0,0 0-14,0 0-70,0 0-43,0 0-15,2-10 122,0 6-217,1 0-1,0-1 1,0 1-1,0 0 1,1 1 0,0-1-1,-1 0 1,1 1-1,0 0 1,2-1-16,46-27-3,-51 30-4,0 1-1,1-1 0,-1 0 0,0 1 1,0-1-1,0 1 0,1-1 0,-1 1 1,0 0-1,1-1 0,-1 1 0,0 0 1,1 0-1,-1 0 0,0 0 0,1 0 1,-1 0-1,0 0 0,1 0 0,-1 1 1,0-1-1,1 0 0,-1 1 0,0 0 1,0-1-1,0 1 0,1-1 0,-1 1 1,0 0-1,0 0 0,0 0 0,0 0 1,0 0-1,0 0 0,-1 0 0,1 0 1,0 0-1,0 0 0,-1 0 1,1 0-1,0 0 0,-1 1 0,0-1 1,1 0-1,-1 1 0,0-1 0,1 1 8,1 9 44,-1 0 0,0 1 0,-1-1 1,0 0-1,-1 8-44,0 2 49,1-12-31,0-1 1,-1 0-1,1 1 1,-2-1-1,1 0 1,-1 0 0,0 1-1,-1-1 1,0-1-1,0 1 1,-1 0-1,-1 1-18,5-8-4,0-1-1,0 1 0,0-1 1,0 1-1,0-1 0,0 1 1,0-1-1,0 1 0,0-1 1,0 1-1,1-1 0,-1 0 1,0 1-1,0-1 0,0 1 1,1-1-1,-1 0 0,0 1 1,0-1-1,1 0 0,-1 1 1,0-1-1,1 0 0,-1 1 1,0-1-1,1 0 0,-1 0 1,1 1-1,-1-1 0,0 0 0,1 0 1,-1 0-1,1 1 0,-1-1 1,1 0-1,-1 0 0,1 0 1,-1 0-1,1 0 0,-1 0 1,0 0-1,1 0 0,-1 0 1,1 0-1,0-1 5,32 4 73,-23-3-62,1 0-3,-9 0-17,0 0 0,1 0 0,-1 0 0,0 0 0,0 0 0,1 0 0,-1 1 1,0-1-1,0 1 0,0 0 0,0-1 0,1 1 0,-1 1 9,4 2-1414,-5-3-2963,-1-1-2272</inkml:trace>
  <inkml:trace contextRef="#ctx0" brushRef="#br0" timeOffset="11749.903">3584 826 1040,'0'0'963,"0"0"-360,0 0-119,0 0 171,0 0 62,0 0-246,0-3 101,0-10 22,0 9 3358,0-2 4074,20 6-7976,9 2-9,0 0 0,0 2 0,-1 1 0,3 2-41,-21-6 43,0-1-3434,-6-1-168,-1 1-535</inkml:trace>
  <inkml:trace contextRef="#ctx0" brushRef="#br0" timeOffset="12517.207">3931 488 5153,'0'0'1890,"0"0"-328,0 0-450,0 0-373,0 0-27,0 0-17,14-8-125,47-25-218,-58 31-334,1 0-1,0 0 1,0 1-1,-1-1 0,1 1 1,0 0-1,0 0 0,0 0 1,1 1-1,-1 0 1,0-1-1,0 1 0,0 1 1,0-1-1,0 0 1,0 1-1,0 0-17,0 0 9,-1 1 1,0-1-1,0 1 1,0 0-1,0 0 1,0 0-1,0 0 1,0 1-1,0-1 1,-1 1-1,0-1 1,1 1-1,-1 0 1,0 0-1,1 2-9,2 6 16,0 1 0,0-1 1,-1 1-1,0 0 0,-1 0 0,-1 1 0,0-1 0,0 11-16,2 25 53,-3 27-53,-1-58 5,-2 0 0,1-1 0,-2 1 1,-1-1-1,0 1 0,-2 3-5,-10 22 75,-2-2-1,-1 0 0,-3-1 1,-1-1-1,-6 6-74,25-39 98,1 0-1,0 0 1,0 0-1,1 0 1,0 1-1,0-1 1,0 1-1,0 0 0,1-1 1,0 1-1,0 0 1,1 3-98,22-8 465,0-1-184,-1-1 1,1 0-1,0-2 0,-1 0 0,12-4-281,-14 2 9,1 2 0,-1 0-1,1 1 1,0 1 0,10 1-9,-11 5-426,-15 1-4979,-4-6-2168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4:08.898"/>
    </inkml:context>
    <inkml:brush xml:id="br0">
      <inkml:brushProperty name="width" value="0.05" units="cm"/>
      <inkml:brushProperty name="height" value="0.05" units="cm"/>
    </inkml:brush>
  </inkml:definitions>
  <inkml:trace contextRef="#ctx0" brushRef="#br0">247 375 3897,'0'0'1783,"0"0"-301,0 0-285,0 0-295,0 0-166,0 0-93,-3-4 31,2 2-607,-1 1-1,0-1 0,0 1 0,0-1 0,0 1 0,0 0 1,0-1-1,0 1 0,0 0 0,-1 0 0,1 1 1,0-1-1,-1 0 0,1 1 0,0-1 0,-1 1 0,1 0 1,-1 0-1,1 0 0,0 0 0,-1 0 0,1 1 0,-2 0-66,-1 0 30,0 0-1,1 1 1,-1 0-1,1 0 1,-1 0-1,1 1 0,0 0 1,0-1-1,0 1 1,1 1-1,-1-1 0,-2 3-29,-17 20 475,0 1-1,-10 17-474,26-34 68,0 2 0,0-1 0,1 1 0,0-1 0,1 2 0,1-1 0,0 0 0,-1 7-68,4-5-5,0 0 1,0 0-1,2 10 5,0 2-9,0-23 23,-1-1 0,1 1-1,0 0 1,0 0 0,0-1 0,1 1 0,-1-1-1,1 1 1,-1-1 0,1 0 0,0 1 0,0-1-1,0 0 1,0 0 0,0 0 0,0-1-1,1 1 1,-1 0 0,2 0-14,5 4 58,1 0-1,0-1 1,0 0-1,4 1-57,1-1-37,1 0-1,0-1 1,0-1 0,1 0-1,13 0 38,43-1-6203,-64-2 963</inkml:trace>
  <inkml:trace contextRef="#ctx0" brushRef="#br0" timeOffset="578.965">621 548 4537,'0'0'1656,"0"0"42,0 0-260,0 0-366,0 0-288,0 0-180,-3 0-146,1 0-395,0 0 0,0 0 1,0 0-1,0 0 1,0 1-1,0-1 0,0 1 1,0-1-1,0 1 1,0 0-1,0-1 0,0 1 1,1 0-1,-1 1 0,0-1 1,1 0-1,-1 0 1,0 1-64,-1 2 121,0 0 1,0 0-1,1 0 0,-1 1 1,1-1-1,0 1 1,-1 3-122,-2 5 39,2 1 1,0-1-1,1 1 0,0-1 1,1 1-1,0 0 1,1-1-1,1 1 0,0 2-39,-1-13-22,1 0 0,-1-1-1,1 1 1,0 0-1,0-1 1,0 1-1,0-1 1,0 1-1,0-1 1,1 0-1,-1 1 1,1-1-1,0 0 1,-1 0-1,1 0 1,0 0-1,0 0 1,0-1-1,1 1 1,-1-1-1,0 1 1,1-1 0,-1 0-1,1 0 1,-1 0-1,1 0 1,-1 0-1,1 0 1,0-1 22,9 2-12,-1 0 0,1 0 0,0-2 0,-1 1 0,1-2 1,1 1 11,-5-2-3,0 0 0,0 0 0,-1 0 0,1-1 0,-1 0 0,0 0 0,0-1 0,0 0 0,0 0 0,-1-1 0,0 1 0,0-1 0,0-1 1,4-4 2,0 0-35,0-1 1,-1 0 0,0-1-1,-1 0 1,0 0 0,-1-1-1,4-10 35,-6 12-6,-2 0 0,1-1 0,-2 1 0,1-1 0,-1 1-1,-1-1 1,0 0 0,-1 0 0,0 0 0,-2-6 6,2 16-32,-1 0 1,1 1 0,-1-1-1,0 0 1,0 1-1,1-1 1,-1 1-1,0-1 1,0 1-1,-1-1 1,1 1 0,0 0-1,0-1 1,-1 1-1,1 0 1,0 0-1,-1 0 1,0 0-1,1 0 1,-1 0 0,1 1-1,-1-1 1,0 0-1,0 1 1,1-1-1,-1 1 1,0 0-1,0 0 32,-9-2-385,0 1-1,0 0 1,0 1-1,-4 0 386,3 0-471,6 1 306,0-1 0,0 1-1,0 0 1,0 0 0,0 1 0,1-1 0,-1 1 0,0 1 0,1-1-1,0 1 1,-1 0 0,1 0 0,0 1 0,1-1 0,-1 1 0,1 0-1,-1 0 1,1 1 0,0-1 0,1 1 0,-1 0 0,1 0 0,0 1 165,-2 2-161,1 0 1,0 0 0,1 1 0,0 0 0,0-1 0,0 1 0,1 0 0,1 0 0,0 0-1,0 1 1,1-1 0,0 0 0,0 0 0,2 9 160,4 0-1920</inkml:trace>
  <inkml:trace contextRef="#ctx0" brushRef="#br0" timeOffset="1120.248">1331 279 6601,'0'0'1381,"0"0"-594,0 0-62,0 0-71,0 0 20,0 0-6,-12 2-278,-6 3-323,0 0-1,1 1 1,-1 1 0,1 1-1,1 0 1,-1 1 0,1 1-1,1 0 1,-5 5-67,9-7 0,1 0 1,0 1-1,0 0 1,1 1-1,0 0 1,1 0-1,0 1 1,0-1-1,0 3 0,8-12-1,0 0-1,0-1 1,0 1-1,0 0 1,0 0 0,0-1-1,0 1 1,1 0 0,-1 0-1,0-1 1,0 1-1,0 0 1,1-1 0,-1 1-1,0 0 1,1-1 0,-1 1-1,1-1 1,-1 1-1,1-1 1,-1 1 0,1 0-1,-1-1 1,1 0 0,-1 1-1,1-1 1,0 1-1,-1-1 1,1 0 0,0 1-1,-1-1 1,1 0 0,0 0-1,-1 0 1,1 1-1,0-1 1,0 0 1,37 9 272,-28-7-217,-5 0 7,18 3 250,1 2 1,10 5-313,-29-11 17,0 1 0,-1 0 0,1 1 1,-1-1-1,1 1 0,-1-1 0,0 1 1,0 1-1,0-1 0,-1 0 1,1 1-1,-1 0 0,0 0 0,0 0 1,1 1-18,-3-3 47,0 1 1,0 0 0,0 0 0,0 0 0,0 0 0,0 0 0,-1 0-1,1 0 1,-1 1 0,0-1 0,0 0 0,0 0 0,-1 0 0,1 0-1,-1 0 1,1 0 0,-1 0 0,0 0 0,0 0 0,-1 1-48,-1 1 57,0 0 0,0-1 1,0 1-1,-1-1 1,1 0-1,-1 0 1,0-1-1,0 1 0,0-1 1,-1 0-1,-2 2-57,-3 1-551,-1-1 1,0 0-1,0 0 0,0-1 0,-1 0 0,1-1 1,-1 0-1,0-1 0,1 0 0,-7-1 551,17-1-1956,1 0-570,0 0-1386</inkml:trace>
  <inkml:trace contextRef="#ctx0" brushRef="#br0" timeOffset="2041.505">1953 1 9130,'0'0'1523,"0"0"-1102,0 0-447,0 0 151,-14 27 312,-1 3-241,-73 131 1006,62-116-501,3 0 1,-18 46-702,33-68 63,0 0 0,2 0-1,1 1 1,1 0 0,0 0 0,2 0 0,1 9-63,1-19 17,3 29 29,-2-40-38,-1-1 0,1 1 0,0-1 0,1 0 0,-1 1 0,0-1 0,1 0 0,-1 0 0,1 0 0,0 0 0,0 0 0,0 0 0,0 0 0,0 0 0,1 0-8,5 3 25,1 1-1,0-2 1,0 1 0,0-1-1,1-1 1,-1 0 0,1 0-1,0 0 1,0-2 0,0 1-1,1-1-24,24 1 99,0-2 0,20-2-99,-53 2 4,18-2 20,-1-1 0,1-1 0,-1-1 0,0 0 0,0-1 0,-1-1 0,1-1 0,-2-1 0,7-5-24,20-12 34,-2-2-1,-1-2 0,2-5-33,-13 11 100,-1-3-1,0 0 1,-3-1-1,0-2 0,8-13-99,-24 28 107,-1 0 0,0 0 0,-1-1 0,-1 0-1,0 0 1,-1-1 0,-1 0 0,-1 0 0,0 0 0,-1 0-1,-1-1 1,0 1 0,-2-2-107,0 12 7,0 1 0,0 0-1,-1-1 1,1 1 0,-2-1-1,1 1 1,-1 0 0,0 0 0,0 0-1,-1 0-6,1 2 6,0 1-1,0 0 0,0 0 0,-1 0 0,1 0 0,-1 1 0,0-1 1,0 1-1,0 0 0,0-1 0,0 1 0,-1 1 0,1-1 0,-1 0 1,1 1-1,-1 0 0,-3-1-5,-19-3 32,0 1 0,-1 1 0,1 1 0,-1 1 0,1 2 0,-24 3-32,21 0-33,1 0-1,0 2 1,0 1 0,0 1-1,-10 6 34,-136 62-286,127-54 215,1-1 21,2 1 0,0 2 0,-31 24 50,69-40-435,13-5 307,19-3 226,-18 0-131,157-2 330,207 6 879,-326-1-1102,0 2 0,0 3 0,19 6-74,-38-8-50,-1 2 1,0 1 0,-1 2-1,0 0 1,-1 1 0,10 8 49,-30-18-264,0 1 0,1 0 1,-1 1-1,0-1 1,-1 1-1,1-1 0,-1 1 1,1 0-1,-1 1 0,0-1 1,-1 0-1,1 2 264,0 9-4493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4:19.001"/>
    </inkml:context>
    <inkml:brush xml:id="br0">
      <inkml:brushProperty name="width" value="0.05" units="cm"/>
      <inkml:brushProperty name="height" value="0.05" units="cm"/>
    </inkml:brush>
  </inkml:definitions>
  <inkml:trace contextRef="#ctx0" brushRef="#br0">317 14 1632,'0'0'7615,"0"0"-5254,0 0-1664,0 0-187,0 0-274,0 0-148,0 1 66,1 0 0,-1 0 0,0 0 0,1 0 0,-1 0 0,0 0 0,0 0 0,1 0 0,-1 0 0,0 0 1,0 0-1,0 0 0,0 0 0,-1 0 0,1 0 0,0 0 0,0 1 0,-1-1 0,1 0-154,-9 16 117,-1 0 1,-1-1-1,-10 13-117,-17 25 127,-17 40 251,-21 51-378,57-104 88,2 1-1,2 1 1,1 0 0,3 1-1,1 1-87,6-23 33,1 0-1,0 0 1,2 0 0,1 0-1,0 0 1,2 1-1,0-1 1,2 0 0,0-1-1,2 1 1,0-1 0,1 0-1,6 12-32,12 14 81,1 0 0,3-2 0,1-1 0,3-2 1,15 16-82,-17-29 513,-30-29-362,-2 3-185,1-1 0,0 0 0,0 0 0,0 0 0,1 0-1,-1 0 1,1 0 0,-1 1 0,1-1 0,-1 0 0,1 0 0,0 0 0,0-1 0,0 1 0,0 0 0,1 0 0,-1 0 0,0-1 0,1 1 0,-1-1 0,1 1 0,0-1 0,-1 1 0,1-1 0,1 1 34,2 0-749,0-1 0,0 1 0,0-1 0,0 0 0,0 0 0,0 0 1,0-1-1,0 0 0,5 0 749,5 0-4799</inkml:trace>
  <inkml:trace contextRef="#ctx0" brushRef="#br0" timeOffset="987.597">732 472 1328,'0'0'3964,"0"0"-2114,0 0-513,0 0-286,0 0-407,0 0-333,0 0-114,0 0 150,0 0 186,9 1 502,69 26 418,-36-21-1318,1-1 0,1-2 0,-1-2-1,32-4-134,12 1-441,-86 2-36,-7 7-1780,-14 2-174,-3-2-1871</inkml:trace>
  <inkml:trace contextRef="#ctx0" brushRef="#br0" timeOffset="1888.375">1453 150 5129,'0'0'2035,"0"0"-605,0 0-601,0 0-306,0 0 68,0 0 10,19-1-97,128-8 253,-127 8-689,1 0 0,0 1 0,3 2-68,-23-1 3,1-1 0,-1 1 0,0-1 0,0 1 0,0 0 0,1 0 0,-1 0 0,0-1 0,0 1 0,0 0 0,0 0 0,-1 1 0,1-1 0,0 0 0,0 0 0,0 0 0,-1 0 0,1 1 0,-1-1 0,1 0 0,-1 1 0,0-1 0,1 0 0,-1 1 0,0-1 0,0 1 0,0-1 0,0 0 0,0 1 0,0-1-3,-2 51 418,2-47-354,-1-1-55,0 0-1,1-1 1,-2 1 0,1-1 0,0 1-1,-1-1 1,1 1 0,-1-1 0,0 0-1,0 0 1,-1 0 0,1 0-1,0 0 1,-1-1 0,0 1 0,0-1-1,1 1 1,-4 1-9,-7 4-45,-1 0 1,0 0-1,-14 4 45,16-6-42,9-5 21,0 1 1,1 0-1,-1 1 0,1-1 0,0 0 1,0 1-1,0-1 0,0 1 0,0-1 0,0 1 1,1 0-1,-1 0 0,1 0 0,0 0 1,0 0-1,0 0 0,0 0 0,1 0 1,-1 0-1,1 1 0,0 0 21,0-4-96,7 0 54,1 0-1,-1 1 1,1 0 0,0 0-1,-1 0 1,2 1 42,-7-1 10,-1-1 0,1 1 0,-1 0 0,1-1 0,-1 1 0,1 0 0,-1 0 0,0 0-1,1 0 1,-1 0 0,0 0 0,0 0 0,0 0 0,0 0 0,0 1 0,0-1 0,0 0 0,0 1 0,0-1 0,-1 1 0,1-1 0,0 1 0,-1-1-1,1 1 1,-1-1 0,0 1 0,0 0 0,1-1 0,-1 1 0,0 0-10,0 0 67,-1 1 0,1-1 0,0 0 0,-1 1 0,1-1 0,-1 0 1,0 0-1,0 1 0,0-1 0,0 0 0,0 0 0,0 0 0,-1 0 0,1 0 0,-1 0 0,1 0 0,-3 1-67,-35 25 85,17-14-24,-36 31-395,-26 28 334,83-72-205,1-1-2,0 0-34,0 0 13,0 0 53,0 0 79,0 0 21,0 0-71,0 0-325,0 0-307,0 0-181,-3 0-488,2 0-2283,1 0 1557</inkml:trace>
  <inkml:trace contextRef="#ctx0" brushRef="#br0" timeOffset="2724.759">1215 802 728,'0'0'4036,"0"0"-2217,0 0-703,0 0-372,0 0-226,0 0 12,-15 0 86,-64 3 1245,79-3-1156,0 0-36,0 0-39,0 0-42,0 0-57,0 0-61,0 0-93,0 0-54,0 0 13,0 0 64,0 0-12,5 0 124,99-1-351,26 0-72,102 13-89,-3 8-905,130-9 905,-358-11-184,-1 1-1,1-1 1,-1 1-1,1-1 1,-1 1-1,1-1 1,-1 1-1,0-1 1,1 1-1,-1-1 0,0 1 1,0-1-1,1 1 1,-1 0-1,0-1 1,0 1-1,0-1 1,0 1-1,0 0 1,0-1-1,0 1 1,0 0-1,0-1 1,0 1-1,0-1 0,0 1 1,0 0-1,-1-1 1,1 1 184,-2 6-4827,-7 3-1845</inkml:trace>
  <inkml:trace contextRef="#ctx0" brushRef="#br0" timeOffset="3266.247">1411 1057 7314,'0'0'1576,"0"0"-341,0 0-367,0 0-408,0 0-206,0 0-56,4 24 797,-5-5-766,-2 0-1,0-1 1,-1 1 0,0-1 0,-2 0-1,0 0 1,-2 3-229,-1 3-34,1 0-1,1 1 1,-1 11 34,7-35-103,1-1 0,0 1 1,0-1-1,0 1 1,0-1-1,0 1 0,0-1 1,0 1-1,0-1 0,0 1 1,0-1-1,0 1 1,0 0-1,0-1 0,0 1 1,0-1-1,1 1 0,-1-1 1,0 1-1,0-1 1,0 0-1,1 1 0,-1-1 1,0 1-1,1-1 0,-1 1 1,1-1-1,-1 0 1,0 1-1,1-1 0,-1 0 1,1 0-1,-1 1 103,18-1-2339,-9 0-477,0 0-2440</inkml:trace>
  <inkml:trace contextRef="#ctx0" brushRef="#br0" timeOffset="3914.841">1679 1084 4657,'0'0'1252,"0"0"-232,0 0-189,0 0-181,0 0 7,0 0 81,-3 0 34,149 0 3283,-143 0-4053,-1 0-1,1 0 1,0 0-1,-1 0 0,1 1 1,0-1-1,-1 1 0,1 0 1,-1 0-1,1 0 0,-1 0 1,1 0-1,-1 0 1,0 1-1,1-1 0,-1 1 1,0 0-1,0-1 0,0 1 1,0 0-1,-1 0 0,1 1-1,0 0 2,-1 0-1,0 0 1,1 0-1,-1 0 1,0 0-1,-1 0 1,1 0 0,-1 0-1,1 1 1,-1-1-1,0 0 1,0 0-1,-1 1 1,1-1-1,0 0 1,-1 0-1,0 0 1,0 0-1,-1 2-1,0 0 19,0 0-1,-1 0 1,1-1-1,-1 1 1,0-1 0,-1 0-1,1 0 1,-1 0-1,0-1 1,-4 4-19,-48 35-39,39-30-16,-15 8-169,-33 17 224,1-2-133,64-35 129,0 0-1,-1 0 1,1 0 0,0 1 0,0-1-1,-1 0 1,1 0 0,0 0 0,0 0-1,0 0 1,0 1 0,-1-1 0,1 0 0,0 0-1,0 0 1,0 1 0,0-1 0,0 0-1,-1 0 1,1 0 0,0 1 0,0-1 0,0 0-1,0 0 1,0 1 0,0-1 0,0 0-1,0 0 1,0 1 0,0-1 0,0 0-1,0 0 1,0 1 0,0-1 0,0 0 0,0 0-1,0 0 1,0 1 0,1-1 0,-1 0-1,0 0 1,0 1 0,0-1 0,0 0 0,0 0-1,1 0 1,-1 1 0,0-1 0,0 0-1,0 0 1,0 0 0,1 0 0,-1 0-1,0 0 1,0 1 0,1-1 0,-1 0 0,0 0-1,0 0 1,0 0 0,1 0 0,-1 0 4,15 6 43,62 10 256,1-3 0,0-3 0,1-4 0,7-3-299,-86-3-38,1 0 1,-1 0-1,1 0 0,-1 0 0,1 0 0,-1 0 0,1 0 0,-1 0 1,1 0-1,-1 1 0,1-1 0,-1 0 0,1 0 0,-1 0 0,1 1 1,-1-1-1,0 0 0,1 1 0,-1-1 0,1 0 0,-1 1 0,0-1 1,0 1-1,1-1 0,-1 1 0,0-1 0,0 0 0,1 1 0,-1-1 1,0 1-1,0-1 0,0 1 0,0 0 38,0-1-272,1 1 0,-1 0 0,0 0 0,0 0 0,-1-1 0,1 1 0,0 0-1,0 0 1,0 0 0,-1-1 0,1 1 0,0 0 0,0 0 0,-1-1 0,1 1 0,-1 0 0,1 0 0,-1-1 0,1 1 0,-1-1-1,0 1 273,-12 7-6071</inkml:trace>
  <inkml:trace contextRef="#ctx0" brushRef="#br0" timeOffset="4730.738">2351 0 4489,'0'0'4292,"0"0"-2292,0 0-610,0 0-251,0 0-335,0 0-262,-1 3 2041,0-2-2580,1 0 0,0 0 0,-1 0 1,1 0-1,0 1 0,0-1 0,0 0 0,0 0 1,0 0-1,0 1 0,0-1 0,0 0 0,1 0 1,-1 1-4,3 5 33,1 1 0,0-1 0,0 0 0,1-1 0,3 5-33,15 23 83,10 27 50,-3 2 0,-2 2 0,-4 1-133,-10-24 25,-2 1-1,-1 0 0,-3 0 1,-2 1-1,0 14-24,-4-11 6,-1 1 0,-4 9-6,2-39-13,-2 1 1,0 0-1,-1-1 1,-1 0-1,-1 0 1,0 0-1,-2 1 13,-12 19-23,-1 0 0,-2-1 1,-1-1-1,-4 1 23,-117 135-88,16-19 54,22-17-853,104-134 775,1 0-843,2-1-3457,0-1 224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4:14.158"/>
    </inkml:context>
    <inkml:brush xml:id="br0">
      <inkml:brushProperty name="width" value="0.05" units="cm"/>
      <inkml:brushProperty name="height" value="0.05" units="cm"/>
    </inkml:brush>
  </inkml:definitions>
  <inkml:trace contextRef="#ctx0" brushRef="#br0">264 300 9034,'0'0'1815,"0"0"-636,0 0-423,0 0-309,0 0-124,0 0 42,-2 0-255,1-1-1,0 1 1,0 0 0,-1 0 0,1 0-1,0 0 1,0 0 0,0 1-1,-1-1 1,1 0 0,0 0 0,0 1-1,0-1 1,-1 1 0,0 0-110,-6 4 45,-1 0 1,1 1-1,0 0 0,0 0 1,0 1-1,1 0 1,0 0-1,1 1 1,0 0-1,-1 1-45,-11 17 131,1 1 0,-8 17-131,14-21 65,1 1-1,0 0 1,2 1 0,1 0 0,1 0-1,-1 15-64,0 14 75,3 1 1,3 32-76,1-77 0,0 0 0,1 0 0,0 0 0,1 0 0,0-1 1,1 1-1,0 0 0,1-1 0,0 0 0,0 0 0,1 0 0,0 0 1,0-1-1,1 0 0,0 0 0,0 0 0,7 5 0,-4-5 22,-1-1-1,1 0 1,1-1 0,-1 0-1,1-1 1,0 0-1,1 0 1,-1-1 0,1 0-1,0-1 1,0 0 0,0-1-1,0 0 1,0-1-1,9 0-21,-7 0 21,1 0 0,-1-1 0,1 0 0,-1-2 0,1 1-1,-1-2 1,0 1 0,1-2 0,-1 0 0,-1 0 0,11-6-21,2-4-22,-1-1 0,-1-1 0,0-1 0,-1-1 0,-1-1-1,0-1 1,1-4 22,-10 11-33,-1-1 0,-1 0 0,0-1 0,-1 1 0,0-2 0,-2 1 0,0-1 0,0-1 0,-2 1 0,0-1 0,0 0 0,-1-5 33,-1 2-59,-1 0 0,-1-1 1,-1 1-1,-1 0 0,0-1 0,-2 1 1,0 0-1,-2-2 59,4 16-26,-1-1-1,0 1 1,-1-1 0,1 1 0,-1 0 0,-1 0-1,1 0 1,-1 1 0,0-1 0,0 1-1,-1 0 1,1 0 0,-1 0 0,0 1-1,-1 0 1,1 0 0,-1 0 0,0 0-1,0 1 1,0 0 0,0 0 0,0 1-1,-1 0 1,1 0 0,-1 0 0,0 1 26,-10-2-24,0 1 1,0 0-1,0 2 0,-1 0 1,1 1-1,0 0 1,0 2-1,0 0 1,1 1-1,-1 0 1,1 2-1,-3 1 24,-308 131 60,318-134-61,5-3-3,0 1 0,0-1 0,0 1 0,0 0 1,0 0-1,1 1 0,-3 1 4,8-3-86,0 0 0,0 0-1,0 0 1,-1-1 0,1 1 0,0 0 0,1-1-1,-1 1 1,0-1 0,0 0 0,0 0 86,56 5 254,1-3 1,38-4-255,-9 1 204,450 1-45,-530 0-373,-1-1 122,0 1 0,-1 1 0,1-1 0,0 1 0,4 1 92,-9-1-222,-1-1-1,1 1 1,-1 0-1,1-1 0,-1 1 1,1 0-1,-1 0 1,1 0-1,-1 0 1,0 0-1,1 0 1,-1 0-1,0 1 1,0-1-1,0 0 1,0 1-1,0-1 1,0 1-1,-1-1 0,1 1 1,0-1-1,-1 1 1,1-1-1,0 2 223,0 11-8707</inkml:trace>
  <inkml:trace contextRef="#ctx0" brushRef="#br0" timeOffset="485.717">1453 493 7826,'0'0'3915,"0"0"-2358,0 0-737,0 0-162,0 0-235,0 0-243,7 0-133,32 0-12,90 3 76,-108-2-120,0 2 1,-1 0 0,1 2-1,-1 0 1,7 3 8,-24-7-59,1 1 0,-1-1 0,1 0 0,-1 1-1,0 0 1,1 0 0,-1 0 0,0 0 0,0 1 0,0-1 0,-1 1 0,1 0 0,-1 0-1,1-1 1,-1 2 0,0-1 0,0 0 59,0 1-667,-1 1-1,1-1 0,-1 0 1,0 0-1,0 1 0,-1-1 1,1 0-1,-1 1 0,0 1 668,0 3-6724</inkml:trace>
  <inkml:trace contextRef="#ctx0" brushRef="#br0" timeOffset="860.854">1441 758 9754,'0'0'1856,"0"0"-895,0 0 287,0 0-368,0 0-352,0 0-328,219 11-144,-170-5-56,0 5-8,0 2-448,23 1-584,-12-1-1096,-7-6-5458</inkml:trace>
  <inkml:trace contextRef="#ctx0" brushRef="#br0" timeOffset="1703.714">2838 358 6105,'0'0'2423,"0"0"-1294,0 0-277,0 0-152,0 0-145,-32 0-66,-104 1-31,123-1-311,0 1 0,0 0 1,0 1-1,1 0 0,-1 1 0,1 0 1,-1 1-1,1 1 0,-11 5-147,3-1 196,-6 3-32,0 1-1,2 1 0,0 1 0,0 1 1,2 1-1,0 1 0,0 1-163,12-10 32,1 1 0,0 0 0,0 0 0,1 1 0,0 0 0,1 1 0,0-1 0,0 1-1,2 1 1,0-1 0,0 1 0,1 0 0,0 0 0,1 0 0,0 9-32,2-10-32,0 1 0,1 0 0,0 0 0,2 6 32,-1-14-7,0-1 0,0 0 0,0 1 0,1-1-1,0 0 1,-1 0 0,2 0 0,-1 0 0,0 0 0,1 0-1,-1-1 1,1 1 0,0-1 0,2 2 7,8 5-15,0 0 0,0 0 0,1-2 0,0 1 0,0-2 0,1 0 0,0-1 0,1 0 0,13 2 15,7 1-176,1-2 0,0-1 0,30 0 176,-44-4-208,133 3-1155,-132-5 692,-1-2 0,1 0 1,-1-2-1,0 0 0,9-4 671,21-12-4125</inkml:trace>
  <inkml:trace contextRef="#ctx0" brushRef="#br0" timeOffset="2220.308">3325 619 7866,'0'0'1427,"0"0"-370,0 0-243,0 0-243,0 0-187,0 0-114,-20 0 104,-60 2 127,77-2-455,0 0 0,0 0 0,0 1 0,0-1 0,1 1 0,-1 0 0,0 0 0,0 0 0,1 0 0,-1 0 0,1 1 0,-1-1-1,1 1 1,0-1 0,-1 1 0,1 0 0,0 0 0,0 0 0,0 0 0,0 1 0,1-1 0,-1 0 0,1 1 0,-1-1 0,0 3-46,0 1 19,0 1 1,0-1 0,1 1-1,0-1 1,0 1 0,1-1-1,0 1 1,0 1-20,-1-3-10,1 0 0,0 0 1,1 0-1,-1 0 1,1 0-1,0 0 0,0 0 1,1 0-1,0 1 10,-1-4-8,0-1 0,0 1-1,1 0 1,-1-1 0,1 1 0,0-1 0,-1 1 0,1-1-1,0 0 1,0 0 0,-1 0 0,1 0 0,0 0-1,0 0 1,0-1 0,0 1 0,1 0 0,-1-1 0,0 0-1,0 0 1,0 1 0,1-1 8,12 0-10,-1 1 0,1-2 1,-1 0-1,1 0 0,-1-2 0,0 0 0,0 0 0,0-1 1,0-1-1,-1 0 0,0-1 0,13-8 10,0-1-211,0-2 0,-1-1 0,0-1 0,-2-1-1,14-14 212,-32 28-27,0 1-1,-1-1 0,1 0 0,-1 0 0,0 0 0,3-6 28,-6 9 0,0 0-1,0 1 1,0-1-1,0 0 1,-1 1 0,1-1-1,0 0 1,-1 0-1,0 0 1,0 1 0,0-1-1,0 0 1,0 0-1,-1 0 1,1 1 0,-1-1-1,0 0 1,0-2 0,-1 4-8,1-1 0,-1 0 0,1 1 0,-1 0 0,0-1 0,0 1 0,0 0 0,0 0 0,1 0 0,-1 0 0,-1 0 0,1 0 0,0 1 0,0-1 0,0 1 0,0-1 0,0 1 0,0 0 0,-1 0 0,1 0 0,0 0 0,0 0 0,-1 1 8,-4-1-44,-7-2-18,0 2-1,0 0 1,0 0 0,0 1 0,0 1-1,1 0 1,-1 1 0,1 1 0,-1 0 0,1 1-1,0 0 1,1 1 0,-1 0 0,0 2 62,-1 1 64,0 1 0,0 0 0,1 1 1,-2 3-65,12-10-294,-1-1 0,1 1 0,1-1 1,-1 1-1,0 0 0,1 0 0,0 0 0,0 1 1,0-1-1,0 0 0,1 1 0,0 0 1,0-1-1,0 1 0,0-1 0,1 5 294,0-3-4747</inkml:trace>
  <inkml:trace contextRef="#ctx0" brushRef="#br0" timeOffset="2799.839">4098 313 6977,'0'0'1926,"0"0"-742,0 0-365,0 0-335,0 0-19,0 0 45,-36 26-36,-116 83 9,102-73-163,44-32-191,0 0 1,0 0 0,0 1 0,0-1 0,1 1-1,0 1 1,0-1 0,0 1 0,0 1-130,5-7-7,0 1 0,0 0 0,-1 0 0,1-1 0,0 1 0,0 0 0,0 0 0,0 0 0,0-1 0,0 1 1,1 0-1,-1 0 0,0-1 0,0 1 0,0 0 0,1-1 0,-1 1 0,0 0 0,1 0 0,-1-1 0,1 1 0,-1-1 0,1 1 0,-1 0 0,1-1 0,-1 1 1,1-1-1,0 1 0,-1-1 0,1 0 0,-1 1 0,1-1 0,0 1 0,0-1 0,-1 0 0,1 0 0,0 1 0,0-1 0,-1 0 0,1 0 7,3 2 3,97 50 233,7 3-167,-94-46-68,0 0-1,-1 0 0,0 2 0,0-1 1,-1 2-1,0 0 0,-11-11 12,0 1 0,1-1 0,-1 1-1,0-1 1,1 1 0,-1-1 0,0 1 0,0 0 0,-1-1 0,1 1 0,0 0 0,0 0-1,-1 0 1,1 0 0,-1 0 0,0 0 0,1 0 0,-1 0 0,0 0 0,0-1 0,0 1-1,-1 0 1,1 0 0,0 0 0,-1 0 0,1 0 0,-1 0 0,0 0 0,1 0-1,-1-1 1,0 1 0,0 0 0,0-1 0,-1 1 0,1-1 0,0 1 0,0-1 0,-1 1-1,1-1 1,-1 0 0,1 0 0,-1 1 0,-1-1-12,-9 7 87,0-1 0,0 0 1,-1-1-1,-1 0 0,-9 2-87,9-3-123,-2 2-197,0-1-1,-1 0 1,1-1 0,-1-1 0,0-1-1,-1-1 1,-1 0 320,18-2-788,1 0-466,5 0-389,44 0-1273,-19 0 750</inkml:trace>
  <inkml:trace contextRef="#ctx0" brushRef="#br0" timeOffset="3325.359">4578 218 5601,'0'0'2139,"0"0"-380,0 0-406,0 0-308,0 0-290,0 0-254,2-1-100,5-3-150,0 0 1,0 1-1,1 0 1,0 1 0,-1-1-1,1 2 1,0-1 0,0 1-1,0 0 1,4 1-252,22-5 523,2 0-510,1 1 0,-1 2-1,29 2-12,-27 1-2192,-38 12-2959,0-13 4590,0 10-2597</inkml:trace>
  <inkml:trace contextRef="#ctx0" brushRef="#br0" timeOffset="3808.959">5193 1 5393,'0'0'2285,"0"0"-1042,0 0-583,0 0-355,0 0 43,0 0 211,1 10 1952,2 42-2405,-3 171 268,11-225-698,-9-1 38,0 0 0,0 0 0,-1 0 0,1 0 0,-1 0 1,0-1-1,0 1 0,0 0 0,0-1 0,-1 1 0,1-1 0,-1-1 286,0 4-3580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4:26.486"/>
    </inkml:context>
    <inkml:brush xml:id="br0">
      <inkml:brushProperty name="width" value="0.05" units="cm"/>
      <inkml:brushProperty name="height" value="0.05" units="cm"/>
    </inkml:brush>
  </inkml:definitions>
  <inkml:trace contextRef="#ctx0" brushRef="#br0">167 490 3201,'0'0'1195,"0"0"-482,0 0 90,0 0 138,0 0 140,0 0 66,4-5-64,14-15-198,-14 15-185,-4 5-109,0 0-111,0 0-56,0 0-42,0 0-61,0 0-85,0 0-71,0 0-34,0 0 29,-12 8 190,-5 9-200,1 0 1,1 1-1,0 1 1,2 0-1,0 1 1,1 1-1,-6 14-150,12-21 57,2-1 0,-1 1 0,2 0 1,0 1-1,0-1 0,1 15-57,0 15 263,3 28-263,0-63 18,0 0 1,1 0 0,0 0 0,0 0 0,1-1 0,0 1-1,1-1 1,0 0 0,0 0 0,0 0 0,1 0 0,1-1 0,-1 0-1,1 0 1,0 0 0,0-1 0,1 0 0,0 0 0,0 0-1,1-1-18,4 3 42,1 0-1,-1-1 1,1 0-1,0-1 0,1-1 1,0 0-1,0-1 1,0 0-1,0-1 0,0-1 1,1 0-1,1-1-41,-4 0 18,0 0 1,-1-1-1,1 0 1,0-1-1,-1 0 0,1-1 1,-1 0-1,1-1 0,-1 0 1,0-1-1,0-1 0,0 1 1,0-2-19,22-15 52,-1-2 0,0-1 0,-2-1 1,20-22-53,-4-1 34,-3-1 0,16-26-34,-49 62 40,0-2 0,-1 1 0,7-14-40,-14 23 33,0 0 0,0 0 0,-1 0 0,1 0 0,-1 0 0,0 0 0,-1-1 0,1 1 0,-1 0 0,0-1 0,0 1 0,-1 0 0,1 0 0,-2-4-33,1 5 1,-1 1 1,1 0 0,-1 1 0,1-1-1,-1 0 1,0 0 0,0 1 0,-1-1-1,1 1 1,0-1 0,-1 1-1,-1-1 0,-38-27 5,28 21-1,-3-4-28,0 1 0,-1 1 1,-1 1-1,0 0 0,0 2 1,-1 0-1,0 1 0,-1 1 1,1 1-1,-1 1 0,0 0 1,-11 1 22,16 2-22,-1 0 0,0 1 0,1 1 0,-1 1 0,1 0 0,-1 1 0,1 0 0,0 2 0,0 0 0,0 1 0,1 0 0,-7 5 22,-40 30-43,2 2 0,-41 40 43,45-45 56,56-38-50,0 0 0,0 0-1,0 0 1,0 0 0,-1 0 0,1 0-1,0 0 1,0 0 0,0 0 0,0 1-1,0-1 1,0 0 0,0 0-1,0 0 1,0 0 0,0 0 0,0 0-1,0 0 1,0 0 0,0 0 0,0 1-1,0-1 1,0 0 0,0 0-1,0 0 1,0 0 0,0 0 0,0 0-1,0 0 1,0 0 0,0 0 0,0 1-1,0-1 1,0 0 0,0 0-1,0 0 1,0 0 0,0 0 0,0 0-1,0 0 1,0 0 0,0 0 0,0 0-1,0 1 1,0-1 0,0 0 0,0 0-1,1 0 1,-1 0 0,0 0-1,0 0 1,0 0 0,0 0 0,0 0-1,0 0 1,0 0 0,0 0 0,0 0-1,1 0 1,-1 0 0,0 0-1,0 0 1,0 0 0,0 0 0,0 0-1,0 0 1,0 0 0,0 0 0,0 0-1,1 0-5,13 2 65,21-1-92,205 1 215,330-8 24,-373-15-201,-109 10-134,-68 11-1021,-34 9-581,9-7 1653,-66 36-5157,47-27-836</inkml:trace>
  <inkml:trace contextRef="#ctx0" brushRef="#br0" timeOffset="502.242">1643 562 5553,'0'0'5648,"0"0"-3371,0 0-941,0 0-397,0 0-411,0 0-59,3-1 139,31-3 222,0 2-1,1 1 0,20 2-829,-8 1 85,31-5-85,-77 3-5,151-11-44,-86 9-2340,-68 19-2482,-7-3 800</inkml:trace>
  <inkml:trace contextRef="#ctx0" brushRef="#br0" timeOffset="872.489">1695 714 6977,'0'0'2320,"0"0"-993,0 0-443,0 0-416,0 0-124,0 0 48,0 0 35,0 0 1,10 0 345,308 14 393,-202-7-1986,-113-7 575,8 1-346,-8 5-2773,-3-3-1521</inkml:trace>
  <inkml:trace contextRef="#ctx0" brushRef="#br0" timeOffset="1698.648">1748 171 4385,'0'0'1323,"0"0"-375,0 0-485,0 0-170,0 0 139,0 0 160,0 0 106,0 0 37,0 0-8,0 0-97,0 0-60,25-2 1301,-4-6-1580,-1-1 0,0-1 0,0-1 0,-1-1 0,-1-1-291,32-17 56,-22 13-51,-12 7-10,0 0 1,1 2 0,0-1-1,1 2 1,0 0 0,1 1 4,-17 6-16,-1-1 0,1 1 0,-1 0 0,1 0 0,-1 0 1,1 0-1,-1 0 0,1 0 0,-1 0 0,1 0 0,-1 0 1,0 1-1,1-1 0,-1 0 0,1 1 0,-1 0 0,0-1 1,1 1-1,-1 0 0,0-1 0,0 1 0,1 0 0,-1 0 1,0 0-1,0 0 0,0 0 0,0 1 0,1 0 16,0 3 5,1 0 1,0 1-1,-1-1 0,0 1 0,-1 0 0,2 4-5,2 10 42,0-6 24,-1-2-35,0 0-1,1-1 0,0 1 0,2 1-30,-6-11 0,0 1 1,1-1-1,0 0 1,-1 0 0,1 0-1,0 1 1,0-2 0,0 1-1,0 0 1,0 0 0,1-1-1,-1 1 1,0-1-1,1 1 1,-1-1 0,1 0-1,0 0 1,-1 0 0,1-1-1,0 1 1,0-1-1,13 2 43,-1-2-1,1 0 1,0-1 0,0 0-1,0-1 1,-1-1 0,16-5-43,-24 6-325,1 0 1,0 0 0,-1 0 0,1 1-1,0 1 1,0-1 0,6 1 324,-6 0-2397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4:53.890"/>
    </inkml:context>
    <inkml:brush xml:id="br0">
      <inkml:brushProperty name="width" value="0.05" units="cm"/>
      <inkml:brushProperty name="height" value="0.05" units="cm"/>
    </inkml:brush>
  </inkml:definitions>
  <inkml:trace contextRef="#ctx0" brushRef="#br0">27 238 2561,'0'0'1991,"0"0"-331,0 0-357,0 0-148,0 0-110,0-2-99,0-37 3401,3-23-4383,-3 44 110,0 515 1918,-2-447-1736,-7 40-256,3-41 347,1 41-347,4-33 148,0-27-19,0 0-1,3 0 1,0 0 0,2 0 0,5 21-129,-4-107 84,-5 47-670,0 1-1,0-1 1,-1 1-1,0-1 1,-1 1-1,0-1 1,0 1-1,-1 0 1,-1-5 586,-8-14-4453</inkml:trace>
  <inkml:trace contextRef="#ctx0" brushRef="#br0" timeOffset="955.973">502 317 1064,'0'0'2917,"0"0"-1242,0 0-632,0 0-296,0 0-187,0 0 4,0 3 76,-1 7-220,-1 0 0,0-1 0,-1 1 0,0-1 0,0 1 0,-1-1 0,-1 0-420,-14 42 1310,6 10-752,3 0 1,2 1-1,3-1 0,3 2 0,3 11-558,-1-68 44,1 0-1,-1 0 1,1-1-1,0 1 0,1 0 1,-1 0-1,1-1 0,0 1 1,1-1-1,-1 0 1,1 0-1,0 0 0,0 0 1,1 0-1,0 0 0,-1-1 1,1 0-1,1 0 1,-1 0-1,1 0 0,0 0 1,3 1-44,2 1 73,-1-1-1,1-1 1,0 1 0,1-1 0,-1-1 0,1 0 0,0-1 0,-1 0 0,1 0 0,0-1 0,9-1-73,-17 1 11,0-1 0,0-1 1,1 1-1,-1 0 0,0-1 0,0 1 0,0-1 1,0 0-1,0 0 0,0 0 0,0 0 1,-1-1-1,1 1 0,0-1 0,0 0-11,2-3 27,-1 0 0,1 0 0,-1 0 0,0-1-1,0 1 1,2-6-27,8-14 47,-1-1 0,-2 0 0,0 0 0,-2-1 0,-1-1 0,-1 1 0,-1-1 0,0-18-47,2-44 16,-4-1 0,-4-4-16,0 84 2,1 7-16,-1 0 1,-1 0 0,1 0 0,-1 0-1,1-1 1,-1 1 0,0 0-1,0 0 1,-1 1 0,0-1 0,1 0-1,-1 0 1,0 1 0,0-1 0,-3-1 13,3 2-25,-1 1 1,1 0 0,-1 0-1,0 0 1,0 0 0,0 0 0,0 1-1,0-1 1,-1 1 0,1 0-1,0 0 1,-1 0 0,1 0 0,0 0-1,-1 1 1,1 0 0,-1 0 0,-3 0 24,1 0-130,0 0 1,0 0 0,0 0-1,0 1 1,-1 0 0,1 1 0,0-1-1,1 1 1,-1 0 0,0 1-1,0-1 1,1 1 0,0 0 0,-1 1-1,1-1 1,0 1 0,1 0-1,-3 2 130,-15 11-631,15-13 329,0 1 0,1 0 1,-1 0-1,1 0 0,1 1 1,-1 0-1,-3 5 302,8-6-273,0 1 0,1-1 0,-1 0 0,1 0 0,0 1 0,1-1 1,-1 0-1,1 1 0,0-1 0,1 4 273,-1-4-1069,3 13-4436</inkml:trace>
  <inkml:trace contextRef="#ctx0" brushRef="#br0" timeOffset="1735.981">1144 208 5601,'0'0'2178,"0"0"-472,0 0-290,0 0-322,0 0-272,0 0-111,0 1 3934,0 8-4486,-3 32-63,-1-1 0,-2 1 0,-2-1 0,-4 12-96,1-11 102,2 0 0,3 1 0,1 0 0,1 16-102,4-58 8,0 0 0,6 0 28,5-1-15,-1-2 0,0 1 0,0-1 0,0-1 0,0 0 0,-1 0 0,1-1 0,-1 0 0,6-5-21,34-16 7,124-43 35,-137 57-101,0 2-1,0 1 1,36-3 59,-71 12-45,0 0 1,0-1-1,0 1 0,0 0 0,1 0 1,-1 1-1,0-1 0,0 0 0,0 0 1,0 0-1,0 1 0,0-1 0,0 1 0,0-1 1,0 0-1,0 1 0,0 0 45,0-1-86,-1 1-1,0-1 1,1 1 0,-1-1-1,0 1 1,1-1 0,-1 1-1,0 0 1,0-1 0,0 1-1,0-1 1,1 1 0,-1-1-1,0 1 1,0 0-1,0-1 1,0 1 0,0-1-1,0 1 1,0 0 0,-1-1-1,1 1 1,0-1 0,0 1-1,0-1 1,-1 1-1,1-1 1,0 1 0,0 0-1,-1-1 1,1 1 86,-11 0-5296,3-1 235</inkml:trace>
  <inkml:trace contextRef="#ctx0" brushRef="#br0" timeOffset="2258.122">1468 188 5401,'0'0'4521,"0"0"-2642,0 0-757,0 0-211,0 0-315,0 0-148,8 27 1870,0 53-2190,-4 0 1,-6 72-129,0-32 16,1-82-65,-1 0-1,-1-1 0,-3 1 1,-1 0-1,-1-1 1,-3-1-1,-4 10 50,15-46-82,0 1-1,0 0 0,0 0 1,0 0-1,0-1 0,0 1 1,0 0-1,0 0 0,0 0 1,1-1-1,-1 1 0,0 0 1,0 0-1,1-1 0,-1 1 0,0 0 1,1-1-1,-1 1 0,1 0 1,-1-1-1,1 1 0,-1 0 1,1-1-1,0 1 0,-1-1 1,1 1-1,0-1 0,-1 1 83,1-1-310,0 1 0,0-1 0,-1 1 0,1 0 0,0-1 0,-1 1 0,1 0 0,-1 0 0,1-1 0,-1 1 0,1 0 0,-1 0 0,1 0 0,-1 0 0,0 0 0,0-1 0,1 2 310,-1-2-6816</inkml:trace>
  <inkml:trace contextRef="#ctx0" brushRef="#br0" timeOffset="2805.891">1782 867 40,'0'0'7852,"0"0"-5098,0 0-1731,0 0-251,0 0-256,0 0-194,0 3-22,0 17 247,0-19-305,0-1-42,0 0-25,0 0-21,0-3-44,0-1-105,-1-24-288,1 27 259,0 0 1,0 0-1,0 0 1,0 1-1,0-1 1,0 0-1,0 0 1,0 1-1,0-1 1,0 0-1,1 0 1,-1 1 0,0-1-1,0 0 1,1 0-1,-1 1 1,1-1-1,-1 0 1,0 1-1,1-1 1,-1 1-1,1-1 1,0 0-1,-1 1 1,1-1-1,-1 1 1,1-1 23,0 2 2,-1 0 1,1 0-1,-1 0 1,1 0-1,-1 0 0,1 0 1,-1 0-1,0 0 0,0 0 1,1 0-1,-1 0 1,0 0-1,0 0 0,0 0 1,0 0-1,0 0 0,0 0 1,0 0-1,-1 1-2,1-1 18,0 113 1677,0-114-1541,0 0 5,1-8 43,7-18-207,-6 21-72,0 1 1,-1-1 0,1 1-1,-1-1 1,0 0 0,0-4 76,-1 9-202,0 0-182,0 0-179,0 7-2743,0 3-934</inkml:trace>
  <inkml:trace contextRef="#ctx0" brushRef="#br0" timeOffset="3775.96">2189 35 3393,'0'0'4777,"0"0"-2994,0 0-826,0 0-107,0 0-237,0 0-257,4 1 11,-3 0-312,0 0 0,0 0 0,1 0 0,-1 0 0,0 0 0,0 1 0,0-1 0,0 0 0,0 1 0,0-1 0,0 0 0,-1 1 1,1-1-1,0 1 0,-1 0 0,0-1 0,1 1 0,-1-1 0,0 1 0,1 0 0,-1-1 0,0 1 0,0 0 0,-1-1 0,1 1 0,0 0 0,0-1 0,-1 1 0,0 0-55,-13 61 1008,10-53-847,-13 48 428,7-30-292,1 1 0,2 0 1,1 0-1,1 0 0,1 1 0,2 4-297,2 70 738,0-104-740,1 1 0,-1 0 1,1 0-1,0-1 0,-1 1 1,1-1-1,-1 1 1,1 0-1,0-1 0,0 1 1,-1-1-1,1 0 0,0 1 1,0-1-1,-1 1 0,1-1 1,0 0-1,0 0 0,0 0 1,0 1-1,0-1 0,-1 0 1,1 0-1,0 0 0,0 0 1,0 0-1,0-1 0,0 1 1,-1 0-1,1 0 1,0 0-1,0-1 2,31-4 9,17-14 57,-32 12-59,0 0 0,1 1 1,-1 1-1,2 1 0,-1 0 0,11 0-7,-15 3 4,11 0-3,0 0 0,0 1 0,18 4-1,-40-4-1,1 1 1,-1 0 0,1 1-1,-1-1 1,0 0 0,0 1-1,0 0 1,0 0 0,0 0-1,0 0 1,-1 0 0,1 0-1,-1 1 1,1 0 0,-1-1-1,0 1 1,0 0 0,0 0-1,0 0 1,-1 0 0,1 0-1,-1 0 1,0 1 0,1-1-1,-2 0 1,1 1 0,0-1 0,2 14-15,0 0 1,-2 1 0,1-1 0,-3 16 14,1-23-24,-1 1-18,0-1-1,-1 1 0,0-1 0,-1 0 0,0 0 0,-1 0 0,0-1 1,-1 1-1,0-1 0,0 0 0,-1 0 0,0-1 0,0 0 0,-1 0 1,0 0-1,-3 1 43,-11 12-7,-2-1 0,0-1 1,-1-1-1,-1-1 1,-5 1 6,-40 20-56,-32 11 56,93-43-712,18-6-429,6-1 1235,14 2-448,-18 0-425,0 0 1,-1-1-1,1 0 1,-1-1-1,1 0 0,0-1 779,-3-4-3824</inkml:trace>
  <inkml:trace contextRef="#ctx0" brushRef="#br0" timeOffset="4577.938">2208 1 416,'0'0'1304,"0"0"227,0 0 103,0 0 140,0 0-47,0 0-276,-4 0-31,2 0-674,4 0 3863,10 1-4438,-1 1 0,1 0 0,-1 0 0,0 2 0,0-1 0,0 2-171,54 13 413,-15-14-260,-1-1 0,1-3 1,4-2-154,30 0-36,-83 2 33,0 0 1,0 0 0,0 0 0,0 1-1,0-1 1,0 0 0,0 0-1,0 0 1,0 1 0,-1-1 0,1 0-1,0 1 1,0-1 0,0 1 0,0-1-1,0 1 1,-1 0 0,1-1-1,0 1 1,0 0 0,-1-1 0,1 1-1,-1 0 1,1 0 0,-1 0 0,1-1-1,-1 1 1,1 0 0,-1 0-1,0 0 1,1 0 2,1 34-34,-2-25-15,30 5-7759,-26-13 3584</inkml:trace>
  <inkml:trace contextRef="#ctx0" brushRef="#br0" timeOffset="5496.601">3076 72 6977,'0'0'1937,"0"0"-601,0 0-281,0 0-229,0 0-225,0 0-156,0 13-138,0 32 117,-3 0 0,-8 42-424,8-66 277,1 0 0,1-1 0,1 1 0,1 6-277,0 13 277,21-41-25,-15-1-227,0 0 1,0-1-1,0 0 0,-1 0 1,1-1-1,-1 1 1,0-1-1,0-1 0,0 1 1,5-6-26,11-7-2,-18 13 14,0 0 1,0 0 0,-1 0-1,1-1 1,-1 1-1,0-1 1,0 0-1,0 1 1,-1-1 0,1-1-1,-1 1 1,0 0-1,-1 0 1,1-1 0,-1 1-1,0-6-12,2-13 145,-1-1-1,-2 0 1,0-6-145,-1 6 144,1 23-128,1 1 1,-1-1-1,0 1 1,-1 0 0,1-1-1,0 1 1,0-1-1,-1 1 1,1 0 0,0-1-1,-1 1 1,0 0-1,1-1 1,-1 1-1,0 0 1,1 0 0,-1 0-1,0-1 1,0 1-1,0 0 1,-1-1-17,-1 1 27,0-1 0,0 1 0,0 0 0,0 0 0,0 0 0,-1 0 0,1 1 0,-2-1-27,-6-2-32,-7 1-41,1-1 0,-1 2 0,1 0 0,-3 2 73,18-1-15,1 0 0,-1 1 0,1-1 0,-1 0 0,1 1 0,0 0 0,0-1 0,-1 1 0,1 0 0,0 0 0,0-1 0,0 1 0,-1 0 0,1 0 0,0 0 0,0 0 0,1 1 0,-1-1 0,0 0 0,0 0 0,0 1 0,1-1 0,-1 0 0,1 1 0,-1-1 0,1 0 0,-1 2 15,-8 43-753,8-40 684,-3 20-926,-1 0-1,-1-1 1,-2 0 0,0 0 0,-2 1 995,-5 7-4996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28.669"/>
    </inkml:context>
    <inkml:brush xml:id="br0">
      <inkml:brushProperty name="width" value="0.05" units="cm"/>
      <inkml:brushProperty name="height" value="0.05" units="cm"/>
      <inkml:brushProperty name="color" value="#E71224"/>
    </inkml:brush>
  </inkml:definitions>
  <inkml:trace contextRef="#ctx0" brushRef="#br0">0 78 904,'0'0'588,"0"0"-36,0 0 42,0 0 42,0 0 39,0 0-18,0-13 100,0 11 7001,1 5-7692,-1 1-1,1 0 1,0 0-1,0-1 0,1 1 1,-1 0-1,1-1 0,-1 1 1,1-1-1,0 0 1,1 0-1,1 3-65,37 41 397,-24-29-81,35 30 489,-40-39-694,-1 1 0,-1 0 1,0 0-1,0 1 0,-1 0 0,2 4-111,-4-5 7,-4-5 41,1 0 1,-1 0-1,0 0 1,0 0-1,-1 1 0,1-1 1,-1 2-49,8 1 64,1-1 0,0-1 1,0 1-1,1-1-64,-10-5 20,30 14 279,1-1 1,2 0-300,35 14 340,-57-22-251,1-1 1,-1-1-1,1 1 1,0-2-1,1 0 0,-1-1 1,1-1-1,0 0-89,292 3 724,-251-13-683,-45 7-26,0-1 1,1 2-1,-1 0 1,1 0-16,5 0 10,-1-1 1,1-1 0,-1 0-1,4-2-10,10-7 51,-1 0 0,0-2 0,0-1 0,-2-2 0,10-7-51,-32 20 7,30-20 70,-1-1-1,21-21-76,-34 16 32,-18 26-28,-1 0 1,0 0 0,1 0 0,0 1-1,0-1 1,0 1 0,0-1-1,0 1 1,1 0 0,3-2-5,0 1 0,0 0 0,0-1 0,0 1 0,0-1 0,-1-1-1,0 1 1,0-1 0,0 0 0,-1 0 0,1-2 0,21-22-32,-26 30 20,0 0-8,1 0-31,-1 0 24,-1 0-13,0-37-1465,0 33 1488,1 1 1,-1-1 0,1 0 0,0 1 0,0-1 0,1 1 0,-1-1 0,1 1 0,-1 0 0,1-1 0,2-1 16,-1-1 3,0 5 1,-3 1-9,0 0-5,0 0 0,0 0 14,0 0 4,0 0-3,0 0-24,0-1-26,0 0-1,0 1 1,0-1-1,-1 1 0,1-1 1,0 0-1,0 1 1,0-1-1,0 0 0,0 1 1,0-1-1,1 0 1,-1 1-1,0-1 0,0 0 1,0 1-1,0-1 1,1 1-1,-1-1 0,0 1 1,1-1-1,-1 0 0,0 1 1,1-1-1,-1 1 1,1-1-1,-1 1 0,1 0 1,-1-1-1,1 1 1,-1-1-1,1 1 0,-1 0 1,1 0-1,-1-1 1,1 1-1,0 0 0,-1 0 1,1 0-1,0-1 0,-1 1 1,1 0-1,0 0 1,-1 0-1,1 0 46,-1 0-107,0 0 42,0 0 49,0 0 12,0 0-28,0 0 17,0 0 1,0 0-21,0 0 6,0 0-62,0 0-68,0 0-93,0 41-4789,0-27 1284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32.396"/>
    </inkml:context>
    <inkml:brush xml:id="br0">
      <inkml:brushProperty name="width" value="0.05" units="cm"/>
      <inkml:brushProperty name="height" value="0.05" units="cm"/>
      <inkml:brushProperty name="color" value="#E71224"/>
    </inkml:brush>
  </inkml:definitions>
  <inkml:trace contextRef="#ctx0" brushRef="#br0">310 6 1608,'0'0'939,"0"0"-328,0 0-155,0 0-17,0 0 57,0 0 91,0 0 158,0 0 138,0 0 40,0 0-108,0 0-84,0 0-63,0 0-75,0 0-67,0 0-72,0 0-152,0 0-107,0 0-21,0 0-20,0 0-77,0 0-57,-24-4 43,9 4-145,11 0 73,-1-1 0,1 1 0,-1 0 0,1 0 0,-1 0 0,1 1 0,-1 0 0,1 0 0,0 0 1,-1 0-1,1 1 0,0-1 0,0 1 0,0 0 0,0 0 0,0 1 0,-2 1 9,2 0 1,-1 0 0,2 0 0,-1 0-1,0 0 1,1 1 0,0 0 0,0-1-1,0 1 1,0 0 0,1 1 0,0-1-1,0 0 1,1 1 0,-2 3-1,-9 26 66,9-26-49,-1-1 0,1 1-1,1 0 1,0 0 0,0 0 0,0 8-17,-6 65 225,8-71-197,0-8-22,0 0 0,-1 0 1,1 0-1,0 0 1,0 0-1,1 0 0,-1 0 1,1 0-1,-1-1 0,1 1 1,0 0-1,0 0 0,0 0 1,1-1-1,-1 1 1,1-1-1,-1 1 0,1-1 1,0 1-1,0-1 0,0 0-6,1-1 56,0 0 0,0-1 0,1 0 0,-1 1 0,0-1 0,0 0 0,0-1 0,1 1 0,1-1-56,3 1 121,127 0 233,-131-3-283,-1 1 0,1 0 0,-1-1-1,0 0 1,0 0 0,0 0 0,0 0 0,-1 0-1,1 0 1,0-2-71,1 0 68,0 0-15,-1-1-1,1 0 0,-1 0 0,-1 0 1,1-1-1,-1 1 0,1-5-52,11-24 437,-8 20-366,0 0 0,0-1 0,-2 0 0,0 0-1,-1 0 1,0 0 0,-1-1 0,-1 1 0,-1-1-1,-1-13-70,1 30 31,0 0 20,0 0-21,0 0 26,0 0-36,0 0-12,-4-21 223,-4 19-268,0 0 0,0 1 0,0 0-1,0 0 1,-1 1 0,1 0 0,0 1-1,-6 0 38,-16 1-301,16-2 157,11-1 113,0 0 0,0 1 0,-1 0 0,1 0 1,0 0-1,0 0 0,0 0 0,0 1 0,0-1 0,0 1 1,0 0-1,0 0 0,0 0 0,0 0 0,0 1 0,1-1 1,-1 1-1,0-1 0,1 1 0,-1 0 0,0 2 31,-3 2-79,1 0 0,-1-1 0,0 1-1,0-1 1,-1-1 0,-4 4 79,4-4-44,1 0 1,0 1-1,-1 0 1,2 1-1,-1-1 1,0 1-1,-3 6 44,6-8 0,0 0-1,1 0 1,-2-1-1,1 1 0,0-1 1,-1 1-1,0-1 1,0 0-1,0-1 1,0 1-1,0-1 1,0 1-1,-4 0 1,0 0-3,-1-1 0,1-1 0,0 1 0,-1-1 0,1 0 0,0-1 0,-3 0 3,10 0 9,1 0 2,0 0-15,0 0-5,0 0-11,0 0-24,0 0-11,0 0 0,0 0 13,0 0 27,0 0 7,0 0 3,0 0 11,0 0 14,0 0 16,0 0-10,0 0 24,0 0-34,0 0-18,0 0 7,0 0 16,0 0 41,0 0-33,0 0 8,0 0-34,0 0-14,0 0-7,0 0 7,0 0 3,0 0 11,38 3 540,-27 1-456,-1-1 0,2 0 0,-1 0 0,0-1 1,0-1-1,1 0 0,-1 0 0,1-1 1,4-1-88,-1 1 31,301 3 83,-316-1-300,1-1 0,-1 1 0,0 0 0,0-1 0,0 1-1,-1-1 1,1 1 0,0-1 0,-1 1 0,1-1 0,-1 1 0,1-1 186,-17 14-2596,-8 1-3709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6:19.164"/>
    </inkml:context>
    <inkml:brush xml:id="br0">
      <inkml:brushProperty name="width" value="0.05" units="cm"/>
      <inkml:brushProperty name="height" value="0.05" units="cm"/>
    </inkml:brush>
  </inkml:definitions>
  <inkml:trace contextRef="#ctx0" brushRef="#br0">589 4 312,'0'0'1852,"0"0"-738,0 0-426,0 0-298,0 0-264,-10 0-155,-3-2 26,9 2 22,-1-1 0,0 1 0,0 0 0,0 0 0,1 0 0,-1 1 0,0 0 0,-2 0-19,5 0 49,1 0 0,-1 0 0,0 0 0,1 0 0,-1 0 0,1 0-1,-1 1 1,1-1 0,0 0 0,-1 1 0,1-1 0,0 1 0,0-1 0,0 1-1,0 0 1,0-1 0,1 1 0,-1 1-49,-1 1 140,0 0 0,1 1 0,-1-1 0,1 1 0,0 0 1,1-1-1,-1 1 0,1 0-140,0 122-1529,0-98-248</inkml:trace>
  <inkml:trace contextRef="#ctx0" brushRef="#br0" timeOffset="1271.249">483 265 5065,'0'0'1698,"0"0"-327,0 0-58,0 0-207,0 0-167,0 0-91,-1-7 1416,-2 1 3403,-3 6-5554,0 1 0,0 0 0,0 0 1,0 1-1,1 0 0,-1 0 0,0 0 0,1 1 0,0 0 1,-1 0-1,1 0 0,0 1 0,-2 2-113,-14 12-79,0 0 0,-7 11 79,16-16 61,-25 26-31,3 1 1,1 1-1,2 2 0,2 1 1,-18 37-31,31-48 17,1 1-1,1 0 1,2 1-1,1 0 1,2 1 0,1 0-1,3 1 1,-2 27-17,5-34 9,2 0 0,0-1 0,2 1 0,4 18-9,-3-36-2,0 0 0,0-1 0,1 1 0,1-1 0,0 0 0,0 0-1,1-1 1,1 1 0,-1-1 0,2-1 0,-1 1 0,8 5 2,-2-2 3,1-1 0,0 0 1,1-1-1,0-1 1,1-1-1,0 0 0,1-1 1,-1 0-1,1-2 0,1 0 1,-1 0-1,1-2 0,0 0 1,0-2-1,1 0 1,-1 0-1,0-2 0,1 0 1,3-2-4,-9 1 18,-1-1 1,-1-1 0,1 0 0,0-1-1,-1 0 1,1-1 0,-1 0-1,0 0 1,-1-1 0,1-1-1,-1 0 1,-1 0 0,1-1 0,-1 0-1,-1-1 1,1 0-19,24-28 64,-2-1-1,-2-1 1,9-18-64,-24 36 3,138-219-22,-116 177 2,-3-2 0,23-64 17,-52 117 39,0 0 0,-1-1 1,0 1-1,-1-1 0,-1 1 1,0-14-40,0 21 19,-1-1 0,-1 0 1,1 1-1,-1-1 0,0 0 1,-1 1-1,1-1 0,-1 1 1,0-1-1,0 1 0,-1 0 1,1 0-1,-1 0 1,-1 0-1,1 1 0,-2-2-19,-13-11 27,-1 0 0,-1 1 0,-1 2-1,0 0 1,0 1 0,-2 1 0,0 1 0,-8-2-27,-51-18-6,-63-14 6,117 37 13,0 0-5,15 3 19,0 1 1,-1 0-1,1 1 0,-1 0 0,0 1 0,0 1 1,0 0-1,0 1 0,0 1-27,10 0 10,0 0-1,1 0 1,-1 1 0,1-1-1,0 1 1,-1 0 0,1 0-1,0 1 1,0-1-1,0 0 1,-1 2-10,-33 35-27,25-27 33,-76 87-5,-57 57 52,74-75-69,70-80-14,0 1 0,0-1 0,0 1 0,0-1 1,1 1-1,-1 0 0,1-1 0,-1 1 0,1 0 1,-1 0-1,1-1 0,0 1 0,0 0 0,0 0 0,0-1 1,0 1-1,0 0 0,1 0 30,8 35 88,-5-21-105,-2-4 30,3 18 57,-4-30-68,-1 1 0,0 0 0,0 0 0,0 0 0,1-1 0,-1 1 0,0 0 1,1-1-1,-1 1 0,0 0 0,1 0 0,-1-1 0,1 1 0,0-1 0,-1 1 0,1 0 0,-1-1 0,1 1 0,0-1 0,-1 1 1,1-1-1,0 0 0,-1 1 0,1-1 0,0 0 0,0 1 0,0-1-2,0 0 40,-1 0 11,0 0 9,0 0-10,0 0-28,0 0-6,21 0-35,5-2-13,0-1 1,0-1-1,0-1 1,10-5 31,12-1-6,590-141 77,-604 143-70,114-22-30,-148 31-96,1 0 1,-1 0-1,0 0 1,0 0-1,1 0 1,-1-1-1,0 1 1,0 0-1,1 1 1,-1-1-1,0 0 1,0 0-1,1 0 1,-1 0-1,0 0 1,1 0-1,-1 0 1,0 0-1,0 0 1,0 0-1,1 1 1,-1-1-1,0 0 1,0 0-1,1 0 1,-1 0-1,0 1 1,0-1-1,0 0 1,0 0-1,1 1 1,-1-1-1,0 0 1,0 0-1,0 1 1,0-1 124,1 14-2459,-9 17-2708,-3-6-1980</inkml:trace>
  <inkml:trace contextRef="#ctx0" brushRef="#br0" timeOffset="1804.119">1551 717 7058,'0'0'2843,"0"0"-1240,0 0-310,0 0 17,0 0-127,0 0-207,21-3 1735,106-17-2218,-10 0-757,2 5-1,89 2 265,-207 13-909,-1 0-530,0 0-648,-1 1-733,-6 8-1784</inkml:trace>
  <inkml:trace contextRef="#ctx0" brushRef="#br0" timeOffset="2182.368">1491 1118 2473,'0'0'7412,"0"0"-4968,0 0-1520,0 0-10,0 0-56,0 0 174,25-9-156,154-53-161,-114 43-786,1 3 1,0 3-1,1 2 1,0 4-1,1 2 1,26 4 70,-93 1-83,20-2-1359,-21 1 1242,1 1-1,-1 0 1,1 0-1,-1 0 1,1-1-1,-1 1 1,1 0-1,-1-1 0,1 1 1,-1-1-1,1 1 1,-1 0-1,0-1 1,1 1-1,-1-1 1,0 1-1,1-1 1,-1 1-1,0-1 1,1 1-1,-1-1 201,0-8-4896</inkml:trace>
  <inkml:trace contextRef="#ctx0" brushRef="#br0" timeOffset="2760.813">1574 401 8130,'0'0'1795,"0"0"-672,0 0-116,0 0-127,0 0-212,0 0-171,0 0 78,0 0 84,1 0-559,0 0 0,0 1 0,-1-1 0,1 0 0,0 0 0,0 0 1,0 0-1,0 0 0,-1-1 0,1 1 0,0 0 0,0 0 0,0 0 0,-1-1 0,1 1 0,0 0 0,0-1 1,0 1-1,-1-1-100,20-16 549,-2-1-1,0 0 1,-1-2 0,5-9-549,14-15 241,-34 42-236,14-17 36,1 1 0,1 1-1,3-2-40,-16 15-20,0 0 0,1 0-1,-1 0 1,1 1-1,0 0 1,0 0-1,0 1 1,0-1 0,0 1-1,0 1 1,1-1-1,-1 1 1,1 0 0,2 0 20,-6 2-13,1-1 0,-1 1 1,0 0-1,0 0 0,0 0 1,0 0-1,-1 0 0,1 1 1,0-1-1,0 1 0,-1 0 1,1 0-1,-1 0 0,1 0 1,-1 0-1,0 1 0,0-1 1,0 1-1,0-1 0,-1 1 1,2 1 12,6 12 15,0 0-1,-1 0 1,2 8-15,-1-2 45,0-1 6,-4-7-25,1-1-1,1 1 0,4 5-25,-10-17-9,1 1-1,-1-1 0,1 0 0,0 1 0,0-1 0,0 0 1,0 0-1,0 0 0,0 0 0,0-1 0,1 1 0,-1-1 0,1 1 1,-1-1-1,1 0 0,0 0 0,0 0 0,-1 0 0,4 0 10,4-1 40,0 1 0,0-2-1,-1 1 1,1-1-1,0-1 1,0 0-1,0 0 1,-1-1-1,1-1 1,-1 1-1,4-3-39,14-9 99,-1 0 0,-1-2-1,3-3-98,-8 6 12,-10 6-268,27-16 620,-12 18-3850,-24 7 650,-1 5-1488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6:27.826"/>
    </inkml:context>
    <inkml:brush xml:id="br0">
      <inkml:brushProperty name="width" value="0.05" units="cm"/>
      <inkml:brushProperty name="height" value="0.05" units="cm"/>
    </inkml:brush>
  </inkml:definitions>
  <inkml:trace contextRef="#ctx0" brushRef="#br0">1 409 1328,'0'0'5099,"0"0"-3408,0 0-1315,0 0-235,0 0-58,0-6 2,2-10 85,-2 7 214,0 0 0,1 0 1,1 0-1,0 0 0,0 0 0,0 0 0,1 1 1,1-1-385,-1 2 98,2 1 1844,-5 17-748,0-4-1572,18 459 2680,-14-374-1488,-5 6-814,0-7-770,4-1-4043,-3-90 1187</inkml:trace>
  <inkml:trace contextRef="#ctx0" brushRef="#br0" timeOffset="632.28">427 589 7282,'0'0'1711,"0"0"-455,0 0-276,0 0-210,0 0-156,0 0-31,-4 12 93,-40 125 1459,36-110-1686,2 0-1,1 1 0,1-1 0,0 23-448,3-18 142,0-17-116,1 0 1,0 0-1,2-1 0,0 6-26,-1-15-2,0-1 0,1 1 0,-1-1 0,1 1 1,0-1-1,0 0 0,0 0 0,0 0 1,1 0-1,0 0 0,0-1 0,0 1 0,0-1 1,0 0-1,4 3 2,3 1-4,0-1 0,0 0 1,1 0-1,0-1 0,0 0 0,0-1 1,1 0-1,0-1 0,-1 0 0,2-1 4,-6-1 15,0 0-1,1 0 0,-1 0 0,0-1 0,1 0 0,-1-1 1,1 0-1,-1 0 0,0 0 0,1-1 0,-1 0 1,0-1-1,0 0 0,-1 0 0,1 0 0,4-3-14,2-5 16,-1 0 0,0 0-1,-1-1 1,0 0 0,-1-1-1,0 0 1,-1-1 0,-1 0 0,3-6-16,1-5 21,-1-1 1,-1 0 0,-1 0 0,-1-1 0,-1-2-22,0-8 30,-3 0-1,-1 0 1,-2 0-1,-1 0 1,-3-5-30,2 29 24,-1 0 0,0 0 0,-1 1 0,0-1 0,-1 1 0,-1 0 0,0 0 0,0 1-1,-1-1 1,-1 1 0,0 0 0,0 1 0,-1 0 0,0 0 0,-1 0 0,0 1 0,-1 1 0,0-1 0,0 2 0,0-1 0,-8-2-24,12 7-31,0 1 0,0-1 1,0 1-1,0 1 0,0-1 1,-1 1-1,1 1 0,0-1 0,-1 1 1,1 0-1,-1 0 0,1 1 1,-1 0-1,1 0 0,0 0 0,-1 1 1,1 0-1,0 0 0,0 0 1,1 1-1,-1 0 0,0 0 1,1 1-1,-1 0 31,1 0-197,-1 1 0,0 0 0,1 0 0,0 0-1,0 1 1,1 0 0,-1 0 0,1 0 0,1 0 0,-1 1 0,1 0 0,0 0 0,0-1 0,1 1 0,0 1 0,1-1 0,-1 0 0,1 0-1,0 1 1,1 3 197,-1 0-448,1-1 0,1 0 0,-1 0 0,1 0 0,1 1 0,0-1 0,1 0 0,-1-1 0,2 1-1,0 0 1,1 2 448,21 25-2814</inkml:trace>
  <inkml:trace contextRef="#ctx0" brushRef="#br0" timeOffset="1250.546">1174 259 6673,'0'0'2164,"0"0"-501,0 0-280,0 0-246,0 0-278,0 0-131,1 0 2792,-3 12-3327,-4 10-9,-1 0 0,-1-1-1,0 0 1,-7 10-184,4-9 75,1 0 0,1 0 0,2 1 0,0 2-75,6-20-10,1-5-30,48-3 58,0-3-1,0-1 1,-1-3-1,0-2 0,9-4-17,15-4 31,5 2-16,-27 7-28,42-15 13,-90 25-287,0 0-1,0-1 0,-1 1 0,1 0 0,0-1 0,0 1 0,0-1 0,-1 1 0,1-1 0,-1 1 0,1-1 0,-1 1 0,0-1 0,0 1 0,1-1 0,-1 1 0,0-1 0,0 0 0,-1 1 0,1-1 0,0 1 0,0-1 0,-1 1 0,1-1 1,-1 0-1,0 1 288,-5-10-4657</inkml:trace>
  <inkml:trace contextRef="#ctx0" brushRef="#br0" timeOffset="1634.462">1597 62 6793,'0'0'2516,"0"0"-635,0 0-372,0 0-417,0 0-355,0 0-198,0 23 529,12 342 7,-12-302-1034,1 19 49,-3 1 1,-4-1-1,-6 17-90,6-71-7,3-14-307,0-1-1,1 0 1,1 10 314,1-21-793,0-2-264,0 0-57,1-2-295,6-10-1055,3-5-1166</inkml:trace>
  <inkml:trace contextRef="#ctx0" brushRef="#br0" timeOffset="2051.294">2027 1027 6977,'0'0'1922,"0"0"-491,0 0-241,0 0-283,0 0-205,0 0-91,1-17 9,2-68 549,-3 85-719,0 0-151,-7 21 212,3-5 152,4-16-423,0 0-34,0 0-20,0-5-37,0 1-236,0-23-14,0 26 24,0 1-1,1-1 1,-1 0 0,0 0 0,0 1 0,-1-1 0,1 0-1,0 0 1,0 1 0,0-1 0,0 0 0,-1 0-1,1 1 1,0-1 0,0 0 0,-1 1 0,1-1-1,-1 1 1,1-1 0,-1 0 0,1 1 0,-1-1 0,1 1-1,-1-1 1,1 1 0,-1-1 0,0 1 77,1 20-3030,0 0 551,0-2-2140</inkml:trace>
  <inkml:trace contextRef="#ctx0" brushRef="#br0" timeOffset="2671.778">2435 198 3209,'0'0'6138,"0"0"-3694,0 0-1004,0 0-84,0 0-230,0 0-193,0 0 2041,0 16-2956,-1 0 30,-1 0 0,-1 0 0,-1 0 0,0 0 0,-1 0 0,-1-1 0,0 1-48,-1 0-2,1 0-1,1 0 0,1 1 1,0-1-1,1 1 1,1 0-1,0 3 3,1-18-18,1 1-1,0-1 1,0 0-1,0 0 1,0 1-1,0-1 1,0 0-1,1 1 0,-1-1 1,1 0-1,-1 0 1,1 1-1,0-1 1,0 0-1,0 0 1,0 0-1,0 0 1,1 0-1,-1 0 1,0 0-1,1-1 1,0 1-1,-1 0 0,1-1 1,0 1-1,0-1 1,0 0-1,0 0 1,0 1-1,0-1 1,0 0-1,0-1 1,0 1-1,1 0 1,-1-1-1,0 1 0,0-1 1,1 0-1,0 0 19,19 3 5,-1-1 0,1-1 0,0-1-1,3-1-4,18 0 55,-3-1-32,0-2 1,0-1-1,4-4-23,1 1-10,-1 2 0,20 0 10,30 6-106,-91 0 98,-1 0 1,1 0-1,-1 0 1,1 1-1,-1-1 1,0 1-1,1 0 1,-1 0-1,0 0 1,1 0-1,-1 0 1,0 0-1,0 0 1,0 1-1,0-1 1,0 1-1,0 0 1,0-1 0,0 1-1,-1 0 1,1 0-1,-1 0 1,0 0-1,1 0 1,-1 1-1,0-1 1,0 0-1,0 1 1,0-1-1,-1 0 1,1 1-1,-1-1 1,0 1-1,1 1 8,0 9 35,0 0 0,-1 0-1,0 0 1,-1 0-1,-1 0 1,-1 4-35,0-1 39,-2 1 0,0-2 0,-1 1-1,0-1 1,-1 0 0,-1 0 0,-1-1 0,0 0-1,-2 2-38,-2 1 6,0 0 0,-2-1 0,0 0 0,0-1 0,-1-1 1,-16 10-7,24-18-82,-1 0 1,0-1 0,0 0 0,0-1 0,-1 0 0,1 0 0,-1-1-1,0-1 1,0 1 0,0-1 0,-1-1 0,1 0 0,-10-1 81,20 0-180,0 0-273,0 0-407,0 0-349,0 0-378,0 0-311,0-1-805,0-4-1325</inkml:trace>
  <inkml:trace contextRef="#ctx0" brushRef="#br0" timeOffset="3272.129">2533 252 5697,'0'0'1999,"0"0"-186,0 0-309,0 0-340,0 0-256,0 0-170,-10 0 2717,10 0-3459,0 0-1,0 0 0,0 0 1,-1 0-1,1 0 1,0 0-1,0 0 0,0 0 1,0 0-1,0 0 1,-1 0-1,1 0 1,0 0-1,0 0 0,0 0 1,0 0-1,-1 0 1,1 0-1,0 0 0,0 0 1,0 0-1,0 0 1,-1 0-1,1 0 0,0 0 1,0 0-1,0 0 1,0 0-1,-1 0 1,1 0-1,0 0 0,0-1 1,0 1-1,0 0 1,0 0-1,0 0 0,0 0 1,-1 0-1,1-1 1,0 1-1,0 0 1,0 0-1,0 0 0,0 0 1,0 0-1,0-1 1,0 1-1,0 0 0,0 0 1,0 0-1,0 0 1,0-1 4,9-4-25,-1 1 0,1 0-1,1 0 1,-1 1 0,8-2 25,22-8 58,-32 10-53,108-42 183,29-5-188,-103 39-68,0 1 0,0 2 0,1 2 0,0 1 0,26 2 68,-67 4-125,0 1 1,0 0-1,-1 0 0,1-1 1,-1 1-1,1 0 0,-1 0 1,0-1-1,1 1 1,-1 0-1,0 0 0,0 0 1,0 0-1,0-1 0,-1 1 1,1 0-1,-1 1 125,1 0-186,0 0-108,-1 0-1,1 1 0,-1-1 1,0 0-1,0 0 1,0 0-1,-1 0 0,1 1 1,-1-2-1,1 1 0,-1 0 1,0 0-1,0 0 0,0-1 1,-1 1-1,0 0 295,-17 15-6133</inkml:trace>
  <inkml:trace contextRef="#ctx0" brushRef="#br0" timeOffset="3779.091">3394 45 6489,'0'0'3490,"0"0"-1867,0 0-592,0 0-337,0 0-318,0 0-73,0 0 133,0 0 61,0 8 325,0 8-789,0-1-1,1 1 1,1-1 0,1 1 0,0-1 0,3 5-33,-4-14 0,0 0 0,0 0 0,1-1 0,0 1 0,0-1-1,0 0 1,1 0 0,0 0 0,0 0 0,0-1 0,0 1 0,1-1 0,0 0 0,-1-1 0,2 1 0,-1-1 0,3 2 0,-5-4 13,-1 0 0,1 1 0,0-1 0,0 0 0,0-1 0,0 1 0,0 0 0,0-1 0,0 0 0,0 0 0,0 0 0,0 0 0,0 0 0,0 0 1,0-1-1,0 0 0,0 1 0,0-1 0,0 0 0,-1 0 0,1-1 0,0 1 0,0-1 0,-1 1 0,1-1 0,-1 0 0,0 0 0,1 0 0,-1 0 0,0 0 0,0-1 0,0 1 0,-1 0 0,1-1 1,0 0-1,0-1-13,4-7 25,0-1 1,0 0-1,-1 0 0,-1-1 1,0 0-1,-1 1 1,2-12-26,-5 23-4,2-9 133,0-1-1,-1 1 1,-1 0-1,0 0 0,0-6-128,0 14 23,0 0-1,-1 0 1,1 0-1,0 1 1,-1-1-1,0 0 0,1 0 1,-1 1-1,0-1 1,0 0-1,1 1 1,-1-1-1,-1 1 0,1-1 1,0 1-1,0 0 1,0-1-1,-1 1 1,1 0-1,-1 0 0,1 0 1,-1 0-1,1 0 1,-1 0-1,0 0 1,1 1-1,-1-1 0,0 1 1,1-1-1,-1 1 1,0-1-1,0 1-22,-2-1-19,0 1-1,0 0 1,1 0-1,-1 0 1,0 0-1,0 0 1,1 1 0,-1-1-1,0 1 1,1 0-1,-1 0 1,1 0-1,-1 1 1,1 0-1,0-1 1,-1 1-1,1 0 1,0 0 0,0 1-1,0-1 1,0 2 19,-2 2-87,0 0 1,1 0 0,-1 1-1,2 0 1,-1 0-1,1 0 1,0 0 0,0 0-1,1 1 1,0 0 86,-3 13-1193,1 0-1,1-1 1,0 1 0,2 0 1193,0 19-7195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28.669"/>
    </inkml:context>
    <inkml:brush xml:id="br0">
      <inkml:brushProperty name="width" value="0.05" units="cm"/>
      <inkml:brushProperty name="height" value="0.05" units="cm"/>
      <inkml:brushProperty name="color" value="#E71224"/>
    </inkml:brush>
  </inkml:definitions>
  <inkml:trace contextRef="#ctx0" brushRef="#br0">0 78 904,'0'0'588,"0"0"-36,0 0 42,0 0 42,0 0 39,0 0-18,0-13 100,0 11 7001,1 5-7692,-1 1-1,1 0 1,0 0-1,0-1 0,1 1 1,-1 0-1,1-1 0,-1 1 1,1-1-1,0 0 1,1 0-1,1 3-65,37 41 397,-24-29-81,35 30 489,-40-39-694,-1 1 0,-1 0 1,0 0-1,0 1 0,-1 0 0,2 4-111,-4-5 7,-4-5 41,1 0 1,-1 0-1,0 0 1,0 0-1,-1 1 0,1-1 1,-1 2-49,8 1 64,1-1 0,0-1 1,0 1-1,1-1-64,-10-5 20,30 14 279,1-1 1,2 0-300,35 14 340,-57-22-251,1-1 1,-1-1-1,1 1 1,0-2-1,1 0 0,-1-1 1,1-1-1,0 0-89,292 3 724,-251-13-683,-45 7-26,0-1 1,1 2-1,-1 0 1,1 0-16,5 0 10,-1-1 1,1-1 0,-1 0-1,4-2-10,10-7 51,-1 0 0,0-2 0,0-1 0,-2-2 0,10-7-51,-32 20 7,30-20 70,-1-1-1,21-21-76,-34 16 32,-18 26-28,-1 0 1,0 0 0,1 0 0,0 1-1,0-1 1,0 1 0,0-1-1,0 1 1,1 0 0,3-2-5,0 1 0,0 0 0,0-1 0,0 1 0,0-1 0,-1-1-1,0 1 1,0-1 0,0 0 0,-1 0 0,1-2 0,21-22-32,-26 30 20,0 0-8,1 0-31,-1 0 24,-1 0-13,0-37-1465,0 33 1488,1 1 1,-1-1 0,1 0 0,0 1 0,0-1 0,1 1 0,-1-1 0,1 1 0,-1 0 0,1-1 0,2-1 16,-1-1 3,0 5 1,-3 1-9,0 0-5,0 0 0,0 0 14,0 0 4,0 0-3,0 0-24,0-1-26,0 0-1,0 1 1,0-1-1,-1 1 0,1-1 1,0 0-1,0 1 1,0-1-1,0 0 0,0 1 1,0-1-1,1 0 1,-1 1-1,0-1 0,0 0 1,0 1-1,0-1 1,1 1-1,-1-1 0,0 1 1,1-1-1,-1 0 0,0 1 1,1-1-1,-1 1 1,1-1-1,-1 1 0,1 0 1,-1-1-1,1 1 1,-1-1-1,1 1 0,-1 0 1,1 0-1,-1-1 1,1 1-1,0 0 0,-1 0 1,1 0-1,0-1 0,-1 1 1,1 0-1,0 0 1,-1 0-1,1 0 46,-1 0-107,0 0 42,0 0 49,0 0 12,0 0-28,0 0 17,0 0 1,0 0-21,0 0 6,0 0-62,0 0-68,0 0-93,0 41-4789,0-27 1284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9:35.254"/>
    </inkml:context>
    <inkml:brush xml:id="br0">
      <inkml:brushProperty name="width" value="0.05" units="cm"/>
      <inkml:brushProperty name="height" value="0.05" units="cm"/>
    </inkml:brush>
  </inkml:definitions>
  <inkml:trace contextRef="#ctx0" brushRef="#br0">63 1 2865,'0'0'2028,"0"0"-345,0 0-172,0 0-257,0 0-262,0 0-183,0 0-120,0 0-88,0 0-101,0 0-78,0 0-16,0 0 8,0 0-61,0 0-77,0 0-92,0 0-106,0 10-110,-2 26 127,-2 0 0,-1 0 0,-8 25-95,-7 51 15,10-38 168,4 0 1,3 1-1,7 68-183,-3-136 37,1 0-1,0 0 1,0 0-1,0 0 1,1 0-1,0-1 1,1 0-1,0 1 1,0-1-1,0-1 1,0 1-1,1 0 1,0-1-1,2 1-36,16 16 291,1-2 1,19 12-292,-26-19 27,-14-11-776,0 0 0,0 0 0,0 0 0,1-1 0,-1 0 0,0 0 0,1 1 0,-1-2 0,1 1 0,0 0 0,-1-1 1,1 0-1,-1 0 0,4 0 749,-3 0-5895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1:32.396"/>
    </inkml:context>
    <inkml:brush xml:id="br0">
      <inkml:brushProperty name="width" value="0.05" units="cm"/>
      <inkml:brushProperty name="height" value="0.05" units="cm"/>
      <inkml:brushProperty name="color" value="#E71224"/>
    </inkml:brush>
  </inkml:definitions>
  <inkml:trace contextRef="#ctx0" brushRef="#br0">310 6 1608,'0'0'939,"0"0"-328,0 0-155,0 0-17,0 0 57,0 0 91,0 0 158,0 0 138,0 0 40,0 0-108,0 0-84,0 0-63,0 0-75,0 0-67,0 0-72,0 0-152,0 0-107,0 0-21,0 0-20,0 0-77,0 0-57,-24-4 43,9 4-145,11 0 73,-1-1 0,1 1 0,-1 0 0,1 0 0,-1 0 0,1 1 0,-1 0 0,1 0 0,0 0 1,-1 0-1,1 1 0,0-1 0,0 1 0,0 0 0,0 0 0,0 1 0,-2 1 9,2 0 1,-1 0 0,2 0 0,-1 0-1,0 0 1,1 1 0,0 0 0,0-1-1,0 1 1,0 0 0,1 1 0,0-1-1,0 0 1,1 1 0,-2 3-1,-9 26 66,9-26-49,-1-1 0,1 1-1,1 0 1,0 0 0,0 0 0,0 8-17,-6 65 225,8-71-197,0-8-22,0 0 0,-1 0 1,1 0-1,0 0 1,0 0-1,1 0 0,-1 0 1,1 0-1,-1-1 0,1 1 1,0 0-1,0 0 0,0 0 1,1-1-1,-1 1 1,1-1-1,-1 1 0,1-1 1,0 1-1,0-1 0,0 0-6,1-1 56,0 0 0,0-1 0,1 0 0,-1 1 0,0-1 0,0 0 0,0-1 0,1 1 0,1-1-56,3 1 121,127 0 233,-131-3-283,-1 1 0,1 0 0,-1-1-1,0 0 1,0 0 0,0 0 0,0 0 0,-1 0-1,1 0 1,0-2-71,1 0 68,0 0-15,-1-1-1,1 0 0,-1 0 0,-1 0 1,1-1-1,-1 1 0,1-5-52,11-24 437,-8 20-366,0 0 0,0-1 0,-2 0 0,0 0-1,-1 0 1,0 0 0,-1-1 0,-1 1 0,-1-1-1,-1-13-70,1 30 31,0 0 20,0 0-21,0 0 26,0 0-36,0 0-12,-4-21 223,-4 19-268,0 0 0,0 1 0,0 0-1,0 0 1,-1 1 0,1 0 0,0 1-1,-6 0 38,-16 1-301,16-2 157,11-1 113,0 0 0,0 1 0,-1 0 0,1 0 1,0 0-1,0 0 0,0 0 0,0 1 0,0-1 0,0 1 1,0 0-1,0 0 0,0 0 0,0 0 0,0 1 0,1-1 1,-1 1-1,0-1 0,1 1 0,-1 0 0,0 2 31,-3 2-79,1 0 0,-1-1 0,0 1-1,0-1 1,-1-1 0,-4 4 79,4-4-44,1 0 1,0 1-1,-1 0 1,2 1-1,-1-1 1,0 1-1,-3 6 44,6-8 0,0 0-1,1 0 1,-2-1-1,1 1 0,0-1 1,-1 1-1,0-1 1,0 0-1,0-1 1,0 1-1,0-1 1,0 1-1,-4 0 1,0 0-3,-1-1 0,1-1 0,0 1 0,-1-1 0,1 0 0,0-1 0,-3 0 3,10 0 9,1 0 2,0 0-15,0 0-5,0 0-11,0 0-24,0 0-11,0 0 0,0 0 13,0 0 27,0 0 7,0 0 3,0 0 11,0 0 14,0 0 16,0 0-10,0 0 24,0 0-34,0 0-18,0 0 7,0 0 16,0 0 41,0 0-33,0 0 8,0 0-34,0 0-14,0 0-7,0 0 7,0 0 3,0 0 11,38 3 540,-27 1-456,-1-1 0,2 0 0,-1 0 0,0-1 1,0-1-1,1 0 0,-1 0 0,1-1 1,4-1-88,-1 1 31,301 3 83,-316-1-300,1-1 0,-1 1 0,0 0 0,0-1 0,0 1-1,-1-1 1,1 1 0,0-1 0,-1 1 0,1-1 0,-1 1 0,1-1 186,-17 14-2596,-8 1-3709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6:19.164"/>
    </inkml:context>
    <inkml:brush xml:id="br0">
      <inkml:brushProperty name="width" value="0.05" units="cm"/>
      <inkml:brushProperty name="height" value="0.05" units="cm"/>
    </inkml:brush>
  </inkml:definitions>
  <inkml:trace contextRef="#ctx0" brushRef="#br0">589 4 312,'0'0'1852,"0"0"-738,0 0-426,0 0-298,0 0-264,-10 0-155,-3-2 26,9 2 22,-1-1 0,0 1 0,0 0 0,0 0 0,1 0 0,-1 1 0,0 0 0,-2 0-19,5 0 49,1 0 0,-1 0 0,0 0 0,1 0 0,-1 0 0,1 0-1,-1 1 1,1-1 0,0 0 0,-1 1 0,1-1 0,0 1 0,0-1 0,0 1-1,0 0 1,0-1 0,1 1 0,-1 1-49,-1 1 140,0 0 0,1 1 0,-1-1 0,1 1 0,0 0 1,1-1-1,-1 1 0,1 0-140,0 122-1529,0-98-248</inkml:trace>
  <inkml:trace contextRef="#ctx0" brushRef="#br0" timeOffset="1271.249">483 265 5065,'0'0'1698,"0"0"-327,0 0-58,0 0-207,0 0-167,0 0-91,-1-7 1416,-2 1 3403,-3 6-5554,0 1 0,0 0 0,0 0 1,0 1-1,1 0 0,-1 0 0,0 0 0,1 1 0,0 0 1,-1 0-1,1 0 0,0 1 0,-2 2-113,-14 12-79,0 0 0,-7 11 79,16-16 61,-25 26-31,3 1 1,1 1-1,2 2 0,2 1 1,-18 37-31,31-48 17,1 1-1,1 0 1,2 1-1,1 0 1,2 1 0,1 0-1,3 1 1,-2 27-17,5-34 9,2 0 0,0-1 0,2 1 0,4 18-9,-3-36-2,0 0 0,0-1 0,1 1 0,1-1 0,0 0 0,0 0-1,1-1 1,1 1 0,-1-1 0,2-1 0,-1 1 0,8 5 2,-2-2 3,1-1 0,0 0 1,1-1-1,0-1 1,1-1-1,0 0 0,1-1 1,-1 0-1,1-2 0,1 0 1,-1 0-1,1-2 0,0 0 1,0-2-1,1 0 1,-1 0-1,0-2 0,1 0 1,3-2-4,-9 1 18,-1-1 1,-1-1 0,1 0 0,0-1-1,-1 0 1,1-1 0,-1 0-1,0 0 1,-1-1 0,1-1-1,-1 0 1,-1 0 0,1-1 0,-1 0-1,-1-1 1,1 0-19,24-28 64,-2-1-1,-2-1 1,9-18-64,-24 36 3,138-219-22,-116 177 2,-3-2 0,23-64 17,-52 117 39,0 0 0,-1-1 1,0 1-1,-1-1 0,-1 1 1,0-14-40,0 21 19,-1-1 0,-1 0 1,1 1-1,-1-1 0,0 0 1,-1 1-1,1-1 0,-1 1 1,0-1-1,0 1 0,-1 0 1,1 0-1,-1 0 1,-1 0-1,1 1 0,-2-2-19,-13-11 27,-1 0 0,-1 1 0,-1 2-1,0 0 1,0 1 0,-2 1 0,0 1 0,-8-2-27,-51-18-6,-63-14 6,117 37 13,0 0-5,15 3 19,0 1 1,-1 0-1,1 1 0,-1 0 0,0 1 0,0 1 1,0 0-1,0 1 0,0 1-27,10 0 10,0 0-1,1 0 1,-1 1 0,1-1-1,0 1 1,-1 0 0,1 0-1,0 1 1,0-1-1,0 0 1,-1 2-10,-33 35-27,25-27 33,-76 87-5,-57 57 52,74-75-69,70-80-14,0 1 0,0-1 0,0 1 0,0-1 1,1 1-1,-1 0 0,1-1 0,-1 1 0,1 0 1,-1 0-1,1-1 0,0 1 0,0 0 0,0 0 0,0-1 1,0 1-1,0 0 0,1 0 30,8 35 88,-5-21-105,-2-4 30,3 18 57,-4-30-68,-1 1 0,0 0 0,0 0 0,0 0 0,1-1 0,-1 1 0,0 0 1,1-1-1,-1 1 0,0 0 0,1 0 0,-1-1 0,1 1 0,0-1 0,-1 1 0,1 0 0,-1-1 0,1 1 0,0-1 0,-1 1 1,1-1-1,0 0 0,-1 1 0,1-1 0,0 0 0,0 1 0,0-1-2,0 0 40,-1 0 11,0 0 9,0 0-10,0 0-28,0 0-6,21 0-35,5-2-13,0-1 1,0-1-1,0-1 1,10-5 31,12-1-6,590-141 77,-604 143-70,114-22-30,-148 31-96,1 0 1,-1 0-1,0 0 1,0 0-1,1 0 1,-1-1-1,0 1 1,0 0-1,1 1 1,-1-1-1,0 0 1,0 0-1,1 0 1,-1 0-1,0 0 1,1 0-1,-1 0 1,0 0-1,0 0 1,0 0-1,1 1 1,-1-1-1,0 0 1,0 0-1,1 0 1,-1 0-1,0 1 1,0-1-1,0 0 1,0 0-1,1 1 1,-1-1-1,0 0 1,0 0-1,0 1 1,0-1 124,1 14-2459,-9 17-2708,-3-6-1980</inkml:trace>
  <inkml:trace contextRef="#ctx0" brushRef="#br0" timeOffset="1804.119">1551 717 7058,'0'0'2843,"0"0"-1240,0 0-310,0 0 17,0 0-127,0 0-207,21-3 1735,106-17-2218,-10 0-757,2 5-1,89 2 265,-207 13-909,-1 0-530,0 0-648,-1 1-733,-6 8-1784</inkml:trace>
  <inkml:trace contextRef="#ctx0" brushRef="#br0" timeOffset="2182.368">1491 1118 2473,'0'0'7412,"0"0"-4968,0 0-1520,0 0-10,0 0-56,0 0 174,25-9-156,154-53-161,-114 43-786,1 3 1,0 3-1,1 2 1,0 4-1,1 2 1,26 4 70,-93 1-83,20-2-1359,-21 1 1242,1 1-1,-1 0 1,1 0-1,-1 0 1,1-1-1,-1 1 1,1 0-1,-1-1 0,1 1 1,-1-1-1,1 1 1,-1 0-1,0-1 1,1 1-1,-1-1 1,0 1-1,1-1 1,-1 1-1,0-1 1,1 1-1,-1-1 201,0-8-4896</inkml:trace>
  <inkml:trace contextRef="#ctx0" brushRef="#br0" timeOffset="2760.813">1574 401 8130,'0'0'1795,"0"0"-672,0 0-116,0 0-127,0 0-212,0 0-171,0 0 78,0 0 84,1 0-559,0 0 0,0 1 0,-1-1 0,1 0 0,0 0 0,0 0 1,0 0-1,0 0 0,-1-1 0,1 1 0,0 0 0,0 0 0,0 0 0,-1-1 0,1 1 0,0 0 0,0-1 1,0 1-1,-1-1-100,20-16 549,-2-1-1,0 0 1,-1-2 0,5-9-549,14-15 241,-34 42-236,14-17 36,1 1 0,1 1-1,3-2-40,-16 15-20,0 0 0,1 0-1,-1 0 1,1 1-1,0 0 1,0 0-1,0 1 1,0-1 0,0 1-1,0 1 1,1-1-1,-1 1 1,1 0 0,2 0 20,-6 2-13,1-1 0,-1 1 1,0 0-1,0 0 0,0 0 1,0 0-1,-1 0 0,1 1 1,0-1-1,0 1 0,-1 0 1,1 0-1,-1 0 0,1 0 1,-1 0-1,0 1 0,0-1 1,0 1-1,0-1 0,-1 1 1,2 1 12,6 12 15,0 0-1,-1 0 1,2 8-15,-1-2 45,0-1 6,-4-7-25,1-1-1,1 1 0,4 5-25,-10-17-9,1 1-1,-1-1 0,1 0 0,0 1 0,0-1 0,0 0 1,0 0-1,0 0 0,0 0 0,0-1 0,1 1 0,-1-1 0,1 1 1,-1-1-1,1 0 0,0 0 0,0 0 0,-1 0 0,4 0 10,4-1 40,0 1 0,0-2-1,-1 1 1,1-1-1,0-1 1,0 0-1,0 0 1,-1-1-1,1-1 1,-1 1-1,4-3-39,14-9 99,-1 0 0,-1-2-1,3-3-98,-8 6 12,-10 6-268,27-16 620,-12 18-3850,-24 7 650,-1 5-1488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6:27.826"/>
    </inkml:context>
    <inkml:brush xml:id="br0">
      <inkml:brushProperty name="width" value="0.05" units="cm"/>
      <inkml:brushProperty name="height" value="0.05" units="cm"/>
    </inkml:brush>
  </inkml:definitions>
  <inkml:trace contextRef="#ctx0" brushRef="#br0">1 409 1328,'0'0'5099,"0"0"-3408,0 0-1315,0 0-235,0 0-58,0-6 2,2-10 85,-2 7 214,0 0 0,1 0 1,1 0-1,0 0 0,0 0 0,0 0 0,1 1 1,1-1-385,-1 2 98,2 1 1844,-5 17-748,0-4-1572,18 459 2680,-14-374-1488,-5 6-814,0-7-770,4-1-4043,-3-90 1187</inkml:trace>
  <inkml:trace contextRef="#ctx0" brushRef="#br0" timeOffset="632.28">427 589 7282,'0'0'1711,"0"0"-455,0 0-276,0 0-210,0 0-156,0 0-31,-4 12 93,-40 125 1459,36-110-1686,2 0-1,1 1 0,1-1 0,0 23-448,3-18 142,0-17-116,1 0 1,0 0-1,2-1 0,0 6-26,-1-15-2,0-1 0,1 1 0,-1-1 0,1 1 1,0-1-1,0 0 0,0 0 0,0 0 1,1 0-1,0 0 0,0-1 0,0 1 0,0-1 1,0 0-1,4 3 2,3 1-4,0-1 0,0 0 1,1 0-1,0-1 0,0 0 0,0-1 1,1 0-1,0-1 0,-1 0 0,2-1 4,-6-1 15,0 0-1,1 0 0,-1 0 0,0-1 0,1 0 0,-1-1 1,1 0-1,-1 0 0,0 0 0,1-1 0,-1 0 1,0-1-1,0 0 0,-1 0 0,1 0 0,4-3-14,2-5 16,-1 0 0,0 0-1,-1-1 1,0 0 0,-1-1-1,0 0 1,-1-1 0,-1 0 0,3-6-16,1-5 21,-1-1 1,-1 0 0,-1 0 0,-1-1 0,-1-2-22,0-8 30,-3 0-1,-1 0 1,-2 0-1,-1 0 1,-3-5-30,2 29 24,-1 0 0,0 0 0,-1 1 0,0-1 0,-1 1 0,-1 0 0,0 0 0,0 1-1,-1-1 1,-1 1 0,0 0 0,0 1 0,-1 0 0,0 0 0,-1 0 0,0 1 0,-1 1 0,0-1 0,0 2 0,0-1 0,-8-2-24,12 7-31,0 1 0,0-1 1,0 1-1,0 1 0,0-1 1,-1 1-1,1 1 0,0-1 0,-1 1 1,1 0-1,-1 0 0,1 1 1,-1 0-1,1 0 0,0 0 0,-1 1 1,1 0-1,0 0 0,0 0 1,1 1-1,-1 0 0,0 0 1,1 1-1,-1 0 31,1 0-197,-1 1 0,0 0 0,1 0 0,0 0-1,0 1 1,1 0 0,-1 0 0,1 0 0,1 0 0,-1 1 0,1 0 0,0 0 0,0-1 0,1 1 0,0 1 0,1-1 0,-1 0 0,1 0-1,0 1 1,1 3 197,-1 0-448,1-1 0,1 0 0,-1 0 0,1 0 0,1 1 0,0-1 0,1 0 0,-1-1 0,2 1-1,0 0 1,1 2 448,21 25-2814</inkml:trace>
  <inkml:trace contextRef="#ctx0" brushRef="#br0" timeOffset="1250.546">1174 259 6673,'0'0'2164,"0"0"-501,0 0-280,0 0-246,0 0-278,0 0-131,1 0 2792,-3 12-3327,-4 10-9,-1 0 0,-1-1-1,0 0 1,-7 10-184,4-9 75,1 0 0,1 0 0,2 1 0,0 2-75,6-20-10,1-5-30,48-3 58,0-3-1,0-1 1,-1-3-1,0-2 0,9-4-17,15-4 31,5 2-16,-27 7-28,42-15 13,-90 25-287,0 0-1,0-1 0,-1 1 0,1 0 0,0-1 0,0 1 0,0-1 0,-1 1 0,1-1 0,-1 1 0,1-1 0,-1 1 0,0-1 0,0 1 0,1-1 0,-1 1 0,0-1 0,0 0 0,-1 1 0,1-1 0,0 1 0,0-1 0,-1 1 0,1-1 1,-1 0-1,0 1 288,-5-10-4657</inkml:trace>
  <inkml:trace contextRef="#ctx0" brushRef="#br0" timeOffset="1634.462">1597 62 6793,'0'0'2516,"0"0"-635,0 0-372,0 0-417,0 0-355,0 0-198,0 23 529,12 342 7,-12-302-1034,1 19 49,-3 1 1,-4-1-1,-6 17-90,6-71-7,3-14-307,0-1-1,1 0 1,1 10 314,1-21-793,0-2-264,0 0-57,1-2-295,6-10-1055,3-5-1166</inkml:trace>
  <inkml:trace contextRef="#ctx0" brushRef="#br0" timeOffset="2051.294">2027 1027 6977,'0'0'1922,"0"0"-491,0 0-241,0 0-283,0 0-205,0 0-91,1-17 9,2-68 549,-3 85-719,0 0-151,-7 21 212,3-5 152,4-16-423,0 0-34,0 0-20,0-5-37,0 1-236,0-23-14,0 26 24,0 1-1,1-1 1,-1 0 0,0 0 0,0 1 0,-1-1 0,1 0-1,0 0 1,0 1 0,0-1 0,0 0 0,-1 0-1,1 1 1,0-1 0,0 0 0,-1 1 0,1-1-1,-1 1 1,1-1 0,-1 0 0,1 1 0,-1-1 0,1 1-1,-1-1 1,1 1 0,-1-1 0,0 1 77,1 20-3030,0 0 551,0-2-2140</inkml:trace>
  <inkml:trace contextRef="#ctx0" brushRef="#br0" timeOffset="2671.778">2435 198 3209,'0'0'6138,"0"0"-3694,0 0-1004,0 0-84,0 0-230,0 0-193,0 0 2041,0 16-2956,-1 0 30,-1 0 0,-1 0 0,-1 0 0,0 0 0,-1 0 0,-1-1 0,0 1-48,-1 0-2,1 0-1,1 0 0,1 1 1,0-1-1,1 1 1,1 0-1,0 3 3,1-18-18,1 1-1,0-1 1,0 0-1,0 0 1,0 1-1,0-1 1,0 0-1,1 1 0,-1-1 1,1 0-1,-1 0 1,1 1-1,0-1 1,0 0-1,0 0 1,0 0-1,0 0 1,1 0-1,-1 0 1,0 0-1,1-1 1,0 1-1,-1 0 0,1-1 1,0 1-1,0-1 1,0 0-1,0 0 1,0 1-1,0-1 1,0 0-1,0-1 1,0 1-1,1 0 1,-1-1-1,0 1 0,0-1 1,1 0-1,0 0 19,19 3 5,-1-1 0,1-1 0,0-1-1,3-1-4,18 0 55,-3-1-32,0-2 1,0-1-1,4-4-23,1 1-10,-1 2 0,20 0 10,30 6-106,-91 0 98,-1 0 1,1 0-1,-1 0 1,1 1-1,-1-1 1,0 1-1,1 0 1,-1 0-1,0 0 1,1 0-1,-1 0 1,0 0-1,0 0 1,0 1-1,0-1 1,0 1-1,0 0 1,0-1 0,0 1-1,-1 0 1,1 0-1,-1 0 1,0 0-1,1 0 1,-1 1-1,0-1 1,0 0-1,0 1 1,0-1-1,-1 0 1,1 1-1,-1-1 1,0 1-1,1 1 8,0 9 35,0 0 0,-1 0-1,0 0 1,-1 0-1,-1 0 1,-1 4-35,0-1 39,-2 1 0,0-2 0,-1 1-1,0-1 1,-1 0 0,-1 0 0,-1-1 0,0 0-1,-2 2-38,-2 1 6,0 0 0,-2-1 0,0 0 0,0-1 0,-1-1 1,-16 10-7,24-18-82,-1 0 1,0-1 0,0 0 0,0-1 0,-1 0 0,1 0 0,-1-1-1,0-1 1,0 1 0,0-1 0,-1-1 0,1 0 0,-10-1 81,20 0-180,0 0-273,0 0-407,0 0-349,0 0-378,0 0-311,0-1-805,0-4-1325</inkml:trace>
  <inkml:trace contextRef="#ctx0" brushRef="#br0" timeOffset="3272.129">2533 252 5697,'0'0'1999,"0"0"-186,0 0-309,0 0-340,0 0-256,0 0-170,-10 0 2717,10 0-3459,0 0-1,0 0 0,0 0 1,-1 0-1,1 0 1,0 0-1,0 0 0,0 0 1,0 0-1,0 0 1,-1 0-1,1 0 1,0 0-1,0 0 0,0 0 1,0 0-1,-1 0 1,1 0-1,0 0 0,0 0 1,0 0-1,0 0 1,-1 0-1,1 0 0,0 0 1,0 0-1,0 0 1,0 0-1,-1 0 1,1 0-1,0 0 0,0-1 1,0 1-1,0 0 1,0 0-1,0 0 0,0 0 1,-1 0-1,1-1 1,0 1-1,0 0 1,0 0-1,0 0 0,0 0 1,0 0-1,0-1 1,0 1-1,0 0 0,0 0 1,0 0-1,0 0 1,0-1 4,9-4-25,-1 1 0,1 0-1,1 0 1,-1 1 0,8-2 25,22-8 58,-32 10-53,108-42 183,29-5-188,-103 39-68,0 1 0,0 2 0,1 2 0,0 1 0,26 2 68,-67 4-125,0 1 1,0 0-1,-1 0 0,1-1 1,-1 1-1,1 0 0,-1 0 1,0-1-1,1 1 1,-1 0-1,0 0 0,0 0 1,0 0-1,0-1 0,-1 1 1,1 0-1,-1 1 125,1 0-186,0 0-108,-1 0-1,1 1 0,-1-1 1,0 0-1,0 0 1,0 0-1,-1 0 0,1 1 1,-1-2-1,1 1 0,-1 0 1,0 0-1,0 0 0,0-1 1,-1 1-1,0 0 295,-17 15-6133</inkml:trace>
  <inkml:trace contextRef="#ctx0" brushRef="#br0" timeOffset="3779.091">3394 45 6489,'0'0'3490,"0"0"-1867,0 0-592,0 0-337,0 0-318,0 0-73,0 0 133,0 0 61,0 8 325,0 8-789,0-1-1,1 1 1,1-1 0,1 1 0,0-1 0,3 5-33,-4-14 0,0 0 0,0 0 0,1-1 0,0 1 0,0-1-1,0 0 1,1 0 0,0 0 0,0 0 0,0-1 0,0 1 0,1-1 0,0 0 0,-1-1 0,2 1 0,-1-1 0,3 2 0,-5-4 13,-1 0 0,1 1 0,0-1 0,0 0 0,0-1 0,0 1 0,0 0 0,0-1 0,0 0 0,0 0 0,0 0 0,0 0 0,0 0 0,0 0 1,0-1-1,0 0 0,0 1 0,0-1 0,0 0 0,-1 0 0,1-1 0,0 1 0,0-1 0,-1 1 0,1-1 0,-1 0 0,0 0 0,1 0 0,-1 0 0,0 0 0,0-1 0,0 1 0,-1 0 0,1-1 1,0 0-1,0-1-13,4-7 25,0-1 1,0 0-1,-1 0 0,-1-1 1,0 0-1,-1 1 1,2-12-26,-5 23-4,2-9 133,0-1-1,-1 1 1,-1 0-1,0 0 0,0-6-128,0 14 23,0 0-1,-1 0 1,1 0-1,0 1 1,-1-1-1,0 0 0,1 0 1,-1 1-1,0-1 1,0 0-1,1 1 1,-1-1-1,-1 1 0,1-1 1,0 1-1,0 0 1,0-1-1,-1 1 1,1 0-1,-1 0 0,1 0 1,-1 0-1,1 0 1,-1 0-1,0 0 1,1 1-1,-1-1 0,0 1 1,1-1-1,-1 1 1,0-1-1,0 1-22,-2-1-19,0 1-1,0 0 1,1 0-1,-1 0 1,0 0-1,0 0 1,1 1 0,-1-1-1,0 1 1,1 0-1,-1 0 1,1 0-1,-1 1 1,1 0-1,0-1 1,-1 1-1,1 0 1,0 0 0,0 1-1,0-1 1,0 2 19,-2 2-87,0 0 1,1 0 0,-1 1-1,2 0 1,-1 0-1,1 0 1,0 0 0,0 0-1,1 1 1,0 0 86,-3 13-1193,1 0-1,1-1 1,0 1 0,2 0 1193,0 19-7195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9:45.174"/>
    </inkml:context>
    <inkml:brush xml:id="br0">
      <inkml:brushProperty name="width" value="0.05" units="cm"/>
      <inkml:brushProperty name="height" value="0.05" units="cm"/>
    </inkml:brush>
  </inkml:definitions>
  <inkml:trace contextRef="#ctx0" brushRef="#br0">1 411 1304,'0'0'1115,"0"0"-459,0 0-293,0 0 74,0 0 204,0 0 92,12 5 8373,18-20-9141,-24 11 20,-1 0 1,1 1-1,0-1 0,1 2 1,-1-1-1,1 1 0,-1 0 1,1 0-1,-1 1 1,1-1-1,0 2 0,0-1 1,0 1-1,5 0 15,-10 1 0,-1 0 0,0-1 0,1 1 0,-1 0 0,0 0 0,1 1 0,-1-1 0,0 0 0,0 0 1,0 0-1,0 1 0,0-1 0,0 1 0,0-1 0,-1 1 0,1-1 0,-1 1 0,1 0 0,10 33 84,-10-33-74,2 21 84,0 0 0,-1 1 0,-1-1 0,-1 1 0,-1 2-94,0 21 214,0-36-166,-1 1 1,0 0-1,-1-1 0,0 1 1,0-1-1,-1 0 0,-1 0 1,1 0-1,-2-1 0,0 1 1,0-1-1,-4 3-48,5-7 127,4-5-115,0 0 0,0 0 0,0 0 0,0 0 0,0 0 0,0 0 0,1 0 0,-1 0 0,0 0 0,0 0 0,1 0 0,-1 1 0,1-1 0,-1 0 0,1 0 0,0 1 0,0-1 0,-1 0 0,1 0 0,0 1 0,0-1 0,0 0 0,0 1 0,0-1 0,1 0 0,-1 1 0,0-1 0,1 1-12,-7 7 207,1-3 289,16-3-292,136 2-35,-146-2 137,-1-3-8102,0 0 3322</inkml:trace>
  <inkml:trace contextRef="#ctx0" brushRef="#br0" timeOffset="922.706">524 362 3625,'0'0'1687,"0"0"-199,0 0-208,0 0-198,0 0-194,0 0-177,0 0-103,0 0-52,0 0-148,0 0-156,0 0-61,0 0 32,0 0 92,-10 9 234,0 6-316,1 1 1,0-1-1,1 1 1,1 1-1,1-1 1,-3 10-234,6-17 73,-6 20 76,1 0 0,2 1 1,1-1-1,1 1 0,2 0 1,1 1-1,1 0-149,0-27 12,1 0 0,0 0 0,0-1-1,1 1 1,-1 0 0,1 0 0,0-1 0,0 1-1,0-1 1,0 1 0,1-1 0,-1 0 0,1 0 0,0 0-1,1 1-11,49 40 5,-52-43-7,1 0 0,0 0 0,0 0 1,0 0-1,0 0 0,0 0 0,0-1 0,0 1 1,0-1-1,1 1 0,-1-1 0,0 0 1,0 0-1,0 0 0,0 0 0,0-1 1,1 1-1,-1 0 0,0-1 0,0 1 1,0-1-1,0 0 0,0 0 0,0 0 1,0 0-1,-1 0 0,1 0 0,0 0 1,0-1-1,-1 1 0,1-1 0,-1 1 1,1-1-1,-1 0 2,8-8-1,0 0 0,-1-1 0,-1 0 0,0 0 0,0-1 1,-6 10-9,11-20-61,-2 0 0,0 0 1,-1-1-1,-2 0 0,0-1 0,2-17 70,-2-2-47,-2-1 0,-2 1 0,-2-16 47,-2 55-15,0-1 1,0 1-1,0 0 1,-1 0-1,1 0 0,-1 0 1,0 0-1,0 0 0,-1 0 1,1 1-1,-1-1 1,0 1-1,0-1 0,0 1 1,0 0-1,-1 0 15,-6-6-319,0 0 1,-1 1-1,0 1 1,-9-6 318,20 13-42,-1 0 1,1-1-1,-1 1 1,1 0 0,0 0-1,-1 0 1,1-1-1,-1 1 1,1 0-1,-1 0 1,1 0-1,0 0 1,-1 0-1,1 0 1,-1 0 0,1 0-1,-1 0 1,1 0-1,-1 0 1,1 0-1,-1 0 1,1 0-1,0 0 1,-1 0 0,1 0-1,-1 1 1,1-1-1,-1 0 1,1 0-1,0 1 1,-1-1-1,1 0 1,0 0 0,-1 1-1,1-1 1,0 0-1,-1 1 1,1-1-1,0 1 1,0-1-1,-1 1 42,-4 22-1627,1-5-1756,-3-8-2537</inkml:trace>
  <inkml:trace contextRef="#ctx0" brushRef="#br0" timeOffset="1868.712">723 1 4553,'0'0'1200,"0"0"-297,0 0 44,0 0 116,0 0-196,0 0-289,0 0 60,0 0 33,0 0-167,0 0-151,0 0-114,0 0-54,0 17 456,3-5-417,1-1 0,0 1 0,1-1 0,0 0 1,1-1-1,0 1 0,1-1 0,3 4-224,10 17 244,18 28 184,-19-28-175,0 0 0,8 21-253,-22-39 73,0 0 0,0 0-1,-2 0 1,1 1 0,-2-1 0,0 1 0,0 0 0,-1 11-73,-1-15 56,1 22 68,-2-1 1,0 0-1,-2 0 1,-2 0-1,0 0 0,-7 15-124,-120 353 211,126-386-1091,2-11-2923,3-13-290,4-2 4111,9-7-2960</inkml:trace>
  <inkml:trace contextRef="#ctx0" brushRef="#br0" timeOffset="2882.681">1136 96 1736,'0'0'2845,"0"0"-1583,0 0-730,0 0 32,0 0 187,0 0 6,0 0-145,0 0-50,0 0 11,0 0-83,0 0-17,0 0-6,0 0-78,0 0-30,0 0 26,0 0-22,-2 15 712,-85 83-495,79-86-434,0 1 0,2 0-1,-1 1 1,1 0 0,1 0 0,1 0-1,0 0 1,0 1 0,2-1 0,-1 10-146,-1 27 349,3 0 0,3 25-349,0 3 270,-3-7-142,2 81 305,0-146-402,0 1 0,0-1-1,1 0 1,0 0-1,0 0 1,0 0-1,1 0 1,0-1 0,1 1-1,-1-1 1,1 0-1,2 3-30,7 7 63,1-1 0,1 0-1,10 7-62,34 36-62,-50-51 824,-5-6-3259,-6-4-5352,-6-8 842</inkml:trace>
  <inkml:trace contextRef="#ctx0" brushRef="#br0" timeOffset="3753.003">1303 333 1088,'0'0'3780,"0"0"-1995,0 0-584,0 0-113,0 0-237,0 0-292,1-10-273,-1 0-221,0-3 136,1 0 0,0 0 0,0 0 0,2 1 0,-1-1 1,2 0-1,3-9-201,-4 67 2183,-3-31-1981,0-1 0,-1 1 1,0-1-1,-1 1 1,0-1-1,-1 0 0,-1 0 1,-3 8-203,-13 28 532,3 1 1,1 0-1,-4 29-532,20-65 94,26-14-29,20-1 39,-1-2 0,19-4-104,-60 6 505,6-1-2277,-5-8-5827,-4 6 6275,0-3-4851</inkml:trace>
  <inkml:trace contextRef="#ctx0" brushRef="#br0" timeOffset="4179.992">1512 275 5329,'0'0'2029,"0"0"-690,0 0-462,0 0-257,0 0-114,0 0-25,0 3 77,0 72 1055,-3 131-69,1-170-1505,-3 1 0,-1 0-1,-1-1 1,-8 18-39,8-28-678,5-21-1173,5-15 171,5-6-967,2 1-2155</inkml:trace>
  <inkml:trace contextRef="#ctx0" brushRef="#br0" timeOffset="4767.702">1640 529 1672,'0'0'3741,"0"0"-2467,0 0-639,0 0 165,0 0 11,0 0-34,0 24-13,0 143 1422,0-150-1825,-1-7-191,1-1 1,0 1 0,1 0 0,0-1 0,1 1 0,2 7-171,-3-14 10,-1-1 1,1 0-1,0 0 1,1 0-1,-1 0 0,0 0 1,1 0-1,-1 0 0,1 0 1,-1-1-1,1 1 1,0 0-1,0-1 0,0 0 1,0 1-1,0-1 1,0 0-1,0 0 0,0 0 1,0 0-1,1 0 1,-1-1-1,0 1 0,0-1 1,1 1-1,-1-1 1,0 0-1,1 0 0,-1 0 1,1 0-11,4-1 21,-1 0 1,0 0 0,0 0-1,0-1 1,0 0 0,0 0-1,0-1 1,0 1 0,-1-1-1,1-1 1,-1 1 0,0-1-1,0 0 1,0 0 0,0 0-1,3-5-21,3-3 28,0-1 0,-1 0 0,0-1 0,-1 0 1,7-14-29,-14 22-18,1 0 1,-2 1 0,1-1 0,-1 0-1,1-1 1,-2 1 0,1 0 0,-1 0-1,0 0 1,0 0 0,0-1 0,-1 1-1,0 0 1,0 0 0,-1 0 0,0 0 0,0 0-1,0 1 1,-1-1 0,0 1 0,0-1-1,0 1 1,-1 0 0,1 0 0,-1 0-1,-2-1 18,-10-13-253,-11-13-695,-1 1 1,-7-4 947,35 35-20,0 0 0,0 0 0,0 0 1,0 0-1,0-1 0,0 1 0,-1 0 0,1 0 0,0 0 0,0 0 1,0 0-1,0 0 0,0 0 0,-1 0 0,1 0 0,0 0 1,0 0-1,0 0 0,0 0 0,0 0 0,-1 0 0,1 0 0,0 0 1,0 0-1,0 0 0,0 0 0,-1 0 0,1 0 0,0 0 0,0 0 1,0 0-1,0 0 0,0 0 0,-1 0 0,1 0 0,0 0 1,0 0-1,0 0 0,0 1 0,0-1 0,0 0 0,0 0 0,-1 0 1,1 0-1,0 0 0,0 0 0,0 1 0,0-1 0,0 0 20,-3 10-1146,1-4 1058,-19 56-3758,8-35-461</inkml:trace>
  <inkml:trace contextRef="#ctx0" brushRef="#br0" timeOffset="5532.709">1836 163 4825,'0'0'2615,"0"0"-1252,0 0-572,0 0-155,0 0-8,0 0-26,0 0-135,32 0 1680,-25 0-2024,-1 1 0,1 0 0,-1 1 0,0 0 0,1 0 0,-1 0 0,0 0 0,0 1 0,-1 0 0,1 0 0,1 2-123,63 47 615,-52-37-534,-5-5-57,-1 0-1,-1 1 0,0 0 0,-1 0 0,0 1 1,4 8-24,-8-12 14,-1 1 0,-1 0 0,0 0 0,0 0 0,-1 0 0,0 1 0,-1-1 0,1 1 0,-2 0 1,1 9-15,1 18 42,-2 0 0,-2 0 1,-1 0-1,-2-1 1,-1 1-1,-2-1 1,-6 14-43,-54 147-123,66-192 246,-6 12-1687,6-16 1330,0-1 0,0 1-1,1-1 1,-1 0 0,0 0-1,0 1 1,0-1 0,0 0-1,1 0 1,-1 0 0,0 0-1,0 0 1,0 0 0,0 0-1,1 0 1,-1 0 0,0 0 0,0 0-1,0 0 1,0-1 0,1 1-1,-1 0 1,0-1 0,0 1-1,1-1 235,-13-6-7223</inkml:trace>
  <inkml:trace contextRef="#ctx0" brushRef="#br0" timeOffset="6664.742">2490 521 80,'0'0'3567,"0"0"-1761,0 0-438,0 0-75,0 0-165,0 0-134,0 0-82,0 0-148,0 0-115,0 0-67,0 0-69,0 0-59,0 0-28,0 0 7,0 0-67,-16 0-11,13 0-358,1 0 0,0 1-1,0 0 1,0-1 0,0 1 0,0 0-1,0 0 1,0 0 0,0 0 0,0 1-1,0-1 1,0 0 0,1 1 0,-1-1 0,1 1-1,-1 0 1,1-1 0,-1 1 0,1 0-1,-1 2 4,-24 44-55,21-36 58,-4 6-28,1 1 0,1-1 1,1 2-1,1-1 0,0 1 1,1 0-1,1-1 0,1 2 1,1-1-1,1 0 0,1 0 1,1 4 24,-1-20 8,0 0 1,1 0 0,0-1 0,0 1-1,0 0 1,0-1 0,1 0 0,-1 1 0,1-1-1,0 0 1,0 0 0,0-1 0,0 1-1,1-1 1,1 2-9,7 4 35,1 0 1,0 0-1,9 3-35,-15-9-106,1 1 0,-1-1 0,1-1 0,0 1 0,-1-1 0,1-1 0,0 1 0,7-2 106,-14 1-65,-1 0 0,1 0 0,0-1 0,-1 1 0,1 0 0,0 0 0,-1-1 0,1 1 0,-1-1 0,1 1 0,0 0 0,-1-1 0,1 1 1,-1-1-1,0 0 0,1 1 0,-1-1 0,1 1 0,-1-1 0,0 0 0,1 1 0,-1-1 0,0 1 0,0-1 0,1 0 0,-1 0 0,0 1 0,0-1 65,4-22-3702,-4 23 3464,0-18-7389</inkml:trace>
  <inkml:trace contextRef="#ctx0" brushRef="#br0" timeOffset="7245.73">2625 688 3273,'0'0'1807,"0"0"-703,0 0-288,0 0-84,0 0 28,0 0 21,0 27 1416,0-20-2056,1-1-1,0 1 0,1 0 1,-1 0-1,1 0 1,1-1-1,-1 1 0,1-1 1,0 0-1,0 0 0,1 0 1,0 0-1,0 0 0,0-1 1,1 0-1,0 0 0,0 0 1,0 0-1,1-1 0,-1 0 1,3 2-141,-6-5 21,0 0 0,-1-1 0,1 1 0,-1 0 0,1 0 1,0-1-1,0 1 0,-1-1 0,1 1 0,0-1 0,0 0 0,0 0 1,0 0-1,-1 0 0,1 0 0,0 0 0,0 0 0,0 0 0,0-1 1,-1 1-1,1-1 0,0 0 0,1 0-21,-1-1 26,0 1-1,0-1 1,0 0 0,0 0-1,-1 0 1,1 0 0,0 0-1,-1-1 1,1 1 0,-1 0-1,0-1 1,0 1 0,0-1-1,0-1-25,3-12 60,-1 1-1,0-1 0,-1 1 0,-1-1 0,-1-2-59,1 12-4,0-19-15,-1 0 0,-1 0-1,-3-19 20,2 34-116,-1-1 0,1 1 0,-2-1 0,1 1 1,-2 0-1,1 0 0,-1 0 0,-1 1 0,-4-7 116,8 13-46,1 1 0,-1 0 0,0 0 0,1 0 0,-1 0 0,0 0 0,0 0 0,0 0 0,0 1 0,0-1 0,-1 1 0,1 0 0,0-1 0,-1 1 1,1 0-1,-1 0 0,1 1 0,-1-1 0,0 0 0,1 1 0,-1 0 0,0 0 0,1-1 0,-1 1 0,0 1 0,1-1 0,-1 0 0,0 1 0,0 0 46,-1 0-168,0 1-1,0 0 1,0 0-1,0 0 0,1 1 1,-1-1-1,1 1 1,0 0-1,-1 0 1,2 0-1,-1 0 0,0 1 1,0-1-1,1 1 1,0-1-1,0 1 1,-1 3 168,0 0-387,0 1 1,0 0 0,1 0 0,1 0-1,-1 0 1,1 4 386,0-9-248,1 0-1,0 0 0,-1 0 1,1 0-1,1 0 0,-1 0 1,0-1-1,1 1 0,-1 0 1,1 0-1,0 0 1,0 0-1,0-1 0,1 1 1,-1 0-1,0-1 0,1 1 1,0-1-1,0 1 249,11 8-1486</inkml:trace>
  <inkml:trace contextRef="#ctx0" brushRef="#br0" timeOffset="8641.439">3084 339 3849,'0'0'1847,"0"0"-842,0 0-60,0 0 164,0 0-153,0 0-214,0 1-625,0-1 0,0 1 0,0 0 0,0 0 0,0 0 0,0 0 0,0-1 0,0 1 0,0 0 0,0 0 0,0 0 0,-1-1 0,1 1 0,0 0 0,-1 0 0,1 0-117,-21 16 309,15-12-286,0 0-1,0 0 1,0 0 0,1 1-1,0 0 1,0 0-1,1 0 1,-1 0-1,1 1 1,-1 3-23,-3 8 247,2 0 0,0 1-1,2-1 1,0 1 0,0 0-1,2 0 1,1 0 0,0 1 0,1 4-247,1-22 3,-1-1 1,0 1 0,1-1 0,-1 1-1,1-1 1,0 1 0,0-1 0,-1 0 0,1 1-1,0-1 1,0 0 0,0 0 0,0 1-1,0-1 1,1 0 0,-1 0 0,0 0 0,0-1-1,1 1 1,-1 0 0,1 0 0,-1-1-1,1 1-3,42 16 13,-25-10-6,-8-2-5,0 0 0,0 1 0,-1 0-1,1 0 1,6 7-2,-14-10 8,0 0 0,0-1 0,-1 1 0,1 1 0,-1-1 0,0 0 0,0 1 0,0-1 0,0 1 0,-1-1 0,1 1 0,-1 0 0,0 0 0,0 0 0,0-1 1,-1 1-1,0 0 0,1 0 0,-1 2-8,0-4 6,0 4-6,0 0-1,0-1 1,0 1 0,-1 0 0,0 0 0,0-1 0,0 1 0,-2 2 0,2-6-17,0 0 0,-1 0 0,1 0 1,-1 0-1,1-1 0,-1 1 0,0 0 1,0-1-1,0 1 0,0-1 0,0 0 1,0 0-1,0 0 0,0 0 0,0 0 1,-1 0-1,1 0 0,0-1 0,-1 1 1,1-1-1,-2 1 17,2-1-245,-26 5-505,16-5-4651,12 0 1644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3:05.488"/>
    </inkml:context>
    <inkml:brush xml:id="br0">
      <inkml:brushProperty name="width" value="0.05" units="cm"/>
      <inkml:brushProperty name="height" value="0.05" units="cm"/>
      <inkml:brushProperty name="color" value="#E71224"/>
    </inkml:brush>
  </inkml:definitions>
  <inkml:trace contextRef="#ctx0" brushRef="#br0">276 12 968,'0'0'1899,"0"0"-502,0 0-399,0 0-180,0 0-61,0 0-12,5-11 5249,5 11-5881,0 0 0,1 0-1,-1 1 1,0 0 0,1 1 0,-1 0-1,0 1 1,0 0 0,-1 0 0,1 1 0,2 2-113,-5-3 42,115 63 706,-2 5 0,16 20-748,-105-65 109,-2 1-1,-1 2 0,-1 1 0,-2 1 0,1 3-108,13 15 93,-20-23-14,-1 0-1,-1 1 1,-1 0 0,-1 2 0,-2-1-1,-1 2 1,-1 2-79,5 20 212,-2 0-1,-3 1 1,4 41-212,-10-28 280,-3 0 0,-4 22-280,1 1 169,0-80-169,0-1 0,0 0-1,0 0 1,-1 0 0,0-1 0,-1 1 0,0 1 58,1 0 0,0 0 0,0 0 0,0 0 0,2 0 0,-1 1-58,0 3-9,-1-1 0,0 0 0,0 0 1,-2 0-1,-1 4 9,-5 21 38,7-5 532,2-23-1714,0-5-4057,-2-4-819</inkml:trace>
  <inkml:trace contextRef="#ctx0" brushRef="#br0" timeOffset="2953.568">639 616 576,'0'0'2317,"0"0"-712,0 0-544,0 0-256,0 0-18,0 0 42,-8 8 6648,-26 29-7179,12-13-183,-69 67 44,78-81 80,-1 0-1,-1-1 1,-9 4-239,-1 1 131,19-11-87,0 0 1,0 0 0,0-1-1,0 0 1,-1-1 0,1 1 0,-1-1-1,1-1 1,-5 1-45,-67-2 156,35-1-73,27 3-61,0-1 0,0-1 1,0-1-1,0 0 0,-13-4-22,25 4-7,-1 0 1,0 0-1,0 0 0,0 0 0,1-1 1,0 0-1,-1 0 0,1 0 1,0 0-1,0-1 0,1 0 1,-1 0-1,1 0 0,0 0 1,0 0-1,0-1 0,1 1 1,-1-1-1,0-3 7,-1 0 17,2 3-54,-1 0-1,1 0 1,0 0-1,1 0 0,-1 0 1,1 0-1,0 0 1,1 0-1,-1-1 0,1-3 38,0 6-40,0 1 0,0 0 0,0 0 0,0-1 0,0 1 0,1 0 0,-1 0 0,1-1 0,-1 1 0,1 0 0,0 0 0,0 0 0,0 0 0,0 0 0,0 0 0,1 0 0,-1 0 0,0 0 0,1 0 40,1 1-7,-1-1 0,1 1 0,0-1 0,0 1 0,-1 0 0,1 0 0,0 0 0,0 1 0,0-1 0,0 1 0,0-1 0,0 1 0,0 0 0,0 0 0,0 0 7,3 1-34,0-1 0,0 1 0,0 0 1,0 0-1,0 1 0,0-1 0,0 1 34,6 2-6,2 1 7,0 1 1,0 0-1,-1 1 1,0 1-1,1 0-1,-12-6 1,26 12 29,-22-11-22,1 0 0,-1 0 0,0 1 0,1 0 0,-2 0 0,1 0-1,0 1 1,-1 0 0,0 0-8,0 0 27,1 0 0,-1 0 0,1-1 0,0 0-1,0 0 1,0 0 0,1-1 0,-1 0-1,1 0 1,0-1 0,3 1-27,1 1 17,-1 0 1,0 0-1,-1 1 0,1 0 1,3 3-18,65 36 96,-47-27-41,6 20-4480,-32-34 3879,-1 1 1,1 0 0,-1 0 0,-1 0 0,1 1 0,0-1-1,-1 1 1,0 0 0,0 0 0,1 3 545,3 6-4495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3:05.488"/>
    </inkml:context>
    <inkml:brush xml:id="br0">
      <inkml:brushProperty name="width" value="0.05" units="cm"/>
      <inkml:brushProperty name="height" value="0.05" units="cm"/>
      <inkml:brushProperty name="color" value="#E71224"/>
    </inkml:brush>
  </inkml:definitions>
  <inkml:trace contextRef="#ctx0" brushRef="#br0">276 12 968,'0'0'1899,"0"0"-502,0 0-399,0 0-180,0 0-61,0 0-12,5-11 5249,5 11-5881,0 0 0,1 0-1,-1 1 1,0 0 0,1 1 0,-1 0-1,0 1 1,0 0 0,-1 0 0,1 1 0,2 2-113,-5-3 42,115 63 706,-2 5 0,16 20-748,-105-65 109,-2 1-1,-1 2 0,-1 1 0,-2 1 0,1 3-108,13 15 93,-20-23-14,-1 0-1,-1 1 1,-1 0 0,-1 2 0,-2-1-1,-1 2 1,-1 2-79,5 20 212,-2 0-1,-3 1 1,4 41-212,-10-28 280,-3 0 0,-4 22-280,1 1 169,0-80-169,0-1 0,0 0-1,0 0 1,-1 0 0,0-1 0,-1 1 0,0 1 58,1 0 0,0 0 0,0 0 0,0 0 0,2 0 0,-1 1-58,0 3-9,-1-1 0,0 0 0,0 0 1,-2 0-1,-1 4 9,-5 21 38,7-5 532,2-23-1714,0-5-4057,-2-4-819</inkml:trace>
  <inkml:trace contextRef="#ctx0" brushRef="#br0" timeOffset="2953.568">639 616 576,'0'0'2317,"0"0"-712,0 0-544,0 0-256,0 0-18,0 0 42,-8 8 6648,-26 29-7179,12-13-183,-69 67 44,78-81 80,-1 0-1,-1-1 1,-9 4-239,-1 1 131,19-11-87,0 0 1,0 0 0,0-1-1,0 0 1,-1-1 0,1 1 0,-1-1-1,1-1 1,-5 1-45,-67-2 156,35-1-73,27 3-61,0-1 0,0-1 1,0-1-1,0 0 0,-13-4-22,25 4-7,-1 0 1,0 0-1,0 0 0,0 0 0,1-1 1,0 0-1,-1 0 0,1 0 1,0 0-1,0-1 0,1 0 1,-1 0-1,1 0 0,0 0 1,0 0-1,0-1 0,1 1 1,-1-1-1,0-3 7,-1 0 17,2 3-54,-1 0-1,1 0 1,0 0-1,1 0 0,-1 0 1,1 0-1,0 0 1,1 0-1,-1-1 0,1-3 38,0 6-40,0 1 0,0 0 0,0 0 0,0-1 0,0 1 0,1 0 0,-1 0 0,1-1 0,-1 1 0,1 0 0,0 0 0,0 0 0,0 0 0,0 0 0,0 0 0,1 0 0,-1 0 0,0 0 0,1 0 40,1 1-7,-1-1 0,1 1 0,0-1 0,0 1 0,-1 0 0,1 0 0,0 0 0,0 1 0,0-1 0,0 1 0,0-1 0,0 1 0,0 0 0,0 0 0,0 0 7,3 1-34,0-1 0,0 1 0,0 0 1,0 0-1,0 1 0,0-1 0,0 1 34,6 2-6,2 1 7,0 1 1,0 0-1,-1 1 1,0 1-1,1 0-1,-12-6 1,26 12 29,-22-11-22,1 0 0,-1 0 0,0 1 0,1 0 0,-2 0 0,1 0-1,0 1 1,-1 0 0,0 0-8,0 0 27,1 0 0,-1 0 0,1-1 0,0 0-1,0 0 1,0 0 0,1-1 0,-1 0-1,1 0 1,0-1 0,3 1-27,1 1 17,-1 0 1,0 0-1,-1 1 0,1 0 1,3 3-18,65 36 96,-47-27-41,6 20-4480,-32-34 3879,-1 1 1,1 0 0,-1 0 0,-1 0 0,1 1 0,0-1-1,-1 1 1,0 0 0,0 0 0,1 3 545,3 6-4495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3:05.488"/>
    </inkml:context>
    <inkml:brush xml:id="br0">
      <inkml:brushProperty name="width" value="0.05" units="cm"/>
      <inkml:brushProperty name="height" value="0.05" units="cm"/>
      <inkml:brushProperty name="color" value="#E71224"/>
    </inkml:brush>
  </inkml:definitions>
  <inkml:trace contextRef="#ctx0" brushRef="#br0">276 12 968,'0'0'1899,"0"0"-502,0 0-399,0 0-180,0 0-61,0 0-12,5-11 5249,5 11-5881,0 0 0,1 0-1,-1 1 1,0 0 0,1 1 0,-1 0-1,0 1 1,0 0 0,-1 0 0,1 1 0,2 2-113,-5-3 42,115 63 706,-2 5 0,16 20-748,-105-65 109,-2 1-1,-1 2 0,-1 1 0,-2 1 0,1 3-108,13 15 93,-20-23-14,-1 0-1,-1 1 1,-1 0 0,-1 2 0,-2-1-1,-1 2 1,-1 2-79,5 20 212,-2 0-1,-3 1 1,4 41-212,-10-28 280,-3 0 0,-4 22-280,1 1 169,0-80-169,0-1 0,0 0-1,0 0 1,-1 0 0,0-1 0,-1 1 0,0 1 58,1 0 0,0 0 0,0 0 0,0 0 0,2 0 0,-1 1-58,0 3-9,-1-1 0,0 0 0,0 0 1,-2 0-1,-1 4 9,-5 21 38,7-5 532,2-23-1714,0-5-4057,-2-4-819</inkml:trace>
  <inkml:trace contextRef="#ctx0" brushRef="#br0" timeOffset="2953.568">639 616 576,'0'0'2317,"0"0"-712,0 0-544,0 0-256,0 0-18,0 0 42,-8 8 6648,-26 29-7179,12-13-183,-69 67 44,78-81 80,-1 0-1,-1-1 1,-9 4-239,-1 1 131,19-11-87,0 0 1,0 0 0,0-1-1,0 0 1,-1-1 0,1 1 0,-1-1-1,1-1 1,-5 1-45,-67-2 156,35-1-73,27 3-61,0-1 0,0-1 1,0-1-1,0 0 0,-13-4-22,25 4-7,-1 0 1,0 0-1,0 0 0,0 0 0,1-1 1,0 0-1,-1 0 0,1 0 1,0 0-1,0-1 0,1 0 1,-1 0-1,1 0 0,0 0 1,0 0-1,0-1 0,1 1 1,-1-1-1,0-3 7,-1 0 17,2 3-54,-1 0-1,1 0 1,0 0-1,1 0 0,-1 0 1,1 0-1,0 0 1,1 0-1,-1-1 0,1-3 38,0 6-40,0 1 0,0 0 0,0 0 0,0-1 0,0 1 0,1 0 0,-1 0 0,1-1 0,-1 1 0,1 0 0,0 0 0,0 0 0,0 0 0,0 0 0,0 0 0,1 0 0,-1 0 0,0 0 0,1 0 40,1 1-7,-1-1 0,1 1 0,0-1 0,0 1 0,-1 0 0,1 0 0,0 0 0,0 1 0,0-1 0,0 1 0,0-1 0,0 1 0,0 0 0,0 0 0,0 0 7,3 1-34,0-1 0,0 1 0,0 0 1,0 0-1,0 1 0,0-1 0,0 1 34,6 2-6,2 1 7,0 1 1,0 0-1,-1 1 1,0 1-1,1 0-1,-12-6 1,26 12 29,-22-11-22,1 0 0,-1 0 0,0 1 0,1 0 0,-2 0 0,1 0-1,0 1 1,-1 0 0,0 0-8,0 0 27,1 0 0,-1 0 0,1-1 0,0 0-1,0 0 1,0 0 0,1-1 0,-1 0-1,1 0 1,0-1 0,3 1-27,1 1 17,-1 0 1,0 0-1,-1 1 0,1 0 1,3 3-18,65 36 96,-47-27-41,6 20-4480,-32-34 3879,-1 1 1,1 0 0,-1 0 0,-1 0 0,1 1 0,0-1-1,-1 1 1,0 0 0,0 0 0,1 3 545,3 6-4495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29:43.711"/>
    </inkml:context>
    <inkml:brush xml:id="br0">
      <inkml:brushProperty name="width" value="0.05" units="cm"/>
      <inkml:brushProperty name="height" value="0.05" units="cm"/>
    </inkml:brush>
  </inkml:definitions>
  <inkml:trace contextRef="#ctx0" brushRef="#br0">0 45 7946,'0'0'1600,"0"0"-1024,0 0-264,0 0-8,0 0-280,0 0-24,0 0-208,8-10-400,41 0 24,0 0-944,-4-4-809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1:12.703"/>
    </inkml:context>
    <inkml:brush xml:id="br0">
      <inkml:brushProperty name="width" value="0.05" units="cm"/>
      <inkml:brushProperty name="height" value="0.05" units="cm"/>
    </inkml:brush>
  </inkml:definitions>
  <inkml:trace contextRef="#ctx0" brushRef="#br0">1 266 1376,'0'0'1257,"0"0"-436,0 0-213,0 0-200,0 0-197,0 0-7,0 0 44,0 0 108,0 0 139,0 0 121,0 0 30,0 0-84,0 0-66,0 0-46,0 0-27,1 6 3822,-1-2-4171,1-1 1,0 1-1,0-1 0,0 1 1,0-1-1,1 1 0,-1-1 0,1 0-74,22 23 558,1-1 0,10 7-558,28 27 454,-54-51-332,-1 0 0,1-1 1,1-1-1,7 5-122,28 21 342,-19-8-126,1-1-1,1-2 1,1 0 0,8 2-216,-21-15 295,1-1 0,0-1 0,18 4-295,35 14 182,-54-18-93,-1-1 0,1 0 0,0-1 0,1-1 0,-1 0 0,1-1 0,1-1-89,40 1 867,23-4-867,-4 0-58,46 1 643,33-8-585,-100 4 312,-1-3-1,-1-3 0,31-9-311,-22 3 258,25-7-172,-36 3-42,-2-3-1,-1-1 1,23-17-44,-59 33 18,1 0 1,-1-1-1,0 0 0,-1-1 1,-1 0-1,4-4-18,9-11 34,23-19-34,-40 28-761,-7 15 662,0 0 1,1 0-1,-1 0 0,1 0 0,0 0 0,-1 0 0,1 0 1,0 0-1,0 1 0,0-1 0,0 0 0,1 0 0,-1 1 1,0-1-1,1 1 0,-1-1 99,-1 13-1857,0 34-1961,0-19 152</inkml:trace>
  <inkml:trace contextRef="#ctx0" brushRef="#br0" timeOffset="2474.492">367 18 784,'0'0'782,"0"0"13,0 0-51,0 0-111,0 0-62,0 0-48,0 0 5,0 0-24,0 0 21,0 0-1,0 0-95,0 0-56,0 0-69,0 0-53,0 0-61,0 0-51,0 0-85,0 0-22,0 0 80,0 0 61,0 0 56,0 0 179,0 0 14,0 0-93,7 24 1256,-4-8-1280,-1-1 0,0 1 0,-1 1 0,-1-1 0,-1 9-305,2 49 430,4-30 211,-3 27-641,-2-21-4690,0-38 2331,0-5-3795</inkml:trace>
  <inkml:trace contextRef="#ctx0" brushRef="#br0" timeOffset="3766.013">476 150 544,'0'0'1416,"0"0"-106,0 0-104,0 0-198,0 0-229,0 0-206,0 31 1577,1-11-1824,1 0 0,1 1 0,1-2 0,1 1 0,0 0 0,1-1-1,2 0 1,0 0 0,0-1 0,3 1-326,-10-17 14,0 0 0,0 1 0,0-1 0,0 0 0,1 0-1,-1 0 1,1 0 0,0 0 0,-1-1 0,1 1 0,0 0 0,0-1-1,0 0 1,0 1 0,0-1 0,1 0 0,-1 0 0,0 0-1,0 0 1,1 0 0,-1-1 0,1 1 0,0-1-14,-1 0 36,1 0 1,-1-1 0,1 0-1,-1 1 1,0-1-1,1 0 1,-1 0 0,0 0-1,1-1 1,-1 1-1,0 0 1,0-1-1,0 1 1,0-1 0,0 0-1,-1 0 1,1 0-1,0 0 1,-1 0 0,0 0-1,2-2-36,0-3 58,1-1 1,-1 1-1,-1-1 0,1 0 1,-1 0-1,-1 0 0,1 0 0,-2 0 1,1 0-1,-1-5-58,8-46 9,-5 46 166,-1 0-1,0-1 1,-1 1-1,-1-1 0,0-3-174,0 9 283,-1 7-278,1-1 0,-1 1 0,0 0 0,1-1 1,-1 1-1,0 0 0,0 0 0,0 0 0,0 0 0,0 0 0,0 0 0,-1 0 0,1 0 0,0 0 0,0 0 0,-1 1 0,1-1 0,0 0 0,-1 1 0,1-1 0,-1 1 1,0-1-7,-36-7-306,35 8 236,0 0-1,0 0 1,0 1 0,0-1-1,0 1 1,0 0 0,1 0-1,-1 0 1,0 0-1,1 1 1,-1-1 0,1 1-1,-1-1 1,1 1 0,0 0-1,-1 0 1,1 0-1,0 0 1,0 0 0,0 1-1,1-1 1,-1 1 0,1-1-1,-1 1 1,1-1-1,0 1 1,-1 2 71,1 0-2,0 1 0,0 0-1,1 0 1,0 0 0,0 0 0,0 0-1,1 6 3,1 9-6547,-2-20 4235</inkml:trace>
  <inkml:trace contextRef="#ctx0" brushRef="#br0" timeOffset="4784.882">789 42 1120,'0'0'1610,"0"0"-422,0 0-425,0 0-226,0 0 9,0 0 45,0-4-23,0 0-196,0 0 0,0 0 0,0 0-1,0 0 1,1 0 0,-1 0 0,1 0 0,1-1-372,-2 5 375,0 0-39,0 0-52,0 0-40,0 0-57,0 0-85,0 31 319,1 5-141,0-14-180,-1 0 0,-1 1 0,-1-1 0,-1 0 0,-4 14-100,5-20-10,1-9 70,0-10 348,4 1-367,0 0-1,0 1 1,0-1-1,0 1 0,0-1 1,1 1-1,-1 0 0,0 0 1,4 0-41,0-1 98,11-4 47,0 0 1,1 1-1,0 1 0,0 1 1,0 1-1,0 1 0,5 0-145,-22 1 120,-1 1-7002,-1 5 2969</inkml:trace>
  <inkml:trace contextRef="#ctx0" brushRef="#br0" timeOffset="5353.67">956 18 3321,'0'0'1751,"0"0"-519,0 0-420,0 0-244,0 0-29,0 0 25,0 0 23,0 0 44,0 0-27,0 0-91,0 0-86,0 0-53,0 0-90,0 0-111,0 0-77,0 0-33,0 6-85,0 415 192,0-420-269,0-1-45,0 0-43,0 0 90,0 0 58,0 0-74,0 0-115,0 0-131,0-9-1099,0-16-3124,0 15 169</inkml:trace>
  <inkml:trace contextRef="#ctx0" brushRef="#br0" timeOffset="6139.483">1114 375 3489,'0'0'1371,"0"0"-154,0 0-347,0 0-314,0 0-167,0 0-26,0 4 99,0 11 1015,0-31-261,15-18-1714,-12 67 391,-2-26 185,0 0 0,0-1-1,-1 1 1,0 0 0,0 0-1,-1 0 1,0 4-78,5-71 359,-4 59-354,0 1-19,0 0 5,0 0-11,0 0-36,0 0 30,0 0-34,-5 14-3318,2-11-291</inkml:trace>
  <inkml:trace contextRef="#ctx0" brushRef="#br0" timeOffset="7589.355">1416 52 464,'0'0'751,"0"0"-39,0 0 22,0 0 143,0 0 6,0 0-114,0 0 113,0 0 140,0 0-41,0 0-119,0 0-112,0 0-99,0 0-59,0 0-49,-38 3 1528,33-2-2093,-1 1 1,0 0-1,1-1 0,-1 2 0,1-1 0,0 1 0,0-1 0,0 1 1,0 1-1,0-1 0,1 1 0,-1 0 0,-3 4 22,8-6 4,0 230 32,0-233-30,0 0 1,1 1-1,-1-1 0,0 0 0,1 0 1,-1 1-1,0-1 0,1 0 0,-1 0 1,1 1-1,0-1 0,-1 1 1,1-1-1,-1 0 0,1 1 0,0-1 1,-1 1-1,1 0 0,0-1 0,0 1 1,-1-1-1,1 1 0,0 0 0,0 0 1,0 0-1,-1-1 0,1 1 0,0 0 1,0 0-1,0 0 0,0 0 0,0 0-6,34 0-254,-28 1 219,-5-1 37,-1 1 0,0-1 0,0 0 0,0 1 0,0 0 0,1-1 0,-1 1 0,0 0-1,0-1 1,0 1 0,0 0 0,0 0 0,-1 0 0,1 0 0,0 0 0,0 0 0,0 0 0,-1 0 0,1 1-2,13 12 27,-13-13-30,0-1-1,0 1 1,-1 0 0,1 0-1,0-1 1,-1 1 0,1 0 0,0 0-1,-1 0 1,0 0 0,1 0-1,-1 0 1,1 0 0,-1 0 0,0 0-1,0 0 1,1 0 0,-1 0-1,0 0 1,0 0 0,0 0 0,-1 2 3,1 33-110,-1-23 90,2-7 8,-1 1 0,0 0 0,-1 0 0,0-1 0,0 1 0,0 0 0,-1-1 0,0 1 0,0-1 0,0 1-1,-1-1 1,0 0 0,0 0 0,-1-1 0,-1 3 12,4-7 12,-1-1 0,1 1-1,0 0 1,-1-1 0,1 1 0,0-1-1,-1 1 1,1-1 0,-1 0 0,1 1 0,-1-1-1,1 0 1,0 0 0,-1 0 0,1 0-1,-1 0 1,1-1 0,-1 1 0,1 0-1,-1-1 1,1 1 0,0-1 0,-1 1-1,1-1 1,0 0 0,-1 1 0,1-1 0,0 0-1,0 0 1,0 0 0,0 0 0,0 0-1,0 0 1,-1-1-12,2 2-13,0 0-1,0 0 1,0-1 0,-1 1-1,1 0 1,0 0 0,0 0-1,0 0 1,-1 0 0,1 0-1,0 0 1,0-1 0,0 1-1,-1 0 1,1 0 0,0 0-1,0 0 1,-1 0 0,1 0-1,0 0 1,0 0-1,-1 0 1,1 0 0,0 1-1,0-1 1,0 0 0,-1 0-1,1 0 1,0 0 0,0 0-1,0 0 1,-1 0 0,1 0-1,0 1 1,0-1 0,0 0-1,0 0 1,-1 0 0,1 0-1,0 1 1,0-1-1,0 0 1,0 0 0,0 0-1,0 1 1,-1-1 0,1 0-1,0 0 1,0 1 0,0-1-1,0 0 14,-1 3-6347,4-3 3492</inkml:trace>
  <inkml:trace contextRef="#ctx0" brushRef="#br0" timeOffset="8945.162">1480 130 1344,'0'0'1747,"0"0"-593,0 0-389,0 0-102,0 0 61,0 0 58,0 0-42,0 0-136,0 0-109,0 0 2,0 0-50,0 27 451,0-16-551,1 32 196,-1-42-536,1 1 0,-1 0 0,0-1-1,0 1 1,1-1 0,-1 1 0,1 0 0,0-1 0,-1 1 0,1-1 0,0 0 0,0 1-1,0-1 1,0 0 0,0 1 0,0-1 0,0 0 0,0 0 0,1 0 0,-1 0 0,1 1-7,3-1 53,1 0 0,0 1 0,-1-2 1,1 1-1,-1-1 0,3 0-53,15 2 69,-12 1-35,-8-2-23,1 0-1,-1 0 1,1 0-1,0-1 1,0 1-1,-1-1 0,1 0 1,0 0-1,0 0 1,0 0-1,-1-1 0,1 1 1,0-1-1,-1 0 1,1 0-1,-1-1 0,1 1 1,-1-1-1,1 0 1,-1 1-1,1-2-10,-3 2 31,1 0 1,-1-1-1,0 1 0,0 0 1,1-1-1,-1 1 1,0-1-1,0 0 0,0 1 1,-1-1-1,1 0 0,0 0 1,-1 1-1,1-1 0,-1 0 1,1 0-1,-1 0 0,0 0 1,0 1-1,0-1 1,0 0-1,0 0 0,0 0 1,-1 0-1,1 0 0,-1 1 1,1-1-1,-1 0 0,1 0 1,-1 1-1,0-1 1,0 0-1,0 1 0,0-1 1,0 1-32,-7-6 1,6 6 1,0-1 0,0 1 0,0 0 0,1-1-1,-1 1 1,0-1 0,1 0 0,-1 1 0,1-1-1,0 0 1,0 0 0,0 0 0,-1-1-2,2 2 19,-52 1-195,50 3 116,-1 0 0,1 0 0,0 0 0,0 0 1,1 0-1,-1 0 0,1 0 0,-1 0 1,1 1-1,0-1 0,0 1 60,-17 40-227,18-41 227,0-3-21,0 0-54,0 0 9,0 0-22,0 0-116,0 2-775,0 0-3125,0-2-55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9:55.398"/>
    </inkml:context>
    <inkml:brush xml:id="br0">
      <inkml:brushProperty name="width" value="0.05" units="cm"/>
      <inkml:brushProperty name="height" value="0.05" units="cm"/>
    </inkml:brush>
  </inkml:definitions>
  <inkml:trace contextRef="#ctx0" brushRef="#br0">124 64 1504,'0'0'2872,"0"0"-1141,0 0-360,0 0-124,0 0-137,0 0-32,-11-3 6182,5 5-7667,1 7 430,1-1 0,0 1-1,0 0 1,1 0-1,0 1 1,0-1 0,1 0-1,-1 9-22,0-2 8,-23 109 14,6 1 1,5 2 0,6 3-23,7-91 162,1 0 0,2 0 0,2 0 1,2 0-1,2-1 0,5 19-162,0-18 159,2 0 1,1-1-1,2-1 0,2-1 0,9 14-159,-21-42 15,-1-2 1,1 1-1,0-1 0,1 1 0,5 2-15,0 2 32,-12-52-8072,-1 17 2397</inkml:trace>
  <inkml:trace contextRef="#ctx0" brushRef="#br0" timeOffset="918.012">346 416 1776,'0'0'2765,"0"0"-1435,0 0-608,0 0 80,0 0 133,0 0 2,0 0-115,0 0-137,0 0-62,0 0 15,0 0-72,0 0-111,0 0-136,0 0-78,0 5 289,-1 150 2682,-18 135-3212,-6-95 1131,24-203-1495,-1-51-9203,2 41 2649</inkml:trace>
  <inkml:trace contextRef="#ctx0" brushRef="#br0" timeOffset="2420.015">727 468 4761,'0'0'2048,"0"0"-751,0 0-396,0 0-154,0 0-51,0 0-126,1 0-466,-1 0 1,0 0-1,0 0 1,0 0-1,0 0 1,0-1-1,0 1 1,0 0-1,0 0 1,0 0-1,0 0 0,1 0 1,-1 0-1,0-1 1,0 1-1,0 0 1,0 0-1,0 0 1,0 0-1,0 0 1,0-1-1,0 1 1,0 0-1,0 0 1,0 0-1,0 0 1,0 0-1,-1-1 1,1 1-1,0 0 1,0 0-1,0 0 1,0 0-1,0 0 1,0 0-1,0-1 1,0 1-1,0 0 1,0 0-1,0 0 1,-1 0-1,1 0 1,0 0-1,0 0 0,0 0 1,0 0-1,0 0 1,0 0-1,-1-1 1,1 1-1,0 0 1,0 0-105,-30 0 151,0-2 1,0-1 0,-3-3-152,-19 3-711,52 35 677,0 161 827,-1-176-781,2-2 6,-1-14-17,1 0-1,0-1 0,0 1 0,0-1 0,-1 1 0,1-1 0,0 1 0,0-1 1,0 0-1,0 0 0,0 1 0,0-1 0,0 0 0,0 0 0,0 0 0,0 0 1,0 0-1,0 0 0,0 0 0,0 0 0,19 0-9,15-1 121,1 2 0,-1 1 0,35 8-112,-68-10-5,-1 1 0,0-1 1,1 1-1,-1-1 0,1 1 0,-1 0 1,0 0-1,1 0 0,-1 0 1,0-1-1,0 2 0,0-1 1,0 0-1,0 0 0,0 0 0,0 0 1,0 1-1,0-1 0,0 1 1,-1-1-1,1 0 5,0 3-7,1 1-1,-1-1 1,0 0-1,0 0 1,-1 1 0,1-1-1,-1 0 1,0 2 7,0 3-5,-1 0 0,1 0 0,-2 1 0,0-1 0,0-1 1,0 1-1,-3 5 5,-2 2-32,-1-1-1,-1 0 1,-1 0 0,0-1 0,-6 7 32,11-15-40,-1 0 0,1 0 0,-1-1 0,0 0 1,-1 0-1,1 0 0,-1-1 0,0 0 0,0 0 0,0 0 1,0-1-1,-1 0 0,-1 0 40,2-2-48,1 2 1,-1-1-1,0 1 0,1 0 1,0 0-1,0 1 1,0-1-1,0 1 0,0 1 1,-4 4 47,9-9-72,1 0-19,0 0-58,0 0-127,0 0 33,0 0-25,0 0-184,0 0-219,14-16-2468,-6 8 390,-1-3-2485</inkml:trace>
  <inkml:trace contextRef="#ctx0" brushRef="#br0" timeOffset="3349.301">872 552 4537,'0'0'1904,"0"0"-502,0 0-363,0 0-179,0 0-20,0 0-37,0 0-128,0 15 877,1 26-789,0-20-483,-1 0-1,-1 0 1,0-1-1,-2 1 1,-4 18-280,0-5 390,0 1 0,3 0 0,1 0 1,1 0-1,3 22-390,-1-54 3,1 0 0,-1-1 0,1 1 0,0 0 0,0 0 0,0 0 0,0-1 0,1 1 0,-1 0 0,1-1 0,0 1 0,-1-1 0,1 0 0,0 0 0,0 1 0,1-1 0,-1 0 0,0-1 0,1 1 0,-1 0 0,1-1 0,-1 1 0,4 0-3,0 1 22,1 0-1,0 0 1,0-1-1,0 0 1,0 0-1,0 0 1,1-1-1,-1 0 1,2-1-22,-6 0 16,-1-1 1,1 1-1,-1-1 1,1 1 0,-1-1-1,0 0 1,1 0 0,-1 0-1,0-1 1,0 1 0,1 0-1,-1-1 1,0 0 0,-1 1-1,1-1 1,0 0 0,0 0-1,-1 0 1,1 0 0,0-1-17,28-51 23,-19 32-1,0 3 6,-3 7-15,-1 0-1,0-1 0,-1 0 1,0 0-1,-1 0 0,0-1 1,-1 1-1,-1-1 1,0 0-1,-1 0 0,-1-2-12,0-26 27,0 13-72,-2 0 0,0-1 0,-6-24 45,6 45-31,-1 0 0,-1 0 0,0 0-1,0 0 1,-1 1 0,0-1 0,0 1-1,-1 0 1,0 0 0,-1 0 0,0 1-1,0 0 1,0 0 0,-3-1 31,5 5-76,0 0 1,0 1-1,-1 0 1,1-1-1,-1 1 1,0 1-1,0-1 1,0 1-1,0-1 1,0 2-1,0-1 1,0 0-1,0 1 1,0 0-1,0 0 0,0 1 1,0-1-1,0 1 1,0 0-1,0 0 1,0 1-1,0 0 1,0-1-1,1 2 1,-1-1-1,1 0 1,-4 4 75,-4-1-309,6 0-3660,4 11 1567,2 42-499,0-32-38</inkml:trace>
  <inkml:trace contextRef="#ctx0" brushRef="#br0" timeOffset="4251.021">1228 335 3993,'0'0'1763,"0"0"-664,0 0-183,0 0-50,0 0-104,0 0-86,0 4-113,-3 152 3347,5-156-3880,1 1 0,-1-1 0,1 1-1,-1-1 1,1 0 0,-1 0 0,1 0-1,0 0 1,-1 0 0,1 0-1,-1-1 1,1 0 0,-1 1 0,1-1-1,-1 0 1,0 0 0,1 0-30,0-4 23,1 0 0,-1 0 0,0 0 0,0 0 0,-1-1 0,1 1 0,-1-1 0,0 0 0,-1 0 0,1 1 0,-1-1 0,-1 0 0,1 0 0,-1 0 0,0 0 0,0 0 0,0 0 0,-1-1-23,1-9-31,0 5-43,0 0 0,-1 0 1,0 0-1,-1 1 0,0-1 1,0 1-1,-1-1 1,-1 1-1,0 0 0,0 0 1,-1 0-1,0 1 0,0-1 1,-2 1 73,7 8-22,-1 0 1,1 0-1,-1 1 1,0-1-1,1 0 1,-1 1 0,0-1-1,0 0 1,1 1-1,-1-1 1,0 1-1,0-1 1,0 1-1,0 0 1,1-1 0,-1 1-1,0 0 1,0 0-1,0-1 1,0 1-1,0 0 1,0 0-1,0 0 1,0 0-1,0 0 1,0 0 0,0 1-1,0-1 1,0 0-1,1 0 1,-1 1-1,0-1 1,0 0-1,0 1 1,0-1 0,0 1-1,1-1 1,-1 1-1,0 0 1,0-1-1,1 1 1,-1 0-1,0-1 1,1 1-1,-1 0 1,1 0 21,-5 5-88,1-1 0,0 1 1,1 0-1,-1 0 0,0 4 88,-26 65-608,28-68-171,0 1 0,0 0 0,1 0 1,0 0-1,0 4 779,1-11-1422,5-1-1349,6 0 758</inkml:trace>
  <inkml:trace contextRef="#ctx0" brushRef="#br0" timeOffset="5263.041">1388 0 4945,'0'0'3932,"0"0"-2277,0 0-555,0 0-224,0 0-225,0 0-135,1 3-178,-1 0 1,0 0-1,1-1 1,0 1-1,-1 0 0,1-1 1,0 1-1,1 1-338,10 10 238,-1 0 0,0 1 0,-2 0 0,1 0 0,5 16-238,32 84 573,-21-45-498,-15-37-53,-1 1-1,-1 0 1,-3 1-1,0-1 1,-2 1 0,-2 0-1,-1 1 1,-2-1 0,-4 24-22,2-38 7,0 0 0,-2 1 0,-1-2 0,0 1 0,-9 17-7,-15 28 22,-6 5-22,11-23 12,-4 12-1,11-22 9,-1 0 1,-2-1-1,-11 13-20,-4-9 19,27-31-40,0 0 0,1 1 0,0-1-1,1 1 1,-3 5 21,4-3 134,-8 15-745,10-26 120,3-15 43,2 8 178,-1 0 0,1 0 0,1 0 0,-1 0 0,1 1 0,0-1-1,0 1 1,0-1 0,2-1 270,6-14-2562,-6 2-2521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3:05.488"/>
    </inkml:context>
    <inkml:brush xml:id="br0">
      <inkml:brushProperty name="width" value="0.05" units="cm"/>
      <inkml:brushProperty name="height" value="0.05" units="cm"/>
      <inkml:brushProperty name="color" value="#E71224"/>
    </inkml:brush>
  </inkml:definitions>
  <inkml:trace contextRef="#ctx0" brushRef="#br0">276 12 968,'0'0'1899,"0"0"-502,0 0-399,0 0-180,0 0-61,0 0-12,5-11 5249,5 11-5881,0 0 0,1 0-1,-1 1 1,0 0 0,1 1 0,-1 0-1,0 1 1,0 0 0,-1 0 0,1 1 0,2 2-113,-5-3 42,115 63 706,-2 5 0,16 20-748,-105-65 109,-2 1-1,-1 2 0,-1 1 0,-2 1 0,1 3-108,13 15 93,-20-23-14,-1 0-1,-1 1 1,-1 0 0,-1 2 0,-2-1-1,-1 2 1,-1 2-79,5 20 212,-2 0-1,-3 1 1,4 41-212,-10-28 280,-3 0 0,-4 22-280,1 1 169,0-80-169,0-1 0,0 0-1,0 0 1,-1 0 0,0-1 0,-1 1 0,0 1 58,1 0 0,0 0 0,0 0 0,0 0 0,2 0 0,-1 1-58,0 3-9,-1-1 0,0 0 0,0 0 1,-2 0-1,-1 4 9,-5 21 38,7-5 532,2-23-1714,0-5-4057,-2-4-819</inkml:trace>
  <inkml:trace contextRef="#ctx0" brushRef="#br0" timeOffset="2953.568">639 616 576,'0'0'2317,"0"0"-712,0 0-544,0 0-256,0 0-18,0 0 42,-8 8 6648,-26 29-7179,12-13-183,-69 67 44,78-81 80,-1 0-1,-1-1 1,-9 4-239,-1 1 131,19-11-87,0 0 1,0 0 0,0-1-1,0 0 1,-1-1 0,1 1 0,-1-1-1,1-1 1,-5 1-45,-67-2 156,35-1-73,27 3-61,0-1 0,0-1 1,0-1-1,0 0 0,-13-4-22,25 4-7,-1 0 1,0 0-1,0 0 0,0 0 0,1-1 1,0 0-1,-1 0 0,1 0 1,0 0-1,0-1 0,1 0 1,-1 0-1,1 0 0,0 0 1,0 0-1,0-1 0,1 1 1,-1-1-1,0-3 7,-1 0 17,2 3-54,-1 0-1,1 0 1,0 0-1,1 0 0,-1 0 1,1 0-1,0 0 1,1 0-1,-1-1 0,1-3 38,0 6-40,0 1 0,0 0 0,0 0 0,0-1 0,0 1 0,1 0 0,-1 0 0,1-1 0,-1 1 0,1 0 0,0 0 0,0 0 0,0 0 0,0 0 0,0 0 0,1 0 0,-1 0 0,0 0 0,1 0 40,1 1-7,-1-1 0,1 1 0,0-1 0,0 1 0,-1 0 0,1 0 0,0 0 0,0 1 0,0-1 0,0 1 0,0-1 0,0 1 0,0 0 0,0 0 0,0 0 7,3 1-34,0-1 0,0 1 0,0 0 1,0 0-1,0 1 0,0-1 0,0 1 34,6 2-6,2 1 7,0 1 1,0 0-1,-1 1 1,0 1-1,1 0-1,-12-6 1,26 12 29,-22-11-22,1 0 0,-1 0 0,0 1 0,1 0 0,-2 0 0,1 0-1,0 1 1,-1 0 0,0 0-8,0 0 27,1 0 0,-1 0 0,1-1 0,0 0-1,0 0 1,0 0 0,1-1 0,-1 0-1,1 0 1,0-1 0,3 1-27,1 1 17,-1 0 1,0 0-1,-1 1 0,1 0 1,3 3-18,65 36 96,-47-27-41,6 20-4480,-32-34 3879,-1 1 1,1 0 0,-1 0 0,-1 0 0,1 1 0,0-1-1,-1 1 1,0 0 0,0 0 0,1 3 545,3 6-4495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3:37:45.140"/>
    </inkml:context>
    <inkml:brush xml:id="br0">
      <inkml:brushProperty name="width" value="0.05" units="cm"/>
      <inkml:brushProperty name="height" value="0.05" units="cm"/>
      <inkml:brushProperty name="color" value="#E71224"/>
    </inkml:brush>
  </inkml:definitions>
  <inkml:trace contextRef="#ctx0" brushRef="#br0">3322 175 3929,'0'0'1341,"0"0"-286,0 0-14,0 0-15,0 0-332,0 0-278,12 0 179,-10 0 6516,-188 1-6470,-204-3-527,283-7-107,47 2 3,-26 3-10,34 2-19,-31-6 19,32 2-49,-31 2 49,14 4-7,-374-6 114,316 4-106,68 3 1,0-3 1,0-2 0,0-3-3,14 2-18,0 2 0,-1 2 0,-7 2 18,-4 0-83,26 1 83,0 1 0,0 1 0,1 2 0,-12 5 0,22-7 0,2 1-10,1 0-1,-1 2 1,1 0 0,1 0-1,-1 1 1,1 1 0,-12 10 10,-17 16-127,-33 33 127,-21 17-49,-87 41 137,170-114-97,1 0 0,0 2 0,0-1 0,2 2 0,-1 0 0,2 0-1,0 1 1,1 1 0,1-1 0,-4 10 9,-12 34-63,2 1-1,-6 30 64,4-12-13,-3 21 40,-16 102-27,11-42 12,17-76 142,4 1 1,-1 75-155,4-33 135,-5 136 229,15-245-361,0 1 0,2-1 0,0 1 1,2-1-1,0 0 0,1 0 0,0-1 0,9 16-3,69 191 112,-75-202-28,2-1 0,0 0 0,9 10-84,-9-13 36,-2-6-16,-1 0-1,1-1 0,1 0 0,0 0 0,1-1 1,0-1-1,0 1 0,1-2 0,0 0 1,0 0-1,1-1 0,11 4-19,4 0 66,2 0 0,-1-3 0,1 0 0,1-2-1,13 1-65,137 29 55,-59-23 75,0-6-1,36-6-129,-130-3 23,0-1 0,0-2 0,-1 0 0,1-2 1,12-6-24,58-13 49,-26 15-70,0 4 0,0 3 0,60 4 21,53-2 7,-142-2 5,-1-2 0,10-4-12,-15 3 0,-1 1-1,1 2 1,15 1 0,680-1-13,-578-2 71,563 6 780,-455 10-752,-46 0-59,0 0-20,217-10 17,-392 2-32,1 2 1,-1 2 0,3 2 7,5 1-12,37 1 12,554 9 286,-522-21-194,-18 0-18,-1 4 0,55 10-74,-37-1 677,65-3-677,17 0 192,508 4 503,-452-14-567,-136 3-100,239-7 64,-252 2-94,7 5 2,-12 1 10,322 4 52,354-6 220,-473-13-195,287 16 257,-338-13-147,-80 11-58,56 1 575,13-12-714,193-25 462,-218 14-429,-118 10-18,555-68 355,-513 65-262,1 6 0,22 6-108,83-8 329,338-3-114,-522 13-195,-13 2 8,0-3-1,0-2 1,39-8-28,-87 11 1,17-4 10,0 0 0,-1-1 1,0-1-1,8-4-11,10-5 30,-8 3-12,-1-1 0,-1 0 0,16-12-18,-35 20-4,1-1 0,-1 1 0,-1-1 0,1-1 1,-1 0-1,0 1 0,0-2 0,-1 1 0,0-1 0,0 0 0,-1 0 1,0 0-1,3-8 4,46-163-319,-33 124 310,-2-1 0,-2-1 1,-3-1-1,-2 0 0,1-40 9,-4 3-193,8-16 193,-5 36-91,-3-1 0,-2-30 91,-5 56-34,0 23-99,0 0 0,-2 0 0,-2 1 1,0-1-1,-1 1 0,-3-4 133,-46-191-301,29 113 73,-15-38 228,-33-80-199,70 219 194,-1-1-1,0 1 1,-1 0-1,1 1 1,-1-1-1,-1 1 1,1 0-1,-1 0 1,0 0-1,-1 0 1,1 1-1,-1 0 1,0 0-1,0 0 1,-1 1-1,1 0 6,-26-20 5,1-1-1,2-2 1,-26-29-5,50 51 2,-1 0 0,0 0 0,0 1 1,0 0-1,-1 0 0,1 0 1,-1 1-1,0 0 0,-4-2-2,-68-18-27,67 20 15,-164-43-90,-1 9 0,-40 1 102,-235-9-95,353 34 98,-102-8-13,-568 11-109,493 9 116,210 2-5,-1 3 1,-14 6 7,6-2 8,-39 0-8,-808-5 175,542-7-190,274 6 11,-11 6 4,11-1-4,-12-4 4,-277 8-17,-44 1 34,231-6-18,-38 13 1,38-3 9,-39-7-9,-447-11 24,248 6-39,-1030-2 6,1437-6 9,0-2 0,-19-4 0,-55-6-9,-403 7-19,356 8 17,-97 7 17,-3 1-13,-332-9-181,519-3 175,-26-6 13,27 2-22,-26 2 22,-270 5-3809,363 1 3405,0-1-1,0 1 0,-1 1 1,1-1-1,0 1 0,1 0 1,-1 0-1,0 0 1,0 1-1,1 0 0,-1 0 1,1 0-1,0 0 0,0 0 1,-2 3 404,-11 8-2886,-6 3-4178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23:01.189"/>
    </inkml:context>
    <inkml:brush xml:id="br0">
      <inkml:brushProperty name="width" value="0.05" units="cm"/>
      <inkml:brushProperty name="height" value="0.05" units="cm"/>
      <inkml:brushProperty name="color" value="#E71224"/>
    </inkml:brush>
  </inkml:definitions>
  <inkml:trace contextRef="#ctx0" brushRef="#br0">395 1 1720,'0'0'1339,"0"0"-520,0 0-333,0 0-101,0 0 40,0 0 173,0 0 77,0 0-150,0 0-162,0 0-75,0 0-25,0 0-21,0 0 1,0 0 29,0 0-18,0 0-9,0 0 18,0 0 19,0 0 37,0 0 47,0 0-13,0 0 12,0 0 30,0 0-20,0 0-42,0 0-50,0 0-30,0 0 29,0 0 39,0 0 13,0 0 3,0 0 24,0 0-23,0 0-35,0 0-33,0 0-8,0 0-8,0 0 17,0 0 6,0 0-30,0 0-27,0 0-60,0 0-41,0 0-35,0 0-27,0 0-25,0 0 46,0 0-1,0 0 2,0 0-2,0 0-13,0 0-20,0 0-29,0 0-10,0 0-10,0 0-14,0 0-32,0 0 22,0 0-22,32 0 82,-25 1 0,-1 0 0,0 1 0,0 0 0,0 0-1,0 0 1,0 1 0,0 0 0,2 1-31,9 5 120,-1 0-5,0 0 0,-1 0-1,13 12-114,22 14 335,-42-29-301,-1-1 0,0 1 1,0 0-1,-1 1 0,0-1 1,0 1-1,0 1 0,1 2-34,38 66 257,-37-62-228,13 21 128,-13-23-92,-1 0 0,0 1 0,0 0 0,-2 0 1,4 10-66,14 32 162,-1-7-15,23 57 106,-29-62-165,-8-23 5,-1 0 0,0 1 0,-1 5-93,0 12 66,-2 0 0,-1 1-1,-3 4-65,3 32 42,-1-42-83,-1-1 1,-2 1-1,-1 2 41,-4-7-11,0 11-96,5-37 97,-1-1-20,2-1 30,0 0 13,0 0-4,0 0-1,0 0 0,-8 19-277,7-17 266,0 0 0,0 0 0,0 0 0,0 0 0,0 0 0,1 0 0,-1 1 0,0-1 0,1 0 0,0 1 0,-1-1 3,1-1 6,0-1 2,0 0 0,0 0-8,0 0-26,0 0 12,0 0 6,0-1 2,0-1-6,0 2-32,0 0 20,0 0-11,0 0 14,0 0-14,0 0 20,0 0 7,0 0-8,0 0-33,0 0-4,0 0 35,0 0 9,0 0-23,0 0-112,-3 35-894,-2-12-538,2-19 1338,2-17 265,1 2-159,1-16-436,-7 13-4185,-2 5-2187</inkml:trace>
  <inkml:trace contextRef="#ctx0" brushRef="#br0" timeOffset="2057.944">241 584 4049,'0'0'1700,"0"0"-533,0 0-287,0 0-120,0 0-115,0 0 51,-19 2 2647,14 1-3233,0 0-1,0 0 0,1 1 1,-1 0-1,1 0 1,0 0-1,0 0 0,0 1 1,0 0-1,1 0 0,0 0 1,-2 4-110,-29 67 596,26-50-446,1 1 1,1-1 0,2 1-1,1 1 1,1-1 0,1 0 0,2 24-151,-1-19 85,2-23-38,-1 0 1,1 0-1,0-1 0,1 1 1,0-1-1,0 1 0,1-1 1,0 0-1,0-1 1,1 1-1,0-1 0,1 0 1,-1 0-1,1 0 0,1-1 1,-1 0-1,1 0 1,0 0-1,1-1-47,-3-3 26,-1 0-1,1 0 1,0-1-1,0 0 1,0 0-1,0 0 1,-1-1 0,1 0-1,0 1 1,0-2-1,0 1 1,0-1-1,0 1 1,0-1-1,0-1 1,0 1 0,-1-1-1,1 0 1,-1 0-1,1 0 1,-1 0-1,0-1 1,0 0-1,1 0-25,1-5 27,0 0 0,-1 0 0,1 0 0,-2-1 0,1 1 0,-1-1 0,-1 0 0,1-1 0,-1-3-27,5-18 54,-2 0 1,-1-9-55,11-47 17,-9 60-4,-1 7 16,-1 0 1,-1-1-1,-1 1 0,-1-1 1,0-4-30,-4 22 13,0-1 0,0 1 0,0-1 0,0 1 0,-1 0 0,1 0 0,-1 0 0,0 0 0,0 1 0,0-1 0,0 1 0,-3-2-13,-10-10 29,-38-52-68,51 66 46,0 0 26,0 0-1,0 1 1,1-1-1,-1 1 1,0 0 0,0 0-1,1 0 1,-1 0-1,0 0 1,1 1 0,-1-1-1,1 1 1,0 0-1,-2 1-32,-30 32-68,13-13 71,-8 7-23,2 1 1,1 0-1,-4 9 20,17-22-5,-11 20-49,21-30 43,-1-1-1,0 0 1,0 0 0,0 0-1,0 0 1,-1-1-1,0 0 1,0 0-1,0 0 1,-1-1-1,0 1 1,-5 2 11,72-10 473,62-8-461,-41 2 6,39 3-18,-24-3-59,-97 9-180,0 0-526,0 0-765,0 0-1050,-3-3-1720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23:01.189"/>
    </inkml:context>
    <inkml:brush xml:id="br0">
      <inkml:brushProperty name="width" value="0.05" units="cm"/>
      <inkml:brushProperty name="height" value="0.05" units="cm"/>
      <inkml:brushProperty name="color" value="#E71224"/>
    </inkml:brush>
  </inkml:definitions>
  <inkml:trace contextRef="#ctx0" brushRef="#br0">395 1 1720,'0'0'1339,"0"0"-520,0 0-333,0 0-101,0 0 40,0 0 173,0 0 77,0 0-150,0 0-162,0 0-75,0 0-25,0 0-21,0 0 1,0 0 29,0 0-18,0 0-9,0 0 18,0 0 19,0 0 37,0 0 47,0 0-13,0 0 12,0 0 30,0 0-20,0 0-42,0 0-50,0 0-30,0 0 29,0 0 39,0 0 13,0 0 3,0 0 24,0 0-23,0 0-35,0 0-33,0 0-8,0 0-8,0 0 17,0 0 6,0 0-30,0 0-27,0 0-60,0 0-41,0 0-35,0 0-27,0 0-25,0 0 46,0 0-1,0 0 2,0 0-2,0 0-13,0 0-20,0 0-29,0 0-10,0 0-10,0 0-14,0 0-32,0 0 22,0 0-22,32 0 82,-25 1 0,-1 0 0,0 1 0,0 0 0,0 0-1,0 0 1,0 1 0,0 0 0,2 1-31,9 5 120,-1 0-5,0 0 0,-1 0-1,13 12-114,22 14 335,-42-29-301,-1-1 0,0 1 1,0 0-1,-1 1 0,0-1 1,0 1-1,0 1 0,1 2-34,38 66 257,-37-62-228,13 21 128,-13-23-92,-1 0 0,0 1 0,0 0 0,-2 0 1,4 10-66,14 32 162,-1-7-15,23 57 106,-29-62-165,-8-23 5,-1 0 0,0 1 0,-1 5-93,0 12 66,-2 0 0,-1 1-1,-3 4-65,3 32 42,-1-42-83,-1-1 1,-2 1-1,-1 2 41,-4-7-11,0 11-96,5-37 97,-1-1-20,2-1 30,0 0 13,0 0-4,0 0-1,0 0 0,-8 19-277,7-17 266,0 0 0,0 0 0,0 0 0,0 0 0,0 0 0,1 0 0,-1 1 0,0-1 0,1 0 0,0 1 0,-1-1 3,1-1 6,0-1 2,0 0 0,0 0-8,0 0-26,0 0 12,0 0 6,0-1 2,0-1-6,0 2-32,0 0 20,0 0-11,0 0 14,0 0-14,0 0 20,0 0 7,0 0-8,0 0-33,0 0-4,0 0 35,0 0 9,0 0-23,0 0-112,-3 35-894,-2-12-538,2-19 1338,2-17 265,1 2-159,1-16-436,-7 13-4185,-2 5-2187</inkml:trace>
  <inkml:trace contextRef="#ctx0" brushRef="#br0" timeOffset="2057.944">241 584 4049,'0'0'1700,"0"0"-533,0 0-287,0 0-120,0 0-115,0 0 51,-19 2 2647,14 1-3233,0 0-1,0 0 0,1 1 1,-1 0-1,1 0 1,0 0-1,0 0 0,0 1 1,0 0-1,1 0 0,0 0 1,-2 4-110,-29 67 596,26-50-446,1 1 1,1-1 0,2 1-1,1 1 1,1-1 0,1 0 0,2 24-151,-1-19 85,2-23-38,-1 0 1,1 0-1,0-1 0,1 1 1,0-1-1,0 1 0,1-1 1,0 0-1,0-1 1,1 1-1,0-1 0,1 0 1,-1 0-1,1 0 0,1-1 1,-1 0-1,1 0 1,0 0-1,1-1-47,-3-3 26,-1 0-1,1 0 1,0-1-1,0 0 1,0 0-1,0 0 1,-1-1 0,1 0-1,0 1 1,0-2-1,0 1 1,0-1-1,0 1 1,0-1-1,0-1 1,0 1 0,-1-1-1,1 0 1,-1 0-1,1 0 1,-1 0-1,0-1 1,0 0-1,1 0-25,1-5 27,0 0 0,-1 0 0,1 0 0,-2-1 0,1 1 0,-1-1 0,-1 0 0,1-1 0,-1-3-27,5-18 54,-2 0 1,-1-9-55,11-47 17,-9 60-4,-1 7 16,-1 0 1,-1-1-1,-1 1 0,-1-1 1,0-4-30,-4 22 13,0-1 0,0 1 0,0-1 0,0 1 0,-1 0 0,1 0 0,-1 0 0,0 0 0,0 1 0,0-1 0,0 1 0,-3-2-13,-10-10 29,-38-52-68,51 66 46,0 0 26,0 0-1,0 1 1,1-1-1,-1 1 1,0 0 0,0 0-1,1 0 1,-1 0-1,0 0 1,1 1 0,-1-1-1,1 1 1,0 0-1,-2 1-32,-30 32-68,13-13 71,-8 7-23,2 1 1,1 0-1,-4 9 20,17-22-5,-11 20-49,21-30 43,-1-1-1,0 0 1,0 0 0,0 0-1,0 0 1,-1-1-1,0 0 1,0 0-1,0 0 1,-1-1-1,0 1 1,-5 2 11,72-10 473,62-8-461,-41 2 6,39 3-18,-24-3-59,-97 9-180,0 0-526,0 0-765,0 0-1050,-3-3-1720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23:01.189"/>
    </inkml:context>
    <inkml:brush xml:id="br0">
      <inkml:brushProperty name="width" value="0.05" units="cm"/>
      <inkml:brushProperty name="height" value="0.05" units="cm"/>
      <inkml:brushProperty name="color" value="#E71224"/>
    </inkml:brush>
  </inkml:definitions>
  <inkml:trace contextRef="#ctx0" brushRef="#br0">395 1 1720,'0'0'1339,"0"0"-520,0 0-333,0 0-101,0 0 40,0 0 173,0 0 77,0 0-150,0 0-162,0 0-75,0 0-25,0 0-21,0 0 1,0 0 29,0 0-18,0 0-9,0 0 18,0 0 19,0 0 37,0 0 47,0 0-13,0 0 12,0 0 30,0 0-20,0 0-42,0 0-50,0 0-30,0 0 29,0 0 39,0 0 13,0 0 3,0 0 24,0 0-23,0 0-35,0 0-33,0 0-8,0 0-8,0 0 17,0 0 6,0 0-30,0 0-27,0 0-60,0 0-41,0 0-35,0 0-27,0 0-25,0 0 46,0 0-1,0 0 2,0 0-2,0 0-13,0 0-20,0 0-29,0 0-10,0 0-10,0 0-14,0 0-32,0 0 22,0 0-22,32 0 82,-25 1 0,-1 0 0,0 1 0,0 0 0,0 0-1,0 0 1,0 1 0,0 0 0,2 1-31,9 5 120,-1 0-5,0 0 0,-1 0-1,13 12-114,22 14 335,-42-29-301,-1-1 0,0 1 1,0 0-1,-1 1 0,0-1 1,0 1-1,0 1 0,1 2-34,38 66 257,-37-62-228,13 21 128,-13-23-92,-1 0 0,0 1 0,0 0 0,-2 0 1,4 10-66,14 32 162,-1-7-15,23 57 106,-29-62-165,-8-23 5,-1 0 0,0 1 0,-1 5-93,0 12 66,-2 0 0,-1 1-1,-3 4-65,3 32 42,-1-42-83,-1-1 1,-2 1-1,-1 2 41,-4-7-11,0 11-96,5-37 97,-1-1-20,2-1 30,0 0 13,0 0-4,0 0-1,0 0 0,-8 19-277,7-17 266,0 0 0,0 0 0,0 0 0,0 0 0,0 0 0,1 0 0,-1 1 0,0-1 0,1 0 0,0 1 0,-1-1 3,1-1 6,0-1 2,0 0 0,0 0-8,0 0-26,0 0 12,0 0 6,0-1 2,0-1-6,0 2-32,0 0 20,0 0-11,0 0 14,0 0-14,0 0 20,0 0 7,0 0-8,0 0-33,0 0-4,0 0 35,0 0 9,0 0-23,0 0-112,-3 35-894,-2-12-538,2-19 1338,2-17 265,1 2-159,1-16-436,-7 13-4185,-2 5-2187</inkml:trace>
  <inkml:trace contextRef="#ctx0" brushRef="#br0" timeOffset="2057.944">241 584 4049,'0'0'1700,"0"0"-533,0 0-287,0 0-120,0 0-115,0 0 51,-19 2 2647,14 1-3233,0 0-1,0 0 0,1 1 1,-1 0-1,1 0 1,0 0-1,0 0 0,0 1 1,0 0-1,1 0 0,0 0 1,-2 4-110,-29 67 596,26-50-446,1 1 1,1-1 0,2 1-1,1 1 1,1-1 0,1 0 0,2 24-151,-1-19 85,2-23-38,-1 0 1,1 0-1,0-1 0,1 1 1,0-1-1,0 1 0,1-1 1,0 0-1,0-1 1,1 1-1,0-1 0,1 0 1,-1 0-1,1 0 0,1-1 1,-1 0-1,1 0 1,0 0-1,1-1-47,-3-3 26,-1 0-1,1 0 1,0-1-1,0 0 1,0 0-1,0 0 1,-1-1 0,1 0-1,0 1 1,0-2-1,0 1 1,0-1-1,0 1 1,0-1-1,0-1 1,0 1 0,-1-1-1,1 0 1,-1 0-1,1 0 1,-1 0-1,0-1 1,0 0-1,1 0-25,1-5 27,0 0 0,-1 0 0,1 0 0,-2-1 0,1 1 0,-1-1 0,-1 0 0,1-1 0,-1-3-27,5-18 54,-2 0 1,-1-9-55,11-47 17,-9 60-4,-1 7 16,-1 0 1,-1-1-1,-1 1 0,-1-1 1,0-4-30,-4 22 13,0-1 0,0 1 0,0-1 0,0 1 0,-1 0 0,1 0 0,-1 0 0,0 0 0,0 1 0,0-1 0,0 1 0,-3-2-13,-10-10 29,-38-52-68,51 66 46,0 0 26,0 0-1,0 1 1,1-1-1,-1 1 1,0 0 0,0 0-1,1 0 1,-1 0-1,0 0 1,1 1 0,-1-1-1,1 1 1,0 0-1,-2 1-32,-30 32-68,13-13 71,-8 7-23,2 1 1,1 0-1,-4 9 20,17-22-5,-11 20-49,21-30 43,-1-1-1,0 0 1,0 0 0,0 0-1,0 0 1,-1-1-1,0 0 1,0 0-1,0 0 1,-1-1-1,0 1 1,-5 2 11,72-10 473,62-8-461,-41 2 6,39 3-18,-24-3-59,-97 9-180,0 0-526,0 0-765,0 0-1050,-3-3-1720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26:58.482"/>
    </inkml:context>
    <inkml:brush xml:id="br0">
      <inkml:brushProperty name="width" value="0.05" units="cm"/>
      <inkml:brushProperty name="height" value="0.05" units="cm"/>
      <inkml:brushProperty name="color" value="#E71224"/>
    </inkml:brush>
  </inkml:definitions>
  <inkml:trace contextRef="#ctx0" brushRef="#br0">72 265 4049,'0'0'1063,"0"0"-176,0 0-218,0 0-55,0 0 164,0 0 96,3-2-111,0 1-323,1-1-1,-1 1 1,0-1 0,1 1 0,0 0 0,-1 1 0,1-1 0,1 0-440,57 1-265,-34 1 605,258-5 1017,128 2-560,-110 22-713,-118-18 69,407 19 15,3-2 284,-368-17-384,-23 9-42,17 11-26,-33-3 296,89-5-296,2602-17 1309,-2365 12-1142,-4 2 389,167-3 222,-403-10-795,-61-7 98,93-19-81,-132 10 24,172 2 45,-168 11 374,45-12-443,-103 2 145,-18 0 46,1 5-1,21 4-190,-8 4 525,-1-5 0,0-5-1,26-10-524,618-88 735,-486 84-331,122-14-185,-168 21 102,61 8-321,-45 3 149,370 3 328,-342 7-265,394 10 145,-605-11-334,-9-1 14,-1 2 1,0 2-1,0 3 0,0 2 0,3 3-37,319 86 56,-359-95-56,-1 1 0,0 1-1,0 0 1,0 1 0,-1 0-1,0 1 1,10 8 0,-21-14-2,1 1 1,-1-1-1,0 1 1,0-1-1,0 1 1,0 0-1,-1-1 1,1 1-1,0 0 1,-1 0-1,1-1 0,-1 2 2,7 14-3,27 34 28,31 34-25,-27-37 6,-18-19-1,-2 1 0,0 1 1,6 19-6,27 47 1,67 77 28,-72-109-10,-41-57-20,-1 1-1,0-1 0,0 0 1,-1 1-1,0 0 0,0 0 0,-1 0 1,0 0-1,-1 0 0,1 1 2,0 23 6,-1 1 1,-1 4-7,0-8 3,0-16-3,-1 0 1,0 0-1,-1 0 0,0 0 1,-1-1-1,0 1 0,-2-1 1,0 4-1,-15 37 13,9-23-15,-1-1 0,-1 0 1,-15 25 1,-52 64 73,-26 22-73,13-16 15,67-91-4,-2-1 0,-1-2 0,-1-1 0,-2-1 0,-1-1 0,-1-2 0,-27 15-11,-237 155 49,277-184-34,-1-1-1,0-1 0,0 0 0,-1-2 0,-2 0-14,-119 27 72,9-2-37,4 5 49,-1-6 0,-81 8-84,89-18 131,-32 14-131,47-10 97,-105 11-97,-140-15 134,102-10-123,-498 23-57,540-33 46,70-3 1,-1 6-1,-123 22 0,101-1 44,-2-8 0,-149-2-44,-910-16 16,1067-6 14,-14-8-30,-56-4 17,-494 0 1,484 14-14,17 0-33,-622-22-62,326 13 40,192 7-72,-86-20 123,-331-27-63,574 40 61,-51-16 2,78 8 72,0 7-1,-42 5-71,-976 9 99,953 8-99,51 0 7,-504 39 202,435-31-131,-76-11-78,3 0 33,-67-2 237,235-3-186,122-1-46,-1 0-1,0 0 0,1-1 0,-1 0 0,1 0 0,-1 0-37,-21-7 84,-9-2-100,1 0 0,-36-18 16,37 14-23,-1 2-1,-36-9 24,52 18-11,12 3 10,1 0 1,-1-1 0,1 1-1,0-2 1,0 1 0,0-1-1,0 0 1,0 0 0,-4-3 0,7-24 167,-4 17-171,0 0 0,0 0 0,-1 1 0,-1 0 0,0 1 4,2 3-4,0-1 0,1 0 0,1 0-1,-1 0 1,1-1 0,1 0 0,0 0 0,0-1-1,1 1 1,0-3 4,-3-23-12,2-1-1,0-22 13,3 29 0,-1 1 0,-1 0 0,-2-1 0,-7-23 0,4 21-6,1 0 0,2 0 0,-1-24 6,1 11 3,-6-23-3,3 17-5,2-1-1,3 0 0,2 0 1,2-24 5,-4-91-11,3 147 9,-6-57-49,4 0 0,5-32 51,0 92-28,1 0 0,1 0 0,1 0 0,0 1 0,1 0 0,3-5 28,17-49-136,-22 45 70,0-1 0,-1 0-1,-2 1 1,-1-1 0,-1-13 66,0-10-47,1 43 40,1 1 0,0-1-1,0 0 1,1 0-1,0 1 1,0-2 7,0 1-8,0 0-1,0 1 1,-1-1-1,0 0 1,0 0 0,0-2 8,0-2-26,0 0 1,1 1 0,0-1-1,1 1 1,0-1 0,0 1-1,5-8 26,-6 15-6,-1 1-2,-1 1-2,2-4-114,1-1-1,-1 0 1,0-1 0,0 1-1,0 0 1,-1 0-1,1-5 125,-2 9-9,0 1-12,0 0-27,0 0 4,0 0 12,0 0-40,0 0-26,0 0-18,0 0 8,0 0 46,0 0 3,0 0 7,0 0-4,0 0-4,0 0 8,0 0-9,0 0-21,0 0 25,0 0 4,0 0 10,0 0 28,15-32-510,-13 30 1365,3-4-3478,-4 6 2396,-1 0 0,0-1 1,0 1-1,0-1 1,0 1-1,0 0 1,0-1-1,1 1 0,-1-1 1,0 1-1,0 0 1,0-1-1,0 1 1,-1-1-1,1 1 0,0-1 1,0 1-1,0 0 1,0-1-1,0 1 1,0-1-1,-1 1 0,1 0 1,0-1-1,0 1 1,0 0-1,-1-1 1,1 1-1,0 0 1,-1-1-1,1 1 0,0 0 1,-1 0-1,1-1 242,-16-9-5730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24.520"/>
    </inkml:context>
    <inkml:brush xml:id="br0">
      <inkml:brushProperty name="width" value="0.05" units="cm"/>
      <inkml:brushProperty name="height" value="0.05" units="cm"/>
    </inkml:brush>
  </inkml:definitions>
  <inkml:trace contextRef="#ctx0" brushRef="#br0">1066 0 1072,'0'0'1140,"0"0"-337,0 0-87,0 0-3,0 0-48,1 1 6213,1-1-3561,17 8-3363,5 7 274,-1 1 1,0 1 0,-2 0-1,0 2 1,-1 1-1,0 0 1,10 16-229,-25-31 19,12 15 96,0 0 0,-1 1 0,-1 1 0,-1 1 0,-1 0 0,-1 0 0,-1 1 0,-1 1 0,-1 0 0,4 23-115,-7-12 355,-2 1 1,-1 0 0,-2 0-1,-2 13-355,1-5 109,0-45-88,0 0 27,0 0 1,0 0 3,0 0 20,0 0 22,0 0 7,0 0-18,0 1-62,0 1-20,1 15 21,0-15-11,-1 1-1,1-1 0,-1 1 0,0-1 0,0 1 0,0-1 1,0 1-1,-1-1 0,1 1 0,-1-1 0,1 1 0,-1-1-10,-5 11-6,1 1 0,0-1 0,1 1 0,0-1-1,1 1 1,1 0 0,0 1 0,1 5 6,1-20-7,-1 0 1,-1 0 6,2 0 6,0 0 2,0 0 0,0 0-2,0 0-13,0 0-6,0 0 2,0 0-2,0 0-7,0 0-42,0 0-18,0 0-32,0 0-5,0 0 8,0 0-41,0 0-195,-1-5-350,-11-56-3762,5 26-1800</inkml:trace>
  <inkml:trace contextRef="#ctx0" brushRef="#br0" timeOffset="1487.938">1 480 1408,'0'0'2035,"0"0"-641,0 0-251,0 0-231,0 0-184,0 0 8,2-5 4085,16-19-4769,-12 18-28,0 1 0,0 0 0,1 1-1,-1-1 1,1 1 0,0 1-1,0-1 1,0 1 0,1 0-1,-1 1 1,1 0 0,0 0-1,-1 0 1,1 1 0,0 0 0,0 1-1,1 0-23,-8 0-1,0 1-1,0 0 0,0-1 1,0 1-1,0 0 0,0 0 0,0-1 1,0 1-1,0 0 0,0 0 1,-1 0-1,1 0 0,0 0 1,-1 1-1,1-1 0,0 0 1,-1 0-1,1 0 0,-1 0 1,0 1-1,1-1 0,-1 0 1,0 0-1,0 1 0,0 0 2,5 36 126,-4-36-106,1 35 302,-1 29-322,-1-53 56,-1 0 0,-1 0-1,0-1 1,-1 1 0,0 0-1,-4 10-55,6-22 18,1-1 0,-1 1 1,1-1-1,0 1 0,-1-1 0,1 1 0,0 0 0,-1-1 0,1 1 0,0 0 0,0-1 0,0 1 0,-1-1 0,1 1 0,0 0 0,0-1 0,0 1 0,0 0 0,0-1 0,0 1 0,1 0 0,-1-1 0,0 1 1,0 0-1,0-1 0,1 1 0,-1 0 0,0-1 0,1 1 0,-1-1 0,0 1 0,1-1 0,-1 1 0,1-1 0,-1 1 0,0-1 0,1 1 0,0-1 0,-1 1 0,1-1 0,-1 0-18,32 1 572,-22-2-674,110-4 158,-119 5-136,-1 0-143,0 0-182,0 0-182,0 0-225,0 0-423,0 0-707,0-1-1050,0-1-1269</inkml:trace>
  <inkml:trace contextRef="#ctx0" brushRef="#br0" timeOffset="2475.485">395 416 2937,'0'0'1431,"0"0"-549,0 0-8,0 0 33,0 0-38,0 0-23,0 0-129,0 0-170,0 18 1075,3 19-1147,0-1 0,3 1 0,1-1 0,3 8-475,-9-42 8,0 1 0,0 0 0,1 0 0,-1 0-1,0 0 1,1-1 0,0 1 0,0-1 0,0 1-1,0-1 1,0 0 0,0 1 0,0-1 0,1 0 0,-1-1-1,1 1 1,0 0 0,-1-1 0,1 1 0,0-1-1,0 0 1,0 0 0,0 0 0,0 0 0,0-1-8,12 3 35,-1-1 0,0-1 0,1 0 0,13-1-35,-13 0-9,-14-1 15,0 1 1,0-1-1,0 0 0,-1 1 1,1-1-1,0 0 0,0 0 1,0 1-1,0-1 0,-1 0 1,1 0-1,0 0 0,-1 0 1,1 0-1,-1 0 0,1 0 1,-1 0-1,1 0 0,-1 0 1,0-1-1,0 1 0,1 0 1,-1 0-1,0-1-6,6-36 96,-6 33-75,2-68 183,-3 39-181,1 32-19,0 0-1,0 0 1,0 0-1,-1 0 1,1 0 0,-1 0-1,1 0 1,-1 0-1,0 0 1,1 1 0,-1-1-1,0 0 1,0 0-1,-1 0 1,1 1 0,0-1-1,0 1 1,-1-1-1,1 1 1,-1-1 0,1 1-1,-1 0 1,0 0 0,0 0-1,1 0 1,-1 0-1,0 0 1,-1 0-4,-7-2-28,0 0 0,0 1 1,0 0-1,0 1 0,-6-1 28,8 2-25,-1-1-1,1 0 1,0-1-1,0 0 1,-4-1 25,12 3-23,0-1 0,0 1 0,0 0 0,-1 0 0,1 0 1,0 0-1,0 0 0,-1-1 0,1 1 0,0 0 0,0 0 0,0 0 0,-1 0 1,1 0-1,0 0 0,0 0 0,-1 0 0,1 0 0,0 0 0,0 0 1,-1 0-1,1 0 0,0 0 0,0 0 0,0 0 0,-1 0 0,1 0 1,0 0-1,0 1 0,-1-1 0,1 0 0,0 0 0,0 0 0,0 0 0,0 0 1,-1 1-1,1-1 0,0 0 0,0 0 0,0 0 0,0 1 0,0-1 1,-1 0-1,1 0 0,0 0 0,0 1 0,0-1 0,0 0 0,0 0 1,0 0-1,0 1 0,0-1 0,0 0 0,0 0 0,0 1 0,0-1 0,0 0 1,0 0-1,0 1 0,0-1 23,0 0-141,0 1 1,0-1-1,0 0 1,0 1-1,0-1 1,0 0-1,0 0 1,0 1-1,0-1 1,0 0-1,0 1 1,0-1-1,0 0 1,-1 1-1,1-1 1,0 0-1,0 0 1,0 1-1,0-1 1,-1 0-1,1 0 1,0 1-1,0-1 1,-1 0-1,1 0 1,0 0-1,0 1 1,-1-1-1,1 0 1,0 0-1,-1 0 1,1 0-1,0 0 1,-1 0-1,1 1 1,0-1-1,0 0 1,-1 0 140,-2 0-2878</inkml:trace>
  <inkml:trace contextRef="#ctx0" brushRef="#br0" timeOffset="3529.533">729 165 4433,'0'0'1171,"0"0"-208,0 0 70,0 0-40,0 0-73,0 0-99,-12 12 1238,6 23-1740,2 1-1,1 0 1,2 0-1,1 3-318,0-37 15,1-1-15,-1 0 0,0 0 0,0 0 0,0 0 0,1 0 0,-1 0 0,0 0 0,1 0 0,-1 0 0,1 0 1,-1 0-1,1 0 0,0 0 0,-1-1 0,1 1 0,0 0 0,-1 0 0,1-1 0,0 1 0,0 0 0,0-1 0,0 1 1,0-1-1,0 1 0,0-1 0,0 1 0,0-1 0,0 0 0,0 1 0,0-1 0,0 0 0,0 0 0,1 0 0,43 1 0,-31-2 87,-12 1-73,-1-1 0,0 1-1,0-1 1,1 1 0,-1-1 0,0 0 0,0 0-1,0 1 1,0-1 0,0 0 0,0 0 0,0 0 0,0 0-1,0 0 1,-1 0 0,1-1 0,0 1 0,-1 0-1,1 0 1,0 0 0,-1-1 0,0 1 0,1 0 0,-1-1-1,0 1 1,0 0 0,1-1 0,-1 1 0,0-2-14,3-45 191,-3 45-182,0-28 76,1 23-74,0-1 0,-1 0-1,0 0 1,-1 1 0,1-1 0,-2 0-1,0 0 1,0 1 0,-3-8-11,-2-3-63,7 18 92,0 0-1,0 0 0,-1 1 1,1-1-1,0 0 0,-1 0 1,1 0-1,-1 0 0,1 0 1,-1 0-1,1 1 1,-1-1-1,0 0 0,1 0 1,-1 1-1,-1-1-28,-26-3 321,27 4-352,1 0-103,0 0-29,0 26-851,0-24 793,-4 13-3048,-2-9-1772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35.414"/>
    </inkml:context>
    <inkml:brush xml:id="br0">
      <inkml:brushProperty name="width" value="0.05" units="cm"/>
      <inkml:brushProperty name="height" value="0.05" units="cm"/>
    </inkml:brush>
  </inkml:definitions>
  <inkml:trace contextRef="#ctx0" brushRef="#br0">0 222 520,'0'0'1768,"0"0"-789,0 0-293,0 0-94,0 0-44,0 0 3,0 0 2,0 0 93,0 0 89,0 0 7,0 0-51,0 0-76,0 0-37,0 0 22,0 0-42,0 0-112,0 0-69,0 0-29,10-20 393,-5 13-711,0 2 0,0-1 1,1 0-1,0 1 0,0 0 1,0 1-1,0-1 1,1 1-1,0 0 0,0 1 1,0 0-1,6-3-30,1 2 39,-1 1-1,0 0 0,1 1 1,0 0-1,0 1 0,9 1-38,-22 0 0,0 0-1,0 1 1,0-1-1,-1 1 1,1-1-1,0 1 1,-1 0-1,1-1 1,0 1-1,-1 0 1,1-1-1,-1 1 1,1 0-1,-1 0 1,1-1-1,-1 1 1,0 0-1,1 0 1,-1 0-1,0 0 1,0-1-1,1 1 1,-1 0-1,0 0 1,0 0-1,0 0 1,0 0-1,0 0 1,1 28-2,-1-27 2,0 20-4,1-10 101,0-1 1,-2 1 0,1-1 0,-1 1 0,-1-1 0,0 1-1,-1-1 1,0 0 0,-1 0 0,-1 4-98,-24 57 83,20-46-35,-1-1 1,-9 14-49,16-35 97,0 0 1,0-1 0,0 1-1,0-1 1,0 0 0,-1 0-1,1 0 1,-1 0-1,0 0 1,0-1 0,-3 2-98,3-2-1,0 0 0,0 0 0,0 1 0,1 0 0,-1 0 0,1 0 0,-1 0 0,1 0 0,0 0 0,1 1 0,-3 2 1,5-6 12,0 1 0,0-1 1,0 0-1,0 0 0,0 0 1,0 0-1,0 0 0,0 0 1,0 0-1,0 0 0,0 0 1,0 1-1,0-1 0,0 0 1,0 0-1,0 0 0,0 0 0,0 0 1,0 0-1,0 0 0,0 0 1,0 0-1,0 1 0,0-1 1,0 0-1,0 0 0,0 0 1,0 0-1,0 0 0,0 0 1,0 0-1,0 0 0,0 0 1,0 0-1,1 0 0,-1 0 1,0 1-1,0-1 0,0 0 0,0 0 1,0 0-1,0 0 0,0 0 1,0 0-1,0 0 0,1 0 1,-1 0-1,0 0 0,0 0 1,0 0-1,0 0 0,0 0 1,0 0-1,0 0 0,0 0 1,0 0-1,1 0 0,-1 0 1,0 0-1,0 0-12,12-2 252,21-8-315,-23 7 184,19-3-74,0 1 0,0 1 0,0 2-1,1 1 1,13 2-47,-31-1 18,-11 0-35,-1 0-54,0 0-55,0 0-50,0 0-60,0 0-124,0 0-227,0 0-359,0 23-7130,0-9 3694</inkml:trace>
  <inkml:trace contextRef="#ctx0" brushRef="#br0" timeOffset="757.914">437 259 3121,'0'0'2204,"0"0"-513,0 0-240,0 0-224,0 0-148,0 0-124,0 0-139,0 0-223,0 0-203,0 0-154,0 0-79,0 8 137,-2 55 369,0-29-595,2 0 1,1 0-1,2 1-68,-3-33 0,1 0-1,-1 0 1,1 0-1,-1-1 1,1 1 0,0 0-1,0-1 1,0 1 0,0 0-1,0-1 1,0 1-1,0-1 1,0 1 0,0-1-1,1 0 1,-1 0 0,1 1-1,-1-1 1,1 0-1,-1 0 1,1 0 0,0-1-1,-1 1 1,1 0 0,0-1-1,0 1 1,-1-1-1,1 1 1,7 1 56,0-1 0,0 0 0,1-1 0,-1 0 0,3 0-56,1 0 136,-10 0-118,0-1-1,0 1 1,0-1-1,0 1 1,-1-1-1,1 0 1,0 0-1,0 0 1,-1 0-1,1-1 1,-1 1-1,1-1 0,-1 0 1,1 1-1,-1-1 1,0 0-1,0 0 1,0 0-1,0-1 1,0 1-1,-1 0 1,1-1-1,-1 0 1,1 1-1,-1-1 1,0 0-1,0 1 1,0-1-1,0 0-17,2-9 84,0 0-1,-1 0 1,0 0-1,0 0 1,-2 0 0,1-7-84,-1-6 80,-2-1 0,0 1 0,-3-12-80,3 26 1,-1 1 1,1 0-1,-2 1 0,0-1 0,0 0 1,0 1-1,-1 0 0,-1 0 1,1 1-1,-1-1-1,5 8-5,0 0 0,0 1 1,0-1-1,0 0 0,0 0 0,0 1 1,0-1-1,0 1 0,0-1 0,0 1 1,0-1-1,0 1 0,0 0 0,0-1 1,-1 1-1,1 0 0,0 0 0,0 0 0,0 0 1,-1 0-1,1 0 0,0 0 0,0 0 1,0 0-1,0 1 0,-1-1 0,1 0 1,0 1-1,0-1 0,0 1 0,0 0 1,0-1-1,0 1 0,0 0 0,0-1 1,0 1-1,0 0 0,0 0 5,-6 5-86,1 0 1,-1 1-1,1 0 0,-3 4 86,5-6-40,4-5 43,-8 9-224,0 0-1,1 0 1,1 1-1,0 0 0,0 0 1,0 2 221,4-8-84,1-1 0,0 1 0,1-1 0,-1 1 1,0 0-1,1-1 0,0 1 0,0 0 0,0-1 0,0 1 0,1 0 0,-1-1 1,1 1-1,0-1 0,0 1 0,0-1 0,1 1 0,-1-1 0,1 0 0,0 0 0,1 2 84,5 9-268,-1-1 0,-1 1 0,0 1-1,0-1 1,-2 1 0,0 0 0,2 13 268,1 11-2650</inkml:trace>
  <inkml:trace contextRef="#ctx0" brushRef="#br0" timeOffset="1648.556">851 138 1688,'0'0'3935,"0"0"-2471,0 0-775,0 0-266,0 0-96,0 0 9,-1 8 20,-5 62 976,0-21-402,3 1 0,2-1 0,2 2-930,-1-46 19,1-1 0,0 0-1,-1 0 1,1 0 0,1 0-1,-1 0 1,1 0 0,-1 0 0,1 0-1,0 0 1,1-1 0,-1 1-1,1-1 1,-1 1 0,1-1 0,0 0-1,0 0 1,0 0 0,1-1-1,-1 1 1,1-1 0,-1 0-1,1 0 1,0 0 0,0 0 0,0-1-1,0 1 1,0-1 0,0 0-1,0 0 1,1-1 0,-1 1 0,0-1-1,0 0 1,3 0-19,-4 0 52,0 0-1,0 0 1,0 0-1,0-1 1,0 1-1,0-1 1,0 0 0,0 1-1,0-1 1,0-1-1,-1 1 1,1 0 0,0-1-1,-1 1 1,1-1-1,-1 0 1,2-1-52,0-1 88,-1-1 1,1 0-1,-1 0 1,0 0-1,0-1 0,0 1 1,-1-1-1,1-3-88,4-12 108,-2 0-1,0-1 0,-2 0 0,0 0 0,-1 0 0,-1 0 1,-1 0-1,-4-21-107,4 40 9,0 0 1,0 0-1,-1 1 1,1-1-1,-1 0 1,0 0-1,0 1 1,0-1-1,0 1 1,-1-1-1,1 1 1,-1-1-1,1 1 1,-1 0-1,0 0 1,0 0-1,0 0 1,0 0-1,0 0 1,0 0-1,0 0 1,-1 1-1,1 0 1,-1-1-1,1 1 1,-1 0-1,-1 0-9,-5-2-528,-1 1 1,0 0-1,0 0 0,0 1 1,0 0-1,-10 2 528,19-1-42,0 0 0,1 1 0,-1-1 0,0 1 0,1-1 0,-1 1 0,1-1 0,-1 1 1,0-1-1,1 1 0,-1 0 0,1-1 0,0 1 0,-1 0 0,1 0 0,0-1 0,-1 1 0,1 0 0,0 0 0,0-1 0,-1 1 0,1 0 1,0 0-1,0 0 0,0 0 42,-4 30-638,3-23 315,-3 44-2975,1-33-1201</inkml:trace>
  <inkml:trace contextRef="#ctx0" brushRef="#br0" timeOffset="3269.211">1367 459 592,'0'0'890,"0"0"-389,0 0-229,0 0 128,0 0 384,0 0 305,0 0 170,0 0-142,0 0-267,0 0-106,0 0-83,0 0-77,0 0-91,0 0-51,0 0-23,0 0-4,0 0 28,0 0 21,0 0-75,0 0-105,0 0-74,0 0-5,0 0 6,0 0 7,0 0 1,0 0 28,0 0 6,0 0 13,0 0-13,0 0-21,0-3-1,1-10-83,1 0 1,0-1-1,1 1 1,4-10-149,7-39 163,-10 1 496,-2-1 0,-4-8-659,1-5-91,4 69-5,3 13-114,4 11-93,25 63 376,7 6-73,-24-51 26,16 32 45,-30-62-64,0 0-1,0 1 1,1-2 0,0 1 0,0-1-1,0 1 1,1-1 0,4 3-7,-5-6 42,1-1 1,-1 1 0,1-1 0,-1 0 0,1 0-1,0 0 1,0-1 0,-1 0 0,1 0 0,0 0-1,5-2-42,12 1 131,-23 1-106,10-13 809,-3-7-608,-1-1 1,-2 0-1,0 0 1,-1 0-1,-1 0 0,0-7-226,5-48 22,-2 28 70,-1 1 0,-3-16-92,1 107-6500,-8-26 2190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24.520"/>
    </inkml:context>
    <inkml:brush xml:id="br0">
      <inkml:brushProperty name="width" value="0.05" units="cm"/>
      <inkml:brushProperty name="height" value="0.05" units="cm"/>
    </inkml:brush>
  </inkml:definitions>
  <inkml:trace contextRef="#ctx0" brushRef="#br0">1066 0 1072,'0'0'1140,"0"0"-337,0 0-87,0 0-3,0 0-48,1 1 6213,1-1-3561,17 8-3363,5 7 274,-1 1 1,0 1 0,-2 0-1,0 2 1,-1 1-1,0 0 1,10 16-229,-25-31 19,12 15 96,0 0 0,-1 1 0,-1 1 0,-1 1 0,-1 0 0,-1 0 0,-1 1 0,-1 1 0,-1 0 0,4 23-115,-7-12 355,-2 1 1,-1 0 0,-2 0-1,-2 13-355,1-5 109,0-45-88,0 0 27,0 0 1,0 0 3,0 0 20,0 0 22,0 0 7,0 0-18,0 1-62,0 1-20,1 15 21,0-15-11,-1 1-1,1-1 0,-1 1 0,0-1 0,0 1 0,0-1 1,0 1-1,-1-1 0,1 1 0,-1-1 0,1 1 0,-1-1-10,-5 11-6,1 1 0,0-1 0,1 1 0,0-1-1,1 1 1,1 0 0,0 1 0,1 5 6,1-20-7,-1 0 1,-1 0 6,2 0 6,0 0 2,0 0 0,0 0-2,0 0-13,0 0-6,0 0 2,0 0-2,0 0-7,0 0-42,0 0-18,0 0-32,0 0-5,0 0 8,0 0-41,0 0-195,-1-5-350,-11-56-3762,5 26-1800</inkml:trace>
  <inkml:trace contextRef="#ctx0" brushRef="#br0" timeOffset="1487.938">1 480 1408,'0'0'2035,"0"0"-641,0 0-251,0 0-231,0 0-184,0 0 8,2-5 4085,16-19-4769,-12 18-28,0 1 0,0 0 0,1 1-1,-1-1 1,1 1 0,0 1-1,0-1 1,0 1 0,1 0-1,-1 1 1,1 0 0,0 0-1,-1 0 1,1 1 0,0 0 0,0 1-1,1 0-23,-8 0-1,0 1-1,0 0 0,0-1 1,0 1-1,0 0 0,0 0 0,0-1 1,0 1-1,0 0 0,0 0 1,-1 0-1,1 0 0,0 0 1,-1 1-1,1-1 0,0 0 1,-1 0-1,1 0 0,-1 0 1,0 1-1,1-1 0,-1 0 1,0 0-1,0 1 0,0 0 2,5 36 126,-4-36-106,1 35 302,-1 29-322,-1-53 56,-1 0 0,-1 0-1,0-1 1,-1 1 0,0 0-1,-4 10-55,6-22 18,1-1 0,-1 1 1,1-1-1,0 1 0,-1-1 0,1 1 0,0 0 0,-1-1 0,1 1 0,0 0 0,0-1 0,0 1 0,-1-1 0,1 1 0,0 0 0,0-1 0,0 1 0,0 0 0,0-1 0,0 1 0,1 0 0,-1-1 0,0 1 1,0 0-1,0-1 0,1 1 0,-1 0 0,0-1 0,1 1 0,-1-1 0,0 1 0,1-1 0,-1 1 0,1-1 0,-1 1 0,0-1 0,1 1 0,0-1 0,-1 1 0,1-1 0,-1 0-18,32 1 572,-22-2-674,110-4 158,-119 5-136,-1 0-143,0 0-182,0 0-182,0 0-225,0 0-423,0 0-707,0-1-1050,0-1-1269</inkml:trace>
  <inkml:trace contextRef="#ctx0" brushRef="#br0" timeOffset="2475.485">395 416 2937,'0'0'1431,"0"0"-549,0 0-8,0 0 33,0 0-38,0 0-23,0 0-129,0 0-170,0 18 1075,3 19-1147,0-1 0,3 1 0,1-1 0,3 8-475,-9-42 8,0 1 0,0 0 0,1 0 0,-1 0-1,0 0 1,1-1 0,0 1 0,0-1 0,0 1-1,0-1 1,0 0 0,0 1 0,0-1 0,1 0 0,-1-1-1,1 1 1,0 0 0,-1-1 0,1 1 0,0-1-1,0 0 1,0 0 0,0 0 0,0 0 0,0-1-8,12 3 35,-1-1 0,0-1 0,1 0 0,13-1-35,-13 0-9,-14-1 15,0 1 1,0-1-1,0 0 0,-1 1 1,1-1-1,0 0 0,0 0 1,0 1-1,0-1 0,-1 0 1,1 0-1,0 0 0,-1 0 1,1 0-1,-1 0 0,1 0 1,-1 0-1,1 0 0,-1 0 1,0-1-1,0 1 0,1 0 1,-1 0-1,0-1-6,6-36 96,-6 33-75,2-68 183,-3 39-181,1 32-19,0 0-1,0 0 1,0 0-1,-1 0 1,1 0 0,-1 0-1,1 0 1,-1 0-1,0 0 1,1 1 0,-1-1-1,0 0 1,0 0-1,-1 0 1,1 1 0,0-1-1,0 1 1,-1-1-1,1 1 1,-1-1 0,1 1-1,-1 0 1,0 0 0,0 0-1,1 0 1,-1 0-1,0 0 1,-1 0-4,-7-2-28,0 0 0,0 1 1,0 0-1,0 1 0,-6-1 28,8 2-25,-1-1-1,1 0 1,0-1-1,0 0 1,-4-1 25,12 3-23,0-1 0,0 1 0,0 0 0,-1 0 0,1 0 1,0 0-1,0 0 0,-1-1 0,1 1 0,0 0 0,0 0 0,0 0 0,-1 0 1,1 0-1,0 0 0,0 0 0,-1 0 0,1 0 0,0 0 0,0 0 1,-1 0-1,1 0 0,0 0 0,0 0 0,0 0 0,-1 0 0,1 0 1,0 0-1,0 1 0,-1-1 0,1 0 0,0 0 0,0 0 0,0 0 0,0 0 1,-1 1-1,1-1 0,0 0 0,0 0 0,0 0 0,0 1 0,0-1 1,-1 0-1,1 0 0,0 0 0,0 1 0,0-1 0,0 0 0,0 0 1,0 0-1,0 1 0,0-1 0,0 0 0,0 0 0,0 1 0,0-1 0,0 0 1,0 0-1,0 1 0,0-1 23,0 0-141,0 1 1,0-1-1,0 0 1,0 1-1,0-1 1,0 0-1,0 0 1,0 1-1,0-1 1,0 0-1,0 1 1,0-1-1,0 0 1,-1 1-1,1-1 1,0 0-1,0 0 1,0 1-1,0-1 1,-1 0-1,1 0 1,0 1-1,0-1 1,-1 0-1,1 0 1,0 0-1,0 1 1,-1-1-1,1 0 1,0 0-1,-1 0 1,1 0-1,0 0 1,-1 0-1,1 1 1,0-1-1,0 0 1,-1 0 140,-2 0-2878</inkml:trace>
  <inkml:trace contextRef="#ctx0" brushRef="#br0" timeOffset="3529.533">729 165 4433,'0'0'1171,"0"0"-208,0 0 70,0 0-40,0 0-73,0 0-99,-12 12 1238,6 23-1740,2 1-1,1 0 1,2 0-1,1 3-318,0-37 15,1-1-15,-1 0 0,0 0 0,0 0 0,0 0 0,1 0 0,-1 0 0,0 0 0,1 0 0,-1 0 0,1 0 1,-1 0-1,1 0 0,0 0 0,-1-1 0,1 1 0,0 0 0,-1 0 0,1-1 0,0 1 0,0 0 0,0-1 0,0 1 1,0-1-1,0 1 0,0-1 0,0 1 0,0-1 0,0 0 0,0 1 0,0-1 0,0 0 0,0 0 0,1 0 0,43 1 0,-31-2 87,-12 1-73,-1-1 0,0 1-1,0-1 1,1 1 0,-1-1 0,0 0 0,0 0-1,0 1 1,0-1 0,0 0 0,0 0 0,0 0 0,0 0-1,0 0 1,-1 0 0,1-1 0,0 1 0,-1 0-1,1 0 1,0 0 0,-1-1 0,0 1 0,1 0 0,-1-1-1,0 1 1,0 0 0,1-1 0,-1 1 0,0-2-14,3-45 191,-3 45-182,0-28 76,1 23-74,0-1 0,-1 0-1,0 0 1,-1 1 0,1-1 0,-2 0-1,0 0 1,0 1 0,-3-8-11,-2-3-63,7 18 92,0 0-1,0 0 0,-1 1 1,1-1-1,0 0 0,-1 0 1,1 0-1,-1 0 0,1 0 1,-1 0-1,1 1 1,-1-1-1,0 0 0,1 0 1,-1 1-1,-1-1-28,-26-3 321,27 4-352,1 0-103,0 0-29,0 26-851,0-24 793,-4 13-3048,-2-9-1772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35.414"/>
    </inkml:context>
    <inkml:brush xml:id="br0">
      <inkml:brushProperty name="width" value="0.05" units="cm"/>
      <inkml:brushProperty name="height" value="0.05" units="cm"/>
    </inkml:brush>
  </inkml:definitions>
  <inkml:trace contextRef="#ctx0" brushRef="#br0">0 222 520,'0'0'1768,"0"0"-789,0 0-293,0 0-94,0 0-44,0 0 3,0 0 2,0 0 93,0 0 89,0 0 7,0 0-51,0 0-76,0 0-37,0 0 22,0 0-42,0 0-112,0 0-69,0 0-29,10-20 393,-5 13-711,0 2 0,0-1 1,1 0-1,0 1 0,0 0 1,0 1-1,0-1 1,1 1-1,0 0 0,0 1 1,0 0-1,6-3-30,1 2 39,-1 1-1,0 0 0,1 1 1,0 0-1,0 1 0,9 1-38,-22 0 0,0 0-1,0 1 1,0-1-1,-1 1 1,1-1-1,0 1 1,-1 0-1,1-1 1,0 1-1,-1 0 1,1-1-1,-1 1 1,1 0-1,-1 0 1,1-1-1,-1 1 1,0 0-1,1 0 1,-1 0-1,0 0 1,0-1-1,1 1 1,-1 0-1,0 0 1,0 0-1,0 0 1,0 0-1,0 0 1,1 28-2,-1-27 2,0 20-4,1-10 101,0-1 1,-2 1 0,1-1 0,-1 1 0,-1-1 0,0 1-1,-1-1 1,0 0 0,-1 0 0,-1 4-98,-24 57 83,20-46-35,-1-1 1,-9 14-49,16-35 97,0 0 1,0-1 0,0 1-1,0-1 1,0 0 0,-1 0-1,1 0 1,-1 0-1,0 0 1,0-1 0,-3 2-98,3-2-1,0 0 0,0 0 0,0 1 0,1 0 0,-1 0 0,1 0 0,-1 0 0,1 0 0,0 0 0,1 1 0,-3 2 1,5-6 12,0 1 0,0-1 1,0 0-1,0 0 0,0 0 1,0 0-1,0 0 0,0 0 1,0 0-1,0 0 0,0 0 1,0 1-1,0-1 0,0 0 1,0 0-1,0 0 0,0 0 0,0 0 1,0 0-1,0 0 0,0 0 1,0 0-1,0 1 0,0-1 1,0 0-1,0 0 0,0 0 1,0 0-1,0 0 0,0 0 1,0 0-1,0 0 0,0 0 1,0 0-1,1 0 0,-1 0 1,0 1-1,0-1 0,0 0 0,0 0 1,0 0-1,0 0 0,0 0 1,0 0-1,0 0 0,1 0 1,-1 0-1,0 0 0,0 0 1,0 0-1,0 0 0,0 0 1,0 0-1,0 0 0,0 0 1,0 0-1,1 0 0,-1 0 1,0 0-1,0 0-12,12-2 252,21-8-315,-23 7 184,19-3-74,0 1 0,0 1 0,0 2-1,1 1 1,13 2-47,-31-1 18,-11 0-35,-1 0-54,0 0-55,0 0-50,0 0-60,0 0-124,0 0-227,0 0-359,0 23-7130,0-9 3694</inkml:trace>
  <inkml:trace contextRef="#ctx0" brushRef="#br0" timeOffset="757.914">437 259 3121,'0'0'2204,"0"0"-513,0 0-240,0 0-224,0 0-148,0 0-124,0 0-139,0 0-223,0 0-203,0 0-154,0 0-79,0 8 137,-2 55 369,0-29-595,2 0 1,1 0-1,2 1-68,-3-33 0,1 0-1,-1 0 1,1 0-1,-1-1 1,1 1 0,0 0-1,0-1 1,0 1 0,0 0-1,0-1 1,0 1-1,0-1 1,0 1 0,0-1-1,1 0 1,-1 0 0,1 1-1,-1-1 1,1 0-1,-1 0 1,1 0 0,0-1-1,-1 1 1,1 0 0,0-1-1,0 1 1,-1-1-1,1 1 1,7 1 56,0-1 0,0 0 0,1-1 0,-1 0 0,3 0-56,1 0 136,-10 0-118,0-1-1,0 1 1,0-1-1,0 1 1,-1-1-1,1 0 1,0 0-1,0 0 1,-1 0-1,1-1 1,-1 1-1,1-1 0,-1 0 1,1 1-1,-1-1 1,0 0-1,0 0 1,0 0-1,0-1 1,0 1-1,-1 0 1,1-1-1,-1 0 1,1 1-1,-1-1 1,0 0-1,0 1 1,0-1-1,0 0-17,2-9 84,0 0-1,-1 0 1,0 0-1,0 0 1,-2 0 0,1-7-84,-1-6 80,-2-1 0,0 1 0,-3-12-80,3 26 1,-1 1 1,1 0-1,-2 1 0,0-1 0,0 0 1,0 1-1,-1 0 0,-1 0 1,1 1-1,-1-1-1,5 8-5,0 0 0,0 1 1,0-1-1,0 0 0,0 0 0,0 1 1,0-1-1,0 1 0,0-1 0,0 1 1,0-1-1,0 1 0,0 0 0,0-1 1,-1 1-1,1 0 0,0 0 0,0 0 0,0 0 1,-1 0-1,1 0 0,0 0 0,0 0 1,0 0-1,0 1 0,-1-1 0,1 0 1,0 1-1,0-1 0,0 1 0,0 0 1,0-1-1,0 1 0,0 0 0,0-1 1,0 1-1,0 0 0,0 0 5,-6 5-86,1 0 1,-1 1-1,1 0 0,-3 4 86,5-6-40,4-5 43,-8 9-224,0 0-1,1 0 1,1 1-1,0 0 0,0 0 1,0 2 221,4-8-84,1-1 0,0 1 0,1-1 0,-1 1 1,0 0-1,1-1 0,0 1 0,0 0 0,0-1 0,0 1 0,1 0 0,-1-1 1,1 1-1,0-1 0,0 1 0,0-1 0,1 1 0,-1-1 0,1 0 0,0 0 0,1 2 84,5 9-268,-1-1 0,-1 1 0,0 1-1,0-1 1,-2 1 0,0 0 0,2 13 268,1 11-2650</inkml:trace>
  <inkml:trace contextRef="#ctx0" brushRef="#br0" timeOffset="1648.556">851 138 1688,'0'0'3935,"0"0"-2471,0 0-775,0 0-266,0 0-96,0 0 9,-1 8 20,-5 62 976,0-21-402,3 1 0,2-1 0,2 2-930,-1-46 19,1-1 0,0 0-1,-1 0 1,1 0 0,1 0-1,-1 0 1,1 0 0,-1 0 0,1 0-1,0 0 1,1-1 0,-1 1-1,1-1 1,-1 1 0,1-1 0,0 0-1,0 0 1,0 0 0,1-1-1,-1 1 1,1-1 0,-1 0-1,1 0 1,0 0 0,0 0 0,0-1-1,0 1 1,0-1 0,0 0-1,0 0 1,1-1 0,-1 1 0,0-1-1,0 0 1,3 0-19,-4 0 52,0 0-1,0 0 1,0 0-1,0-1 1,0 1-1,0-1 1,0 0 0,0 1-1,0-1 1,0-1-1,-1 1 1,1 0 0,0-1-1,-1 1 1,1-1-1,-1 0 1,2-1-52,0-1 88,-1-1 1,1 0-1,-1 0 1,0 0-1,0-1 0,0 1 1,-1-1-1,1-3-88,4-12 108,-2 0-1,0-1 0,-2 0 0,0 0 0,-1 0 0,-1 0 1,-1 0-1,-4-21-107,4 40 9,0 0 1,0 0-1,-1 1 1,1-1-1,-1 0 1,0 0-1,0 1 1,0-1-1,0 1 1,-1-1-1,1 1 1,-1-1-1,1 1 1,-1 0-1,0 0 1,0 0-1,0 0 1,0 0-1,0 0 1,0 0-1,0 0 1,-1 1-1,1 0 1,-1-1-1,1 1 1,-1 0-1,-1 0-9,-5-2-528,-1 1 1,0 0-1,0 0 0,0 1 1,0 0-1,-10 2 528,19-1-42,0 0 0,1 1 0,-1-1 0,0 1 0,1-1 0,-1 1 0,1-1 0,-1 1 1,0-1-1,1 1 0,-1 0 0,1-1 0,0 1 0,-1 0 0,1 0 0,0-1 0,-1 1 0,1 0 0,0 0 0,0-1 0,-1 1 0,1 0 1,0 0-1,0 0 0,0 0 42,-4 30-638,3-23 315,-3 44-2975,1-33-1201</inkml:trace>
  <inkml:trace contextRef="#ctx0" brushRef="#br0" timeOffset="3269.211">1367 459 592,'0'0'890,"0"0"-389,0 0-229,0 0 128,0 0 384,0 0 305,0 0 170,0 0-142,0 0-267,0 0-106,0 0-83,0 0-77,0 0-91,0 0-51,0 0-23,0 0-4,0 0 28,0 0 21,0 0-75,0 0-105,0 0-74,0 0-5,0 0 6,0 0 7,0 0 1,0 0 28,0 0 6,0 0 13,0 0-13,0 0-21,0-3-1,1-10-83,1 0 1,0-1-1,1 1 1,4-10-149,7-39 163,-10 1 496,-2-1 0,-4-8-659,1-5-91,4 69-5,3 13-114,4 11-93,25 63 376,7 6-73,-24-51 26,16 32 45,-30-62-64,0 0-1,0 1 1,1-2 0,0 1 0,0-1-1,0 1 1,1-1 0,4 3-7,-5-6 42,1-1 1,-1 1 0,1-1 0,-1 0 0,1 0-1,0 0 1,0-1 0,-1 0 0,1 0 0,0 0-1,5-2-42,12 1 131,-23 1-106,10-13 809,-3-7-608,-1-1 1,-2 0-1,0 0 1,-1 0-1,-1 0 0,0-7-226,5-48 22,-2 28 70,-1 1 0,-3-16-92,1 107-6500,-8-26 2190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0:07.772"/>
    </inkml:context>
    <inkml:brush xml:id="br0">
      <inkml:brushProperty name="width" value="0.05" units="cm"/>
      <inkml:brushProperty name="height" value="0.05" units="cm"/>
    </inkml:brush>
  </inkml:definitions>
  <inkml:trace contextRef="#ctx0" brushRef="#br0">1 55 5561,'0'0'1679,"0"0"-385,0 0-226,0 0-122,0 0-49,0 0-105,0 0-17,0 0-128,0 0-96,0 0-13,0 0 37,0 0 16,0 0 24,0 0-12,0 0-54,0 0-90,0 0-60,0 0-62,0 0-77,0 0-45,0 0-68,0 0-69,0 0-56,11 0-9,382 3 246,-393-3-239,0-34-5877,0 20 585,0 5-2313</inkml:trace>
  <inkml:trace contextRef="#ctx0" brushRef="#br0" timeOffset="585.41">14 258 5097,'0'0'1735,"0"0"-208,0 0-105,0 0-91,0 0-147,0 0-141,0 0-62,0 0-35,0 0-89,0 0-108,0 0-145,0 0-108,0 0-84,0 0-35,0 0-27,0 0-68,0 0-65,0 0-57,0 0-27,0 0-29,0 0-37,14 0-22,104 6 483,63-8-528,-36 0-635,-144-2-204,8-52-3806,-3 21-713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2.907"/>
    </inkml:context>
    <inkml:brush xml:id="br0">
      <inkml:brushProperty name="width" value="0.05" units="cm"/>
      <inkml:brushProperty name="height" value="0.05" units="cm"/>
    </inkml:brush>
  </inkml:definitions>
  <inkml:trace contextRef="#ctx0" brushRef="#br0">559 292 1296,'0'0'1845,"0"0"-701,0 0-329,0 0-18,0 0-65,0 0-59,0 0-12,0 0-68,0 0-70,0 0-20,0 0 21,0 0 35,0 0-2,0 0-18,0 0-12,0 0-15,0 0-17,0 0-19,0 0-11,0 0-27,0 0-10,0 0 5,0 0-13,0 0-4,0 0-6,0 0-26,0 0-4,0-2-278,-1 0 0,1 0 0,0 0-1,-1 0 1,1 0 0,-1 0 0,0 0 0,0 1 0,0-1-1,0 0 1,0-1-102,-4 0 2,0 0 0,-1 1 0,1-1 0,0 1 0,-1 0 0,1 1-1,-1-1 1,0 1 0,0 0 0,-1 0-2,-61-2-413,55 4 215,7 0 129,0 1 0,0-1 0,0 2 0,0-1 1,0 1-1,1-1 0,-1 2 0,1-1 0,0 1 0,0-1 0,0 1 0,0 1 0,1-1 0,-2 2 69,-32 25-136,35-29 123,-1 1 0,1-1 1,1 1-1,-1 0 0,0 0 1,1 0-1,-1 0 1,1 0-1,0 1 0,0-1 1,0 1-1,1-1 0,-1 1 1,1 0-1,0 0 0,0 0 1,0-1-1,1 1 0,-1 3 13,-1 13-84,1 0 0,1 0 0,2 11 84,-1 6 11,1 2 22,1 0-1,2 0 0,2 0 1,7 22-33,-7-17 42,-1 0 0,-2 1 0,-3-1 0,-3 45-42,1-9 62,1-79-76,0-1-26,0 0 22,0 0-2,0 0-26,0 0-29,0 0-39,-1 0 0,1 0 1,0 0-1,0 0 0,0 0 1,-1 0-1,1 0 0,0 0 1,0 0-1,0 0 0,-1 0 1,1 0-1,0 0 0,0 0 0,0 0 1,-1 0-1,1 0 0,0 0 1,0 0-1,0 0 0,-1 0 1,1 0-1,0 0 0,0 0 0,0 0 1,0 0-1,-1-1 0,1 1 1,0 0-1,0 0 0,0 0 1,0 0-1,0 0 0,-1-1 0,1 1 1,0 0-1,0 0 0,0 0 1,0 0-1,0-1 0,0 1 1,0 0-1,0 0 114,-1-31-3964,1 14-883</inkml:trace>
  <inkml:trace contextRef="#ctx0" brushRef="#br0" timeOffset="632.439">144 778 3041,'0'0'1708,"0"0"-386,0 0-293,0 0-78,0 0-36,0 0-42,0 0-84,0 0-73,0 0-121,0 0-65,0 0-47,0 0-97,0 0-90,0 0-26,0 0-11,0 0-14,15 0 402,285 0 123,-298 0-782,-2 0 2,0 0-28,0 0-118,0 0-16,0 0-28,0 0-52,0 0-121,0 0-211,0 0-237,0 0-375,0 0-1280,0 0-2538</inkml:trace>
  <inkml:trace contextRef="#ctx0" brushRef="#br0" timeOffset="1286.293">770 941 2657,'0'0'1968,"0"0"-593,0 0-358,0 0-163,0 0-114,0 0-90,0 0-70,0 0-12,0 0 28,0 0 8,0 0-58,0 0-125,0 8 160,-1 3-459,-1-1-1,0 0 1,-1 0-1,0 0 1,0-1-1,-1 1 0,-1-1 1,-4 9-122,-8 17 133,-16 37-40,-21 31-93,52-101-873,1-8-1176,5-10-2169,3 6 1220</inkml:trace>
  <inkml:trace contextRef="#ctx0" brushRef="#br0" timeOffset="1771.799">619 995 4121,'0'0'1663,"0"0"-383,0 0-96,0 0-107,0 0-92,0 0-106,7 0 2223,24 1-2487,-16 7-461,0 1 1,-1 0-1,0 1 1,-1 1-1,1 1-154,3 2 158,0-1-1,15 8-157,111 58 73,-138-67-1742,-6-4-2826,-3-8-118</inkml:trace>
  <inkml:trace contextRef="#ctx0" brushRef="#br0" timeOffset="3327.12">0 214 1512,'0'0'2609,"0"0"-913,0 0-562,0 0-233,0 0-111,0 0-134,27 0 4081,73-4-3011,41-9-1726,-2 0 827,-27 11-289,-74 3-382,1-2-1,0-2 1,13-3-156,-11 1 49,0 2-1,0 2 1,26 2-49,-1 0 49,-65-1-31,-1 0 48,0 0 34,0 0 36,0 0 17,0 0 54,0 0 81,0 0 44,0 0-16,-2-2-267,0 0 0,0-1 0,0 1 0,0 0 0,0 0 0,-1 0 0,1 0 0,-1 1 0,1-1 0,-1 1 0,0-1 0,1 1 0,-3-1-49,-5-3 74,0-2-52,1 0 1,0-1-1,0-1 0,-2-2-22,5 4 21,-1 0 0,0 0 0,0 1-1,0 0 1,-1 1 0,0 0 0,-8-4-21,-13-11 23,26 16-27,-1 2 0,1-1 0,-1 0 0,0 1 1,0 0-1,-4-2 4,7 4-49,1 0 1,0 0 0,-1 0 0,1 0-1,0 0 1,-1 1 0,1-1 0,0 0-1,0 0 1,-1 0 0,1 1 0,0-1-1,0 0 1,0 0 0,-1 1 0,1-1-1,0 0 1,0 1 0,0-1 0,0 0-1,0 1 1,-1-1 0,1 0 0,0 1-1,0-1 1,0 0 0,0 1 0,0-1-1,0 0 1,0 1 0,0-1 0,0 0-1,0 1 1,0-1 0,1 0 0,-1 1-1,0-1 49,3 16-835,-1-13 413,1 0 0,-1 0 1,1 0-1,0-1 0,0 1 0,0-1 0,0 0 0,1 0 0,1 1 422,14 5-4178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8.131"/>
    </inkml:context>
    <inkml:brush xml:id="br0">
      <inkml:brushProperty name="width" value="0.05" units="cm"/>
      <inkml:brushProperty name="height" value="0.05" units="cm"/>
    </inkml:brush>
  </inkml:definitions>
  <inkml:trace contextRef="#ctx0" brushRef="#br0">306 423 472,'0'0'2497,"0"0"-909,0 0-536,0 0-194,0 0-149,0 0-99,0 0 197,0 0 59,0 0-109,0 0-148,0 0-106,0 0-70,0 0-49,0 0-20,0 0-18,0 0 11,0 0 13,0 0-9,0 0-84,0-1-242,0 0 0,0-1 0,0 1 0,0-1 0,0 1 0,-1-1 0,1 1 0,-1 0 0,1-1 0,-1 1 0,1 0 0,-1-1 0,0 0-35,-5-3 47,0 0 0,0 1 0,-1 0 1,1 0-1,-1 0 0,0 1 0,0 0 0,0 0 0,0 1 0,0 0 0,-1 0 0,1 0 0,0 1 1,-1 0-1,0 1 0,1 0 0,-1 0 0,1 0 0,-2 1-47,7 0-3,1 0-1,-1 0 1,1 0-1,0 0 1,-1 0 0,1 0-1,0 1 1,0-1-1,-1 0 1,1 1 0,0-1-1,0 0 1,0 1-1,1-1 1,-1 1 0,0 0-1,1-1 1,-1 1-1,1 0 4,-13 39-76,10-28 60,0 3-6,0 1 0,1-1 0,1 1 0,1 0 0,1-1 1,1 10 21,-1 23-23,1-22 20,1-1 1,1 1-1,2-1 0,0 1 0,6 11 3,-3-8 40,-1 1 0,-2 1 0,2 20-40,-4 55-538,-4-35-4156,0-72 4623,0 0 1,1 0 0,-1-1-1,0 1 1,0 0 0,0 0-1,0 0 1,0 0 0,0 0-1,0-1 1,0 1 0,0 0-1,0 0 1,1 0-1,-1 0 1,0 0 0,0 0-1,0-1 1,0 1 0,0 0-1,1 0 1,-1 0 0,0 0-1,0 0 1,0 0 0,0 0-1,1 0 1,-1 0-1,0 0 1,0 0 0,0 0-1,0 0 1,0 0 0,1 0-1,-1 0 1,0 0 0,0 0-1,0 0 1,0 0-1,1 0 1,-1 0 0,0 0-1,0 0 1,0 0 0,0 1-1,0-1 1,1 0 0,-1 0-1,0 0 1,0 0 0,0 0-1,0 0 1,0 1-1,0-1 1,0 0 0,1 0-1,-1 0 1,0 0 0,0 0-1,0 1 1,0-1 0,0 0-1,0 0 1,0 0 0,0 0-1,0 1 71,4-18-2856</inkml:trace>
  <inkml:trace contextRef="#ctx0" brushRef="#br0" timeOffset="601.058">72 943 1128,'0'0'954,"0"0"-397,0 0-138,0 0 94,0 0 46,0 0-32,0 0 228,0 0 273,0 0 14,0 0-82,0 0-208,0 0-208,0 0-93,0 0-119,0 0-140,0 0-96,0 0-33,0 0-29,3 0 80,45 0 750,10 1-160,0-3 0,9-3-704,-37 4-9,-30 1-85,0 0-283,0 0-360,0 0-394,0 0-734,0 0-1109</inkml:trace>
  <inkml:trace contextRef="#ctx0" brushRef="#br0" timeOffset="1813.945">525 1004 3321,'0'0'2166,"0"0"-721,0 0-505,0 0-357,0 0-167,0 0 7,5 8 2974,17 32-3323,-12-19 2,10 14-37,-19-34-32,0 1 0,0-1 1,1 0-1,-1 0 0,1 0 0,-1 0 0,1 0 0,0 0 0,-1 0 0,1 0 0,0 0 0,0-1 0,-1 1 0,1-1 0,0 1 1,0-1-1,0 0 0,0 0 0,1 0-7,8 0 165,-7 1-147,0-1 0,0 0 1,-1 0-1,1-1 0,0 1 0,-1-1 1,1 1-1,0-2-18,-3 2 25,0-1 0,0 1 0,0-1 0,0 0 0,0 1 1,0-1-1,0 0 0,-1 0 0,1 0 0,0 0 0,0 1 0,-1-1 0,1 0 0,-1 0 0,1-1 0,-1 1 0,1 0 1,-1 0-1,0 0 0,1 0 0,-1 0 0,0 0 0,0 0 0,0-1 0,0 1 0,0 0 0,0 0 0,0-1-25,0-51 1839,0 52-1760,0 1-87,0 0-51,0 0 6,0 0-2,0 0-1,0 0 22,0 0 74,0 0-24,0 34-54,1-15 55,1-1 0,1 1-1,0-1 1,4 8-17,8 54 61,-11-43 9,-2 0 0,-1-1-1,-2 1 1,-3 9-70,4-44 30,0 0 0,-1 0-1,1 0 1,-1 0 0,1 0 0,-1 0-1,0 0 1,0-1 0,0 1 0,0 0 0,0-1-1,0 1 1,0 0 0,-1-1 0,1 1-1,-1-1 1,1 0 0,-1 0 0,1 1-1,-1-1 1,0 0 0,1 0 0,-1-1 0,0 1-1,0 0 1,0 0 0,0-1 0,0 1-30,-6 0-272,-1 0 0,0 0 0,0-1 1,1 0-1,-1 0 0,0-1 272,-17 0-5956,25 1 2276</inkml:trace>
  <inkml:trace contextRef="#ctx0" brushRef="#br0" timeOffset="3264.747">0 186 1712,'0'0'1794,"0"0"-391,0 0-193,0 0-207,0 0-21,0 0-7,2-11 2393,13 11-3056,0 1-1,-1 0 1,1 1 0,0 1 0,0 0 0,12 4-312,24 8 371,0-3 0,0-2 0,1-2 0,0-2 1,1-3-1,22-2-371,-50-3 128,0 0 1,-1-2 0,1 0-129,-19 3-6,25-1 29,-26 2-16,0 0-1,0-1 0,1 1 1,-1-1-1,0 0 0,4-2-6,-2 2 14,0-1 0,-1 1 0,1 0 0,0 0-1,0 0 1,0 1 0,1 1-14,-7-1 1,-1 0 59,0 0 142,0 0 284,0 0 195,0 0-133,0 0-209,0 0-128,0 0-62,0 0-26,0 0-7,0 0 20,0 0 60,0-25 1235,-3 19-1400,0-1-1,0 1 1,-1 0-1,0 0 1,0 1-1,0-1 1,-1 1-1,0-1 1,-4-2-31,-14-19 22,-4-12-24,-21-25-33,48 64 12,0 0-1,0-1 1,0 1 0,0 0-1,0 0 1,0 0 0,0 0-1,0 0 1,-1-1 0,1 1-1,0 0 1,0 0 0,0 0-1,0 0 1,0 0-1,0 0 1,-1 0 0,1-1-1,0 1 1,0 0 0,0 0-1,0 0 1,-1 0 0,1 0-1,0 0 1,0 0 0,0 0-1,0 0 1,-1 0 0,1 0-1,0 0 1,0 0 0,0 0-1,0 0 1,-1 0 0,1 0-1,0 0 1,0 0 0,0 0-1,0 0 1,-1 1-1,1-1 1,0 0 0,0 0-1,0 0 24,-3 10-424,5 18-27,1-17-59,1 1 1,0 0-1,0-1 0,1 0 0,0 0 0,2 1 510,12 23-4138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24.520"/>
    </inkml:context>
    <inkml:brush xml:id="br0">
      <inkml:brushProperty name="width" value="0.05" units="cm"/>
      <inkml:brushProperty name="height" value="0.05" units="cm"/>
    </inkml:brush>
  </inkml:definitions>
  <inkml:trace contextRef="#ctx0" brushRef="#br0">1066 0 1072,'0'0'1140,"0"0"-337,0 0-87,0 0-3,0 0-48,1 1 6213,1-1-3561,17 8-3363,5 7 274,-1 1 1,0 1 0,-2 0-1,0 2 1,-1 1-1,0 0 1,10 16-229,-25-31 19,12 15 96,0 0 0,-1 1 0,-1 1 0,-1 1 0,-1 0 0,-1 0 0,-1 1 0,-1 1 0,-1 0 0,4 23-115,-7-12 355,-2 1 1,-1 0 0,-2 0-1,-2 13-355,1-5 109,0-45-88,0 0 27,0 0 1,0 0 3,0 0 20,0 0 22,0 0 7,0 0-18,0 1-62,0 1-20,1 15 21,0-15-11,-1 1-1,1-1 0,-1 1 0,0-1 0,0 1 0,0-1 1,0 1-1,-1-1 0,1 1 0,-1-1 0,1 1 0,-1-1-10,-5 11-6,1 1 0,0-1 0,1 1 0,0-1-1,1 1 1,1 0 0,0 1 0,1 5 6,1-20-7,-1 0 1,-1 0 6,2 0 6,0 0 2,0 0 0,0 0-2,0 0-13,0 0-6,0 0 2,0 0-2,0 0-7,0 0-42,0 0-18,0 0-32,0 0-5,0 0 8,0 0-41,0 0-195,-1-5-350,-11-56-3762,5 26-1800</inkml:trace>
  <inkml:trace contextRef="#ctx0" brushRef="#br0" timeOffset="1487.938">1 480 1408,'0'0'2035,"0"0"-641,0 0-251,0 0-231,0 0-184,0 0 8,2-5 4085,16-19-4769,-12 18-28,0 1 0,0 0 0,1 1-1,-1-1 1,1 1 0,0 1-1,0-1 1,0 1 0,1 0-1,-1 1 1,1 0 0,0 0-1,-1 0 1,1 1 0,0 0 0,0 1-1,1 0-23,-8 0-1,0 1-1,0 0 0,0-1 1,0 1-1,0 0 0,0 0 0,0-1 1,0 1-1,0 0 0,0 0 1,-1 0-1,1 0 0,0 0 1,-1 1-1,1-1 0,0 0 1,-1 0-1,1 0 0,-1 0 1,0 1-1,1-1 0,-1 0 1,0 0-1,0 1 0,0 0 2,5 36 126,-4-36-106,1 35 302,-1 29-322,-1-53 56,-1 0 0,-1 0-1,0-1 1,-1 1 0,0 0-1,-4 10-55,6-22 18,1-1 0,-1 1 1,1-1-1,0 1 0,-1-1 0,1 1 0,0 0 0,-1-1 0,1 1 0,0 0 0,0-1 0,0 1 0,-1-1 0,1 1 0,0 0 0,0-1 0,0 1 0,0 0 0,0-1 0,0 1 0,1 0 0,-1-1 0,0 1 1,0 0-1,0-1 0,1 1 0,-1 0 0,0-1 0,1 1 0,-1-1 0,0 1 0,1-1 0,-1 1 0,1-1 0,-1 1 0,0-1 0,1 1 0,0-1 0,-1 1 0,1-1 0,-1 0-18,32 1 572,-22-2-674,110-4 158,-119 5-136,-1 0-143,0 0-182,0 0-182,0 0-225,0 0-423,0 0-707,0-1-1050,0-1-1269</inkml:trace>
  <inkml:trace contextRef="#ctx0" brushRef="#br0" timeOffset="2475.485">395 416 2937,'0'0'1431,"0"0"-549,0 0-8,0 0 33,0 0-38,0 0-23,0 0-129,0 0-170,0 18 1075,3 19-1147,0-1 0,3 1 0,1-1 0,3 8-475,-9-42 8,0 1 0,0 0 0,1 0 0,-1 0-1,0 0 1,1-1 0,0 1 0,0-1 0,0 1-1,0-1 1,0 0 0,0 1 0,0-1 0,1 0 0,-1-1-1,1 1 1,0 0 0,-1-1 0,1 1 0,0-1-1,0 0 1,0 0 0,0 0 0,0 0 0,0-1-8,12 3 35,-1-1 0,0-1 0,1 0 0,13-1-35,-13 0-9,-14-1 15,0 1 1,0-1-1,0 0 0,-1 1 1,1-1-1,0 0 0,0 0 1,0 1-1,0-1 0,-1 0 1,1 0-1,0 0 0,-1 0 1,1 0-1,-1 0 0,1 0 1,-1 0-1,1 0 0,-1 0 1,0-1-1,0 1 0,1 0 1,-1 0-1,0-1-6,6-36 96,-6 33-75,2-68 183,-3 39-181,1 32-19,0 0-1,0 0 1,0 0-1,-1 0 1,1 0 0,-1 0-1,1 0 1,-1 0-1,0 0 1,1 1 0,-1-1-1,0 0 1,0 0-1,-1 0 1,1 1 0,0-1-1,0 1 1,-1-1-1,1 1 1,-1-1 0,1 1-1,-1 0 1,0 0 0,0 0-1,1 0 1,-1 0-1,0 0 1,-1 0-4,-7-2-28,0 0 0,0 1 1,0 0-1,0 1 0,-6-1 28,8 2-25,-1-1-1,1 0 1,0-1-1,0 0 1,-4-1 25,12 3-23,0-1 0,0 1 0,0 0 0,-1 0 0,1 0 1,0 0-1,0 0 0,-1-1 0,1 1 0,0 0 0,0 0 0,0 0 0,-1 0 1,1 0-1,0 0 0,0 0 0,-1 0 0,1 0 0,0 0 0,0 0 1,-1 0-1,1 0 0,0 0 0,0 0 0,0 0 0,-1 0 0,1 0 1,0 0-1,0 1 0,-1-1 0,1 0 0,0 0 0,0 0 0,0 0 0,0 0 1,-1 1-1,1-1 0,0 0 0,0 0 0,0 0 0,0 1 0,0-1 1,-1 0-1,1 0 0,0 0 0,0 1 0,0-1 0,0 0 0,0 0 1,0 0-1,0 1 0,0-1 0,0 0 0,0 0 0,0 1 0,0-1 0,0 0 1,0 0-1,0 1 0,0-1 23,0 0-141,0 1 1,0-1-1,0 0 1,0 1-1,0-1 1,0 0-1,0 0 1,0 1-1,0-1 1,0 0-1,0 1 1,0-1-1,0 0 1,-1 1-1,1-1 1,0 0-1,0 0 1,0 1-1,0-1 1,-1 0-1,1 0 1,0 1-1,0-1 1,-1 0-1,1 0 1,0 0-1,0 1 1,-1-1-1,1 0 1,0 0-1,-1 0 1,1 0-1,0 0 1,-1 0-1,1 1 1,0-1-1,0 0 1,-1 0 140,-2 0-2878</inkml:trace>
  <inkml:trace contextRef="#ctx0" brushRef="#br0" timeOffset="3529.533">729 165 4433,'0'0'1171,"0"0"-208,0 0 70,0 0-40,0 0-73,0 0-99,-12 12 1238,6 23-1740,2 1-1,1 0 1,2 0-1,1 3-318,0-37 15,1-1-15,-1 0 0,0 0 0,0 0 0,0 0 0,1 0 0,-1 0 0,0 0 0,1 0 0,-1 0 0,1 0 1,-1 0-1,1 0 0,0 0 0,-1-1 0,1 1 0,0 0 0,-1 0 0,1-1 0,0 1 0,0 0 0,0-1 0,0 1 1,0-1-1,0 1 0,0-1 0,0 1 0,0-1 0,0 0 0,0 1 0,0-1 0,0 0 0,0 0 0,1 0 0,43 1 0,-31-2 87,-12 1-73,-1-1 0,0 1-1,0-1 1,1 1 0,-1-1 0,0 0 0,0 0-1,0 1 1,0-1 0,0 0 0,0 0 0,0 0 0,0 0-1,0 0 1,-1 0 0,1-1 0,0 1 0,-1 0-1,1 0 1,0 0 0,-1-1 0,0 1 0,1 0 0,-1-1-1,0 1 1,0 0 0,1-1 0,-1 1 0,0-2-14,3-45 191,-3 45-182,0-28 76,1 23-74,0-1 0,-1 0-1,0 0 1,-1 1 0,1-1 0,-2 0-1,0 0 1,0 1 0,-3-8-11,-2-3-63,7 18 92,0 0-1,0 0 0,-1 1 1,1-1-1,0 0 0,-1 0 1,1 0-1,-1 0 0,1 0 1,-1 0-1,1 1 1,-1-1-1,0 0 0,1 0 1,-1 1-1,-1-1-28,-26-3 321,27 4-352,1 0-103,0 0-29,0 26-851,0-24 793,-4 13-3048,-2-9-1772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35.414"/>
    </inkml:context>
    <inkml:brush xml:id="br0">
      <inkml:brushProperty name="width" value="0.05" units="cm"/>
      <inkml:brushProperty name="height" value="0.05" units="cm"/>
    </inkml:brush>
  </inkml:definitions>
  <inkml:trace contextRef="#ctx0" brushRef="#br0">0 222 520,'0'0'1768,"0"0"-789,0 0-293,0 0-94,0 0-44,0 0 3,0 0 2,0 0 93,0 0 89,0 0 7,0 0-51,0 0-76,0 0-37,0 0 22,0 0-42,0 0-112,0 0-69,0 0-29,10-20 393,-5 13-711,0 2 0,0-1 1,1 0-1,0 1 0,0 0 1,0 1-1,0-1 1,1 1-1,0 0 0,0 1 1,0 0-1,6-3-30,1 2 39,-1 1-1,0 0 0,1 1 1,0 0-1,0 1 0,9 1-38,-22 0 0,0 0-1,0 1 1,0-1-1,-1 1 1,1-1-1,0 1 1,-1 0-1,1-1 1,0 1-1,-1 0 1,1-1-1,-1 1 1,1 0-1,-1 0 1,1-1-1,-1 1 1,0 0-1,1 0 1,-1 0-1,0 0 1,0-1-1,1 1 1,-1 0-1,0 0 1,0 0-1,0 0 1,0 0-1,0 0 1,1 28-2,-1-27 2,0 20-4,1-10 101,0-1 1,-2 1 0,1-1 0,-1 1 0,-1-1 0,0 1-1,-1-1 1,0 0 0,-1 0 0,-1 4-98,-24 57 83,20-46-35,-1-1 1,-9 14-49,16-35 97,0 0 1,0-1 0,0 1-1,0-1 1,0 0 0,-1 0-1,1 0 1,-1 0-1,0 0 1,0-1 0,-3 2-98,3-2-1,0 0 0,0 0 0,0 1 0,1 0 0,-1 0 0,1 0 0,-1 0 0,1 0 0,0 0 0,1 1 0,-3 2 1,5-6 12,0 1 0,0-1 1,0 0-1,0 0 0,0 0 1,0 0-1,0 0 0,0 0 1,0 0-1,0 0 0,0 0 1,0 1-1,0-1 0,0 0 1,0 0-1,0 0 0,0 0 0,0 0 1,0 0-1,0 0 0,0 0 1,0 0-1,0 1 0,0-1 1,0 0-1,0 0 0,0 0 1,0 0-1,0 0 0,0 0 1,0 0-1,0 0 0,0 0 1,0 0-1,1 0 0,-1 0 1,0 1-1,0-1 0,0 0 0,0 0 1,0 0-1,0 0 0,0 0 1,0 0-1,0 0 0,1 0 1,-1 0-1,0 0 0,0 0 1,0 0-1,0 0 0,0 0 1,0 0-1,0 0 0,0 0 1,0 0-1,1 0 0,-1 0 1,0 0-1,0 0-12,12-2 252,21-8-315,-23 7 184,19-3-74,0 1 0,0 1 0,0 2-1,1 1 1,13 2-47,-31-1 18,-11 0-35,-1 0-54,0 0-55,0 0-50,0 0-60,0 0-124,0 0-227,0 0-359,0 23-7130,0-9 3694</inkml:trace>
  <inkml:trace contextRef="#ctx0" brushRef="#br0" timeOffset="757.914">437 259 3121,'0'0'2204,"0"0"-513,0 0-240,0 0-224,0 0-148,0 0-124,0 0-139,0 0-223,0 0-203,0 0-154,0 0-79,0 8 137,-2 55 369,0-29-595,2 0 1,1 0-1,2 1-68,-3-33 0,1 0-1,-1 0 1,1 0-1,-1-1 1,1 1 0,0 0-1,0-1 1,0 1 0,0 0-1,0-1 1,0 1-1,0-1 1,0 1 0,0-1-1,1 0 1,-1 0 0,1 1-1,-1-1 1,1 0-1,-1 0 1,1 0 0,0-1-1,-1 1 1,1 0 0,0-1-1,0 1 1,-1-1-1,1 1 1,7 1 56,0-1 0,0 0 0,1-1 0,-1 0 0,3 0-56,1 0 136,-10 0-118,0-1-1,0 1 1,0-1-1,0 1 1,-1-1-1,1 0 1,0 0-1,0 0 1,-1 0-1,1-1 1,-1 1-1,1-1 0,-1 0 1,1 1-1,-1-1 1,0 0-1,0 0 1,0 0-1,0-1 1,0 1-1,-1 0 1,1-1-1,-1 0 1,1 1-1,-1-1 1,0 0-1,0 1 1,0-1-1,0 0-17,2-9 84,0 0-1,-1 0 1,0 0-1,0 0 1,-2 0 0,1-7-84,-1-6 80,-2-1 0,0 1 0,-3-12-80,3 26 1,-1 1 1,1 0-1,-2 1 0,0-1 0,0 0 1,0 1-1,-1 0 0,-1 0 1,1 1-1,-1-1-1,5 8-5,0 0 0,0 1 1,0-1-1,0 0 0,0 0 0,0 1 1,0-1-1,0 1 0,0-1 0,0 1 1,0-1-1,0 1 0,0 0 0,0-1 1,-1 1-1,1 0 0,0 0 0,0 0 0,0 0 1,-1 0-1,1 0 0,0 0 0,0 0 1,0 0-1,0 1 0,-1-1 0,1 0 1,0 1-1,0-1 0,0 1 0,0 0 1,0-1-1,0 1 0,0 0 0,0-1 1,0 1-1,0 0 0,0 0 5,-6 5-86,1 0 1,-1 1-1,1 0 0,-3 4 86,5-6-40,4-5 43,-8 9-224,0 0-1,1 0 1,1 1-1,0 0 0,0 0 1,0 2 221,4-8-84,1-1 0,0 1 0,1-1 0,-1 1 1,0 0-1,1-1 0,0 1 0,0 0 0,0-1 0,0 1 0,1 0 0,-1-1 1,1 1-1,0-1 0,0 1 0,0-1 0,1 1 0,-1-1 0,1 0 0,0 0 0,1 2 84,5 9-268,-1-1 0,-1 1 0,0 1-1,0-1 1,-2 1 0,0 0 0,2 13 268,1 11-2650</inkml:trace>
  <inkml:trace contextRef="#ctx0" brushRef="#br0" timeOffset="1648.556">851 138 1688,'0'0'3935,"0"0"-2471,0 0-775,0 0-266,0 0-96,0 0 9,-1 8 20,-5 62 976,0-21-402,3 1 0,2-1 0,2 2-930,-1-46 19,1-1 0,0 0-1,-1 0 1,1 0 0,1 0-1,-1 0 1,1 0 0,-1 0 0,1 0-1,0 0 1,1-1 0,-1 1-1,1-1 1,-1 1 0,1-1 0,0 0-1,0 0 1,0 0 0,1-1-1,-1 1 1,1-1 0,-1 0-1,1 0 1,0 0 0,0 0 0,0-1-1,0 1 1,0-1 0,0 0-1,0 0 1,1-1 0,-1 1 0,0-1-1,0 0 1,3 0-19,-4 0 52,0 0-1,0 0 1,0 0-1,0-1 1,0 1-1,0-1 1,0 0 0,0 1-1,0-1 1,0-1-1,-1 1 1,1 0 0,0-1-1,-1 1 1,1-1-1,-1 0 1,2-1-52,0-1 88,-1-1 1,1 0-1,-1 0 1,0 0-1,0-1 0,0 1 1,-1-1-1,1-3-88,4-12 108,-2 0-1,0-1 0,-2 0 0,0 0 0,-1 0 0,-1 0 1,-1 0-1,-4-21-107,4 40 9,0 0 1,0 0-1,-1 1 1,1-1-1,-1 0 1,0 0-1,0 1 1,0-1-1,0 1 1,-1-1-1,1 1 1,-1-1-1,1 1 1,-1 0-1,0 0 1,0 0-1,0 0 1,0 0-1,0 0 1,0 0-1,0 0 1,-1 1-1,1 0 1,-1-1-1,1 1 1,-1 0-1,-1 0-9,-5-2-528,-1 1 1,0 0-1,0 0 0,0 1 1,0 0-1,-10 2 528,19-1-42,0 0 0,1 1 0,-1-1 0,0 1 0,1-1 0,-1 1 0,1-1 0,-1 1 1,0-1-1,1 1 0,-1 0 0,1-1 0,0 1 0,-1 0 0,1 0 0,0-1 0,-1 1 0,1 0 0,0 0 0,0-1 0,-1 1 0,1 0 1,0 0-1,0 0 0,0 0 42,-4 30-638,3-23 315,-3 44-2975,1-33-1201</inkml:trace>
  <inkml:trace contextRef="#ctx0" brushRef="#br0" timeOffset="3269.211">1367 459 592,'0'0'890,"0"0"-389,0 0-229,0 0 128,0 0 384,0 0 305,0 0 170,0 0-142,0 0-267,0 0-106,0 0-83,0 0-77,0 0-91,0 0-51,0 0-23,0 0-4,0 0 28,0 0 21,0 0-75,0 0-105,0 0-74,0 0-5,0 0 6,0 0 7,0 0 1,0 0 28,0 0 6,0 0 13,0 0-13,0 0-21,0-3-1,1-10-83,1 0 1,0-1-1,1 1 1,4-10-149,7-39 163,-10 1 496,-2-1 0,-4-8-659,1-5-91,4 69-5,3 13-114,4 11-93,25 63 376,7 6-73,-24-51 26,16 32 45,-30-62-64,0 0-1,0 1 1,1-2 0,0 1 0,0-1-1,0 1 1,1-1 0,4 3-7,-5-6 42,1-1 1,-1 1 0,1-1 0,-1 0 0,1 0-1,0 0 1,0-1 0,-1 0 0,1 0 0,0 0-1,5-2-42,12 1 131,-23 1-106,10-13 809,-3-7-608,-1-1 1,-2 0-1,0 0 1,-1 0-1,-1 0 0,0-7-226,5-48 22,-2 28 70,-1 1 0,-3-16-92,1 107-6500,-8-26 2190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2.907"/>
    </inkml:context>
    <inkml:brush xml:id="br0">
      <inkml:brushProperty name="width" value="0.05" units="cm"/>
      <inkml:brushProperty name="height" value="0.05" units="cm"/>
    </inkml:brush>
  </inkml:definitions>
  <inkml:trace contextRef="#ctx0" brushRef="#br0">559 292 1296,'0'0'1845,"0"0"-701,0 0-329,0 0-18,0 0-65,0 0-59,0 0-12,0 0-68,0 0-70,0 0-20,0 0 21,0 0 35,0 0-2,0 0-18,0 0-12,0 0-15,0 0-17,0 0-19,0 0-11,0 0-27,0 0-10,0 0 5,0 0-13,0 0-4,0 0-6,0 0-26,0 0-4,0-2-278,-1 0 0,1 0 0,0 0-1,-1 0 1,1 0 0,-1 0 0,0 0 0,0 1 0,0-1-1,0 0 1,0-1-102,-4 0 2,0 0 0,-1 1 0,1-1 0,0 1 0,-1 0 0,1 1-1,-1-1 1,0 1 0,0 0 0,-1 0-2,-61-2-413,55 4 215,7 0 129,0 1 0,0-1 0,0 2 0,0-1 1,0 1-1,1-1 0,-1 2 0,1-1 0,0 1 0,0-1 0,0 1 0,0 1 0,1-1 0,-2 2 69,-32 25-136,35-29 123,-1 1 0,1-1 1,1 1-1,-1 0 0,0 0 1,1 0-1,-1 0 1,1 0-1,0 1 0,0-1 1,0 1-1,1-1 0,-1 1 1,1 0-1,0 0 0,0 0 1,0-1-1,1 1 0,-1 3 13,-1 13-84,1 0 0,1 0 0,2 11 84,-1 6 11,1 2 22,1 0-1,2 0 0,2 0 1,7 22-33,-7-17 42,-1 0 0,-2 1 0,-3-1 0,-3 45-42,1-9 62,1-79-76,0-1-26,0 0 22,0 0-2,0 0-26,0 0-29,0 0-39,-1 0 0,1 0 1,0 0-1,0 0 0,0 0 1,-1 0-1,1 0 0,0 0 1,0 0-1,0 0 0,-1 0 1,1 0-1,0 0 0,0 0 0,0 0 1,-1 0-1,1 0 0,0 0 1,0 0-1,0 0 0,-1 0 1,1 0-1,0 0 0,0 0 0,0 0 1,0 0-1,-1-1 0,1 1 1,0 0-1,0 0 0,0 0 1,0 0-1,0 0 0,-1-1 0,1 1 1,0 0-1,0 0 0,0 0 1,0 0-1,0-1 0,0 1 1,0 0-1,0 0 114,-1-31-3964,1 14-883</inkml:trace>
  <inkml:trace contextRef="#ctx0" brushRef="#br0" timeOffset="632.439">144 778 3041,'0'0'1708,"0"0"-386,0 0-293,0 0-78,0 0-36,0 0-42,0 0-84,0 0-73,0 0-121,0 0-65,0 0-47,0 0-97,0 0-90,0 0-26,0 0-11,0 0-14,15 0 402,285 0 123,-298 0-782,-2 0 2,0 0-28,0 0-118,0 0-16,0 0-28,0 0-52,0 0-121,0 0-211,0 0-237,0 0-375,0 0-1280,0 0-2538</inkml:trace>
  <inkml:trace contextRef="#ctx0" brushRef="#br0" timeOffset="1286.293">770 941 2657,'0'0'1968,"0"0"-593,0 0-358,0 0-163,0 0-114,0 0-90,0 0-70,0 0-12,0 0 28,0 0 8,0 0-58,0 0-125,0 8 160,-1 3-459,-1-1-1,0 0 1,-1 0-1,0 0 1,0-1-1,-1 1 0,-1-1 1,-4 9-122,-8 17 133,-16 37-40,-21 31-93,52-101-873,1-8-1176,5-10-2169,3 6 1220</inkml:trace>
  <inkml:trace contextRef="#ctx0" brushRef="#br0" timeOffset="1771.799">619 995 4121,'0'0'1663,"0"0"-383,0 0-96,0 0-107,0 0-92,0 0-106,7 0 2223,24 1-2487,-16 7-461,0 1 1,-1 0-1,0 1 1,-1 1-1,1 1-154,3 2 158,0-1-1,15 8-157,111 58 73,-138-67-1742,-6-4-2826,-3-8-118</inkml:trace>
  <inkml:trace contextRef="#ctx0" brushRef="#br0" timeOffset="3327.12">0 214 1512,'0'0'2609,"0"0"-913,0 0-562,0 0-233,0 0-111,0 0-134,27 0 4081,73-4-3011,41-9-1726,-2 0 827,-27 11-289,-74 3-382,1-2-1,0-2 1,13-3-156,-11 1 49,0 2-1,0 2 1,26 2-49,-1 0 49,-65-1-31,-1 0 48,0 0 34,0 0 36,0 0 17,0 0 54,0 0 81,0 0 44,0 0-16,-2-2-267,0 0 0,0-1 0,0 1 0,0 0 0,0 0 0,-1 0 0,1 0 0,-1 1 0,1-1 0,-1 1 0,0-1 0,1 1 0,-3-1-49,-5-3 74,0-2-52,1 0 1,0-1-1,0-1 0,-2-2-22,5 4 21,-1 0 0,0 0 0,0 1-1,0 0 1,-1 1 0,0 0 0,-8-4-21,-13-11 23,26 16-27,-1 2 0,1-1 0,-1 0 0,0 1 1,0 0-1,-4-2 4,7 4-49,1 0 1,0 0 0,-1 0 0,1 0-1,0 0 1,-1 1 0,1-1 0,0 0-1,0 0 1,-1 0 0,1 1 0,0-1-1,0 0 1,0 0 0,-1 1 0,1-1-1,0 0 1,0 1 0,0-1 0,0 0-1,0 1 1,-1-1 0,1 0 0,0 1-1,0-1 1,0 0 0,0 1 0,0-1-1,0 0 1,0 1 0,0-1 0,0 0-1,0 1 1,0-1 0,1 0 0,-1 1-1,0-1 49,3 16-835,-1-13 413,1 0 0,-1 0 1,1 0-1,0-1 0,0 1 0,0-1 0,0 0 0,1 0 0,1 1 422,14 5-4178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8.131"/>
    </inkml:context>
    <inkml:brush xml:id="br0">
      <inkml:brushProperty name="width" value="0.05" units="cm"/>
      <inkml:brushProperty name="height" value="0.05" units="cm"/>
    </inkml:brush>
  </inkml:definitions>
  <inkml:trace contextRef="#ctx0" brushRef="#br0">306 423 472,'0'0'2497,"0"0"-909,0 0-536,0 0-194,0 0-149,0 0-99,0 0 197,0 0 59,0 0-109,0 0-148,0 0-106,0 0-70,0 0-49,0 0-20,0 0-18,0 0 11,0 0 13,0 0-9,0 0-84,0-1-242,0 0 0,0-1 0,0 1 0,0-1 0,0 1 0,-1-1 0,1 1 0,-1 0 0,1-1 0,-1 1 0,1 0 0,-1-1 0,0 0-35,-5-3 47,0 0 0,0 1 0,-1 0 1,1 0-1,-1 0 0,0 1 0,0 0 0,0 0 0,0 1 0,0 0 0,-1 0 0,1 0 0,0 1 1,-1 0-1,0 1 0,1 0 0,-1 0 0,1 0 0,-2 1-47,7 0-3,1 0-1,-1 0 1,1 0-1,0 0 1,-1 0 0,1 0-1,0 1 1,0-1-1,-1 0 1,1 1 0,0-1-1,0 0 1,0 1-1,1-1 1,-1 1 0,0 0-1,1-1 1,-1 1-1,1 0 4,-13 39-76,10-28 60,0 3-6,0 1 0,1-1 0,1 1 0,1 0 0,1-1 1,1 10 21,-1 23-23,1-22 20,1-1 1,1 1-1,2-1 0,0 1 0,6 11 3,-3-8 40,-1 1 0,-2 1 0,2 20-40,-4 55-538,-4-35-4156,0-72 4623,0 0 1,1 0 0,-1-1-1,0 1 1,0 0 0,0 0-1,0 0 1,0 0 0,0 0-1,0-1 1,0 1 0,0 0-1,0 0 1,1 0-1,-1 0 1,0 0 0,0 0-1,0-1 1,0 1 0,0 0-1,1 0 1,-1 0 0,0 0-1,0 0 1,0 0 0,0 0-1,1 0 1,-1 0-1,0 0 1,0 0 0,0 0-1,0 0 1,0 0 0,1 0-1,-1 0 1,0 0 0,0 0-1,0 0 1,0 0-1,1 0 1,-1 0 0,0 0-1,0 0 1,0 0 0,0 1-1,0-1 1,1 0 0,-1 0-1,0 0 1,0 0 0,0 0-1,0 0 1,0 1-1,0-1 1,0 0 0,1 0-1,-1 0 1,0 0 0,0 0-1,0 1 1,0-1 0,0 0-1,0 0 1,0 0 0,0 0-1,0 1 71,4-18-2856</inkml:trace>
  <inkml:trace contextRef="#ctx0" brushRef="#br0" timeOffset="601.058">72 943 1128,'0'0'954,"0"0"-397,0 0-138,0 0 94,0 0 46,0 0-32,0 0 228,0 0 273,0 0 14,0 0-82,0 0-208,0 0-208,0 0-93,0 0-119,0 0-140,0 0-96,0 0-33,0 0-29,3 0 80,45 0 750,10 1-160,0-3 0,9-3-704,-37 4-9,-30 1-85,0 0-283,0 0-360,0 0-394,0 0-734,0 0-1109</inkml:trace>
  <inkml:trace contextRef="#ctx0" brushRef="#br0" timeOffset="1813.945">525 1004 3321,'0'0'2166,"0"0"-721,0 0-505,0 0-357,0 0-167,0 0 7,5 8 2974,17 32-3323,-12-19 2,10 14-37,-19-34-32,0 1 0,0-1 1,1 0-1,-1 0 0,1 0 0,-1 0 0,1 0 0,0 0 0,-1 0 0,1 0 0,0 0 0,0-1 0,-1 1 0,1-1 0,0 1 1,0-1-1,0 0 0,0 0 0,1 0-7,8 0 165,-7 1-147,0-1 0,0 0 1,-1 0-1,1-1 0,0 1 0,-1-1 1,1 1-1,0-2-18,-3 2 25,0-1 0,0 1 0,0-1 0,0 0 0,0 1 1,0-1-1,0 0 0,-1 0 0,1 0 0,0 0 0,0 1 0,-1-1 0,1 0 0,-1 0 0,1-1 0,-1 1 0,1 0 1,-1 0-1,0 0 0,1 0 0,-1 0 0,0 0 0,0 0 0,0-1 0,0 1 0,0 0 0,0 0 0,0-1-25,0-51 1839,0 52-1760,0 1-87,0 0-51,0 0 6,0 0-2,0 0-1,0 0 22,0 0 74,0 0-24,0 34-54,1-15 55,1-1 0,1 1-1,0-1 1,4 8-17,8 54 61,-11-43 9,-2 0 0,-1-1-1,-2 1 1,-3 9-70,4-44 30,0 0 0,-1 0-1,1 0 1,-1 0 0,1 0 0,-1 0-1,0 0 1,0-1 0,0 1 0,0 0 0,0-1-1,0 1 1,0 0 0,-1-1 0,1 1-1,-1-1 1,1 0 0,-1 0 0,1 1-1,-1-1 1,0 0 0,1 0 0,-1-1 0,0 1-1,0 0 1,0 0 0,0-1 0,0 1-30,-6 0-272,-1 0 0,0 0 0,0-1 1,1 0-1,-1 0 0,0-1 272,-17 0-5956,25 1 2276</inkml:trace>
  <inkml:trace contextRef="#ctx0" brushRef="#br0" timeOffset="3264.747">0 186 1712,'0'0'1794,"0"0"-391,0 0-193,0 0-207,0 0-21,0 0-7,2-11 2393,13 11-3056,0 1-1,-1 0 1,1 1 0,0 1 0,0 0 0,12 4-312,24 8 371,0-3 0,0-2 0,1-2 0,0-2 1,1-3-1,22-2-371,-50-3 128,0 0 1,-1-2 0,1 0-129,-19 3-6,25-1 29,-26 2-16,0 0-1,0-1 0,1 1 1,-1-1-1,0 0 0,4-2-6,-2 2 14,0-1 0,-1 1 0,1 0 0,0 0-1,0 0 1,0 1 0,1 1-14,-7-1 1,-1 0 59,0 0 142,0 0 284,0 0 195,0 0-133,0 0-209,0 0-128,0 0-62,0 0-26,0 0-7,0 0 20,0 0 60,0-25 1235,-3 19-1400,0-1-1,0 1 1,-1 0-1,0 0 1,0 1-1,0-1 1,-1 1-1,0-1 1,-4-2-31,-14-19 22,-4-12-24,-21-25-33,48 64 12,0 0-1,0-1 1,0 1 0,0 0-1,0 0 1,0 0 0,0 0-1,0 0 1,-1-1 0,1 1-1,0 0 1,0 0 0,0 0-1,0 0 1,0 0-1,0 0 1,-1 0 0,1-1-1,0 1 1,0 0 0,0 0-1,0 0 1,-1 0 0,1 0-1,0 0 1,0 0 0,0 0-1,0 0 1,-1 0 0,1 0-1,0 0 1,0 0 0,0 0-1,0 0 1,-1 0 0,1 0-1,0 0 1,0 0 0,0 0-1,0 0 1,-1 1-1,1-1 1,0 0 0,0 0-1,0 0 24,-3 10-424,5 18-27,1-17-59,1 1 1,0 0-1,0-1 0,1 0 0,0 0 0,2 1 510,12 23-4138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1.810"/>
    </inkml:context>
    <inkml:brush xml:id="br0">
      <inkml:brushProperty name="width" value="0.05" units="cm"/>
      <inkml:brushProperty name="height" value="0.05" units="cm"/>
    </inkml:brush>
  </inkml:definitions>
  <inkml:trace contextRef="#ctx0" brushRef="#br0">51 27 3073,'0'0'2193,"0"0"-355,0 0-321,0 0-408,0 0-314,0 0-132,-5-1-124,5 1-531,-23-6 423,22 6-399,0 0-1,0-1 0,0 1 0,0 0 1,0-1-1,0 1 0,0-1 1,0 1-1,0-1 0,0 1 0,0-1 1,0 0-1,0 1 0,0-1 0,1 0 1,-1 0-1,0 0 0,0 1 0,1-1 1,-1 0-1,1 0 0,-1 0 0,0-1-31,-1-2 1237,3 4 1259,3 0-1910,242 0-1503,-246 0 859,1 0-1,-1 1 0,1-1 0,0 0 0,-1 0 0,1 0 0,-1 0 0,0 1 0,1-1 0,-1 0 0,1 0 0,-1 1 0,1-1 0,-1 0 0,1 1 1,-1-1-1,0 0 0,1 1 0,-1-1 0,0 1 0,1-1 0,-1 1 0,0-1 0,0 0 0,0 1 0,1-1 0,-1 1 0,0 0 0,0-1 0,0 1 1,0-1-1,0 1 0,0-1 59,1 20-3346,-1-15 1032,0-4-2720</inkml:trace>
  <inkml:trace contextRef="#ctx0" brushRef="#br0" timeOffset="338.692">51 27 7210</inkml:trace>
  <inkml:trace contextRef="#ctx0" brushRef="#br0" timeOffset="339.692">51 27 7210,'-26'228'4392,"26"-228"-2727,4 0 79,0 0-279,3 0-473,8 0-368,4 0 48,11 0-152,8 0-176,4 0-176,3-3-104,-4-4-64,1 0-64,-8 0-200,-8 4-376,-3-11-872,-8 1-1553,-7-4-3696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01.027"/>
    </inkml:context>
    <inkml:brush xml:id="br0">
      <inkml:brushProperty name="width" value="0.05" units="cm"/>
      <inkml:brushProperty name="height" value="0.05" units="cm"/>
    </inkml:brush>
  </inkml:definitions>
  <inkml:trace contextRef="#ctx0" brushRef="#br0">0 401 128,'0'0'1524,"0"0"-418,0 0-297,0 0-44,0 0 65,0 0 89,0 0-92,0 0-125,0 0-98,0 0-72,0 0-40,0 0 17,0 0 36,0 0-29,0 0-59,0 0-65,0 0-85,0 0-51,0 0-48,0 0-76,0 0-59,0 0-15,0 0 10,0 0 48,0 0 16,0 0 21,0 24 409,1-2-344,2 1 0,0 0 0,3 9-218,7 52 530,-7 388 755,-8-280-672,2-191-564,0-1 15,0 0 9,0 0 14,0 0 2,0 0-29,0 0-30,0 0 32,-15-11-6966,8 1-941</inkml:trace>
  <inkml:trace contextRef="#ctx0" brushRef="#br0" timeOffset="1402.379">513 639 984,'0'0'2031,"0"0"-557,0 0-315,0 0-134,0 0-2,0 0-61,0 0-165,0 0-153,0-32 2157,0 29-2728,-1 0-1,0-1 1,0 1 0,-1-1 0,1 1-1,-1 0 1,1 0 0,-1 0-1,0 0 1,0 0 0,0 0 0,-1 0-1,1 1 1,-1-1 0,1 1-1,-3-2-72,-5-4 37,-1 0-1,0 0 0,0 1 0,-1 0-36,10 6-26,1 0 0,-1 0 0,1 0 0,-1 0 0,1 1 0,-1-1 0,0 0 0,0 1 0,1-1 0,-1 1 0,0 0-1,0 0 1,1-1 0,-1 1 0,0 0 0,0 1 0,0-1 0,1 0 0,-1 0 0,0 1 0,0-1 0,1 1 0,-2 0 26,1 1-38,0 0 0,0-1 0,0 1 0,0 1 1,1-1-1,-1 0 0,0 0 0,1 1 1,0-1-1,-1 1 0,1-1 0,0 1 0,0 2 38,-4 9-7,1 0 0,0 0 0,1 1 0,1-1 0,1 1 0,0-1 0,0 1 0,1 0 0,1-1 0,1 3 7,-1-13 9,0 0 0,1 0 0,-1 0 1,1 0-1,0 0 0,0 0 0,0 0 0,1-1 0,-1 1-9,14 25 58,-10-5 20,-1-1 0,-1 1-1,-2 0 1,0 0 0,-1 1 0,-2-1 0,-2 13-78,2 29-10,1 2-349,0-68 239,0 0-11,0 0-22,0 0-69,0 0-84,0 0-53,0 0-99,0 0-115,0 0-206,0 0-577,0 0-593,0 0-463</inkml:trace>
  <inkml:trace contextRef="#ctx0" brushRef="#br0" timeOffset="2051.192">287 948 2481,'0'0'1164,"0"0"-435,0 0-247,0 0-61,0 0 50,0 0 76,5 5 5709,1-3-6739,21-2 804,0-1-1,-1-1 1,1-1 0,17-5-321,-31 6-61,1 0-1,0 0 1,0 1-1,10 1 62,-24 0-22,0 0-18,0 0 8,0 0-58,0 0-36,0-5-406,0 3-2512,0 2-638</inkml:trace>
  <inkml:trace contextRef="#ctx0" brushRef="#br0" timeOffset="2835.179">747 1012 3025,'0'0'1479,"0"0"-387,0 0-240,0 0-162,0 0-49,0 0-89,2-6-176,4-29 697,-1 23 886,-3 29-1086,-3-9-809,0 0 1,-1 0-1,0 0 1,-1 0-1,0 0 1,0-1-1,0 1 1,-1-1-1,-5 7-64,-5 13 12,-29 49 8,27-50-17,2 1 0,0 1 1,0 5-4,14-35-910,-2-24-1295,7 10-3364,-1 13 2523</inkml:trace>
  <inkml:trace contextRef="#ctx0" brushRef="#br0" timeOffset="3327.627">623 985 3873,'0'0'1281,"0"0"-206,0 0-117,0 0-13,0 0-136,0 0-165,5 0-95,-1 0-556,5 0 351,-1 0-1,1 0 1,0 1 0,-1 0-1,1 1 1,-1-1 0,1 2-1,-1-1 1,1 2-344,11 8 63,0 2 0,0 0 0,-1 1 1,-1 1-1,4 5-63,6 5 11,9-8-256,-26-15-3090,-11-4-23,0-1-2523</inkml:trace>
  <inkml:trace contextRef="#ctx0" brushRef="#br0" timeOffset="5020.136">812 842 1088,'0'0'1261,"0"0"-236,0 0-307,0 0-193,0 0-88,0 0 33,0 0 125,0 0 75,0 0 12,0 0 33,0 0-63,0 0-75,0 0-58,0 0-23,0 0 10,0 0-25,0 0-95,0 0-137,0 0-121,0 0-45,0 0 6,0 0-2,7-34 478,-6 30-613,0 9 37,1 21 61,-2-21-40,0 1-1,0-1 0,0 0 1,0 1-1,-1-1 1,0 0-1,0 0 1,-1 1-1,1-1 0,-1 0 1,-1 2-10,-7 8-43,0 0 0,2 1 0,0 0 0,1 1 0,-4 12 43,-22 87 155,29-104-138,-1 0 0,0 0 0,0-1 0,-2 1 1,1-1-1,-2 0-17,-8 17-59,14-23-1811,3-14 440,-1-15-2724,0 11-1475</inkml:trace>
  <inkml:trace contextRef="#ctx0" brushRef="#br0" timeOffset="7278.432">664 900 232,'0'0'600,"0"0"42,0 0 36,0 0-36,0 0-63,0 0-12,-2-2-34,-3-4-406,4 5 160,0-1-1,-1 1 1,1-1-1,0 1 1,0-1 0,0 0-1,0 1 1,0-1-1,1 0 1,-1 0-1,1 1 1,-1-2-287,0-1 26,-3-10 843,3 12 311,0 8 715,1-4-1846,1 0 0,0 0 0,0 0-1,0-1 1,0 1 0,0 0 0,0 0 0,0-1-1,0 1 1,1-1 0,-1 1 0,1-1 0,-1 1-1,1-1 1,-1 0 0,1 0 0,0 0-1,0 0 1,0 0 0,1 0-49,40 16 123,-39-15-102,0-1-1,0 1 1,0 0-1,0 1 1,0-1 0,-1 1-1,1 0 1,-1-1-1,0 1 1,1 1-1,-1-1 1,-1 0 0,3 3-21,-2-1 16,1-1 0,-1 0 0,1 0 1,0-1-1,0 1 0,0-1 0,1 0 1,3 2-17,-1-2 32,0 1 0,0-1 0,0 1 0,0 0 0,-1 1 0,0-1 0,0 1 0,0 0 1,-1 1-1,1 0 0,-1 0 0,-1 0-32,10 11 52,-9-11-43,0 0 0,-1 0-1,0 0 1,0 1 0,0-1-1,-1 1 1,0 0-1,1 4-8,2 6-130,-4-12 379,-1 0-1,1 0 1,-1 1-1,0-1 1,0 0-1,-1 1 1,1 0-249,-1-5 25,0-1 21,0 0 2,0 0-20,0 0 9,0 0-2,0 0 43,0 0 6,0 0 31,0 0 25,0 0 34,0 0 31,0 0 44,0 0 3,0 0-93,-3 0-153,0 1 0,0-1 0,1 0 1,-1 0-1,0 0 0,0 0 0,0-1 0,1 1 0,-1-1 0,0 1 1,0-1-1,1 0 0,-1 0 0,1 0 0,-3-2-6,-13-11 92,0-1 1,2 0-1,-1-2 0,-8-11-92,-35-34 251,48 50-222,10 10-8,1 0 1,-1 0 0,0 0 0,0 1 0,0-1 0,0 1 0,0-1 0,0 1 0,0 0 0,-1 0 0,1 0 0,0 0 0,-1 0 0,1 0 0,-1 0 0,1 1 0,-1 0 0,1-1 0,-1 1 0,1 0 0,-1 0-22,1-1-1,0 0 1,0 0 0,0 0 0,0 0 0,0 0 0,0 0-1,1-1 1,-1 1 0,0-1 0,1 1 0,-1-1-1,1 0 1,0 0 0,-1 0 0,1 1 0,0-1-1,0 0 1,0-1 0,0 1 0,0-1 0,-11-17 10,11 20 26,0 0-22,-1 0-14,-3-37-1598,5 41-1682,0-4 3142,1 0 0,-1 1 0,0-1 0,0 0 0,0 1 0,0-1 0,0 0 0,0 0 1,1 1-1,-1-1 0,0 0 0,0 0 0,0 1 0,1-1 0,-1 0 0,0 0 0,0 0 0,1 1 0,-1-1 0,0 0 0,0 0 1,1 0-1,-1 0 0,0 0 0,0 0 0,1 0 0,-1 0 0,0 1 0,1-1 0,-1 0 0,0 0 0,1 0 138,6 0-4934</inkml:trace>
  <inkml:trace contextRef="#ctx0" brushRef="#br0" timeOffset="9568.874">242 228 1136,'0'0'1463,"0"0"-305,0 0-263,0 0-123,0 0-13,0 0-73,5 0 6182,24 3-6787,18-3 649,-17-2-454,0 2 1,0 2-1,0 1 1,0 1-1,7 3-276,-8-2 37,1-1 0,-1-2-1,1 0 1,-1-2 0,7-2-37,21 1 20,-56 1-56,-1 0 21,0 0 7,19-4 1351,-19 1-1274,0 1-1,0-1 0,0 1 1,-1-1-1,1 1 0,-1-1 0,1 1 1,-1-1-1,0 1 0,0 0 1,0 0-1,0-1 0,0 1 1,-1 0-1,1 0 0,-1 0 0,1 0 1,-1 0-1,0 0 0,0 1 1,0-1-1,0 1 0,0-1 0,0 1 1,0 0-1,-2-1-68,-7-7 107,2 2-163,0 0 0,1-1 0,0-1 0,1 1 0,-1-1 0,2 0 0,-1-1 0,1 0 0,1 0 0,-5-10 56,9 70-9672,2-33 4092</inkml:trace>
  <inkml:trace contextRef="#ctx0" brushRef="#br0" timeOffset="10771.667">1178 65 256,'0'0'2463,"0"0"-857,0 0-423,0 0-99,0 0-12,0 0-123,2 20 4769,-1-9-6047,8 74 1004,-3 1 1,-5 47-676,3 41 144,5-100 49,-5-48 24,-1 0-1,-1 14-216,-2 470 2177,4-465-2510,0 32-1457,3-128-5190,-7 38 2216</inkml:trace>
  <inkml:trace contextRef="#ctx0" brushRef="#br0" timeOffset="11546.792">1593 683 640,'0'0'3782,"0"0"-1653,0 0-632,0 0-312,0 0-230,0 0-73,0 0-37,0 0-95,0 0-148,0 0-181,0 0-149,0 0-69,0 0-2,20 0 677,137 0-773,-155 0-193,-1 0-1,0 0 0,0 0 0,1 0 1,-1 0-1,0 1 0,1-1 1,-1 1-1,0-1 0,0 1 0,0-1 1,1 1-1,-1 0 0,1 0 89,1 6-5335,-3-7 1142</inkml:trace>
  <inkml:trace contextRef="#ctx0" brushRef="#br0" timeOffset="11894.219">1593 683 4729</inkml:trace>
  <inkml:trace contextRef="#ctx0" brushRef="#br0" timeOffset="11895.219">1593 683 4729,'49'207'2425,"-49"-207"-1001,0 3-464,0-3-312,0 0-248,0 0-80,0 0 32,7 0 97,9 0-17,-1 0 24,0 0-40,7 0-184,-3 0-128,4 0-104,3 0-96,4 0-392,-7 4-777,-4 3-2887</inkml:trace>
  <inkml:trace contextRef="#ctx0" brushRef="#br0" timeOffset="13045.322">2287 143 3081,'0'0'1809,"0"0"-536,0 0-386,0 0-126,0 0-18,0 0-31,0 0-17,0 0-40,0 0-30,0 11 1027,6 118 1746,13 69-3398,-5-68 547,-4 71-547,-6 202-561,-4-463-4660,0 43 390</inkml:trace>
  <inkml:trace contextRef="#ctx0" brushRef="#br0" timeOffset="14021.071">2993 527 3977,'0'0'2500,"0"0"-485,0 0-482,0 0-293,0 0-252,0 0-237,-4-3-132,0-2-485,0 1 1,0-1-1,0 0 0,1 1 0,0-2 1,-3-3-135,4 4 20,0 0 1,-1 0 0,0 1 0,0 0-1,0-1 1,-1 1 0,1 0-1,-1 1 1,0-1 0,0 1-1,0-1 1,0 1 0,-3-1-21,3 3-31,1 1 0,0-1 0,-1 1-1,1-1 1,0 1 0,-1 0 0,1 0 0,0 0 0,-1 1 0,1 0 0,0-1 0,-1 1 0,1 0 0,0 0 0,0 1 0,0-1-1,0 1 1,0-1 0,0 1 0,0 0 0,1 0 0,-1 0 0,1 0 0,-1 1 0,1-1 0,0 1 0,-1 0 31,-6 8-142,1 1-1,0-1 1,0 1 0,1 1 0,-4 10 142,7-14 69,1 0 0,0 0 0,1 1 0,0-1 0,0 1 0,1-1 0,1 1 0,-1 0 0,1-1 0,1 1 0,0 0 0,0-1 0,1 1 0,0-1 0,1 1 0,0-1 0,0 0 0,2 1-69,6 13 209,-2 1 0,0 0 0,-1 0 0,-1 0 0,-2 1 0,-1 0 0,0 0 0,-2 1 0,-1 16-209,-1 45-584,0-86-30,0 1-5251,0-6 1794,0-8-1066</inkml:trace>
  <inkml:trace contextRef="#ctx0" brushRef="#br0" timeOffset="14368.29">2729 859 6681,'0'0'2178,"0"0"-597,0 0-435,0 0-343,0 0-183,0 0-46,60 0 1473,-51-1-2018,-1 0 0,0-1 0,0 0 0,0 0-1,0-1 1,0 0 0,0-1 0,0 1 0,-1-2 0,0 1 0,0-1 0,6-5-29,-4 4-105,0 0 0,0 0 1,0 1-1,1 0 1,0 0-1,0 1 1,6-1 104,-1 4-1035,-11 1-5891,-4 0 1026</inkml:trace>
  <inkml:trace contextRef="#ctx0" brushRef="#br0" timeOffset="15562.211">2646 234 4385,'0'0'1908,"0"0"-385,0 0-341,0 0-295,0 0-60,0 0 34,-3 0 1143,3 0 696,28 1-2576,0-1-1,0-2 1,0-1 0,-1-1 0,25-7-124,-45 9-46,0 0 0,1 1 0,-1-1 0,0 2 1,1-1-1,1 1 46,-5-2-8,-1-1 0,0 1-1,0-1 1,0 0 0,-1 0 0,1 0 0,-1 0 0,1 0 0,-1-1 0,1-1 8,-3 5 8,3 0-10,-3 0-31,0 0 16,0 0 30,0 0 44,0 0 27,0 0 43,0 0 61,0 0 25,0 0 42,0-3-205,-1-1 1,0 1-1,0-1 0,0 1 1,0 0-1,-1-1 0,1 1 1,-1 0-1,0 0 0,0 0 1,0 0-1,0 1 0,-1-1 1,1 0-1,-1 1 0,1 0 1,-4-2-51,1-1-27,0 0 1,0 0 0,1-1-1,0 1 1,-3-5 26,-5-11 286,6 13-946,7 13-3259,6 4 2499,3-5-1190</inkml:trace>
  <inkml:trace contextRef="#ctx0" brushRef="#br0" timeOffset="16501.769">3325 0 3473,'0'0'1779,"0"0"-491,0 0-232,0 0-156,0 0-97,0 0-7,-11 7 2697,3 299-1663,-10 84-1318,16-293 460,3-70-884,-1-1 0,-2 1-1,0-1 1,-2 1 0,-6 22-88,-5-5 19,3 1 0,2 0 1,2 1-1,1 0 0,2 16-19,5-62-35,0 0 14,0 0-20,0 0 10,0 0 63,0-27-341,11-27-9260,-11 40 2626</inkml:trace>
  <inkml:trace contextRef="#ctx0" brushRef="#br0" timeOffset="17656.32">3767 754 4049,'0'0'2044,"0"0"-479,0 0-357,0 0-289,0 0-134,0 0-47,-9 0-31,-8 0-459,-7-1 635,0 1 1,-12 2-884,34-2 21,0 1 1,0 0-1,0 0 1,0 0 0,0 0-1,0 0 1,0 0-1,0 0 1,1 1-1,-1-1 1,0 1-1,1-1 1,-1 1 0,1 0-1,0 0 1,0-1-1,-1 1 1,1 0-1,0 1-21,-19 43 478,16-36-312,-3 12 14,1 0 0,1 0-1,1 1 1,1 0 0,1 0 0,1-1-1,1 1 1,1 0 0,1 5-180,-2-24-24,1 1 0,-1-1 0,1 0 0,0 1 0,0-1 0,0 0 0,1 0 1,-1 0-1,1 0 0,0 0 0,1 0 0,-1 0 0,0-1 0,1 1 0,0-1 0,0 1 0,0-1 0,0 0 0,1 0 0,-1-1 1,1 1-1,-1-1 0,1 0 0,0 0 0,0 0 0,0 0 0,0-1 0,1 1 0,-1-1 0,0 0 0,0 0 0,4 0 24,-4-1-276,0 0 0,0-1-1,0 1 1,0-1-1,0 1 1,0-1 0,0 0-1,-1-1 1,1 1-1,0-1 1,-1 1 0,1-1-1,-1 0 1,0 0-1,1-1 1,-1 1-1,0-1 1,0 1 0,0-1-1,-1 0 1,1 0-1,-1-1 1,2-2 276,16-21-5465</inkml:trace>
  <inkml:trace contextRef="#ctx0" brushRef="#br0" timeOffset="18158.297">4057 720 6409,'0'0'1705,"0"0"-586,0 0-315,0 0-123,0 0-138,0 0-61,-10 19 56,-30 60-31,37-74-417,0 1 1,1 0-1,-1 1 0,2-1 0,-1 0 1,1 1-1,0-1 0,0 1 0,1-1 1,-1 1-1,2-1 0,-1 1 0,1 4-90,1 15 214,-3-6-108,1-14-95,-1 0 0,1 0 0,0 0 0,0 0 0,1-1 0,1 7-11,1-11-45,1-1 0,-1 1 0,1-1 0,-1 0 1,1 0-1,-1 0 0,1 0 0,-1-1 0,3 0 45,-3 0-4,-1 0-1,0 0 1,1 0-1,-1 0 1,0-1-1,1 1 1,-1-1-1,0 1 1,0-1-1,0 0 1,-1 0-1,1 0 1,0 0-1,-1 0 1,1-1-1,-1 1 5,23-43 41,-18 31-23,-1 3-25,0 0 1,-1 0-1,-1 0 1,0-1 0,-1 1-1,0-1 1,0 0-1,-1 1 1,-1-1-1,0 0 1,-1-7 6,0 17-17,0 0-1,1 1 1,-1-1-1,0 0 1,-1 0-1,1 0 1,0 1 0,0-1-1,-1 1 1,1-1-1,-1 1 1,1 0 0,-1-1-1,0 1 1,1 0-1,-1 0 1,0 0 0,0 0-1,0 0 1,0 1-1,0-1 1,0 1-1,0-1 1,0 1 0,0-1-1,0 1 1,-1 0 17,-3-1-128,1 0 1,-1 1 0,0 0-1,0 0 1,1 0-1,-1 0 1,0 1-1,1 0 1,-1 0 0,0 1 127,4-1-89,0 0-1,1 0 1,-1 1 0,0-1 0,1 1 0,-1-1 0,1 1 0,0 0 0,-1-1 0,1 1 0,0 0 0,0 0 0,0 0 0,0 0 0,1 0 0,-1 0 0,0 0 0,1 0 0,-1 0 0,1 0 0,0 0-1,0 1 1,0-1 89,0 58-1775,1-41 1122,-1 33-1536</inkml:trace>
  <inkml:trace contextRef="#ctx0" brushRef="#br0" timeOffset="18742.445">4510 560 5393,'0'0'1575,"0"0"-203,0 0-271,0 0-385,0 0-188,0 0-119,-18 17-37,-56 55 106,70-69-425,1 1-1,-1 0 1,1 0-1,0 0 1,0 0 0,0 1-1,1-1 1,0 1 0,0 0-1,0-1 1,0 1 0,1 0-1,-1 0 1,1 0 0,1 0-1,-1 0 1,1 1 0,0-1-1,0 0 1,0 0-1,1 4-52,0 10 48,-1-17-50,1-1 0,-1 1 0,0 0 0,1 0-1,0-1 1,-1 1 0,1 0 0,0-1-1,0 1 1,0-1 0,0 1 0,0-1 0,0 1-1,0-1 1,1 0 0,-1 0 0,0 0-1,1 1 1,-1-1 0,1 0 0,0 0 2,44 22-47,-12-6 76,-31-15-20,0 0 0,0 0 0,0 1 0,0-1 0,0 1 0,0 0 0,-1 0 0,1 0 0,-1 0 0,0 0 0,0 0 0,0 1-1,-1-1 1,1 1 0,0 1-9,-1 2 31,0 0 0,0 0 0,0 0-1,-1 0 1,0 0 0,-1 0 0,1 0 0,-2 2-31,1-2-12,-1 0 1,0 0-1,-1 0 1,1 0-1,-1 0 1,0-1 0,-1 1-1,0-1 1,0 0-1,-2 2 12,3-4-125,1-1 1,-1 0-1,0 0 0,0 0 0,0 0 0,0 0 0,0-1 0,-1 1 0,1-1 0,-1 0 1,1 0-1,-1 0 0,0 0 0,0-1 0,0 0 0,0 0 0,0 0 0,0 0 0,-1 0 125,5-2-139,-1 1-1,0 0 0,1-1 0,-1 1 0,1-1 1,-1 1-1,0-1 0,1 1 0,-1-1 0,1 1 0,-1-1 1,1 0-1,-1 1 0,1-1 0,0 0 0,-1 1 1,1-1-1,0 0 0,0 1 0,-1-1 0,1 0 1,0 0-1,0 0 0,0 1 0,0-1 0,0 0 1,0 0-1,0 1 0,0-1 0,0 0 0,0 0 1,1 1-1,-1-1 0,0 0 0,0 0 0,1 1 140,-1-7-896,0-20-3333</inkml:trace>
  <inkml:trace contextRef="#ctx0" brushRef="#br0" timeOffset="19633.187">5054 567 4353,'0'0'1484,"0"0"-693,0 0 112,-11 36 248,-33 115-250,39-133-660,0 1-1,1 0 1,1 0-1,0 0 0,2 0 1,0 0-1,2 10-240,-1 6 328,0-31-295,0 0-1,0 0 1,1 0-1,-1-1 1,1 1-1,0 0 1,0 0-1,0-1 1,0 1-1,1 0 1,0-1-1,-1 1 1,1-1-1,1 0 1,-1 0-1,0 1 1,2 0-33,0-1 17,-1 0 1,1 0-1,0-1 1,0 0-1,0 0 1,0 0-1,0 0 1,0 0-1,1-1 1,-1 0-1,0 0 1,1 0-1,-1 0 1,1-1-1,1 0-17,10 1 46,0 0 0,0-1 0,-1-1 0,3-1-46,-12 1 7,0-1 1,1 1-1,-1-1 0,0 0 1,-1 0-1,1-1 0,0 0 1,-1 0-1,1 0 0,-1-1 0,4-3-7,3-4 28,0 0 1,-1-2-1,0 1 0,-1-1 0,0-1 0,-1 0 0,-1 0 0,0-1 0,-1 0 0,0 0 0,-1 0 0,-1-1 0,-1 0 0,0 0 1,-1-1-1,-1 1 0,0-1 0,-1 1 0,-1-5-28,0-8 47,1 14 255,-1 0 0,0 1 1,-1-1-1,-1 1 0,-3-15-302,4 25 37,0 0 0,-1 1 0,1-1 0,-1 0 0,0 1 0,0-1 0,0 1 0,-1 0 0,1 0-1,-1 0 1,1 0 0,-1 0 0,0 0 0,0 1 0,0-1 0,-1 1 0,1 0 0,-1 0 0,1 0 0,-1 1 0,0-1 0,1 1-1,-1 0 1,-1 0-37,-4-2-6,-1 1-1,0 1 0,0 0 0,0 1 1,0-1-1,0 2 0,0 0 0,0 0 1,0 0-1,0 1 0,1 1 0,-1 0 1,1 0-1,-1 1 0,1 0 1,0 1-1,1 0 0,-1 0 0,1 1 1,-6 5 6,-5 4-21,2 2 1,0 0-1,1 1 1,1 0-1,0 1 1,2 1-1,0 1 1,0 2 20,12-22-18,-1 2-67,0 1 0,0-1 0,0 1 0,1 0-1,-1 0 1,1-1 0,0 1 0,0 0-1,0 4 86,7-9-42,15-7 189,-1 0-1,0-2 1,3-2-147,35-17 236,-2 6 192,36-10-428,-14 15-1074,-59 15-1342,1 0-1,18 2 2417,-29 1-5626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3.514"/>
    </inkml:context>
    <inkml:brush xml:id="br0">
      <inkml:brushProperty name="width" value="0.05" units="cm"/>
      <inkml:brushProperty name="height" value="0.05" units="cm"/>
    </inkml:brush>
  </inkml:definitions>
  <inkml:trace contextRef="#ctx0" brushRef="#br0">0 227 1480,'0'0'2840,"0"0"-1211,0 0-480,0 0-33,0 0-183,0 0-143,0 0-66,15-25-33,45-81-8,-56 99-523,0 0 1,0 0 0,1 0 0,-1 0-1,1 1 1,1 0 0,-1 0 0,1 0-1,1 1 1,-1 0 0,0 0 0,1 1-1,0-1 1,1 1-161,0 2 47,0 0 0,1 0-1,-1 1 1,0 0 0,1 0 0,-1 1-1,0 1 1,1-1 0,-1 1-1,4 1-46,-6-1 18,0 0-1,0 0 0,0 1 0,-1 0 1,1 0-1,0 1 0,-1-1 0,1 1 1,-1 1-1,0-1 0,0 1 0,-1-1 0,1 1 1,-1 1-1,1-1 0,-1 1 0,0-1 1,-1 1-1,1 0 0,-1 1 0,0 0-17,3 5 19,-1 1-1,0-1 1,0 1-1,-2 0 1,1 1-1,-2-1 1,1 0-1,-2 1 1,1 11-19,0-7 9,-2 0 0,0 0 1,0 0-1,-2-1 0,0 1 1,-1 0-1,-1-1 0,0 1 1,-7 14-10,-3-1 12,-2-1 1,-1-1 0,-1-1 0,-14 16-13,22-30 2,-1-1 0,-1 0 0,0 0 0,0-1 0,-2 0 0,1-2 0,-1 1 1,0-1-1,-1-1 0,0-1-2,10-5 30,1-1 0,-1 1 0,0-1 1,0 0-1,1-1 0,-1 1 0,0-1 0,0 0 1,-1 0-31,5 0 142,1 0-24,0 0-70,0 0-94,1 1 31,-1-1-1,0 1 0,1 0 0,-1-1 0,1 1 0,-1-1 0,1 1 0,-1-1 1,1 1-1,0-1 0,-1 1 0,1-1 0,-1 0 0,1 1 0,0-1 0,-1 0 0,1 1 1,0-1-1,0 0 0,-1 0 0,1 0 0,0 1 0,0-1 0,-1 0 0,1 0 1,0 0 15,27 3 58,-23-2-88,88 6 14,71-4 16,-147-3-114,-16 27-3777,-1-15 563,0-4-2381</inkml:trace>
  <inkml:trace contextRef="#ctx0" brushRef="#br0" timeOffset="666.732">616 196 3305,'0'0'1845,"0"0"-136,0 0-56,0 0-118,0 0-130,0 0-169,0 0-168,0 0-182,0 6 238,-1 12-938,-1 0 0,-1 0 1,0-1-1,-2 1-186,-8 58 330,9 103-126,4-135-199,0-40-7,0 1 0,0-1-1,1 0 1,-1 1-1,1-1 1,0 0 0,0 1-1,0-1 1,0 0-1,1 0 1,0 0 0,1 2 2,-2-4-12,1 0 0,0-1 1,0 1-1,0 0 0,0-1 1,0 1-1,0-1 0,0 1 1,1-1-1,-1 0 0,0 0 1,1 0-1,-1 0 0,1-1 1,-1 1-1,1-1 0,-1 1 1,1-1-1,-1 0 0,1 0 1,0 0-1,0 0 12,0-1 3,0 0 0,0 1 0,-1-1 0,1 0 0,0-1 1,0 1-1,-1 0 0,1-1 0,0 1 0,-1-1 0,0 0 0,1 0 0,-1 0 1,0 0-1,0 0 0,0-1 0,0 1 0,0 0 0,0-3-3,35-58 143,-29 48-112,1-2-7,0 0 0,-1 0-1,-1-1 1,-1 0-1,0-1 1,-2 1 0,0-1-1,0 0 1,-2 0 0,-1 0-1,0-1 1,-1 1-1,-1 0 1,-2-3-24,2 15-12,-1 0-1,-1 1 0,1 0 1,-1-1-1,0 1 1,-1 0-1,1 1 1,-1-1-1,0 0 1,-1 1-1,-1-2 13,4 5-48,0-1 0,0 1 0,0 0-1,0 0 1,0 0 0,-1 1 0,1-1 0,0 0-1,-1 1 1,0 0 0,1-1 0,-1 1 0,0 0 0,1 0-1,-1 0 1,0 1 0,0-1 0,0 1 0,0 0-1,0 0 1,0 0 0,1 0 0,-1 0 0,0 0-1,0 1 1,0-1 0,-2 2 48,4-1-57,-1 0 0,1 0 1,0 0-1,0 0 0,-1 1 0,1-1 0,0 0 0,0 1 0,0-1 1,0 1-1,1-1 0,-1 1 0,0 0 0,1-1 0,-1 1 0,1 0 1,-1-1-1,1 1 0,0 0 0,0 0 0,0 0 57,-2 44-493,2-34 313,0 181-5134,0-143-1339</inkml:trace>
  <inkml:trace contextRef="#ctx0" brushRef="#br0" timeOffset="1376.903">1050 220 1672,'0'0'3457,"0"0"-1767,0 0-634,0 0-261,0 0-203,0 0-77,-4 13 10,-3 11 7,2 0-1,1 1 1,0 0-1,1 24-531,1 9 908,1-37-700,0 1 1,1-1 0,1 1-1,1-1 1,4 20-209,-4-36 1,0 1-1,0-1 1,1 0 0,-1 0-1,1-1 1,0 1 0,1 0-1,1 1 0,-5-5 3,1 0-1,0 0 1,0 0 0,0 0-1,-1 0 1,1 0-1,0 0 1,0-1 0,1 1-1,-1 0 1,0 0-1,0-1 1,0 1 0,0-1-1,1 1 1,-1-1-1,0 0 1,0 1 0,1-1-1,-1 0 1,0 0-1,1 0 1,-1 0 0,0 0-1,1 0 1,-1 0 0,0 0-1,0-1 1,1 1-1,-1 0 1,0-1 0,0 1-1,1-1 1,-1 1-1,0-1 1,0 0 0,0 0-1,0 1 1,1-2-3,13-13 155,-1 0 1,-1-1-1,0 0 0,-2-1 1,4-7-156,49-93 150,-57 103-73,0-1 0,-1 1 1,2-12-78,-7 21 91,1-1 1,-1 1-1,0 0 1,0-1-1,-1 1 1,0-1-1,0 1 0,0-1 1,-1 1-1,0-1 1,0 1-1,-1-4-91,0 6 11,-1 0 0,0 0-1,1 0 1,-1 0 0,0 1-1,-1-1 1,1 1 0,0 0-1,-1 0 1,1 0 0,-1 0-1,0 1 1,0-1 0,1 1-1,-1 0 1,-1 0-11,-8-4-33,3 2-85,0 0 1,0 1 0,0 0-1,0 0 1,-1 1-1,1 0 1,-8 1 117,17 0-40,0 1 0,0-1-1,0 1 1,0-1 0,0 1 0,1-1 0,-1 1-1,0-1 1,0 1 0,0 0 0,1-1-1,-1 1 1,0 0 0,1 0 0,-1-1 0,0 1-1,1 0 1,-1 0 0,1 0 0,0 0-1,-1 0 1,1 0 0,0 0 0,-1 0-1,1 0 1,0 0 0,0 0 40,-6 34-507,5-27 272,-6 34-1226,-1-2-1218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6.299"/>
    </inkml:context>
    <inkml:brush xml:id="br0">
      <inkml:brushProperty name="width" value="0.05" units="cm"/>
      <inkml:brushProperty name="height" value="0.05" units="cm"/>
    </inkml:brush>
  </inkml:definitions>
  <inkml:trace contextRef="#ctx0" brushRef="#br0">189 392 4185,'0'0'2110,"0"0"-321,0 0-332,0 0-298,0 0-221,0 0-247,-5 0-225,2 0-440,-3-1 105,0 1 0,1 0 0,-1 0-1,0 1 1,1 0 0,-1 0-1,1 0 1,-1 1 0,1-1-1,0 1 1,-1 1 0,1-1-1,0 1 1,0 0 0,0 0-131,-3 4 37,0 1 0,1 0 0,-1 1 0,1 0 0,1 0 0,0 0 0,0 1 0,1 0 0,0 0 0,1 0 0,0 0 0,0 1 0,-1 9-37,1-2-7,1 0 1,1 0-1,1 1 0,0-1 1,1 0-1,1 1 1,1-1-1,1 2 7,-3-16-39,1 0 1,0 0 0,1 0-1,-1 0 1,1-1-1,-1 1 1,1 0-1,0-1 1,0 1 0,1-1-1,-1 0 1,1 0-1,0 1 1,-1-2-1,1 1 1,1 0 0,-1-1-1,0 1 1,1-1-1,-1 0 1,1 0-1,-1-1 1,1 1 0,0-1-1,0 1 1,0-1-1,0 0 39,15 2-344,-1 0 0,1-1 0,0-1 0,-1-1 0,9 0 344,0-1-391,-12 0 10,1-1-1,-1 0 1,0-1-1,0 0 1,-1-2-1,1 0 0,-1 0 1,0-1-1,0-1 1,7-5 381,22-12-3037</inkml:trace>
  <inkml:trace contextRef="#ctx0" brushRef="#br0" timeOffset="516.707">525 480 7666,'0'0'2144,"0"0"-574,0 0-439,0 0-326,0 0-183,0 0-182,0 24 167,-1 0-520,-1 27-19,2-48-82,0-1 0,1 1 0,-1-1-1,0 1 1,1-1 0,0 1 0,-1-1 0,1 0 0,0 1 0,0-1 0,0 0 0,1 1 0,-1-1 0,0 0 0,2 1 14,-1-2-41,-1 0 0,0 0 0,1 0 0,0 0 1,-1-1-1,1 1 0,0-1 0,-1 1 0,1-1 1,0 1-1,-1-1 0,1 0 0,0 0 1,0 0-1,-1 0 0,1 0 0,0 0 0,0-1 1,-1 1-1,1-1 0,1 0 41,1 0-2,-1 0 0,0 0 1,0 0-1,0-1 0,0 0 0,0 1 0,0-1 0,0 0 1,0-1-1,0 0 2,21-21 151,35-40 3,-54 58-103,-1 0 0,1 0 0,-2 0 0,1 0 0,-1-1 1,0 1-1,0-1 0,0 0 0,-1 0 0,0-2-51,-2 8 32,1 0 0,-1 0 0,0 0-1,0 0 1,0 0 0,0-1 0,0 1 0,0 0 0,0 0 0,0 0 0,0 0 0,0 0 0,-1-1-1,1 1 1,0 0 0,-1 0 0,1 0 0,-1 0 0,1 0 0,-1 0 0,1 0 0,-1 0-1,0 0 1,0 1 0,0-2-32,-2 1 38,0 0 0,0-1 0,0 1 0,0 0 0,0 0 0,0 1 0,0-1 0,-3 0-38,4 1-4,-25-3-45,1 1 0,-1 1 0,-10 2 49,-1 0-294,36-1 280,0 0 0,0 0 1,1 1-1,-1-1 0,0 1 0,1-1 0,-1 1 0,1 0 1,-1-1-1,1 1 0,-1 0 0,1 0 0,-1 0 1,1 0-1,0 0 0,0 0 0,-1 1 0,1-1 1,0 0-1,0 1 0,0-1 0,0 0 0,0 1 0,1 0 1,-1-1-1,0 1 0,1-1 0,-1 1 0,1 0 1,0-1-1,-1 1 0,1 0 0,0 0 14,-2 11-70,1 0 0,1 0-1,0 0 1,1 6 70,0 2-61,-2 78-3917,-2-80-1131</inkml:trace>
  <inkml:trace contextRef="#ctx0" brushRef="#br0" timeOffset="1124.626">1102 147 5033,'0'0'3952,"0"0"-2517,0 0-629,0 0-257,0 0-152,0 0-54,-24 28-57,-78 90-58,37-36 603,60-73-640,0 0-1,1 0 1,0 0-1,0 1 0,-1 5-190,4-12 11,0-1-1,0 1 0,0 0 1,1-1-1,-1 1 0,1 0 0,0 0 1,0 0-1,0 0 0,0-1 0,0 1 1,1 0-1,-1 0 0,1 2-10,0-3-9,0-1 0,0 1 0,0-1 0,0 1 0,0-1 0,0 1 0,1-1 0,-1 0 0,0 0 0,1 0 0,-1 0 0,1 0 0,-1 0 0,1 0 0,-1 0 0,1 0 0,0-1 0,-1 1 0,1-1 0,0 1 0,0-1 0,0 0 9,50 9-55,16 4 51,-67-12 20,0 0 0,0 0 0,0 1 0,0-1 0,-1 0 1,1 1-1,0-1 0,-1 0 0,1 1 0,0-1 0,-1 1 0,0-1 0,1 1 0,-1-1 0,0 1 0,0-1 0,0 1 0,0 0 0,0-1 0,0 1 1,-1 1-17,-2 35 380,1-32-353,-1-1 0,1 1 1,-1 0-1,-1-1 0,1 1 1,-1-1-1,0 0 0,0 0 1,0 0-1,-1-1 1,0 1-28,1-1-108,1-1 0,-1 0 0,0 1 0,0-2 1,0 1-1,0 0 0,-1-1 0,1 0 0,-1 0 1,1 0-1,-1-1 0,0 1 0,0-1 0,-3 0 108,8-24-5497,0 9-21</inkml:trace>
  <inkml:trace contextRef="#ctx0" brushRef="#br0" timeOffset="1834.973">1536 62 7074,'0'0'2209,"0"0"-1080,0 0-501,0 0-55,0 0-90,0 0-203,10-7-116,1 0-69,0 0 0,0 1-1,0 0 1,0 1 0,1 0 0,0 0 0,0 2 0,1-1-1,-1 1 1,5 1-95,-13 1 25,4 1 6,0-1 0,0 1-1,0 1 1,0-1 0,1 2-31,-6-2 1,-1 1-1,0-1 1,0 1 0,1 0 0,-1 0 0,0 0 0,0 1 0,0-1 0,0 0 0,0 1 0,0-1 0,0 1-1,-1-1 1,1 1 0,-1 0 0,1 0 0,-1 0 0,2 2-1,0 2 3,0 1 0,0 0-1,-1 0 1,0 0 0,0 0 0,0 0 0,-1 0-1,0 1 1,-1-1-3,1 72 50,-2-42-37,0-20 4,-1-1 0,0 1 0,-2 0 0,0-1 1,-1 1-1,0-1 0,-1 0 0,-1-1 0,-1 0 0,-8 14-17,-19 25 112,-2-1 0,-14 11-112,30-37 36,4-5 15,-1-1-1,-1 0 1,-13 9-51,26-25 41,0 0 0,0 0 0,0-1 0,-1 0-1,0 0 1,1 0 0,-2-1 0,1 0 0,0 0 0,-1-1 0,1 1 0,-1-2-1,0 1 1,1-1 0,-1-1-41,7 0 8,0-1 0,0 0-1,0 0 1,0 0 0,1 0-1,-1 1 1,0-1 0,0 0-1,1 0 1,-1 0 0,1-1-1,-1 1 1,1 0 0,0 0-1,-1 0 1,1 0 0,0 0-1,0-1 1,0 1 0,0 0 0,0 0-1,0 0 1,0 0 0,0-1-1,0 1 1,1 0-8,1-39-50,-1 35 39,0 1 0,0-1 0,1 1 0,-1 0 1,1-1-1,0 1 0,0 0 0,0 0 1,1 0-1,0 0 0,-1 1 0,1-1 0,1 1 1,-1 0-1,0 0 0,1 0 0,0 0 1,-1 0-1,1 1 0,0-1 0,0 1 1,1 0-1,-1 1 0,0-1 0,1 1 0,-1 0 11,14-4-13,0 1-1,0 1 0,0 1 0,0 1 1,0 0-1,1 2 14,247 5-1071,-264-6 855,0 0 1,0 0-1,1 0 1,-1 0-1,0 1 0,0-1 1,0 1-1,0-1 1,0 1-1,0 0 0,0-1 1,0 1-1,0 0 0,0 0 1,0 1-1,-1-1 1,1 0-1,0 1 216,3 2-4289</inkml:trace>
  <inkml:trace contextRef="#ctx0" brushRef="#br0" timeOffset="2319.769">2065 303 6769,'0'0'2880,"0"0"-1069,0 0-708,0 0-343,0 0-177,0 0-237,-4 12 33,-4 13 44,2 0 0,0 1-1,2 0 1,1 0 0,0 15-423,2-31 34,2 0 0,-1 1 0,1-1 0,1 0 1,0 0-1,0 0 0,1 0 0,4 8-34,-6-15-1,1 1 0,0-1 0,0 1 0,1-1 1,-1 0-1,1 0 0,0 0 0,-1 0 0,1-1 0,0 1 0,1-1 0,-1 0 1,0 0-1,1 0 0,-1 0 0,1 0 0,0-1 0,-1 0 0,1 0 0,0 0 1,0 0-1,0 0 0,0-1 0,3 1 1,2-1 18,-1 1-1,0-1 1,0-1 0,1 1 0,-1-1-1,2-1-17,-6 1 16,0-1 0,-1 1-1,1 0 1,0-1 0,-1 0-1,0 0 1,1 0 0,-1 0-1,0-1 1,0 1-1,0-1 1,0 0 0,-1 0-1,1 0-15,9-14 18,-1 1-1,-1-1 1,0-1-1,-1 0 0,-1 0 1,-1-1-1,-1 0 1,0 0-1,-1-1 1,-2 0-1,0 1 0,0-1 1,-2 0-1,-1 0 1,0 0-1,-2 0 0,-2-15-17,2 26-28,-1 1-1,1-1 0,-2 1 1,1-1-1,-1 1 0,0 0 1,-1 1-1,0-1 0,0 1 1,-1 0-1,1 0 0,-2 0 1,1 1-1,-1 0 0,0 0 1,0 1-1,-2-2 29,-1 1-218,-1 0 0,1 0 0,-1 1 0,-1 0 0,1 1 0,0 0 0,-1 0 0,0 2 0,0-1 0,0 2 0,0-1 0,-5 2 218,14 0-69,1 0 1,-1 1-1,1-1 0,-1 1 0,1 0 1,0 0-1,-1 0 0,1 0 0,0 0 1,0 0-1,0 1 0,0-1 1,0 1-1,0-1 0,0 1 0,0 0 1,1 0-1,-1 0 0,1 0 0,-1 0 1,1 0-1,0 0 0,0 0 0,0 0 1,0 1-1,0-1 0,0 2 69,-4 10-254,1 0 0,1 0 0,1 0-1,-1 6 255,1-9-313,-6 48-2618,1-7-3603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1:12.545"/>
    </inkml:context>
    <inkml:brush xml:id="br0">
      <inkml:brushProperty name="width" value="0.05" units="cm"/>
      <inkml:brushProperty name="height" value="0.05" units="cm"/>
    </inkml:brush>
  </inkml:definitions>
  <inkml:trace contextRef="#ctx0" brushRef="#br0">16 162 696,'0'0'492,"0"0"-57,0 0-74,0 0-114,0 0-43,0-28 3506,0 35 1266,-1 32-193,0-13-4409,2 0 1,0 1 0,5 18-375,0-9 523,-2 1 1,-1-1 0,-2 1 0,-3 33-524,0 3 221,-11 246-193,13-318-20,0-1 12,0 0 55,0 0 34,0 0-9,0-16-434,-1 11-3458,-7 3 399,-2 2-3155</inkml:trace>
  <inkml:trace contextRef="#ctx0" brushRef="#br0" timeOffset="1001.036">247 610 3137,'0'0'1491,"0"0"-354,0 0-181,0 0-253,0 0-253,0 0-62,4 23 2607,3 13-2065,-2-1-1,-1 2 1,-1 11-930,-3 43 551,0-81 2437,0-18-2947,-1-16 8,1 0 1,2 0-1,1 0 0,3-14-49,-4 30-6,0 1-1,1-1 1,0 0-1,1 1 1,-1-1-1,2 1 1,-1 0-1,1 1 0,0-1 1,0 1-1,0 0 1,1 0-1,0 0 1,0 1-1,3-2 7,-8 6 8,10-7 11,0 0 1,0 1-1,0 0 1,1 1-1,5-2-19,-14 7-14,-1 0 0,1 0-1,0 0 1,0 0-1,0 1 1,0-1-1,0 1 1,0 0-1,0 0 1,0 0-1,0 0 1,-1 0-1,1 1 1,0-1-1,0 1 1,0 0 0,0 0-1,0 0 1,-1 0-1,1 0 1,0 1-1,-1-1 1,1 1-1,-1 0 1,0 0-1,3 2 15,2 4-45,0 0-1,0 1 1,-1 1-1,1 1 46,-2-3-134,0 0 0,1 0-1,0 0 1,0-1 0,2 2 134,-8-9-576,0 0-228,0-3-205,0-32-2157,-3 13-1407</inkml:trace>
  <inkml:trace contextRef="#ctx0" brushRef="#br0" timeOffset="1849.993">263 399 5497,'0'0'1558,"0"0"-167,0 0-282,0 0-126,0 0-52,0 0-37,0 0-61,0 0-110,0 0-74,0 0-32,0 0-55,0 0-68,0 0-137,23 0 635,17 0-544,0-2-1,0-2 1,0-1-1,8-4-447,-32 5 8,-1 1 0,1 1 0,0 0 0,1 1-8,-16 1 17,-1 0 0,1 0 0,-1 0-1,0 0 1,1 0 0,-1-1 0,0 1 0,1 0-1,-1 0 1,1-1 0,-1 1 0,0 0 0,0-1-1,1 1 1,-1 0 0,0-1 0,0 1 0,1 0-1,-1-1 1,0 1 0,0-1 0,0 1 0,1 0-1,-1-1 1,0 1 0,0-1 0,0 1 0,0 0-1,0-1 1,0 1 0,0-1 0,0 1-1,0-1 1,0 1 0,0 0 0,0-1-17,-2-13 201,-1 10-192,1-1 1,-1 1 0,0 0 0,0 0-1,0 0 1,0 0 0,-1 0-1,0 1 1,0-1 0,0 1 0,0 0-1,0 0 1,-1 1 0,1-1 0,-4-1-10,-20-13 7,19 9 643,1 1-4672,7 7 3851,1 0 1,0 0 0,-1 0-1,1 0 1,0 1-1,-1-1 1,1 0-1,0 0 1,-1 1 0,1-1-1,0 0 1,0 1-1,-1-1 1,1 0 0,0 1-1,0-1 1,0 0-1,-1 1 1,1-1-1,0 0 1,0 1 0,0-1-1,0 0 1,0 1-1,0-1 1,0 1 0,0-1-1,0 0 1,0 1-1,0-1 1,0 1 170,-3 7-3810</inkml:trace>
  <inkml:trace contextRef="#ctx0" brushRef="#br0" timeOffset="2765.998">799 1 3289,'0'0'2003,"0"0"-247,0 0-248,0 0-322,0 0-252,0 0-120,0 0-93,0 0-105,0 0-129,0 0-81,0 0 38,0 0 8,0 0-65,0 0-99,0 12 335,1 15-109,2 0-1,1 0 1,6 21-514,4 25 373,-1 66 4,-6 1 1,-9 88-378,0-64 69,-1-137-301,3-27 207,0 0-41,0 0-84,0-19-1047,0-16-2487,0 20-924</inkml:trace>
  <inkml:trace contextRef="#ctx0" brushRef="#br0" timeOffset="4047.925">1133 220 2377,'0'0'1204,"0"0"-299,0 0-201,0 0-142,0 0-54,0 0 67,0 0 161,0 0 99,0 0 5,0 0-1,0 0-70,0 0-121,0 0-142,0 0-85,0 0-65,0 0-20,0 0-5,0 0 16,0 0 48,0 0 1,0 0-40,0 0-81,7-21 731,14-3-847,-8 9-5,0 0 1,2 1-1,-1 1 1,8-6-155,-21 19-3,0-1 0,1 0 0,-1 1 0,0-1 0,0 0 0,0 1 0,0-1 0,0 1 0,1 0 0,-1-1 0,0 1 0,0 0 0,1 0 0,-1 0 0,0 0 0,0 0 0,1 0 0,-1 0 0,0 0 0,0 0 0,1 1 0,-1-1 0,0 1 0,0-1 0,0 1 0,0-1 1,1 1-1,-1-1 0,0 1 0,0 0 0,0 0 0,0-1 0,0 2 3,4 3-35,0 1-1,-1 0 1,0 0 0,0 0 0,3 7 35,17 23-80,-6-20 89,-16-13-5,0-1 1,0 1-1,0-1 1,1 0-1,-1 0 1,1 0-1,-1 0 1,1 0-1,0-1 1,0 1-1,0-1 1,0 0-1,0 0 1,0 0-1,0 0 0,0 0 1,0-1-1,0 1 1,1-1-1,-1 0 1,2 0-5,55 0 195,-59 0-154,0-8-84,1 8-1136,1 13-510,-3 5-236,0-1-938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30.222"/>
    </inkml:context>
    <inkml:brush xml:id="br0">
      <inkml:brushProperty name="width" value="0.05" units="cm"/>
      <inkml:brushProperty name="height" value="0.05" units="cm"/>
    </inkml:brush>
  </inkml:definitions>
  <inkml:trace contextRef="#ctx0" brushRef="#br0">1 4 4017,'0'0'2630,"0"0"-918,0 0-696,0 0-388,0 0-158,0 0-162,0 3-83,0-3-198,0 1-1,0 0 0,0 0 1,0-1-1,0 1 0,0 0 0,0 0 1,0-1-1,1 1 0,-1 0 1,0 0-1,0-1 0,1 1 1,-1 0-1,0-1 0,1 1 1,-1 0-1,0-1 0,1 1 0,-1 0 1,1-1-1,-1 1 0,1-1 1,0 1-1,-1-1 0,1 1 1,-1-1-1,1 0-26,26 3 1273,-17-3-1080,20-1-64,-1-1-1,0-1 0,0-1 0,8-3-128,-16 3-547,-1 1 1,1 1-1,0 1 1,4 0 546,-23 9-2538,-2 1-395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9.822"/>
    </inkml:context>
    <inkml:brush xml:id="br0">
      <inkml:brushProperty name="width" value="0.05" units="cm"/>
      <inkml:brushProperty name="height" value="0.05" units="cm"/>
    </inkml:brush>
  </inkml:definitions>
  <inkml:trace contextRef="#ctx0" brushRef="#br0">114 377 1712,'0'0'3561,"0"0"-1702,0 0-621,0 0-303,0 0-233,0 0-79,0 0-488,0-1 0,0 1-1,0 0 1,0-1 0,0 1-1,0-1 1,-1 1-1,1 0 1,0-1 0,1 1-1,-1-1 1,0 1 0,0 0-1,0-1 1,0 1 0,0-1-1,0 1 1,0 0 0,1-1-1,-1 1 1,0 0-1,0-1 1,0 1 0,1 0-1,-1-1 1,0 1 0,1-1-135,33-3 277,0 0 0,1 2 0,0 2 1,19 2-278,19 0-49,-52-2-424,-21 0-6908,-13 0 37</inkml:trace>
  <inkml:trace contextRef="#ctx0" brushRef="#br0" timeOffset="1256.247">1 238 184,'0'0'3776,"0"0"-1887,0 0-735,0 0-275,0 0-67,0 0-55,3-5 5451,13-22-5491,16-36-215,-22 41-485,1 1 0,1-1 0,0 2 0,16-19-17,-27 38-28,0-1-1,0 1 1,0 0-1,0 0 1,0 0-1,0 0 1,1 0-1,-1 0 1,0 0-1,1 0 1,-1 1-1,0-1 1,1 0-1,-1 1 1,1-1-1,-1 1 1,1-1-1,-1 1 1,1 0-1,-1 0 1,1 0-1,0 0 1,-1 0-1,1 0 1,-1 0-1,1 0 1,-1 1-1,1-1 1,-1 1-1,1-1 1,-1 1-1,1-1 1,-1 1-1,1 0 1,-1 0-1,0 0 1,0 0-1,1 0 0,0 1 29,5 5-42,0 0 0,0 1 0,-1 0-1,0 0 1,4 8 42,-3-6 43,-1 0-44,1 0 0,0 0 0,1-1 0,0 0-1,8 7 2,-12-13-6,0 0-1,1-1 1,-1 1-1,0-1 0,1 0 1,0 0-1,-1 0 0,1-1 1,0 1-1,0-1 0,0-1 1,0 1-1,-1 0 0,1-1 1,2 0 6,-6 0 23,1 0 0,-1-1 0,0 1 0,0 0 1,1 0-1,-1-1 0,0 1 0,0-1 0,1 1 1,-1-1-1,0 1 0,0-1 0,0 0 0,0 0 1,0 1-1,0-1 0,0 0 0,0 0 0,0 0 1,0 0-1,0-1-23,14-27 102,-14 25-178,1 0 0,0 0 0,0 0-1,1 0 1,-1 0 0,1 0 0,0 0 76,9-7-983,0 0 1,1 1 0,1 0-1,0 2 1,0-1 0,0 2 0,12-5 982,1-2-5740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55.034"/>
    </inkml:context>
    <inkml:brush xml:id="br0">
      <inkml:brushProperty name="width" value="0.05" units="cm"/>
      <inkml:brushProperty name="height" value="0.05" units="cm"/>
    </inkml:brush>
  </inkml:definitions>
  <inkml:trace contextRef="#ctx0" brushRef="#br0">0 34 1064,'0'0'1581,"0"0"-509,0 0-168,0 0 4,0 0-5,1 0-779,5 2 8464,-5 1-7711,1 36-469,2 0 1,7 31-409,3 28 204,-14-90-187,17 184 684,-8 22-701,-9-214 154,0 0-9,0 0-44,0 0-36,0 0-62,0 34-747,0 41-1513,-1-119-1097,-2 20-1085</inkml:trace>
  <inkml:trace contextRef="#ctx0" brushRef="#br0" timeOffset="1140.408">446 139 7218,'0'0'1210,"0"0"-517,0 0-87,0 0-19,0 0 13,0 0-6,9 0 66,10-2-259,1-2 0,-1 0 1,0-1-1,0-1 0,-1 0 0,6-4-401,-11 4 55,0 2 0,0-1 1,0 2-1,0 0 0,1 0 0,-1 1 0,1 1 1,3 0-56,-16 2-1,0-1 1,0 0 0,-1 0-1,1 0 1,0 1 0,0-1-1,-1 0 1,1 1 0,0-1-1,-1 1 1,1-1 0,0 1-1,-1-1 1,1 1 0,-1-1-1,1 1 1,-1 0 0,1-1-1,-1 1 1,1 0 0,-1-1-1,1 1 1,-1 0 0,0 0-1,0-1 1,1 1 0,-1 0-1,0 0 1,0 0 0,0-1 0,4 28 69,-4-24-42,1 7 42,0 0-1,-1 0 1,-1 1 0,1-1-1,-2 0 1,1 0-1,-2 0 1,1 0 0,-2 0-1,1-1 1,-1 1-1,-1-1 1,0 0-1,-5 7-68,-33 44 172,-19 18-172,3-6 50,53-64-47,0-1 1,1 1 0,0 0 0,0 0-1,1 1 1,0 0 0,1-1-1,0 1 1,-1 7-4,1 1 81,1 0 0,1 0 0,1 0 0,1 18-81,1-26 24,0 0-1,1 0 1,0 0-1,1 0 0,0-1 1,0 1-1,1-1 1,0 0-1,0 0 1,1-1-1,1 0 0,-1 0 1,1 0-1,8 6-23,-10-11-15,0 0 0,1-1 0,-1 1-1,1-1 1,0 0 0,0-1 0,0 1 0,0-1-1,0 0 1,0-1 0,0 1 0,0-1 0,0-1-1,0 1 1,1-1 0,-1 0 0,0 0-1,-1-1 1,1 1 0,0-1 0,0-1 0,2-1 15,4-6-22,0 0 0,-1-1 0,0 0 1,0-1-1,-2 0 0,0-1 0,0 0 0,-1-1 1,0 1-1,-2-1 0,1-1 0,-2 1 1,0-1-1,0 0 0,-2-1 0,0 1 1,-1-1-1,0 1 0,-1-13 22,0 26 21,-1-1 1,0 0-1,-1 0 0,1 1 1,0-1-1,-1 0 1,1 0-1,-1 1 0,0-1 1,0 0-1,0 1 0,-1-2-21,1 3 14,0 0 0,-1-1 1,1 1-1,-1 0 0,1 0 0,-1 0 0,0 0 0,1 0 0,-1 0 0,0 0 1,0 0-1,0 1 0,1-1 0,-1 1 0,0-1 0,0 1 0,-1 0-14,-29-4 304,0 1 0,0 2 0,-17 2-304,-50-2 454,96 1-401,-1-1-1,0 0 1,0 1 0,0-1 0,1-1 0,-1 1 0,0 0-1,1-1 1,-1 0 0,1 0 0,0 0 0,0 0-1,-1 0 1,1-1 0,1 1 0,-1-1 0,0 0 0,1 0-1,-1 0 1,1-1-53,-25-23 55,22 23-141,0 0 0,0-1 0,1 1 0,-1-1 0,1 1 0,0-1 0,1-1 1,-1 1-1,1 0 0,0-1 0,0 0 0,1 0 0,-1 0 0,1 0 0,1 0 0,-1 0 1,1 0-1,0 0 0,1-1 0,-1 1 0,1 0 0,0-1 86,1-2-58,0-1-1,0 1 0,1 0 1,0 0-1,1 1 1,0-1-1,0 0 1,1 1-1,2-4 59,6-10-1041,1 0 0,14-17 1041,-26 39-35,-1-1 0,1 1-1,-1 0 1,0 0-1,1 0 1,-1-1-1,1 1 1,-1 0-1,1 0 1,-1 0-1,0 0 1,1 0 0,-1 0-1,1 0 1,-1 0-1,1 0 1,-1 0-1,1 0 1,-1 0-1,0 1 1,1-1-1,-1 0 1,1 0 0,-1 0-1,0 0 1,1 1-1,-1-1 1,0 0-1,1 1 1,-1-1-1,0 0 1,1 0-1,-1 1 1,0-1 0,1 0-1,-1 1 1,0-1-1,0 1 1,0-1-1,1 0 1,-1 1-1,0-1 1,0 1-1,0-1 36,15 27-11,-11-21-181,0 1-202,6 9-133,-1-11-3921,-9-5-587</inkml:trace>
  <inkml:trace contextRef="#ctx0" brushRef="#br0" timeOffset="2020.753">989 78 7946,'0'0'1781,"0"0"-539,0 0-114,0 0-160,0 0-214,0 0-109,0 0-35,0 0-51,0 0-59,0 0-47,0 0-45,0 0-37,25-1 303,30-7-391,-1-3 1,24-8-284,7-3 38,-76 21-42,1-1 0,-1 2 0,1-1 0,4 1 4,-5 0-49,-8 43-970,-1-41 1020,-6 284 140,1-217-118,-3 0 0,-2 0-1,-6 5-22,7-23-1351,1-4-7818,2-33 4312</inkml:trace>
  <inkml:trace contextRef="#ctx0" brushRef="#br0" timeOffset="2580.8">1695 733 496,'0'0'7695,"0"0"-5321,0 0-1790,0 0-81,0 0-14,0 0-121,0 1-304,0-1 0,0 0 0,0 0 0,0 0 0,0 0 0,0 1 0,0-1 0,0 0 0,1 0 0,-1 0 0,0 0 0,0 1 0,0-1 0,0 0 0,0 0-1,0 0 1,0 0 0,1 0 0,-1 0 0,0 1 0,0-1 0,0 0 0,0 0 0,0 0 0,1 0 0,-1 0 0,0 0 0,0 0 0,0 0 0,0 0 0,1 0 0,-1 0 0,0 0-1,0 0 1,0 0 0,0 0 0,1 0 0,-1 0 0,0 0 0,0 0 0,0 0 0,0 0 0,1 0 0,-1 0 0,0 0 0,0 0 0,0 0 0,0 0 0,1-1 0,-1 1-1,0 0 1,0 0 0,0 0 0,0 0 0,0 0 0,0 0 0,0-1 0,1 1-64,-1-45-565,0 35-278,0 30 667,0 47 1283,0-40-1392,0-22-1087,0-9-1208,0 0-2099</inkml:trace>
  <inkml:trace contextRef="#ctx0" brushRef="#br0" timeOffset="3451.113">2205 105 6081,'0'0'3397,"0"0"-1907,0 0-359,0 0-14,0 0-337,0 0-272,-9-13-102,-31-41-73,36 50-273,-1 0 1,1 1-1,-1-1 0,0 1 0,0 0 1,-1 1-1,1-1 0,-1 1 0,1 0 0,-1 0 1,0 0-1,1 1 0,-1 0 0,0 0 1,0 1-1,0 0 0,0 0 0,0 0 0,0 0 1,-2 2-61,-11-2 328,16 0-320,0 0 1,0 0 0,0 1 0,-1-1 0,1 1 0,0 0 0,0 0-1,0 0 1,0 0 0,0 0 0,0 1 0,0-1 0,1 1-1,-1 0 1,0-1 0,1 2 0,-1-1 0,1 0-9,-1 2 9,-1 0 0,1 1 0,0-1-1,1 0 1,-1 1 0,1 0 0,0 0 0,0 0 0,1 0 0,-2 4-9,0 13 16,0 1 1,1 1-1,1-1 1,2 21-17,-1-16 11,0-23-6,0 1 0,0 0 0,1-1-1,-1 1 1,1 0 0,0-1 0,1 1 0,0-1 0,0 0 0,0 1 0,0-1 0,1 0-1,-1 0 1,1-1 0,1 1 0,-1 0 0,1-1 0,0 0 0,0 0 0,0 0-1,0 0 1,1-1 0,-1 0 0,1 0 0,0 0 0,0 0 0,0-1 0,0 0-1,1 0 1,-1 0 0,0 0 0,3-1-5,-2 1 2,1-1 0,0-1 0,0 1 0,0-1 0,-1 0 0,1-1 0,5 0-2,-9 0 0,0 0 0,1 0 0,-1 0 0,0 0 0,0-1 0,0 1 0,0-1 0,0 0 0,0 0 0,0 0 0,0-1-1,-1 1 1,0 0 0,1-1 0,0-1 0,21-29-171,-1-2-1,-2 0 0,-1-3 172,-3 8 34,-10 23 1010,-3 12-413,0 23-160,-3-19-409,31 221 236,-12-79 123,30 110-421,-14-152-56,-33-104-518,-1-15-1016,-2 1 846,-1-1-1,0 1 1,0-1 0,0 1 0,-1 0 0,-2-3 744,-13-23-5493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24.520"/>
    </inkml:context>
    <inkml:brush xml:id="br0">
      <inkml:brushProperty name="width" value="0.05" units="cm"/>
      <inkml:brushProperty name="height" value="0.05" units="cm"/>
    </inkml:brush>
  </inkml:definitions>
  <inkml:trace contextRef="#ctx0" brushRef="#br0">1066 0 1072,'0'0'1140,"0"0"-337,0 0-87,0 0-3,0 0-48,1 1 6213,1-1-3561,17 8-3363,5 7 274,-1 1 1,0 1 0,-2 0-1,0 2 1,-1 1-1,0 0 1,10 16-229,-25-31 19,12 15 96,0 0 0,-1 1 0,-1 1 0,-1 1 0,-1 0 0,-1 0 0,-1 1 0,-1 1 0,-1 0 0,4 23-115,-7-12 355,-2 1 1,-1 0 0,-2 0-1,-2 13-355,1-5 109,0-45-88,0 0 27,0 0 1,0 0 3,0 0 20,0 0 22,0 0 7,0 0-18,0 1-62,0 1-20,1 15 21,0-15-11,-1 1-1,1-1 0,-1 1 0,0-1 0,0 1 0,0-1 1,0 1-1,-1-1 0,1 1 0,-1-1 0,1 1 0,-1-1-10,-5 11-6,1 1 0,0-1 0,1 1 0,0-1-1,1 1 1,1 0 0,0 1 0,1 5 6,1-20-7,-1 0 1,-1 0 6,2 0 6,0 0 2,0 0 0,0 0-2,0 0-13,0 0-6,0 0 2,0 0-2,0 0-7,0 0-42,0 0-18,0 0-32,0 0-5,0 0 8,0 0-41,0 0-195,-1-5-350,-11-56-3762,5 26-1800</inkml:trace>
  <inkml:trace contextRef="#ctx0" brushRef="#br0" timeOffset="1487.938">1 480 1408,'0'0'2035,"0"0"-641,0 0-251,0 0-231,0 0-184,0 0 8,2-5 4085,16-19-4769,-12 18-28,0 1 0,0 0 0,1 1-1,-1-1 1,1 1 0,0 1-1,0-1 1,0 1 0,1 0-1,-1 1 1,1 0 0,0 0-1,-1 0 1,1 1 0,0 0 0,0 1-1,1 0-23,-8 0-1,0 1-1,0 0 0,0-1 1,0 1-1,0 0 0,0 0 0,0-1 1,0 1-1,0 0 0,0 0 1,-1 0-1,1 0 0,0 0 1,-1 1-1,1-1 0,0 0 1,-1 0-1,1 0 0,-1 0 1,0 1-1,1-1 0,-1 0 1,0 0-1,0 1 0,0 0 2,5 36 126,-4-36-106,1 35 302,-1 29-322,-1-53 56,-1 0 0,-1 0-1,0-1 1,-1 1 0,0 0-1,-4 10-55,6-22 18,1-1 0,-1 1 1,1-1-1,0 1 0,-1-1 0,1 1 0,0 0 0,-1-1 0,1 1 0,0 0 0,0-1 0,0 1 0,-1-1 0,1 1 0,0 0 0,0-1 0,0 1 0,0 0 0,0-1 0,0 1 0,1 0 0,-1-1 0,0 1 1,0 0-1,0-1 0,1 1 0,-1 0 0,0-1 0,1 1 0,-1-1 0,0 1 0,1-1 0,-1 1 0,1-1 0,-1 1 0,0-1 0,1 1 0,0-1 0,-1 1 0,1-1 0,-1 0-18,32 1 572,-22-2-674,110-4 158,-119 5-136,-1 0-143,0 0-182,0 0-182,0 0-225,0 0-423,0 0-707,0-1-1050,0-1-1269</inkml:trace>
  <inkml:trace contextRef="#ctx0" brushRef="#br0" timeOffset="2475.485">395 416 2937,'0'0'1431,"0"0"-549,0 0-8,0 0 33,0 0-38,0 0-23,0 0-129,0 0-170,0 18 1075,3 19-1147,0-1 0,3 1 0,1-1 0,3 8-475,-9-42 8,0 1 0,0 0 0,1 0 0,-1 0-1,0 0 1,1-1 0,0 1 0,0-1 0,0 1-1,0-1 1,0 0 0,0 1 0,0-1 0,1 0 0,-1-1-1,1 1 1,0 0 0,-1-1 0,1 1 0,0-1-1,0 0 1,0 0 0,0 0 0,0 0 0,0-1-8,12 3 35,-1-1 0,0-1 0,1 0 0,13-1-35,-13 0-9,-14-1 15,0 1 1,0-1-1,0 0 0,-1 1 1,1-1-1,0 0 0,0 0 1,0 1-1,0-1 0,-1 0 1,1 0-1,0 0 0,-1 0 1,1 0-1,-1 0 0,1 0 1,-1 0-1,1 0 0,-1 0 1,0-1-1,0 1 0,1 0 1,-1 0-1,0-1-6,6-36 96,-6 33-75,2-68 183,-3 39-181,1 32-19,0 0-1,0 0 1,0 0-1,-1 0 1,1 0 0,-1 0-1,1 0 1,-1 0-1,0 0 1,1 1 0,-1-1-1,0 0 1,0 0-1,-1 0 1,1 1 0,0-1-1,0 1 1,-1-1-1,1 1 1,-1-1 0,1 1-1,-1 0 1,0 0 0,0 0-1,1 0 1,-1 0-1,0 0 1,-1 0-4,-7-2-28,0 0 0,0 1 1,0 0-1,0 1 0,-6-1 28,8 2-25,-1-1-1,1 0 1,0-1-1,0 0 1,-4-1 25,12 3-23,0-1 0,0 1 0,0 0 0,-1 0 0,1 0 1,0 0-1,0 0 0,-1-1 0,1 1 0,0 0 0,0 0 0,0 0 0,-1 0 1,1 0-1,0 0 0,0 0 0,-1 0 0,1 0 0,0 0 0,0 0 1,-1 0-1,1 0 0,0 0 0,0 0 0,0 0 0,-1 0 0,1 0 1,0 0-1,0 1 0,-1-1 0,1 0 0,0 0 0,0 0 0,0 0 0,0 0 1,-1 1-1,1-1 0,0 0 0,0 0 0,0 0 0,0 1 0,0-1 1,-1 0-1,1 0 0,0 0 0,0 1 0,0-1 0,0 0 0,0 0 1,0 0-1,0 1 0,0-1 0,0 0 0,0 0 0,0 1 0,0-1 0,0 0 1,0 0-1,0 1 0,0-1 23,0 0-141,0 1 1,0-1-1,0 0 1,0 1-1,0-1 1,0 0-1,0 0 1,0 1-1,0-1 1,0 0-1,0 1 1,0-1-1,0 0 1,-1 1-1,1-1 1,0 0-1,0 0 1,0 1-1,0-1 1,-1 0-1,1 0 1,0 1-1,0-1 1,-1 0-1,1 0 1,0 0-1,0 1 1,-1-1-1,1 0 1,0 0-1,-1 0 1,1 0-1,0 0 1,-1 0-1,1 1 1,0-1-1,0 0 1,-1 0 140,-2 0-2878</inkml:trace>
  <inkml:trace contextRef="#ctx0" brushRef="#br0" timeOffset="3529.533">729 165 4433,'0'0'1171,"0"0"-208,0 0 70,0 0-40,0 0-73,0 0-99,-12 12 1238,6 23-1740,2 1-1,1 0 1,2 0-1,1 3-318,0-37 15,1-1-15,-1 0 0,0 0 0,0 0 0,0 0 0,1 0 0,-1 0 0,0 0 0,1 0 0,-1 0 0,1 0 1,-1 0-1,1 0 0,0 0 0,-1-1 0,1 1 0,0 0 0,-1 0 0,1-1 0,0 1 0,0 0 0,0-1 0,0 1 1,0-1-1,0 1 0,0-1 0,0 1 0,0-1 0,0 0 0,0 1 0,0-1 0,0 0 0,0 0 0,1 0 0,43 1 0,-31-2 87,-12 1-73,-1-1 0,0 1-1,0-1 1,1 1 0,-1-1 0,0 0 0,0 0-1,0 1 1,0-1 0,0 0 0,0 0 0,0 0 0,0 0-1,0 0 1,-1 0 0,1-1 0,0 1 0,-1 0-1,1 0 1,0 0 0,-1-1 0,0 1 0,1 0 0,-1-1-1,0 1 1,0 0 0,1-1 0,-1 1 0,0-2-14,3-45 191,-3 45-182,0-28 76,1 23-74,0-1 0,-1 0-1,0 0 1,-1 1 0,1-1 0,-2 0-1,0 0 1,0 1 0,-3-8-11,-2-3-63,7 18 92,0 0-1,0 0 0,-1 1 1,1-1-1,0 0 0,-1 0 1,1 0-1,-1 0 0,1 0 1,-1 0-1,1 1 1,-1-1-1,0 0 0,1 0 1,-1 1-1,-1-1-28,-26-3 321,27 4-352,1 0-103,0 0-29,0 26-851,0-24 793,-4 13-3048,-2-9-1772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35.414"/>
    </inkml:context>
    <inkml:brush xml:id="br0">
      <inkml:brushProperty name="width" value="0.05" units="cm"/>
      <inkml:brushProperty name="height" value="0.05" units="cm"/>
    </inkml:brush>
  </inkml:definitions>
  <inkml:trace contextRef="#ctx0" brushRef="#br0">0 222 520,'0'0'1768,"0"0"-789,0 0-293,0 0-94,0 0-44,0 0 3,0 0 2,0 0 93,0 0 89,0 0 7,0 0-51,0 0-76,0 0-37,0 0 22,0 0-42,0 0-112,0 0-69,0 0-29,10-20 393,-5 13-711,0 2 0,0-1 1,1 0-1,0 1 0,0 0 1,0 1-1,0-1 1,1 1-1,0 0 0,0 1 1,0 0-1,6-3-30,1 2 39,-1 1-1,0 0 0,1 1 1,0 0-1,0 1 0,9 1-38,-22 0 0,0 0-1,0 1 1,0-1-1,-1 1 1,1-1-1,0 1 1,-1 0-1,1-1 1,0 1-1,-1 0 1,1-1-1,-1 1 1,1 0-1,-1 0 1,1-1-1,-1 1 1,0 0-1,1 0 1,-1 0-1,0 0 1,0-1-1,1 1 1,-1 0-1,0 0 1,0 0-1,0 0 1,0 0-1,0 0 1,1 28-2,-1-27 2,0 20-4,1-10 101,0-1 1,-2 1 0,1-1 0,-1 1 0,-1-1 0,0 1-1,-1-1 1,0 0 0,-1 0 0,-1 4-98,-24 57 83,20-46-35,-1-1 1,-9 14-49,16-35 97,0 0 1,0-1 0,0 1-1,0-1 1,0 0 0,-1 0-1,1 0 1,-1 0-1,0 0 1,0-1 0,-3 2-98,3-2-1,0 0 0,0 0 0,0 1 0,1 0 0,-1 0 0,1 0 0,-1 0 0,1 0 0,0 0 0,1 1 0,-3 2 1,5-6 12,0 1 0,0-1 1,0 0-1,0 0 0,0 0 1,0 0-1,0 0 0,0 0 1,0 0-1,0 0 0,0 0 1,0 1-1,0-1 0,0 0 1,0 0-1,0 0 0,0 0 0,0 0 1,0 0-1,0 0 0,0 0 1,0 0-1,0 1 0,0-1 1,0 0-1,0 0 0,0 0 1,0 0-1,0 0 0,0 0 1,0 0-1,0 0 0,0 0 1,0 0-1,1 0 0,-1 0 1,0 1-1,0-1 0,0 0 0,0 0 1,0 0-1,0 0 0,0 0 1,0 0-1,0 0 0,1 0 1,-1 0-1,0 0 0,0 0 1,0 0-1,0 0 0,0 0 1,0 0-1,0 0 0,0 0 1,0 0-1,1 0 0,-1 0 1,0 0-1,0 0-12,12-2 252,21-8-315,-23 7 184,19-3-74,0 1 0,0 1 0,0 2-1,1 1 1,13 2-47,-31-1 18,-11 0-35,-1 0-54,0 0-55,0 0-50,0 0-60,0 0-124,0 0-227,0 0-359,0 23-7130,0-9 3694</inkml:trace>
  <inkml:trace contextRef="#ctx0" brushRef="#br0" timeOffset="757.914">437 259 3121,'0'0'2204,"0"0"-513,0 0-240,0 0-224,0 0-148,0 0-124,0 0-139,0 0-223,0 0-203,0 0-154,0 0-79,0 8 137,-2 55 369,0-29-595,2 0 1,1 0-1,2 1-68,-3-33 0,1 0-1,-1 0 1,1 0-1,-1-1 1,1 1 0,0 0-1,0-1 1,0 1 0,0 0-1,0-1 1,0 1-1,0-1 1,0 1 0,0-1-1,1 0 1,-1 0 0,1 1-1,-1-1 1,1 0-1,-1 0 1,1 0 0,0-1-1,-1 1 1,1 0 0,0-1-1,0 1 1,-1-1-1,1 1 1,7 1 56,0-1 0,0 0 0,1-1 0,-1 0 0,3 0-56,1 0 136,-10 0-118,0-1-1,0 1 1,0-1-1,0 1 1,-1-1-1,1 0 1,0 0-1,0 0 1,-1 0-1,1-1 1,-1 1-1,1-1 0,-1 0 1,1 1-1,-1-1 1,0 0-1,0 0 1,0 0-1,0-1 1,0 1-1,-1 0 1,1-1-1,-1 0 1,1 1-1,-1-1 1,0 0-1,0 1 1,0-1-1,0 0-17,2-9 84,0 0-1,-1 0 1,0 0-1,0 0 1,-2 0 0,1-7-84,-1-6 80,-2-1 0,0 1 0,-3-12-80,3 26 1,-1 1 1,1 0-1,-2 1 0,0-1 0,0 0 1,0 1-1,-1 0 0,-1 0 1,1 1-1,-1-1-1,5 8-5,0 0 0,0 1 1,0-1-1,0 0 0,0 0 0,0 1 1,0-1-1,0 1 0,0-1 0,0 1 1,0-1-1,0 1 0,0 0 0,0-1 1,-1 1-1,1 0 0,0 0 0,0 0 0,0 0 1,-1 0-1,1 0 0,0 0 0,0 0 1,0 0-1,0 1 0,-1-1 0,1 0 1,0 1-1,0-1 0,0 1 0,0 0 1,0-1-1,0 1 0,0 0 0,0-1 1,0 1-1,0 0 0,0 0 5,-6 5-86,1 0 1,-1 1-1,1 0 0,-3 4 86,5-6-40,4-5 43,-8 9-224,0 0-1,1 0 1,1 1-1,0 0 0,0 0 1,0 2 221,4-8-84,1-1 0,0 1 0,1-1 0,-1 1 1,0 0-1,1-1 0,0 1 0,0 0 0,0-1 0,0 1 0,1 0 0,-1-1 1,1 1-1,0-1 0,0 1 0,0-1 0,1 1 0,-1-1 0,1 0 0,0 0 0,1 2 84,5 9-268,-1-1 0,-1 1 0,0 1-1,0-1 1,-2 1 0,0 0 0,2 13 268,1 11-2650</inkml:trace>
  <inkml:trace contextRef="#ctx0" brushRef="#br0" timeOffset="1648.556">851 138 1688,'0'0'3935,"0"0"-2471,0 0-775,0 0-266,0 0-96,0 0 9,-1 8 20,-5 62 976,0-21-402,3 1 0,2-1 0,2 2-930,-1-46 19,1-1 0,0 0-1,-1 0 1,1 0 0,1 0-1,-1 0 1,1 0 0,-1 0 0,1 0-1,0 0 1,1-1 0,-1 1-1,1-1 1,-1 1 0,1-1 0,0 0-1,0 0 1,0 0 0,1-1-1,-1 1 1,1-1 0,-1 0-1,1 0 1,0 0 0,0 0 0,0-1-1,0 1 1,0-1 0,0 0-1,0 0 1,1-1 0,-1 1 0,0-1-1,0 0 1,3 0-19,-4 0 52,0 0-1,0 0 1,0 0-1,0-1 1,0 1-1,0-1 1,0 0 0,0 1-1,0-1 1,0-1-1,-1 1 1,1 0 0,0-1-1,-1 1 1,1-1-1,-1 0 1,2-1-52,0-1 88,-1-1 1,1 0-1,-1 0 1,0 0-1,0-1 0,0 1 1,-1-1-1,1-3-88,4-12 108,-2 0-1,0-1 0,-2 0 0,0 0 0,-1 0 0,-1 0 1,-1 0-1,-4-21-107,4 40 9,0 0 1,0 0-1,-1 1 1,1-1-1,-1 0 1,0 0-1,0 1 1,0-1-1,0 1 1,-1-1-1,1 1 1,-1-1-1,1 1 1,-1 0-1,0 0 1,0 0-1,0 0 1,0 0-1,0 0 1,0 0-1,0 0 1,-1 1-1,1 0 1,-1-1-1,1 1 1,-1 0-1,-1 0-9,-5-2-528,-1 1 1,0 0-1,0 0 0,0 1 1,0 0-1,-10 2 528,19-1-42,0 0 0,1 1 0,-1-1 0,0 1 0,1-1 0,-1 1 0,1-1 0,-1 1 1,0-1-1,1 1 0,-1 0 0,1-1 0,0 1 0,-1 0 0,1 0 0,0-1 0,-1 1 0,1 0 0,0 0 0,0-1 0,-1 1 0,1 0 1,0 0-1,0 0 0,0 0 42,-4 30-638,3-23 315,-3 44-2975,1-33-1201</inkml:trace>
  <inkml:trace contextRef="#ctx0" brushRef="#br0" timeOffset="3269.211">1367 459 592,'0'0'890,"0"0"-389,0 0-229,0 0 128,0 0 384,0 0 305,0 0 170,0 0-142,0 0-267,0 0-106,0 0-83,0 0-77,0 0-91,0 0-51,0 0-23,0 0-4,0 0 28,0 0 21,0 0-75,0 0-105,0 0-74,0 0-5,0 0 6,0 0 7,0 0 1,0 0 28,0 0 6,0 0 13,0 0-13,0 0-21,0-3-1,1-10-83,1 0 1,0-1-1,1 1 1,4-10-149,7-39 163,-10 1 496,-2-1 0,-4-8-659,1-5-91,4 69-5,3 13-114,4 11-93,25 63 376,7 6-73,-24-51 26,16 32 45,-30-62-64,0 0-1,0 1 1,1-2 0,0 1 0,0-1-1,0 1 1,1-1 0,4 3-7,-5-6 42,1-1 1,-1 1 0,1-1 0,-1 0 0,1 0-1,0 0 1,0-1 0,-1 0 0,1 0 0,0 0-1,5-2-42,12 1 131,-23 1-106,10-13 809,-3-7-608,-1-1 1,-2 0-1,0 0 1,-1 0-1,-1 0 0,0-7-226,5-48 22,-2 28 70,-1 1 0,-3-16-92,1 107-6500,-8-26 2190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2.907"/>
    </inkml:context>
    <inkml:brush xml:id="br0">
      <inkml:brushProperty name="width" value="0.05" units="cm"/>
      <inkml:brushProperty name="height" value="0.05" units="cm"/>
    </inkml:brush>
  </inkml:definitions>
  <inkml:trace contextRef="#ctx0" brushRef="#br0">559 292 1296,'0'0'1845,"0"0"-701,0 0-329,0 0-18,0 0-65,0 0-59,0 0-12,0 0-68,0 0-70,0 0-20,0 0 21,0 0 35,0 0-2,0 0-18,0 0-12,0 0-15,0 0-17,0 0-19,0 0-11,0 0-27,0 0-10,0 0 5,0 0-13,0 0-4,0 0-6,0 0-26,0 0-4,0-2-278,-1 0 0,1 0 0,0 0-1,-1 0 1,1 0 0,-1 0 0,0 0 0,0 1 0,0-1-1,0 0 1,0-1-102,-4 0 2,0 0 0,-1 1 0,1-1 0,0 1 0,-1 0 0,1 1-1,-1-1 1,0 1 0,0 0 0,-1 0-2,-61-2-413,55 4 215,7 0 129,0 1 0,0-1 0,0 2 0,0-1 1,0 1-1,1-1 0,-1 2 0,1-1 0,0 1 0,0-1 0,0 1 0,0 1 0,1-1 0,-2 2 69,-32 25-136,35-29 123,-1 1 0,1-1 1,1 1-1,-1 0 0,0 0 1,1 0-1,-1 0 1,1 0-1,0 1 0,0-1 1,0 1-1,1-1 0,-1 1 1,1 0-1,0 0 0,0 0 1,0-1-1,1 1 0,-1 3 13,-1 13-84,1 0 0,1 0 0,2 11 84,-1 6 11,1 2 22,1 0-1,2 0 0,2 0 1,7 22-33,-7-17 42,-1 0 0,-2 1 0,-3-1 0,-3 45-42,1-9 62,1-79-76,0-1-26,0 0 22,0 0-2,0 0-26,0 0-29,0 0-39,-1 0 0,1 0 1,0 0-1,0 0 0,0 0 1,-1 0-1,1 0 0,0 0 1,0 0-1,0 0 0,-1 0 1,1 0-1,0 0 0,0 0 0,0 0 1,-1 0-1,1 0 0,0 0 1,0 0-1,0 0 0,-1 0 1,1 0-1,0 0 0,0 0 0,0 0 1,0 0-1,-1-1 0,1 1 1,0 0-1,0 0 0,0 0 1,0 0-1,0 0 0,-1-1 0,1 1 1,0 0-1,0 0 0,0 0 1,0 0-1,0-1 0,0 1 1,0 0-1,0 0 114,-1-31-3964,1 14-883</inkml:trace>
  <inkml:trace contextRef="#ctx0" brushRef="#br0" timeOffset="632.439">144 778 3041,'0'0'1708,"0"0"-386,0 0-293,0 0-78,0 0-36,0 0-42,0 0-84,0 0-73,0 0-121,0 0-65,0 0-47,0 0-97,0 0-90,0 0-26,0 0-11,0 0-14,15 0 402,285 0 123,-298 0-782,-2 0 2,0 0-28,0 0-118,0 0-16,0 0-28,0 0-52,0 0-121,0 0-211,0 0-237,0 0-375,0 0-1280,0 0-2538</inkml:trace>
  <inkml:trace contextRef="#ctx0" brushRef="#br0" timeOffset="1286.293">770 941 2657,'0'0'1968,"0"0"-593,0 0-358,0 0-163,0 0-114,0 0-90,0 0-70,0 0-12,0 0 28,0 0 8,0 0-58,0 0-125,0 8 160,-1 3-459,-1-1-1,0 0 1,-1 0-1,0 0 1,0-1-1,-1 1 0,-1-1 1,-4 9-122,-8 17 133,-16 37-40,-21 31-93,52-101-873,1-8-1176,5-10-2169,3 6 1220</inkml:trace>
  <inkml:trace contextRef="#ctx0" brushRef="#br0" timeOffset="1771.799">619 995 4121,'0'0'1663,"0"0"-383,0 0-96,0 0-107,0 0-92,0 0-106,7 0 2223,24 1-2487,-16 7-461,0 1 1,-1 0-1,0 1 1,-1 1-1,1 1-154,3 2 158,0-1-1,15 8-157,111 58 73,-138-67-1742,-6-4-2826,-3-8-118</inkml:trace>
  <inkml:trace contextRef="#ctx0" brushRef="#br0" timeOffset="3327.12">0 214 1512,'0'0'2609,"0"0"-913,0 0-562,0 0-233,0 0-111,0 0-134,27 0 4081,73-4-3011,41-9-1726,-2 0 827,-27 11-289,-74 3-382,1-2-1,0-2 1,13-3-156,-11 1 49,0 2-1,0 2 1,26 2-49,-1 0 49,-65-1-31,-1 0 48,0 0 34,0 0 36,0 0 17,0 0 54,0 0 81,0 0 44,0 0-16,-2-2-267,0 0 0,0-1 0,0 1 0,0 0 0,0 0 0,-1 0 0,1 0 0,-1 1 0,1-1 0,-1 1 0,0-1 0,1 1 0,-3-1-49,-5-3 74,0-2-52,1 0 1,0-1-1,0-1 0,-2-2-22,5 4 21,-1 0 0,0 0 0,0 1-1,0 0 1,-1 1 0,0 0 0,-8-4-21,-13-11 23,26 16-27,-1 2 0,1-1 0,-1 0 0,0 1 1,0 0-1,-4-2 4,7 4-49,1 0 1,0 0 0,-1 0 0,1 0-1,0 0 1,-1 1 0,1-1 0,0 0-1,0 0 1,-1 0 0,1 1 0,0-1-1,0 0 1,0 0 0,-1 1 0,1-1-1,0 0 1,0 1 0,0-1 0,0 0-1,0 1 1,-1-1 0,1 0 0,0 1-1,0-1 1,0 0 0,0 1 0,0-1-1,0 0 1,0 1 0,0-1 0,0 0-1,0 1 1,0-1 0,1 0 0,-1 1-1,0-1 49,3 16-835,-1-13 413,1 0 0,-1 0 1,1 0-1,0-1 0,0 1 0,0-1 0,0 0 0,1 0 0,1 1 422,14 5-4178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8.131"/>
    </inkml:context>
    <inkml:brush xml:id="br0">
      <inkml:brushProperty name="width" value="0.05" units="cm"/>
      <inkml:brushProperty name="height" value="0.05" units="cm"/>
    </inkml:brush>
  </inkml:definitions>
  <inkml:trace contextRef="#ctx0" brushRef="#br0">306 423 472,'0'0'2497,"0"0"-909,0 0-536,0 0-194,0 0-149,0 0-99,0 0 197,0 0 59,0 0-109,0 0-148,0 0-106,0 0-70,0 0-49,0 0-20,0 0-18,0 0 11,0 0 13,0 0-9,0 0-84,0-1-242,0 0 0,0-1 0,0 1 0,0-1 0,0 1 0,-1-1 0,1 1 0,-1 0 0,1-1 0,-1 1 0,1 0 0,-1-1 0,0 0-35,-5-3 47,0 0 0,0 1 0,-1 0 1,1 0-1,-1 0 0,0 1 0,0 0 0,0 0 0,0 1 0,0 0 0,-1 0 0,1 0 0,0 1 1,-1 0-1,0 1 0,1 0 0,-1 0 0,1 0 0,-2 1-47,7 0-3,1 0-1,-1 0 1,1 0-1,0 0 1,-1 0 0,1 0-1,0 1 1,0-1-1,-1 0 1,1 1 0,0-1-1,0 0 1,0 1-1,1-1 1,-1 1 0,0 0-1,1-1 1,-1 1-1,1 0 4,-13 39-76,10-28 60,0 3-6,0 1 0,1-1 0,1 1 0,1 0 0,1-1 1,1 10 21,-1 23-23,1-22 20,1-1 1,1 1-1,2-1 0,0 1 0,6 11 3,-3-8 40,-1 1 0,-2 1 0,2 20-40,-4 55-538,-4-35-4156,0-72 4623,0 0 1,1 0 0,-1-1-1,0 1 1,0 0 0,0 0-1,0 0 1,0 0 0,0 0-1,0-1 1,0 1 0,0 0-1,0 0 1,1 0-1,-1 0 1,0 0 0,0 0-1,0-1 1,0 1 0,0 0-1,1 0 1,-1 0 0,0 0-1,0 0 1,0 0 0,0 0-1,1 0 1,-1 0-1,0 0 1,0 0 0,0 0-1,0 0 1,0 0 0,1 0-1,-1 0 1,0 0 0,0 0-1,0 0 1,0 0-1,1 0 1,-1 0 0,0 0-1,0 0 1,0 0 0,0 1-1,0-1 1,1 0 0,-1 0-1,0 0 1,0 0 0,0 0-1,0 0 1,0 1-1,0-1 1,0 0 0,1 0-1,-1 0 1,0 0 0,0 0-1,0 1 1,0-1 0,0 0-1,0 0 1,0 0 0,0 0-1,0 1 71,4-18-2856</inkml:trace>
  <inkml:trace contextRef="#ctx0" brushRef="#br0" timeOffset="601.058">72 943 1128,'0'0'954,"0"0"-397,0 0-138,0 0 94,0 0 46,0 0-32,0 0 228,0 0 273,0 0 14,0 0-82,0 0-208,0 0-208,0 0-93,0 0-119,0 0-140,0 0-96,0 0-33,0 0-29,3 0 80,45 0 750,10 1-160,0-3 0,9-3-704,-37 4-9,-30 1-85,0 0-283,0 0-360,0 0-394,0 0-734,0 0-1109</inkml:trace>
  <inkml:trace contextRef="#ctx0" brushRef="#br0" timeOffset="1813.945">525 1004 3321,'0'0'2166,"0"0"-721,0 0-505,0 0-357,0 0-167,0 0 7,5 8 2974,17 32-3323,-12-19 2,10 14-37,-19-34-32,0 1 0,0-1 1,1 0-1,-1 0 0,1 0 0,-1 0 0,1 0 0,0 0 0,-1 0 0,1 0 0,0 0 0,0-1 0,-1 1 0,1-1 0,0 1 1,0-1-1,0 0 0,0 0 0,1 0-7,8 0 165,-7 1-147,0-1 0,0 0 1,-1 0-1,1-1 0,0 1 0,-1-1 1,1 1-1,0-2-18,-3 2 25,0-1 0,0 1 0,0-1 0,0 0 0,0 1 1,0-1-1,0 0 0,-1 0 0,1 0 0,0 0 0,0 1 0,-1-1 0,1 0 0,-1 0 0,1-1 0,-1 1 0,1 0 1,-1 0-1,0 0 0,1 0 0,-1 0 0,0 0 0,0 0 0,0-1 0,0 1 0,0 0 0,0 0 0,0-1-25,0-51 1839,0 52-1760,0 1-87,0 0-51,0 0 6,0 0-2,0 0-1,0 0 22,0 0 74,0 0-24,0 34-54,1-15 55,1-1 0,1 1-1,0-1 1,4 8-17,8 54 61,-11-43 9,-2 0 0,-1-1-1,-2 1 1,-3 9-70,4-44 30,0 0 0,-1 0-1,1 0 1,-1 0 0,1 0 0,-1 0-1,0 0 1,0-1 0,0 1 0,0 0 0,0-1-1,0 1 1,0 0 0,-1-1 0,1 1-1,-1-1 1,1 0 0,-1 0 0,1 1-1,-1-1 1,0 0 0,1 0 0,-1-1 0,0 1-1,0 0 1,0 0 0,0-1 0,0 1-30,-6 0-272,-1 0 0,0 0 0,0-1 1,1 0-1,-1 0 0,0-1 272,-17 0-5956,25 1 2276</inkml:trace>
  <inkml:trace contextRef="#ctx0" brushRef="#br0" timeOffset="3264.747">0 186 1712,'0'0'1794,"0"0"-391,0 0-193,0 0-207,0 0-21,0 0-7,2-11 2393,13 11-3056,0 1-1,-1 0 1,1 1 0,0 1 0,0 0 0,12 4-312,24 8 371,0-3 0,0-2 0,1-2 0,0-2 1,1-3-1,22-2-371,-50-3 128,0 0 1,-1-2 0,1 0-129,-19 3-6,25-1 29,-26 2-16,0 0-1,0-1 0,1 1 1,-1-1-1,0 0 0,4-2-6,-2 2 14,0-1 0,-1 1 0,1 0 0,0 0-1,0 0 1,0 1 0,1 1-14,-7-1 1,-1 0 59,0 0 142,0 0 284,0 0 195,0 0-133,0 0-209,0 0-128,0 0-62,0 0-26,0 0-7,0 0 20,0 0 60,0-25 1235,-3 19-1400,0-1-1,0 1 1,-1 0-1,0 0 1,0 1-1,0-1 1,-1 1-1,0-1 1,-4-2-31,-14-19 22,-4-12-24,-21-25-33,48 64 12,0 0-1,0-1 1,0 1 0,0 0-1,0 0 1,0 0 0,0 0-1,0 0 1,-1-1 0,1 1-1,0 0 1,0 0 0,0 0-1,0 0 1,0 0-1,0 0 1,-1 0 0,1-1-1,0 1 1,0 0 0,0 0-1,0 0 1,-1 0 0,1 0-1,0 0 1,0 0 0,0 0-1,0 0 1,-1 0 0,1 0-1,0 0 1,0 0 0,0 0-1,0 0 1,-1 0 0,1 0-1,0 0 1,0 0 0,0 0-1,0 0 1,-1 1-1,1-1 1,0 0 0,0 0-1,0 0 24,-3 10-424,5 18-27,1-17-59,1 1 1,0 0-1,0-1 0,1 0 0,0 0 0,2 1 510,12 23-4138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1.810"/>
    </inkml:context>
    <inkml:brush xml:id="br0">
      <inkml:brushProperty name="width" value="0.05" units="cm"/>
      <inkml:brushProperty name="height" value="0.05" units="cm"/>
    </inkml:brush>
  </inkml:definitions>
  <inkml:trace contextRef="#ctx0" brushRef="#br0">51 27 3073,'0'0'2193,"0"0"-355,0 0-321,0 0-408,0 0-314,0 0-132,-5-1-124,5 1-531,-23-6 423,22 6-399,0 0-1,0-1 0,0 1 0,0 0 1,0-1-1,0 1 0,0-1 1,0 1-1,0-1 0,0 1 0,0-1 1,0 0-1,0 1 0,0-1 0,1 0 1,-1 0-1,0 0 0,0 1 0,1-1 1,-1 0-1,1 0 0,-1 0 0,0-1-31,-1-2 1237,3 4 1259,3 0-1910,242 0-1503,-246 0 859,1 0-1,-1 1 0,1-1 0,0 0 0,-1 0 0,1 0 0,-1 0 0,0 1 0,1-1 0,-1 0 0,1 0 0,-1 1 0,1-1 0,-1 0 0,1 1 1,-1-1-1,0 0 0,1 1 0,-1-1 0,0 1 0,1-1 0,-1 1 0,0-1 0,0 0 0,0 1 0,1-1 0,-1 1 0,0 0 0,0-1 0,0 1 1,0-1-1,0 1 0,0-1 59,1 20-3346,-1-15 1032,0-4-2720</inkml:trace>
  <inkml:trace contextRef="#ctx0" brushRef="#br0" timeOffset="338.692">51 27 7210</inkml:trace>
  <inkml:trace contextRef="#ctx0" brushRef="#br0" timeOffset="339.692">51 27 7210,'-26'228'4392,"26"-228"-2727,4 0 79,0 0-279,3 0-473,8 0-368,4 0 48,11 0-152,8 0-176,4 0-176,3-3-104,-4-4-64,1 0-64,-8 0-200,-8 4-376,-3-11-872,-8 1-1553,-7-4-3696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01.027"/>
    </inkml:context>
    <inkml:brush xml:id="br0">
      <inkml:brushProperty name="width" value="0.05" units="cm"/>
      <inkml:brushProperty name="height" value="0.05" units="cm"/>
    </inkml:brush>
  </inkml:definitions>
  <inkml:trace contextRef="#ctx0" brushRef="#br0">0 401 128,'0'0'1524,"0"0"-418,0 0-297,0 0-44,0 0 65,0 0 89,0 0-92,0 0-125,0 0-98,0 0-72,0 0-40,0 0 17,0 0 36,0 0-29,0 0-59,0 0-65,0 0-85,0 0-51,0 0-48,0 0-76,0 0-59,0 0-15,0 0 10,0 0 48,0 0 16,0 0 21,0 24 409,1-2-344,2 1 0,0 0 0,3 9-218,7 52 530,-7 388 755,-8-280-672,2-191-564,0-1 15,0 0 9,0 0 14,0 0 2,0 0-29,0 0-30,0 0 32,-15-11-6966,8 1-941</inkml:trace>
  <inkml:trace contextRef="#ctx0" brushRef="#br0" timeOffset="1402.379">513 639 984,'0'0'2031,"0"0"-557,0 0-315,0 0-134,0 0-2,0 0-61,0 0-165,0 0-153,0-32 2157,0 29-2728,-1 0-1,0-1 1,0 1 0,-1-1 0,1 1-1,-1 0 1,1 0 0,-1 0-1,0 0 1,0 0 0,0 0 0,-1 0-1,1 1 1,-1-1 0,1 1-1,-3-2-72,-5-4 37,-1 0-1,0 0 0,0 1 0,-1 0-36,10 6-26,1 0 0,-1 0 0,1 0 0,-1 0 0,1 1 0,-1-1 0,0 0 0,0 1 0,1-1 0,-1 1 0,0 0-1,0 0 1,1-1 0,-1 1 0,0 0 0,0 1 0,0-1 0,1 0 0,-1 0 0,0 1 0,0-1 0,1 1 0,-2 0 26,1 1-38,0 0 0,0-1 0,0 1 0,0 1 1,1-1-1,-1 0 0,0 0 0,1 1 1,0-1-1,-1 1 0,1-1 0,0 1 0,0 2 38,-4 9-7,1 0 0,0 0 0,1 1 0,1-1 0,1 1 0,0-1 0,0 1 0,1 0 0,1-1 0,1 3 7,-1-13 9,0 0 0,1 0 0,-1 0 1,1 0-1,0 0 0,0 0 0,0 0 0,1-1 0,-1 1-9,14 25 58,-10-5 20,-1-1 0,-1 1-1,-2 0 1,0 0 0,-1 1 0,-2-1 0,-2 13-78,2 29-10,1 2-349,0-68 239,0 0-11,0 0-22,0 0-69,0 0-84,0 0-53,0 0-99,0 0-115,0 0-206,0 0-577,0 0-593,0 0-463</inkml:trace>
  <inkml:trace contextRef="#ctx0" brushRef="#br0" timeOffset="2051.192">287 948 2481,'0'0'1164,"0"0"-435,0 0-247,0 0-61,0 0 50,0 0 76,5 5 5709,1-3-6739,21-2 804,0-1-1,-1-1 1,1-1 0,17-5-321,-31 6-61,1 0-1,0 0 1,0 1-1,10 1 62,-24 0-22,0 0-18,0 0 8,0 0-58,0 0-36,0-5-406,0 3-2512,0 2-638</inkml:trace>
  <inkml:trace contextRef="#ctx0" brushRef="#br0" timeOffset="2835.179">747 1012 3025,'0'0'1479,"0"0"-387,0 0-240,0 0-162,0 0-49,0 0-89,2-6-176,4-29 697,-1 23 886,-3 29-1086,-3-9-809,0 0 1,-1 0-1,0 0 1,-1 0-1,0 0 1,0-1-1,0 1 1,-1-1-1,-5 7-64,-5 13 12,-29 49 8,27-50-17,2 1 0,0 1 1,0 5-4,14-35-910,-2-24-1295,7 10-3364,-1 13 2523</inkml:trace>
  <inkml:trace contextRef="#ctx0" brushRef="#br0" timeOffset="3327.627">623 985 3873,'0'0'1281,"0"0"-206,0 0-117,0 0-13,0 0-136,0 0-165,5 0-95,-1 0-556,5 0 351,-1 0-1,1 0 1,0 1 0,-1 0-1,1 1 1,-1-1 0,1 2-1,-1-1 1,1 2-344,11 8 63,0 2 0,0 0 0,-1 1 1,-1 1-1,4 5-63,6 5 11,9-8-256,-26-15-3090,-11-4-23,0-1-2523</inkml:trace>
  <inkml:trace contextRef="#ctx0" brushRef="#br0" timeOffset="5020.136">812 842 1088,'0'0'1261,"0"0"-236,0 0-307,0 0-193,0 0-88,0 0 33,0 0 125,0 0 75,0 0 12,0 0 33,0 0-63,0 0-75,0 0-58,0 0-23,0 0 10,0 0-25,0 0-95,0 0-137,0 0-121,0 0-45,0 0 6,0 0-2,7-34 478,-6 30-613,0 9 37,1 21 61,-2-21-40,0 1-1,0-1 0,0 0 1,0 1-1,-1-1 1,0 0-1,0 0 1,-1 1-1,1-1 0,-1 0 1,-1 2-10,-7 8-43,0 0 0,2 1 0,0 0 0,1 1 0,-4 12 43,-22 87 155,29-104-138,-1 0 0,0 0 0,0-1 0,-2 1 1,1-1-1,-2 0-17,-8 17-59,14-23-1811,3-14 440,-1-15-2724,0 11-1475</inkml:trace>
  <inkml:trace contextRef="#ctx0" brushRef="#br0" timeOffset="7278.432">664 900 232,'0'0'600,"0"0"42,0 0 36,0 0-36,0 0-63,0 0-12,-2-2-34,-3-4-406,4 5 160,0-1-1,-1 1 1,1-1-1,0 1 1,0-1 0,0 0-1,0 1 1,0-1-1,1 0 1,-1 0-1,1 1 1,-1-2-287,0-1 26,-3-10 843,3 12 311,0 8 715,1-4-1846,1 0 0,0 0 0,0 0-1,0-1 1,0 1 0,0 0 0,0 0 0,0-1-1,0 1 1,1-1 0,-1 1 0,1-1 0,-1 1-1,1-1 1,-1 0 0,1 0 0,0 0-1,0 0 1,0 0 0,1 0-49,40 16 123,-39-15-102,0-1-1,0 1 1,0 0-1,0 1 1,0-1 0,-1 1-1,1 0 1,-1-1-1,0 1 1,1 1-1,-1-1 1,-1 0 0,3 3-21,-2-1 16,1-1 0,-1 0 0,1 0 1,0-1-1,0 1 0,0-1 0,1 0 1,3 2-17,-1-2 32,0 1 0,0-1 0,0 1 0,0 0 0,-1 1 0,0-1 0,0 1 0,0 0 1,-1 1-1,1 0 0,-1 0 0,-1 0-32,10 11 52,-9-11-43,0 0 0,-1 0-1,0 0 1,0 1 0,0-1-1,-1 1 1,0 0-1,1 4-8,2 6-130,-4-12 379,-1 0-1,1 0 1,-1 1-1,0-1 1,0 0-1,-1 1 1,1 0-249,-1-5 25,0-1 21,0 0 2,0 0-20,0 0 9,0 0-2,0 0 43,0 0 6,0 0 31,0 0 25,0 0 34,0 0 31,0 0 44,0 0 3,0 0-93,-3 0-153,0 1 0,0-1 0,1 0 1,-1 0-1,0 0 0,0 0 0,0-1 0,1 1 0,-1-1 0,0 1 1,0-1-1,1 0 0,-1 0 0,1 0 0,-3-2-6,-13-11 92,0-1 1,2 0-1,-1-2 0,-8-11-92,-35-34 251,48 50-222,10 10-8,1 0 1,-1 0 0,0 0 0,0 1 0,0-1 0,0 1 0,0-1 0,0 1 0,0 0 0,-1 0 0,1 0 0,0 0 0,-1 0 0,1 0 0,-1 0 0,1 1 0,-1 0 0,1-1 0,-1 1 0,1 0 0,-1 0-22,1-1-1,0 0 1,0 0 0,0 0 0,0 0 0,0 0 0,0 0-1,1-1 1,-1 1 0,0-1 0,1 1 0,-1-1-1,1 0 1,0 0 0,-1 0 0,1 1 0,0-1-1,0 0 1,0-1 0,0 1 0,0-1 0,-11-17 10,11 20 26,0 0-22,-1 0-14,-3-37-1598,5 41-1682,0-4 3142,1 0 0,-1 1 0,0-1 0,0 0 0,0 1 0,0-1 0,0 0 0,0 0 1,1 1-1,-1-1 0,0 0 0,0 0 0,0 1 0,1-1 0,-1 0 0,0 0 0,0 0 0,1 1 0,-1-1 0,0 0 0,0 0 1,1 0-1,-1 0 0,0 0 0,0 0 0,1 0 0,-1 0 0,0 1 0,1-1 0,-1 0 0,0 0 0,1 0 138,6 0-4934</inkml:trace>
  <inkml:trace contextRef="#ctx0" brushRef="#br0" timeOffset="9568.874">242 228 1136,'0'0'1463,"0"0"-305,0 0-263,0 0-123,0 0-13,0 0-73,5 0 6182,24 3-6787,18-3 649,-17-2-454,0 2 1,0 2-1,0 1 1,0 1-1,7 3-276,-8-2 37,1-1 0,-1-2-1,1 0 1,-1-2 0,7-2-37,21 1 20,-56 1-56,-1 0 21,0 0 7,19-4 1351,-19 1-1274,0 1-1,0-1 0,0 1 1,-1-1-1,1 1 0,-1-1 0,1 1 1,-1-1-1,0 1 0,0 0 1,0 0-1,0-1 0,0 1 1,-1 0-1,1 0 0,-1 0 0,1 0 1,-1 0-1,0 0 0,0 1 1,0-1-1,0 1 0,0-1 0,0 1 1,0 0-1,-2-1-68,-7-7 107,2 2-163,0 0 0,1-1 0,0-1 0,1 1 0,-1-1 0,2 0 0,-1-1 0,1 0 0,1 0 0,-5-10 56,9 70-9672,2-33 4092</inkml:trace>
  <inkml:trace contextRef="#ctx0" brushRef="#br0" timeOffset="10771.667">1178 65 256,'0'0'2463,"0"0"-857,0 0-423,0 0-99,0 0-12,0 0-123,2 20 4769,-1-9-6047,8 74 1004,-3 1 1,-5 47-676,3 41 144,5-100 49,-5-48 24,-1 0-1,-1 14-216,-2 470 2177,4-465-2510,0 32-1457,3-128-5190,-7 38 2216</inkml:trace>
  <inkml:trace contextRef="#ctx0" brushRef="#br0" timeOffset="11546.792">1593 683 640,'0'0'3782,"0"0"-1653,0 0-632,0 0-312,0 0-230,0 0-73,0 0-37,0 0-95,0 0-148,0 0-181,0 0-149,0 0-69,0 0-2,20 0 677,137 0-773,-155 0-193,-1 0-1,0 0 0,0 0 0,1 0 1,-1 0-1,0 1 0,1-1 1,-1 1-1,0-1 0,0 1 0,0-1 1,1 1-1,-1 0 0,1 0 89,1 6-5335,-3-7 1142</inkml:trace>
  <inkml:trace contextRef="#ctx0" brushRef="#br0" timeOffset="11894.219">1593 683 4729</inkml:trace>
  <inkml:trace contextRef="#ctx0" brushRef="#br0" timeOffset="11895.219">1593 683 4729,'49'207'2425,"-49"-207"-1001,0 3-464,0-3-312,0 0-248,0 0-80,0 0 32,7 0 97,9 0-17,-1 0 24,0 0-40,7 0-184,-3 0-128,4 0-104,3 0-96,4 0-392,-7 4-777,-4 3-2887</inkml:trace>
  <inkml:trace contextRef="#ctx0" brushRef="#br0" timeOffset="13045.322">2287 143 3081,'0'0'1809,"0"0"-536,0 0-386,0 0-126,0 0-18,0 0-31,0 0-17,0 0-40,0 0-30,0 11 1027,6 118 1746,13 69-3398,-5-68 547,-4 71-547,-6 202-561,-4-463-4660,0 43 390</inkml:trace>
  <inkml:trace contextRef="#ctx0" brushRef="#br0" timeOffset="14021.071">2993 527 3977,'0'0'2500,"0"0"-485,0 0-482,0 0-293,0 0-252,0 0-237,-4-3-132,0-2-485,0 1 1,0-1-1,0 0 0,1 1 0,0-2 1,-3-3-135,4 4 20,0 0 1,-1 0 0,0 1 0,0 0-1,0-1 1,-1 1 0,1 0-1,-1 1 1,0-1 0,0 1-1,0-1 1,0 1 0,-3-1-21,3 3-31,1 1 0,0-1 0,-1 1-1,1-1 1,0 1 0,-1 0 0,1 0 0,0 0 0,-1 1 0,1 0 0,0-1 0,-1 1 0,1 0 0,0 0 0,0 1 0,0-1-1,0 1 1,0-1 0,0 1 0,0 0 0,1 0 0,-1 0 0,1 0 0,-1 1 0,1-1 0,0 1 0,-1 0 31,-6 8-142,1 1-1,0-1 1,0 1 0,1 1 0,-4 10 142,7-14 69,1 0 0,0 0 0,1 1 0,0-1 0,0 1 0,1-1 0,1 1 0,-1 0 0,1-1 0,1 1 0,0 0 0,0-1 0,1 1 0,0-1 0,1 1 0,0-1 0,0 0 0,2 1-69,6 13 209,-2 1 0,0 0 0,-1 0 0,-1 0 0,-2 1 0,-1 0 0,0 0 0,-2 1 0,-1 16-209,-1 45-584,0-86-30,0 1-5251,0-6 1794,0-8-1066</inkml:trace>
  <inkml:trace contextRef="#ctx0" brushRef="#br0" timeOffset="14368.29">2729 859 6681,'0'0'2178,"0"0"-597,0 0-435,0 0-343,0 0-183,0 0-46,60 0 1473,-51-1-2018,-1 0 0,0-1 0,0 0 0,0 0-1,0-1 1,0 0 0,0-1 0,0 1 0,-1-2 0,0 1 0,0-1 0,6-5-29,-4 4-105,0 0 0,0 0 1,0 1-1,1 0 1,0 0-1,0 1 1,6-1 104,-1 4-1035,-11 1-5891,-4 0 1026</inkml:trace>
  <inkml:trace contextRef="#ctx0" brushRef="#br0" timeOffset="15562.211">2646 234 4385,'0'0'1908,"0"0"-385,0 0-341,0 0-295,0 0-60,0 0 34,-3 0 1143,3 0 696,28 1-2576,0-1-1,0-2 1,0-1 0,-1-1 0,25-7-124,-45 9-46,0 0 0,1 1 0,-1-1 0,0 2 1,1-1-1,1 1 46,-5-2-8,-1-1 0,0 1-1,0-1 1,0 0 0,-1 0 0,1 0 0,-1 0 0,1 0 0,-1-1 0,1-1 8,-3 5 8,3 0-10,-3 0-31,0 0 16,0 0 30,0 0 44,0 0 27,0 0 43,0 0 61,0 0 25,0 0 42,0-3-205,-1-1 1,0 1-1,0-1 0,0 1 1,0 0-1,-1-1 0,1 1 1,-1 0-1,0 0 0,0 0 1,0 0-1,0 1 0,-1-1 1,1 0-1,-1 1 0,1 0 1,-4-2-51,1-1-27,0 0 1,0 0 0,1-1-1,0 1 1,-3-5 26,-5-11 286,6 13-946,7 13-3259,6 4 2499,3-5-1190</inkml:trace>
  <inkml:trace contextRef="#ctx0" brushRef="#br0" timeOffset="16501.769">3325 0 3473,'0'0'1779,"0"0"-491,0 0-232,0 0-156,0 0-97,0 0-7,-11 7 2697,3 299-1663,-10 84-1318,16-293 460,3-70-884,-1-1 0,-2 1-1,0-1 1,-2 1 0,-6 22-88,-5-5 19,3 1 0,2 0 1,2 1-1,1 0 0,2 16-19,5-62-35,0 0 14,0 0-20,0 0 10,0 0 63,0-27-341,11-27-9260,-11 40 2626</inkml:trace>
  <inkml:trace contextRef="#ctx0" brushRef="#br0" timeOffset="17656.32">3767 754 4049,'0'0'2044,"0"0"-479,0 0-357,0 0-289,0 0-134,0 0-47,-9 0-31,-8 0-459,-7-1 635,0 1 1,-12 2-884,34-2 21,0 1 1,0 0-1,0 0 1,0 0 0,0 0-1,0 0 1,0 0-1,0 0 1,1 1-1,-1-1 1,0 1-1,1-1 1,-1 1 0,1 0-1,0 0 1,0-1-1,-1 1 1,1 0-1,0 1-21,-19 43 478,16-36-312,-3 12 14,1 0 0,1 0-1,1 1 1,1 0 0,1 0 0,1-1-1,1 1 1,1 0 0,1 5-180,-2-24-24,1 1 0,-1-1 0,1 0 0,0 1 0,0-1 0,0 0 0,1 0 1,-1 0-1,1 0 0,0 0 0,1 0 0,-1 0 0,0-1 0,1 1 0,0-1 0,0 1 0,0-1 0,0 0 0,1 0 0,-1-1 1,1 1-1,-1-1 0,1 0 0,0 0 0,0 0 0,0 0 0,0-1 0,1 1 0,-1-1 0,0 0 0,0 0 0,4 0 24,-4-1-276,0 0 0,0-1-1,0 1 1,0-1-1,0 1 1,0-1 0,0 0-1,-1-1 1,1 1-1,0-1 1,-1 1 0,1-1-1,-1 0 1,0 0-1,1-1 1,-1 1-1,0-1 1,0 1 0,0-1-1,-1 0 1,1 0-1,-1-1 1,2-2 276,16-21-5465</inkml:trace>
  <inkml:trace contextRef="#ctx0" brushRef="#br0" timeOffset="18158.297">4057 720 6409,'0'0'1705,"0"0"-586,0 0-315,0 0-123,0 0-138,0 0-61,-10 19 56,-30 60-31,37-74-417,0 1 1,1 0-1,-1 1 0,2-1 0,-1 0 1,1 1-1,0-1 0,0 1 0,1-1 1,-1 1-1,2-1 0,-1 1 0,1 4-90,1 15 214,-3-6-108,1-14-95,-1 0 0,1 0 0,0 0 0,0 0 0,1-1 0,1 7-11,1-11-45,1-1 0,-1 1 0,1-1 0,-1 0 1,1 0-1,-1 0 0,1 0 0,-1-1 0,3 0 45,-3 0-4,-1 0-1,0 0 1,1 0-1,-1 0 1,0-1-1,1 1 1,-1-1-1,0 1 1,0-1-1,0 0 1,-1 0-1,1 0 1,0 0-1,-1 0 1,1-1-1,-1 1 5,23-43 41,-18 31-23,-1 3-25,0 0 1,-1 0-1,-1 0 1,0-1 0,-1 1-1,0-1 1,0 0-1,-1 1 1,-1-1-1,0 0 1,-1-7 6,0 17-17,0 0-1,1 1 1,-1-1-1,0 0 1,-1 0-1,1 0 1,0 1 0,0-1-1,-1 1 1,1-1-1,-1 1 1,1 0 0,-1-1-1,0 1 1,1 0-1,-1 0 1,0 0 0,0 0-1,0 0 1,0 1-1,0-1 1,0 1-1,0-1 1,0 1 0,0-1-1,0 1 1,-1 0 17,-3-1-128,1 0 1,-1 1 0,0 0-1,0 0 1,1 0-1,-1 0 1,0 1-1,1 0 1,-1 0 0,0 1 127,4-1-89,0 0-1,1 0 1,-1 1 0,0-1 0,1 1 0,-1-1 0,1 1 0,0 0 0,-1-1 0,1 1 0,0 0 0,0 0 0,0 0 0,0 0 0,1 0 0,-1 0 0,0 0 0,1 0 0,-1 0 0,1 0 0,0 0-1,0 1 1,0-1 89,0 58-1775,1-41 1122,-1 33-1536</inkml:trace>
  <inkml:trace contextRef="#ctx0" brushRef="#br0" timeOffset="18742.445">4510 560 5393,'0'0'1575,"0"0"-203,0 0-271,0 0-385,0 0-188,0 0-119,-18 17-37,-56 55 106,70-69-425,1 1-1,-1 0 1,1 0-1,0 0 1,0 0 0,0 1-1,1-1 1,0 1 0,0 0-1,0-1 1,0 1 0,1 0-1,-1 0 1,1 0 0,1 0-1,-1 0 1,1 1 0,0-1-1,0 0 1,0 0-1,1 4-52,0 10 48,-1-17-50,1-1 0,-1 1 0,0 0 0,1 0-1,0-1 1,-1 1 0,1 0 0,0-1-1,0 1 1,0-1 0,0 1 0,0-1 0,0 1-1,0-1 1,1 0 0,-1 0 0,0 0-1,1 1 1,-1-1 0,1 0 0,0 0 2,44 22-47,-12-6 76,-31-15-20,0 0 0,0 0 0,0 1 0,0-1 0,0 1 0,0 0 0,-1 0 0,1 0 0,-1 0 0,0 0 0,0 0 0,0 1-1,-1-1 1,1 1 0,0 1-9,-1 2 31,0 0 0,0 0 0,0 0-1,-1 0 1,0 0 0,-1 0 0,1 0 0,-2 2-31,1-2-12,-1 0 1,0 0-1,-1 0 1,1 0-1,-1 0 1,0-1 0,-1 1-1,0-1 1,0 0-1,-2 2 12,3-4-125,1-1 1,-1 0-1,0 0 0,0 0 0,0 0 0,0 0 0,0-1 0,-1 1 0,1-1 0,-1 0 1,1 0-1,-1 0 0,0 0 0,0-1 0,0 0 0,0 0 0,0 0 0,0 0 0,-1 0 125,5-2-139,-1 1-1,0 0 0,1-1 0,-1 1 0,1-1 1,-1 1-1,0-1 0,1 1 0,-1-1 0,1 1 0,-1-1 1,1 0-1,-1 1 0,1-1 0,0 0 0,-1 1 1,1-1-1,0 0 0,0 1 0,-1-1 0,1 0 1,0 0-1,0 0 0,0 1 0,0-1 0,0 0 1,0 0-1,0 1 0,0-1 0,0 0 0,0 0 1,1 1-1,-1-1 0,0 0 0,0 0 0,1 1 140,-1-7-896,0-20-3333</inkml:trace>
  <inkml:trace contextRef="#ctx0" brushRef="#br0" timeOffset="19633.187">5054 567 4353,'0'0'1484,"0"0"-693,0 0 112,-11 36 248,-33 115-250,39-133-660,0 1-1,1 0 1,1 0-1,0 0 0,2 0 1,0 0-1,2 10-240,-1 6 328,0-31-295,0 0-1,0 0 1,1 0-1,-1-1 1,1 1-1,0 0 1,0 0-1,0-1 1,0 1-1,1 0 1,0-1-1,-1 1 1,1-1-1,1 0 1,-1 0-1,0 1 1,2 0-33,0-1 17,-1 0 1,1 0-1,0-1 1,0 0-1,0 0 1,0 0-1,0 0 1,0 0-1,1-1 1,-1 0-1,0 0 1,1 0-1,-1 0 1,1-1-1,1 0-17,10 1 46,0 0 0,0-1 0,-1-1 0,3-1-46,-12 1 7,0-1 1,1 1-1,-1-1 0,0 0 1,-1 0-1,1-1 0,0 0 1,-1 0-1,1 0 0,-1-1 0,4-3-7,3-4 28,0 0 1,-1-2-1,0 1 0,-1-1 0,0-1 0,-1 0 0,-1 0 0,0-1 0,-1 0 0,0 0 0,-1 0 0,-1-1 0,-1 0 0,0 0 1,-1-1-1,-1 1 0,0-1 0,-1 1 0,-1-5-28,0-8 47,1 14 255,-1 0 0,0 1 1,-1-1-1,-1 1 0,-3-15-302,4 25 37,0 0 0,-1 1 0,1-1 0,-1 0 0,0 1 0,0-1 0,0 1 0,-1 0 0,1 0-1,-1 0 1,1 0 0,-1 0 0,0 0 0,0 1 0,0-1 0,-1 1 0,1 0 0,-1 0 0,1 0 0,-1 1 0,0-1 0,1 1-1,-1 0 1,-1 0-37,-4-2-6,-1 1-1,0 1 0,0 0 0,0 1 1,0-1-1,0 2 0,0 0 0,0 0 1,0 0-1,0 1 0,1 1 0,-1 0 1,1 0-1,-1 1 0,1 0 1,0 1-1,1 0 0,-1 0 0,1 1 1,-6 5 6,-5 4-21,2 2 1,0 0-1,1 1 1,1 0-1,0 1 1,2 1-1,0 1 1,0 2 20,12-22-18,-1 2-67,0 1 0,0-1 0,0 1 0,1 0-1,-1 0 1,1-1 0,0 1 0,0 0-1,0 4 86,7-9-42,15-7 189,-1 0-1,0-2 1,3-2-147,35-17 236,-2 6 192,36-10-428,-14 15-1074,-59 15-1342,1 0-1,18 2 2417,-29 1-5626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3.514"/>
    </inkml:context>
    <inkml:brush xml:id="br0">
      <inkml:brushProperty name="width" value="0.05" units="cm"/>
      <inkml:brushProperty name="height" value="0.05" units="cm"/>
    </inkml:brush>
  </inkml:definitions>
  <inkml:trace contextRef="#ctx0" brushRef="#br0">0 227 1480,'0'0'2840,"0"0"-1211,0 0-480,0 0-33,0 0-183,0 0-143,0 0-66,15-25-33,45-81-8,-56 99-523,0 0 1,0 0 0,1 0 0,-1 0-1,1 1 1,1 0 0,-1 0 0,1 0-1,1 1 1,-1 0 0,0 0 0,1 1-1,0-1 1,1 1-161,0 2 47,0 0 0,1 0-1,-1 1 1,0 0 0,1 0 0,-1 1-1,0 1 1,1-1 0,-1 1-1,4 1-46,-6-1 18,0 0-1,0 0 0,0 1 0,-1 0 1,1 0-1,0 1 0,-1-1 0,1 1 1,-1 1-1,0-1 0,0 1 0,-1-1 0,1 1 1,-1 1-1,1-1 0,-1 1 0,0-1 1,-1 1-1,1 0 0,-1 1 0,0 0-17,3 5 19,-1 1-1,0-1 1,0 1-1,-2 0 1,1 1-1,-2-1 1,1 0-1,-2 1 1,1 11-19,0-7 9,-2 0 0,0 0 1,0 0-1,-2-1 0,0 1 1,-1 0-1,-1-1 0,0 1 1,-7 14-10,-3-1 12,-2-1 1,-1-1 0,-1-1 0,-14 16-13,22-30 2,-1-1 0,-1 0 0,0 0 0,0-1 0,-2 0 0,1-2 0,-1 1 1,0-1-1,-1-1 0,0-1-2,10-5 30,1-1 0,-1 1 0,0-1 1,0 0-1,1-1 0,-1 1 0,0-1 0,0 0 1,-1 0-31,5 0 142,1 0-24,0 0-70,0 0-94,1 1 31,-1-1-1,0 1 0,1 0 0,-1-1 0,1 1 0,-1-1 0,1 1 0,-1-1 1,1 1-1,0-1 0,-1 1 0,1-1 0,-1 0 0,1 1 0,0-1 0,-1 0 0,1 1 1,0-1-1,0 0 0,-1 0 0,1 0 0,0 1 0,0-1 0,-1 0 0,1 0 1,0 0 15,27 3 58,-23-2-88,88 6 14,71-4 16,-147-3-114,-16 27-3777,-1-15 563,0-4-2381</inkml:trace>
  <inkml:trace contextRef="#ctx0" brushRef="#br0" timeOffset="666.732">616 196 3305,'0'0'1845,"0"0"-136,0 0-56,0 0-118,0 0-130,0 0-169,0 0-168,0 0-182,0 6 238,-1 12-938,-1 0 0,-1 0 1,0-1-1,-2 1-186,-8 58 330,9 103-126,4-135-199,0-40-7,0 1 0,0-1-1,1 0 1,-1 1-1,1-1 1,0 0 0,0 1-1,0-1 1,0 0-1,1 0 1,0 0 0,1 2 2,-2-4-12,1 0 0,0-1 1,0 1-1,0 0 0,0-1 1,0 1-1,0-1 0,0 1 1,1-1-1,-1 0 0,0 0 1,1 0-1,-1 0 0,1-1 1,-1 1-1,1-1 0,-1 1 1,1-1-1,-1 0 0,1 0 1,0 0-1,0 0 12,0-1 3,0 0 0,0 1 0,-1-1 0,1 0 0,0-1 1,0 1-1,-1 0 0,1-1 0,0 1 0,-1-1 0,0 0 0,1 0 0,-1 0 1,0 0-1,0 0 0,0-1 0,0 1 0,0 0 0,0-3-3,35-58 143,-29 48-112,1-2-7,0 0 0,-1 0-1,-1-1 1,-1 0-1,0-1 1,-2 1 0,0-1-1,0 0 1,-2 0 0,-1 0-1,0-1 1,-1 1-1,-1 0 1,-2-3-24,2 15-12,-1 0-1,-1 1 0,1 0 1,-1-1-1,0 1 1,-1 0-1,1 1 1,-1-1-1,0 0 1,-1 1-1,-1-2 13,4 5-48,0-1 0,0 1 0,0 0-1,0 0 1,0 0 0,-1 1 0,1-1 0,0 0-1,-1 1 1,0 0 0,1-1 0,-1 1 0,0 0 0,1 0-1,-1 0 1,0 1 0,0-1 0,0 1 0,0 0-1,0 0 1,0 0 0,1 0 0,-1 0 0,0 0-1,0 1 1,0-1 0,-2 2 48,4-1-57,-1 0 0,1 0 1,0 0-1,0 0 0,-1 1 0,1-1 0,0 0 0,0 1 0,0-1 1,0 1-1,1-1 0,-1 1 0,0 0 0,1-1 0,-1 1 0,1 0 1,-1-1-1,1 1 0,0 0 0,0 0 0,0 0 57,-2 44-493,2-34 313,0 181-5134,0-143-1339</inkml:trace>
  <inkml:trace contextRef="#ctx0" brushRef="#br0" timeOffset="1376.903">1050 220 1672,'0'0'3457,"0"0"-1767,0 0-634,0 0-261,0 0-203,0 0-77,-4 13 10,-3 11 7,2 0-1,1 1 1,0 0-1,1 24-531,1 9 908,1-37-700,0 1 1,1-1 0,1 1-1,1-1 1,4 20-209,-4-36 1,0 1-1,0-1 1,1 0 0,-1 0-1,1-1 1,0 1 0,1 0-1,1 1 0,-5-5 3,1 0-1,0 0 1,0 0 0,0 0-1,-1 0 1,1 0-1,0 0 1,0-1 0,1 1-1,-1 0 1,0 0-1,0-1 1,0 1 0,0-1-1,1 1 1,-1-1-1,0 0 1,0 1 0,1-1-1,-1 0 1,0 0-1,1 0 1,-1 0 0,0 0-1,1 0 1,-1 0 0,0 0-1,0-1 1,1 1-1,-1 0 1,0-1 0,0 1-1,1-1 1,-1 1-1,0-1 1,0 0 0,0 0-1,0 1 1,1-2-3,13-13 155,-1 0 1,-1-1-1,0 0 0,-2-1 1,4-7-156,49-93 150,-57 103-73,0-1 0,-1 1 1,2-12-78,-7 21 91,1-1 1,-1 1-1,0 0 1,0-1-1,-1 1 1,0-1-1,0 1 0,0-1 1,-1 1-1,0-1 1,0 1-1,-1-4-91,0 6 11,-1 0 0,0 0-1,1 0 1,-1 0 0,0 1-1,-1-1 1,1 1 0,0 0-1,-1 0 1,1 0 0,-1 0-1,0 1 1,0-1 0,1 1-1,-1 0 1,-1 0-11,-8-4-33,3 2-85,0 0 1,0 1 0,0 0-1,0 0 1,-1 1-1,1 0 1,-8 1 117,17 0-40,0 1 0,0-1-1,0 1 1,0-1 0,0 1 0,1-1 0,-1 1-1,0-1 1,0 1 0,0 0 0,1-1-1,-1 1 1,0 0 0,1 0 0,-1-1 0,0 1-1,1 0 1,-1 0 0,1 0 0,0 0-1,-1 0 1,1 0 0,0 0 0,-1 0-1,1 0 1,0 0 0,0 0 40,-6 34-507,5-27 272,-6 34-1226,-1-2-1218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1:21.317"/>
    </inkml:context>
    <inkml:brush xml:id="br0">
      <inkml:brushProperty name="width" value="0.05" units="cm"/>
      <inkml:brushProperty name="height" value="0.05" units="cm"/>
    </inkml:brush>
  </inkml:definitions>
  <inkml:trace contextRef="#ctx0" brushRef="#br0">340 52 600,'0'0'2185,"0"0"-590,0 0-342,0 0-149,0 0-54,0 0-28,0 0-126,0 0-141,0 0-93,0 0-61,0 0-80,0 0-46,0 0-13,0 0 45,0 0 45,0 0 55,0 0-1,0 0-8,0 0-48,0 0-89,0 0-30,-16 3 545,-28-4-762,27 0-204,0 0 1,0 1-1,0 1 0,-1 1 1,2 0-1,-1 1 0,0 1 0,-2 1-10,19-5 0,-14 7 16,-1-2 0,0 0 1,0-1-1,0 0 0,0-1 0,0-1 1,-5 0-17,19-2 66,1 0 40,0 0 31,0 0-5,0 0-47,0 0-11,0 0-37,0 0-62,0 0 3,0 0-12,0 0 22,0 0 17,0 0 0,0 0-27,0 24-376,0 217 404,0-240-13,0-1-2,0 0-11,0 0-14,0 0 41,0 0 33,0 0-24,0 0-8,0 0 8,26-7 141,-14 3-159,0 1 0,1 0 0,-1 1 0,1 0 0,-1 1 0,1 0 0,0 1 0,-1 0 0,6 2 2,19-2-12,-34 0-7,0 1 0,0-1 0,0 0 0,0 1 0,0-1 0,0 1 0,0 0 0,0 0 0,0 0 1,0 1-1,-1-1 0,1 1 0,0-1 0,-1 1 0,1 0 0,-1 0 0,0 0 0,0 0 0,0 0 0,0 1 0,0-1 1,0 1-1,0-1 0,-1 1 0,1 0 0,-1-1 0,0 1 0,0 0 0,0 0 0,0 0 0,0 0 0,-1 1 19,3 14-28,0-1 0,-2 0-1,0 1 1,-1-1 0,-1 8 28,0 4 148,1-27-137,0 1 0,0-1 0,0 1 0,0-1 0,0 1 1,-1-1-1,1 0 0,-1 1 0,1-1 0,-1 1 0,0-1 0,0 0 0,0 1 0,0-1 0,-1 0 1,1 0-1,0 0 0,-2 1-11,-1 0 36,1-1 0,0-1 1,-1 1-1,0 0 0,1-1 0,-1 0 1,0 0-1,0 0 0,1 0 0,-1 0 1,-3-1-37,-34 4 609,1-1 0,-31-4-609,28 1 150,36-2-110,7 1-47,0 1-15,0 0-69,0 0-62,0 0-55,0 0-19,0 0-13,0 0-120,0 0-223,0 0-348,0 0-488,3 0-252,28 1-5073,-17 1-955</inkml:trace>
  <inkml:trace contextRef="#ctx0" brushRef="#br0" timeOffset="1634.744">584 196 4825,'0'0'2190,"0"0"-454,0 0-373,0 0-260,0 0-225,0 0-148,2-3-132,5-8-456,0 0-1,1 0 1,0 1 0,1 0 0,0 1 0,1 0-1,0 0 1,0 1 0,0 1 0,1-1-1,1 2 1,-1-1 0,5 0-142,-15 6-7,1 1 1,-1-1-1,0 0 0,0 1 0,0 0 1,1-1-1,-1 1 0,0 0 1,1 0-1,-1 0 0,0-1 0,1 1 1,-1 1-1,0-1 0,0 0 1,1 0-1,-1 0 0,0 1 0,0-1 1,1 1-1,-1-1 0,0 1 1,0-1-1,0 1 0,0 0 0,1-1 1,-1 1-1,0 0 0,0 0 1,-1 0-1,1 0 0,0 0 0,0 0 1,0 0-1,-1 0 0,1 1 7,1 3 3,0 1-1,0 0 1,-1 0-1,0-1 1,-1 1-1,1 0 1,-1 4-3,1 5 107,1-2-60,-2 1 0,1-1 0,-2 0-1,0 4-46,0-12 18,1-1-1,-1 1 1,-1-1-1,1 0 0,-1 0 1,1 0-1,-1 0 0,0 0 1,-1 0-1,1 0 0,-1-1 1,1 1-1,-1-1 0,-1 2-17,-11 9 75,1 1-1,1 0 0,0 1 0,1 0 0,1 2 1,0-1-1,1 1 0,1 0 0,1 1 0,1 0 1,0 0-1,2 1 0,0 0 0,1 0 1,1 0-1,1 0 0,0 9-74,2-27 4,0-1 1,0 0-1,-1 1 1,1-1-1,1 1 0,-1-1 1,0 0-1,0 1 1,0-1-1,1 1 0,-1-1 1,1 0-1,-1 1 1,1-1-1,0 0 1,-1 0-1,1 1 0,0-1 1,0 0-5,1 0 3,-1 0 0,1-1 1,0 1-1,-1-1 0,1 0 0,0 1 1,0-1-1,-1 0 0,1 0 0,0 0 1,0 0-1,-1 0 0,1-1-3,12 1 97,8 1 151,23-1-129,-43-1-116,0 1 0,1-1 1,-1 1-1,0-1 0,0 1 1,0-1-1,0 0 0,-1 0 0,1 0 1,0 0-1,0-1 0,0 1 0,-1 0 1,1-1-1,-1 1 0,1-1 1,-1 1-1,0-1 0,1 0-3,3-8 54,1 0 0,-1-1-1,-1 0 1,0 0 0,0 0 0,-1 0-1,0 0 1,-1-1 0,-1 0 0,0 1-1,0-1 1,-1 0 0,-1-1-54,1 11 29,0 1 1,0-1-1,0 1 1,-1-1-1,1 1 1,0-1-1,-1 1 1,1 0-1,-1-1 1,1 1-1,-1-1 1,0 1-1,0 0 1,0 0-1,0-1 1,1 1-1,-2 0 1,1 0-1,0 0 1,0 0-1,0 0 1,0 0-1,-1 0 1,1 1-1,0-1 1,-1 0-1,1 1-29,-6-3 143,-1 1 0,1 0 0,0 0 0,-1 1 0,-2-1-143,-24-5 331,30 4-302,0 1 1,0-1 0,0-1-1,1 1 1,-1 0 0,1-1-1,0 0 1,0 0 0,0 0-1,0 0 1,1 0 0,-1-1-30,-14-20 14,16 23-22,0 0-1,0 1 0,0-1 0,0 0 1,0 0-1,0 0 0,1 0 0,-1 1 1,1-1-1,-1 0 0,1 0 0,0-1 9,-8-19-119,6 19 73,0-1-1,0 0 0,0 1 1,1-1-1,-1 0 0,1 0 1,0 0-1,0 0 0,0 0 1,0 0-1,1 0 1,0 0-1,0-1 0,0 1 1,0-3 46,0 5-22,0 1-34,6 1-127,0-1 0,0-1 0,0 1 0,0-1 0,-1 0 0,1 0 1,-1-1-1,1 1 0,-1-1 0,0-1 0,0 1 0,0-1 0,-1 0 0,1 0 183,2 1-920,-5 3-4288,-2 3-1</inkml:trace>
  <inkml:trace contextRef="#ctx0" brushRef="#br0" timeOffset="2717.053">1081 681 304,'0'0'2202,"0"0"-882,0 0-430,0 0-65,0 0 39,0 0-17,12-4 575,-8 1-1276,-1 0-1,0-1 1,0 1 0,0-1 0,0 0-1,-1 0 1,0 0 0,1 0 0,-1 0 0,-1 0-1,1-1 1,0-3-146,1-1 313,-1 0-1,0-1 1,-1 1 0,0-1 0,0-5-313,-1 14 342,-17 1 38,15 0-370,0 1-1,0-1 0,0 1 0,-1 0 0,1-1 0,0 1 0,0 0 1,0 0-1,0 1 0,0-1 0,1 0 0,-1 1 0,0-1 1,0 1-1,1-1 0,-1 1 0,1 0 0,0-1 0,-1 1 1,1 0-1,0 0 0,0 0 0,0 0 0,0 0 0,1 0 0,-1 1 1,0-1-1,1 0 0,-1 2-9,-1 8 134,-1 0-1,1 0 1,1 1-1,1-1 1,-1 2-134,1-14 24,1 0 11,0 0-1,-1 0 1,1 0 0,0 0-1,-1 0 1,1 0-1,-1 0 1,1 0 0,0-1-1,-1 1 1,1 0 0,-1 0-1,1-1 1,-1 1 0,1 0-1,-1-1 1,1 1 0,-1-1-1,1 1 1,-1-1 0,1 1-1,-1-1 1,0 1 0,1-1-1,-1 1 1,0-1-1,1 1 1,-1-1 0,0 0-1,0 1 1,0-1 0,1 0-35,0-22 585,-2 16-576,1 6-26,0 1-1,-1-1 1,1 1-1,-1 0 1,1 0 0,0-1-1,-1 1 1,1 0-1,-1 0 1,1-1-1,-1 1 1,1 0 0,-1 0-1,1 0 1,-1 0-1,0 0 1,1 0 0,-1 0-1,1 0 1,-1 0-1,1 0 1,-1 0 0,1 0-1,-1 0 1,1 0-1,-1 1 1,1-1 0,-1 0-1,1 0 1,-1 1-1,1-1 1,0 0 0,-1 1-1,1-1 1,-1 0-1,1 1 1,0-1 0,-1 0-1,1 1 18,-3 6-34,1 0-1,0 0 1,1 0 0,0 0-1,0 0 1,0 1 0,1-1-1,1 6 35,-1-13-69,0 0-63,0 0-177,25-17-2480,-16 6-614,-2 2-3687</inkml:trace>
  <inkml:trace contextRef="#ctx0" brushRef="#br0" timeOffset="3753.136">1466 64 3017,'0'0'1748,"0"0"-378,0 0-295,0 0-239,0 0-188,0 0-59,0 3 3792,0 15-3951,1 37 497,-1 57 329,-4 1 0,-11 55-1256,9-124 279,4-22-133,-1-1-1,-1 1 1,-1-1 0,-4 8-146,8-54-9365,1 16 1647</inkml:trace>
  <inkml:trace contextRef="#ctx0" brushRef="#br0" timeOffset="5697.576">1906 46 880,'0'0'2065,"0"0"-429,0 0-210,0 0-222,0 0 12,0 0-152,-1-3-281,1 2-692,0 0-1,-1 0 1,1 0-1,0 0 1,-1 0 0,0 0-1,1 0 1,-1 1-1,1-1 1,-1 0-1,0 0 1,0 0 0,1 1-1,-1-1 1,0 0-1,0 1 1,0-1-1,0 1 1,0-1 0,0 1-1,-1-1-90,-27-8 2107,-5-2-1184,30 10-869,-1 0 0,1-1 0,-1 2 0,1-1 1,-1 0-1,0 1 0,1 0 0,-1 0 0,0 1 0,1-1 0,-1 1 0,1 0 1,-1 0-1,1 0 0,-1 1 0,1 0 0,-3 1-54,1 2-6,0 0 0,1 1 1,0-1-1,0 1 0,1 0 0,-1 0 0,1 1 0,1 0 1,-1-1-1,1 1 0,0 0 0,0 0 0,1 1 0,0-1 0,1 1 1,-1-1-1,2 1 0,-1-1 0,1 1 0,0-1 0,0 2 6,0 70 106,1-79-112,-1 1-1,0-1 1,1 1 0,-1-1 0,0 1 0,1-1 0,-1 1-1,1-1 1,-1 1 0,1-1 0,-1 0 0,1 1 0,-1-1-1,1 0 1,0 1 0,-1-1 0,1 0 0,-1 0 0,1 0-1,0 0 1,-1 1 0,1-1 0,0 0 0,-1 0 0,1 0-1,0 0 1,0 0 6,20 0-59,-19 0 67,2 0 24,1 0-1,-1 0 1,1-1-1,-1 0 1,0 0-1,1 0 0,-1-1 1,0 1-1,0-1 1,0 0-1,0 0 0,0 0 1,0-1-1,0 1 1,2-3-32,4-5 65,-1 0 1,0 0-1,-1 0 1,4-7-66,-1 2 44,6-8-46,-3 4 298,-1 0-1,10-18-295,-19 97 1154,-4 372-794,-1-424-348,0 0-1,0 0 1,0-1-1,-1 1 1,0 0-12,0 0 9,0 0 1,0 1-1,1-1 1,0 1-1,1 0-9,0-8-17,0-1-24,0 0 13,-4 34-110,4-34 145,0 0 1,0 0 8,0 0 11,0 0-74,0 0-10,1 0-41,-1 0 0,0 0 0,0-1 0,0 1 0,0 0 0,0 0 0,0-1 0,0 1 0,0 0 0,0 0 0,0-1 0,0 1 0,0 0 1,0 0-1,0-1 0,0 1 0,0 0 0,0-1 0,0 1 0,0 0 0,-1 0 0,1-1 0,0 1 0,0 0 0,0 0 0,0 0 0,0-1 0,-1 1 0,1 0 0,0 0 1,0 0-1,0-1 0,-1 1 0,1 0 0,0 0 0,0 0 0,-1 0 0,1 0 0,0 0 0,0-1 0,-1 1 0,1 0 0,0 0 0,0 0 0,-1 0 0,1 0 1,0 0-1,-1 0 0,1 0 0,0 0 0,0 0 0,-1 0 0,1 0 0,0 1 0,0-1 0,-1 0 98,-1 0-315,-7 0-3594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6.299"/>
    </inkml:context>
    <inkml:brush xml:id="br0">
      <inkml:brushProperty name="width" value="0.05" units="cm"/>
      <inkml:brushProperty name="height" value="0.05" units="cm"/>
    </inkml:brush>
  </inkml:definitions>
  <inkml:trace contextRef="#ctx0" brushRef="#br0">189 392 4185,'0'0'2110,"0"0"-321,0 0-332,0 0-298,0 0-221,0 0-247,-5 0-225,2 0-440,-3-1 105,0 1 0,1 0 0,-1 0-1,0 1 1,1 0 0,-1 0-1,1 0 1,-1 1 0,1-1-1,0 1 1,-1 1 0,1-1-1,0 1 1,0 0 0,0 0-131,-3 4 37,0 1 0,1 0 0,-1 1 0,1 0 0,1 0 0,0 0 0,0 1 0,1 0 0,0 0 0,1 0 0,0 0 0,0 1 0,-1 9-37,1-2-7,1 0 1,1 0-1,1 1 0,0-1 1,1 0-1,1 1 1,1-1-1,1 2 7,-3-16-39,1 0 1,0 0 0,1 0-1,-1 0 1,1-1-1,-1 1 1,1 0-1,0-1 1,0 1 0,1-1-1,-1 0 1,1 0-1,0 1 1,-1-2-1,1 1 1,1 0 0,-1-1-1,0 1 1,1-1-1,-1 0 1,1 0-1,-1-1 1,1 1 0,0-1-1,0 1 1,0-1-1,0 0 39,15 2-344,-1 0 0,1-1 0,0-1 0,-1-1 0,9 0 344,0-1-391,-12 0 10,1-1-1,-1 0 1,0-1-1,0 0 1,-1-2-1,1 0 0,-1 0 1,0-1-1,0-1 1,7-5 381,22-12-3037</inkml:trace>
  <inkml:trace contextRef="#ctx0" brushRef="#br0" timeOffset="516.707">525 480 7666,'0'0'2144,"0"0"-574,0 0-439,0 0-326,0 0-183,0 0-182,0 24 167,-1 0-520,-1 27-19,2-48-82,0-1 0,1 1 0,-1-1-1,0 1 1,1-1 0,0 1 0,-1-1 0,1 0 0,0 1 0,0-1 0,0 0 0,1 1 0,-1-1 0,0 0 0,2 1 14,-1-2-41,-1 0 0,0 0 0,1 0 0,0 0 1,-1-1-1,1 1 0,0-1 0,-1 1 0,1-1 1,0 1-1,-1-1 0,1 0 0,0 0 1,0 0-1,-1 0 0,1 0 0,0 0 0,0-1 1,-1 1-1,1-1 0,1 0 41,1 0-2,-1 0 0,0 0 1,0 0-1,0-1 0,0 0 0,0 1 0,0-1 0,0 0 1,0-1-1,0 0 2,21-21 151,35-40 3,-54 58-103,-1 0 0,1 0 0,-2 0 0,1 0 0,-1-1 1,0 1-1,0-1 0,0 0 0,-1 0 0,0-2-51,-2 8 32,1 0 0,-1 0 0,0 0-1,0 0 1,0 0 0,0-1 0,0 1 0,0 0 0,0 0 0,0 0 0,0 0 0,0 0 0,-1-1-1,1 1 1,0 0 0,-1 0 0,1 0 0,-1 0 0,1 0 0,-1 0 0,1 0 0,-1 0-1,0 0 1,0 1 0,0-2-32,-2 1 38,0 0 0,0-1 0,0 1 0,0 0 0,0 0 0,0 1 0,0-1 0,-3 0-38,4 1-4,-25-3-45,1 1 0,-1 1 0,-10 2 49,-1 0-294,36-1 280,0 0 0,0 0 1,1 1-1,-1-1 0,0 1 0,1-1 0,-1 1 0,1 0 1,-1-1-1,1 1 0,-1 0 0,1 0 0,-1 0 1,1 0-1,0 0 0,0 0 0,-1 1 0,1-1 1,0 0-1,0 1 0,0-1 0,0 0 0,0 1 0,1 0 1,-1-1-1,0 1 0,1-1 0,-1 1 0,1 0 1,0-1-1,-1 1 0,1 0 0,0 0 14,-2 11-70,1 0 0,1 0-1,0 0 1,1 6 70,0 2-61,-2 78-3917,-2-80-1131</inkml:trace>
  <inkml:trace contextRef="#ctx0" brushRef="#br0" timeOffset="1124.626">1102 147 5033,'0'0'3952,"0"0"-2517,0 0-629,0 0-257,0 0-152,0 0-54,-24 28-57,-78 90-58,37-36 603,60-73-640,0 0-1,1 0 1,0 0-1,0 1 0,-1 5-190,4-12 11,0-1-1,0 1 0,0 0 1,1-1-1,-1 1 0,1 0 0,0 0 1,0 0-1,0 0 0,0-1 0,0 1 1,1 0-1,-1 0 0,1 2-10,0-3-9,0-1 0,0 1 0,0-1 0,0 1 0,0-1 0,0 1 0,1-1 0,-1 0 0,0 0 0,1 0 0,-1 0 0,1 0 0,-1 0 0,1 0 0,-1 0 0,1 0 0,0-1 0,-1 1 0,1-1 0,0 1 0,0-1 0,0 0 9,50 9-55,16 4 51,-67-12 20,0 0 0,0 0 0,0 1 0,0-1 0,-1 0 1,1 1-1,0-1 0,-1 0 0,1 1 0,0-1 0,-1 1 0,0-1 0,1 1 0,-1-1 0,0 1 0,0-1 0,0 1 0,0 0 0,0-1 0,0 1 1,-1 1-17,-2 35 380,1-32-353,-1-1 0,1 1 1,-1 0-1,-1-1 0,1 1 1,-1-1-1,0 0 0,0 0 1,0 0-1,-1-1 1,0 1-28,1-1-108,1-1 0,-1 0 0,0 1 0,0-2 1,0 1-1,0 0 0,-1-1 0,1 0 0,-1 0 1,1 0-1,-1-1 0,0 1 0,0-1 0,-3 0 108,8-24-5497,0 9-21</inkml:trace>
  <inkml:trace contextRef="#ctx0" brushRef="#br0" timeOffset="1834.973">1536 62 7074,'0'0'2209,"0"0"-1080,0 0-501,0 0-55,0 0-90,0 0-203,10-7-116,1 0-69,0 0 0,0 1-1,0 0 1,0 1 0,1 0 0,0 0 0,0 2 0,1-1-1,-1 1 1,5 1-95,-13 1 25,4 1 6,0-1 0,0 1-1,0 1 1,0-1 0,1 2-31,-6-2 1,-1 1-1,0-1 1,0 1 0,1 0 0,-1 0 0,0 0 0,0 1 0,0-1 0,0 0 0,0 1 0,0-1 0,0 1-1,-1-1 1,1 1 0,-1 0 0,1 0 0,-1 0 0,2 2-1,0 2 3,0 1 0,0 0-1,-1 0 1,0 0 0,0 0 0,0 0 0,-1 0-1,0 1 1,-1-1-3,1 72 50,-2-42-37,0-20 4,-1-1 0,0 1 0,-2 0 0,0-1 1,-1 1-1,0-1 0,-1 0 0,-1-1 0,-1 0 0,-8 14-17,-19 25 112,-2-1 0,-14 11-112,30-37 36,4-5 15,-1-1-1,-1 0 1,-13 9-51,26-25 41,0 0 0,0 0 0,0-1 0,-1 0-1,0 0 1,1 0 0,-2-1 0,1 0 0,0 0 0,-1-1 0,1 1 0,-1-2-1,0 1 1,1-1 0,-1-1-41,7 0 8,0-1 0,0 0-1,0 0 1,0 0 0,1 0-1,-1 1 1,0-1 0,0 0-1,1 0 1,-1 0 0,1-1-1,-1 1 1,1 0 0,0 0-1,-1 0 1,1 0 0,0 0-1,0-1 1,0 1 0,0 0 0,0 0-1,0 0 1,0 0 0,0-1-1,0 1 1,1 0-8,1-39-50,-1 35 39,0 1 0,0-1 0,1 1 0,-1 0 1,1-1-1,0 1 0,0 0 0,0 0 1,1 0-1,0 0 0,-1 1 0,1-1 0,1 1 1,-1 0-1,0 0 0,1 0 0,0 0 1,-1 0-1,1 1 0,0-1 0,0 1 1,1 0-1,-1 1 0,0-1 0,1 1 0,-1 0 11,14-4-13,0 1-1,0 1 0,0 1 0,0 1 1,0 0-1,1 2 14,247 5-1071,-264-6 855,0 0 1,0 0-1,1 0 1,-1 0-1,0 1 0,0-1 1,0 1-1,0-1 1,0 1-1,0 0 0,0-1 1,0 1-1,0 0 0,0 0 1,0 1-1,-1-1 1,1 0-1,0 1 216,3 2-4289</inkml:trace>
  <inkml:trace contextRef="#ctx0" brushRef="#br0" timeOffset="2319.769">2065 303 6769,'0'0'2880,"0"0"-1069,0 0-708,0 0-343,0 0-177,0 0-237,-4 12 33,-4 13 44,2 0 0,0 1-1,2 0 1,1 0 0,0 15-423,2-31 34,2 0 0,-1 1 0,1-1 0,1 0 1,0 0-1,0 0 0,1 0 0,4 8-34,-6-15-1,1 1 0,0-1 0,0 1 0,1-1 1,-1 0-1,1 0 0,0 0 0,-1 0 0,1-1 0,0 1 0,1-1 0,-1 0 1,0 0-1,1 0 0,-1 0 0,1 0 0,0-1 0,-1 0 0,1 0 0,0 0 1,0 0-1,0 0 0,0-1 0,3 1 1,2-1 18,-1 1-1,0-1 1,0-1 0,1 1 0,-1-1-1,2-1-17,-6 1 16,0-1 0,-1 1-1,1 0 1,0-1 0,-1 0-1,0 0 1,1 0 0,-1 0-1,0-1 1,0 1-1,0-1 1,0 0 0,-1 0-1,1 0-15,9-14 18,-1 1-1,-1-1 1,0-1-1,-1 0 0,-1 0 1,-1-1-1,-1 0 1,0 0-1,-1-1 1,-2 0-1,0 1 0,0-1 1,-2 0-1,-1 0 1,0 0-1,-2 0 0,-2-15-17,2 26-28,-1 1-1,1-1 0,-2 1 1,1-1-1,-1 1 0,0 0 1,-1 1-1,0-1 0,0 1 1,-1 0-1,1 0 0,-2 0 1,1 1-1,-1 0 0,0 0 1,0 1-1,-2-2 29,-1 1-218,-1 0 0,1 0 0,-1 1 0,-1 0 0,1 1 0,0 0 0,-1 0 0,0 2 0,0-1 0,0 2 0,0-1 0,-5 2 218,14 0-69,1 0 1,-1 1-1,1-1 0,-1 1 0,1 0 1,0 0-1,-1 0 0,1 0 0,0 0 1,0 0-1,0 1 0,0-1 1,0 1-1,0-1 0,0 1 0,0 0 1,1 0-1,-1 0 0,1 0 0,-1 0 1,1 0-1,0 0 0,0 0 0,0 0 1,0 1-1,0-1 0,0 2 69,-4 10-254,1 0 0,1 0 0,1 0-1,-1 6 255,1-9-313,-6 48-2618,1-7-3603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30.222"/>
    </inkml:context>
    <inkml:brush xml:id="br0">
      <inkml:brushProperty name="width" value="0.05" units="cm"/>
      <inkml:brushProperty name="height" value="0.05" units="cm"/>
    </inkml:brush>
  </inkml:definitions>
  <inkml:trace contextRef="#ctx0" brushRef="#br0">1 4 4017,'0'0'2630,"0"0"-918,0 0-696,0 0-388,0 0-158,0 0-162,0 3-83,0-3-198,0 1-1,0 0 0,0 0 1,0-1-1,0 1 0,0 0 0,0 0 1,0-1-1,1 1 0,-1 0 1,0 0-1,0-1 0,1 1 1,-1 0-1,0-1 0,1 1 1,-1 0-1,0-1 0,1 1 0,-1 0 1,1-1-1,-1 1 0,1-1 1,0 1-1,-1-1 0,1 1 1,-1-1-1,1 0-26,26 3 1273,-17-3-1080,20-1-64,-1-1-1,0-1 0,0-1 0,8-3-128,-16 3-547,-1 1 1,1 1-1,0 1 1,4 0 546,-23 9-2538,-2 1-395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9.822"/>
    </inkml:context>
    <inkml:brush xml:id="br0">
      <inkml:brushProperty name="width" value="0.05" units="cm"/>
      <inkml:brushProperty name="height" value="0.05" units="cm"/>
    </inkml:brush>
  </inkml:definitions>
  <inkml:trace contextRef="#ctx0" brushRef="#br0">114 377 1712,'0'0'3561,"0"0"-1702,0 0-621,0 0-303,0 0-233,0 0-79,0 0-488,0-1 0,0 1-1,0 0 1,0-1 0,0 1-1,0-1 1,-1 1-1,1 0 1,0-1 0,1 1-1,-1-1 1,0 1 0,0 0-1,0-1 1,0 1 0,0-1-1,0 1 1,0 0 0,1-1-1,-1 1 1,0 0-1,0-1 1,0 1 0,1 0-1,-1-1 1,0 1 0,1-1-135,33-3 277,0 0 0,1 2 0,0 2 1,19 2-278,19 0-49,-52-2-424,-21 0-6908,-13 0 37</inkml:trace>
  <inkml:trace contextRef="#ctx0" brushRef="#br0" timeOffset="1256.247">1 238 184,'0'0'3776,"0"0"-1887,0 0-735,0 0-275,0 0-67,0 0-55,3-5 5451,13-22-5491,16-36-215,-22 41-485,1 1 0,1-1 0,0 2 0,16-19-17,-27 38-28,0-1-1,0 1 1,0 0-1,0 0 1,0 0-1,0 0 1,1 0-1,-1 0 1,0 0-1,1 0 1,-1 1-1,0-1 1,1 0-1,-1 1 1,1-1-1,-1 1 1,1-1-1,-1 1 1,1 0-1,-1 0 1,1 0-1,0 0 1,-1 0-1,1 0 1,-1 0-1,1 0 1,-1 1-1,1-1 1,-1 1-1,1-1 1,-1 1-1,1-1 1,-1 1-1,1 0 1,-1 0-1,0 0 1,0 0-1,1 0 0,0 1 29,5 5-42,0 0 0,0 1 0,-1 0-1,0 0 1,4 8 42,-3-6 43,-1 0-44,1 0 0,0 0 0,1-1 0,0 0-1,8 7 2,-12-13-6,0 0-1,1-1 1,-1 1-1,0-1 0,1 0 1,0 0-1,-1 0 0,1-1 1,0 1-1,0-1 0,0-1 1,0 1-1,-1 0 0,1-1 1,2 0 6,-6 0 23,1 0 0,-1-1 0,0 1 0,0 0 1,1 0-1,-1-1 0,0 1 0,0-1 0,1 1 1,-1-1-1,0 1 0,0-1 0,0 0 0,0 0 1,0 1-1,0-1 0,0 0 0,0 0 0,0 0 1,0 0-1,0-1-23,14-27 102,-14 25-178,1 0 0,0 0 0,0 0-1,1 0 1,-1 0 0,1 0 0,0 0 76,9-7-983,0 0 1,1 1 0,1 0-1,0 2 1,0-1 0,0 2 0,12-5 982,1-2-5740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55.034"/>
    </inkml:context>
    <inkml:brush xml:id="br0">
      <inkml:brushProperty name="width" value="0.05" units="cm"/>
      <inkml:brushProperty name="height" value="0.05" units="cm"/>
    </inkml:brush>
  </inkml:definitions>
  <inkml:trace contextRef="#ctx0" brushRef="#br0">0 34 1064,'0'0'1581,"0"0"-509,0 0-168,0 0 4,0 0-5,1 0-779,5 2 8464,-5 1-7711,1 36-469,2 0 1,7 31-409,3 28 204,-14-90-187,17 184 684,-8 22-701,-9-214 154,0 0-9,0 0-44,0 0-36,0 0-62,0 34-747,0 41-1513,-1-119-1097,-2 20-1085</inkml:trace>
  <inkml:trace contextRef="#ctx0" brushRef="#br0" timeOffset="1140.408">446 139 7218,'0'0'1210,"0"0"-517,0 0-87,0 0-19,0 0 13,0 0-6,9 0 66,10-2-259,1-2 0,-1 0 1,0-1-1,0-1 0,-1 0 0,6-4-401,-11 4 55,0 2 0,0-1 1,0 2-1,0 0 0,1 0 0,-1 1 0,1 1 1,3 0-56,-16 2-1,0-1 1,0 0 0,-1 0-1,1 0 1,0 1 0,0-1-1,-1 0 1,1 1 0,0-1-1,-1 1 1,1-1 0,0 1-1,-1-1 1,1 1 0,-1-1-1,1 1 1,-1 0 0,1-1-1,-1 1 1,1 0 0,-1-1-1,1 1 1,-1 0 0,0 0-1,0-1 1,1 1 0,-1 0-1,0 0 1,0 0 0,0-1 0,4 28 69,-4-24-42,1 7 42,0 0-1,-1 0 1,-1 1 0,1-1-1,-2 0 1,1 0-1,-2 0 1,1 0 0,-2 0-1,1-1 1,-1 1-1,-1-1 1,0 0-1,-5 7-68,-33 44 172,-19 18-172,3-6 50,53-64-47,0-1 1,1 1 0,0 0 0,0 0-1,1 1 1,0 0 0,1-1-1,0 1 1,-1 7-4,1 1 81,1 0 0,1 0 0,1 0 0,1 18-81,1-26 24,0 0-1,1 0 1,0 0-1,1 0 0,0-1 1,0 1-1,1-1 1,0 0-1,0 0 1,1-1-1,1 0 0,-1 0 1,1 0-1,8 6-23,-10-11-15,0 0 0,1-1 0,-1 1-1,1-1 1,0 0 0,0-1 0,0 1 0,0-1-1,0 0 1,0-1 0,0 1 0,0-1 0,0-1-1,0 1 1,1-1 0,-1 0 0,0 0-1,-1-1 1,1 1 0,0-1 0,0-1 0,2-1 15,4-6-22,0 0 0,-1-1 0,0 0 1,0-1-1,-2 0 0,0-1 0,0 0 0,-1-1 1,0 1-1,-2-1 0,1-1 0,-2 1 1,0-1-1,0 0 0,-2-1 0,0 1 1,-1-1-1,0 1 0,-1-13 22,0 26 21,-1-1 1,0 0-1,-1 0 0,1 1 1,0-1-1,-1 0 1,1 0-1,-1 1 0,0-1 1,0 0-1,0 1 0,-1-2-21,1 3 14,0 0 0,-1-1 1,1 1-1,-1 0 0,1 0 0,-1 0 0,0 0 0,1 0 0,-1 0 0,0 0 1,0 0-1,0 1 0,1-1 0,-1 1 0,0-1 0,0 1 0,-1 0-14,-29-4 304,0 1 0,0 2 0,-17 2-304,-50-2 454,96 1-401,-1-1-1,0 0 1,0 1 0,0-1 0,1-1 0,-1 1 0,0 0-1,1-1 1,-1 0 0,1 0 0,0 0 0,0 0-1,-1 0 1,1-1 0,1 1 0,-1-1 0,0 0 0,1 0-1,-1 0 1,1-1-53,-25-23 55,22 23-141,0 0 0,0-1 0,1 1 0,-1-1 0,1 1 0,0-1 0,1-1 1,-1 1-1,1 0 0,0-1 0,0 0 0,1 0 0,-1 0 0,1 0 0,1 0 0,-1 0 1,1 0-1,0 0 0,1-1 0,-1 1 0,1 0 0,0-1 86,1-2-58,0-1-1,0 1 0,1 0 1,0 0-1,1 1 1,0-1-1,0 0 1,1 1-1,2-4 59,6-10-1041,1 0 0,14-17 1041,-26 39-35,-1-1 0,1 1-1,-1 0 1,0 0-1,1 0 1,-1-1-1,1 1 1,-1 0-1,1 0 1,-1 0-1,0 0 1,1 0 0,-1 0-1,1 0 1,-1 0-1,1 0 1,-1 0-1,1 0 1,-1 0-1,0 1 1,1-1-1,-1 0 1,1 0 0,-1 0-1,0 0 1,1 1-1,-1-1 1,0 0-1,1 1 1,-1-1-1,0 0 1,1 0-1,-1 1 1,0-1 0,1 0-1,-1 1 1,0-1-1,0 1 1,0-1-1,1 0 1,-1 1-1,0-1 1,0 1-1,0-1 36,15 27-11,-11-21-181,0 1-202,6 9-133,-1-11-3921,-9-5-587</inkml:trace>
  <inkml:trace contextRef="#ctx0" brushRef="#br0" timeOffset="2020.753">989 78 7946,'0'0'1781,"0"0"-539,0 0-114,0 0-160,0 0-214,0 0-109,0 0-35,0 0-51,0 0-59,0 0-47,0 0-45,0 0-37,25-1 303,30-7-391,-1-3 1,24-8-284,7-3 38,-76 21-42,1-1 0,-1 2 0,1-1 0,4 1 4,-5 0-49,-8 43-970,-1-41 1020,-6 284 140,1-217-118,-3 0 0,-2 0-1,-6 5-22,7-23-1351,1-4-7818,2-33 4312</inkml:trace>
  <inkml:trace contextRef="#ctx0" brushRef="#br0" timeOffset="2580.8">1695 733 496,'0'0'7695,"0"0"-5321,0 0-1790,0 0-81,0 0-14,0 0-121,0 1-304,0-1 0,0 0 0,0 0 0,0 0 0,0 0 0,0 1 0,0-1 0,0 0 0,1 0 0,-1 0 0,0 0 0,0 1 0,0-1 0,0 0 0,0 0-1,0 0 1,0 0 0,1 0 0,-1 0 0,0 1 0,0-1 0,0 0 0,0 0 0,0 0 0,1 0 0,-1 0 0,0 0 0,0 0 0,0 0 0,0 0 0,1 0 0,-1 0 0,0 0-1,0 0 1,0 0 0,0 0 0,1 0 0,-1 0 0,0 0 0,0 0 0,0 0 0,0 0 0,1 0 0,-1 0 0,0 0 0,0 0 0,0 0 0,0 0 0,1-1 0,-1 1-1,0 0 1,0 0 0,0 0 0,0 0 0,0 0 0,0 0 0,0-1 0,1 1-64,-1-45-565,0 35-278,0 30 667,0 47 1283,0-40-1392,0-22-1087,0-9-1208,0 0-2099</inkml:trace>
  <inkml:trace contextRef="#ctx0" brushRef="#br0" timeOffset="3451.113">2205 105 6081,'0'0'3397,"0"0"-1907,0 0-359,0 0-14,0 0-337,0 0-272,-9-13-102,-31-41-73,36 50-273,-1 0 1,1 1-1,-1-1 0,0 1 0,0 0 1,-1 1-1,1-1 0,-1 1 0,1 0 0,-1 0 1,0 0-1,1 1 0,-1 0 0,0 0 1,0 1-1,0 0 0,0 0 0,0 0 0,0 0 1,-2 2-61,-11-2 328,16 0-320,0 0 1,0 0 0,0 1 0,-1-1 0,1 1 0,0 0 0,0 0-1,0 0 1,0 0 0,0 0 0,0 1 0,0-1 0,1 1-1,-1 0 1,0-1 0,1 2 0,-1-1 0,1 0-9,-1 2 9,-1 0 0,1 1 0,0-1-1,1 0 1,-1 1 0,1 0 0,0 0 0,0 0 0,1 0 0,-2 4-9,0 13 16,0 1 1,1 1-1,1-1 1,2 21-17,-1-16 11,0-23-6,0 1 0,0 0 0,1-1-1,-1 1 1,1 0 0,0-1 0,1 1 0,0-1 0,0 0 0,0 1 0,0-1 0,1 0-1,-1 0 1,1-1 0,1 1 0,-1 0 0,1-1 0,0 0 0,0 0 0,0 0-1,0 0 1,1-1 0,-1 0 0,1 0 0,0 0 0,0 0 0,0-1 0,0 0-1,1 0 1,-1 0 0,0 0 0,3-1-5,-2 1 2,1-1 0,0-1 0,0 1 0,0-1 0,-1 0 0,1-1 0,5 0-2,-9 0 0,0 0 0,1 0 0,-1 0 0,0 0 0,0-1 0,0 1 0,0-1 0,0 0 0,0 0 0,0 0 0,0-1-1,-1 1 1,0 0 0,1-1 0,0-1 0,21-29-171,-1-2-1,-2 0 0,-1-3 172,-3 8 34,-10 23 1010,-3 12-413,0 23-160,-3-19-409,31 221 236,-12-79 123,30 110-421,-14-152-56,-33-104-518,-1-15-1016,-2 1 846,-1-1-1,0 1 1,0-1 0,0 1 0,-1 0 0,-2-3 744,-13-23-5493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28.436"/>
    </inkml:context>
    <inkml:brush xml:id="br0">
      <inkml:brushProperty name="width" value="0.05" units="cm"/>
      <inkml:brushProperty name="height" value="0.05" units="cm"/>
    </inkml:brush>
  </inkml:definitions>
  <inkml:trace contextRef="#ctx0" brushRef="#br0">208 279 6185,'0'0'2870,"0"0"-711,0 0-358,0 0-385,0 0-322,0 0-230,-5 3-184,-14 6-460,0 1-1,2 1 1,-1 1 0,1 1 0,1 0-1,-14 15-219,23-21-33,0 1 0,1-1-1,0 1 1,1 1-1,0-1 1,0 1 0,1-1-1,0 1 1,0 0 0,1 1-1,0-1 1,1 1-1,0-1 1,1 1 0,-1 0-1,2 6 34,-1-15-14,1 1 1,0-1-1,0 0 0,0 1 1,0-1-1,1 0 0,-1 0 1,0 1-1,0-1 0,1 0 1,-1 0-1,1 1 0,-1-1 1,1 0-1,-1 0 0,1 0 0,0 0 1,0 0-1,-1 0 0,2 0 14,0 1-14,0-1-1,0 0 1,1 0-1,-1-1 1,1 1-1,-1 0 1,1-1-1,-1 1 1,1-1-1,-1 0 1,2 0 14,56 0 6,-49-1-4,-1 1-1,0-1 1,1 2-1,-1-1 0,0 1 1,1 1-1,-1 0 1,0 0-1,0 1 1,0 1-1,-1-1 1,4 3-2,-10-3 3,0-1 1,0 1 0,-1 0 0,1 0-1,-1 0 1,1 1 0,-1-1 0,0 0-1,0 1 1,-1-1 0,1 1 0,-1 0-1,0 0 1,0 0 0,0-1 0,0 1-1,-1 0 1,1 0 0,-1 0-1,0 2-2,0 0 12,0 0 0,0 0 0,0 1 0,-1-1 0,0 0 0,0-1 0,-1 1 0,1 0 0,-1 0 0,-1-1 0,1 1 0,-1-1 0,-1 2-13,0-2-99,0-1 1,0 0 0,-1 0-1,1-1 1,-1 1-1,0-1 1,0 0 0,-1 0-1,1 0 1,-1-1-1,1 0 1,-1 0-1,0 0 1,1-1 0,-1 0-1,0 0 1,0-1-1,0 1 1,0-1 0,0 0-1,0-1 1,0 0-1,0 0 1,-2 0 98,7 0-70,-1 0 0,1 1 1,0-1-1,-1 0 0,1 0 1,0 0-1,-1 0 0,1 0 0,0 0 1,0 0-1,0-1 0,0 1 0,0 0 1,0 0-1,1-1 0,-1 1 1,0-1-1,1 1 0,-1-1 0,1 1 1,-1-1-1,1 1 0,0-1 0,-1 1 70,1-2-264,-1 1 0,1 0 0,0-1 0,0 1 0,-1 0 0,1-1 0,1 1 1,-1 0-1,0 0 0,1-1 0,-1 1 0,1 0 0,0 0 0,-1-1 0,1 1 0,0 0 0,1 0 264,14-15-4620</inkml:trace>
  <inkml:trace contextRef="#ctx0" brushRef="#br0" timeOffset="354.069">537 354 5569,'0'0'4297,"0"0"-2395,0 0-767,0 0-330,0 0-217,0 0-164,0 2-114,34 178 1566,-29-165-2974,-3-31-3689,-2-9-209</inkml:trace>
  <inkml:trace contextRef="#ctx0" brushRef="#br0" timeOffset="697.363">472 0 8706,'0'0'2440,"0"0"-1391,0 0-273,0 0-776,0 0-32,0 0-1257,0 0-1367,27 0-3569</inkml:trace>
  <inkml:trace contextRef="#ctx0" brushRef="#br0" timeOffset="1058.178">797 445 3289,'0'0'3911,"0"0"-2146,0 0-573,0 0-236,0 0-314,0 0-228,-1 15-63,-1 44 66,1-44 66,2-26-387,0 1 0,1-1-1,0 1 1,1 0 0,0-1 0,1 2-1,0-1 1,0 0 0,1 1-1,1 0 1,1-3-96,11-23 27,-15 29-38,10-24-47,2 1 0,2 1 0,6-9 58,-23 36 5,1 0-1,-1 0 1,0 1-1,1-1 1,-1 0-1,1 1 1,-1-1-1,1 1 1,-1-1 0,1 0-1,-1 1 1,1-1-1,-1 1 1,1-1-1,0 1 1,-1 0-1,1-1 1,0 1-1,-1 0 1,1-1 0,0 1-1,0 0 1,-1 0-1,1 0 1,0-1-1,0 1 1,0 0-1,-1 0 1,1 0 0,0 0-1,0 0 1,-1 1-1,1-1 1,0 0-1,0 0 1,-1 0-1,1 1 1,0-1-1,0 0 1,-1 1 0,1-1-1,0 1 1,-1-1-1,1 1 1,-1-1-1,1 1 1,-1-1-1,1 1 1,-1 0 0,1-1-1,-1 1 1,1 0-5,2 3 37,0 1 0,-1 0 0,0 0 0,1 0 0,-2 0 0,2 3-37,17 60-117,-3 2 0,-3 0 0,3 57 117,-14-108-711,0-16-977,-1-12-2321,2-12-1678</inkml:trace>
  <inkml:trace contextRef="#ctx0" brushRef="#br0" timeOffset="1440.587">1242 82 7154,'0'0'2436,"0"0"-1086,0 0-493,0 0-273,0 0-253,0 0-114,11-2 161,25-4 362,0 1 0,32 1-740,-66 4 1,1 0 0,0 0 0,-1 1-1,1-1 1,-1 1 0,1-1 0,-1 1 0,1 0 0,-1 0-1,1 0 1,-1 1 0,0-1 0,1 0 0,-1 1 0,0-1-1,0 1 1,0 0 0,0 0 0,-1 0 0,1 0 0,0 0-1,-1 0 1,1 0 0,-1 1 0,0-1 0,0 0-1,0 1 1,0-1 0,0 1 0,0-1 0,-1 2-1,3 10 8,0 1 0,-2-1 0,0 0 1,0 1-1,-2 5-8,1-8 19,-1 11-22,0 0 1,-2-1 0,-1 1 0,-1-1 0,0 0 0,-2 0-1,-9 19 3,-12 23-254,-37 55 254,42-78-49,23-40 48,0-1 1,-1 0-1,1 1 1,0-1-1,0 1 1,-1-1-1,1 1 1,0-1-1,0 1 1,0-1-1,0 1 1,0-1-1,0 1 1,0-1-1,0 1 1,0-1-1,0 1 1,0-1-1,0 1 1,0-1-1,0 1 1,0-1-1,0 1 1,0-1-1,1 1 1,-1-1-1,0 1 1,0-1-1,1 0 1,-1 1-1,0-1 1,0 1-1,1-1 1,-1 0-1,1 1 1,-1-1-1,0 0 1,1 1-1,-1-1 1,1 0-1,-1 0 1,1 1-1,-1-1 1,1 0-1,-1 0 1,0 0-1,1 0 1,-1 0-1,1 0 1,0 0-1,-1 0 1,1 0-1,-1 0 1,1 0 0,40 0 613,-24-1-390,83 1 608,96 0-2601,-195 0-357,-1 0-2024</inkml:trace>
  <inkml:trace contextRef="#ctx0" brushRef="#br0" timeOffset="1931.733">1876 191 3713,'0'0'864,"0"0"-127,0 0 214,0 0 100,0 0 123,-10 32-42,-33 103-60,40-127-899,1-1 0,0 1 0,0 0 0,1 0 0,0 0 0,0 0 0,1 0 0,0 0-1,1 6-172,0 2 347,0-6-196,1-1 1,0 1-1,1-1 0,0 0 0,0 0 0,1 0 0,0 0 0,1-1 0,0 0 0,0 0 1,1 0-1,0 0 0,3 2-151,0 0 60,0 0-1,1 0 1,0-1 0,1-1-1,-1 0 1,2 0 0,-1-1 0,1-1-1,5 3-59,-7-6 84,-1 0-1,1 0 1,0-1 0,-1-1-1,7 1-83,-11-2 75,-1 1 0,1-1 0,-1 0 0,1 0 0,0-1 0,-1 1 0,1-1 0,-1 0 0,1-1 0,-1 1 0,1-1 0,-1 1 0,1-2-75,1-2 86,0 0 1,-1 0 0,1-1 0,-1 1-1,0-1 1,-1-1 0,1 1-1,0-3-86,31-60 551,-24 42-315,0-1 0,-2 0 0,-2 0 0,0-1-1,-2 0 1,-1-1 0,-1 0 0,-2 1 0,0-1 0,-3 0 0,0-5-236,0 30 11,-1 0 0,1 0 0,0 0-1,-1 0 1,0 0 0,0 0 0,-1 1 0,1-1 0,-1 1-1,0 0 1,0-1 0,-1 1 0,1 1 0,-1-1-1,0 0 1,0 1 0,0 0 0,0 0 0,-1 0 0,1 0-1,-1 1 1,0 0 0,-1-1-11,1 1-111,-1 0-1,1 0 1,-1 1 0,1 0-1,-1 0 1,0 0-1,0 0 1,1 1 0,-1 0-1,0 0 1,0 1 0,0 0-1,1 0 1,-1 0-1,0 0 1,1 1 0,-1 0-1,1 0 1,0 1 0,0 0-1,-3 1 112,-5 7-517,0 1-1,1-1 0,1 2 1,0 0-1,0 0 1,-6 13 517,0-3-765,-35 49-2956,9-6-3552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25.763"/>
    </inkml:context>
    <inkml:brush xml:id="br0">
      <inkml:brushProperty name="width" value="0.05" units="cm"/>
      <inkml:brushProperty name="height" value="0.05" units="cm"/>
    </inkml:brush>
  </inkml:definitions>
  <inkml:trace contextRef="#ctx0" brushRef="#br0">4 338 4097,'0'0'2186,"0"0"-326,0 0-354,0 0-101,0 0-212,0 0-92,-4 0 2782,7 0 1079,84-1-5150,109 2-1886,-193-1 1864,43 6-1196,-27 4-1154,-18-10 2221,0 1 1,-1 0 0,1 0 0,0-1-1,-1 1 1,1 0 0,-1 0-1,1 0 1,-1 0 0,1-1 0,-1 1-1,0 0 1,1 0 0,-1 0-1,0 0 1,0 0 0,0 0 0,0 0-1,0 0 339,0 6-5982</inkml:trace>
  <inkml:trace contextRef="#ctx0" brushRef="#br0" timeOffset="347.692">113 667 8026,'0'0'2400,"0"0"-831,0 0 151,0 0-528,0 0-320,0 0-183,0 0-169,27 0-48,-1 0-224,8 0-144,4 0-56,3 0-48,1 0-248,-4 0-712,7-7-665,-7-6-711,-16 2-2841</inkml:trace>
  <inkml:trace contextRef="#ctx0" brushRef="#br0" timeOffset="833.151">623 83 10810,'0'0'1530,"0"0"-578,0 0-237,0 0-243,0 0 76,0 0 23,20-5-95,0-1-385,10-3 9,1 2 1,0 1-1,26-1-100,-46 6 6,32 1-90,-41 0 80,0 0 0,-1 1-1,1-1 1,-1 1 0,1-1 0,-1 1 0,1 0-1,-1-1 1,1 1 0,-1 0 0,0 0 0,1 0-1,-1 0 1,0 0 0,0 0 0,1 1 0,-1-1-1,0 0 1,0 0 0,-1 1 0,1-1 0,0 1-1,0 0 5,2 11 0,0-1 0,-1 1-1,0 0 1,-1 0 0,-1 0-1,0 0 1,-2 11 0,1-4 2,0-4 5,-1 0-1,0 0 1,-2-1-1,0 0 1,0 1-1,-1-2 1,-1 1-1,-2 3-6,-16 28 8,-26 37-8,4-5-6,45-78 8,1 1 0,0-1 1,0 1-1,-1-1 0,1 1 1,0-1-1,0 1 0,0 0 1,0-1-1,0 1 0,0-1 1,0 1-1,0-1 0,0 1 1,0-1-1,0 1 0,0-1 1,0 1-1,0-1 0,1 1 1,-1-1-1,0 1 0,0-1 1,0 1-1,1-1 0,-1 1 0,0-1 1,1 1-1,-1-1 0,0 0 1,1 1-1,-1-1 0,1 1 1,-1-1-1,1 0 0,-1 0 1,1 1-1,-1-1 0,1 0 1,-1 0-1,1 0 0,-1 1 1,1-1-3,25 6 277,-23-6-215,54 8 1161,0-3 0,33-1-1223,-1-4-5567,-66 0 2517,-19 0-3554</inkml:trace>
  <inkml:trace contextRef="#ctx0" brushRef="#br0" timeOffset="1304.774">1212 283 8362,'0'0'2496,"0"0"-735,0 0-385,0 0-442,0 0-482,0 0-248,-2 10-28,-2 25 245,2-1 0,1 0 0,2 22-421,0-42 38,1-1 0,0 0 0,0 1 0,2-1 0,-1-1-1,2 1 1,-1 0 0,2-1 0,0 0 0,0 0 0,6 7-38,-10-17-5,0 0 0,0 0 0,0 0 0,1 0 0,-1 0-1,0 0 1,1-1 0,0 1 0,-1-1 0,1 1 0,0-1 0,0 0 0,0 0 0,-1-1-1,1 1 1,0 0 0,0-1 0,0 0 0,0 0 0,0 0 0,0 0 0,0 0-1,0 0 1,0-1 0,0 0 0,0 1 0,0-1 0,0 0 0,0-1 0,-1 1 0,1 0-1,0-1 1,-1 1 0,1-1 0,-1 0 0,0 0 0,1 0 0,-1 0 0,0 0 0,0-1-1,0 1 1,1-2 5,7-12-8,-1 1-1,0-1 0,-1-1 0,-1 0 0,0 0 0,-2 0 1,0-1-1,0 0 0,-2 0 0,0 0 0,-1 0 0,-1 0 0,-1-1 1,0 1-1,-2 0 0,-1-11 9,0 20 11,1 1-1,-1-1 1,-1 1 0,1 0 0,-1 0 0,-1 0-1,1 0 1,-2 1 0,1-1 0,-1 1-1,0 1 1,0-1 0,-1 1 0,1 0-1,-4-1-10,2 1-73,0 0-1,-1 0 0,0 1 1,1 1-1,-1-1 0,-1 2 1,1-1-1,-1 1 0,1 0 1,-1 1-1,0 1 0,0-1 1,-6 1 73,13 1-66,0 0-1,0 1 1,0-1 0,0 1-1,0-1 1,1 1 0,-1 0 0,0 0-1,1 0 1,-1 0 0,0 1-1,1-1 1,0 1 0,-1 0 0,1 0-1,0-1 1,0 1 0,0 1-1,0-1 1,0 0 0,0 0 0,1 1-1,-1-1 1,1 1 0,0-1-1,0 1 1,-1 0 0,2-1 0,-1 1-1,0 0 1,1 0 0,-1 0 66,-2 14-333,1-1-1,0 1 1,1 0 0,1 0 0,1 2 333,-1 1-427,2 39-1781,8-7-1746</inkml:trace>
  <inkml:trace contextRef="#ctx0" brushRef="#br0" timeOffset="1807.252">1668 157 5633,'0'0'4417,"0"0"-3003,0 0-846,0 0-39,-2 30-146,-11 165 191,11-173-473,0 2 268,1 1 0,1 22-369,1-41 37,-1 0 1,1 0 0,0 0 0,1 0 0,-1 0-1,1-1 1,0 1 0,1 0 0,-1-1 0,1 0-1,0 1 1,0-1 0,1 0 0,0 0-38,3 2 53,0 0-1,0-1 1,0 0 0,1 0-1,0-1 1,0 0 0,0 0-1,0-1 1,1 0 0,9 3-53,-3-3 116,1-1 0,-1 0 0,1-1 0,-1-1 0,1 0 0,3-1-116,-16 0 29,0 0 1,0 0 0,0-1-1,0 1 1,0-1 0,0 0 0,0 0-1,-1 0 1,1 0 0,0 0-1,-1 0 1,1-1 0,-1 1-1,1-1 1,-1 0 0,0 0-1,1-1-29,1-1 37,0 0-1,-1 0 0,0-1 1,0 0-1,0 1 1,-1-1-1,1 0 0,-1 0 1,0-2-37,3-12 48,0 1 1,-2-1-1,0 0 1,-1 0 0,-1-3-49,1 3 33,-1 0 1,-1 0 0,0 0-1,-2 0 1,0 0 0,-1 0 0,-1 1-1,-1-1 1,0 1 0,-2 0-1,-2-6-33,-9-10 193,-1 1-1,-21-28-192,29 47 13,1 1-1,-2 0 1,1 0-1,-2 1 1,0 1-1,0 0 1,-9-5-13,19 14-13,0 1 0,0-1 0,0 0 1,-1 1-1,1-1 0,-1 1 1,1 0-1,-1 0 0,1 1 0,-1-1 1,1 1-1,-1 0 0,0 0 1,-3 0 12,5 0-22,0 1 0,1-1 0,-1 1 0,0 0 1,0-1-1,0 1 0,0 0 0,1 0 0,-1 0 1,0 1-1,1-1 0,-1 0 0,1 0 1,-1 1-1,1-1 0,0 1 0,0-1 0,-1 1 1,1 0-1,0 0 0,1-1 0,-1 1 0,0 0 1,0 0-1,0 1 22,-4 18-495,1 1-1,1 0 1,1 0 0,0 0 0,2 0-1,1 3 496,-1-13-420,3 49-3629,13-11-5070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22.867"/>
    </inkml:context>
    <inkml:brush xml:id="br0">
      <inkml:brushProperty name="width" value="0.05" units="cm"/>
      <inkml:brushProperty name="height" value="0.05" units="cm"/>
    </inkml:brush>
  </inkml:definitions>
  <inkml:trace contextRef="#ctx0" brushRef="#br0">274 374 3817,'0'0'2112,"0"0"-321,0 0-178,0 0-413,0 0-271,0 0-163,-10-8-110,-31-25-94,36 30-427,0 0 0,0 0 1,0 0-1,0 1 0,-1 0 1,1 0-1,-1 1 0,0-1 0,1 1 1,-1 0-1,0 1 0,0-1 1,0 1-1,0 0 0,1 1 1,-1 0-1,-1 0-135,-19 0 149,23-1-146,-1 1 0,0 0 0,1 0 0,-1 0-1,1 0 1,-1 1 0,1-1 0,0 1 0,-1 0-1,1 0 1,0 0 0,0 0 0,0 0 0,1 1 0,-1-1-1,0 1 1,1 0 0,0 0 0,0 0 0,0 0-1,0 0 1,0 0 0,0 1 0,0 1-3,-2 4-30,0 0 0,1 0 0,0 0 0,1 0 0,-1 1 0,2 0 0,-1-1 0,1 1 0,1 0 30,0 5-21,-1-13 14,1 1-1,-1 0 0,1 0 1,0-1-1,0 1 0,0 0 1,0 0-1,1-1 1,-1 1-1,1 0 0,0 0 1,0-1-1,0 1 0,0-1 1,0 1-1,0-1 1,1 1-1,-1-1 0,1 0 1,-1 0-1,1 0 0,0 0 1,0 0-1,0 0 1,0 0-1,2 1 8,27 21-16,-25-19 9,0 1 1,1-1 0,-1 0-1,1-1 1,0 1 0,1-1-1,-1-1 1,1 0 0,1 1 6,-3-3-11,0 1 1,0 0 0,0 0-1,-1 0 1,1 0 0,-1 1-1,0 0 1,1 1 0,3 3 10,-6-5 6,-1 0 0,0 0 0,0 1 0,0-1 0,0 1 0,0-1 0,0 1 0,-1 0 0,1 0 1,-1 0-1,0 0 0,0 0 0,0 0 0,0 0 0,0 0 0,-1 0 0,1 1 0,-1-1 0,0 2-6,0-3 15,1 1 1,-1-1-1,0 0 0,0 1 0,-1-1 0,1 0 1,0 0-1,-1 1 0,1-1 0,-1 0 0,0 0 0,0 1 1,0-1-1,0 0 0,0 0 0,0 0 0,0 0 1,-1-1-1,1 1 0,-1 0-15,-2 0 4,0 1-1,-1-1 1,1-1-1,-1 1 1,1-1 0,-1 0-1,1 0 1,-1 0 0,0 0-1,0-1-3,-55 16 8,37-9-9,20-6-12,2-1-29,1 0 1,0 0 14,0 0-51,0 0-74,0 0-136,4-17-2629,3 10 683,1 0-1607</inkml:trace>
  <inkml:trace contextRef="#ctx0" brushRef="#br0" timeOffset="432.294">583 259 6553,'0'0'2173,"0"0"-519,0 0-410,0 0-360,0 0-112,0 0-68,0 5-94,1 45 345,2-1 1,8 40-956,-6-33-849,-5-56 803,0-1 1,0 1-1,0 0 0,0 0 1,0 0-1,0 0 0,-1 0 1,1 0-1,0 0 1,0 0-1,0 0 0,0 0 1,0 0-1,0 0 0,-1 0 1,1 0-1,0 0 1,0 0-1,0 0 0,0 0 1,0 0-1,-1 0 0,1 0 1,0 0-1,0 0 1,0 0-1,0 0 0,0 0 1,-1 0-1,1 0 1,0 0-1,0 0 0,0 0 1,0 1-1,0-1 0,0 0 1,0 0-1,0 0 1,-1 0-1,1 0 0,0 0 1,0 0-1,0 1 0,0-1 1,0 0-1,0 0 1,0 0-1,0 0 0,0 0 1,0 1-1,0-1 0,0 0 1,0 0-1,0 0 1,0 0-1,0 0 0,0 1 1,0-1-1,0 0 0,0 0 1,0 0-1,0 0 1,0 0-1,0 0 0,0 1 1,0-1-1,0 0 0,1 0 1,-1 0-1,0 0 46,-12-26-4308,1-8-1750</inkml:trace>
  <inkml:trace contextRef="#ctx0" brushRef="#br0" timeOffset="786.26">583 259 7314</inkml:trace>
  <inkml:trace contextRef="#ctx0" brushRef="#br0" timeOffset="787.26">583 259 7314,'-87'-245'2288,"87"245"-1184,0 0 169,0 0-633,0 0-416,0 0-224,0 0-144,0 0-712,0 0-657,8-3-1087,-1-8-1929</inkml:trace>
  <inkml:trace contextRef="#ctx0" brushRef="#br0" timeOffset="1135.176">806 411 3745,'0'0'4840,"0"0"-3009,0 0-886,0 0-211,0 0-256,0 0-118,0 0-70,0 28-39,0 87-33,0-105-125,0 0 0,-1 0 0,0 1-1,0-1 1,-1 1-93,-1 10 370,3-19-252,0-2-35,0 0 56,0 0 157,0-2-97,1-18-191,1 1 1,1-1-1,1 1 1,0 0 0,2 0-1,0 1 1,1 0 0,1 0-1,0 0 1,2 1-1,0 0 1,0 1 0,13-14-9,-23 29-5,1 1 0,-1-1 0,1 0 0,0 1 0,-1-1 0,1 0 0,0 1 0,0-1 0,0 1 0,-1-1 0,1 1 0,0 0 0,0-1 0,0 1 0,0 0 0,0 0 0,0-1 0,0 1 0,0 0 0,-1 0 0,1 0 0,0 0 0,0 0 0,0 0 0,0 1 0,0-1 0,0 0 0,0 0 0,0 1 0,0-1 0,0 0 0,-1 1 0,1-1 0,0 1 0,0-1 0,-1 1 0,1-1 0,0 1 0,0 0 0,-1-1 0,1 1 0,-1 0 0,1 0 0,0 0 5,5 7 15,0-1-1,-1 1 1,1 0-1,1 5-14,-1-2 11,6 6-7,0 1 0,-2 1-1,0 0 1,-1 0 0,-1 1 0,-1 0 0,0 1 0,1 12-4,-5-17-62,2 22-3576,-5-34-397</inkml:trace>
  <inkml:trace contextRef="#ctx0" brushRef="#br0" timeOffset="2056.51">1323 208 6065,'0'0'2900,"0"0"-1460,0 0-609,0 0-126,0 0-53,0 29-97,1 9-389,-1 5 59,-1-1-1,-2 0 1,-2 2-225,-3 23 566,2 1-1,4 0 1,5 50-566,-2-111 13,0 0 0,1 1 0,0-1 1,1 0-1,0-1 0,0 1 0,0 0 1,1-1-1,0 0 0,0 0 0,0 0 1,1 0-1,0-1 0,0 0 0,0 0 1,1 0-1,0 0 0,0-1 0,0 0 1,0 0-1,1-1 0,0 0 0,-1 0 1,1 0-1,0-1 0,0 0 0,1-1 1,-1 1-1,0-1 0,7 0-13,-9-1 9,5 0 29,0 0 0,-1 0-1,1-1 1,0-1 0,6-1-38,-13 2 11,1-1 0,0 1 1,-1-1-1,1 0 1,-1 0-1,0 0 0,0 0 1,0-1-1,0 1 0,0-1 1,0 0-1,0 0 0,-1 0 1,0 0-1,2-4-11,7-12 21,0 0 1,-2-1-1,-1-1 0,0 0 1,-1 0-1,-2 0 0,0-1 1,-1 1-1,0-8-21,2-47 154,-3 0-1,-4-5-153,1 26 261,0 44-160,-1-1 0,1 1 0,-2-1 0,0 1 0,0 0-1,-1 0 1,0 0 0,-1 0 0,0 0 0,-1 1 0,0 0-1,-1 0 1,0 0 0,0 0 0,-1 1 0,0 0 0,-1 1-1,-8-8-100,12 13-17,0 0 1,0 0-1,-1 0 0,1 1 0,-1 0 0,1 0 0,-1 0 0,0 0 0,1 1 0,-1 0 0,0 0 0,0 0 0,0 0 0,0 1 0,0 0 0,0 0 0,0 0 0,-3 1 17,1 0-66,1 0-1,0 1 0,-1-1 1,1 1-1,0 0 0,0 1 0,0 0 1,1 0-1,-1 0 0,0 0 1,1 1-1,0 0 0,-4 3 67,-19 23-132,1 0 0,1 2 0,-8 15 132,21-27 10,0 1 1,1 1-1,2 0 1,0 1-1,1 0 1,0 6-11,8-26 82,1-3 0,0 0 42,0 0 43,0 0-59,10 0-60,-1-2 2,0 1 0,0-1 0,0 0 0,0-1 1,0 0-1,-1-1 0,1 0 0,5-3-50,-2 1 59,-1 0 0,1 1 0,0 1 0,1 0 0,2 0-59,29-1-97,0 2-1,0 2 1,25 4 97,12-2-5727,-69-1-560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11.240"/>
    </inkml:context>
    <inkml:brush xml:id="br0">
      <inkml:brushProperty name="width" value="0.05" units="cm"/>
      <inkml:brushProperty name="height" value="0.05" units="cm"/>
    </inkml:brush>
  </inkml:definitions>
  <inkml:trace contextRef="#ctx0" brushRef="#br0">0 439 568,'0'0'1194,"0"0"-270,0 0-137,0 0-32,0 0-39,0 0 41,0-4 10,0-1-1725,0-7 4287,0 7 333,0 15-2569,1 110-199,4-1 1,20 103-895,-15-140 267,-4 1 0,-3 70-267,8 95 664,-11-247-445,0-1 15,0 0-39,0 0-48,0 0-83,0 0-126,0 0-63,0 0-179,0 0-271,0 0-185,0 0-240,0 0-271,0 0-774,0 0-2322,0 0-2508</inkml:trace>
  <inkml:trace contextRef="#ctx0" brushRef="#br0" timeOffset="1186.331">631 659 3105,'0'0'1924,"0"0"-456,0 0-277,0 0-341,0 0-169,0 0-19,0 0-15,0 0-62,0 0-80,0 0-18,0 0-16,0 0-39,0 0 8,-2-14 542,-5 7-940,1 0 1,-2 1 0,1-1 0,-1 1-1,0 1 1,0-1 0,0 1 0,-5-1-43,-18-13-9,27 16-17,-1 1-1,0-1 1,0 1 0,0 0-1,0 0 1,0 0-1,0 1 1,0-1 0,0 2-1,-1-1 1,1 0-1,0 1 1,-1 0-1,1 0 1,-2 1 26,6-1-5,1 0 0,-1 1 0,1-1 0,-1 1 0,1-1-1,-1 1 1,0-1 0,1 1 0,0-1 0,-1 1 0,1-1 0,-1 1 0,1-1 0,0 1 0,-1 0-1,1-1 1,0 1 0,0 0 0,-1-1 0,1 1 0,0 0 0,0-1 0,0 1 0,0 0 0,0-1-1,0 2 6,-3 26-64,3-21 42,-7 80 199,5 0 0,5 52-177,7-71 115,-6-48-79,0 0 0,-2 1-1,0 9-35,2 102 56,-4-132-58,2 21-1637,-1-9-425,-1-25-173,0-10-1448</inkml:trace>
  <inkml:trace contextRef="#ctx0" brushRef="#br0" timeOffset="1634.322">302 938 3369,'0'0'1435,"0"0"-330,0 0-186,0 0-145,0 0-68,0 0-53,0 0-131,27 0 1864,16 1-1616,-24 0-803,0 0 0,-1-2 0,1 0 0,0-1 0,-1-1 0,0 0 0,4-2 33,-12 3-901,-8 5-3056,-2 8-1024</inkml:trace>
  <inkml:trace contextRef="#ctx0" brushRef="#br0" timeOffset="2677.574">695 1128 3169,'0'0'1287,"0"0"-183,0 0-144,0 0-150,0 0-41,0 0-38,2 2-71,1 1-487,-1 0-1,0 0 1,0 0 0,0 1 0,-1-1-1,1 0 1,-1 1 0,0-1-1,0 1 1,0-1-173,14 32 779,-14-34-781,-1 0 0,1 0 0,0 0 1,0 0-1,0 0 0,1 0 0,-1 0 0,0 0 0,0 0 0,1 0 0,-1 0 0,0-1 1,1 1-1,-1-1 0,0 1 0,1-1 0,-1 1 0,1-1 0,-1 0 0,1 0 0,-1 1 1,2-1 1,0 0 12,1 0 0,-1 0 1,1 0-1,-1 0 0,1-1 1,-1 0-1,0 1 1,1-1-1,-1 0 0,0 0 1,0-1-1,1 1 1,-1-1-1,0 0 0,0 1 1,-1-1-1,1 0 0,0-1 1,-1 1-1,1-1 1,-1 1-1,0-1 0,1 1 1,-1-1-1,-1 0 1,1 0-1,0 0 0,0-1-12,0 0 42,2-1 20,-1 0 1,0 0-1,0 0 0,0 0 1,-1 0-1,0-1 0,0 1 0,1-4-62,-3 9 310,0 0-18,0 0-85,0 0-89,0 0-26,0 0 6,0 0 14,0 0 12,0 0-2,0 0 9,0 0 20,0 0 9,0 0-16,0 0 0,0 0-31,0 0-62,0 0-62,4 19-103,8 16 114,2-2 1,8 15-1,-12-31 7,-1 2 0,-1-1 0,-1 1 0,0 1 0,-2-1 0,0 1 0,-1 0 0,-1 0 0,0 8-7,-2-7 33,0 26 135,-1-45-160,0 0 1,0 0-1,-1 0 0,1 0 0,0 0 0,-1 0 1,0 0-1,1 0 0,-1 0 0,0 0 0,0-1 1,0 1-1,0 0 0,0 0 0,-1-1 1,1 1-1,0-1 0,-1 1-8,-13 6-18,0-1 0,0 0 0,0-1 0,0-1 0,-1-1-1,0 0 1,0-1 0,0-1 0,-13 1 18,-5 2-302,20-5 290,13 0-7305,1 0 1285</inkml:trace>
  <inkml:trace contextRef="#ctx0" brushRef="#br0" timeOffset="3966.463">136 408 1072,'0'0'1782,"0"0"-359,0 0-227,0 0-189,0 0-145,0 0 44,7-1 6316,23-4-7249,-9 3 78,-18 2-41,0 0-1,0 0 1,0-1-1,0 1 1,0-1-1,1 0 1,-1 0-1,1-1-9,14-5 28,1 1 1,-1 0-1,1 1 1,0 1-1,1 1 1,16-1-29,24 1-147,34 5 147,-33-1 137,31-3-137,-49-8 15,-36 7-21,-1 1 0,1 1 0,0-1 0,0 1-1,7 0 7,-14 1 40,1 0 0,-1 0 0,0 0 0,1 0 0,-1 0 0,0 1 0,1-1-1,-1 0 1,1 0 0,-1 0 0,0 0 0,1 0 0,-1 0 0,1-1 0,-1 1-1,0 0 1,1 0 0,-1 0 0,1 0 0,-1 0 0,0-1 0,1 1 0,-1 0 0,0 0-1,1 0 1,-1-1 0,0 1 0,0 0 0,1-1 0,-1 1 0,0 0 0,0-1 0,1 1-1,-1 0 1,0-1 0,0 1 0,0 0 0,0-1 0,1 1 0,-1 0 0,0-1-1,0 1 1,0-1 0,0 1 0,0 0 0,0-1 0,0 1 0,0-1 0,0 1 0,0 0-1,0-1-39,-10-12 648,-14-1-608,0-2-1,1 0 0,-4-5-39,21 16-46,0-1 1,1 0-1,-1 0 0,1 0 0,0 0 0,0-1 1,1 0-1,0 0 0,0 0 0,1-1 0,0 1 1,0-1-1,0-4 46,10 30-2857,-1-6 1457,-1 1 0,0 0 0,-1 0 0,1 4 1400,-4 4-6662</inkml:trace>
  <inkml:trace contextRef="#ctx0" brushRef="#br0" timeOffset="5507.492">1189 89 3817,'0'0'1991,"0"0"-311,0 0-333,0 0-387,0 0-339,0 0-293,0-10-178,0-68 989,0 77-701,0 1-28,0 0-96,0 0-115,0 0-35,0 0-22,0 0-10,0 0-53,0 15 22,2 1 73,0 0 1,1 1-1,0-1 0,2 0 0,-1 0 0,4 5-174,10 35 149,16 88 344,19 66-38,-31-140-393,44 154 207,-54-174-176,-2 1 0,-3 0 0,0 26-93,9 453 137,-16-529-130,0-1 19,0 0 73,0 0 6,0 0-7,0 0-17,0 0-90,0 0-211,0-13-4321,0 9-236</inkml:trace>
  <inkml:trace contextRef="#ctx0" brushRef="#br0" timeOffset="5930.88">1699 938 640,'0'0'6554,"0"0"-3878,0 0-1297,0 0-403,0 0-257,0 0-128,5 0-56,23-1 159,0-1 0,1-1-1,12-4-693,15 0-2,-32 7-8737,-24 0 2737</inkml:trace>
  <inkml:trace contextRef="#ctx0" brushRef="#br0" timeOffset="6277.972">1699 938 6105,'19'214'2193,"-19"-214"-641,4 0-368,7 0-191,0 0-297,4 0-408,4 0-168,4 0-80,-1 0-40,12 0-392,-3 0-825,-9 0-1655</inkml:trace>
  <inkml:trace contextRef="#ctx0" brushRef="#br0" timeOffset="7311.384">2254 527 3809,'0'0'2104,"0"0"-255,0 0-229,0 0-220,0 0-115,0 0-128,2-3-119,0 0-627,-1 2-216,-1 0 0,1 0 0,0 0 0,-1 0 0,1 0-1,-1 0 1,1 0 0,-1 0 0,1 0 0,-1 0 0,0 0 0,1 0 0,-1 0 0,0-1 0,0 1-195,0 0 91,0 1-22,0 0 4,0 0 7,0 0-14,0 0 7,0 0-1,0 0 20,0 0 14,0 0 16,0 0 25,0 0 16,0 0 34,0 0-28,0 0-43,0 0-48,0 0-27,0 0-24,0 0 25,0 0-28,0 0-5,0 0 26,0 0-28,0 0-1,0 0 26,0 0-14,0-33 52,0 32-135,0 1-25,0 0-42,0 21-266,-3 89 341,0-65 24,2 0 1,2 0-1,2 0 1,2-1-1,3 7 23,16 41-37,16 28 37,-19-60-3,-2 0 0,-3 1 0,-3 1 0,1 28 3,-10-10 82,-5 46-82,0-34-2,1-91-13,0-1-21,0 0 16,0 0 11,0 0 1,0 0-21,0 0-110,0 0-153,0 0-212,0 0-258,0 0-274,0 0-292,0-4-3024,0-2-441</inkml:trace>
  <inkml:trace contextRef="#ctx0" brushRef="#br0" timeOffset="8212.994">2933 853 624,'0'0'4417,"0"0"-1979,0 0-655,0 0-304,0 0-231,0 0-138,0 0-101,0 0-102,0 0-139,0 0-98,0 0-123,0 0-115,0-1-403,1 1-1,-1-1 1,0 1 0,0-1 0,0 0 0,0 1 0,0-1-1,0 0 1,0 1 0,0-1 0,0 1 0,0-1 0,-1 0-1,1 1 1,0-1 0,0 1 0,0-1 0,-1 0 0,1 1 0,0-1-1,-1 1 1,1-1 0,-1 1 0,1-1-29,-5-4-93,0 0 0,-1 0 0,0 1 1,0 0-1,0 0 0,0 0 0,0 0 0,-1 1 0,0 0 1,0 1-1,0-1 0,0 1 0,0 1 0,0-1 0,0 1 1,0 1-1,-1-1 0,-4 1 93,11 0-30,0 1 1,0-1-1,-1 0 0,1 1 0,0-1 1,0 1-1,0-1 0,0 1 1,0-1-1,0 1 0,0 0 1,0 0-1,0-1 0,1 1 1,-1 0-1,0 0 0,0 0 1,1 0-1,-1 0 0,0 0 1,1 0-1,-1 0 0,1 0 1,-1 0-1,1 1 0,0-1 1,0 0-1,-1 0 0,1 0 1,0 0-1,0 1 0,0-1 1,0 0 29,0 51-53,0-37-21,0 20 231,1-1 0,1 0 0,3 0 0,0 0-1,4 9-156,4 4 310,-2 0-1,-3 0 1,-1 1-1,-2-1 0,-3 25-309,-2-72 4,0 34-1318,0-25-3120,0-26-13,0-5 481</inkml:trace>
  <inkml:trace contextRef="#ctx0" brushRef="#br0" timeOffset="8789.774">2669 1183 6105,'0'0'2105,"0"0"-457,0 0-333,0 0-359,0 0-262,0 0-183,0 0-165,0 0-106,0 0-21,0 0 26,0 0 9,0 0 41,0 0-5,0 0-88,0 0-77,0 0-70,0 0-29,0 0 37,0 0-16,0 0-33,2 0-2,43 0 247,-12 1-58,0-1-1,0-2 1,17-4-201,-32 4-258,26-5 222,-43 7-170,1 0 1,0-1 0,-1 1 0,1-1 0,0 1-1,-1-1 1,1 0 0,-1 1 0,1-1-1,-1 0 1,0 0 0,1 0 0,-1 0 0,0-1-1,0 1 1,1 0 0,-1 0 0,0-1 0,0 0 205,0-2-3857</inkml:trace>
  <inkml:trace contextRef="#ctx0" brushRef="#br0" timeOffset="9791.874">2446 507 2697,'0'0'2236,"0"0"-674,0 0-169,0 0-212,0 0-176,0 0-79,27 7 4423,-3-2-5148,1-2 0,-1 0 0,1-1 1,-1-2-1,25-2-201,6 1 157,84 1-3,-136-1-156,0 1-1,0-1 0,1 0 1,-1 1-1,0-1 1,0-1-1,0 1 0,0 0 1,0-1-1,2-1 3,-3 2 63,1-1 0,0 1 0,0-1 0,0 1 0,0 0 0,0 0 0,0 0 0,0 1 1,0-1-1,1 1-63,-6-25 830,1 22-819,-1 0-1,0 0 0,0 0 1,0 0-1,-1 1 0,1-1 1,-1 1-1,1 0 0,-1 0 1,0 0-1,0 0 0,0 0 1,0 0-1,0 1 0,-3-2-10,2 1-11,0 1 1,1-1-1,-1 0 0,1 0 0,0-1 0,0 1 1,0-1-1,0 1 0,0-1 0,0 0 1,0 0-1,1-1 11,1 7-6055,1 12 4717,0-9-370,0 10-2981</inkml:trace>
  <inkml:trace contextRef="#ctx0" brushRef="#br0" timeOffset="10609.074">3212 367 4785,'0'0'2139,"0"0"-338,0 0-356,0 0-233,0 0-103,0 0-86,0 0-58,0 0-55,0 0-158,0 0-183,0 0-166,0 0-122,0 0-105,0 0-97,1 9-59,4 14 131,0 0 0,7 15-151,6 27 200,9 72-61,-7 2 0,-6 0 0,-5 2-139,-5-51 8,6 252 72,-6-242-1256,-4-99 873,0-1-124,0 0-101,1 0 33,-1 0 272,1 0-1,-1 0 1,0 0-1,1 0 1,-1 0-1,0 0 1,1 0-1,-1 0 1,1 0-1,-1 0 1,0 0 0,1 0-1,-1 0 1,0 0-1,1-1 1,-1 1-1,0 0 1,1 0-1,-1 0 1,0-1-1,1 1 1,-1 0-1,0 0 1,0-1-1,1 1 1,-1 0-1,0-1 1,0 1 223,1-6-4569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31.517"/>
    </inkml:context>
    <inkml:brush xml:id="br0">
      <inkml:brushProperty name="width" value="0.05" units="cm"/>
      <inkml:brushProperty name="height" value="0.05" units="cm"/>
    </inkml:brush>
  </inkml:definitions>
  <inkml:trace contextRef="#ctx0" brushRef="#br0">200 473 7162,'0'0'1764,"0"0"-238,0 0-58,0 0 3,0 0 31,0 0-97,0 0-257,0 0-266,0 0-229,0 0-215,0 0-158,0 0-108,0 0-100,3 0-117,41-1-89,52 1-633,0 3 1,49 11 766,-137-11-1851,-8 0-1207,-16 2-1175,-9-5-935</inkml:trace>
  <inkml:trace contextRef="#ctx0" brushRef="#br0" timeOffset="353.994">223 687 8242,'0'0'2598,"0"0"-563,0 0-364,0 0-378,0 0-299,0 0-293,4 0-264,66 0 150,-10 2-412,0-3 0,43-7-175,-91 6-206,1 0 0,-1-1-1,1 0 1,-1-1 0,0 0-1,0-1 1,-1 0 0,0-1 0,5-3 206,-8 0-2792,-7-4-2226</inkml:trace>
  <inkml:trace contextRef="#ctx0" brushRef="#br0" timeOffset="904.7">0 221 5089,'0'0'2479,"0"0"-540,0 0-408,0 0-362,0 0-260,0 0-229,5 0-92,24 0 418,-26-1-815,-1-1-1,0 1 1,1-1 0,-1 0 0,0 0-1,0 0 1,0 0 0,0 0 0,-1 0 0,1 0-1,1-2-190,-2 2 168,38-52 1301,-20 27-1266,1 0 0,2 2-1,0 0 1,2 0-203,-22 24-14,-1 0-1,1 0 1,-1 0-1,1 0 1,0 0 0,-1 0-1,1 0 1,0 0-1,0 1 1,-1-1-1,1 1 1,0-1 0,0 1-1,0 0 1,0-1-1,0 1 1,0 0-1,0 1 1,0-1-1,0 0 1,-1 0 0,1 1-1,0-1 1,0 1-1,0 0 1,0-1-1,-1 1 1,1 0-1,0 0 1,-1 0 0,2 1 14,7 5-12,-1 1 0,0 0 1,-1 0-1,0 1 0,1 2 12,14 13 6,-15-17-14,0 1-1,1-2 1,0 1-1,0-1 1,1-1-1,0 1 1,0-2-1,0 1 1,0-1-1,1-1 1,0 0-1,-1 0 1,1-1 0,0-1-1,0 0 1,0 0-1,7-1 9,22 0-4125,-30 0-2024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52.218"/>
    </inkml:context>
    <inkml:brush xml:id="br0">
      <inkml:brushProperty name="width" value="0.05" units="cm"/>
      <inkml:brushProperty name="height" value="0.05" units="cm"/>
    </inkml:brush>
  </inkml:definitions>
  <inkml:trace contextRef="#ctx0" brushRef="#br0">242 112 1088,'0'0'1977,"0"0"-684,0 0-314,0 0 12,0 0-21,0-5-10,8-33 908,-5 29-1296,-1 1 0,0-1 1,0-1-1,0-5-572,-3 17 351,1 1-1,-1-1 1,0 0 0,0 0 0,0 1 0,0-1 0,0 0 0,0 0 0,0 0 0,-1 0-1,1 0 1,-1 0 0,0-1-351,-30 34-122,1-1 144,6 4 177,2 1-1,2 0 1,2 2 0,1 1 0,2 0 0,-9 42-199,12-23 202,3 1 0,3 0-1,3 0 1,3 58-202,2-117 1,-1 0-1,1 0 1,0-1-1,0 1 1,1 0-1,-1-1 1,0 1-1,1-1 1,-1 0-1,1 1 1,0-1-1,0 0 1,0 0-1,0 0 1,0 0 0,1 0-1,-1-1 1,0 1-1,1-1 1,-1 1-1,1-1 1,2 1-1,5 2 2,0 1 1,0-2 0,0 1 0,0-1-1,6 0-2,-3-1 19,-1 0-1,1-1 1,0-1-1,-1 0 0,14-2-18,-22 2 18,-1-1 0,1 1 0,0-1 0,0 0 0,0-1 0,0 1-1,-1-1 1,1 0 0,-1 1 0,1-1 0,-1-1 0,0 1 0,0-1 0,0 1-1,0-1 1,0 0 0,0 0 0,-1 0 0,1 0 0,0-3-18,0-1 46,-1-1 0,-1 1 1,1-1-1,-1 0 0,0 0 0,-1 0 1,0 1-1,0-1 0,-2-6-46,2-8 21,0 9-33,0 4 8,0 0 0,0 1 0,-1-1 0,0 0 1,0 0-1,-2-3 4,3 10-4,-1 1 0,1-1 0,-1 1 0,0-1 0,1 1 0,-1 0 0,0-1 0,0 1 0,0 0 0,0-1 0,0 1 0,0 0 0,0 0 0,-1 0 0,1 0 0,0 0 0,-1 0 0,1 0-1,-1 1 1,1-1 0,0 0 0,-1 1 0,0-1 0,1 1 0,-1 0 0,1-1 0,-1 1 0,1 0 0,-1 0 0,0 0 0,1 0 0,-1 0 0,0 0 0,1 1 0,-1-1 0,-1 1 4,-1 1-31,0-1 1,0 1-1,0 1 0,0-1 1,0 0-1,0 1 0,1 0 0,-1 0 1,1 0-1,0 0 0,0 1 1,0-1-1,0 1 0,-2 3 31,-33 58-37,34-57 22,-1 0-1,2 0 0,-1 0 0,1 0 0,0 1 0,1-1 0,0 1 0,0-1 0,1 1 1,0 0-1,0 7 16,1 66-1070,9-102-2898,-3 9 2668,6-18-2503</inkml:trace>
  <inkml:trace contextRef="#ctx0" brushRef="#br0" timeOffset="1071.062">581 296 7762,'0'0'2255,"0"0"-305,0 0-485,0 0-175,0 0-263,0 0-216,31-20-201,96-64-144,-2-6 381,-69 47-702,-55 43-148,-1 0 1,0 0-1,1-1 1,-1 1-1,0 0 1,1 0-1,-1 0 1,0 0-1,1 0 1,-1 0-1,0 0 0,1 0 1,-1-1-1,0 1 1,1 0-1,-1 0 1,0 0-1,1 1 1,-1-1-1,0 0 1,1 0-1,-1 0 0,0 0 1,1 0-1,-1 0 1,0 0-1,1 1 1,-1-1-1,0 0 1,1 0-1,-1 0 0,0 1 1,0-1-1,1 0 1,-1 0-1,0 1 1,0-1-1,0 0 1,1 1-1,-1-1 1,0 0-1,0 1 0,0-1 1,0 0-1,0 1 1,0-1-1,0 0 1,1 1-1,-1-1 1,0 0-1,0 1 1,0-1-1,0 0 0,-1 1 1,1-1-1,0 0 1,0 1-1,0-1 1,0 1 2,0 29-33,-1-24 45,1 9 0,-2-1 0,0 1 0,0-1 0,-2 0-1,0 0 1,0 0 0,-5 9-12,-13 25-50,-14 22 50,8-16-70,16-32 71,2 1 0,1 0 0,0 1 0,2 0 0,1 0 0,1 0-1,1 1 1,1 0 0,1 0 0,1 2-1,0 7 4,0-13 5,1 0-1,1 0 1,1 11-9,-1-28-2,-1 1 0,1-1 0,0 1 1,1-1-1,-1 0 0,1 1 0,-1-1 0,1 0 1,1 0-1,-1 0 0,1 0 0,-1 0 1,1-1-1,0 1 0,0-1 0,0 0 0,1 0 1,0 0 1,-1-1-9,0-1-1,0 1 1,1-1 0,-1 0 0,0 0 0,1 0 0,-1-1 0,1 1 0,-1-1 0,1 0 0,-1 0-1,1 0 1,-1-1 0,1 1 0,-1-1 0,0 1 0,1-1 0,-1-1 0,0 1 0,1 0 0,-1-1-1,0 1 1,0-1 0,0 0 0,0 0 0,-1 0 0,1 0 0,0-1 9,8-10 0,-1 1 0,0-2 1,-1 1-1,-1-1 0,0-1 0,-1 1 1,0-1-1,-2-1 0,1 1 0,-2-1 1,1-5-1,-5 20 8,1 0-1,-1 0 1,0 0 0,0-1 0,1 1 0,-1 0 0,0 0 0,0 0 0,0 0 0,0 0 0,-1-1 0,1 1 0,0 0 0,0 0 0,-1 0 0,1 0 0,-1 0 0,1 0 0,-1 0 0,1 0 0,-1 0 0,0 0 0,1 0 0,-1 0 0,0 0 0,0 1 0,0-1 0,1 0 0,-2 0-8,-1 0 18,0 0 1,0 1-1,-1-1 0,1 1 1,0 0-1,0 0 1,0 0-1,-1 0 1,-1 1-19,-15 0-27,0-1 94,2 0 26,1 0 0,-1-1 1,-11-3-94,23 3 35,-1-1 1,1 1 0,0-2-1,0 1 1,0-1 0,0 0-1,0 0 1,1 0 0,-1-1-1,1 0 1,-4-4-36,1 0 56,0 0-1,1-1 1,0 0 0,0-1-1,0-2-55,1 3-16,-1-1 0,0 1 0,0 0 0,-1 0-1,-1-1 17,5 6-52,1 0 0,-1-1 0,1 0 0,0 0 0,1 0-1,-1 0 1,1 0 0,0 0 0,0-1 0,1 1-1,-1-1 1,1 1 0,0-1 0,1 0 0,0-4 52,-1-5-107,1 0 0,1 0 0,0 0 0,1 0 0,3-8 107,-2 7-311,-3 11 120,1-1-1,0 1 1,0-1 0,1 1-1,0 0 1,0 0 0,0-1-1,1 0 192,-2 6-31,-1 0 0,1-1-1,-1 1 1,1 0 0,-1 0 0,1-1-1,-1 1 1,1 0 0,0 0-1,-1 0 1,1 0 0,-1 0 0,1 0-1,-1 0 1,1 0 0,0 0 0,-1 0-1,1 0 1,-1 0 0,1 0 0,-1 0-1,1 1 1,-1-1 0,1 0-1,0 0 1,-1 1 0,1-1 0,-1 0-1,0 1 1,1-1 0,-1 1 0,1-1-1,-1 0 1,0 1 0,1-1 0,-1 1-1,0-1 1,1 1 31,13 21-605,-12-19 403,2 3-401,-1-1 0,1 0 1,1 0-1,-1-1 0,1 1 0,2 1 603,5 2-4733</inkml:trace>
  <inkml:trace contextRef="#ctx0" brushRef="#br0" timeOffset="1762.178">1453 839 3329,'0'0'2543,"0"0"-815,0 0-441,0 0-389,0 0-155,0 0-82,0-9-252,-1-1-316,2 5-54,-2 1 1,1 0-1,0 0 1,-1 0-1,0 0 0,0 0 1,0 0-1,0 0 1,-1 0-1,1 0 1,-1 0-1,-1-1-39,3 5 34,-1 0 0,1 0 0,0 0-1,-1 0 1,1 0 0,0 0 0,-1 0 0,1 0 0,0 0 0,0 0-1,-1 0 1,1 0 0,0 0 0,0 0 0,-1 0 0,1 0 0,0 1-1,0-1 1,-1 0 0,1 0 0,0 0 0,0 0 0,-1 1 0,1-1 0,0 0-1,0 0 1,0 1 0,-1-1 0,1 0 0,0 0 0,0 1 0,0-1-1,0 0 1,0 0 0,0 1 0,0-1 0,0 0 0,0 0 0,-1 1-1,1-1 1,0 0 0,0 1 0,1-1 0,-1 0 0,0 1 0,0-1 0,0 0-1,0 0 1,0 1 0,0-1 0,0 0-34,-4 130 2042,4-130-2017,0 0 0,0 1 0,0-1 0,-1 0 0,1 0 0,0 0 0,0 1 0,0-1 0,0 0 0,0 0 0,0 0 0,-1 0 0,1 0 0,0 1 0,0-1 0,0 0 0,-1 0 0,1 0 0,0 0 0,0 0 0,0 0 0,-1 0 0,1 0 0,0 0 0,0 0 0,0 0 0,-1 0 0,1 0 0,0 0 0,0 0 0,0 0 0,-1 0 0,1 0 0,0 0 0,0 0 0,0 0 1,-1 0-1,1 0 0,0 0 0,0 0 0,0 0 0,-1 0 0,1 0 0,0-1 0,0 1 0,0 0 0,0 0 0,-1 0 0,1 0 0,0-1 0,0 1-25,-10-7 393,5-1-390,1 0 0,-1 0 0,1-1 0,1 1 0,0-1 0,0 0 0,1 0 0,0 0 0,0 0 0,1-1-3,1 9-187,0 3-116,1 4 221,-1-1 0,1 0 0,1 0-1,-1 1 1,1-1 0,0 0 0,2 4 82,5 15-1571,-5 0-3772,-4-21-2510</inkml:trace>
  <inkml:trace contextRef="#ctx0" brushRef="#br0" timeOffset="2280.033">1838 0 8922,'0'0'2046,"0"0"-458,0 0-516,0 0-289,0 0-51,0 0 91,0 14-49,0-1-667,1 29 604,-3 1 0,-1 0 0,-4 10-711,-3 4 352,2 0-1,3 0 1,2 46-352,3-102 0,0 0 0,0-1-1,1 1 1,-1-1 0,0 1 0,1 0-1,-1-1 1,1 1 0,-1-1 0,1 1 0,-1-1-1,1 1 1,-1-1 0,1 1 0,-1-1 0,1 0-1,0 1 1,-1-1 0,1 0 0,0 1 0,-1-1-1,1 0 1,0 0 0,-1 0 0,1 0 0,0 1-1,-1-1 1,1 0 0,0 0 0,0 0-1,0-1 1,32 1 23,-22 0 0,4 0 3,7 1 13,0-1 0,0-2 0,1 0 0,-1-1 0,-1-1 0,7-2-39,-16 1 17,40-11 28,-2-3-1,0-2-44,-46 19-167,0 0 0,-1 1 0,1-1 0,0 1 1,0 0-1,0 0 0,0 1 0,0-1 0,0 1 0,4 0 167,-7 5-1531,-1-1 1108,0 3-529,0 0 0,0-1 0,-1 1 1,0-1-1,0 1 0,-1-1 0,0 2 952,-14 17-6969</inkml:trace>
  <inkml:trace contextRef="#ctx0" brushRef="#br0" timeOffset="2643.323">2087 62 7482,'0'0'2702,"0"0"-629,0 0-500,0 0-380,0 0-234,0 0-291,0 0-286,0 0-204,0 9 50,1-1-162,0-1-1,0 1 0,1 0 1,0 0-1,1-1 0,2 8-65,7 22 190,5 36 154,-4 1 0,-3 0 1,-1 40-345,-5 225-1190,-4-216-1422,-2-87-1257,-8-15-3424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24.520"/>
    </inkml:context>
    <inkml:brush xml:id="br0">
      <inkml:brushProperty name="width" value="0.05" units="cm"/>
      <inkml:brushProperty name="height" value="0.05" units="cm"/>
    </inkml:brush>
  </inkml:definitions>
  <inkml:trace contextRef="#ctx0" brushRef="#br0">1066 0 1072,'0'0'1140,"0"0"-337,0 0-87,0 0-3,0 0-48,1 1 6213,1-1-3561,17 8-3363,5 7 274,-1 1 1,0 1 0,-2 0-1,0 2 1,-1 1-1,0 0 1,10 16-229,-25-31 19,12 15 96,0 0 0,-1 1 0,-1 1 0,-1 1 0,-1 0 0,-1 0 0,-1 1 0,-1 1 0,-1 0 0,4 23-115,-7-12 355,-2 1 1,-1 0 0,-2 0-1,-2 13-355,1-5 109,0-45-88,0 0 27,0 0 1,0 0 3,0 0 20,0 0 22,0 0 7,0 0-18,0 1-62,0 1-20,1 15 21,0-15-11,-1 1-1,1-1 0,-1 1 0,0-1 0,0 1 0,0-1 1,0 1-1,-1-1 0,1 1 0,-1-1 0,1 1 0,-1-1-10,-5 11-6,1 1 0,0-1 0,1 1 0,0-1-1,1 1 1,1 0 0,0 1 0,1 5 6,1-20-7,-1 0 1,-1 0 6,2 0 6,0 0 2,0 0 0,0 0-2,0 0-13,0 0-6,0 0 2,0 0-2,0 0-7,0 0-42,0 0-18,0 0-32,0 0-5,0 0 8,0 0-41,0 0-195,-1-5-350,-11-56-3762,5 26-1800</inkml:trace>
  <inkml:trace contextRef="#ctx0" brushRef="#br0" timeOffset="1487.938">1 480 1408,'0'0'2035,"0"0"-641,0 0-251,0 0-231,0 0-184,0 0 8,2-5 4085,16-19-4769,-12 18-28,0 1 0,0 0 0,1 1-1,-1-1 1,1 1 0,0 1-1,0-1 1,0 1 0,1 0-1,-1 1 1,1 0 0,0 0-1,-1 0 1,1 1 0,0 0 0,0 1-1,1 0-23,-8 0-1,0 1-1,0 0 0,0-1 1,0 1-1,0 0 0,0 0 0,0-1 1,0 1-1,0 0 0,0 0 1,-1 0-1,1 0 0,0 0 1,-1 1-1,1-1 0,0 0 1,-1 0-1,1 0 0,-1 0 1,0 1-1,1-1 0,-1 0 1,0 0-1,0 1 0,0 0 2,5 36 126,-4-36-106,1 35 302,-1 29-322,-1-53 56,-1 0 0,-1 0-1,0-1 1,-1 1 0,0 0-1,-4 10-55,6-22 18,1-1 0,-1 1 1,1-1-1,0 1 0,-1-1 0,1 1 0,0 0 0,-1-1 0,1 1 0,0 0 0,0-1 0,0 1 0,-1-1 0,1 1 0,0 0 0,0-1 0,0 1 0,0 0 0,0-1 0,0 1 0,1 0 0,-1-1 0,0 1 1,0 0-1,0-1 0,1 1 0,-1 0 0,0-1 0,1 1 0,-1-1 0,0 1 0,1-1 0,-1 1 0,1-1 0,-1 1 0,0-1 0,1 1 0,0-1 0,-1 1 0,1-1 0,-1 0-18,32 1 572,-22-2-674,110-4 158,-119 5-136,-1 0-143,0 0-182,0 0-182,0 0-225,0 0-423,0 0-707,0-1-1050,0-1-1269</inkml:trace>
  <inkml:trace contextRef="#ctx0" brushRef="#br0" timeOffset="2475.485">395 416 2937,'0'0'1431,"0"0"-549,0 0-8,0 0 33,0 0-38,0 0-23,0 0-129,0 0-170,0 18 1075,3 19-1147,0-1 0,3 1 0,1-1 0,3 8-475,-9-42 8,0 1 0,0 0 0,1 0 0,-1 0-1,0 0 1,1-1 0,0 1 0,0-1 0,0 1-1,0-1 1,0 0 0,0 1 0,0-1 0,1 0 0,-1-1-1,1 1 1,0 0 0,-1-1 0,1 1 0,0-1-1,0 0 1,0 0 0,0 0 0,0 0 0,0-1-8,12 3 35,-1-1 0,0-1 0,1 0 0,13-1-35,-13 0-9,-14-1 15,0 1 1,0-1-1,0 0 0,-1 1 1,1-1-1,0 0 0,0 0 1,0 1-1,0-1 0,-1 0 1,1 0-1,0 0 0,-1 0 1,1 0-1,-1 0 0,1 0 1,-1 0-1,1 0 0,-1 0 1,0-1-1,0 1 0,1 0 1,-1 0-1,0-1-6,6-36 96,-6 33-75,2-68 183,-3 39-181,1 32-19,0 0-1,0 0 1,0 0-1,-1 0 1,1 0 0,-1 0-1,1 0 1,-1 0-1,0 0 1,1 1 0,-1-1-1,0 0 1,0 0-1,-1 0 1,1 1 0,0-1-1,0 1 1,-1-1-1,1 1 1,-1-1 0,1 1-1,-1 0 1,0 0 0,0 0-1,1 0 1,-1 0-1,0 0 1,-1 0-4,-7-2-28,0 0 0,0 1 1,0 0-1,0 1 0,-6-1 28,8 2-25,-1-1-1,1 0 1,0-1-1,0 0 1,-4-1 25,12 3-23,0-1 0,0 1 0,0 0 0,-1 0 0,1 0 1,0 0-1,0 0 0,-1-1 0,1 1 0,0 0 0,0 0 0,0 0 0,-1 0 1,1 0-1,0 0 0,0 0 0,-1 0 0,1 0 0,0 0 0,0 0 1,-1 0-1,1 0 0,0 0 0,0 0 0,0 0 0,-1 0 0,1 0 1,0 0-1,0 1 0,-1-1 0,1 0 0,0 0 0,0 0 0,0 0 0,0 0 1,-1 1-1,1-1 0,0 0 0,0 0 0,0 0 0,0 1 0,0-1 1,-1 0-1,1 0 0,0 0 0,0 1 0,0-1 0,0 0 0,0 0 1,0 0-1,0 1 0,0-1 0,0 0 0,0 0 0,0 1 0,0-1 0,0 0 1,0 0-1,0 1 0,0-1 23,0 0-141,0 1 1,0-1-1,0 0 1,0 1-1,0-1 1,0 0-1,0 0 1,0 1-1,0-1 1,0 0-1,0 1 1,0-1-1,0 0 1,-1 1-1,1-1 1,0 0-1,0 0 1,0 1-1,0-1 1,-1 0-1,1 0 1,0 1-1,0-1 1,-1 0-1,1 0 1,0 0-1,0 1 1,-1-1-1,1 0 1,0 0-1,-1 0 1,1 0-1,0 0 1,-1 0-1,1 1 1,0-1-1,0 0 1,-1 0 140,-2 0-2878</inkml:trace>
  <inkml:trace contextRef="#ctx0" brushRef="#br0" timeOffset="3529.533">729 165 4433,'0'0'1171,"0"0"-208,0 0 70,0 0-40,0 0-73,0 0-99,-12 12 1238,6 23-1740,2 1-1,1 0 1,2 0-1,1 3-318,0-37 15,1-1-15,-1 0 0,0 0 0,0 0 0,0 0 0,1 0 0,-1 0 0,0 0 0,1 0 0,-1 0 0,1 0 1,-1 0-1,1 0 0,0 0 0,-1-1 0,1 1 0,0 0 0,-1 0 0,1-1 0,0 1 0,0 0 0,0-1 0,0 1 1,0-1-1,0 1 0,0-1 0,0 1 0,0-1 0,0 0 0,0 1 0,0-1 0,0 0 0,0 0 0,1 0 0,43 1 0,-31-2 87,-12 1-73,-1-1 0,0 1-1,0-1 1,1 1 0,-1-1 0,0 0 0,0 0-1,0 1 1,0-1 0,0 0 0,0 0 0,0 0 0,0 0-1,0 0 1,-1 0 0,1-1 0,0 1 0,-1 0-1,1 0 1,0 0 0,-1-1 0,0 1 0,1 0 0,-1-1-1,0 1 1,0 0 0,1-1 0,-1 1 0,0-2-14,3-45 191,-3 45-182,0-28 76,1 23-74,0-1 0,-1 0-1,0 0 1,-1 1 0,1-1 0,-2 0-1,0 0 1,0 1 0,-3-8-11,-2-3-63,7 18 92,0 0-1,0 0 0,-1 1 1,1-1-1,0 0 0,-1 0 1,1 0-1,-1 0 0,1 0 1,-1 0-1,1 1 1,-1-1-1,0 0 0,1 0 1,-1 1-1,-1-1-28,-26-3 321,27 4-352,1 0-103,0 0-29,0 26-851,0-24 793,-4 13-3048,-2-9-1772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5:35.414"/>
    </inkml:context>
    <inkml:brush xml:id="br0">
      <inkml:brushProperty name="width" value="0.05" units="cm"/>
      <inkml:brushProperty name="height" value="0.05" units="cm"/>
    </inkml:brush>
  </inkml:definitions>
  <inkml:trace contextRef="#ctx0" brushRef="#br0">0 222 520,'0'0'1768,"0"0"-789,0 0-293,0 0-94,0 0-44,0 0 3,0 0 2,0 0 93,0 0 89,0 0 7,0 0-51,0 0-76,0 0-37,0 0 22,0 0-42,0 0-112,0 0-69,0 0-29,10-20 393,-5 13-711,0 2 0,0-1 1,1 0-1,0 1 0,0 0 1,0 1-1,0-1 1,1 1-1,0 0 0,0 1 1,0 0-1,6-3-30,1 2 39,-1 1-1,0 0 0,1 1 1,0 0-1,0 1 0,9 1-38,-22 0 0,0 0-1,0 1 1,0-1-1,-1 1 1,1-1-1,0 1 1,-1 0-1,1-1 1,0 1-1,-1 0 1,1-1-1,-1 1 1,1 0-1,-1 0 1,1-1-1,-1 1 1,0 0-1,1 0 1,-1 0-1,0 0 1,0-1-1,1 1 1,-1 0-1,0 0 1,0 0-1,0 0 1,0 0-1,0 0 1,1 28-2,-1-27 2,0 20-4,1-10 101,0-1 1,-2 1 0,1-1 0,-1 1 0,-1-1 0,0 1-1,-1-1 1,0 0 0,-1 0 0,-1 4-98,-24 57 83,20-46-35,-1-1 1,-9 14-49,16-35 97,0 0 1,0-1 0,0 1-1,0-1 1,0 0 0,-1 0-1,1 0 1,-1 0-1,0 0 1,0-1 0,-3 2-98,3-2-1,0 0 0,0 0 0,0 1 0,1 0 0,-1 0 0,1 0 0,-1 0 0,1 0 0,0 0 0,1 1 0,-3 2 1,5-6 12,0 1 0,0-1 1,0 0-1,0 0 0,0 0 1,0 0-1,0 0 0,0 0 1,0 0-1,0 0 0,0 0 1,0 1-1,0-1 0,0 0 1,0 0-1,0 0 0,0 0 0,0 0 1,0 0-1,0 0 0,0 0 1,0 0-1,0 1 0,0-1 1,0 0-1,0 0 0,0 0 1,0 0-1,0 0 0,0 0 1,0 0-1,0 0 0,0 0 1,0 0-1,1 0 0,-1 0 1,0 1-1,0-1 0,0 0 0,0 0 1,0 0-1,0 0 0,0 0 1,0 0-1,0 0 0,1 0 1,-1 0-1,0 0 0,0 0 1,0 0-1,0 0 0,0 0 1,0 0-1,0 0 0,0 0 1,0 0-1,1 0 0,-1 0 1,0 0-1,0 0-12,12-2 252,21-8-315,-23 7 184,19-3-74,0 1 0,0 1 0,0 2-1,1 1 1,13 2-47,-31-1 18,-11 0-35,-1 0-54,0 0-55,0 0-50,0 0-60,0 0-124,0 0-227,0 0-359,0 23-7130,0-9 3694</inkml:trace>
  <inkml:trace contextRef="#ctx0" brushRef="#br0" timeOffset="757.914">437 259 3121,'0'0'2204,"0"0"-513,0 0-240,0 0-224,0 0-148,0 0-124,0 0-139,0 0-223,0 0-203,0 0-154,0 0-79,0 8 137,-2 55 369,0-29-595,2 0 1,1 0-1,2 1-68,-3-33 0,1 0-1,-1 0 1,1 0-1,-1-1 1,1 1 0,0 0-1,0-1 1,0 1 0,0 0-1,0-1 1,0 1-1,0-1 1,0 1 0,0-1-1,1 0 1,-1 0 0,1 1-1,-1-1 1,1 0-1,-1 0 1,1 0 0,0-1-1,-1 1 1,1 0 0,0-1-1,0 1 1,-1-1-1,1 1 1,7 1 56,0-1 0,0 0 0,1-1 0,-1 0 0,3 0-56,1 0 136,-10 0-118,0-1-1,0 1 1,0-1-1,0 1 1,-1-1-1,1 0 1,0 0-1,0 0 1,-1 0-1,1-1 1,-1 1-1,1-1 0,-1 0 1,1 1-1,-1-1 1,0 0-1,0 0 1,0 0-1,0-1 1,0 1-1,-1 0 1,1-1-1,-1 0 1,1 1-1,-1-1 1,0 0-1,0 1 1,0-1-1,0 0-17,2-9 84,0 0-1,-1 0 1,0 0-1,0 0 1,-2 0 0,1-7-84,-1-6 80,-2-1 0,0 1 0,-3-12-80,3 26 1,-1 1 1,1 0-1,-2 1 0,0-1 0,0 0 1,0 1-1,-1 0 0,-1 0 1,1 1-1,-1-1-1,5 8-5,0 0 0,0 1 1,0-1-1,0 0 0,0 0 0,0 1 1,0-1-1,0 1 0,0-1 0,0 1 1,0-1-1,0 1 0,0 0 0,0-1 1,-1 1-1,1 0 0,0 0 0,0 0 0,0 0 1,-1 0-1,1 0 0,0 0 0,0 0 1,0 0-1,0 1 0,-1-1 0,1 0 1,0 1-1,0-1 0,0 1 0,0 0 1,0-1-1,0 1 0,0 0 0,0-1 1,0 1-1,0 0 0,0 0 5,-6 5-86,1 0 1,-1 1-1,1 0 0,-3 4 86,5-6-40,4-5 43,-8 9-224,0 0-1,1 0 1,1 1-1,0 0 0,0 0 1,0 2 221,4-8-84,1-1 0,0 1 0,1-1 0,-1 1 1,0 0-1,1-1 0,0 1 0,0 0 0,0-1 0,0 1 0,1 0 0,-1-1 1,1 1-1,0-1 0,0 1 0,0-1 0,1 1 0,-1-1 0,1 0 0,0 0 0,1 2 84,5 9-268,-1-1 0,-1 1 0,0 1-1,0-1 1,-2 1 0,0 0 0,2 13 268,1 11-2650</inkml:trace>
  <inkml:trace contextRef="#ctx0" brushRef="#br0" timeOffset="1648.556">851 138 1688,'0'0'3935,"0"0"-2471,0 0-775,0 0-266,0 0-96,0 0 9,-1 8 20,-5 62 976,0-21-402,3 1 0,2-1 0,2 2-930,-1-46 19,1-1 0,0 0-1,-1 0 1,1 0 0,1 0-1,-1 0 1,1 0 0,-1 0 0,1 0-1,0 0 1,1-1 0,-1 1-1,1-1 1,-1 1 0,1-1 0,0 0-1,0 0 1,0 0 0,1-1-1,-1 1 1,1-1 0,-1 0-1,1 0 1,0 0 0,0 0 0,0-1-1,0 1 1,0-1 0,0 0-1,0 0 1,1-1 0,-1 1 0,0-1-1,0 0 1,3 0-19,-4 0 52,0 0-1,0 0 1,0 0-1,0-1 1,0 1-1,0-1 1,0 0 0,0 1-1,0-1 1,0-1-1,-1 1 1,1 0 0,0-1-1,-1 1 1,1-1-1,-1 0 1,2-1-52,0-1 88,-1-1 1,1 0-1,-1 0 1,0 0-1,0-1 0,0 1 1,-1-1-1,1-3-88,4-12 108,-2 0-1,0-1 0,-2 0 0,0 0 0,-1 0 0,-1 0 1,-1 0-1,-4-21-107,4 40 9,0 0 1,0 0-1,-1 1 1,1-1-1,-1 0 1,0 0-1,0 1 1,0-1-1,0 1 1,-1-1-1,1 1 1,-1-1-1,1 1 1,-1 0-1,0 0 1,0 0-1,0 0 1,0 0-1,0 0 1,0 0-1,0 0 1,-1 1-1,1 0 1,-1-1-1,1 1 1,-1 0-1,-1 0-9,-5-2-528,-1 1 1,0 0-1,0 0 0,0 1 1,0 0-1,-10 2 528,19-1-42,0 0 0,1 1 0,-1-1 0,0 1 0,1-1 0,-1 1 0,1-1 0,-1 1 1,0-1-1,1 1 0,-1 0 0,1-1 0,0 1 0,-1 0 0,1 0 0,0-1 0,-1 1 0,1 0 0,0 0 0,0-1 0,-1 1 0,1 0 1,0 0-1,0 0 0,0 0 42,-4 30-638,3-23 315,-3 44-2975,1-33-1201</inkml:trace>
  <inkml:trace contextRef="#ctx0" brushRef="#br0" timeOffset="3269.211">1367 459 592,'0'0'890,"0"0"-389,0 0-229,0 0 128,0 0 384,0 0 305,0 0 170,0 0-142,0 0-267,0 0-106,0 0-83,0 0-77,0 0-91,0 0-51,0 0-23,0 0-4,0 0 28,0 0 21,0 0-75,0 0-105,0 0-74,0 0-5,0 0 6,0 0 7,0 0 1,0 0 28,0 0 6,0 0 13,0 0-13,0 0-21,0-3-1,1-10-83,1 0 1,0-1-1,1 1 1,4-10-149,7-39 163,-10 1 496,-2-1 0,-4-8-659,1-5-91,4 69-5,3 13-114,4 11-93,25 63 376,7 6-73,-24-51 26,16 32 45,-30-62-64,0 0-1,0 1 1,1-2 0,0 1 0,0-1-1,0 1 1,1-1 0,4 3-7,-5-6 42,1-1 1,-1 1 0,1-1 0,-1 0 0,1 0-1,0 0 1,0-1 0,-1 0 0,1 0 0,0 0-1,5-2-42,12 1 131,-23 1-106,10-13 809,-3-7-608,-1-1 1,-2 0-1,0 0 1,-1 0-1,-1 0 0,0-7-226,5-48 22,-2 28 70,-1 1 0,-3-16-92,1 107-6500,-8-26 2190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2.907"/>
    </inkml:context>
    <inkml:brush xml:id="br0">
      <inkml:brushProperty name="width" value="0.05" units="cm"/>
      <inkml:brushProperty name="height" value="0.05" units="cm"/>
    </inkml:brush>
  </inkml:definitions>
  <inkml:trace contextRef="#ctx0" brushRef="#br0">559 292 1296,'0'0'1845,"0"0"-701,0 0-329,0 0-18,0 0-65,0 0-59,0 0-12,0 0-68,0 0-70,0 0-20,0 0 21,0 0 35,0 0-2,0 0-18,0 0-12,0 0-15,0 0-17,0 0-19,0 0-11,0 0-27,0 0-10,0 0 5,0 0-13,0 0-4,0 0-6,0 0-26,0 0-4,0-2-278,-1 0 0,1 0 0,0 0-1,-1 0 1,1 0 0,-1 0 0,0 0 0,0 1 0,0-1-1,0 0 1,0-1-102,-4 0 2,0 0 0,-1 1 0,1-1 0,0 1 0,-1 0 0,1 1-1,-1-1 1,0 1 0,0 0 0,-1 0-2,-61-2-413,55 4 215,7 0 129,0 1 0,0-1 0,0 2 0,0-1 1,0 1-1,1-1 0,-1 2 0,1-1 0,0 1 0,0-1 0,0 1 0,0 1 0,1-1 0,-2 2 69,-32 25-136,35-29 123,-1 1 0,1-1 1,1 1-1,-1 0 0,0 0 1,1 0-1,-1 0 1,1 0-1,0 1 0,0-1 1,0 1-1,1-1 0,-1 1 1,1 0-1,0 0 0,0 0 1,0-1-1,1 1 0,-1 3 13,-1 13-84,1 0 0,1 0 0,2 11 84,-1 6 11,1 2 22,1 0-1,2 0 0,2 0 1,7 22-33,-7-17 42,-1 0 0,-2 1 0,-3-1 0,-3 45-42,1-9 62,1-79-76,0-1-26,0 0 22,0 0-2,0 0-26,0 0-29,0 0-39,-1 0 0,1 0 1,0 0-1,0 0 0,0 0 1,-1 0-1,1 0 0,0 0 1,0 0-1,0 0 0,-1 0 1,1 0-1,0 0 0,0 0 0,0 0 1,-1 0-1,1 0 0,0 0 1,0 0-1,0 0 0,-1 0 1,1 0-1,0 0 0,0 0 0,0 0 1,0 0-1,-1-1 0,1 1 1,0 0-1,0 0 0,0 0 1,0 0-1,0 0 0,-1-1 0,1 1 1,0 0-1,0 0 0,0 0 1,0 0-1,0-1 0,0 1 1,0 0-1,0 0 114,-1-31-3964,1 14-883</inkml:trace>
  <inkml:trace contextRef="#ctx0" brushRef="#br0" timeOffset="632.439">144 778 3041,'0'0'1708,"0"0"-386,0 0-293,0 0-78,0 0-36,0 0-42,0 0-84,0 0-73,0 0-121,0 0-65,0 0-47,0 0-97,0 0-90,0 0-26,0 0-11,0 0-14,15 0 402,285 0 123,-298 0-782,-2 0 2,0 0-28,0 0-118,0 0-16,0 0-28,0 0-52,0 0-121,0 0-211,0 0-237,0 0-375,0 0-1280,0 0-2538</inkml:trace>
  <inkml:trace contextRef="#ctx0" brushRef="#br0" timeOffset="1286.293">770 941 2657,'0'0'1968,"0"0"-593,0 0-358,0 0-163,0 0-114,0 0-90,0 0-70,0 0-12,0 0 28,0 0 8,0 0-58,0 0-125,0 8 160,-1 3-459,-1-1-1,0 0 1,-1 0-1,0 0 1,0-1-1,-1 1 0,-1-1 1,-4 9-122,-8 17 133,-16 37-40,-21 31-93,52-101-873,1-8-1176,5-10-2169,3 6 1220</inkml:trace>
  <inkml:trace contextRef="#ctx0" brushRef="#br0" timeOffset="1771.799">619 995 4121,'0'0'1663,"0"0"-383,0 0-96,0 0-107,0 0-92,0 0-106,7 0 2223,24 1-2487,-16 7-461,0 1 1,-1 0-1,0 1 1,-1 1-1,1 1-154,3 2 158,0-1-1,15 8-157,111 58 73,-138-67-1742,-6-4-2826,-3-8-118</inkml:trace>
  <inkml:trace contextRef="#ctx0" brushRef="#br0" timeOffset="3327.12">0 214 1512,'0'0'2609,"0"0"-913,0 0-562,0 0-233,0 0-111,0 0-134,27 0 4081,73-4-3011,41-9-1726,-2 0 827,-27 11-289,-74 3-382,1-2-1,0-2 1,13-3-156,-11 1 49,0 2-1,0 2 1,26 2-49,-1 0 49,-65-1-31,-1 0 48,0 0 34,0 0 36,0 0 17,0 0 54,0 0 81,0 0 44,0 0-16,-2-2-267,0 0 0,0-1 0,0 1 0,0 0 0,0 0 0,-1 0 0,1 0 0,-1 1 0,1-1 0,-1 1 0,0-1 0,1 1 0,-3-1-49,-5-3 74,0-2-52,1 0 1,0-1-1,0-1 0,-2-2-22,5 4 21,-1 0 0,0 0 0,0 1-1,0 0 1,-1 1 0,0 0 0,-8-4-21,-13-11 23,26 16-27,-1 2 0,1-1 0,-1 0 0,0 1 1,0 0-1,-4-2 4,7 4-49,1 0 1,0 0 0,-1 0 0,1 0-1,0 0 1,-1 1 0,1-1 0,0 0-1,0 0 1,-1 0 0,1 1 0,0-1-1,0 0 1,0 0 0,-1 1 0,1-1-1,0 0 1,0 1 0,0-1 0,0 0-1,0 1 1,-1-1 0,1 0 0,0 1-1,0-1 1,0 0 0,0 1 0,0-1-1,0 0 1,0 1 0,0-1 0,0 0-1,0 1 1,0-1 0,1 0 0,-1 1-1,0-1 49,3 16-835,-1-13 413,1 0 0,-1 0 1,1 0-1,0-1 0,0 1 0,0-1 0,0 0 0,1 0 0,1 1 422,14 5-4178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6:38.131"/>
    </inkml:context>
    <inkml:brush xml:id="br0">
      <inkml:brushProperty name="width" value="0.05" units="cm"/>
      <inkml:brushProperty name="height" value="0.05" units="cm"/>
    </inkml:brush>
  </inkml:definitions>
  <inkml:trace contextRef="#ctx0" brushRef="#br0">306 423 472,'0'0'2497,"0"0"-909,0 0-536,0 0-194,0 0-149,0 0-99,0 0 197,0 0 59,0 0-109,0 0-148,0 0-106,0 0-70,0 0-49,0 0-20,0 0-18,0 0 11,0 0 13,0 0-9,0 0-84,0-1-242,0 0 0,0-1 0,0 1 0,0-1 0,0 1 0,-1-1 0,1 1 0,-1 0 0,1-1 0,-1 1 0,1 0 0,-1-1 0,0 0-35,-5-3 47,0 0 0,0 1 0,-1 0 1,1 0-1,-1 0 0,0 1 0,0 0 0,0 0 0,0 1 0,0 0 0,-1 0 0,1 0 0,0 1 1,-1 0-1,0 1 0,1 0 0,-1 0 0,1 0 0,-2 1-47,7 0-3,1 0-1,-1 0 1,1 0-1,0 0 1,-1 0 0,1 0-1,0 1 1,0-1-1,-1 0 1,1 1 0,0-1-1,0 0 1,0 1-1,1-1 1,-1 1 0,0 0-1,1-1 1,-1 1-1,1 0 4,-13 39-76,10-28 60,0 3-6,0 1 0,1-1 0,1 1 0,1 0 0,1-1 1,1 10 21,-1 23-23,1-22 20,1-1 1,1 1-1,2-1 0,0 1 0,6 11 3,-3-8 40,-1 1 0,-2 1 0,2 20-40,-4 55-538,-4-35-4156,0-72 4623,0 0 1,1 0 0,-1-1-1,0 1 1,0 0 0,0 0-1,0 0 1,0 0 0,0 0-1,0-1 1,0 1 0,0 0-1,0 0 1,1 0-1,-1 0 1,0 0 0,0 0-1,0-1 1,0 1 0,0 0-1,1 0 1,-1 0 0,0 0-1,0 0 1,0 0 0,0 0-1,1 0 1,-1 0-1,0 0 1,0 0 0,0 0-1,0 0 1,0 0 0,1 0-1,-1 0 1,0 0 0,0 0-1,0 0 1,0 0-1,1 0 1,-1 0 0,0 0-1,0 0 1,0 0 0,0 1-1,0-1 1,1 0 0,-1 0-1,0 0 1,0 0 0,0 0-1,0 0 1,0 1-1,0-1 1,0 0 0,1 0-1,-1 0 1,0 0 0,0 0-1,0 1 1,0-1 0,0 0-1,0 0 1,0 0 0,0 0-1,0 1 71,4-18-2856</inkml:trace>
  <inkml:trace contextRef="#ctx0" brushRef="#br0" timeOffset="601.058">72 943 1128,'0'0'954,"0"0"-397,0 0-138,0 0 94,0 0 46,0 0-32,0 0 228,0 0 273,0 0 14,0 0-82,0 0-208,0 0-208,0 0-93,0 0-119,0 0-140,0 0-96,0 0-33,0 0-29,3 0 80,45 0 750,10 1-160,0-3 0,9-3-704,-37 4-9,-30 1-85,0 0-283,0 0-360,0 0-394,0 0-734,0 0-1109</inkml:trace>
  <inkml:trace contextRef="#ctx0" brushRef="#br0" timeOffset="1813.945">525 1004 3321,'0'0'2166,"0"0"-721,0 0-505,0 0-357,0 0-167,0 0 7,5 8 2974,17 32-3323,-12-19 2,10 14-37,-19-34-32,0 1 0,0-1 1,1 0-1,-1 0 0,1 0 0,-1 0 0,1 0 0,0 0 0,-1 0 0,1 0 0,0 0 0,0-1 0,-1 1 0,1-1 0,0 1 1,0-1-1,0 0 0,0 0 0,1 0-7,8 0 165,-7 1-147,0-1 0,0 0 1,-1 0-1,1-1 0,0 1 0,-1-1 1,1 1-1,0-2-18,-3 2 25,0-1 0,0 1 0,0-1 0,0 0 0,0 1 1,0-1-1,0 0 0,-1 0 0,1 0 0,0 0 0,0 1 0,-1-1 0,1 0 0,-1 0 0,1-1 0,-1 1 0,1 0 1,-1 0-1,0 0 0,1 0 0,-1 0 0,0 0 0,0 0 0,0-1 0,0 1 0,0 0 0,0 0 0,0-1-25,0-51 1839,0 52-1760,0 1-87,0 0-51,0 0 6,0 0-2,0 0-1,0 0 22,0 0 74,0 0-24,0 34-54,1-15 55,1-1 0,1 1-1,0-1 1,4 8-17,8 54 61,-11-43 9,-2 0 0,-1-1-1,-2 1 1,-3 9-70,4-44 30,0 0 0,-1 0-1,1 0 1,-1 0 0,1 0 0,-1 0-1,0 0 1,0-1 0,0 1 0,0 0 0,0-1-1,0 1 1,0 0 0,-1-1 0,1 1-1,-1-1 1,1 0 0,-1 0 0,1 1-1,-1-1 1,0 0 0,1 0 0,-1-1 0,0 1-1,0 0 1,0 0 0,0-1 0,0 1-30,-6 0-272,-1 0 0,0 0 0,0-1 1,1 0-1,-1 0 0,0-1 272,-17 0-5956,25 1 2276</inkml:trace>
  <inkml:trace contextRef="#ctx0" brushRef="#br0" timeOffset="3264.747">0 186 1712,'0'0'1794,"0"0"-391,0 0-193,0 0-207,0 0-21,0 0-7,2-11 2393,13 11-3056,0 1-1,-1 0 1,1 1 0,0 1 0,0 0 0,12 4-312,24 8 371,0-3 0,0-2 0,1-2 0,0-2 1,1-3-1,22-2-371,-50-3 128,0 0 1,-1-2 0,1 0-129,-19 3-6,25-1 29,-26 2-16,0 0-1,0-1 0,1 1 1,-1-1-1,0 0 0,4-2-6,-2 2 14,0-1 0,-1 1 0,1 0 0,0 0-1,0 0 1,0 1 0,1 1-14,-7-1 1,-1 0 59,0 0 142,0 0 284,0 0 195,0 0-133,0 0-209,0 0-128,0 0-62,0 0-26,0 0-7,0 0 20,0 0 60,0-25 1235,-3 19-1400,0-1-1,0 1 1,-1 0-1,0 0 1,0 1-1,0-1 1,-1 1-1,0-1 1,-4-2-31,-14-19 22,-4-12-24,-21-25-33,48 64 12,0 0-1,0-1 1,0 1 0,0 0-1,0 0 1,0 0 0,0 0-1,0 0 1,-1-1 0,1 1-1,0 0 1,0 0 0,0 0-1,0 0 1,0 0-1,0 0 1,-1 0 0,1-1-1,0 1 1,0 0 0,0 0-1,0 0 1,-1 0 0,1 0-1,0 0 1,0 0 0,0 0-1,0 0 1,-1 0 0,1 0-1,0 0 1,0 0 0,0 0-1,0 0 1,-1 0 0,1 0-1,0 0 1,0 0 0,0 0-1,0 0 1,-1 1-1,1-1 1,0 0 0,0 0-1,0 0 24,-3 10-424,5 18-27,1-17-59,1 1 1,0 0-1,0-1 0,1 0 0,0 0 0,2 1 510,12 23-4138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1.810"/>
    </inkml:context>
    <inkml:brush xml:id="br0">
      <inkml:brushProperty name="width" value="0.05" units="cm"/>
      <inkml:brushProperty name="height" value="0.05" units="cm"/>
    </inkml:brush>
  </inkml:definitions>
  <inkml:trace contextRef="#ctx0" brushRef="#br0">51 27 3073,'0'0'2193,"0"0"-355,0 0-321,0 0-408,0 0-314,0 0-132,-5-1-124,5 1-531,-23-6 423,22 6-399,0 0-1,0-1 0,0 1 0,0 0 1,0-1-1,0 1 0,0-1 1,0 1-1,0-1 0,0 1 0,0-1 1,0 0-1,0 1 0,0-1 0,1 0 1,-1 0-1,0 0 0,0 1 0,1-1 1,-1 0-1,1 0 0,-1 0 0,0-1-31,-1-2 1237,3 4 1259,3 0-1910,242 0-1503,-246 0 859,1 0-1,-1 1 0,1-1 0,0 0 0,-1 0 0,1 0 0,-1 0 0,0 1 0,1-1 0,-1 0 0,1 0 0,-1 1 0,1-1 0,-1 0 0,1 1 1,-1-1-1,0 0 0,1 1 0,-1-1 0,0 1 0,1-1 0,-1 1 0,0-1 0,0 0 0,0 1 0,1-1 0,-1 1 0,0 0 0,0-1 0,0 1 1,0-1-1,0 1 0,0-1 59,1 20-3346,-1-15 1032,0-4-2720</inkml:trace>
  <inkml:trace contextRef="#ctx0" brushRef="#br0" timeOffset="338.692">51 27 7210</inkml:trace>
  <inkml:trace contextRef="#ctx0" brushRef="#br0" timeOffset="339.692">51 27 7210,'-26'228'4392,"26"-228"-2727,4 0 79,0 0-279,3 0-473,8 0-368,4 0 48,11 0-152,8 0-176,4 0-176,3-3-104,-4-4-64,1 0-64,-8 0-200,-8 4-376,-3-11-872,-8 1-1553,-7-4-3696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01.027"/>
    </inkml:context>
    <inkml:brush xml:id="br0">
      <inkml:brushProperty name="width" value="0.05" units="cm"/>
      <inkml:brushProperty name="height" value="0.05" units="cm"/>
    </inkml:brush>
  </inkml:definitions>
  <inkml:trace contextRef="#ctx0" brushRef="#br0">0 401 128,'0'0'1524,"0"0"-418,0 0-297,0 0-44,0 0 65,0 0 89,0 0-92,0 0-125,0 0-98,0 0-72,0 0-40,0 0 17,0 0 36,0 0-29,0 0-59,0 0-65,0 0-85,0 0-51,0 0-48,0 0-76,0 0-59,0 0-15,0 0 10,0 0 48,0 0 16,0 0 21,0 24 409,1-2-344,2 1 0,0 0 0,3 9-218,7 52 530,-7 388 755,-8-280-672,2-191-564,0-1 15,0 0 9,0 0 14,0 0 2,0 0-29,0 0-30,0 0 32,-15-11-6966,8 1-941</inkml:trace>
  <inkml:trace contextRef="#ctx0" brushRef="#br0" timeOffset="1402.379">513 639 984,'0'0'2031,"0"0"-557,0 0-315,0 0-134,0 0-2,0 0-61,0 0-165,0 0-153,0-32 2157,0 29-2728,-1 0-1,0-1 1,0 1 0,-1-1 0,1 1-1,-1 0 1,1 0 0,-1 0-1,0 0 1,0 0 0,0 0 0,-1 0-1,1 1 1,-1-1 0,1 1-1,-3-2-72,-5-4 37,-1 0-1,0 0 0,0 1 0,-1 0-36,10 6-26,1 0 0,-1 0 0,1 0 0,-1 0 0,1 1 0,-1-1 0,0 0 0,0 1 0,1-1 0,-1 1 0,0 0-1,0 0 1,1-1 0,-1 1 0,0 0 0,0 1 0,0-1 0,1 0 0,-1 0 0,0 1 0,0-1 0,1 1 0,-2 0 26,1 1-38,0 0 0,0-1 0,0 1 0,0 1 1,1-1-1,-1 0 0,0 0 0,1 1 1,0-1-1,-1 1 0,1-1 0,0 1 0,0 2 38,-4 9-7,1 0 0,0 0 0,1 1 0,1-1 0,1 1 0,0-1 0,0 1 0,1 0 0,1-1 0,1 3 7,-1-13 9,0 0 0,1 0 0,-1 0 1,1 0-1,0 0 0,0 0 0,0 0 0,1-1 0,-1 1-9,14 25 58,-10-5 20,-1-1 0,-1 1-1,-2 0 1,0 0 0,-1 1 0,-2-1 0,-2 13-78,2 29-10,1 2-349,0-68 239,0 0-11,0 0-22,0 0-69,0 0-84,0 0-53,0 0-99,0 0-115,0 0-206,0 0-577,0 0-593,0 0-463</inkml:trace>
  <inkml:trace contextRef="#ctx0" brushRef="#br0" timeOffset="2051.192">287 948 2481,'0'0'1164,"0"0"-435,0 0-247,0 0-61,0 0 50,0 0 76,5 5 5709,1-3-6739,21-2 804,0-1-1,-1-1 1,1-1 0,17-5-321,-31 6-61,1 0-1,0 0 1,0 1-1,10 1 62,-24 0-22,0 0-18,0 0 8,0 0-58,0 0-36,0-5-406,0 3-2512,0 2-638</inkml:trace>
  <inkml:trace contextRef="#ctx0" brushRef="#br0" timeOffset="2835.179">747 1012 3025,'0'0'1479,"0"0"-387,0 0-240,0 0-162,0 0-49,0 0-89,2-6-176,4-29 697,-1 23 886,-3 29-1086,-3-9-809,0 0 1,-1 0-1,0 0 1,-1 0-1,0 0 1,0-1-1,0 1 1,-1-1-1,-5 7-64,-5 13 12,-29 49 8,27-50-17,2 1 0,0 1 1,0 5-4,14-35-910,-2-24-1295,7 10-3364,-1 13 2523</inkml:trace>
  <inkml:trace contextRef="#ctx0" brushRef="#br0" timeOffset="3327.627">623 985 3873,'0'0'1281,"0"0"-206,0 0-117,0 0-13,0 0-136,0 0-165,5 0-95,-1 0-556,5 0 351,-1 0-1,1 0 1,0 1 0,-1 0-1,1 1 1,-1-1 0,1 2-1,-1-1 1,1 2-344,11 8 63,0 2 0,0 0 0,-1 1 1,-1 1-1,4 5-63,6 5 11,9-8-256,-26-15-3090,-11-4-23,0-1-2523</inkml:trace>
  <inkml:trace contextRef="#ctx0" brushRef="#br0" timeOffset="5020.136">812 842 1088,'0'0'1261,"0"0"-236,0 0-307,0 0-193,0 0-88,0 0 33,0 0 125,0 0 75,0 0 12,0 0 33,0 0-63,0 0-75,0 0-58,0 0-23,0 0 10,0 0-25,0 0-95,0 0-137,0 0-121,0 0-45,0 0 6,0 0-2,7-34 478,-6 30-613,0 9 37,1 21 61,-2-21-40,0 1-1,0-1 0,0 0 1,0 1-1,-1-1 1,0 0-1,0 0 1,-1 1-1,1-1 0,-1 0 1,-1 2-10,-7 8-43,0 0 0,2 1 0,0 0 0,1 1 0,-4 12 43,-22 87 155,29-104-138,-1 0 0,0 0 0,0-1 0,-2 1 1,1-1-1,-2 0-17,-8 17-59,14-23-1811,3-14 440,-1-15-2724,0 11-1475</inkml:trace>
  <inkml:trace contextRef="#ctx0" brushRef="#br0" timeOffset="7278.432">664 900 232,'0'0'600,"0"0"42,0 0 36,0 0-36,0 0-63,0 0-12,-2-2-34,-3-4-406,4 5 160,0-1-1,-1 1 1,1-1-1,0 1 1,0-1 0,0 0-1,0 1 1,0-1-1,1 0 1,-1 0-1,1 1 1,-1-2-287,0-1 26,-3-10 843,3 12 311,0 8 715,1-4-1846,1 0 0,0 0 0,0 0-1,0-1 1,0 1 0,0 0 0,0 0 0,0-1-1,0 1 1,1-1 0,-1 1 0,1-1 0,-1 1-1,1-1 1,-1 0 0,1 0 0,0 0-1,0 0 1,0 0 0,1 0-49,40 16 123,-39-15-102,0-1-1,0 1 1,0 0-1,0 1 1,0-1 0,-1 1-1,1 0 1,-1-1-1,0 1 1,1 1-1,-1-1 1,-1 0 0,3 3-21,-2-1 16,1-1 0,-1 0 0,1 0 1,0-1-1,0 1 0,0-1 0,1 0 1,3 2-17,-1-2 32,0 1 0,0-1 0,0 1 0,0 0 0,-1 1 0,0-1 0,0 1 0,0 0 1,-1 1-1,1 0 0,-1 0 0,-1 0-32,10 11 52,-9-11-43,0 0 0,-1 0-1,0 0 1,0 1 0,0-1-1,-1 1 1,0 0-1,1 4-8,2 6-130,-4-12 379,-1 0-1,1 0 1,-1 1-1,0-1 1,0 0-1,-1 1 1,1 0-249,-1-5 25,0-1 21,0 0 2,0 0-20,0 0 9,0 0-2,0 0 43,0 0 6,0 0 31,0 0 25,0 0 34,0 0 31,0 0 44,0 0 3,0 0-93,-3 0-153,0 1 0,0-1 0,1 0 1,-1 0-1,0 0 0,0 0 0,0-1 0,1 1 0,-1-1 0,0 1 1,0-1-1,1 0 0,-1 0 0,1 0 0,-3-2-6,-13-11 92,0-1 1,2 0-1,-1-2 0,-8-11-92,-35-34 251,48 50-222,10 10-8,1 0 1,-1 0 0,0 0 0,0 1 0,0-1 0,0 1 0,0-1 0,0 1 0,0 0 0,-1 0 0,1 0 0,0 0 0,-1 0 0,1 0 0,-1 0 0,1 1 0,-1 0 0,1-1 0,-1 1 0,1 0 0,-1 0-22,1-1-1,0 0 1,0 0 0,0 0 0,0 0 0,0 0 0,0 0-1,1-1 1,-1 1 0,0-1 0,1 1 0,-1-1-1,1 0 1,0 0 0,-1 0 0,1 1 0,0-1-1,0 0 1,0-1 0,0 1 0,0-1 0,-11-17 10,11 20 26,0 0-22,-1 0-14,-3-37-1598,5 41-1682,0-4 3142,1 0 0,-1 1 0,0-1 0,0 0 0,0 1 0,0-1 0,0 0 0,0 0 1,1 1-1,-1-1 0,0 0 0,0 0 0,0 1 0,1-1 0,-1 0 0,0 0 0,0 0 0,1 1 0,-1-1 0,0 0 0,0 0 1,1 0-1,-1 0 0,0 0 0,0 0 0,1 0 0,-1 0 0,0 1 0,1-1 0,-1 0 0,0 0 0,1 0 138,6 0-4934</inkml:trace>
  <inkml:trace contextRef="#ctx0" brushRef="#br0" timeOffset="9568.874">242 228 1136,'0'0'1463,"0"0"-305,0 0-263,0 0-123,0 0-13,0 0-73,5 0 6182,24 3-6787,18-3 649,-17-2-454,0 2 1,0 2-1,0 1 1,0 1-1,7 3-276,-8-2 37,1-1 0,-1-2-1,1 0 1,-1-2 0,7-2-37,21 1 20,-56 1-56,-1 0 21,0 0 7,19-4 1351,-19 1-1274,0 1-1,0-1 0,0 1 1,-1-1-1,1 1 0,-1-1 0,1 1 1,-1-1-1,0 1 0,0 0 1,0 0-1,0-1 0,0 1 1,-1 0-1,1 0 0,-1 0 0,1 0 1,-1 0-1,0 0 0,0 1 1,0-1-1,0 1 0,0-1 0,0 1 1,0 0-1,-2-1-68,-7-7 107,2 2-163,0 0 0,1-1 0,0-1 0,1 1 0,-1-1 0,2 0 0,-1-1 0,1 0 0,1 0 0,-5-10 56,9 70-9672,2-33 4092</inkml:trace>
  <inkml:trace contextRef="#ctx0" brushRef="#br0" timeOffset="10771.667">1178 65 256,'0'0'2463,"0"0"-857,0 0-423,0 0-99,0 0-12,0 0-123,2 20 4769,-1-9-6047,8 74 1004,-3 1 1,-5 47-676,3 41 144,5-100 49,-5-48 24,-1 0-1,-1 14-216,-2 470 2177,4-465-2510,0 32-1457,3-128-5190,-7 38 2216</inkml:trace>
  <inkml:trace contextRef="#ctx0" brushRef="#br0" timeOffset="11546.792">1593 683 640,'0'0'3782,"0"0"-1653,0 0-632,0 0-312,0 0-230,0 0-73,0 0-37,0 0-95,0 0-148,0 0-181,0 0-149,0 0-69,0 0-2,20 0 677,137 0-773,-155 0-193,-1 0-1,0 0 0,0 0 0,1 0 1,-1 0-1,0 1 0,1-1 1,-1 1-1,0-1 0,0 1 0,0-1 1,1 1-1,-1 0 0,1 0 89,1 6-5335,-3-7 1142</inkml:trace>
  <inkml:trace contextRef="#ctx0" brushRef="#br0" timeOffset="11894.219">1593 683 4729</inkml:trace>
  <inkml:trace contextRef="#ctx0" brushRef="#br0" timeOffset="11895.219">1593 683 4729,'49'207'2425,"-49"-207"-1001,0 3-464,0-3-312,0 0-248,0 0-80,0 0 32,7 0 97,9 0-17,-1 0 24,0 0-40,7 0-184,-3 0-128,4 0-104,3 0-96,4 0-392,-7 4-777,-4 3-2887</inkml:trace>
  <inkml:trace contextRef="#ctx0" brushRef="#br0" timeOffset="13045.322">2287 143 3081,'0'0'1809,"0"0"-536,0 0-386,0 0-126,0 0-18,0 0-31,0 0-17,0 0-40,0 0-30,0 11 1027,6 118 1746,13 69-3398,-5-68 547,-4 71-547,-6 202-561,-4-463-4660,0 43 390</inkml:trace>
  <inkml:trace contextRef="#ctx0" brushRef="#br0" timeOffset="14021.071">2993 527 3977,'0'0'2500,"0"0"-485,0 0-482,0 0-293,0 0-252,0 0-237,-4-3-132,0-2-485,0 1 1,0-1-1,0 0 0,1 1 0,0-2 1,-3-3-135,4 4 20,0 0 1,-1 0 0,0 1 0,0 0-1,0-1 1,-1 1 0,1 0-1,-1 1 1,0-1 0,0 1-1,0-1 1,0 1 0,-3-1-21,3 3-31,1 1 0,0-1 0,-1 1-1,1-1 1,0 1 0,-1 0 0,1 0 0,0 0 0,-1 1 0,1 0 0,0-1 0,-1 1 0,1 0 0,0 0 0,0 1 0,0-1-1,0 1 1,0-1 0,0 1 0,0 0 0,1 0 0,-1 0 0,1 0 0,-1 1 0,1-1 0,0 1 0,-1 0 31,-6 8-142,1 1-1,0-1 1,0 1 0,1 1 0,-4 10 142,7-14 69,1 0 0,0 0 0,1 1 0,0-1 0,0 1 0,1-1 0,1 1 0,-1 0 0,1-1 0,1 1 0,0 0 0,0-1 0,1 1 0,0-1 0,1 1 0,0-1 0,0 0 0,2 1-69,6 13 209,-2 1 0,0 0 0,-1 0 0,-1 0 0,-2 1 0,-1 0 0,0 0 0,-2 1 0,-1 16-209,-1 45-584,0-86-30,0 1-5251,0-6 1794,0-8-1066</inkml:trace>
  <inkml:trace contextRef="#ctx0" brushRef="#br0" timeOffset="14368.29">2729 859 6681,'0'0'2178,"0"0"-597,0 0-435,0 0-343,0 0-183,0 0-46,60 0 1473,-51-1-2018,-1 0 0,0-1 0,0 0 0,0 0-1,0-1 1,0 0 0,0-1 0,0 1 0,-1-2 0,0 1 0,0-1 0,6-5-29,-4 4-105,0 0 0,0 0 1,0 1-1,1 0 1,0 0-1,0 1 1,6-1 104,-1 4-1035,-11 1-5891,-4 0 1026</inkml:trace>
  <inkml:trace contextRef="#ctx0" brushRef="#br0" timeOffset="15562.211">2646 234 4385,'0'0'1908,"0"0"-385,0 0-341,0 0-295,0 0-60,0 0 34,-3 0 1143,3 0 696,28 1-2576,0-1-1,0-2 1,0-1 0,-1-1 0,25-7-124,-45 9-46,0 0 0,1 1 0,-1-1 0,0 2 1,1-1-1,1 1 46,-5-2-8,-1-1 0,0 1-1,0-1 1,0 0 0,-1 0 0,1 0 0,-1 0 0,1 0 0,-1-1 0,1-1 8,-3 5 8,3 0-10,-3 0-31,0 0 16,0 0 30,0 0 44,0 0 27,0 0 43,0 0 61,0 0 25,0 0 42,0-3-205,-1-1 1,0 1-1,0-1 0,0 1 1,0 0-1,-1-1 0,1 1 1,-1 0-1,0 0 0,0 0 1,0 0-1,0 1 0,-1-1 1,1 0-1,-1 1 0,1 0 1,-4-2-51,1-1-27,0 0 1,0 0 0,1-1-1,0 1 1,-3-5 26,-5-11 286,6 13-946,7 13-3259,6 4 2499,3-5-1190</inkml:trace>
  <inkml:trace contextRef="#ctx0" brushRef="#br0" timeOffset="16501.769">3325 0 3473,'0'0'1779,"0"0"-491,0 0-232,0 0-156,0 0-97,0 0-7,-11 7 2697,3 299-1663,-10 84-1318,16-293 460,3-70-884,-1-1 0,-2 1-1,0-1 1,-2 1 0,-6 22-88,-5-5 19,3 1 0,2 0 1,2 1-1,1 0 0,2 16-19,5-62-35,0 0 14,0 0-20,0 0 10,0 0 63,0-27-341,11-27-9260,-11 40 2626</inkml:trace>
  <inkml:trace contextRef="#ctx0" brushRef="#br0" timeOffset="17656.32">3767 754 4049,'0'0'2044,"0"0"-479,0 0-357,0 0-289,0 0-134,0 0-47,-9 0-31,-8 0-459,-7-1 635,0 1 1,-12 2-884,34-2 21,0 1 1,0 0-1,0 0 1,0 0 0,0 0-1,0 0 1,0 0-1,0 0 1,1 1-1,-1-1 1,0 1-1,1-1 1,-1 1 0,1 0-1,0 0 1,0-1-1,-1 1 1,1 0-1,0 1-21,-19 43 478,16-36-312,-3 12 14,1 0 0,1 0-1,1 1 1,1 0 0,1 0 0,1-1-1,1 1 1,1 0 0,1 5-180,-2-24-24,1 1 0,-1-1 0,1 0 0,0 1 0,0-1 0,0 0 0,1 0 1,-1 0-1,1 0 0,0 0 0,1 0 0,-1 0 0,0-1 0,1 1 0,0-1 0,0 1 0,0-1 0,0 0 0,1 0 0,-1-1 1,1 1-1,-1-1 0,1 0 0,0 0 0,0 0 0,0 0 0,0-1 0,1 1 0,-1-1 0,0 0 0,0 0 0,4 0 24,-4-1-276,0 0 0,0-1-1,0 1 1,0-1-1,0 1 1,0-1 0,0 0-1,-1-1 1,1 1-1,0-1 1,-1 1 0,1-1-1,-1 0 1,0 0-1,1-1 1,-1 1-1,0-1 1,0 1 0,0-1-1,-1 0 1,1 0-1,-1-1 1,2-2 276,16-21-5465</inkml:trace>
  <inkml:trace contextRef="#ctx0" brushRef="#br0" timeOffset="18158.297">4057 720 6409,'0'0'1705,"0"0"-586,0 0-315,0 0-123,0 0-138,0 0-61,-10 19 56,-30 60-31,37-74-417,0 1 1,1 0-1,-1 1 0,2-1 0,-1 0 1,1 1-1,0-1 0,0 1 0,1-1 1,-1 1-1,2-1 0,-1 1 0,1 4-90,1 15 214,-3-6-108,1-14-95,-1 0 0,1 0 0,0 0 0,0 0 0,1-1 0,1 7-11,1-11-45,1-1 0,-1 1 0,1-1 0,-1 0 1,1 0-1,-1 0 0,1 0 0,-1-1 0,3 0 45,-3 0-4,-1 0-1,0 0 1,1 0-1,-1 0 1,0-1-1,1 1 1,-1-1-1,0 1 1,0-1-1,0 0 1,-1 0-1,1 0 1,0 0-1,-1 0 1,1-1-1,-1 1 5,23-43 41,-18 31-23,-1 3-25,0 0 1,-1 0-1,-1 0 1,0-1 0,-1 1-1,0-1 1,0 0-1,-1 1 1,-1-1-1,0 0 1,-1-7 6,0 17-17,0 0-1,1 1 1,-1-1-1,0 0 1,-1 0-1,1 0 1,0 1 0,0-1-1,-1 1 1,1-1-1,-1 1 1,1 0 0,-1-1-1,0 1 1,1 0-1,-1 0 1,0 0 0,0 0-1,0 0 1,0 1-1,0-1 1,0 1-1,0-1 1,0 1 0,0-1-1,0 1 1,-1 0 17,-3-1-128,1 0 1,-1 1 0,0 0-1,0 0 1,1 0-1,-1 0 1,0 1-1,1 0 1,-1 0 0,0 1 127,4-1-89,0 0-1,1 0 1,-1 1 0,0-1 0,1 1 0,-1-1 0,1 1 0,0 0 0,-1-1 0,1 1 0,0 0 0,0 0 0,0 0 0,0 0 0,1 0 0,-1 0 0,0 0 0,1 0 0,-1 0 0,1 0 0,0 0-1,0 1 1,0-1 89,0 58-1775,1-41 1122,-1 33-1536</inkml:trace>
  <inkml:trace contextRef="#ctx0" brushRef="#br0" timeOffset="18742.445">4510 560 5393,'0'0'1575,"0"0"-203,0 0-271,0 0-385,0 0-188,0 0-119,-18 17-37,-56 55 106,70-69-425,1 1-1,-1 0 1,1 0-1,0 0 1,0 0 0,0 1-1,1-1 1,0 1 0,0 0-1,0-1 1,0 1 0,1 0-1,-1 0 1,1 0 0,1 0-1,-1 0 1,1 1 0,0-1-1,0 0 1,0 0-1,1 4-52,0 10 48,-1-17-50,1-1 0,-1 1 0,0 0 0,1 0-1,0-1 1,-1 1 0,1 0 0,0-1-1,0 1 1,0-1 0,0 1 0,0-1 0,0 1-1,0-1 1,1 0 0,-1 0 0,0 0-1,1 1 1,-1-1 0,1 0 0,0 0 2,44 22-47,-12-6 76,-31-15-20,0 0 0,0 0 0,0 1 0,0-1 0,0 1 0,0 0 0,-1 0 0,1 0 0,-1 0 0,0 0 0,0 0 0,0 1-1,-1-1 1,1 1 0,0 1-9,-1 2 31,0 0 0,0 0 0,0 0-1,-1 0 1,0 0 0,-1 0 0,1 0 0,-2 2-31,1-2-12,-1 0 1,0 0-1,-1 0 1,1 0-1,-1 0 1,0-1 0,-1 1-1,0-1 1,0 0-1,-2 2 12,3-4-125,1-1 1,-1 0-1,0 0 0,0 0 0,0 0 0,0 0 0,0-1 0,-1 1 0,1-1 0,-1 0 1,1 0-1,-1 0 0,0 0 0,0-1 0,0 0 0,0 0 0,0 0 0,0 0 0,-1 0 125,5-2-139,-1 1-1,0 0 0,1-1 0,-1 1 0,1-1 1,-1 1-1,0-1 0,1 1 0,-1-1 0,1 1 0,-1-1 1,1 0-1,-1 1 0,1-1 0,0 0 0,-1 1 1,1-1-1,0 0 0,0 1 0,-1-1 0,1 0 1,0 0-1,0 0 0,0 1 0,0-1 0,0 0 1,0 0-1,0 1 0,0-1 0,0 0 0,0 0 1,1 1-1,-1-1 0,0 0 0,0 0 0,1 1 140,-1-7-896,0-20-3333</inkml:trace>
  <inkml:trace contextRef="#ctx0" brushRef="#br0" timeOffset="19633.187">5054 567 4353,'0'0'1484,"0"0"-693,0 0 112,-11 36 248,-33 115-250,39-133-660,0 1-1,1 0 1,1 0-1,0 0 0,2 0 1,0 0-1,2 10-240,-1 6 328,0-31-295,0 0-1,0 0 1,1 0-1,-1-1 1,1 1-1,0 0 1,0 0-1,0-1 1,0 1-1,1 0 1,0-1-1,-1 1 1,1-1-1,1 0 1,-1 0-1,0 1 1,2 0-33,0-1 17,-1 0 1,1 0-1,0-1 1,0 0-1,0 0 1,0 0-1,0 0 1,0 0-1,1-1 1,-1 0-1,0 0 1,1 0-1,-1 0 1,1-1-1,1 0-17,10 1 46,0 0 0,0-1 0,-1-1 0,3-1-46,-12 1 7,0-1 1,1 1-1,-1-1 0,0 0 1,-1 0-1,1-1 0,0 0 1,-1 0-1,1 0 0,-1-1 0,4-3-7,3-4 28,0 0 1,-1-2-1,0 1 0,-1-1 0,0-1 0,-1 0 0,-1 0 0,0-1 0,-1 0 0,0 0 0,-1 0 0,-1-1 0,-1 0 0,0 0 1,-1-1-1,-1 1 0,0-1 0,-1 1 0,-1-5-28,0-8 47,1 14 255,-1 0 0,0 1 1,-1-1-1,-1 1 0,-3-15-302,4 25 37,0 0 0,-1 1 0,1-1 0,-1 0 0,0 1 0,0-1 0,0 1 0,-1 0 0,1 0-1,-1 0 1,1 0 0,-1 0 0,0 0 0,0 1 0,0-1 0,-1 1 0,1 0 0,-1 0 0,1 0 0,-1 1 0,0-1 0,1 1-1,-1 0 1,-1 0-37,-4-2-6,-1 1-1,0 1 0,0 0 0,0 1 1,0-1-1,0 2 0,0 0 0,0 0 1,0 0-1,0 1 0,1 1 0,-1 0 1,1 0-1,-1 1 0,1 0 1,0 1-1,1 0 0,-1 0 0,1 1 1,-6 5 6,-5 4-21,2 2 1,0 0-1,1 1 1,1 0-1,0 1 1,2 1-1,0 1 1,0 2 20,12-22-18,-1 2-67,0 1 0,0-1 0,0 1 0,1 0-1,-1 0 1,1-1 0,0 1 0,0 0-1,0 4 86,7-9-42,15-7 189,-1 0-1,0-2 1,3-2-147,35-17 236,-2 6 192,36-10-428,-14 15-1074,-59 15-1342,1 0-1,18 2 2417,-29 1-5626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3.514"/>
    </inkml:context>
    <inkml:brush xml:id="br0">
      <inkml:brushProperty name="width" value="0.05" units="cm"/>
      <inkml:brushProperty name="height" value="0.05" units="cm"/>
    </inkml:brush>
  </inkml:definitions>
  <inkml:trace contextRef="#ctx0" brushRef="#br0">0 227 1480,'0'0'2840,"0"0"-1211,0 0-480,0 0-33,0 0-183,0 0-143,0 0-66,15-25-33,45-81-8,-56 99-523,0 0 1,0 0 0,1 0 0,-1 0-1,1 1 1,1 0 0,-1 0 0,1 0-1,1 1 1,-1 0 0,0 0 0,1 1-1,0-1 1,1 1-161,0 2 47,0 0 0,1 0-1,-1 1 1,0 0 0,1 0 0,-1 1-1,0 1 1,1-1 0,-1 1-1,4 1-46,-6-1 18,0 0-1,0 0 0,0 1 0,-1 0 1,1 0-1,0 1 0,-1-1 0,1 1 1,-1 1-1,0-1 0,0 1 0,-1-1 0,1 1 1,-1 1-1,1-1 0,-1 1 0,0-1 1,-1 1-1,1 0 0,-1 1 0,0 0-17,3 5 19,-1 1-1,0-1 1,0 1-1,-2 0 1,1 1-1,-2-1 1,1 0-1,-2 1 1,1 11-19,0-7 9,-2 0 0,0 0 1,0 0-1,-2-1 0,0 1 1,-1 0-1,-1-1 0,0 1 1,-7 14-10,-3-1 12,-2-1 1,-1-1 0,-1-1 0,-14 16-13,22-30 2,-1-1 0,-1 0 0,0 0 0,0-1 0,-2 0 0,1-2 0,-1 1 1,0-1-1,-1-1 0,0-1-2,10-5 30,1-1 0,-1 1 0,0-1 1,0 0-1,1-1 0,-1 1 0,0-1 0,0 0 1,-1 0-31,5 0 142,1 0-24,0 0-70,0 0-94,1 1 31,-1-1-1,0 1 0,1 0 0,-1-1 0,1 1 0,-1-1 0,1 1 0,-1-1 1,1 1-1,0-1 0,-1 1 0,1-1 0,-1 0 0,1 1 0,0-1 0,-1 0 0,1 1 1,0-1-1,0 0 0,-1 0 0,1 0 0,0 1 0,0-1 0,-1 0 0,1 0 1,0 0 15,27 3 58,-23-2-88,88 6 14,71-4 16,-147-3-114,-16 27-3777,-1-15 563,0-4-2381</inkml:trace>
  <inkml:trace contextRef="#ctx0" brushRef="#br0" timeOffset="666.732">616 196 3305,'0'0'1845,"0"0"-136,0 0-56,0 0-118,0 0-130,0 0-169,0 0-168,0 0-182,0 6 238,-1 12-938,-1 0 0,-1 0 1,0-1-1,-2 1-186,-8 58 330,9 103-126,4-135-199,0-40-7,0 1 0,0-1-1,1 0 1,-1 1-1,1-1 1,0 0 0,0 1-1,0-1 1,0 0-1,1 0 1,0 0 0,1 2 2,-2-4-12,1 0 0,0-1 1,0 1-1,0 0 0,0-1 1,0 1-1,0-1 0,0 1 1,1-1-1,-1 0 0,0 0 1,1 0-1,-1 0 0,1-1 1,-1 1-1,1-1 0,-1 1 1,1-1-1,-1 0 0,1 0 1,0 0-1,0 0 12,0-1 3,0 0 0,0 1 0,-1-1 0,1 0 0,0-1 1,0 1-1,-1 0 0,1-1 0,0 1 0,-1-1 0,0 0 0,1 0 0,-1 0 1,0 0-1,0 0 0,0-1 0,0 1 0,0 0 0,0-3-3,35-58 143,-29 48-112,1-2-7,0 0 0,-1 0-1,-1-1 1,-1 0-1,0-1 1,-2 1 0,0-1-1,0 0 1,-2 0 0,-1 0-1,0-1 1,-1 1-1,-1 0 1,-2-3-24,2 15-12,-1 0-1,-1 1 0,1 0 1,-1-1-1,0 1 1,-1 0-1,1 1 1,-1-1-1,0 0 1,-1 1-1,-1-2 13,4 5-48,0-1 0,0 1 0,0 0-1,0 0 1,0 0 0,-1 1 0,1-1 0,0 0-1,-1 1 1,0 0 0,1-1 0,-1 1 0,0 0 0,1 0-1,-1 0 1,0 1 0,0-1 0,0 1 0,0 0-1,0 0 1,0 0 0,1 0 0,-1 0 0,0 0-1,0 1 1,0-1 0,-2 2 48,4-1-57,-1 0 0,1 0 1,0 0-1,0 0 0,-1 1 0,1-1 0,0 0 0,0 1 0,0-1 1,0 1-1,1-1 0,-1 1 0,0 0 0,1-1 0,-1 1 0,1 0 1,-1-1-1,1 1 0,0 0 0,0 0 0,0 0 57,-2 44-493,2-34 313,0 181-5134,0-143-1339</inkml:trace>
  <inkml:trace contextRef="#ctx0" brushRef="#br0" timeOffset="1376.903">1050 220 1672,'0'0'3457,"0"0"-1767,0 0-634,0 0-261,0 0-203,0 0-77,-4 13 10,-3 11 7,2 0-1,1 1 1,0 0-1,1 24-531,1 9 908,1-37-700,0 1 1,1-1 0,1 1-1,1-1 1,4 20-209,-4-36 1,0 1-1,0-1 1,1 0 0,-1 0-1,1-1 1,0 1 0,1 0-1,1 1 0,-5-5 3,1 0-1,0 0 1,0 0 0,0 0-1,-1 0 1,1 0-1,0 0 1,0-1 0,1 1-1,-1 0 1,0 0-1,0-1 1,0 1 0,0-1-1,1 1 1,-1-1-1,0 0 1,0 1 0,1-1-1,-1 0 1,0 0-1,1 0 1,-1 0 0,0 0-1,1 0 1,-1 0 0,0 0-1,0-1 1,1 1-1,-1 0 1,0-1 0,0 1-1,1-1 1,-1 1-1,0-1 1,0 0 0,0 0-1,0 1 1,1-2-3,13-13 155,-1 0 1,-1-1-1,0 0 0,-2-1 1,4-7-156,49-93 150,-57 103-73,0-1 0,-1 1 1,2-12-78,-7 21 91,1-1 1,-1 1-1,0 0 1,0-1-1,-1 1 1,0-1-1,0 1 0,0-1 1,-1 1-1,0-1 1,0 1-1,-1-4-91,0 6 11,-1 0 0,0 0-1,1 0 1,-1 0 0,0 1-1,-1-1 1,1 1 0,0 0-1,-1 0 1,1 0 0,-1 0-1,0 1 1,0-1 0,1 1-1,-1 0 1,-1 0-11,-8-4-33,3 2-85,0 0 1,0 1 0,0 0-1,0 0 1,-1 1-1,1 0 1,-8 1 117,17 0-40,0 1 0,0-1-1,0 1 1,0-1 0,0 1 0,1-1 0,-1 1-1,0-1 1,0 1 0,0 0 0,1-1-1,-1 1 1,0 0 0,1 0 0,-1-1 0,0 1-1,1 0 1,-1 0 0,1 0 0,0 0-1,-1 0 1,1 0 0,0 0 0,-1 0-1,1 0 1,0 0 0,0 0 40,-6 34-507,5-27 272,-6 34-1226,-1-2-1218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6.299"/>
    </inkml:context>
    <inkml:brush xml:id="br0">
      <inkml:brushProperty name="width" value="0.05" units="cm"/>
      <inkml:brushProperty name="height" value="0.05" units="cm"/>
    </inkml:brush>
  </inkml:definitions>
  <inkml:trace contextRef="#ctx0" brushRef="#br0">189 392 4185,'0'0'2110,"0"0"-321,0 0-332,0 0-298,0 0-221,0 0-247,-5 0-225,2 0-440,-3-1 105,0 1 0,1 0 0,-1 0-1,0 1 1,1 0 0,-1 0-1,1 0 1,-1 1 0,1-1-1,0 1 1,-1 1 0,1-1-1,0 1 1,0 0 0,0 0-131,-3 4 37,0 1 0,1 0 0,-1 1 0,1 0 0,1 0 0,0 0 0,0 1 0,1 0 0,0 0 0,1 0 0,0 0 0,0 1 0,-1 9-37,1-2-7,1 0 1,1 0-1,1 1 0,0-1 1,1 0-1,1 1 1,1-1-1,1 2 7,-3-16-39,1 0 1,0 0 0,1 0-1,-1 0 1,1-1-1,-1 1 1,1 0-1,0-1 1,0 1 0,1-1-1,-1 0 1,1 0-1,0 1 1,-1-2-1,1 1 1,1 0 0,-1-1-1,0 1 1,1-1-1,-1 0 1,1 0-1,-1-1 1,1 1 0,0-1-1,0 1 1,0-1-1,0 0 39,15 2-344,-1 0 0,1-1 0,0-1 0,-1-1 0,9 0 344,0-1-391,-12 0 10,1-1-1,-1 0 1,0-1-1,0 0 1,-1-2-1,1 0 0,-1 0 1,0-1-1,0-1 1,7-5 381,22-12-3037</inkml:trace>
  <inkml:trace contextRef="#ctx0" brushRef="#br0" timeOffset="516.707">525 480 7666,'0'0'2144,"0"0"-574,0 0-439,0 0-326,0 0-183,0 0-182,0 24 167,-1 0-520,-1 27-19,2-48-82,0-1 0,1 1 0,-1-1-1,0 1 1,1-1 0,0 1 0,-1-1 0,1 0 0,0 1 0,0-1 0,0 0 0,1 1 0,-1-1 0,0 0 0,2 1 14,-1-2-41,-1 0 0,0 0 0,1 0 0,0 0 1,-1-1-1,1 1 0,0-1 0,-1 1 0,1-1 1,0 1-1,-1-1 0,1 0 0,0 0 1,0 0-1,-1 0 0,1 0 0,0 0 0,0-1 1,-1 1-1,1-1 0,1 0 41,1 0-2,-1 0 0,0 0 1,0 0-1,0-1 0,0 0 0,0 1 0,0-1 0,0 0 1,0-1-1,0 0 2,21-21 151,35-40 3,-54 58-103,-1 0 0,1 0 0,-2 0 0,1 0 0,-1-1 1,0 1-1,0-1 0,0 0 0,-1 0 0,0-2-51,-2 8 32,1 0 0,-1 0 0,0 0-1,0 0 1,0 0 0,0-1 0,0 1 0,0 0 0,0 0 0,0 0 0,0 0 0,0 0 0,-1-1-1,1 1 1,0 0 0,-1 0 0,1 0 0,-1 0 0,1 0 0,-1 0 0,1 0 0,-1 0-1,0 0 1,0 1 0,0-2-32,-2 1 38,0 0 0,0-1 0,0 1 0,0 0 0,0 0 0,0 1 0,0-1 0,-3 0-38,4 1-4,-25-3-45,1 1 0,-1 1 0,-10 2 49,-1 0-294,36-1 280,0 0 0,0 0 1,1 1-1,-1-1 0,0 1 0,1-1 0,-1 1 0,1 0 1,-1-1-1,1 1 0,-1 0 0,1 0 0,-1 0 1,1 0-1,0 0 0,0 0 0,-1 1 0,1-1 1,0 0-1,0 1 0,0-1 0,0 0 0,0 1 0,1 0 1,-1-1-1,0 1 0,1-1 0,-1 1 0,1 0 1,0-1-1,-1 1 0,1 0 0,0 0 14,-2 11-70,1 0 0,1 0-1,0 0 1,1 6 70,0 2-61,-2 78-3917,-2-80-1131</inkml:trace>
  <inkml:trace contextRef="#ctx0" brushRef="#br0" timeOffset="1124.626">1102 147 5033,'0'0'3952,"0"0"-2517,0 0-629,0 0-257,0 0-152,0 0-54,-24 28-57,-78 90-58,37-36 603,60-73-640,0 0-1,1 0 1,0 0-1,0 1 0,-1 5-190,4-12 11,0-1-1,0 1 0,0 0 1,1-1-1,-1 1 0,1 0 0,0 0 1,0 0-1,0 0 0,0-1 0,0 1 1,1 0-1,-1 0 0,1 2-10,0-3-9,0-1 0,0 1 0,0-1 0,0 1 0,0-1 0,0 1 0,1-1 0,-1 0 0,0 0 0,1 0 0,-1 0 0,1 0 0,-1 0 0,1 0 0,-1 0 0,1 0 0,0-1 0,-1 1 0,1-1 0,0 1 0,0-1 0,0 0 9,50 9-55,16 4 51,-67-12 20,0 0 0,0 0 0,0 1 0,0-1 0,-1 0 1,1 1-1,0-1 0,-1 0 0,1 1 0,0-1 0,-1 1 0,0-1 0,1 1 0,-1-1 0,0 1 0,0-1 0,0 1 0,0 0 0,0-1 0,0 1 1,-1 1-17,-2 35 380,1-32-353,-1-1 0,1 1 1,-1 0-1,-1-1 0,1 1 1,-1-1-1,0 0 0,0 0 1,0 0-1,-1-1 1,0 1-28,1-1-108,1-1 0,-1 0 0,0 1 0,0-2 1,0 1-1,0 0 0,-1-1 0,1 0 0,-1 0 1,1 0-1,-1-1 0,0 1 0,0-1 0,-3 0 108,8-24-5497,0 9-21</inkml:trace>
  <inkml:trace contextRef="#ctx0" brushRef="#br0" timeOffset="1834.973">1536 62 7074,'0'0'2209,"0"0"-1080,0 0-501,0 0-55,0 0-90,0 0-203,10-7-116,1 0-69,0 0 0,0 1-1,0 0 1,0 1 0,1 0 0,0 0 0,0 2 0,1-1-1,-1 1 1,5 1-95,-13 1 25,4 1 6,0-1 0,0 1-1,0 1 1,0-1 0,1 2-31,-6-2 1,-1 1-1,0-1 1,0 1 0,1 0 0,-1 0 0,0 0 0,0 1 0,0-1 0,0 0 0,0 1 0,0-1 0,0 1-1,-1-1 1,1 1 0,-1 0 0,1 0 0,-1 0 0,2 2-1,0 2 3,0 1 0,0 0-1,-1 0 1,0 0 0,0 0 0,0 0 0,-1 0-1,0 1 1,-1-1-3,1 72 50,-2-42-37,0-20 4,-1-1 0,0 1 0,-2 0 0,0-1 1,-1 1-1,0-1 0,-1 0 0,-1-1 0,-1 0 0,-8 14-17,-19 25 112,-2-1 0,-14 11-112,30-37 36,4-5 15,-1-1-1,-1 0 1,-13 9-51,26-25 41,0 0 0,0 0 0,0-1 0,-1 0-1,0 0 1,1 0 0,-2-1 0,1 0 0,0 0 0,-1-1 0,1 1 0,-1-2-1,0 1 1,1-1 0,-1-1-41,7 0 8,0-1 0,0 0-1,0 0 1,0 0 0,1 0-1,-1 1 1,0-1 0,0 0-1,1 0 1,-1 0 0,1-1-1,-1 1 1,1 0 0,0 0-1,-1 0 1,1 0 0,0 0-1,0-1 1,0 1 0,0 0 0,0 0-1,0 0 1,0 0 0,0-1-1,0 1 1,1 0-8,1-39-50,-1 35 39,0 1 0,0-1 0,1 1 0,-1 0 1,1-1-1,0 1 0,0 0 0,0 0 1,1 0-1,0 0 0,-1 1 0,1-1 0,1 1 1,-1 0-1,0 0 0,1 0 0,0 0 1,-1 0-1,1 1 0,0-1 0,0 1 1,1 0-1,-1 1 0,0-1 0,1 1 0,-1 0 11,14-4-13,0 1-1,0 1 0,0 1 0,0 1 1,0 0-1,1 2 14,247 5-1071,-264-6 855,0 0 1,0 0-1,1 0 1,-1 0-1,0 1 0,0-1 1,0 1-1,0-1 1,0 1-1,0 0 0,0-1 1,0 1-1,0 0 0,0 0 1,0 1-1,-1-1 1,1 0-1,0 1 216,3 2-4289</inkml:trace>
  <inkml:trace contextRef="#ctx0" brushRef="#br0" timeOffset="2319.769">2065 303 6769,'0'0'2880,"0"0"-1069,0 0-708,0 0-343,0 0-177,0 0-237,-4 12 33,-4 13 44,2 0 0,0 1-1,2 0 1,1 0 0,0 15-423,2-31 34,2 0 0,-1 1 0,1-1 0,1 0 1,0 0-1,0 0 0,1 0 0,4 8-34,-6-15-1,1 1 0,0-1 0,0 1 0,1-1 1,-1 0-1,1 0 0,0 0 0,-1 0 0,1-1 0,0 1 0,1-1 0,-1 0 1,0 0-1,1 0 0,-1 0 0,1 0 0,0-1 0,-1 0 0,1 0 0,0 0 1,0 0-1,0 0 0,0-1 0,3 1 1,2-1 18,-1 1-1,0-1 1,0-1 0,1 1 0,-1-1-1,2-1-17,-6 1 16,0-1 0,-1 1-1,1 0 1,0-1 0,-1 0-1,0 0 1,1 0 0,-1 0-1,0-1 1,0 1-1,0-1 1,0 0 0,-1 0-1,1 0-15,9-14 18,-1 1-1,-1-1 1,0-1-1,-1 0 0,-1 0 1,-1-1-1,-1 0 1,0 0-1,-1-1 1,-2 0-1,0 1 0,0-1 1,-2 0-1,-1 0 1,0 0-1,-2 0 0,-2-15-17,2 26-28,-1 1-1,1-1 0,-2 1 1,1-1-1,-1 1 0,0 0 1,-1 1-1,0-1 0,0 1 1,-1 0-1,1 0 0,-2 0 1,1 1-1,-1 0 0,0 0 1,0 1-1,-2-2 29,-1 1-218,-1 0 0,1 0 0,-1 1 0,-1 0 0,1 1 0,0 0 0,-1 0 0,0 2 0,0-1 0,0 2 0,0-1 0,-5 2 218,14 0-69,1 0 1,-1 1-1,1-1 0,-1 1 0,1 0 1,0 0-1,-1 0 0,1 0 0,0 0 1,0 0-1,0 1 0,0-1 1,0 1-1,0-1 0,0 1 0,0 0 1,1 0-1,-1 0 0,1 0 0,-1 0 1,1 0-1,0 0 0,0 0 0,0 0 1,0 1-1,0-1 0,0 2 69,-4 10-254,1 0 0,1 0 0,1 0-1,-1 6 255,1-9-313,-6 48-2618,1-7-3603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30.222"/>
    </inkml:context>
    <inkml:brush xml:id="br0">
      <inkml:brushProperty name="width" value="0.05" units="cm"/>
      <inkml:brushProperty name="height" value="0.05" units="cm"/>
    </inkml:brush>
  </inkml:definitions>
  <inkml:trace contextRef="#ctx0" brushRef="#br0">1 4 4017,'0'0'2630,"0"0"-918,0 0-696,0 0-388,0 0-158,0 0-162,0 3-83,0-3-198,0 1-1,0 0 0,0 0 1,0-1-1,0 1 0,0 0 0,0 0 1,0-1-1,1 1 0,-1 0 1,0 0-1,0-1 0,1 1 1,-1 0-1,0-1 0,1 1 1,-1 0-1,0-1 0,1 1 0,-1 0 1,1-1-1,-1 1 0,1-1 1,0 1-1,-1-1 0,1 1 1,-1-1-1,1 0-26,26 3 1273,-17-3-1080,20-1-64,-1-1-1,0-1 0,0-1 0,8-3-128,-16 3-547,-1 1 1,1 1-1,0 1 1,4 0 546,-23 9-2538,-2 1-395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29.822"/>
    </inkml:context>
    <inkml:brush xml:id="br0">
      <inkml:brushProperty name="width" value="0.05" units="cm"/>
      <inkml:brushProperty name="height" value="0.05" units="cm"/>
    </inkml:brush>
  </inkml:definitions>
  <inkml:trace contextRef="#ctx0" brushRef="#br0">114 377 1712,'0'0'3561,"0"0"-1702,0 0-621,0 0-303,0 0-233,0 0-79,0 0-488,0-1 0,0 1-1,0 0 1,0-1 0,0 1-1,0-1 1,-1 1-1,1 0 1,0-1 0,1 1-1,-1-1 1,0 1 0,0 0-1,0-1 1,0 1 0,0-1-1,0 1 1,0 0 0,1-1-1,-1 1 1,0 0-1,0-1 1,0 1 0,1 0-1,-1-1 1,0 1 0,1-1-135,33-3 277,0 0 0,1 2 0,0 2 1,19 2-278,19 0-49,-52-2-424,-21 0-6908,-13 0 37</inkml:trace>
  <inkml:trace contextRef="#ctx0" brushRef="#br0" timeOffset="1256.247">1 238 184,'0'0'3776,"0"0"-1887,0 0-735,0 0-275,0 0-67,0 0-55,3-5 5451,13-22-5491,16-36-215,-22 41-485,1 1 0,1-1 0,0 2 0,16-19-17,-27 38-28,0-1-1,0 1 1,0 0-1,0 0 1,0 0-1,0 0 1,1 0-1,-1 0 1,0 0-1,1 0 1,-1 1-1,0-1 1,1 0-1,-1 1 1,1-1-1,-1 1 1,1-1-1,-1 1 1,1 0-1,-1 0 1,1 0-1,0 0 1,-1 0-1,1 0 1,-1 0-1,1 0 1,-1 1-1,1-1 1,-1 1-1,1-1 1,-1 1-1,1-1 1,-1 1-1,1 0 1,-1 0-1,0 0 1,0 0-1,1 0 0,0 1 29,5 5-42,0 0 0,0 1 0,-1 0-1,0 0 1,4 8 42,-3-6 43,-1 0-44,1 0 0,0 0 0,1-1 0,0 0-1,8 7 2,-12-13-6,0 0-1,1-1 1,-1 1-1,0-1 0,1 0 1,0 0-1,-1 0 0,1-1 1,0 1-1,0-1 0,0-1 1,0 1-1,-1 0 0,1-1 1,2 0 6,-6 0 23,1 0 0,-1-1 0,0 1 0,0 0 1,1 0-1,-1-1 0,0 1 0,0-1 0,1 1 1,-1-1-1,0 1 0,0-1 0,0 0 0,0 0 1,0 1-1,0-1 0,0 0 0,0 0 0,0 0 1,0 0-1,0-1-23,14-27 102,-14 25-178,1 0 0,0 0 0,0 0-1,1 0 1,-1 0 0,1 0 0,0 0 76,9-7-983,0 0 1,1 1 0,1 0-1,0 2 1,0-1 0,0 2 0,12-5 982,1-2-5740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1:43.318"/>
    </inkml:context>
    <inkml:brush xml:id="br0">
      <inkml:brushProperty name="width" value="0.05" units="cm"/>
      <inkml:brushProperty name="height" value="0.05" units="cm"/>
    </inkml:brush>
  </inkml:definitions>
  <inkml:trace contextRef="#ctx0" brushRef="#br0">430 1 440,'0'0'798,"0"0"-144,0 0-63,0 0-60,0 0-26,3 0 6377,2 1-3515,30 1-2975,-15 0-132,0 1 0,0 1-1,-1 0 1,1 2 0,-1 0-1,10 6-259,-11-6 212,3 3 25,-1 0-1,-1 2 1,18 12-237,40 20 434,-67-37-325,0-1 0,0 1 0,0 1 0,-1 0 0,0 0 0,-1 1 0,0 0 0,0 1 1,0-1-1,-1 1 0,-1 1 0,1 1-109,14 23 462,-2 2 0,12 31-462,-7-13 120,-14-29-60,-1 1 1,-1 0 0,3 21-61,-4-15 18,-1 4 17,-1 0 0,-2 1 1,-2-1-1,-2 0 0,-1 6-35,0 38-120,1-73 108,0-1 1,0 1-1,-1 0 1,0-1-1,0 1 1,-3 3 11,-6 23-39,6-13-1915,-3 20 945,8-39 890,0-1 47,0 0-15,0 0-4,0 0-21,0 0 20,0 0-2,0 0 16,0-16-3100,0 6 624,0-1-2340</inkml:trace>
  <inkml:trace contextRef="#ctx0" brushRef="#br0" timeOffset="1916.12">1 558 1360,'0'0'1319,"0"0"-171,0 0-185,0 0-65,0 0-111,0 0-191,0 0-125,0 0-51,0 0 44,0 0-32,0 0-75,0 0-42,0 0-75,0 0-44,0 0 18,0 0 47,0 0 24,0 0-41,0 0-12,0 0 8,0 0 38,0 0 33,13-4 570,-10 1-831,6-5 120,0 0 0,1 0 0,0 1 0,1 0-170,-6 4 14,0 1 1,0 0 0,0 0-1,0 0 1,0 1 0,0 0-1,0 0 1,0 0 0,1 1-1,-1 0 1,1 0-15,-3-1 4,0 1-1,-1 0 1,1 1-1,-1-1 1,1 0-1,-1 1 1,1-1-1,-1 1 1,1 0-1,-1 0 1,1 0 0,-1 0-1,0 0 1,1 1-1,-1-1 1,0 1-4,1 1 35,0 0 0,-1 0 0,1 1 0,-1-1 0,0 1 1,0-1-1,0 1 0,-1 0 0,1 0 0,-1 1-35,1-2 6,0 1 1,-1 0-1,0 0 0,1 1 0,-1-1 1,-1 0-1,1 0 0,-1 0 0,1 1 1,-1-1-1,0 0 0,-1 1 0,1-1 1,-1 0-1,0 0 0,0 1 1,0-1-1,-1 0 0,1 0 0,-1 0 1,0-1-1,0 1 0,0 0 0,-1-1 1,1 1-1,-1-1 0,0 0 0,0 0 1,0 0-1,0 0 0,0 0 0,-1-1 1,-2 2-7,-31 29 66,29-25 56,11-9-144,1 1 0,0-1 0,0 1 1,0 0-1,-1 0 0,1 0 0,3 1 22,1 0-9,-4-1 10,1 0-1,0 0 0,-1 0 0,1 1 0,-1 0 0,1 0 0,-1 0 1,1 1-1,-1-1 0,1 1 0,-1 0 0,1 1 0,-2-1 7,-1-1-1,-1 1 1,1 0-1,0 0 1,0 0-1,-1 0 1,1 0-1,-1 0 1,0 0-1,1 0 1,-1 1-1,0-1 1,0 0 0,-1 1-1,1-1 1,0 1-1,-1-1 1,1 1-1,-1 0 1,0-1-1,0 1 1,0 1-7,0 11 80,0-8-52,1-1 1,-2 0-1,1 0 1,0 1-1,-1-1 1,-1 0-1,1 0 0,-1 2-28,1-6 11,-1 1-1,1-1 1,-1 0-1,1 0 0,-1 0 1,0 0-1,0 0 1,0 0-1,0-1 0,0 1 1,0-1-1,0 1 0,0-1 1,-1 0-1,1 0 1,0 0-1,-1 0 0,1 0 1,-1 0-1,0-1 1,1 1-1,-2-1-10,-7 3 12,1 1 0,-1-1-1,1 2 1,0 0 0,1 0 0,-1 0 0,-2 3-12,-4 2 1,13-9-16,3-1-45,0 0-54,0 0-10,0 0-17,0 0-61,0-6-4605,0 6 1181</inkml:trace>
  <inkml:trace contextRef="#ctx0" brushRef="#br0" timeOffset="2875.629">331 645 2969,'0'0'1143,"0"0"-89,0 0 12,0 0-51,0 0-23,0 0-137,0 26 1375,0-11-2040,0 1-1,1 0 1,1-1 0,1 1 0,0-1 0,1 0-1,0 0 1,1 0 0,1 0 0,0-1 0,1 0 0,3 4-190,-7-15 20,-1 0 1,1 0 0,-1-1-1,1 1 1,0 0 0,0-1-1,0 0 1,1 1 0,-1-1 0,0-1-1,1 1 1,0 0 0,-1-1-1,1 0 1,0 0 0,-1 0-1,1 0 1,0 0 0,0-1-1,0 0 1,0 0 0,0 0 0,0 0-1,0 0 1,-1-1 0,1 0-1,2 0-20,-2-2 20,0 1 0,0-1-1,0 1 1,-1-1 0,1 0-1,-1-1 1,0 1 0,0-1-1,0 1 1,0-1 0,0 0-1,-1 0 1,0 0 0,0 0-1,0 0 1,1-3-20,-2-9 53,0 1 0,0-1 0,-2 0 0,0 0 0,0 0 0,-2 1 0,0-1 0,-3-8-53,2 12 16,0 1 1,0-1-1,-1 1 1,-1 0-1,0 1 1,0-1-1,-1 1 1,0 1-1,-1-1 1,0 1 0,-5-4-17,11 12 4,-1-1 1,1 1 0,-1 0 0,0 0 0,1 0 0,-1 1-1,0-1 1,0 1 0,1-1 0,-1 1 0,0 0 0,0 0-1,0 0 1,0 1-5,-45 4-228,44-4 213,2-1 9,1 1 1,-1 0 0,0-1-1,1 1 1,-1 0 0,1 0-1,-1 0 1,1 0 0,0 1 0,-1-1-1,1 0 1,0 1 0,0-1-1,0 0 1,0 1 0,0-1 0,0 1-1,0 0 1,0-1 0,0 1-1,1 0 1,-1 0 0,1-1 0,0 1-1,-1 0 1,1 0 0,0 1 5,-3 60-1308,3-51 178,0-11-73,0-1-553,0-1-876,0-1-1260</inkml:trace>
  <inkml:trace contextRef="#ctx0" brushRef="#br0" timeOffset="3911.576">562 313 3977,'0'0'1104,"0"0"-70,0 0-25,0 0 27,0 0-181,0 0-196,0 14-107,0 96 1026,0-108-1547,0 0 0,0 0 0,1 0 0,-1-1 0,0 1 0,1 0 0,-1 0 0,1-1 0,0 1 0,0 0 1,0-1-1,-1 1 0,1-1 0,1 1 0,-1-1 0,0 0 0,0 1 0,0-1 0,1 0 0,-1 0 0,1 0 0,-1 0 0,1 0 0,-1 0 0,1 0 0,0 0 1,-1-1-1,1 1 0,0-1 0,-1 1 0,3 0-31,6 0 112,1 1 0,-1-1 1,1 0-1,-1-1 0,3-1-112,-1 1 47,-11 0-32,1-1-1,-1 1 1,0-1-1,1 0 1,-1 1 0,0-1-1,1 0 1,-1 0 0,0 0-1,0 0 1,0 0 0,0 0-1,0 0 1,0-1 0,0 1-1,0 0 1,-1 0 0,1-1-1,0 1 1,-1 0-1,1-1 1,-1 1 0,1-1-1,-1 1 1,0-1 0,0 1-1,1-1 1,-1 1 0,0-2-15,3-50 257,-3 52-248,0-12-27,1 9 54,-1 0 1,0 0-1,0 0 1,-1-1-1,1 1 1,-1 0-1,0 0 1,0 0-1,-1-2-36,1 5 8,0 0 0,0-1 1,0 1-1,0 0 0,0 0 0,-1 0 0,1-1 0,0 1 1,-1 1-1,1-1 0,-1 0 0,1 0 0,-1 1 0,0-1 1,1 0-1,-1 1 0,1 0 0,-1-1 0,0 1 1,0 0-1,1 0 0,-1 0 0,0 0 0,1 0 0,-2 0-8,-15 0 80,-22 1-2035,38 0 1920,1 0-1,-1 1 0,0-1 0,1 1 0,-1-1 0,1 1 0,0 0 1,0 0-1,-1-1 0,1 1 0,0 0 0,0 2 36,-10 12-602,11-15 403,0-1-33,0 0-37,0 0-12,0 0-29,0 0 100,0 0-17,9 0-1407,-2 0-196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7:55.034"/>
    </inkml:context>
    <inkml:brush xml:id="br0">
      <inkml:brushProperty name="width" value="0.05" units="cm"/>
      <inkml:brushProperty name="height" value="0.05" units="cm"/>
    </inkml:brush>
  </inkml:definitions>
  <inkml:trace contextRef="#ctx0" brushRef="#br0">0 34 1064,'0'0'1581,"0"0"-509,0 0-168,0 0 4,0 0-5,1 0-779,5 2 8464,-5 1-7711,1 36-469,2 0 1,7 31-409,3 28 204,-14-90-187,17 184 684,-8 22-701,-9-214 154,0 0-9,0 0-44,0 0-36,0 0-62,0 34-747,0 41-1513,-1-119-1097,-2 20-1085</inkml:trace>
  <inkml:trace contextRef="#ctx0" brushRef="#br0" timeOffset="1140.408">446 139 7218,'0'0'1210,"0"0"-517,0 0-87,0 0-19,0 0 13,0 0-6,9 0 66,10-2-259,1-2 0,-1 0 1,0-1-1,0-1 0,-1 0 0,6-4-401,-11 4 55,0 2 0,0-1 1,0 2-1,0 0 0,1 0 0,-1 1 0,1 1 1,3 0-56,-16 2-1,0-1 1,0 0 0,-1 0-1,1 0 1,0 1 0,0-1-1,-1 0 1,1 1 0,0-1-1,-1 1 1,1-1 0,0 1-1,-1-1 1,1 1 0,-1-1-1,1 1 1,-1 0 0,1-1-1,-1 1 1,1 0 0,-1-1-1,1 1 1,-1 0 0,0 0-1,0-1 1,1 1 0,-1 0-1,0 0 1,0 0 0,0-1 0,4 28 69,-4-24-42,1 7 42,0 0-1,-1 0 1,-1 1 0,1-1-1,-2 0 1,1 0-1,-2 0 1,1 0 0,-2 0-1,1-1 1,-1 1-1,-1-1 1,0 0-1,-5 7-68,-33 44 172,-19 18-172,3-6 50,53-64-47,0-1 1,1 1 0,0 0 0,0 0-1,1 1 1,0 0 0,1-1-1,0 1 1,-1 7-4,1 1 81,1 0 0,1 0 0,1 0 0,1 18-81,1-26 24,0 0-1,1 0 1,0 0-1,1 0 0,0-1 1,0 1-1,1-1 1,0 0-1,0 0 1,1-1-1,1 0 0,-1 0 1,1 0-1,8 6-23,-10-11-15,0 0 0,1-1 0,-1 1-1,1-1 1,0 0 0,0-1 0,0 1 0,0-1-1,0 0 1,0-1 0,0 1 0,0-1 0,0-1-1,0 1 1,1-1 0,-1 0 0,0 0-1,-1-1 1,1 1 0,0-1 0,0-1 0,2-1 15,4-6-22,0 0 0,-1-1 0,0 0 1,0-1-1,-2 0 0,0-1 0,0 0 0,-1-1 1,0 1-1,-2-1 0,1-1 0,-2 1 1,0-1-1,0 0 0,-2-1 0,0 1 1,-1-1-1,0 1 0,-1-13 22,0 26 21,-1-1 1,0 0-1,-1 0 0,1 1 1,0-1-1,-1 0 1,1 0-1,-1 1 0,0-1 1,0 0-1,0 1 0,-1-2-21,1 3 14,0 0 0,-1-1 1,1 1-1,-1 0 0,1 0 0,-1 0 0,0 0 0,1 0 0,-1 0 0,0 0 1,0 0-1,0 1 0,1-1 0,-1 1 0,0-1 0,0 1 0,-1 0-14,-29-4 304,0 1 0,0 2 0,-17 2-304,-50-2 454,96 1-401,-1-1-1,0 0 1,0 1 0,0-1 0,1-1 0,-1 1 0,0 0-1,1-1 1,-1 0 0,1 0 0,0 0 0,0 0-1,-1 0 1,1-1 0,1 1 0,-1-1 0,0 0 0,1 0-1,-1 0 1,1-1-53,-25-23 55,22 23-141,0 0 0,0-1 0,1 1 0,-1-1 0,1 1 0,0-1 0,1-1 1,-1 1-1,1 0 0,0-1 0,0 0 0,1 0 0,-1 0 0,1 0 0,1 0 0,-1 0 1,1 0-1,0 0 0,1-1 0,-1 1 0,1 0 0,0-1 86,1-2-58,0-1-1,0 1 0,1 0 1,0 0-1,1 1 1,0-1-1,0 0 1,1 1-1,2-4 59,6-10-1041,1 0 0,14-17 1041,-26 39-35,-1-1 0,1 1-1,-1 0 1,0 0-1,1 0 1,-1-1-1,1 1 1,-1 0-1,1 0 1,-1 0-1,0 0 1,1 0 0,-1 0-1,1 0 1,-1 0-1,1 0 1,-1 0-1,1 0 1,-1 0-1,0 1 1,1-1-1,-1 0 1,1 0 0,-1 0-1,0 0 1,1 1-1,-1-1 1,0 0-1,1 1 1,-1-1-1,0 0 1,1 0-1,-1 1 1,0-1 0,1 0-1,-1 1 1,0-1-1,0 1 1,0-1-1,1 0 1,-1 1-1,0-1 1,0 1-1,0-1 36,15 27-11,-11-21-181,0 1-202,6 9-133,-1-11-3921,-9-5-587</inkml:trace>
  <inkml:trace contextRef="#ctx0" brushRef="#br0" timeOffset="2020.753">989 78 7946,'0'0'1781,"0"0"-539,0 0-114,0 0-160,0 0-214,0 0-109,0 0-35,0 0-51,0 0-59,0 0-47,0 0-45,0 0-37,25-1 303,30-7-391,-1-3 1,24-8-284,7-3 38,-76 21-42,1-1 0,-1 2 0,1-1 0,4 1 4,-5 0-49,-8 43-970,-1-41 1020,-6 284 140,1-217-118,-3 0 0,-2 0-1,-6 5-22,7-23-1351,1-4-7818,2-33 4312</inkml:trace>
  <inkml:trace contextRef="#ctx0" brushRef="#br0" timeOffset="2580.8">1695 733 496,'0'0'7695,"0"0"-5321,0 0-1790,0 0-81,0 0-14,0 0-121,0 1-304,0-1 0,0 0 0,0 0 0,0 0 0,0 0 0,0 1 0,0-1 0,0 0 0,1 0 0,-1 0 0,0 0 0,0 1 0,0-1 0,0 0 0,0 0-1,0 0 1,0 0 0,1 0 0,-1 0 0,0 1 0,0-1 0,0 0 0,0 0 0,0 0 0,1 0 0,-1 0 0,0 0 0,0 0 0,0 0 0,0 0 0,1 0 0,-1 0 0,0 0-1,0 0 1,0 0 0,0 0 0,1 0 0,-1 0 0,0 0 0,0 0 0,0 0 0,0 0 0,1 0 0,-1 0 0,0 0 0,0 0 0,0 0 0,0 0 0,1-1 0,-1 1-1,0 0 1,0 0 0,0 0 0,0 0 0,0 0 0,0 0 0,0-1 0,1 1-64,-1-45-565,0 35-278,0 30 667,0 47 1283,0-40-1392,0-22-1087,0-9-1208,0 0-2099</inkml:trace>
  <inkml:trace contextRef="#ctx0" brushRef="#br0" timeOffset="3451.113">2205 105 6081,'0'0'3397,"0"0"-1907,0 0-359,0 0-14,0 0-337,0 0-272,-9-13-102,-31-41-73,36 50-273,-1 0 1,1 1-1,-1-1 0,0 1 0,0 0 1,-1 1-1,1-1 0,-1 1 0,1 0 0,-1 0 1,0 0-1,1 1 0,-1 0 0,0 0 1,0 1-1,0 0 0,0 0 0,0 0 0,0 0 1,-2 2-61,-11-2 328,16 0-320,0 0 1,0 0 0,0 1 0,-1-1 0,1 1 0,0 0 0,0 0-1,0 0 1,0 0 0,0 0 0,0 1 0,0-1 0,1 1-1,-1 0 1,0-1 0,1 2 0,-1-1 0,1 0-9,-1 2 9,-1 0 0,1 1 0,0-1-1,1 0 1,-1 1 0,1 0 0,0 0 0,0 0 0,1 0 0,-2 4-9,0 13 16,0 1 1,1 1-1,1-1 1,2 21-17,-1-16 11,0-23-6,0 1 0,0 0 0,1-1-1,-1 1 1,1 0 0,0-1 0,1 1 0,0-1 0,0 0 0,0 1 0,0-1 0,1 0-1,-1 0 1,1-1 0,1 1 0,-1 0 0,1-1 0,0 0 0,0 0 0,0 0-1,0 0 1,1-1 0,-1 0 0,1 0 0,0 0 0,0 0 0,0-1 0,0 0-1,1 0 1,-1 0 0,0 0 0,3-1-5,-2 1 2,1-1 0,0-1 0,0 1 0,0-1 0,-1 0 0,1-1 0,5 0-2,-9 0 0,0 0 0,1 0 0,-1 0 0,0 0 0,0-1 0,0 1 0,0-1 0,0 0 0,0 0 0,0 0 0,0-1-1,-1 1 1,0 0 0,1-1 0,0-1 0,21-29-171,-1-2-1,-2 0 0,-1-3 172,-3 8 34,-10 23 1010,-3 12-413,0 23-160,-3-19-409,31 221 236,-12-79 123,30 110-421,-14-152-56,-33-104-518,-1-15-1016,-2 1 846,-1-1-1,0 1 1,0-1 0,0 1 0,-1 0 0,-2-3 744,-13-23-5493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28.436"/>
    </inkml:context>
    <inkml:brush xml:id="br0">
      <inkml:brushProperty name="width" value="0.05" units="cm"/>
      <inkml:brushProperty name="height" value="0.05" units="cm"/>
    </inkml:brush>
  </inkml:definitions>
  <inkml:trace contextRef="#ctx0" brushRef="#br0">208 279 6185,'0'0'2870,"0"0"-711,0 0-358,0 0-385,0 0-322,0 0-230,-5 3-184,-14 6-460,0 1-1,2 1 1,-1 1 0,1 1 0,1 0-1,-14 15-219,23-21-33,0 1 0,1-1-1,0 1 1,1 1-1,0-1 1,0 1 0,1-1-1,0 1 1,0 0 0,1 1-1,0-1 1,1 1-1,0-1 1,1 1 0,-1 0-1,2 6 34,-1-15-14,1 1 1,0-1-1,0 0 0,0 1 1,0-1-1,1 0 0,-1 0 1,0 1-1,0-1 0,1 0 1,-1 0-1,1 1 0,-1-1 1,1 0-1,-1 0 0,1 0 0,0 0 1,0 0-1,-1 0 0,2 0 14,0 1-14,0-1-1,0 0 1,1 0-1,-1-1 1,1 1-1,-1 0 1,1-1-1,-1 1 1,1-1-1,-1 0 1,2 0 14,56 0 6,-49-1-4,-1 1-1,0-1 1,1 2-1,-1-1 0,0 1 1,1 1-1,-1 0 1,0 0-1,0 1 1,0 1-1,-1-1 1,4 3-2,-10-3 3,0-1 1,0 1 0,-1 0 0,1 0-1,-1 0 1,1 1 0,-1-1 0,0 0-1,0 1 1,-1-1 0,1 1 0,-1 0-1,0 0 1,0 0 0,0-1 0,0 1-1,-1 0 1,1 0 0,-1 0-1,0 2-2,0 0 12,0 0 0,0 0 0,0 1 0,-1-1 0,0 0 0,0-1 0,-1 1 0,1 0 0,-1 0 0,-1-1 0,1 1 0,-1-1 0,-1 2-13,0-2-99,0-1 1,0 0 0,-1 0-1,1-1 1,-1 1-1,0-1 1,0 0 0,-1 0-1,1 0 1,-1-1-1,1 0 1,-1 0-1,0 0 1,1-1 0,-1 0-1,0 0 1,0-1-1,0 1 1,0-1 0,0 0-1,0-1 1,0 0-1,0 0 1,-2 0 98,7 0-70,-1 0 0,1 1 1,0-1-1,-1 0 0,1 0 1,0 0-1,-1 0 0,1 0 0,0 0 1,0 0-1,0-1 0,0 1 0,0 0 1,0 0-1,1-1 0,-1 1 1,0-1-1,1 1 0,-1-1 0,1 1 1,-1-1-1,1 1 0,0-1 0,-1 1 70,1-2-264,-1 1 0,1 0 0,0-1 0,0 1 0,-1 0 0,1-1 0,1 1 1,-1 0-1,0 0 0,1-1 0,-1 1 0,1 0 0,0 0 0,-1-1 0,1 1 0,0 0 0,1 0 264,14-15-4620</inkml:trace>
  <inkml:trace contextRef="#ctx0" brushRef="#br0" timeOffset="354.069">537 354 5569,'0'0'4297,"0"0"-2395,0 0-767,0 0-330,0 0-217,0 0-164,0 2-114,34 178 1566,-29-165-2974,-3-31-3689,-2-9-209</inkml:trace>
  <inkml:trace contextRef="#ctx0" brushRef="#br0" timeOffset="697.363">472 0 8706,'0'0'2440,"0"0"-1391,0 0-273,0 0-776,0 0-32,0 0-1257,0 0-1367,27 0-3569</inkml:trace>
  <inkml:trace contextRef="#ctx0" brushRef="#br0" timeOffset="1058.178">797 445 3289,'0'0'3911,"0"0"-2146,0 0-573,0 0-236,0 0-314,0 0-228,-1 15-63,-1 44 66,1-44 66,2-26-387,0 1 0,1-1-1,0 1 1,1 0 0,0-1 0,1 2-1,0-1 1,0 0 0,1 1-1,1 0 1,1-3-96,11-23 27,-15 29-38,10-24-47,2 1 0,2 1 0,6-9 58,-23 36 5,1 0-1,-1 0 1,0 1-1,1-1 1,-1 0-1,1 1 1,-1-1-1,1 1 1,-1-1 0,1 0-1,-1 1 1,1-1-1,-1 1 1,1-1-1,0 1 1,-1 0-1,1-1 1,0 1-1,-1 0 1,1-1 0,0 1-1,0 0 1,-1 0-1,1 0 1,0-1-1,0 1 1,0 0-1,-1 0 1,1 0 0,0 0-1,0 0 1,-1 1-1,1-1 1,0 0-1,0 0 1,-1 0-1,1 1 1,0-1-1,0 0 1,-1 1 0,1-1-1,0 1 1,-1-1-1,1 1 1,-1-1-1,1 1 1,-1-1-1,1 1 1,-1 0 0,1-1-1,-1 1 1,1 0-5,2 3 37,0 1 0,-1 0 0,0 0 0,1 0 0,-2 0 0,2 3-37,17 60-117,-3 2 0,-3 0 0,3 57 117,-14-108-711,0-16-977,-1-12-2321,2-12-1678</inkml:trace>
  <inkml:trace contextRef="#ctx0" brushRef="#br0" timeOffset="1440.587">1242 82 7154,'0'0'2436,"0"0"-1086,0 0-493,0 0-273,0 0-253,0 0-114,11-2 161,25-4 362,0 1 0,32 1-740,-66 4 1,1 0 0,0 0 0,-1 1-1,1-1 1,-1 1 0,1-1 0,-1 1 0,1 0 0,-1 0-1,1 0 1,-1 1 0,0-1 0,1 0 0,-1 1 0,0-1-1,0 1 1,0 0 0,0 0 0,-1 0 0,1 0 0,0 0-1,-1 0 1,1 0 0,-1 1 0,0-1 0,0 0-1,0 1 1,0-1 0,0 1 0,0-1 0,-1 2-1,3 10 8,0 1 0,-2-1 0,0 0 1,0 1-1,-2 5-8,1-8 19,-1 11-22,0 0 1,-2-1 0,-1 1 0,-1-1 0,0 0 0,-2 0-1,-9 19 3,-12 23-254,-37 55 254,42-78-49,23-40 48,0-1 1,-1 0-1,1 1 1,0-1-1,0 1 1,-1-1-1,1 1 1,0-1-1,0 1 1,0-1-1,0 1 1,0-1-1,0 1 1,0-1-1,0 1 1,0-1-1,0 1 1,0-1-1,0 1 1,0-1-1,0 1 1,0-1-1,0 1 1,0-1-1,1 1 1,-1-1-1,0 1 1,0-1-1,1 0 1,-1 1-1,0-1 1,0 1-1,1-1 1,-1 0-1,1 1 1,-1-1-1,0 0 1,1 1-1,-1-1 1,1 0-1,-1 0 1,1 1-1,-1-1 1,1 0-1,-1 0 1,0 0-1,1 0 1,-1 0-1,1 0 1,0 0-1,-1 0 1,1 0-1,-1 0 1,1 0 0,40 0 613,-24-1-390,83 1 608,96 0-2601,-195 0-357,-1 0-2024</inkml:trace>
  <inkml:trace contextRef="#ctx0" brushRef="#br0" timeOffset="1931.733">1876 191 3713,'0'0'864,"0"0"-127,0 0 214,0 0 100,0 0 123,-10 32-42,-33 103-60,40-127-899,1-1 0,0 1 0,0 0 0,1 0 0,0 0 0,0 0 0,1 0 0,0 0-1,1 6-172,0 2 347,0-6-196,1-1 1,0 1-1,1-1 0,0 0 0,0 0 0,1 0 0,0 0 0,1-1 0,0 0 0,0 0 1,1 0-1,0 0 0,3 2-151,0 0 60,0 0-1,1 0 1,0-1 0,1-1-1,-1 0 1,2 0 0,-1-1 0,1-1-1,5 3-59,-7-6 84,-1 0-1,1 0 1,0-1 0,-1-1-1,7 1-83,-11-2 75,-1 1 0,1-1 0,-1 0 0,1 0 0,0-1 0,-1 1 0,1-1 0,-1 0 0,1-1 0,-1 1 0,1-1 0,-1 1 0,1-2-75,1-2 86,0 0 1,-1 0 0,1-1 0,-1 1-1,0-1 1,-1-1 0,1 1-1,0-3-86,31-60 551,-24 42-315,0-1 0,-2 0 0,-2 0 0,0-1-1,-2 0 1,-1-1 0,-1 0 0,-2 1 0,0-1 0,-3 0 0,0-5-236,0 30 11,-1 0 0,1 0 0,0 0-1,-1 0 1,0 0 0,0 0 0,-1 1 0,1-1 0,-1 1-1,0 0 1,0-1 0,-1 1 0,1 1 0,-1-1-1,0 0 1,0 1 0,0 0 0,0 0 0,-1 0 0,1 0-1,-1 1 1,0 0 0,-1-1-11,1 1-111,-1 0-1,1 0 1,-1 1 0,1 0-1,-1 0 1,0 0-1,0 0 1,1 1 0,-1 0-1,0 0 1,0 1 0,0 0-1,1 0 1,-1 0-1,0 0 1,1 1 0,-1 0-1,1 0 1,0 1 0,0 0-1,-3 1 112,-5 7-517,0 1-1,1-1 0,1 2 1,0 0-1,0 0 1,-6 13 517,0-3-765,-35 49-2956,9-6-3552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25.763"/>
    </inkml:context>
    <inkml:brush xml:id="br0">
      <inkml:brushProperty name="width" value="0.05" units="cm"/>
      <inkml:brushProperty name="height" value="0.05" units="cm"/>
    </inkml:brush>
  </inkml:definitions>
  <inkml:trace contextRef="#ctx0" brushRef="#br0">4 338 4097,'0'0'2186,"0"0"-326,0 0-354,0 0-101,0 0-212,0 0-92,-4 0 2782,7 0 1079,84-1-5150,109 2-1886,-193-1 1864,43 6-1196,-27 4-1154,-18-10 2221,0 1 1,-1 0 0,1 0 0,0-1-1,-1 1 1,1 0 0,-1 0-1,1 0 1,-1 0 0,1-1 0,-1 1-1,0 0 1,1 0 0,-1 0-1,0 0 1,0 0 0,0 0 0,0 0-1,0 0 339,0 6-5982</inkml:trace>
  <inkml:trace contextRef="#ctx0" brushRef="#br0" timeOffset="347.692">113 667 8026,'0'0'2400,"0"0"-831,0 0 151,0 0-528,0 0-320,0 0-183,0 0-169,27 0-48,-1 0-224,8 0-144,4 0-56,3 0-48,1 0-248,-4 0-712,7-7-665,-7-6-711,-16 2-2841</inkml:trace>
  <inkml:trace contextRef="#ctx0" brushRef="#br0" timeOffset="833.151">623 83 10810,'0'0'1530,"0"0"-578,0 0-237,0 0-243,0 0 76,0 0 23,20-5-95,0-1-385,10-3 9,1 2 1,0 1-1,26-1-100,-46 6 6,32 1-90,-41 0 80,0 0 0,-1 1-1,1-1 1,-1 1 0,1-1 0,-1 1 0,1 0-1,-1-1 1,1 1 0,-1 0 0,0 0 0,1 0-1,-1 0 1,0 0 0,0 0 0,1 1 0,-1-1-1,0 0 1,0 0 0,-1 1 0,1-1 0,0 1-1,0 0 5,2 11 0,0-1 0,-1 1-1,0 0 1,-1 0 0,-1 0-1,0 0 1,-2 11 0,1-4 2,0-4 5,-1 0-1,0 0 1,-2-1-1,0 0 1,0 1-1,-1-2 1,-1 1-1,-2 3-6,-16 28 8,-26 37-8,4-5-6,45-78 8,1 1 0,0-1 1,0 1-1,-1-1 0,1 1 1,0-1-1,0 1 0,0 0 1,0-1-1,0 1 0,0-1 1,0 1-1,0-1 0,0 1 1,0-1-1,0 1 0,0-1 1,0 1-1,0-1 0,1 1 1,-1-1-1,0 1 0,0-1 1,0 1-1,1-1 0,-1 1 0,0-1 1,1 1-1,-1-1 0,0 0 1,1 1-1,-1-1 0,1 1 1,-1-1-1,1 0 0,-1 0 1,1 1-1,-1-1 0,1 0 1,-1 0-1,1 0 0,-1 1 1,1-1-3,25 6 277,-23-6-215,54 8 1161,0-3 0,33-1-1223,-1-4-5567,-66 0 2517,-19 0-3554</inkml:trace>
  <inkml:trace contextRef="#ctx0" brushRef="#br0" timeOffset="1304.774">1212 283 8362,'0'0'2496,"0"0"-735,0 0-385,0 0-442,0 0-482,0 0-248,-2 10-28,-2 25 245,2-1 0,1 0 0,2 22-421,0-42 38,1-1 0,0 0 0,0 1 0,2-1 0,-1-1-1,2 1 1,-1 0 0,2-1 0,0 0 0,0 0 0,6 7-38,-10-17-5,0 0 0,0 0 0,0 0 0,1 0 0,-1 0-1,0 0 1,1-1 0,0 1 0,-1-1 0,1 1 0,0-1 0,0 0 0,0 0 0,-1-1-1,1 1 1,0 0 0,0-1 0,0 0 0,0 0 0,0 0 0,0 0 0,0 0-1,0 0 1,0-1 0,0 0 0,0 1 0,0-1 0,0 0 0,0-1 0,-1 1 0,1 0-1,0-1 1,-1 1 0,1-1 0,-1 0 0,0 0 0,1 0 0,-1 0 0,0 0 0,0-1-1,0 1 1,1-2 5,7-12-8,-1 1-1,0-1 0,-1-1 0,-1 0 0,0 0 0,-2 0 1,0-1-1,0 0 0,-2 0 0,0 0 0,-1 0 0,-1 0 0,-1-1 1,0 1-1,-2 0 0,-1-11 9,0 20 11,1 1-1,-1-1 1,-1 1 0,1 0 0,-1 0 0,-1 0-1,1 0 1,-2 1 0,1-1 0,-1 1-1,0 1 1,0-1 0,-1 1 0,1 0-1,-4-1-10,2 1-73,0 0-1,-1 0 0,0 1 1,1 1-1,-1-1 0,-1 2 1,1-1-1,-1 1 0,1 0 1,-1 1-1,0 1 0,0-1 1,-6 1 73,13 1-66,0 0-1,0 1 1,0-1 0,0 1-1,0-1 1,1 1 0,-1 0 0,0 0-1,1 0 1,-1 0 0,0 1-1,1-1 1,0 1 0,-1 0 0,1 0-1,0-1 1,0 1 0,0 1-1,0-1 1,0 0 0,0 0 0,1 1-1,-1-1 1,1 1 0,0-1-1,0 1 1,-1 0 0,2-1 0,-1 1-1,0 0 1,1 0 0,-1 0 66,-2 14-333,1-1-1,0 1 1,1 0 0,1 0 0,1 2 333,-1 1-427,2 39-1781,8-7-1746</inkml:trace>
  <inkml:trace contextRef="#ctx0" brushRef="#br0" timeOffset="1807.252">1668 157 5633,'0'0'4417,"0"0"-3003,0 0-846,0 0-39,-2 30-146,-11 165 191,11-173-473,0 2 268,1 1 0,1 22-369,1-41 37,-1 0 1,1 0 0,0 0 0,1 0 0,-1 0-1,1-1 1,0 1 0,1 0 0,-1-1 0,1 0-1,0 1 1,0-1 0,1 0 0,0 0-38,3 2 53,0 0-1,0-1 1,0 0 0,1 0-1,0-1 1,0 0 0,0 0-1,0-1 1,1 0 0,9 3-53,-3-3 116,1-1 0,-1 0 0,1-1 0,-1-1 0,1 0 0,3-1-116,-16 0 29,0 0 1,0 0 0,0-1-1,0 1 1,0-1 0,0 0 0,0 0-1,-1 0 1,1 0 0,0 0-1,-1 0 1,1-1 0,-1 1-1,1-1 1,-1 0 0,0 0-1,1-1-29,1-1 37,0 0-1,-1 0 0,0-1 1,0 0-1,0 1 1,-1-1-1,1 0 0,-1 0 1,0-2-37,3-12 48,0 1 1,-2-1-1,0 0 1,-1 0 0,-1-3-49,1 3 33,-1 0 1,-1 0 0,0 0-1,-2 0 1,0 0 0,-1 0 0,-1 1-1,-1-1 1,0 1 0,-2 0-1,-2-6-33,-9-10 193,-1 1-1,-21-28-192,29 47 13,1 1-1,-2 0 1,1 0-1,-2 1 1,0 1-1,0 0 1,-9-5-13,19 14-13,0 1 0,0-1 0,0 0 1,-1 1-1,1-1 0,-1 1 1,1 0-1,-1 0 0,1 1 0,-1-1 1,1 1-1,-1 0 0,0 0 1,-3 0 12,5 0-22,0 1 0,1-1 0,-1 1 0,0 0 1,0-1-1,0 1 0,0 0 0,1 0 0,-1 0 1,0 1-1,1-1 0,-1 0 0,1 0 1,-1 1-1,1-1 0,0 1 0,0-1 0,-1 1 1,1 0-1,0 0 0,1-1 0,-1 1 0,0 0 1,0 0-1,0 1 22,-4 18-495,1 1-1,1 0 1,1 0 0,0 0 0,2 0-1,1 3 496,-1-13-420,3 49-3629,13-11-5070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22.867"/>
    </inkml:context>
    <inkml:brush xml:id="br0">
      <inkml:brushProperty name="width" value="0.05" units="cm"/>
      <inkml:brushProperty name="height" value="0.05" units="cm"/>
    </inkml:brush>
  </inkml:definitions>
  <inkml:trace contextRef="#ctx0" brushRef="#br0">274 374 3817,'0'0'2112,"0"0"-321,0 0-178,0 0-413,0 0-271,0 0-163,-10-8-110,-31-25-94,36 30-427,0 0 0,0 0 1,0 0-1,0 1 0,-1 0 1,1 0-1,-1 1 0,0-1 0,1 1 1,-1 0-1,0 1 0,0-1 1,0 1-1,0 0 0,1 1 1,-1 0-1,-1 0-135,-19 0 149,23-1-146,-1 1 0,0 0 0,1 0 0,-1 0-1,1 0 1,-1 1 0,1-1 0,0 1 0,-1 0-1,1 0 1,0 0 0,0 0 0,0 0 0,1 1 0,-1-1-1,0 1 1,1 0 0,0 0 0,0 0 0,0 0-1,0 0 1,0 0 0,0 1 0,0 1-3,-2 4-30,0 0 0,1 0 0,0 0 0,1 0 0,-1 1 0,2 0 0,-1-1 0,1 1 0,1 0 30,0 5-21,-1-13 14,1 1-1,-1 0 0,1 0 1,0-1-1,0 1 0,0 0 1,0 0-1,1-1 1,-1 1-1,1 0 0,0 0 1,0-1-1,0 1 0,0-1 1,0 1-1,0-1 1,1 1-1,-1-1 0,1 0 1,-1 0-1,1 0 0,0 0 1,0 0-1,0 0 1,0 0-1,2 1 8,27 21-16,-25-19 9,0 1 1,1-1 0,-1 0-1,1-1 1,0 1 0,1-1-1,-1-1 1,1 0 0,1 1 6,-3-3-11,0 1 1,0 0 0,0 0-1,-1 0 1,1 0 0,-1 1-1,0 0 1,1 1 0,3 3 10,-6-5 6,-1 0 0,0 0 0,0 1 0,0-1 0,0 1 0,0-1 0,0 1 0,-1 0 0,1 0 1,-1 0-1,0 0 0,0 0 0,0 0 0,0 0 0,0 0 0,-1 0 0,1 1 0,-1-1 0,0 2-6,0-3 15,1 1 1,-1-1-1,0 0 0,0 1 0,-1-1 0,1 0 1,0 0-1,-1 1 0,1-1 0,-1 0 0,0 0 0,0 1 1,0-1-1,0 0 0,0 0 0,0 0 0,0 0 1,-1-1-1,1 1 0,-1 0-15,-2 0 4,0 1-1,-1-1 1,1-1-1,-1 1 1,1-1 0,-1 0-1,1 0 1,-1 0 0,0 0-1,0-1-3,-55 16 8,37-9-9,20-6-12,2-1-29,1 0 1,0 0 14,0 0-51,0 0-74,0 0-136,4-17-2629,3 10 683,1 0-1607</inkml:trace>
  <inkml:trace contextRef="#ctx0" brushRef="#br0" timeOffset="432.294">583 259 6553,'0'0'2173,"0"0"-519,0 0-410,0 0-360,0 0-112,0 0-68,0 5-94,1 45 345,2-1 1,8 40-956,-6-33-849,-5-56 803,0-1 1,0 1-1,0 0 0,0 0 1,0 0-1,0 0 0,-1 0 1,1 0-1,0 0 1,0 0-1,0 0 0,0 0 1,0 0-1,0 0 0,-1 0 1,1 0-1,0 0 1,0 0-1,0 0 0,0 0 1,0 0-1,-1 0 0,1 0 1,0 0-1,0 0 1,0 0-1,0 0 0,0 0 1,-1 0-1,1 0 1,0 0-1,0 0 0,0 0 1,0 1-1,0-1 0,0 0 1,0 0-1,0 0 1,-1 0-1,1 0 0,0 0 1,0 0-1,0 1 0,0-1 1,0 0-1,0 0 1,0 0-1,0 0 0,0 0 1,0 1-1,0-1 0,0 0 1,0 0-1,0 0 1,0 0-1,0 0 0,0 1 1,0-1-1,0 0 0,0 0 1,0 0-1,0 0 1,0 0-1,0 0 0,0 1 1,0-1-1,0 0 0,1 0 1,-1 0-1,0 0 46,-12-26-4308,1-8-1750</inkml:trace>
  <inkml:trace contextRef="#ctx0" brushRef="#br0" timeOffset="786.26">583 259 7314</inkml:trace>
  <inkml:trace contextRef="#ctx0" brushRef="#br0" timeOffset="787.26">583 259 7314,'-87'-245'2288,"87"245"-1184,0 0 169,0 0-633,0 0-416,0 0-224,0 0-144,0 0-712,0 0-657,8-3-1087,-1-8-1929</inkml:trace>
  <inkml:trace contextRef="#ctx0" brushRef="#br0" timeOffset="1135.176">806 411 3745,'0'0'4840,"0"0"-3009,0 0-886,0 0-211,0 0-256,0 0-118,0 0-70,0 28-39,0 87-33,0-105-125,0 0 0,-1 0 0,0 1-1,0-1 1,-1 1-93,-1 10 370,3-19-252,0-2-35,0 0 56,0 0 157,0-2-97,1-18-191,1 1 1,1-1-1,1 1 1,0 0 0,2 0-1,0 1 1,1 0 0,1 0-1,0 0 1,2 1-1,0 0 1,0 1 0,13-14-9,-23 29-5,1 1 0,-1-1 0,1 0 0,0 1 0,-1-1 0,1 0 0,0 1 0,0-1 0,0 1 0,-1-1 0,1 1 0,0 0 0,0-1 0,0 1 0,0 0 0,0 0 0,0-1 0,0 1 0,0 0 0,-1 0 0,1 0 0,0 0 0,0 0 0,0 0 0,0 1 0,0-1 0,0 0 0,0 0 0,0 1 0,0-1 0,0 0 0,-1 1 0,1-1 0,0 1 0,0-1 0,-1 1 0,1-1 0,0 1 0,0 0 0,-1-1 0,1 1 0,-1 0 0,1 0 0,0 0 5,5 7 15,0-1-1,-1 1 1,1 0-1,1 5-14,-1-2 11,6 6-7,0 1 0,-2 1-1,0 0 1,-1 0 0,-1 1 0,-1 0 0,0 1 0,1 12-4,-5-17-62,2 22-3576,-5-34-397</inkml:trace>
  <inkml:trace contextRef="#ctx0" brushRef="#br0" timeOffset="2056.51">1323 208 6065,'0'0'2900,"0"0"-1460,0 0-609,0 0-126,0 0-53,0 29-97,1 9-389,-1 5 59,-1-1-1,-2 0 1,-2 2-225,-3 23 566,2 1-1,4 0 1,5 50-566,-2-111 13,0 0 0,1 1 0,0-1 1,1 0-1,0-1 0,0 1 0,0 0 1,1-1-1,0 0 0,0 0 0,0 0 1,1 0-1,0-1 0,0 0 0,0 0 1,1 0-1,0 0 0,0-1 0,0 0 1,0 0-1,1-1 0,0 0 0,-1 0 1,1 0-1,0-1 0,0 0 0,1-1 1,-1 1-1,0-1 0,7 0-13,-9-1 9,5 0 29,0 0 0,-1 0-1,1-1 1,0-1 0,6-1-38,-13 2 11,1-1 0,0 1 1,-1-1-1,1 0 1,-1 0-1,0 0 0,0 0 1,0-1-1,0 1 0,0-1 1,0 0-1,0 0 0,-1 0 1,0 0-1,2-4-11,7-12 21,0 0 1,-2-1-1,-1-1 0,0 0 1,-1 0-1,-2 0 0,0-1 1,-1 1-1,0-8-21,2-47 154,-3 0-1,-4-5-153,1 26 261,0 44-160,-1-1 0,1 1 0,-2-1 0,0 1 0,0 0-1,-1 0 1,0 0 0,-1 0 0,0 0 0,-1 1 0,0 0-1,-1 0 1,0 0 0,0 0 0,-1 1 0,0 0 0,-1 1-1,-8-8-100,12 13-17,0 0 1,0 0-1,-1 0 0,1 1 0,-1 0 0,1 0 0,-1 0 0,0 0 0,1 1 0,-1 0 0,0 0 0,0 0 0,0 0 0,0 1 0,0 0 0,0 0 0,0 0 0,-3 1 17,1 0-66,1 0-1,0 1 0,-1-1 1,1 1-1,0 0 0,0 1 0,0 0 1,1 0-1,-1 0 0,0 0 1,1 1-1,0 0 0,-4 3 67,-19 23-132,1 0 0,1 2 0,-8 15 132,21-27 10,0 1 1,1 1-1,2 0 1,0 1-1,1 0 1,0 6-11,8-26 82,1-3 0,0 0 42,0 0 43,0 0-59,10 0-60,-1-2 2,0 1 0,0-1 0,0 0 0,0-1 1,0 0-1,-1-1 0,1 0 0,5-3-50,-2 1 59,-1 0 0,1 1 0,0 1 0,1 0 0,2 0-59,29-1-97,0 2-1,0 2 1,25 4 97,12-2-5727,-69-1-560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11.240"/>
    </inkml:context>
    <inkml:brush xml:id="br0">
      <inkml:brushProperty name="width" value="0.05" units="cm"/>
      <inkml:brushProperty name="height" value="0.05" units="cm"/>
    </inkml:brush>
  </inkml:definitions>
  <inkml:trace contextRef="#ctx0" brushRef="#br0">0 439 568,'0'0'1194,"0"0"-270,0 0-137,0 0-32,0 0-39,0 0 41,0-4 10,0-1-1725,0-7 4287,0 7 333,0 15-2569,1 110-199,4-1 1,20 103-895,-15-140 267,-4 1 0,-3 70-267,8 95 664,-11-247-445,0-1 15,0 0-39,0 0-48,0 0-83,0 0-126,0 0-63,0 0-179,0 0-271,0 0-185,0 0-240,0 0-271,0 0-774,0 0-2322,0 0-2508</inkml:trace>
  <inkml:trace contextRef="#ctx0" brushRef="#br0" timeOffset="1186.331">631 659 3105,'0'0'1924,"0"0"-456,0 0-277,0 0-341,0 0-169,0 0-19,0 0-15,0 0-62,0 0-80,0 0-18,0 0-16,0 0-39,0 0 8,-2-14 542,-5 7-940,1 0 1,-2 1 0,1-1 0,-1 1-1,0 1 1,0-1 0,0 1 0,-5-1-43,-18-13-9,27 16-17,-1 1-1,0-1 1,0 1 0,0 0-1,0 0 1,0 0-1,0 1 1,0-1 0,0 2-1,-1-1 1,1 0-1,0 1 1,-1 0-1,1 0 1,-2 1 26,6-1-5,1 0 0,-1 1 0,1-1 0,-1 1 0,1-1-1,-1 1 1,0-1 0,1 1 0,0-1 0,-1 1 0,1-1 0,-1 1 0,1-1 0,0 1 0,-1 0-1,1-1 1,0 1 0,0 0 0,-1-1 0,1 1 0,0 0 0,0-1 0,0 1 0,0 0 0,0-1-1,0 2 6,-3 26-64,3-21 42,-7 80 199,5 0 0,5 52-177,7-71 115,-6-48-79,0 0 0,-2 1-1,0 9-35,2 102 56,-4-132-58,2 21-1637,-1-9-425,-1-25-173,0-10-1448</inkml:trace>
  <inkml:trace contextRef="#ctx0" brushRef="#br0" timeOffset="1634.322">302 938 3369,'0'0'1435,"0"0"-330,0 0-186,0 0-145,0 0-68,0 0-53,0 0-131,27 0 1864,16 1-1616,-24 0-803,0 0 0,-1-2 0,1 0 0,0-1 0,-1-1 0,0 0 0,4-2 33,-12 3-901,-8 5-3056,-2 8-1024</inkml:trace>
  <inkml:trace contextRef="#ctx0" brushRef="#br0" timeOffset="2677.574">695 1128 3169,'0'0'1287,"0"0"-183,0 0-144,0 0-150,0 0-41,0 0-38,2 2-71,1 1-487,-1 0-1,0 0 1,0 0 0,0 1 0,-1-1-1,1 0 1,-1 1 0,0-1-1,0 1 1,0-1-173,14 32 779,-14-34-781,-1 0 0,1 0 0,0 0 1,0 0-1,0 0 0,1 0 0,-1 0 0,0 0 0,0 0 0,1 0 0,-1 0 0,0-1 1,1 1-1,-1-1 0,0 1 0,1-1 0,-1 1 0,1-1 0,-1 0 0,1 0 0,-1 1 1,2-1 1,0 0 12,1 0 0,-1 0 1,1 0-1,-1 0 0,1-1 1,-1 0-1,0 1 1,1-1-1,-1 0 0,0 0 1,0-1-1,1 1 1,-1-1-1,0 0 0,0 1 1,-1-1-1,1 0 0,0-1 1,-1 1-1,1-1 1,-1 1-1,0-1 0,1 1 1,-1-1-1,-1 0 1,1 0-1,0 0 0,0-1-12,0 0 42,2-1 20,-1 0 1,0 0-1,0 0 0,0 0 1,-1 0-1,0-1 0,0 1 0,1-4-62,-3 9 310,0 0-18,0 0-85,0 0-89,0 0-26,0 0 6,0 0 14,0 0 12,0 0-2,0 0 9,0 0 20,0 0 9,0 0-16,0 0 0,0 0-31,0 0-62,0 0-62,4 19-103,8 16 114,2-2 1,8 15-1,-12-31 7,-1 2 0,-1-1 0,-1 1 0,0 1 0,-2-1 0,0 1 0,-1 0 0,-1 0 0,0 8-7,-2-7 33,0 26 135,-1-45-160,0 0 1,0 0-1,-1 0 0,1 0 0,0 0 0,-1 0 1,0 0-1,1 0 0,-1 0 0,0 0 0,0-1 1,0 1-1,0 0 0,0 0 0,-1-1 1,1 1-1,0-1 0,-1 1-8,-13 6-18,0-1 0,0 0 0,0-1 0,0-1 0,-1-1-1,0 0 1,0-1 0,0-1 0,-13 1 18,-5 2-302,20-5 290,13 0-7305,1 0 1285</inkml:trace>
  <inkml:trace contextRef="#ctx0" brushRef="#br0" timeOffset="3966.463">136 408 1072,'0'0'1782,"0"0"-359,0 0-227,0 0-189,0 0-145,0 0 44,7-1 6316,23-4-7249,-9 3 78,-18 2-41,0 0-1,0 0 1,0-1-1,0 1 1,0-1-1,1 0 1,-1 0-1,1-1-9,14-5 28,1 1 1,-1 0-1,1 1 1,0 1-1,1 1 1,16-1-29,24 1-147,34 5 147,-33-1 137,31-3-137,-49-8 15,-36 7-21,-1 1 0,1 1 0,0-1 0,0 1-1,7 0 7,-14 1 40,1 0 0,-1 0 0,0 0 0,1 0 0,-1 0 0,0 1 0,1-1-1,-1 0 1,1 0 0,-1 0 0,0 0 0,1 0 0,-1 0 0,1-1 0,-1 1-1,0 0 1,1 0 0,-1 0 0,1 0 0,-1 0 0,0-1 0,1 1 0,-1 0 0,0 0-1,1 0 1,-1-1 0,0 1 0,0 0 0,1-1 0,-1 1 0,0 0 0,0-1 0,1 1-1,-1 0 1,0-1 0,0 1 0,0 0 0,0-1 0,1 1 0,-1 0 0,0-1-1,0 1 1,0-1 0,0 1 0,0 0 0,0-1 0,0 1 0,0-1 0,0 1 0,0 0-1,0-1-39,-10-12 648,-14-1-608,0-2-1,1 0 0,-4-5-39,21 16-46,0-1 1,1 0-1,-1 0 0,1 0 0,0 0 0,0-1 1,1 0-1,0 0 0,0 0 0,1-1 0,0 1 1,0-1-1,0-4 46,10 30-2857,-1-6 1457,-1 1 0,0 0 0,-1 0 0,1 4 1400,-4 4-6662</inkml:trace>
  <inkml:trace contextRef="#ctx0" brushRef="#br0" timeOffset="5507.492">1189 89 3817,'0'0'1991,"0"0"-311,0 0-333,0 0-387,0 0-339,0 0-293,0-10-178,0-68 989,0 77-701,0 1-28,0 0-96,0 0-115,0 0-35,0 0-22,0 0-10,0 0-53,0 15 22,2 1 73,0 0 1,1 1-1,0-1 0,2 0 0,-1 0 0,4 5-174,10 35 149,16 88 344,19 66-38,-31-140-393,44 154 207,-54-174-176,-2 1 0,-3 0 0,0 26-93,9 453 137,-16-529-130,0-1 19,0 0 73,0 0 6,0 0-7,0 0-17,0 0-90,0 0-211,0-13-4321,0 9-236</inkml:trace>
  <inkml:trace contextRef="#ctx0" brushRef="#br0" timeOffset="5930.88">1699 938 640,'0'0'6554,"0"0"-3878,0 0-1297,0 0-403,0 0-257,0 0-128,5 0-56,23-1 159,0-1 0,1-1-1,12-4-693,15 0-2,-32 7-8737,-24 0 2737</inkml:trace>
  <inkml:trace contextRef="#ctx0" brushRef="#br0" timeOffset="6277.972">1699 938 6105,'19'214'2193,"-19"-214"-641,4 0-368,7 0-191,0 0-297,4 0-408,4 0-168,4 0-80,-1 0-40,12 0-392,-3 0-825,-9 0-1655</inkml:trace>
  <inkml:trace contextRef="#ctx0" brushRef="#br0" timeOffset="7311.384">2254 527 3809,'0'0'2104,"0"0"-255,0 0-229,0 0-220,0 0-115,0 0-128,2-3-119,0 0-627,-1 2-216,-1 0 0,1 0 0,0 0 0,-1 0 0,1 0-1,-1 0 1,1 0 0,-1 0 0,1 0 0,-1 0 0,0 0 0,1 0 0,-1 0 0,0-1 0,0 1-195,0 0 91,0 1-22,0 0 4,0 0 7,0 0-14,0 0 7,0 0-1,0 0 20,0 0 14,0 0 16,0 0 25,0 0 16,0 0 34,0 0-28,0 0-43,0 0-48,0 0-27,0 0-24,0 0 25,0 0-28,0 0-5,0 0 26,0 0-28,0 0-1,0 0 26,0 0-14,0-33 52,0 32-135,0 1-25,0 0-42,0 21-266,-3 89 341,0-65 24,2 0 1,2 0-1,2 0 1,2-1-1,3 7 23,16 41-37,16 28 37,-19-60-3,-2 0 0,-3 1 0,-3 1 0,1 28 3,-10-10 82,-5 46-82,0-34-2,1-91-13,0-1-21,0 0 16,0 0 11,0 0 1,0 0-21,0 0-110,0 0-153,0 0-212,0 0-258,0 0-274,0 0-292,0-4-3024,0-2-441</inkml:trace>
  <inkml:trace contextRef="#ctx0" brushRef="#br0" timeOffset="8212.994">2933 853 624,'0'0'4417,"0"0"-1979,0 0-655,0 0-304,0 0-231,0 0-138,0 0-101,0 0-102,0 0-139,0 0-98,0 0-123,0 0-115,0-1-403,1 1-1,-1-1 1,0 1 0,0-1 0,0 0 0,0 1 0,0-1-1,0 0 1,0 1 0,0-1 0,0 1 0,0-1 0,-1 0-1,1 1 1,0-1 0,0 1 0,0-1 0,-1 0 0,1 1 0,0-1-1,-1 1 1,1-1 0,-1 1 0,1-1-29,-5-4-93,0 0 0,-1 0 0,0 1 1,0 0-1,0 0 0,0 0 0,0 0 0,-1 1 0,0 0 1,0 1-1,0-1 0,0 1 0,0 1 0,0-1 0,0 1 1,0 1-1,-1-1 0,-4 1 93,11 0-30,0 1 1,0-1-1,-1 0 0,1 1 0,0-1 1,0 1-1,0-1 0,0 1 1,0-1-1,0 1 0,0 0 1,0 0-1,0-1 0,1 1 1,-1 0-1,0 0 0,0 0 1,1 0-1,-1 0 0,0 0 1,1 0-1,-1 0 0,1 0 1,-1 0-1,1 1 0,0-1 1,0 0-1,-1 0 0,1 0 1,0 0-1,0 1 0,0-1 1,0 0 29,0 51-53,0-37-21,0 20 231,1-1 0,1 0 0,3 0 0,0 0-1,4 9-156,4 4 310,-2 0-1,-3 0 1,-1 1-1,-2-1 0,-3 25-309,-2-72 4,0 34-1318,0-25-3120,0-26-13,0-5 481</inkml:trace>
  <inkml:trace contextRef="#ctx0" brushRef="#br0" timeOffset="8789.774">2669 1183 6105,'0'0'2105,"0"0"-457,0 0-333,0 0-359,0 0-262,0 0-183,0 0-165,0 0-106,0 0-21,0 0 26,0 0 9,0 0 41,0 0-5,0 0-88,0 0-77,0 0-70,0 0-29,0 0 37,0 0-16,0 0-33,2 0-2,43 0 247,-12 1-58,0-1-1,0-2 1,17-4-201,-32 4-258,26-5 222,-43 7-170,1 0 1,0-1 0,-1 1 0,1-1 0,0 1-1,-1-1 1,1 0 0,-1 1 0,1-1-1,-1 0 1,0 0 0,1 0 0,-1 0 0,0-1-1,0 1 1,1 0 0,-1 0 0,0-1 0,0 0 205,0-2-3857</inkml:trace>
  <inkml:trace contextRef="#ctx0" brushRef="#br0" timeOffset="9791.874">2446 507 2697,'0'0'2236,"0"0"-674,0 0-169,0 0-212,0 0-176,0 0-79,27 7 4423,-3-2-5148,1-2 0,-1 0 0,1-1 1,-1-2-1,25-2-201,6 1 157,84 1-3,-136-1-156,0 1-1,0-1 0,1 0 1,-1 1-1,0-1 1,0-1-1,0 1 0,0 0 1,0-1-1,2-1 3,-3 2 63,1-1 0,0 1 0,0-1 0,0 1 0,0 0 0,0 0 0,0 0 0,0 1 1,0-1-1,1 1-63,-6-25 830,1 22-819,-1 0-1,0 0 0,0 0 1,0 0-1,-1 1 0,1-1 1,-1 1-1,1 0 0,-1 0 1,0 0-1,0 0 0,0 0 1,0 0-1,0 1 0,-3-2-10,2 1-11,0 1 1,1-1-1,-1 0 0,1 0 0,0-1 0,0 1 1,0-1-1,0 1 0,0-1 0,0 0 1,0 0-1,1-1 11,1 7-6055,1 12 4717,0-9-370,0 10-2981</inkml:trace>
  <inkml:trace contextRef="#ctx0" brushRef="#br0" timeOffset="10609.074">3212 367 4785,'0'0'2139,"0"0"-338,0 0-356,0 0-233,0 0-103,0 0-86,0 0-58,0 0-55,0 0-158,0 0-183,0 0-166,0 0-122,0 0-105,0 0-97,1 9-59,4 14 131,0 0 0,7 15-151,6 27 200,9 72-61,-7 2 0,-6 0 0,-5 2-139,-5-51 8,6 252 72,-6-242-1256,-4-99 873,0-1-124,0 0-101,1 0 33,-1 0 272,1 0-1,-1 0 1,0 0-1,1 0 1,-1 0-1,0 0 1,1 0-1,-1 0 1,1 0-1,-1 0 1,0 0 0,1 0-1,-1 0 1,0 0-1,1-1 1,-1 1-1,0 0 1,1 0-1,-1 0 1,0-1-1,1 1 1,-1 0-1,0 0 1,0-1-1,1 1 1,-1 0-1,0-1 1,0 1 223,1-6-4569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31.517"/>
    </inkml:context>
    <inkml:brush xml:id="br0">
      <inkml:brushProperty name="width" value="0.05" units="cm"/>
      <inkml:brushProperty name="height" value="0.05" units="cm"/>
    </inkml:brush>
  </inkml:definitions>
  <inkml:trace contextRef="#ctx0" brushRef="#br0">200 473 7162,'0'0'1764,"0"0"-238,0 0-58,0 0 3,0 0 31,0 0-97,0 0-257,0 0-266,0 0-229,0 0-215,0 0-158,0 0-108,0 0-100,3 0-117,41-1-89,52 1-633,0 3 1,49 11 766,-137-11-1851,-8 0-1207,-16 2-1175,-9-5-935</inkml:trace>
  <inkml:trace contextRef="#ctx0" brushRef="#br0" timeOffset="353.994">223 687 8242,'0'0'2598,"0"0"-563,0 0-364,0 0-378,0 0-299,0 0-293,4 0-264,66 0 150,-10 2-412,0-3 0,43-7-175,-91 6-206,1 0 0,-1-1-1,1 0 1,-1-1 0,0 0-1,0-1 1,-1 0 0,0-1 0,5-3 206,-8 0-2792,-7-4-2226</inkml:trace>
  <inkml:trace contextRef="#ctx0" brushRef="#br0" timeOffset="904.7">0 221 5089,'0'0'2479,"0"0"-540,0 0-408,0 0-362,0 0-260,0 0-229,5 0-92,24 0 418,-26-1-815,-1-1-1,0 1 1,1-1 0,-1 0 0,0 0-1,0 0 1,0 0 0,0 0 0,-1 0 0,1 0-1,1-2-190,-2 2 168,38-52 1301,-20 27-1266,1 0 0,2 2-1,0 0 1,2 0-203,-22 24-14,-1 0-1,1 0 1,-1 0-1,1 0 1,0 0 0,-1 0-1,1 0 1,0 0-1,0 1 1,-1-1-1,1 1 1,0-1 0,0 1-1,0 0 1,0-1-1,0 1 1,0 0-1,0 1 1,0-1-1,0 0 1,-1 0 0,1 1-1,0-1 1,0 1-1,0 0 1,0-1-1,-1 1 1,1 0-1,0 0 1,-1 0 0,2 1 14,7 5-12,-1 1 0,0 0 1,-1 0-1,0 1 0,1 2 12,14 13 6,-15-17-14,0 1-1,1-2 1,0 1-1,0-1 1,1-1-1,0 1 1,0-2-1,0 1 1,0-1-1,1-1 1,0 0-1,-1 0 1,1-1 0,0-1-1,0 0 1,0 0-1,7-1 9,22 0-4125,-30 0-2024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38:52.218"/>
    </inkml:context>
    <inkml:brush xml:id="br0">
      <inkml:brushProperty name="width" value="0.05" units="cm"/>
      <inkml:brushProperty name="height" value="0.05" units="cm"/>
    </inkml:brush>
  </inkml:definitions>
  <inkml:trace contextRef="#ctx0" brushRef="#br0">242 112 1088,'0'0'1977,"0"0"-684,0 0-314,0 0 12,0 0-21,0-5-10,8-33 908,-5 29-1296,-1 1 0,0-1 1,0-1-1,0-5-572,-3 17 351,1 1-1,-1-1 1,0 0 0,0 0 0,0 1 0,0-1 0,0 0 0,0 0 0,0 0 0,-1 0-1,1 0 1,-1 0 0,0-1-351,-30 34-122,1-1 144,6 4 177,2 1-1,2 0 1,2 2 0,1 1 0,2 0 0,-9 42-199,12-23 202,3 1 0,3 0-1,3 0 1,3 58-202,2-117 1,-1 0-1,1 0 1,0-1-1,0 1 1,1 0-1,-1-1 1,0 1-1,1-1 1,-1 0-1,1 1 1,0-1-1,0 0 1,0 0-1,0 0 1,0 0 0,1 0-1,-1-1 1,0 1-1,1-1 1,-1 1-1,1-1 1,2 1-1,5 2 2,0 1 1,0-2 0,0 1 0,0-1-1,6 0-2,-3-1 19,-1 0-1,1-1 1,0-1-1,-1 0 0,14-2-18,-22 2 18,-1-1 0,1 1 0,0-1 0,0 0 0,0-1 0,0 1-1,-1-1 1,1 0 0,-1 1 0,1-1 0,-1-1 0,0 1 0,0-1 0,0 1-1,0-1 1,0 0 0,0 0 0,-1 0 0,1 0 0,0-3-18,0-1 46,-1-1 0,-1 1 1,1-1-1,-1 0 0,0 0 0,-1 0 1,0 1-1,0-1 0,-2-6-46,2-8 21,0 9-33,0 4 8,0 0 0,0 1 0,-1-1 0,0 0 1,0 0-1,-2-3 4,3 10-4,-1 1 0,1-1 0,-1 1 0,0-1 0,1 1 0,-1 0 0,0-1 0,0 1 0,0 0 0,0-1 0,0 1 0,0 0 0,0 0 0,-1 0 0,1 0 0,0 0 0,-1 0 0,1 0-1,-1 1 1,1-1 0,0 0 0,-1 1 0,0-1 0,1 1 0,-1 0 0,1-1 0,-1 1 0,1 0 0,-1 0 0,0 0 0,1 0 0,-1 0 0,0 0 0,1 1 0,-1-1 0,-1 1 4,-1 1-31,0-1 1,0 1-1,0 1 0,0-1 1,0 0-1,0 1 0,1 0 0,-1 0 1,1 0-1,0 0 0,0 1 1,0-1-1,0 1 0,-2 3 31,-33 58-37,34-57 22,-1 0-1,2 0 0,-1 0 0,1 0 0,0 1 0,1-1 0,0 1 0,0-1 0,1 1 1,0 0-1,0 7 16,1 66-1070,9-102-2898,-3 9 2668,6-18-2503</inkml:trace>
  <inkml:trace contextRef="#ctx0" brushRef="#br0" timeOffset="1071.062">581 296 7762,'0'0'2255,"0"0"-305,0 0-485,0 0-175,0 0-263,0 0-216,31-20-201,96-64-144,-2-6 381,-69 47-702,-55 43-148,-1 0 1,0 0-1,1-1 1,-1 1-1,0 0 1,1 0-1,-1 0 1,0 0-1,1 0 1,-1 0-1,0 0 0,1 0 1,-1-1-1,0 1 1,1 0-1,-1 0 1,0 0-1,1 1 1,-1-1-1,0 0 1,1 0-1,-1 0 0,0 0 1,1 0-1,-1 0 1,0 0-1,1 1 1,-1-1-1,0 0 1,1 0-1,-1 0 0,0 1 1,0-1-1,1 0 1,-1 0-1,0 1 1,0-1-1,0 0 1,1 1-1,-1-1 1,0 0-1,0 1 0,0-1 1,0 0-1,0 1 1,0-1-1,0 0 1,1 1-1,-1-1 1,0 0-1,0 1 1,0-1-1,0 0 0,-1 1 1,1-1-1,0 0 1,0 1-1,0-1 1,0 1 2,0 29-33,-1-24 45,1 9 0,-2-1 0,0 1 0,0-1 0,-2 0-1,0 0 1,0 0 0,-5 9-12,-13 25-50,-14 22 50,8-16-70,16-32 71,2 1 0,1 0 0,0 1 0,2 0 0,1 0 0,1 0-1,1 1 1,1 0 0,1 0 0,1 2-1,0 7 4,0-13 5,1 0-1,1 0 1,1 11-9,-1-28-2,-1 1 0,1-1 0,0 1 1,1-1-1,-1 0 0,1 1 0,-1-1 0,1 0 1,1 0-1,-1 0 0,1 0 0,-1 0 1,1-1-1,0 1 0,0-1 0,0 0 0,1 0 1,0 0 1,-1-1-9,0-1-1,0 1 1,1-1 0,-1 0 0,0 0 0,1 0 0,-1-1 0,1 1 0,-1-1 0,1 0 0,-1 0-1,1 0 1,-1-1 0,1 1 0,-1-1 0,0 1 0,1-1 0,-1-1 0,0 1 0,1 0 0,-1-1-1,0 1 1,0-1 0,0 0 0,0 0 0,-1 0 0,1 0 0,0-1 9,8-10 0,-1 1 0,0-2 1,-1 1-1,-1-1 0,0-1 0,-1 1 1,0-1-1,-2-1 0,1 1 0,-2-1 1,1-5-1,-5 20 8,1 0-1,-1 0 1,0 0 0,0-1 0,1 1 0,-1 0 0,0 0 0,0 0 0,0 0 0,0 0 0,-1-1 0,1 1 0,0 0 0,0 0 0,-1 0 0,1 0 0,-1 0 0,1 0 0,-1 0 0,1 0 0,-1 0 0,0 0 0,1 0 0,-1 0 0,0 0 0,0 1 0,0-1 0,1 0 0,-2 0-8,-1 0 18,0 0 1,0 1-1,-1-1 0,1 1 1,0 0-1,0 0 1,0 0-1,-1 0 1,-1 1-19,-15 0-27,0-1 94,2 0 26,1 0 0,-1-1 1,-11-3-94,23 3 35,-1-1 1,1 1 0,0-2-1,0 1 1,0-1 0,0 0-1,0 0 1,1 0 0,-1-1-1,1 0 1,-4-4-36,1 0 56,0 0-1,1-1 1,0 0 0,0-1-1,0-2-55,1 3-16,-1-1 0,0 1 0,0 0 0,-1 0-1,-1-1 17,5 6-52,1 0 0,-1-1 0,1 0 0,0 0 0,1 0-1,-1 0 1,1 0 0,0 0 0,0-1 0,1 1-1,-1-1 1,1 1 0,0-1 0,1 0 0,0-4 52,-1-5-107,1 0 0,1 0 0,0 0 0,1 0 0,3-8 107,-2 7-311,-3 11 120,1-1-1,0 1 1,0-1 0,1 1-1,0 0 1,0 0 0,0-1-1,1 0 192,-2 6-31,-1 0 0,1-1-1,-1 1 1,1 0 0,-1 0 0,1-1-1,-1 1 1,1 0 0,0 0-1,-1 0 1,1 0 0,-1 0 0,1 0-1,-1 0 1,1 0 0,0 0 0,-1 0-1,1 0 1,-1 0 0,1 0 0,-1 0-1,1 1 1,-1-1 0,1 0-1,0 0 1,-1 1 0,1-1 0,-1 0-1,0 1 1,1-1 0,-1 1 0,1-1-1,-1 0 1,0 1 0,1-1 0,-1 1-1,0-1 1,1 1 31,13 21-605,-12-19 403,2 3-401,-1-1 0,1 0 1,1 0-1,-1-1 0,1 1 0,2 1 603,5 2-4733</inkml:trace>
  <inkml:trace contextRef="#ctx0" brushRef="#br0" timeOffset="1762.178">1453 839 3329,'0'0'2543,"0"0"-815,0 0-441,0 0-389,0 0-155,0 0-82,0-9-252,-1-1-316,2 5-54,-2 1 1,1 0-1,0 0 1,-1 0-1,0 0 0,0 0 1,0 0-1,0 0 1,-1 0-1,1 0 1,-1 0-1,-1-1-39,3 5 34,-1 0 0,1 0 0,0 0-1,-1 0 1,1 0 0,0 0 0,-1 0 0,1 0 0,0 0 0,0 0-1,-1 0 1,1 0 0,0 0 0,0 0 0,-1 0 0,1 0 0,0 1-1,0-1 1,-1 0 0,1 0 0,0 0 0,0 0 0,-1 1 0,1-1 0,0 0-1,0 0 1,0 1 0,-1-1 0,1 0 0,0 0 0,0 1 0,0-1-1,0 0 1,0 0 0,0 1 0,0-1 0,0 0 0,0 0 0,-1 1-1,1-1 1,0 0 0,0 1 0,1-1 0,-1 0 0,0 1 0,0-1 0,0 0-1,0 0 1,0 1 0,0-1 0,0 0-34,-4 130 2042,4-130-2017,0 0 0,0 1 0,0-1 0,-1 0 0,1 0 0,0 0 0,0 1 0,0-1 0,0 0 0,0 0 0,0 0 0,-1 0 0,1 0 0,0 1 0,0-1 0,0 0 0,-1 0 0,1 0 0,0 0 0,0 0 0,0 0 0,-1 0 0,1 0 0,0 0 0,0 0 0,0 0 0,-1 0 0,1 0 0,0 0 0,0 0 0,0 0 0,-1 0 0,1 0 0,0 0 0,0 0 0,0 0 1,-1 0-1,1 0 0,0 0 0,0 0 0,0 0 0,-1 0 0,1 0 0,0-1 0,0 1 0,0 0 0,0 0 0,-1 0 0,1 0 0,0-1 0,0 1-25,-10-7 393,5-1-390,1 0 0,-1 0 0,1-1 0,1 1 0,0-1 0,0 0 0,1 0 0,0 0 0,0 0 0,1-1-3,1 9-187,0 3-116,1 4 221,-1-1 0,1 0 0,1 0-1,-1 1 1,1-1 0,0 0 0,2 4 82,5 15-1571,-5 0-3772,-4-21-2510</inkml:trace>
  <inkml:trace contextRef="#ctx0" brushRef="#br0" timeOffset="2280.033">1838 0 8922,'0'0'2046,"0"0"-458,0 0-516,0 0-289,0 0-51,0 0 91,0 14-49,0-1-667,1 29 604,-3 1 0,-1 0 0,-4 10-711,-3 4 352,2 0-1,3 0 1,2 46-352,3-102 0,0 0 0,0-1-1,1 1 1,-1-1 0,0 1 0,1 0-1,-1-1 1,1 1 0,-1-1 0,1 1 0,-1-1-1,1 1 1,-1-1 0,1 1 0,-1-1 0,1 0-1,0 1 1,-1-1 0,1 0 0,0 1 0,-1-1-1,1 0 1,0 0 0,-1 0 0,1 0 0,0 1-1,-1-1 1,1 0 0,0 0 0,0 0-1,0-1 1,32 1 23,-22 0 0,4 0 3,7 1 13,0-1 0,0-2 0,1 0 0,-1-1 0,-1-1 0,7-2-39,-16 1 17,40-11 28,-2-3-1,0-2-44,-46 19-167,0 0 0,-1 1 0,1-1 0,0 1 1,0 0-1,0 0 0,0 1 0,0-1 0,0 1 0,4 0 167,-7 5-1531,-1-1 1108,0 3-529,0 0 0,0-1 0,-1 1 1,0-1-1,0 1 0,-1-1 0,0 2 952,-14 17-6969</inkml:trace>
  <inkml:trace contextRef="#ctx0" brushRef="#br0" timeOffset="2643.323">2087 62 7482,'0'0'2702,"0"0"-629,0 0-500,0 0-380,0 0-234,0 0-291,0 0-286,0 0-204,0 9 50,1-1-162,0-1-1,0 1 0,1 0 1,0 0-1,1-1 0,2 8-65,7 22 190,5 36 154,-4 1 0,-3 0 1,-1 40-345,-5 225-1190,-4-216-1422,-2-87-1257,-8-15-3424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42.216"/>
    </inkml:context>
    <inkml:brush xml:id="br0">
      <inkml:brushProperty name="width" value="0.05" units="cm"/>
      <inkml:brushProperty name="height" value="0.05" units="cm"/>
    </inkml:brush>
  </inkml:definitions>
  <inkml:trace contextRef="#ctx0" brushRef="#br0">318 350 384,'0'0'1760,"0"0"-559,0 0-350,0 0-185,0 0-87,0 0 40,0 0-22,0 0-80,0 0-77,0 0-64,0-2 6690,-4-8-6592,0 8-421,0 0-1,1 1 1,-1-1-1,0 1 1,0 0 0,-1 0-1,1 0 1,0 1 0,0 0-1,-4-1-52,-51 3 446,26 0-512,31-2 52,-1 0 1,1 0-1,0 1 1,0-1-1,0 1 1,0-1 0,0 1-1,0 0 1,0 0-1,0 0 1,0 0 0,0 0-1,0 0 1,0 1-1,1-1 1,-1 0 0,1 1-1,-1 0 1,1-1-1,-1 1 1,1 0-1,0 0 1,0-1 0,0 1-1,0 0 1,0 0-1,0 0 1,0 2 13,-1 4-80,-1 0 1,2 0-1,-1 1 0,1-1 1,0 1-1,1 7 80,0-15-61,0-1-10,0 0-14,0 0-22,0 0 24,0 0 30,0 0 21,3 0 23,0 1 1,0-1-1,0 1 0,0 0 1,-1 0-1,1 0 0,0 0 0,-1 1 1,1-1-1,-1 1 0,1 0 1,1 1 8,26 15 47,-24-15-35,0-1 0,0 0 0,-1 0 0,1 0 0,0-1 0,1 0 1,-1 0-1,0 0 0,0-1 0,5 0-12,-9 0-3,0 0 1,0 1-1,-1-1 1,1 1-1,0-1 1,0 1-1,-1 0 1,1 0-1,-1 0 1,1 0-1,0 0 1,-1 0-1,0 0 1,1 0-1,-1 0 1,0 1 0,1-1-1,0 2 3,21 33-86,-10-15 105,-11-18 15,0-1 1,-1 1 0,1 0-1,-1 0 1,0-1-1,0 1 1,0 0 0,0 0-1,-1 0 1,1 0-1,-1 0 1,1 0-1,-1 0 1,0 0 0,-1 0-1,1 0 1,0 0-1,-1 0 1,0 0 0,1 0-1,-1 0 1,0 0-1,-1 0 1,1 0-1,0-1 1,-1 1 0,0 0-1,1-1 1,-1 1-1,0-1 1,0 0 0,0 0-1,-1 0 1,1 0-1,-1 0 1,1 0-1,-1-1 1,1 1 0,-1-1-1,0 1 1,0-1-1,0 0 1,1 0 0,-2 0-35,-29 4 401,1-2 1,-1 0 0,0-2 0,-1-2-402,16 1-218,18 0 161,0 0-3,0 0-43,0 0-85,0 0-131,0 0-239,0 0-297,0 0-202,0 0-165,6 0-2679,-2 0-595</inkml:trace>
  <inkml:trace contextRef="#ctx0" brushRef="#br0" timeOffset="804.703">469 321 1528,'0'0'1923,"0"0"-481,0 0-206,0 0-173,0 0-73,0 0-139,0 0-130,0 0-19,0 0 3,0 0-71,0 0-57,0 0-37,0 0-32,0 0-69,0 0-52,0 0-39,0 0-57,0 0-70,0 0-28,0 0-37,0 0-32,0 0-37,0 10-40,1 11 49,2 0 1,0 0-1,6 18-96,3 25 175,-4-14-94,-1-9-10,-3 1 1,0 21-72,-2-49 59,2-22-519,-4 6 28,1 0 1,-1 0 0,0 0-1,0 0 1,0 0 0,0 0-1,0 0 1,0 0 0,0 0-1,-1 0 1,1 0-1,-1 0 1,1 0 0,-2-1 431,-4-3-4320</inkml:trace>
  <inkml:trace contextRef="#ctx0" brushRef="#br0" timeOffset="1419.095">511 1 3065,'0'0'1587,"0"0"-454,0 0-202,0 0-119,0 0 6,0 0-102,6 20 1580,-3 20-1850,-3-40-381,0 0 18,0 0 20,0 0-5,0 0 41,0 0 89,0 0 40,0 0-119,0 0-66,0 0-16,0 0-47,0 0-15,0 0-30,0 0-103,0 0-124,0 0-136,0 29-2081,-3-14 490,-3-1-1563</inkml:trace>
  <inkml:trace contextRef="#ctx0" brushRef="#br0" timeOffset="2397.393">665 491 3105,'0'0'1423,"0"0"-442,0 0-198,0 0-75,0 0-25,0 0-42,0-7 3350,2 48-4007,5 33 16,-2-32 552,0 33-552,-4-60 130,1-21 263,1-26 8,-3 9-381,1 0 0,0 0 0,2 0 0,0 1 0,5-16-20,-6 35-3,-1 1-1,1 0 1,-1-1 0,1 1 0,0 0-1,0 0 1,0 0 0,0 0 0,0 0-1,0 0 1,1 1 0,-1-1-1,1 1 1,-1-1 0,1 1 0,-1 0-1,1 0 1,0 0 0,-1 0 0,1 1-1,0-1 1,0 1 0,0 0-1,0-1 1,1 2 3,13-2-23,0 0-1,0 2 1,12 1 23,-26-1-4,-1 0 0,1 0 0,-1 0 0,0 0 1,1 0-1,-1 0 0,0 1 0,0-1 0,0 1 0,1 0 0,-2-1 0,1 1 1,0 0-1,0 0 0,-1 0 0,1 0 0,-1 1 0,1-1 0,-1 0 1,0 1-1,0-1 0,0 0 0,0 1 0,-1 0 0,1-1 0,-1 1 0,1-1 4,2 15 29,0 0-1,-1 1 0,0 12-28,-1-23 40,0 11-196,1-1 0,1 0 0,1 0 0,0 0 0,1 0 0,1 1 156,-4-15-594,0-7-5534,-2-9 251</inkml:trace>
  <inkml:trace contextRef="#ctx0" brushRef="#br0" timeOffset="4579.982">1467 298 784,'0'0'2045,"0"0"-844,0 0-459,0 0-176,0 0 17,0 0 152,0 0 29,0 0 87,0 0-52,0 0-175,0 0-121,0 0-58,0 0-81,0 0-65,0 0-20,0 0-19,0 0-44,0 0-64,0 18 633,-1-11-715,1-1 0,-1 1 0,-1-1 0,1 1 0,-1-1 0,0 0 0,0 0-1,-1 0 1,0 0 0,0 0 0,0 0 0,-1-1 0,0 0 0,0 1 0,0-1 0,-1-1-1,1 1 1,-1-1 0,-2 1-70,1 1 89,-1-1 1,-1 0-1,1-1 0,-1 1 1,0-2-1,0 1 0,0-1 1,0 0-1,-1-1 0,1 0 0,-1 0 1,1-1-1,-1 0 0,-3 0-89,-78-1 316,87-1-305,1 1-1,-1-1 0,0 0 0,1 0 0,-1-1 1,0 1-1,1 0 0,0-1 0,-1 0 1,1 1-1,0-1 0,0 0 0,0 0 0,0 0 1,0-1-1,0 1 0,1 0 0,-1-1 1,1 1-1,-2-3-10,1 2 3,0-3-27,0 0 0,0 0 0,0 0 0,1 0 0,0 0 0,0 0 0,1-1 0,-1 1 0,1 0 0,1-1 0,-1 1 0,1-2 24,0-16-176,0 23 143,0 0 0,0 0-1,0 1 1,0-1 0,0 0 0,0 1-1,0-1 1,0 1 0,0-1-1,1 1 1,-1 0 0,0-1 0,0 1-1,0 0 1,0 0 0,1 0-1,-1 0 1,0 0 0,0 0 0,0 0-1,1 0 1,-1 0 0,0 1-1,1-1 34,33 6 23,-24 0-28,-1 0 1,1 1-1,-2 0 0,1 1 0,-1 0 1,1 1 4,26 22-12,5-2 0,31 25-24,-58-43 30,0 0 1,1-1-1,0-1 0,7 3 6,13 7-37,-32-16 116,-1 0-840,0-3-3002,-2 0 18</inkml:trace>
  <inkml:trace contextRef="#ctx0" brushRef="#br0" timeOffset="6300.735">1 867 1224,'0'0'1430,"0"0"-221,0 0-86,0 0 103,0 0-23,0 0-82,0 0-238,0 0-96,0 0-79,0 0-124,0 0-106,0 0-101,0 0-62,0 0-31,0 0 4,0 0-40,0 0-17,0 0-2,0 0-63,0 0-56,0 0-20,16 8 410,-3-1-394,1 0-1,0-2 1,0 0 0,1 0 0,-1-1 0,1-1-1,0-1 1,5 1-106,16 3 127,17 5-77,-29-6 101,0 0 0,1-2 1,-1 0-1,5-1-151,14-2 441,-1-2 0,0-2 0,37-7-441,27-14 528,-48 10-344,0 3 0,53-4-184,-62 10 167,-1-2 0,31-10-167,-29 6 193,1 2 0,16 1-193,98-16 162,-74 10-133,-47 8-2,-4 0 47,-1 2 1,34 1-75,58-2 72,-130 6-54,-1 0 35,0-5 188,-3 4-3990,-7 1 145</inkml:trace>
  <inkml:trace contextRef="#ctx0" brushRef="#br0" timeOffset="8463.093">325 1150 1512,'0'0'1307,"0"0"-231,0 0-118,0 0-18,0 0-49,0 0 51,0 0 91,0 0-47,0 0-83,0 0-95,0 0-143,0 0-195,0 0-136,0 0-28,0 0-10,0 0-33,0 0-21,0 0-32,0 0-33,23-15 378,-11 11-565,0 1 0,1 0 0,0 1 0,0 0-1,0 1 1,-1 0 0,1 1 0,0 1 0,6 0 10,-15 0-6,-1-1 0,0 0-1,1 1 1,-1 0 0,0 0 0,0 0-1,0 0 1,0 1 0,0-1 0,0 1-1,0-1 1,0 1 0,0 0 0,-1 0-1,1 1 1,-1-1 0,0 0 0,1 1-1,-1-1 1,0 1 0,-1 0-1,1 0 1,0 0 0,-1 0 0,1 0-1,-1 0 1,0 0 0,0 2 6,2 9 10,0 0 0,-1 0 0,0 0 0,-2 1 0,0 12-10,0-20 14,0-2-17,-1-1-1,0 0 1,0 1-1,0-1 1,0 0-1,0 0 1,-1 0-1,0 0 0,0 0 1,0 0-1,-1 1 4,-33 43-35,12-17 48,-27 41-85,93-80-551,-6-1 672,5-2 149,0 2 0,1 2 0,0 1-1,18 2-197,-59 4-10,-1 0-10,0 0-32,0 0-70,0 0-167,0 0-312,0 0-486,0 0-742,0-1-1341,0-1-2350</inkml:trace>
  <inkml:trace contextRef="#ctx0" brushRef="#br0" timeOffset="9146.025">819 1147 2633,'0'0'2276,"0"0"-902,0 0-485,0 0-222,0 0 112,0 0-58,0 7-178,-2 53 362,1-11 27,1 0 1,4 11-933,-2-52 35,0 0 1,0 0-1,1 0 1,0 0-1,1-1 0,0 1 1,0-1-1,0 0 0,1 0 1,0 0-1,1 0 1,-1-1-1,1 0 0,0 0 1,1-1-1,-1 0 0,1 0 1,0 0-1,1-1 0,-1 0 1,4 1-36,-9-4 25,0 0 0,0-1 0,0 1 0,1-1 0,-1 0 0,0 1 0,0-1 0,0 0 0,0 0 0,1 0 0,-1-1 0,0 1 0,0 0 0,0-1 0,0 1 0,0-1 0,0 0 0,0 0 1,0 0-1,0 0 0,0 0 0,0 0 0,-1 0 0,1-1 0,0 1 0,-1-1 0,1 1 0,0-2-25,4-5 65,-1 0 0,0 0 1,-1 0-1,1-1 0,-2 0 1,1-1-66,6-14 60,0 3-21,-1-1-1,-2-1 0,0 0 0,0-7-38,-4 17 63,-1-1 1,0 1-1,-1 0 1,-1-1-1,0 1 1,-1-1-1,0 1 1,-2-7-64,2 18 39,0-1 0,0 1 1,-1-1-1,1 0 0,-1 1 1,1 0-1,-1-1 0,0 1 1,0 0-1,0 0 0,0 0 0,0 0 1,0 0-1,-1 1 0,1-1 1,0 1-1,-1-1 0,0 1 1,1 0-1,-1 0 0,0 0 1,1 0-1,-1 1 0,0-1 1,-2 0-40,-12-1 100,0 0-1,1 1 1,-1 1 0,0 0-100,5 0 47,-4 1-122,0 0 0,0 1-1,0 1 1,-2 1 75,18-4-91,-1 1 1,1-1 0,-1 0-1,1 1 1,-1-1 0,1 1-1,-1-1 1,1 0-1,-1 1 1,1-1 0,-1 1-1,1 0 1,0-1-1,-1 1 1,1-1 0,0 1-1,0-1 1,-1 1 0,1 0-1,0-1 1,0 1-1,0 0 1,0-1 0,0 1-1,0 0 1,0-1-1,0 1 91,1 22-536,-1-17 255,2 22-1284,-1-1-1251</inkml:trace>
  <inkml:trace contextRef="#ctx0" brushRef="#br0" timeOffset="10490.381">2131 607 1016,'0'0'2023,"0"0"-737,0 0-218,0 0-213,0 0-190,0 0-175,-4 7-13,-1 0-244,2-1 132,0 0-1,-1-1 0,0 1 0,0-1 0,0 0 0,-3 2-364,6-6 684,1-1-80,0 0-114,0 0-39,0 0 22,0 0-90,0 0-155,0 0-120,0 0 0,0 0 31,0 0-17,0 0-16,0 0-12,0 0-12,0 0-12,0 0-19,49 0 411,0-2 0,-1-2 0,0-3 0,11-3-462,-45 6 37,-5 2-32,0 0 0,1 0 0,0 1 0,9 0-5,-19 1-101,0 0 0,0 0 0,0 0 0,0-1 0,0 1 0,0 0 0,0 0 0,0 0 0,0 0 0,1-1 0,-1 1 0,0 0 0,0 0 0,0 0 0,0 0 0,-1-1 0,1 1 1,0 0-1,0 0 0,0 0 0,0 0 0,0-1 0,0 1 0,0 0 0,0 0 0,0 0 0,0 0 0,0 0 0,0 0 0,-1-1 0,1 1 0,0 0 0,0 0 0,0 0 0,0 0 1,0 0-1,0 0 0,-1 0 0,1 0 0,0-1 0,0 1 0,0 0 0,0 0 0,0 0 0,-1 0 0,1 0 0,0 0 0,0 0 0,0 0 0,0 0 0,-1 0 0,1 0 1,0 0-1,0 0 0,0 0 101,-12 0-3865,-4 0-1554</inkml:trace>
  <inkml:trace contextRef="#ctx0" brushRef="#br0" timeOffset="10957.092">2028 875 5337,'0'0'1607,"0"0"-404,0 0-327,0 0-248,0 0-29,0 0 68,0 0 34,5 0 736,18-2-1029,-1-1 1,1-1-1,-1-1 1,0-2-1,0 0 1,-1-1-1,10-6-408,61-19 201,-75 27-198,-11 3-17,0 1 0,0 0 0,0 1-1,1-1 1,-1 1 0,3 0 14,-9 0-132,1 0 1,0-1-1,0 1 1,-1 0-1,1-1 0,-1 1 1,0-1-1,1 1 1,-1-1-1,0 1 1,0-1-1,0 1 1,0-1-1,0 1 1,0-1-1,0 1 0,0-1 1,-1 0 131,1-4-528,0-52-4321,0 32-310</inkml:trace>
  <inkml:trace contextRef="#ctx0" brushRef="#br0" timeOffset="11759.971">2051 344 2529,'0'0'1901,"0"0"-500,0 0-333,0 0-260,0 0-184,0 0-124,0 1-328,0-1 0,0 1 0,0 0 0,0-1 0,0 1-1,0 0 1,0-1 0,0 1 0,1-1 0,-1 1 0,0 0 0,0-1-1,1 1 1,-1-1 0,0 1 0,1-1 0,-1 1 0,1-1 0,-1 1-1,1-1 1,-1 1 0,1-1 0,0 1-172,5-5 160,1 0 1,-1 0-1,0 0 0,0-1 0,0 0 1,0 0-1,2-3-160,11-10 118,-11 11-112,-1 0-1,1 1 1,0 0-1,1 1 0,0-1 1,-1 2-1,2-1 1,-1 1-1,0 1 1,1-1-1,0 2 0,-1-1 1,1 1-1,0 1 1,9-1-6,-17 3-6,-1 0 1,0-1 0,1 1 0,-1 0 0,0-1-1,1 1 1,-1 0 0,0 0 0,0 0-1,0 0 1,0 0 0,0 0 0,0 1-1,0-1 1,0 0 0,0 0 0,-1 1 0,1-1-1,0 0 1,-1 1 0,1-1 0,-1 1-1,0 0 6,14 42 69,-12-36-48,2 11 26,-1-7-15,0 0 0,1 0 0,0 0 1,1 0-1,1 0-32,-4-11-7,-1 1-1,1-1 1,0 1 0,0-1-1,0 0 1,0 0-1,0 0 1,0 0 0,0 0-1,0 0 1,0 0-1,0-1 1,1 1 0,-1-1-1,0 0 1,0 1 0,1-1-1,-1 0 1,0 0-1,2-1 8,2 1 34,0 0 0,0-1 1,0 0-1,0 0 0,0 0 0,0-1 0,4-1-34,-3-2 12,0 1 1,0-1-1,0 0 1,0-1 0,-1 0-1,0 0 1,0 0-1,-1-1 1,0 1 0,0-1-1,4-8-12,9-28-4322,-17 38-275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58.285"/>
    </inkml:context>
    <inkml:brush xml:id="br0">
      <inkml:brushProperty name="width" value="0.05" units="cm"/>
      <inkml:brushProperty name="height" value="0.05" units="cm"/>
    </inkml:brush>
  </inkml:definitions>
  <inkml:trace contextRef="#ctx0" brushRef="#br0">238 334 576,'0'0'723,"0"0"-158,0 0 97,0 0 205,0 0 22,0 0-90,0 0-51,0 0-128,0 0-77,0 0 44,0 0 13,0 0-26,0 0-22,0 0-52,0 0-63,0 0-14,0 0-7,0 0-11,0 0-11,0 0 11,0 0-9,-7 0 2937,-9 0-2609,-23-12-401,33 9-363,0 1 1,0 0 0,-1 0-1,1 0 1,-1 1-1,1 0 1,-7 0 39,11 1-26,-1 0 1,0 1-1,0-1 0,0 1 0,0-1 1,1 1-1,-1 0 0,0 0 1,1 0-1,-1 0 0,1 1 0,-1-1 1,1 1-1,-1-1 0,1 1 1,0 0-1,0 0 0,0 0 1,0 0-1,0 0 0,1 1 0,-1-1 1,0 0-1,1 1 0,0-1 1,0 1-1,0 0 0,0-1 1,0 1-1,0 0 0,0 0 26,-2 11-92,1 0 0,0 1 0,1-1 1,0 0-1,1 8 92,0-22-3,0 5-21,1-1 0,-1 1 0,1-1 0,0 0 0,0 1-1,0-1 1,0 0 0,1 0 0,0 0 0,0 0 0,0 0 0,0 0 0,1 0 0,-1-1 0,1 1 0,0-1-1,0 0 1,1 0 0,-1 0 0,0 0 0,1-1 0,0 1 0,-1-1 0,1 0 0,0 0 0,0 0 0,1 0 0,-1-1-1,0 0 1,0 0 0,1 0 0,-1 0 24,-1-1 17,0 0-1,0 1 0,0-1 1,-1 1-1,1 0 1,0 0-1,-1 0 0,1 0 1,-1 0-1,1 1 1,-1-1-1,1 1 1,-1 0-1,0-1 0,0 1 1,0 0-1,0 0 1,0 1-1,0-1 0,-1 0 1,1 0-1,-1 1 1,1 1-17,0 3 74,0 0 0,-1 1 0,1-1 0,-2 0 0,1 1 0,-1-1 0,-1 8-74,1 3 42,-2-17 3,-1 0 0,1-1 0,0 1 0,-1 0 0,1-1 0,-1 0 1,1 0-1,-1 0 0,1 0 0,-1 0 0,-1 0-45,3 0 22,-137 0 816,138-1-811,0-1-22,0 2-26,0 0-67,0 0-23,0 0-70,0 0-213,0 0-187,0 0-178,0 0-279,0 8-3955,0 1-1225</inkml:trace>
  <inkml:trace contextRef="#ctx0" brushRef="#br0" timeOffset="706.848">523 380 3409,'0'0'2315,"0"0"-924,0 0-292,0 0-171,0 0-123,0 0-59,3 3 4308,-3 2-5402,0 229 642,0-233-288,0-1-7,0 0-56,0 0-113,0 0-151,0 0-121,0 0-38,0 0 30,0 0 0,0 0-38,-6-1-3466,3-4-987</inkml:trace>
  <inkml:trace contextRef="#ctx0" brushRef="#br0" timeOffset="1087.999">449 129 912,'0'0'4915,"0"0"-3023,0 0-986,0 0-233,0 0-93,0 0 30,1 3 872,5 10-7771,0-3 5141,1 2-1169</inkml:trace>
  <inkml:trace contextRef="#ctx0" brushRef="#br0" timeOffset="1870.006">706 386 2697,'0'0'1265,"0"0"-222,0 0 136,0 0-97,0 0-156,0 0-128,-1 10-55,-4 156 4342,14-175-4486,-4-1-599,0-1 0,1 2 0,0-1 1,1 1-1,0-1 0,0 2 0,1-1 1,0 1-1,1 0 0,-1 1 1,1 0-1,1 1 0,0 0 0,-1 0 1,6-1-1,-14 6-12,1 0 0,-1 0 1,1 0-1,0 0 0,0 0 1,-1 1-1,1-1 0,0 0 1,0 1-1,0 0 0,-1-1 1,1 1-1,0 0 0,0 0 1,0 0-1,0 0 0,0 1 1,0-1-1,0 0 0,-1 1 1,1 0-1,0-1 0,0 1 1,-1 0-1,1 0 0,0 0 1,-1 0-1,1 0 0,-1 0 1,1 0-1,-1 0 0,1 1 1,-1-1-1,0 0 0,0 1 1,0-1-1,0 1 0,0 0 1,0-1-1,0 1 0,0 0 1,-1 0-1,1-1 0,0 2 12,7 18 56,-1 0 1,0 1-1,-2-1 0,0 1 0,0 18-56,-1 26-2237,-4-66 1078,0 0-842,0 0-1557</inkml:trace>
  <inkml:trace contextRef="#ctx0" brushRef="#br0" timeOffset="2870.034">388 37 1200,'0'0'2095,"0"0"-925,0 0-91,0 0-62,0 0-283,0 0-145,5 5-55,19 24 359,5-3 146,-29-26-895,26-3 1052,-15-11-933,-11 11 128,-8 7-243,5-2-167,1 0 0,-1 1 0,1-1 0,0 0 0,0 1 0,0 0 0,0-1 0,0 1 0,1 0 0,0 0 0,-1 0 0,1 0 0,0 0 0,0 1 0,0-1 0,1 0 0,-1 0 0,1 1 0,0-1 0,0 0 0,0 2 19,1-4 20,0 0-1,0 0 1,0-1-1,0 1 0,1 0 1,-1-1-1,0 1 1,0-1-1,0 0 1,1 1-1,-1-1 0,0 0 1,0 0-1,1 1 1,-1-1-1,0 0 1,1 0-1,-1-1 0,1 1-19,31-2 322,-31 1-306,0 0 0,0 0 1,0 0-1,0 0 0,0-1 0,0 1 0,0-1 1,0 1-1,-1-1 0,1 1 0,-1-1 0,1 0 0,-1 0 1,0 0-1,1 0 0,-1 0 0,0 0 0,0 0 1,-1 0-1,1 0 0,0-1 0,0-1-16,0-5-6,1-1 1,-1 1-1,-1-1 0,0-7 6,0 14-21,0 1 0,0 0-1,-1 1 1,1-1 0,-1 0-1,1 0 1,-1 1 0,0-1-1,0 0 1,0 1 0,0-1-1,0 1 1,0-1 0,0 1-1,0 0 1,-1-1 0,1 1-1,-1 0 1,1 0 0,-1 0-1,1 0 1,-1 0 0,1 0-1,-1 0 1,0 1 0,0-1-1,1 0 1,-1 1-1,0 0 1,0-1 0,0 1-1,1 0 1,-2 0 21,1 0-51,0-1 0,1 1 0,-1 0 0,0 0 0,0 0 0,0 0 0,1 0 0,-1 0 1,0 1-1,0-1 0,0 1 0,1-1 0,-1 1 0,0-1 0,1 1 0,-1 0 0,0 0 0,1 0 0,-1 0 0,1 0 0,-1 0 0,1 1 0,0-1 0,0 0 0,-1 1 0,1-1 0,0 1 0,0-1 0,0 1 0,1-1 1,-1 1-1,0 0 0,0-1 51,0 22-3410,1-20-639</inkml:trace>
  <inkml:trace contextRef="#ctx0" brushRef="#br0" timeOffset="3934.21">1412 80 1776,'0'0'1711,"0"0"-437,0 0-60,0 0-37,0 0-79,0 0-150,0 0-88,0 26 2318,0-24-3159,-6 247 1494,2-196-1261,-2 0-1,-3-1 0,-11 35-251,17-59 0,3-27-3,0-1 5,0 0-41,0 0-32,0 0-94,0 0-172,0 0-252,0-5-4716,0 2 1131</inkml:trace>
  <inkml:trace contextRef="#ctx0" brushRef="#br0" timeOffset="5014.625">1951 34 4385,'0'0'1731,"0"0"-427,0 0 1,0 0-193,0 0-143,0 0-56,0 0-115,0 0-156,0 0-91,-14 0 872,-107-12-1206,103 11-361,14 1 122,-1-1 1,1 1-1,0 0 0,-1 0 0,1 0 1,0 0-1,0 1 0,-1-1 0,1 1 1,0 0-1,0 1 0,0-1 1,0 1-1,-2 0 22,5 1 13,1 1-1,-1-1 1,1 0 0,0 0-1,0 0 1,0 0 0,0 1 0,0-1-1,1 2-12,0 3 23,0 37 52,0-29-62,0 1 0,-1-1-1,0 1 1,-2-1 0,0 1 0,-1-1-1,-2 8-12,5-24-23,0 0-1,0 0 0,1 1 0,-1-1 1,0 0-1,0 0 0,1 0 0,-1 0 1,0 1-1,1-1 0,-1 0 0,0 0 1,1 0-1,-1 0 0,0 0 1,1 0-1,-1 0 0,0 0 0,1 0 1,-1 0-1,0 0 0,1 0 0,-1 0 1,0 0-1,1 0 0,-1 0 0,0 0 1,1 0-1,-1 0 0,0-1 1,1 1-1,-1 0 0,0 0 0,0 0 1,1-1 23,22-5 125,-16 3-181,4 0 41,0 0 0,0 1 1,0 0-1,0 1 0,1 0 1,-1 1-1,0 0 0,1 0 1,-1 1 14,-10 0-2,-1 0 1,1-1-1,0 1 0,-1 0 1,1-1-1,-1 1 0,1 0 1,-1 0-1,1-1 1,-1 1-1,0 0 0,1 0 1,-1 0-1,0 0 1,0-1-1,0 1 0,0 0 1,1 0-1,-1 0 1,0 0-1,0 0 0,-1 0 1,1 0 1,0 30 118,-1-21-43,2-3-41,-2 1 0,1-1 0,-1 1 0,0-1 0,-1 1 0,1-1 0,-2 0 0,1 0 0,-1 0 0,0 0 0,0 0 0,-1-1 0,0 1 0,0-1 0,0 0 0,-1 0 0,0-1 1,0 1-1,-2 0-34,2 0 28,-1-1 1,1 0-1,-1-1 1,0 1-1,0-1 1,0 0-1,-1-1 1,1 0 0,-1 0-1,0 0 1,0-1-1,-3 1-28,-8 0 64,0 0 0,-1-2 0,0 0 0,-9-1-64,28 0-80,0 0-97,0 0-15,0 0-64,0 0-244,0 0-307,0 0-261,0 0-367,3 8-2467,3-2 945</inkml:trace>
  <inkml:trace contextRef="#ctx0" brushRef="#br0" timeOffset="5667.998">2021 285 4305,'0'0'2270,"0"0"-739,0 0-328,0 0-262,0 0-157,0 0-106,0 6-226,-1 18 46,-2 1-1,-1-1 1,-1 0 0,-3 8-498,1-6 314,1 0 0,2 1 0,0 0 0,2 12-314,1-37-1,1 0 0,0 0 0,0 0 0,0 1 0,0-1-1,1 0 1,-1 0 0,1 1 0,-1-1 0,1 0 0,0 0 0,0 0-1,0 0 1,0 0 0,0 0 0,0 0 0,0 0 0,1-1 0,-1 1 0,1 0-1,-1-1 1,1 1 0,0-1 0,-1 1 0,1-1 0,0 0 0,0 0-1,0 0 1,0 0 0,0 0 0,0 0 0,1-1 0,-1 1 0,0-1-1,0 1 1,0-1 0,1 0 0,-1 0 0,0 0 0,0 0 0,2 0 1,1 0 7,1 0 0,-1 0 0,1-1 0,-1 1 0,0-1 1,1-1-1,-1 1 0,0-1 0,0 0 0,0 0 0,0 0 1,0-1-1,0 1 0,0-1 0,-1 0 0,0-1 0,1 1 1,-1-1-1,-1 0 0,1 0 0,0 0 0,-1 0 0,0-1 1,2-4-8,4-4 10,0 0 0,-1-1 0,-1 0 0,0-1 0,-1 1 0,-1-1 0,0 0 0,-1-1 0,-1 1 0,0-1 0,-1 0 0,-1 0 0,0 1 0,-1-1 0,-1 0 0,-1 0-10,2 13 11,-1-1 1,1 1-1,-1 0 1,0 0 0,0 0-1,0 0 1,0 0-1,-1 0 1,1 0 0,-1 1-1,0-1 1,0 0-1,0 1 1,0-1 0,0 1-1,0 0 1,-1 0-1,1 0 1,-1 0 0,0 0-1,1 0 1,-1 1-1,0-1 1,0 1 0,0 0-1,0 0 1,-2 0-12,-9-2-714,1 0 0,-1 2 1,0 0-1,0 0 0,-12 2 714,6-1-2791,19 0 1487,1 0-577,0 0-775</inkml:trace>
  <inkml:trace contextRef="#ctx0" brushRef="#br0" timeOffset="6382.009">2422 34 4369,'0'0'1618,"0"0"-749,0 0-107,0 0 35,0 0-306,0 0-196,0 5 18,0 120 2360,1-125-2672,-1 0 1,0 1 0,0-1 0,0 0 0,1 1 0,-1-1 0,0 0 0,0 0-1,1 1 1,-1-1 0,0 0 0,1 0 0,-1 1 0,0-1 0,0 0 0,1 0 0,-1 0-1,1 0 1,-1 1 0,0-1 0,1 0 0,-1 0 0,0 0 0,1 0 0,-1 0-1,0 0 1,1 0 0,-1 0 0,1 0 0,-1 0 0,0 0 0,1 0 0,-1-1-1,0 1 1,1 0 0,-1 0 0,0 0 0,1 0 0,-1-1 0,0 1 0,1 0-1,-1 0 1,0 0 0,1-1 0,-1 1 0,0 0-2,18-11 136,-13 4-58,0 0 1,-1-1-1,0 1 0,0-1 0,0 0 0,-1 0 0,0 0 0,0 0 0,-1-1-78,-2 7 5,1-1-1,-1 1 0,0-1 1,1 1-1,-1-1 1,-1 1-1,1-1 0,0 0 1,-1 1-1,1-1 0,-1 1 1,0 0-1,1-1 0,-1 1 1,-1-1-1,1 1 1,0 0-1,0 0 0,-1 0 1,1 0-1,-1 0 0,0 0 1,0 0-1,1 0 1,-1 1-1,0-1 0,-1 1 1,1-1-1,0 1 0,0 0 1,-1 0-1,0-1-4,-2 1-19,1-1 0,-1 1-1,1 0 1,-1 0 0,1 1 0,-1-1-1,1 1 1,-1 0 0,0 0 0,1 0-1,-1 1 1,1 0 0,-1 0 0,1 0-1,-1 0 1,1 1 0,0 0 0,-1-1-1,1 2 1,0-1 0,0 0 0,1 1-1,-1 0 1,0 0 0,0 0 19,1 3 70,3-5-6260,0-1 915</inkml:trace>
  <inkml:trace contextRef="#ctx0" brushRef="#br0" timeOffset="8394.761">2368 992 2713,'0'0'1223,"0"0"-162,0 0-22,0 0 33,0 0 18,0 0-213,8-1 748,-7-1 4921,-2 0-6483,-1 1-1,1-1 0,0 0 0,-1 1 0,0 0 1,1-1-1,-1 1 0,0 0 0,1 0 1,-1 0-1,0 0 0,0 0 0,0 0 1,-1 0-63,-33-11 505,34 11-463,-35-10 313,0 2 0,0 1 1,0 2-1,-20 0-355,-108-8 589,45 3 203,-29 5-792,-76 17 320,-1 1 24,192-11-343,1 2 0,-22 6-1,22-4 33,0-1-1,-23 0-32,-18-5 46,-22 0-132,-49 8 86,37-1-4,-89-7 4,63-1-21,-87 2-315,220 0 256,-1-2-2,1 1 60,48 27-6823,-26-11 2799</inkml:trace>
  <inkml:trace contextRef="#ctx0" brushRef="#br0" timeOffset="10076.597">655 1249 2681,'0'0'2831,"0"0"-961,0 0-678,0 0-476,0 0-148,0 0 27,1-20 1961,-29 7-1963,-1 0 0,0 2 0,-1 1 0,0 2 0,-8 0-593,21 4 284,-1 2 1,1 0-1,-1 1 1,-14 1-285,32 0 13,-1 0 64,1 6-138,1 1 1,-1-1-1,1 0 0,0 1 0,1-1 0,0 3 61,6 8 12,-1 2 1,-1-1-1,2 10-12,-7-27-50,-1 0 0,1 0 0,0 0 0,-1 0-1,1 0 1,0 0 0,0-1 0,-1 1 0,1 0 0,0-1-1,0 1 1,0 0 0,0-1 0,0 1 0,0-1-1,0 0 1,0 1 0,0-1 0,1 0 0,-1 0 0,0 1-1,0-1 1,0 0 0,0 0 0,0 0 0,1 0 50,40-1 18,-27 0-59,-1 1 38,0 0-1,0 1 1,0 1 0,0 0-1,0 1 1,-1 0-1,1 1 1,-1 1 3,-9-4-1,1 1 1,-1 0 0,0 1-1,0-1 1,-1 1-1,1 0 1,0 0 0,-1 0-1,0 0 1,0 0 0,0 1-1,0-1 1,0 1-1,-1 0 1,1 0 0,-1 0-1,0 0 1,0 1 0,-1-1-1,1 0 1,-1 1-1,0-1 1,0 1 0,-1-1-1,1 1 1,-1 0 0,1 6 99,0 0-1,-1 1 1,0-1 0,-1 0 0,0 1 0,-1-1-1,0 1-98,1-9 19,0 0 0,0 0 1,-1-1-1,1 1 0,-1 0 0,1-1 0,-1 1 0,0-1 0,0 1 0,0-1 0,0 0 0,-1 0 1,1 0-1,-1 0 0,1 0 0,-1-1 0,1 1 0,-1-1 0,0 1 0,0-1 0,0 0 0,0 0 1,0 0-1,0-1 0,0 1 0,0-1 0,-2 0-19,-22 4 69,1-2 1,-1-2-1,1 0 0,-21-3-69,38-2-1677,8 5 1401,1-1-1,0 1 1,-1-1-1,1 1 1,0-1-1,0 1 1,0-1-1,-1 1 1,1-1-1,0 1 1,0-1-1,0 1 0,0-1 1,0 1-1,0-1 1,0 1-1,0-1 1,0 1-1,0-1 1,0 1-1,0-1 1,1 1-1,-1-1 1,0 1-1,0-1 1,0 1-1,1-1 1,-1 1-1,0-1 0,1 1 277,7-9-5085</inkml:trace>
  <inkml:trace contextRef="#ctx0" brushRef="#br0" timeOffset="11023.049">1046 1085 5065,'0'0'1115,"0"0"-269,0 0-72,0 0-135,0 0-53,0 0 70,7 0-27,4-1-403,-1 0 61,1 1 1,-1 0 0,0 1 0,9 1-288,-17-2 19,0 0 1,-1 1-1,1-1 1,0 0-1,-1 1 1,1-1-1,-1 1 1,1 0-1,0-1 1,-1 1-1,1 0 1,-1 0-1,0 0 1,1 0-1,-1 0 1,0 0-1,0 0 1,0 1-1,1-1 1,-1 0-1,-1 1 1,1-1-1,0 1 1,0-1-1,0 1 1,-1-1 0,1 1-1,-1 0 1,1-1-1,-1 1 1,0 0-1,0-1 1,1 1-20,-1 0 38,0 4 51,1 1-1,-1-1 1,-1 0-1,1 0 1,-1 1-1,0-1 1,0 0-1,-1 0 0,0 0 1,0 0-1,0 0 1,-1-1-1,1 1 1,-2-1-1,1 1-88,-147 201 316,145-199-295,0 1 1,0 0-1,1 0 0,0 0 0,0 1 0,1-1 0,0 1 1,1 0-1,0 0 0,1 0 0,0 0 0,0 0 0,1 0 0,1 4-21,-1-13 5,0 0-1,1 0 0,-1 0 1,0 0-1,1 0 0,-1 0 1,1 0-1,-1 0 0,1 0 1,0 0-1,-1-1 0,1 1 1,0 0-1,0 0 0,-1-1 0,1 1 1,0 0-1,0-1 0,0 1 1,0-1-1,0 1 0,0-1 1,0 0-1,0 1 0,0-1 1,0 0-1,0 1 0,0-1 1,0 0-1,0 0 0,0 0 1,1 0-5,42 1-7,-33-1 46,-8-1-32,1 1 1,0-1-1,-1 0 0,1 0 1,-1-1-1,1 1 1,-1-1-1,0 1 0,1-1 1,-1 0-1,0 0 0,0-1 1,-1 1-1,1-1 0,0 1 1,-1-1-1,1 0 0,-1 0 1,0 0-1,0 0 0,1-3-7,7-12 4,0 0 0,-1 0 0,2-11-4,-6 18-3,-2 3 33,0-1 1,0 1-1,-1-1 1,0 0 0,-1 1-1,0-1 1,0 0-1,-1 0 1,0 0-1,-1 0 1,0 1 0,-1-7-31,1 14 25,1-1 1,-1 1 0,0 0-1,0-1 1,0 1 0,-1 0-1,1 0 1,0 0 0,0-1-1,-1 1 1,1 0 0,0 1 0,-1-1-1,1 0 1,-1 0 0,1 1-1,-1-1 1,1 1 0,-1-1-1,-1 0-25,-38-6 95,30 6-46,8 1-27,-9-2-34,-1 0 0,1-1 0,-10-3 12,17 5-17,1-1 0,0 0 1,0 0-1,1 0 1,-1-1-1,0 1 1,1-1-1,-1 0 0,1 0 1,0 0-1,0-1 1,-2-2 16,2 2-7,0-1 0,0 1 0,0-1 0,1 0 0,0 0 0,0 0 0,0 0 0,1 0 0,0 0 0,-1-5 7,2 7-17,-1 0 0,1 0-1,0 0 1,0 0 0,1 0 0,-1 0-1,1 0 1,-1 0 0,1 0 0,0 0-1,0 0 1,0 1 0,1-1 0,-1 0-1,1 1 1,-1-1 0,1 1-1,0-1 1,1-1 17,49-47-925,2 3-1,6-2 926,-44 41-644,-8 13-101,-6 25-319,-2-17 1034,0 57-2421,0-42-194</inkml:trace>
  <inkml:trace contextRef="#ctx0" brushRef="#br0" timeOffset="11644.589">1377 1578 7242,'0'0'1917,"0"0"-440,0 0-225,0 0-288,0 0-234,0 0-138,0 0-92,0-9 73,0-47-498,0 55-91,0 1-60,0 0-60,0 0 141,0-83 2009,0 51-2469,0 26-132,0 22 246,0 101 333,0-71-2907,0-109-1438,0 31-612</inkml:trace>
  <inkml:trace contextRef="#ctx0" brushRef="#br0" timeOffset="12259.672">1701 1062 6553,'0'0'1821,"0"0"-1022,0 0-211,0 0-92,0 0-37,0 0 89,2 7 649,1 35-577,-2 0 1,-3 0-1,-1 0 0,-1-1 0,-4 7-620,-4 48 320,10-77-1682,1 26-7961,1-33 5382</inkml:trace>
  <inkml:trace contextRef="#ctx0" brushRef="#br0" timeOffset="13341.161">2131 1122 4185,'0'0'2480,"0"0"-978,0 0-376,0 0-298,0 0-213,0 0-91,-6-7 49,3 2-436,-1 0 1,0 1-1,0-1 0,0 1 0,-1 0 1,1 0-1,-1 0 0,0 1 0,0-1 1,0 1-1,0 1 0,-1-1 0,1 1 1,-1 0-1,0 0 0,0 0 0,0 1 0,0 0 1,0 0-1,0 0 0,-2 1-137,5 1 0,0-1-1,0 1 0,-1 0 1,1 0-1,0 1 0,0-1 1,0 0-1,1 1 0,-1 0 1,0 0-1,0 0 1,1 0-1,-1 0 0,1 0 1,0 1-1,0-1 0,0 1 1,0 0-1,0 0 1,1-1-1,-1 1 0,1 0 1,-1 2 0,-8 16-15,1 0 0,1 1 1,0 4 14,1-1 10,4-16-78,0 0-1,1 0 0,0 1 1,0-1-1,1 1 1,1 0-1,-1 0 69,2-9 1,-1 0-1,1 0 1,-1 0-1,1 0 1,0 0-1,-1 0 1,1 0 0,0 0-1,0 0 1,0 0-1,-1-1 1,1 1-1,0 0 1,0 0 0,0-1-1,0 1 1,0-1-1,0 1 1,1-1-1,-1 0 1,0 1 0,0-1-1,0 0 1,0 0-1,0 1 1,1-1-1,0 0 0,36 1 36,-35-2-31,-1 0 0,1 0 0,-1 0 0,1-1 0,-1 1 0,1-1 0,-1 1 0,0-1 0,0 0 0,0 0 0,0 0 0,0 0 0,1-2-5,25-36-27,-13 19-11,5-5 25,-2-1 0,4-9 13,-21 93 1882,-4-7-1776,-2 0 0,-3 0-1,-1-1 1,-6 12-106,-15 79 56,20-95-39,6-31-10,1 1 0,1 0 0,0 0 0,0 5-7,2-19-21,0-1-67,0 0-66,0 0-76,0 0 79,0-25-2105,0-2-3939,0 15-1152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5.169"/>
    </inkml:context>
    <inkml:brush xml:id="br0">
      <inkml:brushProperty name="width" value="0.05" units="cm"/>
      <inkml:brushProperty name="height" value="0.05" units="cm"/>
    </inkml:brush>
  </inkml:definitions>
  <inkml:trace contextRef="#ctx0" brushRef="#br0">120 295 1512,'0'0'1067,"0"0"-333,0 0-45,0 0 26,0 0-62,0 0 32,1-1-520,0-1 10299,-3 2-8853,-10-2-1647,0 0 1,-1 1 0,1 1 0,-1 0 0,1 1 0,-7 1 35,17-2-13,1 1-1,-1 0 1,1-1 0,-1 1-1,1 0 1,0 0 0,-1 0-1,1 0 1,0 0 0,0 1-1,0-1 1,0 0 0,0 0-1,0 1 1,0-1 0,0 1-1,1-1 1,-1 1 0,0-1-1,1 1 1,-1-1 0,1 1-1,0-1 1,-1 1 0,1 0-1,0 0 15,-1 51-365,1-40 299,0-8 55,1 0-1,0 0 1,0 0-1,0 0 1,1 0-1,0 0 1,0 0-1,0-1 1,0 1 0,1 0-1,-1-1 1,1 0-1,0 0 1,2 1 10,0 2-131,1-1 0,0 0 0,1 0 0,-1 0 0,1-1 0,0 0 0,1 0 0,0-1 131,107 57 0,-114-59 3,1 0-1,-1 0 1,0-1-1,-1 1 0,1 0 1,0 0-1,-1 0 0,1 0 1,-1 1-1,1-1 0,-1 0 1,0 0-1,0 0 0,0 0 1,0 0-1,0 1-2,0 1 98,0 1-1,0-1 1,-1 0-1,1 0 1,-1 1-1,0-1 0,0 0 1,-2 3-98,1-5 33,0 1 1,0 0-1,0-1 0,-1 0 0,1 1 1,-1-1-1,0 0 0,0 0 1,0-1-1,0 1 0,0-1 1,0 1-1,0-1 0,0 0 1,-1 0-1,1 0 0,0-1 0,-1 1 1,1-1-1,0 0 0,-1 0 1,1 0-34,-8 0 66,-1-1 1,1 0 0,0-1 0,0 0 0,0-1 0,-1 0-67,2 2-813,10 1 678,0 0 1,-1 0-1,1 0 1,0 0-1,0 0 1,0 0-1,0 0 1,0 0-1,-1 0 1,1 0-1,0 0 1,0 0-1,0 0 1,0-1-1,0 1 1,0 0-1,-1 0 1,1 0-1,0 0 1,0 0-1,0 0 1,0 0-1,0 0 1,0 0-1,0-1 1,0 1-1,-1 0 1,1 0-1,0 0 1,0 0-1,0 0 1,0 0-1,0-1 1,0 1-1,0 0 1,0 0-1,0 0 1,0 0-1,0 0 1,0-1-1,0 1 1,0 0-1,0 0 1,0 0-1,0 0 1,0 0-1,0-1 1,0 1-1,0 0 1,0 0-1,0 0 1,1 0-1,-1 0 1,0 0-1,0-1 1,0 1-1,0 0 1,0 0 134,0-8-7341</inkml:trace>
  <inkml:trace contextRef="#ctx0" brushRef="#br0" timeOffset="504.133">421 384 5153,'0'0'1828,"0"0"-303,0 0-332,0 0-136,0 0-93,0 0-104,0 0-74,0 0 0,0 0-7,0 0-160,0 16 145,-3 271 391,3-286-1254,0-1-143,0-10-384,0-104-6198,0 93 3147</inkml:trace>
  <inkml:trace contextRef="#ctx0" brushRef="#br0" timeOffset="834.338">412 24 7058,'0'0'2048,"0"0"-608,0 0-360,0 0-151,0 0-129,0 0-144,0 0-232,0 0-208,0 0-152,0 0-64,0 0-48,0 0-304,0 0-520,0 0-200,0 11-1113,3 1-3024</inkml:trace>
  <inkml:trace contextRef="#ctx0" brushRef="#br0" timeOffset="1501.34">672 361 4457,'0'0'1910,"0"0"-459,0 0-407,0 0-297,0 0-128,0 0 86,0 6 27,1 60 489,0-5-295,-4 36-926,0-75 484,1-18 372,1-15-442,1-9-399,-1 9-39,1 1 0,0-1 1,1 0-1,0 0 0,1 1 1,2-8 23,-3 16-10,0-1 0,0 0 0,1 0 1,-1 1-1,1-1 0,-1 1 1,1-1-1,0 1 0,0 0 0,0-1 1,0 1-1,0 0 0,1 1 1,-1-1-1,1 0 0,-1 1 0,1-1 1,0 1-1,-1 0 0,1 0 1,0 0-1,0 0 0,0 0 0,0 0 1,0 1-1,0 0 10,7-2-36,-1 1 1,1 0-1,-1 1 1,1 0-1,-1 1 1,1-1-1,4 3 36,-9-2 1,1 1 1,-1-1-1,0 1 0,0 1 0,0-1 0,-1 1 0,1 0 0,0 0 0,-1 0 0,0 0 0,0 1 0,0 0 0,2 2-1,11 12 71,-1 1 0,0 1-1,-1 1 1,3 8-71,-17-26-389,0-1 0,-1 1 1,1 0-1,-1 0 0,0-1 0,0 1 0,0 0 1,0 0-1,0 0 0,-1-1 0,1 1 1,-1 0-1,0-1 0,0 1 0,0 0 0,0-1 1,0 1-1,-1-1 0,1 1 0,-1-1 1,0 2 388,-11 8-6606</inkml:trace>
  <inkml:trace contextRef="#ctx0" brushRef="#br0" timeOffset="2531.338">437 21 1504,'0'0'2029,"0"0"-594,0 0-336,0 0-298,0 0-111,0 0-24,0 0-139,0 0-197,-6-12 1714,5 12-2020,0 1-1,0-1 1,0 0-1,-1 1 1,1-1-1,0 1 1,0-1-1,0 1 1,0 0-1,0-1 1,0 1 0,0 0-1,0 0 1,0 0-1,0 0 1,1 0-1,-1 0 1,0 0-1,0 0 1,1 0-1,-1 0-23,-14 30-13,9-18 43,5-12-27,0 1 0,0-1 0,0 1-1,0-1 1,1 1 0,-1-1 0,0 1 0,1 0 0,-1-1 0,1 1 0,-1 0 0,1-1 0,0 1 0,0 0 0,0 0 0,0-1-1,0 1 1,0 0 0,0 0 0,1-1 0,-1 1 0,1 0 0,-1 0 0,1-1 0,-1 1 0,1 0-3,1-1 10,0 1 1,0-1 0,0 0-1,0 1 1,0-1 0,0 0-1,0 0 1,0 0 0,1-1-1,-1 1 1,0 0 0,0-1 0,1 0-1,-1 1 1,0-1 0,1 0-1,-1 0 1,3-1-11,-4 1 13,0 0 0,0 0 0,0 0 1,0 0-1,0-1 0,1 1 0,-1-1 0,0 1 1,0-1-1,0 1 0,0-1 0,0 1 0,-1-1 0,1 0 1,0 0-1,0 1 0,0-1 0,0 0 0,-1 0 1,1 0-1,0 0 0,0-1-13,0-1 24,1 0 0,0-1 0,-1 1 1,0-1-1,0 0 0,0 1 0,0-1 0,0 0-24,-1 0 14,1 1 0,-1-1 0,1 1 0,-1 0 0,0-1-1,0 1 1,-1-1 0,1 1 0,-1 0 0,1-1 0,-1 1 0,0 0 0,0 0 0,-1-1 0,1 1 0,-1 0-1,1 0 1,-1 0-14,-1 1 0,0 0-1,1 0 0,-1 1 0,0-1 0,0 1 0,0-1 1,0 1-1,0 0 0,-1 0 0,1 0 0,0 0 0,0 1 1,-1 0-1,1-1 0,0 1 0,-2 0 1,5 3-114,0 0 1,-1 1-1,1-1 0,1 0 1,-1 0-1,0 0 0,1 0 1,0 0-1,0 1 114,1-3-240,0 1 0,0-1 0,0 0 0,1 0 0,-1 0 0,0 0 0,1 0 0,-1 0 0,1-1 0,-1 1 0,1-1 0,1 0 240,12 1-3784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1:43.318"/>
    </inkml:context>
    <inkml:brush xml:id="br0">
      <inkml:brushProperty name="width" value="0.05" units="cm"/>
      <inkml:brushProperty name="height" value="0.05" units="cm"/>
    </inkml:brush>
  </inkml:definitions>
  <inkml:trace contextRef="#ctx0" brushRef="#br0">430 1 440,'0'0'798,"0"0"-144,0 0-63,0 0-60,0 0-26,3 0 6377,2 1-3515,30 1-2975,-15 0-132,0 1 0,0 1-1,-1 0 1,1 2 0,-1 0-1,10 6-259,-11-6 212,3 3 25,-1 0-1,-1 2 1,18 12-237,40 20 434,-67-37-325,0-1 0,0 1 0,0 1 0,-1 0 0,0 0 0,-1 1 0,0 0 0,0 1 1,0-1-1,-1 1 0,-1 1 0,1 1-109,14 23 462,-2 2 0,12 31-462,-7-13 120,-14-29-60,-1 1 1,-1 0 0,3 21-61,-4-15 18,-1 4 17,-1 0 0,-2 1 1,-2-1-1,-2 0 0,-1 6-35,0 38-120,1-73 108,0-1 1,0 1-1,-1 0 1,0-1-1,0 1 1,-3 3 11,-6 23-39,6-13-1915,-3 20 945,8-39 890,0-1 47,0 0-15,0 0-4,0 0-21,0 0 20,0 0-2,0 0 16,0-16-3100,0 6 624,0-1-2340</inkml:trace>
  <inkml:trace contextRef="#ctx0" brushRef="#br0" timeOffset="1916.12">1 558 1360,'0'0'1319,"0"0"-171,0 0-185,0 0-65,0 0-111,0 0-191,0 0-125,0 0-51,0 0 44,0 0-32,0 0-75,0 0-42,0 0-75,0 0-44,0 0 18,0 0 47,0 0 24,0 0-41,0 0-12,0 0 8,0 0 38,0 0 33,13-4 570,-10 1-831,6-5 120,0 0 0,1 0 0,0 1 0,1 0-170,-6 4 14,0 1 1,0 0 0,0 0-1,0 0 1,0 1 0,0 0-1,0 0 1,0 0 0,1 1-1,-1 0 1,1 0-15,-3-1 4,0 1-1,-1 0 1,1 1-1,-1-1 1,1 0-1,-1 1 1,1-1-1,-1 1 1,1 0-1,-1 0 1,1 0 0,-1 0-1,0 0 1,1 1-1,-1-1 1,0 1-4,1 1 35,0 0 0,-1 0 0,1 1 0,-1-1 0,0 1 1,0-1-1,0 1 0,-1 0 0,1 0 0,-1 1-35,1-2 6,0 1 1,-1 0-1,0 0 0,1 1 0,-1-1 1,-1 0-1,1 0 0,-1 0 0,1 1 1,-1-1-1,0 0 0,-1 1 0,1-1 1,-1 0-1,0 0 0,0 1 1,0-1-1,-1 0 0,1 0 0,-1 0 1,0-1-1,0 1 0,0 0 0,-1-1 1,1 1-1,-1-1 0,0 0 0,0 0 1,0 0-1,0 0 0,0 0 0,-1-1 1,-2 2-7,-31 29 66,29-25 56,11-9-144,1 1 0,0-1 0,0 1 1,0 0-1,-1 0 0,1 0 0,3 1 22,1 0-9,-4-1 10,1 0-1,0 0 0,-1 0 0,1 1 0,-1 0 0,1 0 0,-1 0 1,1 1-1,-1-1 0,1 1 0,-1 0 0,1 1 0,-2-1 7,-1-1-1,-1 1 1,1 0-1,0 0 1,0 0-1,-1 0 1,1 0-1,-1 0 1,0 0-1,1 0 1,-1 1-1,0-1 1,0 0 0,-1 1-1,1-1 1,0 1-1,-1-1 1,1 1-1,-1 0 1,0-1-1,0 1 1,0 1-7,0 11 80,0-8-52,1-1 1,-2 0-1,1 0 1,0 1-1,-1-1 1,-1 0-1,1 0 0,-1 2-28,1-6 11,-1 1-1,1-1 1,-1 0-1,1 0 0,-1 0 1,0 0-1,0 0 1,0 0-1,0-1 0,0 1 1,0-1-1,0 1 0,0-1 1,-1 0-1,1 0 1,0 0-1,-1 0 0,1 0 1,-1 0-1,0-1 1,1 1-1,-2-1-10,-7 3 12,1 1 0,-1-1-1,1 2 1,0 0 0,1 0 0,-1 0 0,-2 3-12,-4 2 1,13-9-16,3-1-45,0 0-54,0 0-10,0 0-17,0 0-61,0-6-4605,0 6 1181</inkml:trace>
  <inkml:trace contextRef="#ctx0" brushRef="#br0" timeOffset="2875.629">331 645 2969,'0'0'1143,"0"0"-89,0 0 12,0 0-51,0 0-23,0 0-137,0 26 1375,0-11-2040,0 1-1,1 0 1,1-1 0,1 1 0,0-1 0,1 0-1,0 0 1,1 0 0,1 0 0,0-1 0,1 0 0,3 4-190,-7-15 20,-1 0 1,1 0 0,-1-1-1,1 1 1,0 0 0,0-1-1,0 0 1,1 1 0,-1-1 0,0-1-1,1 1 1,0 0 0,-1-1-1,1 0 1,0 0 0,-1 0-1,1 0 1,0 0 0,0-1-1,0 0 1,0 0 0,0 0 0,0 0-1,0 0 1,-1-1 0,1 0-1,2 0-20,-2-2 20,0 1 0,0-1-1,0 1 1,-1-1 0,1 0-1,-1-1 1,0 1 0,0-1-1,0 1 1,0-1 0,0 0-1,-1 0 1,0 0 0,0 0-1,0 0 1,1-3-20,-2-9 53,0 1 0,0-1 0,-2 0 0,0 0 0,0 0 0,-2 1 0,0-1 0,-3-8-53,2 12 16,0 1 1,0-1-1,-1 1 1,-1 0-1,0 1 1,0-1-1,-1 1 1,0 1-1,-1-1 1,0 1 0,-5-4-17,11 12 4,-1-1 1,1 1 0,-1 0 0,0 0 0,1 0 0,-1 1-1,0-1 1,0 1 0,1-1 0,-1 1 0,0 0 0,0 0-1,0 0 1,0 1-5,-45 4-228,44-4 213,2-1 9,1 1 1,-1 0 0,0-1-1,1 1 1,-1 0 0,1 0-1,-1 0 1,1 0 0,0 1 0,-1-1-1,1 0 1,0 1 0,0-1-1,0 0 1,0 1 0,0-1 0,0 1-1,0 0 1,0-1 0,0 1-1,1 0 1,-1 0 0,1-1 0,0 1-1,-1 0 1,1 0 0,0 1 5,-3 60-1308,3-51 178,0-11-73,0-1-553,0-1-876,0-1-1260</inkml:trace>
  <inkml:trace contextRef="#ctx0" brushRef="#br0" timeOffset="3911.576">562 313 3977,'0'0'1104,"0"0"-70,0 0-25,0 0 27,0 0-181,0 0-196,0 14-107,0 96 1026,0-108-1547,0 0 0,0 0 0,1 0 0,-1-1 0,0 1 0,1 0 0,-1 0 0,1-1 0,0 1 0,0 0 1,0-1-1,-1 1 0,1-1 0,1 1 0,-1-1 0,0 0 0,0 1 0,0-1 0,1 0 0,-1 0 0,1 0 0,-1 0 0,1 0 0,-1 0 0,1 0 0,0 0 1,-1-1-1,1 1 0,0-1 0,-1 1 0,3 0-31,6 0 112,1 1 0,-1-1 1,1 0-1,-1-1 0,3-1-112,-1 1 47,-11 0-32,1-1-1,-1 1 1,0-1-1,1 0 1,-1 1 0,0-1-1,1 0 1,-1 0 0,0 0-1,0 0 1,0 0 0,0 0-1,0 0 1,0-1 0,0 1-1,0 0 1,-1 0 0,1-1-1,0 1 1,-1 0-1,1-1 1,-1 1 0,1-1-1,-1 1 1,0-1 0,0 1-1,1-1 1,-1 1 0,0-2-15,3-50 257,-3 52-248,0-12-27,1 9 54,-1 0 1,0 0-1,0 0 1,-1-1-1,1 1 1,-1 0-1,0 0 1,0 0-1,-1-2-36,1 5 8,0 0 0,0-1 1,0 1-1,0 0 0,0 0 0,-1 0 0,1-1 0,0 1 1,-1 1-1,1-1 0,-1 0 0,1 0 0,-1 1 0,0-1 1,1 0-1,-1 1 0,1 0 0,-1-1 0,0 1 1,0 0-1,1 0 0,-1 0 0,0 0 0,1 0 0,-2 0-8,-15 0 80,-22 1-2035,38 0 1920,1 0-1,-1 1 0,0-1 0,1 1 0,-1-1 0,1 1 0,0 0 1,0 0-1,-1-1 0,1 1 0,0 0 0,0 2 36,-10 12-602,11-15 403,0-1-33,0 0-37,0 0-12,0 0-29,0 0 100,0 0-17,9 0-1407,-2 0-196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9.203"/>
    </inkml:context>
    <inkml:brush xml:id="br0">
      <inkml:brushProperty name="width" value="0.05" units="cm"/>
      <inkml:brushProperty name="height" value="0.05" units="cm"/>
    </inkml:brush>
  </inkml:definitions>
  <inkml:trace contextRef="#ctx0" brushRef="#br0">329 376 4337,'0'0'1696,"0"0"-115,0 0-285,0 0-293,0 0-79,0 0-87,-10 8 1307,-26 55-1501,21-35-615,-1-1 0,-3 1-28,14-21 16,0 0 0,0-1 1,-1 0-1,0 0 1,0 0-1,0-1 1,-1 0-1,0 0 0,-7 3-16,8-6 24,1 0 0,-1-1 0,0 0 0,0 0 0,0-1 0,0 1 0,0-1 0,0-1 0,0 1 0,0-1 0,0 0 0,1 0 0,-1-1 0,-2 0-24,-24-5-5,30 7 4,0 0 0,0 0 0,0 0 0,1-1 1,-1 1-1,0 0 0,0-1 0,1 0 0,-1 1 0,0-1 0,1 0 0,-1 0 0,1 0 0,-1 0 0,1 0 0,0-1 0,-1 1 0,1 0 1,0-1-1,0 1 0,0 0 0,0-1 0,0 1 0,0-1 0,0 0 0,0 1 0,0-2 1,0-4-5,0 1-1,0-1 1,0 0-1,1 1 1,0-1 0,0 0-1,1 0 6,0-15 85,-1 14-93,0-1 0,1 1 0,0 0 0,0 0 0,1 0 0,0 0 1,0 0-1,2-1 8,-3 6-7,0-1 0,1 1 0,0 0 0,0 0 0,0 0 1,0 0-1,1 0 0,-1 1 0,1-1 0,-1 1 0,1-1 0,0 1 0,0 0 1,0 0-1,0 0 0,1 1 0,-1-1 0,0 1 0,4-2 7,-5 3-7,1 0 1,-1-1-1,1 1 0,-1 0 0,1 0 1,0 1-1,-1-1 0,1 1 1,-1-1-1,1 1 0,-1 0 0,0-1 1,1 1-1,-1 0 0,0 1 0,1-1 1,-1 0-1,0 1 0,0-1 0,0 1 1,0 0-1,-1 0 0,1 0 0,0-1 1,-1 2-1,1-1 7,8 11 8,0 0-1,-1 1 1,6 13-8,-3-5-12,11 15 12,-15-20 4,2-1 0,0-1 1,1 1-1,0-2 0,1 0 0,1 0 0,0-1 0,14 10-4,-13-12-309,25 17 427,-37-27-778,1 0 0,-1 0 1,0 0-1,1 0 0,-1 0 0,0-1 1,1 1-1,-1-1 0,3 1 660,-4-1-6723</inkml:trace>
  <inkml:trace contextRef="#ctx0" brushRef="#br0" timeOffset="713.031">842 367 5169,'0'0'2169,"0"0"-338,0 0-308,0 0-204,0 0-55,0 0-100,0 0-216,0 0-316,0 0-304,0 0-162,0 0-71,0 0-37,0 0-39,20 0 101,284 0 344,-302-1-576,0-1-1,0 1 1,-1-1-1,1 0 1,-1 0-1,1 0 1,-1 0 0,0 0-1,0 0 1,0 0-1,0 0 1,0 0 0,0 0-1,-1-1 1,1 0 112,2-5-745,3-16-2250,-6 9-2197,-3 11-987</inkml:trace>
  <inkml:trace contextRef="#ctx0" brushRef="#br0" timeOffset="1213.992">743 593 3513,'0'0'1986,"0"0"-518,0 0-196,0 0-125,0 0-68,0 0-62,0 0-104,0 0-164,0 0-123,13-9 670,52-16-667,1 2 0,0 3 0,51-7-629,-97 23-33,0 1-1,0 0 1,16 1 33,-37-24-5388,-4 18 668</inkml:trace>
  <inkml:trace contextRef="#ctx0" brushRef="#br0" timeOffset="2003.776">785 145 3209,'0'0'1188,"0"0"-292,0 0-278,0 0-45,0 0 223,0 0 155,0 0-67,0 0-118,0 0-51,0 0 15,7-7 604,0-1-1134,1 0-1,-1 1 1,1 0 0,1 0 0,-1 0-1,1 1 1,0 1 0,8-4-200,-14 8 8,-1 0 1,1 0 0,0 1-1,-1-1 1,1 1-1,0 0 1,0 0 0,0 0-1,-1 0 1,1 0-1,0 1 1,0-1 0,-1 1-1,1-1 1,0 1-1,-1 0 1,1 0-9,4 3 12,1 0-1,-1 1 1,-1-1 0,1 1-1,-1 1-11,-2-3 8,0 1 0,0-1 0,0 0 0,0 0 0,0-1-1,1 1 1,-1-1 0,1 0 0,0 0 0,-1 0 0,1-1 0,0 0 0,0 0-1,3 0-7,-5 0 16,0-1 0,1 0 0,-1-1 0,0 1 0,0-1-1,1 1 1,-1-1 0,0 0 0,0 0 0,0 0-1,0-1 1,0 1 0,0-1 0,0 1 0,-1-1 0,1 0-1,0 0 1,-1 0 0,0-1 0,1 1 0,-1-1-1,0 1 1,0-1 0,0 1 0,-1-1 0,1 0 0,-1 0-1,0 0 1,1-2-16,34-72-1211,-36 76 1091,1 1 0,-1-1 1,0 1-1,1-1 0,-1 1 0,1-1 0,0 1 0,-1 0 0,1-1 0,-1 1 0,1 0 1,0-1-1,-1 1 0,1 0 0,0 0 0,-1-1 0,1 1 0,0 0 0,-1 0 0,1 0 0,0 0 1,-1 0-1,1 0 0,0 0 0,-1 0 0,1 0 0,0 0 0,0 1 0,-1-1 0,1 0 0,-1 0 1,1 1-1,0-1 0,-1 0 0,1 1 0,-1-1 0,1 0 0,0 1 0,-1-1 0,1 1 0,-1-1 1,0 1-1,1 0 0,-1-1 0,1 1 0,-1-1 0,0 1 0,1 0 0,-1-1 0,0 1 1,0 0-1,1-1 120,6 17-4409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23.083"/>
    </inkml:context>
    <inkml:brush xml:id="br0">
      <inkml:brushProperty name="width" value="0.05" units="cm"/>
      <inkml:brushProperty name="height" value="0.05" units="cm"/>
    </inkml:brush>
  </inkml:definitions>
  <inkml:trace contextRef="#ctx0" brushRef="#br0">308 416 624,'0'0'2542,"0"0"-760,0 0-537,0 0-271,0 0 51,0 0 12,0 0 42,0 0-101,0 0-145,0 0-80,0 0-37,0 0-74,0 0-96,0 0-143,0 0-119,0 0-8,0 0-5,0 0-34,0 0 1,0 0-25,0 0-19,0 0-41,0 0-30,13-12 165,-6 10-337,1 0 0,-1 0 0,1 0 0,0 1 0,-1 0 0,1 1 0,0-1 0,5 2 49,-11-1-13,1 1 0,0-1 1,-1 1-1,1 0 1,-1 0-1,1 0 1,-1 1-1,0-1 0,1 1 1,-1-1-1,0 1 1,0-1-1,0 1 0,0 0 1,0 0-1,0 0 1,0 1-1,-1-1 0,1 0 1,-1 0-1,0 1 1,0-1-1,0 1 0,0-1 1,1 2 12,4 16 82,0-1 1,-2 1-1,0 1 1,-1-1-1,-1 0 1,-1 1 0,0-1-1,-3 13-82,0-22 33,-1 1 1,0-1-1,0 1 0,-1-1 1,-1 0-1,0 0 0,-1-1 1,0 0-1,-5 7-33,-2 4 47,-7 13-24,-1-1-1,-2 0-22,15-23 3,0 0-1,0-1 0,-1 0 1,0 0-1,-1-1 0,0 0 1,0-1-1,-4 2-2,8-7-29,0 0 0,0 0 0,0 0 0,-1-1 0,1 0 0,0 0 0,-1-1 0,1 0 0,-1 0 0,1 0 1,-1-1 27,-13 1-72,19 0 78,-1 0 1,1 0-1,0 0 0,0-1 1,0 1-1,-1 0 1,1 0-1,0-1 0,0 1 1,0-1-1,0 1 1,-1-1-1,1 1 0,0-1 1,0 0-1,0 1 1,0-1-1,1 0 0,-1 0 1,0 0-1,0 1 1,0-1-1,1 0 1,-1-1-6,0 0 3,0 0 0,0-1 0,0 1 1,1 0-1,-1-1 0,1 1 1,-1 0-1,1-1 0,0 1 1,0-1-1,0 1 0,0-1-3,1-3-4,0 0 0,0 1 0,0-1 0,0 0 0,1 1 0,0-1 0,1 1 0,-1 0 0,1 0 0,1-2 4,1-1-19,2 1 1,-1-1-1,1 1 0,1 0 1,-1 1-1,1 0 0,0 0 1,0 0-1,1 1 0,0 0 1,-1 1-1,2 0 0,-1 1 1,0 0-1,1 0 0,0 1 1,-1 0-1,1 0 0,0 1 1,7 0 18,-14 2-8,1 0 0,-1-1 1,0 1-1,0 0 0,1 0 1,-1 1-1,0-1 0,0 1 0,0-1 1,-1 1-1,1 0 0,0 0 1,-1 0-1,3 2 8,37 41-17,-22-23 32,11 18-189,-29-38-361,-1 0 1,0 1-1,1-1 1,-1 1 0,0-1-1,-1 1 1,1-1 0,0 1-1,-1 0 1,1 1 534,-1-1-2731,3-3-1453</inkml:trace>
  <inkml:trace contextRef="#ctx0" brushRef="#br0" timeOffset="668.072">658 621 3729,'0'0'2820,"0"0"-889,0 0-568,0 0-374,0 0-137,0 0 11,-1 7-59,-9 68 882,3 0-1,2 39-1685,5-113 7,0 1-1,0-1 0,0 0 1,0 1-1,0-1 0,1 0 1,-1 0-1,0 1 0,1-1 1,-1 0-1,1 0 1,-1 0-1,1 0 0,-1 1 1,1-1-1,0 0 0,-1 0 1,1 0-1,0 0 0,0 0 1,0-1-1,0 1 1,0 0-1,0 0 0,0 0 1,0-1-1,0 1 0,0-1 1,1 1-1,-1-1 0,0 1 1,0-1-1,0 0 1,1 1-1,-1-1 0,0 0 1,1 0-1,-1 0 0,0 0 1,0 0-1,1 0 0,-1-1 1,0 1-1,0 0 0,1-1 1,-1 1-1,0 0 1,0-1-1,0 0 0,0 1 1,0-1-1,1 0 0,-1 1 1,0-1-1,-1 0 0,1 0 1,0 0-1,0 0 1,0 0-1,0 0 0,0-1-6,7-11 51,-1 0 0,-1 0-1,0-1 1,-1 1 0,0-1-1,-1-1 1,0 1 0,-2 0 0,2-10-51,0-29-200,-1 1 1,-3-3 199,0 42-59,0 12 27,0-1-1,0 1 1,0-1-1,0 1 1,0 0 0,0-1-1,0 1 1,0 0-1,-1-1 1,1 1-1,0 0 1,-1-1 0,1 1-1,-1 0 1,0-1-1,1 1 1,-1 0 0,0 0-1,0 0 1,0 0-1,0 0 1,0 0-1,0 0 1,0 0 0,0 0-1,0 0 1,0 1-1,0-1 1,-1 0 0,1 1-1,0-1 1,0 1-1,-1-1 1,1 1-1,0 0 1,-1-1 0,1 1-1,-1 0 1,1 0-1,0 0 1,-1 0 0,1 0-1,0 0 1,-1 1-1,1-1 1,0 0-1,-1 1 1,1-1 0,-1 1 32,-12 15-2439,12-12-3675,2-4 1827</inkml:trace>
  <inkml:trace contextRef="#ctx0" brushRef="#br0" timeOffset="1464.127">1184 176 4657,'0'0'1739,"0"0"-295,0 0-295,0 0-180,0 0 21,0 0-117,0 6-227,-2 9-359,-1 0 0,0 0 1,-1-1-1,-1 0 0,0 0 1,-1 0-1,-4 7-287,-19 51 516,18-35-416,3 1-1,1 0 1,2 0-1,1 0 1,2 1 0,2-1-1,2 4-99,-1-34 20,0-1 1,1 1-1,0-1 0,0 1 0,1-1 0,0 0 0,0 0 0,1 0 1,-1 0-1,2-1 0,-1 1 0,1-1 0,0 0 0,0 0 0,0-1 1,1 0-1,1 1-20,10 8-108,-1-2 1,1 0-1,1-1 1,0 0 0,18 6 107,-33-15-449,-2-2-4650,-1-2-681</inkml:trace>
  <inkml:trace contextRef="#ctx0" brushRef="#br0" timeOffset="2259.519">1733 422 744,'0'0'6602,"0"0"-4143,0 0-1260,0 0-330,0 0-343,0 0-160,-13 1 66,7 0-375,-6 0 112,1 0 0,-1 1 1,1 0-1,-1 1 0,1 1 1,0 0-1,1 0 0,-3 2-169,4-1 37,0-1-1,1 2 0,0 0 1,0 0-1,1 0 0,0 1 1,0 0-1,0 0 0,1 1 0,0-1 1,0 2-1,1-1 0,0 0 1,0 1-1,1 0 0,0 0 1,1 1-1,0-1 0,1 1 0,0-1 1,0 1-1,1 0 0,0 9-36,1-18 0,0-1-1,0 1 0,1 0 1,-1 0-1,0-1 0,1 1 0,-1 0 1,1 0-1,-1-1 0,1 1 1,-1 0-1,1-1 0,-1 1 1,1-1-1,0 1 0,-1-1 1,1 1-1,0-1 0,-1 1 1,1-1-1,0 0 0,0 1 0,0-1 1,25 9-25,-14-5 18,-1 0 21,-4-2-14,-1 1 0,1 0 0,0 0 0,-1 0 0,0 1 0,1 1 0,-6-4 7,1 1 1,0 0 0,0-1-1,-1 1 1,1 0 0,-1 0-1,0 0 1,0 0 0,0 0-1,0 1 1,0-1 0,0 0-1,0 0 1,-1 1 0,1-1-1,-1 0 1,1 1 0,-1-1-1,0 1 1,0 0-8,0-1 11,0-1 1,-1 0-1,1 0 0,0 0 1,0 1-1,-1-1 0,1 0 1,-1 0-1,1 0 1,-1 0-1,0 0 0,1 0 1,-1 0-1,0 0 0,0 0 1,1 0-1,-1 0 0,0 0 1,0 0-1,0-1 0,0 1 1,0 0-1,0-1 1,-1 1-1,1-1 0,0 1 1,0-1-1,0 1 0,0-1 1,-1 0-1,1 0 0,0 1 1,-1-1-12,-49 1-478,35-1-51,15 0 541,0-1 0,0 1-1,0 0 1,0 0 0,0-1 0,0 1 0,0 0-1,0-1 1,0 1 0,0-1 0,0 1 0,0-1 0,0 0-1,0 1 1,0-2-12,-3-3-2497,4 4-4963,9 3 4630</inkml:trace>
  <inkml:trace contextRef="#ctx0" brushRef="#br0" timeOffset="2597.129">1880 537 4321,'0'0'4302,"0"0"-2748,0 0-622,0 0 18,0 0-190,0 0-215,0 16-103,1 6-279,1-5 89,-2 1 0,0-1 0,-1 1 0,-2 9-252,-11 9 516,14-35-559,-1 1 0,0-1 0,0 1 1,0-1-1,0 0 0,0 1 0,0-1 0,0 0 0,0 0 0,0 0 0,-1 0 0,1 0 1,0 0-1,-1 0 0,1 0 0,-1 0 0,1-1 0,-1 1 0,1 0 0,-1-1 0,0 1 43,2-2-86,-1 1 0,0 0 0,1 0-1,-1-1 1,0 1 0,1 0 0,-1-1-1,0 1 1,1-1 0,-1 1 0,1 0-1,-1-1 1,0 0 0,1 1 0,0-1-1,-1 1 1,1-1 0,-1 1 0,1-1-1,0 0 1,-1 1 0,1-1 0,0 0-1,-1 0 1,1 1 0,0-1 0,0 0 86,-5-24-1941,5 20 1379,-4-31-3494</inkml:trace>
  <inkml:trace contextRef="#ctx0" brushRef="#br0" timeOffset="2945.182">1861 358 4849,'0'0'3305,"0"0"-2433,0 0-392,0 0-224,0 0-216,0 0-40,0 0-232,48-40-1112,-29 22-2561</inkml:trace>
  <inkml:trace contextRef="#ctx0" brushRef="#br0" timeOffset="3280.125">2002 667 5497,'0'0'2842,"0"0"-1226,0 0-393,0 0-180,0 0-217,0 0-195,0 11-123,0 44 33,0-55-330,0 0 38,0 0-97,3-10-86,9-6-81,0 0 1,1 1 0,1 0 0,1 1 0,0 0 0,0 1-1,2 1 1,1 0 14,-15 10-22,-1 0 1,1 0-1,0 1 0,0 0 0,1-1 1,-1 1-1,0 0 0,0 0 0,0 1 1,1-1-1,-1 1 0,0-1 0,1 1 0,2 1 22,-4-1-10,0 1-1,0-1 0,0 1 1,0 0-1,-1 0 1,1 0-1,0 0 0,-1 0 1,1 0-1,0 1 0,-1-1 1,1 0-1,-1 1 0,0-1 1,0 1-1,1 0 1,-1-1-1,0 1 0,0 0 1,-1 0-1,1 0 0,0-1 1,-1 1-1,1 1 11,5 20 89,-1 1 0,-1-1-1,-1 0 1,-2 1 0,0 17-89,-1 16-2299,-1-38-838,1-40-1169</inkml:trace>
  <inkml:trace contextRef="#ctx0" brushRef="#br0" timeOffset="3662.771">2650 251 7946,'0'0'1353,"0"0"-356,0 0-35,0 0-101,0 0-143,0 0-44,0 10-13,-2 66 429,3-39-922,-2 0 0,-2-1 0,-1 1 0,-3 8-168,-25 68 140,-18 36-140,36-90 468,11-41-3632,3-15-1593,0-16 145</inkml:trace>
  <inkml:trace contextRef="#ctx0" brushRef="#br0" timeOffset="4475.286">3173 303 7514,'0'0'3436,"0"0"-1967,0 0-301,0 0-180,0 0-302,0 0-268,-19 1-175,-60 3-94,71-4-126,1 0 0,0 0 0,-1-1 0,1 0 0,0 0 0,0-1-1,0 0 1,0 0 0,-2-1-23,4 1 169,0 0 0,0 0-1,0 1 1,-1 0 0,1 0 0,0 0-1,-5 1-168,10 23-170,-1-5 231,0 0 0,-1-1 0,-1 0 0,-1 1 0,-1-1 0,0 0 0,-1-1 0,-1 2-61,-9 16 126,-1-2 0,-1 0-1,-9 10-125,31-44-53,0-1-1,-1 1 1,1 0 0,0 1-1,0-1 1,1 1-1,-1-1 1,0 1-1,0 1 1,1-1 0,-1 1 53,62-8-133,-51 8 94,-10 0 20,-1-1 0,1 1 0,-1 0 0,1 1 0,-1-1 0,1 1 0,-1 0 0,4 1 19,-7-1-6,0 0 1,1 0 0,-1 0 0,0 0 0,0 0-1,0 0 1,0 0 0,1 0 0,-2 0 0,1 0-1,0 1 1,0-1 0,0 1 0,-1-1 0,1 0-1,0 1 1,-1-1 0,1 1 0,-1-1-1,0 1 1,0-1 0,1 1 0,-1 0 0,0-1-1,0 1 1,-1-1 0,1 2 5,1 4 4,-1 0 0,0 0-1,0 0 1,-1 0 0,0 0 0,0 0 0,0 0 0,-1-1-1,0 1 1,-1 0 0,1-1 0,-1 1 0,-1-1 0,1 0-1,-1 0 1,-3 4-4,-3 2 9,-1 0 0,0 0 0,0-1-1,-12 8-8,18-15-72,-1-1 0,1 0 0,0 0-1,-1 0 1,0 0 0,0-1 0,0 0-1,0 0 1,0-1 0,0 0 0,0 0-1,0 0 1,-5-1 72,10 0-69,0-1 0,0 1 0,-1-1 0,1 1 1,0-1-1,0 0 0,0 0 0,0 0 0,0 1 0,0-1 0,0 0 0,1 0 0,-1 0 0,0 0 0,0-1 1,1 1-1,-1 0 0,1 0 0,-1 0 0,1-1 0,-1 1 0,1 0 0,0 0 0,0-1 0,-1 1 0,1 0 0,0-1 1,0 1-1,0 0 0,1-1 69,-2-2-171,1 1 1,0 0 0,0 0-1,0 0 1,1 0-1,-1 0 1,1 0 0,-1 0-1,1-1 1,0 1-1,0 1 1,1-1 0,-1 0-1,1 0 171,4-4-926,1 2 1,0-1-1,0 1 0,1 0 0,0 0 926,9-5-4864</inkml:trace>
  <inkml:trace contextRef="#ctx0" brushRef="#br0" timeOffset="5060.125">3369 358 1688,'0'0'6878,"0"0"-4544,0 0-1479,0 0-297,0 0-144,0 0 18,-7 17 144,4-10-505,-9 22 527,1 1-1,1 1 1,-2 14-598,4-5 223,2-1-1,2 1 0,1 1 0,2-1 0,5 38-222,-4-76-14,0-1-1,1 0 0,-1 0 0,1 0 1,-1 0-1,1 0 0,-1 0 0,1 0 1,0 0-1,0 0 0,-1 0 1,1 0-1,0-1 0,0 1 0,0 0 1,0-1-1,0 1 0,0 0 0,0-1 1,0 1-1,0-1 0,0 1 1,0-1-1,1 0 0,-1 0 0,0 1 1,0-1-1,0 0 0,1 0 15,39 1-79,-32-1 126,-5 0-42,-1-1-1,1 0 1,0 0-1,-1 0 1,1 0-1,-1-1 1,0 1-1,1-1 0,-1 0 1,0 0-1,0 0 1,0-1-1,0 1 1,0-1-1,-1 1 1,1-1-1,-1 0 0,0 0 1,2-3-5,5-6-55,-1-1 1,-1-1 0,0 1-1,1-5 55,-1 1-68,-1-1 0,-1 0-1,0-1 1,-2 1 0,0-1 0,0-14 68,-1-27-135,-4-27 135,2 79-31,-1 0-1,0 0 1,0 1-1,0-1 1,-1 0 0,-1 1-1,-2-8 32,4 13-11,0 0 0,0 0 0,0-1 0,-1 1 0,1 0 0,-1 0 0,1 0 0,-1 1 0,0-1 0,1 0 0,-1 0 0,0 1 0,0 0 0,-1-1 0,1 1 0,0 0 0,0 0 1,0 0-1,-1 0 0,1 0 0,-1 1 0,1-1 0,-1 1 0,1-1 0,-1 1 0,-1 0 11,0 0-53,-1 0 1,1 1 0,0-1 0,-1 1 0,1 0-1,0 1 1,-1-1 0,1 1 0,0-1 0,0 1-1,0 1 1,-2 1 52,-40 35-1662,24-17-514,14-15-282,4-7-535</inkml:trace>
  <inkml:trace contextRef="#ctx0" brushRef="#br0" timeOffset="5705.125">3677 240 7298,'0'0'1632,"0"0"-724,0 0-262,0 0-54,0 0-26,0 0 32,0 30 900,1-24-1444,0 0 0,0 0 0,1 0 0,-1-1 0,2 1-1,-1 0 1,1-1 0,-1 1 0,1-1 0,1 0 0,-1 0 0,1 0 0,1 2-54,-3-5-8,0-1 0,0 1 0,0 0 0,0 0 0,0-1 0,0 1-1,0-1 1,0 0 0,1 1 0,-1-1 0,0 0 0,1 0 0,-1-1 0,3 2 8,-3-2-2,-1 0 0,1 0 0,0 0 0,-1-1 0,1 1 0,0 0 0,-1-1 1,1 1-1,0-1 0,-1 0 0,1 1 0,-1-1 0,1 0 0,-1 0 0,1 0 0,-1 0 1,0 0-1,1 0 0,-1 0 0,0 0 0,0-1 0,0 1 0,0-1 0,0 1 2,5-7-5,0 1 0,-1-1 0,0 0 0,0 0 0,-1-1 0,0 0 0,-1 1 0,0-1-1,0 0 1,-1-1 0,0 1 0,-1 0 0,0-1 0,0 1 0,-1-1 0,0 1 0,-1-2 5,1 10-11,-1 0 1,1 0 0,-1 0-1,0 0 1,1 0 0,-1 0 0,0 0-1,0 1 1,0-1 0,1 0-1,-1 0 1,0 1 0,0-1-1,0 1 1,0-1 0,0 1 0,0-1-1,-1 1 1,1-1 0,0 1-1,0 0 1,0 0 0,0 0-1,0 0 1,-1 0 0,1 0-1,-1 0 11,-41 0-606,31 0 313,10 0 237,0 0 0,0 0 0,0 0 0,0 1 1,0-1-1,0 0 0,0 1 0,0 0 0,0-1 0,1 1 0,-1 0 0,0 0 0,1 0 0,-1 0 0,0 0 1,1 0-1,-1 0 0,1 1 0,-1-1 0,1 1 0,0-1 0,0 1 0,0-1 0,0 1 0,0 0 0,0-1 1,0 1-1,0 0 0,1 0 0,-1 0 0,0 0 56,-1 8-804,1-1 0,0 0-1,0 1 1,1-1 0,0 10 804,0-5-1395,0 1-2256</inkml:trace>
  <inkml:trace contextRef="#ctx0" brushRef="#br0" timeOffset="6441.164">3885 0 4217,'0'0'2272,"0"0"-645,0 0-344,0 0-224,0 0-101,0 0-14,0 0-101,0 0-138,0 0-11,0 0-93,0 0-158,0 0-99,0 0-80,0 0-65,0 0-11,0 0-11,0 0-13,16 6 180,2 8-139,11 7 37,-1 1 1,-1 1-1,10 14-242,-29-29 8,-1 0 1,-1 1-1,1-1 1,-1 2-1,-1-1 1,0 1-1,0 0 1,-1 0-1,0 0 1,-1 0-1,0 1 0,-1-1 1,1 7-9,0 6 26,-2 1 0,0-1-1,-2 0 1,-1 1 0,0-1 0,-2 0 0,0 0 0,-2 0-1,-1-1 1,0 0 0,-5 8-26,-30 55-164,-2-3 0,-46 62 164,86-139-245,-1 0 0,1 0 0,-1 0 0,0 0 0,0-1 0,-4 3 245,5-4-497,0 0 0,0 0-1,0 0 1,1 1 0,-1-1-1,1 1 1,0 0 0,0 0-1,0 0 1,1 0 0,0 0-1,-2 5 498,-13 56-5117,14-47 2661</inkml:trace>
  <inkml:trace contextRef="#ctx0" brushRef="#br0" timeOffset="8356.964">0 1129 1872,'0'0'1609,"0"0"-442,0 0-135,0 0-215,0 0-140,0 0-4,0-1 1385,3-3 8633,2 3-11899,13 2 1390,1 1 0,0 1 0,10 3-183,36 5 262,93-2 102,58-8-363,-102-2 153,-89 0-82,0-2 1,0 0-1,0-2-71,57-7 104,8 8-64,-32 2 96,-1-2-1,-1-3 1,13-4-136,-2-3 166,0 3 0,0 3 0,1 3 0,12 3-166,-4 2 50,72 0 223,30-9-273,-90 4 513,0 4-513,57-2 159,71-13-76,250-8 62,-256 25-90,220-3 328,-10-6 24,-390 7-369,-1-2 0,19-4-38,-19 2 5,0 1 0,20 1-5,-41 3-11,-1 1 0,0-2-1,0 1 1,1-1 0,-1 0 0,0-1-1,0 0 1,0 0 0,2-1 11,-9 3-80,1-1 0,-1 1-1,0 0 1,0-1 0,1 1 0,-1 0 0,0-1 0,0 1-1,0-1 1,0 1 0,0 0 0,0-1 0,1 1 0,-1-1 0,0 1-1,0 0 1,0-1 0,0 1 0,0-1 0,0 1 0,-1-1-1,1 1 1,0 0 0,0-1 0,0 1 0,0 0 0,0-1-1,-1 1 1,1-1 0,0 1 0,0 0 0,-1-1 0,1 1 0,0 0-1,0-1 1,-1 1 0,1 0 0,0 0 0,-1-1 0,1 1-1,0 0 1,-1 0 0,1 0 80,-18-11-2406,17 10 1817,-24-13-5591</inkml:trace>
  <inkml:trace contextRef="#ctx0" brushRef="#br0" timeOffset="9737.013">966 1377 224,'0'0'692,"0"0"-234,0 0-180,0 0-88,0 0 42,0 0-4,6 0 27,-1 1-219,33-1 1415,-36 0-992,0-1-1,0 1 1,0 0 0,0-1 0,0 1 0,-1-1 0,1 0 0,0 0-1,0 0 1,-1 0 0,1 0 0,0 0-459,-1 1 1167,-1 0-101,0 0-121,0 0-109,0 0-61,0 0 47,0 0 2,0 0-24,0 0-65,0 0-102,0 0-93,0 0-138,-46 1 700,23 0-1311,-1-1 0,1-1 0,0-1 0,-14-3 209,36 6-18,1-1 0,-1 0 0,0 1-1,1-1 1,-1 1 0,1-1 0,-1 1-1,0 0 1,1-1 0,-1 1 0,1 0-1,-1-1 1,1 1 0,0 0-1,-1-1 1,1 1 0,0 0 0,-1 0-1,1-1 1,0 1 0,0 0 0,0 0-1,0 0 1,0-1 0,0 1-1,0 0 1,0 0 0,0 0 0,0 0 18,0 2-37,-6 49 94,2 0 1,4 36-58,0-62 142,0-26-47,0 0-5,0 0 9,0 0 0,0 0-66,0 0-18,0 0-10,0 0-16,0 0-11,220-5-561,-217 4 562,0 1-1,-1 0 0,1 0 1,0 0-1,0 1 1,-1-1-1,1 1 1,0-1-1,-1 1 1,1 0-1,0 0 22,-3 0-8,1 0-1,0 0 1,-1 0 0,1 0-1,-1 0 1,1 0-1,-1 0 1,1 0-1,-1 0 1,0 0 0,1 0-1,-1 0 1,0 0-1,0 0 1,0 0 0,0 1-1,0-1 1,0 0-1,0 0 1,0 0-1,-1 0 1,1 0 0,0 0-1,-1 0 1,1 0-1,0 0 1,-2 1 8,1 1 17,0 0-1,-1-1 1,0 1 0,0-1 0,0 1 0,0-1-1,0 0 1,0 1 0,-1-1 0,1 0-1,-1-1 1,1 1 0,-1 0 0,0-1-1,0 1 1,0-1 0,-2 1-17,-6 2 23,1 0 1,-1-1-1,0 0 1,-4 0-24,-58 0-1038,72-3 601,1 0-121,0 0-121,0 0-45,0 0-100,8-21-3299,3 4 1081</inkml:trace>
  <inkml:trace contextRef="#ctx0" brushRef="#br0" timeOffset="10789.126">1415 1268 8058,'0'0'1452,"0"0"-652,0 0-238,0 0 114,0 0 89,0 0-178,14-1-204,120-7 689,-134 8-1054,1 1-1,0-1 1,0 0 0,0 1-1,0 0 1,0-1-1,-1 1 1,1-1 0,0 1-1,0 0 1,-1-1 0,1 1-1,0 0 1,-1 0-1,1 0 1,-1 0 0,1-1-1,-1 1 1,0 0 0,1 0-1,-1 0 1,0 0-1,0 0 1,1 0 0,-1 0-1,0 0 1,0 0-1,0 0 1,0 0 0,0 0-1,0 0 1,-1 0 0,1 0-18,-4 42 896,1-32-769,0 0 1,-1 0-1,0 0 1,-1 0-1,0-1 0,-5 8-127,-43 60 191,27-42-145,-1 2-27,15-24 36,1 1-1,1 1 1,0-1-1,1 1 1,1 1-1,0 0 1,1 0-1,-2 12-54,8-25 16,0 0-1,0 0 1,1 0-1,0 1 1,0-1-1,0 0 1,0 0-1,1 0 1,-1 0-1,1 0 1,0 2-16,0-4 5,0-1 0,0 1 0,0 0 0,0 0 0,1-1 0,-1 1 0,0-1 0,1 1 1,-1-1-1,1 0 0,-1 1 0,1-1 0,0 0 0,-1 0 0,1 0 0,0 0 0,0-1 0,0 1 0,0 0 1,0-1-1,0 1 0,1-1-5,15 4 44,1-2 0,-1 0 0,1-1 1,0-1-1,-1-1 0,2-1-44,-18 1 11,1 0 0,0 0 0,0 0 0,-1-1 0,1 1 0,-1-1 0,1 1-1,-1-1 1,0 0 0,1 0 0,-1 0 0,0-1 0,0 1 0,-1 0 0,1-1 0,0 1 0,-1-1 0,1 1-1,-1-2-10,23-52 47,-19 43-47,-2 1 0,1-1 0,-2 0 0,0 0 0,0 0 0,-2 0 0,1 0 1,-2 0-1,1 0 0,-2-2 0,1 12 6,1 0-1,-1 0 1,0 0 0,0 1-1,0-1 1,-1 0 0,1 0-1,-1 0 1,0 1 0,1-1-1,-1 1 1,0 0 0,0-1-1,-1 1 1,1 0 0,0 0-1,-1 0 1,1 1 0,-3-2-6,-4-1 0,0 0 1,0 1-1,-1 0 0,1 0 1,-7 0-1,10 2-3,0 0 0,0 0 0,0-1 0,0 1 0,0-2 0,1 1-1,-1 0 1,1-1 0,-1 0 0,1-1 0,0 1 0,-4-5 3,1 1 6,0-1 0,-1 1 0,0 1 0,-9-6-6,12 8-13,-1 0-1,0 0 1,1-1 0,0 0 0,0-1 0,0 1 0,1-1 0,0 0-1,0-1 1,0 1 13,4 3-25,0-1 0,-1 1 0,1 0 0,1-1-1,-1 1 1,1-1 0,-1 1 0,1 0 0,0-1 0,0 1-1,0-1 1,1 1 0,-1-1 0,1 1 0,0-1 0,0 1 25,1-4-27,0 1 0,0 1 1,1-1-1,-1 0 0,1 1 0,1-1 1,-1 1-1,1 0 27,0-1-143,1 1-1,-1 0 1,1 0-1,0 0 1,1 1-1,-1 0 1,1 0-1,-1 0 1,1 1-1,0 0 1,1 0-1,-1 0 1,1 1-1,-1 0 1,1 0-1,-1 1 1,1-1-1,0 1 1,0 1-1,4 0 144,-9 0-99,-1 0 0,0 1-1,0 0 1,0-1 0,0 1 0,0 0 0,0-1-1,0 1 1,0 0 0,0 0 0,-1 0 0,1 0-1,0 0 1,0 0 0,-1 0 0,1 0 0,0 0-1,-1 0 1,1 0 0,-1 0 0,0 1 0,1-1-1,-1 0 1,0 0 0,0 1 0,0-1 0,0 0-1,0 0 1,0 0 0,0 1 0,0-1 99,1 4-510,2 22-3234,1-1-3154</inkml:trace>
  <inkml:trace contextRef="#ctx0" brushRef="#br0" timeOffset="11351.998">1832 1854 8362,'0'0'2122,"0"0"-940,0 0-573,0 0-236,0 0-14,0 0 21,0-4-23,0-73 1,-10 94-8,4 14 393,6-30-656,0-1 50,0-14 131,1-13-548,1 0-1,2 1 1,1-5 280,-1 103-2922,-4-44-115,0-9-3177</inkml:trace>
  <inkml:trace contextRef="#ctx0" brushRef="#br0" timeOffset="11925.06">2185 1265 5721,'0'0'2002,"0"0"-540,0 0-267,0 0-86,0 0-141,0 0-178,6-8 716,1 4-41,-7 332-152,0-185-8474,0-137 3512</inkml:trace>
  <inkml:trace contextRef="#ctx0" brushRef="#br0" timeOffset="12832.124">2637 1250 7410,'0'0'1488,"0"0"-405,0 0-246,0 0-270,0 0-37,0 0 15,-1-10 20,-4-32-68,5 40-423,-1 0 0,1 0 0,0 0 0,-1 1 0,1-1 1,-1 0-1,0 0 0,0 1 0,0-1 0,0 0 0,0 1 1,0-1-1,0 1 0,0-1 0,0 1 0,-1 0 1,1 0-1,-1-1 0,1 1 0,-1 0 0,1 0 0,-1 0 1,0 0-1,-1 0-74,-1 0 145,-1 0 1,0 0-1,1 1 1,-1-1-1,0 1 1,0 0-1,-3 1-145,-4-1 19,8 0-29,0 1 0,0 0 0,0 0 0,0 1 0,1-1 0,-1 1-1,0 0 1,1 0 0,-1 0 0,1 0 0,0 1 0,-1-1 0,1 1-1,0 0 1,1 0 0,-1 0 0,0 0 0,1 0 0,-1 3 10,-8 9-56,1 1 1,1 0 0,-5 13 55,12-24-9,0 0 0,0 0 0,0 0 0,1 0 0,0 0 0,0 0 0,0 1 0,1-1 0,0 0 0,0 0 0,0 1 0,1-1 0,-1 0 0,1 0 0,0 1 0,1-1 0,-1 0 0,3 4 9,-2-5-2,0-1 1,0 1 0,0-1-1,0 0 1,1 0 0,-1 0-1,1 0 1,0-1 0,0 1 0,0-1-1,0 1 1,0-1 0,1 0-1,-1-1 1,1 1 0,-1 0-1,1-1 1,0 0 0,-1 0 0,1 0-1,0 0 1,0 0 0,0-1-1,0 0 1,3 0 1,-3 0-11,1 0 0,-1 0-1,0-1 1,1 1 0,-1-1 0,0 0 0,0 0-1,1-1 1,-1 1 0,0-1 0,0 0 0,0 0-1,3-3 12,0-1-32,0 0-1,-1 0 1,0-1-1,0 0 0,0-1 1,0 0 32,2-3-25,1-1 27,1-1 0,-2-1 0,1 0-1,-2 0-1,-7 14 37,0 0 0,0 1 0,0-1-1,0 0 1,0 0 0,1 0 0,-1 0-1,0 0 1,0 0 0,0 0 0,0 0-1,0 0 1,0 0 0,0 0 0,0 0 0,1 0-1,-1 0 1,0 0 0,0 0 0,0 0-1,0 0 1,0 0 0,0 0 0,1 0-1,-1 0 1,0 0 0,0 0 0,0 0-1,0 0 1,0 0 0,0 0 0,0 0 0,1 0-1,-1 0 1,0 0 0,0 0 0,0 0-1,0 0 1,0 0 0,0 0 0,0 0-1,0-1 1,0 1 0,0 0 0,1 0-1,-1 0 1,0 0 0,0 0 0,0 0 0,0 0-1,0 0 1,0-1 0,0 1 0,0 0-1,0 0 1,0 0 0,0 0 0,0 0-1,0 0 1,0 0 0,0-1 0,0 1-1,0 0 1,0 0 0,0 0-37,2 15 376,-4 26-574,-19 75 286,-5 0 0,-15 29-88,35-112-1184,5-1-8737,1-23 3087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39.765"/>
    </inkml:context>
    <inkml:brush xml:id="br0">
      <inkml:brushProperty name="width" value="0.05" units="cm"/>
      <inkml:brushProperty name="height" value="0.05" units="cm"/>
    </inkml:brush>
  </inkml:definitions>
  <inkml:trace contextRef="#ctx0" brushRef="#br0">0 228 1096,'0'0'644,"0"0"38,0 0 199,0 0 20,0 0-8,0 0-27,0-21 2260,0 16 3428,45 14-5456,-37-7-1044,1 0 1,0 0-1,0-1 1,-1 0-1,1 0 1,6-1-55,7 0 203,-18 1-170,1-1-1,0 1 1,-1-1-1,1 0 1,0-1-1,0 1 1,-1-1-1,1 0 1,-1 0-1,1-1 1,-1 1-1,1-1 1,-1 0 0,0 0-1,0 0 1,0-1-1,0 1 1,0-1-1,3-3-32,38-46 383,-1 1-322,-31 35 29,-12 13-90,1 1 0,-1 0 0,1-1-1,0 1 1,0 0 0,0 0 0,0 0 0,0 0 0,0 1-1,0-1 1,1 0 0,-2-1 73,1 0-1,-2 0 1,1 0 0,0 0-1,0 0 1,-1 0-1,0 0 1,1-1-73,-1 3 34,0 0-31,0 1-1,0-1 1,0 0 0,0 1-1,0-1 1,0 0-1,0 0 1,0 1 0,-1-1-1,1 0 1,0 1 0,0-1-1,-1 0 1,1 1-1,0-1 1,-1 0 0,1 1-1,0-1 1,-1 1-1,1-1 1,-1 0 0,1 1-1,-1-1 1,1 1 0,-1 0-1,0-1 1,1 1-3,-24-3 85,17 3-81,-153 0-5274,165 12 1532,6-3 816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48.476"/>
    </inkml:context>
    <inkml:brush xml:id="br0">
      <inkml:brushProperty name="width" value="0.05" units="cm"/>
      <inkml:brushProperty name="height" value="0.05" units="cm"/>
    </inkml:brush>
  </inkml:definitions>
  <inkml:trace contextRef="#ctx0" brushRef="#br0">479 528 3113,'0'0'1239,"0"0"-273,0 0-108,0 0 8,0 0 80,0 0-31,0 0-8,0 0 39,0 0-102,0 0-161,0 0-177,0 0-126,0 0-59,0 0-8,0 0 38,0 0 41,0 0 32,-4 4 267,-32 55-244,22-35-210,0-1 0,-2 0 0,0-1 0,-2-1 0,0 0 0,-13 9-237,20-23 203,0-1-1,-1 0 0,1-1 1,-1-1-1,-1 0 0,1 0 1,0-1-1,-1-1 0,0 0 1,-4 0-203,-41 9-23,55-11 51,1 1 1,-1-1-1,0 1 0,1-1 1,-1 0-1,0 0 0,0 0 1,1 0-1,-1-1 0,0 1 1,1-1-1,-1 0 0,0 1 1,1-1-1,-1 0 0,1-1 1,-1 1-1,1 0 0,0-1 1,-1 1-1,1-1 0,0 0 1,0 0-1,-1-1-28,-4-5-13,1-1 0,0 1 1,0-1-1,1 0 0,-4-10 13,6 12-38,1 1-1,0-2 1,0 1-1,0 0 1,1 0-1,0 0 1,0-1 0,1 1-1,0-1 1,1-2 38,-1-3-93,0 12 80,1-1 0,-1 1 1,1-1-1,-1 1 0,1-1 1,0 1-1,-1 0 0,1-1 1,0 1-1,0 0 1,0 0-1,0 0 0,0-1 1,0 1-1,0 0 0,1 1 1,-1-1-1,0 0 0,0 0 1,1 0-1,-1 1 0,1-1 1,-1 1-1,0-1 1,1 1-1,-1-1 0,1 1 1,-1 0-1,1 0 0,1 0 13,52-4-306,-52 4 289,20 0-13,-11-1 22,0 1 0,0 0 1,1 1-1,-2 1 0,8 1 8,-14-1-10,0 0 0,0 0 1,0 0-1,-1 1 0,1-1 0,-1 1 1,1 0-1,-1 1 0,0-1 0,0 1 1,0 0-1,-1-1 0,1 2 0,0 1 10,12 18 2,-1 0-1,-2 1 1,0 1-1,7 24-1,-7-17 22,2-1 0,18 29-22,-28-54-10,0-1 0,0 1 1,1-1-1,0 0 1,0-1-1,0 0 0,1 0 1,0 0-1,3 2 10,-9-7-71,0 1 0,-1-1 0,1 1 0,-1 0 0,1-1 0,-1 1 0,0 0 0,1 0 0,-1-1 0,0 1 0,1 0 0,-1 0 0,0-1 0,0 1 0,0 0 0,0 0 0,0 0 0,0-1 0,0 1 0,0 0 0,0 0 0,0 0 0,0-1 0,0 1 0,-1 0 0,1 0 0,0-1 0,-1 1 71,-9 20-3855,-5-8-792</inkml:trace>
  <inkml:trace contextRef="#ctx0" brushRef="#br0" timeOffset="616.06">797 597 1824,'0'0'4439,"0"0"-2222,0 0-822,0 0-214,0 0-278,0 0-157,19-3 988,73-13 423,27-10-2157,67-12 220,-186 38-327,0 0 0,1 0 0,-1 0 0,1 0 0,-1-1 0,0 1 1,1 0-1,-1 0 0,0 0 0,1 0 0,-1 0 0,0-1 0,1 1 1,-1 0-1,0 0 0,1-1 0,-1 1 0,0 0 0,0 0 0,1-1 0,-1 1 1,0 0-1,0-1 0,1 1 0,-1 0 0,0-1 0,0 1 0,0 0 1,0-1-1,0 1 0,0-1 0,0 1 0,0 0 0,0-1 0,0 1 1,0 0-1,0-1 0,0 1 0,0-1 0,0 1 0,0 0 0,0-1 1,0 1-1,0 0 0,0-1 0,-1 1 0,1-1 0,0 1 0,0 0 0,0 0 1,-1-1-1,1 1 0,0 0 0,0-1 107,-8-7-4420</inkml:trace>
  <inkml:trace contextRef="#ctx0" brushRef="#br0" timeOffset="5541.713">755 724 1168,'0'0'1649,"0"0"-538,0 0-379,0 0-147,0 0 119,0 0 194,2 0 7345,3-1-4269,26-7-3951,11-1 133,3 0-84,0-2 1,-1-2-1,37-17-72,-66 23-21,0 1 0,0 1 0,1 0-1,0 1 1,0 0 0,0 1 0,0 1 0,9 1 21,-24 1-82,30-4-2371,-31-10-1226,-2 6 1044</inkml:trace>
  <inkml:trace contextRef="#ctx0" brushRef="#br0" timeOffset="7538.68">697 334 360,'0'0'2573,"0"0"-850,0 0-506,0 0-297,0 0-202,0 0-26,1-1-1002,6-13 8211,30-41-6864,68-99-624,-101 148-444,0 1 1,1 0 0,0-1 0,0 2-1,0-1 1,0 0 30,-4 5-12,0-1 0,0 0 0,0 1 0,0-1 0,0 1 0,-1-1 0,1 1 0,0-1 0,0 1 0,1-1 0,-1 1 0,0 0 0,0 0 0,0 0 0,0-1 0,0 1 0,0 0 0,0 0 0,0 1 0,0-1 0,0 0 0,0 0 0,0 0 0,0 1 0,0-1 0,0 1 0,0-1 0,0 0 0,0 1 0,0 0 0,0-1 0,0 1 0,0 0 0,0-1 0,-1 1 0,1 0 0,0 0 0,-1 0 0,1-1 0,0 2 12,16 26 57,-15-23-42,1 0 0,0 0 0,0 0 0,0 0 0,1-1 0,0 1 0,-1-1 0,2 0 0,-1 0 0,0 0 0,5 2-15,-3-2 52,1 0 1,-1-1 0,1 0 0,0 0-1,0 0 1,4 0-53,-8-3 22,0 1-1,-1-1 1,1 0-1,0 1 1,-1-1 0,1-1-1,0 1 1,-1 0-1,1-1 1,0 1 0,-1-1-1,1 0 1,-1 0-1,1 0 1,-1 0-1,1 0 1,-1-1 0,0 1-1,1-1 1,0 0-22,9-10 56,-2 1 1,1-1-1,-1-1 0,-1 1 1,0-2-1,0-1-56,-1 0-71,2 1 0,0 0 1,1 1-1,0 0 0,3-3 71,-13 16-146,-1 0 1,0 0-1,0 0 1,0 0 0,0 0-1,1 0 1,-1 0-1,0 0 1,0 0 0,0 0-1,0 1 1,0-1-1,1 0 1,-1 0-1,0 0 1,0 0 0,0 0-1,0 0 1,0 0-1,1 0 1,-1 1 0,0-1-1,0 0 1,0 0-1,0 0 1,0 0-1,0 0 1,0 0 0,0 1-1,0-1 1,0 0-1,1 0 1,-1 0 0,0 0-1,0 1 1,0-1-1,0 0 1,0 0-1,0 0 1,0 0 0,0 1-1,0-1 1,0 0-1,0 0 1,-1 0 0,1 0-1,0 1 1,0-1-1,0 0 1,0 0-1,0 0 1,0 0 0,0 0-1,0 1 1,0-1 145,0 0-92,0 4-8610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2:50.786"/>
    </inkml:context>
    <inkml:brush xml:id="br0">
      <inkml:brushProperty name="width" value="0.05" units="cm"/>
      <inkml:brushProperty name="height" value="0.05" units="cm"/>
      <inkml:brushProperty name="color" value="#66CC00"/>
    </inkml:brush>
  </inkml:definitions>
  <inkml:trace contextRef="#ctx0" brushRef="#br0">1 379 1008,'0'0'1030,"0"0"-174,0 0-117,0 0-263,0 0-100,0 0-96,0 0-67,0 0 19,0 0 117,0 0 76,0 0-1,0 0-27,0 0 36,0 0-13,0 0-42,0 0-18,0 0 41,0 0 19,0 0-14,0 0-50,0 0-53,0 0-72,0 0-24,0 0-6,1-15 702,3 5-815,0 0 1,1 0-1,1 0 1,0 1-1,0-1 1,1 2-1,0-1 1,0 1-1,2-2-88,0 1 48,-1 0 0,-1-1 0,1 0-1,-1 0 1,-1-1 0,0 0 0,1-3-48,-5 8 58,1 1 0,-1-1 0,1 1 0,1 0 0,-1 0 0,1 0 0,0 0 1,0 0-1,0 1 0,0 0 0,1 0 0,0-1-58,6-2 20,0 0 0,0 1-1,0 0 1,1 1 0,7-3-20,11-3 714,1 2 0,13-1-714,7-5 848,-30 9-691,-1 1-1,1 0 1,2 2-157,21-5 460,-31 5-159,0 1 1,1 0-1,11 0-301,-5 2 117,-12-1-103,-1 1-1,0-1 1,0 2 0,1-1-1,-1 1 1,0 0 0,0 0-1,0 1 1,0 0-1,0 0 1,0 1 0,0 0-1,-1 0 1,1 0 0,3 4-14,13 10 110,-3-4-14,-2 1 0,0 1 0,0 1 0,-1 0 0,-1 1 0,-1 1 0,6 9-96,-10-13 52,-2 1 0,0 0 0,0 1 0,-1 0 0,-1 0 0,-1 0 0,0 1 0,1 8-52,0 27 133,-2 0-1,-2 1 1,-3 24-133,-2-66 6,0-1-1,-1 0 1,0 1 0,0-1 0,-1 0-1,-1 0 1,1-1 0,-2 1 0,-1 1-6,-7 16 19,-13 37 2,20-45-7,-1 0 0,0-1 0,-1 0 0,-8 11-14,-9 13 30,21-30-20,-2-1-1,0 0 0,0 0 0,-1-1 0,0 0 0,-2 1-9,-20 17 85,15-14-59,0 0 0,0-1 0,-1 0 0,-1-2-1,0 0 1,-17 8-26,20-13 53,-1-2 0,1 0 0,-1 0 0,-12 0-53,-14 4 134,29-7-88,1 1-1,-1-2 1,1 1 0,-7-2-46,6 0 16,0 1 0,0 1 0,0 0-1,-7 1-15,-1 2 47,0-2 0,0-1-1,-1 0 1,1-1 0,0-2 0,-1 0-1,-2-2-46,18 3 21,-1 0 1,1-1-1,0 1 0,0-1 1,1-1-1,-1 1 0,0-1 0,1 0 1,-1 0-1,1 0 0,0 0 1,0-1-1,0 0 0,1 0 0,-1 0 1,1 0-1,0 0 0,0-1 0,0 1 1,1-1-1,0 0 0,-1-1-21,-31-29 271,27 24-262,1-1 1,1 0-1,0 0 1,1 0-1,0 0 1,1-1-1,0 0 1,1 1-1,0-1 1,1 0-1,1-9-9,-15-153 8,15 152-16,0-4-39,0 0 0,4-16 47,-2 33-6,0 0 1,0 1 0,1-1-1,0 1 1,1-1-1,0 1 1,1 1 0,4-8 5,9-17-32,0-1 0,10-32 32,-25 59 0,7-17 0,-1 1-4,1 0 0,0 1 1,2 1-1,13-19 4,-3 5-40,-17 26 31,0 1 0,1-1 1,0 1-1,0 1 0,8-8 9,-12 14-135,1 1 0,0-1 0,0 1 0,-1 0 0,1 0 1,0 0-1,0 0 0,0 0 0,-1 0 0,2 1 135,3 0-77,2-1-242,0 1-1,0 0 1,-1 0 0,1 1-1,5 2 320,21 8-5081,-32-11 4242,3 0-5083</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2:55.917"/>
    </inkml:context>
    <inkml:brush xml:id="br0">
      <inkml:brushProperty name="width" value="0.05" units="cm"/>
      <inkml:brushProperty name="height" value="0.05" units="cm"/>
      <inkml:brushProperty name="color" value="#66CC00"/>
    </inkml:brush>
  </inkml:definitions>
  <inkml:trace contextRef="#ctx0" brushRef="#br0">1 939 2921,'0'0'484,"0"0"-235,0 0-36,0 0 68,0 0 236,0 0 176,-1-11 1115,3 8 1924,6 2-3486,0 0 0,0 0 0,0-1-1,-1 0 1,1 0 0,-1-1 0,1 1 0,4-5-246,62-34 1374,-46 24-699,12-4-76,1 1 1,1 1-1,1 3 0,0 2 1,1 1-1,0 3 0,18-2-599,34-8 1987,63-24-1987,-86 21 654,2 4 0,0 3 0,32-1-654,-31 13 534,43 4-534,-62 2 317,-1-3-1,1-2 0,39-9-316,212-61 760,-260 63-607,1 1-1,1 3 1,-1 2-1,6 2-152,68-6 237,-20-8-166,-1-4 0,59-22-71,24-5 49,-137 39-55,0 2 0,35 0 6,18-1 0,-6-8 43,-1-4 1,48-18-44,-48 11 20,1 5 0,45-3-20,-11 4 56,46-16-56,-79 14 35,2 4-1,-1 5 1,13 3-35,-28 7-3,319-18 23,-132 7 39,65 13-59,-165 2 20,132 11 2,0 0-11,-227-12-1,18-2-4,0 5-1,73 12-5,-61 2 2,204 29-162,-109-20 124,-66-7-18,1-6 0,33-4 54,270 5-127,1300-14 212,-1579 8-69,-2 1 50,-102-10-70,1 0-14,-1 3 1,26 4 17,-29-1-10,1-2 1,7-3 9,-16-1-5,1 3-1,-1 1 1,23 6 5,67 14-65,1-6 0,1-6-1,70-5 66,-158-3-190,1 1-1,8 3 191,54 6-47,44-7 18,41 3 11,-30 11-20,-59-8 44,1-4 1,14-5-7,213-3 16,431 0 26,-568 14-10,546-17 250,-725 4-226,1 1 0,-1 0 0,16 6-56,28 3 70,-48-9-50,0 2 1,0-1-1,10 6-20,15 3 44,12 3-2,42 20-42,-54-19 23,1-2 1,0-2-1,22 4-23,-20-8 25,33 10-25,-61-13 4,0 0-1,0 1 1,0 0 0,-1 1-1,0 0 1,11 9-4,-10-7 9,1-2 0,0 1 0,0-2 0,1 0 0,0-1-1,0 0 1,0-1 0,12 0-9,20 7-1,116 30-221,-149-36 203,0 1 0,0 0 0,-1 1 0,0 1 0,0 0 0,8 7 19,-8-5-9,0-1 0,1 0 0,0-1 0,1-1 0,12 4 9,16-1 12,-35-9-12,0 1 0,0 0 1,1 0-1,-2 1 0,1 1 0,0-1 0,4 4 0,51 22-24,-14-8 26,47 22-1,-54-25-46,-1 1 1,13 10 44,-13-9-2553,-36-18 677,0-1 1,0 1-1,0-1 0,0 0 0,0-1 1,3 1 1875,3-1-5446</inkml:trace>
  <inkml:trace contextRef="#ctx0" brushRef="#br0" timeOffset="1633.878">16317 694 3105,'0'0'1399,"0"0"-22,0 0-126,0 0-304,0 0-249,0 0-108,0 0 0,0 0-13,0 0 17,0 0 23,5 5 5193,16 20-5081,12 21-52,-1 2 0,19 42-677,-42-73 101,-4-9-73,1-1 0,0 0 1,0 0-1,1 0 0,0-1 0,0 0 1,0 0-1,1-1 0,5 3-28,28 23 159,-41-31-133,0 0 0,1 1 0,-1-1 1,0 0-1,0 1 0,1-1 0,-1 0 0,0 0 0,0 1 0,1-1 0,-1 0 0,0 1 0,0-1 0,0 0 0,0 1 0,0-1 0,0 1 0,0-1 1,1 0-1,-1 1 0,0-1 0,0 1 0,0-1 0,-1 0 0,1 1 0,0-1 0,0 0 0,0 1 0,0-1 0,0 1 0,0-1 0,0 0 0,-1 1 0,1-1 1,0 0-1,0 1 0,0-1 0,-1 0 0,1 0 0,0 1 0,-1-1 0,1 0 0,0 0 0,0 1 0,-1-1 0,1 0 0,0 0 0,-1 0 0,1 0 0,-1 1 1,1-1-1,0 0 0,-1 0 0,1 0 0,0 0 0,-1 0 0,1 0-26,-21 5-5,-3 1-7,0 0 0,1 2 0,0 0 1,0 1-1,-3 4 12,-42 16-1,-113 41-130,181-70 131,-1 0-1,1 0 1,-1 0 0,1 0 0,-1 1-1,1-1 1,-1 0 0,1 0-1,-1 0 1,1 0 0,0 0 0,-1 1-1,1-1 1,-1 0 0,1 0-1,0 1 1,-1-1 0,1 0 0,0 1-1,-1-1 1,1 0 0,0 1-1,-1-1 1,1 1 0,0-1 0,0 0-1,0 1 1,-1-1 0,1 1 0,0-1-1,0 1 1,0-1 0,0 0-1,0 1 1,0-1 0,0 1 0,0-1-1,0 1 1,0-1 0,0 1-1,0-1 1,0 1 0,0-1 0,0 1-1,0-1 1,1 0 0,-1 1 0,0-1-1,0 1 1,1-1 0,-1 0-1,0 1 1,0-1 0,1 0 0,-1 1-1,0-1 1,1 0 0,11 9-1819,1-6-6916,-13-3 47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5:23.458"/>
    </inkml:context>
    <inkml:brush xml:id="br0">
      <inkml:brushProperty name="width" value="0.05" units="cm"/>
      <inkml:brushProperty name="height" value="0.05" units="cm"/>
    </inkml:brush>
  </inkml:definitions>
  <inkml:trace contextRef="#ctx0" brushRef="#br0">283 271 704,'0'0'1539,"0"0"-400,0 0-173,0 0 64,0 0-73,1-4-206,3-15 1515,-1-37-3886,-4 39 3997,0 1 3441,-31 16-3881,-128-9-766,157 9-1174,-1 0 1,0 0-1,1 0 1,-1 0-1,0 1 1,1-1-1,-1 1 1,1 0-1,-1 0 1,-2 2 2,4-2-5,0 1 0,0 0 1,1-1-1,-1 1 0,1 0 0,-1 0 1,1 0-1,0 0 0,-1 0 0,1 0 1,0 0-1,0 0 0,1 0 1,-1 0-1,0 1 0,1-1 0,-1 2 5,-9 40-49,2-1-1,1 1 0,3 0 1,1 14 49,3-56 1,1-1 0,-1 0 0,1 0 0,0 1 0,-1-1 0,1 0 0,0 0 0,0 0 0,0 1 0,0-1 0,0 0 0,0-1 0,0 1 0,0 0 0,1 0 0,-1 0 0,0-1 0,0 1 0,1 0 0,-1-1 0,0 1 0,1-1 0,-1 0 0,1 1 0,-1-1 0,1 0-1,39 6 82,-34-6-67,1 0 16,0 0-1,0 0 1,0-1 0,-1 0 0,3-1-31,-6 1 18,-1 0-1,0 0 1,-1-1 0,1 1 0,0-1-1,0 0 1,-1 1 0,1-1-1,-1-1 1,1 1 0,-1 0 0,0 0-1,0-1 1,1-1-18,19-24 169,-1-1 0,-1-2 0,-2 0 0,0-1-169,-15 31 901,1 7-358,6 21-194,7 33-232,-4 1-13,-3 0 1,-2 1-1,-2 28-104,-2 42 95,2-94-30,-6-38-21,0 0 24,0 0 31,0-23-1040,0 3-1319,0 6-2374,0 8 281</inkml:trace>
  <inkml:trace contextRef="#ctx0" brushRef="#br0" timeOffset="684.199">629 736 3673,'0'0'2932,"0"0"-1222,0 0-418,0 0-151,0 0-137,0 0-121,3 6-127,-1-1-494,-1-1 23,1-1 1,-1 1-1,0 0 0,0 0 0,0 0 1,0 0-1,-1 0 0,0 3-285,0-7 578,0 0-46,0 0-45,0 0-50,0 0-59,0 0-61,0 0-69,0 0-77,-4-13-528,5 29 180,-1-5 227,-1-14 75,-2-26 232,-3-21-10,4 49-405,-1 8-70,-1 7-62,4 9-30,-1 8 873,0-26-2592,-1-16-3015,-1 0 668</inkml:trace>
  <inkml:trace contextRef="#ctx0" brushRef="#br0" timeOffset="1681.601">1066 335 384,'0'0'3578,"0"0"-1591,0 0-541,0 0-211,0 0-168,0 0-92,6-21 2979,-5 0-2962,-2-23 474,1 42-1418,0 0-1,-1 0 1,1 1-1,-1-1 1,1 0-1,-1 0 1,0 1 0,0-1-1,0 0 1,0 1-1,0-1 1,0 1 0,0-1-1,0 1 1,-1 0-1,1 0 1,-1-1 0,1 1-1,-1 0 1,-1-1-48,-5-1 92,0 1 0,-1-1 0,1 1-1,-1 1 1,0-1 0,1 1 0,-1 1 0,0 0 0,0 0 0,0 1 0,1 0 0,-2 0-92,9 0-10,-1 0 0,0 0 1,0 0-1,0 0 0,1 0 1,-1 0-1,0 1 0,1-1 1,-1 0-1,1 1 0,0 0 1,-1-1-1,1 1 0,0 0 1,0-1-1,0 1 0,0 0 1,0 0-1,1 0 0,-1 0 1,1 0-1,-1 0 0,1 0 0,-1 1 10,-7 53 79,7-34-46,0 0 0,1 1 0,2 7-33,-1-28 1,0 0 1,0 0-1,0 0 0,0-1 1,0 1-1,0 0 0,0-1 1,0 1-1,1-1 0,-1 1 0,0-1 1,1 1-1,-1-1 0,1 0 1,0 0-1,-1 0 0,1 0 1,0 0-1,0 0 0,0 0 0,0-1 1,0 1-1,0-1 0,-1 1 1,1-1-1,0 0 0,0 0 1,0 0-1,0 0 0,0 0 0,0 0 1,0-1-1,0 1 0,0 0 1,0-1-1,0 0 0,0 1 1,0-1-1,0 0 0,-1 0 0,1 0 1,0 0-1,0-1-1,8-12 15,-1 0 0,0 0 0,-1-1-1,-1-1 1,0 1 0,-1-1 0,0 0 0,0-6-15,-6 22 1,0 0 0,0 0 1,0-1-1,0 1 0,0 0 0,0 0 1,0 0-1,0 0 0,0 0 0,0-1 1,0 1-1,0 0 0,0 0 0,0 0 1,0 0-1,0 0 0,0-1 0,0 1 1,0 0-1,0 0 0,1 0 0,-1 0 1,0 0-1,0 0 0,0 0 0,0 0 1,0-1-1,0 1 0,0 0 1,1 0-1,-1 0 0,0 0 0,0 0 1,0 0-1,0 0 0,0 0 0,1 0 1,-1 0-1,0 0 0,0 0 0,0 0 1,0 0-1,0 0 0,1 0 0,-1 0 1,0 0-1,0 0 0,0 0 0,0 0 1,0 0-1,1 0 0,-1 1 0,0-1-1,7 9-2,4 14-4,-1 20 53,-1 1-1,-3 1 0,-1-1 0,-2 1 0,-2 0-46,2 23 120,8 41-120,-5-63-2,-6-45-26,0-1-56,0 0 1,0 0-35,0 0 0,0 0 0,1 0 0,-1 0 0,0 0 0,0 0 0,0 0 0,0 0 0,0 0 0,0 0 0,0-1 0,1 1 0,-1 0 0,0 0 0,0 0 0,0 0 0,0 0 0,0 0 0,0 0 0,0 0 0,0 0 0,0 0 0,0 0 0,0-1 0,1 1 0,-1 0 0,0 0 0,0 0 0,0 0 0,0 0 0,0 0 0,0 0 0,0-1 0,0 1 0,0 0 0,0 0 0,0 0 0,0 0 0,0 0 0,0 0 0,0 0 0,0-1 0,0 1 0,0 0 0,0 0 0,0 0 0,0 0 0,-1 0 0,1 0 0,0 0 0,0 0 0,0-1 0,0 1 0,0 0 0,0 0 0,0 0 0,0 0 0,0 0 0,0 0 0,0 0 0,-1 0 0,1 0 0,0 0 0,0 0 0,0 0 0,0 0 1,0 0-1,0 0 0,0 0 0,-1 0 118,0-2 329,-8-11-5589</inkml:trace>
  <inkml:trace contextRef="#ctx0" brushRef="#br0" timeOffset="2394.231">1274 35 5161,'0'0'1439,"0"0"-28,0 0-141,0 0-250,0 0-191,0 0-144,0 4-121,0 33 484,1 57 883,-1-93-1911,0 0 0,0 1 0,0-1 0,0 0-1,0 1 1,1-1 0,-1 0 0,0 1 0,1-1 0,-1 0 0,1 0 0,-1 1 0,1-1 0,0 0-1,0 0 1,-1 0 0,1 0 0,0 0 0,0 0 0,0 0 0,0 0 0,0 0 0,0 0 0,0-1-1,1 1 1,-1 0 0,0-1 0,0 1 0,1-1 0,-1 1 0,0-1 0,0 0 0,1 1 0,-1-1-1,0 0 1,1 0 0,-1 0 0,1 0 0,-1 0 0,0 0 0,1-1 0,-1 1 0,0 0 0,0-1-1,1 1 1,-1 0 0,0-1 0,1 0-20,6-2 56,-1 0-1,0-1 1,0 0-1,0 0 1,-1 0 0,1-1-1,3-3-55,-6 3 38,0 1-1,0-1 0,0-1 1,0 1-1,-1 0 0,0-1 1,0 0-1,-1 1 0,1-1 1,-1 0-1,0-1 1,-1 1-1,0-1-37,0 5 14,0-1 0,-1 0 1,1 0-1,-1 0 0,0 0 0,0 0 1,0 0-1,0 1 0,-1-1 0,1 0 1,-1 0-1,1 0 0,-1 0 0,0 1 1,0-1-1,-1 0 0,1 1 0,0-1 1,-1 1-1,0 0 0,1-1 0,-1 1 1,0 0-1,0 0 0,0 0 0,-1 0 1,1 0-1,0 1 0,-2-2-14,0 2-15,0-1 1,0 1-1,0 0 1,0 0-1,-1 0 0,1 0 1,0 1-1,-1 0 1,1 0-1,0 0 0,-1 0 1,1 1-1,0-1 1,0 1-1,-1 0 0,1 1 1,0-1-1,0 1 0,0 0 1,0 0-1,1 0 1,-1 0-1,-1 2 15,4-2-106,0 0 1,0 0-1,1 1 0,-1-1 1,1 1-1,0-1 1,-1 1-1,1-1 0,0 0 1,0 1-1,1-1 0,-1 1 1,1 0 105,-1 6-445,0 15-1263,0-2-1133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2:50.786"/>
    </inkml:context>
    <inkml:brush xml:id="br0">
      <inkml:brushProperty name="width" value="0.05" units="cm"/>
      <inkml:brushProperty name="height" value="0.05" units="cm"/>
      <inkml:brushProperty name="color" value="#66CC00"/>
    </inkml:brush>
  </inkml:definitions>
  <inkml:trace contextRef="#ctx0" brushRef="#br0">1 379 1008,'0'0'1030,"0"0"-174,0 0-117,0 0-263,0 0-100,0 0-96,0 0-67,0 0 19,0 0 117,0 0 76,0 0-1,0 0-27,0 0 36,0 0-13,0 0-42,0 0-18,0 0 41,0 0 19,0 0-14,0 0-50,0 0-53,0 0-72,0 0-24,0 0-6,1-15 702,3 5-815,0 0 1,1 0-1,1 0 1,0 1-1,0-1 1,1 2-1,0-1 1,0 1-1,2-2-88,0 1 48,-1 0 0,-1-1 0,1 0-1,-1 0 1,-1-1 0,0 0 0,1-3-48,-5 8 58,1 1 0,-1-1 0,1 1 0,1 0 0,-1 0 0,1 0 0,0 0 1,0 0-1,0 1 0,0 0 0,1 0 0,0-1-58,6-2 20,0 0 0,0 1-1,0 0 1,1 1 0,7-3-20,11-3 714,1 2 0,13-1-714,7-5 848,-30 9-691,-1 1-1,1 0 1,2 2-157,21-5 460,-31 5-159,0 1 1,1 0-1,11 0-301,-5 2 117,-12-1-103,-1 1-1,0-1 1,0 2 0,1-1-1,-1 1 1,0 0 0,0 0-1,0 1 1,0 0-1,0 0 1,0 1 0,0 0-1,-1 0 1,1 0 0,3 4-14,13 10 110,-3-4-14,-2 1 0,0 1 0,0 1 0,-1 0 0,-1 1 0,-1 1 0,6 9-96,-10-13 52,-2 1 0,0 0 0,0 1 0,-1 0 0,-1 0 0,-1 0 0,0 1 0,1 8-52,0 27 133,-2 0-1,-2 1 1,-3 24-133,-2-66 6,0-1-1,-1 0 1,0 1 0,0-1 0,-1 0-1,-1 0 1,1-1 0,-2 1 0,-1 1-6,-7 16 19,-13 37 2,20-45-7,-1 0 0,0-1 0,-1 0 0,-8 11-14,-9 13 30,21-30-20,-2-1-1,0 0 0,0 0 0,-1-1 0,0 0 0,-2 1-9,-20 17 85,15-14-59,0 0 0,0-1 0,-1 0 0,-1-2-1,0 0 1,-17 8-26,20-13 53,-1-2 0,1 0 0,-1 0 0,-12 0-53,-14 4 134,29-7-88,1 1-1,-1-2 1,1 1 0,-7-2-46,6 0 16,0 1 0,0 1 0,0 0-1,-7 1-15,-1 2 47,0-2 0,0-1-1,-1 0 1,1-1 0,0-2 0,-1 0-1,-2-2-46,18 3 21,-1 0 1,1-1-1,0 1 0,0-1 1,1-1-1,-1 1 0,0-1 0,1 0 1,-1 0-1,1 0 0,0 0 1,0-1-1,0 0 0,1 0 0,-1 0 1,1 0-1,0 0 0,0-1 0,0 1 1,1-1-1,0 0 0,-1-1-21,-31-29 271,27 24-262,1-1 1,1 0-1,0 0 1,1 0-1,0 0 1,1-1-1,0 0 1,1 1-1,0-1 1,1 0-1,1-9-9,-15-153 8,15 152-16,0-4-39,0 0 0,4-16 47,-2 33-6,0 0 1,0 1 0,1-1-1,0 1 1,1-1-1,0 1 1,1 1 0,4-8 5,9-17-32,0-1 0,10-32 32,-25 59 0,7-17 0,-1 1-4,1 0 0,0 1 1,2 1-1,13-19 4,-3 5-40,-17 26 31,0 1 0,1-1 1,0 1-1,0 1 0,8-8 9,-12 14-135,1 1 0,0-1 0,0 1 0,-1 0 0,1 0 1,0 0-1,0 0 0,0 0 0,-1 0 0,2 1 135,3 0-77,2-1-242,0 1-1,0 0 1,-1 0 0,1 1-1,5 2 320,21 8-5081,-32-11 4242,3 0-5083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2:55.917"/>
    </inkml:context>
    <inkml:brush xml:id="br0">
      <inkml:brushProperty name="width" value="0.05" units="cm"/>
      <inkml:brushProperty name="height" value="0.05" units="cm"/>
      <inkml:brushProperty name="color" value="#66CC00"/>
    </inkml:brush>
  </inkml:definitions>
  <inkml:trace contextRef="#ctx0" brushRef="#br0">1 939 2921,'0'0'484,"0"0"-235,0 0-36,0 0 68,0 0 236,0 0 176,-1-11 1115,3 8 1924,6 2-3486,0 0 0,0 0 0,0-1-1,-1 0 1,1 0 0,-1-1 0,1 1 0,4-5-246,62-34 1374,-46 24-699,12-4-76,1 1 1,1 1-1,1 3 0,0 2 1,1 1-1,0 3 0,18-2-599,34-8 1987,63-24-1987,-86 21 654,2 4 0,0 3 0,32-1-654,-31 13 534,43 4-534,-62 2 317,-1-3-1,1-2 0,39-9-316,212-61 760,-260 63-607,1 1-1,1 3 1,-1 2-1,6 2-152,68-6 237,-20-8-166,-1-4 0,59-22-71,24-5 49,-137 39-55,0 2 0,35 0 6,18-1 0,-6-8 43,-1-4 1,48-18-44,-48 11 20,1 5 0,45-3-20,-11 4 56,46-16-56,-79 14 35,2 4-1,-1 5 1,13 3-35,-28 7-3,319-18 23,-132 7 39,65 13-59,-165 2 20,132 11 2,0 0-11,-227-12-1,18-2-4,0 5-1,73 12-5,-61 2 2,204 29-162,-109-20 124,-66-7-18,1-6 0,33-4 54,270 5-127,1300-14 212,-1579 8-69,-2 1 50,-102-10-70,1 0-14,-1 3 1,26 4 17,-29-1-10,1-2 1,7-3 9,-16-1-5,1 3-1,-1 1 1,23 6 5,67 14-65,1-6 0,1-6-1,70-5 66,-158-3-190,1 1-1,8 3 191,54 6-47,44-7 18,41 3 11,-30 11-20,-59-8 44,1-4 1,14-5-7,213-3 16,431 0 26,-568 14-10,546-17 250,-725 4-226,1 1 0,-1 0 0,16 6-56,28 3 70,-48-9-50,0 2 1,0-1-1,10 6-20,15 3 44,12 3-2,42 20-42,-54-19 23,1-2 1,0-2-1,22 4-23,-20-8 25,33 10-25,-61-13 4,0 0-1,0 1 1,0 0 0,-1 1-1,0 0 1,11 9-4,-10-7 9,1-2 0,0 1 0,0-2 0,1 0 0,0-1-1,0 0 1,0-1 0,12 0-9,20 7-1,116 30-221,-149-36 203,0 1 0,0 0 0,-1 1 0,0 1 0,0 0 0,8 7 19,-8-5-9,0-1 0,1 0 0,0-1 0,1-1 0,12 4 9,16-1 12,-35-9-12,0 1 0,0 0 1,1 0-1,-2 1 0,1 1 0,0-1 0,4 4 0,51 22-24,-14-8 26,47 22-1,-54-25-46,-1 1 1,13 10 44,-13-9-2553,-36-18 677,0-1 1,0 1-1,0-1 0,0 0 0,0-1 1,3 1 1875,3-1-5446</inkml:trace>
  <inkml:trace contextRef="#ctx0" brushRef="#br0" timeOffset="1633.878">16317 694 3105,'0'0'1399,"0"0"-22,0 0-126,0 0-304,0 0-249,0 0-108,0 0 0,0 0-13,0 0 17,0 0 23,5 5 5193,16 20-5081,12 21-52,-1 2 0,19 42-677,-42-73 101,-4-9-73,1-1 0,0 0 1,0 0-1,1 0 0,0-1 0,0 0 1,0 0-1,1-1 0,5 3-28,28 23 159,-41-31-133,0 0 0,1 1 0,-1-1 1,0 0-1,0 1 0,1-1 0,-1 0 0,0 0 0,0 1 0,1-1 0,-1 0 0,0 1 0,0-1 0,0 0 0,0 1 0,0-1 0,0 1 0,0-1 1,1 0-1,-1 1 0,0-1 0,0 1 0,0-1 0,-1 0 0,1 1 0,0-1 0,0 0 0,0 1 0,0-1 0,0 1 0,0-1 0,0 0 0,-1 1 0,1-1 1,0 0-1,0 1 0,0-1 0,-1 0 0,1 0 0,0 1 0,-1-1 0,1 0 0,0 0 0,0 1 0,-1-1 0,1 0 0,0 0 0,-1 0 0,1 0 0,-1 1 1,1-1-1,0 0 0,-1 0 0,1 0 0,0 0 0,-1 0 0,1 0-26,-21 5-5,-3 1-7,0 0 0,1 2 0,0 0 1,0 1-1,-3 4 12,-42 16-1,-113 41-130,181-70 131,-1 0-1,1 0 1,-1 0 0,1 0 0,-1 1-1,1-1 1,-1 0 0,1 0-1,-1 0 1,1 0 0,0 0 0,-1 1-1,1-1 1,-1 0 0,1 0-1,0 1 1,-1-1 0,1 0 0,0 1-1,-1-1 1,1 0 0,0 1-1,-1-1 1,1 1 0,0-1 0,0 0-1,0 1 1,-1-1 0,1 1 0,0-1-1,0 1 1,0-1 0,0 0-1,0 1 1,0-1 0,0 1 0,0-1-1,0 1 1,0-1 0,0 1-1,0-1 1,0 1 0,0-1 0,0 1-1,0-1 1,1 0 0,-1 1 0,0-1-1,0 1 1,1-1 0,-1 0-1,0 1 1,0-1 0,1 0 0,-1 1-1,0-1 1,1 0 0,11 9-1819,1-6-6916,-13-3 47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3:25.103"/>
    </inkml:context>
    <inkml:brush xml:id="br0">
      <inkml:brushProperty name="width" value="0.05" units="cm"/>
      <inkml:brushProperty name="height" value="0.05" units="cm"/>
      <inkml:brushProperty name="color" value="#66CC00"/>
    </inkml:brush>
  </inkml:definitions>
  <inkml:trace contextRef="#ctx0" brushRef="#br0">141 493 1040,'0'0'1455,"0"0"-568,0 0-378,0 0-247,0 0-109,0 6 1,0-6 7347,1-7-7477,0-1 0,0 1-1,1 0 1,0 1 0,0-1-1,0 0 1,1 1 0,0-1-1,1 1 1,-1 0 0,4-4-24,12-17 140,1 1 0,1 1-140,1-1 170,-10 10-25,0 2 0,1-1 0,1 2 0,0 0 0,1 0 0,0 2-1,1 0 1,1 0 0,7-3-145,59-32 420,-56 29-234,0 1 1,2 2 0,0 0-1,0 2 1,1 1-1,9-1-186,-20 10 118,-1 0 0,1 0 0,13 2-118,-10 0 151,-1-1 0,16-2-151,8-5 215,-5 0 89,1 3 0,-1 1 0,4 1-304,-30 3 63,0 0 0,0 1 0,-1 0 0,1 1 0,-1 1-1,1 0 1,-1 1 0,7 3-63,2 1 191,-11-4-81,-1 0-1,1 0 1,-1 2 0,1-1-1,-1 1 1,-1 0 0,1 1-1,0 1-109,12 12 265,-1 1-1,-1 0 1,0 2-1,-2 0 1,-1 1-1,11 20-264,-17-24 79,-3-7 28,0 0 0,-1 0-1,-1 1 1,0 0 0,-1 0 0,0 0 0,-2 1 0,3 12-107,-1 15 282,-2 0 0,-2 0 1,-4 31-283,1-62 44,0 0-1,-1 0 1,0 0 0,-1-1 0,0 1-1,-1-1 1,-5 9-44,-46 67 217,41-65-152,-9 10 22,-2-1 0,-1-2 1,-1-1-1,-11 8-87,-53 51 38,75-67-6,0-2 1,-2 0 0,0-1 0,-1-1 0,-20 10-33,17-12 222,0 1 1,-16 14-223,15-11 40,0-1 0,-1-1-1,-1-1 1,0-1 0,-23 7-40,7-4 163,28-9-120,-1-1 1,0-1-1,0-1 0,-1 0 0,1 0 0,-1-2 0,0 0 0,-2-1-43,-20 0 15,22 0 54,-1 0 1,1-2-1,-1 1 0,1-2 1,-1 0-1,1-2 0,0 1 0,0-2 1,-2-1-70,-44-14 156,51 18-141,1-1 1,-1 0 0,1-1-1,0 0 1,0-1 0,0 0-1,0 0 1,-1-3-16,-13-11 111,2-1 0,-11-13-111,-16-16 38,33 34-50,2 1 0,0-2 1,0 0-1,2-1 0,0 0 0,1-1 0,0 0 0,-2-10 12,8 12-24,0 0 0,2-1 0,0 1 0,1-1 0,1 1 0,0-1 0,1 0 0,1 1-1,1-5 25,-1-32-28,-1 35 13,0-1 0,1 1-1,1 0 1,1 0 0,0 0 0,2 0-1,5-15 16,6-9-23,2 0-1,2 1 0,1 1 1,6-4 23,-10 13-21,-13 24 10,0-1-1,1 0 1,0 1-1,0 0 1,1 0-1,4-4 12,1-2-14,-9 10 3,0 1 1,0-1-1,0 1 1,0-1-1,1 1 1,-1 0-1,1 0 1,-1 0-1,4-1 11,-6 3-95,0 0-77,0 0-89,0 0-89,0 0-122,0 0-230,0 0-439,0 0-840,0 0-1454,0 0-1016,0 0-2448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3:32.629"/>
    </inkml:context>
    <inkml:brush xml:id="br0">
      <inkml:brushProperty name="width" value="0.05" units="cm"/>
      <inkml:brushProperty name="height" value="0.05" units="cm"/>
      <inkml:brushProperty name="color" value="#66CC00"/>
    </inkml:brush>
  </inkml:definitions>
  <inkml:trace contextRef="#ctx0" brushRef="#br0">0 1 624,'0'0'732,"0"0"-138,0 0 241,0 0 107,0 0-79,0 0 4,0 0 20,0 0-76,0 0-91,0 0-77,0 0-54,0 0-111,0 0-108,0 0-87,0 0-67,0 0-25,0 0 6,0 0 5,0 0 6,0 0 12,0 0 12,0 0-31,0 0 22,0 0 34,0 0 30,0 0 0,0 0 9,0 0-13,0 0-17,0 0-32,0 0-33,0 0-29,0 0-40,0 0-40,0 0-59,0 0 19,0 0-8,0 0-21,0 0 17,12 17 298,23 11 223,2-1 1,9 4-562,6 4 328,-13-10 76,1-3 0,21 9-404,44 24 468,-27-7-14,-2 2 0,49 45-454,195 181 771,-260-230-620,47 25-151,-53-36 269,-1 3 0,29 27-269,-43-33 502,22 14-502,21 16 189,-6-6 181,3-2 0,17 5-370,-64-39-5,7 1 206,0-1 1,1-1-1,1-3 1,32 9-202,176 37 768,-81-22-460,30 8 6,52 13 57,4 15-179,140 39 399,-94-23-284,-95-37-157,506 154 467,-272-71-578,-353-112-13,416 116 11,-296-72-34,-127-40 12,3-4-1,35 5-14,113 33 8,-82-31-2,138 26 20,-137-31-18,-31-5 106,87 4-114,220 3 160,-265-25 31,145 12 10,-64-1-130,54 8-40,-199-17 45,1-3 0,39-7-76,-8 1 32,404 6 34,-407-4-67,361-6 89,-335-6-70,77-18-18,-155 22 14,32 1-14,-51 5 32,-1-2 1,0-3-1,35-9-32,2-2 11,1 4 0,78-3-11,1 1 17,-146 13-18,69-9 34,28-9-33,19-7 67,-42 10 19,46-18-86,-92 23 20,0 2 0,5 2-20,3 0 71,24-10-71,-50 12 17,-1 1 0,2 1-17,26-4 23,-7 4-8,-40 5-11,-1-1 0,0 0 1,0-1-1,8-3-4,-9 4-9,-1-1-1,1 2 1,-1 0-1,1 0 1,7 2 9,9-1-9,113-1 82,-37-14-51,-21 11-37,-82 3 23,4 0 236,-4-1-4607,-2 1-4730,-8-3 3557</inkml:trace>
  <inkml:trace contextRef="#ctx0" brushRef="#br0" timeOffset="1482.06">13354 2331 1032,'0'0'1819,"0"0"-606,0 0-208,0 0-121,0 0-138,-2 8 6565,0-6-7867,-6-2 938,0 0 1,0 1-1,0 0 1,0 0-1,0 1 1,0 0 0,1 1-1,-5 1-382,12-4 82,0 1 1,0-1-1,0 0 0,-1 1 0,1-1 0,0 0 1,0 1-1,0-1 0,0 0 0,0 1 0,0-1 0,0 0 1,0 1-1,0-1 0,0 0 0,0 1 0,0-1 1,0 1-1,0-1 0,0 0 0,0 1 0,0-1 0,0 0 1,0 1-1,1-1 0,-1 0 0,0 1 0,0-1 1,0 0-1,1 0 0,-1 1 0,0-1 0,0 0 1,1 0-1,-1 1 0,0-1 0,1 0 0,-1 0 0,0 0 1,0 1-1,1-1 0,-1 0 0,0 0 0,1 0 1,-1 0-83,19 9-226,-17-8 522,32 17 173,-2 1 1,0 2-1,12 10-469,-36-25 43,13 14 71,-19-18-105,0 1-1,0-1 1,0 1-1,1-1 1,-1 0-1,1 0 1,-1 0-1,1-1 1,1 2-9,-2-2 30,0 1 1,0-1 0,0 1-1,0 0 1,0-1-1,-1 1 1,1 0 0,0 0-1,-1 0 1,0 0 0,0 1-1,1-1 1,-1 0-1,-1 0 1,1 1 0,0-1-1,0 1 1,-1-1 0,0 1-1,1-1 1,-1 1-1,0-1 1,0 1 0,0-1-1,-1 1 1,1-1 0,-1 1-31,-5 14 13,-1-1 1,-1 0 0,0 0 0,-2 0 0,0-1 0,-10 12-14,12-16 2,-8 8-105,0 0-1,-2-1 1,0-1 0,-5 3 103,-37 36-233,50-43 361,9-11-3463,0-2-3601,1 0 977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2:50.786"/>
    </inkml:context>
    <inkml:brush xml:id="br0">
      <inkml:brushProperty name="width" value="0.05" units="cm"/>
      <inkml:brushProperty name="height" value="0.05" units="cm"/>
      <inkml:brushProperty name="color" value="#66CC00"/>
    </inkml:brush>
  </inkml:definitions>
  <inkml:trace contextRef="#ctx0" brushRef="#br0">1 379 1008,'0'0'1030,"0"0"-174,0 0-117,0 0-263,0 0-100,0 0-96,0 0-67,0 0 19,0 0 117,0 0 76,0 0-1,0 0-27,0 0 36,0 0-13,0 0-42,0 0-18,0 0 41,0 0 19,0 0-14,0 0-50,0 0-53,0 0-72,0 0-24,0 0-6,1-15 702,3 5-815,0 0 1,1 0-1,1 0 1,0 1-1,0-1 1,1 2-1,0-1 1,0 1-1,2-2-88,0 1 48,-1 0 0,-1-1 0,1 0-1,-1 0 1,-1-1 0,0 0 0,1-3-48,-5 8 58,1 1 0,-1-1 0,1 1 0,1 0 0,-1 0 0,1 0 0,0 0 1,0 0-1,0 1 0,0 0 0,1 0 0,0-1-58,6-2 20,0 0 0,0 1-1,0 0 1,1 1 0,7-3-20,11-3 714,1 2 0,13-1-714,7-5 848,-30 9-691,-1 1-1,1 0 1,2 2-157,21-5 460,-31 5-159,0 1 1,1 0-1,11 0-301,-5 2 117,-12-1-103,-1 1-1,0-1 1,0 2 0,1-1-1,-1 1 1,0 0 0,0 0-1,0 1 1,0 0-1,0 0 1,0 1 0,0 0-1,-1 0 1,1 0 0,3 4-14,13 10 110,-3-4-14,-2 1 0,0 1 0,0 1 0,-1 0 0,-1 1 0,-1 1 0,6 9-96,-10-13 52,-2 1 0,0 0 0,0 1 0,-1 0 0,-1 0 0,-1 0 0,0 1 0,1 8-52,0 27 133,-2 0-1,-2 1 1,-3 24-133,-2-66 6,0-1-1,-1 0 1,0 1 0,0-1 0,-1 0-1,-1 0 1,1-1 0,-2 1 0,-1 1-6,-7 16 19,-13 37 2,20-45-7,-1 0 0,0-1 0,-1 0 0,-8 11-14,-9 13 30,21-30-20,-2-1-1,0 0 0,0 0 0,-1-1 0,0 0 0,-2 1-9,-20 17 85,15-14-59,0 0 0,0-1 0,-1 0 0,-1-2-1,0 0 1,-17 8-26,20-13 53,-1-2 0,1 0 0,-1 0 0,-12 0-53,-14 4 134,29-7-88,1 1-1,-1-2 1,1 1 0,-7-2-46,6 0 16,0 1 0,0 1 0,0 0-1,-7 1-15,-1 2 47,0-2 0,0-1-1,-1 0 1,1-1 0,0-2 0,-1 0-1,-2-2-46,18 3 21,-1 0 1,1-1-1,0 1 0,0-1 1,1-1-1,-1 1 0,0-1 0,1 0 1,-1 0-1,1 0 0,0 0 1,0-1-1,0 0 0,1 0 0,-1 0 1,1 0-1,0 0 0,0-1 0,0 1 1,1-1-1,0 0 0,-1-1-21,-31-29 271,27 24-262,1-1 1,1 0-1,0 0 1,1 0-1,0 0 1,1-1-1,0 0 1,1 1-1,0-1 1,1 0-1,1-9-9,-15-153 8,15 152-16,0-4-39,0 0 0,4-16 47,-2 33-6,0 0 1,0 1 0,1-1-1,0 1 1,1-1-1,0 1 1,1 1 0,4-8 5,9-17-32,0-1 0,10-32 32,-25 59 0,7-17 0,-1 1-4,1 0 0,0 1 1,2 1-1,13-19 4,-3 5-40,-17 26 31,0 1 0,1-1 1,0 1-1,0 1 0,8-8 9,-12 14-135,1 1 0,0-1 0,0 1 0,-1 0 0,1 0 1,0 0-1,0 0 0,0 0 0,-1 0 0,2 1 135,3 0-77,2-1-242,0 1-1,0 0 1,-1 0 0,1 1-1,5 2 320,21 8-5081,-32-11 4242,3 0-5083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2:55.917"/>
    </inkml:context>
    <inkml:brush xml:id="br0">
      <inkml:brushProperty name="width" value="0.05" units="cm"/>
      <inkml:brushProperty name="height" value="0.05" units="cm"/>
      <inkml:brushProperty name="color" value="#66CC00"/>
    </inkml:brush>
  </inkml:definitions>
  <inkml:trace contextRef="#ctx0" brushRef="#br0">1 939 2921,'0'0'484,"0"0"-235,0 0-36,0 0 68,0 0 236,0 0 176,-1-11 1115,3 8 1924,6 2-3486,0 0 0,0 0 0,0-1-1,-1 0 1,1 0 0,-1-1 0,1 1 0,4-5-246,62-34 1374,-46 24-699,12-4-76,1 1 1,1 1-1,1 3 0,0 2 1,1 1-1,0 3 0,18-2-599,34-8 1987,63-24-1987,-86 21 654,2 4 0,0 3 0,32-1-654,-31 13 534,43 4-534,-62 2 317,-1-3-1,1-2 0,39-9-316,212-61 760,-260 63-607,1 1-1,1 3 1,-1 2-1,6 2-152,68-6 237,-20-8-166,-1-4 0,59-22-71,24-5 49,-137 39-55,0 2 0,35 0 6,18-1 0,-6-8 43,-1-4 1,48-18-44,-48 11 20,1 5 0,45-3-20,-11 4 56,46-16-56,-79 14 35,2 4-1,-1 5 1,13 3-35,-28 7-3,319-18 23,-132 7 39,65 13-59,-165 2 20,132 11 2,0 0-11,-227-12-1,18-2-4,0 5-1,73 12-5,-61 2 2,204 29-162,-109-20 124,-66-7-18,1-6 0,33-4 54,270 5-127,1300-14 212,-1579 8-69,-2 1 50,-102-10-70,1 0-14,-1 3 1,26 4 17,-29-1-10,1-2 1,7-3 9,-16-1-5,1 3-1,-1 1 1,23 6 5,67 14-65,1-6 0,1-6-1,70-5 66,-158-3-190,1 1-1,8 3 191,54 6-47,44-7 18,41 3 11,-30 11-20,-59-8 44,1-4 1,14-5-7,213-3 16,431 0 26,-568 14-10,546-17 250,-725 4-226,1 1 0,-1 0 0,16 6-56,28 3 70,-48-9-50,0 2 1,0-1-1,10 6-20,15 3 44,12 3-2,42 20-42,-54-19 23,1-2 1,0-2-1,22 4-23,-20-8 25,33 10-25,-61-13 4,0 0-1,0 1 1,0 0 0,-1 1-1,0 0 1,11 9-4,-10-7 9,1-2 0,0 1 0,0-2 0,1 0 0,0-1-1,0 0 1,0-1 0,12 0-9,20 7-1,116 30-221,-149-36 203,0 1 0,0 0 0,-1 1 0,0 1 0,0 0 0,8 7 19,-8-5-9,0-1 0,1 0 0,0-1 0,1-1 0,12 4 9,16-1 12,-35-9-12,0 1 0,0 0 1,1 0-1,-2 1 0,1 1 0,0-1 0,4 4 0,51 22-24,-14-8 26,47 22-1,-54-25-46,-1 1 1,13 10 44,-13-9-2553,-36-18 677,0-1 1,0 1-1,0-1 0,0 0 0,0-1 1,3 1 1875,3-1-5446</inkml:trace>
  <inkml:trace contextRef="#ctx0" brushRef="#br0" timeOffset="1633.878">16317 694 3105,'0'0'1399,"0"0"-22,0 0-126,0 0-304,0 0-249,0 0-108,0 0 0,0 0-13,0 0 17,0 0 23,5 5 5193,16 20-5081,12 21-52,-1 2 0,19 42-677,-42-73 101,-4-9-73,1-1 0,0 0 1,0 0-1,1 0 0,0-1 0,0 0 1,0 0-1,1-1 0,5 3-28,28 23 159,-41-31-133,0 0 0,1 1 0,-1-1 1,0 0-1,0 1 0,1-1 0,-1 0 0,0 0 0,0 1 0,1-1 0,-1 0 0,0 1 0,0-1 0,0 0 0,0 1 0,0-1 0,0 1 0,0-1 1,1 0-1,-1 1 0,0-1 0,0 1 0,0-1 0,-1 0 0,1 1 0,0-1 0,0 0 0,0 1 0,0-1 0,0 1 0,0-1 0,0 0 0,-1 1 0,1-1 1,0 0-1,0 1 0,0-1 0,-1 0 0,1 0 0,0 1 0,-1-1 0,1 0 0,0 0 0,0 1 0,-1-1 0,1 0 0,0 0 0,-1 0 0,1 0 0,-1 1 1,1-1-1,0 0 0,-1 0 0,1 0 0,0 0 0,-1 0 0,1 0-26,-21 5-5,-3 1-7,0 0 0,1 2 0,0 0 1,0 1-1,-3 4 12,-42 16-1,-113 41-130,181-70 131,-1 0-1,1 0 1,-1 0 0,1 0 0,-1 1-1,1-1 1,-1 0 0,1 0-1,-1 0 1,1 0 0,0 0 0,-1 1-1,1-1 1,-1 0 0,1 0-1,0 1 1,-1-1 0,1 0 0,0 1-1,-1-1 1,1 0 0,0 1-1,-1-1 1,1 1 0,0-1 0,0 0-1,0 1 1,-1-1 0,1 1 0,0-1-1,0 1 1,0-1 0,0 0-1,0 1 1,0-1 0,0 1 0,0-1-1,0 1 1,0-1 0,0 1-1,0-1 1,0 1 0,0-1 0,0 1-1,0-1 1,1 0 0,-1 1 0,0-1-1,0 1 1,1-1 0,-1 0-1,0 1 1,0-1 0,1 0 0,-1 1-1,0-1 1,1 0 0,11 9-1819,1-6-6916,-13-3 47</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3:25.103"/>
    </inkml:context>
    <inkml:brush xml:id="br0">
      <inkml:brushProperty name="width" value="0.05" units="cm"/>
      <inkml:brushProperty name="height" value="0.05" units="cm"/>
      <inkml:brushProperty name="color" value="#66CC00"/>
    </inkml:brush>
  </inkml:definitions>
  <inkml:trace contextRef="#ctx0" brushRef="#br0">141 493 1040,'0'0'1455,"0"0"-568,0 0-378,0 0-247,0 0-109,0 6 1,0-6 7347,1-7-7477,0-1 0,0 1-1,1 0 1,0 1 0,0-1-1,0 0 1,1 1 0,0-1-1,1 1 1,-1 0 0,4-4-24,12-17 140,1 1 0,1 1-140,1-1 170,-10 10-25,0 2 0,1-1 0,1 2 0,0 0 0,1 0 0,0 2-1,1 0 1,1 0 0,7-3-145,59-32 420,-56 29-234,0 1 1,2 2 0,0 0-1,0 2 1,1 1-1,9-1-186,-20 10 118,-1 0 0,1 0 0,13 2-118,-10 0 151,-1-1 0,16-2-151,8-5 215,-5 0 89,1 3 0,-1 1 0,4 1-304,-30 3 63,0 0 0,0 1 0,-1 0 0,1 1 0,-1 1-1,1 0 1,-1 1 0,7 3-63,2 1 191,-11-4-81,-1 0-1,1 0 1,-1 2 0,1-1-1,-1 1 1,-1 0 0,1 1-1,0 1-109,12 12 265,-1 1-1,-1 0 1,0 2-1,-2 0 1,-1 1-1,11 20-264,-17-24 79,-3-7 28,0 0 0,-1 0-1,-1 1 1,0 0 0,-1 0 0,0 0 0,-2 1 0,3 12-107,-1 15 282,-2 0 0,-2 0 1,-4 31-283,1-62 44,0 0-1,-1 0 1,0 0 0,-1-1 0,0 1-1,-1-1 1,-5 9-44,-46 67 217,41-65-152,-9 10 22,-2-1 0,-1-2 1,-1-1-1,-11 8-87,-53 51 38,75-67-6,0-2 1,-2 0 0,0-1 0,-1-1 0,-20 10-33,17-12 222,0 1 1,-16 14-223,15-11 40,0-1 0,-1-1-1,-1-1 1,0-1 0,-23 7-40,7-4 163,28-9-120,-1-1 1,0-1-1,0-1 0,-1 0 0,1 0 0,-1-2 0,0 0 0,-2-1-43,-20 0 15,22 0 54,-1 0 1,1-2-1,-1 1 0,1-2 1,-1 0-1,1-2 0,0 1 0,0-2 1,-2-1-70,-44-14 156,51 18-141,1-1 1,-1 0 0,1-1-1,0 0 1,0-1 0,0 0-1,0 0 1,-1-3-16,-13-11 111,2-1 0,-11-13-111,-16-16 38,33 34-50,2 1 0,0-2 1,0 0-1,2-1 0,0 0 0,1-1 0,0 0 0,-2-10 12,8 12-24,0 0 0,2-1 0,0 1 0,1-1 0,1 1 0,0-1 0,1 0 0,1 1-1,1-5 25,-1-32-28,-1 35 13,0-1 0,1 1-1,1 0 1,1 0 0,0 0 0,2 0-1,5-15 16,6-9-23,2 0-1,2 1 0,1 1 1,6-4 23,-10 13-21,-13 24 10,0-1-1,1 0 1,0 1-1,0 0 1,1 0-1,4-4 12,1-2-14,-9 10 3,0 1 1,0-1-1,0 1 1,0-1-1,1 1 1,-1 0-1,1 0 1,-1 0-1,4-1 11,-6 3-95,0 0-77,0 0-89,0 0-89,0 0-122,0 0-230,0 0-439,0 0-840,0 0-1454,0 0-1016,0 0-2448</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3:32.629"/>
    </inkml:context>
    <inkml:brush xml:id="br0">
      <inkml:brushProperty name="width" value="0.05" units="cm"/>
      <inkml:brushProperty name="height" value="0.05" units="cm"/>
      <inkml:brushProperty name="color" value="#66CC00"/>
    </inkml:brush>
  </inkml:definitions>
  <inkml:trace contextRef="#ctx0" brushRef="#br0">0 1 624,'0'0'732,"0"0"-138,0 0 241,0 0 107,0 0-79,0 0 4,0 0 20,0 0-76,0 0-91,0 0-77,0 0-54,0 0-111,0 0-108,0 0-87,0 0-67,0 0-25,0 0 6,0 0 5,0 0 6,0 0 12,0 0 12,0 0-31,0 0 22,0 0 34,0 0 30,0 0 0,0 0 9,0 0-13,0 0-17,0 0-32,0 0-33,0 0-29,0 0-40,0 0-40,0 0-59,0 0 19,0 0-8,0 0-21,0 0 17,12 17 298,23 11 223,2-1 1,9 4-562,6 4 328,-13-10 76,1-3 0,21 9-404,44 24 468,-27-7-14,-2 2 0,49 45-454,195 181 771,-260-230-620,47 25-151,-53-36 269,-1 3 0,29 27-269,-43-33 502,22 14-502,21 16 189,-6-6 181,3-2 0,17 5-370,-64-39-5,7 1 206,0-1 1,1-1-1,1-3 1,32 9-202,176 37 768,-81-22-460,30 8 6,52 13 57,4 15-179,140 39 399,-94-23-284,-95-37-157,506 154 467,-272-71-578,-353-112-13,416 116 11,-296-72-34,-127-40 12,3-4-1,35 5-14,113 33 8,-82-31-2,138 26 20,-137-31-18,-31-5 106,87 4-114,220 3 160,-265-25 31,145 12 10,-64-1-130,54 8-40,-199-17 45,1-3 0,39-7-76,-8 1 32,404 6 34,-407-4-67,361-6 89,-335-6-70,77-18-18,-155 22 14,32 1-14,-51 5 32,-1-2 1,0-3-1,35-9-32,2-2 11,1 4 0,78-3-11,1 1 17,-146 13-18,69-9 34,28-9-33,19-7 67,-42 10 19,46-18-86,-92 23 20,0 2 0,5 2-20,3 0 71,24-10-71,-50 12 17,-1 1 0,2 1-17,26-4 23,-7 4-8,-40 5-11,-1-1 0,0 0 1,0-1-1,8-3-4,-9 4-9,-1-1-1,1 2 1,-1 0-1,1 0 1,7 2 9,9-1-9,113-1 82,-37-14-51,-21 11-37,-82 3 23,4 0 236,-4-1-4607,-2 1-4730,-8-3 3557</inkml:trace>
  <inkml:trace contextRef="#ctx0" brushRef="#br0" timeOffset="1482.06">13354 2331 1032,'0'0'1819,"0"0"-606,0 0-208,0 0-121,0 0-138,-2 8 6565,0-6-7867,-6-2 938,0 0 1,0 1-1,0 0 1,0 0-1,0 1 1,0 0 0,1 1-1,-5 1-382,12-4 82,0 1 1,0-1-1,0 0 0,-1 1 0,1-1 0,0 0 1,0 1-1,0-1 0,0 0 0,0 1 0,0-1 0,0 0 1,0 1-1,0-1 0,0 0 0,0 1 0,0-1 1,0 1-1,0-1 0,0 0 0,0 1 0,0-1 0,0 0 1,0 1-1,1-1 0,-1 0 0,0 1 0,0-1 1,0 0-1,1 0 0,-1 1 0,0-1 0,0 0 1,1 0-1,-1 1 0,0-1 0,1 0 0,-1 0 0,0 0 1,0 1-1,1-1 0,-1 0 0,0 0 0,1 0 1,-1 0-83,19 9-226,-17-8 522,32 17 173,-2 1 1,0 2-1,12 10-469,-36-25 43,13 14 71,-19-18-105,0 1-1,0-1 1,0 1-1,1-1 1,-1 0-1,1 0 1,-1 0-1,1-1 1,1 2-9,-2-2 30,0 1 1,0-1 0,0 1-1,0 0 1,0-1-1,-1 1 1,1 0 0,0 0-1,-1 0 1,0 0 0,0 1-1,1-1 1,-1 0-1,-1 0 1,1 1 0,0-1-1,0 1 1,-1-1 0,0 1-1,1-1 1,-1 1-1,0-1 1,0 1 0,0-1-1,-1 1 1,1-1 0,-1 1-31,-5 14 13,-1-1 1,-1 0 0,0 0 0,-2 0 0,0-1 0,-10 12-14,12-16 2,-8 8-105,0 0-1,-2-1 1,0-1 0,-5 3 103,-37 36-233,50-43 361,9-11-3463,0-2-3601,1 0 977</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3:58.575"/>
    </inkml:context>
    <inkml:brush xml:id="br0">
      <inkml:brushProperty name="width" value="0.05" units="cm"/>
      <inkml:brushProperty name="height" value="0.05" units="cm"/>
      <inkml:brushProperty name="color" value="#66CC00"/>
    </inkml:brush>
  </inkml:definitions>
  <inkml:trace contextRef="#ctx0" brushRef="#br0">91 616 312,'0'0'862,"0"0"-394,0 0 13,0 0-46,0 0-143,0 0-117,-5 4 7,0 1 152,-4 3-357,-2-1 8528,11-45-6609,2 20-1778,1 1 1,0-1-1,2 1 0,0-1 0,1 1 1,0 1-1,2-1 0,3-5-118,8-22 125,-5 14 35,1 0 1,1 1 0,1 1-1,2 0 1,1 1 0,0 2-1,17-15-160,-22 24 112,-7 7-16,0 0 0,1 0-1,1 1 1,-1 1-1,1-1 1,0 1 0,6-2-96,10-4 231,-8 2-163,1 2 0,0 1-1,16-5-67,-9 6 102,1 1-1,0 1 0,0 2 1,0 1-1,0 1 1,4 1-102,-1 0 124,1 0 1,-1 3-1,29 5-124,-48-6 38,-1 1-1,1 1 1,-1-1-1,0 2 1,0 0-1,0 0 1,-1 0-1,1 1 1,-1 1 0,-1 0-1,1 0 1,4 5-38,22 27 774,24 36-774,-26-33 67,-24-29 14,-1-1 0,0 1-1,-1 1 1,0-1 0,-1 1-1,-1 0 1,0 1 0,-1-1-1,-1 1 1,0 0 0,0 5-81,1 32 319,-1 0-1,-4 35-318,0-19 172,0-61-151,0-1 0,0 0 0,0 1 0,-1-1 1,0 0-1,0 0 0,0 0 0,-1 0 1,0 0-1,0-1 0,-3 4-21,-47 62 233,23-35-161,-7 16 15,23-29-53,-2 0 0,-1-2 0,0 0 1,-2-1-1,-20 18-34,15-24 192,0 0 1,0-2-1,-1-1 1,-1-1-1,0-1 1,-24 5-193,38-10-8,-24 7 84,-1-1 1,0-2 0,-1-1 0,1-2 0,-1-2-1,0-2 1,-37-2-77,59-2 51,1 0 0,0-1 1,0-1-1,1 0 0,-1-1 0,1 0 0,0-2 1,-11-7-52,-9-11 13,1-2 1,1-1 0,2-1-1,1-2-13,24 25-29,-1 0 0,2-1 1,-1 1-1,1-1 0,0 0 0,1 0 0,0 0 0,0 0 0,-1-9 29,0 1-69,1-1 0,0 0-1,2 0 1,-1-10 69,2-255-248,1 277 234,0 1 1,-1-1 0,1 1 0,0 0 0,1 0 0,-1-1-1,1 1 1,1-2 13,-1 2-33,0 1-1,-1-1 1,1 0-1,-1 0 1,0 0-1,0 0 1,-1-1-1,1 0 34,3-1-6588,7 6 3493,14 7 12,-20-6 1021,11 3-4500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03.371"/>
    </inkml:context>
    <inkml:brush xml:id="br0">
      <inkml:brushProperty name="width" value="0.05" units="cm"/>
      <inkml:brushProperty name="height" value="0.05" units="cm"/>
      <inkml:brushProperty name="color" value="#66CC00"/>
    </inkml:brush>
  </inkml:definitions>
  <inkml:trace contextRef="#ctx0" brushRef="#br0">0 1 2865,'0'0'1241,"0"0"-434,0 0 139,0 0-25,0 0-35,0 0 7,0 0-81,0 0-80,0 0-22,0 0-2,0 0-52,0 0-89,0 0-80,0 0-102,0 0-53,0 0 27,0 0 1,0 0-50,0 0-85,0 0-29,0 0-25,0 0-29,16 6 245,92 45 1207,2-4 0,2-5 0,8-4-1594,-69-21 361,-15-4-99,1 2 1,-2 2-1,23 15-262,97 67 546,-131-84-466,0-2-1,0 0 1,2-2 0,-1 0 0,25 5-80,33 6 281,21 0-281,-49-12 79,0 2-1,-2 3 0,0 2 1,8 6-79,-29-8 57,-10-5-27,1 0 1,0-1-1,22 5-30,94 20 372,2-7 0,54 0-372,-192-26 5,25 1 28,-1 1 0,1 1-1,-1 2 1,18 6-33,-27-8 45,0 0 1,1-1-1,-1-1 0,1-1 0,0 0 1,17-3-46,-5 2 61,1947 0 1246,-1639-3-1264,-328 3-36,0 1 1,-1 1-1,1 0 1,3 2-8,31 4 26,42 8 113,-15-2-97,332 51 368,-197-43-155,-26-3-189,-68-5-37,-4-1-28,47 14-1,-36-5 11,-77-16-6,0 2 1,-1 2-1,0 1 1,39 17-6,13 11 67,21 1-67,-19-7-2,79 22 50,64 7-48,-110-30 16,-37-11-1,5-5-15,-26-4 11,-1 2 1,42 16-12,8 8 20,-14-6 33,83 40-53,433 172 249,-557-217-206,-1 3 0,8 7-43,-10-4 77,1-4-1,12 2-76,-34-19 31,0-2-1,1-2 1,1-1-1,26-1-30,31 6 15,122 14 273,1-9 0,67-10-288,-78 2 106,-1-1-61,645-8 125,-815-1-157,0-2 1,0-2-1,-1-2 1,15-5-14,157-50 100,-108 29-88,35-3-12,162-35-6,-146 34 22,-12 6-5,-41 10 47,43-16-58,-95 21 13,28-7 37,-2-4 0,0-3 0,-1-3-50,-53 22 20,68-39 94,-69 37-126,1-2-1,-2 0 0,0-2 0,-1 0 1,0-1-1,-2-1 0,11-14 13,-20 17-105,0 1 0,0-2 1,-2 1-1,0-1 0,2-10 105,9-24-211,-15 45 178,-1 3 22,0-1 1,0 1-1,0 0 0,1 0 0,-1 0 1,1 0-1,0 1 0,0-1 1,1-1 10,0 0-14,0-1-1,0 1 1,0-1 0,0 1-1,-1-1 1,0 0 0,2-5 14,3-7-27,1-2 27,-6 14-3,0 0 0,0 1 0,0-1 1,0 0-1,1 1 0,0 0 0,0-1 0,0 1 3,-2 4-54,-1 0-34,0 0-31,0 0-10,0 0 50,0 0 59,0 0 3,0 0-41,0 0-26,0 0-33,0 0-34,0 0-63,0 3-9,0 1 0,1-1 0,0 1 0,-1-1 0,1 0 0,0 1 0,2 2 223,-3-6-72,4 14-723,11 25-2026,-14-38 2405,-1 0 1,1 1 0,0-1 0,0 0 0,0 0-1,0 0 1,0 0 0,0 0 0,1 0-1,-1 0 1,0 0 0,0 0 0,1 0-1,-1-1 1,0 1 0,1-1 0,-1 1 0,1-1-1,-1 1 1,1-1 0,-1 0 0,1 0-1,1 0 416,8 0-6148</inkml:trace>
  <inkml:trace contextRef="#ctx0" brushRef="#br0" timeOffset="2415.953">13667 1336 1272,'0'0'1113,"0"0"-325,0 0 27,0 0 10,0 0-145,0 0-178,0 0-92,0 0-135,0 0-91,0 0 12,0 0 24,7 0 6666,20 0-5015,-16-1-1675,0 0 0,-1-1 0,1 0 1,0-1-1,-1 0 0,0 0 0,0-1 0,0 0 0,0-1 1,0 0-1,-1-1 0,0 0 0,6-6-196,16-14 5,-1-1-1,-1-1 1,0-3-5,-16 17 91,-1-2-85,-10 12-5,1 1 0,0-1 0,0 1 0,0 0 1,0 0-1,0 0 0,1 0 0,-1 1 0,1-1 0,2 0-1,-12 3-71,1 1-1,0-1 1,-1 0-1,1 0 1,-1 0-1,-4-1 72,-1 0-99,0 0 0,-1 0 0,1 2-1,0-1 1,-1 2 0,-5 0 99,0 6-64,-1 0-1,2 0 1,-1 2-1,1 0 1,-2 3 64,2-2 54,0 0-1,-1-1 1,-1-1-1,-12 5-53,15-9 154,0 0-1,0-1 1,-1-1-1,1 0 1,-1-1 0,-6 0-154,37-13 102,65-28 625,-41 19-353,0 2 0,1 2 0,2 1-374,-23 9 146,-10 3 77,0 0-1,0 0 1,0 1-1,1 1 1,-1-1-1,2 1-222,-8 4 58,0-1-1,0 1 1,-1 0-1,1 0 1,-1 0-1,0 0 0,0 0 1,0 0-1,0 0 1,0 1-1,-1-1 1,1 2-58,2 2 49,19 24-6,-18-26-1,-1 1 1,0-1-1,0 1 1,-1-1-1,1 1 1,-1 1-43,22 45 129,16 25-129,-31-60-88,-7-8-6742,-3 3 3291,0-5 1221,0 6-3059</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42.216"/>
    </inkml:context>
    <inkml:brush xml:id="br0">
      <inkml:brushProperty name="width" value="0.05" units="cm"/>
      <inkml:brushProperty name="height" value="0.05" units="cm"/>
    </inkml:brush>
  </inkml:definitions>
  <inkml:trace contextRef="#ctx0" brushRef="#br0">318 350 384,'0'0'1760,"0"0"-559,0 0-350,0 0-185,0 0-87,0 0 40,0 0-22,0 0-80,0 0-77,0 0-64,0-2 6690,-4-8-6592,0 8-421,0 0-1,1 1 1,-1-1-1,0 1 1,0 0 0,-1 0-1,1 0 1,0 1 0,0 0-1,-4-1-52,-51 3 446,26 0-512,31-2 52,-1 0 1,1 0-1,0 1 1,0-1-1,0 1 1,0-1 0,0 1-1,0 0 1,0 0-1,0 0 1,0 0 0,0 0-1,0 0 1,0 1-1,1-1 1,-1 0 0,1 1-1,-1 0 1,1-1-1,-1 1 1,1 0-1,0 0 1,0-1 0,0 1-1,0 0 1,0 0-1,0 0 1,0 2 13,-1 4-80,-1 0 1,2 0-1,-1 1 0,1-1 1,0 1-1,1 7 80,0-15-61,0-1-10,0 0-14,0 0-22,0 0 24,0 0 30,0 0 21,3 0 23,0 1 1,0-1-1,0 1 0,0 0 1,-1 0-1,1 0 0,0 0 0,-1 1 1,1-1-1,-1 1 0,1 0 1,1 1 8,26 15 47,-24-15-35,0-1 0,0 0 0,-1 0 0,1 0 0,0-1 0,1 0 1,-1 0-1,0 0 0,0-1 0,5 0-12,-9 0-3,0 0 1,0 1-1,-1-1 1,1 1-1,0-1 1,0 1-1,-1 0 1,1 0-1,-1 0 1,1 0-1,0 0 1,-1 0-1,0 0 1,1 0-1,-1 0 1,0 1 0,1-1-1,0 2 3,21 33-86,-10-15 105,-11-18 15,0-1 1,-1 1 0,1 0-1,-1 0 1,0-1-1,0 1 1,0 0 0,0 0-1,-1 0 1,1 0-1,-1 0 1,1 0-1,-1 0 1,0 0 0,-1 0-1,1 0 1,0 0-1,-1 0 1,0 0 0,1 0-1,-1 0 1,0 0-1,-1 0 1,1 0-1,0-1 1,-1 1 0,0 0-1,1-1 1,-1 1-1,0-1 1,0 0 0,0 0-1,-1 0 1,1 0-1,-1 0 1,1 0-1,-1-1 1,1 1 0,-1-1-1,0 1 1,0-1-1,0 0 1,1 0 0,-2 0-35,-29 4 401,1-2 1,-1 0 0,0-2 0,-1-2-402,16 1-218,18 0 161,0 0-3,0 0-43,0 0-85,0 0-131,0 0-239,0 0-297,0 0-202,0 0-165,6 0-2679,-2 0-595</inkml:trace>
  <inkml:trace contextRef="#ctx0" brushRef="#br0" timeOffset="804.703">469 321 1528,'0'0'1923,"0"0"-481,0 0-206,0 0-173,0 0-73,0 0-139,0 0-130,0 0-19,0 0 3,0 0-71,0 0-57,0 0-37,0 0-32,0 0-69,0 0-52,0 0-39,0 0-57,0 0-70,0 0-28,0 0-37,0 0-32,0 0-37,0 10-40,1 11 49,2 0 1,0 0-1,6 18-96,3 25 175,-4-14-94,-1-9-10,-3 1 1,0 21-72,-2-49 59,2-22-519,-4 6 28,1 0 1,-1 0 0,0 0-1,0 0 1,0 0 0,0 0-1,0 0 1,0 0 0,0 0-1,-1 0 1,1 0-1,-1 0 1,1 0 0,-2-1 431,-4-3-4320</inkml:trace>
  <inkml:trace contextRef="#ctx0" brushRef="#br0" timeOffset="1419.095">511 1 3065,'0'0'1587,"0"0"-454,0 0-202,0 0-119,0 0 6,0 0-102,6 20 1580,-3 20-1850,-3-40-381,0 0 18,0 0 20,0 0-5,0 0 41,0 0 89,0 0 40,0 0-119,0 0-66,0 0-16,0 0-47,0 0-15,0 0-30,0 0-103,0 0-124,0 0-136,0 29-2081,-3-14 490,-3-1-1563</inkml:trace>
  <inkml:trace contextRef="#ctx0" brushRef="#br0" timeOffset="2397.393">665 491 3105,'0'0'1423,"0"0"-442,0 0-198,0 0-75,0 0-25,0 0-42,0-7 3350,2 48-4007,5 33 16,-2-32 552,0 33-552,-4-60 130,1-21 263,1-26 8,-3 9-381,1 0 0,0 0 0,2 0 0,0 1 0,5-16-20,-6 35-3,-1 1-1,1 0 1,-1-1 0,1 1 0,0 0-1,0 0 1,0 0 0,0 0 0,0 0-1,0 0 1,1 1 0,-1-1-1,1 1 1,-1-1 0,1 1 0,-1 0-1,1 0 1,0 0 0,-1 0 0,1 1-1,0-1 1,0 1 0,0 0-1,0-1 1,1 2 3,13-2-23,0 0-1,0 2 1,12 1 23,-26-1-4,-1 0 0,1 0 0,-1 0 0,0 0 1,1 0-1,-1 0 0,0 1 0,0-1 0,0 1 0,1 0 0,-2-1 0,1 1 1,0 0-1,0 0 0,-1 0 0,1 0 0,-1 1 0,1-1 0,-1 0 1,0 1-1,0-1 0,0 0 0,0 1 0,-1 0 0,1-1 0,-1 1 0,1-1 4,2 15 29,0 0-1,-1 1 0,0 12-28,-1-23 40,0 11-196,1-1 0,1 0 0,1 0 0,0 0 0,1 0 0,1 1 156,-4-15-594,0-7-5534,-2-9 251</inkml:trace>
  <inkml:trace contextRef="#ctx0" brushRef="#br0" timeOffset="4579.982">1467 298 784,'0'0'2045,"0"0"-844,0 0-459,0 0-176,0 0 17,0 0 152,0 0 29,0 0 87,0 0-52,0 0-175,0 0-121,0 0-58,0 0-81,0 0-65,0 0-20,0 0-19,0 0-44,0 0-64,0 18 633,-1-11-715,1-1 0,-1 1 0,-1-1 0,1 1 0,-1-1 0,0 0 0,0 0-1,-1 0 1,0 0 0,0 0 0,0 0 0,-1-1 0,0 0 0,0 1 0,0-1 0,-1-1-1,1 1 1,-1-1 0,-2 1-70,1 1 89,-1-1 1,-1 0-1,1-1 0,-1 1 1,0-2-1,0 1 0,0-1 1,0 0-1,-1-1 0,1 0 0,-1 0 1,1-1-1,-1 0 0,-3 0-89,-78-1 316,87-1-305,1 1-1,-1-1 0,0 0 0,1 0 0,-1-1 1,0 1-1,1 0 0,0-1 0,-1 0 1,1 1-1,0-1 0,0 0 0,0 0 0,0 0 1,0-1-1,0 1 0,1 0 0,-1-1 1,1 1-1,-2-3-10,1 2 3,0-3-27,0 0 0,0 0 0,0 0 0,1 0 0,0 0 0,0 0 0,1-1 0,-1 1 0,1 0 0,1-1 0,-1 1 0,1-2 24,0-16-176,0 23 143,0 0 0,0 0-1,0 1 1,0-1 0,0 0 0,0 1-1,0-1 1,0 1 0,0-1-1,1 1 1,-1 0 0,0-1 0,0 1-1,0 0 1,0 0 0,1 0-1,-1 0 1,0 0 0,0 0 0,0 0-1,1 0 1,-1 0 0,0 1-1,1-1 34,33 6 23,-24 0-28,-1 0 1,1 1-1,-2 0 0,1 1 0,-1 0 1,1 1 4,26 22-12,5-2 0,31 25-24,-58-43 30,0 0 1,1-1-1,0-1 0,7 3 6,13 7-37,-32-16 116,-1 0-840,0-3-3002,-2 0 18</inkml:trace>
  <inkml:trace contextRef="#ctx0" brushRef="#br0" timeOffset="6300.735">1 867 1224,'0'0'1430,"0"0"-221,0 0-86,0 0 103,0 0-23,0 0-82,0 0-238,0 0-96,0 0-79,0 0-124,0 0-106,0 0-101,0 0-62,0 0-31,0 0 4,0 0-40,0 0-17,0 0-2,0 0-63,0 0-56,0 0-20,16 8 410,-3-1-394,1 0-1,0-2 1,0 0 0,1 0 0,-1-1 0,1-1-1,0-1 1,5 1-106,16 3 127,17 5-77,-29-6 101,0 0 0,1-2 1,-1 0-1,5-1-151,14-2 441,-1-2 0,0-2 0,37-7-441,27-14 528,-48 10-344,0 3 0,53-4-184,-62 10 167,-1-2 0,31-10-167,-29 6 193,1 2 0,16 1-193,98-16 162,-74 10-133,-47 8-2,-4 0 47,-1 2 1,34 1-75,58-2 72,-130 6-54,-1 0 35,0-5 188,-3 4-3990,-7 1 145</inkml:trace>
  <inkml:trace contextRef="#ctx0" brushRef="#br0" timeOffset="8463.093">325 1150 1512,'0'0'1307,"0"0"-231,0 0-118,0 0-18,0 0-49,0 0 51,0 0 91,0 0-47,0 0-83,0 0-95,0 0-143,0 0-195,0 0-136,0 0-28,0 0-10,0 0-33,0 0-21,0 0-32,0 0-33,23-15 378,-11 11-565,0 1 0,1 0 0,0 1 0,0 0-1,0 1 1,-1 0 0,1 1 0,0 1 0,6 0 10,-15 0-6,-1-1 0,0 0-1,1 1 1,-1 0 0,0 0 0,0 0-1,0 0 1,0 1 0,0-1 0,0 1-1,0-1 1,0 1 0,0 0 0,-1 0-1,1 1 1,-1-1 0,0 0 0,1 1-1,-1-1 1,0 1 0,-1 0-1,1 0 1,0 0 0,-1 0 0,1 0-1,-1 0 1,0 0 0,0 2 6,2 9 10,0 0 0,-1 0 0,0 0 0,-2 1 0,0 12-10,0-20 14,0-2-17,-1-1-1,0 0 1,0 1-1,0-1 1,0 0-1,0 0 1,-1 0-1,0 0 0,0 0 1,0 0-1,-1 1 4,-33 43-35,12-17 48,-27 41-85,93-80-551,-6-1 672,5-2 149,0 2 0,1 2 0,0 1-1,18 2-197,-59 4-10,-1 0-10,0 0-32,0 0-70,0 0-167,0 0-312,0 0-486,0 0-742,0-1-1341,0-1-2350</inkml:trace>
  <inkml:trace contextRef="#ctx0" brushRef="#br0" timeOffset="9146.025">819 1147 2633,'0'0'2276,"0"0"-902,0 0-485,0 0-222,0 0 112,0 0-58,0 7-178,-2 53 362,1-11 27,1 0 1,4 11-933,-2-52 35,0 0 1,0 0-1,1 0 1,0 0-1,1-1 0,0 1 1,0-1-1,0 0 0,1 0 1,0 0-1,1 0 1,-1-1-1,1 0 0,0 0 1,1-1-1,-1 0 0,1 0 1,0 0-1,1-1 0,-1 0 1,4 1-36,-9-4 25,0 0 0,0-1 0,0 1 0,1-1 0,-1 0 0,0 1 0,0-1 0,0 0 0,0 0 0,1 0 0,-1-1 0,0 1 0,0 0 0,0-1 0,0 1 0,0-1 0,0 0 0,0 0 1,0 0-1,0 0 0,0 0 0,0 0 0,-1 0 0,1-1 0,0 1 0,-1-1 0,1 1 0,0-2-25,4-5 65,-1 0 0,0 0 1,-1 0-1,1-1 0,-2 0 1,1-1-66,6-14 60,0 3-21,-1-1-1,-2-1 0,0 0 0,0-7-38,-4 17 63,-1-1 1,0 1-1,-1 0 1,-1-1-1,0 1 1,-1-1-1,0 1 1,-2-7-64,2 18 39,0-1 0,0 1 1,-1-1-1,1 0 0,-1 1 1,1 0-1,-1-1 0,0 1 1,0 0-1,0 0 0,0 0 0,0 0 1,0 0-1,-1 1 0,1-1 1,0 1-1,-1-1 0,0 1 1,1 0-1,-1 0 0,0 0 1,1 0-1,-1 1 0,0-1 1,-2 0-40,-12-1 100,0 0-1,1 1 1,-1 1 0,0 0-100,5 0 47,-4 1-122,0 0 0,0 1-1,0 1 1,-2 1 75,18-4-91,-1 1 1,1-1 0,-1 0-1,1 1 1,-1-1 0,1 1-1,-1-1 1,1 0-1,-1 1 1,1-1 0,-1 1-1,1 0 1,0-1-1,-1 1 1,1-1 0,0 1-1,0-1 1,-1 1 0,1 0-1,0-1 1,0 1-1,0 0 1,0-1 0,0 1-1,0 0 1,0-1-1,0 1 91,1 22-536,-1-17 255,2 22-1284,-1-1-1251</inkml:trace>
  <inkml:trace contextRef="#ctx0" brushRef="#br0" timeOffset="10490.381">2131 607 1016,'0'0'2023,"0"0"-737,0 0-218,0 0-213,0 0-190,0 0-175,-4 7-13,-1 0-244,2-1 132,0 0-1,-1-1 0,0 1 0,0-1 0,0 0 0,-3 2-364,6-6 684,1-1-80,0 0-114,0 0-39,0 0 22,0 0-90,0 0-155,0 0-120,0 0 0,0 0 31,0 0-17,0 0-16,0 0-12,0 0-12,0 0-12,0 0-19,49 0 411,0-2 0,-1-2 0,0-3 0,11-3-462,-45 6 37,-5 2-32,0 0 0,1 0 0,0 1 0,9 0-5,-19 1-101,0 0 0,0 0 0,0 0 0,0-1 0,0 1 0,0 0 0,0 0 0,0 0 0,0 0 0,1-1 0,-1 1 0,0 0 0,0 0 0,0 0 0,0 0 0,-1-1 0,1 1 1,0 0-1,0 0 0,0 0 0,0 0 0,0-1 0,0 1 0,0 0 0,0 0 0,0 0 0,0 0 0,0 0 0,0 0 0,-1-1 0,1 1 0,0 0 0,0 0 0,0 0 0,0 0 1,0 0-1,0 0 0,-1 0 0,1 0 0,0-1 0,0 1 0,0 0 0,0 0 0,0 0 0,-1 0 0,1 0 0,0 0 0,0 0 0,0 0 0,0 0 0,-1 0 0,1 0 1,0 0-1,0 0 0,0 0 101,-12 0-3865,-4 0-1554</inkml:trace>
  <inkml:trace contextRef="#ctx0" brushRef="#br0" timeOffset="10957.092">2028 875 5337,'0'0'1607,"0"0"-404,0 0-327,0 0-248,0 0-29,0 0 68,0 0 34,5 0 736,18-2-1029,-1-1 1,1-1-1,-1-1 1,0-2-1,0 0 1,-1-1-1,10-6-408,61-19 201,-75 27-198,-11 3-17,0 1 0,0 0 0,0 1-1,1-1 1,-1 1 0,3 0 14,-9 0-132,1 0 1,0-1-1,0 1 1,-1 0-1,1-1 0,-1 1 1,0-1-1,1 1 1,-1-1-1,0 1 1,0-1-1,0 1 1,0-1-1,0 1 1,0-1-1,0 1 0,0-1 1,-1 0 131,1-4-528,0-52-4321,0 32-310</inkml:trace>
  <inkml:trace contextRef="#ctx0" brushRef="#br0" timeOffset="11759.971">2051 344 2529,'0'0'1901,"0"0"-500,0 0-333,0 0-260,0 0-184,0 0-124,0 1-328,0-1 0,0 1 0,0 0 0,0-1 0,0 1-1,0 0 1,0-1 0,0 1 0,1-1 0,-1 1 0,0 0 0,0-1-1,1 1 1,-1-1 0,0 1 0,1-1 0,-1 1 0,1-1 0,-1 1-1,1-1 1,-1 1 0,1-1 0,0 1-172,5-5 160,1 0 1,-1 0-1,0 0 0,0-1 0,0 0 1,0 0-1,2-3-160,11-10 118,-11 11-112,-1 0-1,1 1 1,0 0-1,1 1 0,0-1 1,-1 2-1,2-1 1,-1 1-1,0 1 1,1-1-1,0 2 0,-1-1 1,1 1-1,0 1 1,9-1-6,-17 3-6,-1 0 1,0-1 0,1 1 0,-1 0 0,0-1-1,1 1 1,-1 0 0,0 0 0,0 0-1,0 0 1,0 0 0,0 0 0,0 1-1,0-1 1,0 0 0,0 0 0,-1 1 0,1-1-1,0 0 1,-1 1 0,1-1 0,-1 1-1,0 0 6,14 42 69,-12-36-48,2 11 26,-1-7-15,0 0 0,1 0 0,0 0 1,1 0-1,1 0-32,-4-11-7,-1 1-1,1-1 1,0 1 0,0-1-1,0 0 1,0 0-1,0 0 1,0 0 0,0 0-1,0 0 1,0 0-1,0-1 1,1 1 0,-1-1-1,0 0 1,0 1 0,1-1-1,-1 0 1,0 0-1,2-1 8,2 1 34,0 0 0,0-1 1,0 0-1,0 0 0,0 0 0,0-1 0,4-1-34,-3-2 12,0 1 1,0-1-1,0 0 1,0-1 0,-1 0-1,0 0 1,0 0-1,-1-1 1,0 1 0,0-1-1,4-8-12,9-28-4322,-17 38-275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59.863"/>
    </inkml:context>
    <inkml:brush xml:id="br0">
      <inkml:brushProperty name="width" value="0.05" units="cm"/>
      <inkml:brushProperty name="height" value="0.05" units="cm"/>
      <inkml:brushProperty name="color" value="#66CC00"/>
    </inkml:brush>
  </inkml:definitions>
  <inkml:trace contextRef="#ctx0" brushRef="#br0">420 18 1400,'0'0'834,"0"0"9,0 0 2,0 0-86,0 0-138,0 0 14,0-2 4149,-1-11-3096,2 11 2995,1 2-4665,-1 1 1,1-1 0,0 1 0,0-1-1,-1 1 1,1 0 0,0 0 0,-1 0 0,1 0-1,-1 0 1,1 0 0,-1 0 0,0 1-1,0-1 1,1 0 0,-1 2-19,23 28 312,-17-21-180,6 5 70,1 0 1,1 0-1,0-1 0,1-1 1,11 7-203,30 26 804,1 26-22,-56-69-762,0 0 1,0 0-1,0 1 1,0-1 0,-1 0-1,1 1 1,-1-1-1,0 1 1,0 0 0,0-1-1,0 1 1,-1 0-1,1 0-20,-1 2 16,1-1 0,1 1-1,-1 0 1,1-1-1,0 1 1,1-1-16,11 38 72,-5-14 8,40 100 427,-31-57-242,-7-25-226,-8-28 137,0 0 0,-1 0-1,-2 0 1,0 0 0,0 0 0,-4 16-176,3-29 11,0 0-1,0 0 1,0 0 0,-1 0-1,0 0 1,0 0 0,0 0-1,-1-1 1,0 1 0,0-1-11,1-4 3,1 0 1,0 0 0,0 1 0,0-1 0,1 0 0,-1 0 0,0 1-1,0-1 1,1 0 0,-1 1 0,1-1 0,-1 1 0,1-1 0,0 1-1,-1-1 1,1 2-4,0-2 0,0 0 0,0 0 0,-1 0 1,1 0-1,0 0 0,-1 1 0,1-1 0,0 0 0,-1 0 0,0 0 0,1 0 0,-1 0 0,0 0 0,1 0 0,-1 0 0,0-1 0,-1 4 3,-1-1 0,1 1 0,0-1-1,0 1 1,1-1 0,-1 1 0,1 0-1,0 0 1,0 0 0,0 0 0,0 3-3,-10 27 16,6-15-26,-5 10-7,8-22 19,-1 0 0,1 0 0,1 0-1,-1 1 1,1-1 0,0 3-2,1-9 15,0-1 27,0 0 12,0 0-10,0 0-18,0 0 8,0 0-42,0 0-51,0 20-1176,-15-7-2703,4-3-215,0-2-2328</inkml:trace>
  <inkml:trace contextRef="#ctx0" brushRef="#br0" timeOffset="2377.038">24 473 464,'0'0'968,"0"0"-128,0 0-31,0 0 3,0 0 3,0 0-28,0-5 50,0-13-101,0 14-190,0 4-134,0 0-74,0 1 2894,-1 28 343,0 5-3534,-2-1 0,-3 12-41,2-25 138,0 0 0,2 0 0,0 9-138,25-29 2,104 0 135,-126 0-68,-1 0 14,0 0 20,0 0 39,0 0-3,-1-1-368,1 0 1,-1 0-1,1-1 0,-1 2 0,0-1 1,1 0-1,-1 0 0,0 0 0,0 0 0,0 0 1,0 1-1,0-1 0,0 0 0,0 1 1,0-1-1,0 0 0,0 1 0,-1-1 229,-14-11-6325,11 2 426</inkml:trace>
  <inkml:trace contextRef="#ctx0" brushRef="#br0" timeOffset="3280.337">186 486 696,'0'0'1511,"0"0"-472,0 0-213,0 0-128,0 0-46,0 0 22,7-33 4760,6 103-5069,-6-38-132,-1 0-1,-1 7-232,-2-13 52,-1-10 3,-1-1 0,-1 1 1,0-1-1,-1 1 0,-1 8-55,0-20 11,1-1-1,-1 0 1,0 0 0,0 1 0,0-1-1,-1-1 1,1 1 0,-1 0 0,0-1-1,1 1-10,-16 16 8,12-10-372,-7 9 602,10-8-7783,3-10 2517</inkml:trace>
  <inkml:trace contextRef="#ctx0" brushRef="#br0" timeOffset="4898.153">511 520 1224,'0'0'2499,"0"0"-858,0 0-426,0 0-352,0 0-197,0 0-33,7-7 2809,-8 5-3436,0 1 1,1-1 0,-1 0 0,-1 1 0,1-1 0,0 1 0,0 0 0,0-1 0,-1 1 0,1 0-1,-1 0 1,1-1 0,-1 1 0,1 1 0,-1-1 0,0 0 0,-1 0-7,-32-16-1,29 16 11,1 0 1,0 0 0,0 1-1,-1-1 1,1 1 0,0 0-1,-1 1 1,-1 0-11,1-1 72,0 1 1,0-1-1,0 0 1,0 0-1,0-1 1,-3 0-73,9 34 388,4 150 547,-4-182-898,0-1 19,0 0-1,0 0-30,0 0 15,0 0-12,0 0 40,16-3-124,-14 2 46,0 1 1,0 0-1,0 0 1,1 0-1,-1 1 0,0-1 1,0 0-1,0 1 0,0 0 1,0-1-1,0 1 0,0 0 1,0 0-1,0 0 1,0 0-1,0 0 0,-1 1 1,1-1-1,1 2 10,-1-1 10,-1 1 1,1 0-1,-1 0 0,0 0 1,0 0-1,0 0 0,0 0 1,-1 1-1,1-1 0,-1 0 0,0 0 1,0 0-1,0 1 0,0 0-10,0 57 256,-1-58-256,0-2 7,0 1 0,-1-1-1,1 0 1,-1 0-1,1 0 1,-1-1 0,0 1-1,1 0 1,-1-1-1,0 1 1,1-1 0,-1 1-1,0-1 1,0 0-1,1 0 1,-1 0 0,0 0-1,0 0 1,0 0-1,1 0 1,-2 0-7,0-1-5,-110 1-586,112 0 599,1 0 1,0 0 5,0 0-5,0 0-1,0 0 0,0 0 0,0 0-4,0 0-23,0 0-22,0 0 14,0 0-31,0 0 0,0 0 16,0 0 18,0 0-38,0 0-62,0 0-149,0 0-233,15 10-4613,-11-3 370</inkml:trace>
  <inkml:trace contextRef="#ctx0" brushRef="#br0" timeOffset="6562.838">616 531 2913,'0'0'1288,"0"0"-151,0 0 89,0 0-95,0 0-155,0 0-258,0 0-671,0 0 0,0 0 0,0 0 0,0 0 0,0 0 0,0 0 0,0 0 0,0 0 1,0 1-1,0-1 0,0 0 0,0 0 0,0 0 0,0 0 0,0 0 0,0 0 0,0 0 1,0 0-1,0 0 0,0 0 0,0 1 0,0-1 0,0 0 0,1 0 0,-1 0 0,0 0 0,0 0 1,0 0-1,0 0 0,0 0 0,0 0 0,0 0 0,0 0 0,0 0 0,0 0 0,0 0 0,0 0 1,1 0-1,-1 0 0,0 0 0,0 1 0,0-1 0,0 0 0,0 0 0,0 0 0,0 0 0,0 0 1,0-1-1,1 1 0,-1 0 0,0 0 0,0 0 0,0 0 0,0 0 0,0 0 0,0 0 0,0 0 1,0 0-1,0 0 0,0 0 0,1 0 0,-1 0 0,0 0 0,0 0 0,0 0 0,0 0 1,0 0-1,0-1 0,0 1-47,-2 32 105,1-21-97,0-1 1,1 0-1,0 1 0,1-1 0,0 1 0,0-1 0,1 0 0,1 2-8,-2-10 29,0 0 0,0 0 0,1 0 0,-1-1 0,0 1 0,1 0 0,0-1 0,-1 1 0,1-1 0,0 1 0,0-1 0,-1 0 0,1 0 0,0 0 0,0 0 0,1 0 0,-1-1-1,0 1 1,0 0 0,0-1 0,0 0 0,1 1-29,9 0 160,-1 0 0,0-1 0,0 0 0,2-1-160,8 0 132,-20 1-139,12-12-153,-10 11 157,-1 0 0,0-1 0,-1 0 0,1 1 0,0-1 1,0 0-1,-1 0 0,1 0 0,-1 0 0,1 0 0,-1 0 1,0 0-1,0-1 0,0 0 3,3-7 39,-1-1 0,0 0 0,-1 0 0,-1 0 0,1 0 0,-2 0 0,0-8-39,-1 17 26,0-1-1,0 1 0,0 0 1,-1-1-1,1 1 0,-1 0 0,0 0 1,1 0-1,-1 0 0,0 1 0,0-1 1,0 0-1,-1 1 0,0-1-25,-16-16 21,18 17-17,-1-1 0,1 0 0,-1 0-1,1 1 1,-1-1 0,0 0 0,1 1 0,-1 0-1,0-1 1,0 1 0,0 0 0,0 0 0,0 0 0,0 0-1,-1 1 1,1-1 0,0 0 0,0 1 0,-1 0-1,1-1 1,0 1 0,0 0 0,-1 0 0,1 0 0,0 1-1,-1-1 1,1 0 0,0 1 0,0 0 0,0-1-1,-1 1 1,1 0 0,0 0 0,0 0 0,0 0-1,0 1-3,-6 3-18,7-5 15,0 1 0,1-1 1,-1 1-1,0-1 0,0 1 0,0-1 1,0 1-1,1-1 0,-1 1 0,0 0 1,0 0-1,1-1 0,-1 1 0,1 0 0,-1 0 1,1 0-1,-1 0 0,1 0 0,-1 0 1,1 0-1,0-1 0,-1 1 0,1 0 1,0 0-1,0 0 0,0 0 0,0 0 0,0 1 3,-1 14-20,-1-1-1,0 1 0,-1-1 0,-2 6 21,-4 16-1732,5-1-4553,4-36 2406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5:12.805"/>
    </inkml:context>
    <inkml:brush xml:id="br0">
      <inkml:brushProperty name="width" value="0.05" units="cm"/>
      <inkml:brushProperty name="height" value="0.05" units="cm"/>
      <inkml:brushProperty name="color" value="#66CC00"/>
    </inkml:brush>
  </inkml:definitions>
  <inkml:trace contextRef="#ctx0" brushRef="#br0">80 1 640,'0'0'930,"0"0"-180,0 0-153,0 0-83,0 0 75,0 0-3,0 3-504,0 7 7653,0-6-6870,0 6-806,-1 0 1,-1 0-1,0 0 0,0-1 0,-1 1 0,0-1 1,0 1-1,-1-1 0,-1 0 0,1-1 0,-1 1 0,-1-1 1,-2 3-60,4-5 91,1-1 0,0 1-1,0 0 1,1 0 0,0 0 0,0 0 0,0 1 0,0-1 0,1 2-91,-6 59 230,7 175 1573,0-237-1765,1 0-1,0 0 1,0-1 0,0 1-1,0 0 1,1 0 0,0 0-1,0-1 1,0 1 0,3 3-38,31 43 550,-22-33-302,0-1 32,1 0-1,1-1 1,16 12-280,-12-10 48,38 46 16,-47-46 167,-10-15-223,0-1 0,1 1 1,-1 0-1,1-1 0,0 1 1,-1-1-1,1 0 0,0 1 1,0-1-1,1 0 0,0 1-8,-2-3 7,-1 0-4433,-9 6 1523,-5-2-2859</inkml:trace>
  <inkml:trace contextRef="#ctx0" brushRef="#br0" timeOffset="1544.107">235 358 520,'0'0'478,"0"0"-73,0 0-22,0 0-74,0 0-72,0 0 25,0-11-79,0-29 7664,0 20-6737,0 17-547,0 13-400,0 13-73,1-14-82,0 0 1,-1 0 0,-1 0-1,0 0 1,0 0-1,0 0 1,-1 0-1,0 0 1,-1-1-1,0 1 1,-3 5-9,1-6 103,2-4 68,1 0 0,0 1 0,0-1 0,0 0 0,1 1 0,0-1 0,-1 2-171,40-6 140,44 0-52,-55 3-7293,-23-3 4111</inkml:trace>
  <inkml:trace contextRef="#ctx0" brushRef="#br0" timeOffset="2178.972">337 358 640,'0'0'1208,"0"0"-305,0 0-137,0 0 11,0 0 18,0 0-149,2-3-56,5-12-84,-3 8 5087,-2 25-3623,-3 24-1882,-1-1 1,-3 1-1,-5 22-88,4-38-628,-5 36 1532,8-20-9242,3-39 3933</inkml:trace>
  <inkml:trace contextRef="#ctx0" brushRef="#br0" timeOffset="3613.247">661 364 56,'0'0'1531,"0"0"-247,0 0-357,0 0-283,0 0-114,0 0-7,0-13 4470,-4-4-3661,0 13-1273,-1 1 1,1-1-1,-1 1 1,0 0-1,0 0 1,0 0-1,0 1 1,0 0-1,-1 0 1,1 0-1,-2 0-59,-7 0-33,0 1-1,0 0 1,0 0-1,-1 1 34,14 0-13,0 0 0,0 0 0,0 0 0,0 0 0,0 0 0,0 0 0,0 0 0,0 0 0,0 0 0,0 1 0,0-1 0,0 0 0,0 1 0,0-1 0,0 1 0,0-1 0,1 1 0,-1-1 0,0 1-1,0-1 1,0 1 0,1 0 0,-1-1 0,0 1 0,1 0 0,-1 0 0,0 0 0,1-1 0,-1 1 0,1 0 0,0 0 0,-1 0 0,1 0 0,0 0 0,-1 0 0,1 0 0,0 0 0,0 0 13,-10 22 75,-1-4 112,1 0-1,1 0 1,1 1 0,-2 5-187,9-4 38,2-8-31,-1-13-24,0 0-55,0 0-20,105 0 285,-104 1-176,0-1 0,0 0-1,0 0 1,0 1 0,0-1 0,0 1 0,-1-1-1,1 1 1,0-1 0,0 1 0,0-1-1,0 1 1,-1 0 0,1 0 0,0-1 0,-1 1-1,1 0 1,-1 0 0,1 0 0,-1-1 0,1 1-1,-1 0 1,1 0 0,-1 0 0,0 0-1,1 0 1,-1 0 0,0 0 0,0 0 0,0 0-1,0 0 1,0 0 0,0 0-17,1 42 159,-2-32-209,1 0-62,1-8 104,-1 0 0,0 0 0,0 0 0,0 0 0,-1 0 0,1 0 0,-1 1 0,1-1 0,-1 0 0,0 0 0,0 0 8,-1-2-13,1 0 0,0 0-1,-1 1 1,1-1-1,0 0 1,-1 0-1,0 0 1,1-1 0,-1 1-1,1 0 1,-1-1-1,0 1 1,1-1-1,-1 1 1,0-1 0,0 0-1,1 0 1,-1 0-1,0 0 1,0 0 0,1 0-1,-2 0 14,-71 3-749,70 2 317,4-3-6802,0-2 4477</inkml:trace>
  <inkml:trace contextRef="#ctx0" brushRef="#br0" timeOffset="5240.682">775 286 464,'0'0'2829,"0"0"-1440,0 0-798,0 0-203,0 0 15,0 0 113,0 0 92,0 0-22,0 0-101,0 0-83,0 0-52,0 0-67,0 0-40,0 0-35,0 0 24,0 0 29,0 0-7,0 0-1,0 0-10,0 27 849,-1-22-1025,1-1-1,-1 1 1,0-1 0,0 0-1,0 0 1,0 1 0,-2 2-67,1-3 54,0 1-1,1 0 1,-1 0 0,1 0 0,0 0 0,1 0 0,-1 4-54,1-8-20,0-1-31,0 0 42,94 0 1143,-71-30-1046,-9 16-80,-12 11 24,0 0-1,0 0 1,0 0 0,0-1 0,-1 1 0,0-1 0,0 1 0,0-1-1,0 0 1,0 1 0,-1-1 0,1 0 0,-1 1 0,0-1 0,0 0-1,-1-3-31,1 6 7,0 0-75,-6-1-36,0-1 1,1 1-1,-1-2 0,1 1 1,0 0-1,-3-4 104,5 5-50,0 0-1,0 0 0,0 1 0,0-1 1,0 1-1,0-1 0,0 1 0,-1 0 0,1 0 1,0 0-1,-1 1 0,1-1 0,-1 1 1,1 0-1,0-1 0,-1 2 0,1-1 1,-2 0 50,-4 0-272,-2-3-123,11 2 369,-1 1 1,1 0-1,-1-1 1,0 1-1,1-1 1,-1 1-1,0 0 0,0-1 1,1 1-1,-1 0 1,0 0-1,0 0 1,0-1-1,1 1 1,-1 0-1,0 0 1,0 0-1,0 0 0,1 1 1,-1-1-1,0 0 1,0 0-1,1 0 1,-1 1-1,0-1 1,0 0-1,1 0 1,-1 1-1,0-1 0,1 1 1,-1-1-1,0 1 1,1-1-1,-1 1 1,1-1-1,-1 1 1,1 0-1,-1-1 26,-17 44-5837,17-40 2958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5:25.021"/>
    </inkml:context>
    <inkml:brush xml:id="br0">
      <inkml:brushProperty name="width" value="0.05" units="cm"/>
      <inkml:brushProperty name="height" value="0.05" units="cm"/>
      <inkml:brushProperty name="color" value="#66CC00"/>
    </inkml:brush>
  </inkml:definitions>
  <inkml:trace contextRef="#ctx0" brushRef="#br0">261 0 208,'0'0'791,"0"0"-272,0 0-106,0 0 1,0 0-14,-3 0 1523,-11 4 11367,10-3-12110,1 2-3684,-15 27 2765,2 2-1,1 0 1,1 1 0,-2 15-261,-14 30 466,24-68-404,1 1 0,-1-1-1,-1 0 1,0 0 0,-3 1-62,2 0 26,0 0 0,0 0-1,1 1 1,0 1-26,1-1 9,0-1-16,0 1 0,1 0-1,0 0 1,1 0 0,0 1 0,1 0 0,1-1 0,0 1 0,0 3 7,-2 243 637,5-252-595,0-1 0,0 1 0,0 0-1,1-1 1,0 0 0,1 1 0,2 4-42,6 20 64,7 5-30,-14-31-15,-1 1-1,0 0 0,0-1 1,0 1-1,1 5-18,1 3-102,-1-8-1759,-2-9-5070,-2 0-322</inkml:trace>
  <inkml:trace contextRef="#ctx0" brushRef="#br0" timeOffset="1785.667">347 568 2064,'0'0'1550,"0"0"-468,0 0-557,0 0-273,0 0 7,0 0 109,0 0-197,0 0 0,0 0 1,0 0-1,0 0 0,0 0 1,1 0-1,-1 0 0,0 0 0,0 0 1,0 0-1,0 0 0,0 0 0,0 0 1,0 0-1,0 1 0,0-1 0,0 0 1,0 0-1,0 0 0,0 0 0,0 0 1,0 0-1,0 0 0,1 0 0,-1 0 1,0 0-1,0 0 0,0 0 0,0 0 1,0 0-1,0 0 0,0 0 0,0 0 1,0 0-1,0 0 0,0 0 0,0 0 1,1 0-1,-1 0 0,0 0 0,0 0-171,-22 51 80,-3-1-1,-11 16-79,30-56 2,4-3-9,0 0 1,1 0 0,0-1 0,0 1 0,0 0 0,1 0 0,0 0-1,0 0 1,1 0 0,0 4 6,1 16 56,-2 71 554,2-96-573,0-1 0,0 0 0,1 0 1,-1 0-1,0 0 0,1 0 1,-1-1-1,0 1 0,1-1 0,-1 0 1,3 1-38,14 3 75,-11-1-50,1 0 0,-1-1 1,1 0-1,-1 0 0,1-1 0,0 0 0,0-1 1,0 0-1,2 0-25,-6 0 37,-3-1-29,0 0 0,-1 1 0,1-1 1,0 0-1,0 0 0,0 0 0,0 0 0,-1-1 0,1 1 0,0 0 0,-1-1 1,0 1-1,1-1 0,-1 0 0,0 1 0,1-1 0,0-1-8,13-15-3,-13 15 13,-1 0 1,1 0-1,-1 0 1,0 0-1,0 0 1,0 0-1,0 0 1,-1-1-1,1 1 1,-1 0-1,0-1 1,0 1-1,0 0 1,0-1-1,0 1 1,-1-1-11,1 3-9,0-1 0,0 0 1,0 0-1,0 1 0,0-1 1,0 0-1,-1 0 0,1 1 1,-1-1-1,1 0 0,-1 1 0,0-1 1,1 1-1,-1-1 0,0 1 1,0-1-1,0 1 0,0 0 1,-1-1-1,1 1 0,0 0 1,0 0-1,-1 0 0,1 0 1,-1 0-1,1 0 0,-1 0 1,1 0-1,-1 0 0,0 1 0,1-1 9,-64-6-424,52 7 492,-19 2-572,30-2 477,1 1 0,-1-1-1,1 1 1,0 0 0,-1-1 0,1 1 0,0 0 0,0 0 0,0-1 0,-1 1 0,1 0-1,0 0 1,0 1 0,0-1 0,1 0 0,-1 0 0,0 0 0,0 1 0,1-1 0,-1 0 26,-1 4-50,-1-1 0,1 1 0,-1-1 0,0 0 0,0 0 0,0 0 0,0 0 0,-4 2 51,6-5-30,1-1-58,0 0-8,0 0 24,0 0-36,0 0-70,0 0-94,19 1-2330,-12 8-408,-3 1-2015</inkml:trace>
  <inkml:trace contextRef="#ctx0" brushRef="#br0" timeOffset="3030.636">506 751 3017,'0'0'1879,"0"0"-476,0 0-336,0 0-98,0 0 2,0 0-45,3-11 409,-2 11 1728,-1 140-2692,0-138-361,0-1 0,1 1 0,-1 0 0,1-1 0,-1 1 0,1-1 0,0 1 0,-1-1 1,1 1-1,0-1 0,0 0 0,0 1 0,0-1 0,0 0 0,1 0 0,-1 0 0,1 1-10,29 20 40,-13-9-15,-15-13-21,1 0-5,1 1 1,-1-2 0,1 1-1,-1 0 1,0-1 0,1 0-1,-1 0 1,0 0 0,0-1-1,1 1 1,-1-1 0,2-1 0,-5 2 8,1-1 0,0 1 1,-1-1-1,0 0 0,1 0 1,-1 1-1,0-1 0,0 0 1,0 0-1,0 0 1,0 0-1,0 0 0,-1 0 1,1 0-1,-1 0 0,1-1 1,-1 1-1,0 0 1,0 0-1,0 0 0,0-1 1,0 1-9,2-31 23,-1 29-27,0 0-1,0-1 1,-1 1 0,1 0-1,-1-1 1,0 1 0,-1 0-1,1-1 1,-1 1 0,0 0-1,0 0 1,0 0 0,0 0-1,-1 0 1,0 0 0,0 0-1,0 0 1,-1-1 4,-8-10-6,10 13-20,0 1-1,0-1 0,0 1 1,0-1-1,0 1 1,0 0-1,0 0 0,-1-1 1,1 1-1,0 0 0,-1 0 1,1 0-1,-1 0 1,1 1-1,-1-1 0,1 0 1,-1 1-1,0-1 1,1 1-1,-1-1 0,0 1 1,1 0-1,-1-1 1,0 1-1,0 0 0,1 0 1,-1 1-1,-1-1 27,-68 0-1308,71 38 622,0 32-3105,0-59 242</inkml:trace>
  <inkml:trace contextRef="#ctx0" brushRef="#br0" timeOffset="4517.335">698 659 1928,'0'0'1537,"0"0"-318,0 0-152,0 0 114,0 0 7,0 0-110,4-12 2387,-4 19-3413,0-1 0,0 0 0,1 1 0,-1-1 1,1 0-1,1 1 0,-1-1 0,1 0 0,0 0 1,3 4-53,-4-8 23,1 1 0,0-1 1,0 0-1,0 1 1,0-1-1,1 0 1,-1-1-1,1 1 0,-1 0 1,1-1-1,-1 1 1,1-1-1,0 0 1,0 0-1,0 0 0,0 0 1,-1 0-1,1-1 1,0 1-1,0-1 1,0 0-1,0 0 1,1 0-1,0 0-23,-2 0 17,0 0 0,0 0 0,0 0 1,-1 0-1,1 0 0,0 0 0,0-1 0,0 1 1,0-1-1,0 1 0,-1-1 0,1 0 0,0 0 0,-1 1 1,1-1-1,0 0 0,-1-1 0,1 1 0,-1 0 0,0 0 1,1-1-1,-1 1 0,0-1 0,0 1 0,0-1 1,0 1-1,0-1 0,0 0 0,0 1 0,0-1 0,-1 0 1,1 0-1,-1 0 0,1 1 0,-1-1 0,0 0 1,0 0-1,0 0 0,0 0 0,0 0 0,0 0 0,-1-1-17,13-46 36,-12 48 7,0 1 0,0 0-14,-7-7 765,-57 7-1230,63 1 385,0 0 1,0 0 0,0 0 0,0 1 0,0-1 0,0 0 0,1 0 0,-1 0-1,0 1 1,1-1 0,-1 0 0,0 1 0,1-1 0,0 1 0,-1-1 0,1 1 0,0-1-1,0 1 1,0 0 50,0-2-301,0 7-3364,0-3-8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6:47.593"/>
    </inkml:context>
    <inkml:brush xml:id="br0">
      <inkml:brushProperty name="width" value="0.05" units="cm"/>
      <inkml:brushProperty name="height" value="0.05" units="cm"/>
    </inkml:brush>
  </inkml:definitions>
  <inkml:trace contextRef="#ctx0" brushRef="#br0">0 1012 440,'0'0'1010,"0"0"-264,0 0-121,0 0-56,0 0-15,17-29 1389,-15 26 2903,4-7-3396,11-14-1798,1 2 399,26-34 542,3 2 0,36-31-593,85-62 446,2 9-3,-68 57-261,-66 53-66,2 1 0,0 2 0,14-5-116,56-13 199,-1 2-86,-43 11 46,45-23 230,-85 41-325,1 1 0,0 2-1,22-6-63,-5 1 84,-30 12-86,1 0 0,-1 0-1,0 1 1,1 1 0,-1 0 0,0 1 0,4 0 2,24 1 3,-14-2 114,1-1 1,0-1-1,-1-1 0,21-6-117,-29 6 29,1 1 0,-1 1 0,1 0 0,0 2 0,11 1-29,20 0 39,352-2 194,-389 1-235,1 0 0,-1 2 0,1 0 1,-1 0-1,0 1 0,0 1 2,47 12-5,-37-12-3,0 2 0,-1 0 0,0 2 0,1 1 8,-18-7-8,0 0 0,0 0 0,-1 0 1,1 0-1,-1 1 0,2 1 8,14 11-23,-17-13-44,1 1-1,-1-1 1,0 1-1,0 0 1,-1 0-1,1 0 1,-1 0-1,1 0 1,-2 0-1,1 1 68,-2-5-52,0 0-25,0 0-12,14 18-378,-12-18 418,-2-1-3024,0-4 367</inkml:trace>
  <inkml:trace contextRef="#ctx0" brushRef="#br0" timeOffset="2182.02">783 472 1200,'0'0'1155,"0"0"-331,0 0-340,0 0-305,0 0-148,13-29 2055,-11 12 257,2 27-123,5 32-777,-9-39-1764,2 7 364,-1 0 1,-1 1-1,1-1 1,-2 0-1,1 0 1,-2 1-1,1-1 1,-3 8-44,-5 11 159,-1 0 0,-4 8-159,13-36 2,-3 11 35,0 1 0,1-1 0,-1 14-37,-9 29 44,12-52 17,1-1 0,-1 0 1,1 1-1,-1-1 0,1 1 1,0-1-1,0 1 0,0-1 1,1 1-1,-1-1 0,1 2-61,-1 3-1230,-2-4-4413,4-3 1912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58.285"/>
    </inkml:context>
    <inkml:brush xml:id="br0">
      <inkml:brushProperty name="width" value="0.05" units="cm"/>
      <inkml:brushProperty name="height" value="0.05" units="cm"/>
    </inkml:brush>
  </inkml:definitions>
  <inkml:trace contextRef="#ctx0" brushRef="#br0">238 334 576,'0'0'723,"0"0"-158,0 0 97,0 0 205,0 0 22,0 0-90,0 0-51,0 0-128,0 0-77,0 0 44,0 0 13,0 0-26,0 0-22,0 0-52,0 0-63,0 0-14,0 0-7,0 0-11,0 0-11,0 0 11,0 0-9,-7 0 2937,-9 0-2609,-23-12-401,33 9-363,0 1 1,0 0 0,-1 0-1,1 0 1,-1 1-1,1 0 1,-7 0 39,11 1-26,-1 0 1,0 1-1,0-1 0,0 1 0,0-1 1,1 1-1,-1 0 0,0 0 1,1 0-1,-1 0 0,1 1 0,-1-1 1,1 1-1,-1-1 0,1 1 1,0 0-1,0 0 0,0 0 1,0 0-1,0 0 0,1 1 0,-1-1 1,0 0-1,1 1 0,0-1 1,0 1-1,0 0 0,0-1 1,0 1-1,0 0 0,0 0 26,-2 11-92,1 0 0,0 1 0,1-1 1,0 0-1,1 8 92,0-22-3,0 5-21,1-1 0,-1 1 0,1-1 0,0 0 0,0 1-1,0-1 1,0 0 0,1 0 0,0 0 0,0 0 0,0 0 0,0 0 0,1 0 0,-1-1 0,1 1 0,0-1-1,0 0 1,1 0 0,-1 0 0,0 0 0,1-1 0,0 1 0,-1-1 0,1 0 0,0 0 0,0 0 0,1 0 0,-1-1-1,0 0 1,0 0 0,1 0 0,-1 0 24,-1-1 17,0 0-1,0 1 0,0-1 1,-1 1-1,1 0 1,0 0-1,-1 0 0,1 0 1,-1 0-1,1 1 1,-1-1-1,1 1 1,-1 0-1,0-1 0,0 1 1,0 0-1,0 0 1,0 1-1,0-1 0,-1 0 1,1 0-1,-1 1 1,1 1-17,0 3 74,0 0 0,-1 1 0,1-1 0,-2 0 0,1 1 0,-1-1 0,-1 8-74,1 3 42,-2-17 3,-1 0 0,1-1 0,0 1 0,-1 0 0,1-1 0,-1 0 1,1 0-1,-1 0 0,1 0 0,-1 0 0,-1 0-45,3 0 22,-137 0 816,138-1-811,0-1-22,0 2-26,0 0-67,0 0-23,0 0-70,0 0-213,0 0-187,0 0-178,0 0-279,0 8-3955,0 1-1225</inkml:trace>
  <inkml:trace contextRef="#ctx0" brushRef="#br0" timeOffset="706.848">523 380 3409,'0'0'2315,"0"0"-924,0 0-292,0 0-171,0 0-123,0 0-59,3 3 4308,-3 2-5402,0 229 642,0-233-288,0-1-7,0 0-56,0 0-113,0 0-151,0 0-121,0 0-38,0 0 30,0 0 0,0 0-38,-6-1-3466,3-4-987</inkml:trace>
  <inkml:trace contextRef="#ctx0" brushRef="#br0" timeOffset="1087.999">449 129 912,'0'0'4915,"0"0"-3023,0 0-986,0 0-233,0 0-93,0 0 30,1 3 872,5 10-7771,0-3 5141,1 2-1169</inkml:trace>
  <inkml:trace contextRef="#ctx0" brushRef="#br0" timeOffset="1870.006">706 386 2697,'0'0'1265,"0"0"-222,0 0 136,0 0-97,0 0-156,0 0-128,-1 10-55,-4 156 4342,14-175-4486,-4-1-599,0-1 0,1 2 0,0-1 1,1 1-1,0-1 0,0 2 0,1-1 1,0 1-1,1 0 0,-1 1 1,1 0-1,1 1 0,0 0 0,-1 0 1,6-1-1,-14 6-12,1 0 0,-1 0 1,1 0-1,0 0 0,0 0 1,-1 1-1,1-1 0,0 0 1,0 1-1,0 0 0,-1-1 1,1 1-1,0 0 0,0 0 1,0 0-1,0 0 0,0 1 1,0-1-1,0 0 0,-1 1 1,1 0-1,0-1 0,0 1 1,-1 0-1,1 0 0,0 0 1,-1 0-1,1 0 0,-1 0 1,1 0-1,-1 0 0,1 1 1,-1-1-1,0 0 0,0 1 1,0-1-1,0 1 0,0 0 1,0-1-1,0 1 0,0 0 1,-1 0-1,1-1 0,0 2 12,7 18 56,-1 0 1,0 1-1,-2-1 0,0 1 0,0 18-56,-1 26-2237,-4-66 1078,0 0-842,0 0-1557</inkml:trace>
  <inkml:trace contextRef="#ctx0" brushRef="#br0" timeOffset="2870.034">388 37 1200,'0'0'2095,"0"0"-925,0 0-91,0 0-62,0 0-283,0 0-145,5 5-55,19 24 359,5-3 146,-29-26-895,26-3 1052,-15-11-933,-11 11 128,-8 7-243,5-2-167,1 0 0,-1 1 0,1-1 0,0 0 0,0 1 0,0 0 0,0-1 0,0 1 0,1 0 0,0 0 0,-1 0 0,1 0 0,0 0 0,0 1 0,0-1 0,1 0 0,-1 0 0,1 1 0,0-1 0,0 0 0,0 2 19,1-4 20,0 0-1,0 0 1,0-1-1,0 1 0,1 0 1,-1-1-1,0 1 1,0-1-1,0 0 1,1 1-1,-1-1 0,0 0 1,0 0-1,1 1 1,-1-1-1,0 0 1,1 0-1,-1-1 0,1 1-19,31-2 322,-31 1-306,0 0 0,0 0 1,0 0-1,0 0 0,0-1 0,0 1 0,0-1 1,0 1-1,-1-1 0,1 1 0,-1-1 0,1 0 0,-1 0 1,0 0-1,1 0 0,-1 0 0,0 0 0,0 0 1,-1 0-1,1 0 0,0-1 0,0-1-16,0-5-6,1-1 1,-1 1-1,-1-1 0,0-7 6,0 14-21,0 1 0,0 0-1,-1 1 1,1-1 0,-1 0-1,1 0 1,-1 1 0,0-1-1,0 0 1,0 1 0,0-1-1,0 1 1,0-1 0,0 1-1,0 0 1,-1-1 0,1 1-1,-1 0 1,1 0 0,-1 0-1,1 0 1,-1 0 0,1 0-1,-1 0 1,0 1 0,0-1-1,1 0 1,-1 1-1,0 0 1,0-1 0,0 1-1,1 0 1,-2 0 21,1 0-51,0-1 0,1 1 0,-1 0 0,0 0 0,0 0 0,0 0 0,1 0 0,-1 0 1,0 1-1,0-1 0,0 1 0,1-1 0,-1 1 0,0-1 0,1 1 0,-1 0 0,0 0 0,1 0 0,-1 0 0,1 0 0,-1 0 0,1 1 0,0-1 0,0 0 0,-1 1 0,1-1 0,0 1 0,0-1 0,0 1 0,1-1 1,-1 1-1,0 0 0,0-1 51,0 22-3410,1-20-639</inkml:trace>
  <inkml:trace contextRef="#ctx0" brushRef="#br0" timeOffset="3934.21">1412 80 1776,'0'0'1711,"0"0"-437,0 0-60,0 0-37,0 0-79,0 0-150,0 0-88,0 26 2318,0-24-3159,-6 247 1494,2-196-1261,-2 0-1,-3-1 0,-11 35-251,17-59 0,3-27-3,0-1 5,0 0-41,0 0-32,0 0-94,0 0-172,0 0-252,0-5-4716,0 2 1131</inkml:trace>
  <inkml:trace contextRef="#ctx0" brushRef="#br0" timeOffset="5014.625">1951 34 4385,'0'0'1731,"0"0"-427,0 0 1,0 0-193,0 0-143,0 0-56,0 0-115,0 0-156,0 0-91,-14 0 872,-107-12-1206,103 11-361,14 1 122,-1-1 1,1 1-1,0 0 0,-1 0 0,1 0 1,0 0-1,0 1 0,-1-1 0,1 1 1,0 0-1,0 1 0,0-1 1,0 1-1,-2 0 22,5 1 13,1 1-1,-1-1 1,1 0 0,0 0-1,0 0 1,0 0 0,0 1 0,0-1-1,1 2-12,0 3 23,0 37 52,0-29-62,0 1 0,-1-1-1,0 1 1,-2-1 0,0 1 0,-1-1-1,-2 8-12,5-24-23,0 0-1,0 0 0,1 1 0,-1-1 1,0 0-1,0 0 0,1 0 0,-1 0 1,0 1-1,1-1 0,-1 0 0,0 0 1,1 0-1,-1 0 0,0 0 1,1 0-1,-1 0 0,0 0 0,1 0 1,-1 0-1,0 0 0,1 0 0,-1 0 1,0 0-1,1 0 0,-1 0 0,0 0 1,1 0-1,-1 0 0,0-1 1,1 1-1,-1 0 0,0 0 0,0 0 1,1-1 23,22-5 125,-16 3-181,4 0 41,0 0 0,0 1 1,0 0-1,0 1 0,1 0 1,-1 1-1,0 0 0,1 0 1,-1 1 14,-10 0-2,-1 0 1,1-1-1,0 1 0,-1 0 1,1-1-1,-1 1 0,1 0 1,-1 0-1,1-1 1,-1 1-1,0 0 0,1 0 1,-1 0-1,0 0 1,0-1-1,0 1 0,0 0 1,1 0-1,-1 0 1,0 0-1,0 0 0,-1 0 1,1 0 1,0 30 118,-1-21-43,2-3-41,-2 1 0,1-1 0,-1 1 0,0-1 0,-1 1 0,1-1 0,-2 0 0,1 0 0,-1 0 0,0 0 0,0 0 0,-1-1 0,0 1 0,0-1 0,0 0 0,-1 0 0,0-1 1,0 1-1,-2 0-34,2 0 28,-1-1 1,1 0-1,-1-1 1,0 1-1,0-1 1,0 0-1,-1-1 1,1 0 0,-1 0-1,0 0 1,0-1-1,-3 1-28,-8 0 64,0 0 0,-1-2 0,0 0 0,-9-1-64,28 0-80,0 0-97,0 0-15,0 0-64,0 0-244,0 0-307,0 0-261,0 0-367,3 8-2467,3-2 945</inkml:trace>
  <inkml:trace contextRef="#ctx0" brushRef="#br0" timeOffset="5667.998">2021 285 4305,'0'0'2270,"0"0"-739,0 0-328,0 0-262,0 0-157,0 0-106,0 6-226,-1 18 46,-2 1-1,-1-1 1,-1 0 0,-3 8-498,1-6 314,1 0 0,2 1 0,0 0 0,2 12-314,1-37-1,1 0 0,0 0 0,0 0 0,0 1 0,0-1-1,1 0 1,-1 0 0,1 1 0,-1-1 0,1 0 0,0 0 0,0 0-1,0 0 1,0 0 0,0 0 0,0 0 0,0 0 0,1-1 0,-1 1 0,1 0-1,-1-1 1,1 1 0,0-1 0,-1 1 0,1-1 0,0 0 0,0 0-1,0 0 1,0 0 0,0 0 0,0 0 0,1-1 0,-1 1 0,0-1-1,0 1 1,0-1 0,1 0 0,-1 0 0,0 0 0,0 0 0,2 0 1,1 0 7,1 0 0,-1 0 0,1-1 0,-1 1 0,0-1 1,1-1-1,-1 1 0,0-1 0,0 0 0,0 0 0,0 0 1,0-1-1,0 1 0,0-1 0,-1 0 0,0-1 0,1 1 1,-1-1-1,-1 0 0,1 0 0,0 0 0,-1 0 0,0-1 1,2-4-8,4-4 10,0 0 0,-1-1 0,-1 0 0,0-1 0,-1 1 0,-1-1 0,0 0 0,-1-1 0,-1 1 0,0-1 0,-1 0 0,-1 0 0,0 1 0,-1-1 0,-1 0 0,-1 0-10,2 13 11,-1-1 1,1 1-1,-1 0 1,0 0 0,0 0-1,0 0 1,0 0-1,-1 0 1,1 0 0,-1 1-1,0-1 1,0 0-1,0 1 1,0-1 0,0 1-1,0 0 1,-1 0-1,1 0 1,-1 0 0,0 0-1,1 0 1,-1 1-1,0-1 1,0 1 0,0 0-1,0 0 1,-2 0-12,-9-2-714,1 0 0,-1 2 1,0 0-1,0 0 0,-12 2 714,6-1-2791,19 0 1487,1 0-577,0 0-775</inkml:trace>
  <inkml:trace contextRef="#ctx0" brushRef="#br0" timeOffset="6382.009">2422 34 4369,'0'0'1618,"0"0"-749,0 0-107,0 0 35,0 0-306,0 0-196,0 5 18,0 120 2360,1-125-2672,-1 0 1,0 1 0,0-1 0,0 0 0,1 1 0,-1-1 0,0 0 0,0 0-1,1 1 1,-1-1 0,0 0 0,1 0 0,-1 1 0,0-1 0,0 0 0,1 0 0,-1 0-1,1 0 1,-1 1 0,0-1 0,1 0 0,-1 0 0,0 0 0,1 0 0,-1 0-1,0 0 1,1 0 0,-1 0 0,1 0 0,-1 0 0,0 0 0,1 0 0,-1-1-1,0 1 1,1 0 0,-1 0 0,0 0 0,1 0 0,-1-1 0,0 1 0,1 0-1,-1 0 1,0 0 0,1-1 0,-1 1 0,0 0-2,18-11 136,-13 4-58,0 0 1,-1-1-1,0 1 0,0-1 0,0 0 0,-1 0 0,0 0 0,0 0 0,-1-1-78,-2 7 5,1-1-1,-1 1 0,0-1 1,1 1-1,-1-1 1,-1 1-1,1-1 0,0 0 1,-1 1-1,1-1 0,-1 1 1,0 0-1,1-1 0,-1 1 1,-1-1-1,1 1 1,0 0-1,0 0 0,-1 0 1,1 0-1,-1 0 0,0 0 1,0 0-1,1 0 1,-1 1-1,0-1 0,-1 1 1,1-1-1,0 1 0,0 0 1,-1 0-1,0-1-4,-2 1-19,1-1 0,-1 1-1,1 0 1,-1 0 0,1 1 0,-1-1-1,1 1 1,-1 0 0,0 0 0,1 0-1,-1 1 1,1 0 0,-1 0 0,1 0-1,-1 0 1,1 1 0,0 0 0,-1-1-1,1 2 1,0-1 0,0 0 0,1 1-1,-1 0 1,0 0 0,0 0 19,1 3 70,3-5-6260,0-1 915</inkml:trace>
  <inkml:trace contextRef="#ctx0" brushRef="#br0" timeOffset="8394.761">2368 992 2713,'0'0'1223,"0"0"-162,0 0-22,0 0 33,0 0 18,0 0-213,8-1 748,-7-1 4921,-2 0-6483,-1 1-1,1-1 0,0 0 0,-1 1 0,0 0 1,1-1-1,-1 1 0,0 0 0,1 0 1,-1 0-1,0 0 0,0 0 0,0 0 1,-1 0-63,-33-11 505,34 11-463,-35-10 313,0 2 0,0 1 1,0 2-1,-20 0-355,-108-8 589,45 3 203,-29 5-792,-76 17 320,-1 1 24,192-11-343,1 2 0,-22 6-1,22-4 33,0-1-1,-23 0-32,-18-5 46,-22 0-132,-49 8 86,37-1-4,-89-7 4,63-1-21,-87 2-315,220 0 256,-1-2-2,1 1 60,48 27-6823,-26-11 2799</inkml:trace>
  <inkml:trace contextRef="#ctx0" brushRef="#br0" timeOffset="10076.597">655 1249 2681,'0'0'2831,"0"0"-961,0 0-678,0 0-476,0 0-148,0 0 27,1-20 1961,-29 7-1963,-1 0 0,0 2 0,-1 1 0,0 2 0,-8 0-593,21 4 284,-1 2 1,1 0-1,-1 1 1,-14 1-285,32 0 13,-1 0 64,1 6-138,1 1 1,-1-1-1,1 0 0,0 1 0,1-1 0,0 3 61,6 8 12,-1 2 1,-1-1-1,2 10-12,-7-27-50,-1 0 0,1 0 0,0 0 0,-1 0-1,1 0 1,0 0 0,0-1 0,-1 1 0,1 0 0,0-1-1,0 1 1,0 0 0,0-1 0,0 1 0,0-1-1,0 0 1,0 1 0,0-1 0,1 0 0,-1 0 0,0 1-1,0-1 1,0 0 0,0 0 0,0 0 0,1 0 50,40-1 18,-27 0-59,-1 1 38,0 0-1,0 1 1,0 1 0,0 0-1,0 1 1,-1 0-1,1 1 1,-1 1 3,-9-4-1,1 1 1,-1 0 0,0 1-1,0-1 1,-1 1-1,1 0 1,0 0 0,-1 0-1,0 0 1,0 0 0,0 1-1,0-1 1,0 1-1,-1 0 1,1 0 0,-1 0-1,0 0 1,0 1 0,-1-1-1,1 0 1,-1 1-1,0-1 1,0 1 0,-1-1-1,1 1 1,-1 0 0,1 6 99,0 0-1,-1 1 1,0-1 0,-1 0 0,0 1 0,-1-1-1,0 1-98,1-9 19,0 0 0,0 0 1,-1-1-1,1 1 0,-1 0 0,1-1 0,-1 1 0,0-1 0,0 1 0,0-1 0,0 0 0,-1 0 1,1 0-1,-1 0 0,1 0 0,-1-1 0,1 1 0,-1-1 0,0 1 0,0-1 0,0 0 0,0 0 1,0 0-1,0-1 0,0 1 0,0-1 0,-2 0-19,-22 4 69,1-2 1,-1-2-1,1 0 0,-21-3-69,38-2-1677,8 5 1401,1-1-1,0 1 1,-1-1-1,1 1 1,0-1-1,0 1 1,0-1-1,-1 1 1,1-1-1,0 1 1,0-1-1,0 1 0,0-1 1,0 1-1,0-1 1,0 1-1,0-1 1,0 1-1,0-1 1,0 1-1,0-1 1,1 1-1,-1-1 1,0 1-1,0-1 1,0 1-1,1-1 1,-1 1-1,0-1 0,1 1 277,7-9-5085</inkml:trace>
  <inkml:trace contextRef="#ctx0" brushRef="#br0" timeOffset="11023.049">1046 1085 5065,'0'0'1115,"0"0"-269,0 0-72,0 0-135,0 0-53,0 0 70,7 0-27,4-1-403,-1 0 61,1 1 1,-1 0 0,0 1 0,9 1-288,-17-2 19,0 0 1,-1 1-1,1-1 1,0 0-1,-1 1 1,1-1-1,-1 1 1,1 0-1,0-1 1,-1 1-1,1 0 1,-1 0-1,0 0 1,1 0-1,-1 0 1,0 0-1,0 0 1,0 1-1,1-1 1,-1 0-1,-1 1 1,1-1-1,0 1 1,0-1-1,0 1 1,-1-1 0,1 1-1,-1 0 1,1-1-1,-1 1 1,0 0-1,0-1 1,1 1-20,-1 0 38,0 4 51,1 1-1,-1-1 1,-1 0-1,1 0 1,-1 1-1,0-1 1,0 0-1,-1 0 0,0 0 1,0 0-1,0 0 1,-1-1-1,1 1 1,-2-1-1,1 1-88,-147 201 316,145-199-295,0 1 1,0 0-1,1 0 0,0 0 0,0 1 0,1-1 0,0 1 1,1 0-1,0 0 0,1 0 0,0 0 0,0 0 0,1 0 0,1 4-21,-1-13 5,0 0-1,1 0 0,-1 0 1,0 0-1,1 0 0,-1 0 1,1 0-1,-1 0 0,1 0 1,0 0-1,-1-1 0,1 1 1,0 0-1,0 0 0,-1-1 0,1 1 1,0 0-1,0-1 0,0 1 1,0-1-1,0 1 0,0-1 1,0 0-1,0 1 0,0-1 1,0 0-1,0 1 0,0-1 1,0 0-1,0 0 0,0 0 1,1 0-5,42 1-7,-33-1 46,-8-1-32,1 1 1,0-1-1,-1 0 0,1 0 1,-1-1-1,1 1 1,-1-1-1,0 1 0,1-1 1,-1 0-1,0 0 0,0-1 1,-1 1-1,1-1 0,0 1 1,-1-1-1,1 0 0,-1 0 1,0 0-1,0 0 0,1-3-7,7-12 4,0 0 0,-1 0 0,2-11-4,-6 18-3,-2 3 33,0-1 1,0 1-1,-1-1 1,0 0 0,-1 1-1,0-1 1,0 0-1,-1 0 1,0 0-1,-1 0 1,0 1 0,-1-7-31,1 14 25,1-1 1,-1 1 0,0 0-1,0-1 1,0 1 0,-1 0-1,1 0 1,0 0 0,0-1-1,-1 1 1,1 0 0,0 1 0,-1-1-1,1 0 1,-1 0 0,1 1-1,-1-1 1,1 1 0,-1-1-1,-1 0-25,-38-6 95,30 6-46,8 1-27,-9-2-34,-1 0 0,1-1 0,-10-3 12,17 5-17,1-1 0,0 0 1,0 0-1,1 0 1,-1-1-1,0 1 1,1-1-1,-1 0 0,1 0 1,0 0-1,0-1 1,-2-2 16,2 2-7,0-1 0,0 1 0,0-1 0,1 0 0,0 0 0,0 0 0,0 0 0,1 0 0,0 0 0,-1-5 7,2 7-17,-1 0 0,1 0-1,0 0 1,0 0 0,1 0 0,-1 0-1,1 0 1,-1 0 0,1 0 0,0 0-1,0 0 1,0 1 0,1-1 0,-1 0-1,1 1 1,-1-1 0,1 1-1,0-1 1,1-1 17,49-47-925,2 3-1,6-2 926,-44 41-644,-8 13-101,-6 25-319,-2-17 1034,0 57-2421,0-42-194</inkml:trace>
  <inkml:trace contextRef="#ctx0" brushRef="#br0" timeOffset="11644.589">1377 1578 7242,'0'0'1917,"0"0"-440,0 0-225,0 0-288,0 0-234,0 0-138,0 0-92,0-9 73,0-47-498,0 55-91,0 1-60,0 0-60,0 0 141,0-83 2009,0 51-2469,0 26-132,0 22 246,0 101 333,0-71-2907,0-109-1438,0 31-612</inkml:trace>
  <inkml:trace contextRef="#ctx0" brushRef="#br0" timeOffset="12259.672">1701 1062 6553,'0'0'1821,"0"0"-1022,0 0-211,0 0-92,0 0-37,0 0 89,2 7 649,1 35-577,-2 0 1,-3 0-1,-1 0 0,-1-1 0,-4 7-620,-4 48 320,10-77-1682,1 26-7961,1-33 5382</inkml:trace>
  <inkml:trace contextRef="#ctx0" brushRef="#br0" timeOffset="13341.161">2131 1122 4185,'0'0'2480,"0"0"-978,0 0-376,0 0-298,0 0-213,0 0-91,-6-7 49,3 2-436,-1 0 1,0 1-1,0-1 0,0 1 0,-1 0 1,1 0-1,-1 0 0,0 1 0,0-1 1,0 1-1,0 1 0,-1-1 0,1 1 1,-1 0-1,0 0 0,0 0 0,0 1 0,0 0 1,0 0-1,0 0 0,-2 1-137,5 1 0,0-1-1,0 1 0,-1 0 1,1 0-1,0 1 0,0-1 1,0 0-1,1 1 0,-1 0 1,0 0-1,0 0 1,1 0-1,-1 0 0,1 0 1,0 1-1,0-1 0,0 1 1,0 0-1,0 0 1,1-1-1,-1 1 0,1 0 1,-1 2 0,-8 16-15,1 0 0,1 1 1,0 4 14,1-1 10,4-16-78,0 0-1,1 0 0,0 1 1,0-1-1,1 1 1,1 0-1,-1 0 69,2-9 1,-1 0-1,1 0 1,-1 0-1,1 0 1,0 0-1,-1 0 1,1 0 0,0 0-1,0 0 1,0 0-1,-1-1 1,1 1-1,0 0 1,0 0 0,0-1-1,0 1 1,0-1-1,0 1 1,1-1-1,-1 0 1,0 1 0,0-1-1,0 0 1,0 0-1,0 1 1,1-1-1,0 0 0,36 1 36,-35-2-31,-1 0 0,1 0 0,-1 0 0,1-1 0,-1 1 0,1-1 0,-1 1 0,0-1 0,0 0 0,0 0 0,0 0 0,0 0 0,1-2-5,25-36-27,-13 19-11,5-5 25,-2-1 0,4-9 13,-21 93 1882,-4-7-1776,-2 0 0,-3 0-1,-1-1 1,-6 12-106,-15 79 56,20-95-39,6-31-10,1 1 0,1 0 0,0 0 0,0 5-7,2-19-21,0-1-67,0 0-66,0 0-76,0 0 79,0-25-2105,0-2-3939,0 15-1152</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5.169"/>
    </inkml:context>
    <inkml:brush xml:id="br0">
      <inkml:brushProperty name="width" value="0.05" units="cm"/>
      <inkml:brushProperty name="height" value="0.05" units="cm"/>
    </inkml:brush>
  </inkml:definitions>
  <inkml:trace contextRef="#ctx0" brushRef="#br0">120 295 1512,'0'0'1067,"0"0"-333,0 0-45,0 0 26,0 0-62,0 0 32,1-1-520,0-1 10299,-3 2-8853,-10-2-1647,0 0 1,-1 1 0,1 1 0,-1 0 0,1 1 0,-7 1 35,17-2-13,1 1-1,-1 0 1,1-1 0,-1 1-1,1 0 1,0 0 0,-1 0-1,1 0 1,0 0 0,0 1-1,0-1 1,0 0 0,0 0-1,0 1 1,0-1 0,0 1-1,1-1 1,-1 1 0,0-1-1,1 1 1,-1-1 0,1 1-1,0-1 1,-1 1 0,1 0-1,0 0 15,-1 51-365,1-40 299,0-8 55,1 0-1,0 0 1,0 0-1,0 0 1,1 0-1,0 0 1,0 0-1,0-1 1,0 1 0,1 0-1,-1-1 1,1 0-1,0 0 1,2 1 10,0 2-131,1-1 0,0 0 0,1 0 0,-1 0 0,1-1 0,0 0 0,1 0 0,0-1 131,107 57 0,-114-59 3,1 0-1,-1 0 1,0-1-1,-1 1 0,1 0 1,0 0-1,-1 0 0,1 0 1,-1 1-1,1-1 0,-1 0 1,0 0-1,0 0 0,0 0 1,0 0-1,0 1-2,0 1 98,0 1-1,0-1 1,-1 0-1,1 0 1,-1 1-1,0-1 0,0 0 1,-2 3-98,1-5 33,0 1 1,0 0-1,0-1 0,-1 0 0,1 1 1,-1-1-1,0 0 0,0 0 1,0-1-1,0 1 0,0-1 1,0 1-1,0-1 0,0 0 1,-1 0-1,1 0 0,0-1 0,-1 1 1,1-1-1,0 0 0,-1 0 1,1 0-34,-8 0 66,-1-1 1,1 0 0,0-1 0,0 0 0,0-1 0,-1 0-67,2 2-813,10 1 678,0 0 1,-1 0-1,1 0 1,0 0-1,0 0 1,0 0-1,0 0 1,0 0-1,-1 0 1,1 0-1,0 0 1,0 0-1,0 0 1,0-1-1,0 1 1,0 0-1,-1 0 1,1 0-1,0 0 1,0 0-1,0 0 1,0 0-1,0 0 1,0 0-1,0-1 1,0 1-1,-1 0 1,1 0-1,0 0 1,0 0-1,0 0 1,0 0-1,0-1 1,0 1-1,0 0 1,0 0-1,0 0 1,0 0-1,0 0 1,0-1-1,0 1 1,0 0-1,0 0 1,0 0-1,0 0 1,0 0-1,0-1 1,0 1-1,0 0 1,0 0-1,0 0 1,1 0-1,-1 0 1,0 0-1,0-1 1,0 1-1,0 0 1,0 0 134,0-8-7341</inkml:trace>
  <inkml:trace contextRef="#ctx0" brushRef="#br0" timeOffset="504.133">421 384 5153,'0'0'1828,"0"0"-303,0 0-332,0 0-136,0 0-93,0 0-104,0 0-74,0 0 0,0 0-7,0 0-160,0 16 145,-3 271 391,3-286-1254,0-1-143,0-10-384,0-104-6198,0 93 3147</inkml:trace>
  <inkml:trace contextRef="#ctx0" brushRef="#br0" timeOffset="834.338">412 24 7058,'0'0'2048,"0"0"-608,0 0-360,0 0-151,0 0-129,0 0-144,0 0-232,0 0-208,0 0-152,0 0-64,0 0-48,0 0-304,0 0-520,0 0-200,0 11-1113,3 1-3024</inkml:trace>
  <inkml:trace contextRef="#ctx0" brushRef="#br0" timeOffset="1501.34">672 361 4457,'0'0'1910,"0"0"-459,0 0-407,0 0-297,0 0-128,0 0 86,0 6 27,1 60 489,0-5-295,-4 36-926,0-75 484,1-18 372,1-15-442,1-9-399,-1 9-39,1 1 0,0-1 1,1 0-1,0 0 0,1 1 1,2-8 23,-3 16-10,0-1 0,0 0 0,1 0 1,-1 1-1,1-1 0,-1 1 1,1-1-1,0 1 0,0 0 0,0-1 1,0 1-1,0 0 0,1 1 1,-1-1-1,1 0 0,-1 1 0,1-1 1,0 1-1,-1 0 0,1 0 1,0 0-1,0 0 0,0 0 0,0 0 1,0 1-1,0 0 10,7-2-36,-1 1 1,1 0-1,-1 1 1,1 0-1,-1 1 1,1-1-1,4 3 36,-9-2 1,1 1 1,-1-1-1,0 1 0,0 1 0,0-1 0,-1 1 0,1 0 0,0 0 0,-1 0 0,0 0 0,0 1 0,0 0 0,2 2-1,11 12 71,-1 1 0,0 1-1,-1 1 1,3 8-71,-17-26-389,0-1 0,-1 1 1,1 0-1,-1 0 0,0-1 0,0 1 0,0 0 1,0 0-1,0 0 0,-1-1 0,1 1 1,-1 0-1,0-1 0,0 1 0,0 0 0,0-1 1,0 1-1,-1-1 0,1 1 0,-1-1 1,0 2 388,-11 8-6606</inkml:trace>
  <inkml:trace contextRef="#ctx0" brushRef="#br0" timeOffset="2531.338">437 21 1504,'0'0'2029,"0"0"-594,0 0-336,0 0-298,0 0-111,0 0-24,0 0-139,0 0-197,-6-12 1714,5 12-2020,0 1-1,0-1 1,0 0-1,-1 1 1,1-1-1,0 1 1,0-1-1,0 1 1,0 0-1,0-1 1,0 1 0,0 0-1,0 0 1,0 0-1,0 0 1,1 0-1,-1 0 1,0 0-1,0 0 1,1 0-1,-1 0-23,-14 30-13,9-18 43,5-12-27,0 1 0,0-1 0,0 1-1,0-1 1,1 1 0,-1-1 0,0 1 0,1 0 0,-1-1 0,1 1 0,-1 0 0,1-1 0,0 1 0,0 0 0,0 0 0,0-1-1,0 1 1,0 0 0,0 0 0,1-1 0,-1 1 0,1 0 0,-1 0 0,1-1 0,-1 1 0,1 0-3,1-1 10,0 1 1,0-1 0,0 0-1,0 1 1,0-1 0,0 0-1,0 0 1,0 0 0,1-1-1,-1 1 1,0 0 0,0-1 0,1 0-1,-1 1 1,0-1 0,1 0-1,-1 0 1,3-1-11,-4 1 13,0 0 0,0 0 0,0 0 1,0 0-1,0-1 0,1 1 0,-1-1 0,0 1 1,0-1-1,0 1 0,0-1 0,0 1 0,-1-1 0,1 0 1,0 0-1,0 1 0,0-1 0,0 0 0,-1 0 1,1 0-1,0 0 0,0-1-13,0-1 24,1 0 0,0-1 0,-1 1 1,0-1-1,0 0 0,0 1 0,0-1 0,0 0-24,-1 0 14,1 1 0,-1-1 0,1 1 0,-1 0 0,0-1-1,0 1 1,-1-1 0,1 1 0,-1 0 0,1-1 0,-1 1 0,0 0 0,0 0 0,-1-1 0,1 1 0,-1 0-1,1 0 1,-1 0-14,-1 1 0,0 0-1,1 0 0,-1 1 0,0-1 0,0 1 0,0-1 1,0 1-1,0 0 0,-1 0 0,1 0 0,0 0 0,0 1 1,-1 0-1,1-1 0,0 1 0,-2 0 1,5 3-114,0 0 1,-1 1-1,1-1 0,1 0 1,-1 0-1,0 0 0,1 0 1,0 0-1,0 1 114,1-3-240,0 1 0,0-1 0,0 0 0,1 0 0,-1 0 0,0 0 0,1 0 0,-1 0 0,1-1 0,-1 1 0,1-1 0,1 0 240,12 1-3784</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59.863"/>
    </inkml:context>
    <inkml:brush xml:id="br0">
      <inkml:brushProperty name="width" value="0.05" units="cm"/>
      <inkml:brushProperty name="height" value="0.05" units="cm"/>
      <inkml:brushProperty name="color" value="#66CC00"/>
    </inkml:brush>
  </inkml:definitions>
  <inkml:trace contextRef="#ctx0" brushRef="#br0">420 18 1400,'0'0'834,"0"0"9,0 0 2,0 0-86,0 0-138,0 0 14,0-2 4149,-1-11-3096,2 11 2995,1 2-4665,-1 1 1,1-1 0,0 1 0,0-1-1,-1 1 1,1 0 0,0 0 0,-1 0 0,1 0-1,-1 0 1,1 0 0,-1 0 0,0 1-1,0-1 1,1 0 0,-1 2-19,23 28 312,-17-21-180,6 5 70,1 0 1,1 0-1,0-1 0,1-1 1,11 7-203,30 26 804,1 26-22,-56-69-762,0 0 1,0 0-1,0 1 1,0-1 0,-1 0-1,1 1 1,-1-1-1,0 1 1,0 0 0,0-1-1,0 1 1,-1 0-1,1 0-20,-1 2 16,1-1 0,1 1-1,-1 0 1,1-1-1,0 1 1,1-1-16,11 38 72,-5-14 8,40 100 427,-31-57-242,-7-25-226,-8-28 137,0 0 0,-1 0-1,-2 0 1,0 0 0,0 0 0,-4 16-176,3-29 11,0 0-1,0 0 1,0 0 0,-1 0-1,0 0 1,0 0 0,0 0-1,-1-1 1,0 1 0,0-1-11,1-4 3,1 0 1,0 0 0,0 1 0,0-1 0,1 0 0,-1 0 0,0 1-1,0-1 1,1 0 0,-1 1 0,1-1 0,-1 1 0,1-1 0,0 1-1,-1-1 1,1 2-4,0-2 0,0 0 0,0 0 0,-1 0 1,1 0-1,0 0 0,-1 1 0,1-1 0,0 0 0,-1 0 0,0 0 0,1 0 0,-1 0 0,0 0 0,1 0 0,-1 0 0,0-1 0,-1 4 3,-1-1 0,1 1 0,0-1-1,0 1 1,1-1 0,-1 1 0,1 0-1,0 0 1,0 0 0,0 0 0,0 3-3,-10 27 16,6-15-26,-5 10-7,8-22 19,-1 0 0,1 0 0,1 0-1,-1 1 1,1-1 0,0 3-2,1-9 15,0-1 27,0 0 12,0 0-10,0 0-18,0 0 8,0 0-42,0 0-51,0 20-1176,-15-7-2703,4-3-215,0-2-2328</inkml:trace>
  <inkml:trace contextRef="#ctx0" brushRef="#br0" timeOffset="2377.038">24 473 464,'0'0'968,"0"0"-128,0 0-31,0 0 3,0 0 3,0 0-28,0-5 50,0-13-101,0 14-190,0 4-134,0 0-74,0 1 2894,-1 28 343,0 5-3534,-2-1 0,-3 12-41,2-25 138,0 0 0,2 0 0,0 9-138,25-29 2,104 0 135,-126 0-68,-1 0 14,0 0 20,0 0 39,0 0-3,-1-1-368,1 0 1,-1 0-1,1-1 0,-1 2 0,0-1 1,1 0-1,-1 0 0,0 0 0,0 0 0,0 0 1,0 1-1,0-1 0,0 0 0,0 1 1,0-1-1,0 0 0,0 1 0,-1-1 229,-14-11-6325,11 2 426</inkml:trace>
  <inkml:trace contextRef="#ctx0" brushRef="#br0" timeOffset="3280.337">186 486 696,'0'0'1511,"0"0"-472,0 0-213,0 0-128,0 0-46,0 0 22,7-33 4760,6 103-5069,-6-38-132,-1 0-1,-1 7-232,-2-13 52,-1-10 3,-1-1 0,-1 1 1,0-1-1,-1 1 0,-1 8-55,0-20 11,1-1-1,-1 0 1,0 0 0,0 1 0,0-1-1,-1-1 1,1 1 0,-1 0 0,0-1-1,1 1-10,-16 16 8,12-10-372,-7 9 602,10-8-7783,3-10 2517</inkml:trace>
  <inkml:trace contextRef="#ctx0" brushRef="#br0" timeOffset="4898.153">511 520 1224,'0'0'2499,"0"0"-858,0 0-426,0 0-352,0 0-197,0 0-33,7-7 2809,-8 5-3436,0 1 1,1-1 0,-1 0 0,-1 1 0,1-1 0,0 1 0,0 0 0,0-1 0,-1 1 0,1 0-1,-1 0 1,1-1 0,-1 1 0,1 1 0,-1-1 0,0 0 0,-1 0-7,-32-16-1,29 16 11,1 0 1,0 0 0,0 1-1,-1-1 1,1 1 0,0 0-1,-1 1 1,-1 0-11,1-1 72,0 1 1,0-1-1,0 0 1,0 0-1,0-1 1,-3 0-73,9 34 388,4 150 547,-4-182-898,0-1 19,0 0-1,0 0-30,0 0 15,0 0-12,0 0 40,16-3-124,-14 2 46,0 1 1,0 0-1,0 0 1,1 0-1,-1 1 0,0-1 1,0 0-1,0 1 0,0 0 1,0-1-1,0 1 0,0 0 1,0 0-1,0 0 1,0 0-1,0 0 0,-1 1 1,1-1-1,1 2 10,-1-1 10,-1 1 1,1 0-1,-1 0 0,0 0 1,0 0-1,0 0 0,0 0 1,-1 1-1,1-1 0,-1 0 0,0 0 1,0 0-1,0 1 0,0 0-10,0 57 256,-1-58-256,0-2 7,0 1 0,-1-1-1,1 0 1,-1 0-1,1 0 1,-1-1 0,0 1-1,1 0 1,-1-1-1,0 1 1,1-1 0,-1 1-1,0-1 1,0 0-1,1 0 1,-1 0 0,0 0-1,0 0 1,0 0-1,1 0 1,-2 0-7,0-1-5,-110 1-586,112 0 599,1 0 1,0 0 5,0 0-5,0 0-1,0 0 0,0 0 0,0 0-4,0 0-23,0 0-22,0 0 14,0 0-31,0 0 0,0 0 16,0 0 18,0 0-38,0 0-62,0 0-149,0 0-233,15 10-4613,-11-3 370</inkml:trace>
  <inkml:trace contextRef="#ctx0" brushRef="#br0" timeOffset="6562.838">616 531 2913,'0'0'1288,"0"0"-151,0 0 89,0 0-95,0 0-155,0 0-258,0 0-671,0 0 0,0 0 0,0 0 0,0 0 0,0 0 0,0 0 0,0 0 0,0 0 1,0 1-1,0-1 0,0 0 0,0 0 0,0 0 0,0 0 0,0 0 0,0 0 0,0 0 1,0 0-1,0 0 0,0 0 0,0 1 0,0-1 0,0 0 0,1 0 0,-1 0 0,0 0 0,0 0 1,0 0-1,0 0 0,0 0 0,0 0 0,0 0 0,0 0 0,0 0 0,0 0 0,0 0 0,0 0 1,1 0-1,-1 0 0,0 0 0,0 1 0,0-1 0,0 0 0,0 0 0,0 0 0,0 0 0,0 0 1,0-1-1,1 1 0,-1 0 0,0 0 0,0 0 0,0 0 0,0 0 0,0 0 0,0 0 0,0 0 1,0 0-1,0 0 0,0 0 0,1 0 0,-1 0 0,0 0 0,0 0 0,0 0 0,0 0 1,0 0-1,0-1 0,0 1-47,-2 32 105,1-21-97,0-1 1,1 0-1,0 1 0,1-1 0,0 1 0,0-1 0,1 0 0,1 2-8,-2-10 29,0 0 0,0 0 0,1 0 0,-1-1 0,0 1 0,1 0 0,0-1 0,-1 1 0,1-1 0,0 1 0,0-1 0,-1 0 0,1 0 0,0 0 0,0 0 0,1 0 0,-1-1-1,0 1 1,0 0 0,0-1 0,0 0 0,1 1-29,9 0 160,-1 0 0,0-1 0,0 0 0,2-1-160,8 0 132,-20 1-139,12-12-153,-10 11 157,-1 0 0,0-1 0,-1 0 0,1 1 0,0-1 1,0 0-1,-1 0 0,1 0 0,-1 0 0,1 0 0,-1 0 1,0 0-1,0-1 0,0 0 3,3-7 39,-1-1 0,0 0 0,-1 0 0,-1 0 0,1 0 0,-2 0 0,0-8-39,-1 17 26,0-1-1,0 1 0,0 0 1,-1-1-1,1 1 0,-1 0 0,0 0 1,1 0-1,-1 0 0,0 1 0,0-1 1,0 0-1,-1 1 0,0-1-25,-16-16 21,18 17-17,-1-1 0,1 0 0,-1 0-1,1 1 1,-1-1 0,0 0 0,1 1 0,-1 0-1,0-1 1,0 1 0,0 0 0,0 0 0,0 0 0,0 0-1,-1 1 1,1-1 0,0 0 0,0 1 0,-1 0-1,1-1 1,0 1 0,0 0 0,-1 0 0,1 0 0,0 1-1,-1-1 1,1 0 0,0 1 0,0 0 0,0-1-1,-1 1 1,1 0 0,0 0 0,0 0 0,0 0-1,0 1-3,-6 3-18,7-5 15,0 1 0,1-1 1,-1 1-1,0-1 0,0 1 0,0-1 1,0 1-1,1-1 0,-1 1 0,0 0 1,0 0-1,1-1 0,-1 1 0,1 0 0,-1 0 1,1 0-1,-1 0 0,1 0 0,-1 0 1,1 0-1,0-1 0,-1 1 0,1 0 1,0 0-1,0 0 0,0 0 0,0 0 0,0 1 3,-1 14-20,-1-1-1,0 1 0,-1-1 0,-2 6 21,-4 16-1732,5-1-4553,4-36 2406</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5:12.805"/>
    </inkml:context>
    <inkml:brush xml:id="br0">
      <inkml:brushProperty name="width" value="0.05" units="cm"/>
      <inkml:brushProperty name="height" value="0.05" units="cm"/>
      <inkml:brushProperty name="color" value="#66CC00"/>
    </inkml:brush>
  </inkml:definitions>
  <inkml:trace contextRef="#ctx0" brushRef="#br0">80 1 640,'0'0'930,"0"0"-180,0 0-153,0 0-83,0 0 75,0 0-3,0 3-504,0 7 7653,0-6-6870,0 6-806,-1 0 1,-1 0-1,0 0 0,0-1 0,-1 1 0,0-1 1,0 1-1,-1-1 0,-1 0 0,1-1 0,-1 1 0,-1-1 1,-2 3-60,4-5 91,1-1 0,0 1-1,0 0 1,1 0 0,0 0 0,0 0 0,0 1 0,0-1 0,1 2-91,-6 59 230,7 175 1573,0-237-1765,1 0-1,0 0 1,0-1 0,0 1-1,0 0 1,1 0 0,0 0-1,0-1 1,0 1 0,3 3-38,31 43 550,-22-33-302,0-1 32,1 0-1,1-1 1,16 12-280,-12-10 48,38 46 16,-47-46 167,-10-15-223,0-1 0,1 1 1,-1 0-1,1-1 0,0 1 1,-1-1-1,1 0 0,0 1 1,0-1-1,1 0 0,0 1-8,-2-3 7,-1 0-4433,-9 6 1523,-5-2-2859</inkml:trace>
  <inkml:trace contextRef="#ctx0" brushRef="#br0" timeOffset="1544.107">235 358 520,'0'0'478,"0"0"-73,0 0-22,0 0-74,0 0-72,0 0 25,0-11-79,0-29 7664,0 20-6737,0 17-547,0 13-400,0 13-73,1-14-82,0 0 1,-1 0 0,-1 0-1,0 0 1,0 0-1,0 0 1,-1 0-1,0 0 1,-1-1-1,0 1 1,-3 5-9,1-6 103,2-4 68,1 0 0,0 1 0,0-1 0,0 0 0,1 1 0,0-1 0,-1 2-171,40-6 140,44 0-52,-55 3-7293,-23-3 4111</inkml:trace>
  <inkml:trace contextRef="#ctx0" brushRef="#br0" timeOffset="2178.972">337 358 640,'0'0'1208,"0"0"-305,0 0-137,0 0 11,0 0 18,0 0-149,2-3-56,5-12-84,-3 8 5087,-2 25-3623,-3 24-1882,-1-1 1,-3 1-1,-5 22-88,4-38-628,-5 36 1532,8-20-9242,3-39 3933</inkml:trace>
  <inkml:trace contextRef="#ctx0" brushRef="#br0" timeOffset="3613.247">661 364 56,'0'0'1531,"0"0"-247,0 0-357,0 0-283,0 0-114,0 0-7,0-13 4470,-4-4-3661,0 13-1273,-1 1 1,1-1-1,-1 1 1,0 0-1,0 0 1,0 0-1,0 1 1,0 0-1,-1 0 1,1 0-1,-2 0-59,-7 0-33,0 1-1,0 0 1,0 0-1,-1 1 34,14 0-13,0 0 0,0 0 0,0 0 0,0 0 0,0 0 0,0 0 0,0 0 0,0 0 0,0 0 0,0 1 0,0-1 0,0 0 0,0 1 0,0-1 0,0 1 0,0-1 0,1 1 0,-1-1 0,0 1-1,0-1 1,0 1 0,1 0 0,-1-1 0,0 1 0,1 0 0,-1 0 0,0 0 0,1-1 0,-1 1 0,1 0 0,0 0 0,-1 0 0,1 0 0,0 0 0,-1 0 0,1 0 0,0 0 0,0 0 13,-10 22 75,-1-4 112,1 0-1,1 0 1,1 1 0,-2 5-187,9-4 38,2-8-31,-1-13-24,0 0-55,0 0-20,105 0 285,-104 1-176,0-1 0,0 0-1,0 0 1,0 1 0,0-1 0,0 1 0,-1-1-1,1 1 1,0-1 0,0 1 0,0-1-1,0 1 1,-1 0 0,1 0 0,0-1 0,-1 1-1,1 0 1,-1 0 0,1 0 0,-1-1 0,1 1-1,-1 0 1,1 0 0,-1 0 0,0 0-1,1 0 1,-1 0 0,0 0 0,0 0 0,0 0-1,0 0 1,0 0 0,0 0-17,1 42 159,-2-32-209,1 0-62,1-8 104,-1 0 0,0 0 0,0 0 0,0 0 0,-1 0 0,1 0 0,-1 1 0,1-1 0,-1 0 0,0 0 0,0 0 8,-1-2-13,1 0 0,0 0-1,-1 1 1,1-1-1,0 0 1,-1 0-1,0 0 1,1-1 0,-1 1-1,1 0 1,-1-1-1,0 1 1,1-1-1,-1 1 1,0-1 0,0 0-1,1 0 1,-1 0-1,0 0 1,0 0 0,1 0-1,-2 0 14,-71 3-749,70 2 317,4-3-6802,0-2 4477</inkml:trace>
  <inkml:trace contextRef="#ctx0" brushRef="#br0" timeOffset="5240.682">775 286 464,'0'0'2829,"0"0"-1440,0 0-798,0 0-203,0 0 15,0 0 113,0 0 92,0 0-22,0 0-101,0 0-83,0 0-52,0 0-67,0 0-40,0 0-35,0 0 24,0 0 29,0 0-7,0 0-1,0 0-10,0 27 849,-1-22-1025,1-1-1,-1 1 1,0-1 0,0 0-1,0 0 1,0 1 0,-2 2-67,1-3 54,0 1-1,1 0 1,-1 0 0,1 0 0,0 0 0,1 0 0,-1 4-54,1-8-20,0-1-31,0 0 42,94 0 1143,-71-30-1046,-9 16-80,-12 11 24,0 0-1,0 0 1,0 0 0,0-1 0,-1 1 0,0-1 0,0 1 0,0-1-1,0 0 1,0 1 0,-1-1 0,1 0 0,-1 1 0,0-1 0,0 0-1,-1-3-31,1 6 7,0 0-75,-6-1-36,0-1 1,1 1-1,-1-2 0,1 1 1,0 0-1,-3-4 104,5 5-50,0 0-1,0 0 0,0 1 0,0-1 1,0 1-1,0-1 0,0 1 0,-1 0 0,1 0 1,0 0-1,-1 1 0,1-1 0,-1 1 1,1 0-1,0-1 0,-1 2 0,1-1 1,-2 0 50,-4 0-272,-2-3-123,11 2 369,-1 1 1,1 0-1,-1-1 1,0 1-1,1-1 1,-1 1-1,0 0 0,0-1 1,1 1-1,-1 0 1,0 0-1,0 0 1,0-1-1,1 1 1,-1 0-1,0 0 1,0 0-1,0 0 0,1 1 1,-1-1-1,0 0 1,0 0-1,1 0 1,-1 1-1,0-1 1,0 0-1,1 0 1,-1 1-1,0-1 0,1 1 1,-1-1-1,0 1 1,1-1-1,-1 1 1,1-1-1,-1 1 1,1 0-1,-1-1 26,-17 44-5837,17-40 2958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5:25.021"/>
    </inkml:context>
    <inkml:brush xml:id="br0">
      <inkml:brushProperty name="width" value="0.05" units="cm"/>
      <inkml:brushProperty name="height" value="0.05" units="cm"/>
      <inkml:brushProperty name="color" value="#66CC00"/>
    </inkml:brush>
  </inkml:definitions>
  <inkml:trace contextRef="#ctx0" brushRef="#br0">261 0 208,'0'0'791,"0"0"-272,0 0-106,0 0 1,0 0-14,-3 0 1523,-11 4 11367,10-3-12110,1 2-3684,-15 27 2765,2 2-1,1 0 1,1 1 0,-2 15-261,-14 30 466,24-68-404,1 1 0,-1-1-1,-1 0 1,0 0 0,-3 1-62,2 0 26,0 0 0,0 0-1,1 1 1,0 1-26,1-1 9,0-1-16,0 1 0,1 0-1,0 0 1,1 0 0,0 1 0,1 0 0,1-1 0,0 1 0,0 3 7,-2 243 637,5-252-595,0-1 0,0 1 0,0 0-1,1-1 1,0 0 0,1 1 0,2 4-42,6 20 64,7 5-30,-14-31-15,-1 1-1,0 0 0,0-1 1,0 1-1,1 5-18,1 3-102,-1-8-1759,-2-9-5070,-2 0-322</inkml:trace>
  <inkml:trace contextRef="#ctx0" brushRef="#br0" timeOffset="1785.667">347 568 2064,'0'0'1550,"0"0"-468,0 0-557,0 0-273,0 0 7,0 0 109,0 0-197,0 0 0,0 0 1,0 0-1,0 0 0,0 0 1,1 0-1,-1 0 0,0 0 0,0 0 1,0 0-1,0 0 0,0 0 0,0 0 1,0 0-1,0 1 0,0-1 0,0 0 1,0 0-1,0 0 0,0 0 0,0 0 1,0 0-1,0 0 0,1 0 0,-1 0 1,0 0-1,0 0 0,0 0 0,0 0 1,0 0-1,0 0 0,0 0 0,0 0 1,0 0-1,0 0 0,0 0 0,0 0 1,1 0-1,-1 0 0,0 0 0,0 0-171,-22 51 80,-3-1-1,-11 16-79,30-56 2,4-3-9,0 0 1,1 0 0,0-1 0,0 1 0,0 0 0,1 0 0,0 0-1,0 0 1,1 0 0,0 4 6,1 16 56,-2 71 554,2-96-573,0-1 0,0 0 0,1 0 1,-1 0-1,0 0 0,1 0 1,-1-1-1,0 1 0,1-1 0,-1 0 1,3 1-38,14 3 75,-11-1-50,1 0 0,-1-1 1,1 0-1,-1 0 0,1-1 0,0 0 0,0-1 1,0 0-1,2 0-25,-6 0 37,-3-1-29,0 0 0,-1 1 0,1-1 1,0 0-1,0 0 0,0 0 0,0 0 0,-1-1 0,1 1 0,0 0 0,-1-1 1,0 1-1,1-1 0,-1 0 0,0 1 0,1-1 0,0-1-8,13-15-3,-13 15 13,-1 0 1,1 0-1,-1 0 1,0 0-1,0 0 1,0 0-1,0 0 1,-1-1-1,1 1 1,-1 0-1,0-1 1,0 1-1,0 0 1,0-1-1,0 1 1,-1-1-11,1 3-9,0-1 0,0 0 1,0 0-1,0 1 0,0-1 1,0 0-1,-1 0 0,1 1 1,-1-1-1,1 0 0,-1 1 0,0-1 1,1 1-1,-1-1 0,0 1 1,0-1-1,0 1 0,0 0 1,-1-1-1,1 1 0,0 0 1,0 0-1,-1 0 0,1 0 1,-1 0-1,1 0 0,-1 0 1,1 0-1,-1 0 0,0 1 0,1-1 9,-64-6-424,52 7 492,-19 2-572,30-2 477,1 1 0,-1-1-1,1 1 1,0 0 0,-1-1 0,1 1 0,0 0 0,0 0 0,0-1 0,-1 1 0,1 0-1,0 0 1,0 1 0,0-1 0,1 0 0,-1 0 0,0 0 0,0 1 0,1-1 0,-1 0 26,-1 4-50,-1-1 0,1 1 0,-1-1 0,0 0 0,0 0 0,0 0 0,0 0 0,-4 2 51,6-5-30,1-1-58,0 0-8,0 0 24,0 0-36,0 0-70,0 0-94,19 1-2330,-12 8-408,-3 1-2015</inkml:trace>
  <inkml:trace contextRef="#ctx0" brushRef="#br0" timeOffset="3030.636">506 751 3017,'0'0'1879,"0"0"-476,0 0-336,0 0-98,0 0 2,0 0-45,3-11 409,-2 11 1728,-1 140-2692,0-138-361,0-1 0,1 1 0,-1 0 0,1-1 0,-1 1 0,1-1 0,0 1 0,-1-1 1,1 1-1,0-1 0,0 0 0,0 1 0,0-1 0,0 0 0,1 0 0,-1 0 0,1 1-10,29 20 40,-13-9-15,-15-13-21,1 0-5,1 1 1,-1-2 0,1 1-1,-1 0 1,0-1 0,1 0-1,-1 0 1,0 0 0,0-1-1,1 1 1,-1-1 0,2-1 0,-5 2 8,1-1 0,0 1 1,-1-1-1,0 0 0,1 0 1,-1 1-1,0-1 0,0 0 1,0 0-1,0 0 1,0 0-1,0 0 0,-1 0 1,1 0-1,-1 0 0,1-1 1,-1 1-1,0 0 1,0 0-1,0 0 0,0-1 1,0 1-9,2-31 23,-1 29-27,0 0-1,0-1 1,-1 1 0,1 0-1,-1-1 1,0 1 0,-1 0-1,1-1 1,-1 1 0,0 0-1,0 0 1,0 0 0,0 0-1,-1 0 1,0 0 0,0 0-1,0 0 1,-1-1 4,-8-10-6,10 13-20,0 1-1,0-1 0,0 1 1,0-1-1,0 1 1,0 0-1,0 0 0,-1-1 1,1 1-1,0 0 0,-1 0 1,1 0-1,-1 0 1,1 1-1,-1-1 0,1 0 1,-1 1-1,0-1 1,1 1-1,-1-1 0,0 1 1,1 0-1,-1-1 1,0 1-1,0 0 0,1 0 1,-1 1-1,-1-1 27,-68 0-1308,71 38 622,0 32-3105,0-59 242</inkml:trace>
  <inkml:trace contextRef="#ctx0" brushRef="#br0" timeOffset="4517.335">698 659 1928,'0'0'1537,"0"0"-318,0 0-152,0 0 114,0 0 7,0 0-110,4-12 2387,-4 19-3413,0-1 0,0 0 0,1 1 0,-1-1 1,1 0-1,1 1 0,-1-1 0,1 0 0,0 0 1,3 4-53,-4-8 23,1 1 0,0-1 1,0 0-1,0 1 1,0-1-1,1 0 1,-1-1-1,1 1 0,-1 0 1,1-1-1,-1 1 1,1-1-1,0 0 1,0 0-1,0 0 0,0 0 1,-1 0-1,1-1 1,0 1-1,0-1 1,0 0-1,0 0 1,1 0-1,0 0-23,-2 0 17,0 0 0,0 0 0,0 0 1,-1 0-1,1 0 0,0 0 0,0-1 0,0 1 1,0-1-1,0 1 0,-1-1 0,1 0 0,0 0 0,-1 1 1,1-1-1,0 0 0,-1-1 0,1 1 0,-1 0 0,0 0 1,1-1-1,-1 1 0,0-1 0,0 1 0,0-1 1,0 1-1,0-1 0,0 0 0,0 1 0,0-1 0,-1 0 1,1 0-1,-1 0 0,1 1 0,-1-1 0,0 0 1,0 0-1,0 0 0,0 0 0,0 0 0,0 0 0,-1-1-17,13-46 36,-12 48 7,0 1 0,0 0-14,-7-7 765,-57 7-1230,63 1 385,0 0 1,0 0 0,0 0 0,0 1 0,0-1 0,0 0 0,1 0 0,-1 0-1,0 1 1,1-1 0,-1 0 0,0 1 0,1-1 0,0 1 0,-1-1 0,1 1 0,0-1-1,0 1 1,0 0 50,0-2-301,0 7-3364,0-3-8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9.203"/>
    </inkml:context>
    <inkml:brush xml:id="br0">
      <inkml:brushProperty name="width" value="0.05" units="cm"/>
      <inkml:brushProperty name="height" value="0.05" units="cm"/>
    </inkml:brush>
  </inkml:definitions>
  <inkml:trace contextRef="#ctx0" brushRef="#br0">329 376 4337,'0'0'1696,"0"0"-115,0 0-285,0 0-293,0 0-79,0 0-87,-10 8 1307,-26 55-1501,21-35-615,-1-1 0,-3 1-28,14-21 16,0 0 0,0-1 1,-1 0-1,0 0 1,0 0-1,0-1 1,-1 0-1,0 0 0,-7 3-16,8-6 24,1 0 0,-1-1 0,0 0 0,0 0 0,0-1 0,0 1 0,0-1 0,0-1 0,0 1 0,0-1 0,0 0 0,1 0 0,-1-1 0,-2 0-24,-24-5-5,30 7 4,0 0 0,0 0 0,0 0 0,1-1 1,-1 1-1,0 0 0,0-1 0,1 0 0,-1 1 0,0-1 0,1 0 0,-1 0 0,1 0 0,-1 0 0,1 0 0,0-1 0,-1 1 0,1 0 1,0-1-1,0 1 0,0 0 0,0-1 0,0 1 0,0-1 0,0 0 0,0 1 0,0-2 1,0-4-5,0 1-1,0-1 1,0 0-1,1 1 1,0-1 0,0 0-1,1 0 6,0-15 85,-1 14-93,0-1 0,1 1 0,0 0 0,0 0 0,1 0 0,0 0 1,0 0-1,2-1 8,-3 6-7,0-1 0,1 1 0,0 0 0,0 0 0,0 0 1,0 0-1,1 0 0,-1 1 0,1-1 0,-1 1 0,1-1 0,0 1 0,0 0 1,0 0-1,0 0 0,1 1 0,-1-1 0,0 1 0,4-2 7,-5 3-7,1 0 1,-1-1-1,1 1 0,-1 0 0,1 0 1,0 1-1,-1-1 0,1 1 1,-1-1-1,1 1 0,-1 0 0,0-1 1,1 1-1,-1 0 0,0 1 0,1-1 1,-1 0-1,0 1 0,0-1 0,0 1 1,0 0-1,-1 0 0,1 0 0,0-1 1,-1 2-1,1-1 7,8 11 8,0 0-1,-1 1 1,6 13-8,-3-5-12,11 15 12,-15-20 4,2-1 0,0-1 1,1 1-1,0-2 0,1 0 0,1 0 0,0-1 0,14 10-4,-13-12-309,25 17 427,-37-27-778,1 0 0,-1 0 1,0 0-1,1 0 0,-1 0 0,0-1 1,1 1-1,-1-1 0,3 1 660,-4-1-6723</inkml:trace>
  <inkml:trace contextRef="#ctx0" brushRef="#br0" timeOffset="713.031">842 367 5169,'0'0'2169,"0"0"-338,0 0-308,0 0-204,0 0-55,0 0-100,0 0-216,0 0-316,0 0-304,0 0-162,0 0-71,0 0-37,0 0-39,20 0 101,284 0 344,-302-1-576,0-1-1,0 1 1,-1-1-1,1 0 1,-1 0-1,1 0 1,-1 0 0,0 0-1,0 0 1,0 0-1,0 0 1,0 0 0,0 0-1,-1-1 1,1 0 112,2-5-745,3-16-2250,-6 9-2197,-3 11-987</inkml:trace>
  <inkml:trace contextRef="#ctx0" brushRef="#br0" timeOffset="1213.992">743 593 3513,'0'0'1986,"0"0"-518,0 0-196,0 0-125,0 0-68,0 0-62,0 0-104,0 0-164,0 0-123,13-9 670,52-16-667,1 2 0,0 3 0,51-7-629,-97 23-33,0 1-1,0 0 1,16 1 33,-37-24-5388,-4 18 668</inkml:trace>
  <inkml:trace contextRef="#ctx0" brushRef="#br0" timeOffset="2003.776">785 145 3209,'0'0'1188,"0"0"-292,0 0-278,0 0-45,0 0 223,0 0 155,0 0-67,0 0-118,0 0-51,0 0 15,7-7 604,0-1-1134,1 0-1,-1 1 1,1 0 0,1 0 0,-1 0-1,1 1 1,0 1 0,8-4-200,-14 8 8,-1 0 1,1 0 0,0 1-1,-1-1 1,1 1-1,0 0 1,0 0 0,0 0-1,-1 0 1,1 0-1,0 1 1,0-1 0,-1 1-1,1-1 1,0 1-1,-1 0 1,1 0-9,4 3 12,1 0-1,-1 1 1,-1-1 0,1 1-1,-1 1-11,-2-3 8,0 1 0,0-1 0,0 0 0,0 0 0,0-1-1,1 1 1,-1-1 0,1 0 0,0 0 0,-1 0 0,1-1 0,0 0 0,0 0-1,3 0-7,-5 0 16,0-1 0,1 0 0,-1-1 0,0 1 0,0-1-1,1 1 1,-1-1 0,0 0 0,0 0 0,0 0-1,0-1 1,0 1 0,0-1 0,0 1 0,-1-1 0,1 0-1,0 0 1,-1 0 0,0-1 0,1 1 0,-1-1-1,0 1 1,0-1 0,0 1 0,-1-1 0,1 0 0,-1 0-1,0 0 1,1-2-16,34-72-1211,-36 76 1091,1 1 0,-1-1 1,0 1-1,1-1 0,-1 1 0,1-1 0,0 1 0,-1 0 0,1-1 0,-1 1 0,1 0 1,0-1-1,-1 1 0,1 0 0,0 0 0,-1-1 0,1 1 0,0 0 0,-1 0 0,1 0 0,0 0 1,-1 0-1,1 0 0,0 0 0,-1 0 0,1 0 0,0 0 0,0 1 0,-1-1 0,1 0 0,-1 0 1,1 1-1,0-1 0,-1 0 0,1 1 0,-1-1 0,1 0 0,0 1 0,-1-1 0,1 1 0,-1-1 1,0 1-1,1 0 0,-1-1 0,1 1 0,-1-1 0,0 1 0,1 0 0,-1-1 0,0 1 1,0 0-1,1-1 120,6 17-4409</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23.083"/>
    </inkml:context>
    <inkml:brush xml:id="br0">
      <inkml:brushProperty name="width" value="0.05" units="cm"/>
      <inkml:brushProperty name="height" value="0.05" units="cm"/>
    </inkml:brush>
  </inkml:definitions>
  <inkml:trace contextRef="#ctx0" brushRef="#br0">308 416 624,'0'0'2542,"0"0"-760,0 0-537,0 0-271,0 0 51,0 0 12,0 0 42,0 0-101,0 0-145,0 0-80,0 0-37,0 0-74,0 0-96,0 0-143,0 0-119,0 0-8,0 0-5,0 0-34,0 0 1,0 0-25,0 0-19,0 0-41,0 0-30,13-12 165,-6 10-337,1 0 0,-1 0 0,1 0 0,0 1 0,-1 0 0,1 1 0,0-1 0,5 2 49,-11-1-13,1 1 0,0-1 1,-1 1-1,1 0 1,-1 0-1,1 0 1,-1 1-1,0-1 0,1 1 1,-1-1-1,0 1 1,0-1-1,0 1 0,0 0 1,0 0-1,0 0 1,0 1-1,-1-1 0,1 0 1,-1 0-1,0 1 1,0-1-1,0 1 0,0-1 1,1 2 12,4 16 82,0-1 1,-2 1-1,0 1 1,-1-1-1,-1 0 1,-1 1 0,0-1-1,-3 13-82,0-22 33,-1 1 1,0-1-1,0 1 0,-1-1 1,-1 0-1,0 0 0,-1-1 1,0 0-1,-5 7-33,-2 4 47,-7 13-24,-1-1-1,-2 0-22,15-23 3,0 0-1,0-1 0,-1 0 1,0 0-1,-1-1 0,0 0 1,0-1-1,-4 2-2,8-7-29,0 0 0,0 0 0,0 0 0,-1-1 0,1 0 0,0 0 0,-1-1 0,1 0 0,-1 0 0,1 0 1,-1-1 27,-13 1-72,19 0 78,-1 0 1,1 0-1,0 0 0,0-1 1,0 1-1,-1 0 1,1 0-1,0-1 0,0 1 1,0-1-1,0 1 1,-1-1-1,1 1 0,0-1 1,0 0-1,0 1 1,0-1-1,1 0 0,-1 0 1,0 0-1,0 1 1,0-1-1,1 0 1,-1-1-6,0 0 3,0 0 0,0-1 0,0 1 1,1 0-1,-1-1 0,1 1 1,-1 0-1,1-1 0,0 1 1,0-1-1,0 1 0,0-1-3,1-3-4,0 0 0,0 1 0,0-1 0,0 0 0,1 1 0,0-1 0,1 1 0,-1 0 0,1 0 0,1-2 4,1-1-19,2 1 1,-1-1-1,1 1 0,1 0 1,-1 1-1,1 0 0,0 0 1,0 0-1,1 1 0,0 0 1,-1 1-1,2 0 0,-1 1 1,0 0-1,1 0 0,0 1 1,-1 0-1,1 0 0,0 1 1,7 0 18,-14 2-8,1 0 0,-1-1 1,0 1-1,0 0 0,1 0 1,-1 1-1,0-1 0,0 1 0,0-1 1,-1 1-1,1 0 0,0 0 1,-1 0-1,3 2 8,37 41-17,-22-23 32,11 18-189,-29-38-361,-1 0 1,0 1-1,1-1 1,-1 1 0,0-1-1,-1 1 1,1-1 0,0 1-1,-1 0 1,1 1 534,-1-1-2731,3-3-1453</inkml:trace>
  <inkml:trace contextRef="#ctx0" brushRef="#br0" timeOffset="668.072">658 621 3729,'0'0'2820,"0"0"-889,0 0-568,0 0-374,0 0-137,0 0 11,-1 7-59,-9 68 882,3 0-1,2 39-1685,5-113 7,0 1-1,0-1 0,0 0 1,0 1-1,0-1 0,1 0 1,-1 0-1,0 1 0,1-1 1,-1 0-1,1 0 1,-1 0-1,1 0 0,-1 1 1,1-1-1,0 0 0,-1 0 1,1 0-1,0 0 0,0 0 1,0-1-1,0 1 1,0 0-1,0 0 0,0 0 1,0-1-1,0 1 0,0-1 1,1 1-1,-1-1 0,0 1 1,0-1-1,0 0 1,1 1-1,-1-1 0,0 0 1,1 0-1,-1 0 0,0 0 1,0 0-1,1 0 0,-1-1 1,0 1-1,0 0 0,1-1 1,-1 1-1,0 0 1,0-1-1,0 0 0,0 1 1,0-1-1,1 0 0,-1 1 1,0-1-1,-1 0 0,1 0 1,0 0-1,0 0 1,0 0-1,0 0 0,0-1-6,7-11 51,-1 0 0,-1 0-1,0-1 1,-1 1 0,0-1-1,-1-1 1,0 1 0,-2 0 0,2-10-51,0-29-200,-1 1 1,-3-3 199,0 42-59,0 12 27,0-1-1,0 1 1,0-1-1,0 1 1,0 0 0,0-1-1,0 1 1,0 0-1,-1-1 1,1 1-1,0 0 1,-1-1 0,1 1-1,-1 0 1,0-1-1,1 1 1,-1 0 0,0 0-1,0 0 1,0 0-1,0 0 1,0 0-1,0 0 1,0 0 0,0 0-1,0 0 1,0 1-1,0-1 1,-1 0 0,1 1-1,0-1 1,0 1-1,-1-1 1,1 1-1,0 0 1,-1-1 0,1 1-1,-1 0 1,1 0-1,0 0 1,-1 0 0,1 0-1,0 0 1,-1 1-1,1-1 1,0 0-1,-1 1 1,1-1 0,-1 1 32,-12 15-2439,12-12-3675,2-4 1827</inkml:trace>
  <inkml:trace contextRef="#ctx0" brushRef="#br0" timeOffset="1464.127">1184 176 4657,'0'0'1739,"0"0"-295,0 0-295,0 0-180,0 0 21,0 0-117,0 6-227,-2 9-359,-1 0 0,0 0 1,-1-1-1,-1 0 0,0 0 1,-1 0-1,-4 7-287,-19 51 516,18-35-416,3 1-1,1 0 1,2 0-1,1 0 1,2 1 0,2-1-1,2 4-99,-1-34 20,0-1 1,1 1-1,0-1 0,0 1 0,1-1 0,0 0 0,0 0 0,1 0 1,-1 0-1,2-1 0,-1 1 0,1-1 0,0 0 0,0 0 0,0-1 1,1 0-1,1 1-20,10 8-108,-1-2 1,1 0-1,1-1 1,0 0 0,18 6 107,-33-15-449,-2-2-4650,-1-2-681</inkml:trace>
  <inkml:trace contextRef="#ctx0" brushRef="#br0" timeOffset="2259.519">1733 422 744,'0'0'6602,"0"0"-4143,0 0-1260,0 0-330,0 0-343,0 0-160,-13 1 66,7 0-375,-6 0 112,1 0 0,-1 1 1,1 0-1,-1 1 0,1 1 1,0 0-1,1 0 0,-3 2-169,4-1 37,0-1-1,1 2 0,0 0 1,0 0-1,1 0 0,0 1 1,0 0-1,0 0 0,1 1 0,0-1 1,0 2-1,1-1 0,0 0 1,0 1-1,1 0 0,0 0 1,1 1-1,0-1 0,1 1 0,0-1 1,0 1-1,1 0 0,0 9-36,1-18 0,0-1-1,0 1 0,1 0 1,-1 0-1,0-1 0,1 1 0,-1 0 1,1 0-1,-1-1 0,1 1 1,-1 0-1,1-1 0,-1 1 1,1-1-1,0 1 0,-1-1 1,1 1-1,0-1 0,-1 1 1,1-1-1,0 0 0,0 1 0,0-1 1,25 9-25,-14-5 18,-1 0 21,-4-2-14,-1 1 0,1 0 0,0 0 0,-1 0 0,0 1 0,1 1 0,-6-4 7,1 1 1,0 0 0,0-1-1,-1 1 1,1 0 0,-1 0-1,0 0 1,0 0 0,0 0-1,0 1 1,0-1 0,0 0-1,0 0 1,-1 1 0,1-1-1,-1 0 1,1 1 0,-1-1-1,0 1 1,0 0-8,0-1 11,0-1 1,-1 0-1,1 0 0,0 0 1,0 1-1,-1-1 0,1 0 1,-1 0-1,1 0 1,-1 0-1,0 0 0,1 0 1,-1 0-1,0 0 0,0 0 1,1 0-1,-1 0 0,0 0 1,0 0-1,0-1 0,0 1 1,0 0-1,0-1 1,-1 1-1,1-1 0,0 1 1,0-1-1,0 1 0,0-1 1,-1 0-1,1 0 0,0 1 1,-1-1-12,-49 1-478,35-1-51,15 0 541,0-1 0,0 1-1,0 0 1,0 0 0,0-1 0,0 1 0,0 0-1,0-1 1,0 1 0,0-1 0,0 1 0,0-1 0,0 0-1,0 1 1,0-2-12,-3-3-2497,4 4-4963,9 3 4630</inkml:trace>
  <inkml:trace contextRef="#ctx0" brushRef="#br0" timeOffset="2597.129">1880 537 4321,'0'0'4302,"0"0"-2748,0 0-622,0 0 18,0 0-190,0 0-215,0 16-103,1 6-279,1-5 89,-2 1 0,0-1 0,-1 1 0,-2 9-252,-11 9 516,14-35-559,-1 1 0,0-1 0,0 1 1,0-1-1,0 0 0,0 1 0,0-1 0,0 0 0,0 0 0,0 0 0,-1 0 0,1 0 1,0 0-1,-1 0 0,1 0 0,-1 0 0,1-1 0,-1 1 0,1 0 0,-1-1 0,0 1 43,2-2-86,-1 1 0,0 0 0,1 0-1,-1-1 1,0 1 0,1 0 0,-1-1-1,0 1 1,1-1 0,-1 1 0,1 0-1,-1-1 1,0 0 0,1 1 0,0-1-1,-1 1 1,1-1 0,-1 1 0,1-1-1,0 0 1,-1 1 0,1-1 0,0 0-1,-1 0 1,1 1 0,0-1 0,0 0 86,-5-24-1941,5 20 1379,-4-31-3494</inkml:trace>
  <inkml:trace contextRef="#ctx0" brushRef="#br0" timeOffset="2945.182">1861 358 4849,'0'0'3305,"0"0"-2433,0 0-392,0 0-224,0 0-216,0 0-40,0 0-232,48-40-1112,-29 22-2561</inkml:trace>
  <inkml:trace contextRef="#ctx0" brushRef="#br0" timeOffset="3280.125">2002 667 5497,'0'0'2842,"0"0"-1226,0 0-393,0 0-180,0 0-217,0 0-195,0 11-123,0 44 33,0-55-330,0 0 38,0 0-97,3-10-86,9-6-81,0 0 1,1 1 0,1 0 0,1 1 0,0 0 0,0 1-1,2 1 1,1 0 14,-15 10-22,-1 0 1,1 0-1,0 1 0,0 0 0,1-1 1,-1 1-1,0 0 0,0 0 0,0 1 1,1-1-1,-1 1 0,0-1 0,1 1 0,2 1 22,-4-1-10,0 1-1,0-1 0,0 1 1,0 0-1,-1 0 1,1 0-1,0 0 0,-1 0 1,1 0-1,0 1 0,-1-1 1,1 0-1,-1 1 0,0-1 1,0 1-1,1 0 1,-1-1-1,0 1 0,0 0 1,-1 0-1,1 0 0,0-1 1,-1 1-1,1 1 11,5 20 89,-1 1 0,-1-1-1,-1 0 1,-2 1 0,0 17-89,-1 16-2299,-1-38-838,1-40-1169</inkml:trace>
  <inkml:trace contextRef="#ctx0" brushRef="#br0" timeOffset="3662.771">2650 251 7946,'0'0'1353,"0"0"-356,0 0-35,0 0-101,0 0-143,0 0-44,0 10-13,-2 66 429,3-39-922,-2 0 0,-2-1 0,-1 1 0,-3 8-168,-25 68 140,-18 36-140,36-90 468,11-41-3632,3-15-1593,0-16 145</inkml:trace>
  <inkml:trace contextRef="#ctx0" brushRef="#br0" timeOffset="4475.286">3173 303 7514,'0'0'3436,"0"0"-1967,0 0-301,0 0-180,0 0-302,0 0-268,-19 1-175,-60 3-94,71-4-126,1 0 0,0 0 0,-1-1 0,1 0 0,0 0 0,0-1-1,0 0 1,0 0 0,-2-1-23,4 1 169,0 0 0,0 0-1,0 1 1,-1 0 0,1 0 0,0 0-1,-5 1-168,10 23-170,-1-5 231,0 0 0,-1-1 0,-1 0 0,-1 1 0,-1-1 0,0 0 0,-1-1 0,-1 2-61,-9 16 126,-1-2 0,-1 0-1,-9 10-125,31-44-53,0-1-1,-1 1 1,1 0 0,0 1-1,0-1 1,1 1-1,-1-1 1,0 1-1,0 1 1,1-1 0,-1 1 53,62-8-133,-51 8 94,-10 0 20,-1-1 0,1 1 0,-1 0 0,1 1 0,-1-1 0,1 1 0,-1 0 0,4 1 19,-7-1-6,0 0 1,1 0 0,-1 0 0,0 0 0,0 0-1,0 0 1,0 0 0,1 0 0,-2 0 0,1 0-1,0 1 1,0-1 0,0 1 0,-1-1 0,1 0-1,0 1 1,-1-1 0,1 1 0,-1-1-1,0 1 1,0-1 0,1 1 0,-1 0 0,0-1-1,0 1 1,-1-1 0,1 2 5,1 4 4,-1 0 0,0 0-1,0 0 1,-1 0 0,0 0 0,0 0 0,0 0 0,-1-1-1,0 1 1,-1 0 0,1-1 0,-1 1 0,-1-1 0,1 0-1,-1 0 1,-3 4-4,-3 2 9,-1 0 0,0 0 0,0-1-1,-12 8-8,18-15-72,-1-1 0,1 0 0,0 0-1,-1 0 1,0 0 0,0-1 0,0 0-1,0 0 1,0-1 0,0 0 0,0 0-1,0 0 1,-5-1 72,10 0-69,0-1 0,0 1 0,-1-1 0,1 1 1,0-1-1,0 0 0,0 0 0,0 0 0,0 1 0,0-1 0,0 0 0,1 0 0,-1 0 0,0 0 0,0-1 1,1 1-1,-1 0 0,1 0 0,-1 0 0,1-1 0,-1 1 0,1 0 0,0 0 0,0-1 0,-1 1 0,1 0 0,0-1 1,0 1-1,0 0 0,1-1 69,-2-2-171,1 1 1,0 0 0,0 0-1,0 0 1,1 0-1,-1 0 1,1 0 0,-1 0-1,1-1 1,0 1-1,0 1 1,1-1 0,-1 0-1,1 0 171,4-4-926,1 2 1,0-1-1,0 1 0,1 0 0,0 0 926,9-5-4864</inkml:trace>
  <inkml:trace contextRef="#ctx0" brushRef="#br0" timeOffset="5060.125">3369 358 1688,'0'0'6878,"0"0"-4544,0 0-1479,0 0-297,0 0-144,0 0 18,-7 17 144,4-10-505,-9 22 527,1 1-1,1 1 1,-2 14-598,4-5 223,2-1-1,2 1 0,1 1 0,2-1 0,5 38-222,-4-76-14,0-1-1,1 0 0,-1 0 0,1 0 1,-1 0-1,1 0 0,-1 0 0,1 0 1,0 0-1,0 0 0,-1 0 1,1 0-1,0-1 0,0 1 0,0 0 1,0-1-1,0 1 0,0 0 0,0-1 1,0 1-1,0-1 0,0 1 1,0-1-1,1 0 0,-1 0 0,0 1 1,0-1-1,0 0 0,1 0 15,39 1-79,-32-1 126,-5 0-42,-1-1-1,1 0 1,0 0-1,-1 0 1,1 0-1,-1-1 1,0 1-1,1-1 0,-1 0 1,0 0-1,0 0 1,0-1-1,0 1 1,0-1-1,-1 1 1,1-1-1,-1 0 0,0 0 1,2-3-5,5-6-55,-1-1 1,-1-1 0,0 1-1,1-5 55,-1 1-68,-1-1 0,-1 0-1,0-1 1,-2 1 0,0-1 0,0-14 68,-1-27-135,-4-27 135,2 79-31,-1 0-1,0 0 1,0 1-1,0-1 1,-1 0 0,-1 1-1,-2-8 32,4 13-11,0 0 0,0 0 0,0-1 0,-1 1 0,1 0 0,-1 0 0,1 0 0,-1 1 0,0-1 0,1 0 0,-1 0 0,0 1 0,0 0 0,-1-1 0,1 1 0,0 0 0,0 0 1,0 0-1,-1 0 0,1 0 0,-1 1 0,1-1 0,-1 1 0,1-1 0,-1 1 0,-1 0 11,0 0-53,-1 0 1,1 1 0,0-1 0,-1 1 0,1 0-1,0 1 1,-1-1 0,1 1 0,0-1 0,0 1-1,0 1 1,-2 1 52,-40 35-1662,24-17-514,14-15-282,4-7-535</inkml:trace>
  <inkml:trace contextRef="#ctx0" brushRef="#br0" timeOffset="5705.125">3677 240 7298,'0'0'1632,"0"0"-724,0 0-262,0 0-54,0 0-26,0 0 32,0 30 900,1-24-1444,0 0 0,0 0 0,1 0 0,-1-1 0,2 1-1,-1 0 1,1-1 0,-1 1 0,1-1 0,1 0 0,-1 0 0,1 0 0,1 2-54,-3-5-8,0-1 0,0 1 0,0 0 0,0 0 0,0-1 0,0 1-1,0-1 1,0 0 0,1 1 0,-1-1 0,0 0 0,1 0 0,-1-1 0,3 2 8,-3-2-2,-1 0 0,1 0 0,0 0 0,-1-1 0,1 1 0,0 0 0,-1-1 1,1 1-1,0-1 0,-1 0 0,1 1 0,-1-1 0,1 0 0,-1 0 0,1 0 0,-1 0 1,0 0-1,1 0 0,-1 0 0,0 0 0,0-1 0,0 1 0,0-1 0,0 1 2,5-7-5,0 1 0,-1-1 0,0 0 0,0 0 0,-1-1 0,0 0 0,-1 1 0,0-1-1,0 0 1,-1-1 0,0 1 0,-1 0 0,0-1 0,0 1 0,-1-1 0,0 1 0,-1-2 5,1 10-11,-1 0 1,1 0 0,-1 0-1,0 0 1,1 0 0,-1 0 0,0 0-1,0 1 1,0-1 0,1 0-1,-1 0 1,0 1 0,0-1-1,0 1 1,0-1 0,0 1 0,0-1-1,-1 1 1,1-1 0,0 1-1,0 0 1,0 0 0,0 0-1,0 0 1,-1 0 0,1 0-1,-1 0 11,-41 0-606,31 0 313,10 0 237,0 0 0,0 0 0,0 0 0,0 1 1,0-1-1,0 0 0,0 1 0,0 0 0,0-1 0,1 1 0,-1 0 0,0 0 0,1 0 0,-1 0 0,0 0 1,1 0-1,-1 0 0,1 1 0,-1-1 0,1 1 0,0-1 0,0 1 0,0-1 0,0 1 0,0 0 0,0-1 1,0 1-1,0 0 0,1 0 0,-1 0 0,0 0 56,-1 8-804,1-1 0,0 0-1,0 1 1,1-1 0,0 10 804,0-5-1395,0 1-2256</inkml:trace>
  <inkml:trace contextRef="#ctx0" brushRef="#br0" timeOffset="6441.164">3885 0 4217,'0'0'2272,"0"0"-645,0 0-344,0 0-224,0 0-101,0 0-14,0 0-101,0 0-138,0 0-11,0 0-93,0 0-158,0 0-99,0 0-80,0 0-65,0 0-11,0 0-11,0 0-13,16 6 180,2 8-139,11 7 37,-1 1 1,-1 1-1,10 14-242,-29-29 8,-1 0 1,-1 1-1,1-1 1,-1 2-1,-1-1 1,0 1-1,0 0 1,-1 0-1,0 0 1,-1 0-1,0 1 0,-1-1 1,1 7-9,0 6 26,-2 1 0,0-1-1,-2 0 1,-1 1 0,0-1 0,-2 0 0,0 0 0,-2 0-1,-1-1 1,0 0 0,-5 8-26,-30 55-164,-2-3 0,-46 62 164,86-139-245,-1 0 0,1 0 0,-1 0 0,0 0 0,0-1 0,-4 3 245,5-4-497,0 0 0,0 0-1,0 0 1,1 1 0,-1-1-1,1 1 1,0 0 0,0 0-1,0 0 1,1 0 0,0 0-1,-2 5 498,-13 56-5117,14-47 2661</inkml:trace>
  <inkml:trace contextRef="#ctx0" brushRef="#br0" timeOffset="8356.964">0 1129 1872,'0'0'1609,"0"0"-442,0 0-135,0 0-215,0 0-140,0 0-4,0-1 1385,3-3 8633,2 3-11899,13 2 1390,1 1 0,0 1 0,10 3-183,36 5 262,93-2 102,58-8-363,-102-2 153,-89 0-82,0-2 1,0 0-1,0-2-71,57-7 104,8 8-64,-32 2 96,-1-2-1,-1-3 1,13-4-136,-2-3 166,0 3 0,0 3 0,1 3 0,12 3-166,-4 2 50,72 0 223,30-9-273,-90 4 513,0 4-513,57-2 159,71-13-76,250-8 62,-256 25-90,220-3 328,-10-6 24,-390 7-369,-1-2 0,19-4-38,-19 2 5,0 1 0,20 1-5,-41 3-11,-1 1 0,0-2-1,0 1 1,1-1 0,-1 0 0,0-1-1,0 0 1,0 0 0,2-1 11,-9 3-80,1-1 0,-1 1-1,0 0 1,0-1 0,1 1 0,-1 0 0,0-1 0,0 1-1,0-1 1,0 1 0,0 0 0,0-1 0,1 1 0,-1-1 0,0 1-1,0 0 1,0-1 0,0 1 0,0-1 0,0 1 0,-1-1-1,1 1 1,0 0 0,0-1 0,0 1 0,0 0 0,0-1-1,-1 1 1,1-1 0,0 1 0,0 0 0,-1-1 0,1 1 0,0 0-1,0-1 1,-1 1 0,1 0 0,0 0 0,-1-1 0,1 1-1,0 0 1,-1 0 0,1 0 80,-18-11-2406,17 10 1817,-24-13-5591</inkml:trace>
  <inkml:trace contextRef="#ctx0" brushRef="#br0" timeOffset="9737.013">966 1377 224,'0'0'692,"0"0"-234,0 0-180,0 0-88,0 0 42,0 0-4,6 0 27,-1 1-219,33-1 1415,-36 0-992,0-1-1,0 1 1,0 0 0,0-1 0,0 1 0,-1-1 0,1 0 0,0 0-1,0 0 1,-1 0 0,1 0 0,0 0-459,-1 1 1167,-1 0-101,0 0-121,0 0-109,0 0-61,0 0 47,0 0 2,0 0-24,0 0-65,0 0-102,0 0-93,0 0-138,-46 1 700,23 0-1311,-1-1 0,1-1 0,0-1 0,-14-3 209,36 6-18,1-1 0,-1 0 0,0 1-1,1-1 1,-1 1 0,1-1 0,-1 1-1,0 0 1,1-1 0,-1 1 0,1 0-1,-1-1 1,1 1 0,0 0-1,-1-1 1,1 1 0,0 0 0,-1 0-1,1-1 1,0 1 0,0 0 0,0 0-1,0 0 1,0-1 0,0 1-1,0 0 1,0 0 0,0 0 0,0 0 18,0 2-37,-6 49 94,2 0 1,4 36-58,0-62 142,0-26-47,0 0-5,0 0 9,0 0 0,0 0-66,0 0-18,0 0-10,0 0-16,0 0-11,220-5-561,-217 4 562,0 1-1,-1 0 0,1 0 1,0 0-1,0 1 1,-1-1-1,1 1 1,0-1-1,-1 1 1,1 0-1,0 0 22,-3 0-8,1 0-1,0 0 1,-1 0 0,1 0-1,-1 0 1,1 0-1,-1 0 1,1 0-1,-1 0 1,0 0 0,1 0-1,-1 0 1,0 0-1,0 0 1,0 0 0,0 1-1,0-1 1,0 0-1,0 0 1,0 0-1,-1 0 1,1 0 0,0 0-1,-1 0 1,1 0-1,0 0 1,-2 1 8,1 1 17,0 0-1,-1-1 1,0 1 0,0-1 0,0 1 0,0-1-1,0 0 1,0 1 0,-1-1 0,1 0-1,-1-1 1,1 1 0,-1 0 0,0-1-1,0 1 1,0-1 0,-2 1-17,-6 2 23,1 0 1,-1-1-1,0 0 1,-4 0-24,-58 0-1038,72-3 601,1 0-121,0 0-121,0 0-45,0 0-100,8-21-3299,3 4 1081</inkml:trace>
  <inkml:trace contextRef="#ctx0" brushRef="#br0" timeOffset="10789.126">1415 1268 8058,'0'0'1452,"0"0"-652,0 0-238,0 0 114,0 0 89,0 0-178,14-1-204,120-7 689,-134 8-1054,1 1-1,0-1 1,0 0 0,0 1-1,0 0 1,0-1-1,-1 1 1,1-1 0,0 1-1,0 0 1,-1-1 0,1 1-1,0 0 1,-1 0-1,1 0 1,-1 0 0,1-1-1,-1 1 1,0 0 0,1 0-1,-1 0 1,0 0-1,0 0 1,1 0 0,-1 0-1,0 0 1,0 0-1,0 0 1,0 0 0,0 0-1,0 0 1,-1 0 0,1 0-18,-4 42 896,1-32-769,0 0 1,-1 0-1,0 0 1,-1 0-1,0-1 0,-5 8-127,-43 60 191,27-42-145,-1 2-27,15-24 36,1 1-1,1 1 1,0-1-1,1 1 1,1 1-1,0 0 1,1 0-1,-2 12-54,8-25 16,0 0-1,0 0 1,1 0-1,0 1 1,0-1-1,0 0 1,0 0-1,1 0 1,-1 0-1,1 0 1,0 2-16,0-4 5,0-1 0,0 1 0,0 0 0,0 0 0,1-1 0,-1 1 0,0-1 0,1 1 1,-1-1-1,1 0 0,-1 1 0,1-1 0,0 0 0,-1 0 0,1 0 0,0 0 0,0-1 0,0 1 0,0 0 1,0-1-1,0 1 0,1-1-5,15 4 44,1-2 0,-1 0 0,1-1 1,0-1-1,-1-1 0,2-1-44,-18 1 11,1 0 0,0 0 0,0 0 0,-1-1 0,1 1 0,-1-1 0,1 1-1,-1-1 1,0 0 0,1 0 0,-1 0 0,0-1 0,0 1 0,-1 0 0,1-1 0,0 1 0,-1-1 0,1 1-1,-1-2-10,23-52 47,-19 43-47,-2 1 0,1-1 0,-2 0 0,0 0 0,0 0 0,-2 0 0,1 0 1,-2 0-1,1 0 0,-2-2 0,1 12 6,1 0-1,-1 0 1,0 0 0,0 1-1,0-1 1,-1 0 0,1 0-1,-1 0 1,0 1 0,1-1-1,-1 1 1,0 0 0,0-1-1,-1 1 1,1 0 0,0 0-1,-1 0 1,1 1 0,-3-2-6,-4-1 0,0 0 1,0 1-1,-1 0 0,1 0 1,-7 0-1,10 2-3,0 0 0,0 0 0,0-1 0,0 1 0,0-2 0,1 1-1,-1 0 1,1-1 0,-1 0 0,1-1 0,0 1 0,-4-5 3,1 1 6,0-1 0,-1 1 0,0 1 0,-9-6-6,12 8-13,-1 0-1,0 0 1,1-1 0,0 0 0,0-1 0,0 1 0,1-1 0,0 0-1,0-1 1,0 1 13,4 3-25,0-1 0,-1 1 0,1 0 0,1-1-1,-1 1 1,1-1 0,-1 1 0,1 0 0,0-1 0,0 1-1,0-1 1,1 1 0,-1-1 0,1 1 0,0-1 0,0 1 25,1-4-27,0 1 0,0 1 1,1-1-1,-1 0 0,1 1 0,1-1 1,-1 1-1,1 0 27,0-1-143,1 1-1,-1 0 1,1 0-1,0 0 1,1 1-1,-1 0 1,1 0-1,-1 0 1,1 1-1,0 0 1,1 0-1,-1 0 1,1 1-1,-1 0 1,1 0-1,-1 1 1,1-1-1,0 1 1,0 1-1,4 0 144,-9 0-99,-1 0 0,0 1-1,0 0 1,0-1 0,0 1 0,0 0 0,0-1-1,0 1 1,0 0 0,0 0 0,-1 0 0,1 0-1,0 0 1,0 0 0,-1 0 0,1 0 0,0 0-1,-1 0 1,1 0 0,-1 0 0,0 1 0,1-1-1,-1 0 1,0 0 0,0 1 0,0-1 0,0 0-1,0 0 1,0 0 0,0 1 0,0-1 99,1 4-510,2 22-3234,1-1-3154</inkml:trace>
  <inkml:trace contextRef="#ctx0" brushRef="#br0" timeOffset="11351.998">1832 1854 8362,'0'0'2122,"0"0"-940,0 0-573,0 0-236,0 0-14,0 0 21,0-4-23,0-73 1,-10 94-8,4 14 393,6-30-656,0-1 50,0-14 131,1-13-548,1 0-1,2 1 1,1-5 280,-1 103-2922,-4-44-115,0-9-3177</inkml:trace>
  <inkml:trace contextRef="#ctx0" brushRef="#br0" timeOffset="11925.06">2185 1265 5721,'0'0'2002,"0"0"-540,0 0-267,0 0-86,0 0-141,0 0-178,6-8 716,1 4-41,-7 332-152,0-185-8474,0-137 3512</inkml:trace>
  <inkml:trace contextRef="#ctx0" brushRef="#br0" timeOffset="12832.124">2637 1250 7410,'0'0'1488,"0"0"-405,0 0-246,0 0-270,0 0-37,0 0 15,-1-10 20,-4-32-68,5 40-423,-1 0 0,1 0 0,0 0 0,-1 1 0,1-1 1,-1 0-1,0 0 0,0 1 0,0-1 0,0 0 0,0 1 1,0-1-1,0 1 0,0-1 0,0 1 0,-1 0 1,1 0-1,-1-1 0,1 1 0,-1 0 0,1 0 0,-1 0 1,0 0-1,-1 0-74,-1 0 145,-1 0 1,0 0-1,1 1 1,-1-1-1,0 1 1,0 0-1,-3 1-145,-4-1 19,8 0-29,0 1 0,0 0 0,0 0 0,0 1 0,1-1 0,-1 1-1,0 0 1,1 0 0,-1 0 0,1 0 0,0 1 0,-1-1 0,1 1-1,0 0 1,1 0 0,-1 0 0,0 0 0,1 0 0,-1 3 10,-8 9-56,1 1 1,1 0 0,-5 13 55,12-24-9,0 0 0,0 0 0,0 0 0,1 0 0,0 0 0,0 0 0,0 1 0,1-1 0,0 0 0,0 0 0,0 1 0,1-1 0,-1 0 0,1 0 0,0 1 0,1-1 0,-1 0 0,3 4 9,-2-5-2,0-1 1,0 1 0,0-1-1,0 0 1,1 0 0,-1 0-1,1 0 1,0-1 0,0 1 0,0-1-1,0 1 1,0-1 0,1 0-1,-1-1 1,1 1 0,-1 0-1,1-1 1,0 0 0,-1 0 0,1 0-1,0 0 1,0 0 0,0-1-1,0 0 1,3 0 1,-3 0-11,1 0 0,-1 0-1,0-1 1,1 1 0,-1-1 0,0 0 0,0 0-1,1-1 1,-1 1 0,0-1 0,0 0 0,0 0-1,3-3 12,0-1-32,0 0-1,-1 0 1,0-1-1,0 0 0,0-1 1,0 0 32,2-3-25,1-1 27,1-1 0,-2-1 0,1 0-1,-2 0-1,-7 14 37,0 0 0,0 1 0,0-1-1,0 0 1,0 0 0,1 0 0,-1 0-1,0 0 1,0 0 0,0 0 0,0 0-1,0 0 1,0 0 0,0 0 0,0 0 0,1 0-1,-1 0 1,0 0 0,0 0 0,0 0-1,0 0 1,0 0 0,0 0 0,1 0-1,-1 0 1,0 0 0,0 0 0,0 0-1,0 0 1,0 0 0,0 0 0,0 0 0,1 0-1,-1 0 1,0 0 0,0 0 0,0 0-1,0 0 1,0 0 0,0 0 0,0 0-1,0-1 1,0 1 0,0 0 0,1 0-1,-1 0 1,0 0 0,0 0 0,0 0 0,0 0-1,0 0 1,0-1 0,0 1 0,0 0-1,0 0 1,0 0 0,0 0 0,0 0-1,0 0 1,0 0 0,0-1 0,0 1-1,0 0 1,0 0 0,0 0-37,2 15 376,-4 26-574,-19 75 286,-5 0 0,-15 29-88,35-112-1184,5-1-8737,1-23 3087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59.863"/>
    </inkml:context>
    <inkml:brush xml:id="br0">
      <inkml:brushProperty name="width" value="0.05" units="cm"/>
      <inkml:brushProperty name="height" value="0.05" units="cm"/>
      <inkml:brushProperty name="color" value="#66CC00"/>
    </inkml:brush>
  </inkml:definitions>
  <inkml:trace contextRef="#ctx0" brushRef="#br0">420 18 1400,'0'0'834,"0"0"9,0 0 2,0 0-86,0 0-138,0 0 14,0-2 4149,-1-11-3096,2 11 2995,1 2-4665,-1 1 1,1-1 0,0 1 0,0-1-1,-1 1 1,1 0 0,0 0 0,-1 0 0,1 0-1,-1 0 1,1 0 0,-1 0 0,0 1-1,0-1 1,1 0 0,-1 2-19,23 28 312,-17-21-180,6 5 70,1 0 1,1 0-1,0-1 0,1-1 1,11 7-203,30 26 804,1 26-22,-56-69-762,0 0 1,0 0-1,0 1 1,0-1 0,-1 0-1,1 1 1,-1-1-1,0 1 1,0 0 0,0-1-1,0 1 1,-1 0-1,1 0-20,-1 2 16,1-1 0,1 1-1,-1 0 1,1-1-1,0 1 1,1-1-16,11 38 72,-5-14 8,40 100 427,-31-57-242,-7-25-226,-8-28 137,0 0 0,-1 0-1,-2 0 1,0 0 0,0 0 0,-4 16-176,3-29 11,0 0-1,0 0 1,0 0 0,-1 0-1,0 0 1,0 0 0,0 0-1,-1-1 1,0 1 0,0-1-11,1-4 3,1 0 1,0 0 0,0 1 0,0-1 0,1 0 0,-1 0 0,0 1-1,0-1 1,1 0 0,-1 1 0,1-1 0,-1 1 0,1-1 0,0 1-1,-1-1 1,1 2-4,0-2 0,0 0 0,0 0 0,-1 0 1,1 0-1,0 0 0,-1 1 0,1-1 0,0 0 0,-1 0 0,0 0 0,1 0 0,-1 0 0,0 0 0,1 0 0,-1 0 0,0-1 0,-1 4 3,-1-1 0,1 1 0,0-1-1,0 1 1,1-1 0,-1 1 0,1 0-1,0 0 1,0 0 0,0 0 0,0 3-3,-10 27 16,6-15-26,-5 10-7,8-22 19,-1 0 0,1 0 0,1 0-1,-1 1 1,1-1 0,0 3-2,1-9 15,0-1 27,0 0 12,0 0-10,0 0-18,0 0 8,0 0-42,0 0-51,0 20-1176,-15-7-2703,4-3-215,0-2-2328</inkml:trace>
  <inkml:trace contextRef="#ctx0" brushRef="#br0" timeOffset="2377.038">24 473 464,'0'0'968,"0"0"-128,0 0-31,0 0 3,0 0 3,0 0-28,0-5 50,0-13-101,0 14-190,0 4-134,0 0-74,0 1 2894,-1 28 343,0 5-3534,-2-1 0,-3 12-41,2-25 138,0 0 0,2 0 0,0 9-138,25-29 2,104 0 135,-126 0-68,-1 0 14,0 0 20,0 0 39,0 0-3,-1-1-368,1 0 1,-1 0-1,1-1 0,-1 2 0,0-1 1,1 0-1,-1 0 0,0 0 0,0 0 0,0 0 1,0 1-1,0-1 0,0 0 0,0 1 1,0-1-1,0 0 0,0 1 0,-1-1 229,-14-11-6325,11 2 426</inkml:trace>
  <inkml:trace contextRef="#ctx0" brushRef="#br0" timeOffset="3280.337">186 486 696,'0'0'1511,"0"0"-472,0 0-213,0 0-128,0 0-46,0 0 22,7-33 4760,6 103-5069,-6-38-132,-1 0-1,-1 7-232,-2-13 52,-1-10 3,-1-1 0,-1 1 1,0-1-1,-1 1 0,-1 8-55,0-20 11,1-1-1,-1 0 1,0 0 0,0 1 0,0-1-1,-1-1 1,1 1 0,-1 0 0,0-1-1,1 1-10,-16 16 8,12-10-372,-7 9 602,10-8-7783,3-10 2517</inkml:trace>
  <inkml:trace contextRef="#ctx0" brushRef="#br0" timeOffset="4898.153">511 520 1224,'0'0'2499,"0"0"-858,0 0-426,0 0-352,0 0-197,0 0-33,7-7 2809,-8 5-3436,0 1 1,1-1 0,-1 0 0,-1 1 0,1-1 0,0 1 0,0 0 0,0-1 0,-1 1 0,1 0-1,-1 0 1,1-1 0,-1 1 0,1 1 0,-1-1 0,0 0 0,-1 0-7,-32-16-1,29 16 11,1 0 1,0 0 0,0 1-1,-1-1 1,1 1 0,0 0-1,-1 1 1,-1 0-11,1-1 72,0 1 1,0-1-1,0 0 1,0 0-1,0-1 1,-3 0-73,9 34 388,4 150 547,-4-182-898,0-1 19,0 0-1,0 0-30,0 0 15,0 0-12,0 0 40,16-3-124,-14 2 46,0 1 1,0 0-1,0 0 1,1 0-1,-1 1 0,0-1 1,0 0-1,0 1 0,0 0 1,0-1-1,0 1 0,0 0 1,0 0-1,0 0 1,0 0-1,0 0 0,-1 1 1,1-1-1,1 2 10,-1-1 10,-1 1 1,1 0-1,-1 0 0,0 0 1,0 0-1,0 0 0,0 0 1,-1 1-1,1-1 0,-1 0 0,0 0 1,0 0-1,0 1 0,0 0-10,0 57 256,-1-58-256,0-2 7,0 1 0,-1-1-1,1 0 1,-1 0-1,1 0 1,-1-1 0,0 1-1,1 0 1,-1-1-1,0 1 1,1-1 0,-1 1-1,0-1 1,0 0-1,1 0 1,-1 0 0,0 0-1,0 0 1,0 0-1,1 0 1,-2 0-7,0-1-5,-110 1-586,112 0 599,1 0 1,0 0 5,0 0-5,0 0-1,0 0 0,0 0 0,0 0-4,0 0-23,0 0-22,0 0 14,0 0-31,0 0 0,0 0 16,0 0 18,0 0-38,0 0-62,0 0-149,0 0-233,15 10-4613,-11-3 370</inkml:trace>
  <inkml:trace contextRef="#ctx0" brushRef="#br0" timeOffset="6562.838">616 531 2913,'0'0'1288,"0"0"-151,0 0 89,0 0-95,0 0-155,0 0-258,0 0-671,0 0 0,0 0 0,0 0 0,0 0 0,0 0 0,0 0 0,0 0 0,0 0 1,0 1-1,0-1 0,0 0 0,0 0 0,0 0 0,0 0 0,0 0 0,0 0 0,0 0 1,0 0-1,0 0 0,0 0 0,0 1 0,0-1 0,0 0 0,1 0 0,-1 0 0,0 0 0,0 0 1,0 0-1,0 0 0,0 0 0,0 0 0,0 0 0,0 0 0,0 0 0,0 0 0,0 0 0,0 0 1,1 0-1,-1 0 0,0 0 0,0 1 0,0-1 0,0 0 0,0 0 0,0 0 0,0 0 0,0 0 1,0-1-1,1 1 0,-1 0 0,0 0 0,0 0 0,0 0 0,0 0 0,0 0 0,0 0 0,0 0 1,0 0-1,0 0 0,0 0 0,1 0 0,-1 0 0,0 0 0,0 0 0,0 0 0,0 0 1,0 0-1,0-1 0,0 1-47,-2 32 105,1-21-97,0-1 1,1 0-1,0 1 0,1-1 0,0 1 0,0-1 0,1 0 0,1 2-8,-2-10 29,0 0 0,0 0 0,1 0 0,-1-1 0,0 1 0,1 0 0,0-1 0,-1 1 0,1-1 0,0 1 0,0-1 0,-1 0 0,1 0 0,0 0 0,0 0 0,1 0 0,-1-1-1,0 1 1,0 0 0,0-1 0,0 0 0,1 1-29,9 0 160,-1 0 0,0-1 0,0 0 0,2-1-160,8 0 132,-20 1-139,12-12-153,-10 11 157,-1 0 0,0-1 0,-1 0 0,1 1 0,0-1 1,0 0-1,-1 0 0,1 0 0,-1 0 0,1 0 0,-1 0 1,0 0-1,0-1 0,0 0 3,3-7 39,-1-1 0,0 0 0,-1 0 0,-1 0 0,1 0 0,-2 0 0,0-8-39,-1 17 26,0-1-1,0 1 0,0 0 1,-1-1-1,1 1 0,-1 0 0,0 0 1,1 0-1,-1 0 0,0 1 0,0-1 1,0 0-1,-1 1 0,0-1-25,-16-16 21,18 17-17,-1-1 0,1 0 0,-1 0-1,1 1 1,-1-1 0,0 0 0,1 1 0,-1 0-1,0-1 1,0 1 0,0 0 0,0 0 0,0 0 0,0 0-1,-1 1 1,1-1 0,0 0 0,0 1 0,-1 0-1,1-1 1,0 1 0,0 0 0,-1 0 0,1 0 0,0 1-1,-1-1 1,1 0 0,0 1 0,0 0 0,0-1-1,-1 1 1,1 0 0,0 0 0,0 0 0,0 0-1,0 1-3,-6 3-18,7-5 15,0 1 0,1-1 1,-1 1-1,0-1 0,0 1 0,0-1 1,0 1-1,1-1 0,-1 1 0,0 0 1,0 0-1,1-1 0,-1 1 0,1 0 0,-1 0 1,1 0-1,-1 0 0,1 0 0,-1 0 1,1 0-1,0-1 0,-1 1 0,1 0 1,0 0-1,0 0 0,0 0 0,0 0 0,0 1 3,-1 14-20,-1-1-1,0 1 0,-1-1 0,-2 6 21,-4 16-1732,5-1-4553,4-36 2406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39.765"/>
    </inkml:context>
    <inkml:brush xml:id="br0">
      <inkml:brushProperty name="width" value="0.05" units="cm"/>
      <inkml:brushProperty name="height" value="0.05" units="cm"/>
    </inkml:brush>
  </inkml:definitions>
  <inkml:trace contextRef="#ctx0" brushRef="#br0">0 228 1096,'0'0'644,"0"0"38,0 0 199,0 0 20,0 0-8,0 0-27,0-21 2260,0 16 3428,45 14-5456,-37-7-1044,1 0 1,0 0-1,0-1 1,-1 0-1,1 0 1,6-1-55,7 0 203,-18 1-170,1-1-1,0 1 1,-1-1-1,1 0 1,0-1-1,0 1 1,-1-1-1,1 0 1,-1 0-1,1-1 1,-1 1-1,1-1 1,-1 0 0,0 0-1,0 0 1,0-1-1,0 1 1,0-1-1,3-3-32,38-46 383,-1 1-322,-31 35 29,-12 13-90,1 1 0,-1 0 0,1-1-1,0 1 1,0 0 0,0 0 0,0 0 0,0 0 0,0 1-1,0-1 1,1 0 0,-2-1 73,1 0-1,-2 0 1,1 0 0,0 0-1,0 0 1,-1 0-1,0 0 1,1-1-73,-1 3 34,0 0-31,0 1-1,0-1 1,0 0 0,0 1-1,0-1 1,0 0-1,0 0 1,0 1 0,-1-1-1,1 0 1,0 1 0,0-1-1,-1 0 1,1 1-1,0-1 1,-1 0 0,1 1-1,0-1 1,-1 1-1,1-1 1,-1 0 0,1 1-1,-1-1 1,1 1 0,-1 0-1,0-1 1,1 1-3,-24-3 85,17 3-81,-153 0-5274,165 12 1532,6-3 816</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48.476"/>
    </inkml:context>
    <inkml:brush xml:id="br0">
      <inkml:brushProperty name="width" value="0.05" units="cm"/>
      <inkml:brushProperty name="height" value="0.05" units="cm"/>
    </inkml:brush>
  </inkml:definitions>
  <inkml:trace contextRef="#ctx0" brushRef="#br0">479 528 3113,'0'0'1239,"0"0"-273,0 0-108,0 0 8,0 0 80,0 0-31,0 0-8,0 0 39,0 0-102,0 0-161,0 0-177,0 0-126,0 0-59,0 0-8,0 0 38,0 0 41,0 0 32,-4 4 267,-32 55-244,22-35-210,0-1 0,-2 0 0,0-1 0,-2-1 0,0 0 0,-13 9-237,20-23 203,0-1-1,-1 0 0,1-1 1,-1-1-1,-1 0 0,1 0 1,0-1-1,-1-1 0,0 0 1,-4 0-203,-41 9-23,55-11 51,1 1 1,-1-1-1,0 1 0,1-1 1,-1 0-1,0 0 0,0 0 1,1 0-1,-1-1 0,0 1 1,1-1-1,-1 0 0,0 1 1,1-1-1,-1 0 0,1-1 1,-1 1-1,1 0 0,0-1 1,-1 1-1,1-1 0,0 0 1,0 0-1,-1-1-28,-4-5-13,1-1 0,0 1 1,0-1-1,1 0 0,-4-10 13,6 12-38,1 1-1,0-2 1,0 1-1,0 0 1,1 0-1,0 0 1,0-1 0,1 1-1,0-1 1,1-2 38,-1-3-93,0 12 80,1-1 0,-1 1 1,1-1-1,-1 1 0,1-1 1,0 1-1,-1 0 0,1-1 1,0 1-1,0 0 1,0 0-1,0 0 0,0-1 1,0 1-1,0 0 0,1 1 1,-1-1-1,0 0 0,0 0 1,1 0-1,-1 1 0,1-1 1,-1 1-1,0-1 1,1 1-1,-1-1 0,1 1 1,-1 0-1,1 0 0,1 0 13,52-4-306,-52 4 289,20 0-13,-11-1 22,0 1 0,0 0 1,1 1-1,-2 1 0,8 1 8,-14-1-10,0 0 0,0 0 1,0 0-1,-1 1 0,1-1 0,-1 1 1,1 0-1,-1 1 0,0-1 0,0 1 1,0 0-1,-1-1 0,1 2 0,0 1 10,12 18 2,-1 0-1,-2 1 1,0 1-1,7 24-1,-7-17 22,2-1 0,18 29-22,-28-54-10,0-1 0,0 1 1,1-1-1,0 0 1,0-1-1,0 0 0,1 0 1,0 0-1,3 2 10,-9-7-71,0 1 0,-1-1 0,1 1 0,-1 0 0,1-1 0,-1 1 0,0 0 0,1 0 0,-1-1 0,0 1 0,1 0 0,-1 0 0,0-1 0,0 1 0,0 0 0,0 0 0,0 0 0,0-1 0,0 1 0,0 0 0,0 0 0,0 0 0,0-1 0,0 1 0,-1 0 0,1 0 0,0-1 0,-1 1 71,-9 20-3855,-5-8-792</inkml:trace>
  <inkml:trace contextRef="#ctx0" brushRef="#br0" timeOffset="616.06">797 597 1824,'0'0'4439,"0"0"-2222,0 0-822,0 0-214,0 0-278,0 0-157,19-3 988,73-13 423,27-10-2157,67-12 220,-186 38-327,0 0 0,1 0 0,-1 0 0,1 0 0,-1-1 0,0 1 1,1 0-1,-1 0 0,0 0 0,1 0 0,-1 0 0,0-1 0,1 1 1,-1 0-1,0 0 0,1-1 0,-1 1 0,0 0 0,0 0 0,1-1 0,-1 1 1,0 0-1,0-1 0,1 1 0,-1 0 0,0-1 0,0 1 0,0 0 1,0-1-1,0 1 0,0-1 0,0 1 0,0 0 0,0-1 0,0 1 1,0 0-1,0-1 0,0 1 0,0-1 0,0 1 0,0 0 0,0-1 1,0 1-1,0 0 0,0-1 0,-1 1 0,1-1 0,0 1 0,0 0 0,0 0 1,-1-1-1,1 1 0,0 0 0,0-1 107,-8-7-4420</inkml:trace>
  <inkml:trace contextRef="#ctx0" brushRef="#br0" timeOffset="5541.713">755 724 1168,'0'0'1649,"0"0"-538,0 0-379,0 0-147,0 0 119,0 0 194,2 0 7345,3-1-4269,26-7-3951,11-1 133,3 0-84,0-2 1,-1-2-1,37-17-72,-66 23-21,0 1 0,0 1 0,1 0-1,0 1 1,0 0 0,0 1 0,0 1 0,9 1 21,-24 1-82,30-4-2371,-31-10-1226,-2 6 1044</inkml:trace>
  <inkml:trace contextRef="#ctx0" brushRef="#br0" timeOffset="7538.68">697 334 360,'0'0'2573,"0"0"-850,0 0-506,0 0-297,0 0-202,0 0-26,1-1-1002,6-13 8211,30-41-6864,68-99-624,-101 148-444,0 1 1,1 0 0,0-1 0,0 2-1,0-1 1,0 0 30,-4 5-12,0-1 0,0 0 0,0 1 0,0-1 0,0 1 0,-1-1 0,1 1 0,0-1 0,0 1 0,1-1 0,-1 1 0,0 0 0,0 0 0,0 0 0,0-1 0,0 1 0,0 0 0,0 0 0,0 1 0,0-1 0,0 0 0,0 0 0,0 0 0,0 1 0,0-1 0,0 1 0,0-1 0,0 0 0,0 1 0,0 0 0,0-1 0,0 1 0,0 0 0,0-1 0,-1 1 0,1 0 0,0 0 0,-1 0 0,1-1 0,0 2 12,16 26 57,-15-23-42,1 0 0,0 0 0,0 0 0,0 0 0,1-1 0,0 1 0,-1-1 0,2 0 0,-1 0 0,0 0 0,5 2-15,-3-2 52,1 0 1,-1-1 0,1 0 0,0 0-1,0 0 1,4 0-53,-8-3 22,0 1-1,-1-1 1,1 0-1,0 1 1,-1-1 0,1-1-1,0 1 1,-1 0-1,1-1 1,0 1 0,-1-1-1,1 0 1,-1 0-1,1 0 1,-1 0-1,1 0 1,-1-1 0,0 1-1,1-1 1,0 0-22,9-10 56,-2 1 1,1-1-1,-1-1 0,-1 1 1,0-2-1,0-1-56,-1 0-71,2 1 0,0 0 1,1 1-1,0 0 0,3-3 71,-13 16-146,-1 0 1,0 0-1,0 0 1,0 0 0,0 0-1,1 0 1,-1 0-1,0 0 1,0 0 0,0 0-1,0 1 1,0-1-1,1 0 1,-1 0-1,0 0 1,0 0 0,0 0-1,0 0 1,0 0-1,1 0 1,-1 1 0,0-1-1,0 0 1,0 0-1,0 0 1,0 0-1,0 0 1,0 0 0,0 1-1,0-1 1,0 0-1,1 0 1,-1 0 0,0 0-1,0 1 1,0-1-1,0 0 1,0 0-1,0 0 1,0 0 0,0 1-1,0-1 1,0 0-1,0 0 1,-1 0 0,1 0-1,0 1 1,0-1-1,0 0 1,0 0-1,0 0 1,0 0 0,0 0-1,0 1 1,0-1 145,0 0-92,0 4-8610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59.863"/>
    </inkml:context>
    <inkml:brush xml:id="br0">
      <inkml:brushProperty name="width" value="0.05" units="cm"/>
      <inkml:brushProperty name="height" value="0.05" units="cm"/>
      <inkml:brushProperty name="color" value="#66CC00"/>
    </inkml:brush>
  </inkml:definitions>
  <inkml:trace contextRef="#ctx0" brushRef="#br0">420 18 1400,'0'0'834,"0"0"9,0 0 2,0 0-86,0 0-138,0 0 14,0-2 4149,-1-11-3096,2 11 2995,1 2-4665,-1 1 1,1-1 0,0 1 0,0-1-1,-1 1 1,1 0 0,0 0 0,-1 0 0,1 0-1,-1 0 1,1 0 0,-1 0 0,0 1-1,0-1 1,1 0 0,-1 2-19,23 28 312,-17-21-180,6 5 70,1 0 1,1 0-1,0-1 0,1-1 1,11 7-203,30 26 804,1 26-22,-56-69-762,0 0 1,0 0-1,0 1 1,0-1 0,-1 0-1,1 1 1,-1-1-1,0 1 1,0 0 0,0-1-1,0 1 1,-1 0-1,1 0-20,-1 2 16,1-1 0,1 1-1,-1 0 1,1-1-1,0 1 1,1-1-16,11 38 72,-5-14 8,40 100 427,-31-57-242,-7-25-226,-8-28 137,0 0 0,-1 0-1,-2 0 1,0 0 0,0 0 0,-4 16-176,3-29 11,0 0-1,0 0 1,0 0 0,-1 0-1,0 0 1,0 0 0,0 0-1,-1-1 1,0 1 0,0-1-11,1-4 3,1 0 1,0 0 0,0 1 0,0-1 0,1 0 0,-1 0 0,0 1-1,0-1 1,1 0 0,-1 1 0,1-1 0,-1 1 0,1-1 0,0 1-1,-1-1 1,1 2-4,0-2 0,0 0 0,0 0 0,-1 0 1,1 0-1,0 0 0,-1 1 0,1-1 0,0 0 0,-1 0 0,0 0 0,1 0 0,-1 0 0,0 0 0,1 0 0,-1 0 0,0-1 0,-1 4 3,-1-1 0,1 1 0,0-1-1,0 1 1,1-1 0,-1 1 0,1 0-1,0 0 1,0 0 0,0 0 0,0 3-3,-10 27 16,6-15-26,-5 10-7,8-22 19,-1 0 0,1 0 0,1 0-1,-1 1 1,1-1 0,0 3-2,1-9 15,0-1 27,0 0 12,0 0-10,0 0-18,0 0 8,0 0-42,0 0-51,0 20-1176,-15-7-2703,4-3-215,0-2-2328</inkml:trace>
  <inkml:trace contextRef="#ctx0" brushRef="#br0" timeOffset="2377.038">24 473 464,'0'0'968,"0"0"-128,0 0-31,0 0 3,0 0 3,0 0-28,0-5 50,0-13-101,0 14-190,0 4-134,0 0-74,0 1 2894,-1 28 343,0 5-3534,-2-1 0,-3 12-41,2-25 138,0 0 0,2 0 0,0 9-138,25-29 2,104 0 135,-126 0-68,-1 0 14,0 0 20,0 0 39,0 0-3,-1-1-368,1 0 1,-1 0-1,1-1 0,-1 2 0,0-1 1,1 0-1,-1 0 0,0 0 0,0 0 0,0 0 1,0 1-1,0-1 0,0 0 0,0 1 1,0-1-1,0 0 0,0 1 0,-1-1 229,-14-11-6325,11 2 426</inkml:trace>
  <inkml:trace contextRef="#ctx0" brushRef="#br0" timeOffset="3280.337">186 486 696,'0'0'1511,"0"0"-472,0 0-213,0 0-128,0 0-46,0 0 22,7-33 4760,6 103-5069,-6-38-132,-1 0-1,-1 7-232,-2-13 52,-1-10 3,-1-1 0,-1 1 1,0-1-1,-1 1 0,-1 8-55,0-20 11,1-1-1,-1 0 1,0 0 0,0 1 0,0-1-1,-1-1 1,1 1 0,-1 0 0,0-1-1,1 1-10,-16 16 8,12-10-372,-7 9 602,10-8-7783,3-10 2517</inkml:trace>
  <inkml:trace contextRef="#ctx0" brushRef="#br0" timeOffset="4898.153">511 520 1224,'0'0'2499,"0"0"-858,0 0-426,0 0-352,0 0-197,0 0-33,7-7 2809,-8 5-3436,0 1 1,1-1 0,-1 0 0,-1 1 0,1-1 0,0 1 0,0 0 0,0-1 0,-1 1 0,1 0-1,-1 0 1,1-1 0,-1 1 0,1 1 0,-1-1 0,0 0 0,-1 0-7,-32-16-1,29 16 11,1 0 1,0 0 0,0 1-1,-1-1 1,1 1 0,0 0-1,-1 1 1,-1 0-11,1-1 72,0 1 1,0-1-1,0 0 1,0 0-1,0-1 1,-3 0-73,9 34 388,4 150 547,-4-182-898,0-1 19,0 0-1,0 0-30,0 0 15,0 0-12,0 0 40,16-3-124,-14 2 46,0 1 1,0 0-1,0 0 1,1 0-1,-1 1 0,0-1 1,0 0-1,0 1 0,0 0 1,0-1-1,0 1 0,0 0 1,0 0-1,0 0 1,0 0-1,0 0 0,-1 1 1,1-1-1,1 2 10,-1-1 10,-1 1 1,1 0-1,-1 0 0,0 0 1,0 0-1,0 0 0,0 0 1,-1 1-1,1-1 0,-1 0 0,0 0 1,0 0-1,0 1 0,0 0-10,0 57 256,-1-58-256,0-2 7,0 1 0,-1-1-1,1 0 1,-1 0-1,1 0 1,-1-1 0,0 1-1,1 0 1,-1-1-1,0 1 1,1-1 0,-1 1-1,0-1 1,0 0-1,1 0 1,-1 0 0,0 0-1,0 0 1,0 0-1,1 0 1,-2 0-7,0-1-5,-110 1-586,112 0 599,1 0 1,0 0 5,0 0-5,0 0-1,0 0 0,0 0 0,0 0-4,0 0-23,0 0-22,0 0 14,0 0-31,0 0 0,0 0 16,0 0 18,0 0-38,0 0-62,0 0-149,0 0-233,15 10-4613,-11-3 370</inkml:trace>
  <inkml:trace contextRef="#ctx0" brushRef="#br0" timeOffset="6562.838">616 531 2913,'0'0'1288,"0"0"-151,0 0 89,0 0-95,0 0-155,0 0-258,0 0-671,0 0 0,0 0 0,0 0 0,0 0 0,0 0 0,0 0 0,0 0 0,0 0 1,0 1-1,0-1 0,0 0 0,0 0 0,0 0 0,0 0 0,0 0 0,0 0 0,0 0 1,0 0-1,0 0 0,0 0 0,0 1 0,0-1 0,0 0 0,1 0 0,-1 0 0,0 0 0,0 0 1,0 0-1,0 0 0,0 0 0,0 0 0,0 0 0,0 0 0,0 0 0,0 0 0,0 0 0,0 0 1,1 0-1,-1 0 0,0 0 0,0 1 0,0-1 0,0 0 0,0 0 0,0 0 0,0 0 0,0 0 1,0-1-1,1 1 0,-1 0 0,0 0 0,0 0 0,0 0 0,0 0 0,0 0 0,0 0 0,0 0 1,0 0-1,0 0 0,0 0 0,1 0 0,-1 0 0,0 0 0,0 0 0,0 0 0,0 0 1,0 0-1,0-1 0,0 1-47,-2 32 105,1-21-97,0-1 1,1 0-1,0 1 0,1-1 0,0 1 0,0-1 0,1 0 0,1 2-8,-2-10 29,0 0 0,0 0 0,1 0 0,-1-1 0,0 1 0,1 0 0,0-1 0,-1 1 0,1-1 0,0 1 0,0-1 0,-1 0 0,1 0 0,0 0 0,0 0 0,1 0 0,-1-1-1,0 1 1,0 0 0,0-1 0,0 0 0,1 1-29,9 0 160,-1 0 0,0-1 0,0 0 0,2-1-160,8 0 132,-20 1-139,12-12-153,-10 11 157,-1 0 0,0-1 0,-1 0 0,1 1 0,0-1 1,0 0-1,-1 0 0,1 0 0,-1 0 0,1 0 0,-1 0 1,0 0-1,0-1 0,0 0 3,3-7 39,-1-1 0,0 0 0,-1 0 0,-1 0 0,1 0 0,-2 0 0,0-8-39,-1 17 26,0-1-1,0 1 0,0 0 1,-1-1-1,1 1 0,-1 0 0,0 0 1,1 0-1,-1 0 0,0 1 0,0-1 1,0 0-1,-1 1 0,0-1-25,-16-16 21,18 17-17,-1-1 0,1 0 0,-1 0-1,1 1 1,-1-1 0,0 0 0,1 1 0,-1 0-1,0-1 1,0 1 0,0 0 0,0 0 0,0 0 0,0 0-1,-1 1 1,1-1 0,0 0 0,0 1 0,-1 0-1,1-1 1,0 1 0,0 0 0,-1 0 0,1 0 0,0 1-1,-1-1 1,1 0 0,0 1 0,0 0 0,0-1-1,-1 1 1,1 0 0,0 0 0,0 0 0,0 0-1,0 1-3,-6 3-18,7-5 15,0 1 0,1-1 1,-1 1-1,0-1 0,0 1 0,0-1 1,0 1-1,1-1 0,-1 1 0,0 0 1,0 0-1,1-1 0,-1 1 0,1 0 0,-1 0 1,1 0-1,-1 0 0,1 0 0,-1 0 1,1 0-1,0-1 0,-1 1 0,1 0 1,0 0-1,0 0 0,0 0 0,0 0 0,0 1 3,-1 14-20,-1-1-1,0 1 0,-1-1 0,-2 6 21,-4 16-1732,5-1-4553,4-36 2406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5:23.458"/>
    </inkml:context>
    <inkml:brush xml:id="br0">
      <inkml:brushProperty name="width" value="0.05" units="cm"/>
      <inkml:brushProperty name="height" value="0.05" units="cm"/>
    </inkml:brush>
  </inkml:definitions>
  <inkml:trace contextRef="#ctx0" brushRef="#br0">283 271 704,'0'0'1539,"0"0"-400,0 0-173,0 0 64,0 0-73,1-4-206,3-15 1515,-1-37-3886,-4 39 3997,0 1 3441,-31 16-3881,-128-9-766,157 9-1174,-1 0 1,0 0-1,1 0 1,-1 0-1,0 1 1,1-1-1,-1 1 1,1 0-1,-1 0 1,-2 2 2,4-2-5,0 1 0,0 0 1,1-1-1,-1 1 0,1 0 0,-1 0 1,1 0-1,0 0 0,-1 0 0,1 0 1,0 0-1,0 0 0,1 0 1,-1 0-1,0 1 0,1-1 0,-1 2 5,-9 40-49,2-1-1,1 1 0,3 0 1,1 14 49,3-56 1,1-1 0,-1 0 0,1 0 0,0 1 0,-1-1 0,1 0 0,0 0 0,0 0 0,0 1 0,0-1 0,0 0 0,0-1 0,0 1 0,0 0 0,1 0 0,-1 0 0,0-1 0,0 1 0,1 0 0,-1-1 0,0 1 0,1-1 0,-1 0 0,1 1 0,-1-1 0,1 0-1,39 6 82,-34-6-67,1 0 16,0 0-1,0 0 1,0-1 0,-1 0 0,3-1-31,-6 1 18,-1 0-1,0 0 1,-1-1 0,1 1 0,0-1-1,0 0 1,-1 1 0,1-1-1,-1-1 1,1 1 0,-1 0 0,0 0-1,0-1 1,1-1-18,19-24 169,-1-1 0,-1-2 0,-2 0 0,0-1-169,-15 31 901,1 7-358,6 21-194,7 33-232,-4 1-13,-3 0 1,-2 1-1,-2 28-104,-2 42 95,2-94-30,-6-38-21,0 0 24,0 0 31,0-23-1040,0 3-1319,0 6-2374,0 8 281</inkml:trace>
  <inkml:trace contextRef="#ctx0" brushRef="#br0" timeOffset="684.199">629 736 3673,'0'0'2932,"0"0"-1222,0 0-418,0 0-151,0 0-137,0 0-121,3 6-127,-1-1-494,-1-1 23,1-1 1,-1 1-1,0 0 0,0 0 0,0 0 1,0 0-1,-1 0 0,0 3-285,0-7 578,0 0-46,0 0-45,0 0-50,0 0-59,0 0-61,0 0-69,0 0-77,-4-13-528,5 29 180,-1-5 227,-1-14 75,-2-26 232,-3-21-10,4 49-405,-1 8-70,-1 7-62,4 9-30,-1 8 873,0-26-2592,-1-16-3015,-1 0 668</inkml:trace>
  <inkml:trace contextRef="#ctx0" brushRef="#br0" timeOffset="1681.601">1066 335 384,'0'0'3578,"0"0"-1591,0 0-541,0 0-211,0 0-168,0 0-92,6-21 2979,-5 0-2962,-2-23 474,1 42-1418,0 0-1,-1 0 1,1 1-1,-1-1 1,1 0-1,-1 0 1,0 1 0,0-1-1,0 0 1,0 1-1,0-1 1,0 1 0,0-1-1,0 1 1,-1 0-1,1 0 1,-1-1 0,1 1-1,-1 0 1,-1-1-48,-5-1 92,0 1 0,-1-1 0,1 1-1,-1 1 1,0-1 0,1 1 0,-1 1 0,0 0 0,0 0 0,0 1 0,1 0 0,-2 0-92,9 0-10,-1 0 0,0 0 1,0 0-1,0 0 0,1 0 1,-1 0-1,0 1 0,1-1 1,-1 0-1,1 1 0,0 0 1,-1-1-1,1 1 0,0 0 1,0-1-1,0 1 0,0 0 1,0 0-1,1 0 0,-1 0 1,1 0-1,-1 0 0,1 0 0,-1 1 10,-7 53 79,7-34-46,0 0 0,1 1 0,2 7-33,-1-28 1,0 0 1,0 0-1,0 0 0,0-1 1,0 1-1,0 0 0,0-1 1,0 1-1,1-1 0,-1 1 0,0-1 1,1 1-1,-1-1 0,1 0 1,0 0-1,-1 0 0,1 0 1,0 0-1,0 0 0,0 0 0,0-1 1,0 1-1,0-1 0,-1 1 1,1-1-1,0 0 0,0 0 1,0 0-1,0 0 0,0 0 0,0 0 1,0-1-1,0 1 0,0 0 1,0-1-1,0 0 0,0 1 1,0-1-1,0 0 0,-1 0 0,1 0 1,0 0-1,0-1-1,8-12 15,-1 0 0,0 0 0,-1-1-1,-1-1 1,0 1 0,-1-1 0,0 0 0,0-6-15,-6 22 1,0 0 0,0 0 1,0-1-1,0 1 0,0 0 0,0 0 1,0 0-1,0 0 0,0 0 0,0-1 1,0 1-1,0 0 0,0 0 0,0 0 1,0 0-1,0 0 0,0-1 0,0 1 1,0 0-1,0 0 0,1 0 0,-1 0 1,0 0-1,0 0 0,0 0 0,0 0 1,0-1-1,0 1 0,0 0 1,1 0-1,-1 0 0,0 0 0,0 0 1,0 0-1,0 0 0,0 0 0,1 0 1,-1 0-1,0 0 0,0 0 0,0 0 1,0 0-1,0 0 0,1 0 0,-1 0 1,0 0-1,0 0 0,0 0 0,0 0 1,0 0-1,1 0 0,-1 1 0,0-1-1,7 9-2,4 14-4,-1 20 53,-1 1-1,-3 1 0,-1-1 0,-2 1 0,-2 0-46,2 23 120,8 41-120,-5-63-2,-6-45-26,0-1-56,0 0 1,0 0-35,0 0 0,0 0 0,1 0 0,-1 0 0,0 0 0,0 0 0,0 0 0,0 0 0,0 0 0,0 0 0,0-1 0,1 1 0,-1 0 0,0 0 0,0 0 0,0 0 0,0 0 0,0 0 0,0 0 0,0 0 0,0 0 0,0 0 0,0 0 0,0-1 0,1 1 0,-1 0 0,0 0 0,0 0 0,0 0 0,0 0 0,0 0 0,0 0 0,0-1 0,0 1 0,0 0 0,0 0 0,0 0 0,0 0 0,0 0 0,0 0 0,0 0 0,0-1 0,0 1 0,0 0 0,0 0 0,0 0 0,0 0 0,-1 0 0,1 0 0,0 0 0,0 0 0,0-1 0,0 1 0,0 0 0,0 0 0,0 0 0,0 0 0,0 0 0,0 0 0,0 0 0,-1 0 0,1 0 0,0 0 0,0 0 0,0 0 0,0 0 1,0 0-1,0 0 0,0 0 0,-1 0 118,0-2 329,-8-11-5589</inkml:trace>
  <inkml:trace contextRef="#ctx0" brushRef="#br0" timeOffset="2394.231">1274 35 5161,'0'0'1439,"0"0"-28,0 0-141,0 0-250,0 0-191,0 0-144,0 4-121,0 33 484,1 57 883,-1-93-1911,0 0 0,0 1 0,0-1 0,0 0-1,0 1 1,1-1 0,-1 0 0,0 1 0,1-1 0,-1 0 0,1 0 0,-1 1 0,1-1 0,0 0-1,0 0 1,-1 0 0,1 0 0,0 0 0,0 0 0,0 0 0,0 0 0,0 0 0,0 0 0,0-1-1,1 1 1,-1 0 0,0-1 0,0 1 0,1-1 0,-1 1 0,0-1 0,0 0 0,1 1 0,-1-1-1,0 0 1,1 0 0,-1 0 0,1 0 0,-1 0 0,0 0 0,1-1 0,-1 1 0,0 0 0,0-1-1,1 1 1,-1 0 0,0-1 0,1 0-20,6-2 56,-1 0-1,0-1 1,0 0-1,0 0 1,-1 0 0,1-1-1,3-3-55,-6 3 38,0 1-1,0-1 0,0-1 1,0 1-1,-1 0 0,0-1 1,0 0-1,-1 1 0,1-1 1,-1 0-1,0-1 1,-1 1-1,0-1-37,0 5 14,0-1 0,-1 0 1,1 0-1,-1 0 0,0 0 0,0 0 1,0 0-1,0 1 0,-1-1 0,1 0 1,-1 0-1,1 0 0,-1 0 0,0 1 1,0-1-1,-1 0 0,1 1 0,0-1 1,-1 1-1,0 0 0,1-1 0,-1 1 1,0 0-1,0 0 0,0 0 0,-1 0 1,1 0-1,0 1 0,-2-2-14,0 2-15,0-1 1,0 1-1,0 0 1,0 0-1,-1 0 0,1 0 1,0 1-1,-1 0 1,1 0-1,0 0 0,-1 0 1,1 1-1,0-1 1,0 1-1,-1 0 0,1 1 1,0-1-1,0 1 0,0 0 1,0 0-1,1 0 1,-1 0-1,-1 2 15,4-2-106,0 0 1,0 0-1,1 1 0,-1-1 1,1 1-1,0-1 1,-1 1-1,1-1 0,0 0 1,0 1-1,1-1 0,-1 1 1,1 0 105,-1 6-445,0 15-1263,0-2-1133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59.863"/>
    </inkml:context>
    <inkml:brush xml:id="br0">
      <inkml:brushProperty name="width" value="0.05" units="cm"/>
      <inkml:brushProperty name="height" value="0.05" units="cm"/>
      <inkml:brushProperty name="color" value="#66CC00"/>
    </inkml:brush>
  </inkml:definitions>
  <inkml:trace contextRef="#ctx0" brushRef="#br0">420 18 1400,'0'0'834,"0"0"9,0 0 2,0 0-86,0 0-138,0 0 14,0-2 4149,-1-11-3096,2 11 2995,1 2-4665,-1 1 1,1-1 0,0 1 0,0-1-1,-1 1 1,1 0 0,0 0 0,-1 0 0,1 0-1,-1 0 1,1 0 0,-1 0 0,0 1-1,0-1 1,1 0 0,-1 2-19,23 28 312,-17-21-180,6 5 70,1 0 1,1 0-1,0-1 0,1-1 1,11 7-203,30 26 804,1 26-22,-56-69-762,0 0 1,0 0-1,0 1 1,0-1 0,-1 0-1,1 1 1,-1-1-1,0 1 1,0 0 0,0-1-1,0 1 1,-1 0-1,1 0-20,-1 2 16,1-1 0,1 1-1,-1 0 1,1-1-1,0 1 1,1-1-16,11 38 72,-5-14 8,40 100 427,-31-57-242,-7-25-226,-8-28 137,0 0 0,-1 0-1,-2 0 1,0 0 0,0 0 0,-4 16-176,3-29 11,0 0-1,0 0 1,0 0 0,-1 0-1,0 0 1,0 0 0,0 0-1,-1-1 1,0 1 0,0-1-11,1-4 3,1 0 1,0 0 0,0 1 0,0-1 0,1 0 0,-1 0 0,0 1-1,0-1 1,1 0 0,-1 1 0,1-1 0,-1 1 0,1-1 0,0 1-1,-1-1 1,1 2-4,0-2 0,0 0 0,0 0 0,-1 0 1,1 0-1,0 0 0,-1 1 0,1-1 0,0 0 0,-1 0 0,0 0 0,1 0 0,-1 0 0,0 0 0,1 0 0,-1 0 0,0-1 0,-1 4 3,-1-1 0,1 1 0,0-1-1,0 1 1,1-1 0,-1 1 0,1 0-1,0 0 1,0 0 0,0 0 0,0 3-3,-10 27 16,6-15-26,-5 10-7,8-22 19,-1 0 0,1 0 0,1 0-1,-1 1 1,1-1 0,0 3-2,1-9 15,0-1 27,0 0 12,0 0-10,0 0-18,0 0 8,0 0-42,0 0-51,0 20-1176,-15-7-2703,4-3-215,0-2-2328</inkml:trace>
  <inkml:trace contextRef="#ctx0" brushRef="#br0" timeOffset="2377.038">24 473 464,'0'0'968,"0"0"-128,0 0-31,0 0 3,0 0 3,0 0-28,0-5 50,0-13-101,0 14-190,0 4-134,0 0-74,0 1 2894,-1 28 343,0 5-3534,-2-1 0,-3 12-41,2-25 138,0 0 0,2 0 0,0 9-138,25-29 2,104 0 135,-126 0-68,-1 0 14,0 0 20,0 0 39,0 0-3,-1-1-368,1 0 1,-1 0-1,1-1 0,-1 2 0,0-1 1,1 0-1,-1 0 0,0 0 0,0 0 0,0 0 1,0 1-1,0-1 0,0 0 0,0 1 1,0-1-1,0 0 0,0 1 0,-1-1 229,-14-11-6325,11 2 426</inkml:trace>
  <inkml:trace contextRef="#ctx0" brushRef="#br0" timeOffset="3280.337">186 486 696,'0'0'1511,"0"0"-472,0 0-213,0 0-128,0 0-46,0 0 22,7-33 4760,6 103-5069,-6-38-132,-1 0-1,-1 7-232,-2-13 52,-1-10 3,-1-1 0,-1 1 1,0-1-1,-1 1 0,-1 8-55,0-20 11,1-1-1,-1 0 1,0 0 0,0 1 0,0-1-1,-1-1 1,1 1 0,-1 0 0,0-1-1,1 1-10,-16 16 8,12-10-372,-7 9 602,10-8-7783,3-10 2517</inkml:trace>
  <inkml:trace contextRef="#ctx0" brushRef="#br0" timeOffset="4898.153">511 520 1224,'0'0'2499,"0"0"-858,0 0-426,0 0-352,0 0-197,0 0-33,7-7 2809,-8 5-3436,0 1 1,1-1 0,-1 0 0,-1 1 0,1-1 0,0 1 0,0 0 0,0-1 0,-1 1 0,1 0-1,-1 0 1,1-1 0,-1 1 0,1 1 0,-1-1 0,0 0 0,-1 0-7,-32-16-1,29 16 11,1 0 1,0 0 0,0 1-1,-1-1 1,1 1 0,0 0-1,-1 1 1,-1 0-11,1-1 72,0 1 1,0-1-1,0 0 1,0 0-1,0-1 1,-3 0-73,9 34 388,4 150 547,-4-182-898,0-1 19,0 0-1,0 0-30,0 0 15,0 0-12,0 0 40,16-3-124,-14 2 46,0 1 1,0 0-1,0 0 1,1 0-1,-1 1 0,0-1 1,0 0-1,0 1 0,0 0 1,0-1-1,0 1 0,0 0 1,0 0-1,0 0 1,0 0-1,0 0 0,-1 1 1,1-1-1,1 2 10,-1-1 10,-1 1 1,1 0-1,-1 0 0,0 0 1,0 0-1,0 0 0,0 0 1,-1 1-1,1-1 0,-1 0 0,0 0 1,0 0-1,0 1 0,0 0-10,0 57 256,-1-58-256,0-2 7,0 1 0,-1-1-1,1 0 1,-1 0-1,1 0 1,-1-1 0,0 1-1,1 0 1,-1-1-1,0 1 1,1-1 0,-1 1-1,0-1 1,0 0-1,1 0 1,-1 0 0,0 0-1,0 0 1,0 0-1,1 0 1,-2 0-7,0-1-5,-110 1-586,112 0 599,1 0 1,0 0 5,0 0-5,0 0-1,0 0 0,0 0 0,0 0-4,0 0-23,0 0-22,0 0 14,0 0-31,0 0 0,0 0 16,0 0 18,0 0-38,0 0-62,0 0-149,0 0-233,15 10-4613,-11-3 370</inkml:trace>
  <inkml:trace contextRef="#ctx0" brushRef="#br0" timeOffset="6562.838">616 531 2913,'0'0'1288,"0"0"-151,0 0 89,0 0-95,0 0-155,0 0-258,0 0-671,0 0 0,0 0 0,0 0 0,0 0 0,0 0 0,0 0 0,0 0 0,0 0 1,0 1-1,0-1 0,0 0 0,0 0 0,0 0 0,0 0 0,0 0 0,0 0 0,0 0 1,0 0-1,0 0 0,0 0 0,0 1 0,0-1 0,0 0 0,1 0 0,-1 0 0,0 0 0,0 0 1,0 0-1,0 0 0,0 0 0,0 0 0,0 0 0,0 0 0,0 0 0,0 0 0,0 0 0,0 0 1,1 0-1,-1 0 0,0 0 0,0 1 0,0-1 0,0 0 0,0 0 0,0 0 0,0 0 0,0 0 1,0-1-1,1 1 0,-1 0 0,0 0 0,0 0 0,0 0 0,0 0 0,0 0 0,0 0 0,0 0 1,0 0-1,0 0 0,0 0 0,1 0 0,-1 0 0,0 0 0,0 0 0,0 0 0,0 0 1,0 0-1,0-1 0,0 1-47,-2 32 105,1-21-97,0-1 1,1 0-1,0 1 0,1-1 0,0 1 0,0-1 0,1 0 0,1 2-8,-2-10 29,0 0 0,0 0 0,1 0 0,-1-1 0,0 1 0,1 0 0,0-1 0,-1 1 0,1-1 0,0 1 0,0-1 0,-1 0 0,1 0 0,0 0 0,0 0 0,1 0 0,-1-1-1,0 1 1,0 0 0,0-1 0,0 0 0,1 1-29,9 0 160,-1 0 0,0-1 0,0 0 0,2-1-160,8 0 132,-20 1-139,12-12-153,-10 11 157,-1 0 0,0-1 0,-1 0 0,1 1 0,0-1 1,0 0-1,-1 0 0,1 0 0,-1 0 0,1 0 0,-1 0 1,0 0-1,0-1 0,0 0 3,3-7 39,-1-1 0,0 0 0,-1 0 0,-1 0 0,1 0 0,-2 0 0,0-8-39,-1 17 26,0-1-1,0 1 0,0 0 1,-1-1-1,1 1 0,-1 0 0,0 0 1,1 0-1,-1 0 0,0 1 0,0-1 1,0 0-1,-1 1 0,0-1-25,-16-16 21,18 17-17,-1-1 0,1 0 0,-1 0-1,1 1 1,-1-1 0,0 0 0,1 1 0,-1 0-1,0-1 1,0 1 0,0 0 0,0 0 0,0 0 0,0 0-1,-1 1 1,1-1 0,0 0 0,0 1 0,-1 0-1,1-1 1,0 1 0,0 0 0,-1 0 0,1 0 0,0 1-1,-1-1 1,1 0 0,0 1 0,0 0 0,0-1-1,-1 1 1,1 0 0,0 0 0,0 0 0,0 0-1,0 1-3,-6 3-18,7-5 15,0 1 0,1-1 1,-1 1-1,0-1 0,0 1 0,0-1 1,0 1-1,1-1 0,-1 1 0,0 0 1,0 0-1,1-1 0,-1 1 0,1 0 0,-1 0 1,1 0-1,-1 0 0,1 0 0,-1 0 1,1 0-1,0-1 0,-1 1 0,1 0 1,0 0-1,0 0 0,0 0 0,0 0 0,0 1 3,-1 14-20,-1-1-1,0 1 0,-1-1 0,-2 6 21,-4 16-1732,5-1-4553,4-36 2406</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4:59.863"/>
    </inkml:context>
    <inkml:brush xml:id="br0">
      <inkml:brushProperty name="width" value="0.05" units="cm"/>
      <inkml:brushProperty name="height" value="0.05" units="cm"/>
      <inkml:brushProperty name="color" value="#66CC00"/>
    </inkml:brush>
  </inkml:definitions>
  <inkml:trace contextRef="#ctx0" brushRef="#br0">420 18 1400,'0'0'834,"0"0"9,0 0 2,0 0-86,0 0-138,0 0 14,0-2 4149,-1-11-3096,2 11 2995,1 2-4665,-1 1 1,1-1 0,0 1 0,0-1-1,-1 1 1,1 0 0,0 0 0,-1 0 0,1 0-1,-1 0 1,1 0 0,-1 0 0,0 1-1,0-1 1,1 0 0,-1 2-19,23 28 312,-17-21-180,6 5 70,1 0 1,1 0-1,0-1 0,1-1 1,11 7-203,30 26 804,1 26-22,-56-69-762,0 0 1,0 0-1,0 1 1,0-1 0,-1 0-1,1 1 1,-1-1-1,0 1 1,0 0 0,0-1-1,0 1 1,-1 0-1,1 0-20,-1 2 16,1-1 0,1 1-1,-1 0 1,1-1-1,0 1 1,1-1-16,11 38 72,-5-14 8,40 100 427,-31-57-242,-7-25-226,-8-28 137,0 0 0,-1 0-1,-2 0 1,0 0 0,0 0 0,-4 16-176,3-29 11,0 0-1,0 0 1,0 0 0,-1 0-1,0 0 1,0 0 0,0 0-1,-1-1 1,0 1 0,0-1-11,1-4 3,1 0 1,0 0 0,0 1 0,0-1 0,1 0 0,-1 0 0,0 1-1,0-1 1,1 0 0,-1 1 0,1-1 0,-1 1 0,1-1 0,0 1-1,-1-1 1,1 2-4,0-2 0,0 0 0,0 0 0,-1 0 1,1 0-1,0 0 0,-1 1 0,1-1 0,0 0 0,-1 0 0,0 0 0,1 0 0,-1 0 0,0 0 0,1 0 0,-1 0 0,0-1 0,-1 4 3,-1-1 0,1 1 0,0-1-1,0 1 1,1-1 0,-1 1 0,1 0-1,0 0 1,0 0 0,0 0 0,0 3-3,-10 27 16,6-15-26,-5 10-7,8-22 19,-1 0 0,1 0 0,1 0-1,-1 1 1,1-1 0,0 3-2,1-9 15,0-1 27,0 0 12,0 0-10,0 0-18,0 0 8,0 0-42,0 0-51,0 20-1176,-15-7-2703,4-3-215,0-2-2328</inkml:trace>
  <inkml:trace contextRef="#ctx0" brushRef="#br0" timeOffset="2377.038">24 473 464,'0'0'968,"0"0"-128,0 0-31,0 0 3,0 0 3,0 0-28,0-5 50,0-13-101,0 14-190,0 4-134,0 0-74,0 1 2894,-1 28 343,0 5-3534,-2-1 0,-3 12-41,2-25 138,0 0 0,2 0 0,0 9-138,25-29 2,104 0 135,-126 0-68,-1 0 14,0 0 20,0 0 39,0 0-3,-1-1-368,1 0 1,-1 0-1,1-1 0,-1 2 0,0-1 1,1 0-1,-1 0 0,0 0 0,0 0 0,0 0 1,0 1-1,0-1 0,0 0 0,0 1 1,0-1-1,0 0 0,0 1 0,-1-1 229,-14-11-6325,11 2 426</inkml:trace>
  <inkml:trace contextRef="#ctx0" brushRef="#br0" timeOffset="3280.337">186 486 696,'0'0'1511,"0"0"-472,0 0-213,0 0-128,0 0-46,0 0 22,7-33 4760,6 103-5069,-6-38-132,-1 0-1,-1 7-232,-2-13 52,-1-10 3,-1-1 0,-1 1 1,0-1-1,-1 1 0,-1 8-55,0-20 11,1-1-1,-1 0 1,0 0 0,0 1 0,0-1-1,-1-1 1,1 1 0,-1 0 0,0-1-1,1 1-10,-16 16 8,12-10-372,-7 9 602,10-8-7783,3-10 2517</inkml:trace>
  <inkml:trace contextRef="#ctx0" brushRef="#br0" timeOffset="4898.153">511 520 1224,'0'0'2499,"0"0"-858,0 0-426,0 0-352,0 0-197,0 0-33,7-7 2809,-8 5-3436,0 1 1,1-1 0,-1 0 0,-1 1 0,1-1 0,0 1 0,0 0 0,0-1 0,-1 1 0,1 0-1,-1 0 1,1-1 0,-1 1 0,1 1 0,-1-1 0,0 0 0,-1 0-7,-32-16-1,29 16 11,1 0 1,0 0 0,0 1-1,-1-1 1,1 1 0,0 0-1,-1 1 1,-1 0-11,1-1 72,0 1 1,0-1-1,0 0 1,0 0-1,0-1 1,-3 0-73,9 34 388,4 150 547,-4-182-898,0-1 19,0 0-1,0 0-30,0 0 15,0 0-12,0 0 40,16-3-124,-14 2 46,0 1 1,0 0-1,0 0 1,1 0-1,-1 1 0,0-1 1,0 0-1,0 1 0,0 0 1,0-1-1,0 1 0,0 0 1,0 0-1,0 0 1,0 0-1,0 0 0,-1 1 1,1-1-1,1 2 10,-1-1 10,-1 1 1,1 0-1,-1 0 0,0 0 1,0 0-1,0 0 0,0 0 1,-1 1-1,1-1 0,-1 0 0,0 0 1,0 0-1,0 1 0,0 0-10,0 57 256,-1-58-256,0-2 7,0 1 0,-1-1-1,1 0 1,-1 0-1,1 0 1,-1-1 0,0 1-1,1 0 1,-1-1-1,0 1 1,1-1 0,-1 1-1,0-1 1,0 0-1,1 0 1,-1 0 0,0 0-1,0 0 1,0 0-1,1 0 1,-2 0-7,0-1-5,-110 1-586,112 0 599,1 0 1,0 0 5,0 0-5,0 0-1,0 0 0,0 0 0,0 0-4,0 0-23,0 0-22,0 0 14,0 0-31,0 0 0,0 0 16,0 0 18,0 0-38,0 0-62,0 0-149,0 0-233,15 10-4613,-11-3 370</inkml:trace>
  <inkml:trace contextRef="#ctx0" brushRef="#br0" timeOffset="6562.838">616 531 2913,'0'0'1288,"0"0"-151,0 0 89,0 0-95,0 0-155,0 0-258,0 0-671,0 0 0,0 0 0,0 0 0,0 0 0,0 0 0,0 0 0,0 0 0,0 0 1,0 1-1,0-1 0,0 0 0,0 0 0,0 0 0,0 0 0,0 0 0,0 0 0,0 0 1,0 0-1,0 0 0,0 0 0,0 1 0,0-1 0,0 0 0,1 0 0,-1 0 0,0 0 0,0 0 1,0 0-1,0 0 0,0 0 0,0 0 0,0 0 0,0 0 0,0 0 0,0 0 0,0 0 0,0 0 1,1 0-1,-1 0 0,0 0 0,0 1 0,0-1 0,0 0 0,0 0 0,0 0 0,0 0 0,0 0 1,0-1-1,1 1 0,-1 0 0,0 0 0,0 0 0,0 0 0,0 0 0,0 0 0,0 0 0,0 0 1,0 0-1,0 0 0,0 0 0,1 0 0,-1 0 0,0 0 0,0 0 0,0 0 0,0 0 1,0 0-1,0-1 0,0 1-47,-2 32 105,1-21-97,0-1 1,1 0-1,0 1 0,1-1 0,0 1 0,0-1 0,1 0 0,1 2-8,-2-10 29,0 0 0,0 0 0,1 0 0,-1-1 0,0 1 0,1 0 0,0-1 0,-1 1 0,1-1 0,0 1 0,0-1 0,-1 0 0,1 0 0,0 0 0,0 0 0,1 0 0,-1-1-1,0 1 1,0 0 0,0-1 0,0 0 0,1 1-29,9 0 160,-1 0 0,0-1 0,0 0 0,2-1-160,8 0 132,-20 1-139,12-12-153,-10 11 157,-1 0 0,0-1 0,-1 0 0,1 1 0,0-1 1,0 0-1,-1 0 0,1 0 0,-1 0 0,1 0 0,-1 0 1,0 0-1,0-1 0,0 0 3,3-7 39,-1-1 0,0 0 0,-1 0 0,-1 0 0,1 0 0,-2 0 0,0-8-39,-1 17 26,0-1-1,0 1 0,0 0 1,-1-1-1,1 1 0,-1 0 0,0 0 1,1 0-1,-1 0 0,0 1 0,0-1 1,0 0-1,-1 1 0,0-1-25,-16-16 21,18 17-17,-1-1 0,1 0 0,-1 0-1,1 1 1,-1-1 0,0 0 0,1 1 0,-1 0-1,0-1 1,0 1 0,0 0 0,0 0 0,0 0 0,0 0-1,-1 1 1,1-1 0,0 0 0,0 1 0,-1 0-1,1-1 1,0 1 0,0 0 0,-1 0 0,1 0 0,0 1-1,-1-1 1,1 0 0,0 1 0,0 0 0,0-1-1,-1 1 1,1 0 0,0 0 0,0 0 0,0 0-1,0 1-3,-6 3-18,7-5 15,0 1 0,1-1 1,-1 1-1,0-1 0,0 1 0,0-1 1,0 1-1,1-1 0,-1 1 0,0 0 1,0 0-1,1-1 0,-1 1 0,1 0 0,-1 0 1,1 0-1,-1 0 0,1 0 0,-1 0 1,1 0-1,0-1 0,-1 1 0,1 0 1,0 0-1,0 0 0,0 0 0,0 0 0,0 1 3,-1 14-20,-1-1-1,0 1 0,-1-1 0,-2 6 21,-4 16-1732,5-1-4553,4-36 2406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01.834"/>
    </inkml:context>
    <inkml:brush xml:id="br0">
      <inkml:brushProperty name="width" value="0.05" units="cm"/>
      <inkml:brushProperty name="height" value="0.05" units="cm"/>
    </inkml:brush>
  </inkml:definitions>
  <inkml:trace contextRef="#ctx0" brushRef="#br0">369 37 856,'0'0'863,"0"0"-51,0 0-198,0 0-100,0 0 23,0 0-13,0 0-10,0-5 1744,-1-6 8827,-10 6-11075,0 1 0,0 1 0,-1 0 0,1 1-1,-1 0 1,0 1 0,-2 0-10,-89 2-524,45 1 423,57-2 123,1 0-36,-1 0 1,1 1 0,-1-1 0,1 1 0,-1-1 0,1 1-1,-1-1 1,1 1 0,0 0 0,-1-1 0,1 1 0,0-1 0,-1 1-1,1 0 1,0-1 0,0 1 0,-1 0 0,1-1 0,0 1-1,0 0 1,0-1 0,0 1 0,0 0 0,0-1 0,0 1 0,0 0 13,1 25 113,-1-19-114,0-1 7,-1 0 0,0 0 0,-1 0-1,1 0 1,-1 0 0,0 0 0,0 0 0,-1 0 0,0-1 0,0 1-1,-3 4-5,-3 4-16,9-11 15,0 0 2,0-3 6,0 0 1,0 0-3,0 0-20,-6 12-94,7-7 243,7-10-74,-5 2-62,1 1 1,0-1 0,0 1-1,0 0 1,0 1 0,0-1-1,0 1 1,0-1-1,1 1 1,-1 0 0,0 1-1,1-1 1,-1 1 0,0 0-1,5 0 3,71-2-87,-79 2 83,0 1 0,0-1 0,0 1 0,-1-1 0,1 1 0,0 0 0,-1 0 0,1-1 0,0 1 0,-1 0 0,1 0 0,-1 0 0,1 0 0,-1-1 0,0 1 0,1 0 0,-1 0 0,0 0 0,1 0 0,-1 0 0,0 0 0,0 0-1,0 0 1,0 0 0,0 1 3,2 25-5,-2-7 16,1-14-4,-1 0-1,1-1 1,-1 1 0,-1 0 0,1-1-1,-1 1 1,0 0 0,0-1 0,-1 1-1,-1 3-6,-10 17 25,9-17-14,-1 1 1,-1-1 0,1 0 0,-6 6-12,2-6 5,1 0-1,-2 0 0,1-1 0,-1-1 0,0 0 0,-1 0 1,1-1-1,-4 1-4,-31 0 87,4 1-469,41-8 347,-8 0 59,6 0-6394,2 0 2252</inkml:trace>
  <inkml:trace contextRef="#ctx0" brushRef="#br0" timeOffset="2229.039">494 133 808,'0'0'1527,"0"0"-588,0 0-233,0 0-288,0 0-199,0 0-36,0-3 2644,-6 15 251,-16 14-3244,15-18 487,-63 81 886,68-84-1097,1 0 0,0-1 1,0 1-1,0 0 1,0-1-1,1 1 1,0 0-1,0 0 1,0 0-1,1-1 1,0 5-111,0 8 218,-2 25-110,0-23 354,0 1-1,2-1 1,2 12-462,-3-29 10,1 0 0,-1 0 0,1 0 0,0 0 0,0 0 1,0 0-1,0 0 0,0 0 0,1 0 0,-1 0 0,0-1 1,1 1-1,0 0 0,-1-1 0,1 1 0,0-1 0,-1 0 1,1 0-1,0 0 0,0 0 0,0 0 0,0 0 0,0 0 1,1 0-1,-1-1 0,0 1 0,1-1-10,9 2-3,-1 0 0,1-1-1,0 0 1,8-1 3,-12 0-12,-5-2 9,0 1-1,-1-1 1,1 1-1,0-1 1,-1 0 0,1 0-1,-1 0 1,0 0-1,1-1 1,-1 1 0,0-1-1,0 1 1,-1-1-1,1 1 1,-1-1 0,1-1 3,8-10-10,-3 5 14,-2 0 0,1-1-1,-1 1 1,-1-1 0,4-8-4,11-24 21,-17 36-11,0 0 0,0 0 1,-1 0-1,0 0 0,0 0 1,-1 0-1,1 0 0,-1-3-10,3-26 39,-2 31-46,0 1-1,-1-1 1,1 0-1,-1 0 1,1 1-1,-1-1 1,0 0-1,-1 0 0,1 1 1,-1-1-1,0 0 1,1 1-1,-2-1 1,1 1-1,0-1 1,-1 1-1,1-1 1,-1 1-1,0 0 1,-1-1 7,2 3-10,0 1 0,0-1 0,0 0 0,0 0 0,0 1 0,0-1 0,-1 1 0,1-1 1,0 1-1,-1-1 0,1 1 0,0 0 0,-1 0 0,1 0 0,0 0 0,-1 0 0,1 0 1,0 0 9,0 0-8,0 0 1,0 0 0,0 0 0,0 0 0,1 0 0,-1 0 0,0 0 0,0 0-1,0 0 1,1-1 0,-1 1 0,0 0 0,0 0 0,1-1 0,-1 1 0,0-1 0,0 1-1,1 0 1,-1-1 0,0 0 0,1 1 0,-1-1 0,1 1 0,-1-1 0,1 0-1,-1 1 1,1-1 0,-1 0 7,-2 0-60,0 0 0,0 0 0,0 0 0,-1 1 0,1-1 0,0 1 0,0 0 0,0 0 0,-1 0 0,1 1 0,0-1 0,-1 1 60,-3-1-88,5 0 65,-1 0 1,0 1-1,0-1 1,1 1-1,-1-1 1,0 1-1,1 0 1,-1 0-1,0 0 1,1 0-1,-1 1 1,1-1-1,0 1 1,0 0-1,-1-1 1,1 1-1,0 0 1,0 0-1,1 0 1,-2 1 22,-9 9-223,15-19-3997,0-1 679</inkml:trace>
  <inkml:trace contextRef="#ctx0" brushRef="#br0" timeOffset="3858.87">847 37 912,'0'0'1486,"0"0"-430,0 0-232,0 0-17,0 0-36,0 0-136,0 0-171,0 0-136,0 0-97,0 0-90,0 0-48,0 0 51,0 0 104,0 0 104,0 0 43,0 0-51,0 0 47,0 0 68,0 0 37,-26 6 814,23-4-1261,1 0 0,0 1 0,-1-1 0,1 1 1,0 0-1,0 0 0,0 0 0,1 0 0,-1 0 1,1 0-1,0 0 0,0 0 0,-1 3-49,-1 43 538,4-30-457,-1-18-76,0 0 0,1 0 0,-1 0 0,1 0 0,-1 0 0,1 0-1,0 0 1,-1 0 0,1-1 0,0 1 0,0 0 0,0 0 0,0-1-1,-1 1 1,1 0 0,0-1 0,0 1 0,0-1 0,0 1-1,0-1 1,1 0 0,-1 1 0,0-1 0,0 0 0,0 0 0,0 1-1,0-1 1,0 0 0,1 0-5,35 2 208,-36-2-195,1 0-5,1 0 0,0-1 0,-1 1 1,1-1-1,0 0 0,-1 0 0,1 0 0,-1 0 1,1 0-1,-1 0 0,0 0 0,1-1 0,-1 0 1,0 1-1,0-1 0,0 0 0,0 0 0,0 0 1,0 0-1,-1 0 0,1 0 0,-1-1 0,0 1 1,1-1-1,-1 1 0,0-1-8,20-25 10,-20 24 7,1 1-1,-1-1 1,0 0 0,0 1 0,0-1 0,0 0 0,0 0 0,-1 0 0,0 0 0,0 1 0,0-1 0,0 0 0,-1 0 0,0-2-17,0-10 97,1 16-39,-32 0 366,-12 14-719,43-14 274,1 0-61,0 0-32,0 0 24,0 0 29,0 0 4,0 0-13,0 5 41,-1 0 1,0-1-1,0 1 0,0 0 0,0-1 0,-1 1 1,1-1-1,-2 2 29,2-5-71,1 1 1,-1 0-1,0-1 0,1 1 1,-1-1-1,0 0 1,0 1-1,0-1 1,0 0-1,-1 1 0,1-1 1,0 0-1,-1 0 1,1 0-1,0 0 1,-1 0-1,1 0 0,-1-1 1,1 1-1,-1 0 1,0-1-1,1 1 1,-2-1 70,2 0-767,1-11-1870,0 2 379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42.216"/>
    </inkml:context>
    <inkml:brush xml:id="br0">
      <inkml:brushProperty name="width" value="0.05" units="cm"/>
      <inkml:brushProperty name="height" value="0.05" units="cm"/>
    </inkml:brush>
  </inkml:definitions>
  <inkml:trace contextRef="#ctx0" brushRef="#br0">318 350 384,'0'0'1760,"0"0"-559,0 0-350,0 0-185,0 0-87,0 0 40,0 0-22,0 0-80,0 0-77,0 0-64,0-2 6690,-4-8-6592,0 8-421,0 0-1,1 1 1,-1-1-1,0 1 1,0 0 0,-1 0-1,1 0 1,0 1 0,0 0-1,-4-1-52,-51 3 446,26 0-512,31-2 52,-1 0 1,1 0-1,0 1 1,0-1-1,0 1 1,0-1 0,0 1-1,0 0 1,0 0-1,0 0 1,0 0 0,0 0-1,0 0 1,0 1-1,1-1 1,-1 0 0,1 1-1,-1 0 1,1-1-1,-1 1 1,1 0-1,0 0 1,0-1 0,0 1-1,0 0 1,0 0-1,0 0 1,0 2 13,-1 4-80,-1 0 1,2 0-1,-1 1 0,1-1 1,0 1-1,1 7 80,0-15-61,0-1-10,0 0-14,0 0-22,0 0 24,0 0 30,0 0 21,3 0 23,0 1 1,0-1-1,0 1 0,0 0 1,-1 0-1,1 0 0,0 0 0,-1 1 1,1-1-1,-1 1 0,1 0 1,1 1 8,26 15 47,-24-15-35,0-1 0,0 0 0,-1 0 0,1 0 0,0-1 0,1 0 1,-1 0-1,0 0 0,0-1 0,5 0-12,-9 0-3,0 0 1,0 1-1,-1-1 1,1 1-1,0-1 1,0 1-1,-1 0 1,1 0-1,-1 0 1,1 0-1,0 0 1,-1 0-1,0 0 1,1 0-1,-1 0 1,0 1 0,1-1-1,0 2 3,21 33-86,-10-15 105,-11-18 15,0-1 1,-1 1 0,1 0-1,-1 0 1,0-1-1,0 1 1,0 0 0,0 0-1,-1 0 1,1 0-1,-1 0 1,1 0-1,-1 0 1,0 0 0,-1 0-1,1 0 1,0 0-1,-1 0 1,0 0 0,1 0-1,-1 0 1,0 0-1,-1 0 1,1 0-1,0-1 1,-1 1 0,0 0-1,1-1 1,-1 1-1,0-1 1,0 0 0,0 0-1,-1 0 1,1 0-1,-1 0 1,1 0-1,-1-1 1,1 1 0,-1-1-1,0 1 1,0-1-1,0 0 1,1 0 0,-2 0-35,-29 4 401,1-2 1,-1 0 0,0-2 0,-1-2-402,16 1-218,18 0 161,0 0-3,0 0-43,0 0-85,0 0-131,0 0-239,0 0-297,0 0-202,0 0-165,6 0-2679,-2 0-595</inkml:trace>
  <inkml:trace contextRef="#ctx0" brushRef="#br0" timeOffset="804.703">469 321 1528,'0'0'1923,"0"0"-481,0 0-206,0 0-173,0 0-73,0 0-139,0 0-130,0 0-19,0 0 3,0 0-71,0 0-57,0 0-37,0 0-32,0 0-69,0 0-52,0 0-39,0 0-57,0 0-70,0 0-28,0 0-37,0 0-32,0 0-37,0 10-40,1 11 49,2 0 1,0 0-1,6 18-96,3 25 175,-4-14-94,-1-9-10,-3 1 1,0 21-72,-2-49 59,2-22-519,-4 6 28,1 0 1,-1 0 0,0 0-1,0 0 1,0 0 0,0 0-1,0 0 1,0 0 0,0 0-1,-1 0 1,1 0-1,-1 0 1,1 0 0,-2-1 431,-4-3-4320</inkml:trace>
  <inkml:trace contextRef="#ctx0" brushRef="#br0" timeOffset="1419.095">511 1 3065,'0'0'1587,"0"0"-454,0 0-202,0 0-119,0 0 6,0 0-102,6 20 1580,-3 20-1850,-3-40-381,0 0 18,0 0 20,0 0-5,0 0 41,0 0 89,0 0 40,0 0-119,0 0-66,0 0-16,0 0-47,0 0-15,0 0-30,0 0-103,0 0-124,0 0-136,0 29-2081,-3-14 490,-3-1-1563</inkml:trace>
  <inkml:trace contextRef="#ctx0" brushRef="#br0" timeOffset="2397.393">665 491 3105,'0'0'1423,"0"0"-442,0 0-198,0 0-75,0 0-25,0 0-42,0-7 3350,2 48-4007,5 33 16,-2-32 552,0 33-552,-4-60 130,1-21 263,1-26 8,-3 9-381,1 0 0,0 0 0,2 0 0,0 1 0,5-16-20,-6 35-3,-1 1-1,1 0 1,-1-1 0,1 1 0,0 0-1,0 0 1,0 0 0,0 0 0,0 0-1,0 0 1,1 1 0,-1-1-1,1 1 1,-1-1 0,1 1 0,-1 0-1,1 0 1,0 0 0,-1 0 0,1 1-1,0-1 1,0 1 0,0 0-1,0-1 1,1 2 3,13-2-23,0 0-1,0 2 1,12 1 23,-26-1-4,-1 0 0,1 0 0,-1 0 0,0 0 1,1 0-1,-1 0 0,0 1 0,0-1 0,0 1 0,1 0 0,-2-1 0,1 1 1,0 0-1,0 0 0,-1 0 0,1 0 0,-1 1 0,1-1 0,-1 0 1,0 1-1,0-1 0,0 0 0,0 1 0,-1 0 0,1-1 0,-1 1 0,1-1 4,2 15 29,0 0-1,-1 1 0,0 12-28,-1-23 40,0 11-196,1-1 0,1 0 0,1 0 0,0 0 0,1 0 0,1 1 156,-4-15-594,0-7-5534,-2-9 251</inkml:trace>
  <inkml:trace contextRef="#ctx0" brushRef="#br0" timeOffset="4579.982">1467 298 784,'0'0'2045,"0"0"-844,0 0-459,0 0-176,0 0 17,0 0 152,0 0 29,0 0 87,0 0-52,0 0-175,0 0-121,0 0-58,0 0-81,0 0-65,0 0-20,0 0-19,0 0-44,0 0-64,0 18 633,-1-11-715,1-1 0,-1 1 0,-1-1 0,1 1 0,-1-1 0,0 0 0,0 0-1,-1 0 1,0 0 0,0 0 0,0 0 0,-1-1 0,0 0 0,0 1 0,0-1 0,-1-1-1,1 1 1,-1-1 0,-2 1-70,1 1 89,-1-1 1,-1 0-1,1-1 0,-1 1 1,0-2-1,0 1 0,0-1 1,0 0-1,-1-1 0,1 0 0,-1 0 1,1-1-1,-1 0 0,-3 0-89,-78-1 316,87-1-305,1 1-1,-1-1 0,0 0 0,1 0 0,-1-1 1,0 1-1,1 0 0,0-1 0,-1 0 1,1 1-1,0-1 0,0 0 0,0 0 0,0 0 1,0-1-1,0 1 0,1 0 0,-1-1 1,1 1-1,-2-3-10,1 2 3,0-3-27,0 0 0,0 0 0,0 0 0,1 0 0,0 0 0,0 0 0,1-1 0,-1 1 0,1 0 0,1-1 0,-1 1 0,1-2 24,0-16-176,0 23 143,0 0 0,0 0-1,0 1 1,0-1 0,0 0 0,0 1-1,0-1 1,0 1 0,0-1-1,1 1 1,-1 0 0,0-1 0,0 1-1,0 0 1,0 0 0,1 0-1,-1 0 1,0 0 0,0 0 0,0 0-1,1 0 1,-1 0 0,0 1-1,1-1 34,33 6 23,-24 0-28,-1 0 1,1 1-1,-2 0 0,1 1 0,-1 0 1,1 1 4,26 22-12,5-2 0,31 25-24,-58-43 30,0 0 1,1-1-1,0-1 0,7 3 6,13 7-37,-32-16 116,-1 0-840,0-3-3002,-2 0 18</inkml:trace>
  <inkml:trace contextRef="#ctx0" brushRef="#br0" timeOffset="6300.735">1 867 1224,'0'0'1430,"0"0"-221,0 0-86,0 0 103,0 0-23,0 0-82,0 0-238,0 0-96,0 0-79,0 0-124,0 0-106,0 0-101,0 0-62,0 0-31,0 0 4,0 0-40,0 0-17,0 0-2,0 0-63,0 0-56,0 0-20,16 8 410,-3-1-394,1 0-1,0-2 1,0 0 0,1 0 0,-1-1 0,1-1-1,0-1 1,5 1-106,16 3 127,17 5-77,-29-6 101,0 0 0,1-2 1,-1 0-1,5-1-151,14-2 441,-1-2 0,0-2 0,37-7-441,27-14 528,-48 10-344,0 3 0,53-4-184,-62 10 167,-1-2 0,31-10-167,-29 6 193,1 2 0,16 1-193,98-16 162,-74 10-133,-47 8-2,-4 0 47,-1 2 1,34 1-75,58-2 72,-130 6-54,-1 0 35,0-5 188,-3 4-3990,-7 1 145</inkml:trace>
  <inkml:trace contextRef="#ctx0" brushRef="#br0" timeOffset="8463.093">325 1150 1512,'0'0'1307,"0"0"-231,0 0-118,0 0-18,0 0-49,0 0 51,0 0 91,0 0-47,0 0-83,0 0-95,0 0-143,0 0-195,0 0-136,0 0-28,0 0-10,0 0-33,0 0-21,0 0-32,0 0-33,23-15 378,-11 11-565,0 1 0,1 0 0,0 1 0,0 0-1,0 1 1,-1 0 0,1 1 0,0 1 0,6 0 10,-15 0-6,-1-1 0,0 0-1,1 1 1,-1 0 0,0 0 0,0 0-1,0 0 1,0 1 0,0-1 0,0 1-1,0-1 1,0 1 0,0 0 0,-1 0-1,1 1 1,-1-1 0,0 0 0,1 1-1,-1-1 1,0 1 0,-1 0-1,1 0 1,0 0 0,-1 0 0,1 0-1,-1 0 1,0 0 0,0 2 6,2 9 10,0 0 0,-1 0 0,0 0 0,-2 1 0,0 12-10,0-20 14,0-2-17,-1-1-1,0 0 1,0 1-1,0-1 1,0 0-1,0 0 1,-1 0-1,0 0 0,0 0 1,0 0-1,-1 1 4,-33 43-35,12-17 48,-27 41-85,93-80-551,-6-1 672,5-2 149,0 2 0,1 2 0,0 1-1,18 2-197,-59 4-10,-1 0-10,0 0-32,0 0-70,0 0-167,0 0-312,0 0-486,0 0-742,0-1-1341,0-1-2350</inkml:trace>
  <inkml:trace contextRef="#ctx0" brushRef="#br0" timeOffset="9146.025">819 1147 2633,'0'0'2276,"0"0"-902,0 0-485,0 0-222,0 0 112,0 0-58,0 7-178,-2 53 362,1-11 27,1 0 1,4 11-933,-2-52 35,0 0 1,0 0-1,1 0 1,0 0-1,1-1 0,0 1 1,0-1-1,0 0 0,1 0 1,0 0-1,1 0 1,-1-1-1,1 0 0,0 0 1,1-1-1,-1 0 0,1 0 1,0 0-1,1-1 0,-1 0 1,4 1-36,-9-4 25,0 0 0,0-1 0,0 1 0,1-1 0,-1 0 0,0 1 0,0-1 0,0 0 0,0 0 0,1 0 0,-1-1 0,0 1 0,0 0 0,0-1 0,0 1 0,0-1 0,0 0 0,0 0 1,0 0-1,0 0 0,0 0 0,0 0 0,-1 0 0,1-1 0,0 1 0,-1-1 0,1 1 0,0-2-25,4-5 65,-1 0 0,0 0 1,-1 0-1,1-1 0,-2 0 1,1-1-66,6-14 60,0 3-21,-1-1-1,-2-1 0,0 0 0,0-7-38,-4 17 63,-1-1 1,0 1-1,-1 0 1,-1-1-1,0 1 1,-1-1-1,0 1 1,-2-7-64,2 18 39,0-1 0,0 1 1,-1-1-1,1 0 0,-1 1 1,1 0-1,-1-1 0,0 1 1,0 0-1,0 0 0,0 0 0,0 0 1,0 0-1,-1 1 0,1-1 1,0 1-1,-1-1 0,0 1 1,1 0-1,-1 0 0,0 0 1,1 0-1,-1 1 0,0-1 1,-2 0-40,-12-1 100,0 0-1,1 1 1,-1 1 0,0 0-100,5 0 47,-4 1-122,0 0 0,0 1-1,0 1 1,-2 1 75,18-4-91,-1 1 1,1-1 0,-1 0-1,1 1 1,-1-1 0,1 1-1,-1-1 1,1 0-1,-1 1 1,1-1 0,-1 1-1,1 0 1,0-1-1,-1 1 1,1-1 0,0 1-1,0-1 1,-1 1 0,1 0-1,0-1 1,0 1-1,0 0 1,0-1 0,0 1-1,0 0 1,0-1-1,0 1 91,1 22-536,-1-17 255,2 22-1284,-1-1-1251</inkml:trace>
  <inkml:trace contextRef="#ctx0" brushRef="#br0" timeOffset="10490.381">2131 607 1016,'0'0'2023,"0"0"-737,0 0-218,0 0-213,0 0-190,0 0-175,-4 7-13,-1 0-244,2-1 132,0 0-1,-1-1 0,0 1 0,0-1 0,0 0 0,-3 2-364,6-6 684,1-1-80,0 0-114,0 0-39,0 0 22,0 0-90,0 0-155,0 0-120,0 0 0,0 0 31,0 0-17,0 0-16,0 0-12,0 0-12,0 0-12,0 0-19,49 0 411,0-2 0,-1-2 0,0-3 0,11-3-462,-45 6 37,-5 2-32,0 0 0,1 0 0,0 1 0,9 0-5,-19 1-101,0 0 0,0 0 0,0 0 0,0-1 0,0 1 0,0 0 0,0 0 0,0 0 0,0 0 0,1-1 0,-1 1 0,0 0 0,0 0 0,0 0 0,0 0 0,-1-1 0,1 1 1,0 0-1,0 0 0,0 0 0,0 0 0,0-1 0,0 1 0,0 0 0,0 0 0,0 0 0,0 0 0,0 0 0,0 0 0,-1-1 0,1 1 0,0 0 0,0 0 0,0 0 0,0 0 1,0 0-1,0 0 0,-1 0 0,1 0 0,0-1 0,0 1 0,0 0 0,0 0 0,0 0 0,-1 0 0,1 0 0,0 0 0,0 0 0,0 0 0,0 0 0,-1 0 0,1 0 1,0 0-1,0 0 0,0 0 101,-12 0-3865,-4 0-1554</inkml:trace>
  <inkml:trace contextRef="#ctx0" brushRef="#br0" timeOffset="10957.092">2028 875 5337,'0'0'1607,"0"0"-404,0 0-327,0 0-248,0 0-29,0 0 68,0 0 34,5 0 736,18-2-1029,-1-1 1,1-1-1,-1-1 1,0-2-1,0 0 1,-1-1-1,10-6-408,61-19 201,-75 27-198,-11 3-17,0 1 0,0 0 0,0 1-1,1-1 1,-1 1 0,3 0 14,-9 0-132,1 0 1,0-1-1,0 1 1,-1 0-1,1-1 0,-1 1 1,0-1-1,1 1 1,-1-1-1,0 1 1,0-1-1,0 1 1,0-1-1,0 1 1,0-1-1,0 1 0,0-1 1,-1 0 131,1-4-528,0-52-4321,0 32-310</inkml:trace>
  <inkml:trace contextRef="#ctx0" brushRef="#br0" timeOffset="11759.971">2051 344 2529,'0'0'1901,"0"0"-500,0 0-333,0 0-260,0 0-184,0 0-124,0 1-328,0-1 0,0 1 0,0 0 0,0-1 0,0 1-1,0 0 1,0-1 0,0 1 0,1-1 0,-1 1 0,0 0 0,0-1-1,1 1 1,-1-1 0,0 1 0,1-1 0,-1 1 0,1-1 0,-1 1-1,1-1 1,-1 1 0,1-1 0,0 1-172,5-5 160,1 0 1,-1 0-1,0 0 0,0-1 0,0 0 1,0 0-1,2-3-160,11-10 118,-11 11-112,-1 0-1,1 1 1,0 0-1,1 1 0,0-1 1,-1 2-1,2-1 1,-1 1-1,0 1 1,1-1-1,0 2 0,-1-1 1,1 1-1,0 1 1,9-1-6,-17 3-6,-1 0 1,0-1 0,1 1 0,-1 0 0,0-1-1,1 1 1,-1 0 0,0 0 0,0 0-1,0 0 1,0 0 0,0 0 0,0 1-1,0-1 1,0 0 0,0 0 0,-1 1 0,1-1-1,0 0 1,-1 1 0,1-1 0,-1 1-1,0 0 6,14 42 69,-12-36-48,2 11 26,-1-7-15,0 0 0,1 0 0,0 0 1,1 0-1,1 0-32,-4-11-7,-1 1-1,1-1 1,0 1 0,0-1-1,0 0 1,0 0-1,0 0 1,0 0 0,0 0-1,0 0 1,0 0-1,0-1 1,1 1 0,-1-1-1,0 0 1,0 1 0,1-1-1,-1 0 1,0 0-1,2-1 8,2 1 34,0 0 0,0-1 1,0 0-1,0 0 0,0 0 0,0-1 0,4-1-34,-3-2 12,0 1 1,0-1-1,0 0 1,0-1 0,-1 0-1,0 0 1,0 0-1,-1-1 1,0 1 0,0-1-1,4-8-12,9-28-4322,-17 38-275</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58.285"/>
    </inkml:context>
    <inkml:brush xml:id="br0">
      <inkml:brushProperty name="width" value="0.05" units="cm"/>
      <inkml:brushProperty name="height" value="0.05" units="cm"/>
    </inkml:brush>
  </inkml:definitions>
  <inkml:trace contextRef="#ctx0" brushRef="#br0">238 334 576,'0'0'723,"0"0"-158,0 0 97,0 0 205,0 0 22,0 0-90,0 0-51,0 0-128,0 0-77,0 0 44,0 0 13,0 0-26,0 0-22,0 0-52,0 0-63,0 0-14,0 0-7,0 0-11,0 0-11,0 0 11,0 0-9,-7 0 2937,-9 0-2609,-23-12-401,33 9-363,0 1 1,0 0 0,-1 0-1,1 0 1,-1 1-1,1 0 1,-7 0 39,11 1-26,-1 0 1,0 1-1,0-1 0,0 1 0,0-1 1,1 1-1,-1 0 0,0 0 1,1 0-1,-1 0 0,1 1 0,-1-1 1,1 1-1,-1-1 0,1 1 1,0 0-1,0 0 0,0 0 1,0 0-1,0 0 0,1 1 0,-1-1 1,0 0-1,1 1 0,0-1 1,0 1-1,0 0 0,0-1 1,0 1-1,0 0 0,0 0 26,-2 11-92,1 0 0,0 1 0,1-1 1,0 0-1,1 8 92,0-22-3,0 5-21,1-1 0,-1 1 0,1-1 0,0 0 0,0 1-1,0-1 1,0 0 0,1 0 0,0 0 0,0 0 0,0 0 0,0 0 0,1 0 0,-1-1 0,1 1 0,0-1-1,0 0 1,1 0 0,-1 0 0,0 0 0,1-1 0,0 1 0,-1-1 0,1 0 0,0 0 0,0 0 0,1 0 0,-1-1-1,0 0 1,0 0 0,1 0 0,-1 0 24,-1-1 17,0 0-1,0 1 0,0-1 1,-1 1-1,1 0 1,0 0-1,-1 0 0,1 0 1,-1 0-1,1 1 1,-1-1-1,1 1 1,-1 0-1,0-1 0,0 1 1,0 0-1,0 0 1,0 1-1,0-1 0,-1 0 1,1 0-1,-1 1 1,1 1-17,0 3 74,0 0 0,-1 1 0,1-1 0,-2 0 0,1 1 0,-1-1 0,-1 8-74,1 3 42,-2-17 3,-1 0 0,1-1 0,0 1 0,-1 0 0,1-1 0,-1 0 1,1 0-1,-1 0 0,1 0 0,-1 0 0,-1 0-45,3 0 22,-137 0 816,138-1-811,0-1-22,0 2-26,0 0-67,0 0-23,0 0-70,0 0-213,0 0-187,0 0-178,0 0-279,0 8-3955,0 1-1225</inkml:trace>
  <inkml:trace contextRef="#ctx0" brushRef="#br0" timeOffset="706.848">523 380 3409,'0'0'2315,"0"0"-924,0 0-292,0 0-171,0 0-123,0 0-59,3 3 4308,-3 2-5402,0 229 642,0-233-288,0-1-7,0 0-56,0 0-113,0 0-151,0 0-121,0 0-38,0 0 30,0 0 0,0 0-38,-6-1-3466,3-4-987</inkml:trace>
  <inkml:trace contextRef="#ctx0" brushRef="#br0" timeOffset="1087.999">449 129 912,'0'0'4915,"0"0"-3023,0 0-986,0 0-233,0 0-93,0 0 30,1 3 872,5 10-7771,0-3 5141,1 2-1169</inkml:trace>
  <inkml:trace contextRef="#ctx0" brushRef="#br0" timeOffset="1870.006">706 386 2697,'0'0'1265,"0"0"-222,0 0 136,0 0-97,0 0-156,0 0-128,-1 10-55,-4 156 4342,14-175-4486,-4-1-599,0-1 0,1 2 0,0-1 1,1 1-1,0-1 0,0 2 0,1-1 1,0 1-1,1 0 0,-1 1 1,1 0-1,1 1 0,0 0 0,-1 0 1,6-1-1,-14 6-12,1 0 0,-1 0 1,1 0-1,0 0 0,0 0 1,-1 1-1,1-1 0,0 0 1,0 1-1,0 0 0,-1-1 1,1 1-1,0 0 0,0 0 1,0 0-1,0 0 0,0 1 1,0-1-1,0 0 0,-1 1 1,1 0-1,0-1 0,0 1 1,-1 0-1,1 0 0,0 0 1,-1 0-1,1 0 0,-1 0 1,1 0-1,-1 0 0,1 1 1,-1-1-1,0 0 0,0 1 1,0-1-1,0 1 0,0 0 1,0-1-1,0 1 0,0 0 1,-1 0-1,1-1 0,0 2 12,7 18 56,-1 0 1,0 1-1,-2-1 0,0 1 0,0 18-56,-1 26-2237,-4-66 1078,0 0-842,0 0-1557</inkml:trace>
  <inkml:trace contextRef="#ctx0" brushRef="#br0" timeOffset="2870.034">388 37 1200,'0'0'2095,"0"0"-925,0 0-91,0 0-62,0 0-283,0 0-145,5 5-55,19 24 359,5-3 146,-29-26-895,26-3 1052,-15-11-933,-11 11 128,-8 7-243,5-2-167,1 0 0,-1 1 0,1-1 0,0 0 0,0 1 0,0 0 0,0-1 0,0 1 0,1 0 0,0 0 0,-1 0 0,1 0 0,0 0 0,0 1 0,0-1 0,1 0 0,-1 0 0,1 1 0,0-1 0,0 0 0,0 2 19,1-4 20,0 0-1,0 0 1,0-1-1,0 1 0,1 0 1,-1-1-1,0 1 1,0-1-1,0 0 1,1 1-1,-1-1 0,0 0 1,0 0-1,1 1 1,-1-1-1,0 0 1,1 0-1,-1-1 0,1 1-19,31-2 322,-31 1-306,0 0 0,0 0 1,0 0-1,0 0 0,0-1 0,0 1 0,0-1 1,0 1-1,-1-1 0,1 1 0,-1-1 0,1 0 0,-1 0 1,0 0-1,1 0 0,-1 0 0,0 0 0,0 0 1,-1 0-1,1 0 0,0-1 0,0-1-16,0-5-6,1-1 1,-1 1-1,-1-1 0,0-7 6,0 14-21,0 1 0,0 0-1,-1 1 1,1-1 0,-1 0-1,1 0 1,-1 1 0,0-1-1,0 0 1,0 1 0,0-1-1,0 1 1,0-1 0,0 1-1,0 0 1,-1-1 0,1 1-1,-1 0 1,1 0 0,-1 0-1,1 0 1,-1 0 0,1 0-1,-1 0 1,0 1 0,0-1-1,1 0 1,-1 1-1,0 0 1,0-1 0,0 1-1,1 0 1,-2 0 21,1 0-51,0-1 0,1 1 0,-1 0 0,0 0 0,0 0 0,0 0 0,1 0 0,-1 0 1,0 1-1,0-1 0,0 1 0,1-1 0,-1 1 0,0-1 0,1 1 0,-1 0 0,0 0 0,1 0 0,-1 0 0,1 0 0,-1 0 0,1 1 0,0-1 0,0 0 0,-1 1 0,1-1 0,0 1 0,0-1 0,0 1 0,1-1 1,-1 1-1,0 0 0,0-1 51,0 22-3410,1-20-639</inkml:trace>
  <inkml:trace contextRef="#ctx0" brushRef="#br0" timeOffset="3934.21">1412 80 1776,'0'0'1711,"0"0"-437,0 0-60,0 0-37,0 0-79,0 0-150,0 0-88,0 26 2318,0-24-3159,-6 247 1494,2-196-1261,-2 0-1,-3-1 0,-11 35-251,17-59 0,3-27-3,0-1 5,0 0-41,0 0-32,0 0-94,0 0-172,0 0-252,0-5-4716,0 2 1131</inkml:trace>
  <inkml:trace contextRef="#ctx0" brushRef="#br0" timeOffset="5014.625">1951 34 4385,'0'0'1731,"0"0"-427,0 0 1,0 0-193,0 0-143,0 0-56,0 0-115,0 0-156,0 0-91,-14 0 872,-107-12-1206,103 11-361,14 1 122,-1-1 1,1 1-1,0 0 0,-1 0 0,1 0 1,0 0-1,0 1 0,-1-1 0,1 1 1,0 0-1,0 1 0,0-1 1,0 1-1,-2 0 22,5 1 13,1 1-1,-1-1 1,1 0 0,0 0-1,0 0 1,0 0 0,0 1 0,0-1-1,1 2-12,0 3 23,0 37 52,0-29-62,0 1 0,-1-1-1,0 1 1,-2-1 0,0 1 0,-1-1-1,-2 8-12,5-24-23,0 0-1,0 0 0,1 1 0,-1-1 1,0 0-1,0 0 0,1 0 0,-1 0 1,0 1-1,1-1 0,-1 0 0,0 0 1,1 0-1,-1 0 0,0 0 1,1 0-1,-1 0 0,0 0 0,1 0 1,-1 0-1,0 0 0,1 0 0,-1 0 1,0 0-1,1 0 0,-1 0 0,0 0 1,1 0-1,-1 0 0,0-1 1,1 1-1,-1 0 0,0 0 0,0 0 1,1-1 23,22-5 125,-16 3-181,4 0 41,0 0 0,0 1 1,0 0-1,0 1 0,1 0 1,-1 1-1,0 0 0,1 0 1,-1 1 14,-10 0-2,-1 0 1,1-1-1,0 1 0,-1 0 1,1-1-1,-1 1 0,1 0 1,-1 0-1,1-1 1,-1 1-1,0 0 0,1 0 1,-1 0-1,0 0 1,0-1-1,0 1 0,0 0 1,1 0-1,-1 0 1,0 0-1,0 0 0,-1 0 1,1 0 1,0 30 118,-1-21-43,2-3-41,-2 1 0,1-1 0,-1 1 0,0-1 0,-1 1 0,1-1 0,-2 0 0,1 0 0,-1 0 0,0 0 0,0 0 0,-1-1 0,0 1 0,0-1 0,0 0 0,-1 0 0,0-1 1,0 1-1,-2 0-34,2 0 28,-1-1 1,1 0-1,-1-1 1,0 1-1,0-1 1,0 0-1,-1-1 1,1 0 0,-1 0-1,0 0 1,0-1-1,-3 1-28,-8 0 64,0 0 0,-1-2 0,0 0 0,-9-1-64,28 0-80,0 0-97,0 0-15,0 0-64,0 0-244,0 0-307,0 0-261,0 0-367,3 8-2467,3-2 945</inkml:trace>
  <inkml:trace contextRef="#ctx0" brushRef="#br0" timeOffset="5667.998">2021 285 4305,'0'0'2270,"0"0"-739,0 0-328,0 0-262,0 0-157,0 0-106,0 6-226,-1 18 46,-2 1-1,-1-1 1,-1 0 0,-3 8-498,1-6 314,1 0 0,2 1 0,0 0 0,2 12-314,1-37-1,1 0 0,0 0 0,0 0 0,0 1 0,0-1-1,1 0 1,-1 0 0,1 1 0,-1-1 0,1 0 0,0 0 0,0 0-1,0 0 1,0 0 0,0 0 0,0 0 0,0 0 0,1-1 0,-1 1 0,1 0-1,-1-1 1,1 1 0,0-1 0,-1 1 0,1-1 0,0 0 0,0 0-1,0 0 1,0 0 0,0 0 0,0 0 0,1-1 0,-1 1 0,0-1-1,0 1 1,0-1 0,1 0 0,-1 0 0,0 0 0,0 0 0,2 0 1,1 0 7,1 0 0,-1 0 0,1-1 0,-1 1 0,0-1 1,1-1-1,-1 1 0,0-1 0,0 0 0,0 0 0,0 0 1,0-1-1,0 1 0,0-1 0,-1 0 0,0-1 0,1 1 1,-1-1-1,-1 0 0,1 0 0,0 0 0,-1 0 0,0-1 1,2-4-8,4-4 10,0 0 0,-1-1 0,-1 0 0,0-1 0,-1 1 0,-1-1 0,0 0 0,-1-1 0,-1 1 0,0-1 0,-1 0 0,-1 0 0,0 1 0,-1-1 0,-1 0 0,-1 0-10,2 13 11,-1-1 1,1 1-1,-1 0 1,0 0 0,0 0-1,0 0 1,0 0-1,-1 0 1,1 0 0,-1 1-1,0-1 1,0 0-1,0 1 1,0-1 0,0 1-1,0 0 1,-1 0-1,1 0 1,-1 0 0,0 0-1,1 0 1,-1 1-1,0-1 1,0 1 0,0 0-1,0 0 1,-2 0-12,-9-2-714,1 0 0,-1 2 1,0 0-1,0 0 0,-12 2 714,6-1-2791,19 0 1487,1 0-577,0 0-775</inkml:trace>
  <inkml:trace contextRef="#ctx0" brushRef="#br0" timeOffset="6382.009">2422 34 4369,'0'0'1618,"0"0"-749,0 0-107,0 0 35,0 0-306,0 0-196,0 5 18,0 120 2360,1-125-2672,-1 0 1,0 1 0,0-1 0,0 0 0,1 1 0,-1-1 0,0 0 0,0 0-1,1 1 1,-1-1 0,0 0 0,1 0 0,-1 1 0,0-1 0,0 0 0,1 0 0,-1 0-1,1 0 1,-1 1 0,0-1 0,1 0 0,-1 0 0,0 0 0,1 0 0,-1 0-1,0 0 1,1 0 0,-1 0 0,1 0 0,-1 0 0,0 0 0,1 0 0,-1-1-1,0 1 1,1 0 0,-1 0 0,0 0 0,1 0 0,-1-1 0,0 1 0,1 0-1,-1 0 1,0 0 0,1-1 0,-1 1 0,0 0-2,18-11 136,-13 4-58,0 0 1,-1-1-1,0 1 0,0-1 0,0 0 0,-1 0 0,0 0 0,0 0 0,-1-1-78,-2 7 5,1-1-1,-1 1 0,0-1 1,1 1-1,-1-1 1,-1 1-1,1-1 0,0 0 1,-1 1-1,1-1 0,-1 1 1,0 0-1,1-1 0,-1 1 1,-1-1-1,1 1 1,0 0-1,0 0 0,-1 0 1,1 0-1,-1 0 0,0 0 1,0 0-1,1 0 1,-1 1-1,0-1 0,-1 1 1,1-1-1,0 1 0,0 0 1,-1 0-1,0-1-4,-2 1-19,1-1 0,-1 1-1,1 0 1,-1 0 0,1 1 0,-1-1-1,1 1 1,-1 0 0,0 0 0,1 0-1,-1 1 1,1 0 0,-1 0 0,1 0-1,-1 0 1,1 1 0,0 0 0,-1-1-1,1 2 1,0-1 0,0 0 0,1 1-1,-1 0 1,0 0 0,0 0 19,1 3 70,3-5-6260,0-1 915</inkml:trace>
  <inkml:trace contextRef="#ctx0" brushRef="#br0" timeOffset="8394.761">2368 992 2713,'0'0'1223,"0"0"-162,0 0-22,0 0 33,0 0 18,0 0-213,8-1 748,-7-1 4921,-2 0-6483,-1 1-1,1-1 0,0 0 0,-1 1 0,0 0 1,1-1-1,-1 1 0,0 0 0,1 0 1,-1 0-1,0 0 0,0 0 0,0 0 1,-1 0-63,-33-11 505,34 11-463,-35-10 313,0 2 0,0 1 1,0 2-1,-20 0-355,-108-8 589,45 3 203,-29 5-792,-76 17 320,-1 1 24,192-11-343,1 2 0,-22 6-1,22-4 33,0-1-1,-23 0-32,-18-5 46,-22 0-132,-49 8 86,37-1-4,-89-7 4,63-1-21,-87 2-315,220 0 256,-1-2-2,1 1 60,48 27-6823,-26-11 2799</inkml:trace>
  <inkml:trace contextRef="#ctx0" brushRef="#br0" timeOffset="10076.597">655 1249 2681,'0'0'2831,"0"0"-961,0 0-678,0 0-476,0 0-148,0 0 27,1-20 1961,-29 7-1963,-1 0 0,0 2 0,-1 1 0,0 2 0,-8 0-593,21 4 284,-1 2 1,1 0-1,-1 1 1,-14 1-285,32 0 13,-1 0 64,1 6-138,1 1 1,-1-1-1,1 0 0,0 1 0,1-1 0,0 3 61,6 8 12,-1 2 1,-1-1-1,2 10-12,-7-27-50,-1 0 0,1 0 0,0 0 0,-1 0-1,1 0 1,0 0 0,0-1 0,-1 1 0,1 0 0,0-1-1,0 1 1,0 0 0,0-1 0,0 1 0,0-1-1,0 0 1,0 1 0,0-1 0,1 0 0,-1 0 0,0 1-1,0-1 1,0 0 0,0 0 0,0 0 0,1 0 50,40-1 18,-27 0-59,-1 1 38,0 0-1,0 1 1,0 1 0,0 0-1,0 1 1,-1 0-1,1 1 1,-1 1 3,-9-4-1,1 1 1,-1 0 0,0 1-1,0-1 1,-1 1-1,1 0 1,0 0 0,-1 0-1,0 0 1,0 0 0,0 1-1,0-1 1,0 1-1,-1 0 1,1 0 0,-1 0-1,0 0 1,0 1 0,-1-1-1,1 0 1,-1 1-1,0-1 1,0 1 0,-1-1-1,1 1 1,-1 0 0,1 6 99,0 0-1,-1 1 1,0-1 0,-1 0 0,0 1 0,-1-1-1,0 1-98,1-9 19,0 0 0,0 0 1,-1-1-1,1 1 0,-1 0 0,1-1 0,-1 1 0,0-1 0,0 1 0,0-1 0,0 0 0,-1 0 1,1 0-1,-1 0 0,1 0 0,-1-1 0,1 1 0,-1-1 0,0 1 0,0-1 0,0 0 0,0 0 1,0 0-1,0-1 0,0 1 0,0-1 0,-2 0-19,-22 4 69,1-2 1,-1-2-1,1 0 0,-21-3-69,38-2-1677,8 5 1401,1-1-1,0 1 1,-1-1-1,1 1 1,0-1-1,0 1 1,0-1-1,-1 1 1,1-1-1,0 1 1,0-1-1,0 1 0,0-1 1,0 1-1,0-1 1,0 1-1,0-1 1,0 1-1,0-1 1,0 1-1,0-1 1,1 1-1,-1-1 1,0 1-1,0-1 1,0 1-1,1-1 1,-1 1-1,0-1 0,1 1 277,7-9-5085</inkml:trace>
  <inkml:trace contextRef="#ctx0" brushRef="#br0" timeOffset="11023.049">1046 1085 5065,'0'0'1115,"0"0"-269,0 0-72,0 0-135,0 0-53,0 0 70,7 0-27,4-1-403,-1 0 61,1 1 1,-1 0 0,0 1 0,9 1-288,-17-2 19,0 0 1,-1 1-1,1-1 1,0 0-1,-1 1 1,1-1-1,-1 1 1,1 0-1,0-1 1,-1 1-1,1 0 1,-1 0-1,0 0 1,1 0-1,-1 0 1,0 0-1,0 0 1,0 1-1,1-1 1,-1 0-1,-1 1 1,1-1-1,0 1 1,0-1-1,0 1 1,-1-1 0,1 1-1,-1 0 1,1-1-1,-1 1 1,0 0-1,0-1 1,1 1-20,-1 0 38,0 4 51,1 1-1,-1-1 1,-1 0-1,1 0 1,-1 1-1,0-1 1,0 0-1,-1 0 0,0 0 1,0 0-1,0 0 1,-1-1-1,1 1 1,-2-1-1,1 1-88,-147 201 316,145-199-295,0 1 1,0 0-1,1 0 0,0 0 0,0 1 0,1-1 0,0 1 1,1 0-1,0 0 0,1 0 0,0 0 0,0 0 0,1 0 0,1 4-21,-1-13 5,0 0-1,1 0 0,-1 0 1,0 0-1,1 0 0,-1 0 1,1 0-1,-1 0 0,1 0 1,0 0-1,-1-1 0,1 1 1,0 0-1,0 0 0,-1-1 0,1 1 1,0 0-1,0-1 0,0 1 1,0-1-1,0 1 0,0-1 1,0 0-1,0 1 0,0-1 1,0 0-1,0 1 0,0-1 1,0 0-1,0 0 0,0 0 1,1 0-5,42 1-7,-33-1 46,-8-1-32,1 1 1,0-1-1,-1 0 0,1 0 1,-1-1-1,1 1 1,-1-1-1,0 1 0,1-1 1,-1 0-1,0 0 0,0-1 1,-1 1-1,1-1 0,0 1 1,-1-1-1,1 0 0,-1 0 1,0 0-1,0 0 0,1-3-7,7-12 4,0 0 0,-1 0 0,2-11-4,-6 18-3,-2 3 33,0-1 1,0 1-1,-1-1 1,0 0 0,-1 1-1,0-1 1,0 0-1,-1 0 1,0 0-1,-1 0 1,0 1 0,-1-7-31,1 14 25,1-1 1,-1 1 0,0 0-1,0-1 1,0 1 0,-1 0-1,1 0 1,0 0 0,0-1-1,-1 1 1,1 0 0,0 1 0,-1-1-1,1 0 1,-1 0 0,1 1-1,-1-1 1,1 1 0,-1-1-1,-1 0-25,-38-6 95,30 6-46,8 1-27,-9-2-34,-1 0 0,1-1 0,-10-3 12,17 5-17,1-1 0,0 0 1,0 0-1,1 0 1,-1-1-1,0 1 1,1-1-1,-1 0 0,1 0 1,0 0-1,0-1 1,-2-2 16,2 2-7,0-1 0,0 1 0,0-1 0,1 0 0,0 0 0,0 0 0,0 0 0,1 0 0,0 0 0,-1-5 7,2 7-17,-1 0 0,1 0-1,0 0 1,0 0 0,1 0 0,-1 0-1,1 0 1,-1 0 0,1 0 0,0 0-1,0 0 1,0 1 0,1-1 0,-1 0-1,1 1 1,-1-1 0,1 1-1,0-1 1,1-1 17,49-47-925,2 3-1,6-2 926,-44 41-644,-8 13-101,-6 25-319,-2-17 1034,0 57-2421,0-42-194</inkml:trace>
  <inkml:trace contextRef="#ctx0" brushRef="#br0" timeOffset="11644.589">1377 1578 7242,'0'0'1917,"0"0"-440,0 0-225,0 0-288,0 0-234,0 0-138,0 0-92,0-9 73,0-47-498,0 55-91,0 1-60,0 0-60,0 0 141,0-83 2009,0 51-2469,0 26-132,0 22 246,0 101 333,0-71-2907,0-109-1438,0 31-612</inkml:trace>
  <inkml:trace contextRef="#ctx0" brushRef="#br0" timeOffset="12259.672">1701 1062 6553,'0'0'1821,"0"0"-1022,0 0-211,0 0-92,0 0-37,0 0 89,2 7 649,1 35-577,-2 0 1,-3 0-1,-1 0 0,-1-1 0,-4 7-620,-4 48 320,10-77-1682,1 26-7961,1-33 5382</inkml:trace>
  <inkml:trace contextRef="#ctx0" brushRef="#br0" timeOffset="13341.161">2131 1122 4185,'0'0'2480,"0"0"-978,0 0-376,0 0-298,0 0-213,0 0-91,-6-7 49,3 2-436,-1 0 1,0 1-1,0-1 0,0 1 0,-1 0 1,1 0-1,-1 0 0,0 1 0,0-1 1,0 1-1,0 1 0,-1-1 0,1 1 1,-1 0-1,0 0 0,0 0 0,0 1 0,0 0 1,0 0-1,0 0 0,-2 1-137,5 1 0,0-1-1,0 1 0,-1 0 1,1 0-1,0 1 0,0-1 1,0 0-1,1 1 0,-1 0 1,0 0-1,0 0 1,1 0-1,-1 0 0,1 0 1,0 1-1,0-1 0,0 1 1,0 0-1,0 0 1,1-1-1,-1 1 0,1 0 1,-1 2 0,-8 16-15,1 0 0,1 1 1,0 4 14,1-1 10,4-16-78,0 0-1,1 0 0,0 1 1,0-1-1,1 1 1,1 0-1,-1 0 69,2-9 1,-1 0-1,1 0 1,-1 0-1,1 0 1,0 0-1,-1 0 1,1 0 0,0 0-1,0 0 1,0 0-1,-1-1 1,1 1-1,0 0 1,0 0 0,0-1-1,0 1 1,0-1-1,0 1 1,1-1-1,-1 0 1,0 1 0,0-1-1,0 0 1,0 0-1,0 1 1,1-1-1,0 0 0,36 1 36,-35-2-31,-1 0 0,1 0 0,-1 0 0,1-1 0,-1 1 0,1-1 0,-1 1 0,0-1 0,0 0 0,0 0 0,0 0 0,0 0 0,1-2-5,25-36-27,-13 19-11,5-5 25,-2-1 0,4-9 13,-21 93 1882,-4-7-1776,-2 0 0,-3 0-1,-1-1 1,-6 12-106,-15 79 56,20-95-39,6-31-10,1 1 0,1 0 0,0 0 0,0 5-7,2-19-21,0-1-67,0 0-66,0 0-76,0 0 79,0-25-2105,0-2-3939,0 15-1152</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5.169"/>
    </inkml:context>
    <inkml:brush xml:id="br0">
      <inkml:brushProperty name="width" value="0.05" units="cm"/>
      <inkml:brushProperty name="height" value="0.05" units="cm"/>
    </inkml:brush>
  </inkml:definitions>
  <inkml:trace contextRef="#ctx0" brushRef="#br0">120 295 1512,'0'0'1067,"0"0"-333,0 0-45,0 0 26,0 0-62,0 0 32,1-1-520,0-1 10299,-3 2-8853,-10-2-1647,0 0 1,-1 1 0,1 1 0,-1 0 0,1 1 0,-7 1 35,17-2-13,1 1-1,-1 0 1,1-1 0,-1 1-1,1 0 1,0 0 0,-1 0-1,1 0 1,0 0 0,0 1-1,0-1 1,0 0 0,0 0-1,0 1 1,0-1 0,0 1-1,1-1 1,-1 1 0,0-1-1,1 1 1,-1-1 0,1 1-1,0-1 1,-1 1 0,1 0-1,0 0 15,-1 51-365,1-40 299,0-8 55,1 0-1,0 0 1,0 0-1,0 0 1,1 0-1,0 0 1,0 0-1,0-1 1,0 1 0,1 0-1,-1-1 1,1 0-1,0 0 1,2 1 10,0 2-131,1-1 0,0 0 0,1 0 0,-1 0 0,1-1 0,0 0 0,1 0 0,0-1 131,107 57 0,-114-59 3,1 0-1,-1 0 1,0-1-1,-1 1 0,1 0 1,0 0-1,-1 0 0,1 0 1,-1 1-1,1-1 0,-1 0 1,0 0-1,0 0 0,0 0 1,0 0-1,0 1-2,0 1 98,0 1-1,0-1 1,-1 0-1,1 0 1,-1 1-1,0-1 0,0 0 1,-2 3-98,1-5 33,0 1 1,0 0-1,0-1 0,-1 0 0,1 1 1,-1-1-1,0 0 0,0 0 1,0-1-1,0 1 0,0-1 1,0 1-1,0-1 0,0 0 1,-1 0-1,1 0 0,0-1 0,-1 1 1,1-1-1,0 0 0,-1 0 1,1 0-34,-8 0 66,-1-1 1,1 0 0,0-1 0,0 0 0,0-1 0,-1 0-67,2 2-813,10 1 678,0 0 1,-1 0-1,1 0 1,0 0-1,0 0 1,0 0-1,0 0 1,0 0-1,-1 0 1,1 0-1,0 0 1,0 0-1,0 0 1,0-1-1,0 1 1,0 0-1,-1 0 1,1 0-1,0 0 1,0 0-1,0 0 1,0 0-1,0 0 1,0 0-1,0-1 1,0 1-1,-1 0 1,1 0-1,0 0 1,0 0-1,0 0 1,0 0-1,0-1 1,0 1-1,0 0 1,0 0-1,0 0 1,0 0-1,0 0 1,0-1-1,0 1 1,0 0-1,0 0 1,0 0-1,0 0 1,0 0-1,0-1 1,0 1-1,0 0 1,0 0-1,0 0 1,1 0-1,-1 0 1,0 0-1,0-1 1,0 1-1,0 0 1,0 0 134,0-8-7341</inkml:trace>
  <inkml:trace contextRef="#ctx0" brushRef="#br0" timeOffset="504.133">421 384 5153,'0'0'1828,"0"0"-303,0 0-332,0 0-136,0 0-93,0 0-104,0 0-74,0 0 0,0 0-7,0 0-160,0 16 145,-3 271 391,3-286-1254,0-1-143,0-10-384,0-104-6198,0 93 3147</inkml:trace>
  <inkml:trace contextRef="#ctx0" brushRef="#br0" timeOffset="834.338">412 24 7058,'0'0'2048,"0"0"-608,0 0-360,0 0-151,0 0-129,0 0-144,0 0-232,0 0-208,0 0-152,0 0-64,0 0-48,0 0-304,0 0-520,0 0-200,0 11-1113,3 1-3024</inkml:trace>
  <inkml:trace contextRef="#ctx0" brushRef="#br0" timeOffset="1501.34">672 361 4457,'0'0'1910,"0"0"-459,0 0-407,0 0-297,0 0-128,0 0 86,0 6 27,1 60 489,0-5-295,-4 36-926,0-75 484,1-18 372,1-15-442,1-9-399,-1 9-39,1 1 0,0-1 1,1 0-1,0 0 0,1 1 1,2-8 23,-3 16-10,0-1 0,0 0 0,1 0 1,-1 1-1,1-1 0,-1 1 1,1-1-1,0 1 0,0 0 0,0-1 1,0 1-1,0 0 0,1 1 1,-1-1-1,1 0 0,-1 1 0,1-1 1,0 1-1,-1 0 0,1 0 1,0 0-1,0 0 0,0 0 0,0 0 1,0 1-1,0 0 10,7-2-36,-1 1 1,1 0-1,-1 1 1,1 0-1,-1 1 1,1-1-1,4 3 36,-9-2 1,1 1 1,-1-1-1,0 1 0,0 1 0,0-1 0,-1 1 0,1 0 0,0 0 0,-1 0 0,0 0 0,0 1 0,0 0 0,2 2-1,11 12 71,-1 1 0,0 1-1,-1 1 1,3 8-71,-17-26-389,0-1 0,-1 1 1,1 0-1,-1 0 0,0-1 0,0 1 0,0 0 1,0 0-1,0 0 0,-1-1 0,1 1 1,-1 0-1,0-1 0,0 1 0,0 0 0,0-1 1,0 1-1,-1-1 0,1 1 0,-1-1 1,0 2 388,-11 8-6606</inkml:trace>
  <inkml:trace contextRef="#ctx0" brushRef="#br0" timeOffset="2531.338">437 21 1504,'0'0'2029,"0"0"-594,0 0-336,0 0-298,0 0-111,0 0-24,0 0-139,0 0-197,-6-12 1714,5 12-2020,0 1-1,0-1 1,0 0-1,-1 1 1,1-1-1,0 1 1,0-1-1,0 1 1,0 0-1,0-1 1,0 1 0,0 0-1,0 0 1,0 0-1,0 0 1,1 0-1,-1 0 1,0 0-1,0 0 1,1 0-1,-1 0-23,-14 30-13,9-18 43,5-12-27,0 1 0,0-1 0,0 1-1,0-1 1,1 1 0,-1-1 0,0 1 0,1 0 0,-1-1 0,1 1 0,-1 0 0,1-1 0,0 1 0,0 0 0,0 0 0,0-1-1,0 1 1,0 0 0,0 0 0,1-1 0,-1 1 0,1 0 0,-1 0 0,1-1 0,-1 1 0,1 0-3,1-1 10,0 1 1,0-1 0,0 0-1,0 1 1,0-1 0,0 0-1,0 0 1,0 0 0,1-1-1,-1 1 1,0 0 0,0-1 0,1 0-1,-1 1 1,0-1 0,1 0-1,-1 0 1,3-1-11,-4 1 13,0 0 0,0 0 0,0 0 1,0 0-1,0-1 0,1 1 0,-1-1 0,0 1 1,0-1-1,0 1 0,0-1 0,0 1 0,-1-1 0,1 0 1,0 0-1,0 1 0,0-1 0,0 0 0,-1 0 1,1 0-1,0 0 0,0-1-13,0-1 24,1 0 0,0-1 0,-1 1 1,0-1-1,0 0 0,0 1 0,0-1 0,0 0-24,-1 0 14,1 1 0,-1-1 0,1 1 0,-1 0 0,0-1-1,0 1 1,-1-1 0,1 1 0,-1 0 0,1-1 0,-1 1 0,0 0 0,0 0 0,-1-1 0,1 1 0,-1 0-1,1 0 1,-1 0-14,-1 1 0,0 0-1,1 0 0,-1 1 0,0-1 0,0 1 0,0-1 1,0 1-1,0 0 0,-1 0 0,1 0 0,0 0 0,0 1 1,-1 0-1,1-1 0,0 1 0,-2 0 1,5 3-114,0 0 1,-1 1-1,1-1 0,1 0 1,-1 0-1,0 0 0,1 0 1,0 0-1,0 1 114,1-3-240,0 1 0,0-1 0,0 0 0,1 0 0,-1 0 0,0 0 0,1 0 0,-1 0 0,1-1 0,-1 1 0,1-1 0,1 0 240,12 1-3784</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9.203"/>
    </inkml:context>
    <inkml:brush xml:id="br0">
      <inkml:brushProperty name="width" value="0.05" units="cm"/>
      <inkml:brushProperty name="height" value="0.05" units="cm"/>
    </inkml:brush>
  </inkml:definitions>
  <inkml:trace contextRef="#ctx0" brushRef="#br0">329 376 4337,'0'0'1696,"0"0"-115,0 0-285,0 0-293,0 0-79,0 0-87,-10 8 1307,-26 55-1501,21-35-615,-1-1 0,-3 1-28,14-21 16,0 0 0,0-1 1,-1 0-1,0 0 1,0 0-1,0-1 1,-1 0-1,0 0 0,-7 3-16,8-6 24,1 0 0,-1-1 0,0 0 0,0 0 0,0-1 0,0 1 0,0-1 0,0-1 0,0 1 0,0-1 0,0 0 0,1 0 0,-1-1 0,-2 0-24,-24-5-5,30 7 4,0 0 0,0 0 0,0 0 0,1-1 1,-1 1-1,0 0 0,0-1 0,1 0 0,-1 1 0,0-1 0,1 0 0,-1 0 0,1 0 0,-1 0 0,1 0 0,0-1 0,-1 1 0,1 0 1,0-1-1,0 1 0,0 0 0,0-1 0,0 1 0,0-1 0,0 0 0,0 1 0,0-2 1,0-4-5,0 1-1,0-1 1,0 0-1,1 1 1,0-1 0,0 0-1,1 0 6,0-15 85,-1 14-93,0-1 0,1 1 0,0 0 0,0 0 0,1 0 0,0 0 1,0 0-1,2-1 8,-3 6-7,0-1 0,1 1 0,0 0 0,0 0 0,0 0 1,0 0-1,1 0 0,-1 1 0,1-1 0,-1 1 0,1-1 0,0 1 0,0 0 1,0 0-1,0 0 0,1 1 0,-1-1 0,0 1 0,4-2 7,-5 3-7,1 0 1,-1-1-1,1 1 0,-1 0 0,1 0 1,0 1-1,-1-1 0,1 1 1,-1-1-1,1 1 0,-1 0 0,0-1 1,1 1-1,-1 0 0,0 1 0,1-1 1,-1 0-1,0 1 0,0-1 0,0 1 1,0 0-1,-1 0 0,1 0 0,0-1 1,-1 2-1,1-1 7,8 11 8,0 0-1,-1 1 1,6 13-8,-3-5-12,11 15 12,-15-20 4,2-1 0,0-1 1,1 1-1,0-2 0,1 0 0,1 0 0,0-1 0,14 10-4,-13-12-309,25 17 427,-37-27-778,1 0 0,-1 0 1,0 0-1,1 0 0,-1 0 0,0-1 1,1 1-1,-1-1 0,3 1 660,-4-1-6723</inkml:trace>
  <inkml:trace contextRef="#ctx0" brushRef="#br0" timeOffset="713.031">842 367 5169,'0'0'2169,"0"0"-338,0 0-308,0 0-204,0 0-55,0 0-100,0 0-216,0 0-316,0 0-304,0 0-162,0 0-71,0 0-37,0 0-39,20 0 101,284 0 344,-302-1-576,0-1-1,0 1 1,-1-1-1,1 0 1,-1 0-1,1 0 1,-1 0 0,0 0-1,0 0 1,0 0-1,0 0 1,0 0 0,0 0-1,-1-1 1,1 0 112,2-5-745,3-16-2250,-6 9-2197,-3 11-987</inkml:trace>
  <inkml:trace contextRef="#ctx0" brushRef="#br0" timeOffset="1213.992">743 593 3513,'0'0'1986,"0"0"-518,0 0-196,0 0-125,0 0-68,0 0-62,0 0-104,0 0-164,0 0-123,13-9 670,52-16-667,1 2 0,0 3 0,51-7-629,-97 23-33,0 1-1,0 0 1,16 1 33,-37-24-5388,-4 18 668</inkml:trace>
  <inkml:trace contextRef="#ctx0" brushRef="#br0" timeOffset="2003.776">785 145 3209,'0'0'1188,"0"0"-292,0 0-278,0 0-45,0 0 223,0 0 155,0 0-67,0 0-118,0 0-51,0 0 15,7-7 604,0-1-1134,1 0-1,-1 1 1,1 0 0,1 0 0,-1 0-1,1 1 1,0 1 0,8-4-200,-14 8 8,-1 0 1,1 0 0,0 1-1,-1-1 1,1 1-1,0 0 1,0 0 0,0 0-1,-1 0 1,1 0-1,0 1 1,0-1 0,-1 1-1,1-1 1,0 1-1,-1 0 1,1 0-9,4 3 12,1 0-1,-1 1 1,-1-1 0,1 1-1,-1 1-11,-2-3 8,0 1 0,0-1 0,0 0 0,0 0 0,0-1-1,1 1 1,-1-1 0,1 0 0,0 0 0,-1 0 0,1-1 0,0 0 0,0 0-1,3 0-7,-5 0 16,0-1 0,1 0 0,-1-1 0,0 1 0,0-1-1,1 1 1,-1-1 0,0 0 0,0 0 0,0 0-1,0-1 1,0 1 0,0-1 0,0 1 0,-1-1 0,1 0-1,0 0 1,-1 0 0,0-1 0,1 1 0,-1-1-1,0 1 1,0-1 0,0 1 0,-1-1 0,1 0 0,-1 0-1,0 0 1,1-2-16,34-72-1211,-36 76 1091,1 1 0,-1-1 1,0 1-1,1-1 0,-1 1 0,1-1 0,0 1 0,-1 0 0,1-1 0,-1 1 0,1 0 1,0-1-1,-1 1 0,1 0 0,0 0 0,-1-1 0,1 1 0,0 0 0,-1 0 0,1 0 0,0 0 1,-1 0-1,1 0 0,0 0 0,-1 0 0,1 0 0,0 0 0,0 1 0,-1-1 0,1 0 0,-1 0 1,1 1-1,0-1 0,-1 0 0,1 1 0,-1-1 0,1 0 0,0 1 0,-1-1 0,1 1 0,-1-1 1,0 1-1,1 0 0,-1-1 0,1 1 0,-1-1 0,0 1 0,1 0 0,-1-1 0,0 1 1,0 0-1,1-1 120,6 17-4409</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23.083"/>
    </inkml:context>
    <inkml:brush xml:id="br0">
      <inkml:brushProperty name="width" value="0.05" units="cm"/>
      <inkml:brushProperty name="height" value="0.05" units="cm"/>
    </inkml:brush>
  </inkml:definitions>
  <inkml:trace contextRef="#ctx0" brushRef="#br0">308 416 624,'0'0'2542,"0"0"-760,0 0-537,0 0-271,0 0 51,0 0 12,0 0 42,0 0-101,0 0-145,0 0-80,0 0-37,0 0-74,0 0-96,0 0-143,0 0-119,0 0-8,0 0-5,0 0-34,0 0 1,0 0-25,0 0-19,0 0-41,0 0-30,13-12 165,-6 10-337,1 0 0,-1 0 0,1 0 0,0 1 0,-1 0 0,1 1 0,0-1 0,5 2 49,-11-1-13,1 1 0,0-1 1,-1 1-1,1 0 1,-1 0-1,1 0 1,-1 1-1,0-1 0,1 1 1,-1-1-1,0 1 1,0-1-1,0 1 0,0 0 1,0 0-1,0 0 1,0 1-1,-1-1 0,1 0 1,-1 0-1,0 1 1,0-1-1,0 1 0,0-1 1,1 2 12,4 16 82,0-1 1,-2 1-1,0 1 1,-1-1-1,-1 0 1,-1 1 0,0-1-1,-3 13-82,0-22 33,-1 1 1,0-1-1,0 1 0,-1-1 1,-1 0-1,0 0 0,-1-1 1,0 0-1,-5 7-33,-2 4 47,-7 13-24,-1-1-1,-2 0-22,15-23 3,0 0-1,0-1 0,-1 0 1,0 0-1,-1-1 0,0 0 1,0-1-1,-4 2-2,8-7-29,0 0 0,0 0 0,0 0 0,-1-1 0,1 0 0,0 0 0,-1-1 0,1 0 0,-1 0 0,1 0 1,-1-1 27,-13 1-72,19 0 78,-1 0 1,1 0-1,0 0 0,0-1 1,0 1-1,-1 0 1,1 0-1,0-1 0,0 1 1,0-1-1,0 1 1,-1-1-1,1 1 0,0-1 1,0 0-1,0 1 1,0-1-1,1 0 0,-1 0 1,0 0-1,0 1 1,0-1-1,1 0 1,-1-1-6,0 0 3,0 0 0,0-1 0,0 1 1,1 0-1,-1-1 0,1 1 1,-1 0-1,1-1 0,0 1 1,0-1-1,0 1 0,0-1-3,1-3-4,0 0 0,0 1 0,0-1 0,0 0 0,1 1 0,0-1 0,1 1 0,-1 0 0,1 0 0,1-2 4,1-1-19,2 1 1,-1-1-1,1 1 0,1 0 1,-1 1-1,1 0 0,0 0 1,0 0-1,1 1 0,0 0 1,-1 1-1,2 0 0,-1 1 1,0 0-1,1 0 0,0 1 1,-1 0-1,1 0 0,0 1 1,7 0 18,-14 2-8,1 0 0,-1-1 1,0 1-1,0 0 0,1 0 1,-1 1-1,0-1 0,0 1 0,0-1 1,-1 1-1,1 0 0,0 0 1,-1 0-1,3 2 8,37 41-17,-22-23 32,11 18-189,-29-38-361,-1 0 1,0 1-1,1-1 1,-1 1 0,0-1-1,-1 1 1,1-1 0,0 1-1,-1 0 1,1 1 534,-1-1-2731,3-3-1453</inkml:trace>
  <inkml:trace contextRef="#ctx0" brushRef="#br0" timeOffset="668.072">658 621 3729,'0'0'2820,"0"0"-889,0 0-568,0 0-374,0 0-137,0 0 11,-1 7-59,-9 68 882,3 0-1,2 39-1685,5-113 7,0 1-1,0-1 0,0 0 1,0 1-1,0-1 0,1 0 1,-1 0-1,0 1 0,1-1 1,-1 0-1,1 0 1,-1 0-1,1 0 0,-1 1 1,1-1-1,0 0 0,-1 0 1,1 0-1,0 0 0,0 0 1,0-1-1,0 1 1,0 0-1,0 0 0,0 0 1,0-1-1,0 1 0,0-1 1,1 1-1,-1-1 0,0 1 1,0-1-1,0 0 1,1 1-1,-1-1 0,0 0 1,1 0-1,-1 0 0,0 0 1,0 0-1,1 0 0,-1-1 1,0 1-1,0 0 0,1-1 1,-1 1-1,0 0 1,0-1-1,0 0 0,0 1 1,0-1-1,1 0 0,-1 1 1,0-1-1,-1 0 0,1 0 1,0 0-1,0 0 1,0 0-1,0 0 0,0-1-6,7-11 51,-1 0 0,-1 0-1,0-1 1,-1 1 0,0-1-1,-1-1 1,0 1 0,-2 0 0,2-10-51,0-29-200,-1 1 1,-3-3 199,0 42-59,0 12 27,0-1-1,0 1 1,0-1-1,0 1 1,0 0 0,0-1-1,0 1 1,0 0-1,-1-1 1,1 1-1,0 0 1,-1-1 0,1 1-1,-1 0 1,0-1-1,1 1 1,-1 0 0,0 0-1,0 0 1,0 0-1,0 0 1,0 0-1,0 0 1,0 0 0,0 0-1,0 0 1,0 1-1,0-1 1,-1 0 0,1 1-1,0-1 1,0 1-1,-1-1 1,1 1-1,0 0 1,-1-1 0,1 1-1,-1 0 1,1 0-1,0 0 1,-1 0 0,1 0-1,0 0 1,-1 1-1,1-1 1,0 0-1,-1 1 1,1-1 0,-1 1 32,-12 15-2439,12-12-3675,2-4 1827</inkml:trace>
  <inkml:trace contextRef="#ctx0" brushRef="#br0" timeOffset="1464.127">1184 176 4657,'0'0'1739,"0"0"-295,0 0-295,0 0-180,0 0 21,0 0-117,0 6-227,-2 9-359,-1 0 0,0 0 1,-1-1-1,-1 0 0,0 0 1,-1 0-1,-4 7-287,-19 51 516,18-35-416,3 1-1,1 0 1,2 0-1,1 0 1,2 1 0,2-1-1,2 4-99,-1-34 20,0-1 1,1 1-1,0-1 0,0 1 0,1-1 0,0 0 0,0 0 0,1 0 1,-1 0-1,2-1 0,-1 1 0,1-1 0,0 0 0,0 0 0,0-1 1,1 0-1,1 1-20,10 8-108,-1-2 1,1 0-1,1-1 1,0 0 0,18 6 107,-33-15-449,-2-2-4650,-1-2-681</inkml:trace>
  <inkml:trace contextRef="#ctx0" brushRef="#br0" timeOffset="2259.519">1733 422 744,'0'0'6602,"0"0"-4143,0 0-1260,0 0-330,0 0-343,0 0-160,-13 1 66,7 0-375,-6 0 112,1 0 0,-1 1 1,1 0-1,-1 1 0,1 1 1,0 0-1,1 0 0,-3 2-169,4-1 37,0-1-1,1 2 0,0 0 1,0 0-1,1 0 0,0 1 1,0 0-1,0 0 0,1 1 0,0-1 1,0 2-1,1-1 0,0 0 1,0 1-1,1 0 0,0 0 1,1 1-1,0-1 0,1 1 0,0-1 1,0 1-1,1 0 0,0 9-36,1-18 0,0-1-1,0 1 0,1 0 1,-1 0-1,0-1 0,1 1 0,-1 0 1,1 0-1,-1-1 0,1 1 1,-1 0-1,1-1 0,-1 1 1,1-1-1,0 1 0,-1-1 1,1 1-1,0-1 0,-1 1 1,1-1-1,0 0 0,0 1 0,0-1 1,25 9-25,-14-5 18,-1 0 21,-4-2-14,-1 1 0,1 0 0,0 0 0,-1 0 0,0 1 0,1 1 0,-6-4 7,1 1 1,0 0 0,0-1-1,-1 1 1,1 0 0,-1 0-1,0 0 1,0 0 0,0 0-1,0 1 1,0-1 0,0 0-1,0 0 1,-1 1 0,1-1-1,-1 0 1,1 1 0,-1-1-1,0 1 1,0 0-8,0-1 11,0-1 1,-1 0-1,1 0 0,0 0 1,0 1-1,-1-1 0,1 0 1,-1 0-1,1 0 1,-1 0-1,0 0 0,1 0 1,-1 0-1,0 0 0,0 0 1,1 0-1,-1 0 0,0 0 1,0 0-1,0-1 0,0 1 1,0 0-1,0-1 1,-1 1-1,1-1 0,0 1 1,0-1-1,0 1 0,0-1 1,-1 0-1,1 0 0,0 1 1,-1-1-12,-49 1-478,35-1-51,15 0 541,0-1 0,0 1-1,0 0 1,0 0 0,0-1 0,0 1 0,0 0-1,0-1 1,0 1 0,0-1 0,0 1 0,0-1 0,0 0-1,0 1 1,0-2-12,-3-3-2497,4 4-4963,9 3 4630</inkml:trace>
  <inkml:trace contextRef="#ctx0" brushRef="#br0" timeOffset="2597.129">1880 537 4321,'0'0'4302,"0"0"-2748,0 0-622,0 0 18,0 0-190,0 0-215,0 16-103,1 6-279,1-5 89,-2 1 0,0-1 0,-1 1 0,-2 9-252,-11 9 516,14-35-559,-1 1 0,0-1 0,0 1 1,0-1-1,0 0 0,0 1 0,0-1 0,0 0 0,0 0 0,0 0 0,-1 0 0,1 0 1,0 0-1,-1 0 0,1 0 0,-1 0 0,1-1 0,-1 1 0,1 0 0,-1-1 0,0 1 43,2-2-86,-1 1 0,0 0 0,1 0-1,-1-1 1,0 1 0,1 0 0,-1-1-1,0 1 1,1-1 0,-1 1 0,1 0-1,-1-1 1,0 0 0,1 1 0,0-1-1,-1 1 1,1-1 0,-1 1 0,1-1-1,0 0 1,-1 1 0,1-1 0,0 0-1,-1 0 1,1 1 0,0-1 0,0 0 86,-5-24-1941,5 20 1379,-4-31-3494</inkml:trace>
  <inkml:trace contextRef="#ctx0" brushRef="#br0" timeOffset="2945.182">1861 358 4849,'0'0'3305,"0"0"-2433,0 0-392,0 0-224,0 0-216,0 0-40,0 0-232,48-40-1112,-29 22-2561</inkml:trace>
  <inkml:trace contextRef="#ctx0" brushRef="#br0" timeOffset="3280.125">2002 667 5497,'0'0'2842,"0"0"-1226,0 0-393,0 0-180,0 0-217,0 0-195,0 11-123,0 44 33,0-55-330,0 0 38,0 0-97,3-10-86,9-6-81,0 0 1,1 1 0,1 0 0,1 1 0,0 0 0,0 1-1,2 1 1,1 0 14,-15 10-22,-1 0 1,1 0-1,0 1 0,0 0 0,1-1 1,-1 1-1,0 0 0,0 0 0,0 1 1,1-1-1,-1 1 0,0-1 0,1 1 0,2 1 22,-4-1-10,0 1-1,0-1 0,0 1 1,0 0-1,-1 0 1,1 0-1,0 0 0,-1 0 1,1 0-1,0 1 0,-1-1 1,1 0-1,-1 1 0,0-1 1,0 1-1,1 0 1,-1-1-1,0 1 0,0 0 1,-1 0-1,1 0 0,0-1 1,-1 1-1,1 1 11,5 20 89,-1 1 0,-1-1-1,-1 0 1,-2 1 0,0 17-89,-1 16-2299,-1-38-838,1-40-1169</inkml:trace>
  <inkml:trace contextRef="#ctx0" brushRef="#br0" timeOffset="3662.771">2650 251 7946,'0'0'1353,"0"0"-356,0 0-35,0 0-101,0 0-143,0 0-44,0 10-13,-2 66 429,3-39-922,-2 0 0,-2-1 0,-1 1 0,-3 8-168,-25 68 140,-18 36-140,36-90 468,11-41-3632,3-15-1593,0-16 145</inkml:trace>
  <inkml:trace contextRef="#ctx0" brushRef="#br0" timeOffset="4475.286">3173 303 7514,'0'0'3436,"0"0"-1967,0 0-301,0 0-180,0 0-302,0 0-268,-19 1-175,-60 3-94,71-4-126,1 0 0,0 0 0,-1-1 0,1 0 0,0 0 0,0-1-1,0 0 1,0 0 0,-2-1-23,4 1 169,0 0 0,0 0-1,0 1 1,-1 0 0,1 0 0,0 0-1,-5 1-168,10 23-170,-1-5 231,0 0 0,-1-1 0,-1 0 0,-1 1 0,-1-1 0,0 0 0,-1-1 0,-1 2-61,-9 16 126,-1-2 0,-1 0-1,-9 10-125,31-44-53,0-1-1,-1 1 1,1 0 0,0 1-1,0-1 1,1 1-1,-1-1 1,0 1-1,0 1 1,1-1 0,-1 1 53,62-8-133,-51 8 94,-10 0 20,-1-1 0,1 1 0,-1 0 0,1 1 0,-1-1 0,1 1 0,-1 0 0,4 1 19,-7-1-6,0 0 1,1 0 0,-1 0 0,0 0 0,0 0-1,0 0 1,0 0 0,1 0 0,-2 0 0,1 0-1,0 1 1,0-1 0,0 1 0,-1-1 0,1 0-1,0 1 1,-1-1 0,1 1 0,-1-1-1,0 1 1,0-1 0,1 1 0,-1 0 0,0-1-1,0 1 1,-1-1 0,1 2 5,1 4 4,-1 0 0,0 0-1,0 0 1,-1 0 0,0 0 0,0 0 0,0 0 0,-1-1-1,0 1 1,-1 0 0,1-1 0,-1 1 0,-1-1 0,1 0-1,-1 0 1,-3 4-4,-3 2 9,-1 0 0,0 0 0,0-1-1,-12 8-8,18-15-72,-1-1 0,1 0 0,0 0-1,-1 0 1,0 0 0,0-1 0,0 0-1,0 0 1,0-1 0,0 0 0,0 0-1,0 0 1,-5-1 72,10 0-69,0-1 0,0 1 0,-1-1 0,1 1 1,0-1-1,0 0 0,0 0 0,0 0 0,0 1 0,0-1 0,0 0 0,1 0 0,-1 0 0,0 0 0,0-1 1,1 1-1,-1 0 0,1 0 0,-1 0 0,1-1 0,-1 1 0,1 0 0,0 0 0,0-1 0,-1 1 0,1 0 0,0-1 1,0 1-1,0 0 0,1-1 69,-2-2-171,1 1 1,0 0 0,0 0-1,0 0 1,1 0-1,-1 0 1,1 0 0,-1 0-1,1-1 1,0 1-1,0 1 1,1-1 0,-1 0-1,1 0 171,4-4-926,1 2 1,0-1-1,0 1 0,1 0 0,0 0 926,9-5-4864</inkml:trace>
  <inkml:trace contextRef="#ctx0" brushRef="#br0" timeOffset="5060.125">3369 358 1688,'0'0'6878,"0"0"-4544,0 0-1479,0 0-297,0 0-144,0 0 18,-7 17 144,4-10-505,-9 22 527,1 1-1,1 1 1,-2 14-598,4-5 223,2-1-1,2 1 0,1 1 0,2-1 0,5 38-222,-4-76-14,0-1-1,1 0 0,-1 0 0,1 0 1,-1 0-1,1 0 0,-1 0 0,1 0 1,0 0-1,0 0 0,-1 0 1,1 0-1,0-1 0,0 1 0,0 0 1,0-1-1,0 1 0,0 0 0,0-1 1,0 1-1,0-1 0,0 1 1,0-1-1,1 0 0,-1 0 0,0 1 1,0-1-1,0 0 0,1 0 15,39 1-79,-32-1 126,-5 0-42,-1-1-1,1 0 1,0 0-1,-1 0 1,1 0-1,-1-1 1,0 1-1,1-1 0,-1 0 1,0 0-1,0 0 1,0-1-1,0 1 1,0-1-1,-1 1 1,1-1-1,-1 0 0,0 0 1,2-3-5,5-6-55,-1-1 1,-1-1 0,0 1-1,1-5 55,-1 1-68,-1-1 0,-1 0-1,0-1 1,-2 1 0,0-1 0,0-14 68,-1-27-135,-4-27 135,2 79-31,-1 0-1,0 0 1,0 1-1,0-1 1,-1 0 0,-1 1-1,-2-8 32,4 13-11,0 0 0,0 0 0,0-1 0,-1 1 0,1 0 0,-1 0 0,1 0 0,-1 1 0,0-1 0,1 0 0,-1 0 0,0 1 0,0 0 0,-1-1 0,1 1 0,0 0 0,0 0 1,0 0-1,-1 0 0,1 0 0,-1 1 0,1-1 0,-1 1 0,1-1 0,-1 1 0,-1 0 11,0 0-53,-1 0 1,1 1 0,0-1 0,-1 1 0,1 0-1,0 1 1,-1-1 0,1 1 0,0-1 0,0 1-1,0 1 1,-2 1 52,-40 35-1662,24-17-514,14-15-282,4-7-535</inkml:trace>
  <inkml:trace contextRef="#ctx0" brushRef="#br0" timeOffset="5705.125">3677 240 7298,'0'0'1632,"0"0"-724,0 0-262,0 0-54,0 0-26,0 0 32,0 30 900,1-24-1444,0 0 0,0 0 0,1 0 0,-1-1 0,2 1-1,-1 0 1,1-1 0,-1 1 0,1-1 0,1 0 0,-1 0 0,1 0 0,1 2-54,-3-5-8,0-1 0,0 1 0,0 0 0,0 0 0,0-1 0,0 1-1,0-1 1,0 0 0,1 1 0,-1-1 0,0 0 0,1 0 0,-1-1 0,3 2 8,-3-2-2,-1 0 0,1 0 0,0 0 0,-1-1 0,1 1 0,0 0 0,-1-1 1,1 1-1,0-1 0,-1 0 0,1 1 0,-1-1 0,1 0 0,-1 0 0,1 0 0,-1 0 1,0 0-1,1 0 0,-1 0 0,0 0 0,0-1 0,0 1 0,0-1 0,0 1 2,5-7-5,0 1 0,-1-1 0,0 0 0,0 0 0,-1-1 0,0 0 0,-1 1 0,0-1-1,0 0 1,-1-1 0,0 1 0,-1 0 0,0-1 0,0 1 0,-1-1 0,0 1 0,-1-2 5,1 10-11,-1 0 1,1 0 0,-1 0-1,0 0 1,1 0 0,-1 0 0,0 0-1,0 1 1,0-1 0,1 0-1,-1 0 1,0 1 0,0-1-1,0 1 1,0-1 0,0 1 0,0-1-1,-1 1 1,1-1 0,0 1-1,0 0 1,0 0 0,0 0-1,0 0 1,-1 0 0,1 0-1,-1 0 11,-41 0-606,31 0 313,10 0 237,0 0 0,0 0 0,0 0 0,0 1 1,0-1-1,0 0 0,0 1 0,0 0 0,0-1 0,1 1 0,-1 0 0,0 0 0,1 0 0,-1 0 0,0 0 1,1 0-1,-1 0 0,1 1 0,-1-1 0,1 1 0,0-1 0,0 1 0,0-1 0,0 1 0,0 0 0,0-1 1,0 1-1,0 0 0,1 0 0,-1 0 0,0 0 56,-1 8-804,1-1 0,0 0-1,0 1 1,1-1 0,0 10 804,0-5-1395,0 1-2256</inkml:trace>
  <inkml:trace contextRef="#ctx0" brushRef="#br0" timeOffset="6441.164">3885 0 4217,'0'0'2272,"0"0"-645,0 0-344,0 0-224,0 0-101,0 0-14,0 0-101,0 0-138,0 0-11,0 0-93,0 0-158,0 0-99,0 0-80,0 0-65,0 0-11,0 0-11,0 0-13,16 6 180,2 8-139,11 7 37,-1 1 1,-1 1-1,10 14-242,-29-29 8,-1 0 1,-1 1-1,1-1 1,-1 2-1,-1-1 1,0 1-1,0 0 1,-1 0-1,0 0 1,-1 0-1,0 1 0,-1-1 1,1 7-9,0 6 26,-2 1 0,0-1-1,-2 0 1,-1 1 0,0-1 0,-2 0 0,0 0 0,-2 0-1,-1-1 1,0 0 0,-5 8-26,-30 55-164,-2-3 0,-46 62 164,86-139-245,-1 0 0,1 0 0,-1 0 0,0 0 0,0-1 0,-4 3 245,5-4-497,0 0 0,0 0-1,0 0 1,1 1 0,-1-1-1,1 1 1,0 0 0,0 0-1,0 0 1,1 0 0,0 0-1,-2 5 498,-13 56-5117,14-47 2661</inkml:trace>
  <inkml:trace contextRef="#ctx0" brushRef="#br0" timeOffset="8356.964">0 1129 1872,'0'0'1609,"0"0"-442,0 0-135,0 0-215,0 0-140,0 0-4,0-1 1385,3-3 8633,2 3-11899,13 2 1390,1 1 0,0 1 0,10 3-183,36 5 262,93-2 102,58-8-363,-102-2 153,-89 0-82,0-2 1,0 0-1,0-2-71,57-7 104,8 8-64,-32 2 96,-1-2-1,-1-3 1,13-4-136,-2-3 166,0 3 0,0 3 0,1 3 0,12 3-166,-4 2 50,72 0 223,30-9-273,-90 4 513,0 4-513,57-2 159,71-13-76,250-8 62,-256 25-90,220-3 328,-10-6 24,-390 7-369,-1-2 0,19-4-38,-19 2 5,0 1 0,20 1-5,-41 3-11,-1 1 0,0-2-1,0 1 1,1-1 0,-1 0 0,0-1-1,0 0 1,0 0 0,2-1 11,-9 3-80,1-1 0,-1 1-1,0 0 1,0-1 0,1 1 0,-1 0 0,0-1 0,0 1-1,0-1 1,0 1 0,0 0 0,0-1 0,1 1 0,-1-1 0,0 1-1,0 0 1,0-1 0,0 1 0,0-1 0,0 1 0,-1-1-1,1 1 1,0 0 0,0-1 0,0 1 0,0 0 0,0-1-1,-1 1 1,1-1 0,0 1 0,0 0 0,-1-1 0,1 1 0,0 0-1,0-1 1,-1 1 0,1 0 0,0 0 0,-1-1 0,1 1-1,0 0 1,-1 0 0,1 0 80,-18-11-2406,17 10 1817,-24-13-5591</inkml:trace>
  <inkml:trace contextRef="#ctx0" brushRef="#br0" timeOffset="9737.013">966 1377 224,'0'0'692,"0"0"-234,0 0-180,0 0-88,0 0 42,0 0-4,6 0 27,-1 1-219,33-1 1415,-36 0-992,0-1-1,0 1 1,0 0 0,0-1 0,0 1 0,-1-1 0,1 0 0,0 0-1,0 0 1,-1 0 0,1 0 0,0 0-459,-1 1 1167,-1 0-101,0 0-121,0 0-109,0 0-61,0 0 47,0 0 2,0 0-24,0 0-65,0 0-102,0 0-93,0 0-138,-46 1 700,23 0-1311,-1-1 0,1-1 0,0-1 0,-14-3 209,36 6-18,1-1 0,-1 0 0,0 1-1,1-1 1,-1 1 0,1-1 0,-1 1-1,0 0 1,1-1 0,-1 1 0,1 0-1,-1-1 1,1 1 0,0 0-1,-1-1 1,1 1 0,0 0 0,-1 0-1,1-1 1,0 1 0,0 0 0,0 0-1,0 0 1,0-1 0,0 1-1,0 0 1,0 0 0,0 0 0,0 0 18,0 2-37,-6 49 94,2 0 1,4 36-58,0-62 142,0-26-47,0 0-5,0 0 9,0 0 0,0 0-66,0 0-18,0 0-10,0 0-16,0 0-11,220-5-561,-217 4 562,0 1-1,-1 0 0,1 0 1,0 0-1,0 1 1,-1-1-1,1 1 1,0-1-1,-1 1 1,1 0-1,0 0 22,-3 0-8,1 0-1,0 0 1,-1 0 0,1 0-1,-1 0 1,1 0-1,-1 0 1,1 0-1,-1 0 1,0 0 0,1 0-1,-1 0 1,0 0-1,0 0 1,0 0 0,0 1-1,0-1 1,0 0-1,0 0 1,0 0-1,-1 0 1,1 0 0,0 0-1,-1 0 1,1 0-1,0 0 1,-2 1 8,1 1 17,0 0-1,-1-1 1,0 1 0,0-1 0,0 1 0,0-1-1,0 0 1,0 1 0,-1-1 0,1 0-1,-1-1 1,1 1 0,-1 0 0,0-1-1,0 1 1,0-1 0,-2 1-17,-6 2 23,1 0 1,-1-1-1,0 0 1,-4 0-24,-58 0-1038,72-3 601,1 0-121,0 0-121,0 0-45,0 0-100,8-21-3299,3 4 1081</inkml:trace>
  <inkml:trace contextRef="#ctx0" brushRef="#br0" timeOffset="10789.126">1415 1268 8058,'0'0'1452,"0"0"-652,0 0-238,0 0 114,0 0 89,0 0-178,14-1-204,120-7 689,-134 8-1054,1 1-1,0-1 1,0 0 0,0 1-1,0 0 1,0-1-1,-1 1 1,1-1 0,0 1-1,0 0 1,-1-1 0,1 1-1,0 0 1,-1 0-1,1 0 1,-1 0 0,1-1-1,-1 1 1,0 0 0,1 0-1,-1 0 1,0 0-1,0 0 1,1 0 0,-1 0-1,0 0 1,0 0-1,0 0 1,0 0 0,0 0-1,0 0 1,-1 0 0,1 0-18,-4 42 896,1-32-769,0 0 1,-1 0-1,0 0 1,-1 0-1,0-1 0,-5 8-127,-43 60 191,27-42-145,-1 2-27,15-24 36,1 1-1,1 1 1,0-1-1,1 1 1,1 1-1,0 0 1,1 0-1,-2 12-54,8-25 16,0 0-1,0 0 1,1 0-1,0 1 1,0-1-1,0 0 1,0 0-1,1 0 1,-1 0-1,1 0 1,0 2-16,0-4 5,0-1 0,0 1 0,0 0 0,0 0 0,1-1 0,-1 1 0,0-1 0,1 1 1,-1-1-1,1 0 0,-1 1 0,1-1 0,0 0 0,-1 0 0,1 0 0,0 0 0,0-1 0,0 1 0,0 0 1,0-1-1,0 1 0,1-1-5,15 4 44,1-2 0,-1 0 0,1-1 1,0-1-1,-1-1 0,2-1-44,-18 1 11,1 0 0,0 0 0,0 0 0,-1-1 0,1 1 0,-1-1 0,1 1-1,-1-1 1,0 0 0,1 0 0,-1 0 0,0-1 0,0 1 0,-1 0 0,1-1 0,0 1 0,-1-1 0,1 1-1,-1-2-10,23-52 47,-19 43-47,-2 1 0,1-1 0,-2 0 0,0 0 0,0 0 0,-2 0 0,1 0 1,-2 0-1,1 0 0,-2-2 0,1 12 6,1 0-1,-1 0 1,0 0 0,0 1-1,0-1 1,-1 0 0,1 0-1,-1 0 1,0 1 0,1-1-1,-1 1 1,0 0 0,0-1-1,-1 1 1,1 0 0,0 0-1,-1 0 1,1 1 0,-3-2-6,-4-1 0,0 0 1,0 1-1,-1 0 0,1 0 1,-7 0-1,10 2-3,0 0 0,0 0 0,0-1 0,0 1 0,0-2 0,1 1-1,-1 0 1,1-1 0,-1 0 0,1-1 0,0 1 0,-4-5 3,1 1 6,0-1 0,-1 1 0,0 1 0,-9-6-6,12 8-13,-1 0-1,0 0 1,1-1 0,0 0 0,0-1 0,0 1 0,1-1 0,0 0-1,0-1 1,0 1 13,4 3-25,0-1 0,-1 1 0,1 0 0,1-1-1,-1 1 1,1-1 0,-1 1 0,1 0 0,0-1 0,0 1-1,0-1 1,1 1 0,-1-1 0,1 1 0,0-1 0,0 1 25,1-4-27,0 1 0,0 1 1,1-1-1,-1 0 0,1 1 0,1-1 1,-1 1-1,1 0 27,0-1-143,1 1-1,-1 0 1,1 0-1,0 0 1,1 1-1,-1 0 1,1 0-1,-1 0 1,1 1-1,0 0 1,1 0-1,-1 0 1,1 1-1,-1 0 1,1 0-1,-1 1 1,1-1-1,0 1 1,0 1-1,4 0 144,-9 0-99,-1 0 0,0 1-1,0 0 1,0-1 0,0 1 0,0 0 0,0-1-1,0 1 1,0 0 0,0 0 0,-1 0 0,1 0-1,0 0 1,0 0 0,-1 0 0,1 0 0,0 0-1,-1 0 1,1 0 0,-1 0 0,0 1 0,1-1-1,-1 0 1,0 0 0,0 1 0,0-1 0,0 0-1,0 0 1,0 0 0,0 1 0,0-1 99,1 4-510,2 22-3234,1-1-3154</inkml:trace>
  <inkml:trace contextRef="#ctx0" brushRef="#br0" timeOffset="11351.998">1832 1854 8362,'0'0'2122,"0"0"-940,0 0-573,0 0-236,0 0-14,0 0 21,0-4-23,0-73 1,-10 94-8,4 14 393,6-30-656,0-1 50,0-14 131,1-13-548,1 0-1,2 1 1,1-5 280,-1 103-2922,-4-44-115,0-9-3177</inkml:trace>
  <inkml:trace contextRef="#ctx0" brushRef="#br0" timeOffset="11925.06">2185 1265 5721,'0'0'2002,"0"0"-540,0 0-267,0 0-86,0 0-141,0 0-178,6-8 716,1 4-41,-7 332-152,0-185-8474,0-137 3512</inkml:trace>
  <inkml:trace contextRef="#ctx0" brushRef="#br0" timeOffset="12832.124">2637 1250 7410,'0'0'1488,"0"0"-405,0 0-246,0 0-270,0 0-37,0 0 15,-1-10 20,-4-32-68,5 40-423,-1 0 0,1 0 0,0 0 0,-1 1 0,1-1 1,-1 0-1,0 0 0,0 1 0,0-1 0,0 0 0,0 1 1,0-1-1,0 1 0,0-1 0,0 1 0,-1 0 1,1 0-1,-1-1 0,1 1 0,-1 0 0,1 0 0,-1 0 1,0 0-1,-1 0-74,-1 0 145,-1 0 1,0 0-1,1 1 1,-1-1-1,0 1 1,0 0-1,-3 1-145,-4-1 19,8 0-29,0 1 0,0 0 0,0 0 0,0 1 0,1-1 0,-1 1-1,0 0 1,1 0 0,-1 0 0,1 0 0,0 1 0,-1-1 0,1 1-1,0 0 1,1 0 0,-1 0 0,0 0 0,1 0 0,-1 3 10,-8 9-56,1 1 1,1 0 0,-5 13 55,12-24-9,0 0 0,0 0 0,0 0 0,1 0 0,0 0 0,0 0 0,0 1 0,1-1 0,0 0 0,0 0 0,0 1 0,1-1 0,-1 0 0,1 0 0,0 1 0,1-1 0,-1 0 0,3 4 9,-2-5-2,0-1 1,0 1 0,0-1-1,0 0 1,1 0 0,-1 0-1,1 0 1,0-1 0,0 1 0,0-1-1,0 1 1,0-1 0,1 0-1,-1-1 1,1 1 0,-1 0-1,1-1 1,0 0 0,-1 0 0,1 0-1,0 0 1,0 0 0,0-1-1,0 0 1,3 0 1,-3 0-11,1 0 0,-1 0-1,0-1 1,1 1 0,-1-1 0,0 0 0,0 0-1,1-1 1,-1 1 0,0-1 0,0 0 0,0 0-1,3-3 12,0-1-32,0 0-1,-1 0 1,0-1-1,0 0 0,0-1 1,0 0 32,2-3-25,1-1 27,1-1 0,-2-1 0,1 0-1,-2 0-1,-7 14 37,0 0 0,0 1 0,0-1-1,0 0 1,0 0 0,1 0 0,-1 0-1,0 0 1,0 0 0,0 0 0,0 0-1,0 0 1,0 0 0,0 0 0,0 0 0,1 0-1,-1 0 1,0 0 0,0 0 0,0 0-1,0 0 1,0 0 0,0 0 0,1 0-1,-1 0 1,0 0 0,0 0 0,0 0-1,0 0 1,0 0 0,0 0 0,0 0 0,1 0-1,-1 0 1,0 0 0,0 0 0,0 0-1,0 0 1,0 0 0,0 0 0,0 0-1,0-1 1,0 1 0,0 0 0,1 0-1,-1 0 1,0 0 0,0 0 0,0 0 0,0 0-1,0 0 1,0-1 0,0 1 0,0 0-1,0 0 1,0 0 0,0 0 0,0 0-1,0 0 1,0 0 0,0-1 0,0 1-1,0 0 1,0 0 0,0 0-37,2 15 376,-4 26-574,-19 75 286,-5 0 0,-15 29-88,35-112-1184,5-1-8737,1-23 3087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5.140"/>
    </inkml:context>
    <inkml:brush xml:id="br0">
      <inkml:brushProperty name="width" value="0.05" units="cm"/>
      <inkml:brushProperty name="height" value="0.05" units="cm"/>
      <inkml:brushProperty name="color" value="#E71224"/>
    </inkml:brush>
  </inkml:definitions>
  <inkml:trace contextRef="#ctx0" brushRef="#br0">1 351 208,'0'0'723,"0"0"-276,0 0-207,1 0-136,8 0-80,0 1-2461,-5 4 10237,-2-2-1178,3-2-5838,402-1 3337,-382 0-3966,0-1-1,0-1 1,0-1 0,0-1-1,-1-1 1,20-7-155,-18 1 176,-2-1 1,0-1-1,15-11-176,-9 5 25,-5 6-6,-19 10-8,1 0 1,-1 0 0,0-1 0,0 0 0,0 0 0,0 0-1,-1-1 1,0 0 0,4-4-12,29-42 313,-22 33-305,21-28 0,-30 35-10,5-2-4,-9 12 5,-3 1-6,0 0-1,0 0 0,0 0 2,1-4 5,0 1-1,1 0 1,-1 0 0,0-1 0,1 1 0,0 0 0,0 0 0,0 0-1,0 1 1,0-1 0,1 0 0,-1 1 0,1-1 1,1-2-9,0 2-648,2-4 1511,-5 6-3656,0 2-3320,-1 2 1741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9.003"/>
    </inkml:context>
    <inkml:brush xml:id="br0">
      <inkml:brushProperty name="width" value="0.05" units="cm"/>
      <inkml:brushProperty name="height" value="0.05" units="cm"/>
      <inkml:brushProperty name="color" value="#E71224"/>
    </inkml:brush>
  </inkml:definitions>
  <inkml:trace contextRef="#ctx0" brushRef="#br0">4 65 488,'0'0'668,"0"0"-58,0 0-54,0 0 3,0 0 31,0 0-25,-1 1-719,-1 1 7432,19-8-6960,0 1 1,1 1-1,-1 1 1,1 1-1,0 0 1,15 1-319,-32 41 419,0-14-329,0-18-61,-1 0 0,0 0 0,0-1 0,-1 1 0,1 0 0,-2 0-29,1-4-213,1-4 235,0 1 0,0-1-1,0 0 1,0 0 0,0 1 0,0-1 0,0 0 0,0 0 0,0 1 0,0-1 0,0 0 0,0 0-1,0 0 1,-1 1 0,1-1 0,0 0 0,0 0 0,0 0 0,0 1 0,0-1 0,-1 0-1,1 0 1,0 0 0,0 0 0,0 0 0,-1 1 0,1-1 0,0 0 0,0 0 0,-1 0-1,1 0 1,0 0 0,0 0 0,-1 0 0,1 0 0,0 0 0,0 0-22,-34 1 988,34-1-986,-1 0 4,1 0 2,0 0 0,0 0 0,0 0 0,0 0 0,0 0 0,0 0 0,0 0 0,-9 0-31,6 0-72,8 0 55,-3 0 39,0 0 0,-1 0 0,1 0 0,0 0 0,-1 0 1,1 1-1,0-1 0,-1 1 0,1-1 0,-1 1 0,1-1 1,-1 1-1,1 0 0,-1 0 0,1 0 0,-1 0 0,0 0 1,1 0-1,-1 0 0,0 1 1,16 32 72,-17-33-65,3 7 27,-1 1-1,0-1 0,0 0 0,-1 1 1,0-1-1,0 1 0,-1-1 1,-1 4-34,1 0 111,-1-9-99,1-1 0,-1 0 1,0 1-1,-1-1 1,1 0-1,0 0 1,-1 0-1,1 0 0,-1 0 1,1 0-1,-1-1 1,0 1-1,0 0 0,0-1 1,0 1-1,0-1 1,0 0-1,0 0 0,0 0 1,-1 1-13,-17-2-31,16 1 25,0 0 0,0-1 0,0 0 0,0 0-1,0 0 1,0 0 0,0-1 0,0 1-1,0-1 1,0 0 0,0-1 0,1 1 0,-1 0-1,0-1 1,1 0 0,-1 0 0,-1-1 6,-4-4-318,-4-4 420,9-1-4927,5 12 1207,6 0-2944</inkml:trace>
  <inkml:trace contextRef="#ctx0" brushRef="#br0" timeOffset="1360.982">279 99 2216,'0'0'1854,"0"0"-411,0 0-208,0 0-220,0 0-145,0 0-93,0-2 1344,0 5-1771,-3 251 933,3-254-1270,1 1 0,-1 0 0,1-1-1,0 1 1,-1-1 0,1 1 0,0-1 0,-1 1-1,1-1 1,0 0 0,0 1 0,-1-1 0,1 0-1,0 1 1,0-1 0,0 0 0,-1 0 0,1 0-1,0 0 1,0 0 0,0 0 0,0 0 0,-1 0-1,2 0-12,29 0 211,-25 0-193,0 0-35,-4 0 29,0 0 0,0 1 0,0-1 0,0 0-1,0 0 1,0 0 0,0 0 0,0 0 0,0-1 0,0 1 0,0-1-1,0 1 1,-1-1 0,1 0 0,0 1 0,0-1 0,-1 0-1,1 0 1,0 0 0,-1 0 0,1-1 0,-1 1 0,1 0 0,-1-1-1,0 1 1,0-1 0,1 1 0,-1-2-12,45-91 140,-41 83-162,-3 7 78,-1 1 1,1 0-1,-1 0 0,0-1 0,0 1 1,0-1-1,-1 1 0,1-1 1,-1 1-1,0-1 0,0 1 0,0-1-55,0-9 128,1 1-63,-2 1 0,1-1 0,-1 1 0,-1-3-66,1 10 5,0 0 1,-1 0 0,1 0-1,-1 0 1,0 1-1,0-1 1,0 0-1,0 1 1,0 0-1,-1-1 1,0 1-1,1 0 1,-4-2-6,4 3-37,-1 0-1,1 0 1,-1 1 0,0-1 0,1 0 0,-1 1-1,0 0 1,0 0 0,0 0 0,0 0-1,0 0 1,-1 1 0,1 0 0,0-1-1,0 1 1,0 0 0,0 0 0,-4 1 37,-1-1-402,7 0 326,1 0 57,0 0 6,0 0 0,0 0 0,0 0 1,0 0-1,-1-1 0,1 1 0,0 0 0,0 0 0,0 0 1,-1 0-1,1 0 0,0 0 0,0 0 0,-1 0 0,1 0 1,0 0-1,0 0 0,0 0 0,-1 0 0,1 0 0,0 0 1,0 1-1,0-1 0,0 0 0,-1 0 0,1 0 0,0 0 1,0 0-1,0 0 0,0 0 0,-1 1 0,1-1 0,0 0 0,0 0 1,0 0-1,0 0 0,0 1 0,0-1 0,-1 0 0,1 0 1,0 0-1,0 1 0,0-1 0,0 0 0,0 0 0,0 0 1,0 1-1,0-1 13,-8 10-363,-5 18-554,11-23 246,-1-1 0,1 1 0,0 0 0,0 0 0,1 0 0,-1 0 0,1 0 0,0 0 0,1 1 0,-1 4 671,1 3-1464,0-2-309</inkml:trace>
  <inkml:trace contextRef="#ctx0" brushRef="#br0" timeOffset="2634.741">589 0 1768,'0'0'1914,"0"0"-636,0 0-439,0 0-195,0 0 11,0 0 43,0 0 13,0 0-23,0 0-12,0 0-58,0 0-94,0 0-77,0 0-58,-11 6 293,6 3-688,0 2 0,0-1 0,1 1 0,0-1 0,1 1 0,0 0 0,1 0 0,0 1 0,1-1 0,0 0 0,1 1 0,1 5 6,-1-16 0,1 0 0,-1 0 0,1 1 0,-1-1 0,1 0 0,0 0 0,0 0 0,-1 0 0,1 0 0,0 0 0,0 0 0,0 0 0,0 0 0,0 0 0,0-1 0,0 1 0,1 0 0,-1-1 0,0 1 0,0-1 0,0 1 0,1-1 0,-1 0 0,0 1 0,1-1 0,33 6 88,-32-6-75,-1-1 0,1 1 0,0-1 0,-1 0 0,1 0 0,-1-1 0,1 1 0,-1 0 0,0-1 0,0 1 0,1-1 0,-1 0 0,0 0 0,0 0 0,-1 0 0,1 0 0,0 0 0,-1 0 0,1-1 0,-1 1 0,0 0 0,0-1 0,0 1 0,0-1-13,22-29 120,-21 28-41,-1 0 1,1-1-1,-1 1 1,0 0 0,0 0-1,0-1 1,0 1-1,-1-1 1,0 1 0,0-1-1,0 1 1,0 0-1,-1-1 1,0 0-80,0-14 175,1 19-150,0-1 0,0 1 0,0-1 0,0 0 0,-1 1 0,1-1 0,0 1-1,-1-1 1,1 0 0,0 1 0,-1-1 0,1 1 0,-1-1 0,1 1 0,0 0-1,-1-1 1,1 1 0,-1-1 0,1 1 0,-1 0 0,0-1 0,1 1 0,-1 0 0,1 0-1,-1-1 1,0 1 0,1 0 0,-1 0 0,1 0 0,-1 0 0,0 0 0,0 0-25,-27-2 356,23 2-538,4 0-20,1 0-52,0 0-99,0 0-93,0 0-123,0 0-270,0 0-689,0 1-1566,0 2-2435</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39.765"/>
    </inkml:context>
    <inkml:brush xml:id="br0">
      <inkml:brushProperty name="width" value="0.05" units="cm"/>
      <inkml:brushProperty name="height" value="0.05" units="cm"/>
    </inkml:brush>
  </inkml:definitions>
  <inkml:trace contextRef="#ctx0" brushRef="#br0">0 228 1096,'0'0'644,"0"0"38,0 0 199,0 0 20,0 0-8,0 0-27,0-21 2260,0 16 3428,45 14-5456,-37-7-1044,1 0 1,0 0-1,0-1 1,-1 0-1,1 0 1,6-1-55,7 0 203,-18 1-170,1-1-1,0 1 1,-1-1-1,1 0 1,0-1-1,0 1 1,-1-1-1,1 0 1,-1 0-1,1-1 1,-1 1-1,1-1 1,-1 0 0,0 0-1,0 0 1,0-1-1,0 1 1,0-1-1,3-3-32,38-46 383,-1 1-322,-31 35 29,-12 13-90,1 1 0,-1 0 0,1-1-1,0 1 1,0 0 0,0 0 0,0 0 0,0 0 0,0 1-1,0-1 1,1 0 0,-2-1 73,1 0-1,-2 0 1,1 0 0,0 0-1,0 0 1,-1 0-1,0 0 1,1-1-73,-1 3 34,0 0-31,0 1-1,0-1 1,0 0 0,0 1-1,0-1 1,0 0-1,0 0 1,0 1 0,-1-1-1,1 0 1,0 1 0,0-1-1,-1 0 1,1 1-1,0-1 1,-1 0 0,1 1-1,0-1 1,-1 1-1,1-1 1,-1 0 0,1 1-1,-1-1 1,1 1 0,-1 0-1,0-1 1,1 1-3,-24-3 85,17 3-81,-153 0-5274,165 12 1532,6-3 816</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48.476"/>
    </inkml:context>
    <inkml:brush xml:id="br0">
      <inkml:brushProperty name="width" value="0.05" units="cm"/>
      <inkml:brushProperty name="height" value="0.05" units="cm"/>
    </inkml:brush>
  </inkml:definitions>
  <inkml:trace contextRef="#ctx0" brushRef="#br0">479 528 3113,'0'0'1239,"0"0"-273,0 0-108,0 0 8,0 0 80,0 0-31,0 0-8,0 0 39,0 0-102,0 0-161,0 0-177,0 0-126,0 0-59,0 0-8,0 0 38,0 0 41,0 0 32,-4 4 267,-32 55-244,22-35-210,0-1 0,-2 0 0,0-1 0,-2-1 0,0 0 0,-13 9-237,20-23 203,0-1-1,-1 0 0,1-1 1,-1-1-1,-1 0 0,1 0 1,0-1-1,-1-1 0,0 0 1,-4 0-203,-41 9-23,55-11 51,1 1 1,-1-1-1,0 1 0,1-1 1,-1 0-1,0 0 0,0 0 1,1 0-1,-1-1 0,0 1 1,1-1-1,-1 0 0,0 1 1,1-1-1,-1 0 0,1-1 1,-1 1-1,1 0 0,0-1 1,-1 1-1,1-1 0,0 0 1,0 0-1,-1-1-28,-4-5-13,1-1 0,0 1 1,0-1-1,1 0 0,-4-10 13,6 12-38,1 1-1,0-2 1,0 1-1,0 0 1,1 0-1,0 0 1,0-1 0,1 1-1,0-1 1,1-2 38,-1-3-93,0 12 80,1-1 0,-1 1 1,1-1-1,-1 1 0,1-1 1,0 1-1,-1 0 0,1-1 1,0 1-1,0 0 1,0 0-1,0 0 0,0-1 1,0 1-1,0 0 0,1 1 1,-1-1-1,0 0 0,0 0 1,1 0-1,-1 1 0,1-1 1,-1 1-1,0-1 1,1 1-1,-1-1 0,1 1 1,-1 0-1,1 0 0,1 0 13,52-4-306,-52 4 289,20 0-13,-11-1 22,0 1 0,0 0 1,1 1-1,-2 1 0,8 1 8,-14-1-10,0 0 0,0 0 1,0 0-1,-1 1 0,1-1 0,-1 1 1,1 0-1,-1 1 0,0-1 0,0 1 1,0 0-1,-1-1 0,1 2 0,0 1 10,12 18 2,-1 0-1,-2 1 1,0 1-1,7 24-1,-7-17 22,2-1 0,18 29-22,-28-54-10,0-1 0,0 1 1,1-1-1,0 0 1,0-1-1,0 0 0,1 0 1,0 0-1,3 2 10,-9-7-71,0 1 0,-1-1 0,1 1 0,-1 0 0,1-1 0,-1 1 0,0 0 0,1 0 0,-1-1 0,0 1 0,1 0 0,-1 0 0,0-1 0,0 1 0,0 0 0,0 0 0,0 0 0,0-1 0,0 1 0,0 0 0,0 0 0,0 0 0,0-1 0,0 1 0,-1 0 0,1 0 0,0-1 0,-1 1 71,-9 20-3855,-5-8-792</inkml:trace>
  <inkml:trace contextRef="#ctx0" brushRef="#br0" timeOffset="616.06">797 597 1824,'0'0'4439,"0"0"-2222,0 0-822,0 0-214,0 0-278,0 0-157,19-3 988,73-13 423,27-10-2157,67-12 220,-186 38-327,0 0 0,1 0 0,-1 0 0,1 0 0,-1-1 0,0 1 1,1 0-1,-1 0 0,0 0 0,1 0 0,-1 0 0,0-1 0,1 1 1,-1 0-1,0 0 0,1-1 0,-1 1 0,0 0 0,0 0 0,1-1 0,-1 1 1,0 0-1,0-1 0,1 1 0,-1 0 0,0-1 0,0 1 0,0 0 1,0-1-1,0 1 0,0-1 0,0 1 0,0 0 0,0-1 0,0 1 1,0 0-1,0-1 0,0 1 0,0-1 0,0 1 0,0 0 0,0-1 1,0 1-1,0 0 0,0-1 0,-1 1 0,1-1 0,0 1 0,0 0 0,0 0 1,-1-1-1,1 1 0,0 0 0,0-1 107,-8-7-4420</inkml:trace>
  <inkml:trace contextRef="#ctx0" brushRef="#br0" timeOffset="5541.713">755 724 1168,'0'0'1649,"0"0"-538,0 0-379,0 0-147,0 0 119,0 0 194,2 0 7345,3-1-4269,26-7-3951,11-1 133,3 0-84,0-2 1,-1-2-1,37-17-72,-66 23-21,0 1 0,0 1 0,1 0-1,0 1 1,0 0 0,0 1 0,0 1 0,9 1 21,-24 1-82,30-4-2371,-31-10-1226,-2 6 1044</inkml:trace>
  <inkml:trace contextRef="#ctx0" brushRef="#br0" timeOffset="7538.68">697 334 360,'0'0'2573,"0"0"-850,0 0-506,0 0-297,0 0-202,0 0-26,1-1-1002,6-13 8211,30-41-6864,68-99-624,-101 148-444,0 1 1,1 0 0,0-1 0,0 2-1,0-1 1,0 0 30,-4 5-12,0-1 0,0 0 0,0 1 0,0-1 0,0 1 0,-1-1 0,1 1 0,0-1 0,0 1 0,1-1 0,-1 1 0,0 0 0,0 0 0,0 0 0,0-1 0,0 1 0,0 0 0,0 0 0,0 1 0,0-1 0,0 0 0,0 0 0,0 0 0,0 1 0,0-1 0,0 1 0,0-1 0,0 0 0,0 1 0,0 0 0,0-1 0,0 1 0,0 0 0,0-1 0,-1 1 0,1 0 0,0 0 0,-1 0 0,1-1 0,0 2 12,16 26 57,-15-23-42,1 0 0,0 0 0,0 0 0,0 0 0,1-1 0,0 1 0,-1-1 0,2 0 0,-1 0 0,0 0 0,5 2-15,-3-2 52,1 0 1,-1-1 0,1 0 0,0 0-1,0 0 1,4 0-53,-8-3 22,0 1-1,-1-1 1,1 0-1,0 1 1,-1-1 0,1-1-1,0 1 1,-1 0-1,1-1 1,0 1 0,-1-1-1,1 0 1,-1 0-1,1 0 1,-1 0-1,1 0 1,-1-1 0,0 1-1,1-1 1,0 0-22,9-10 56,-2 1 1,1-1-1,-1-1 0,-1 1 1,0-2-1,0-1-56,-1 0-71,2 1 0,0 0 1,1 1-1,0 0 0,3-3 71,-13 16-146,-1 0 1,0 0-1,0 0 1,0 0 0,0 0-1,1 0 1,-1 0-1,0 0 1,0 0 0,0 0-1,0 1 1,0-1-1,1 0 1,-1 0-1,0 0 1,0 0 0,0 0-1,0 0 1,0 0-1,1 0 1,-1 1 0,0-1-1,0 0 1,0 0-1,0 0 1,0 0-1,0 0 1,0 0 0,0 1-1,0-1 1,0 0-1,1 0 1,-1 0 0,0 0-1,0 1 1,0-1-1,0 0 1,0 0-1,0 0 1,0 0 0,0 1-1,0-1 1,0 0-1,0 0 1,-1 0 0,1 0-1,0 1 1,0-1-1,0 0 1,0 0-1,0 0 1,0 0 0,0 0-1,0 1 1,0-1 145,0 0-92,0 4-8610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5.140"/>
    </inkml:context>
    <inkml:brush xml:id="br0">
      <inkml:brushProperty name="width" value="0.05" units="cm"/>
      <inkml:brushProperty name="height" value="0.05" units="cm"/>
      <inkml:brushProperty name="color" value="#E71224"/>
    </inkml:brush>
  </inkml:definitions>
  <inkml:trace contextRef="#ctx0" brushRef="#br0">1 351 208,'0'0'723,"0"0"-276,0 0-207,1 0-136,8 0-80,0 1-2461,-5 4 10237,-2-2-1178,3-2-5838,402-1 3337,-382 0-3966,0-1-1,0-1 1,0-1 0,0-1-1,-1-1 1,20-7-155,-18 1 176,-2-1 1,0-1-1,15-11-176,-9 5 25,-5 6-6,-19 10-8,1 0 1,-1 0 0,0-1 0,0 0 0,0 0 0,0 0-1,-1-1 1,0 0 0,4-4-12,29-42 313,-22 33-305,21-28 0,-30 35-10,5-2-4,-9 12 5,-3 1-6,0 0-1,0 0 0,0 0 2,1-4 5,0 1-1,1 0 1,-1 0 0,0-1 0,1 1 0,0 0 0,0 0 0,0 0-1,0 1 1,0-1 0,1 0 0,-1 1 0,1-1 1,1-2-9,0 2-648,2-4 1511,-5 6-3656,0 2-3320,-1 2 1741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9.003"/>
    </inkml:context>
    <inkml:brush xml:id="br0">
      <inkml:brushProperty name="width" value="0.05" units="cm"/>
      <inkml:brushProperty name="height" value="0.05" units="cm"/>
      <inkml:brushProperty name="color" value="#E71224"/>
    </inkml:brush>
  </inkml:definitions>
  <inkml:trace contextRef="#ctx0" brushRef="#br0">4 65 488,'0'0'668,"0"0"-58,0 0-54,0 0 3,0 0 31,0 0-25,-1 1-719,-1 1 7432,19-8-6960,0 1 1,1 1-1,-1 1 1,1 1-1,0 0 1,15 1-319,-32 41 419,0-14-329,0-18-61,-1 0 0,0 0 0,0-1 0,-1 1 0,1 0 0,-2 0-29,1-4-213,1-4 235,0 1 0,0-1-1,0 0 1,0 0 0,0 1 0,0-1 0,0 0 0,0 0 0,0 1 0,0-1 0,0 0 0,0 0-1,0 0 1,-1 1 0,1-1 0,0 0 0,0 0 0,0 0 0,0 1 0,0-1 0,-1 0-1,1 0 1,0 0 0,0 0 0,0 0 0,-1 1 0,1-1 0,0 0 0,0 0 0,-1 0-1,1 0 1,0 0 0,0 0 0,-1 0 0,1 0 0,0 0 0,0 0-22,-34 1 988,34-1-986,-1 0 4,1 0 2,0 0 0,0 0 0,0 0 0,0 0 0,0 0 0,0 0 0,0 0 0,-9 0-31,6 0-72,8 0 55,-3 0 39,0 0 0,-1 0 0,1 0 0,0 0 0,-1 0 1,1 1-1,0-1 0,-1 1 0,1-1 0,-1 1 0,1-1 1,-1 1-1,1 0 0,-1 0 0,1 0 0,-1 0 0,0 0 1,1 0-1,-1 0 0,0 1 1,16 32 72,-17-33-65,3 7 27,-1 1-1,0-1 0,0 0 0,-1 1 1,0-1-1,0 1 0,-1-1 1,-1 4-34,1 0 111,-1-9-99,1-1 0,-1 0 1,0 1-1,-1-1 1,1 0-1,0 0 1,-1 0-1,1 0 0,-1 0 1,1 0-1,-1-1 1,0 1-1,0 0 0,0-1 1,0 1-1,0-1 1,0 0-1,0 0 0,0 0 1,-1 1-13,-17-2-31,16 1 25,0 0 0,0-1 0,0 0 0,0 0-1,0 0 1,0 0 0,0-1 0,0 1-1,0-1 1,0 0 0,0-1 0,1 1 0,-1 0-1,0-1 1,1 0 0,-1 0 0,-1-1 6,-4-4-318,-4-4 420,9-1-4927,5 12 1207,6 0-2944</inkml:trace>
  <inkml:trace contextRef="#ctx0" brushRef="#br0" timeOffset="1360.982">279 99 2216,'0'0'1854,"0"0"-411,0 0-208,0 0-220,0 0-145,0 0-93,0-2 1344,0 5-1771,-3 251 933,3-254-1270,1 1 0,-1 0 0,1-1-1,0 1 1,-1-1 0,1 1 0,0-1 0,-1 1-1,1-1 1,0 0 0,0 1 0,-1-1 0,1 0-1,0 1 1,0-1 0,0 0 0,-1 0 0,1 0-1,0 0 1,0 0 0,0 0 0,0 0 0,-1 0-1,2 0-12,29 0 211,-25 0-193,0 0-35,-4 0 29,0 0 0,0 1 0,0-1 0,0 0-1,0 0 1,0 0 0,0 0 0,0 0 0,0-1 0,0 1 0,0-1-1,0 1 1,-1-1 0,1 0 0,0 1 0,0-1 0,-1 0-1,1 0 1,0 0 0,-1 0 0,1-1 0,-1 1 0,1 0 0,-1-1-1,0 1 1,0-1 0,1 1 0,-1-2-12,45-91 140,-41 83-162,-3 7 78,-1 1 1,1 0-1,-1 0 0,0-1 0,0 1 1,0-1-1,-1 1 0,1-1 1,-1 1-1,0-1 0,0 1 0,0-1-55,0-9 128,1 1-63,-2 1 0,1-1 0,-1 1 0,-1-3-66,1 10 5,0 0 1,-1 0 0,1 0-1,-1 0 1,0 1-1,0-1 1,0 0-1,0 1 1,0 0-1,-1-1 1,0 1-1,1 0 1,-4-2-6,4 3-37,-1 0-1,1 0 1,-1 1 0,0-1 0,1 0 0,-1 1-1,0 0 1,0 0 0,0 0 0,0 0-1,0 0 1,-1 1 0,1 0 0,0-1-1,0 1 1,0 0 0,0 0 0,-4 1 37,-1-1-402,7 0 326,1 0 57,0 0 6,0 0 0,0 0 0,0 0 1,0 0-1,-1-1 0,1 1 0,0 0 0,0 0 0,0 0 1,-1 0-1,1 0 0,0 0 0,0 0 0,-1 0 0,1 0 1,0 0-1,0 0 0,0 0 0,-1 0 0,1 0 0,0 0 1,0 1-1,0-1 0,0 0 0,-1 0 0,1 0 0,0 0 1,0 0-1,0 0 0,0 0 0,-1 1 0,1-1 0,0 0 0,0 0 1,0 0-1,0 0 0,0 1 0,0-1 0,-1 0 0,1 0 1,0 0-1,0 1 0,0-1 0,0 0 0,0 0 0,0 0 1,0 1-1,0-1 13,-8 10-363,-5 18-554,11-23 246,-1-1 0,1 1 0,0 0 0,0 0 0,1 0 0,-1 0 0,1 0 0,0 0 0,1 1 0,-1 4 671,1 3-1464,0-2-309</inkml:trace>
  <inkml:trace contextRef="#ctx0" brushRef="#br0" timeOffset="2634.741">589 0 1768,'0'0'1914,"0"0"-636,0 0-439,0 0-195,0 0 11,0 0 43,0 0 13,0 0-23,0 0-12,0 0-58,0 0-94,0 0-77,0 0-58,-11 6 293,6 3-688,0 2 0,0-1 0,1 1 0,0-1 0,1 1 0,0 0 0,1 0 0,0 1 0,1-1 0,0 0 0,1 1 0,1 5 6,-1-16 0,1 0 0,-1 0 0,1 1 0,-1-1 0,1 0 0,0 0 0,0 0 0,-1 0 0,1 0 0,0 0 0,0 0 0,0 0 0,0 0 0,0 0 0,0-1 0,0 1 0,1 0 0,-1-1 0,0 1 0,0-1 0,0 1 0,1-1 0,-1 0 0,0 1 0,1-1 0,33 6 88,-32-6-75,-1-1 0,1 1 0,0-1 0,-1 0 0,1 0 0,-1-1 0,1 1 0,-1 0 0,0-1 0,0 1 0,1-1 0,-1 0 0,0 0 0,0 0 0,-1 0 0,1 0 0,0 0 0,-1 0 0,1-1 0,-1 1 0,0 0 0,0-1 0,0 1 0,0-1-13,22-29 120,-21 28-41,-1 0 1,1-1-1,-1 1 1,0 0 0,0 0-1,0-1 1,0 1-1,-1-1 1,0 1 0,0-1-1,0 1 1,0 0-1,-1-1 1,0 0-80,0-14 175,1 19-150,0-1 0,0 1 0,0-1 0,0 0 0,-1 1 0,1-1 0,0 1-1,-1-1 1,1 0 0,0 1 0,-1-1 0,1 1 0,-1-1 0,1 1 0,0 0-1,-1-1 1,1 1 0,-1-1 0,1 1 0,-1 0 0,0-1 0,1 1 0,-1 0 0,1 0-1,-1-1 1,0 1 0,1 0 0,-1 0 0,1 0 0,-1 0 0,0 0 0,0 0-25,-27-2 356,23 2-538,4 0-20,1 0-52,0 0-99,0 0-93,0 0-123,0 0-270,0 0-689,0 1-1566,0 2-2435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21.574"/>
    </inkml:context>
    <inkml:brush xml:id="br0">
      <inkml:brushProperty name="width" value="0.05" units="cm"/>
      <inkml:brushProperty name="height" value="0.05" units="cm"/>
    </inkml:brush>
  </inkml:definitions>
  <inkml:trace contextRef="#ctx0" brushRef="#br0">2439 983 1640,'0'0'2045,"0"0"-1022,0 0-293,0 0 69,0 0 132,0 0 49,-2 0 4325,7 0-3972,30-2-1217,0-2 1,0-1-1,-1-2 1,13-5-117,0 1-1,-33 9-100,1 0 0,-1 0-1,1 1 1,7 1 101,-21 0-142,-1 0-236,0 0-357,0 0-448,0 0-743,0 0-1185,0-3-1043</inkml:trace>
  <inkml:trace contextRef="#ctx0" brushRef="#br0" timeOffset="401.222">2329 1265 3321,'0'0'3883,"0"0"-2442,0 0-572,0 0-37,0 0-209,0 0-119,4-1-33,172-36 1940,-91 17-2283,23 0-128,-55 16-2226,-52 1-2273,-1 0-434</inkml:trace>
  <inkml:trace contextRef="#ctx0" brushRef="#br0" timeOffset="1121.619">2306 738 2457,'0'0'4360,"0"0"-2702,0 0-619,0 0-51,0 0-162,0 0-98,1 1-619,0-1 0,0 1 0,-1-1 0,1 0 0,0 0 0,-1 1 1,1-1-1,0 0 0,0 0 0,0 0 0,-1 0 0,1 0 0,0 0 0,0 0 0,0 0 0,-1 0 0,1 0 1,0 0-1,0-1 0,-1 1 0,1 0 0,0 0 0,0-1 0,-1 1 0,1-1-109,5-4 77,0-1-1,-1 0 0,0-1 1,0 1-1,3-6-76,14-17 82,-6 9-81,-5 6-43,0 0 0,1 1-1,0 1 1,2-1 42,-11 11-19,0-1 0,0 1 0,0 0 0,0 0 0,1 0 0,-1 0 0,1 1 0,-1-1 0,1 1 0,-1 0 0,1 0 0,0 0 0,-1 1 0,1-1 0,0 1 0,0 0 0,0 0 0,-1 0 0,1 0 0,3 2 19,-5-2 5,0 1-1,0 0 1,-1 0-1,1 0 1,0 0 0,-1 0-1,1 0 1,0 1-1,-1-1 1,0 0-1,1 1 1,-1-1 0,0 1-1,0 0 1,0-1-1,0 1 1,0 0-1,0 0-4,14 39 133,-10-27-82,0 3 11,-4-13-46,0 1-1,1 0 1,-1-1 0,1 1 0,0-1-1,1 0 1,-1 0 0,1 1-16,-2-4-8,0 0 1,1 0-1,-1 0 1,0 0-1,0 0 0,1 0 1,-1 0-1,1 0 1,-1-1-1,0 1 0,1-1 1,0 1-1,-1-1 1,1 0-1,-1 1 1,1-1-1,-1 0 0,1 0 1,0 0-1,-1 0 1,1 0-1,-1-1 0,1 1 1,-1 0-1,1-1 1,-1 1-1,1-1 1,-1 1 7,11-5-19,-1 0 0,-1-1 0,1 1 0,-1-2 0,0 0 0,8-7 19,35-22-304,-44 31 156,0 1-1,1 0 0,-1 0 1,1 1-1,7-1 149,27-1-3542,-39 5-847</inkml:trace>
  <inkml:trace contextRef="#ctx0" brushRef="#br0" timeOffset="-11996.571">291 175 392,'0'0'1406,"0"0"-342,0 0-132,0 0-68,0 0-162,0 0-185,0 0-117,0 0-44,0 0-45,0 0-53,0 0-41,0 0-5,0 0-11,0 0 3,0 0 47,0 0 36,0 0 16,0 0-11,0 0 28,0 0 28,0 0-21,0 0-21,0 0 38,0 0-4,0 0-9,0 0-25,0 0-25,0 0-12,0 0 9,0 0 6,0 0 12,0 0-16,0 0-17,0 0 3,0 0-15,0 0-36,0 0-21,0 0-20,0 0 6,0 0-57,0 5 53,1 42 190,0-14-194,-2 0 1,0-1 0,-7 31-173,1 3 110,6-51-73,0 0-1,-1 0 1,-1 0 0,0-1-1,-2 6-36,2-9 16,1 0-1,1 0 1,0 1 0,0-1-1,1 0 1,0 0-1,2 9-15,0 19 147,-13 106 327,9-145-418,1 0 0,-1 0 0,1 0 0,-1 0 0,1 0 0,-1 0 0,1 0 0,-1 1 0,1-1 0,0 1 0,-1-1 0,1 1 0,-1-1 0,0 2-56,-9 20 24,11-19-16,0-2 1,0-1 11,0 0 16,0 0-9,0 0 38,0 0-7,0 0-52,0 0-74,0 0-132,-1-4-205,0 0 1,-1 0-1,1 0 0,-1 0 0,0 0 0,0 1 1,0-1-1,-1-1 405,-8-14-2880,4 2-2270</inkml:trace>
  <inkml:trace contextRef="#ctx0" brushRef="#br0" timeOffset="-11172.556">502 321 1712,'0'0'1945,"0"0"-748,0 0-358,0 0-92,0 0-28,0 0-51,4 3 3541,4 89-3279,0-28-381,-1 55 235,-7-114-1189,3 12 1022,-4-12-7037,-9-5 2362</inkml:trace>
  <inkml:trace contextRef="#ctx0" brushRef="#br0" timeOffset="-10290.837">419 395 544,'0'0'1131,"0"0"-411,0 0-133,0 0-55,0 0-86,0 0-236,-15 0-332,13 0 3358,2-1 3507,50-32-6138,-7 6-195,-25 14-312,-1 1 0,1 1 0,13-6-98,-22 13-5,0 1 0,1-1 0,-1 2 1,1-1-1,0 1 0,-1 1 0,1-1 0,0 2 1,2-1 4,-9 1-4,4 1 6,1-1 0,0 0 0,0-1 0,0 0 0,-1 0 0,1-1 0,-1 0 0,3-1-2,-3 2-788,-6 1-3928,-1 0 860</inkml:trace>
  <inkml:trace contextRef="#ctx0" brushRef="#br0" timeOffset="-9665.423">816 626 2481,'0'0'1156,"0"0"-255,0 0-107,0 0 35,0 0 13,0 0-139,0 0-123,0 0-3,0 0 11,0 0-78,0 0-114,0 0-11,0 0 13,0 12 357,-4 149 873,1-158-2563,2 1-5330,1-4 2238</inkml:trace>
  <inkml:trace contextRef="#ctx0" brushRef="#br0" timeOffset="-8500.515">434 96 704,'0'0'1826,"0"0"-631,0 0-260,0 0-7,0 0 39,0 0-56,4 18 1889,7-14-2449,0 0-1,0-1 1,0 0 0,0-1-1,0 0 1,1-1-1,-1 0 1,1-1 0,8 0-351,-8 0 87,-1 0 0,1-1 1,0 0-1,-1-1 0,1 0 1,-1-1-1,0 0 0,0-1 1,0 0-1,6-3-87,-1 0 27,0 0-1,1 1 1,-1 2 0,14-4-27,27-8 933,-59 6-674,-43 2-258,37 7-5,1 0 0,0 0 0,0 0 0,0-1 0,0 0 0,0 0-1,0-1 1,0 0 0,1 0 0,-1 0 0,1-1 0,-3-2 4,1-1 560,6 6-1643,4 3-5637,5 7 914</inkml:trace>
  <inkml:trace contextRef="#ctx0" brushRef="#br0" timeOffset="-7595.277">1129 93 2529,'0'0'1800,"0"0"-594,0 0-225,0 0-83,0 0-200,0 0-111,-16-10 4785,15 10-5339,0 1 0,1 0 0,-1 0 0,0-1 0,0 1 0,0 0 0,1 0 0,-1 0 0,1 0 1,-1 0-1,1 0 0,-1 0 0,1 0 0,-1 0 0,1 0 0,0 0 0,-1 0 0,1 0 0,0 0 0,0 0 0,0 0 0,0 0 0,0 0 0,0 0 0,0 0 0,0 1-33,0 41 107,0-34-27,0 395 1227,1-387-1235,1 0 0,1 0 1,0 0-1,1 2-72,1-2 124,-2 0-1,0 1 1,-1-1 0,-1 4-124,-5 190 458,3-209-458,-1-1-16,1-1-40,1 0-25,0 0-70,0 0-143,0-12-1044,0-27-2495,-3 18-774</inkml:trace>
  <inkml:trace contextRef="#ctx0" brushRef="#br0" timeOffset="-6211.44">34 1275 1792,'0'0'1550,"0"0"-494,0 0-138,0 0-34,0 0-69,0 0-124,-19-2 2504,16-6-3166,0-1 1,0 0-1,1 1 0,0-1 1,0-3-30,2 11 217,0 1 47,0 0 10,0 0 42,0 0 69,0 0 68,0 0 26,0 0-7,0 0-69,0 0-76,0 0-72,0 0-34,31 0 702,44 3 493,38 8-1416,-18-1 204,-43-8 53,0-1 1,0-3-1,7-3-257,154-25 286,-26 3 24,-129 20-197,-10 0 10,1 3-1,4 2-122,-23 1 163,0-2 0,0-1 1,-1-1-1,0-1 0,26-9-163,-27 9 127,1 1 1,-1 2-1,18 0-127,-19 2-7842,-45-2 536</inkml:trace>
  <inkml:trace contextRef="#ctx0" brushRef="#br0" timeOffset="-3740.463">212 1482 776,'0'0'931,"0"0"-77,0 0-133,0 0-118,0 0-48,0 0-43,2-2-11,-2 1-376,0 1 0,0 0-1,0 0 1,0 0 0,0 0 0,1 0 0,-1 0-1,0 0 1,0 0 0,0 0 0,0-1-1,0 1 1,0 0 0,1 0 0,-1 0 0,0 0-1,0 0 1,0 0 0,0-1 0,0 1-1,0 0 1,0 0 0,0 0 0,0 0-1,0-1 1,0 1 0,0 0 0,0 0 0,0 0-1,0 0 1,0-1 0,0 1 0,0 0-1,0 0 1,0 0 0,0 0 0,0 0 0,0-1-1,0 1 1,0 0 0,0 0 0,0 0-1,0 0 1,-1 0 0,1-1 0,0 1 0,0 0-1,0 0 1,0 0 0,0 0 0,0 0-1,-1 0 1,1 0-125,-12 4 2597,-33 21-3416,14-7 1127,0-5-309,21-10-8,0 1 0,1 0 1,0 1-1,0 0 1,0 1-1,-3 2 9,12-6 4,0 9-1,-1-7-2,1-1 0,0 0-1,0 0 1,0 0 0,1 0-1,-1 0 1,1 0 0,0 0-1,1 3 0,-1-5 1,0 1 0,0-1 0,0 0 0,0 0 0,0 0-1,0 0 1,1 0 0,-1 0 0,1 0 0,-1 0-1,1 0 1,-1-1 0,1 1 0,-1-1 0,1 1 0,-1-1-1,1 1 1,0-1 0,-1 0 0,1 0 0,0 0-1,37 4 39,-1-2 0,37-3-39,-17 0 4,-58 1-8,1 0 0,-1 0-1,1 1 1,-1-1-1,0 0 1,1 0 0,-1 0-1,1 0 1,-1 1-1,0-1 1,1 0 0,-1 0-1,0 0 1,1 1 0,-1-1-1,0 0 1,0 1-1,1-1 1,-1 0 0,0 1-1,0-1 1,0 0-1,1 1 1,-1-1 0,0 1-1,0-1 1,0 0 0,0 1-1,0-1 1,0 1-1,0-1 1,0 1 4,0 20 82,-1-16-42,1-1-1,-1 0 1,-1 0-1,1 0 0,0 0 1,-1 0-1,0 0 1,-2 3-40,-3 0 40,-1 0-1,0-1 1,-1 0 0,0-1 0,0 0-1,0 0 1,0 0 0,-1-2 0,1 1-1,-1-1 1,0 0 0,0-1 0,-1 0 0,1-1-1,0 0 1,-1-1 0,-4 0-40,14 0-15,1 0-33,0 0-18,0 0-50,0 0-61,0 0-123,0 0-154,0 0-164,0 0-222,0 0-366,0 0-641,0 0-1091,0 0-998</inkml:trace>
  <inkml:trace contextRef="#ctx0" brushRef="#br0" timeOffset="-3316.712">453 1605 4121,'0'0'959,"0"0"32,0 0 242,0 0-49,0 0-142,0 0-240,11 24 1598,-6 17-1815,2 12-520,-2 1 0,-3 1-65,-2-55-335,0 0-121,0-3-175,0-105-5521,0 63 1919</inkml:trace>
  <inkml:trace contextRef="#ctx0" brushRef="#br0" timeOffset="-2953.299">453 1605 7706</inkml:trace>
  <inkml:trace contextRef="#ctx0" brushRef="#br0" timeOffset="-2952.299">453 1605 7706,'-4'-208'1864,"4"208"-696,0 0-15,0 0-489,0 0-352,0 0-208,0 0-104,0 0-136,0 0-240,0 0-449,0 7-623,0 0-1432,0 0-1713</inkml:trace>
  <inkml:trace contextRef="#ctx0" brushRef="#br0" timeOffset="-2490.179">665 1598 3201,'0'0'1368,"0"0"-196,0 0 259,0 0-60,0 0-84,0 0-227,0 0-392,6 12-237,-3-6-345,3 4 73,0 0 0,-1 1-1,0-1 1,-1 1 0,-1 0 0,1 0 0,-2 1-1,0-1 1,1 6-159,-3-17 54,0 0-26,0 0 13,0 0-18,8-1 105,1-9-132,0-1 0,-1 0 0,0 0 1,-1-1-1,0 1 0,0-2 4,17-28-176,35-34-212,-59 75 387,1 0 0,-1-1 0,0 1 0,1 0 0,-1-1 0,0 1 0,0 0 0,1-1 0,-1 1 0,1 0 0,-1-1 0,0 1 0,1 0 0,-1 0 0,1 0 0,-1-1 0,0 1 0,1 0 0,-1 0 0,1 0 0,-1 0 0,1 0 0,-1 0 0,1 0 0,-1 0 0,1 0 0,-1 0 0,0 0 0,1 0 0,-1 0 0,1 0 0,-1 0 0,1 1 0,-1-1 0,0 0 0,1 0 0,-1 0 0,1 1 0,-1-1 0,0 0 0,1 1 0,-1-1 0,0 0 0,1 1 0,-1-1 0,0 0 0,0 1 0,1-1 0,-1 0 1,0 1-1,0 0 1,11 24 163,-9-22-135,8 30-261,-2 1-1,-1-1 1,-2 1 0,0 0-1,-3 0 1,-1 1 0,-2 16 233,-3-52-3735,0-4-316</inkml:trace>
  <inkml:trace contextRef="#ctx0" brushRef="#br0" timeOffset="-1910.977">1159 1418 5113,'0'0'1100,"0"0"-98,0 0 6,0 0-74,0 0-80,0 0-41,4 35 2151,-5-17-2888,-1-1 0,-1 0 0,0 1 0,-2-1 0,0 0 1,0 0-1,-6 9-76,8-18 9,3-8-22,0 1 1,0-1 0,0 1 0,0-1 0,0 0-1,-1 1 1,1-1 0,0 0 0,0 1-1,1-1 1,-1 1 0,0-1 0,0 0-1,0 1 1,0-1 0,0 0 0,0 1-1,0-1 1,1 1 0,-1-1 0,0 0 0,0 1-1,0-1 1,1 0 0,-1 0 0,0 1-1,1-1 1,-1 0 0,0 0 0,0 1-1,1-1 1,-1 0 0,0 0 0,1 0-1,-1 1 1,1-1 0,-1 0 0,0 0 0,1 0-1,-1 0 1,0 0 0,1 0 0,0 0 12,28 1-62,31-11 218,-44 6-109,10-3-17,0 1 0,1 1 0,-1 1-1,22 0-29,-47-3-3312,-1 6 1322,0-1-1819</inkml:trace>
  <inkml:trace contextRef="#ctx0" brushRef="#br0" timeOffset="-1532.944">1408 1306 5601,'0'0'1999,"0"0"-609,0 0-62,0 0-176,0 0-215,0 0-181,0 0-176,0 0-141,0 0-161,0 2-130,0 68 288,-4 165 76,1-192-542,-3 0 0,-1 0 0,-2-1 1,-7 18 29,5-37-171,5-16-801,4-11-2929,3-67-1532,6 36 473</inkml:trace>
  <inkml:trace contextRef="#ctx0" brushRef="#br0" timeOffset="-627.719">1850 1153 5873,'0'0'1535,"0"0"-85,0 0-16,0 0-233,0 0-221,0 0-254,-7 8-190,-20 24-168,24-29-335,0-1-1,0 1 1,-1-1-1,0 0 1,1 0 0,-1 0-1,0 0 1,0-1 0,0 1-1,0-1 1,0 0-1,0-1 1,0 1 0,0-1-33,-16 5 10,4 1-28,1 0 0,0 1-1,1 1 1,0 0 0,0 1 0,0 0 0,-7 8 18,20-14-22,-1 0 0,1 0 0,0 0 0,1 0 0,-1 0 0,0 0-1,1 0 1,0 0 0,-1 0 0,1 0 0,0 0 0,1 0 0,-1 0 0,1 0 0,-1 1 22,1 9 243,0 5 19,1 0 0,1 0 0,0 0 1,3 6-263,-1-6 53,-2-1 1,0 1 0,-1 0 0,0 7-54,2-24-47,0-1 0,-1 0 0,1 0 0,0-1-1,0 1 1,-1-1 0,1 0 0,1 0 47,6-4-14,0 1 0,0 1 0,0 0 0,1 0 0,0 1 0,-1 0 0,1 1 0,6 1 14,0-1-11,-11 0 10,0 1-1,-1 0 1,1 0-1,0 1 0,-1 0 1,3 0 1,-7 0-2,-1-1 0,1 1 0,-1 0 0,1-1 0,-1 1 0,1 0 0,-1 0 0,1 0 0,-1 0 0,0 0 0,1 0 0,-1 0 0,0 1 0,0-1 0,0 0 0,0 1 0,0-1 0,0 1 0,0-1 0,-1 1 0,1-1 0,0 1 0,-1 0 0,1-1 0,-1 1 0,0 1 2,3 10 34,-2 0-1,0-1 1,-1 1 0,0 0 0,-1 4-34,1-12 12,-1 0 0,1 0 0,-1 0 1,0-1-1,-1 1 0,1 0 0,-1-1 0,0 1 1,0-1-1,0 1 0,-1-1 0,0 0 1,1 0-1,-1 0 0,-1 0-12,0-1-5,0 0 1,-1 0-1,1 0 1,-1-1-1,1 0 1,-1 0 0,1 0-1,-1-1 1,0 1-1,0-1 1,0 0-1,0-1 1,0 1 4,-71 0-708,44-2 128,24 0 1577,-1 0-4075,19-1-3524,8 2 2565</inkml:trace>
  <inkml:trace contextRef="#ctx0" brushRef="#br0" timeOffset="2997.39">1393 1153 1072,'0'0'1614,"0"0"-382,0 0-300,0 0-107,0 0-43,0 0-169,3-15 1056,5-17-3821,1 20 1419,-8 12 840,-1 0-1,1-1 1,-1 1-1,1-1 1,-1 1-1,0-1 1,1 1-1,-1-1 1,0 1 0,1-1-1,-1 1 1,0-1-1,1 0 1,-1 1-1,0-1 1,0 1-1,0-1 1,0 0-1,0 1 1,0-1-1,1 1 1,-2-1-107,2 0 305,-1 0-1,0 0 1,1 0 0,-1 0 0,1 0-1,-1 0 1,1 0 0,0 0 0,-1 0-1,1 1 1,0-1 0,-1 0 0,1 0-1,0 1 1,0-1 0,0 1 0,-1-1 0,1 0-1,0 1 1,0 0 0,1-1-305,29-12 2008,-13 6-1856,20-12 244,26-13 994,38-26-1390,-15 9 696,10-7-619,-75 48-59,-21 8-54,-1 0 12,0 0-31,0 0-8,22 0-61,-21 0 54,-1 0-42,0 0 20,0 0 21,0 0 90,-3 4-5902,0-4 5598,-10 3-4188</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37.737"/>
    </inkml:context>
    <inkml:brush xml:id="br0">
      <inkml:brushProperty name="width" value="0.05" units="cm"/>
      <inkml:brushProperty name="height" value="0.05" units="cm"/>
    </inkml:brush>
  </inkml:definitions>
  <inkml:trace contextRef="#ctx0" brushRef="#br0">2914 680 160,'0'0'4228,"0"0"-2947,0 0-1013,0 0-6,0 0 204,0 0 259,10 0 159,-6 0-813,15 0 525,-1-1-1,1 0 1,0-2 0,13-3-596,18-4 595,-1 1 0,1 3 0,0 2 0,0 2 0,19 3-595,96-5 1374,-154 2-1448,0-1 1,0 0-1,0 0 1,0-1 0,-1 0-1,1-1 1,-1 0-1,4-4 74,24-10-1501,-38 19 1412,5-3-315,-5 2-3728,0 1-158</inkml:trace>
  <inkml:trace contextRef="#ctx0" brushRef="#br0" timeOffset="-9525.102">140 143 432,'0'0'1619,"0"0"-361,0 0-167,0 0-24,0 0-39,0 0-193,5-11-165,16-35-152,-21 46-447,0 0 0,-1 0 0,1 0 0,0 0 0,0-1 0,0 1 1,0 0-1,0 0 0,0 0 0,0 0 0,0 0 0,0-1 0,0 1 0,0 0 0,1 0 1,-1 0-1,0 0 0,0 0 0,0-1 0,0 1 0,0 0 0,0 0 0,0 0 0,0 0 1,0 0-1,0 0 0,0-1 0,1 1 0,-1 0 0,0 0 0,0 0 0,0 0 0,0 0 0,0 0 1,0 0-1,1 0 0,-1 0 0,0 0 0,0 0 0,0 0 0,0 0 0,0 0 0,1 0 1,-1 0-1,0 0 0,0 0 0,0 0 0,0 0 0,1 0 0,-1 0 0,0 0 0,0 0 1,0 0-1,0 0 0,0 0 0,0 0 0,1 0 0,-1 0 0,0 0 0,0 0 0,0 1 0,0-1 1,0 0-1,0 0 0,1 0-71,1 15 862,-3 25-945,-5 14 860,-11 47-777,8-57 298,2 1 0,2 0 0,1 16-298,4-43 180,0-11-9198,0-7 5003</inkml:trace>
  <inkml:trace contextRef="#ctx0" brushRef="#br0" timeOffset="-8422.479">612 156 1528,'0'0'1694,"0"0"-495,0 0-240,0 0 65,0 0 102,0 0-81,-1-2-683,1 1 0,0-1 0,0 0 0,-1 0 0,1 0 0,-1 0-1,0 0 1,0 0 0,1 0 0,-1 1 0,-1-2-362,-14 1 107,-1 0 1,0 1-1,1 0 0,-15 2-107,-3 0 136,32 0-130,0-1 0,0 0 0,0 1 0,0-1 0,0 1 0,0 0 0,0 0 0,0 0 0,0-1 0,1 2 0,-1-1 0,0 0 0,1 0 0,-1 1 0,1-1 0,-1 0 0,1 1 0,0 0 0,-1-1 0,1 1 0,0 0 0,0 0 0,0-1 0,1 1 0,-1 0 0,0 0 0,1 0 0,-1 0-1,1 0 1,-1 0-6,-1 9-9,0-1-1,1 1 0,0-1 0,0 1 0,1 2 10,-1 27 12,0-17 27,1 1-1,3 19-38,-3-42 8,1 1 0,-1-1 0,1 1 0,0-1 0,0 1 0,-1-1 0,1 0-1,0 0 1,0 1 0,1-1 0,-1 0 0,0 0 0,0 0 0,0 0 0,1 0 0,-1-1 0,1 1 0,-1 0-1,0 0 1,1-1 0,-1 1 0,1-1 0,0 0 0,-1 1 0,1-1 0,-1 0 0,1 0 0,-1 0-1,1 0 1,0 0 0,-1 0 0,1 0 0,-1-1 0,2 1-8,2-1 7,1 0-1,-1 1 1,0-1-1,0-1 1,0 1 0,1-1-1,-2 0 1,1 0-1,0-1 1,0 0-7,140-126-443,-129 115 368,-15 13 91,-1 1 43,0 0 8,0 0 28,0 0-1,0 0-7,0 0 6,0 0-15,0 0 27,0 0 40,0 0 11,0 0-14,0 0-16,0 0 28,0 0-4,0 7 243,-1 3-292,-1 1 1,0 0-1,-1-1 1,0 1-1,0-1 1,-1 0-1,-4 7-101,1-2 40,1 1 0,0-1-1,-1 12-39,1 13 0,-1 35 0,0 9 1,0-49-861,-1 25-819,8-59 1577,0-1-68,0 0-119,0 0-51,0 0-82,0 0-253,0-26-3439,0 15 1643</inkml:trace>
  <inkml:trace contextRef="#ctx0" brushRef="#br0" timeOffset="-7351.683">1023 82 4609,'0'0'1316,"0"0"-429,0 0-109,0 0-32,0 0 73,0 0 113,0 0-1,0 0-82,0 0-97,0 0-118,0 0-183,0 0-132,0 0-112,-2 5-67,-14 17-122,2 1 0,1 0 0,1 0 0,1 1 0,1 1 0,1 0 0,1 0 0,2 1-18,-3 16 139,1 0-1,3 1 1,1 0 0,3 27-139,1-68 4,0 0 0,1 0 0,-1 0 1,1 0-1,-1 0 0,1 0 1,0 0-1,0 0 0,0-1 0,0 1 1,0 0-1,1-1 0,-1 1 1,0-1-1,1 1 0,-1-1 0,1 1 1,-1-1-1,1 0 0,0 0 1,-1 0-1,1 0 0,0 0 0,0 0 1,0 0-1,0-1 0,0 1 1,0-1-1,0 1 0,2-1-4,8 2 36,0 0 0,0-1 0,0 0 0,6-1-36,-4 0 49,-1 0 0,0-1 1,1 0-1,2-2-49,-9 1 8,-1 0 1,1 0-1,-1-1 0,0 0 0,0 0 0,0 0 0,-1-1 0,1 0 0,1-2-8,-3 4 19,-1 0 1,0-1-1,1 1 0,-1-1 0,0 0 0,-1 0 0,1 0 1,0-1-1,-1 1 0,0-1 0,0 1 0,0-1 0,0 0 0,0 1 1,-1-1-1,0 0 0,0 0 0,0 0 0,0 0 0,0 0 0,-1-1 1,0 1-1,0 0 0,0 0 0,0-1-19,-1 3-4,1 0 1,0 0-1,0 1 0,-1-1 1,1 0-1,-1 0 0,0 0 0,1 1 1,-1-1-1,0 0 0,0 0 1,0 1-1,0-1 0,-1 1 0,1-1 1,0 1-1,0 0 0,-1-1 1,1 1-1,-1 0 0,1 0 0,-1 0 1,0 0-1,1 0 0,-1 0 1,0 1-1,0-1 0,0 0 1,0 1-1,1 0 0,-1-1 0,0 1 1,-1 0 3,-11-2-55,0 1-1,0 0 1,0 1 0,-8 1 55,-2 0-45,21-1 40,-1 0 1,0 1-1,0-1 0,0 1 1,0 0-1,0 0 0,1 0 1,-1 1-1,0-1 1,1 1-1,-1 0 0,1 0 1,0 0-1,-4 3 5,-1 2-5,0 1 0,0 1 0,0 0 1,-1 3 4,-26 28 155,34-38-216,1 0 1,-1 0 0,1-1-1,0 1 1,0 0-1,0 0 1,0 0 0,0 0-1,0 0 1,0 0 0,1 0-1,-1 0 1,1 0 60,3 4-5777,3-6 751</inkml:trace>
  <inkml:trace contextRef="#ctx0" brushRef="#br0" timeOffset="-6829.261">1359 503 5353,'0'0'1909,"0"0"-565,0 0-51,0 0-32,0 0-65,0 0-202,0 0-252,0 0-187,0 0-139,0 0-170,0-12-405,0 14 157,0 0 0,1 0 1,-1 0-1,-1 0 0,1 0 0,0 1 0,0-1 1,-1 0-1,1 0 0,-1 0 0,0 0 1,1-1-1,-1 1 0,0 0 0,0 0 0,0 0 1,-1-1-1,1 1 0,0 0 0,-1-1 1,1 1-1,-1-1 0,1 1 0,-1-1 2,-1 3-2615,10-6 1276,7-6-929,-6 4-1584</inkml:trace>
  <inkml:trace contextRef="#ctx0" brushRef="#br0" timeOffset="-6129.379">1476 184 5209,'0'0'2229,"0"0"-1104,0 0-307,0 0-160,0 0-72,0 0-1,6-6-71,165-127 1589,-164 128-2094,0 0 0,0 0 1,1 1-1,-1-1 0,1 2 0,0-1 1,0 1-1,0 1 0,0-1 0,1 1 1,-1 1-1,1 0 0,-1 0 0,6 0-9,-12 2 21,-1-1 0,0 1 0,0-1 1,0 1-1,0-1 0,0 1 0,1 0 0,-1 0 0,0-1 0,0 1 0,-1 0 0,1 0 0,0 0 0,0 0 0,0 0 0,-1 0 0,1 1 0,0-1 0,-1 0 1,1 0-1,-1 0 0,0 1 0,1-1 0,-1 0 0,0 0 0,0 1 0,1-1 0,-1 0 0,0 1 0,-1 0-21,4 50 587,-3-44-464,0 11-24,0 0 0,-1-1 0,0 1 0,-2-1 0,0 1 0,-1-1 0,-1 0 0,-1 0 0,-1-1 0,0 0 0,-6 9-98,8-16 14,-38 61 30,40-66-29,-1 1-1,-1-1 1,1 0-1,-1 0 1,0 0-1,0-1 1,0 1 0,-1-1-1,1-1 1,-4 2-16,8-3 26,1 0 22,0-2-49,0 0-34,0 2 33,0 0 0,0 0 0,0 0 0,0 0-1,0-1 1,1 1 0,-1 0 0,0 0 0,1-1 0,0 1-1,-1 0 1,1-1 0,0 1 0,0 0 0,0-1 0,0 1 0,0-1-1,1 0 1,-1 1 0,0-1 0,0 0 0,1 0 0,1 1 2,1 0 18,0 0-1,0 0 1,0-1 0,0 0 0,0 0 0,1 0 0,-1 0 0,0-1 0,5 1-18,102 3 179,-59-3-191,1 2-1,-1 2 1,2 3 12,-51-8-279,5 3 455,-6 1-3386,-2-1-467</inkml:trace>
  <inkml:trace contextRef="#ctx0" brushRef="#br0" timeOffset="-4610.613">23 856 4097,'0'0'1476,"0"0"-600,0 0 33,0 0-73,0 0-84,0 0-11,-4 1-96,1 0-663,2-1 162,0 0 0,1 0-1,-1 0 1,0 0-1,1 1 1,-1-1-1,0 0 1,1 0-1,-1 0 1,1 1 0,-1-1-1,0 0 1,1 1-1,-1-1 1,1 0-1,-1 1 1,1-1-1,-1 1 1,1-1 0,0 1-1,-1-1 1,1 1-1,-1-1 1,1 1-1,0-1 1,-1 1-1,1 0 1,0-1-1,0 1 1,0 0 0,-1-1-1,1 1 1,0-1-1,0 2-143,0-2 307,1 1-186,0 1 0,0-1 0,0 0 0,0 0 0,1 0 0,-1 0-1,0-1 1,0 1 0,1 0 0,-1 0 0,0-1 0,1 1 0,-1-1 0,1 1 0,-1-1 0,1 1-121,-1-1 96,20 6 269,0 0 0,1-1 0,-1-1 0,1-2-1,14 1-364,37-2 538,3-3-538,9 1 79,-11-2-7,8-4-72,20-1 173,111-15 453,-19 2-282,-97 10-56,13-5-288,-37 3 67,1 4 0,55 1-67,-59 8 248,1-3 0,-1-3-1,14-5-247,-40 6 176,1 1 0,0 3 1,21 2-177,-3 0 2,20-3-2,-31-2-11,-21 3-138,0-2-1,0-1 1,16-5 149,-33 2-956,-16-1-1597,-22-5-3070,-8 0-4094</inkml:trace>
  <inkml:trace contextRef="#ctx0" brushRef="#br0" timeOffset="-3587.675">498 1192 2713,'0'0'1456,"0"0"-467,0 0-27,0 0 169,0 0 32,0 0-84,0 0-195,0 0-192,0 0-137,-16 0 414,11 1-912,0 0-1,0 0 0,0 0 0,0 1 1,0 0-1,0-1 0,0 2 0,1-1 1,-1 0-1,1 1 0,0 0 0,-1 1-56,-51 42 689,55-45-660,-97 107 822,97-106-847,1-1-10,0-1-14,0 0-47,3 1 62,-1 1-1,1-1 0,-1 0 1,1 0-1,0 0 0,-1 0 0,1-1 1,0 1-1,0-1 0,0 0 0,0 1 6,3 0-2,6 2 12,1 0 0,-1 1 0,0 1 0,0 0 0,0 0 0,-1 1 0,1 1 0,-1 0-1,1 1-9,-11-6 19,0 0 0,0-1 0,-1 1-1,1-1 1,0 1 0,0 0-1,-1 0 1,1 0 0,-1-1-1,0 1 1,1 0 0,-1 0-1,0 0 1,0 0 0,0-1-1,0 1 1,-1 0 0,1 0-1,0 0 1,-1 0-19,0 2 37,1-1-1,-1 1 1,0-1 0,-1 1-1,1-1 1,0 0 0,-1 0-1,0 1 1,0-1 0,0 0-37,-7 5-15,0 0 1,0-1-1,-1 0 1,0-1-1,0 0 1,-1-1-1,0 0 1,0 0-1,0-1 1,0-1-1,-1 0 0,1 0 1,-1-1-1,0 0 1,1-1-1,-1-1 1,-3 0 14,14 0-440,1-3 84,1 0 1,-1 0-1,1 0 0,-1 0 1,1 1-1,0-1 0,0 0 1,0 0-1,0 1 0,0-1 1,1 1-1,-1-1 0,1 1 1,0-1-1,0 1 0,0 0 1,0 0-1,0 0 0,0 0 1,0 0-1,1 0 1,1 0 354,15-12-5008</inkml:trace>
  <inkml:trace contextRef="#ctx0" brushRef="#br0" timeOffset="-3222.552">714 1257 6521,'0'0'1485,"0"0"-157,0 0-222,0 0-128,0 0-59,0 0-45,1 6-43,4 37 386,-1 0 1,-3 41-1218,-1-81-51,0-1 0,0 0 0,0 1 0,-1-1 0,1 1 0,-1-1 0,1 0 0,-1 1 0,0-1 0,0 0 0,0 0 0,0 1 0,0-1 0,0 0 0,-1 0 0,1 0 0,-1-1 0,0 1 0,1 0 0,-1 0 0,0-1 0,0 1 0,0-1 0,0 0 0,0 1 0,0-1 0,0 0 0,-1 0 0,1-1 0,0 1 0,-1 0-1,1-1 53,1 0-112,0 0 1,0-1 0,1 1 0,-1 0 0,1-1-1,-1 1 1,0-1 0,1 1 0,-1-1 0,1 0 0,-1 1-1,1-1 1,-1 1 0,1-1 0,0 0 0,-1 0-1,1 1 1,0-1 0,-1 0 0,1 1 0,0-1 0,0 0-1,0 0 1,0 1 0,0-1 0,0 0 0,0 0-1,0 0 1,0 0 110,-1-32-3046,1 27 1777,0-34-4241</inkml:trace>
  <inkml:trace contextRef="#ctx0" brushRef="#br0" timeOffset="-2875.172">740 1002 10018,'0'0'1697,"0"0"-433,0 0-200,0 0-352,0 0-264,0 0-312,0 0-136,0 0-304,0 0-304,0 0-336,4 0-592,15 0-785,-1 0-2872</inkml:trace>
  <inkml:trace contextRef="#ctx0" brushRef="#br0" timeOffset="-2505.223">936 1250 7362,'0'61'5847,"0"78"-3938,0-138-1836,0-1 22,0 0-10,0-4-121,0-4-12,1 0-1,0 1 1,0-1-1,0 1 1,1-1-1,0 1 0,1 0 1,-1 0-1,1 0 1,1 0-1,-1 0 1,1 1-1,1-1 1,-1 1-1,3-2 49,-3 3-12,8-11-81,0 1 0,2 0 0,10-8 93,-20 19-13,0 0 1,1 1 0,-1 0-1,1 0 1,0 0 0,0 1-1,0-1 1,0 1 0,1 0 0,-1 1-1,1-1 1,-1 1 0,1 0-1,-1 1 1,4-1 12,-8 1 3,1 1 1,-1-1-1,1 1 1,-1-1-1,0 1 1,1 0-1,-1-1 1,0 1-1,1 0 0,-1 0 1,0 0-1,0 0 1,0 0-1,0 0 1,0 0-1,0 1 0,0-1 1,0 0-1,0 1 1,0-1-1,-1 0 1,1 2-4,15 38 110,-13-33-97,3 12-65,0 0 1,-2 1-1,0-1 1,0 16 51,-2 16-5929,-2-48 223</inkml:trace>
  <inkml:trace contextRef="#ctx0" brushRef="#br0" timeOffset="-2173.289">1634 1023 4385,'0'0'2719,"0"0"-1276,0 0-323,0 0-181,0 0-213,-1 35-179,-8 113-131,5-105-128,-2-1 0,-5 19-288,-3 27-90,1-23-1906,0-26-2989,9-27-639</inkml:trace>
  <inkml:trace contextRef="#ctx0" brushRef="#br0" timeOffset="-1772.214">1823 1216 6145,'0'0'2169,"0"0"-985,0 0-256,0 0-197,0 0-223,0 0-60,0 27-49,0 163 537,0-179-906,0-1 1,1 1-1,0-1 0,1 1 0,0-1 1,0 0-1,1 1 0,4 8-30,-5-16 5,-1 1 0,1-1 1,0 0-1,1 0 0,-1 0 0,0 0 0,1 0 1,0-1-1,-1 1 0,1-1 0,0 0 1,1 1-1,-1-1 0,0-1 0,0 1 0,1 0 1,-1-1-1,1 0 0,0 0 0,-1 0 1,1 0-1,0 0 0,-1-1 0,1 1 0,0-1 1,3 0-6,-5 0 9,1 0 1,-1 1 0,0-1 0,1 0 0,-1 0-1,1-1 1,-1 1 0,0 0 0,1-1 0,-1 1 0,0-1-1,1 0 1,-1 0 0,0 0 0,0 0 0,0 0-1,0 0 1,0-1 0,0 1 0,0-1 0,0 1-1,0-1 1,0 0 0,-1 0 0,1 1 0,-1-1-1,0 0 1,1-1 0,-1 1 0,0 0 0,0-2-10,5-9 28,-1-1-1,0 1 1,-1-1 0,0-1 0,-1 1 0,-1 0-1,0-2-27,1-32-136,-3-24 136,0 46-61,0 22 48,0-1 0,0 0 1,-1 1-1,0-1 0,0 1 0,0-1 0,-1 1 1,1 0-1,-1-1 0,0 1 0,0 0 0,0 0 1,-1 0-1,-2-2 13,4 4-10,-1 0 0,0 1 1,1-1-1,-1 1 0,0-1 1,0 1-1,0 0 0,0 0 0,0 0 1,-1 0-1,1 0 0,0 0 0,0 0 1,0 1-1,-1-1 0,1 1 1,0 0-1,-1 0 0,1 0 0,-1 0 1,1 0-1,0 0 0,0 1 1,-1-1-1,1 1 0,0-1 0,-1 1 1,1 0-1,0 0 0,-1 1 10,-3 2-62,0 0 0,0 0 0,1 1 0,-1 0 0,1 0 0,1 0 0,-1 0 0,1 1 0,0 0 0,0 0 0,0 0 0,1 0 0,-1 4 62,0-2-698,0-1 0,-1 1 0,1-1 0,-1 0 1,-1 0-1,1-1 0,-1 1 0,0-1 0,-4 2 698,-5 0-6249</inkml:trace>
  <inkml:trace contextRef="#ctx0" brushRef="#br0" timeOffset="-802.135">2442 1108 1512,'0'0'1170,"0"0"-415,0 0-87,0 0 199,0 0 388,0 0 308,2-6 32,1 1-1059,-2 4-288,0-1-1,-1 0 1,1 1-1,0-1 1,-1 0 0,1 1-1,-1-1 1,1 0-1,-1 0 1,0 0-1,0 0 1,1 0-248,-1 2 874,-16-8 1527,3 3-2411,-1 0-1,1 0 0,-1 2 1,0 0-1,0 0 0,0 1 1,0 1-1,0 0 0,0 1 1,-11 2 10,3-2-7,21 0 11,-1-1 0,1 2-1,-1-1 1,1 0 0,-1 0-1,1 0 1,-1 1 0,1-1-1,-1 1 1,1-1 0,-1 1 0,1-1-1,-1 1 1,1 0 0,0 0-1,0 0 1,-1 0 0,1 0-1,0 0 1,0 0 0,0 0 0,0 0-1,0 1 1,0-1 0,0 0-1,1 1 1,-1-1 0,0 0 0,1 1-1,-1-1 1,1 1 0,-1-1-1,1 1 1,0 1-4,-1 6 132,0 0 0,1 0 0,0 0 0,1 0 0,2 8-132,-1 4 54,-2 118 286,0-134-349,2 3-799,12-4 690,2 0 113,6 1-2,0 0 0,0 2 0,7 3 7,-24-8-2,0 0 0,-1 0 0,1 1 0,0-1 1,-1 1-1,1 0 0,-1 1 0,0-1 0,0 1 0,0 0 1,-1 0-1,1 0 0,-1 0 0,0 0 0,0 1 0,1 3 2,-2-5 12,-1 1-1,0-1 0,0 0 1,0 1-1,-1-1 0,1 0 1,-1 1-1,1-1 0,-1 1 1,0-1-1,-1 1 1,1-1-1,-1 1 0,1-1 1,-1 0-1,0 1 0,0-1 1,0 0-1,-1 1 0,1-1 1,-1 0-1,0 0 0,0 0 1,0-1-1,0 1 0,0 0 1,-1-1-1,1 1 0,-1-1 1,0 0-1,1 0 0,-3 1-11,-6 3-26,-1-1-1,0 0 1,0-1 0,0 0-1,0-1 1,-1 0-1,1-1 1,-2-1 26,-27 2-1911,-35-2 1911,49-1-876,26 0 283,1 0-551,1 0-1333,2 0-2052</inkml:trace>
  <inkml:trace contextRef="#ctx0" brushRef="#br0" timeOffset="593.329">2899 887 2665,'0'0'2288,"0"0"-962,0 0-259,0 0-58,0 0-107,0 0-72,0 0-758,0 0 0,-1 1 0,1-1 0,0 0 0,0 0 0,0 1-1,0-1 1,0 0 0,0 0 0,0 1 0,-1-1 0,1 0-1,0 1 1,0-1 0,0 0 0,0 1 0,0-1 0,1 0-1,-1 0 1,0 1 0,0-1 0,0 0 0,0 1 0,0-1-1,0 0 1,0 0 0,0 1 0,1-1 0,-1 0 0,0 0-1,0 1 1,0-1 0,1 0 0,-1 0 0,0 0 0,0 1-1,1-1-71,83 3 2521,-51-1-2241,1-1 0,0-2 1,0-1-1,0-1 1,14-5-281,5-5 211,5-2-134,1 2 0,1 2 0,0 3 1,36 1-78,-55 6-52,5 0-250,-14 3-5572,-32-2 2068</inkml:trace>
  <inkml:trace contextRef="#ctx0" brushRef="#br0" timeOffset="1217.649">3454 313 7738,'0'0'1981,"0"0"-838,0 0-246,0 0-248,0 0-236,0 0-118,3 9 1240,23 1-1068,1 1 1,-2 1-1,2 2-467,-9-5 169,11 6-43,0 2 0,-1 1 0,-1 2 0,0 0 0,20 22-126,-32-27 6,-1 0 0,0 0 1,-2 2-1,0-1 1,0 2-1,-2-1 0,0 2 1,-1-1-1,-1 1 1,1 4-7,-7-14-17,0-1 1,0 1-1,-1 0 1,0 0-1,0-1 1,-1 1 0,0 0-1,0 0 1,-1 0-1,-1 0 1,1-1-1,-1 1 1,-1 0 0,0-1-1,0 0 1,0 1-1,-1-2 1,0 1-1,-1 0 1,0-1 0,0 1-1,-6 4 17,-27 35-903,-38 33 903,45-49-794,2 1 0,0 1 0,3 2 0,-8 12 794,30-40-699,-10 20 632,9-12-5925,5-32 2820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40.216"/>
    </inkml:context>
    <inkml:brush xml:id="br0">
      <inkml:brushProperty name="width" value="0.05" units="cm"/>
      <inkml:brushProperty name="height" value="0.05" units="cm"/>
    </inkml:brush>
  </inkml:definitions>
  <inkml:trace contextRef="#ctx0" brushRef="#br0">363 438 3953,'0'0'3410,"0"0"-2120,0 0-477,0 0-81,0 0-162,0 0-41,3 12 2176,-2 69-2201,1-1 109,-4 0-1,-3 0 1,-3 0 0,-6 11-613,12-81 71,1-6-36,1 0-1,-1 0 0,0 0 0,0 0 1,0-1-1,-1 1 0,1 0 1,-1-1-1,0 1 0,0-1 0,0 0 1,-2 3-35,3-6 89,1 0-34,0 0-142,0 0-181,0-9-1192,0-83-6058,0 61 1692</inkml:trace>
  <inkml:trace contextRef="#ctx0" brushRef="#br0" timeOffset="381.626">57 431 7722,'0'0'1904,"0"0"-850,0 0-172,0 0-28,0 0-86,0 0-178,16 0-185,2 1-314,-6 0-32,1-1 0,0 0 1,-1-1-1,1 0 0,-1-1 1,11-3-60,29-10 167,-8 2-417,1 1 1,0 2 0,1 3 0,0 1 0,14 2 249,-48 3-422,-9 0 31,1 1-1,-1 0 0,0 0 1,1 0-1,-1 0 0,1 0 1,-1 0-1,0 1 0,0 0 1,2 0 391,-4 5-4272</inkml:trace>
  <inkml:trace contextRef="#ctx0" brushRef="#br0" timeOffset="2439.047">0 200 4233,'0'0'1999,"0"0"-601,0 0-429,0 0-394,0 0-151,0 0-105,0 0-51,0 0 117,0 0 211,0 0 143,0 0-13,0 0-54,0 0-141,0 0-145,0 0-94,0 0-62,0 1-205,0-1 1,0 0 0,0 1-1,0-1 1,0 0-1,0 0 1,1 1 0,-1-1-1,0 0 1,0 0-1,0 1 1,0-1 0,0 0-1,0 0 1,0 1-1,1-1 1,-1 0-1,0 0 1,0 0 0,0 1-1,1-1 1,-1 0-1,0 0 1,0 0 0,0 0-1,1 1 1,-1-1-1,0 0 1,0 0 0,1 0-1,-1 0 1,0 0-1,1 0 1,-1 0 0,0 0-1,0 0 1,1 0-26,31 7 325,1-2 0,0-1-1,0-2 1,0-1 0,0-2 0,5-1-325,41 0 115,3 3-92,-23 1 3,0-3 0,2-2-26,100-19-344,-82 4 401,-78 18-36,-1 0 31,0 0 18,0 0-9,0 0-36,0 0 10,0 0-20,0 0-7,0 0 0,0 0 0,0 0 0,0 0 1,0 0 4,0 0 3,0 0 30,0 0 27,0 0 33,0 0 32,0 0 10,0 0-17,0 0-38,0 0-19,0 0-18,0 0-28,-26-21 98,4-1 77,17 16-144,-1 0 1,1 1-1,-1 0 0,0 0 0,0 1 0,-1-1 0,1 1 1,-5-1-60,-10-5-4,1-1 0,-1 0 0,2-2 0,0 0 1,0-1-1,-4-5 4,22 18-8,1 1-12,0 0-16,0 0 20,0 0-6,0 0-30,0 0-13,0 0 13,0 0-1,0 0-21,0 0-6,0 0-29,0 0-20,12 0-199,35 3-4055,-38-3-311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53.268"/>
    </inkml:context>
    <inkml:brush xml:id="br0">
      <inkml:brushProperty name="width" value="0.05" units="cm"/>
      <inkml:brushProperty name="height" value="0.05" units="cm"/>
    </inkml:brush>
  </inkml:definitions>
  <inkml:trace contextRef="#ctx0" brushRef="#br0">16 698 472,'0'0'395,"0"0"-102,0 0-98,0 0-98,0 0-117,0-1 6,0-3 22,0 3 49,0 1 71,0 0 131,0 0 216,0 0 129,0 0 90,0 0-36,0 0-170,0 0-123,0 7 4258,0 32 883,0 5-4409,-7 43-1097,6-34 410,1-52-351,0-1 2,0 0 10,0 0-3,-4 13-7278,1-3 3276</inkml:trace>
  <inkml:trace contextRef="#ctx0" brushRef="#br0" timeOffset="1480.906">525 495 616,'0'0'2501,"0"0"-1324,0 0-535,0 0-11,0 0 3,0 0 149,0 0 152,8 0 2678,23 0-1725,120-3 2264,133-21-4152,-268 23-3,-15 1-65,-1 0-83,0 0-91,0 0-165,0 0-276,0 0-238,-15 2-4369,4 3 1244</inkml:trace>
  <inkml:trace contextRef="#ctx0" brushRef="#br0" timeOffset="1983.496">571 729 5457,'0'0'1478,"0"0"-25,0 0-122,0 0-301,0 0-177,0 0-135,21-2-94,68-8 11,-72 7-245,-1 0 1,0-1-1,0 0 0,0-2 1,4-1-391,37-12 1081,-24 14-672,-1 2 0,1 1 0,28 2-409,-37 0-94,-22 0-113,-2 0-151,0 0-188,0 0-263,-3 1-485,-32 12-2976,16-3-166</inkml:trace>
  <inkml:trace contextRef="#ctx0" brushRef="#br0" timeOffset="2857.547">476 175 4945,'0'0'3753,"0"0"-2101,0 0-760,0 0-263,0 0-265,0 0-132,30 0 473,-20-1-308,-1-2 0,0 1 0,0-1 0,0 0 0,0-1-1,0 0 1,-1-1 0,0 0 0,1 0-397,13-8 472,74-46 177,-4 1-206,-65 49-539,-26 9 93,0 0 1,0 0-1,-1 0 1,1 0-1,0 0 0,0 0 1,-1 0-1,1 0 1,0 0-1,0 0 0,-1 0 1,1 1-1,0-1 1,0 0-1,-1 0 0,1 1 1,0-1-1,-1 1 1,1-1-1,-1 0 0,1 1 1,0 0-1,-1-1 1,1 1-1,-1-1 0,1 1 1,-1-1-1,0 1 1,1 0-1,-1-1 0,0 1 1,1 0-1,-1 0 1,0-1-1,0 1 0,1 0 1,-1 0 2,3 23 43,-2 1-1,0-1 1,-2 21-43,1 46 88,0-90-87,0 0 0,0 0-1,0 0 1,0 0 0,1 0 0,-1 1 0,0-1-1,0 0 1,1 0 0,-1 0 0,1 0 0,-1 0-1,1 0 1,-1 0 0,1 0 0,0 0 0,-1 0 0,1 0-1,0-1 1,0 1 0,0 0 0,0 0 0,0-1-1,0 1 1,0-1 0,0 1-1,1 0 4,-1-1 0,1 0 1,0 0-1,0 0 0,0 0 0,0 0 1,0 0-1,-1 0 0,1 0 0,0-1 1,0 1-1,0-1 0,-1 1 0,1-1 0,0 0-4,9-4 20,0-1 0,-1 0 0,0-1 0,7-5-20,-15 10-4,48-39-60,-34 26-215,1 2 0,0 0-1,0 1 1,2 0 0,1 1 279,-17 9-1173,-3 2-787,0 0-953</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7:02.499"/>
    </inkml:context>
    <inkml:brush xml:id="br0">
      <inkml:brushProperty name="width" value="0.05" units="cm"/>
      <inkml:brushProperty name="height" value="0.05" units="cm"/>
    </inkml:brush>
  </inkml:definitions>
  <inkml:trace contextRef="#ctx0" brushRef="#br0">16 262 96,'0'0'1515,"0"0"-904,0 0-427,0 0-59,0 0 177,0-9 222,1-30 544,0-65 6042,-4 43-6764,3 56-262,0 1-1,-1-1 1,0 1-1,0 0 1,0 0-1,0-1 1,-1 1-1,0 0 1,0 0-1,0-1-83,1 5 245,1 0-83,0 0-66,0 0-53,0 0 67,0 0 84,0 0 130,0 0 101,0 0 95,0 0 51,0 0-112,0 11 302,6 253 2489,21 99-3250,-21-274 509,-6 70-509,-1-64 27,-7 214 692,10-297-1888,7-18-4705,-1-6 764</inkml:trace>
  <inkml:trace contextRef="#ctx0" brushRef="#br0" timeOffset="1603.974">1213 7 856,'0'0'1730,"0"0"-350,0 0-366,0 0-178,0 0 20,0 0 102,0 0 11,0 0-115,0 0-93,0 0-83,0 0-108,0 0-39,0 0-11,0 0-25,0 0-91,0 0-86,0 0-54,0 0-4,0 0 34,0 0-34,0 0-87,0 0-47,0 0-8,0 0-8,0 0 28,0 0 55,0 0 4,0 22 597,0 25-170,2-1 1,3 1 0,6 29-625,1-7 599,-3 0 0,-1 52-599,-8 141 201,-2-114-8,2-87-64,2-13 97,-3 0 0,-2 1 0,-1-1 1,-5 11-227,7-51-88,0-1-171,1 1 0,-1-1 0,2 0 0,-1 0 0,1 7 259,-11 16-1853,11-31 1815,0 1-1,0 0 1,0 0 0,0 0-1,0 0 1,0 0 0,0 0-1,0 0 1,0 0 0,0 0-1,0 0 1,0 0 0,0-1-1,0 1 1,0 0 0,0 0-1,0 0 1,0 0 0,0 0-1,0 0 1,0 0 0,0 0-1,0 0 1,0 0 0,-1 0-1,1 0 1,0 0 0,0-1-1,0 1 1,0 0-1,0 0 1,0 0 0,0 0-1,0 0 1,0 0 0,0 0-1,0 0 1,0 0 0,0 0-1,-1 0 1,1 0 0,0 0-1,0 0 1,0 0 0,0 0-1,0 0 1,0 0 0,0 0-1,0 0 1,0 0 0,0 0-1,0 0 1,-1 0 0,1 0 38,-1-16-1249,2-26-2612,2 11-2263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7:50.209"/>
    </inkml:context>
    <inkml:brush xml:id="br0">
      <inkml:brushProperty name="width" value="0.05" units="cm"/>
      <inkml:brushProperty name="height" value="0.05" units="cm"/>
    </inkml:brush>
  </inkml:definitions>
  <inkml:trace contextRef="#ctx0" brushRef="#br0">174 194 2937,'0'0'777,"0"0"-414,0 0-252,0 0-90,0 0-12,-7 0 14,-30 0 87,17 0 3241,20-37-1306,-1 7 589,0 19-2143,1 0 1,0 0 0,0 0-1,1 0 1,1 0-1,0 0 1,2-8-492,4 3 686,-7 18 379,-7 30 446,3-19-1851,-6 53 1397,3 1 0,3 45-1057,1-36 1854,-11 68-1854,-13 11 772,26-154-908,0 0 0,0 0 1,0 0-1,0 0 1,0 0-1,0 0 0,0-1 1,-1 1-1,1 0 0,0 0 1,0 0-1,-1 0 1,1-1-1,0 1 0,-1 0 1,1 0-1,-1-1 0,1 1 1,-1 0-1,1-1 1,-1 1-1,0 0 0,1-1 1,-1 1-1,0-1 0,1 1 1,-1-1-1,0 1 1,0-1-1,1 0 0,-1 1 1,0-1-1,0 0 0,-1 0 136,-12 6-2163,-1 0-2286,3-2-2354</inkml:trace>
  <inkml:trace contextRef="#ctx0" brushRef="#br0" timeOffset="1002.716">385 93 2801,'0'0'2525,"0"0"-696,0 0-399,0 0-270,0 0-173,0 0-151,4-7-183,-3 5-550,3-6 300,0 0 0,0 0 0,1 1 0,0 0 0,0 0 0,4-3-403,-8 9 447,-1 1-114,0 0-30,0 0-13,0 0 4,0 0 23,0 0 21,0 3-234,1-1 0,-1 1 0,1-1 0,-1 1 0,0 0 1,0-1-1,0 1 0,-1 0 0,1 0-104,-1 8 111,0 25 130,-1 0 0,-2 0 0,-1-1 1,-2 1-1,-1-1 0,-2-1 0,-10 23-241,-4 10 304,0 14-304,24-80 6,0-1 0,0 0 0,0 0 0,0 0 0,0 0 0,0 0 0,0 0 0,0 1 0,0-1 0,0 0 0,0 0 0,0 0 0,0 0 0,0 0 0,0 0 0,0 1 0,0-1 0,0 0 0,0 0 0,1 0 0,-1 0 0,0 0 0,0 0 0,0 0 0,0 0 0,0 0 0,0 1 0,0-1 0,0 0 0,1 0 0,-1 0 0,0 0 0,0 0 0,0 0 0,0 0 0,0 0 0,0 0 0,1 0 0,-1 0 0,0 0 0,0 0 0,0 0 0,0 0 0,0 0 0,0 0 0,1 0 0,-1 0 0,0 0 0,0 0 0,0 0 0,0 0 0,0-1-6,13-2 110,11-6-29,-24 9-81,16-7 43,1 1 0,0 1 0,0 0-1,1 1 1,-1 1 0,8 0-43,27 0 243,27 2-243,-50 1-24,-28 0-24,-1 0 1,1 0-1,0-1 0,0 1 0,0 0 1,0 1-1,0-1 0,0 0 0,0 0 0,0 0 1,0 0-1,0 1 0,0-1 0,0 1 1,0-1-1,-1 0 0,1 1 0,0-1 0,0 1 1,0 0-1,-1-1 0,1 1 0,0 0 1,-1-1-1,1 1 0,0 0 0,-1 0 0,1 0 1,-1-1-1,1 1 0,-1 0 0,0 0 1,1 0-1,-1 0 0,0 0 0,0 0 0,0 0 1,1 0-1,-1 0 0,0 0 0,0 0 1,0 0-1,-1 0 0,1 0 0,0-1 0,0 2 49,-1 0-525,1 0 0,-1 0 0,0 1 0,0-1 0,0 0 0,0 0 0,0 0 0,0-1 0,-1 1 0,1 0 0,-1 0 0,1-1 0,-1 1 0,0-1 0,1 1 0,-1-1 0,0 1 0,0-1 0,0 0 0,-1 0 524,-9 3-6486</inkml:trace>
  <inkml:trace contextRef="#ctx0" brushRef="#br0" timeOffset="1619.831">631 150 2681,'0'0'2495,"0"0"-1048,0 0-610,0 0-222,0 0 12,0 0 65,2-2 47,-2 2-673,1-1 1,-1 1-1,0 0 0,0-1 1,0 1-1,1 0 0,-1-1 1,0 1-1,0 0 0,1 0 1,-1-1-1,0 1 0,1 0 1,-1 0-1,0-1 0,1 1 1,-1 0-1,1 0 0,-1 0 1,0 0-1,1 0 0,-1 0 1,0 0-1,1-1 0,-1 1 1,1 0-1,-1 0 0,0 0 1,1 1-1,-1-1 0,1 0-66,-1 13 3320,-2 6-3130,-1 66 1110,-3-1-1,-11 49-1299,-44 163 969,28-192-784,32-98-177,1-5-9,0-4-3556,0 8-181,0 7-968</inkml:trace>
  <inkml:trace contextRef="#ctx0" brushRef="#br0" timeOffset="2643.829">857 327 3369,'0'0'2226,"0"0"-298,0 0-293,0 0-251,0 0-193,0 0-203,0-3-154,0 0-699,0 1 0,0 0 0,1-1 1,-1 1-1,1 0 0,-1 0 0,1-1 0,0 1 0,0 0 1,0 0-1,0 0 0,0 0 0,0 0 0,1 0 0,-1 0 1,1 0-136,33-25 984,-20 17-735,1 2 0,-1 0 0,2 0-1,10-2-248,-19 7 33,-1 1 1,1 0-1,0 1 0,1-1 0,-1 2 0,0-1 0,0 1 0,0 0 0,0 1 0,0 0 0,3 1-33,-9-1 3,-1-1 0,1 2 0,-1-1 0,1 0-1,-1 0 1,0 0 0,1 1 0,-1-1 0,0 1-1,0-1 1,0 1 0,0-1 0,0 1 0,0-1 0,-1 1-1,1 0 1,0 0 0,-1-1 0,1 1 0,-1 0 0,0 1-3,8 41 71,-7-41-60,0 4 7,0 2 22,0 0 0,0-1 0,-1 1 0,-1 7-40,1-13 4,-1-1-1,1 1 1,-1 0 0,0-1-1,0 1 1,0-1-1,0 1 1,0-1 0,-1 1-1,1-1 1,-1 0 0,1 0-1,-1 0 1,0 0-1,0 0 1,0 0 0,0 0-4,-25 20-52,1 1 1,1 2 0,2 0-1,-8 11 52,31-36 8,1 1 1,-1-1-1,0 1 0,1-1 0,-1 0 0,0 1 0,1-1 1,-1 0-1,1 0 0,-1 1 0,0-1 0,1 0 1,-1 0-1,1 0 0,-1 1 0,1-1 0,-1 0 0,1 0 1,-1 0-1,1 0 0,-1 0 0,1 0 0,-1 0 0,1 0 1,-1 0-1,0 0 0,1 0 0,-1 0 0,1 0 0,-1-1 1,1 1-1,-1 0 0,1 0 0,-1-1-8,27-2 234,-1-2-11,0 1 0,1 2-1,-1 0 1,15 2-223,-39 0 15,0 0 0,0 1 0,0-1-1,0 0 1,0 1 0,-1 0 0,1-1-1,0 1 1,0 0 0,-1 0 0,1 0-1,0 0 1,-1 0 0,1 0 0,-1 1 0,0-1-1,1 0 1,-1 1 0,0-1 0,0 1-1,0-1 1,0 1 0,0 0 0,0-1 0,0 1-1,0 0 1,-1 0 0,1 0 0,-1-1-1,1 1 1,-1 0 0,0 1-15,2 10 54,0 0 1,-1 0-1,-1 1 1,-1 6-55,1-4 9,0-7-6,0 0 0,-1 0 0,-1 0-1,1 0 1,-1 0 0,-1 0-1,0 0 1,0 0 0,-1-1 0,0 0-1,0 1 1,-1-1 0,0-1-1,0 1 1,-1-1 0,0 0 0,0 0-1,-1-1 1,0 0 0,0 0 0,0 0-1,-1-1 1,-2 1-3,0-2-22,0 1 1,-1-1-1,1-1 0,-1 0 1,0-1-1,0 0 0,0 0 1,0-1-1,-1-1 0,1 0 1,0 0-1,-1-1 22,-11 1-119,22 0 50,1 0-32,0 0-77,0 0-97,0 0-142,0 0-302,0 0-452,0 0-568,0 0-605,0 0-1709,0 0-4201</inkml:trace>
  <inkml:trace contextRef="#ctx0" brushRef="#br0" timeOffset="3244.793">1333 765 6329,'0'0'2889,"0"0"-1043,0 0-502,0 0-341,0 0-400,0 0-81,-2 7-16,-15 50 559,72-112 14,-54 54-1096,-1 1 15,0 0-1,0 0 1,0 1-1,0-1 1,-1 0-1,1 0 1,0 0-1,0 0 1,0 0-1,0 1 1,0-1-1,0 0 1,0 0-1,0 0 1,0 0-1,0 0 1,1 0-1,-1 1 1,0-1-1,0 0 1,0 0-1,0 0 1,0 0-1,0 0 1,0 0-1,0 0 1,0 1-1,0-1 1,0 0-1,0 0 1,1 0-1,-1 0 1,0 0-1,0 0 1,0 0-1,0 0 1,0 0-1,0 0 1,0 0-1,1 0 1,-1 1-1,0-1 1,0 0-1,0 0 1,0 0-1,0 0 1,0 0-1,1 0 1,-1 0-1,0 0 1,0 0-1,0 0 1,0-1-1,0 1 1,1 0-1,-1 0 1,0 0-1,0 0 1,0 0 0,0 0-1,0 0 3,-2 21 95,0 0 0,-2 0 1,0 0-1,-2 0 0,0-1 1,-2 0-1,-1 4-95,2-6 29,6-16 50,1-2 29,0-13 189,1 6-311,-1 0 0,1 1 1,1-1-1,-1 0 0,1 1 0,0-1 0,1 1 0,0 0 0,0-1 0,0 1 0,0 0 0,1 1 0,0-1 1,1 0 13,-5 6-9,0 0 0,0 0 0,1 0 0,-1-1 0,0 1 0,0 0 0,0 0 0,0 0 0,0 0 0,0 0 0,0 0 0,0 0 0,0 0 0,1 0 0,-1 0 0,0 0 0,0 0 0,0 0 0,0 0 0,0 0 0,0 0 0,0 0 0,1 0 0,-1 0 0,0 0 0,0 0 0,0 0 0,0 0 0,0 0 0,0 0 0,0 0 0,1 0 0,-1 0 0,0 0 0,0 0 1,0 0-1,0 0 0,0 0 0,0 0 0,0 0 0,0 0 0,0 0 0,1 0 0,-1 0 0,0 1 0,0-1 0,0 0 0,0 0 0,0 0 0,0 0 0,0 0 0,0 0 0,0 0 0,0 0 0,0 1 0,0-1 0,0 0 0,0 0 0,0 0 0,0 0 0,0 0 0,0 0 0,0 1 9,3 13-110,-3 22-1530,0-32 798,0 3-2074,0-3-2844</inkml:trace>
  <inkml:trace contextRef="#ctx0" brushRef="#br0" timeOffset="4109.095">1842 45 3393,'0'0'4955,"0"0"-3047,0 0-940,0 0-52,0 0-208,0 0-65,4-7-10,11-23-21,-11 23 10,-4 7-53,-2 3-182,-29 39-87,17-23-260,0 0 1,2 1 0,-6 10-41,-8 26 572,2 1 0,-8 34-572,23-60 377,1 1 1,2 0-1,1 0 1,1 0-1,1 26-377,2-22 171,1 37 68,1-68-231,-1 1 0,1 0 1,0 0-1,1 0 0,0-1 0,-1 1 0,2 0 1,-1-1-1,1 0 0,1 2-8,10 14 5,2-1 0,0 0 0,2-1 0,0-1 0,13 10-5,-27-26-3,-1 1 0,0-1 0,0 0 0,1 0 0,-1 0-1,1 0 1,0-1 0,0 1 0,-1-1 0,1 0 0,0 0-1,0 0 1,0-1 0,0 0 0,0 1 0,0-1 0,0-1-1,0 1 1,0 0 0,3-2 3,0 0 2,0 0 0,0-1 0,-1 0 0,0 0 0,1-1 0,-1 1 0,0-1 0,-1-1 0,1 1 0,-1-1 0,1 0-2,19-19-28,-1-1-1,-2-1 1,0-1 0,-2 0 0,13-23 28,-32 47-5,1 0 1,-1-1-1,0 1 1,0 0 0,0 0-1,-1-1 1,1 1-1,-1 0 1,0-1 0,0 1-1,0-1 1,0 0 4,0-4-14,0 8 6,-1-1-1,1 0 1,0 1-1,-1-1 1,1 0 0,-1 1-1,1-1 1,-1 1-1,1-1 1,-1 1 0,1-1-1,-1 1 1,0-1-1,1 1 1,-1 0 0,0-1-1,1 1 1,-1 0-1,0-1 1,1 1 0,-1 0-1,0 0 1,0 0 0,1 0-1,-1 0 1,0 0-1,0 0 9,-27-3-126,23 3 99,-9-1-60,-1 0 0,1 1 0,0 1 0,-14 3 87,21-3-36,0 1-1,0 0 1,0 1-1,0 0 0,1 0 1,0 0-1,-1 1 1,1 0-1,0 0 0,-4 4 37,-11 10-107,1-2-94,1 0 1,0 2 0,-3 6 200,19-21-15,1 1-1,0 0 1,0 0 0,0 0-1,1 0 1,-1 0-1,1 1 1,0-1-1,0 0 1,0 1 0,1-1-1,-1 4 16,2 59-25,1-37-81,-2-25-40,0-4-25,0 0 0,0 0 0,0 1-1,0-1 1,0 0 0,0 0 0,0 0-1,0 0 1,0 1 0,-1-1 0,1 0-1,0 0 1,-1 0 0,1 0 0,-1 0 0,1 0-1,-1 0 1,0 0 0,1 0 171,-11 1-4844</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5:23.458"/>
    </inkml:context>
    <inkml:brush xml:id="br0">
      <inkml:brushProperty name="width" value="0.05" units="cm"/>
      <inkml:brushProperty name="height" value="0.05" units="cm"/>
    </inkml:brush>
  </inkml:definitions>
  <inkml:trace contextRef="#ctx0" brushRef="#br0">283 271 704,'0'0'1539,"0"0"-400,0 0-173,0 0 64,0 0-73,1-4-206,3-15 1515,-1-37-3886,-4 39 3997,0 1 3441,-31 16-3881,-128-9-766,157 9-1174,-1 0 1,0 0-1,1 0 1,-1 0-1,0 1 1,1-1-1,-1 1 1,1 0-1,-1 0 1,-2 2 2,4-2-5,0 1 0,0 0 1,1-1-1,-1 1 0,1 0 0,-1 0 1,1 0-1,0 0 0,-1 0 0,1 0 1,0 0-1,0 0 0,1 0 1,-1 0-1,0 1 0,1-1 0,-1 2 5,-9 40-49,2-1-1,1 1 0,3 0 1,1 14 49,3-56 1,1-1 0,-1 0 0,1 0 0,0 1 0,-1-1 0,1 0 0,0 0 0,0 0 0,0 1 0,0-1 0,0 0 0,0-1 0,0 1 0,0 0 0,1 0 0,-1 0 0,0-1 0,0 1 0,1 0 0,-1-1 0,0 1 0,1-1 0,-1 0 0,1 1 0,-1-1 0,1 0-1,39 6 82,-34-6-67,1 0 16,0 0-1,0 0 1,0-1 0,-1 0 0,3-1-31,-6 1 18,-1 0-1,0 0 1,-1-1 0,1 1 0,0-1-1,0 0 1,-1 1 0,1-1-1,-1-1 1,1 1 0,-1 0 0,0 0-1,0-1 1,1-1-18,19-24 169,-1-1 0,-1-2 0,-2 0 0,0-1-169,-15 31 901,1 7-358,6 21-194,7 33-232,-4 1-13,-3 0 1,-2 1-1,-2 28-104,-2 42 95,2-94-30,-6-38-21,0 0 24,0 0 31,0-23-1040,0 3-1319,0 6-2374,0 8 281</inkml:trace>
  <inkml:trace contextRef="#ctx0" brushRef="#br0" timeOffset="684.199">629 736 3673,'0'0'2932,"0"0"-1222,0 0-418,0 0-151,0 0-137,0 0-121,3 6-127,-1-1-494,-1-1 23,1-1 1,-1 1-1,0 0 0,0 0 0,0 0 1,0 0-1,-1 0 0,0 3-285,0-7 578,0 0-46,0 0-45,0 0-50,0 0-59,0 0-61,0 0-69,0 0-77,-4-13-528,5 29 180,-1-5 227,-1-14 75,-2-26 232,-3-21-10,4 49-405,-1 8-70,-1 7-62,4 9-30,-1 8 873,0-26-2592,-1-16-3015,-1 0 668</inkml:trace>
  <inkml:trace contextRef="#ctx0" brushRef="#br0" timeOffset="1681.601">1066 335 384,'0'0'3578,"0"0"-1591,0 0-541,0 0-211,0 0-168,0 0-92,6-21 2979,-5 0-2962,-2-23 474,1 42-1418,0 0-1,-1 0 1,1 1-1,-1-1 1,1 0-1,-1 0 1,0 1 0,0-1-1,0 0 1,0 1-1,0-1 1,0 1 0,0-1-1,0 1 1,-1 0-1,1 0 1,-1-1 0,1 1-1,-1 0 1,-1-1-48,-5-1 92,0 1 0,-1-1 0,1 1-1,-1 1 1,0-1 0,1 1 0,-1 1 0,0 0 0,0 0 0,0 1 0,1 0 0,-2 0-92,9 0-10,-1 0 0,0 0 1,0 0-1,0 0 0,1 0 1,-1 0-1,0 1 0,1-1 1,-1 0-1,1 1 0,0 0 1,-1-1-1,1 1 0,0 0 1,0-1-1,0 1 0,0 0 1,0 0-1,1 0 0,-1 0 1,1 0-1,-1 0 0,1 0 0,-1 1 10,-7 53 79,7-34-46,0 0 0,1 1 0,2 7-33,-1-28 1,0 0 1,0 0-1,0 0 0,0-1 1,0 1-1,0 0 0,0-1 1,0 1-1,1-1 0,-1 1 0,0-1 1,1 1-1,-1-1 0,1 0 1,0 0-1,-1 0 0,1 0 1,0 0-1,0 0 0,0 0 0,0-1 1,0 1-1,0-1 0,-1 1 1,1-1-1,0 0 0,0 0 1,0 0-1,0 0 0,0 0 0,0 0 1,0-1-1,0 1 0,0 0 1,0-1-1,0 0 0,0 1 1,0-1-1,0 0 0,-1 0 0,1 0 1,0 0-1,0-1-1,8-12 15,-1 0 0,0 0 0,-1-1-1,-1-1 1,0 1 0,-1-1 0,0 0 0,0-6-15,-6 22 1,0 0 0,0 0 1,0-1-1,0 1 0,0 0 0,0 0 1,0 0-1,0 0 0,0 0 0,0-1 1,0 1-1,0 0 0,0 0 0,0 0 1,0 0-1,0 0 0,0-1 0,0 1 1,0 0-1,0 0 0,1 0 0,-1 0 1,0 0-1,0 0 0,0 0 0,0 0 1,0-1-1,0 1 0,0 0 1,1 0-1,-1 0 0,0 0 0,0 0 1,0 0-1,0 0 0,0 0 0,1 0 1,-1 0-1,0 0 0,0 0 0,0 0 1,0 0-1,0 0 0,1 0 0,-1 0 1,0 0-1,0 0 0,0 0 0,0 0 1,0 0-1,1 0 0,-1 1 0,0-1-1,7 9-2,4 14-4,-1 20 53,-1 1-1,-3 1 0,-1-1 0,-2 1 0,-2 0-46,2 23 120,8 41-120,-5-63-2,-6-45-26,0-1-56,0 0 1,0 0-35,0 0 0,0 0 0,1 0 0,-1 0 0,0 0 0,0 0 0,0 0 0,0 0 0,0 0 0,0 0 0,0-1 0,1 1 0,-1 0 0,0 0 0,0 0 0,0 0 0,0 0 0,0 0 0,0 0 0,0 0 0,0 0 0,0 0 0,0 0 0,0-1 0,1 1 0,-1 0 0,0 0 0,0 0 0,0 0 0,0 0 0,0 0 0,0 0 0,0-1 0,0 1 0,0 0 0,0 0 0,0 0 0,0 0 0,0 0 0,0 0 0,0 0 0,0-1 0,0 1 0,0 0 0,0 0 0,0 0 0,0 0 0,-1 0 0,1 0 0,0 0 0,0 0 0,0-1 0,0 1 0,0 0 0,0 0 0,0 0 0,0 0 0,0 0 0,0 0 0,0 0 0,-1 0 0,1 0 0,0 0 0,0 0 0,0 0 0,0 0 1,0 0-1,0 0 0,0 0 0,-1 0 118,0-2 329,-8-11-5589</inkml:trace>
  <inkml:trace contextRef="#ctx0" brushRef="#br0" timeOffset="2394.231">1274 35 5161,'0'0'1439,"0"0"-28,0 0-141,0 0-250,0 0-191,0 0-144,0 4-121,0 33 484,1 57 883,-1-93-1911,0 0 0,0 1 0,0-1 0,0 0-1,0 1 1,1-1 0,-1 0 0,0 1 0,1-1 0,-1 0 0,1 0 0,-1 1 0,1-1 0,0 0-1,0 0 1,-1 0 0,1 0 0,0 0 0,0 0 0,0 0 0,0 0 0,0 0 0,0 0 0,0-1-1,1 1 1,-1 0 0,0-1 0,0 1 0,1-1 0,-1 1 0,0-1 0,0 0 0,1 1 0,-1-1-1,0 0 1,1 0 0,-1 0 0,1 0 0,-1 0 0,0 0 0,1-1 0,-1 1 0,0 0 0,0-1-1,1 1 1,-1 0 0,0-1 0,1 0-20,6-2 56,-1 0-1,0-1 1,0 0-1,0 0 1,-1 0 0,1-1-1,3-3-55,-6 3 38,0 1-1,0-1 0,0-1 1,0 1-1,-1 0 0,0-1 1,0 0-1,-1 1 0,1-1 1,-1 0-1,0-1 1,-1 1-1,0-1-37,0 5 14,0-1 0,-1 0 1,1 0-1,-1 0 0,0 0 0,0 0 1,0 0-1,0 1 0,-1-1 0,1 0 1,-1 0-1,1 0 0,-1 0 0,0 1 1,0-1-1,-1 0 0,1 1 0,0-1 1,-1 1-1,0 0 0,1-1 0,-1 1 1,0 0-1,0 0 0,0 0 0,-1 0 1,1 0-1,0 1 0,-2-2-14,0 2-15,0-1 1,0 1-1,0 0 1,0 0-1,-1 0 0,1 0 1,0 1-1,-1 0 1,1 0-1,0 0 0,-1 0 1,1 1-1,0-1 1,0 1-1,-1 0 0,1 1 1,0-1-1,0 1 0,0 0 1,0 0-1,1 0 1,-1 0-1,-1 2 15,4-2-106,0 0 1,0 0-1,1 1 0,-1-1 1,1 1-1,0-1 1,-1 1-1,1-1 0,0 0 1,0 1-1,1-1 0,-1 1 1,1 0 105,-1 6-445,0 15-1263,0-2-1133</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5.140"/>
    </inkml:context>
    <inkml:brush xml:id="br0">
      <inkml:brushProperty name="width" value="0.05" units="cm"/>
      <inkml:brushProperty name="height" value="0.05" units="cm"/>
      <inkml:brushProperty name="color" value="#E71224"/>
    </inkml:brush>
  </inkml:definitions>
  <inkml:trace contextRef="#ctx0" brushRef="#br0">1 351 208,'0'0'723,"0"0"-276,0 0-207,1 0-136,8 0-80,0 1-2461,-5 4 10237,-2-2-1178,3-2-5838,402-1 3337,-382 0-3966,0-1-1,0-1 1,0-1 0,0-1-1,-1-1 1,20-7-155,-18 1 176,-2-1 1,0-1-1,15-11-176,-9 5 25,-5 6-6,-19 10-8,1 0 1,-1 0 0,0-1 0,0 0 0,0 0 0,0 0-1,-1-1 1,0 0 0,4-4-12,29-42 313,-22 33-305,21-28 0,-30 35-10,5-2-4,-9 12 5,-3 1-6,0 0-1,0 0 0,0 0 2,1-4 5,0 1-1,1 0 1,-1 0 0,0-1 0,1 1 0,0 0 0,0 0 0,0 0-1,0 1 1,0-1 0,1 0 0,-1 1 0,1-1 1,1-2-9,0 2-648,2-4 1511,-5 6-3656,0 2-3320,-1 2 1741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9.003"/>
    </inkml:context>
    <inkml:brush xml:id="br0">
      <inkml:brushProperty name="width" value="0.05" units="cm"/>
      <inkml:brushProperty name="height" value="0.05" units="cm"/>
      <inkml:brushProperty name="color" value="#E71224"/>
    </inkml:brush>
  </inkml:definitions>
  <inkml:trace contextRef="#ctx0" brushRef="#br0">4 65 488,'0'0'668,"0"0"-58,0 0-54,0 0 3,0 0 31,0 0-25,-1 1-719,-1 1 7432,19-8-6960,0 1 1,1 1-1,-1 1 1,1 1-1,0 0 1,15 1-319,-32 41 419,0-14-329,0-18-61,-1 0 0,0 0 0,0-1 0,-1 1 0,1 0 0,-2 0-29,1-4-213,1-4 235,0 1 0,0-1-1,0 0 1,0 0 0,0 1 0,0-1 0,0 0 0,0 0 0,0 1 0,0-1 0,0 0 0,0 0-1,0 0 1,-1 1 0,1-1 0,0 0 0,0 0 0,0 0 0,0 1 0,0-1 0,-1 0-1,1 0 1,0 0 0,0 0 0,0 0 0,-1 1 0,1-1 0,0 0 0,0 0 0,-1 0-1,1 0 1,0 0 0,0 0 0,-1 0 0,1 0 0,0 0 0,0 0-22,-34 1 988,34-1-986,-1 0 4,1 0 2,0 0 0,0 0 0,0 0 0,0 0 0,0 0 0,0 0 0,0 0 0,-9 0-31,6 0-72,8 0 55,-3 0 39,0 0 0,-1 0 0,1 0 0,0 0 0,-1 0 1,1 1-1,0-1 0,-1 1 0,1-1 0,-1 1 0,1-1 1,-1 1-1,1 0 0,-1 0 0,1 0 0,-1 0 0,0 0 1,1 0-1,-1 0 0,0 1 1,16 32 72,-17-33-65,3 7 27,-1 1-1,0-1 0,0 0 0,-1 1 1,0-1-1,0 1 0,-1-1 1,-1 4-34,1 0 111,-1-9-99,1-1 0,-1 0 1,0 1-1,-1-1 1,1 0-1,0 0 1,-1 0-1,1 0 0,-1 0 1,1 0-1,-1-1 1,0 1-1,0 0 0,0-1 1,0 1-1,0-1 1,0 0-1,0 0 0,0 0 1,-1 1-13,-17-2-31,16 1 25,0 0 0,0-1 0,0 0 0,0 0-1,0 0 1,0 0 0,0-1 0,0 1-1,0-1 1,0 0 0,0-1 0,1 1 0,-1 0-1,0-1 1,1 0 0,-1 0 0,-1-1 6,-4-4-318,-4-4 420,9-1-4927,5 12 1207,6 0-2944</inkml:trace>
  <inkml:trace contextRef="#ctx0" brushRef="#br0" timeOffset="1360.982">279 99 2216,'0'0'1854,"0"0"-411,0 0-208,0 0-220,0 0-145,0 0-93,0-2 1344,0 5-1771,-3 251 933,3-254-1270,1 1 0,-1 0 0,1-1-1,0 1 1,-1-1 0,1 1 0,0-1 0,-1 1-1,1-1 1,0 0 0,0 1 0,-1-1 0,1 0-1,0 1 1,0-1 0,0 0 0,-1 0 0,1 0-1,0 0 1,0 0 0,0 0 0,0 0 0,-1 0-1,2 0-12,29 0 211,-25 0-193,0 0-35,-4 0 29,0 0 0,0 1 0,0-1 0,0 0-1,0 0 1,0 0 0,0 0 0,0 0 0,0-1 0,0 1 0,0-1-1,0 1 1,-1-1 0,1 0 0,0 1 0,0-1 0,-1 0-1,1 0 1,0 0 0,-1 0 0,1-1 0,-1 1 0,1 0 0,-1-1-1,0 1 1,0-1 0,1 1 0,-1-2-12,45-91 140,-41 83-162,-3 7 78,-1 1 1,1 0-1,-1 0 0,0-1 0,0 1 1,0-1-1,-1 1 0,1-1 1,-1 1-1,0-1 0,0 1 0,0-1-55,0-9 128,1 1-63,-2 1 0,1-1 0,-1 1 0,-1-3-66,1 10 5,0 0 1,-1 0 0,1 0-1,-1 0 1,0 1-1,0-1 1,0 0-1,0 1 1,0 0-1,-1-1 1,0 1-1,1 0 1,-4-2-6,4 3-37,-1 0-1,1 0 1,-1 1 0,0-1 0,1 0 0,-1 1-1,0 0 1,0 0 0,0 0 0,0 0-1,0 0 1,-1 1 0,1 0 0,0-1-1,0 1 1,0 0 0,0 0 0,-4 1 37,-1-1-402,7 0 326,1 0 57,0 0 6,0 0 0,0 0 0,0 0 1,0 0-1,-1-1 0,1 1 0,0 0 0,0 0 0,0 0 1,-1 0-1,1 0 0,0 0 0,0 0 0,-1 0 0,1 0 1,0 0-1,0 0 0,0 0 0,-1 0 0,1 0 0,0 0 1,0 1-1,0-1 0,0 0 0,-1 0 0,1 0 0,0 0 1,0 0-1,0 0 0,0 0 0,-1 1 0,1-1 0,0 0 0,0 0 1,0 0-1,0 0 0,0 1 0,0-1 0,-1 0 0,1 0 1,0 0-1,0 1 0,0-1 0,0 0 0,0 0 0,0 0 1,0 1-1,0-1 13,-8 10-363,-5 18-554,11-23 246,-1-1 0,1 1 0,0 0 0,0 0 0,1 0 0,-1 0 0,1 0 0,0 0 0,1 1 0,-1 4 671,1 3-1464,0-2-309</inkml:trace>
  <inkml:trace contextRef="#ctx0" brushRef="#br0" timeOffset="2634.741">589 0 1768,'0'0'1914,"0"0"-636,0 0-439,0 0-195,0 0 11,0 0 43,0 0 13,0 0-23,0 0-12,0 0-58,0 0-94,0 0-77,0 0-58,-11 6 293,6 3-688,0 2 0,0-1 0,1 1 0,0-1 0,1 1 0,0 0 0,1 0 0,0 1 0,1-1 0,0 0 0,1 1 0,1 5 6,-1-16 0,1 0 0,-1 0 0,1 1 0,-1-1 0,1 0 0,0 0 0,0 0 0,-1 0 0,1 0 0,0 0 0,0 0 0,0 0 0,0 0 0,0 0 0,0-1 0,0 1 0,1 0 0,-1-1 0,0 1 0,0-1 0,0 1 0,1-1 0,-1 0 0,0 1 0,1-1 0,33 6 88,-32-6-75,-1-1 0,1 1 0,0-1 0,-1 0 0,1 0 0,-1-1 0,1 1 0,-1 0 0,0-1 0,0 1 0,1-1 0,-1 0 0,0 0 0,0 0 0,-1 0 0,1 0 0,0 0 0,-1 0 0,1-1 0,-1 1 0,0 0 0,0-1 0,0 1 0,0-1-13,22-29 120,-21 28-41,-1 0 1,1-1-1,-1 1 1,0 0 0,0 0-1,0-1 1,0 1-1,-1-1 1,0 1 0,0-1-1,0 1 1,0 0-1,-1-1 1,0 0-80,0-14 175,1 19-150,0-1 0,0 1 0,0-1 0,0 0 0,-1 1 0,1-1 0,0 1-1,-1-1 1,1 0 0,0 1 0,-1-1 0,1 1 0,-1-1 0,1 1 0,0 0-1,-1-1 1,1 1 0,-1-1 0,1 1 0,-1 0 0,0-1 0,1 1 0,-1 0 0,1 0-1,-1-1 1,0 1 0,1 0 0,-1 0 0,1 0 0,-1 0 0,0 0 0,0 0-25,-27-2 356,23 2-538,4 0-20,1 0-52,0 0-99,0 0-93,0 0-123,0 0-270,0 0-689,0 1-1566,0 2-2435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1:43.318"/>
    </inkml:context>
    <inkml:brush xml:id="br0">
      <inkml:brushProperty name="width" value="0.05" units="cm"/>
      <inkml:brushProperty name="height" value="0.05" units="cm"/>
    </inkml:brush>
  </inkml:definitions>
  <inkml:trace contextRef="#ctx0" brushRef="#br0">430 1 440,'0'0'798,"0"0"-144,0 0-63,0 0-60,0 0-26,3 0 6377,2 1-3515,30 1-2975,-15 0-132,0 1 0,0 1-1,-1 0 1,1 2 0,-1 0-1,10 6-259,-11-6 212,3 3 25,-1 0-1,-1 2 1,18 12-237,40 20 434,-67-37-325,0-1 0,0 1 0,0 1 0,-1 0 0,0 0 0,-1 1 0,0 0 0,0 1 1,0-1-1,-1 1 0,-1 1 0,1 1-109,14 23 462,-2 2 0,12 31-462,-7-13 120,-14-29-60,-1 1 1,-1 0 0,3 21-61,-4-15 18,-1 4 17,-1 0 0,-2 1 1,-2-1-1,-2 0 0,-1 6-35,0 38-120,1-73 108,0-1 1,0 1-1,-1 0 1,0-1-1,0 1 1,-3 3 11,-6 23-39,6-13-1915,-3 20 945,8-39 890,0-1 47,0 0-15,0 0-4,0 0-21,0 0 20,0 0-2,0 0 16,0-16-3100,0 6 624,0-1-2340</inkml:trace>
  <inkml:trace contextRef="#ctx0" brushRef="#br0" timeOffset="1916.12">1 558 1360,'0'0'1319,"0"0"-171,0 0-185,0 0-65,0 0-111,0 0-191,0 0-125,0 0-51,0 0 44,0 0-32,0 0-75,0 0-42,0 0-75,0 0-44,0 0 18,0 0 47,0 0 24,0 0-41,0 0-12,0 0 8,0 0 38,0 0 33,13-4 570,-10 1-831,6-5 120,0 0 0,1 0 0,0 1 0,1 0-170,-6 4 14,0 1 1,0 0 0,0 0-1,0 0 1,0 1 0,0 0-1,0 0 1,0 0 0,1 1-1,-1 0 1,1 0-15,-3-1 4,0 1-1,-1 0 1,1 1-1,-1-1 1,1 0-1,-1 1 1,1-1-1,-1 1 1,1 0-1,-1 0 1,1 0 0,-1 0-1,0 0 1,1 1-1,-1-1 1,0 1-4,1 1 35,0 0 0,-1 0 0,1 1 0,-1-1 0,0 1 1,0-1-1,0 1 0,-1 0 0,1 0 0,-1 1-35,1-2 6,0 1 1,-1 0-1,0 0 0,1 1 0,-1-1 1,-1 0-1,1 0 0,-1 0 0,1 1 1,-1-1-1,0 0 0,-1 1 0,1-1 1,-1 0-1,0 0 0,0 1 1,0-1-1,-1 0 0,1 0 0,-1 0 1,0-1-1,0 1 0,0 0 0,-1-1 1,1 1-1,-1-1 0,0 0 0,0 0 1,0 0-1,0 0 0,0 0 0,-1-1 1,-2 2-7,-31 29 66,29-25 56,11-9-144,1 1 0,0-1 0,0 1 1,0 0-1,-1 0 0,1 0 0,3 1 22,1 0-9,-4-1 10,1 0-1,0 0 0,-1 0 0,1 1 0,-1 0 0,1 0 0,-1 0 1,1 1-1,-1-1 0,1 1 0,-1 0 0,1 1 0,-2-1 7,-1-1-1,-1 1 1,1 0-1,0 0 1,0 0-1,-1 0 1,1 0-1,-1 0 1,0 0-1,1 0 1,-1 1-1,0-1 1,0 0 0,-1 1-1,1-1 1,0 1-1,-1-1 1,1 1-1,-1 0 1,0-1-1,0 1 1,0 1-7,0 11 80,0-8-52,1-1 1,-2 0-1,1 0 1,0 1-1,-1-1 1,-1 0-1,1 0 0,-1 2-28,1-6 11,-1 1-1,1-1 1,-1 0-1,1 0 0,-1 0 1,0 0-1,0 0 1,0 0-1,0-1 0,0 1 1,0-1-1,0 1 0,0-1 1,-1 0-1,1 0 1,0 0-1,-1 0 0,1 0 1,-1 0-1,0-1 1,1 1-1,-2-1-10,-7 3 12,1 1 0,-1-1-1,1 2 1,0 0 0,1 0 0,-1 0 0,-2 3-12,-4 2 1,13-9-16,3-1-45,0 0-54,0 0-10,0 0-17,0 0-61,0-6-4605,0 6 1181</inkml:trace>
  <inkml:trace contextRef="#ctx0" brushRef="#br0" timeOffset="2875.629">331 645 2969,'0'0'1143,"0"0"-89,0 0 12,0 0-51,0 0-23,0 0-137,0 26 1375,0-11-2040,0 1-1,1 0 1,1-1 0,1 1 0,0-1 0,1 0-1,0 0 1,1 0 0,1 0 0,0-1 0,1 0 0,3 4-190,-7-15 20,-1 0 1,1 0 0,-1-1-1,1 1 1,0 0 0,0-1-1,0 0 1,1 1 0,-1-1 0,0-1-1,1 1 1,0 0 0,-1-1-1,1 0 1,0 0 0,-1 0-1,1 0 1,0 0 0,0-1-1,0 0 1,0 0 0,0 0 0,0 0-1,0 0 1,-1-1 0,1 0-1,2 0-20,-2-2 20,0 1 0,0-1-1,0 1 1,-1-1 0,1 0-1,-1-1 1,0 1 0,0-1-1,0 1 1,0-1 0,0 0-1,-1 0 1,0 0 0,0 0-1,0 0 1,1-3-20,-2-9 53,0 1 0,0-1 0,-2 0 0,0 0 0,0 0 0,-2 1 0,0-1 0,-3-8-53,2 12 16,0 1 1,0-1-1,-1 1 1,-1 0-1,0 1 1,0-1-1,-1 1 1,0 1-1,-1-1 1,0 1 0,-5-4-17,11 12 4,-1-1 1,1 1 0,-1 0 0,0 0 0,1 0 0,-1 1-1,0-1 1,0 1 0,1-1 0,-1 1 0,0 0 0,0 0-1,0 0 1,0 1-5,-45 4-228,44-4 213,2-1 9,1 1 1,-1 0 0,0-1-1,1 1 1,-1 0 0,1 0-1,-1 0 1,1 0 0,0 1 0,-1-1-1,1 0 1,0 1 0,0-1-1,0 0 1,0 1 0,0-1 0,0 1-1,0 0 1,0-1 0,0 1-1,1 0 1,-1 0 0,1-1 0,0 1-1,-1 0 1,1 0 0,0 1 5,-3 60-1308,3-51 178,0-11-73,0-1-553,0-1-876,0-1-1260</inkml:trace>
  <inkml:trace contextRef="#ctx0" brushRef="#br0" timeOffset="3911.576">562 313 3977,'0'0'1104,"0"0"-70,0 0-25,0 0 27,0 0-181,0 0-196,0 14-107,0 96 1026,0-108-1547,0 0 0,0 0 0,1 0 0,-1-1 0,0 1 0,1 0 0,-1 0 0,1-1 0,0 1 0,0 0 1,0-1-1,-1 1 0,1-1 0,1 1 0,-1-1 0,0 0 0,0 1 0,0-1 0,1 0 0,-1 0 0,1 0 0,-1 0 0,1 0 0,-1 0 0,1 0 0,0 0 1,-1-1-1,1 1 0,0-1 0,-1 1 0,3 0-31,6 0 112,1 1 0,-1-1 1,1 0-1,-1-1 0,3-1-112,-1 1 47,-11 0-32,1-1-1,-1 1 1,0-1-1,1 0 1,-1 1 0,0-1-1,1 0 1,-1 0 0,0 0-1,0 0 1,0 0 0,0 0-1,0 0 1,0-1 0,0 1-1,0 0 1,-1 0 0,1-1-1,0 1 1,-1 0-1,1-1 1,-1 1 0,1-1-1,-1 1 1,0-1 0,0 1-1,1-1 1,-1 1 0,0-2-15,3-50 257,-3 52-248,0-12-27,1 9 54,-1 0 1,0 0-1,0 0 1,-1-1-1,1 1 1,-1 0-1,0 0 1,0 0-1,-1-2-36,1 5 8,0 0 0,0-1 1,0 1-1,0 0 0,0 0 0,-1 0 0,1-1 0,0 1 1,-1 1-1,1-1 0,-1 0 0,1 0 0,-1 1 0,0-1 1,1 0-1,-1 1 0,1 0 0,-1-1 0,0 1 1,0 0-1,1 0 0,-1 0 0,0 0 0,1 0 0,-2 0-8,-15 0 80,-22 1-2035,38 0 1920,1 0-1,-1 1 0,0-1 0,1 1 0,-1-1 0,1 1 0,0 0 1,0 0-1,-1-1 0,1 1 0,0 0 0,0 2 36,-10 12-602,11-15 403,0-1-33,0 0-37,0 0-12,0 0-29,0 0 100,0 0-17,9 0-1407,-2 0-196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21.574"/>
    </inkml:context>
    <inkml:brush xml:id="br0">
      <inkml:brushProperty name="width" value="0.05" units="cm"/>
      <inkml:brushProperty name="height" value="0.05" units="cm"/>
    </inkml:brush>
  </inkml:definitions>
  <inkml:trace contextRef="#ctx0" brushRef="#br0">2439 983 1640,'0'0'2045,"0"0"-1022,0 0-293,0 0 69,0 0 132,0 0 49,-2 0 4325,7 0-3972,30-2-1217,0-2 1,0-1-1,-1-2 1,13-5-117,0 1-1,-33 9-100,1 0 0,-1 0-1,1 1 1,7 1 101,-21 0-142,-1 0-236,0 0-357,0 0-448,0 0-743,0 0-1185,0-3-1043</inkml:trace>
  <inkml:trace contextRef="#ctx0" brushRef="#br0" timeOffset="401.222">2329 1265 3321,'0'0'3883,"0"0"-2442,0 0-572,0 0-37,0 0-209,0 0-119,4-1-33,172-36 1940,-91 17-2283,23 0-128,-55 16-2226,-52 1-2273,-1 0-434</inkml:trace>
  <inkml:trace contextRef="#ctx0" brushRef="#br0" timeOffset="1121.619">2306 738 2457,'0'0'4360,"0"0"-2702,0 0-619,0 0-51,0 0-162,0 0-98,1 1-619,0-1 0,0 1 0,-1-1 0,1 0 0,0 0 0,-1 1 1,1-1-1,0 0 0,0 0 0,0 0 0,-1 0 0,1 0 0,0 0 0,0 0 0,0 0 0,-1 0 0,1 0 1,0 0-1,0-1 0,-1 1 0,1 0 0,0 0 0,0-1 0,-1 1 0,1-1-109,5-4 77,0-1-1,-1 0 0,0-1 1,0 1-1,3-6-76,14-17 82,-6 9-81,-5 6-43,0 0 0,1 1-1,0 1 1,2-1 42,-11 11-19,0-1 0,0 1 0,0 0 0,0 0 0,1 0 0,-1 0 0,1 1 0,-1-1 0,1 1 0,-1 0 0,1 0 0,0 0 0,-1 1 0,1-1 0,0 1 0,0 0 0,0 0 0,-1 0 0,1 0 0,3 2 19,-5-2 5,0 1-1,0 0 1,-1 0-1,1 0 1,0 0 0,-1 0-1,1 0 1,0 1-1,-1-1 1,0 0-1,1 1 1,-1-1 0,0 1-1,0 0 1,0-1-1,0 1 1,0 0-1,0 0-4,14 39 133,-10-27-82,0 3 11,-4-13-46,0 1-1,1 0 1,-1-1 0,1 1 0,0-1-1,1 0 1,-1 0 0,1 1-16,-2-4-8,0 0 1,1 0-1,-1 0 1,0 0-1,0 0 0,1 0 1,-1 0-1,1 0 1,-1-1-1,0 1 0,1-1 1,0 1-1,-1-1 1,1 0-1,-1 1 1,1-1-1,-1 0 0,1 0 1,0 0-1,-1 0 1,1 0-1,-1-1 0,1 1 1,-1 0-1,1-1 1,-1 1-1,1-1 1,-1 1 7,11-5-19,-1 0 0,-1-1 0,1 1 0,-1-2 0,0 0 0,8-7 19,35-22-304,-44 31 156,0 1-1,1 0 0,-1 0 1,1 1-1,7-1 149,27-1-3542,-39 5-847</inkml:trace>
  <inkml:trace contextRef="#ctx0" brushRef="#br0" timeOffset="-11996.571">291 175 392,'0'0'1406,"0"0"-342,0 0-132,0 0-68,0 0-162,0 0-185,0 0-117,0 0-44,0 0-45,0 0-53,0 0-41,0 0-5,0 0-11,0 0 3,0 0 47,0 0 36,0 0 16,0 0-11,0 0 28,0 0 28,0 0-21,0 0-21,0 0 38,0 0-4,0 0-9,0 0-25,0 0-25,0 0-12,0 0 9,0 0 6,0 0 12,0 0-16,0 0-17,0 0 3,0 0-15,0 0-36,0 0-21,0 0-20,0 0 6,0 0-57,0 5 53,1 42 190,0-14-194,-2 0 1,0-1 0,-7 31-173,1 3 110,6-51-73,0 0-1,-1 0 1,-1 0 0,0-1-1,-2 6-36,2-9 16,1 0-1,1 0 1,0 1 0,0-1-1,1 0 1,0 0-1,2 9-15,0 19 147,-13 106 327,9-145-418,1 0 0,-1 0 0,1 0 0,-1 0 0,1 0 0,-1 0 0,1 0 0,-1 1 0,1-1 0,0 1 0,-1-1 0,1 1 0,-1-1 0,0 2-56,-9 20 24,11-19-16,0-2 1,0-1 11,0 0 16,0 0-9,0 0 38,0 0-7,0 0-52,0 0-74,0 0-132,-1-4-205,0 0 1,-1 0-1,1 0 0,-1 0 0,0 0 0,0 1 1,0-1-1,-1-1 405,-8-14-2880,4 2-2270</inkml:trace>
  <inkml:trace contextRef="#ctx0" brushRef="#br0" timeOffset="-11172.556">502 321 1712,'0'0'1945,"0"0"-748,0 0-358,0 0-92,0 0-28,0 0-51,4 3 3541,4 89-3279,0-28-381,-1 55 235,-7-114-1189,3 12 1022,-4-12-7037,-9-5 2362</inkml:trace>
  <inkml:trace contextRef="#ctx0" brushRef="#br0" timeOffset="-10290.837">419 395 544,'0'0'1131,"0"0"-411,0 0-133,0 0-55,0 0-86,0 0-236,-15 0-332,13 0 3358,2-1 3507,50-32-6138,-7 6-195,-25 14-312,-1 1 0,1 1 0,13-6-98,-22 13-5,0 1 0,1-1 0,-1 2 1,1-1-1,0 1 0,-1 1 0,1-1 0,0 2 1,2-1 4,-9 1-4,4 1 6,1-1 0,0 0 0,0-1 0,0 0 0,-1 0 0,1-1 0,-1 0 0,3-1-2,-3 2-788,-6 1-3928,-1 0 860</inkml:trace>
  <inkml:trace contextRef="#ctx0" brushRef="#br0" timeOffset="-9665.423">816 626 2481,'0'0'1156,"0"0"-255,0 0-107,0 0 35,0 0 13,0 0-139,0 0-123,0 0-3,0 0 11,0 0-78,0 0-114,0 0-11,0 0 13,0 12 357,-4 149 873,1-158-2563,2 1-5330,1-4 2238</inkml:trace>
  <inkml:trace contextRef="#ctx0" brushRef="#br0" timeOffset="-8500.515">434 96 704,'0'0'1826,"0"0"-631,0 0-260,0 0-7,0 0 39,0 0-56,4 18 1889,7-14-2449,0 0-1,0-1 1,0 0 0,0-1-1,0 0 1,1-1-1,-1 0 1,1-1 0,8 0-351,-8 0 87,-1 0 0,1-1 1,0 0-1,-1-1 0,1 0 1,-1-1-1,0 0 0,0-1 1,0 0-1,6-3-87,-1 0 27,0 0-1,1 1 1,-1 2 0,14-4-27,27-8 933,-59 6-674,-43 2-258,37 7-5,1 0 0,0 0 0,0 0 0,0-1 0,0 0 0,0 0-1,0-1 1,0 0 0,1 0 0,-1 0 0,1-1 0,-3-2 4,1-1 560,6 6-1643,4 3-5637,5 7 914</inkml:trace>
  <inkml:trace contextRef="#ctx0" brushRef="#br0" timeOffset="-7595.277">1129 93 2529,'0'0'1800,"0"0"-594,0 0-225,0 0-83,0 0-200,0 0-111,-16-10 4785,15 10-5339,0 1 0,1 0 0,-1 0 0,0-1 0,0 1 0,0 0 0,1 0 0,-1 0 0,1 0 1,-1 0-1,1 0 0,-1 0 0,1 0 0,-1 0 0,1 0 0,0 0 0,-1 0 0,1 0 0,0 0 0,0 0 0,0 0 0,0 0 0,0 0 0,0 0 0,0 0 0,0 1-33,0 41 107,0-34-27,0 395 1227,1-387-1235,1 0 0,1 0 1,0 0-1,1 2-72,1-2 124,-2 0-1,0 1 1,-1-1 0,-1 4-124,-5 190 458,3-209-458,-1-1-16,1-1-40,1 0-25,0 0-70,0 0-143,0-12-1044,0-27-2495,-3 18-774</inkml:trace>
  <inkml:trace contextRef="#ctx0" brushRef="#br0" timeOffset="-6211.44">34 1275 1792,'0'0'1550,"0"0"-494,0 0-138,0 0-34,0 0-69,0 0-124,-19-2 2504,16-6-3166,0-1 1,0 0-1,1 1 0,0-1 1,0-3-30,2 11 217,0 1 47,0 0 10,0 0 42,0 0 69,0 0 68,0 0 26,0 0-7,0 0-69,0 0-76,0 0-72,0 0-34,31 0 702,44 3 493,38 8-1416,-18-1 204,-43-8 53,0-1 1,0-3-1,7-3-257,154-25 286,-26 3 24,-129 20-197,-10 0 10,1 3-1,4 2-122,-23 1 163,0-2 0,0-1 1,-1-1-1,0-1 0,26-9-163,-27 9 127,1 1 1,-1 2-1,18 0-127,-19 2-7842,-45-2 536</inkml:trace>
  <inkml:trace contextRef="#ctx0" brushRef="#br0" timeOffset="-3740.463">212 1482 776,'0'0'931,"0"0"-77,0 0-133,0 0-118,0 0-48,0 0-43,2-2-11,-2 1-376,0 1 0,0 0-1,0 0 1,0 0 0,0 0 0,1 0 0,-1 0-1,0 0 1,0 0 0,0 0 0,0-1-1,0 1 1,0 0 0,1 0 0,-1 0 0,0 0-1,0 0 1,0 0 0,0-1 0,0 1-1,0 0 1,0 0 0,0 0 0,0 0-1,0-1 1,0 1 0,0 0 0,0 0 0,0 0-1,0 0 1,0-1 0,0 1 0,0 0-1,0 0 1,0 0 0,0 0 0,0 0 0,0-1-1,0 1 1,0 0 0,0 0 0,0 0-1,0 0 1,-1 0 0,1-1 0,0 1 0,0 0-1,0 0 1,0 0 0,0 0 0,0 0-1,-1 0 1,1 0-125,-12 4 2597,-33 21-3416,14-7 1127,0-5-309,21-10-8,0 1 0,1 0 1,0 1-1,0 0 1,0 1-1,-3 2 9,12-6 4,0 9-1,-1-7-2,1-1 0,0 0-1,0 0 1,0 0 0,1 0-1,-1 0 1,1 0 0,0 0-1,1 3 0,-1-5 1,0 1 0,0-1 0,0 0 0,0 0 0,0 0-1,0 0 1,1 0 0,-1 0 0,1 0 0,-1 0-1,1 0 1,-1-1 0,1 1 0,-1-1 0,1 1 0,-1-1-1,1 1 1,0-1 0,-1 0 0,1 0 0,0 0-1,37 4 39,-1-2 0,37-3-39,-17 0 4,-58 1-8,1 0 0,-1 0-1,1 1 1,-1-1-1,0 0 1,1 0 0,-1 0-1,1 0 1,-1 1-1,0-1 1,1 0 0,-1 0-1,0 0 1,1 1 0,-1-1-1,0 0 1,0 1-1,1-1 1,-1 0 0,0 1-1,0-1 1,0 0-1,1 1 1,-1-1 0,0 1-1,0-1 1,0 0 0,0 1-1,0-1 1,0 1-1,0-1 1,0 1 4,0 20 82,-1-16-42,1-1-1,-1 0 1,-1 0-1,1 0 0,0 0 1,-1 0-1,0 0 1,-2 3-40,-3 0 40,-1 0-1,0-1 1,-1 0 0,0-1 0,0 0-1,0 0 1,0 0 0,-1-2 0,1 1-1,-1-1 1,0 0 0,0-1 0,-1 0 0,1-1-1,0 0 1,-1-1 0,-4 0-40,14 0-15,1 0-33,0 0-18,0 0-50,0 0-61,0 0-123,0 0-154,0 0-164,0 0-222,0 0-366,0 0-641,0 0-1091,0 0-998</inkml:trace>
  <inkml:trace contextRef="#ctx0" brushRef="#br0" timeOffset="-3316.712">453 1605 4121,'0'0'959,"0"0"32,0 0 242,0 0-49,0 0-142,0 0-240,11 24 1598,-6 17-1815,2 12-520,-2 1 0,-3 1-65,-2-55-335,0 0-121,0-3-175,0-105-5521,0 63 1919</inkml:trace>
  <inkml:trace contextRef="#ctx0" brushRef="#br0" timeOffset="-2953.299">453 1605 7706</inkml:trace>
  <inkml:trace contextRef="#ctx0" brushRef="#br0" timeOffset="-2952.299">453 1605 7706,'-4'-208'1864,"4"208"-696,0 0-15,0 0-489,0 0-352,0 0-208,0 0-104,0 0-136,0 0-240,0 0-449,0 7-623,0 0-1432,0 0-1713</inkml:trace>
  <inkml:trace contextRef="#ctx0" brushRef="#br0" timeOffset="-2490.179">665 1598 3201,'0'0'1368,"0"0"-196,0 0 259,0 0-60,0 0-84,0 0-227,0 0-392,6 12-237,-3-6-345,3 4 73,0 0 0,-1 1-1,0-1 1,-1 1 0,-1 0 0,1 0 0,-2 1-1,0-1 1,1 6-159,-3-17 54,0 0-26,0 0 13,0 0-18,8-1 105,1-9-132,0-1 0,-1 0 0,0 0 1,-1-1-1,0 1 0,0-2 4,17-28-176,35-34-212,-59 75 387,1 0 0,-1-1 0,0 1 0,1 0 0,-1-1 0,0 1 0,0 0 0,1-1 0,-1 1 0,1 0 0,-1-1 0,0 1 0,1 0 0,-1 0 0,1 0 0,-1-1 0,0 1 0,1 0 0,-1 0 0,1 0 0,-1 0 0,1 0 0,-1 0 0,1 0 0,-1 0 0,1 0 0,-1 0 0,0 0 0,1 0 0,-1 0 0,1 0 0,-1 0 0,1 1 0,-1-1 0,0 0 0,1 0 0,-1 0 0,1 1 0,-1-1 0,0 0 0,1 1 0,-1-1 0,0 0 0,1 1 0,-1-1 0,0 0 0,0 1 0,1-1 0,-1 0 1,0 1-1,0 0 1,11 24 163,-9-22-135,8 30-261,-2 1-1,-1-1 1,-2 1 0,0 0-1,-3 0 1,-1 1 0,-2 16 233,-3-52-3735,0-4-316</inkml:trace>
  <inkml:trace contextRef="#ctx0" brushRef="#br0" timeOffset="-1910.977">1159 1418 5113,'0'0'1100,"0"0"-98,0 0 6,0 0-74,0 0-80,0 0-41,4 35 2151,-5-17-2888,-1-1 0,-1 0 0,0 1 0,-2-1 0,0 0 1,0 0-1,-6 9-76,8-18 9,3-8-22,0 1 1,0-1 0,0 1 0,0-1 0,0 0-1,-1 1 1,1-1 0,0 0 0,0 1-1,1-1 1,-1 1 0,0-1 0,0 0-1,0 1 1,0-1 0,0 0 0,0 1-1,0-1 1,1 1 0,-1-1 0,0 0 0,0 1-1,0-1 1,1 0 0,-1 0 0,0 1-1,1-1 1,-1 0 0,0 0 0,0 1-1,1-1 1,-1 0 0,0 0 0,1 0-1,-1 1 1,1-1 0,-1 0 0,0 0 0,1 0-1,-1 0 1,0 0 0,1 0 0,0 0 12,28 1-62,31-11 218,-44 6-109,10-3-17,0 1 0,1 1 0,-1 1-1,22 0-29,-47-3-3312,-1 6 1322,0-1-1819</inkml:trace>
  <inkml:trace contextRef="#ctx0" brushRef="#br0" timeOffset="-1532.944">1408 1306 5601,'0'0'1999,"0"0"-609,0 0-62,0 0-176,0 0-215,0 0-181,0 0-176,0 0-141,0 0-161,0 2-130,0 68 288,-4 165 76,1-192-542,-3 0 0,-1 0 0,-2-1 1,-7 18 29,5-37-171,5-16-801,4-11-2929,3-67-1532,6 36 473</inkml:trace>
  <inkml:trace contextRef="#ctx0" brushRef="#br0" timeOffset="-627.719">1850 1153 5873,'0'0'1535,"0"0"-85,0 0-16,0 0-233,0 0-221,0 0-254,-7 8-190,-20 24-168,24-29-335,0-1-1,0 1 1,-1-1-1,0 0 1,1 0 0,-1 0-1,0 0 1,0-1 0,0 1-1,0-1 1,0 0-1,0-1 1,0 1 0,0-1-33,-16 5 10,4 1-28,1 0 0,0 1-1,1 1 1,0 0 0,0 1 0,0 0 0,-7 8 18,20-14-22,-1 0 0,1 0 0,0 0 0,1 0 0,-1 0 0,0 0-1,1 0 1,0 0 0,-1 0 0,1 0 0,0 0 0,1 0 0,-1 0 0,1 0 0,-1 1 22,1 9 243,0 5 19,1 0 0,1 0 0,0 0 1,3 6-263,-1-6 53,-2-1 1,0 1 0,-1 0 0,0 7-54,2-24-47,0-1 0,-1 0 0,1 0 0,0-1-1,0 1 1,-1-1 0,1 0 0,1 0 47,6-4-14,0 1 0,0 1 0,0 0 0,1 0 0,0 1 0,-1 0 0,1 1 0,6 1 14,0-1-11,-11 0 10,0 1-1,-1 0 1,1 0-1,0 1 0,-1 0 1,3 0 1,-7 0-2,-1-1 0,1 1 0,-1 0 0,1-1 0,-1 1 0,1 0 0,-1 0 0,1 0 0,-1 0 0,0 0 0,1 0 0,-1 0 0,0 1 0,0-1 0,0 0 0,0 1 0,0-1 0,0 1 0,0-1 0,-1 1 0,1-1 0,0 1 0,-1 0 0,1-1 0,-1 1 0,0 1 2,3 10 34,-2 0-1,0-1 1,-1 1 0,0 0 0,-1 4-34,1-12 12,-1 0 0,1 0 0,-1 0 1,0-1-1,-1 1 0,1 0 0,-1-1 0,0 1 1,0-1-1,0 1 0,-1-1 0,0 0 1,1 0-1,-1 0 0,-1 0-12,0-1-5,0 0 1,-1 0-1,1 0 1,-1-1-1,1 0 1,-1 0 0,1 0-1,-1-1 1,0 1-1,0-1 1,0 0-1,0-1 1,0 1 4,-71 0-708,44-2 128,24 0 1577,-1 0-4075,19-1-3524,8 2 2565</inkml:trace>
  <inkml:trace contextRef="#ctx0" brushRef="#br0" timeOffset="2997.39">1393 1153 1072,'0'0'1614,"0"0"-382,0 0-300,0 0-107,0 0-43,0 0-169,3-15 1056,5-17-3821,1 20 1419,-8 12 840,-1 0-1,1-1 1,-1 1-1,1-1 1,-1 1-1,0-1 1,1 1-1,-1-1 1,0 1 0,1-1-1,-1 1 1,0-1-1,1 0 1,-1 1-1,0-1 1,0 1-1,0-1 1,0 0-1,0 1 1,0-1-1,1 1 1,-2-1-107,2 0 305,-1 0-1,0 0 1,1 0 0,-1 0 0,1 0-1,-1 0 1,1 0 0,0 0 0,-1 0-1,1 1 1,0-1 0,-1 0 0,1 0-1,0 1 1,0-1 0,0 1 0,-1-1 0,1 0-1,0 1 1,0 0 0,1-1-305,29-12 2008,-13 6-1856,20-12 244,26-13 994,38-26-1390,-15 9 696,10-7-619,-75 48-59,-21 8-54,-1 0 12,0 0-31,0 0-8,22 0-61,-21 0 54,-1 0-42,0 0 20,0 0 21,0 0 90,-3 4-5902,0-4 5598,-10 3-4188</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37.737"/>
    </inkml:context>
    <inkml:brush xml:id="br0">
      <inkml:brushProperty name="width" value="0.05" units="cm"/>
      <inkml:brushProperty name="height" value="0.05" units="cm"/>
    </inkml:brush>
  </inkml:definitions>
  <inkml:trace contextRef="#ctx0" brushRef="#br0">2914 680 160,'0'0'4228,"0"0"-2947,0 0-1013,0 0-6,0 0 204,0 0 259,10 0 159,-6 0-813,15 0 525,-1-1-1,1 0 1,0-2 0,13-3-596,18-4 595,-1 1 0,1 3 0,0 2 0,0 2 0,19 3-595,96-5 1374,-154 2-1448,0-1 1,0 0-1,0 0 1,0-1 0,-1 0-1,1-1 1,-1 0-1,4-4 74,24-10-1501,-38 19 1412,5-3-315,-5 2-3728,0 1-158</inkml:trace>
  <inkml:trace contextRef="#ctx0" brushRef="#br0" timeOffset="-9525.102">140 143 432,'0'0'1619,"0"0"-361,0 0-167,0 0-24,0 0-39,0 0-193,5-11-165,16-35-152,-21 46-447,0 0 0,-1 0 0,1 0 0,0 0 0,0-1 0,0 1 1,0 0-1,0 0 0,0 0 0,0 0 0,0 0 0,0-1 0,0 1 0,0 0 0,1 0 1,-1 0-1,0 0 0,0 0 0,0-1 0,0 1 0,0 0 0,0 0 0,0 0 0,0 0 1,0 0-1,0 0 0,0-1 0,1 1 0,-1 0 0,0 0 0,0 0 0,0 0 0,0 0 0,0 0 1,0 0-1,1 0 0,-1 0 0,0 0 0,0 0 0,0 0 0,0 0 0,0 0 0,1 0 1,-1 0-1,0 0 0,0 0 0,0 0 0,0 0 0,1 0 0,-1 0 0,0 0 0,0 0 1,0 0-1,0 0 0,0 0 0,0 0 0,1 0 0,-1 0 0,0 0 0,0 0 0,0 1 0,0-1 1,0 0-1,0 0 0,1 0-71,1 15 862,-3 25-945,-5 14 860,-11 47-777,8-57 298,2 1 0,2 0 0,1 16-298,4-43 180,0-11-9198,0-7 5003</inkml:trace>
  <inkml:trace contextRef="#ctx0" brushRef="#br0" timeOffset="-8422.479">612 156 1528,'0'0'1694,"0"0"-495,0 0-240,0 0 65,0 0 102,0 0-81,-1-2-683,1 1 0,0-1 0,0 0 0,-1 0 0,1 0 0,-1 0-1,0 0 1,0 0 0,1 0 0,-1 1 0,-1-2-362,-14 1 107,-1 0 1,0 1-1,1 0 0,-15 2-107,-3 0 136,32 0-130,0-1 0,0 0 0,0 1 0,0-1 0,0 1 0,0 0 0,0 0 0,0 0 0,0-1 0,1 2 0,-1-1 0,0 0 0,1 0 0,-1 1 0,1-1 0,-1 0 0,1 1 0,0 0 0,-1-1 0,1 1 0,0 0 0,0 0 0,0-1 0,1 1 0,-1 0 0,0 0 0,1 0 0,-1 0-1,1 0 1,-1 0-6,-1 9-9,0-1-1,1 1 0,0-1 0,0 1 0,1 2 10,-1 27 12,0-17 27,1 1-1,3 19-38,-3-42 8,1 1 0,-1-1 0,1 1 0,0-1 0,0 1 0,-1-1 0,1 0-1,0 0 1,0 1 0,1-1 0,-1 0 0,0 0 0,0 0 0,0 0 0,1 0 0,-1-1 0,1 1 0,-1 0-1,0 0 1,1-1 0,-1 1 0,1-1 0,0 0 0,-1 1 0,1-1 0,-1 0 0,1 0 0,-1 0-1,1 0 1,0 0 0,-1 0 0,1 0 0,-1-1 0,2 1-8,2-1 7,1 0-1,-1 1 1,0-1-1,0-1 1,0 1 0,1-1-1,-2 0 1,1 0-1,0-1 1,0 0-7,140-126-443,-129 115 368,-15 13 91,-1 1 43,0 0 8,0 0 28,0 0-1,0 0-7,0 0 6,0 0-15,0 0 27,0 0 40,0 0 11,0 0-14,0 0-16,0 0 28,0 0-4,0 7 243,-1 3-292,-1 1 1,0 0-1,-1-1 1,0 1-1,0-1 1,-1 0-1,-4 7-101,1-2 40,1 1 0,0-1-1,-1 12-39,1 13 0,-1 35 0,0 9 1,0-49-861,-1 25-819,8-59 1577,0-1-68,0 0-119,0 0-51,0 0-82,0 0-253,0-26-3439,0 15 1643</inkml:trace>
  <inkml:trace contextRef="#ctx0" brushRef="#br0" timeOffset="-7351.683">1023 82 4609,'0'0'1316,"0"0"-429,0 0-109,0 0-32,0 0 73,0 0 113,0 0-1,0 0-82,0 0-97,0 0-118,0 0-183,0 0-132,0 0-112,-2 5-67,-14 17-122,2 1 0,1 0 0,1 0 0,1 1 0,1 1 0,1 0 0,1 0 0,2 1-18,-3 16 139,1 0-1,3 1 1,1 0 0,3 27-139,1-68 4,0 0 0,1 0 0,-1 0 1,1 0-1,-1 0 0,1 0 1,0 0-1,0 0 0,0-1 0,0 1 1,0 0-1,1-1 0,-1 1 1,0-1-1,1 1 0,-1-1 0,1 1 1,-1-1-1,1 0 0,0 0 1,-1 0-1,1 0 0,0 0 0,0 0 1,0 0-1,0-1 0,0 1 1,0-1-1,0 1 0,2-1-4,8 2 36,0 0 0,0-1 0,0 0 0,6-1-36,-4 0 49,-1 0 0,0-1 1,1 0-1,2-2-49,-9 1 8,-1 0 1,1 0-1,-1-1 0,0 0 0,0 0 0,0 0 0,-1-1 0,1 0 0,1-2-8,-3 4 19,-1 0 1,0-1-1,1 1 0,-1-1 0,0 0 0,-1 0 0,1 0 1,0-1-1,-1 1 0,0-1 0,0 1 0,0-1 0,0 0 0,0 1 1,-1-1-1,0 0 0,0 0 0,0 0 0,0 0 0,0 0 0,-1-1 1,0 1-1,0 0 0,0 0 0,0-1-19,-1 3-4,1 0 1,0 0-1,0 1 0,-1-1 1,1 0-1,-1 0 0,0 0 0,1 1 1,-1-1-1,0 0 0,0 0 1,0 1-1,0-1 0,-1 1 0,1-1 1,0 1-1,0 0 0,-1-1 1,1 1-1,-1 0 0,1 0 0,-1 0 1,0 0-1,1 0 0,-1 0 1,0 1-1,0-1 0,0 0 1,0 1-1,1 0 0,-1-1 0,0 1 1,-1 0 3,-11-2-55,0 1-1,0 0 1,0 1 0,-8 1 55,-2 0-45,21-1 40,-1 0 1,0 1-1,0-1 0,0 1 1,0 0-1,0 0 0,1 0 1,-1 1-1,0-1 1,1 1-1,-1 0 0,1 0 1,0 0-1,-4 3 5,-1 2-5,0 1 0,0 1 0,0 0 1,-1 3 4,-26 28 155,34-38-216,1 0 1,-1 0 0,1-1-1,0 1 1,0 0-1,0 0 1,0 0 0,0 0-1,0 0 1,0 0 0,1 0-1,-1 0 1,1 0 60,3 4-5777,3-6 751</inkml:trace>
  <inkml:trace contextRef="#ctx0" brushRef="#br0" timeOffset="-6829.261">1359 503 5353,'0'0'1909,"0"0"-565,0 0-51,0 0-32,0 0-65,0 0-202,0 0-252,0 0-187,0 0-139,0 0-170,0-12-405,0 14 157,0 0 0,1 0 1,-1 0-1,-1 0 0,1 0 0,0 1 0,0-1 1,-1 0-1,1 0 0,-1 0 0,0 0 1,1-1-1,-1 1 0,0 0 0,0 0 0,0 0 1,-1-1-1,1 1 0,0 0 0,-1-1 1,1 1-1,-1-1 0,1 1 0,-1-1 2,-1 3-2615,10-6 1276,7-6-929,-6 4-1584</inkml:trace>
  <inkml:trace contextRef="#ctx0" brushRef="#br0" timeOffset="-6129.379">1476 184 5209,'0'0'2229,"0"0"-1104,0 0-307,0 0-160,0 0-72,0 0-1,6-6-71,165-127 1589,-164 128-2094,0 0 0,0 0 1,1 1-1,-1-1 0,1 2 0,0-1 1,0 1-1,0 1 0,0-1 0,1 1 1,-1 1-1,1 0 0,-1 0 0,6 0-9,-12 2 21,-1-1 0,0 1 0,0-1 1,0 1-1,0-1 0,0 1 0,1 0 0,-1 0 0,0-1 0,0 1 0,-1 0 0,1 0 0,0 0 0,0 0 0,0 0 0,-1 0 0,1 1 0,0-1 0,-1 0 1,1 0-1,-1 0 0,0 1 0,1-1 0,-1 0 0,0 0 0,0 1 0,1-1 0,-1 0 0,0 1 0,-1 0-21,4 50 587,-3-44-464,0 11-24,0 0 0,-1-1 0,0 1 0,-2-1 0,0 1 0,-1-1 0,-1 0 0,-1 0 0,-1-1 0,0 0 0,-6 9-98,8-16 14,-38 61 30,40-66-29,-1 1-1,-1-1 1,1 0-1,-1 0 1,0 0-1,0-1 1,0 1 0,-1-1-1,1-1 1,-4 2-16,8-3 26,1 0 22,0-2-49,0 0-34,0 2 33,0 0 0,0 0 0,0 0 0,0 0-1,0-1 1,1 1 0,-1 0 0,0 0 0,1-1 0,0 1-1,-1 0 1,1-1 0,0 1 0,0 0 0,0-1 0,0 1 0,0-1-1,1 0 1,-1 1 0,0-1 0,0 0 0,1 0 0,1 1 2,1 0 18,0 0-1,0 0 1,0-1 0,0 0 0,0 0 0,1 0 0,-1 0 0,0-1 0,5 1-18,102 3 179,-59-3-191,1 2-1,-1 2 1,2 3 12,-51-8-279,5 3 455,-6 1-3386,-2-1-467</inkml:trace>
  <inkml:trace contextRef="#ctx0" brushRef="#br0" timeOffset="-4610.613">23 856 4097,'0'0'1476,"0"0"-600,0 0 33,0 0-73,0 0-84,0 0-11,-4 1-96,1 0-663,2-1 162,0 0 0,1 0-1,-1 0 1,0 0-1,1 1 1,-1-1-1,0 0 1,1 0-1,-1 0 1,1 1 0,-1-1-1,0 0 1,1 1-1,-1-1 1,1 0-1,-1 1 1,1-1-1,-1 1 1,1-1 0,0 1-1,-1-1 1,1 1-1,-1-1 1,1 1-1,0-1 1,-1 1-1,1 0 1,0-1-1,0 1 1,0 0 0,-1-1-1,1 1 1,0-1-1,0 2-143,0-2 307,1 1-186,0 1 0,0-1 0,0 0 0,0 0 0,1 0 0,-1 0-1,0-1 1,0 1 0,1 0 0,-1 0 0,0-1 0,1 1 0,-1-1 0,1 1 0,-1-1 0,1 1-121,-1-1 96,20 6 269,0 0 0,1-1 0,-1-1 0,1-2-1,14 1-364,37-2 538,3-3-538,9 1 79,-11-2-7,8-4-72,20-1 173,111-15 453,-19 2-282,-97 10-56,13-5-288,-37 3 67,1 4 0,55 1-67,-59 8 248,1-3 0,-1-3-1,14-5-247,-40 6 176,1 1 0,0 3 1,21 2-177,-3 0 2,20-3-2,-31-2-11,-21 3-138,0-2-1,0-1 1,16-5 149,-33 2-956,-16-1-1597,-22-5-3070,-8 0-4094</inkml:trace>
  <inkml:trace contextRef="#ctx0" brushRef="#br0" timeOffset="-3587.675">498 1192 2713,'0'0'1456,"0"0"-467,0 0-27,0 0 169,0 0 32,0 0-84,0 0-195,0 0-192,0 0-137,-16 0 414,11 1-912,0 0-1,0 0 0,0 0 0,0 1 1,0 0-1,0-1 0,0 2 0,1-1 1,-1 0-1,1 1 0,0 0 0,-1 1-56,-51 42 689,55-45-660,-97 107 822,97-106-847,1-1-10,0-1-14,0 0-47,3 1 62,-1 1-1,1-1 0,-1 0 1,1 0-1,0 0 0,-1 0 0,1-1 1,0 1-1,0-1 0,0 0 0,0 1 6,3 0-2,6 2 12,1 0 0,-1 1 0,0 1 0,0 0 0,0 0 0,-1 1 0,1 1 0,-1 0-1,1 1-9,-11-6 19,0 0 0,0-1 0,-1 1-1,1-1 1,0 1 0,0 0-1,-1 0 1,1 0 0,-1-1-1,0 1 1,1 0 0,-1 0-1,0 0 1,0 0 0,0-1-1,0 1 1,-1 0 0,1 0-1,0 0 1,-1 0-19,0 2 37,1-1-1,-1 1 1,0-1 0,-1 1-1,1-1 1,0 0 0,-1 0-1,0 1 1,0-1 0,0 0-37,-7 5-15,0 0 1,0-1-1,-1 0 1,0-1-1,0 0 1,-1-1-1,0 0 1,0 0-1,0-1 1,0-1-1,-1 0 0,1 0 1,-1-1-1,0 0 1,1-1-1,-1-1 1,-3 0 14,14 0-440,1-3 84,1 0 1,-1 0-1,1 0 0,-1 0 1,1 1-1,0-1 0,0 0 1,0 0-1,0 1 0,0-1 1,1 1-1,-1-1 0,1 1 1,0-1-1,0 1 0,0 0 1,0 0-1,0 0 0,0 0 1,0 0-1,1 0 1,1 0 354,15-12-5008</inkml:trace>
  <inkml:trace contextRef="#ctx0" brushRef="#br0" timeOffset="-3222.552">714 1257 6521,'0'0'1485,"0"0"-157,0 0-222,0 0-128,0 0-59,0 0-45,1 6-43,4 37 386,-1 0 1,-3 41-1218,-1-81-51,0-1 0,0 0 0,0 1 0,-1-1 0,1 1 0,-1-1 0,1 0 0,-1 1 0,0-1 0,0 0 0,0 0 0,0 1 0,0-1 0,0 0 0,-1 0 0,1 0 0,-1-1 0,0 1 0,1 0 0,-1 0 0,0-1 0,0 1 0,0-1 0,0 0 0,0 1 0,0-1 0,0 0 0,-1 0 0,1-1 0,0 1 0,-1 0-1,1-1 53,1 0-112,0 0 1,0-1 0,1 1 0,-1 0 0,1-1-1,-1 1 1,0-1 0,1 1 0,-1-1 0,1 0 0,-1 1-1,1-1 1,-1 1 0,1-1 0,0 0 0,-1 0-1,1 1 1,0-1 0,-1 0 0,1 1 0,0-1 0,0 0-1,0 0 1,0 1 0,0-1 0,0 0 0,0 0-1,0 0 1,0 0 110,-1-32-3046,1 27 1777,0-34-4241</inkml:trace>
  <inkml:trace contextRef="#ctx0" brushRef="#br0" timeOffset="-2875.172">740 1002 10018,'0'0'1697,"0"0"-433,0 0-200,0 0-352,0 0-264,0 0-312,0 0-136,0 0-304,0 0-304,0 0-336,4 0-592,15 0-785,-1 0-2872</inkml:trace>
  <inkml:trace contextRef="#ctx0" brushRef="#br0" timeOffset="-2505.223">936 1250 7362,'0'61'5847,"0"78"-3938,0-138-1836,0-1 22,0 0-10,0-4-121,0-4-12,1 0-1,0 1 1,0-1-1,0 1 1,1-1-1,0 1 0,1 0 1,-1 0-1,1 0 1,1 0-1,-1 0 1,1 1-1,1-1 1,-1 1-1,3-2 49,-3 3-12,8-11-81,0 1 0,2 0 0,10-8 93,-20 19-13,0 0 1,1 1 0,-1 0-1,1 0 1,0 0 0,0 1-1,0-1 1,0 1 0,1 0 0,-1 1-1,1-1 1,-1 1 0,1 0-1,-1 1 1,4-1 12,-8 1 3,1 1 1,-1-1-1,1 1 1,-1-1-1,0 1 1,1 0-1,-1-1 1,0 1-1,1 0 0,-1 0 1,0 0-1,0 0 1,0 0-1,0 0 1,0 0-1,0 1 0,0-1 1,0 0-1,0 1 1,0-1-1,-1 0 1,1 2-4,15 38 110,-13-33-97,3 12-65,0 0 1,-2 1-1,0-1 1,0 16 51,-2 16-5929,-2-48 223</inkml:trace>
  <inkml:trace contextRef="#ctx0" brushRef="#br0" timeOffset="-2173.289">1634 1023 4385,'0'0'2719,"0"0"-1276,0 0-323,0 0-181,0 0-213,-1 35-179,-8 113-131,5-105-128,-2-1 0,-5 19-288,-3 27-90,1-23-1906,0-26-2989,9-27-639</inkml:trace>
  <inkml:trace contextRef="#ctx0" brushRef="#br0" timeOffset="-1772.214">1823 1216 6145,'0'0'2169,"0"0"-985,0 0-256,0 0-197,0 0-223,0 0-60,0 27-49,0 163 537,0-179-906,0-1 1,1 1-1,0-1 0,1 1 0,0-1 1,0 0-1,1 1 0,4 8-30,-5-16 5,-1 1 0,1-1 1,0 0-1,1 0 0,-1 0 0,0 0 0,1 0 1,0-1-1,-1 1 0,1-1 0,0 0 1,1 1-1,-1-1 0,0-1 0,0 1 0,1 0 1,-1-1-1,1 0 0,0 0 0,-1 0 1,1 0-1,0 0 0,-1-1 0,1 1 0,0-1 1,3 0-6,-5 0 9,1 0 1,-1 1 0,0-1 0,1 0 0,-1 0-1,1-1 1,-1 1 0,0 0 0,1-1 0,-1 1 0,0-1-1,1 0 1,-1 0 0,0 0 0,0 0 0,0 0-1,0 0 1,0-1 0,0 1 0,0-1 0,0 1-1,0-1 1,0 0 0,-1 0 0,1 1 0,-1-1-1,0 0 1,1-1 0,-1 1 0,0 0 0,0-2-10,5-9 28,-1-1-1,0 1 1,-1-1 0,0-1 0,-1 1 0,-1 0-1,0-2-27,1-32-136,-3-24 136,0 46-61,0 22 48,0-1 0,0 0 1,-1 1-1,0-1 0,0 1 0,0-1 0,-1 1 1,1 0-1,-1-1 0,0 1 0,0 0 0,0 0 1,-1 0-1,-2-2 13,4 4-10,-1 0 0,0 1 1,1-1-1,-1 1 0,0-1 1,0 1-1,0 0 0,0 0 0,0 0 1,-1 0-1,1 0 0,0 0 0,0 0 1,0 1-1,-1-1 0,1 1 1,0 0-1,-1 0 0,1 0 0,-1 0 1,1 0-1,0 0 0,0 1 1,-1-1-1,1 1 0,0-1 0,-1 1 1,1 0-1,0 0 0,-1 1 10,-3 2-62,0 0 0,0 0 0,1 1 0,-1 0 0,1 0 0,1 0 0,-1 0 0,1 1 0,0 0 0,0 0 0,0 0 0,1 0 0,-1 4 62,0-2-698,0-1 0,-1 1 0,1-1 0,-1 0 1,-1 0-1,1-1 0,-1 1 0,0-1 0,-4 2 698,-5 0-6249</inkml:trace>
  <inkml:trace contextRef="#ctx0" brushRef="#br0" timeOffset="-802.135">2442 1108 1512,'0'0'1170,"0"0"-415,0 0-87,0 0 199,0 0 388,0 0 308,2-6 32,1 1-1059,-2 4-288,0-1-1,-1 0 1,1 1-1,0-1 1,-1 0 0,1 1-1,-1-1 1,1 0-1,-1 0 1,0 0-1,0 0 1,1 0-248,-1 2 874,-16-8 1527,3 3-2411,-1 0-1,1 0 0,-1 2 1,0 0-1,0 0 0,0 1 1,0 1-1,0 0 0,0 1 1,-11 2 10,3-2-7,21 0 11,-1-1 0,1 2-1,-1-1 1,1 0 0,-1 0-1,1 0 1,-1 1 0,1-1-1,-1 1 1,1-1 0,-1 1 0,1-1-1,-1 1 1,1 0 0,0 0-1,0 0 1,-1 0 0,1 0-1,0 0 1,0 0 0,0 0 0,0 0-1,0 1 1,0-1 0,0 0-1,1 1 1,-1-1 0,0 0 0,1 1-1,-1-1 1,1 1 0,-1-1-1,1 1 1,0 1-4,-1 6 132,0 0 0,1 0 0,0 0 0,1 0 0,2 8-132,-1 4 54,-2 118 286,0-134-349,2 3-799,12-4 690,2 0 113,6 1-2,0 0 0,0 2 0,7 3 7,-24-8-2,0 0 0,-1 0 0,1 1 0,0-1 1,-1 1-1,1 0 0,-1 1 0,0-1 0,0 1 0,0 0 1,-1 0-1,1 0 0,-1 0 0,0 0 0,0 1 0,1 3 2,-2-5 12,-1 1-1,0-1 0,0 0 1,0 1-1,-1-1 0,1 0 1,-1 1-1,1-1 0,-1 1 1,0-1-1,-1 1 1,1-1-1,-1 1 0,1-1 1,-1 0-1,0 1 0,0-1 1,0 0-1,-1 1 0,1-1 1,-1 0-1,0 0 0,0 0 1,0-1-1,0 1 0,0 0 1,-1-1-1,1 1 0,-1-1 1,0 0-1,1 0 0,-3 1-11,-6 3-26,-1-1-1,0 0 1,0-1 0,0 0-1,0-1 1,-1 0-1,1-1 1,-2-1 26,-27 2-1911,-35-2 1911,49-1-876,26 0 283,1 0-551,1 0-1333,2 0-2052</inkml:trace>
  <inkml:trace contextRef="#ctx0" brushRef="#br0" timeOffset="593.329">2899 887 2665,'0'0'2288,"0"0"-962,0 0-259,0 0-58,0 0-107,0 0-72,0 0-758,0 0 0,-1 1 0,1-1 0,0 0 0,0 0 0,0 1-1,0-1 1,0 0 0,0 0 0,0 1 0,-1-1 0,1 0-1,0 1 1,0-1 0,0 0 0,0 1 0,0-1 0,1 0-1,-1 0 1,0 1 0,0-1 0,0 0 0,0 1 0,0-1-1,0 0 1,0 0 0,0 1 0,1-1 0,-1 0 0,0 0-1,0 1 1,0-1 0,1 0 0,-1 0 0,0 0 0,0 1-1,1-1-71,83 3 2521,-51-1-2241,1-1 0,0-2 1,0-1-1,0-1 1,14-5-281,5-5 211,5-2-134,1 2 0,1 2 0,0 3 1,36 1-78,-55 6-52,5 0-250,-14 3-5572,-32-2 2068</inkml:trace>
  <inkml:trace contextRef="#ctx0" brushRef="#br0" timeOffset="1217.649">3454 313 7738,'0'0'1981,"0"0"-838,0 0-246,0 0-248,0 0-236,0 0-118,3 9 1240,23 1-1068,1 1 1,-2 1-1,2 2-467,-9-5 169,11 6-43,0 2 0,-1 1 0,-1 2 0,0 0 0,20 22-126,-32-27 6,-1 0 0,0 0 1,-2 2-1,0-1 1,0 2-1,-2-1 0,0 2 1,-1-1-1,-1 1 1,1 4-7,-7-14-17,0-1 1,0 1-1,-1 0 1,0 0-1,0-1 1,-1 1 0,0 0-1,0 0 1,-1 0-1,-1 0 1,1-1-1,-1 1 1,-1 0 0,0-1-1,0 0 1,0 1-1,-1-2 1,0 1-1,-1 0 1,0-1 0,0 1-1,-6 4 17,-27 35-903,-38 33 903,45-49-794,2 1 0,0 1 0,3 2 0,-8 12 794,30-40-699,-10 20 632,9-12-5925,5-32 2820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40.216"/>
    </inkml:context>
    <inkml:brush xml:id="br0">
      <inkml:brushProperty name="width" value="0.05" units="cm"/>
      <inkml:brushProperty name="height" value="0.05" units="cm"/>
    </inkml:brush>
  </inkml:definitions>
  <inkml:trace contextRef="#ctx0" brushRef="#br0">363 438 3953,'0'0'3410,"0"0"-2120,0 0-477,0 0-81,0 0-162,0 0-41,3 12 2176,-2 69-2201,1-1 109,-4 0-1,-3 0 1,-3 0 0,-6 11-613,12-81 71,1-6-36,1 0-1,-1 0 0,0 0 0,0 0 1,0-1-1,-1 1 0,1 0 1,-1-1-1,0 1 0,0-1 0,0 0 1,-2 3-35,3-6 89,1 0-34,0 0-142,0 0-181,0-9-1192,0-83-6058,0 61 1692</inkml:trace>
  <inkml:trace contextRef="#ctx0" brushRef="#br0" timeOffset="381.626">57 431 7722,'0'0'1904,"0"0"-850,0 0-172,0 0-28,0 0-86,0 0-178,16 0-185,2 1-314,-6 0-32,1-1 0,0 0 1,-1-1-1,1 0 0,-1-1 1,11-3-60,29-10 167,-8 2-417,1 1 1,0 2 0,1 3 0,0 1 0,14 2 249,-48 3-422,-9 0 31,1 1-1,-1 0 0,0 0 1,1 0-1,-1 0 0,1 0 1,-1 0-1,0 1 0,0 0 1,2 0 391,-4 5-4272</inkml:trace>
  <inkml:trace contextRef="#ctx0" brushRef="#br0" timeOffset="2439.047">0 200 4233,'0'0'1999,"0"0"-601,0 0-429,0 0-394,0 0-151,0 0-105,0 0-51,0 0 117,0 0 211,0 0 143,0 0-13,0 0-54,0 0-141,0 0-145,0 0-94,0 0-62,0 1-205,0-1 1,0 0 0,0 1-1,0-1 1,0 0-1,0 0 1,1 1 0,-1-1-1,0 0 1,0 0-1,0 1 1,0-1 0,0 0-1,0 0 1,0 1-1,1-1 1,-1 0-1,0 0 1,0 0 0,0 1-1,1-1 1,-1 0-1,0 0 1,0 0 0,0 0-1,1 1 1,-1-1-1,0 0 1,0 0 0,1 0-1,-1 0 1,0 0-1,1 0 1,-1 0 0,0 0-1,0 0 1,1 0-26,31 7 325,1-2 0,0-1-1,0-2 1,0-1 0,0-2 0,5-1-325,41 0 115,3 3-92,-23 1 3,0-3 0,2-2-26,100-19-344,-82 4 401,-78 18-36,-1 0 31,0 0 18,0 0-9,0 0-36,0 0 10,0 0-20,0 0-7,0 0 0,0 0 0,0 0 0,0 0 1,0 0 4,0 0 3,0 0 30,0 0 27,0 0 33,0 0 32,0 0 10,0 0-17,0 0-38,0 0-19,0 0-18,0 0-28,-26-21 98,4-1 77,17 16-144,-1 0 1,1 1-1,-1 0 0,0 0 0,0 1 0,-1-1 0,1 1 1,-5-1-60,-10-5-4,1-1 0,-1 0 0,2-2 0,0 0 1,0-1-1,-4-5 4,22 18-8,1 1-12,0 0-16,0 0 20,0 0-6,0 0-30,0 0-13,0 0 13,0 0-1,0 0-21,0 0-6,0 0-29,0 0-20,12 0-199,35 3-4055,-38-3-311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53.268"/>
    </inkml:context>
    <inkml:brush xml:id="br0">
      <inkml:brushProperty name="width" value="0.05" units="cm"/>
      <inkml:brushProperty name="height" value="0.05" units="cm"/>
    </inkml:brush>
  </inkml:definitions>
  <inkml:trace contextRef="#ctx0" brushRef="#br0">16 698 472,'0'0'395,"0"0"-102,0 0-98,0 0-98,0 0-117,0-1 6,0-3 22,0 3 49,0 1 71,0 0 131,0 0 216,0 0 129,0 0 90,0 0-36,0 0-170,0 0-123,0 7 4258,0 32 883,0 5-4409,-7 43-1097,6-34 410,1-52-351,0-1 2,0 0 10,0 0-3,-4 13-7278,1-3 3276</inkml:trace>
  <inkml:trace contextRef="#ctx0" brushRef="#br0" timeOffset="1480.906">525 495 616,'0'0'2501,"0"0"-1324,0 0-535,0 0-11,0 0 3,0 0 149,0 0 152,8 0 2678,23 0-1725,120-3 2264,133-21-4152,-268 23-3,-15 1-65,-1 0-83,0 0-91,0 0-165,0 0-276,0 0-238,-15 2-4369,4 3 1244</inkml:trace>
  <inkml:trace contextRef="#ctx0" brushRef="#br0" timeOffset="1983.496">571 729 5457,'0'0'1478,"0"0"-25,0 0-122,0 0-301,0 0-177,0 0-135,21-2-94,68-8 11,-72 7-245,-1 0 1,0-1-1,0 0 0,0-2 1,4-1-391,37-12 1081,-24 14-672,-1 2 0,1 1 0,28 2-409,-37 0-94,-22 0-113,-2 0-151,0 0-188,0 0-263,-3 1-485,-32 12-2976,16-3-166</inkml:trace>
  <inkml:trace contextRef="#ctx0" brushRef="#br0" timeOffset="2857.547">476 175 4945,'0'0'3753,"0"0"-2101,0 0-760,0 0-263,0 0-265,0 0-132,30 0 473,-20-1-308,-1-2 0,0 1 0,0-1 0,0 0 0,0-1-1,0 0 1,-1-1 0,0 0 0,1 0-397,13-8 472,74-46 177,-4 1-206,-65 49-539,-26 9 93,0 0 1,0 0-1,-1 0 1,1 0-1,0 0 0,0 0 1,-1 0-1,1 0 1,0 0-1,0 0 0,-1 0 1,1 1-1,0-1 1,0 0-1,-1 0 0,1 1 1,0-1-1,-1 1 1,1-1-1,-1 0 0,1 1 1,0 0-1,-1-1 1,1 1-1,-1-1 0,1 1 1,-1-1-1,0 1 1,1 0-1,-1-1 0,0 1 1,1 0-1,-1 0 1,0-1-1,0 1 0,1 0 1,-1 0 2,3 23 43,-2 1-1,0-1 1,-2 21-43,1 46 88,0-90-87,0 0 0,0 0-1,0 0 1,0 0 0,1 0 0,-1 1 0,0-1-1,0 0 1,1 0 0,-1 0 0,1 0 0,-1 0-1,1 0 1,-1 0 0,1 0 0,0 0 0,-1 0 0,1 0-1,0-1 1,0 1 0,0 0 0,0 0 0,0-1-1,0 1 1,0-1 0,0 1-1,1 0 4,-1-1 0,1 0 1,0 0-1,0 0 0,0 0 0,0 0 1,0 0-1,-1 0 0,1 0 0,0-1 1,0 1-1,0-1 0,-1 1 0,1-1 0,0 0-4,9-4 20,0-1 0,-1 0 0,0-1 0,7-5-20,-15 10-4,48-39-60,-34 26-215,1 2 0,0 0-1,0 1 1,2 0 0,1 1 279,-17 9-1173,-3 2-787,0 0-953</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7:02.499"/>
    </inkml:context>
    <inkml:brush xml:id="br0">
      <inkml:brushProperty name="width" value="0.05" units="cm"/>
      <inkml:brushProperty name="height" value="0.05" units="cm"/>
    </inkml:brush>
  </inkml:definitions>
  <inkml:trace contextRef="#ctx0" brushRef="#br0">16 262 96,'0'0'1515,"0"0"-904,0 0-427,0 0-59,0 0 177,0-9 222,1-30 544,0-65 6042,-4 43-6764,3 56-262,0 1-1,-1-1 1,0 1-1,0 0 1,0 0-1,0-1 1,-1 1-1,0 0 1,0 0-1,0-1-83,1 5 245,1 0-83,0 0-66,0 0-53,0 0 67,0 0 84,0 0 130,0 0 101,0 0 95,0 0 51,0 0-112,0 11 302,6 253 2489,21 99-3250,-21-274 509,-6 70-509,-1-64 27,-7 214 692,10-297-1888,7-18-4705,-1-6 764</inkml:trace>
  <inkml:trace contextRef="#ctx0" brushRef="#br0" timeOffset="1603.974">1213 7 856,'0'0'1730,"0"0"-350,0 0-366,0 0-178,0 0 20,0 0 102,0 0 11,0 0-115,0 0-93,0 0-83,0 0-108,0 0-39,0 0-11,0 0-25,0 0-91,0 0-86,0 0-54,0 0-4,0 0 34,0 0-34,0 0-87,0 0-47,0 0-8,0 0-8,0 0 28,0 0 55,0 0 4,0 22 597,0 25-170,2-1 1,3 1 0,6 29-625,1-7 599,-3 0 0,-1 52-599,-8 141 201,-2-114-8,2-87-64,2-13 97,-3 0 0,-2 1 0,-1-1 1,-5 11-227,7-51-88,0-1-171,1 1 0,-1-1 0,2 0 0,-1 0 0,1 7 259,-11 16-1853,11-31 1815,0 1-1,0 0 1,0 0 0,0 0-1,0 0 1,0 0 0,0 0-1,0 0 1,0 0 0,0 0-1,0 0 1,0 0 0,0-1-1,0 1 1,0 0 0,0 0-1,0 0 1,0 0 0,0 0-1,0 0 1,0 0 0,0 0-1,0 0 1,0 0 0,-1 0-1,1 0 1,0 0 0,0-1-1,0 1 1,0 0-1,0 0 1,0 0 0,0 0-1,0 0 1,0 0 0,0 0-1,0 0 1,0 0 0,0 0-1,-1 0 1,1 0 0,0 0-1,0 0 1,0 0 0,0 0-1,0 0 1,0 0 0,0 0-1,0 0 1,0 0 0,0 0-1,0 0 1,-1 0 0,1 0 38,-1-16-1249,2-26-2612,2 11-2263</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7:50.209"/>
    </inkml:context>
    <inkml:brush xml:id="br0">
      <inkml:brushProperty name="width" value="0.05" units="cm"/>
      <inkml:brushProperty name="height" value="0.05" units="cm"/>
    </inkml:brush>
  </inkml:definitions>
  <inkml:trace contextRef="#ctx0" brushRef="#br0">174 194 2937,'0'0'777,"0"0"-414,0 0-252,0 0-90,0 0-12,-7 0 14,-30 0 87,17 0 3241,20-37-1306,-1 7 589,0 19-2143,1 0 1,0 0 0,0 0-1,1 0 1,1 0-1,0 0 1,2-8-492,4 3 686,-7 18 379,-7 30 446,3-19-1851,-6 53 1397,3 1 0,3 45-1057,1-36 1854,-11 68-1854,-13 11 772,26-154-908,0 0 0,0 0 1,0 0-1,0 0 1,0 0-1,0 0 0,0-1 1,-1 1-1,1 0 0,0 0 1,0 0-1,-1 0 1,1-1-1,0 1 0,-1 0 1,1 0-1,-1-1 0,1 1 1,-1 0-1,1-1 1,-1 1-1,0 0 0,1-1 1,-1 1-1,0-1 0,1 1 1,-1-1-1,0 1 1,0-1-1,1 0 0,-1 1 1,0-1-1,0 0 0,-1 0 136,-12 6-2163,-1 0-2286,3-2-2354</inkml:trace>
  <inkml:trace contextRef="#ctx0" brushRef="#br0" timeOffset="1002.716">385 93 2801,'0'0'2525,"0"0"-696,0 0-399,0 0-270,0 0-173,0 0-151,4-7-183,-3 5-550,3-6 300,0 0 0,0 0 0,1 1 0,0 0 0,0 0 0,4-3-403,-8 9 447,-1 1-114,0 0-30,0 0-13,0 0 4,0 0 23,0 0 21,0 3-234,1-1 0,-1 1 0,1-1 0,-1 1 0,0 0 1,0-1-1,0 1 0,-1 0 0,1 0-104,-1 8 111,0 25 130,-1 0 0,-2 0 0,-1-1 1,-2 1-1,-1-1 0,-2-1 0,-10 23-241,-4 10 304,0 14-304,24-80 6,0-1 0,0 0 0,0 0 0,0 0 0,0 0 0,0 0 0,0 0 0,0 1 0,0-1 0,0 0 0,0 0 0,0 0 0,0 0 0,0 0 0,0 0 0,0 1 0,0-1 0,0 0 0,0 0 0,1 0 0,-1 0 0,0 0 0,0 0 0,0 0 0,0 0 0,0 0 0,0 1 0,0-1 0,0 0 0,1 0 0,-1 0 0,0 0 0,0 0 0,0 0 0,0 0 0,0 0 0,0 0 0,1 0 0,-1 0 0,0 0 0,0 0 0,0 0 0,0 0 0,0 0 0,0 0 0,1 0 0,-1 0 0,0 0 0,0 0 0,0 0 0,0 0 0,0-1-6,13-2 110,11-6-29,-24 9-81,16-7 43,1 1 0,0 1 0,0 0-1,1 1 1,-1 1 0,8 0-43,27 0 243,27 2-243,-50 1-24,-28 0-24,-1 0 1,1 0-1,0-1 0,0 1 0,0 0 1,0 1-1,0-1 0,0 0 0,0 0 0,0 0 1,0 0-1,0 1 0,0-1 0,0 1 1,0-1-1,-1 0 0,1 1 0,0-1 0,0 1 1,0 0-1,-1-1 0,1 1 0,0 0 1,-1-1-1,1 1 0,0 0 0,-1 0 0,1 0 1,-1-1-1,1 1 0,-1 0 0,0 0 1,1 0-1,-1 0 0,0 0 0,0 0 0,0 0 1,1 0-1,-1 0 0,0 0 0,0 0 1,0 0-1,-1 0 0,1 0 0,0-1 0,0 2 49,-1 0-525,1 0 0,-1 0 0,0 1 0,0-1 0,0 0 0,0 0 0,0 0 0,0-1 0,-1 1 0,1 0 0,-1 0 0,1-1 0,-1 1 0,0-1 0,1 1 0,-1-1 0,0 1 0,0-1 0,0 0 0,-1 0 524,-9 3-6486</inkml:trace>
  <inkml:trace contextRef="#ctx0" brushRef="#br0" timeOffset="1619.831">631 150 2681,'0'0'2495,"0"0"-1048,0 0-610,0 0-222,0 0 12,0 0 65,2-2 47,-2 2-673,1-1 1,-1 1-1,0 0 0,0-1 1,0 1-1,1 0 0,-1-1 1,0 1-1,0 0 0,1 0 1,-1-1-1,0 1 0,1 0 1,-1 0-1,0-1 0,1 1 1,-1 0-1,1 0 0,-1 0 1,0 0-1,1 0 0,-1 0 1,0 0-1,1-1 0,-1 1 1,1 0-1,-1 0 0,0 0 1,1 1-1,-1-1 0,1 0-66,-1 13 3320,-2 6-3130,-1 66 1110,-3-1-1,-11 49-1299,-44 163 969,28-192-784,32-98-177,1-5-9,0-4-3556,0 8-181,0 7-968</inkml:trace>
  <inkml:trace contextRef="#ctx0" brushRef="#br0" timeOffset="2643.829">857 327 3369,'0'0'2226,"0"0"-298,0 0-293,0 0-251,0 0-193,0 0-203,0-3-154,0 0-699,0 1 0,0 0 0,1-1 1,-1 1-1,1 0 0,-1 0 0,1-1 0,0 1 0,0 0 1,0 0-1,0 0 0,0 0 0,0 0 0,1 0 0,-1 0 1,1 0-136,33-25 984,-20 17-735,1 2 0,-1 0 0,2 0-1,10-2-248,-19 7 33,-1 1 1,1 0-1,0 1 0,1-1 0,-1 2 0,0-1 0,0 1 0,0 0 0,0 1 0,0 0 0,3 1-33,-9-1 3,-1-1 0,1 2 0,-1-1 0,1 0-1,-1 0 1,0 0 0,1 1 0,-1-1 0,0 1-1,0-1 1,0 1 0,0-1 0,0 1 0,0-1 0,-1 1-1,1 0 1,0 0 0,-1-1 0,1 1 0,-1 0 0,0 1-3,8 41 71,-7-41-60,0 4 7,0 2 22,0 0 0,0-1 0,-1 1 0,-1 7-40,1-13 4,-1-1-1,1 1 1,-1 0 0,0-1-1,0 1 1,0-1-1,0 1 1,0-1 0,-1 1-1,1-1 1,-1 0 0,1 0-1,-1 0 1,0 0-1,0 0 1,0 0 0,0 0-4,-25 20-52,1 1 1,1 2 0,2 0-1,-8 11 52,31-36 8,1 1 1,-1-1-1,0 1 0,1-1 0,-1 0 0,0 1 0,1-1 1,-1 0-1,1 0 0,-1 1 0,0-1 0,1 0 1,-1 0-1,1 0 0,-1 1 0,1-1 0,-1 0 0,1 0 1,-1 0-1,1 0 0,-1 0 0,1 0 0,-1 0 0,1 0 1,-1 0-1,0 0 0,1 0 0,-1 0 0,1 0 0,-1-1 1,1 1-1,-1 0 0,1 0 0,-1-1-8,27-2 234,-1-2-11,0 1 0,1 2-1,-1 0 1,15 2-223,-39 0 15,0 0 0,0 1 0,0-1-1,0 0 1,0 1 0,-1 0 0,1-1-1,0 1 1,0 0 0,-1 0 0,1 0-1,0 0 1,-1 0 0,1 0 0,-1 1 0,0-1-1,1 0 1,-1 1 0,0-1 0,0 1-1,0-1 1,0 1 0,0 0 0,0-1 0,0 1-1,0 0 1,-1 0 0,1 0 0,-1-1-1,1 1 1,-1 0 0,0 1-15,2 10 54,0 0 1,-1 0-1,-1 1 1,-1 6-55,1-4 9,0-7-6,0 0 0,-1 0 0,-1 0-1,1 0 1,-1 0 0,-1 0-1,0 0 1,0 0 0,-1-1 0,0 0-1,0 1 1,-1-1 0,0-1-1,0 1 1,-1-1 0,0 0 0,0 0-1,-1-1 1,0 0 0,0 0 0,0 0-1,-1-1 1,-2 1-3,0-2-22,0 1 1,-1-1-1,1-1 0,-1 0 1,0-1-1,0 0 0,0 0 1,0-1-1,-1-1 0,1 0 1,0 0-1,-1-1 22,-11 1-119,22 0 50,1 0-32,0 0-77,0 0-97,0 0-142,0 0-302,0 0-452,0 0-568,0 0-605,0 0-1709,0 0-4201</inkml:trace>
  <inkml:trace contextRef="#ctx0" brushRef="#br0" timeOffset="3244.793">1333 765 6329,'0'0'2889,"0"0"-1043,0 0-502,0 0-341,0 0-400,0 0-81,-2 7-16,-15 50 559,72-112 14,-54 54-1096,-1 1 15,0 0-1,0 0 1,0 1-1,0-1 1,-1 0-1,1 0 1,0 0-1,0 0 1,0 0-1,0 1 1,0-1-1,0 0 1,0 0-1,0 0 1,0 0-1,0 0 1,1 0-1,-1 1 1,0-1-1,0 0 1,0 0-1,0 0 1,0 0-1,0 0 1,0 0-1,0 0 1,0 1-1,0-1 1,0 0-1,0 0 1,1 0-1,-1 0 1,0 0-1,0 0 1,0 0-1,0 0 1,0 0-1,0 0 1,0 0-1,1 0 1,-1 1-1,0-1 1,0 0-1,0 0 1,0 0-1,0 0 1,0 0-1,1 0 1,-1 0-1,0 0 1,0 0-1,0 0 1,0-1-1,0 1 1,1 0-1,-1 0 1,0 0-1,0 0 1,0 0 0,0 0-1,0 0 3,-2 21 95,0 0 0,-2 0 1,0 0-1,-2 0 0,0-1 1,-2 0-1,-1 4-95,2-6 29,6-16 50,1-2 29,0-13 189,1 6-311,-1 0 0,1 1 1,1-1-1,-1 0 0,1 1 0,0-1 0,1 1 0,0 0 0,0-1 0,0 1 0,0 0 0,1 1 0,0-1 1,1 0 13,-5 6-9,0 0 0,0 0 0,1 0 0,-1-1 0,0 1 0,0 0 0,0 0 0,0 0 0,0 0 0,0 0 0,0 0 0,0 0 0,0 0 0,1 0 0,-1 0 0,0 0 0,0 0 0,0 0 0,0 0 0,0 0 0,0 0 0,0 0 0,1 0 0,-1 0 0,0 0 0,0 0 0,0 0 0,0 0 0,0 0 0,0 0 0,0 0 0,1 0 0,-1 0 0,0 0 0,0 0 1,0 0-1,0 0 0,0 0 0,0 0 0,0 0 0,0 0 0,0 0 0,1 0 0,-1 0 0,0 1 0,0-1 0,0 0 0,0 0 0,0 0 0,0 0 0,0 0 0,0 0 0,0 0 0,0 0 0,0 1 0,0-1 0,0 0 0,0 0 0,0 0 0,0 0 0,0 0 0,0 0 0,0 1 9,3 13-110,-3 22-1530,0-32 798,0 3-2074,0-3-2844</inkml:trace>
  <inkml:trace contextRef="#ctx0" brushRef="#br0" timeOffset="4109.095">1842 45 3393,'0'0'4955,"0"0"-3047,0 0-940,0 0-52,0 0-208,0 0-65,4-7-10,11-23-21,-11 23 10,-4 7-53,-2 3-182,-29 39-87,17-23-260,0 0 1,2 1 0,-6 10-41,-8 26 572,2 1 0,-8 34-572,23-60 377,1 1 1,2 0-1,1 0 1,1 0-1,1 26-377,2-22 171,1 37 68,1-68-231,-1 1 0,1 0 1,0 0-1,1 0 0,0-1 0,-1 1 0,2 0 1,-1-1-1,1 0 0,1 2-8,10 14 5,2-1 0,0 0 0,2-1 0,0-1 0,13 10-5,-27-26-3,-1 1 0,0-1 0,0 0 0,1 0 0,-1 0-1,1 0 1,0-1 0,0 1 0,-1-1 0,1 0 0,0 0-1,0 0 1,0-1 0,0 0 0,0 1 0,0-1 0,0-1-1,0 1 1,0 0 0,3-2 3,0 0 2,0 0 0,0-1 0,-1 0 0,0 0 0,1-1 0,-1 1 0,0-1 0,-1-1 0,1 1 0,-1-1 0,1 0-2,19-19-28,-1-1-1,-2-1 1,0-1 0,-2 0 0,13-23 28,-32 47-5,1 0 1,-1-1-1,0 1 1,0 0 0,0 0-1,-1-1 1,1 1-1,-1 0 1,0-1 0,0 1-1,0-1 1,0 0 4,0-4-14,0 8 6,-1-1-1,1 0 1,0 1-1,-1-1 1,1 0 0,-1 1-1,1-1 1,-1 1-1,1-1 1,-1 1 0,1-1-1,-1 1 1,0-1-1,1 1 1,-1 0 0,0-1-1,1 1 1,-1 0-1,0-1 1,1 1 0,-1 0-1,0 0 1,0 0 0,1 0-1,-1 0 1,0 0-1,0 0 9,-27-3-126,23 3 99,-9-1-60,-1 0 0,1 1 0,0 1 0,-14 3 87,21-3-36,0 1-1,0 0 1,0 1-1,0 0 0,1 0 1,0 0-1,-1 1 1,1 0-1,0 0 0,-4 4 37,-11 10-107,1-2-94,1 0 1,0 2 0,-3 6 200,19-21-15,1 1-1,0 0 1,0 0 0,0 0-1,1 0 1,-1 0-1,1 1 1,0-1-1,0 0 1,0 1 0,1-1-1,-1 4 16,2 59-25,1-37-81,-2-25-40,0-4-25,0 0 0,0 0 0,0 1-1,0-1 1,0 0 0,0 0 0,0 0-1,0 0 1,0 1 0,-1-1 0,1 0-1,0 0 1,-1 0 0,1 0 0,-1 0 0,1 0-1,-1 0 1,0 0 0,1 0 171,-11 1-4844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8:08.162"/>
    </inkml:context>
    <inkml:brush xml:id="br0">
      <inkml:brushProperty name="width" value="0.05" units="cm"/>
      <inkml:brushProperty name="height" value="0.05" units="cm"/>
    </inkml:brush>
  </inkml:definitions>
  <inkml:trace contextRef="#ctx0" brushRef="#br0">921 592 1088,'0'0'567,"0"0"-122,0 0 22,0 0 32,0 0-39,0-5-84,0-48 1040,0 13 2788,0 40-3928,0-6 3385,0-16-3557,4-59 1551,-1 259 2541,1 28-4023,11-3 340,-15-203-505,0 0 0,0 0 0,0 0 0,0 0-2,0 0-30,0 0-79,0 0-30,0 0-57,0 0-154,-3 8-1307,-32 38-3486,13-25-1266</inkml:trace>
  <inkml:trace contextRef="#ctx0" brushRef="#br0" timeOffset="973.738">766 480 3081,'0'0'1619,"0"0"-472,0 0 36,0 0 173,0 0-109,0 0-170,-2-2 3739,-4-3-2838,6 5-1942,-1 0 1,1 1-1,-1-1 1,1 0-1,-1 0 0,0 0 1,1 0-1,-1 0 1,1 0-1,-1 0 1,1-1-1,-1 1 1,0 0-1,1 0 0,-1 0 1,1 0-1,-1-1 1,1 1-1,-1 0 1,1-1-1,-1 1 1,1 0-1,-1-1 1,1 1-1,0 0 0,-1-1 1,1 1-1,-1-1 1,1 0-37,8-12 293,27-12-226,3 9 29,2 1-1,0 2 0,1 2 1,29-4-96,-25 5 37,-3-2-9,-31 8-13,1 1 0,0 0 1,0 0-1,0 2 0,11-2-15,-22 3 15,-1 0 20,0 0-21,0 0-28,0 0-112,0 0-126,0 0-141,0 0-151,0 0-169,0 0-231,0 0-268,8 2-2900,-1 6-52</inkml:trace>
  <inkml:trace contextRef="#ctx0" brushRef="#br0" timeOffset="1775.565">1223 820 4401,'0'0'1867,"0"0"-627,0 0-83,0 0-248,0 0-267,0 0-73,27-18 1779,-10 10-2096,0 1 0,0 1-1,1 0 1,0 1-1,0 1 1,0 1-1,0 1 1,1 0-1,-1 1 1,14 1-252,-31 1 9,-1-1 0,1 0 1,-1 0-1,1 0 0,0 0 0,-1 1 1,1-1-1,-1 0 0,1 1 0,-1-1 1,1 0-1,-1 1 0,1-1 1,-1 1-1,1-1 0,-1 1 0,1-1 1,-1 1-1,0-1 0,1 1 1,-1-1-1,0 1 0,0-1 0,1 1 1,-1 0-1,0-1 0,0 1 0,0-1 1,0 1-1,0 0 0,0-1 1,1 1-1,-2 0 0,1-1-9,0 30 224,0-19-131,-1-1-55,0 0 0,-1 0 0,0 0 0,0 0 0,-1 0-1,0 0 1,-1 0 0,0-1 0,-1 0 0,0 0 0,0 0 0,-1 0 0,-6 5-38,-1 3-8,-2-1-1,0-1 1,0 0-1,-2-1 1,1-1 0,-7 3 8,23-16 6,0 0 0,0 0 0,0 0 0,0 0 0,0 0 0,0 0 0,0 0 0,-1 1 0,1-1 1,0 0-1,0 0 0,0 0 0,0 0 0,0 0 0,0 0 0,0 0 0,0 0 0,0 0 0,0 0 1,0 0-1,0 0 0,0 1 0,0-1 0,0 0 0,0 0 0,0 0 0,0 0 0,0 0 0,0 0 1,0 0-1,0 0 0,0 0 0,0 1 0,0-1 0,0 0 0,0 0 0,0 0 0,0 0 0,0 0 1,0 0-1,0 0 0,0 0 0,0 0 0,0 1 0,0-1 0,0 0 0,0 0 0,0 0 0,0 0 1,0 0-1,0 0 0,0 0 0,1 0 0,-1 0 0,0 0 0,0 0 0,0 0 0,0 0 0,0 0 1,0 0-1,0 0 0,0 0 0,0 0 0,1 0 0,-1 0 0,0 0 0,0 0 0,0 0 0,0 0-6,13 3 134,15-2-52,220-19 611,-119 8-3191,-162 10-268,-7 0-2725</inkml:trace>
  <inkml:trace contextRef="#ctx0" brushRef="#br0" timeOffset="2978.297">521 45 128,'0'0'1914,"0"0"-875,0 0-542,0 0-133,0 0 139,0 0 106,-2-7 120,-6-23 123,6 23 116,2 7 128,0 0 16,0 0-215,0 0-217,0 0-93,0 0-5,0 0-478,-1 0 0,1 1-1,-1-1 1,0 0 0,1 1-1,-1-1 1,1 0 0,-1 1-1,1-1 1,-1 1 0,1-1-1,-1 1 1,1-1 0,0 1 0,-1-1-1,1 1 1,0-1 0,-1 1-1,1 0 1,0-1 0,0 1-1,0-1 1,-1 1 0,1 0-1,0-1 1,0 1 0,0 0-1,0-1 1,0 1 0,0 0-104,-1 25 729,1-22-781,0 1198 3207,0-1200-3315,0-2-72,0 0-35,0 0-89,0 0-92,4-12-3242,-4-24-1083,0 16-1360</inkml:trace>
  <inkml:trace contextRef="#ctx0" brushRef="#br0" timeOffset="3958.763">1951 229 2697,'0'0'2215,"0"0"-614,0 0-423,0 0-242,0 0-257,0 0-94,0-6-22,0-17 55,0 18 41,0 5-101,0 0-106,0 0-68,0 0-5,0 0-17,0 0-38,0 0 6,0 0 44,0 10 529,-4 30-80,1-1 1,3 0 0,2 14-824,-1 21 771,1 408 1114,0-20-5021,-2-465 2963,0-17-1219,0 0-1,-1 0 1,-2 0-1,-1-5 1393,-7-17-6092</inkml:trace>
  <inkml:trace contextRef="#ctx0" brushRef="#br0" timeOffset="5387.347">664 296 2969,'0'0'2232,"0"0"-430,0 0-192,0 0-182,0 0-276,0 0-288,23 0 1942,-12 0-2459,-1 0 0,1-1-1,-1-1 1,0 1 0,0-2 0,0 0-1,0 0 1,0 0 0,-1-1 0,1-1-1,-1 0 1,3-2-347,2-1 105,1 0 1,0 2-1,1-1 1,-1 2-1,1 0 0,0 1 1,8-1-106,10 1 128,0 0 0,1 3 0,2 0-128,-7 2 119,-7 0-11,1-1 0,0-1-1,0-1 1,-1-1-1,1-1 1,-1-1-1,0-1 1,1-1-108,-4 1 26,1 1 0,0 0 1,0 1-1,0 2 0,1 0 1,-1 1-1,5 1-26,-24 0 8,1 0 0,-1-1 0,0 1 1,0-1-1,0 0 0,0 1 0,0-1 0,0 0 0,0 0 1,2-2-9,16-5 69,-6 6 40,-15-3 153,-18-10 325,10 10-459,-7-9-158,-1 0 0,0 1-1,-1 2 1,-1-1 0,0 2-1,0 1 1,-1 0 0,-15-3 30,35 12-88,0 0 0,-1 0 0,1 0 0,-1 0 1,1 0-1,0 0 0,-1 0 0,1 0 0,-1 1 0,1-1 1,0 0-1,-1 0 0,1 1 0,0-1 0,-1 0 0,1 0 0,0 1 1,0-1-1,-1 0 0,1 1 0,0-1 0,0 0 0,-1 1 1,1-1-1,0 0 0,0 1 0,0-1 0,0 1 0,0-1 1,0 0-1,0 1 0,-1-1 0,1 1 0,0-1 0,0 0 0,0 1 1,1 0 87,-4 24-1089,3-17 364,-4 72-6139,0-42-448</inkml:trace>
  <inkml:trace contextRef="#ctx0" brushRef="#br0" timeOffset="6886.331">200 1754 2457,'0'0'489,"0"0"-118,0 0 241,0 0 161,0 0 194,0 0 288,-10-6 123,-83-36 2804,82 38-4131,-1-1 0,1-1 0,0 0 0,-1-1-51,9 4 23,-1 0 0,0 0 0,1 0 0,0 0 1,0 0-1,0 0 0,0-1 0,0 0 1,1 1-1,0-1 0,0 0 0,0 0 0,-1-1-23,5-3 5256,5 3-3666,13-2-2427,-15 5 1447,161-48 904,-114 35-1266,1 2-1,0 2 1,6 2-248,164-14 346,-146 17-80,11 0-50,-31 3 212,28-6-428,62-16 407,163-22 760,130-10-690,-96 23-261,-244 26-173,0 5-1,21 5-42,1 0 27,-96-1-20,1 1 0,16 5-7,-17-3 6,1-1-1,16 0-5,-41-3 0,7 6 0,-5-5-1,-6 25-4144,-1-22 3401,0-1-1,0 1 1,0-1-1,0 1 0,-1-1 1,1 0-1,-1-1 1,0 1-1,0-1 1,-3 2 744,-25 13-7877</inkml:trace>
  <inkml:trace contextRef="#ctx0" brushRef="#br0" timeOffset="9390.952">664 2015 1200,'0'0'1675,"0"0"-456,0 0-331,0 0-193,0 0-223,0 0-262,0-9-137,-1-30-56,1 37-31,0 1 0,-1 0 0,1-1 0,0 1 0,-1 0 0,1 0 0,-1 0-1,1-1 1,-1 1 0,0 0 0,1 0 0,-1 0 0,0 0 0,0 0 0,0 0 0,0 0-1,0 0 1,0 0 0,0 1 0,0-1 0,0 0 0,0 1 0,0-1 0,-1 0-1,1 1 1,0 0 0,0-1 0,-1 1 0,1 0 0,0-1 0,-1 1 0,1 0 0,0 0-1,0 0 1,-1 0 0,1 0 0,0 1 0,-1-1 14,-16-3-3020,17 2 3579,0 0 1,1 1 0,-1-1 0,0 1-1,0-1 1,0 1 0,0-1 0,0 1-1,0 0 1,0-1 0,0 1 0,0 0-1,0 0 1,0 0 0,0 0 0,0 0-1,0 0 1,0 0 0,-1 0-560,-23 10 2438,-17 23-4010,39-30 2296,-2 1-659,3-2-36,0-1 0,0 1 0,0 0 0,0-1 0,0 1 0,1 0 0,-1 0 0,0 0 0,1 0 0,0 1 0,0-1 0,-1 0 0,1 1 0,0-1 0,1 1 0,-1-1 0,0 1 0,1 0-29,1-2 25,0 1 0,1 0 0,-1 0 0,1 0 0,0 0 0,-1-1 0,1 1 0,0-1 0,0 0 0,0 1 0,0-1 0,0 0 0,0 0 0,1 0 0,-1 0 0,0-1 0,0 1 0,2 0-25,11 5 184,13 13-50,-1 1-1,12 13-133,-38-32 10,0 0 0,0 0 1,0 1-1,-1-1 0,1 1 0,0-1 0,-1 1 0,1-1 0,-1 1 0,0-1 1,1 1-1,-1-1 0,0 1 0,0-1 0,0 1 0,0-1 0,0 1 0,0-1 0,-1 1 1,1 0-1,-1-1 0,1 1 0,-1-1-10,1 1 14,-1 1 0,0-1 0,1 0 1,-1 0-1,0 0 0,0 0 0,-1 0 0,1 0 1,0 0-1,-1 0 0,1 0 0,-1-1 0,0 1 0,1-1 1,-2 2-15,-8 2-6,-2 3-32,0-1-1,-1-1 0,1 0 1,-2-1-1,-10 3 39,31-7-3984,39 0 801,-29-1 266</inkml:trace>
  <inkml:trace contextRef="#ctx0" brushRef="#br0" timeOffset="9787.082">985 1930 3593,'0'0'2696,"0"0"-1046,0 0-254,0 0-137,0 0-220,0 0-200,0 8-171,0 84 1939,0-48-2686,0-40-2516,0-19-2544,0-2 478</inkml:trace>
  <inkml:trace contextRef="#ctx0" brushRef="#br0" timeOffset="10118.874">985 1930 6529</inkml:trace>
  <inkml:trace contextRef="#ctx0" brushRef="#br0" timeOffset="10435.384">985 1930 6529,'-2'-83'738,"1"2"352,0 1 5715,1 63-5988,0 17-809,0 0 8,0 0 32,0 0 11,0 0 2,-8 33 305,5-31-1148,3 0-2961,0-2-483</inkml:trace>
  <inkml:trace contextRef="#ctx0" brushRef="#br0" timeOffset="11261.758">1340 1835 5537,'0'0'1575,"0"0"-187,0 0-159,0 0-161,0 0-82,0 0-149,0 0-174,0 4-158,-1 23-70,-1 0-1,-1 1 1,-1-1 0,-1 0-1,-2-1 1,0 1-1,-9 17-434,10-33 135,5-11 104,3-21 236,-1 11-398,1 3-77,-1 1 0,1-1 0,1 1 0,-1-1 0,1 1 0,0 0 0,1 0 0,1-3 0,37-49 0,-23 32 0,-5 6 0,-4 4 3,1 1-1,0 0 0,1 1 0,1 0 0,0 1 1,1 0-1,2 0-2,-15 12 19,0 0 0,1 1 0,-1-1 0,0 1 0,1-1 0,-1 1 1,1 0-1,-1-1 0,1 1 0,-1 0 0,1 0 0,-1 0 0,1 0 0,-1 0 0,1 1 1,-1-1-1,0 0 0,1 1 0,-1-1 0,1 1 0,-1-1 0,0 1 0,1 0 0,-1-1 0,0 1 1,0 0-1,1 0 0,-1 0 0,0 0 0,0 0 0,0 0 0,0 0 0,0 0 0,-1 1 1,1-1-1,0 0 0,-1 1 0,1 0-19,5 7 162,0 1 0,-2 0-1,1 0 1,1 6-162,-6-15 14,6 16 40,-1 1 0,-1 0 0,-1 0 0,-1 0 0,0 0 0,-1 1 0,-1-1 0,-1 0 0,0 0 0,-2 5-54,-11 25-16,14-47 8,0-1-5,0 0-3,0 0-27,0 0 7,0 0 65,0 0-13,0 0-1,0 0 20,0 0-23,0 0-40,0 0-103,0 0-96,0 0-241,0 0-531,12-1-3302,2-6 372,-2-9-3301</inkml:trace>
  <inkml:trace contextRef="#ctx0" brushRef="#br0" timeOffset="12100.833">2019 1536 6177,'0'0'2074,"0"0"-688,0 0-305,0 0-241,0 0-90,0 0 17,5-1-43,38-6 219,0 2 1,0 2-1,34 2-943,-75 1 13,-1 1 1,1-1-1,0 0 0,0 1 1,-1-1-1,1 1 0,0-1 1,-1 1-1,1 0 0,-1-1 1,1 1-1,-1 0 0,1 0 1,-1 0-1,1 0 0,-1 1 1,0-1-1,0 0 0,1 1 1,-1-1-1,0 0 1,0 1-1,-1-1 0,1 1 1,0 0-1,0-1 0,-1 1 1,1 0-1,-1-1 0,1 1 1,-1 0-1,0 1-13,2 9 102,-1 0 0,0 0 1,-1 0-1,-1 8-102,1-2 109,-1-7-78,0 1 0,-1-1 1,0 0-1,-1 0 0,0 0 0,-1 0 0,0 0 0,-1-1 0,0 1 0,-1-1 0,-4 6-31,2-4-3,-1 0 1,0 0-1,-1-1 1,0 0-1,0-1 1,-1 0-1,-1-1 1,0 0-1,-1 0 3,11-8 3,1 0 1,-1 0 1,0 0-1,1 0 0,-1-1 0,0 1 0,0 0 1,0-1-1,0 1 0,1-1 0,-1 1 0,0-1 1,-2 0-5,4 0-6,0 0-35,0 0-1,3 0 41,0 0-1,1-1 1,-1 0-1,1 1 1,-1-1-1,0 0 1,0 0-1,1-1 2,-4 2 0,18-7 45,-7 3-29,1 0 0,-1 0 0,1 1 0,0 0 1,0 1-1,0 0 0,0 1 0,1 1-16,-1-1 9,-8 1-9,0 0-1,0 0 1,0 0 0,0 0-1,0 1 1,0 0 0,0-1-1,0 1 1,1 1 0,-4-1 7,1 0-1,-1 0 1,1 1 0,-1-1-1,1 0 1,-1 1-1,0-1 1,0 1 0,0-1-1,0 1 1,0 0 0,0-1-1,0 1 1,0 0-1,-1 0 1,1-1 0,-1 1-1,1 0 1,-1 0 0,0 0-1,1 0 1,-1 1-7,1 10 64,0 0 0,-1 1 1,0-1-1,-1 0 0,0 0 1,-1 0-1,0 0 0,-1 0 0,-1 0 1,0 0-1,-1-1 0,0 0 1,-6 10-65,7-15-29,-1 0 0,1-1 0,-1 0 1,0 0-1,-1 0 0,0 0 0,1-1 1,-2 0-1,1 0 0,0 0 0,-1-1 1,0 0-1,0-1 0,-1 1 0,1-1 1,0-1-1,-1 1 0,0-1 1,0-1-1,1 1 0,-1-1 0,0-1 1,-6 1 28,-7-5-1565,17-4-128,14-6 410,38-22-3369,-25 16 203</inkml:trace>
  <inkml:trace contextRef="#ctx0" brushRef="#br0" timeOffset="12620.56">2566 1713 3745,'0'0'2790,"0"0"-761,0 0-173,0 0-285,0 0-423,0 0-236,-1 20-138,0 2-559,-1 18 301,-2 0 1,-3 3-517,3-11 339,0 1 1,2-1-1,2 0 1,1 1-1,1 3-339,-1-35 8,-1 1-1,1-1 0,-1 1 0,1-1 1,-1 1-1,1-1 0,0 1 0,0-1 0,0 0 1,0 1-1,0-1 0,0 0 0,0 0 0,0 0 1,0 0-1,0 0 0,1 0 0,-1 0 1,0 0-1,1 0 0,-1-1 0,1 1 0,-1-1 1,1 1-1,-1-1 0,1 1 0,-1-1 1,1 0-1,-1 0 0,1 0-7,10 2 33,-1-1 0,1-1 0,-1 0 0,2-1-33,3 1 14,-10-1-12,0 1-1,0-1 1,0-1-1,-1 1 1,1-1-1,0 0 1,-1-1-1,1 1 1,-1-1-1,0 0 0,0 0 1,0-1-1,0 1 1,-1-1-1,1 0 1,-1-1-1,0 1 1,0-1-1,2-3-1,8-11-62,-2 0 0,0 0-1,-1-1 1,4-13 62,-8 14-75,0 0 1,-1-1-1,-1 1 1,-1-1-1,-1 0 0,0-1 1,-2 1-1,0 0 1,-1-1-1,-1 1 1,-2-4 74,2 18-22,0-1 1,0 1 0,-1-1 0,0 1-1,0-1 1,-1 1 0,0 0 0,0 0-1,0 0 1,-1 1 0,0-1 0,0 1 0,0 0-1,-1 0 1,1 0 0,-1 1 0,0-1-1,-1 1 1,1 1 0,-1-1 0,0 1-1,0 0 1,0 0 21,-5-2-73,1 1 0,-1 0 0,0 1 1,0 0-1,-1 1 0,1 0 0,-1 0 0,1 2 0,-1-1 0,1 2 0,-1-1 0,1 2 0,-1-1 73,6 1-14,1-1 0,-1 1 0,1 1 0,0-1 0,-1 1 0,1 0 0,0 0 0,0 0-1,1 0 1,-1 1 0,1 0 0,0 0 0,0 0 0,0 1 0,0-1 0,1 1 0,0 0 0,0 0-1,0 0 1,1 0 0,-1 1 0,1-1 0,0 1 0,1-1 0,-1 4 14,-3 10-94,2 0 1,0 1-1,1-1 1,1 1-1,0-1 1,3 20 93,-2-34-193,1 0 1,-1-1-1,1 1 0,0-1 1,0 1-1,0-1 0,1 1 1,-1-1-1,1 0 1,0 0-1,1 1 0,-1-2 1,1 1-1,-1 0 0,1 0 1,1 0 192,19 9-4130</inkml:trace>
  <inkml:trace contextRef="#ctx0" brushRef="#br0" timeOffset="13253.633">3208 1214 6425,'0'0'2118,"0"0"-393,0 0-293,0 0-351,0 0-120,0 0-123,24 0 1687,24 0-1649,0-2-1,28-5-875,-33 2-127,0 2 0,37 2 127,-47 2-566,-32-1 168,-1 0-286,0 0-509,0 0-444,0 0-604,-1 0-1814,-5 0-1901</inkml:trace>
  <inkml:trace contextRef="#ctx0" brushRef="#br0" timeOffset="13677.971">3250 1394 5009,'0'0'2827,"0"0"-1156,0 0-280,0 0-233,0 0-166,0 0-77,0 0-202,0 0-230,0 0-204,0 0-119,0 0 5,12 0 290,179 10 821,-132-11-1153,-28-1-159,1 2-1,-1 2 1,16 2 36,-9 6-974,-38-10 593,0 0-207,0-21-2769,-4-2-1321</inkml:trace>
  <inkml:trace contextRef="#ctx0" brushRef="#br0" timeOffset="14379.434">3091 986 4489,'0'0'3674,"0"0"-2092,0 0-506,0 0-162,0 0-165,0 0-92,6-2-24,2-3-346,1 0 1,-1-1 0,0 1-1,-1-1 1,1-1-1,-1 0 1,-1 0 0,1 0-1,2-5-287,-3 4 152,1-1-1,1 2 1,-1-1-1,1 1 1,0 0-1,1 0 1,0 1-1,0 0 1,0 1-1,1 0-151,-8 4 21,1 0 0,-1 0 0,0 1-1,1-1 1,-1 1 0,0-1 0,1 1 0,-1 0 0,1 0-1,-1 0 1,1 0 0,-1 1 0,0-1 0,1 1 0,-1-1-1,0 1 1,1 0 0,-1 0 0,0 0 0,0 0-1,0 0 1,0 1 0,0-1 0,2 2-21,3 3 70,0 1 1,-1 1-1,0-1 1,0 1-1,4 7-70,-6-8 35,0-1 0,1 0 0,-1 0 0,2 0 0,-1 0 0,3 1-35,-5-6 3,0 0 1,0 0 0,0-1-1,0 1 1,0-1 0,1 0-1,-1 0 1,0 0 0,0 0-1,0-1 1,0 1 0,0-1-1,0 0 1,0 0-1,0 0 1,0 0 0,0 0-1,-1-1 1,2 0-4,6-6 29,-1 1-1,0-2 0,-1 0 1,7-8-29,-8 9 0,-1 0 0,1 1 0,1-1 0,0 1 0,0 1-1,0 0 1,8-5 0,-15 10-50,0 1-1,0-1 0,0 1 0,0-1 1,0 1-1,0-1 0,0 1 1,0-1-1,0 1 0,0 0 0,0 0 1,0-1-1,0 1 0,0 0 0,1 0 1,-1 0-1,0 0 0,0 1 0,0-1 1,0 0-1,0 0 0,0 1 1,0-1-1,0 0 0,0 1 0,0-1 1,0 1-1,0-1 0,0 1 0,0 0 1,0-1-1,0 1 0,0 0 0,-1 0 1,1 0-1,0-1 0,-1 1 0,1 0 52,1 4-581,0-1 0,0 1 0,-1 0 1,0 0-1,0-1 0,0 1 0,0 3 580,0-4-466,3 18-5770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8:28.413"/>
    </inkml:context>
    <inkml:brush xml:id="br0">
      <inkml:brushProperty name="width" value="0.05" units="cm"/>
      <inkml:brushProperty name="height" value="0.05" units="cm"/>
    </inkml:brush>
  </inkml:definitions>
  <inkml:trace contextRef="#ctx0" brushRef="#br0">181 1587 936,'0'0'832,"0"0"-536,0 0-296,0 0-1776</inkml:trace>
  <inkml:trace contextRef="#ctx0" brushRef="#br0" timeOffset="-4750.93">170 279 4297,'0'0'1922,"0"0"-210,0 0-90,0 0-310,0 0-185,0 0-82,4-14 2999,-4 135-3821,-1 148-139,0-253-60,0 0 0,-1 0 0,-1 0 0,0 0 0,-2 0 0,1-1 0,-2 0 0,0 0 0,-7 12-24,13-37-1474,0-1 0,1 1 0,1 0 0,-1 0 0,2-1 1474,4-12-5417</inkml:trace>
  <inkml:trace contextRef="#ctx0" brushRef="#br0" timeOffset="-3933.434">698 255 4121,'0'0'2895,"0"0"-749,0 0-554,0 0-513,0 0-325,0 0-57,0-10-6,0-32-46,-1 40-579,1 1 0,0 0-1,-1-1 1,1 1-1,-1 0 1,1-1-1,-1 1 1,0 0-1,1 0 1,-1-1-1,0 1 1,0 0 0,0 0-1,0 0 1,0 0-1,0 0 1,0 0-1,0 0 1,0 1-1,-1-1 1,1 0-1,0 1 1,-1-1 0,1 1-1,0-1 1,-1 1-1,1-1 1,0 1-1,-1 0 1,1 0-1,-1 0 1,1 0-1,-1 0-65,-1-1 41,0 1-1,-1 0 1,1 0-1,0 0 1,0 1-1,0-1 0,0 1 1,-1 0-1,1 0 1,0 0-1,0 0 1,0 0-1,-1 1-40,-3 5-23,0 0 1,0 1-1,1-1 0,0 1 1,0 1-1,1-1 1,0 1-1,-3 8 23,1-3-21,1 0-1,1 1 1,0 0-1,1 0 1,-1 10 21,4-21-25,1 0-1,-1 0 1,1 1 0,0-1-1,0 0 1,0 0 0,0 0-1,1 1 1,0-1 0,0 1 25,0-4-10,-1 0 0,1 1 0,0-1 0,0 0 1,0 0-1,0 0 0,0 0 0,0 0 0,0 0 1,1 0-1,-1 0 0,0-1 0,0 1 0,1 0 0,-1-1 1,0 1-1,1-1 0,-1 1 0,1-1 0,-1 0 1,1 1-1,-1-1 0,1 0 0,-1 0 0,1 0 0,-1 0 1,0 0-1,1-1 10,2 2-20,0-1 0,1 0-1,-1-1 1,0 1 0,0-1 0,0 0 0,0 0 0,0 0-1,0 0 1,0-1 0,-1 1 0,1-1 20,1-2-15,-1 1 0,-1-1 1,1 1-1,0-1 0,-1 0 0,0-1 1,0 1-1,0 0 0,0-2 15,5-6-91,0-1 0,-1 0 0,5-13 91,-12 26 6,0 0 0,0-1 1,1 1-1,-1-1 1,0 1-1,1 0 0,-1-1 1,0 1-1,1 0 1,-1 0-1,1-1 0,-1 1 1,0 0-1,1 0 0,-1-1 1,1 1-1,-1 0 1,1 0-1,-1 0 0,1 0 1,-1 0-1,1 0 1,-1 0-1,1 0 0,-1 0 1,0 0-1,1 0 0,-1 0 1,1 0-1,-1 0 1,1 0-1,-1 1 0,1-1 1,-1 0-1,1 0 1,-1 0-1,0 1 0,1-1 1,-1 0-1,0 1 0,1-1 1,-1 0-1,1 1 1,-1-1-1,0 0 0,1 1-6,16 16 85,-15-12-45,-1 0-1,0 0 0,1 0 1,-2 0-1,1 0 0,-1 1 0,0-1 1,0 0-1,0 0 0,-1 0 0,0 2-39,0 12 11,-1 45 54,-11 57-65,-1 19-1,13-38-1112,1-102 453,0 0-81,0 0 31,5-17-2739,2 7-15</inkml:trace>
  <inkml:trace contextRef="#ctx0" brushRef="#br0" timeOffset="-3077.758">1147 221 6025,'0'0'1562,"0"0"-418,0 0-296,0 0-245,0 0-139,0 0-78,-1 8-74,-6 9-179,0 0-1,-1 0 1,-1-1 0,0 0 0,-2 0 0,-6 7-133,3-4 127,1 2 0,1-1 0,0 2 0,-7 18-127,13-18 46,2 0-1,0 0 1,1 0-1,0 1 0,2 0 1,1-1-1,2 6-45,-2 8 66,0-33-47,1 0 0,-1 1-1,1-1 1,0 1 0,-1-1-1,2 0 1,-1 1-1,0-1 1,1 0 0,-1 0-1,1 0 1,0 0-1,0 0 1,0-1 0,1 1-1,-1-1 1,1 1 0,-1-1-1,1 0 1,0 0-1,0 0 1,0 0 0,0 0-1,0-1 1,0 1-1,0-1 1,0 0 0,1 0-1,2 0-18,6 3 52,1-1-1,-1-1 1,1-1-1,0 1 1,0-2-1,0 0 1,6-1-52,-15 0 12,-1 0 0,1 0 0,0 0 0,-1 0 0,1-1 0,-1 0 1,1 1-1,-1-1 0,0-1 0,0 1 0,0 0 0,0-1 0,0 1 1,0-1-1,0-1-12,39-51 30,-31 40-21,-7 9 60,-1 0 1,1 0-1,-1 0 0,0 0 1,-1-1-1,1 1 0,-1-1 1,0 0-1,0-4-69,-2 8 18,1 0 0,-1 0 0,0 1-1,0-1 1,0 0 0,0 0 0,0 1 0,-1-1 0,1 0-1,-1 1 1,0-1 0,0 0 0,0 1 0,0-1-1,0 1 1,-1-1 0,1 1 0,-1 0 0,1 0-1,-1 0 1,0 0 0,0 0 0,0 0 0,0 0 0,-1 0-18,-2-2-54,-1 1 0,1 0 0,-1 0 1,0 0-1,0 1 0,-1 0 1,1 0-1,0 1 0,-1 0 0,1 0 1,-3 0 53,6 0-29,-1 1 0,0 0 0,1 1 1,-1-1-1,1 0 0,-1 1 0,0 0 0,1 0 1,-1 0-1,1 0 0,-1 1 0,1-1 0,0 1 0,0 0 1,0 0-1,0 0 0,0 0 0,0 0 0,0 1 1,-1 1 28,-11 15-22,1 0 1,1 0-1,-9 17 22,17-26-9,1-1 0,0 1 0,0-1 0,1 1-1,0 0 1,0 1 0,2-1 0,-1 0 0,0 11 9,6-20-416,-1-1 0,1 1 0,-1 0 0,1-1 0,-1 0 0,1 0 0,-1 0-1,1 0 1,1 0 416,-1-1-2196,5 1-3558</inkml:trace>
  <inkml:trace contextRef="#ctx0" brushRef="#br0" timeOffset="-2499.909">1581 792 7498,'0'0'2127,"0"0"-770,0 0-260,0 0-377,0 0-263,0 0-69,0 0-89,-15-18-135,13 11-214,0-1 0,0 1-1,0 0 1,1-1 0,0 0 0,0-6 50,0 13-74,-1 1 17,0 2 131,0 0-1,0 1 1,1-1 0,-1 1 0,0-1-1,1 1 1,0-1 0,0 1-1,0 0 1,0 0 0,0-1 0,0 1-1,1 0 1,-1 2-74,-4 17 595,3-34-330,2 7-466,0 0 0,0 1 0,1-1-1,-1 1 1,1 0 0,0-1 0,0 1 0,2-4 201,0 42-1162,-2-12 1107,1 8-152,-5-13-2746,-1-15-1803</inkml:trace>
  <inkml:trace contextRef="#ctx0" brushRef="#br0" timeOffset="-1879.157">1778 208 7218,'0'0'2205,"0"0"-924,0 0-241,0 0-229,0 0-91,0 0-25,4-5-99,11-13-152,-13 17-370,0 0 0,0 0-1,0 0 1,0 0 0,1 0 0,-1 0 0,0 1 0,0-1 0,1 1 0,-1-1-1,0 1 1,1 0 0,-1 0 0,0 0 0,3 1-74,6-2 180,24-3 188,-1 1 0,25 1-368,-55 2 1,0 1-1,0 0 1,0 0-1,-1 0 1,1 0-1,0 0 0,-1 1 1,1-1-1,0 1 1,-1 0-1,0 0 1,1 0-1,-1 1 1,0-1-1,0 1 1,-1 0-1,1 0 0,0 0 1,-1 0-1,0 0 1,0 0-1,0 1 1,0-1-1,0 1 1,-1-1-1,1 1 1,-1 0-1,4 9-17,-1-1 1,-1 1 0,0 0 0,-1 0-1,0 1 1,-1-1 0,0 8 16,-1 4-14,1-11 10,0 0 0,-1 0 0,-1 0 0,0 0 0,-1 0 0,-1-1 0,0 1 0,-1-1 0,0 1 1,-1-1-1,-1 1 4,-4 3-72,0-1 1,-1 0 0,-7 7 71,14-18-18,0-1 0,0 1 0,-1-1-1,1 0 1,-1 0 0,0 0 0,0 0 0,0-1 0,-1 0 0,1 0-1,-1-1 1,0 1 0,0-1 18,2-2-16,3 0 2,11-1 9,-1-1 0,0 0 0,1-1 0,-1 0 0,0 0 0,0-1 0,8-4 5,14-6 16,-8 6-274,0 1 1,1 1-1,0 1 1,0 2-1,0 0 0,0 1 1,21 2 257,-38 0-1994,-6 3-1736</inkml:trace>
  <inkml:trace contextRef="#ctx0" brushRef="#br0" timeOffset="-507.325">15 1149 1384,'0'0'463,"0"0"-103,0 0 334,0 0 131,0 0 154,0 0 305,-2-10 179,-2-2-963,2 8-220,0 0 1,1 0-1,0 0 0,0-1 0,0 1 1,1 0-1,-1-1 0,1-3-280,0 7 1127,0 1-96,0 0-29,0 0-36,0 0-136,0 0-147,0 0-36,0 0 10,95-13 2678,212 20-1684,-230-5-1560,307 0 435,-201-3-153,-153-1-348,1-2-1,-1-1 1,0-1 0,0-1-1,4-4-24,71-15 106,56-9 459,-92 18-389,1 2 1,0 4 0,1 3-1,21 2-176,30 7 690,49 10-690,-81-5 326,0-3 1,43-8-327,-38-4 66,-85 7 605,-2 1-2549,0 0-6553,-11 1 3505</inkml:trace>
  <inkml:trace contextRef="#ctx0" brushRef="#br0" timeOffset="625.705">181 1587 3273,'145'-130'1956,"-116"104"-293,-37 24 4865,-11 8-4211,-11 12-2432,7-2 459,0 1 0,2 1 0,-15 15-344,26-23 92,1 1 0,0 0 0,1 0 0,0 1 0,0 0 0,2 0 0,-1 0 0,-1 8-92,8-19 5,-1 1 0,1-1 1,-1 1-1,1-1 0,0 0 0,0 1 0,0-1 0,0 1 0,0-1 0,0 0 0,0 1 0,0-1 0,0 1 0,1-1 0,-1 0 0,1 1 0,-1-1 0,1 0 0,-1 1 0,1-1 1,0 0-1,0 0 0,-1 1 0,1-1 0,0 0 0,0 0 0,0 0 0,0 0 0,0 0 0,1-1 0,-1 1 0,0 0-5,6 3 44,1 0 0,-1 0 0,0-1 0,1 0 0,4 0-44,-4 0 8,48 12 52,-39-11-43,1 0 0,-1 2-1,5 2-16,-21-7 12,0-1 0,0 1 0,0-1-1,-1 1 1,1 0 0,0 0-1,-1-1 1,1 1 0,-1 0 0,1 0-1,-1 0 1,1-1 0,-1 1-1,1 0 1,-1 0 0,0 0 0,1 0-1,-1 0 1,0 0 0,0 0-1,0 0 1,0 0 0,0 0 0,0 0-1,0 0 1,0 0 0,0 0-1,-1 1-11,1 1 58,-1 0 0,0 0 0,0 0 0,0 1 0,0-1 0,0 0-1,-1 0 1,-1 2-58,-6 7 21,-2 0-1,1 0 0,-1-1 0,-1-1 1,0 0-1,0-1 0,-5 3-20,-4 1-350,0-1-1,0-1 1,-1 0-1,-10 2 351,11-9-1074,21-4 1032,-1 0-1,1 0 1,0 0-1,0 0 1,0 0-1,0 0 1,0-1 0,-1 1-1,1 0 1,0 0-1,0 0 1,0 0 0,0-1-1,0 1 1,0 0-1,0 0 1,0 0 0,0 0-1,0-1 1,-1 1-1,1 0 1,0 0-1,0 0 1,0-1 0,0 1-1,0 0 1,0 0-1,0 0 1,0-1 0,1 1-1,-1 0 1,0 0-1,0 0 1,0 0-1,0-1 1,0 1 0,0 0-1,0 0 1,0 0-1,0 0 1,0-1 0,1 1-1,-1 0 1,0 0-1,0 0 1,0 0 0,0 0-1,1 0 43,29-31-1923,42-33-2475,-41 36-767</inkml:trace>
  <inkml:trace contextRef="#ctx0" brushRef="#br0" timeOffset="1008.757">713 1404 6993,'0'0'2598,"0"0"-780,0 0-228,0 0-133,0 0-151,0 0-294,0 26-410,0 140-185,0-161-401,-1 1 0,1-1-1,-1 1 1,-1-1 0,1 1 0,-2 1-16,-4 25-207,7-31-133,0-1-284,0 0-403,0-19-2410,-3-7 321,-1-4-1564</inkml:trace>
  <inkml:trace contextRef="#ctx0" brushRef="#br0" timeOffset="1353.447">698 1101 312,'0'0'9090,"0"0"-7146,0 0-543,0 0-153,0 0-528,0 0-344,0 0-328,30-37-48,-18 37-736,3 0-432,4 0-553,0 0-1407,0 7-2721</inkml:trace>
  <inkml:trace contextRef="#ctx0" brushRef="#br0" timeOffset="1700.914">1027 1465 4137,'0'0'1880,"0"0"-119,0 0-209,0 0-398,0 0-229,0 0-254,0 24-204,0 124 968,0-147-1178,0-1-96,0 0-49,0 0 40,0 0-9,2-2-64,61-81-75,-28 36-216,18-17 212,-43 52-29,15-15-25,-24 26 53,0 0-1,0 0 1,0 0 0,1 0 0,-1 1-1,0-1 1,0 0 0,1 1 0,-1-1-1,0 1 1,1-1 0,-1 1 0,1 0-1,-1 0 1,0-1 0,1 1 0,-1 0-1,1 0 1,-1 0 0,0 1-1,2-1 2,1 7 156,4 112 1814,-7 90-1970,-2-104-884,1-104 96,0-21-5265,0 3-1260</inkml:trace>
  <inkml:trace contextRef="#ctx0" brushRef="#br0" timeOffset="2232.888">691 1213 6433,'0'0'1357,"0"0"-70,0 0-180,0 0-357,0 0-112,0 0-85,5 0-125,-3 0-391,0 0-1,0 1 1,1-1 0,-1 0-1,0 1 1,0-1-1,0 1 1,0 0-1,0-1 1,0 1-1,0 0 1,0 0 0,0 1-1,0-1 1,0 0-1,-1 1 1,1-1-1,0 1 1,-1-1-1,1 1 1,-1 0 0,1 1-37,-1-2 2,-1-1 1,0 1 0,1-1 0,-1 1-1,1 0 1,-1-1 0,1 1 0,-1-1-1,1 0 1,-1 1 0,1-1 0,-1 1-1,1-1 1,0 0 0,-1 1 0,1-1-1,0 0 1,-1 0 0,1 0 0,0 1-1,-1-1 1,1 0 0,0 0 0,-1 0-1,1 0 1,0 0 0,-1 0 0,1 0-1,0 0 1,0-1 0,-1 1 0,1 0-1,-1 0 1,1 0 0,0-1 0,-1 1 0,1 0-1,0-1 1,-1 1-3,18-23 27,-12 14-88,-5 44-2833,-1-23 527</inkml:trace>
  <inkml:trace contextRef="#ctx0" brushRef="#br0" timeOffset="2957.763">1846 1359 5353,'0'0'3576,"0"0"-1795,0 0-519,0 0-401,0 0-320,0 0-101,0 5-106,0 80 560,2-3-451,-4 0 0,-3-1-1,-5 4-442,3-15-38,6-40-2348,1-32 2085,1-1-1,0 0 1,-1 1 0,1-1 0,0 1 0,0-1 0,1 1 0,-1 0 0,0 0 0,1-1-1,-1 1 302,2-2-875,8-14-3850</inkml:trace>
  <inkml:trace contextRef="#ctx0" brushRef="#br0" timeOffset="3473.002">2072 1451 328,'0'0'7796,"0"0"-4846,0 0-1732,0 0-477,0 0-379,0 0-135,0 15-14,-1 37-80,-1 11 510,3 0 0,2 6-643,-2-65 21,1 1-1,-1-1 1,0 1 0,1-1 0,0 0-1,0 0 1,0 0 0,1 0-1,-1 0 1,1 0 0,0 0 0,0-1-1,0 0 1,1 1 0,-1-1-1,1 0 1,0-1 0,0 1 0,0-1-1,0 0 1,0 0 0,0 0 0,2 0-21,3 2 3,0-1-1,0 0 1,0-1 0,0 0 0,1 0 0,-1-1 0,1 0 0,-1-1 0,1 0 0,-1-1 0,2 0-3,-7 0 2,-1 0 0,0-1 0,1 1 0,-1-1 0,0 0 0,0 0 0,0 0 0,0 0 0,0 0 0,0-1 0,-1 1 0,1-1 0,-1 0 0,0 1 0,0-1 0,0-1 0,0 1 0,0 0 0,0-1-2,5-10 9,-1 0 0,0 0-1,4-15-8,-5 7-2,-1-1-1,-1 0 1,-1 0 0,0 0-1,-3-21 3,1 32-1,0 8-28,0 0 1,0 0-1,0 0 0,-1 0 0,0-1 0,0 1 1,0 0-1,0 0 0,-1 0 0,1 1 1,-1-1-1,0 0 0,0 1 0,0-1 1,-1 1-1,1-1 0,-1 1 0,0 0 0,0 0 1,0 0-1,0 1 0,-1-1 0,1 1 1,-1 0-1,1-1 0,-1 2 0,0-1 1,0 0-1,0 1 0,0 0 0,0 0 0,0 0 1,0 0-1,0 1 0,-4-1 29,-3 0-394,0 1-1,0 0 0,0 0 1,0 1-1,-7 1 395,15-1-241,-1 1 1,1-1-1,-1 0 0,1 1 1,-1 0-1,1 0 0,0 0 0,0 0 1,0 0-1,0 0 0,0 1 0,0 0 1,1-1-1,-1 1 0,1 0 1,0 0-1,-1 3 241,-9 17-2334,4-2-369</inkml:trace>
  <inkml:trace contextRef="#ctx0" brushRef="#br0" timeOffset="4326.108">2895 1247 4961,'0'0'1538,"0"0"-283,0 0 41,0 0-18,0 0-110,0 0-156,-9 0 406,-22 2-1062,0 1 0,0 2 0,-25 7-356,49-11-28,0 1 1,0 1 0,1-1-1,-1 1 1,1 0 0,0 1-1,-1-1 1,1 1-1,1 0 1,-1 1 0,-4 4 27,6-5-7,1 0 1,0 0 0,0 0 0,0 1-1,0-1 1,1 1 0,0 0-1,0-1 1,0 1 0,0 0 0,1 0-1,0 1 1,0-1 0,0 0-1,0 0 1,1 0 0,0 1 6,-4 194 707,9-199-787,0 0 0,0 0 0,0-1 0,0 0 0,0 1 0,0-2 0,4 1 80,-3 0-10,155-14-22,-160 14 32,7 0 11,0 0-1,0 0 0,0 1 1,0 0-1,0 0 0,0 1 1,3 1-11,-9-2 10,0 0 1,0 0-1,0 0 0,0 0 1,0 1-1,-1-1 1,1 0-1,0 1 1,-1 0-1,1-1 0,-1 1 1,0 0-1,1 0 1,-1 0-1,0 0 0,0 0 1,0 0-1,-1 0 1,1 0-1,0 0 0,-1 0 1,1 1-1,-1-1 1,0 0-1,0 0 0,0 1 1,0-1-1,0 2-10,0-2 20,0 1 1,0 0-1,0-1 0,0 1 0,0 0 1,-1-1-1,1 1 0,-1-1 0,0 1 1,0-1-1,0 1 0,0-1 0,0 1 0,0-1 1,-1 0-1,1 0 0,-1 0 0,0 0 1,0 0-1,1 0 0,-1 0 0,0 0 1,0-1-1,-1 1 0,1-1 0,0 1 1,-1-1-1,1 0 0,0 0-20,-31 15-254,0-1 1,-1-2-1,0-1 0,-1-2 0,0-2 1,-8 1 253,-26 7-1741,67-16 1304,-15 4 72,9-4-4415,8 0 183</inkml:trace>
  <inkml:trace contextRef="#ctx0" brushRef="#br0" timeOffset="5468.39">3310 700 16,'0'0'855,"0"0"45,0 0 304,0 0 23,0 0 31,0 0 37,-12-2 2085,6 1 2344,125-1-3785,-18 0-1268,86 10-671,-125 1 59,-31-5-43,0 0-1,19-1-15,-49-3 0,11 1-24,0-1-1,-1 0 1,1-1 0,0 0 0,0 0-1,-1-2 1,1 1 0,-1-1 0,0-1-1,0 0 1,0-1 0,4-2 24,6-7-485,19-12-451,-38 26 526,0-1 0,0 0-1,0 0 1,0 1 0,0-1 0,0 1 0,1-1 0,-1 1 0,0 0 0,0 0 0,1 0 410,-3 1-2881,0 5-2093</inkml:trace>
  <inkml:trace contextRef="#ctx0" brushRef="#br0" timeOffset="6016.452">3465 826 5793,'0'0'1781,"0"0"-206,0 0-236,0 0-351,0 0-181,0 0-110,-6 3 164,6-2 3172,27-2-3528,7 1-238,-1 0 0,1 3 0,0 0 0,14 5-267,96 22-84,2-6 1,1-7 83,-112-15-860,-24-3-1831,0 0-3471,-11 1-108</inkml:trace>
  <inkml:trace contextRef="#ctx0" brushRef="#br0" timeOffset="6649.511">3820 408 4177,'0'0'4279,"0"0"-2509,0 0-806,0 0-143,0 0 25,0 0 91,31 1 2102,-2 6-2063,-21-6-814,0 1 0,-1 0 0,1 0 0,-1 1 0,0 0 0,2 1-162,29 17 133,-1 2-1,-2 1 1,0 2-1,-2 1 0,-1 2 1,-1 1-1,6 9-132,-30-30-7,0-1 0,-1 1-1,0 0 1,0 0 0,-1 1-1,0 0 1,-1 0 0,0 0-1,-1 0 1,0 1 0,0 0 7,-2-3-19,0-1 0,0 1 0,-1-1 0,0 1 0,0 0 0,-1-1 0,1 1 0,-2-1 0,1 0 0,-1 1 0,-1-1 0,1 0 0,-1 0 0,0 0 0,-1 0 0,-1 2 19,-25 34-721,-2-1 0,-32 32 721,33-39-452,1 1 1,2 1 0,-22 37 451,47-64-689,7-7-1351,12-10-581,0-11-1139</inkml:trace>
  <inkml:trace contextRef="#ctx0" brushRef="#br0" timeOffset="7894.191">4529 293 3545,'0'0'2460,"0"0"-623,0 0-337,0 0-309,0 0-228,0 0-138,-4-19 4259,6-6-5252,1 0 0,0 0-1,2 1 1,1 0 0,1 0 0,1 0 0,1 1-1,8-15 169,-11 23-227,-1 5 1021,-4 29-259,-15 279 158,9-212-582,-15 95 486,-8 0-1,-22 62-596,-2 11 797,47-207-717,6-27-4925,-3-20 2074,-4 0-2526</inkml:trace>
  <inkml:trace contextRef="#ctx0" brushRef="#br0" timeOffset="8580.617">4907 633 2697,'0'0'2576,"0"0"-896,0 0-295,0 0-350,0 0-317,0 0-69,13-15-87,2-4-401,-5 6 80,1 1 0,0 0-1,11-9-240,-21 21 528,-1 0 95,0 0-35,0 0-90,-1 8 138,-5 19-463,-1-1 0,-1 0 0,-2 2-173,-16 52 464,4 7 202,-37 166 1558,58-223-2148,1-28-163,0-2-113,0-24-1482,0-43-7810,0 60 4162</inkml:trace>
  <inkml:trace contextRef="#ctx0" brushRef="#br0" timeOffset="8981.261">4748 486 7306,'0'0'1659,"0"0"-447,0 0-200,0 0-234,0 0-96,0 0-8,0 0-599,1-1 0,-1 1-1,0 0 1,1-1 0,-1 1 0,1-1 0,-1 1 0,0 0-1,1-1 1,-1 1 0,1 0 0,-1-1 0,1 1 0,-1 0 0,1 0-1,-1-1 1,1 1 0,0 0 0,-1 0 0,1 0 0,-1 0 0,1 0-1,-1 0 1,1 0-75,136 0 3296,68 0-4579,-204-1 1208,1 1 0,-1 0 0,0 0 1,0 0-1,0 0 0,0 0 0,0 1 1,1-1-1,-1 0 0,0 0 0,0 1 1,0-1-1,0 1 0,0-1 0,0 1 1,0-1-1,0 1 0,0 0 0,0-1 1,0 1-1,0 0 0,-1 0 0,1-1 1,0 1-1,0 0 0,-1 1 75,4 20-6371,-4-16-550</inkml:trace>
  <inkml:trace contextRef="#ctx0" brushRef="#br0" timeOffset="9685.937">5099 959 4425,'0'0'3922,"0"0"-2056,0 0-626,0 0-257,0 0-55,0 0-20,15-7-123,49-21-103,-11 11 537,-34 13-732,12 2 214,-21 2-487,-9 34-119,-1-14-19,1-7-38,-1 0 1,0 0 0,-1 1-1,-1 1-38,1-13 4,1 1 0,0-1 0,-1 1 0,1-1 0,-1 0 0,0 0 0,0 1 0,0-1 0,0 0 0,0 0 0,-1 0 0,1 0 0,-1 0 0,1-1-1,-1 1 1,1 0 0,-1-1 0,0 1 0,0-1 0,0 1 0,0-1 0,0 0 0,0 0 0,-2 1-4,2-2-2,-4 6-39,5-5 15,1-1-10,0 31-130,-3 5 170,3-35-30,0-1-49,137 0 54,-79 0-3762,-57 4-1623,-1 3-1083</inkml:trace>
  <inkml:trace contextRef="#ctx0" brushRef="#br0" timeOffset="10878.268">4846 235 1608,'0'0'3621,"0"0"-1831,0 0-470,0 0-229,0 0-236,0 0 6,0 0-58,0 0-79,0 0-34,0 0 70,0 0 52,-34 0 384,83 1-85,-1 2-1,1 2 1,5 3-1111,-53-8 4,76 18 123,-1 4 1,45 20-128,-109-39 4,-1 0 0,1 0 1,-1-1-1,1-1 0,0 0 0,0 0 1,0-1-1,1-1-4,-3 1-6,-6 0-13,0-1 1,0 1-1,-1-1 1,1 0-1,-1 0 1,1-1-1,-1 1 1,1-1-1,-1 0 1,0 0-1,1 0 1,-1 0-1,0 0 1,1-2 18,-3 3-14,-1 1 4,0 0-12,0 0-26,0 0-4,-10 1 22,7-1-6,1 0 0,-1 1-1,1-1 1,-1 0 0,1 0 0,-1 0-1,1-1 1,0 1 0,-1-1-1,1 1 1,-1-1 0,1 0-1,0 0 1,-1 0 0,1 0-1,0 0 1,0 0 0,0-1-1,0 1 1,0-1 0,0 0-1,0 1 1,1-1 36,-71-113-556,58 90-1114,10 18-804,3 29 675,1-13-336,0-1-1550</inkml:trace>
  <inkml:trace contextRef="#ctx0" brushRef="#br0" timeOffset="11675.211">5752 1 5601,'0'0'2038,"0"0"-440,0 0-217,0 0-278,0 0-245,0 0-153,0 0-94,0 0-51,0 0 43,0 0 24,0 0-62,0 0-66,0 11 258,1 92-111,-1 71-51,-20 172-595,5-239 159,1-10 278,4 0 0,4 24-437,6-95 22,-1 0 0,0 0 0,-3 0 0,-4 22-22,7-44-20,1-4-84,0 0-36,0 0 3,0 0 18,0 0-42,1 20-1399,-1-16 539,0-6 30,-1-41-2595,1 10-873</inkml:trace>
  <inkml:trace contextRef="#ctx0" brushRef="#br0" timeOffset="12201.321">6152 687 1224,'0'0'5511,"0"0"-3395,0 0-1138,0 0-462,0 0-356,0 0-68,0-4 161,0-11 82,0 3 2663,2 12-2912,0-1 0,-1 0 0,1 1 0,0-1 0,-1 1 0,1 0 0,0 0-1,0 0 1,-1-1 0,1 2 0,0-1 0,0 0-86,-1 0 71,220-14 349,-220 14-568,-1 0-94,0 0-341,-1 7-5067,-2-4 409</inkml:trace>
  <inkml:trace contextRef="#ctx0" brushRef="#br0" timeOffset="12569.849">6152 687 6265</inkml:trace>
  <inkml:trace contextRef="#ctx0" brushRef="#br0" timeOffset="12570.849">6152 687 6265,'-100'158'2087,"79"-126"-809,21-32-343,24 0 1858,147 0 671,-56 0-9525,-115 0 2518</inkml:trace>
  <inkml:trace contextRef="#ctx0" brushRef="#br0" timeOffset="13259.62">5945 327 4137,'0'0'2615,"0"0"-746,0 0-380,0 0-311,0 0-337,0 0-159,0 0-137,3 0-115,1-2-263,0 1 0,0-1-1,0 0 1,0 0 0,0 0 0,0-1 0,-1 1 0,1-1 0,-1 0 0,0 0 0,1 0-167,2-3 78,0 1 0,0 0 0,1 1 0,-1 0 1,1 0-1,0 0 0,2 0-78,-5 3 38,0 0 0,0 0-1,0 0 1,0 0 0,0 1 0,0 0 0,0 0 0,1 0 0,-1 0-1,0 1 1,0 0-38,-2-1 18,0 1-1,0-1 1,-1 1-1,1 0 1,0 0-1,0 0 0,-1 0 1,1 0-1,0 0 1,-1 0-1,1 1 1,-1-1-1,0 1 0,1-1 1,-1 1-1,0-1 1,0 1-1,0 0 1,0-1-1,0 1 1,0 0-1,0 2-17,30 102 59,-30-105-72,-1 0 1,0 1-1,1-1 1,-1 0 0,1 0-1,0 0 1,-1 0-1,1 0 1,0 1 0,0-1-1,-1-1 1,1 1-1,0 0 1,0 0-1,0 0 1,0 0 0,0-1-1,0 1 1,0 0-1,1-1 1,-1 1 0,0-1-1,0 1 1,1-1 12,0 0-16,0 1 0,1-1 1,-1-1-1,0 1 0,1 0 1,-1 0-1,0-1 0,0 1 1,1-1-1,-1 0 0,0 0 1,0 0-1,0 0 16,9-5-24,0 0 0,-1-1 0,0-1 1,7-6 23,-12 10 19,12-11-232,26-21 10,-41 34-148,1 1 0,-1 0 0,0 0-1,1 0 1,-1 0 0,1 0 0,-1 0-1,1 1 1,0-1 0,-1 1 0,2-1 351,-1 3-3313,-3 3-2576</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9:07.559"/>
    </inkml:context>
    <inkml:brush xml:id="br0">
      <inkml:brushProperty name="width" value="0.05" units="cm"/>
      <inkml:brushProperty name="height" value="0.05" units="cm"/>
    </inkml:brush>
  </inkml:definitions>
  <inkml:trace contextRef="#ctx0" brushRef="#br0">118 63 128,'0'0'2369,"0"0"-793,0 0-660,0 0-170,0 0-57,1-6-173,2-3-211,5-15-119,-5 9 3831,-3 14-3298,0 1-67,0 0-128,0 0-120,0 0-88,0 0-36,0 0-16,0 0 20,0 0 22,0 0-56,0 0-36,0 0-28,0 0 16,0 0 14,0 0-45,0 0-29,0 0 42,0 13 183,2 102 1043,0 58-13,-4-139-1025,-1 1-1,-2-1 1,-8 33-372,-10 2 414,16-52-270,1 1 1,0 0-1,2 1 0,0-1 0,0 1 0,1 11-144,3-29 33,0-1 49,0 0 8,0 0-23,0 0-40,0 0-119,-19 4-4975,16 0 4064,-1 0 0,1 0 0,0 1 0,0-1 0,0 1 0,-1 2 1003,-2 5-3292,-2 0-3556</inkml:trace>
  <inkml:trace contextRef="#ctx0" brushRef="#br0" timeOffset="723.688">423 202 5393,'0'0'2439,"0"0"-980,0 0-438,0 0-155,0 0-152,0 0-62,0 11 1111,0 278 2459,0-277-4196,0 0-1,1 0 0,0-1 1,1 1-1,0 0 0,1-1 1,0 0-1,1 1 0,0-1 1,1-1-1,0 1 0,1-1 1,0 0-1,0 0 0,1 0 1,2 1-26,-7-9 8,0-1 0,0 1 0,0-1 0,0 0 1,0 0-1,0 0 0,0 0 0,0 0 0,0 0 0,0-1 1,0 1-1,1-1 0,-1 1 0,0-1 0,0 0 1,1 0-1,-1 0 0,0 0 0,0 0 0,1 0 0,-1-1 1,0 1-1,0-1 0,0 0 0,1 0-8,1 0 21,1-1 1,0 0-1,-1 0 0,0-1 1,1 1-1,-1-1 0,0 0 1,0 0-1,0 0 0,-1-1 0,1 0-21,9-12 0,-1 0 0,-1-1-1,0 0 1,-1-1 0,-1 0-1,-1-1 1,-1 0 0,0 0-1,4-20 1,-3-2-91,-2 1 0,-2-1 1,-1 0-1,-2-18 91,-1 54-32,0 0 0,0 0 0,-1 0 0,1 0 0,-1 0 0,-1 0 0,1 0 0,0 1 0,-1-1 0,0 0 0,0 1 0,-1 0 0,1-1 0,-1 1 0,0 0 0,0 0 0,0 0 0,0 1 0,-1-1 0,0 1 0,0 0 0,0 0 0,0 0 0,0 0 0,0 1 0,-1 0 0,1 0 0,-1 0 0,1 0 0,-1 1 0,0 0 0,0 0 0,0 0-1,0 0 1,0 1 0,0 0 32,-5-1-129,0 0 0,0 1-1,0 1 1,0-1 0,-1 2-1,1-1 1,-3 2 129,8-1-90,0 0-1,1 0 0,-1 1 1,1-1-1,-1 1 0,1 0 1,0 0-1,0 0 1,1 1-1,-1-1 0,1 1 1,-1 0-1,1 0 1,0 0-1,0 1 91,-1 2-137,0 0-1,1 0 1,-1 0-1,2 0 1,-1 1 0,1-1-1,0 1 1,0-1-1,1 4 138,-3 70-4970,4-62 1612,0-7-2587</inkml:trace>
  <inkml:trace contextRef="#ctx0" brushRef="#br0" timeOffset="1340.95">1039 120 5265,'0'0'2677,"0"0"-1157,0 0-465,0 0-6,0 0-111,0 0-115,0 0-68,0 0-25,0 0-39,0 0-60,0 0-59,0 0-134,0 0-153,0 3-73,6 28 77,-2 1 0,-1 1 0,-1-1-1,-2 0 1,-2 22-289,0 17 204,3-20-51,-2 0 0,-3 0 0,-1-1-1,-12 46-152,15-82-62,-2 7 325,2-19-923,2-11-1069,0-44-3958,0 31-633</inkml:trace>
  <inkml:trace contextRef="#ctx0" brushRef="#br0" timeOffset="1827.748">1299 769 7634,'0'0'2007,"0"0"-667,0 0-314,0 0-302,0 0-84,0 0 31,-2 3-94,0 0-410,1-2-109,0 0-1,1 0 1,-1 0 0,0 0 0,1 0 0,-1 0 0,1 1-1,-1-1 1,1 0 0,0 0 0,-1 0 0,1 0 0,0 1-1,0-1-57,0 0 390,0-1-17,0-6 417,0-75-1094,0 80 168,0 1-39,0 3 1,0 18 143,0 1 227,0-1 0,-1 0 0,-2 1 0,0 2-196,5-31-664,0 1 0,1-1 0,0 1 1,1 0-1,-1 0 0,1 0 0,4-5 664,7-5-3820,-3 0-3953</inkml:trace>
  <inkml:trace contextRef="#ctx0" brushRef="#br0" timeOffset="2811.195">1691 5 184,'0'0'5136,"0"0"-2706,0 0-982,0 0-188,0 0-177,0 0-180,4-5 1976,-8 14-2642,0 0-1,0 0 1,-1 0-1,0-1 1,-1 1-1,-3 3-236,-19 30 396,14-12-123,1 1 0,1 0-1,2 1 1,1 0 0,1 1 0,2 0-1,0 15-272,-2 54 887,4 79-887,5-153 5,-2-25 0,2 0 0,-1 0 1,0 0-1,1 1 0,-1-1 0,1 0 0,0 0 1,0 0-1,1 0 0,-1 0 0,0 0 0,1-1 1,0 1-1,-1 0 0,1-1 0,0 1 1,1-1-1,-1 0 0,0 1 0,1-1 0,-1 0 1,1 0-1,0-1 0,-1 1 0,1-1 0,0 1 1,0-1-1,0 0 0,0 0 0,0 0 0,0 0 1,1-1-6,14 4-30,0-2 1,0 0-1,0-1 1,0-1-1,8-1 30,2 0-175,-22 1 140,0-1 1,0 0-1,0 0 1,-1 0-1,1-1 0,-1 1 1,1-1-1,-1-1 1,1 1-1,-1-1 0,0 0 1,0 0-1,-1 0 1,1-1-1,-1 0 0,1 0 1,2-3 34,7-10-45,0-1 1,-1 0 0,0 0-1,-1-2 45,0 0 18,-9 14-27,0-1 1,0 1-1,0-1 0,-1 0 1,1 0-1,-2 0 1,1 0-1,-1 0 1,0-5 8,0-68-188,-2 47 234,-34 32 165,25 2-204,0 0 0,0 1 0,1 0 0,-1 1 1,0 0-1,1 0 0,0 1 0,-1 1 0,2-1 1,-1 1-1,0 1 0,1 0 0,0 0-7,-11 9-42,2-1 0,0 2 0,1 1 0,1 0-1,-4 6 43,8-8-12,1 0 0,1 1-1,0 0 1,1 0 0,1 1 0,0 0-1,1 1 1,-2 14 12,5-17-1592,0 0-1,2 0 1,-1 15 1592,1-29-4173,-5-1-5424</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0:54.662"/>
    </inkml:context>
    <inkml:brush xml:id="br0">
      <inkml:brushProperty name="width" value="0.05" units="cm"/>
      <inkml:brushProperty name="height" value="0.05" units="cm"/>
      <inkml:brushProperty name="color" value="#E71224"/>
    </inkml:brush>
  </inkml:definitions>
  <inkml:trace contextRef="#ctx0" brushRef="#br0">337 31 176,'0'0'400,"0"0"-80,0 0-77,0 0 4,0 0 58,0 0 99,0 0 86,0 0 55,0 0 20,0 0-126,0 0-171,0 0-76,0 0-53,0 0 57,0 0 111,0 0 37,0 0 23,0 0 49,0 0 45,0 0-11,0 0-84,0 0-91,0 0-43,0 0-5,0 0-23,0 0-44,0 0-39,0 0-7,0 0-28,0 0-36,0 0-33,0 0-21,0 0-4,0 0-1,0 0-13,0 0-19,0 0 25,0 0 8,0 0 0,0 0 3,0 0 17,0 0 58,0 0 136,0 0 88,0 0 66,0 0-57,0 0-76,0 0-8,0 0-13,0 0-26,0 0-41,0 0-36,0 0-42,0 0-36,0 0 15,0 0-22,0 0 4,18-27 188,-17 27-203,-1 0 1,0 0-3,0 0-10,0 0-11,0 0-26,0 0 31,0 0 54,0 0 15,0 0 31,0 0 6,0 0-38,0 0-38,15-4-71,-15 4 60,0 0 0,0 0 1,0 0 4,0 0-3,-4 18 2439,-2-13-2312,2-2-77,0 1-1,0 0 1,0 0 0,0 0 0,0 0 0,1 1-1,0 0 1,-2 3-60,0-1 166,0 0-1,-1 0 0,0 0 1,0-1-1,0 0 0,-7 4-165,4-2 114,-3 3 24,4-5-83,0 0-1,1 1 1,0-1 0,0 2 0,1-1-1,0 1 1,0 0 0,1 0-1,0 1 1,0-1 0,-1 6-55,3-6 27,-1 0 0,0-1 0,0 1 0,0-1 1,-1 0-1,0 0 0,-3 3-27,-18 26 61,1 27 56,16-37-9,-4 33 95,3-13-42,-2 38-13,-32 50 164,42-126-311,1 0 0,0 0 0,0 1 0,1-1 0,0 6-1,0-5-7,0 187 75,0-195-56,0-1-3,0 0 0,0 0 5,0 0-4,0 0 4,0 0 4,0 0 28,0 0-32,0 0-20,0 0-37,0 0-144,0 0-193,0 0-265,0 0-432,0 0-654,0 0-873,0 0-2026</inkml:trace>
  <inkml:trace contextRef="#ctx0" brushRef="#br0" timeOffset="2683.836">337 554 328,'0'0'1244,"0"0"-87,0 0-119,0 0-291,0 0-153,0 0-15,0 0-14,0 0-16,0 0 38,0 0 43,0 0-37,-8 0 2595,-11 0-2586,14 2-576,0 1 0,0 0 0,1 0 0,-1 1 0,1-1 0,0 1 0,-1 0 0,2 0 0,-1 1 0,-2 2-26,4-4 31,-4 3-20,0 1 0,0 0 0,0 1 0,1-1 0,0 1 0,1 0 0,0 0 0,0 0-1,1 1 1,-1 2-11,-1 6 73,1 1 1,0-1-1,2 1 0,0 0 0,0 13-73,2 64 147,1-94-148,-1 1 1,0 0 0,1-1 0,0 1 0,-1 0 0,1-1 0,0 1 0,0-1 0,0 0 0,0 1 0,0-1 0,0 0 0,0 1 0,0-1 0,0 0 0,1 0 0,-1 0 0,0 0 0,1 0 0,-1 0 0,1-1 0,-1 1 0,2 0 0,0 1-4,1 0 0,0-1 0,0 1 0,0-1 0,1 0 0,-1 0 0,0-1 1,3 1 3,8 2 46,21 2-113,-35-5 70,0 0-1,-1 0 1,1 0-1,0 0 0,0 0 1,-1 0-1,1 0 0,0 0 1,-1 0-1,1 0 0,0 0 1,-1-1-1,1 1 0,0 0 1,-1 0-1,1-1 1,0 1-1,-1-1 0,1 1 1,-1 0-1,1-1 0,-1 1 1,1-1-1,-1 1 0,1-1 1,-1 0-1,1 1 1,-1-1-1,0 1 0,1-1 1,-1 0-1,0 1 0,0-1 1,1 0-1,-1 1 0,0-1 1,0 0-1,0 1 1,0-1-3,8-66 1185,-8 60-1174,0 5-12,1 1-1,-1-1 1,0 0 0,0 0 0,0 1-1,0-1 1,0 0 0,0 0 0,-1 0-1,1 1 1,-1-1 0,1 0-1,-1 1 1,0-1 0,1 0 0,-1 1-1,0-1 1,0 1 0,0-1 1,-3 1 71,1 1 0,0-1 0,-1 1 0,1-1 0,0 1 0,-1 0 0,1 1 0,0-1 1,-4 1-72,-2 0 119,6-1-143,1 0 0,0 1 1,-1 0-1,1 0 1,0-1-1,0 1 0,0 0 1,-1 1-1,1-1 1,0 0-1,1 1 0,-1-1 1,0 1-1,0-1 1,0 1-1,1 0 0,-2 1 24,-23 36-495,22-22-557,4-15-2052,0-10-772,0 0-2320</inkml:trace>
  <inkml:trace contextRef="#ctx0" brushRef="#br0" timeOffset="4362.544">515 656 1328,'0'0'1010,"0"0"-139,0 0-127,0 0-139,0 0 17,0 0 107,-1-1 4242,-2 2-5338,-3 5 395,1 0 0,-1 1 0,1 0 0,0-1 0,0 1 0,1 1 0,0-1 0,0 1 0,1 0 0,0-1 1,1 2-1,-1-1 0,1 0 0,0 4-28,-1 16 236,0 1 1,2 0-1,2 17-236,0-7 365,-1-38-359,1 0 1,0 0 0,-1-1-1,1 1 1,0 0 0,0 0-1,-1-1 1,1 1-1,0-1 1,0 1 0,0-1-1,0 1 1,0-1-1,0 1 1,0-1 0,0 0-1,0 0 1,0 1-1,0-1 1,0 0 0,0 0-1,1 0-6,25 3 78,-22-3-67,26-3 124,-29 2-111,0 0 0,-1 0 0,1 0 0,-1 0 0,0 0 0,1 0 0,-1 0 0,0 0 0,1 0 0,-1-1 0,0 1 0,0-1 0,0 1 0,0-1 0,-1 1 0,1-1-24,4-9 79,-1 0-1,0-1 0,-1 1 0,0-1 0,-1 0 1,0 0-1,-1 0 0,0 0 0,-1 0 0,-1 0 1,0-1-79,1-12 50,0 22-40,0-1-1,0 0 1,0 0-1,-1 0 0,0 1 1,1-1-1,-1 0 1,-1 1-1,1-1 0,0 0 1,-1 1-1,0 0 1,-1-4-10,1 5-6,0 1 0,0-1 0,0 0 0,0 1 0,0-1 0,0 1 0,0-1 0,0 1 0,0 0 0,-1 0 0,1 0 0,0 0 0,-1 1 0,1-1 0,-1 0 0,1 1 0,-1 0 0,1 0 0,-1 0 0,-2 0 6,2 0-11,-18 3-1862,21-2 1736,-1 0 1,1 0-1,-1 0 0,1 0 1,0 1-1,-1-1 0,1 0 1,0 0-1,0 1 0,0-1 1,0 0-1,0 0 0,0 1 1,0-1-1,0 0 137,0 7-40,0 12-2497,0-6-2439</inkml:trace>
  <inkml:trace contextRef="#ctx0" brushRef="#br0" timeOffset="5703.781">696 527 1768,'0'0'1723,"0"0"-644,0 0-369,0 0-181,0 0-41,0 0-37,0 0-5,0 0 104,0 0 97,-5 1 2187,-14 8-2282,17-8-550,0 1-1,0-1 0,0 1 1,0-1-1,1 1 1,-1 0-1,0 0 1,1 0-1,-1 0 0,1 0 1,0 0-1,0 1 1,-1-1-1,1 0 1,1 0-1,-1 1 0,0-1 1,0 2-2,-1 46 20,2-34-8,0-15-19,1 0 1,-1 0 0,1 0-1,-1-1 1,1 1 0,-1 0-1,1-1 1,0 1 0,-1 0-1,1-1 1,0 1 0,-1 0-1,1-1 1,0 1 0,0-1-1,0 0 1,0 1 0,-1-1-1,1 0 1,0 1 0,0-1-1,0 0 1,0 0 0,0 0-1,0 0 1,0 0 0,0 0-1,0 0 1,0 0 6,37 1-70,-32-1 81,1 0-76,-3 0 76,0 0 0,0 0 1,0 0-1,0 0 0,0-1 0,0 0 1,0 0-1,1 0-11,-3 0 22,-1 0-1,1-1 1,0 1 0,-1 0-1,1-1 1,-1 1 0,0-1-1,0 1 1,1-1 0,-1 0-1,0 1 1,0-1 0,0 0-1,-1 0 1,1 0 0,0 1-1,0-3-21,20-23 130,-19 22-55,0-1 0,0 1 1,-1-1-1,0 1 1,0-1-1,0 0 0,-1 1 1,0-1-1,0 0 0,0 1 1,-1-1-1,0 0 1,0 1-1,0-1 0,-1 1 1,1-1-1,-2 1 1,1 0-1,-3-5-75,4 9-8,-1 0 0,1 0 0,-1 1 0,0-1 1,1 1-1,-1-1 0,0 1 0,1-1 0,-1 1 0,0 0 0,1 0 1,-1 0-1,0 0 0,0 0 0,1 0 0,-1 1 0,0-1 0,1 0 1,-1 1 7,0-1-29,1 0 1,0 0-1,-1 0 1,1 1-1,0-1 1,0 0-1,-1 1 1,1-1-1,0 1 0,0-1 1,0 1-1,-1 0 1,1-1-1,0 1 1,0 0-1,0 0 1,0 0-1,0 0 1,0 0-1,1 0 1,-1 0-1,0 0 1,0 0-1,1 0 29,0 0-190,0 10-1253,0 50-2438,0-35-77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1:04.073"/>
    </inkml:context>
    <inkml:brush xml:id="br0">
      <inkml:brushProperty name="width" value="0.05" units="cm"/>
      <inkml:brushProperty name="height" value="0.05" units="cm"/>
      <inkml:brushProperty name="color" value="#E71224"/>
    </inkml:brush>
  </inkml:definitions>
  <inkml:trace contextRef="#ctx0" brushRef="#br0">485 15 520,'0'0'731,"0"0"-82,0 0 16,0 0 89,0 0 25,0 0-113,-5-11 1120,6 9 7666,7 1-9448,-6 1-4,0 0 0,1 0-1,-1 0 1,0 0 0,0 0-1,0 0 1,1 0 0,-1 1 0,0-1-1,0 1 1,0 0 0,0-1-1,0 1 1,0 0 0,0 0-1,0 1 1,0-1 0,0 0 0,0 1-1,0-1 1,-1 1 0,1-1-1,-1 1 1,43 40 235,-35-34-171,0 0 1,0 0-1,-1 1 1,0 0 0,0 1-1,-1 0 1,0 0-1,1 4-64,17 34 256,-17-34-179,0 0-1,-1 1 1,-1 0-1,0 0 1,-1 1-1,1 7-76,3 12 147,-6-26-110,-1 1-1,0 0 0,0-1 0,-1 1 0,0 3-36,10 71 308,-10-67-300,1 0-1,1 0 1,0 0 0,5 14-8,-3-14 9,-1-1 1,-1 1 0,0 0 0,-1 15-10,1 28 57,-1-44-30,-1 0 0,0 0 0,-2 1 0,0-1 0,0 0 0,-2 0 0,0 0 0,-2 7-27,4-20 0,-1 2 3,0 0 0,0 0 0,1 1 0,0-1 0,0 1 0,0-1 0,1 1 0,-1 0-3,-2 11 1,3-17 6,0 0 1,0 0 0,-4 34-96,4-25 135,0-12-864,0 2 579,-1 0-1,1 0 1,0 0-1,0 0 1,-1 0-1,1 1 1,-1-1-1,1 0 0,-1 0 1,1 0-1,-1 1 1,1-1-1,-1 0 1,0 0-1,1 1 1,-1-1-1,0 1 1,0-1-1,1 0 1,-1 1-1,0-1 239,-14-5-6536</inkml:trace>
  <inkml:trace contextRef="#ctx0" brushRef="#br0" timeOffset="1770.755">81 423 2336,'0'0'1399,"0"0"-377,0 0-166,0 0 19,0 0 63,0 0-124,0 9 6064,0 0-6629,-2 12-199,-1 0 1,-1 1-1,-1-2 0,0 1 0,-2 0 0,-8 18-50,-1 5 54,8-25-80,6-16-12,0 1 1,0 0-1,0-1 1,1 1-1,-1 0 0,1 0 1,0 0-1,0 0 1,1 0-1,-1 0 1,1 0-1,0 1 0,0-1 1,0 0 37,3-3 7,0-1 1,0 0-1,0-1 1,0 1-1,0 0 0,0-1 1,0 0-1,0 0 1,1 0-8,36-20 129,-27 14-100,0 0 1,1 1 0,-1 1-1,1 0 1,3 0-30,-10 4 35,-3 1-30,-4 0-37,0 0 20,0 0-5,0 0-103,0 0-104,0 0-146,0 0-215,0 0-215,0 0-283,0 0-564,0 1-1178,0 2-1573</inkml:trace>
  <inkml:trace contextRef="#ctx0" brushRef="#br0" timeOffset="2528.636">213 477 1384,'0'0'1562,"0"0"-562,0 0-225,0 0-17,0 0 2,0 0-86,0 0-109,0 0-140,0 0-68,0 0-2,0 0-13,0 0-36,0 0-63,0 0-74,0 54 2088,-2-20-2162,-2-1 1,-1 1-1,-1-1 1,-4 6-96,2-6 79,2 0 0,0 0 0,3 1 1,0 6-80,3-39 69,0-1-6,0 0 26,0 0 7,0 0-48,0 0-109,0-10-127,0 3-1482,0 4-2679,0 3-123</inkml:trace>
  <inkml:trace contextRef="#ctx0" brushRef="#br0" timeOffset="4184.486">432 474 960,'0'0'1362,"0"0"-225,0 0-214,0 0-119,0 0-62,0 0-89,-27 6 1876,16-6-2185,0 1 1,-1-1 0,1 2-1,0 0 1,0 0-1,-2 1-344,11-2-202,2-1 239,-1 0 0,1 0 0,0 0-1,-1 0 1,1 0 0,-1 0 0,1 1-1,-1-1 1,1 0 0,-1 0 0,1 1-1,0-1 1,-1 0 0,1 0 0,0 1-1,-1-1 1,1 0 0,0 1 0,-1-1-1,1 1 1,0-1 0,0 0 0,-1 1-1,1-1 1,0 1 0,0-1 0,0 1-1,0-1 1,-1 0 0,1 1 0,0-1-1,0 1 1,0-1 0,0 1 0,0-1-1,0 1 1,0-1 0,0 1 0,1-1-1,-1 1 1,0-1 0,0 1 0,0-1-1,0 0 1,1 1-37,-1 1-38,-1 38 107,-1 0 0,-4 14-69,6-54-5,0 0-1,0 0 0,0 0 0,0 1 1,0-1-1,0 0 0,0 0 1,0 0-1,0 0 0,0 0 0,0 0 1,-1 1-1,1-1 0,0 0 0,0 0 1,0 0-1,0 0 0,0 0 1,0 1-1,0-1 0,0 0 0,0 0 1,0 0-1,0 0 0,1 0 0,-1 1 1,0-1-1,0 0 0,0 0 1,0 0-1,0 0 0,0 0 0,0 1 1,0-1-1,0 0 0,0 0 0,0 0 1,1 0-1,-1 0 0,0 0 0,0 0 1,0 0-1,0 0 0,0 1 1,0-1-1,1 0 0,-1 0 0,0 0 1,0 0-1,0 0 0,0 0 0,0 0 1,1 0 5,8-7 124,-7 6-102,0-1 0,0 0 0,0 1 0,0 0-1,0-1 1,0 1 0,0 0 0,1 0 0,-1 0 0,0 0 0,1 1 0,-1-1 0,1 1-22,15-2 13,-12 2-29,-1-1 0,0 1 1,0 0-1,1 0 1,-1 0-1,0 1 0,0 0 1,3 0 15,-7 0 2,1 1-1,-1-1 1,1 0 0,-1 1 0,0-1 0,0 1-1,1-1 1,-1 1 0,0 0 0,0-1 0,-1 1-1,1 0 1,0 0 0,0 0 0,-1 0 0,1-1-1,-1 1 1,0 0 0,0 0-2,4 40 102,-3-36-73,-1 0 0,0 0 1,0 0-1,-1 0 0,1 0 1,-1 0-1,-1 0 0,1-1 1,-1 1-1,0 0 0,0-1 1,-1 1-1,1-1 1,-1 0-1,-1 1-29,-42 71-23,45-74 794,-3 4-3594,2-14-3371,2 1 3525</inkml:trace>
  <inkml:trace contextRef="#ctx0" brushRef="#br0" timeOffset="6246.17">560 433 72,'0'0'1090,"0"0"-225,0 0-77,0 0-1,0 0 28,0 0-31,-5 11 3582,-6 12-3265,10-19-1048,0-1 0,1 0 0,-1 0 0,1 0 0,0 1 0,-1-1 1,1 0-1,1 4-53,-1 11-11,1-16 15,0-1-1,0 1 1,0 0-1,0-1 0,1 1 1,-1-1-1,0 0 1,1 1-1,-1-1 0,1 0 1,0 0-1,-1 0 1,1 0-1,0 0 0,-1 0 1,1 0-1,0 0 1,2 0-4,-4-1-24,24 0-12,-17-28 430,-8 22-373,1 0-1,1 0 1,-1 1-1,1-1 1,0 0-1,1 0 1,-1 1-1,1-1 0,0 1 1,1-1-1,-1 1 1,2-1-21,-4 5 34,1 0 0,0 1 0,-1-1-1,1 0 1,-1 0 0,0 0 0,1 1 0,-1-1 0,1 0 0,-1 0 0,0 0 0,0 0-1,0 0 1,1 0 0,-1 0 0,0 0 0,0 1 0,0-1 0,0 0 0,-1 0 0,1 0-1,0 0 1,0 0 0,0 0 0,-1 0 0,1 0 0,-1 1 0,1-1 0,0 0 0,-1 0-1,1 0 1,-1 1 0,0-1 0,1 0 0,-1 1 0,0-1 0,1 0 0,-1 1 0,0-1-1,0 1 1,1-1 0,-1 1 0,-1-1-34,-2 0 73,0 0 0,-1-1 0,1 2 0,-1-1 0,1 0-1,-1 1 1,1 0 0,-1 0-73,4 0 71,1 0-10,0 0-42,0 0-11,0 0 0,-19 0-24,16 0 3,1 0 1,-1 1 0,1-1-1,-1 1 1,1 0-1,-1 0 1,1 0-1,-1 0 1,1 0-1,0 0 1,0 0-1,-1 1 1,1-1-1,0 1 1,0 0-1,1-1 1,-1 1-1,0 0 1,0 0-1,1 0 1,-1 1-1,1 0 13,-2 1-5,1 1-1,-1 0 1,1-1-1,0 1 0,1 0 1,-1 0-1,1 1 1,0-1-1,0 0 0,1 0 1,0 5 5,0-10-8,0 0-1,0 0-11,0 0-24,0 0-3,0 7 33,-1-6 3,1 0 1,0 0-1,0 0 0,-1 0 0,1 0 0,0 0 0,0 0 0,0 0 0,0 0 0,0 0 0,0 0 0,1 0 0,-1 0 0,0 0 0,1 0 0,-1 0 0,0 0 0,1 0 0,-1 0 0,1 0 0,-1 0 0,1-1 0,0 2 11,54-2-393,-32 0-2620,-22 0 1541,-1 0-1036,0 3-1411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15.453"/>
    </inkml:context>
    <inkml:brush xml:id="br0">
      <inkml:brushProperty name="width" value="0.05" units="cm"/>
      <inkml:brushProperty name="height" value="0.05" units="cm"/>
    </inkml:brush>
  </inkml:definitions>
  <inkml:trace contextRef="#ctx0" brushRef="#br0">770 89 1792,'0'0'1654,"0"0"-666,0 0-345,0 0-39,0 0 82,0 0-37,1-1 3714,-3 6-3085,-11 16-1252,1 1-1,1 0 0,1 1 0,1 0 0,0 0 0,2 1 1,1 0-1,-2 24-25,6 33-8,3-42 246,0-36-221,0 0-1,0 0 0,0 0 0,0 0 0,0 0 0,1 0 0,-1 0 0,1 0 0,0-1 0,0 1 1,0-1-1,0 1 0,0-1 0,1 0 0,-1 0 0,1 0 0,-1 0 0,1 0 0,3 1-16,56 30 177,-40-22-69,-17-8-20,0 0-1,1 0 1,-1 0 0,1-1 0,0 0 0,-1 0 0,1 0 0,0-1 0,0 0 0,0 0-1,0 0 1,0-1 0,1 0 0,-1 0 0,0-1 0,4 0-88,-7 0 37,-1 0 0,1-1 0,-1 1 0,0 0 0,0-1 1,1 1-1,-1-1 0,0 0 0,0 0 0,-1 0 0,1 0 0,0 0 0,-1 0 1,1 0-1,-1 0 0,0-1 0,1 1 0,-1-1 0,0 1 0,-1-1 0,1 1 0,0-1 1,-1 0-1,1 1 0,-1-2-37,2-11 77,-1 0 0,-1 0 0,0-1 0,-1-2-77,0-8-5,1 25 21,0 0 0,-1-1-1,1 1 1,-1 0 0,1 0 0,-1-1 0,0 1 0,1 0-1,-1 0 1,0 0 0,0 0 0,0 0 0,0 0 0,0 0 0,0 0-1,0 0 1,0 0 0,0 1 0,0-1 0,0 0 0,-1 1-1,1-1 1,0 1 0,0-1 0,-2 1-16,-44-14 311,21 8-285,24 4-37,-1 1 0,1 0 0,0 1 0,0-1 0,0 0 1,-1 1-1,1-1 0,0 1 0,-1 0 0,1-1 0,0 1 0,-1 0 0,1 1 0,-1-1 0,1 0 0,0 1 0,0-1 0,-1 1 0,1 0 0,0 0 0,0 0 0,0 0 0,0 0 0,-1 0 0,2 0 0,-1 1 0,0-1 0,0 1 0,0-1 0,1 1 0,-1 0 0,1 0 0,-1 0 1,1 0-1,0 0 0,-1 1 11,-1 3-59,0 0 0,0 0 0,1 0 0,0 1 1,0-1-1,0 1 0,1-1 0,0 1 1,0-1-1,1 1 0,0 0 0,0 0 0,1 0 59,-1-6-20,0-1-54,0 0-58,0 0-130,0 0-259,11-19-3032,-3 11 682</inkml:trace>
  <inkml:trace contextRef="#ctx0" brushRef="#br0" timeOffset="882.404">1166 588 232,'0'0'2162,"0"0"-783,0 0-358,0 0 160,0 0 300,0 0-143,-1 0 3203,-1-6-4409,2 5-137,0 1 6,0 0 0,0 0 0,0 0 1,0-1-1,0 1 0,0 0 0,0 0 0,0 0 0,0-1 0,0 1 1,0 0-1,0 0 0,0 0 0,0 0 0,0-1 0,0 1 0,0 0 1,0 0-1,0 0 0,0-1 0,0 1 0,0 0 0,0 0 0,0 0 1,-1 0-1,1-1 0,0 1 0,0 0 0,0 0 0,0 0 0,0 0 1,0 0-1,-1 0 0,1-1 0,0 1 0,0 0 0,0 0 0,0 0 1,-1 0-1,1 0 0,0 0 0,0 0 0,0 0 0,0 0 0,-1 0 1,1 0-1,0 0 0,0 0 0,0 0 0,-1 0 0,1 0-1,-1 1 15,1 1 0,-1-1 0,1 1 0,-1-1 0,1 1 0,0-1 1,-1 1-1,1-1 0,0 1 0,0-1 0,0 1 0,0-1 0,0 1 0,0 0-15,0 2 119,-3 35 413,3-32-647,0-19-68,1 16 61,-1 2 101,-1 1-6161,1-7 1448</inkml:trace>
  <inkml:trace contextRef="#ctx0" brushRef="#br0" timeOffset="-3245.117">57 38 1696,'0'0'1427,"0"0"-181,0 0-171,0 0-59,0 0-60,0-16 5399,0 75-5927,-2 0 1,-3 0 0,-4 11-429,-7 3 284,8-46-20,2 1 0,2-1 0,0 1 0,1 13-264,3-41 93,0 0-7,0 0-21,0 0-21,0 0-29,0 0-6,0 0 4,0 0 3,0 0 19,0 0-12,0 0-2,0 0-120,0 0-158,0-23-4615,0 12 477</inkml:trace>
  <inkml:trace contextRef="#ctx0" brushRef="#br0" timeOffset="-1672.882">400 99 1384,'0'0'1749,"0"0"-577,0 0-313,0 0 20,0 0 124,0 0 65,8-21 3611,-8-42-2382,0 62-1949,-23-2 443,17 1-772,0 0 1,0 0 0,0 1-1,0 0 1,0 0 0,0 0-1,-1 1 1,1 0 0,-3 0-20,5 0-20,1 0 1,0 1-1,-1-1 1,1 1-1,0-1 1,0 1 0,0 0-1,0 0 1,0 1-1,0-1 1,0 1-1,0-1 1,0 1-1,0 0 1,1 0-1,-1 0 1,1 1-1,-1-1 20,-1 5-38,-1 1 0,1-1 0,1 1 0,-1-1 0,1 1 0,1 0 0,0 1 0,0-1 0,-1 8 38,0 10-195,1 0 0,1 16 195,2-41 0,-1 0 0,0 0 0,1 0 0,-1 0 0,1-1 0,-1 1 0,1 0-1,-1 0 1,1 0 0,0-1 0,-1 1 0,1 0 0,0-1 0,0 1 0,-1-1 0,1 1 0,0-1-1,0 1 1,0-1 0,0 0 0,0 1 0,0-1 0,-1 0 0,1 1 0,0-1 0,0 0 0,0 0-1,0 0 1,0 0 0,0 0 0,0 0 0,39 1 14,-32-1-17,-7 0 3,7 0 2,-1 0 0,1 0 0,-1-1 1,1 0-1,-1 0 0,5-2-2,-9 2 5,0-1 1,0 1-1,-1-1 0,1 0 0,0 1 1,-1-1-1,1-1 0,-1 1 1,1 0-1,-1-1 0,0 1 0,0-1 1,0 1-1,0-1 0,-1 0 1,1-2-6,4-5 12,-2 2-7,1 0 0,-1 0 0,2 0 0,-1 1 0,1 0 0,0 0 1,1-1-6,-5 5 31,-1 0 0,1 0 1,-1-1-1,0 1 1,0 0-1,0-1 1,-1 1-1,1 0 1,-1-1-1,0 1 0,0-1 1,0 1-1,0-1 1,-1 1-1,1-2-31,-1-11-51,1 16 31,0 0 17,0 0 24,0 0-9,0 0-4,0 38 200,-2 7-153,-3 0 0,-5 21-55,1-6 10,-2 18 19,-3 0 0,-7 10-29,16-71-487,4-25-1755,-1-10-1142,-1 8-603</inkml:trace>
  <inkml:trace contextRef="#ctx0" brushRef="#br0" timeOffset="2334.81">1272 120 1512,'0'0'2378,"0"0"-717,0 0-272,0 0-137,0 0-181,0 0-188,0 0-256,0 0-211,0 0-92,0 0-29,0 0-34,0 0 31,0 0 4,0 0-28,0 0-105,2-18-80,0 16-81,0-1 0,0 1 0,1-1 0,-1 1 0,1 0 0,-1 0 0,1 0 0,0 0 0,0 1 0,0-1-1,0 1 1,0 0 0,0 0 0,0 0 0,0 0 0,1 0 0,0 0-2,10 0 78,0-1 0,0 2 0,8 0-78,-11 0 100,-9 0-95,0 1 0,-1-1 0,1 1 1,0-1-1,-1 1 0,1 0 1,-1 0-1,1-1 0,-1 1 1,1 0-1,-1 1 0,0-1 0,1 0 1,-1 0-1,0 0 0,0 1 1,0-1-1,0 1 0,0-1 1,0 1-1,0-1 0,-1 1 0,1-1 1,-1 1-1,1 0 0,-1 0 1,1-1-1,-1 1 0,0 0 0,0 1-4,2 9 43,0 1 1,-1 0 0,-1 9-45,0 238 88,-1-255-74,0-1-1,0 0 1,-1 0-1,1 1 1,-1-1-1,0 0 1,0-1 0,-1 1-1,1 0 1,-1-1-1,1 1 1,-1-1 0,0 0-1,-1 0 1,-2 3-14,-19 23-23,18-20 17,5-7 6,1 0-1,0 0 1,-1 0 0,1 0 0,0 0 0,0 0 0,0 0 0,0 0-1,0 1 1,0 1 0,1-3 15,0-1 36,0 0 23,0 0 28,0 0 6,0 0-31,0 0 2,0 0-26,0 0-26,0 0 35,0 0 19,0 0 4,0 0-1,0 0 11,0 0 6,0 0 2,0 0 13,0 0-28,0 0-40,0 0-32,0 0 5,0 0 36,0 0 47,0 0 39,0 0-4,0 0-31,0 0-20,6 0 176,107-9 1779,-65 4-1466,23 2-577,-21 3 153,-39 0 93,-38 0-175,27 0-84,0 0-23,0 0 8,0 0-31,0 0-59,0 0-88,-16 1-6560,5 4-1386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1.454"/>
    </inkml:context>
    <inkml:brush xml:id="br0">
      <inkml:brushProperty name="width" value="0.05" units="cm"/>
      <inkml:brushProperty name="height" value="0.05" units="cm"/>
    </inkml:brush>
  </inkml:definitions>
  <inkml:trace contextRef="#ctx0" brushRef="#br0">148 341 360,'0'0'528,"0"0"-152,0 0 19,0 0 102,0 0-28,0 0-71,3-2-119,10-7-84,-10 7-74,-3 2 18,0 0 124,0 0 73,0 0 9,0 0-53,0 0-40,0 0 38,0 0 163,0 0 232,0 0 158,0 0-35,0 0-85,0 0-109,0 0-121,0 0-81,0 0-1,0 0 12,0 0 33,0 0-76,0 0-77,0 0-9,0 0 20,0 0-34,0 0-40,0 0-11,0 0-19,0 0-40,4 17 317,4 106 1176,-8 71-1663,-1-87 603,0-96-219,-1 0-1428,2 1-5624,0-12 1552</inkml:trace>
  <inkml:trace contextRef="#ctx0" brushRef="#br0" timeOffset="701.284">1 379 1176,'0'0'820,"0"0"69,0 0 128,0 0 215,0 0 143,0 0-274,0 0-118,0 0 37,0 0-144,0 0-121,0 0-98,0 0-107,0 0-80,0 0-123,0 0-92,0 0-36,0 0 45,0 0 49,0 0-21,0 0-78,13-4 132,48-7 107,-17 4-348,0 1 0,43 0-105,-30 6 176,-48-3-508,-7 2-4949,-2 1 5266,0 0-5830</inkml:trace>
  <inkml:trace contextRef="#ctx0" brushRef="#br0" timeOffset="1571.841">292 817 3753,'0'0'1139,"0"0"-114,0 0-26,0 0-36,0 0 24,0 0-74,34 0 2224,5-2-1565,-27 1-1438,-1 0 1,1 1-1,0 0 0,-1 0 0,1 2 0,0-1 0,9 4-134,-17-3 52,0-1 0,-1 1 0,1 1 0,-1-1 0,0 0 0,0 1 0,0 0 0,0 0 0,0 0 0,1 2-52,-3-4 0,0 0 1,0 0 0,0 0 0,-1 0-1,1 1 1,0-1 0,-1 0 0,1 0-1,0 1 1,-1-1 0,0 1 0,1-1-1,-1 0 1,0 1 0,0-1 0,0 1-1,0-1 1,0 1 0,0-1 0,0 0-1,0 1 1,0-1 0,-1 1 0,1-1 0,-1 0-1,1 1 1,-1-1 0,1 0 0,-1 1-1,0-1 1,0 1-1,-59 57-168,46-46 183,1-1 1,0 2-1,1-1 0,0 2 1,1 0-1,-2 5-15,14-20 76,0 1 1,1 0-1,-1-1 1,1 1-1,0-1 1,-1 1-1,1-1 0,-1 0 1,1 0-1,0 0 1,-1 0-1,1 0 0,-1 0 1,1 0-1,0 0 1,1-1-77,36-1 49,57-10 1476,95 0-1525,-191 12-30,0 0-116,0 0-192,-1-2 68,0 0 0,0 0-1,-1 0 1,1 1-1,-1-1 1,1 0 0,-1 1-1,0-1 1,0 1 0,1 0-1,-1-1 1,0 1 0,0 0-1,-1 0 271,-6-5-1855,-13-16-4761</inkml:trace>
  <inkml:trace contextRef="#ctx0" brushRef="#br0" timeOffset="2904.877">133 219 2080,'0'0'1466,"0"0"-364,0 0-37,0 0-9,0 0-102,0 0-55,7-5 7907,2 3-9454,174 12 2316,3 1-1353,-167-12-296,0-1-1,-1 0 1,1-2 0,-1 0 0,16-6-19,-6 3 12,-23 5 215,1 1 0,-1 0 0,0 1 0,1-1 0,-1 1 0,4 1-227,-11-19 444,-2 10-423,-1 1-1,0 1 0,0-1 1,0 1-1,-1 0 1,0 0-1,-5-3-20,-15-16 4,1-4 2,-36-37-92,61 65 55,-1 1 0,1 0 0,0-1 0,0 1 0,0 0 0,0 0 0,0-1 0,0 1 0,-1 0 0,1 0 0,0 0 0,0-1 0,0 1 0,-1 0 0,1 0 0,0 0 0,0-1 0,-1 1 0,1 0 0,0 0 0,0 0 0,-1 0 0,1 0 0,0 0 0,0 0 0,-1 0 0,1-1 1,0 1-1,-1 0 0,1 0 0,0 0 0,0 0 0,-1 0 0,1 1 0,0-1 0,-1 0 0,1 0 0,0 0 0,0 0 0,-1 0 0,1 0 0,0 0 0,0 0 0,-1 1 0,1-1 0,0 0 0,0 0 0,-1 0 0,1 1 0,0-1 0,0 0 31,-1 17-4186,2-9 2293,-1 3-4637</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8.720"/>
    </inkml:context>
    <inkml:brush xml:id="br0">
      <inkml:brushProperty name="width" value="0.05" units="cm"/>
      <inkml:brushProperty name="height" value="0.05" units="cm"/>
    </inkml:brush>
  </inkml:definitions>
  <inkml:trace contextRef="#ctx0" brushRef="#br0">1 365 1432,'0'0'1142,"0"0"-318,0 0-41,0 0-6,0 0 118,0 0 57,0 0-82,0 0-79,0 0-46,0 0-159,0 0-197,0 0-101,0 0-5,0 0 37,0 0-23,0 0-46,0 0 17,0 0 10,0 0-30,0 0-6,0 0 8,0 0-10,0 0-146,0-1 1,0 1-1,0 0 1,0 0-1,0 0 1,0-1-1,0 1 1,0 0-1,0 0 1,0 0-1,0-1 0,0 1 1,0 0-1,0 0 1,0 0-1,0-1 1,0 1-1,0 0 1,0 0-1,0 0 1,0-1-1,1 1 1,-1 0-1,0 0 1,0 0-1,0 0 0,0-1 1,0 1-1,0 0 1,1 0-1,-1 0 1,0 0-1,0 0 1,0 0-1,0-1 1,1 1-1,-1 0 1,0 0-1,0 0 1,0 0-1,1 0 1,-1 0-1,0 0 0,0 0 1,0 0-1,1 0 1,-1 0-1,0 0 1,0 0-95,211 10 1891,-65-17-1185,-119 5-695,64-1 11,-61 3 50,0 0 1,0-3-1,-1 0 0,22-6-72,-36 5 305,39-9-402,-18 10 2786,-36-22-1633,-3 18-1040,0 0 0,0 1 0,-1-1 0,1 1 0,-1-1 1,-1 1-1,1 0 0,-6-4-16,-4-9 32,-28-44-34,30 43-19,0 0 0,-2 1-1,-1 0 1,0 1 0,-1 0 0,-1 2 0,-1-1 21,7 12-4230,10 12 2259,13 22-601,-7-17-1251,0 9-5387</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46:25.681"/>
    </inkml:context>
    <inkml:brush xml:id="br0">
      <inkml:brushProperty name="width" value="0.05" units="cm"/>
      <inkml:brushProperty name="height" value="0.05" units="cm"/>
    </inkml:brush>
  </inkml:definitions>
  <inkml:trace contextRef="#ctx0" brushRef="#br0">174 120 1032,'0'0'298,"0"0"-121,0 0-17,0 0 68,0 0 286,0 0 306,2-9 6719,7-30-6315,-2 4-588,-6 21 3106,-1 501-1644,0-487-2090,0 0 0,0 0-9,0 0-31,0 0 6,-1 9-5150,2-24-1265,-1 4 569</inkml:trace>
  <inkml:trace contextRef="#ctx0" brushRef="#br0" timeOffset="870.665">53 35 224,'0'0'771,"0"0"-335,0 0-147,0 0 207,0 0 469,0 0 131,-14-4 9005,-2-2-8762,11 1-1217,5 4-111,-1 1 0,1-1 0,-1 1-1,0-1 1,1 1 0,-1-1 0,1 1 0,-1 0-1,0-1 1,1 1 0,-1 0 0,0 0-1,1-1 1,-1 1 0,0 0 0,0 0 0,1 0-1,-1 0 1,0 0 0,1 0 0,-1 0 0,0 0-1,0 0 1,0 0-11,1 0 28,0 0 1,0-1-1,0 1 0,0 0 1,0 0-1,0-1 0,0 1 0,0 0 1,0-1-1,1 1 0,-1 0 1,0 0-1,0-1 0,0 1 0,0 0 1,0 0-1,1-1 0,-1 1 1,0 0-1,0 0 0,1 0 0,-1 0 1,0-1-1,0 1 0,1 0 1,-1 0-1,0 0 0,0 0 0,1 0 1,-1 0-1,0-1 0,0 1 1,1 0-1,-1 0 0,0 0 0,1 0 1,-1 0-1,0 0 0,1 0 0,-1 0 1,0 0-1,0 0 0,1 1-28,427-1 799,-428 0-811,0 0-37,0 0-68,0 0-157,0 0-219,0 0-413,0-4-3205,0 1-686</inkml:trace>
  <inkml:trace contextRef="#ctx0" brushRef="#br0" timeOffset="1586.591">499 439 1736,'0'0'1282,"0"0"-319,0 0-70,0 0 137,0 0 184,0 0 18,11 2 6361,-7 1-7492,-1 1 0,0 0-1,0 0 1,-1 1-1,1-1 1,-1 0-1,0 1 1,0 0-1,-1-1 1,1 2-101,12 50 479,-10-19-203,-1 0-1,-1 0 1,-3 14-276,1-13-647,19-40-4418,-12-7 2782,1-4-2176</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57:28.237"/>
    </inkml:context>
    <inkml:brush xml:id="br0">
      <inkml:brushProperty name="width" value="0.05" units="cm"/>
      <inkml:brushProperty name="height" value="0.05" units="cm"/>
      <inkml:brushProperty name="color" value="#E71224"/>
    </inkml:brush>
  </inkml:definitions>
  <inkml:trace contextRef="#ctx0" brushRef="#br0">317 0 144,'0'0'284,"0"0"179,0 0 50,0 0-27,0 0-73,0 0-33,0 0 96,0 0 120,0 0-89,0 0-172,0 0-79,0 0-1,0 0 3,0 0 96,0 0 61,0 0-73,0 0-71,0 0-38,0 0-24,0 0-36,0 0-64,0 0-17,0 0 26,0 0 59,0 29 891,-1-19 2858,-78 116-2640,44-71-553,1 1 0,-2 11-733,33-61 47,-15 30 358,2 2 0,1 0 1,1 1-1,1 8-405,-4 11 302,11-41-192,1 0 1,1 0 0,1 0-1,-1 7-110,-6 199 1028,8-142-330,1-19-155,4 44-543,1-83 70,1 0 0,1 0 1,1 0-1,1 0 1,2 1-71,-1 0-3,-4-14 66,0 0 0,1-1 0,0 1 0,0-1-1,3 2-62,10 15 133,0 1-84,12 21 90,2-2 1,2-1 0,2-1-140,-13-15 14,-20-23-10,0-1 1,0 1-1,1-1 0,0 0 1,0 0-1,1 0 1,-1-1-1,2 1-4,-3-2 25,0 0 0,0 1-1,0-1 1,0 1 0,0 0-1,-1 0 1,0 0 0,1 1-25,0 3-5,1-1 0,0 0 0,0 0 0,1 0 1,1 1 4,-6-8-83,-1 0-188,0 0-205,0 0-127,0 0-417,0 0-1016,-3 0-2083,-13-3-2781</inkml:trace>
  <inkml:trace contextRef="#ctx0" brushRef="#br0" timeOffset="1633.473">241 972 576,'0'0'978,"0"0"-484,0 0-263,0 0-7,0 0 50,0 0 80,0 0 88,0 0 121,0 0 42,0 0 104,0 0 89,0 0-159,3-2 3898,-3 2-4513,0 0 0,0 0 0,0 0 0,1 0 0,-1 0 0,0 0 0,0 0 0,0 0 0,0-1 0,0 1 0,0 0 0,0 0-1,1 0 1,-1 0 0,0 0 0,0 0 0,0 0 0,0 0 0,0 0 0,0 0 0,1 0 0,-1 0 0,0 0 0,0 0 0,0 1 0,0-1 0,0 0 0,0 0 0,1 0 0,-1 0 0,0 0 0,0 0 0,0 0-1,0 0 1,0 0 0,0 0 0,0 0 0,0 1 0,0-1 0,1 0 0,-1 0 0,0 0 0,0 0 0,0 0 0,0 0 0,0 0 0,0 1 0,0-1 0,0 0 0,0 0 0,0 0 0,0 0 0,0 0 0,0 0-1,0 1 1,0-1 0,0 0-24,11 230 1790,-11-111-1150,11-123-8177,-10-3 4472</inkml:trace>
  <inkml:trace contextRef="#ctx0" brushRef="#br0" timeOffset="2396.412">355 1152 2865,'0'0'1532,"0"0"-621,0 0-310,0 0-218,0 0-72,0 0 103,0 0 91,0 0 13,0 0-2,0 0 7,0 0-12,0 0-43,0 8 179,-1 45 111,2 68-129,0-116-587,0 1 1,0-1-1,0 0 1,1 0-1,-1 0 1,1 0-1,0 0 1,1 0-1,-1 0 1,1-1-1,0 1 0,3 3-42,-3-5 31,-1-1 0,1 1-1,-1-1 1,1 1-1,0-1 1,0 0-1,0 0 1,0 0-1,0 0 1,0-1-1,0 1 1,1-1-1,-1 0 1,1 0-1,-1 0 1,1 0-1,-1-1 1,1 0-1,0 1-30,-1-1 6,0 0 0,-1 0 0,1 0 0,0 0 0,0 0 0,0-1 0,0 1 0,-1-1 0,1 0 0,0 0 0,0 0 0,-1 0 0,1 0 0,-1 0 0,1-1 0,-1 1 0,0-1 0,1 0 0,-1 0 0,0 0 0,0 0 0,0 0 0,0 0 0,-1-1 0,1 1 0,-1 0 0,1-1-1,-1 1 1,0-1 0,0 0 0,0 1 0,0-1 0,0 0 0,-1 0 0,1 0 0,-1-1-6,2-24 17,-1-1 1,-2-17-18,0 0 3,1 44-22,-1 0 0,1 0 0,0 0 1,-1 0-1,1 0 0,-1 0 1,1 1-1,-1-1 0,0 0 0,0 0 1,0 1-1,0-1 0,0 0 1,0 1-1,0-1 0,-1 1 0,1 0 1,0-1-1,-1 1 0,1 0 1,-1 0-1,0 0 0,1 0 0,-1 0 1,0 0-1,0 0 0,1 0 1,-1 1-1,0-1 0,0 1 0,0 0 19,-2-2-120,0 1 0,0-1 0,1 0 0,-1 0 0,1 0 0,-1 0 0,1 0 0,0-1 0,-3-2 120,3 2 26,2 1-233,1 1 1,-1 0-1,0 0 1,0 0-1,0 0 0,0 0 1,0 0-1,0 0 1,0 0-1,0 0 0,-1 1 1,1-1-1,0 0 1,0 1-1,-1-1 0,1 1 207,-1 0-279,0 1 0,1 0 0,-1 0 0,1 0 0,-1 0 0,1 0 0,0 0 0,-1 0 0,1 1 0,0-1 0,0 0 0,0 1 0,0-1 0,0 1 0,0 0 279,-13 15-3764</inkml:trace>
  <inkml:trace contextRef="#ctx0" brushRef="#br0" timeOffset="3870.401">770 1026 928,'0'0'3868,"0"0"-2152,0 0-605,0 0-55,0 0-122,0 0-98,0 0-131,0 0-239,0 0-185,0 0-81,0 0-9,0 0-8,0 0 51,-6 0 4,-108 0-129,113 0 14,1 0 37,0 0-44,0 0-88,0 0-20,0 0-3,0 0-10,0 0-3,0 0-1,0 0-5,0 0-4,-18 4-156,16-2 179,0 1-1,0-1 1,0 1-1,0-1 1,1 1-1,-1 0 1,1 0-1,0-1 1,0 1-1,0 0 1,0 0-1,0 0 1,1 0 0,-1 0-1,1 2-4,-1 51 338,2-33-33,3-24-312,0 0 0,-1 1 0,1-1 0,0 1 0,0-1 0,0 1 0,3 1 7,-6-1 1,5-1 30,1 1 1,0 1-1,-1-1 0,1 1 1,-1 0-1,1 0 0,-1 1 1,1 0-1,-1 0 0,0 1 1,0-1-1,0 1 0,0 1 1,2 1-32,13 7 39,-20-11-24,1-1 0,0 1 0,-1 0 0,1-1 0,-1 1 0,1 0 0,-1 0 0,1 0 0,-1 0 0,0 0 0,1 1 0,-1-1 0,0 0 0,0 1 1,0-1-1,0 1 0,0-1 0,0 1 0,-1-1 0,1 1 0,0 0 0,-1-1 0,1 1 0,-1 0 0,0-1 0,1 1 0,-1 0 0,0 0 0,0-1 0,0 1 0,-1 1-15,1 2 21,-1 0 0,-1 0 0,1 0 0,-1 0 0,0 0 0,0 0 0,0 0 0,0-1 0,-1 1 0,0-1 0,0 0 0,0 0-1,-1 0 1,1 0 0,-1 0 0,0-1 0,0 1 0,0-1 0,-2 0-21,-11 9-17,0 0 0,-1-2 0,0 0 0,-6 1 17,7-7 229,14-4-6401,3 0 6073,3 0-3975</inkml:trace>
  <inkml:trace contextRef="#ctx0" brushRef="#br0" timeOffset="5171.65">834 928 3393,'0'0'1577,"0"0"-358,0 0-161,0 0-122,0 0-42,0 0-54,-1 6-173,1 0-571,-5 52 1259,5-54-1314,0-1 0,0 1 1,0-1-1,0 1 0,0-1 0,1 1 0,0-1 0,0 1 0,0-1 0,0 1 1,0-1-1,1 0 0,-1 0 0,1 0 0,1 1-41,-1-3 13,0 0 1,1 0-1,-1 0 1,1-1-1,-1 1 0,1-1 1,-1 0-1,1 0 1,-1 0-1,1 0 1,-1 0-1,1 0 0,-1-1 1,1 1-1,-1-1 1,1 0-1,-1 0 0,2 0-13,53-30 94,-54 29-93,-1-1 1,1 0 0,-1 0-1,0 1 1,0-1-1,0-1 1,0 1 0,0 0-1,-1 0 1,1-1-1,-1 1 1,0-1 0,0 1-1,0-1 1,-1 1-1,1-4-1,2-7 73,-2 11-31,0 0 0,-1 0-1,1 0 1,-1-1-1,1 1 1,-1 0 0,0 0-1,0-1 1,-1 1-1,1-1-41,-1 2 10,1 1-1,-1-1 0,1 1 0,-1-1 0,0 1 0,1 0 0,-1-1 0,0 1 0,0 0 0,0 0 0,0-1 0,0 1 1,-1 0-1,1 0 0,0 0 0,0 0 0,-1 1 0,1-1 0,0 0 0,-1 0 0,1 1-9,-2-2 16,1 1-1,-1-1 0,1 0 1,0 0-1,0 0 1,-1 0-1,2 0 0,-1 0 1,0 0-1,0-1 0,1 1 1,-1 0-1,1-1 1,0 0-1,-1-2-15,0 5 3,0-1-1,0 0 1,1 0 0,-1 1 0,0-1-1,0 1 1,0 0 0,0-1 0,0 1-1,0 0 1,0 0 0,0 0 0,0 0-1,0 1 1,0-1 0,-1 1-3,-4 1-29,0 1 0,1 0 0,0 1 0,0-1-1,0 1 1,0 0 0,0 0 0,1 1 0,0 0 0,0 0 0,0 0 0,-3 5 29,6-6-10,0-1 1,0 1-1,0 0 1,1-1-1,-1 1 1,1 0-1,0 0 1,0 3 9,-9 24-48,9-27-142,0 1 1,0-1 0,0 1-1,1-1 1,-1 1 0,1-1-1,0 1 1,0-1 0,1 1 0,-1-1-1,1 1 1,0-1 0,0 0-1,1 1 1,-1-1 0,1 0-1,0 0 1,0 0 0,1 0 189,-2 1-4712</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24.121"/>
    </inkml:context>
    <inkml:brush xml:id="br0">
      <inkml:brushProperty name="width" value="0.05" units="cm"/>
      <inkml:brushProperty name="height" value="0.05" units="cm"/>
      <inkml:brushProperty name="color" value="#E71224"/>
    </inkml:brush>
  </inkml:definitions>
  <inkml:trace contextRef="#ctx0" brushRef="#br0">34 356 104,'0'0'732,"0"0"-284,0 0-132,0 0-73,0 0-19,0 0-55,0 0-20,0 0 20,0 0-16,0 0 13,-24-5-32,20 4 2801,2-1 3292,0-28-5128,1 20-890,1 0 1,-1 0 0,2 0-1,-1 0 1,2 0 0,-1-1-210,2 5 25,0 0 0,0 1 0,0-1 0,1 1 1,0 0-1,0 0 0,0 0 0,0 0 0,1 1 0,0-1 0,0 1 1,0 1-1,1-1 0,-1 1 0,5-2-25,3-4-29,44-19 263,-34 18 81,-2 0-219,5-1 257,-1 0 0,9-1-353,82-31 1260,-106 40-1217,36-11 537,26-3-580,-57 16 20,0 0 0,1 1 1,7 1-21,6-1 128,-25 1-116,0 0 0,0 0 0,0 0 0,0 1 0,-1-1 0,1 1 0,0 0 0,-1 0-1,1 0 1,1 2-12,25 12 51,38 21 54,-58-33-73,-1 1-1,1 0 1,-1 0-1,0 1 1,-1 1 0,0-1-1,0 1 1,7 8-32,4 3 26,41 46 23,-51-51-17,0 0-1,-1 0 1,-1 0-1,0 1 1,1 6-32,16 30 65,-20-43-61,0-1 0,-1 1 0,0 0 1,0 0-1,-1 0 0,2 7-4,-4-13 0,0 0 0,0 0 0,1 0 0,-1-1 0,0 1 0,1 0 0,-1 0-1,1 0 1,-1 0 0,1 0 0,-1 0 0,1-1 0,-1 1 0,1 0 0,0 0 0,0 0 0,0 0 2,1 1 1,-1 0-1,1 0 0,-1 0 1,0-1-1,0 2 0,0-1 1,0 0-1,0 0 0,-1 0 1,1 0-1,0 0 0,-1 1 1,0-1-1,1 0 0,-1 0 1,0 3-3,0 76 66,3-116-7108,-3 3-1192</inkml:trace>
  <inkml:trace contextRef="#ctx0" brushRef="#br0" timeOffset="1507.389">283 444 224,'0'0'292,"0"0"-136,0 0-116,0 0 16,0 0 64,0 0 104,-1-10-102,-2 10-972</inkml:trace>
  <inkml:trace contextRef="#ctx0" brushRef="#br0" timeOffset="2357.434">283 444 440,'-25'-12'692,"21"7"1621,-4-4 4154,8 9-6465,0 0 1,0 0-1,-1 0 1,1 0 0,0 0-1,0 0 1,-1 0 0,1 0-1,0 0 1,0 0-1,-1 0 1,1 0 0,0 0-1,0 0 1,-1 0-1,1 0 1,0 0 0,0 0-1,-1 0 1,1 1-1,0-1 1,0 0 0,0 0-1,-1 0 1,1 0-1,0 1 1,0-1 0,0 0-1,0 0 1,-1 0-1,1 1 1,0-1 0,0 0-1,0 0 1,0 0-1,0 1 1,0-1 0,-1 0-1,1 0 1,0 1-1,0-1 1,0 0 0,0 0-1,0 1 1,0-1-1,0 0-2,-12 41 394,10-31-303,-1 1 0,0-1 0,-1 0 0,0 0 0,0-1-1,-1 1-90,-3 1 194,1 0 0,-1-1-1,-1 0 1,0-1-1,0 0 1,-6 4-194,59-14 941,-25-4-910,-1 0-5,0 1 0,0 0 0,0 2 0,0 0-1,13 0-25,-30 2-6,-1 0-2,0 0-8,2-3-770,-1-1-3865,-1 4 1894</inkml:trace>
  <inkml:trace contextRef="#ctx0" brushRef="#br0" timeOffset="3159.763">415 366 416,'0'0'1454,"0"0"-482,0 0-327,0 0-56,0 0 29,0 0 89,0-2 2501,0 4-2378,-4 72-139,-4-1 1,-2 0-1,-4-1 0,-10 26-691,20-80 100,2-1 0,0 1 0,1 0 0,1 0 1,1 3-101,-1 12 56,0-33-80,0 0-76,0 0-41,0 0-23,0 0-33,0 0-34,0 0-60,0 0-80,0-6-605,0 1 520,1 0 0,-1 0-1,1 0 1,0 0 0,0 0-1,1 1 1,0-3 456,9-14-2863</inkml:trace>
  <inkml:trace contextRef="#ctx0" brushRef="#br0" timeOffset="4455.797">736 434 1088,'0'0'2525,"0"0"-1049,0 0-397,0 0 15,0 0-45,0 0-207,-1 1 2607,-6 5-3392,-8-6-87,1 1 1,-1 1 0,1 0-1,-1 1 1,1 0 0,-3 3 29,6-4-11,10-2 9,0 0-1,1 0 1,-1 0-1,0 0 1,0 0-1,0 0 1,0 0-1,0 0 1,1 1-1,-1-1 1,0 0-1,0 1 1,0-1-1,1 0 1,-1 1 0,0-1-1,0 1 1,1-1-1,-1 1 1,0 0-1,1-1 1,-1 1-1,1 0 1,-1-1-1,1 1 1,-1 0-1,0 0 3,-10 43-210,11 51 282,0-95-63,0 0 12,0 0 22,0 0-10,0 0 35,0 0 3,0 0-20,0 0-29,0 0 20,3 0-39,-1-1 0,1 1 1,-1-1-1,0 0 0,1 0 1,-1 0-1,0-1 1,0 1-1,1 0 0,-1-1 1,1-1-4,6-2 19,-5 3-21,-1 0 0,1 1 1,0 0-1,0 0 0,0 0 0,-1 0 1,1 1-1,0 0 0,0-1 0,0 1 1,0 1-1,2-1 2,-5 0-1,1 1 1,-1-1-1,0 1 1,1-1-1,-1 1 1,0-1-1,1 1 1,-1 0-1,0-1 1,0 1-1,0 0 1,0 0-1,0 0 1,0 0-1,0 0 0,0 0 1,0 0-1,0 0 1,0 1-1,-1-1 1,1 0-1,0 0 1,-1 1-1,1-1 1,-1 1-1,0-1 1,1 0-1,-1 1 1,0-1-1,0 1 1,0-1-1,0 0 1,0 1-1,0-1 1,0 11 46,0-1-1,-1 1 0,0-1 1,0 0-1,-2 1 1,1-1-1,-2 0 1,-3 9-46,5-15-8,-1 0-1,0 0 1,0 0 0,-1 0 0,1-1-1,-1 0 1,0 0 0,0 0-1,0 0 1,-1-1 0,1 1 0,-1-1-1,0 0 1,0 0 0,0-1 0,0 0-1,-1 0 1,1 0 0,-2 0 8,6-1-130,-16 1 397,13-5-1978,3-7-4037,1 7 1123</inkml:trace>
  <inkml:trace contextRef="#ctx0" brushRef="#br0" timeOffset="5542.568">796 447 408,'0'0'1627,"0"0"-599,0 0-405,0 0-75,0 0 127,0 0 36,0 0-76,0 0-137,0 0-85,0 0-4,0 0-9,0 0-21,0 0-51,0 0-84,0 0-69,0 0-27,0 0 6,0 0-67,0 17-67,0 92 296,1-108-316,-1 0 0,1-1-1,-1 1 1,1 0 0,-1 0 0,1-1 0,0 1-1,-1 0 1,1-1 0,0 1 0,0-1 0,-1 1-1,1-1 1,0 1 0,0-1 0,0 0 0,-1 1-1,1-1 1,0 0 0,0 0 0,0 0 0,0 1-1,0-1 1,0 0 0,0 0 0,0 0-1,0-1 1,-1 1 0,2 0 0,38 0 48,-28-1 79,-9 1-105,-1 0-1,1 0 1,-1-1-1,0 1 1,1-1-1,-1 0 1,0 0-1,1 0 1,-1 0-1,0 0 1,0 0-1,0 0 0,0-1 1,0 1-1,0-1 1,0 1-1,-1-1 1,1 0-1,-1 0 1,1 0-1,-1 0 1,1 0-1,-1 0 1,0 0-1,0 0 0,0 0 1,0-1-1,-1 1 1,1 0-1,-1-1 1,1 1-1,-1-1-21,3-12 151,-1 0 1,-1 0-1,0-1 0,-2-12-151,1 12-49,0 15 39,0 0 0,-1 0 0,1 0-1,0 0 1,-1 0 0,1 0-1,-1 0 1,1 0 0,-1 0-1,0 0 1,1 0 0,-1 0 0,0 1-1,0-1 1,0 0 0,1 0-1,-1 1 1,0-1 0,0 1-1,0-1 1,0 1 0,0-1 0,0 1-1,0-1 1,0 1 0,0 0-1,0 0 1,-1-1 0,1 1 0,0 0-1,0 0 1,0 0 0,0 0-1,-1 1 11,-41 2-160,41-2 156,0 0 1,0 0 0,0 0 0,0 0 0,0 1-1,1-1 1,-1 1 0,0-1 0,1 1 0,-1 0-1,1 0 1,-1 0 0,1-1 0,0 1 0,0 1-1,-1 0 4,-15 36-10,15-31 1,1-1-1,0 1 0,0 0 0,0 0 1,1 0-1,0-1 0,2 7 10,-2 10-422,0-23 267,0 0 0,1 0 1,-1 1-1,0-1 0,0 0 1,1 0-1,-1 0 0,0 0 1,1 1-1,0-1 0,-1 0 1,1 0-1,-1 0 0,1 0 1,0 0-1,0 0 0,0-1 1,-1 1-1,1 0 1,0 0-1,0 0 0,0-1 1,0 1-1,0 0 0,0-1 1,1 1 154,3 0-4619</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1:33.006"/>
    </inkml:context>
    <inkml:brush xml:id="br0">
      <inkml:brushProperty name="width" value="0.05" units="cm"/>
      <inkml:brushProperty name="height" value="0.05" units="cm"/>
      <inkml:brushProperty name="color" value="#E71224"/>
    </inkml:brush>
  </inkml:definitions>
  <inkml:trace contextRef="#ctx0" brushRef="#br0">54 109 1120,'0'0'519,"0"0"-223,0 0-169,0 0-115,-27 0-1307,27 0 1442,-1 0 1,1 0-1,-1 0 1,1 0-1,-1 0 0,1-1 1,-1 1-1,1 0 1,0 0-1,-1 0 1,1-1-1,-1 1 0,1 0 1,-1-1-1,1 1 1,0 0-1,-1-1 1,1 1-1,0-1 0,-1 1 1,1 0-1,0-1 1,0 1-1,0-1 1,-1 1-1,1-1 1,0 1-1,0-1 0,0 1 1,0-1-1,0 1-147,-6-11 1442,-4 9 3047,51-13-3694,-17 7-760,-20 6-26,0 0 1,0 0 0,0 1 0,0 0 0,1 0-1,-1 0 1,0 0 0,4 1-10,-3-1 8,-1 0 0,1 0 0,0 0 0,-1-1-1,1 0 1,0 0 0,-1 0 0,0 0 0,0 0 0,1-1 0,2-3-8,29-13 48,-24 17-278,-11 4-372,-2-2 524,1 0 0,-1 0 0,1 1 0,-1-1 0,0 0 0,1 0 0,-1 0 0,0 0 0,1 0 0,-1 0 0,0 0 0,1 0 0,-1 0 0,1 0 0,-1 0 0,0-1 0,1 1 0,-1 0 0,0 0 0,1-1 0,-1 1 0,1 0 0,-1-1 78,-4-4-2391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5.140"/>
    </inkml:context>
    <inkml:brush xml:id="br0">
      <inkml:brushProperty name="width" value="0.05" units="cm"/>
      <inkml:brushProperty name="height" value="0.05" units="cm"/>
      <inkml:brushProperty name="color" value="#E71224"/>
    </inkml:brush>
  </inkml:definitions>
  <inkml:trace contextRef="#ctx0" brushRef="#br0">1 351 208,'0'0'723,"0"0"-276,0 0-207,1 0-136,8 0-80,0 1-2461,-5 4 10237,-2-2-1178,3-2-5838,402-1 3337,-382 0-3966,0-1-1,0-1 1,0-1 0,0-1-1,-1-1 1,20-7-155,-18 1 176,-2-1 1,0-1-1,15-11-176,-9 5 25,-5 6-6,-19 10-8,1 0 1,-1 0 0,0-1 0,0 0 0,0 0 0,0 0-1,-1-1 1,0 0 0,4-4-12,29-42 313,-22 33-305,21-28 0,-30 35-10,5-2-4,-9 12 5,-3 1-6,0 0-1,0 0 0,0 0 2,1-4 5,0 1-1,1 0 1,-1 0 0,0-1 0,1 1 0,0 0 0,0 0 0,0 0-1,0 1 1,0-1 0,1 0 0,-1 1 0,1-1 1,1-2-9,0 2-648,2-4 1511,-5 6-3656,0 2-3320,-1 2 1741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5:29.003"/>
    </inkml:context>
    <inkml:brush xml:id="br0">
      <inkml:brushProperty name="width" value="0.05" units="cm"/>
      <inkml:brushProperty name="height" value="0.05" units="cm"/>
      <inkml:brushProperty name="color" value="#E71224"/>
    </inkml:brush>
  </inkml:definitions>
  <inkml:trace contextRef="#ctx0" brushRef="#br0">4 65 488,'0'0'668,"0"0"-58,0 0-54,0 0 3,0 0 31,0 0-25,-1 1-719,-1 1 7432,19-8-6960,0 1 1,1 1-1,-1 1 1,1 1-1,0 0 1,15 1-319,-32 41 419,0-14-329,0-18-61,-1 0 0,0 0 0,0-1 0,-1 1 0,1 0 0,-2 0-29,1-4-213,1-4 235,0 1 0,0-1-1,0 0 1,0 0 0,0 1 0,0-1 0,0 0 0,0 0 0,0 1 0,0-1 0,0 0 0,0 0-1,0 0 1,-1 1 0,1-1 0,0 0 0,0 0 0,0 0 0,0 1 0,0-1 0,-1 0-1,1 0 1,0 0 0,0 0 0,0 0 0,-1 1 0,1-1 0,0 0 0,0 0 0,-1 0-1,1 0 1,0 0 0,0 0 0,-1 0 0,1 0 0,0 0 0,0 0-22,-34 1 988,34-1-986,-1 0 4,1 0 2,0 0 0,0 0 0,0 0 0,0 0 0,0 0 0,0 0 0,0 0 0,-9 0-31,6 0-72,8 0 55,-3 0 39,0 0 0,-1 0 0,1 0 0,0 0 0,-1 0 1,1 1-1,0-1 0,-1 1 0,1-1 0,-1 1 0,1-1 1,-1 1-1,1 0 0,-1 0 0,1 0 0,-1 0 0,0 0 1,1 0-1,-1 0 0,0 1 1,16 32 72,-17-33-65,3 7 27,-1 1-1,0-1 0,0 0 0,-1 1 1,0-1-1,0 1 0,-1-1 1,-1 4-34,1 0 111,-1-9-99,1-1 0,-1 0 1,0 1-1,-1-1 1,1 0-1,0 0 1,-1 0-1,1 0 0,-1 0 1,1 0-1,-1-1 1,0 1-1,0 0 0,0-1 1,0 1-1,0-1 1,0 0-1,0 0 0,0 0 1,-1 1-13,-17-2-31,16 1 25,0 0 0,0-1 0,0 0 0,0 0-1,0 0 1,0 0 0,0-1 0,0 1-1,0-1 1,0 0 0,0-1 0,1 1 0,-1 0-1,0-1 1,1 0 0,-1 0 0,-1-1 6,-4-4-318,-4-4 420,9-1-4927,5 12 1207,6 0-2944</inkml:trace>
  <inkml:trace contextRef="#ctx0" brushRef="#br0" timeOffset="1360.982">279 99 2216,'0'0'1854,"0"0"-411,0 0-208,0 0-220,0 0-145,0 0-93,0-2 1344,0 5-1771,-3 251 933,3-254-1270,1 1 0,-1 0 0,1-1-1,0 1 1,-1-1 0,1 1 0,0-1 0,-1 1-1,1-1 1,0 0 0,0 1 0,-1-1 0,1 0-1,0 1 1,0-1 0,0 0 0,-1 0 0,1 0-1,0 0 1,0 0 0,0 0 0,0 0 0,-1 0-1,2 0-12,29 0 211,-25 0-193,0 0-35,-4 0 29,0 0 0,0 1 0,0-1 0,0 0-1,0 0 1,0 0 0,0 0 0,0 0 0,0-1 0,0 1 0,0-1-1,0 1 1,-1-1 0,1 0 0,0 1 0,0-1 0,-1 0-1,1 0 1,0 0 0,-1 0 0,1-1 0,-1 1 0,1 0 0,-1-1-1,0 1 1,0-1 0,1 1 0,-1-2-12,45-91 140,-41 83-162,-3 7 78,-1 1 1,1 0-1,-1 0 0,0-1 0,0 1 1,0-1-1,-1 1 0,1-1 1,-1 1-1,0-1 0,0 1 0,0-1-55,0-9 128,1 1-63,-2 1 0,1-1 0,-1 1 0,-1-3-66,1 10 5,0 0 1,-1 0 0,1 0-1,-1 0 1,0 1-1,0-1 1,0 0-1,0 1 1,0 0-1,-1-1 1,0 1-1,1 0 1,-4-2-6,4 3-37,-1 0-1,1 0 1,-1 1 0,0-1 0,1 0 0,-1 1-1,0 0 1,0 0 0,0 0 0,0 0-1,0 0 1,-1 1 0,1 0 0,0-1-1,0 1 1,0 0 0,0 0 0,-4 1 37,-1-1-402,7 0 326,1 0 57,0 0 6,0 0 0,0 0 0,0 0 1,0 0-1,-1-1 0,1 1 0,0 0 0,0 0 0,0 0 1,-1 0-1,1 0 0,0 0 0,0 0 0,-1 0 0,1 0 1,0 0-1,0 0 0,0 0 0,-1 0 0,1 0 0,0 0 1,0 1-1,0-1 0,0 0 0,-1 0 0,1 0 0,0 0 1,0 0-1,0 0 0,0 0 0,-1 1 0,1-1 0,0 0 0,0 0 1,0 0-1,0 0 0,0 1 0,0-1 0,-1 0 0,1 0 1,0 0-1,0 1 0,0-1 0,0 0 0,0 0 0,0 0 1,0 1-1,0-1 13,-8 10-363,-5 18-554,11-23 246,-1-1 0,1 1 0,0 0 0,0 0 0,1 0 0,-1 0 0,1 0 0,0 0 0,1 1 0,-1 4 671,1 3-1464,0-2-309</inkml:trace>
  <inkml:trace contextRef="#ctx0" brushRef="#br0" timeOffset="2634.741">589 0 1768,'0'0'1914,"0"0"-636,0 0-439,0 0-195,0 0 11,0 0 43,0 0 13,0 0-23,0 0-12,0 0-58,0 0-94,0 0-77,0 0-58,-11 6 293,6 3-688,0 2 0,0-1 0,1 1 0,0-1 0,1 1 0,0 0 0,1 0 0,0 1 0,1-1 0,0 0 0,1 1 0,1 5 6,-1-16 0,1 0 0,-1 0 0,1 1 0,-1-1 0,1 0 0,0 0 0,0 0 0,-1 0 0,1 0 0,0 0 0,0 0 0,0 0 0,0 0 0,0 0 0,0-1 0,0 1 0,1 0 0,-1-1 0,0 1 0,0-1 0,0 1 0,1-1 0,-1 0 0,0 1 0,1-1 0,33 6 88,-32-6-75,-1-1 0,1 1 0,0-1 0,-1 0 0,1 0 0,-1-1 0,1 1 0,-1 0 0,0-1 0,0 1 0,1-1 0,-1 0 0,0 0 0,0 0 0,-1 0 0,1 0 0,0 0 0,-1 0 0,1-1 0,-1 1 0,0 0 0,0-1 0,0 1 0,0-1-13,22-29 120,-21 28-41,-1 0 1,1-1-1,-1 1 1,0 0 0,0 0-1,0-1 1,0 1-1,-1-1 1,0 1 0,0-1-1,0 1 1,0 0-1,-1-1 1,0 0-80,0-14 175,1 19-150,0-1 0,0 1 0,0-1 0,0 0 0,-1 1 0,1-1 0,0 1-1,-1-1 1,1 0 0,0 1 0,-1-1 0,1 1 0,-1-1 0,1 1 0,0 0-1,-1-1 1,1 1 0,-1-1 0,1 1 0,-1 0 0,0-1 0,1 1 0,-1 0 0,1 0-1,-1-1 1,0 1 0,1 0 0,-1 0 0,1 0 0,-1 0 0,0 0 0,0 0-25,-27-2 356,23 2-538,4 0-20,1 0-52,0 0-99,0 0-93,0 0-123,0 0-270,0 0-689,0 1-1566,0 2-2435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42.216"/>
    </inkml:context>
    <inkml:brush xml:id="br0">
      <inkml:brushProperty name="width" value="0.05" units="cm"/>
      <inkml:brushProperty name="height" value="0.05" units="cm"/>
    </inkml:brush>
  </inkml:definitions>
  <inkml:trace contextRef="#ctx0" brushRef="#br0">318 350 384,'0'0'1760,"0"0"-559,0 0-350,0 0-185,0 0-87,0 0 40,0 0-22,0 0-80,0 0-77,0 0-64,0-2 6690,-4-8-6592,0 8-421,0 0-1,1 1 1,-1-1-1,0 1 1,0 0 0,-1 0-1,1 0 1,0 1 0,0 0-1,-4-1-52,-51 3 446,26 0-512,31-2 52,-1 0 1,1 0-1,0 1 1,0-1-1,0 1 1,0-1 0,0 1-1,0 0 1,0 0-1,0 0 1,0 0 0,0 0-1,0 0 1,0 1-1,1-1 1,-1 0 0,1 1-1,-1 0 1,1-1-1,-1 1 1,1 0-1,0 0 1,0-1 0,0 1-1,0 0 1,0 0-1,0 0 1,0 2 13,-1 4-80,-1 0 1,2 0-1,-1 1 0,1-1 1,0 1-1,1 7 80,0-15-61,0-1-10,0 0-14,0 0-22,0 0 24,0 0 30,0 0 21,3 0 23,0 1 1,0-1-1,0 1 0,0 0 1,-1 0-1,1 0 0,0 0 0,-1 1 1,1-1-1,-1 1 0,1 0 1,1 1 8,26 15 47,-24-15-35,0-1 0,0 0 0,-1 0 0,1 0 0,0-1 0,1 0 1,-1 0-1,0 0 0,0-1 0,5 0-12,-9 0-3,0 0 1,0 1-1,-1-1 1,1 1-1,0-1 1,0 1-1,-1 0 1,1 0-1,-1 0 1,1 0-1,0 0 1,-1 0-1,0 0 1,1 0-1,-1 0 1,0 1 0,1-1-1,0 2 3,21 33-86,-10-15 105,-11-18 15,0-1 1,-1 1 0,1 0-1,-1 0 1,0-1-1,0 1 1,0 0 0,0 0-1,-1 0 1,1 0-1,-1 0 1,1 0-1,-1 0 1,0 0 0,-1 0-1,1 0 1,0 0-1,-1 0 1,0 0 0,1 0-1,-1 0 1,0 0-1,-1 0 1,1 0-1,0-1 1,-1 1 0,0 0-1,1-1 1,-1 1-1,0-1 1,0 0 0,0 0-1,-1 0 1,1 0-1,-1 0 1,1 0-1,-1-1 1,1 1 0,-1-1-1,0 1 1,0-1-1,0 0 1,1 0 0,-2 0-35,-29 4 401,1-2 1,-1 0 0,0-2 0,-1-2-402,16 1-218,18 0 161,0 0-3,0 0-43,0 0-85,0 0-131,0 0-239,0 0-297,0 0-202,0 0-165,6 0-2679,-2 0-595</inkml:trace>
  <inkml:trace contextRef="#ctx0" brushRef="#br0" timeOffset="804.703">469 321 1528,'0'0'1923,"0"0"-481,0 0-206,0 0-173,0 0-73,0 0-139,0 0-130,0 0-19,0 0 3,0 0-71,0 0-57,0 0-37,0 0-32,0 0-69,0 0-52,0 0-39,0 0-57,0 0-70,0 0-28,0 0-37,0 0-32,0 0-37,0 10-40,1 11 49,2 0 1,0 0-1,6 18-96,3 25 175,-4-14-94,-1-9-10,-3 1 1,0 21-72,-2-49 59,2-22-519,-4 6 28,1 0 1,-1 0 0,0 0-1,0 0 1,0 0 0,0 0-1,0 0 1,0 0 0,0 0-1,-1 0 1,1 0-1,-1 0 1,1 0 0,-2-1 431,-4-3-4320</inkml:trace>
  <inkml:trace contextRef="#ctx0" brushRef="#br0" timeOffset="1419.095">511 1 3065,'0'0'1587,"0"0"-454,0 0-202,0 0-119,0 0 6,0 0-102,6 20 1580,-3 20-1850,-3-40-381,0 0 18,0 0 20,0 0-5,0 0 41,0 0 89,0 0 40,0 0-119,0 0-66,0 0-16,0 0-47,0 0-15,0 0-30,0 0-103,0 0-124,0 0-136,0 29-2081,-3-14 490,-3-1-1563</inkml:trace>
  <inkml:trace contextRef="#ctx0" brushRef="#br0" timeOffset="2397.393">665 491 3105,'0'0'1423,"0"0"-442,0 0-198,0 0-75,0 0-25,0 0-42,0-7 3350,2 48-4007,5 33 16,-2-32 552,0 33-552,-4-60 130,1-21 263,1-26 8,-3 9-381,1 0 0,0 0 0,2 0 0,0 1 0,5-16-20,-6 35-3,-1 1-1,1 0 1,-1-1 0,1 1 0,0 0-1,0 0 1,0 0 0,0 0 0,0 0-1,0 0 1,1 1 0,-1-1-1,1 1 1,-1-1 0,1 1 0,-1 0-1,1 0 1,0 0 0,-1 0 0,1 1-1,0-1 1,0 1 0,0 0-1,0-1 1,1 2 3,13-2-23,0 0-1,0 2 1,12 1 23,-26-1-4,-1 0 0,1 0 0,-1 0 0,0 0 1,1 0-1,-1 0 0,0 1 0,0-1 0,0 1 0,1 0 0,-2-1 0,1 1 1,0 0-1,0 0 0,-1 0 0,1 0 0,-1 1 0,1-1 0,-1 0 1,0 1-1,0-1 0,0 0 0,0 1 0,-1 0 0,1-1 0,-1 1 0,1-1 4,2 15 29,0 0-1,-1 1 0,0 12-28,-1-23 40,0 11-196,1-1 0,1 0 0,1 0 0,0 0 0,1 0 0,1 1 156,-4-15-594,0-7-5534,-2-9 251</inkml:trace>
  <inkml:trace contextRef="#ctx0" brushRef="#br0" timeOffset="4579.982">1467 298 784,'0'0'2045,"0"0"-844,0 0-459,0 0-176,0 0 17,0 0 152,0 0 29,0 0 87,0 0-52,0 0-175,0 0-121,0 0-58,0 0-81,0 0-65,0 0-20,0 0-19,0 0-44,0 0-64,0 18 633,-1-11-715,1-1 0,-1 1 0,-1-1 0,1 1 0,-1-1 0,0 0 0,0 0-1,-1 0 1,0 0 0,0 0 0,0 0 0,-1-1 0,0 0 0,0 1 0,0-1 0,-1-1-1,1 1 1,-1-1 0,-2 1-70,1 1 89,-1-1 1,-1 0-1,1-1 0,-1 1 1,0-2-1,0 1 0,0-1 1,0 0-1,-1-1 0,1 0 0,-1 0 1,1-1-1,-1 0 0,-3 0-89,-78-1 316,87-1-305,1 1-1,-1-1 0,0 0 0,1 0 0,-1-1 1,0 1-1,1 0 0,0-1 0,-1 0 1,1 1-1,0-1 0,0 0 0,0 0 0,0 0 1,0-1-1,0 1 0,1 0 0,-1-1 1,1 1-1,-2-3-10,1 2 3,0-3-27,0 0 0,0 0 0,0 0 0,1 0 0,0 0 0,0 0 0,1-1 0,-1 1 0,1 0 0,1-1 0,-1 1 0,1-2 24,0-16-176,0 23 143,0 0 0,0 0-1,0 1 1,0-1 0,0 0 0,0 1-1,0-1 1,0 1 0,0-1-1,1 1 1,-1 0 0,0-1 0,0 1-1,0 0 1,0 0 0,1 0-1,-1 0 1,0 0 0,0 0 0,0 0-1,1 0 1,-1 0 0,0 1-1,1-1 34,33 6 23,-24 0-28,-1 0 1,1 1-1,-2 0 0,1 1 0,-1 0 1,1 1 4,26 22-12,5-2 0,31 25-24,-58-43 30,0 0 1,1-1-1,0-1 0,7 3 6,13 7-37,-32-16 116,-1 0-840,0-3-3002,-2 0 18</inkml:trace>
  <inkml:trace contextRef="#ctx0" brushRef="#br0" timeOffset="6300.735">1 867 1224,'0'0'1430,"0"0"-221,0 0-86,0 0 103,0 0-23,0 0-82,0 0-238,0 0-96,0 0-79,0 0-124,0 0-106,0 0-101,0 0-62,0 0-31,0 0 4,0 0-40,0 0-17,0 0-2,0 0-63,0 0-56,0 0-20,16 8 410,-3-1-394,1 0-1,0-2 1,0 0 0,1 0 0,-1-1 0,1-1-1,0-1 1,5 1-106,16 3 127,17 5-77,-29-6 101,0 0 0,1-2 1,-1 0-1,5-1-151,14-2 441,-1-2 0,0-2 0,37-7-441,27-14 528,-48 10-344,0 3 0,53-4-184,-62 10 167,-1-2 0,31-10-167,-29 6 193,1 2 0,16 1-193,98-16 162,-74 10-133,-47 8-2,-4 0 47,-1 2 1,34 1-75,58-2 72,-130 6-54,-1 0 35,0-5 188,-3 4-3990,-7 1 145</inkml:trace>
  <inkml:trace contextRef="#ctx0" brushRef="#br0" timeOffset="8463.093">325 1150 1512,'0'0'1307,"0"0"-231,0 0-118,0 0-18,0 0-49,0 0 51,0 0 91,0 0-47,0 0-83,0 0-95,0 0-143,0 0-195,0 0-136,0 0-28,0 0-10,0 0-33,0 0-21,0 0-32,0 0-33,23-15 378,-11 11-565,0 1 0,1 0 0,0 1 0,0 0-1,0 1 1,-1 0 0,1 1 0,0 1 0,6 0 10,-15 0-6,-1-1 0,0 0-1,1 1 1,-1 0 0,0 0 0,0 0-1,0 0 1,0 1 0,0-1 0,0 1-1,0-1 1,0 1 0,0 0 0,-1 0-1,1 1 1,-1-1 0,0 0 0,1 1-1,-1-1 1,0 1 0,-1 0-1,1 0 1,0 0 0,-1 0 0,1 0-1,-1 0 1,0 0 0,0 2 6,2 9 10,0 0 0,-1 0 0,0 0 0,-2 1 0,0 12-10,0-20 14,0-2-17,-1-1-1,0 0 1,0 1-1,0-1 1,0 0-1,0 0 1,-1 0-1,0 0 0,0 0 1,0 0-1,-1 1 4,-33 43-35,12-17 48,-27 41-85,93-80-551,-6-1 672,5-2 149,0 2 0,1 2 0,0 1-1,18 2-197,-59 4-10,-1 0-10,0 0-32,0 0-70,0 0-167,0 0-312,0 0-486,0 0-742,0-1-1341,0-1-2350</inkml:trace>
  <inkml:trace contextRef="#ctx0" brushRef="#br0" timeOffset="9146.025">819 1147 2633,'0'0'2276,"0"0"-902,0 0-485,0 0-222,0 0 112,0 0-58,0 7-178,-2 53 362,1-11 27,1 0 1,4 11-933,-2-52 35,0 0 1,0 0-1,1 0 1,0 0-1,1-1 0,0 1 1,0-1-1,0 0 0,1 0 1,0 0-1,1 0 1,-1-1-1,1 0 0,0 0 1,1-1-1,-1 0 0,1 0 1,0 0-1,1-1 0,-1 0 1,4 1-36,-9-4 25,0 0 0,0-1 0,0 1 0,1-1 0,-1 0 0,0 1 0,0-1 0,0 0 0,0 0 0,1 0 0,-1-1 0,0 1 0,0 0 0,0-1 0,0 1 0,0-1 0,0 0 0,0 0 1,0 0-1,0 0 0,0 0 0,0 0 0,-1 0 0,1-1 0,0 1 0,-1-1 0,1 1 0,0-2-25,4-5 65,-1 0 0,0 0 1,-1 0-1,1-1 0,-2 0 1,1-1-66,6-14 60,0 3-21,-1-1-1,-2-1 0,0 0 0,0-7-38,-4 17 63,-1-1 1,0 1-1,-1 0 1,-1-1-1,0 1 1,-1-1-1,0 1 1,-2-7-64,2 18 39,0-1 0,0 1 1,-1-1-1,1 0 0,-1 1 1,1 0-1,-1-1 0,0 1 1,0 0-1,0 0 0,0 0 0,0 0 1,0 0-1,-1 1 0,1-1 1,0 1-1,-1-1 0,0 1 1,1 0-1,-1 0 0,0 0 1,1 0-1,-1 1 0,0-1 1,-2 0-40,-12-1 100,0 0-1,1 1 1,-1 1 0,0 0-100,5 0 47,-4 1-122,0 0 0,0 1-1,0 1 1,-2 1 75,18-4-91,-1 1 1,1-1 0,-1 0-1,1 1 1,-1-1 0,1 1-1,-1-1 1,1 0-1,-1 1 1,1-1 0,-1 1-1,1 0 1,0-1-1,-1 1 1,1-1 0,0 1-1,0-1 1,-1 1 0,1 0-1,0-1 1,0 1-1,0 0 1,0-1 0,0 1-1,0 0 1,0-1-1,0 1 91,1 22-536,-1-17 255,2 22-1284,-1-1-1251</inkml:trace>
  <inkml:trace contextRef="#ctx0" brushRef="#br0" timeOffset="10490.381">2131 607 1016,'0'0'2023,"0"0"-737,0 0-218,0 0-213,0 0-190,0 0-175,-4 7-13,-1 0-244,2-1 132,0 0-1,-1-1 0,0 1 0,0-1 0,0 0 0,-3 2-364,6-6 684,1-1-80,0 0-114,0 0-39,0 0 22,0 0-90,0 0-155,0 0-120,0 0 0,0 0 31,0 0-17,0 0-16,0 0-12,0 0-12,0 0-12,0 0-19,49 0 411,0-2 0,-1-2 0,0-3 0,11-3-462,-45 6 37,-5 2-32,0 0 0,1 0 0,0 1 0,9 0-5,-19 1-101,0 0 0,0 0 0,0 0 0,0-1 0,0 1 0,0 0 0,0 0 0,0 0 0,0 0 0,1-1 0,-1 1 0,0 0 0,0 0 0,0 0 0,0 0 0,-1-1 0,1 1 1,0 0-1,0 0 0,0 0 0,0 0 0,0-1 0,0 1 0,0 0 0,0 0 0,0 0 0,0 0 0,0 0 0,0 0 0,-1-1 0,1 1 0,0 0 0,0 0 0,0 0 0,0 0 1,0 0-1,0 0 0,-1 0 0,1 0 0,0-1 0,0 1 0,0 0 0,0 0 0,0 0 0,-1 0 0,1 0 0,0 0 0,0 0 0,0 0 0,0 0 0,-1 0 0,1 0 1,0 0-1,0 0 0,0 0 101,-12 0-3865,-4 0-1554</inkml:trace>
  <inkml:trace contextRef="#ctx0" brushRef="#br0" timeOffset="10957.092">2028 875 5337,'0'0'1607,"0"0"-404,0 0-327,0 0-248,0 0-29,0 0 68,0 0 34,5 0 736,18-2-1029,-1-1 1,1-1-1,-1-1 1,0-2-1,0 0 1,-1-1-1,10-6-408,61-19 201,-75 27-198,-11 3-17,0 1 0,0 0 0,0 1-1,1-1 1,-1 1 0,3 0 14,-9 0-132,1 0 1,0-1-1,0 1 1,-1 0-1,1-1 0,-1 1 1,0-1-1,1 1 1,-1-1-1,0 1 1,0-1-1,0 1 1,0-1-1,0 1 1,0-1-1,0 1 0,0-1 1,-1 0 131,1-4-528,0-52-4321,0 32-310</inkml:trace>
  <inkml:trace contextRef="#ctx0" brushRef="#br0" timeOffset="11759.971">2051 344 2529,'0'0'1901,"0"0"-500,0 0-333,0 0-260,0 0-184,0 0-124,0 1-328,0-1 0,0 1 0,0 0 0,0-1 0,0 1-1,0 0 1,0-1 0,0 1 0,1-1 0,-1 1 0,0 0 0,0-1-1,1 1 1,-1-1 0,0 1 0,1-1 0,-1 1 0,1-1 0,-1 1-1,1-1 1,-1 1 0,1-1 0,0 1-172,5-5 160,1 0 1,-1 0-1,0 0 0,0-1 0,0 0 1,0 0-1,2-3-160,11-10 118,-11 11-112,-1 0-1,1 1 1,0 0-1,1 1 0,0-1 1,-1 2-1,2-1 1,-1 1-1,0 1 1,1-1-1,0 2 0,-1-1 1,1 1-1,0 1 1,9-1-6,-17 3-6,-1 0 1,0-1 0,1 1 0,-1 0 0,0-1-1,1 1 1,-1 0 0,0 0 0,0 0-1,0 0 1,0 0 0,0 0 0,0 1-1,0-1 1,0 0 0,0 0 0,-1 1 0,1-1-1,0 0 1,-1 1 0,1-1 0,-1 1-1,0 0 6,14 42 69,-12-36-48,2 11 26,-1-7-15,0 0 0,1 0 0,0 0 1,1 0-1,1 0-32,-4-11-7,-1 1-1,1-1 1,0 1 0,0-1-1,0 0 1,0 0-1,0 0 1,0 0 0,0 0-1,0 0 1,0 0-1,0-1 1,1 1 0,-1-1-1,0 0 1,0 1 0,1-1-1,-1 0 1,0 0-1,2-1 8,2 1 34,0 0 0,0-1 1,0 0-1,0 0 0,0 0 0,0-1 0,4-1-34,-3-2 12,0 1 1,0-1-1,0 0 1,0-1 0,-1 0-1,0 0 1,0 0-1,-1-1 1,0 1 0,0-1-1,4-8-12,9-28-4322,-17 38-275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21.574"/>
    </inkml:context>
    <inkml:brush xml:id="br0">
      <inkml:brushProperty name="width" value="0.05" units="cm"/>
      <inkml:brushProperty name="height" value="0.05" units="cm"/>
    </inkml:brush>
  </inkml:definitions>
  <inkml:trace contextRef="#ctx0" brushRef="#br0">2439 983 1640,'0'0'2045,"0"0"-1022,0 0-293,0 0 69,0 0 132,0 0 49,-2 0 4325,7 0-3972,30-2-1217,0-2 1,0-1-1,-1-2 1,13-5-117,0 1-1,-33 9-100,1 0 0,-1 0-1,1 1 1,7 1 101,-21 0-142,-1 0-236,0 0-357,0 0-448,0 0-743,0 0-1185,0-3-1043</inkml:trace>
  <inkml:trace contextRef="#ctx0" brushRef="#br0" timeOffset="401.222">2329 1265 3321,'0'0'3883,"0"0"-2442,0 0-572,0 0-37,0 0-209,0 0-119,4-1-33,172-36 1940,-91 17-2283,23 0-128,-55 16-2226,-52 1-2273,-1 0-434</inkml:trace>
  <inkml:trace contextRef="#ctx0" brushRef="#br0" timeOffset="1121.619">2306 738 2457,'0'0'4360,"0"0"-2702,0 0-619,0 0-51,0 0-162,0 0-98,1 1-619,0-1 0,0 1 0,-1-1 0,1 0 0,0 0 0,-1 1 1,1-1-1,0 0 0,0 0 0,0 0 0,-1 0 0,1 0 0,0 0 0,0 0 0,0 0 0,-1 0 0,1 0 1,0 0-1,0-1 0,-1 1 0,1 0 0,0 0 0,0-1 0,-1 1 0,1-1-109,5-4 77,0-1-1,-1 0 0,0-1 1,0 1-1,3-6-76,14-17 82,-6 9-81,-5 6-43,0 0 0,1 1-1,0 1 1,2-1 42,-11 11-19,0-1 0,0 1 0,0 0 0,0 0 0,1 0 0,-1 0 0,1 1 0,-1-1 0,1 1 0,-1 0 0,1 0 0,0 0 0,-1 1 0,1-1 0,0 1 0,0 0 0,0 0 0,-1 0 0,1 0 0,3 2 19,-5-2 5,0 1-1,0 0 1,-1 0-1,1 0 1,0 0 0,-1 0-1,1 0 1,0 1-1,-1-1 1,0 0-1,1 1 1,-1-1 0,0 1-1,0 0 1,0-1-1,0 1 1,0 0-1,0 0-4,14 39 133,-10-27-82,0 3 11,-4-13-46,0 1-1,1 0 1,-1-1 0,1 1 0,0-1-1,1 0 1,-1 0 0,1 1-16,-2-4-8,0 0 1,1 0-1,-1 0 1,0 0-1,0 0 0,1 0 1,-1 0-1,1 0 1,-1-1-1,0 1 0,1-1 1,0 1-1,-1-1 1,1 0-1,-1 1 1,1-1-1,-1 0 0,1 0 1,0 0-1,-1 0 1,1 0-1,-1-1 0,1 1 1,-1 0-1,1-1 1,-1 1-1,1-1 1,-1 1 7,11-5-19,-1 0 0,-1-1 0,1 1 0,-1-2 0,0 0 0,8-7 19,35-22-304,-44 31 156,0 1-1,1 0 0,-1 0 1,1 1-1,7-1 149,27-1-3542,-39 5-847</inkml:trace>
  <inkml:trace contextRef="#ctx0" brushRef="#br0" timeOffset="-11996.571">291 175 392,'0'0'1406,"0"0"-342,0 0-132,0 0-68,0 0-162,0 0-185,0 0-117,0 0-44,0 0-45,0 0-53,0 0-41,0 0-5,0 0-11,0 0 3,0 0 47,0 0 36,0 0 16,0 0-11,0 0 28,0 0 28,0 0-21,0 0-21,0 0 38,0 0-4,0 0-9,0 0-25,0 0-25,0 0-12,0 0 9,0 0 6,0 0 12,0 0-16,0 0-17,0 0 3,0 0-15,0 0-36,0 0-21,0 0-20,0 0 6,0 0-57,0 5 53,1 42 190,0-14-194,-2 0 1,0-1 0,-7 31-173,1 3 110,6-51-73,0 0-1,-1 0 1,-1 0 0,0-1-1,-2 6-36,2-9 16,1 0-1,1 0 1,0 1 0,0-1-1,1 0 1,0 0-1,2 9-15,0 19 147,-13 106 327,9-145-418,1 0 0,-1 0 0,1 0 0,-1 0 0,1 0 0,-1 0 0,1 0 0,-1 1 0,1-1 0,0 1 0,-1-1 0,1 1 0,-1-1 0,0 2-56,-9 20 24,11-19-16,0-2 1,0-1 11,0 0 16,0 0-9,0 0 38,0 0-7,0 0-52,0 0-74,0 0-132,-1-4-205,0 0 1,-1 0-1,1 0 0,-1 0 0,0 0 0,0 1 1,0-1-1,-1-1 405,-8-14-2880,4 2-2270</inkml:trace>
  <inkml:trace contextRef="#ctx0" brushRef="#br0" timeOffset="-11172.556">502 321 1712,'0'0'1945,"0"0"-748,0 0-358,0 0-92,0 0-28,0 0-51,4 3 3541,4 89-3279,0-28-381,-1 55 235,-7-114-1189,3 12 1022,-4-12-7037,-9-5 2362</inkml:trace>
  <inkml:trace contextRef="#ctx0" brushRef="#br0" timeOffset="-10290.837">419 395 544,'0'0'1131,"0"0"-411,0 0-133,0 0-55,0 0-86,0 0-236,-15 0-332,13 0 3358,2-1 3507,50-32-6138,-7 6-195,-25 14-312,-1 1 0,1 1 0,13-6-98,-22 13-5,0 1 0,1-1 0,-1 2 1,1-1-1,0 1 0,-1 1 0,1-1 0,0 2 1,2-1 4,-9 1-4,4 1 6,1-1 0,0 0 0,0-1 0,0 0 0,-1 0 0,1-1 0,-1 0 0,3-1-2,-3 2-788,-6 1-3928,-1 0 860</inkml:trace>
  <inkml:trace contextRef="#ctx0" brushRef="#br0" timeOffset="-9665.423">816 626 2481,'0'0'1156,"0"0"-255,0 0-107,0 0 35,0 0 13,0 0-139,0 0-123,0 0-3,0 0 11,0 0-78,0 0-114,0 0-11,0 0 13,0 12 357,-4 149 873,1-158-2563,2 1-5330,1-4 2238</inkml:trace>
  <inkml:trace contextRef="#ctx0" brushRef="#br0" timeOffset="-8500.515">434 96 704,'0'0'1826,"0"0"-631,0 0-260,0 0-7,0 0 39,0 0-56,4 18 1889,7-14-2449,0 0-1,0-1 1,0 0 0,0-1-1,0 0 1,1-1-1,-1 0 1,1-1 0,8 0-351,-8 0 87,-1 0 0,1-1 1,0 0-1,-1-1 0,1 0 1,-1-1-1,0 0 0,0-1 1,0 0-1,6-3-87,-1 0 27,0 0-1,1 1 1,-1 2 0,14-4-27,27-8 933,-59 6-674,-43 2-258,37 7-5,1 0 0,0 0 0,0 0 0,0-1 0,0 0 0,0 0-1,0-1 1,0 0 0,1 0 0,-1 0 0,1-1 0,-3-2 4,1-1 560,6 6-1643,4 3-5637,5 7 914</inkml:trace>
  <inkml:trace contextRef="#ctx0" brushRef="#br0" timeOffset="-7595.277">1129 93 2529,'0'0'1800,"0"0"-594,0 0-225,0 0-83,0 0-200,0 0-111,-16-10 4785,15 10-5339,0 1 0,1 0 0,-1 0 0,0-1 0,0 1 0,0 0 0,1 0 0,-1 0 0,1 0 1,-1 0-1,1 0 0,-1 0 0,1 0 0,-1 0 0,1 0 0,0 0 0,-1 0 0,1 0 0,0 0 0,0 0 0,0 0 0,0 0 0,0 0 0,0 0 0,0 0 0,0 1-33,0 41 107,0-34-27,0 395 1227,1-387-1235,1 0 0,1 0 1,0 0-1,1 2-72,1-2 124,-2 0-1,0 1 1,-1-1 0,-1 4-124,-5 190 458,3-209-458,-1-1-16,1-1-40,1 0-25,0 0-70,0 0-143,0-12-1044,0-27-2495,-3 18-774</inkml:trace>
  <inkml:trace contextRef="#ctx0" brushRef="#br0" timeOffset="-6211.44">34 1275 1792,'0'0'1550,"0"0"-494,0 0-138,0 0-34,0 0-69,0 0-124,-19-2 2504,16-6-3166,0-1 1,0 0-1,1 1 0,0-1 1,0-3-30,2 11 217,0 1 47,0 0 10,0 0 42,0 0 69,0 0 68,0 0 26,0 0-7,0 0-69,0 0-76,0 0-72,0 0-34,31 0 702,44 3 493,38 8-1416,-18-1 204,-43-8 53,0-1 1,0-3-1,7-3-257,154-25 286,-26 3 24,-129 20-197,-10 0 10,1 3-1,4 2-122,-23 1 163,0-2 0,0-1 1,-1-1-1,0-1 0,26-9-163,-27 9 127,1 1 1,-1 2-1,18 0-127,-19 2-7842,-45-2 536</inkml:trace>
  <inkml:trace contextRef="#ctx0" brushRef="#br0" timeOffset="-3740.463">212 1482 776,'0'0'931,"0"0"-77,0 0-133,0 0-118,0 0-48,0 0-43,2-2-11,-2 1-376,0 1 0,0 0-1,0 0 1,0 0 0,0 0 0,1 0 0,-1 0-1,0 0 1,0 0 0,0 0 0,0-1-1,0 1 1,0 0 0,1 0 0,-1 0 0,0 0-1,0 0 1,0 0 0,0-1 0,0 1-1,0 0 1,0 0 0,0 0 0,0 0-1,0-1 1,0 1 0,0 0 0,0 0 0,0 0-1,0 0 1,0-1 0,0 1 0,0 0-1,0 0 1,0 0 0,0 0 0,0 0 0,0-1-1,0 1 1,0 0 0,0 0 0,0 0-1,0 0 1,-1 0 0,1-1 0,0 1 0,0 0-1,0 0 1,0 0 0,0 0 0,0 0-1,-1 0 1,1 0-125,-12 4 2597,-33 21-3416,14-7 1127,0-5-309,21-10-8,0 1 0,1 0 1,0 1-1,0 0 1,0 1-1,-3 2 9,12-6 4,0 9-1,-1-7-2,1-1 0,0 0-1,0 0 1,0 0 0,1 0-1,-1 0 1,1 0 0,0 0-1,1 3 0,-1-5 1,0 1 0,0-1 0,0 0 0,0 0 0,0 0-1,0 0 1,1 0 0,-1 0 0,1 0 0,-1 0-1,1 0 1,-1-1 0,1 1 0,-1-1 0,1 1 0,-1-1-1,1 1 1,0-1 0,-1 0 0,1 0 0,0 0-1,37 4 39,-1-2 0,37-3-39,-17 0 4,-58 1-8,1 0 0,-1 0-1,1 1 1,-1-1-1,0 0 1,1 0 0,-1 0-1,1 0 1,-1 1-1,0-1 1,1 0 0,-1 0-1,0 0 1,1 1 0,-1-1-1,0 0 1,0 1-1,1-1 1,-1 0 0,0 1-1,0-1 1,0 0-1,1 1 1,-1-1 0,0 1-1,0-1 1,0 0 0,0 1-1,0-1 1,0 1-1,0-1 1,0 1 4,0 20 82,-1-16-42,1-1-1,-1 0 1,-1 0-1,1 0 0,0 0 1,-1 0-1,0 0 1,-2 3-40,-3 0 40,-1 0-1,0-1 1,-1 0 0,0-1 0,0 0-1,0 0 1,0 0 0,-1-2 0,1 1-1,-1-1 1,0 0 0,0-1 0,-1 0 0,1-1-1,0 0 1,-1-1 0,-4 0-40,14 0-15,1 0-33,0 0-18,0 0-50,0 0-61,0 0-123,0 0-154,0 0-164,0 0-222,0 0-366,0 0-641,0 0-1091,0 0-998</inkml:trace>
  <inkml:trace contextRef="#ctx0" brushRef="#br0" timeOffset="-3316.712">453 1605 4121,'0'0'959,"0"0"32,0 0 242,0 0-49,0 0-142,0 0-240,11 24 1598,-6 17-1815,2 12-520,-2 1 0,-3 1-65,-2-55-335,0 0-121,0-3-175,0-105-5521,0 63 1919</inkml:trace>
  <inkml:trace contextRef="#ctx0" brushRef="#br0" timeOffset="-2953.299">453 1605 7706</inkml:trace>
  <inkml:trace contextRef="#ctx0" brushRef="#br0" timeOffset="-2952.299">453 1605 7706,'-4'-208'1864,"4"208"-696,0 0-15,0 0-489,0 0-352,0 0-208,0 0-104,0 0-136,0 0-240,0 0-449,0 7-623,0 0-1432,0 0-1713</inkml:trace>
  <inkml:trace contextRef="#ctx0" brushRef="#br0" timeOffset="-2490.179">665 1598 3201,'0'0'1368,"0"0"-196,0 0 259,0 0-60,0 0-84,0 0-227,0 0-392,6 12-237,-3-6-345,3 4 73,0 0 0,-1 1-1,0-1 1,-1 1 0,-1 0 0,1 0 0,-2 1-1,0-1 1,1 6-159,-3-17 54,0 0-26,0 0 13,0 0-18,8-1 105,1-9-132,0-1 0,-1 0 0,0 0 1,-1-1-1,0 1 0,0-2 4,17-28-176,35-34-212,-59 75 387,1 0 0,-1-1 0,0 1 0,1 0 0,-1-1 0,0 1 0,0 0 0,1-1 0,-1 1 0,1 0 0,-1-1 0,0 1 0,1 0 0,-1 0 0,1 0 0,-1-1 0,0 1 0,1 0 0,-1 0 0,1 0 0,-1 0 0,1 0 0,-1 0 0,1 0 0,-1 0 0,1 0 0,-1 0 0,0 0 0,1 0 0,-1 0 0,1 0 0,-1 0 0,1 1 0,-1-1 0,0 0 0,1 0 0,-1 0 0,1 1 0,-1-1 0,0 0 0,1 1 0,-1-1 0,0 0 0,1 1 0,-1-1 0,0 0 0,0 1 0,1-1 0,-1 0 1,0 1-1,0 0 1,11 24 163,-9-22-135,8 30-261,-2 1-1,-1-1 1,-2 1 0,0 0-1,-3 0 1,-1 1 0,-2 16 233,-3-52-3735,0-4-316</inkml:trace>
  <inkml:trace contextRef="#ctx0" brushRef="#br0" timeOffset="-1910.977">1159 1418 5113,'0'0'1100,"0"0"-98,0 0 6,0 0-74,0 0-80,0 0-41,4 35 2151,-5-17-2888,-1-1 0,-1 0 0,0 1 0,-2-1 0,0 0 1,0 0-1,-6 9-76,8-18 9,3-8-22,0 1 1,0-1 0,0 1 0,0-1 0,0 0-1,-1 1 1,1-1 0,0 0 0,0 1-1,1-1 1,-1 1 0,0-1 0,0 0-1,0 1 1,0-1 0,0 0 0,0 1-1,0-1 1,1 1 0,-1-1 0,0 0 0,0 1-1,0-1 1,1 0 0,-1 0 0,0 1-1,1-1 1,-1 0 0,0 0 0,0 1-1,1-1 1,-1 0 0,0 0 0,1 0-1,-1 1 1,1-1 0,-1 0 0,0 0 0,1 0-1,-1 0 1,0 0 0,1 0 0,0 0 12,28 1-62,31-11 218,-44 6-109,10-3-17,0 1 0,1 1 0,-1 1-1,22 0-29,-47-3-3312,-1 6 1322,0-1-1819</inkml:trace>
  <inkml:trace contextRef="#ctx0" brushRef="#br0" timeOffset="-1532.944">1408 1306 5601,'0'0'1999,"0"0"-609,0 0-62,0 0-176,0 0-215,0 0-181,0 0-176,0 0-141,0 0-161,0 2-130,0 68 288,-4 165 76,1-192-542,-3 0 0,-1 0 0,-2-1 1,-7 18 29,5-37-171,5-16-801,4-11-2929,3-67-1532,6 36 473</inkml:trace>
  <inkml:trace contextRef="#ctx0" brushRef="#br0" timeOffset="-627.719">1850 1153 5873,'0'0'1535,"0"0"-85,0 0-16,0 0-233,0 0-221,0 0-254,-7 8-190,-20 24-168,24-29-335,0-1-1,0 1 1,-1-1-1,0 0 1,1 0 0,-1 0-1,0 0 1,0-1 0,0 1-1,0-1 1,0 0-1,0-1 1,0 1 0,0-1-33,-16 5 10,4 1-28,1 0 0,0 1-1,1 1 1,0 0 0,0 1 0,0 0 0,-7 8 18,20-14-22,-1 0 0,1 0 0,0 0 0,1 0 0,-1 0 0,0 0-1,1 0 1,0 0 0,-1 0 0,1 0 0,0 0 0,1 0 0,-1 0 0,1 0 0,-1 1 22,1 9 243,0 5 19,1 0 0,1 0 0,0 0 1,3 6-263,-1-6 53,-2-1 1,0 1 0,-1 0 0,0 7-54,2-24-47,0-1 0,-1 0 0,1 0 0,0-1-1,0 1 1,-1-1 0,1 0 0,1 0 47,6-4-14,0 1 0,0 1 0,0 0 0,1 0 0,0 1 0,-1 0 0,1 1 0,6 1 14,0-1-11,-11 0 10,0 1-1,-1 0 1,1 0-1,0 1 0,-1 0 1,3 0 1,-7 0-2,-1-1 0,1 1 0,-1 0 0,1-1 0,-1 1 0,1 0 0,-1 0 0,1 0 0,-1 0 0,0 0 0,1 0 0,-1 0 0,0 1 0,0-1 0,0 0 0,0 1 0,0-1 0,0 1 0,0-1 0,-1 1 0,1-1 0,0 1 0,-1 0 0,1-1 0,-1 1 0,0 1 2,3 10 34,-2 0-1,0-1 1,-1 1 0,0 0 0,-1 4-34,1-12 12,-1 0 0,1 0 0,-1 0 1,0-1-1,-1 1 0,1 0 0,-1-1 0,0 1 1,0-1-1,0 1 0,-1-1 0,0 0 1,1 0-1,-1 0 0,-1 0-12,0-1-5,0 0 1,-1 0-1,1 0 1,-1-1-1,1 0 1,-1 0 0,1 0-1,-1-1 1,0 1-1,0-1 1,0 0-1,0-1 1,0 1 4,-71 0-708,44-2 128,24 0 1577,-1 0-4075,19-1-3524,8 2 2565</inkml:trace>
  <inkml:trace contextRef="#ctx0" brushRef="#br0" timeOffset="2997.39">1393 1153 1072,'0'0'1614,"0"0"-382,0 0-300,0 0-107,0 0-43,0 0-169,3-15 1056,5-17-3821,1 20 1419,-8 12 840,-1 0-1,1-1 1,-1 1-1,1-1 1,-1 1-1,0-1 1,1 1-1,-1-1 1,0 1 0,1-1-1,-1 1 1,0-1-1,1 0 1,-1 1-1,0-1 1,0 1-1,0-1 1,0 0-1,0 1 1,0-1-1,1 1 1,-2-1-107,2 0 305,-1 0-1,0 0 1,1 0 0,-1 0 0,1 0-1,-1 0 1,1 0 0,0 0 0,-1 0-1,1 1 1,0-1 0,-1 0 0,1 0-1,0 1 1,0-1 0,0 1 0,-1-1 0,1 0-1,0 1 1,0 0 0,1-1-305,29-12 2008,-13 6-1856,20-12 244,26-13 994,38-26-1390,-15 9 696,10-7-619,-75 48-59,-21 8-54,-1 0 12,0 0-31,0 0-8,22 0-61,-21 0 54,-1 0-42,0 0 20,0 0 21,0 0 90,-3 4-5902,0-4 5598,-10 3-4188</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37.737"/>
    </inkml:context>
    <inkml:brush xml:id="br0">
      <inkml:brushProperty name="width" value="0.05" units="cm"/>
      <inkml:brushProperty name="height" value="0.05" units="cm"/>
    </inkml:brush>
  </inkml:definitions>
  <inkml:trace contextRef="#ctx0" brushRef="#br0">2914 680 160,'0'0'4228,"0"0"-2947,0 0-1013,0 0-6,0 0 204,0 0 259,10 0 159,-6 0-813,15 0 525,-1-1-1,1 0 1,0-2 0,13-3-596,18-4 595,-1 1 0,1 3 0,0 2 0,0 2 0,19 3-595,96-5 1374,-154 2-1448,0-1 1,0 0-1,0 0 1,0-1 0,-1 0-1,1-1 1,-1 0-1,4-4 74,24-10-1501,-38 19 1412,5-3-315,-5 2-3728,0 1-158</inkml:trace>
  <inkml:trace contextRef="#ctx0" brushRef="#br0" timeOffset="-9525.102">140 143 432,'0'0'1619,"0"0"-361,0 0-167,0 0-24,0 0-39,0 0-193,5-11-165,16-35-152,-21 46-447,0 0 0,-1 0 0,1 0 0,0 0 0,0-1 0,0 1 1,0 0-1,0 0 0,0 0 0,0 0 0,0 0 0,0-1 0,0 1 0,0 0 0,1 0 1,-1 0-1,0 0 0,0 0 0,0-1 0,0 1 0,0 0 0,0 0 0,0 0 0,0 0 1,0 0-1,0 0 0,0-1 0,1 1 0,-1 0 0,0 0 0,0 0 0,0 0 0,0 0 0,0 0 1,0 0-1,1 0 0,-1 0 0,0 0 0,0 0 0,0 0 0,0 0 0,0 0 0,1 0 1,-1 0-1,0 0 0,0 0 0,0 0 0,0 0 0,1 0 0,-1 0 0,0 0 0,0 0 1,0 0-1,0 0 0,0 0 0,0 0 0,1 0 0,-1 0 0,0 0 0,0 0 0,0 1 0,0-1 1,0 0-1,0 0 0,1 0-71,1 15 862,-3 25-945,-5 14 860,-11 47-777,8-57 298,2 1 0,2 0 0,1 16-298,4-43 180,0-11-9198,0-7 5003</inkml:trace>
  <inkml:trace contextRef="#ctx0" brushRef="#br0" timeOffset="-8422.479">612 156 1528,'0'0'1694,"0"0"-495,0 0-240,0 0 65,0 0 102,0 0-81,-1-2-683,1 1 0,0-1 0,0 0 0,-1 0 0,1 0 0,-1 0-1,0 0 1,0 0 0,1 0 0,-1 1 0,-1-2-362,-14 1 107,-1 0 1,0 1-1,1 0 0,-15 2-107,-3 0 136,32 0-130,0-1 0,0 0 0,0 1 0,0-1 0,0 1 0,0 0 0,0 0 0,0 0 0,0-1 0,1 2 0,-1-1 0,0 0 0,1 0 0,-1 1 0,1-1 0,-1 0 0,1 1 0,0 0 0,-1-1 0,1 1 0,0 0 0,0 0 0,0-1 0,1 1 0,-1 0 0,0 0 0,1 0 0,-1 0-1,1 0 1,-1 0-6,-1 9-9,0-1-1,1 1 0,0-1 0,0 1 0,1 2 10,-1 27 12,0-17 27,1 1-1,3 19-38,-3-42 8,1 1 0,-1-1 0,1 1 0,0-1 0,0 1 0,-1-1 0,1 0-1,0 0 1,0 1 0,1-1 0,-1 0 0,0 0 0,0 0 0,0 0 0,1 0 0,-1-1 0,1 1 0,-1 0-1,0 0 1,1-1 0,-1 1 0,1-1 0,0 0 0,-1 1 0,1-1 0,-1 0 0,1 0 0,-1 0-1,1 0 1,0 0 0,-1 0 0,1 0 0,-1-1 0,2 1-8,2-1 7,1 0-1,-1 1 1,0-1-1,0-1 1,0 1 0,1-1-1,-2 0 1,1 0-1,0-1 1,0 0-7,140-126-443,-129 115 368,-15 13 91,-1 1 43,0 0 8,0 0 28,0 0-1,0 0-7,0 0 6,0 0-15,0 0 27,0 0 40,0 0 11,0 0-14,0 0-16,0 0 28,0 0-4,0 7 243,-1 3-292,-1 1 1,0 0-1,-1-1 1,0 1-1,0-1 1,-1 0-1,-4 7-101,1-2 40,1 1 0,0-1-1,-1 12-39,1 13 0,-1 35 0,0 9 1,0-49-861,-1 25-819,8-59 1577,0-1-68,0 0-119,0 0-51,0 0-82,0 0-253,0-26-3439,0 15 1643</inkml:trace>
  <inkml:trace contextRef="#ctx0" brushRef="#br0" timeOffset="-7351.683">1023 82 4609,'0'0'1316,"0"0"-429,0 0-109,0 0-32,0 0 73,0 0 113,0 0-1,0 0-82,0 0-97,0 0-118,0 0-183,0 0-132,0 0-112,-2 5-67,-14 17-122,2 1 0,1 0 0,1 0 0,1 1 0,1 1 0,1 0 0,1 0 0,2 1-18,-3 16 139,1 0-1,3 1 1,1 0 0,3 27-139,1-68 4,0 0 0,1 0 0,-1 0 1,1 0-1,-1 0 0,1 0 1,0 0-1,0 0 0,0-1 0,0 1 1,0 0-1,1-1 0,-1 1 1,0-1-1,1 1 0,-1-1 0,1 1 1,-1-1-1,1 0 0,0 0 1,-1 0-1,1 0 0,0 0 0,0 0 1,0 0-1,0-1 0,0 1 1,0-1-1,0 1 0,2-1-4,8 2 36,0 0 0,0-1 0,0 0 0,6-1-36,-4 0 49,-1 0 0,0-1 1,1 0-1,2-2-49,-9 1 8,-1 0 1,1 0-1,-1-1 0,0 0 0,0 0 0,0 0 0,-1-1 0,1 0 0,1-2-8,-3 4 19,-1 0 1,0-1-1,1 1 0,-1-1 0,0 0 0,-1 0 0,1 0 1,0-1-1,-1 1 0,0-1 0,0 1 0,0-1 0,0 0 0,0 1 1,-1-1-1,0 0 0,0 0 0,0 0 0,0 0 0,0 0 0,-1-1 1,0 1-1,0 0 0,0 0 0,0-1-19,-1 3-4,1 0 1,0 0-1,0 1 0,-1-1 1,1 0-1,-1 0 0,0 0 0,1 1 1,-1-1-1,0 0 0,0 0 1,0 1-1,0-1 0,-1 1 0,1-1 1,0 1-1,0 0 0,-1-1 1,1 1-1,-1 0 0,1 0 0,-1 0 1,0 0-1,1 0 0,-1 0 1,0 1-1,0-1 0,0 0 1,0 1-1,1 0 0,-1-1 0,0 1 1,-1 0 3,-11-2-55,0 1-1,0 0 1,0 1 0,-8 1 55,-2 0-45,21-1 40,-1 0 1,0 1-1,0-1 0,0 1 1,0 0-1,0 0 0,1 0 1,-1 1-1,0-1 1,1 1-1,-1 0 0,1 0 1,0 0-1,-4 3 5,-1 2-5,0 1 0,0 1 0,0 0 1,-1 3 4,-26 28 155,34-38-216,1 0 1,-1 0 0,1-1-1,0 1 1,0 0-1,0 0 1,0 0 0,0 0-1,0 0 1,0 0 0,1 0-1,-1 0 1,1 0 60,3 4-5777,3-6 751</inkml:trace>
  <inkml:trace contextRef="#ctx0" brushRef="#br0" timeOffset="-6829.261">1359 503 5353,'0'0'1909,"0"0"-565,0 0-51,0 0-32,0 0-65,0 0-202,0 0-252,0 0-187,0 0-139,0 0-170,0-12-405,0 14 157,0 0 0,1 0 1,-1 0-1,-1 0 0,1 0 0,0 1 0,0-1 1,-1 0-1,1 0 0,-1 0 0,0 0 1,1-1-1,-1 1 0,0 0 0,0 0 0,0 0 1,-1-1-1,1 1 0,0 0 0,-1-1 1,1 1-1,-1-1 0,1 1 0,-1-1 2,-1 3-2615,10-6 1276,7-6-929,-6 4-1584</inkml:trace>
  <inkml:trace contextRef="#ctx0" brushRef="#br0" timeOffset="-6129.379">1476 184 5209,'0'0'2229,"0"0"-1104,0 0-307,0 0-160,0 0-72,0 0-1,6-6-71,165-127 1589,-164 128-2094,0 0 0,0 0 1,1 1-1,-1-1 0,1 2 0,0-1 1,0 1-1,0 1 0,0-1 0,1 1 1,-1 1-1,1 0 0,-1 0 0,6 0-9,-12 2 21,-1-1 0,0 1 0,0-1 1,0 1-1,0-1 0,0 1 0,1 0 0,-1 0 0,0-1 0,0 1 0,-1 0 0,1 0 0,0 0 0,0 0 0,0 0 0,-1 0 0,1 1 0,0-1 0,-1 0 1,1 0-1,-1 0 0,0 1 0,1-1 0,-1 0 0,0 0 0,0 1 0,1-1 0,-1 0 0,0 1 0,-1 0-21,4 50 587,-3-44-464,0 11-24,0 0 0,-1-1 0,0 1 0,-2-1 0,0 1 0,-1-1 0,-1 0 0,-1 0 0,-1-1 0,0 0 0,-6 9-98,8-16 14,-38 61 30,40-66-29,-1 1-1,-1-1 1,1 0-1,-1 0 1,0 0-1,0-1 1,0 1 0,-1-1-1,1-1 1,-4 2-16,8-3 26,1 0 22,0-2-49,0 0-34,0 2 33,0 0 0,0 0 0,0 0 0,0 0-1,0-1 1,1 1 0,-1 0 0,0 0 0,1-1 0,0 1-1,-1 0 1,1-1 0,0 1 0,0 0 0,0-1 0,0 1 0,0-1-1,1 0 1,-1 1 0,0-1 0,0 0 0,1 0 0,1 1 2,1 0 18,0 0-1,0 0 1,0-1 0,0 0 0,0 0 0,1 0 0,-1 0 0,0-1 0,5 1-18,102 3 179,-59-3-191,1 2-1,-1 2 1,2 3 12,-51-8-279,5 3 455,-6 1-3386,-2-1-467</inkml:trace>
  <inkml:trace contextRef="#ctx0" brushRef="#br0" timeOffset="-4610.613">23 856 4097,'0'0'1476,"0"0"-600,0 0 33,0 0-73,0 0-84,0 0-11,-4 1-96,1 0-663,2-1 162,0 0 0,1 0-1,-1 0 1,0 0-1,1 1 1,-1-1-1,0 0 1,1 0-1,-1 0 1,1 1 0,-1-1-1,0 0 1,1 1-1,-1-1 1,1 0-1,-1 1 1,1-1-1,-1 1 1,1-1 0,0 1-1,-1-1 1,1 1-1,-1-1 1,1 1-1,0-1 1,-1 1-1,1 0 1,0-1-1,0 1 1,0 0 0,-1-1-1,1 1 1,0-1-1,0 2-143,0-2 307,1 1-186,0 1 0,0-1 0,0 0 0,0 0 0,1 0 0,-1 0-1,0-1 1,0 1 0,1 0 0,-1 0 0,0-1 0,1 1 0,-1-1 0,1 1 0,-1-1 0,1 1-121,-1-1 96,20 6 269,0 0 0,1-1 0,-1-1 0,1-2-1,14 1-364,37-2 538,3-3-538,9 1 79,-11-2-7,8-4-72,20-1 173,111-15 453,-19 2-282,-97 10-56,13-5-288,-37 3 67,1 4 0,55 1-67,-59 8 248,1-3 0,-1-3-1,14-5-247,-40 6 176,1 1 0,0 3 1,21 2-177,-3 0 2,20-3-2,-31-2-11,-21 3-138,0-2-1,0-1 1,16-5 149,-33 2-956,-16-1-1597,-22-5-3070,-8 0-4094</inkml:trace>
  <inkml:trace contextRef="#ctx0" brushRef="#br0" timeOffset="-3587.675">498 1192 2713,'0'0'1456,"0"0"-467,0 0-27,0 0 169,0 0 32,0 0-84,0 0-195,0 0-192,0 0-137,-16 0 414,11 1-912,0 0-1,0 0 0,0 0 0,0 1 1,0 0-1,0-1 0,0 2 0,1-1 1,-1 0-1,1 1 0,0 0 0,-1 1-56,-51 42 689,55-45-660,-97 107 822,97-106-847,1-1-10,0-1-14,0 0-47,3 1 62,-1 1-1,1-1 0,-1 0 1,1 0-1,0 0 0,-1 0 0,1-1 1,0 1-1,0-1 0,0 0 0,0 1 6,3 0-2,6 2 12,1 0 0,-1 1 0,0 1 0,0 0 0,0 0 0,-1 1 0,1 1 0,-1 0-1,1 1-9,-11-6 19,0 0 0,0-1 0,-1 1-1,1-1 1,0 1 0,0 0-1,-1 0 1,1 0 0,-1-1-1,0 1 1,1 0 0,-1 0-1,0 0 1,0 0 0,0-1-1,0 1 1,-1 0 0,1 0-1,0 0 1,-1 0-19,0 2 37,1-1-1,-1 1 1,0-1 0,-1 1-1,1-1 1,0 0 0,-1 0-1,0 1 1,0-1 0,0 0-37,-7 5-15,0 0 1,0-1-1,-1 0 1,0-1-1,0 0 1,-1-1-1,0 0 1,0 0-1,0-1 1,0-1-1,-1 0 0,1 0 1,-1-1-1,0 0 1,1-1-1,-1-1 1,-3 0 14,14 0-440,1-3 84,1 0 1,-1 0-1,1 0 0,-1 0 1,1 1-1,0-1 0,0 0 1,0 0-1,0 1 0,0-1 1,1 1-1,-1-1 0,1 1 1,0-1-1,0 1 0,0 0 1,0 0-1,0 0 0,0 0 1,0 0-1,1 0 1,1 0 354,15-12-5008</inkml:trace>
  <inkml:trace contextRef="#ctx0" brushRef="#br0" timeOffset="-3222.552">714 1257 6521,'0'0'1485,"0"0"-157,0 0-222,0 0-128,0 0-59,0 0-45,1 6-43,4 37 386,-1 0 1,-3 41-1218,-1-81-51,0-1 0,0 0 0,0 1 0,-1-1 0,1 1 0,-1-1 0,1 0 0,-1 1 0,0-1 0,0 0 0,0 0 0,0 1 0,0-1 0,0 0 0,-1 0 0,1 0 0,-1-1 0,0 1 0,1 0 0,-1 0 0,0-1 0,0 1 0,0-1 0,0 0 0,0 1 0,0-1 0,0 0 0,-1 0 0,1-1 0,0 1 0,-1 0-1,1-1 53,1 0-112,0 0 1,0-1 0,1 1 0,-1 0 0,1-1-1,-1 1 1,0-1 0,1 1 0,-1-1 0,1 0 0,-1 1-1,1-1 1,-1 1 0,1-1 0,0 0 0,-1 0-1,1 1 1,0-1 0,-1 0 0,1 1 0,0-1 0,0 0-1,0 0 1,0 1 0,0-1 0,0 0 0,0 0-1,0 0 1,0 0 110,-1-32-3046,1 27 1777,0-34-4241</inkml:trace>
  <inkml:trace contextRef="#ctx0" brushRef="#br0" timeOffset="-2875.172">740 1002 10018,'0'0'1697,"0"0"-433,0 0-200,0 0-352,0 0-264,0 0-312,0 0-136,0 0-304,0 0-304,0 0-336,4 0-592,15 0-785,-1 0-2872</inkml:trace>
  <inkml:trace contextRef="#ctx0" brushRef="#br0" timeOffset="-2505.223">936 1250 7362,'0'61'5847,"0"78"-3938,0-138-1836,0-1 22,0 0-10,0-4-121,0-4-12,1 0-1,0 1 1,0-1-1,0 1 1,1-1-1,0 1 0,1 0 1,-1 0-1,1 0 1,1 0-1,-1 0 1,1 1-1,1-1 1,-1 1-1,3-2 49,-3 3-12,8-11-81,0 1 0,2 0 0,10-8 93,-20 19-13,0 0 1,1 1 0,-1 0-1,1 0 1,0 0 0,0 1-1,0-1 1,0 1 0,1 0 0,-1 1-1,1-1 1,-1 1 0,1 0-1,-1 1 1,4-1 12,-8 1 3,1 1 1,-1-1-1,1 1 1,-1-1-1,0 1 1,1 0-1,-1-1 1,0 1-1,1 0 0,-1 0 1,0 0-1,0 0 1,0 0-1,0 0 1,0 0-1,0 1 0,0-1 1,0 0-1,0 1 1,0-1-1,-1 0 1,1 2-4,15 38 110,-13-33-97,3 12-65,0 0 1,-2 1-1,0-1 1,0 16 51,-2 16-5929,-2-48 223</inkml:trace>
  <inkml:trace contextRef="#ctx0" brushRef="#br0" timeOffset="-2173.289">1634 1023 4385,'0'0'2719,"0"0"-1276,0 0-323,0 0-181,0 0-213,-1 35-179,-8 113-131,5-105-128,-2-1 0,-5 19-288,-3 27-90,1-23-1906,0-26-2989,9-27-639</inkml:trace>
  <inkml:trace contextRef="#ctx0" brushRef="#br0" timeOffset="-1772.214">1823 1216 6145,'0'0'2169,"0"0"-985,0 0-256,0 0-197,0 0-223,0 0-60,0 27-49,0 163 537,0-179-906,0-1 1,1 1-1,0-1 0,1 1 0,0-1 1,0 0-1,1 1 0,4 8-30,-5-16 5,-1 1 0,1-1 1,0 0-1,1 0 0,-1 0 0,0 0 0,1 0 1,0-1-1,-1 1 0,1-1 0,0 0 1,1 1-1,-1-1 0,0-1 0,0 1 0,1 0 1,-1-1-1,1 0 0,0 0 0,-1 0 1,1 0-1,0 0 0,-1-1 0,1 1 0,0-1 1,3 0-6,-5 0 9,1 0 1,-1 1 0,0-1 0,1 0 0,-1 0-1,1-1 1,-1 1 0,0 0 0,1-1 0,-1 1 0,0-1-1,1 0 1,-1 0 0,0 0 0,0 0 0,0 0-1,0 0 1,0-1 0,0 1 0,0-1 0,0 1-1,0-1 1,0 0 0,-1 0 0,1 1 0,-1-1-1,0 0 1,1-1 0,-1 1 0,0 0 0,0-2-10,5-9 28,-1-1-1,0 1 1,-1-1 0,0-1 0,-1 1 0,-1 0-1,0-2-27,1-32-136,-3-24 136,0 46-61,0 22 48,0-1 0,0 0 1,-1 1-1,0-1 0,0 1 0,0-1 0,-1 1 1,1 0-1,-1-1 0,0 1 0,0 0 0,0 0 1,-1 0-1,-2-2 13,4 4-10,-1 0 0,0 1 1,1-1-1,-1 1 0,0-1 1,0 1-1,0 0 0,0 0 0,0 0 1,-1 0-1,1 0 0,0 0 0,0 0 1,0 1-1,-1-1 0,1 1 1,0 0-1,-1 0 0,1 0 0,-1 0 1,1 0-1,0 0 0,0 1 1,-1-1-1,1 1 0,0-1 0,-1 1 1,1 0-1,0 0 0,-1 1 10,-3 2-62,0 0 0,0 0 0,1 1 0,-1 0 0,1 0 0,1 0 0,-1 0 0,1 1 0,0 0 0,0 0 0,0 0 0,1 0 0,-1 4 62,0-2-698,0-1 0,-1 1 0,1-1 0,-1 0 1,-1 0-1,1-1 0,-1 1 0,0-1 0,-4 2 698,-5 0-6249</inkml:trace>
  <inkml:trace contextRef="#ctx0" brushRef="#br0" timeOffset="-802.135">2442 1108 1512,'0'0'1170,"0"0"-415,0 0-87,0 0 199,0 0 388,0 0 308,2-6 32,1 1-1059,-2 4-288,0-1-1,-1 0 1,1 1-1,0-1 1,-1 0 0,1 1-1,-1-1 1,1 0-1,-1 0 1,0 0-1,0 0 1,1 0-248,-1 2 874,-16-8 1527,3 3-2411,-1 0-1,1 0 0,-1 2 1,0 0-1,0 0 0,0 1 1,0 1-1,0 0 0,0 1 1,-11 2 10,3-2-7,21 0 11,-1-1 0,1 2-1,-1-1 1,1 0 0,-1 0-1,1 0 1,-1 1 0,1-1-1,-1 1 1,1-1 0,-1 1 0,1-1-1,-1 1 1,1 0 0,0 0-1,0 0 1,-1 0 0,1 0-1,0 0 1,0 0 0,0 0 0,0 0-1,0 1 1,0-1 0,0 0-1,1 1 1,-1-1 0,0 0 0,1 1-1,-1-1 1,1 1 0,-1-1-1,1 1 1,0 1-4,-1 6 132,0 0 0,1 0 0,0 0 0,1 0 0,2 8-132,-1 4 54,-2 118 286,0-134-349,2 3-799,12-4 690,2 0 113,6 1-2,0 0 0,0 2 0,7 3 7,-24-8-2,0 0 0,-1 0 0,1 1 0,0-1 1,-1 1-1,1 0 0,-1 1 0,0-1 0,0 1 0,0 0 1,-1 0-1,1 0 0,-1 0 0,0 0 0,0 1 0,1 3 2,-2-5 12,-1 1-1,0-1 0,0 0 1,0 1-1,-1-1 0,1 0 1,-1 1-1,1-1 0,-1 1 1,0-1-1,-1 1 1,1-1-1,-1 1 0,1-1 1,-1 0-1,0 1 0,0-1 1,0 0-1,-1 1 0,1-1 1,-1 0-1,0 0 0,0 0 1,0-1-1,0 1 0,0 0 1,-1-1-1,1 1 0,-1-1 1,0 0-1,1 0 0,-3 1-11,-6 3-26,-1-1-1,0 0 1,0-1 0,0 0-1,0-1 1,-1 0-1,1-1 1,-2-1 26,-27 2-1911,-35-2 1911,49-1-876,26 0 283,1 0-551,1 0-1333,2 0-2052</inkml:trace>
  <inkml:trace contextRef="#ctx0" brushRef="#br0" timeOffset="593.329">2899 887 2665,'0'0'2288,"0"0"-962,0 0-259,0 0-58,0 0-107,0 0-72,0 0-758,0 0 0,-1 1 0,1-1 0,0 0 0,0 0 0,0 1-1,0-1 1,0 0 0,0 0 0,0 1 0,-1-1 0,1 0-1,0 1 1,0-1 0,0 0 0,0 1 0,0-1 0,1 0-1,-1 0 1,0 1 0,0-1 0,0 0 0,0 1 0,0-1-1,0 0 1,0 0 0,0 1 0,1-1 0,-1 0 0,0 0-1,0 1 1,0-1 0,1 0 0,-1 0 0,0 0 0,0 1-1,1-1-71,83 3 2521,-51-1-2241,1-1 0,0-2 1,0-1-1,0-1 1,14-5-281,5-5 211,5-2-134,1 2 0,1 2 0,0 3 1,36 1-78,-55 6-52,5 0-250,-14 3-5572,-32-2 2068</inkml:trace>
  <inkml:trace contextRef="#ctx0" brushRef="#br0" timeOffset="1217.649">3454 313 7738,'0'0'1981,"0"0"-838,0 0-246,0 0-248,0 0-236,0 0-118,3 9 1240,23 1-1068,1 1 1,-2 1-1,2 2-467,-9-5 169,11 6-43,0 2 0,-1 1 0,-1 2 0,0 0 0,20 22-126,-32-27 6,-1 0 0,0 0 1,-2 2-1,0-1 1,0 2-1,-2-1 0,0 2 1,-1-1-1,-1 1 1,1 4-7,-7-14-17,0-1 1,0 1-1,-1 0 1,0 0-1,0-1 1,-1 1 0,0 0-1,0 0 1,-1 0-1,-1 0 1,1-1-1,-1 1 1,-1 0 0,0-1-1,0 0 1,0 1-1,-1-2 1,0 1-1,-1 0 1,0-1 0,0 1-1,-6 4 17,-27 35-903,-38 33 903,45-49-794,2 1 0,0 1 0,3 2 0,-8 12 794,30-40-699,-10 20 632,9-12-5925,5-32 2820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40.216"/>
    </inkml:context>
    <inkml:brush xml:id="br0">
      <inkml:brushProperty name="width" value="0.05" units="cm"/>
      <inkml:brushProperty name="height" value="0.05" units="cm"/>
    </inkml:brush>
  </inkml:definitions>
  <inkml:trace contextRef="#ctx0" brushRef="#br0">363 438 3953,'0'0'3410,"0"0"-2120,0 0-477,0 0-81,0 0-162,0 0-41,3 12 2176,-2 69-2201,1-1 109,-4 0-1,-3 0 1,-3 0 0,-6 11-613,12-81 71,1-6-36,1 0-1,-1 0 0,0 0 0,0 0 1,0-1-1,-1 1 0,1 0 1,-1-1-1,0 1 0,0-1 0,0 0 1,-2 3-35,3-6 89,1 0-34,0 0-142,0 0-181,0-9-1192,0-83-6058,0 61 1692</inkml:trace>
  <inkml:trace contextRef="#ctx0" brushRef="#br0" timeOffset="381.626">57 431 7722,'0'0'1904,"0"0"-850,0 0-172,0 0-28,0 0-86,0 0-178,16 0-185,2 1-314,-6 0-32,1-1 0,0 0 1,-1-1-1,1 0 0,-1-1 1,11-3-60,29-10 167,-8 2-417,1 1 1,0 2 0,1 3 0,0 1 0,14 2 249,-48 3-422,-9 0 31,1 1-1,-1 0 0,0 0 1,1 0-1,-1 0 0,1 0 1,-1 0-1,0 1 0,0 0 1,2 0 391,-4 5-4272</inkml:trace>
  <inkml:trace contextRef="#ctx0" brushRef="#br0" timeOffset="2439.047">0 200 4233,'0'0'1999,"0"0"-601,0 0-429,0 0-394,0 0-151,0 0-105,0 0-51,0 0 117,0 0 211,0 0 143,0 0-13,0 0-54,0 0-141,0 0-145,0 0-94,0 0-62,0 1-205,0-1 1,0 0 0,0 1-1,0-1 1,0 0-1,0 0 1,1 1 0,-1-1-1,0 0 1,0 0-1,0 1 1,0-1 0,0 0-1,0 0 1,0 1-1,1-1 1,-1 0-1,0 0 1,0 0 0,0 1-1,1-1 1,-1 0-1,0 0 1,0 0 0,0 0-1,1 1 1,-1-1-1,0 0 1,0 0 0,1 0-1,-1 0 1,0 0-1,1 0 1,-1 0 0,0 0-1,0 0 1,1 0-26,31 7 325,1-2 0,0-1-1,0-2 1,0-1 0,0-2 0,5-1-325,41 0 115,3 3-92,-23 1 3,0-3 0,2-2-26,100-19-344,-82 4 401,-78 18-36,-1 0 31,0 0 18,0 0-9,0 0-36,0 0 10,0 0-20,0 0-7,0 0 0,0 0 0,0 0 0,0 0 1,0 0 4,0 0 3,0 0 30,0 0 27,0 0 33,0 0 32,0 0 10,0 0-17,0 0-38,0 0-19,0 0-18,0 0-28,-26-21 98,4-1 77,17 16-144,-1 0 1,1 1-1,-1 0 0,0 0 0,0 1 0,-1-1 0,1 1 1,-5-1-60,-10-5-4,1-1 0,-1 0 0,2-2 0,0 0 1,0-1-1,-4-5 4,22 18-8,1 1-12,0 0-16,0 0 20,0 0-6,0 0-30,0 0-13,0 0 13,0 0-1,0 0-21,0 0-6,0 0-29,0 0-20,12 0-199,35 3-4055,-38-3-311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6:53.268"/>
    </inkml:context>
    <inkml:brush xml:id="br0">
      <inkml:brushProperty name="width" value="0.05" units="cm"/>
      <inkml:brushProperty name="height" value="0.05" units="cm"/>
    </inkml:brush>
  </inkml:definitions>
  <inkml:trace contextRef="#ctx0" brushRef="#br0">16 698 472,'0'0'395,"0"0"-102,0 0-98,0 0-98,0 0-117,0-1 6,0-3 22,0 3 49,0 1 71,0 0 131,0 0 216,0 0 129,0 0 90,0 0-36,0 0-170,0 0-123,0 7 4258,0 32 883,0 5-4409,-7 43-1097,6-34 410,1-52-351,0-1 2,0 0 10,0 0-3,-4 13-7278,1-3 3276</inkml:trace>
  <inkml:trace contextRef="#ctx0" brushRef="#br0" timeOffset="1480.906">525 495 616,'0'0'2501,"0"0"-1324,0 0-535,0 0-11,0 0 3,0 0 149,0 0 152,8 0 2678,23 0-1725,120-3 2264,133-21-4152,-268 23-3,-15 1-65,-1 0-83,0 0-91,0 0-165,0 0-276,0 0-238,-15 2-4369,4 3 1244</inkml:trace>
  <inkml:trace contextRef="#ctx0" brushRef="#br0" timeOffset="1983.496">571 729 5457,'0'0'1478,"0"0"-25,0 0-122,0 0-301,0 0-177,0 0-135,21-2-94,68-8 11,-72 7-245,-1 0 1,0-1-1,0 0 0,0-2 1,4-1-391,37-12 1081,-24 14-672,-1 2 0,1 1 0,28 2-409,-37 0-94,-22 0-113,-2 0-151,0 0-188,0 0-263,-3 1-485,-32 12-2976,16-3-166</inkml:trace>
  <inkml:trace contextRef="#ctx0" brushRef="#br0" timeOffset="2857.547">476 175 4945,'0'0'3753,"0"0"-2101,0 0-760,0 0-263,0 0-265,0 0-132,30 0 473,-20-1-308,-1-2 0,0 1 0,0-1 0,0 0 0,0-1-1,0 0 1,-1-1 0,0 0 0,1 0-397,13-8 472,74-46 177,-4 1-206,-65 49-539,-26 9 93,0 0 1,0 0-1,-1 0 1,1 0-1,0 0 0,0 0 1,-1 0-1,1 0 1,0 0-1,0 0 0,-1 0 1,1 1-1,0-1 1,0 0-1,-1 0 0,1 1 1,0-1-1,-1 1 1,1-1-1,-1 0 0,1 1 1,0 0-1,-1-1 1,1 1-1,-1-1 0,1 1 1,-1-1-1,0 1 1,1 0-1,-1-1 0,0 1 1,1 0-1,-1 0 1,0-1-1,0 1 0,1 0 1,-1 0 2,3 23 43,-2 1-1,0-1 1,-2 21-43,1 46 88,0-90-87,0 0 0,0 0-1,0 0 1,0 0 0,1 0 0,-1 1 0,0-1-1,0 0 1,1 0 0,-1 0 0,1 0 0,-1 0-1,1 0 1,-1 0 0,1 0 0,0 0 0,-1 0 0,1 0-1,0-1 1,0 1 0,0 0 0,0 0 0,0-1-1,0 1 1,0-1 0,0 1-1,1 0 4,-1-1 0,1 0 1,0 0-1,0 0 0,0 0 0,0 0 1,0 0-1,-1 0 0,1 0 0,0-1 1,0 1-1,0-1 0,-1 1 0,1-1 0,0 0-4,9-4 20,0-1 0,-1 0 0,0-1 0,7-5-20,-15 10-4,48-39-60,-34 26-215,1 2 0,0 0-1,0 1 1,2 0 0,1 1 279,-17 9-1173,-3 2-787,0 0-953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7:02.499"/>
    </inkml:context>
    <inkml:brush xml:id="br0">
      <inkml:brushProperty name="width" value="0.05" units="cm"/>
      <inkml:brushProperty name="height" value="0.05" units="cm"/>
    </inkml:brush>
  </inkml:definitions>
  <inkml:trace contextRef="#ctx0" brushRef="#br0">16 262 96,'0'0'1515,"0"0"-904,0 0-427,0 0-59,0 0 177,0-9 222,1-30 544,0-65 6042,-4 43-6764,3 56-262,0 1-1,-1-1 1,0 1-1,0 0 1,0 0-1,0-1 1,-1 1-1,0 0 1,0 0-1,0-1-83,1 5 245,1 0-83,0 0-66,0 0-53,0 0 67,0 0 84,0 0 130,0 0 101,0 0 95,0 0 51,0 0-112,0 11 302,6 253 2489,21 99-3250,-21-274 509,-6 70-509,-1-64 27,-7 214 692,10-297-1888,7-18-4705,-1-6 764</inkml:trace>
  <inkml:trace contextRef="#ctx0" brushRef="#br0" timeOffset="1603.974">1213 7 856,'0'0'1730,"0"0"-350,0 0-366,0 0-178,0 0 20,0 0 102,0 0 11,0 0-115,0 0-93,0 0-83,0 0-108,0 0-39,0 0-11,0 0-25,0 0-91,0 0-86,0 0-54,0 0-4,0 0 34,0 0-34,0 0-87,0 0-47,0 0-8,0 0-8,0 0 28,0 0 55,0 0 4,0 22 597,0 25-170,2-1 1,3 1 0,6 29-625,1-7 599,-3 0 0,-1 52-599,-8 141 201,-2-114-8,2-87-64,2-13 97,-3 0 0,-2 1 0,-1-1 1,-5 11-227,7-51-88,0-1-171,1 1 0,-1-1 0,2 0 0,-1 0 0,1 7 259,-11 16-1853,11-31 1815,0 1-1,0 0 1,0 0 0,0 0-1,0 0 1,0 0 0,0 0-1,0 0 1,0 0 0,0 0-1,0 0 1,0 0 0,0-1-1,0 1 1,0 0 0,0 0-1,0 0 1,0 0 0,0 0-1,0 0 1,0 0 0,0 0-1,0 0 1,0 0 0,-1 0-1,1 0 1,0 0 0,0-1-1,0 1 1,0 0-1,0 0 1,0 0 0,0 0-1,0 0 1,0 0 0,0 0-1,0 0 1,0 0 0,0 0-1,-1 0 1,1 0 0,0 0-1,0 0 1,0 0 0,0 0-1,0 0 1,0 0 0,0 0-1,0 0 1,0 0 0,0 0-1,0 0 1,-1 0 0,1 0 38,-1-16-1249,2-26-2612,2 11-2263</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7:50.209"/>
    </inkml:context>
    <inkml:brush xml:id="br0">
      <inkml:brushProperty name="width" value="0.05" units="cm"/>
      <inkml:brushProperty name="height" value="0.05" units="cm"/>
    </inkml:brush>
  </inkml:definitions>
  <inkml:trace contextRef="#ctx0" brushRef="#br0">174 194 2937,'0'0'777,"0"0"-414,0 0-252,0 0-90,0 0-12,-7 0 14,-30 0 87,17 0 3241,20-37-1306,-1 7 589,0 19-2143,1 0 1,0 0 0,0 0-1,1 0 1,1 0-1,0 0 1,2-8-492,4 3 686,-7 18 379,-7 30 446,3-19-1851,-6 53 1397,3 1 0,3 45-1057,1-36 1854,-11 68-1854,-13 11 772,26-154-908,0 0 0,0 0 1,0 0-1,0 0 1,0 0-1,0 0 0,0-1 1,-1 1-1,1 0 0,0 0 1,0 0-1,-1 0 1,1-1-1,0 1 0,-1 0 1,1 0-1,-1-1 0,1 1 1,-1 0-1,1-1 1,-1 1-1,0 0 0,1-1 1,-1 1-1,0-1 0,1 1 1,-1-1-1,0 1 1,0-1-1,1 0 0,-1 1 1,0-1-1,0 0 0,-1 0 136,-12 6-2163,-1 0-2286,3-2-2354</inkml:trace>
  <inkml:trace contextRef="#ctx0" brushRef="#br0" timeOffset="1002.716">385 93 2801,'0'0'2525,"0"0"-696,0 0-399,0 0-270,0 0-173,0 0-151,4-7-183,-3 5-550,3-6 300,0 0 0,0 0 0,1 1 0,0 0 0,0 0 0,4-3-403,-8 9 447,-1 1-114,0 0-30,0 0-13,0 0 4,0 0 23,0 0 21,0 3-234,1-1 0,-1 1 0,1-1 0,-1 1 0,0 0 1,0-1-1,0 1 0,-1 0 0,1 0-104,-1 8 111,0 25 130,-1 0 0,-2 0 0,-1-1 1,-2 1-1,-1-1 0,-2-1 0,-10 23-241,-4 10 304,0 14-304,24-80 6,0-1 0,0 0 0,0 0 0,0 0 0,0 0 0,0 0 0,0 0 0,0 1 0,0-1 0,0 0 0,0 0 0,0 0 0,0 0 0,0 0 0,0 0 0,0 1 0,0-1 0,0 0 0,0 0 0,1 0 0,-1 0 0,0 0 0,0 0 0,0 0 0,0 0 0,0 0 0,0 1 0,0-1 0,0 0 0,1 0 0,-1 0 0,0 0 0,0 0 0,0 0 0,0 0 0,0 0 0,0 0 0,1 0 0,-1 0 0,0 0 0,0 0 0,0 0 0,0 0 0,0 0 0,0 0 0,1 0 0,-1 0 0,0 0 0,0 0 0,0 0 0,0 0 0,0-1-6,13-2 110,11-6-29,-24 9-81,16-7 43,1 1 0,0 1 0,0 0-1,1 1 1,-1 1 0,8 0-43,27 0 243,27 2-243,-50 1-24,-28 0-24,-1 0 1,1 0-1,0-1 0,0 1 0,0 0 1,0 1-1,0-1 0,0 0 0,0 0 0,0 0 1,0 0-1,0 1 0,0-1 0,0 1 1,0-1-1,-1 0 0,1 1 0,0-1 0,0 1 1,0 0-1,-1-1 0,1 1 0,0 0 1,-1-1-1,1 1 0,0 0 0,-1 0 0,1 0 1,-1-1-1,1 1 0,-1 0 0,0 0 1,1 0-1,-1 0 0,0 0 0,0 0 0,0 0 1,1 0-1,-1 0 0,0 0 0,0 0 1,0 0-1,-1 0 0,1 0 0,0-1 0,0 2 49,-1 0-525,1 0 0,-1 0 0,0 1 0,0-1 0,0 0 0,0 0 0,0 0 0,0-1 0,-1 1 0,1 0 0,-1 0 0,1-1 0,-1 1 0,0-1 0,1 1 0,-1-1 0,0 1 0,0-1 0,0 0 0,-1 0 524,-9 3-6486</inkml:trace>
  <inkml:trace contextRef="#ctx0" brushRef="#br0" timeOffset="1619.831">631 150 2681,'0'0'2495,"0"0"-1048,0 0-610,0 0-222,0 0 12,0 0 65,2-2 47,-2 2-673,1-1 1,-1 1-1,0 0 0,0-1 1,0 1-1,1 0 0,-1-1 1,0 1-1,0 0 0,1 0 1,-1-1-1,0 1 0,1 0 1,-1 0-1,0-1 0,1 1 1,-1 0-1,1 0 0,-1 0 1,0 0-1,1 0 0,-1 0 1,0 0-1,1-1 0,-1 1 1,1 0-1,-1 0 0,0 0 1,1 1-1,-1-1 0,1 0-66,-1 13 3320,-2 6-3130,-1 66 1110,-3-1-1,-11 49-1299,-44 163 969,28-192-784,32-98-177,1-5-9,0-4-3556,0 8-181,0 7-968</inkml:trace>
  <inkml:trace contextRef="#ctx0" brushRef="#br0" timeOffset="2643.829">857 327 3369,'0'0'2226,"0"0"-298,0 0-293,0 0-251,0 0-193,0 0-203,0-3-154,0 0-699,0 1 0,0 0 0,1-1 1,-1 1-1,1 0 0,-1 0 0,1-1 0,0 1 0,0 0 1,0 0-1,0 0 0,0 0 0,0 0 0,1 0 0,-1 0 1,1 0-136,33-25 984,-20 17-735,1 2 0,-1 0 0,2 0-1,10-2-248,-19 7 33,-1 1 1,1 0-1,0 1 0,1-1 0,-1 2 0,0-1 0,0 1 0,0 0 0,0 1 0,0 0 0,3 1-33,-9-1 3,-1-1 0,1 2 0,-1-1 0,1 0-1,-1 0 1,0 0 0,1 1 0,-1-1 0,0 1-1,0-1 1,0 1 0,0-1 0,0 1 0,0-1 0,-1 1-1,1 0 1,0 0 0,-1-1 0,1 1 0,-1 0 0,0 1-3,8 41 71,-7-41-60,0 4 7,0 2 22,0 0 0,0-1 0,-1 1 0,-1 7-40,1-13 4,-1-1-1,1 1 1,-1 0 0,0-1-1,0 1 1,0-1-1,0 1 1,0-1 0,-1 1-1,1-1 1,-1 0 0,1 0-1,-1 0 1,0 0-1,0 0 1,0 0 0,0 0-4,-25 20-52,1 1 1,1 2 0,2 0-1,-8 11 52,31-36 8,1 1 1,-1-1-1,0 1 0,1-1 0,-1 0 0,0 1 0,1-1 1,-1 0-1,1 0 0,-1 1 0,0-1 0,1 0 1,-1 0-1,1 0 0,-1 1 0,1-1 0,-1 0 0,1 0 1,-1 0-1,1 0 0,-1 0 0,1 0 0,-1 0 0,1 0 1,-1 0-1,0 0 0,1 0 0,-1 0 0,1 0 0,-1-1 1,1 1-1,-1 0 0,1 0 0,-1-1-8,27-2 234,-1-2-11,0 1 0,1 2-1,-1 0 1,15 2-223,-39 0 15,0 0 0,0 1 0,0-1-1,0 0 1,0 1 0,-1 0 0,1-1-1,0 1 1,0 0 0,-1 0 0,1 0-1,0 0 1,-1 0 0,1 0 0,-1 1 0,0-1-1,1 0 1,-1 1 0,0-1 0,0 1-1,0-1 1,0 1 0,0 0 0,0-1 0,0 1-1,0 0 1,-1 0 0,1 0 0,-1-1-1,1 1 1,-1 0 0,0 1-15,2 10 54,0 0 1,-1 0-1,-1 1 1,-1 6-55,1-4 9,0-7-6,0 0 0,-1 0 0,-1 0-1,1 0 1,-1 0 0,-1 0-1,0 0 1,0 0 0,-1-1 0,0 0-1,0 1 1,-1-1 0,0-1-1,0 1 1,-1-1 0,0 0 0,0 0-1,-1-1 1,0 0 0,0 0 0,0 0-1,-1-1 1,-2 1-3,0-2-22,0 1 1,-1-1-1,1-1 0,-1 0 1,0-1-1,0 0 0,0 0 1,0-1-1,-1-1 0,1 0 1,0 0-1,-1-1 22,-11 1-119,22 0 50,1 0-32,0 0-77,0 0-97,0 0-142,0 0-302,0 0-452,0 0-568,0 0-605,0 0-1709,0 0-4201</inkml:trace>
  <inkml:trace contextRef="#ctx0" brushRef="#br0" timeOffset="3244.793">1333 765 6329,'0'0'2889,"0"0"-1043,0 0-502,0 0-341,0 0-400,0 0-81,-2 7-16,-15 50 559,72-112 14,-54 54-1096,-1 1 15,0 0-1,0 0 1,0 1-1,0-1 1,-1 0-1,1 0 1,0 0-1,0 0 1,0 0-1,0 1 1,0-1-1,0 0 1,0 0-1,0 0 1,0 0-1,0 0 1,1 0-1,-1 1 1,0-1-1,0 0 1,0 0-1,0 0 1,0 0-1,0 0 1,0 0-1,0 0 1,0 1-1,0-1 1,0 0-1,0 0 1,1 0-1,-1 0 1,0 0-1,0 0 1,0 0-1,0 0 1,0 0-1,0 0 1,0 0-1,1 0 1,-1 1-1,0-1 1,0 0-1,0 0 1,0 0-1,0 0 1,0 0-1,1 0 1,-1 0-1,0 0 1,0 0-1,0 0 1,0-1-1,0 1 1,1 0-1,-1 0 1,0 0-1,0 0 1,0 0 0,0 0-1,0 0 3,-2 21 95,0 0 0,-2 0 1,0 0-1,-2 0 0,0-1 1,-2 0-1,-1 4-95,2-6 29,6-16 50,1-2 29,0-13 189,1 6-311,-1 0 0,1 1 1,1-1-1,-1 0 0,1 1 0,0-1 0,1 1 0,0 0 0,0-1 0,0 1 0,0 0 0,1 1 0,0-1 1,1 0 13,-5 6-9,0 0 0,0 0 0,1 0 0,-1-1 0,0 1 0,0 0 0,0 0 0,0 0 0,0 0 0,0 0 0,0 0 0,0 0 0,0 0 0,1 0 0,-1 0 0,0 0 0,0 0 0,0 0 0,0 0 0,0 0 0,0 0 0,0 0 0,1 0 0,-1 0 0,0 0 0,0 0 0,0 0 0,0 0 0,0 0 0,0 0 0,0 0 0,1 0 0,-1 0 0,0 0 0,0 0 1,0 0-1,0 0 0,0 0 0,0 0 0,0 0 0,0 0 0,0 0 0,1 0 0,-1 0 0,0 1 0,0-1 0,0 0 0,0 0 0,0 0 0,0 0 0,0 0 0,0 0 0,0 0 0,0 0 0,0 1 0,0-1 0,0 0 0,0 0 0,0 0 0,0 0 0,0 0 0,0 0 0,0 1 9,3 13-110,-3 22-1530,0-32 798,0 3-2074,0-3-2844</inkml:trace>
  <inkml:trace contextRef="#ctx0" brushRef="#br0" timeOffset="4109.095">1842 45 3393,'0'0'4955,"0"0"-3047,0 0-940,0 0-52,0 0-208,0 0-65,4-7-10,11-23-21,-11 23 10,-4 7-53,-2 3-182,-29 39-87,17-23-260,0 0 1,2 1 0,-6 10-41,-8 26 572,2 1 0,-8 34-572,23-60 377,1 1 1,2 0-1,1 0 1,1 0-1,1 26-377,2-22 171,1 37 68,1-68-231,-1 1 0,1 0 1,0 0-1,1 0 0,0-1 0,-1 1 0,2 0 1,-1-1-1,1 0 0,1 2-8,10 14 5,2-1 0,0 0 0,2-1 0,0-1 0,13 10-5,-27-26-3,-1 1 0,0-1 0,0 0 0,1 0 0,-1 0-1,1 0 1,0-1 0,0 1 0,-1-1 0,1 0 0,0 0-1,0 0 1,0-1 0,0 0 0,0 1 0,0-1 0,0-1-1,0 1 1,0 0 0,3-2 3,0 0 2,0 0 0,0-1 0,-1 0 0,0 0 0,1-1 0,-1 1 0,0-1 0,-1-1 0,1 1 0,-1-1 0,1 0-2,19-19-28,-1-1-1,-2-1 1,0-1 0,-2 0 0,13-23 28,-32 47-5,1 0 1,-1-1-1,0 1 1,0 0 0,0 0-1,-1-1 1,1 1-1,-1 0 1,0-1 0,0 1-1,0-1 1,0 0 4,0-4-14,0 8 6,-1-1-1,1 0 1,0 1-1,-1-1 1,1 0 0,-1 1-1,1-1 1,-1 1-1,1-1 1,-1 1 0,1-1-1,-1 1 1,0-1-1,1 1 1,-1 0 0,0-1-1,1 1 1,-1 0-1,0-1 1,1 1 0,-1 0-1,0 0 1,0 0 0,1 0-1,-1 0 1,0 0-1,0 0 9,-27-3-126,23 3 99,-9-1-60,-1 0 0,1 1 0,0 1 0,-14 3 87,21-3-36,0 1-1,0 0 1,0 1-1,0 0 0,1 0 1,0 0-1,-1 1 1,1 0-1,0 0 0,-4 4 37,-11 10-107,1-2-94,1 0 1,0 2 0,-3 6 200,19-21-15,1 1-1,0 0 1,0 0 0,0 0-1,1 0 1,-1 0-1,1 1 1,0-1-1,0 0 1,0 1 0,1-1-1,-1 4 16,2 59-25,1-37-81,-2-25-40,0-4-25,0 0 0,0 0 0,0 1-1,0-1 1,0 0 0,0 0 0,0 0-1,0 0 1,0 1 0,-1-1 0,1 0-1,0 0 1,-1 0 0,1 0 0,-1 0 0,1 0-1,-1 0 1,0 0 0,1 0 171,-11 1-4844</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8:08.162"/>
    </inkml:context>
    <inkml:brush xml:id="br0">
      <inkml:brushProperty name="width" value="0.05" units="cm"/>
      <inkml:brushProperty name="height" value="0.05" units="cm"/>
    </inkml:brush>
  </inkml:definitions>
  <inkml:trace contextRef="#ctx0" brushRef="#br0">921 592 1088,'0'0'567,"0"0"-122,0 0 22,0 0 32,0 0-39,0-5-84,0-48 1040,0 13 2788,0 40-3928,0-6 3385,0-16-3557,4-59 1551,-1 259 2541,1 28-4023,11-3 340,-15-203-505,0 0 0,0 0 0,0 0 0,0 0-2,0 0-30,0 0-79,0 0-30,0 0-57,0 0-154,-3 8-1307,-32 38-3486,13-25-1266</inkml:trace>
  <inkml:trace contextRef="#ctx0" brushRef="#br0" timeOffset="973.738">766 480 3081,'0'0'1619,"0"0"-472,0 0 36,0 0 173,0 0-109,0 0-170,-2-2 3739,-4-3-2838,6 5-1942,-1 0 1,1 1-1,-1-1 1,1 0-1,-1 0 0,0 0 1,1 0-1,-1 0 1,1 0-1,-1 0 1,1-1-1,-1 1 1,0 0-1,1 0 0,-1 0 1,1 0-1,-1-1 1,1 1-1,-1 0 1,1-1-1,-1 1 1,1 0-1,-1-1 1,1 1-1,0 0 0,-1-1 1,1 1-1,-1-1 1,1 0-37,8-12 293,27-12-226,3 9 29,2 1-1,0 2 0,1 2 1,29-4-96,-25 5 37,-3-2-9,-31 8-13,1 1 0,0 0 1,0 0-1,0 2 0,11-2-15,-22 3 15,-1 0 20,0 0-21,0 0-28,0 0-112,0 0-126,0 0-141,0 0-151,0 0-169,0 0-231,0 0-268,8 2-2900,-1 6-52</inkml:trace>
  <inkml:trace contextRef="#ctx0" brushRef="#br0" timeOffset="1775.565">1223 820 4401,'0'0'1867,"0"0"-627,0 0-83,0 0-248,0 0-267,0 0-73,27-18 1779,-10 10-2096,0 1 0,0 1-1,1 0 1,0 1-1,0 1 1,0 1-1,0 1 1,1 0-1,-1 1 1,14 1-252,-31 1 9,-1-1 0,1 0 1,-1 0-1,1 0 0,0 0 0,-1 1 1,1-1-1,-1 0 0,1 1 0,-1-1 1,1 0-1,-1 1 0,1-1 1,-1 1-1,1-1 0,-1 1 0,1-1 1,-1 1-1,0-1 0,1 1 1,-1-1-1,0 1 0,0-1 0,1 1 1,-1 0-1,0-1 0,0 1 0,0-1 1,0 1-1,0 0 0,0-1 1,1 1-1,-2 0 0,1-1-9,0 30 224,0-19-131,-1-1-55,0 0 0,-1 0 0,0 0 0,0 0 0,-1 0-1,0 0 1,-1 0 0,0-1 0,-1 0 0,0 0 0,0 0 0,-1 0 0,-6 5-38,-1 3-8,-2-1-1,0-1 1,0 0-1,-2-1 1,1-1 0,-7 3 8,23-16 6,0 0 0,0 0 0,0 0 0,0 0 0,0 0 0,0 0 0,0 0 0,-1 1 0,1-1 1,0 0-1,0 0 0,0 0 0,0 0 0,0 0 0,0 0 0,0 0 0,0 0 0,0 0 0,0 0 1,0 0-1,0 0 0,0 1 0,0-1 0,0 0 0,0 0 0,0 0 0,0 0 0,0 0 0,0 0 1,0 0-1,0 0 0,0 0 0,0 1 0,0-1 0,0 0 0,0 0 0,0 0 0,0 0 0,0 0 1,0 0-1,0 0 0,0 0 0,0 0 0,0 1 0,0-1 0,0 0 0,0 0 0,0 0 0,0 0 1,0 0-1,0 0 0,0 0 0,1 0 0,-1 0 0,0 0 0,0 0 0,0 0 0,0 0 0,0 0 1,0 0-1,0 0 0,0 0 0,0 0 0,1 0 0,-1 0 0,0 0 0,0 0 0,0 0 0,0 0-6,13 3 134,15-2-52,220-19 611,-119 8-3191,-162 10-268,-7 0-2725</inkml:trace>
  <inkml:trace contextRef="#ctx0" brushRef="#br0" timeOffset="2978.297">521 45 128,'0'0'1914,"0"0"-875,0 0-542,0 0-133,0 0 139,0 0 106,-2-7 120,-6-23 123,6 23 116,2 7 128,0 0 16,0 0-215,0 0-217,0 0-93,0 0-5,0 0-478,-1 0 0,1 1-1,-1-1 1,0 0 0,1 1-1,-1-1 1,1 0 0,-1 1-1,1-1 1,-1 1 0,1-1-1,-1 1 1,1-1 0,0 1 0,-1-1-1,1 1 1,0-1 0,-1 1-1,1 0 1,0-1 0,0 1-1,0-1 1,-1 1 0,1 0-1,0-1 1,0 1 0,0 0-1,0-1 1,0 1 0,0 0-104,-1 25 729,1-22-781,0 1198 3207,0-1200-3315,0-2-72,0 0-35,0 0-89,0 0-92,4-12-3242,-4-24-1083,0 16-1360</inkml:trace>
  <inkml:trace contextRef="#ctx0" brushRef="#br0" timeOffset="3958.763">1951 229 2697,'0'0'2215,"0"0"-614,0 0-423,0 0-242,0 0-257,0 0-94,0-6-22,0-17 55,0 18 41,0 5-101,0 0-106,0 0-68,0 0-5,0 0-17,0 0-38,0 0 6,0 0 44,0 10 529,-4 30-80,1-1 1,3 0 0,2 14-824,-1 21 771,1 408 1114,0-20-5021,-2-465 2963,0-17-1219,0 0-1,-1 0 1,-2 0-1,-1-5 1393,-7-17-6092</inkml:trace>
  <inkml:trace contextRef="#ctx0" brushRef="#br0" timeOffset="5387.347">664 296 2969,'0'0'2232,"0"0"-430,0 0-192,0 0-182,0 0-276,0 0-288,23 0 1942,-12 0-2459,-1 0 0,1-1-1,-1-1 1,0 1 0,0-2 0,0 0-1,0 0 1,0 0 0,-1-1 0,1-1-1,-1 0 1,3-2-347,2-1 105,1 0 1,0 2-1,1-1 1,-1 2-1,1 0 0,0 1 1,8-1-106,10 1 128,0 0 0,1 3 0,2 0-128,-7 2 119,-7 0-11,1-1 0,0-1-1,0-1 1,-1-1-1,1-1 1,-1-1-1,0-1 1,1-1-108,-4 1 26,1 1 0,0 0 1,0 1-1,0 2 0,1 0 1,-1 1-1,5 1-26,-24 0 8,1 0 0,-1-1 0,0 1 1,0-1-1,0 0 0,0 1 0,0-1 0,0 0 0,0 0 1,2-2-9,16-5 69,-6 6 40,-15-3 153,-18-10 325,10 10-459,-7-9-158,-1 0 0,0 1-1,-1 2 1,-1-1 0,0 2-1,0 1 1,-1 0 0,-15-3 30,35 12-88,0 0 0,-1 0 0,1 0 0,-1 0 1,1 0-1,0 0 0,-1 0 0,1 0 0,-1 1 0,1-1 1,0 0-1,-1 0 0,1 1 0,0-1 0,-1 0 0,1 0 0,0 1 1,0-1-1,-1 0 0,1 1 0,0-1 0,0 0 0,-1 1 1,1-1-1,0 0 0,0 1 0,0-1 0,0 1 0,0-1 1,0 0-1,0 1 0,-1-1 0,1 1 0,0-1 0,0 0 0,0 1 1,1 0 87,-4 24-1089,3-17 364,-4 72-6139,0-42-448</inkml:trace>
  <inkml:trace contextRef="#ctx0" brushRef="#br0" timeOffset="6886.331">200 1754 2457,'0'0'489,"0"0"-118,0 0 241,0 0 161,0 0 194,0 0 288,-10-6 123,-83-36 2804,82 38-4131,-1-1 0,1-1 0,0 0 0,-1-1-51,9 4 23,-1 0 0,0 0 0,1 0 0,0 0 1,0 0-1,0 0 0,0-1 0,0 0 1,1 1-1,0-1 0,0 0 0,0 0 0,-1-1-23,5-3 5256,5 3-3666,13-2-2427,-15 5 1447,161-48 904,-114 35-1266,1 2-1,0 2 1,6 2-248,164-14 346,-146 17-80,11 0-50,-31 3 212,28-6-428,62-16 407,163-22 760,130-10-690,-96 23-261,-244 26-173,0 5-1,21 5-42,1 0 27,-96-1-20,1 1 0,16 5-7,-17-3 6,1-1-1,16 0-5,-41-3 0,7 6 0,-5-5-1,-6 25-4144,-1-22 3401,0-1-1,0 1 1,0-1-1,0 1 0,-1-1 1,1 0-1,-1-1 1,0 1-1,0-1 1,-3 2 744,-25 13-7877</inkml:trace>
  <inkml:trace contextRef="#ctx0" brushRef="#br0" timeOffset="9390.952">664 2015 1200,'0'0'1675,"0"0"-456,0 0-331,0 0-193,0 0-223,0 0-262,0-9-137,-1-30-56,1 37-31,0 1 0,-1 0 0,1-1 0,0 1 0,-1 0 0,1 0 0,-1 0-1,1-1 1,-1 1 0,0 0 0,1 0 0,-1 0 0,0 0 0,0 0 0,0 0 0,0 0-1,0 0 1,0 0 0,0 1 0,0-1 0,0 0 0,0 1 0,0-1 0,-1 0-1,1 1 1,0 0 0,0-1 0,-1 1 0,1 0 0,0-1 0,-1 1 0,1 0 0,0 0-1,0 0 1,-1 0 0,1 0 0,0 1 0,-1-1 14,-16-3-3020,17 2 3579,0 0 1,1 1 0,-1-1 0,0 1-1,0-1 1,0 1 0,0-1 0,0 1-1,0 0 1,0-1 0,0 1 0,0 0-1,0 0 1,0 0 0,0 0 0,0 0-1,0 0 1,0 0 0,-1 0-560,-23 10 2438,-17 23-4010,39-30 2296,-2 1-659,3-2-36,0-1 0,0 1 0,0 0 0,0-1 0,0 1 0,1 0 0,-1 0 0,0 0 0,1 0 0,0 1 0,0-1 0,-1 0 0,1 1 0,0-1 0,1 1 0,-1-1 0,0 1 0,1 0-29,1-2 25,0 1 0,1 0 0,-1 0 0,1 0 0,0 0 0,-1-1 0,1 1 0,0-1 0,0 0 0,0 1 0,0-1 0,0 0 0,0 0 0,1 0 0,-1 0 0,0-1 0,0 1 0,2 0-25,11 5 184,13 13-50,-1 1-1,12 13-133,-38-32 10,0 0 0,0 0 1,0 1-1,-1-1 0,1 1 0,0-1 0,-1 1 0,1-1 0,-1 1 0,0-1 1,1 1-1,-1-1 0,0 1 0,0-1 0,0 1 0,0-1 0,0 1 0,0-1 0,-1 1 1,1 0-1,-1-1 0,1 1 0,-1-1-10,1 1 14,-1 1 0,0-1 0,1 0 1,-1 0-1,0 0 0,0 0 0,-1 0 0,1 0 1,0 0-1,-1 0 0,1 0 0,-1-1 0,0 1 0,1-1 1,-2 2-15,-8 2-6,-2 3-32,0-1-1,-1-1 0,1 0 1,-2-1-1,-10 3 39,31-7-3984,39 0 801,-29-1 266</inkml:trace>
  <inkml:trace contextRef="#ctx0" brushRef="#br0" timeOffset="9787.082">985 1930 3593,'0'0'2696,"0"0"-1046,0 0-254,0 0-137,0 0-220,0 0-200,0 8-171,0 84 1939,0-48-2686,0-40-2516,0-19-2544,0-2 478</inkml:trace>
  <inkml:trace contextRef="#ctx0" brushRef="#br0" timeOffset="10118.874">985 1930 6529</inkml:trace>
  <inkml:trace contextRef="#ctx0" brushRef="#br0" timeOffset="10435.384">985 1930 6529,'-2'-83'738,"1"2"352,0 1 5715,1 63-5988,0 17-809,0 0 8,0 0 32,0 0 11,0 0 2,-8 33 305,5-31-1148,3 0-2961,0-2-483</inkml:trace>
  <inkml:trace contextRef="#ctx0" brushRef="#br0" timeOffset="11261.758">1340 1835 5537,'0'0'1575,"0"0"-187,0 0-159,0 0-161,0 0-82,0 0-149,0 0-174,0 4-158,-1 23-70,-1 0-1,-1 1 1,-1-1 0,-1 0-1,-2-1 1,0 1-1,-9 17-434,10-33 135,5-11 104,3-21 236,-1 11-398,1 3-77,-1 1 0,1-1 0,1 1 0,-1-1 0,1 1 0,0 0 0,1 0 0,1-3 0,37-49 0,-23 32 0,-5 6 0,-4 4 3,1 1-1,0 0 0,1 1 0,1 0 0,0 1 1,1 0-1,2 0-2,-15 12 19,0 0 0,1 1 0,-1-1 0,0 1 0,1-1 0,-1 1 1,1 0-1,-1-1 0,1 1 0,-1 0 0,1 0 0,-1 0 0,1 0 0,-1 0 0,1 1 1,-1-1-1,0 0 0,1 1 0,-1-1 0,1 1 0,-1-1 0,0 1 0,1 0 0,-1-1 0,0 1 1,0 0-1,1 0 0,-1 0 0,0 0 0,0 0 0,0 0 0,0 0 0,0 0 0,-1 1 1,1-1-1,0 0 0,-1 1 0,1 0-19,5 7 162,0 1 0,-2 0-1,1 0 1,1 6-162,-6-15 14,6 16 40,-1 1 0,-1 0 0,-1 0 0,-1 0 0,0 0 0,-1 1 0,-1-1 0,-1 0 0,0 0 0,-2 5-54,-11 25-16,14-47 8,0-1-5,0 0-3,0 0-27,0 0 7,0 0 65,0 0-13,0 0-1,0 0 20,0 0-23,0 0-40,0 0-103,0 0-96,0 0-241,0 0-531,12-1-3302,2-6 372,-2-9-3301</inkml:trace>
  <inkml:trace contextRef="#ctx0" brushRef="#br0" timeOffset="12100.833">2019 1536 6177,'0'0'2074,"0"0"-688,0 0-305,0 0-241,0 0-90,0 0 17,5-1-43,38-6 219,0 2 1,0 2-1,34 2-943,-75 1 13,-1 1 1,1-1-1,0 0 0,0 1 1,-1-1-1,1 1 0,0-1 1,-1 1-1,1 0 0,-1-1 1,1 1-1,-1 0 0,1 0 1,-1 0-1,1 0 0,-1 1 1,0-1-1,0 0 0,1 1 1,-1-1-1,0 0 1,0 1-1,-1-1 0,1 1 1,0 0-1,0-1 0,-1 1 1,1 0-1,-1-1 0,1 1 1,-1 0-1,0 1-13,2 9 102,-1 0 0,0 0 1,-1 0-1,-1 8-102,1-2 109,-1-7-78,0 1 0,-1-1 1,0 0-1,-1 0 0,0 0 0,-1 0 0,0 0 0,-1-1 0,0 1 0,-1-1 0,-4 6-31,2-4-3,-1 0 1,0 0-1,-1-1 1,0 0-1,0-1 1,-1 0-1,-1-1 1,0 0-1,-1 0 3,11-8 3,1 0 1,-1 0 1,0 0-1,1 0 0,-1-1 0,0 1 0,0 0 1,0-1-1,0 1 0,1-1 0,-1 1 0,0-1 1,-2 0-5,4 0-6,0 0-35,0 0-1,3 0 41,0 0-1,1-1 1,-1 0-1,1 1 1,-1-1-1,0 0 1,0 0-1,1-1 2,-4 2 0,18-7 45,-7 3-29,1 0 0,-1 0 0,1 1 0,0 0 1,0 1-1,0 0 0,0 1 0,1 1-16,-1-1 9,-8 1-9,0 0-1,0 0 1,0 0 0,0 0-1,0 1 1,0 0 0,0-1-1,0 1 1,1 1 0,-4-1 7,1 0-1,-1 0 1,1 1 0,-1-1-1,1 0 1,-1 1-1,0-1 1,0 1 0,0-1-1,0 1 1,0 0 0,0-1-1,0 1 1,0 0-1,-1 0 1,1-1 0,-1 1-1,1 0 1,-1 0 0,0 0-1,1 0 1,-1 1-7,1 10 64,0 0 0,-1 1 1,0-1-1,-1 0 0,0 0 1,-1 0-1,0 0 0,-1 0 0,-1 0 1,0 0-1,-1-1 0,0 0 1,-6 10-65,7-15-29,-1 0 0,1-1 0,-1 0 1,0 0-1,-1 0 0,0 0 0,1-1 1,-2 0-1,1 0 0,0 0 0,-1-1 1,0 0-1,0-1 0,-1 1 0,1-1 1,0-1-1,-1 1 0,0-1 1,0-1-1,1 1 0,-1-1 0,0-1 1,-6 1 28,-7-5-1565,17-4-128,14-6 410,38-22-3369,-25 16 203</inkml:trace>
  <inkml:trace contextRef="#ctx0" brushRef="#br0" timeOffset="12620.56">2566 1713 3745,'0'0'2790,"0"0"-761,0 0-173,0 0-285,0 0-423,0 0-236,-1 20-138,0 2-559,-1 18 301,-2 0 1,-3 3-517,3-11 339,0 1 1,2-1-1,2 0 1,1 1-1,1 3-339,-1-35 8,-1 1-1,1-1 0,-1 1 0,1-1 1,-1 1-1,1-1 0,0 1 0,0-1 0,0 0 1,0 1-1,0-1 0,0 0 0,0 0 0,0 0 1,0 0-1,0 0 0,1 0 0,-1 0 1,0 0-1,1 0 0,-1-1 0,1 1 0,-1-1 1,1 1-1,-1-1 0,1 1 0,-1-1 1,1 0-1,-1 0 0,1 0-7,10 2 33,-1-1 0,1-1 0,-1 0 0,2-1-33,3 1 14,-10-1-12,0 1-1,0-1 1,0-1-1,-1 1 1,1-1-1,0 0 1,-1-1-1,1 1 1,-1-1-1,0 0 0,0 0 1,0-1-1,0 1 1,-1-1-1,1 0 1,-1-1-1,0 1 1,0-1-1,2-3-1,8-11-62,-2 0 0,0 0-1,-1-1 1,4-13 62,-8 14-75,0 0 1,-1-1-1,-1 1 1,-1-1-1,-1 0 0,0-1 1,-2 1-1,0 0 1,-1-1-1,-1 1 1,-2-4 74,2 18-22,0-1 1,0 1 0,-1-1 0,0 1-1,0-1 1,-1 1 0,0 0 0,0 0-1,0 0 1,-1 1 0,0-1 0,0 1 0,0 0-1,-1 0 1,1 0 0,-1 1 0,0-1-1,-1 1 1,1 1 0,-1-1 0,0 1-1,0 0 1,0 0 21,-5-2-73,1 1 0,-1 0 0,0 1 1,0 0-1,-1 1 0,1 0 0,-1 0 0,1 2 0,-1-1 0,1 2 0,-1-1 0,1 2 0,-1-1 73,6 1-14,1-1 0,-1 1 0,1 1 0,0-1 0,-1 1 0,1 0 0,0 0 0,0 0-1,1 0 1,-1 1 0,1 0 0,0 0 0,0 0 0,0 1 0,0-1 0,1 1 0,0 0 0,0 0-1,0 0 1,1 0 0,-1 1 0,1-1 0,0 1 0,1-1 0,-1 4 14,-3 10-94,2 0 1,0 1-1,1-1 1,1 1-1,0-1 1,3 20 93,-2-34-193,1 0 1,-1-1-1,1 1 0,0-1 1,0 1-1,0-1 0,1 1 1,-1-1-1,1 0 1,0 0-1,1 1 0,-1-2 1,1 1-1,-1 0 0,1 0 1,1 0 192,19 9-4130</inkml:trace>
  <inkml:trace contextRef="#ctx0" brushRef="#br0" timeOffset="13253.633">3208 1214 6425,'0'0'2118,"0"0"-393,0 0-293,0 0-351,0 0-120,0 0-123,24 0 1687,24 0-1649,0-2-1,28-5-875,-33 2-127,0 2 0,37 2 127,-47 2-566,-32-1 168,-1 0-286,0 0-509,0 0-444,0 0-604,-1 0-1814,-5 0-1901</inkml:trace>
  <inkml:trace contextRef="#ctx0" brushRef="#br0" timeOffset="13677.971">3250 1394 5009,'0'0'2827,"0"0"-1156,0 0-280,0 0-233,0 0-166,0 0-77,0 0-202,0 0-230,0 0-204,0 0-119,0 0 5,12 0 290,179 10 821,-132-11-1153,-28-1-159,1 2-1,-1 2 1,16 2 36,-9 6-974,-38-10 593,0 0-207,0-21-2769,-4-2-1321</inkml:trace>
  <inkml:trace contextRef="#ctx0" brushRef="#br0" timeOffset="14379.434">3091 986 4489,'0'0'3674,"0"0"-2092,0 0-506,0 0-162,0 0-165,0 0-92,6-2-24,2-3-346,1 0 1,-1-1 0,0 1-1,-1-1 1,1-1-1,-1 0 1,-1 0 0,1 0-1,2-5-287,-3 4 152,1-1-1,1 2 1,-1-1-1,1 1 1,0 0-1,1 0 1,0 1-1,0 0 1,0 1-1,1 0-151,-8 4 21,1 0 0,-1 0 0,0 1-1,1-1 1,-1 1 0,0-1 0,1 1 0,-1 0 0,1 0-1,-1 0 1,1 0 0,-1 1 0,0-1 0,1 1 0,-1-1-1,0 1 1,1 0 0,-1 0 0,0 0 0,0 0-1,0 0 1,0 1 0,0-1 0,2 2-21,3 3 70,0 1 1,-1 1-1,0-1 1,0 1-1,4 7-70,-6-8 35,0-1 0,1 0 0,-1 0 0,2 0 0,-1 0 0,3 1-35,-5-6 3,0 0 1,0 0 0,0-1-1,0 1 1,0-1 0,1 0-1,-1 0 1,0 0 0,0 0-1,0-1 1,0 1 0,0-1-1,0 0 1,0 0-1,0 0 1,0 0 0,0 0-1,-1-1 1,2 0-4,6-6 29,-1 1-1,0-2 0,-1 0 1,7-8-29,-8 9 0,-1 0 0,1 1 0,1-1 0,0 1 0,0 1-1,0 0 1,8-5 0,-15 10-50,0 1-1,0-1 0,0 1 0,0-1 1,0 1-1,0-1 0,0 1 1,0-1-1,0 1 0,0 0 0,0 0 1,0-1-1,0 1 0,0 0 0,1 0 1,-1 0-1,0 0 0,0 1 0,0-1 1,0 0-1,0 0 0,0 1 1,0-1-1,0 0 0,0 1 0,0-1 1,0 1-1,0-1 0,0 1 0,0 0 1,0-1-1,0 1 0,0 0 0,-1 0 1,1 0-1,0-1 0,-1 1 0,1 0 52,1 4-581,0-1 0,0 1 0,-1 0 1,0 0-1,0-1 0,0 1 0,0 3 580,0-4-466,3 18-5770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8:28.413"/>
    </inkml:context>
    <inkml:brush xml:id="br0">
      <inkml:brushProperty name="width" value="0.05" units="cm"/>
      <inkml:brushProperty name="height" value="0.05" units="cm"/>
    </inkml:brush>
  </inkml:definitions>
  <inkml:trace contextRef="#ctx0" brushRef="#br0">181 1587 936,'0'0'832,"0"0"-536,0 0-296,0 0-1776</inkml:trace>
  <inkml:trace contextRef="#ctx0" brushRef="#br0" timeOffset="-4750.93">170 279 4297,'0'0'1922,"0"0"-210,0 0-90,0 0-310,0 0-185,0 0-82,4-14 2999,-4 135-3821,-1 148-139,0-253-60,0 0 0,-1 0 0,-1 0 0,0 0 0,-2 0 0,1-1 0,-2 0 0,0 0 0,-7 12-24,13-37-1474,0-1 0,1 1 0,1 0 0,-1 0 0,2-1 1474,4-12-5417</inkml:trace>
  <inkml:trace contextRef="#ctx0" brushRef="#br0" timeOffset="-3933.434">698 255 4121,'0'0'2895,"0"0"-749,0 0-554,0 0-513,0 0-325,0 0-57,0-10-6,0-32-46,-1 40-579,1 1 0,0 0-1,-1-1 1,1 1-1,-1 0 1,1-1-1,-1 1 1,0 0-1,1 0 1,-1-1-1,0 1 1,0 0 0,0 0-1,0 0 1,0 0-1,0 0 1,0 0-1,0 0 1,0 1-1,-1-1 1,1 0-1,0 1 1,-1-1 0,1 1-1,0-1 1,-1 1-1,1-1 1,0 1-1,-1 0 1,1 0-1,-1 0 1,1 0-1,-1 0-65,-1-1 41,0 1-1,-1 0 1,1 0-1,0 0 1,0 1-1,0-1 0,0 1 1,-1 0-1,1 0 1,0 0-1,0 0 1,0 0-1,-1 1-40,-3 5-23,0 0 1,0 1-1,1-1 0,0 1 1,0 1-1,1-1 1,0 1-1,-3 8 23,1-3-21,1 0-1,1 1 1,0 0-1,1 0 1,-1 10 21,4-21-25,1 0-1,-1 0 1,1 1 0,0-1-1,0 0 1,0 0 0,0 0-1,1 1 1,0-1 0,0 1 25,0-4-10,-1 0 0,1 1 0,0-1 0,0 0 1,0 0-1,0 0 0,0 0 0,0 0 0,0 0 1,1 0-1,-1 0 0,0-1 0,0 1 0,1 0 0,-1-1 1,0 1-1,1-1 0,-1 1 0,1-1 0,-1 0 1,1 1-1,-1-1 0,1 0 0,-1 0 0,1 0 0,-1 0 1,0 0-1,1-1 10,2 2-20,0-1 0,1 0-1,-1-1 1,0 1 0,0-1 0,0 0 0,0 0 0,0 0-1,0 0 1,0-1 0,-1 1 0,1-1 20,1-2-15,-1 1 0,-1-1 1,1 1-1,0-1 0,-1 0 0,0-1 1,0 1-1,0 0 0,0-2 15,5-6-91,0-1 0,-1 0 0,5-13 91,-12 26 6,0 0 0,0-1 1,1 1-1,-1-1 1,0 1-1,1 0 0,-1-1 1,0 1-1,1 0 1,-1 0-1,1-1 0,-1 1 1,0 0-1,1 0 0,-1-1 1,1 1-1,-1 0 1,1 0-1,-1 0 0,1 0 1,-1 0-1,1 0 1,-1 0-1,1 0 0,-1 0 1,0 0-1,1 0 0,-1 0 1,1 0-1,-1 0 1,1 0-1,-1 1 0,1-1 1,-1 0-1,1 0 1,-1 0-1,0 1 0,1-1 1,-1 0-1,0 1 0,1-1 1,-1 0-1,1 1 1,-1-1-1,0 0 0,1 1-6,16 16 85,-15-12-45,-1 0-1,0 0 0,1 0 1,-2 0-1,1 0 0,-1 1 0,0-1 1,0 0-1,0 0 0,-1 0 0,0 2-39,0 12 11,-1 45 54,-11 57-65,-1 19-1,13-38-1112,1-102 453,0 0-81,0 0 31,5-17-2739,2 7-15</inkml:trace>
  <inkml:trace contextRef="#ctx0" brushRef="#br0" timeOffset="-3077.758">1147 221 6025,'0'0'1562,"0"0"-418,0 0-296,0 0-245,0 0-139,0 0-78,-1 8-74,-6 9-179,0 0-1,-1 0 1,-1-1 0,0 0 0,-2 0 0,-6 7-133,3-4 127,1 2 0,1-1 0,0 2 0,-7 18-127,13-18 46,2 0-1,0 0 1,1 0-1,0 1 0,2 0 1,1-1-1,2 6-45,-2 8 66,0-33-47,1 0 0,-1 1-1,1-1 1,0 1 0,-1-1-1,2 0 1,-1 1-1,0-1 1,1 0 0,-1 0-1,1 0 1,0 0-1,0 0 1,0-1 0,1 1-1,-1-1 1,1 1 0,-1-1-1,1 0 1,0 0-1,0 0 1,0 0 0,0 0-1,0-1 1,0 1-1,0-1 1,0 0 0,1 0-1,2 0-18,6 3 52,1-1-1,-1-1 1,1-1-1,0 1 1,0-2-1,0 0 1,6-1-52,-15 0 12,-1 0 0,1 0 0,0 0 0,-1 0 0,1-1 0,-1 0 1,1 1-1,-1-1 0,0-1 0,0 1 0,0 0 0,0-1 0,0 1 1,0-1-1,0-1-12,39-51 30,-31 40-21,-7 9 60,-1 0 1,1 0-1,-1 0 0,0 0 1,-1-1-1,1 1 0,-1-1 1,0 0-1,0-4-69,-2 8 18,1 0 0,-1 0 0,0 1-1,0-1 1,0 0 0,0 0 0,0 1 0,-1-1 0,1 0-1,-1 1 1,0-1 0,0 0 0,0 1 0,0-1-1,0 1 1,-1-1 0,1 1 0,-1 0 0,1 0-1,-1 0 1,0 0 0,0 0 0,0 0 0,0 0 0,-1 0-18,-2-2-54,-1 1 0,1 0 0,-1 0 1,0 0-1,0 1 0,-1 0 1,1 0-1,0 1 0,-1 0 0,1 0 1,-3 0 53,6 0-29,-1 1 0,0 0 0,1 1 1,-1-1-1,1 0 0,-1 1 0,0 0 0,1 0 1,-1 0-1,1 0 0,-1 1 0,1-1 0,0 1 0,0 0 1,0 0-1,0 0 0,0 0 0,0 0 0,0 1 1,-1 1 28,-11 15-22,1 0 1,1 0-1,-9 17 22,17-26-9,1-1 0,0 1 0,0-1 0,1 1-1,0 0 1,0 1 0,2-1 0,-1 0 0,0 11 9,6-20-416,-1-1 0,1 1 0,-1 0 0,1-1 0,-1 0 0,1 0 0,-1 0-1,1 0 1,1 0 416,-1-1-2196,5 1-3558</inkml:trace>
  <inkml:trace contextRef="#ctx0" brushRef="#br0" timeOffset="-2499.909">1581 792 7498,'0'0'2127,"0"0"-770,0 0-260,0 0-377,0 0-263,0 0-69,0 0-89,-15-18-135,13 11-214,0-1 0,0 1-1,0 0 1,1-1 0,0 0 0,0-6 50,0 13-74,-1 1 17,0 2 131,0 0-1,0 1 1,1-1 0,-1 1 0,0-1-1,1 1 1,0-1 0,0 1-1,0 0 1,0 0 0,0-1 0,0 1-1,1 0 1,-1 2-74,-4 17 595,3-34-330,2 7-466,0 0 0,0 1 0,1-1-1,-1 1 1,1 0 0,0-1 0,0 1 0,2-4 201,0 42-1162,-2-12 1107,1 8-152,-5-13-2746,-1-15-1803</inkml:trace>
  <inkml:trace contextRef="#ctx0" brushRef="#br0" timeOffset="-1879.157">1778 208 7218,'0'0'2205,"0"0"-924,0 0-241,0 0-229,0 0-91,0 0-25,4-5-99,11-13-152,-13 17-370,0 0 0,0 0-1,0 0 1,0 0 0,1 0 0,-1 0 0,0 1 0,0-1 0,1 1 0,-1-1-1,0 1 1,1 0 0,-1 0 0,0 0 0,3 1-74,6-2 180,24-3 188,-1 1 0,25 1-368,-55 2 1,0 1-1,0 0 1,0 0-1,-1 0 1,1 0-1,0 0 0,-1 1 1,1-1-1,0 1 1,-1 0-1,0 0 1,1 0-1,-1 1 1,0-1-1,0 1 1,-1 0-1,1 0 0,0 0 1,-1 0-1,0 0 1,0 0-1,0 1 1,0-1-1,0 1 1,-1-1-1,1 1 1,-1 0-1,4 9-17,-1-1 1,-1 1 0,0 0 0,-1 0-1,0 1 1,-1-1 0,0 8 16,-1 4-14,1-11 10,0 0 0,-1 0 0,-1 0 0,0 0 0,-1 0 0,-1-1 0,0 1 0,-1-1 0,0 1 1,-1-1-1,-1 1 4,-4 3-72,0-1 1,-1 0 0,-7 7 71,14-18-18,0-1 0,0 1 0,-1-1-1,1 0 1,-1 0 0,0 0 0,0 0 0,0-1 0,-1 0 0,1 0-1,-1-1 1,0 1 0,0-1 18,2-2-16,3 0 2,11-1 9,-1-1 0,0 0 0,1-1 0,-1 0 0,0 0 0,0-1 0,8-4 5,14-6 16,-8 6-274,0 1 1,1 1-1,0 1 1,0 2-1,0 0 0,0 1 1,21 2 257,-38 0-1994,-6 3-1736</inkml:trace>
  <inkml:trace contextRef="#ctx0" brushRef="#br0" timeOffset="-507.325">15 1149 1384,'0'0'463,"0"0"-103,0 0 334,0 0 131,0 0 154,0 0 305,-2-10 179,-2-2-963,2 8-220,0 0 1,1 0-1,0 0 0,0-1 0,0 1 1,1 0-1,-1-1 0,1-3-280,0 7 1127,0 1-96,0 0-29,0 0-36,0 0-136,0 0-147,0 0-36,0 0 10,95-13 2678,212 20-1684,-230-5-1560,307 0 435,-201-3-153,-153-1-348,1-2-1,-1-1 1,0-1 0,0-1-1,4-4-24,71-15 106,56-9 459,-92 18-389,1 2 1,0 4 0,1 3-1,21 2-176,30 7 690,49 10-690,-81-5 326,0-3 1,43-8-327,-38-4 66,-85 7 605,-2 1-2549,0 0-6553,-11 1 3505</inkml:trace>
  <inkml:trace contextRef="#ctx0" brushRef="#br0" timeOffset="625.705">181 1587 3273,'145'-130'1956,"-116"104"-293,-37 24 4865,-11 8-4211,-11 12-2432,7-2 459,0 1 0,2 1 0,-15 15-344,26-23 92,1 1 0,0 0 0,1 0 0,0 1 0,0 0 0,2 0 0,-1 0 0,-1 8-92,8-19 5,-1 1 0,1-1 1,-1 1-1,1-1 0,0 0 0,0 1 0,0-1 0,0 1 0,0-1 0,0 0 0,0 1 0,0-1 0,0 1 0,1-1 0,-1 0 0,1 1 0,-1-1 0,1 0 0,-1 1 0,1-1 1,0 0-1,0 0 0,-1 1 0,1-1 0,0 0 0,0 0 0,0 0 0,0 0 0,0 0 0,1-1 0,-1 1 0,0 0-5,6 3 44,1 0 0,-1 0 0,0-1 0,1 0 0,4 0-44,-4 0 8,48 12 52,-39-11-43,1 0 0,-1 2-1,5 2-16,-21-7 12,0-1 0,0 1 0,0-1-1,-1 1 1,1 0 0,0 0-1,-1-1 1,1 1 0,-1 0 0,1 0-1,-1 0 1,1-1 0,-1 1-1,1 0 1,-1 0 0,0 0 0,1 0-1,-1 0 1,0 0 0,0 0-1,0 0 1,0 0 0,0 0 0,0 0-1,0 0 1,0 0 0,0 0-1,-1 1-11,1 1 58,-1 0 0,0 0 0,0 0 0,0 1 0,0-1 0,0 0-1,-1 0 1,-1 2-58,-6 7 21,-2 0-1,1 0 0,-1-1 0,-1-1 1,0 0-1,0-1 0,-5 3-20,-4 1-350,0-1-1,0-1 1,-1 0-1,-10 2 351,11-9-1074,21-4 1032,-1 0-1,1 0 1,0 0-1,0 0 1,0 0-1,0 0 1,0-1 0,-1 1-1,1 0 1,0 0-1,0 0 1,0 0 0,0-1-1,0 1 1,0 0-1,0 0 1,0 0 0,0 0-1,0-1 1,-1 1-1,1 0 1,0 0-1,0 0 1,0-1 0,0 1-1,0 0 1,0 0-1,0 0 1,0-1 0,1 1-1,-1 0 1,0 0-1,0 0 1,0 0-1,0-1 1,0 1 0,0 0-1,0 0 1,0 0-1,0 0 1,0-1 0,1 1-1,-1 0 1,0 0-1,0 0 1,0 0 0,0 0-1,1 0 43,29-31-1923,42-33-2475,-41 36-767</inkml:trace>
  <inkml:trace contextRef="#ctx0" brushRef="#br0" timeOffset="1008.757">713 1404 6993,'0'0'2598,"0"0"-780,0 0-228,0 0-133,0 0-151,0 0-294,0 26-410,0 140-185,0-161-401,-1 1 0,1-1-1,-1 1 1,-1-1 0,1 1 0,-2 1-16,-4 25-207,7-31-133,0-1-284,0 0-403,0-19-2410,-3-7 321,-1-4-1564</inkml:trace>
  <inkml:trace contextRef="#ctx0" brushRef="#br0" timeOffset="1353.447">698 1101 312,'0'0'9090,"0"0"-7146,0 0-543,0 0-153,0 0-528,0 0-344,0 0-328,30-37-48,-18 37-736,3 0-432,4 0-553,0 0-1407,0 7-2721</inkml:trace>
  <inkml:trace contextRef="#ctx0" brushRef="#br0" timeOffset="1700.914">1027 1465 4137,'0'0'1880,"0"0"-119,0 0-209,0 0-398,0 0-229,0 0-254,0 24-204,0 124 968,0-147-1178,0-1-96,0 0-49,0 0 40,0 0-9,2-2-64,61-81-75,-28 36-216,18-17 212,-43 52-29,15-15-25,-24 26 53,0 0-1,0 0 1,0 0 0,1 0 0,-1 1-1,0-1 1,0 0 0,1 1 0,-1-1-1,0 1 1,1-1 0,-1 1 0,1 0-1,-1 0 1,0-1 0,1 1 0,-1 0-1,1 0 1,-1 0 0,0 1-1,2-1 2,1 7 156,4 112 1814,-7 90-1970,-2-104-884,1-104 96,0-21-5265,0 3-1260</inkml:trace>
  <inkml:trace contextRef="#ctx0" brushRef="#br0" timeOffset="2232.888">691 1213 6433,'0'0'1357,"0"0"-70,0 0-180,0 0-357,0 0-112,0 0-85,5 0-125,-3 0-391,0 0-1,0 1 1,1-1 0,-1 0-1,0 1 1,0-1-1,0 1 1,0 0-1,0-1 1,0 1-1,0 0 1,0 0 0,0 1-1,0-1 1,0 0-1,-1 1 1,1-1-1,0 1 1,-1-1-1,1 1 1,-1 0 0,1 1-37,-1-2 2,-1-1 1,0 1 0,1-1 0,-1 1-1,1 0 1,-1-1 0,1 1 0,-1-1-1,1 0 1,-1 1 0,1-1 0,-1 1-1,1-1 1,0 0 0,-1 1 0,1-1-1,0 0 1,-1 0 0,1 0 0,0 1-1,-1-1 1,1 0 0,0 0 0,-1 0-1,1 0 1,0 0 0,-1 0 0,1 0-1,0 0 1,0-1 0,-1 1 0,1 0-1,-1 0 1,1 0 0,0-1 0,-1 1 0,1 0-1,0-1 1,-1 1-3,18-23 27,-12 14-88,-5 44-2833,-1-23 527</inkml:trace>
  <inkml:trace contextRef="#ctx0" brushRef="#br0" timeOffset="2957.763">1846 1359 5353,'0'0'3576,"0"0"-1795,0 0-519,0 0-401,0 0-320,0 0-101,0 5-106,0 80 560,2-3-451,-4 0 0,-3-1-1,-5 4-442,3-15-38,6-40-2348,1-32 2085,1-1-1,0 0 1,-1 1 0,1-1 0,0 1 0,0-1 0,1 1 0,-1 0 0,0 0 0,1-1-1,-1 1 302,2-2-875,8-14-3850</inkml:trace>
  <inkml:trace contextRef="#ctx0" brushRef="#br0" timeOffset="3473.002">2072 1451 328,'0'0'7796,"0"0"-4846,0 0-1732,0 0-477,0 0-379,0 0-135,0 15-14,-1 37-80,-1 11 510,3 0 0,2 6-643,-2-65 21,1 1-1,-1-1 1,0 1 0,1-1 0,0 0-1,0 0 1,0 0 0,1 0-1,-1 0 1,1 0 0,0 0 0,0-1-1,0 0 1,1 1 0,-1-1-1,1 0 1,0-1 0,0 1 0,0-1-1,0 0 1,0 0 0,0 0 0,2 0-21,3 2 3,0-1-1,0 0 1,0-1 0,0 0 0,1 0 0,-1-1 0,1 0 0,-1-1 0,1 0 0,-1-1 0,2 0-3,-7 0 2,-1 0 0,0-1 0,1 1 0,-1-1 0,0 0 0,0 0 0,0 0 0,0 0 0,0 0 0,0-1 0,-1 1 0,1-1 0,-1 0 0,0 1 0,0-1 0,0-1 0,0 1 0,0 0 0,0-1-2,5-10 9,-1 0 0,0 0-1,4-15-8,-5 7-2,-1-1-1,-1 0 1,-1 0 0,0 0-1,-3-21 3,1 32-1,0 8-28,0 0 1,0 0-1,0 0 0,-1 0 0,0-1 0,0 1 1,0 0-1,0 0 0,-1 0 0,1 1 1,-1-1-1,0 0 0,0 1 0,0-1 1,-1 1-1,1-1 0,-1 1 0,0 0 0,0 0 1,0 0-1,0 1 0,-1-1 0,1 1 1,-1 0-1,1-1 0,-1 2 0,0-1 1,0 0-1,0 1 0,0 0 0,0 0 0,0 0 1,0 0-1,0 1 0,-4-1 29,-3 0-394,0 1-1,0 0 0,0 0 1,0 1-1,-7 1 395,15-1-241,-1 1 1,1-1-1,-1 0 0,1 1 1,-1 0-1,1 0 0,0 0 0,0 0 1,0 0-1,0 0 0,0 1 0,0 0 1,1-1-1,-1 1 0,1 0 1,0 0-1,-1 3 241,-9 17-2334,4-2-369</inkml:trace>
  <inkml:trace contextRef="#ctx0" brushRef="#br0" timeOffset="4326.108">2895 1247 4961,'0'0'1538,"0"0"-283,0 0 41,0 0-18,0 0-110,0 0-156,-9 0 406,-22 2-1062,0 1 0,0 2 0,-25 7-356,49-11-28,0 1 1,0 1 0,1-1-1,-1 1 1,1 0 0,0 1-1,-1-1 1,1 1-1,1 0 1,-1 1 0,-4 4 27,6-5-7,1 0 1,0 0 0,0 0 0,0 1-1,0-1 1,1 1 0,0 0-1,0-1 1,0 1 0,0 0 0,1 0-1,0 1 1,0-1 0,0 0-1,0 0 1,1 0 0,0 1 6,-4 194 707,9-199-787,0 0 0,0 0 0,0-1 0,0 0 0,0 1 0,0-2 0,4 1 80,-3 0-10,155-14-22,-160 14 32,7 0 11,0 0-1,0 0 0,0 1 1,0 0-1,0 0 0,0 1 1,3 1-11,-9-2 10,0 0 1,0 0-1,0 0 0,0 0 1,0 1-1,-1-1 1,1 0-1,0 1 1,-1 0-1,1-1 0,-1 1 1,0 0-1,1 0 1,-1 0-1,0 0 0,0 0 1,0 0-1,-1 0 1,1 0-1,0 0 0,-1 0 1,1 1-1,-1-1 1,0 0-1,0 0 0,0 1 1,0-1-1,0 2-10,0-2 20,0 1 1,0 0-1,0-1 0,0 1 0,0 0 1,-1-1-1,1 1 0,-1-1 0,0 1 1,0-1-1,0 1 0,0-1 0,0 1 0,0-1 1,-1 0-1,1 0 0,-1 0 0,0 0 1,0 0-1,1 0 0,-1 0 0,0 0 1,0-1-1,-1 1 0,1-1 0,0 1 1,-1-1-1,1 0 0,0 0-20,-31 15-254,0-1 1,-1-2-1,0-1 0,-1-2 0,0-2 1,-8 1 253,-26 7-1741,67-16 1304,-15 4 72,9-4-4415,8 0 183</inkml:trace>
  <inkml:trace contextRef="#ctx0" brushRef="#br0" timeOffset="5468.39">3310 700 16,'0'0'855,"0"0"45,0 0 304,0 0 23,0 0 31,0 0 37,-12-2 2085,6 1 2344,125-1-3785,-18 0-1268,86 10-671,-125 1 59,-31-5-43,0 0-1,19-1-15,-49-3 0,11 1-24,0-1-1,-1 0 1,1-1 0,0 0 0,0 0-1,-1-2 1,1 1 0,-1-1 0,0-1-1,0 0 1,0-1 0,4-2 24,6-7-485,19-12-451,-38 26 526,0-1 0,0 0-1,0 0 1,0 1 0,0-1 0,0 1 0,1-1 0,-1 1 0,0 0 0,0 0 0,1 0 410,-3 1-2881,0 5-2093</inkml:trace>
  <inkml:trace contextRef="#ctx0" brushRef="#br0" timeOffset="6016.452">3465 826 5793,'0'0'1781,"0"0"-206,0 0-236,0 0-351,0 0-181,0 0-110,-6 3 164,6-2 3172,27-2-3528,7 1-238,-1 0 0,1 3 0,0 0 0,14 5-267,96 22-84,2-6 1,1-7 83,-112-15-860,-24-3-1831,0 0-3471,-11 1-108</inkml:trace>
  <inkml:trace contextRef="#ctx0" brushRef="#br0" timeOffset="6649.511">3820 408 4177,'0'0'4279,"0"0"-2509,0 0-806,0 0-143,0 0 25,0 0 91,31 1 2102,-2 6-2063,-21-6-814,0 1 0,-1 0 0,1 0 0,-1 1 0,0 0 0,2 1-162,29 17 133,-1 2-1,-2 1 1,0 2-1,-2 1 0,-1 2 1,-1 1-1,6 9-132,-30-30-7,0-1 0,-1 1-1,0 0 1,0 0 0,-1 1-1,0 0 1,-1 0 0,0 0-1,-1 0 1,0 1 0,0 0 7,-2-3-19,0-1 0,0 1 0,-1-1 0,0 1 0,0 0 0,-1-1 0,1 1 0,-2-1 0,1 0 0,-1 1 0,-1-1 0,1 0 0,-1 0 0,0 0 0,-1 0 0,-1 2 19,-25 34-721,-2-1 0,-32 32 721,33-39-452,1 1 1,2 1 0,-22 37 451,47-64-689,7-7-1351,12-10-581,0-11-1139</inkml:trace>
  <inkml:trace contextRef="#ctx0" brushRef="#br0" timeOffset="7894.191">4529 293 3545,'0'0'2460,"0"0"-623,0 0-337,0 0-309,0 0-228,0 0-138,-4-19 4259,6-6-5252,1 0 0,0 0-1,2 1 1,1 0 0,1 0 0,1 0 0,1 1-1,8-15 169,-11 23-227,-1 5 1021,-4 29-259,-15 279 158,9-212-582,-15 95 486,-8 0-1,-22 62-596,-2 11 797,47-207-717,6-27-4925,-3-20 2074,-4 0-2526</inkml:trace>
  <inkml:trace contextRef="#ctx0" brushRef="#br0" timeOffset="8580.617">4907 633 2697,'0'0'2576,"0"0"-896,0 0-295,0 0-350,0 0-317,0 0-69,13-15-87,2-4-401,-5 6 80,1 1 0,0 0-1,11-9-240,-21 21 528,-1 0 95,0 0-35,0 0-90,-1 8 138,-5 19-463,-1-1 0,-1 0 0,-2 2-173,-16 52 464,4 7 202,-37 166 1558,58-223-2148,1-28-163,0-2-113,0-24-1482,0-43-7810,0 60 4162</inkml:trace>
  <inkml:trace contextRef="#ctx0" brushRef="#br0" timeOffset="8981.261">4748 486 7306,'0'0'1659,"0"0"-447,0 0-200,0 0-234,0 0-96,0 0-8,0 0-599,1-1 0,-1 1-1,0 0 1,1-1 0,-1 1 0,1-1 0,-1 1 0,0 0-1,1-1 1,-1 1 0,1 0 0,-1-1 0,1 1 0,-1 0 0,1 0-1,-1-1 1,1 1 0,0 0 0,-1 0 0,1 0 0,-1 0 0,1 0-1,-1 0 1,1 0-75,136 0 3296,68 0-4579,-204-1 1208,1 1 0,-1 0 0,0 0 1,0 0-1,0 0 0,0 0 0,0 1 1,1-1-1,-1 0 0,0 0 0,0 1 1,0-1-1,0 1 0,0-1 0,0 1 1,0-1-1,0 1 0,0 0 0,0-1 1,0 1-1,0 0 0,-1 0 0,1-1 1,0 1-1,0 0 0,-1 1 75,4 20-6371,-4-16-550</inkml:trace>
  <inkml:trace contextRef="#ctx0" brushRef="#br0" timeOffset="9685.937">5099 959 4425,'0'0'3922,"0"0"-2056,0 0-626,0 0-257,0 0-55,0 0-20,15-7-123,49-21-103,-11 11 537,-34 13-732,12 2 214,-21 2-487,-9 34-119,-1-14-19,1-7-38,-1 0 1,0 0 0,-1 1-1,-1 1-38,1-13 4,1 1 0,0-1 0,-1 1 0,1-1 0,-1 0 0,0 0 0,0 1 0,0-1 0,0 0 0,0 0 0,-1 0 0,1 0 0,-1 0 0,1-1-1,-1 1 1,1 0 0,-1-1 0,0 1 0,0-1 0,0 1 0,0-1 0,0 0 0,0 0 0,-2 1-4,2-2-2,-4 6-39,5-5 15,1-1-10,0 31-130,-3 5 170,3-35-30,0-1-49,137 0 54,-79 0-3762,-57 4-1623,-1 3-1083</inkml:trace>
  <inkml:trace contextRef="#ctx0" brushRef="#br0" timeOffset="10878.268">4846 235 1608,'0'0'3621,"0"0"-1831,0 0-470,0 0-229,0 0-236,0 0 6,0 0-58,0 0-79,0 0-34,0 0 70,0 0 52,-34 0 384,83 1-85,-1 2-1,1 2 1,5 3-1111,-53-8 4,76 18 123,-1 4 1,45 20-128,-109-39 4,-1 0 0,1 0 1,-1-1-1,1-1 0,0 0 0,0 0 1,0-1-1,1-1-4,-3 1-6,-6 0-13,0-1 1,0 1-1,-1-1 1,1 0-1,-1 0 1,1-1-1,-1 1 1,1-1-1,-1 0 1,0 0-1,1 0 1,-1 0-1,0 0 1,1-2 18,-3 3-14,-1 1 4,0 0-12,0 0-26,0 0-4,-10 1 22,7-1-6,1 0 0,-1 1-1,1-1 1,-1 0 0,1 0 0,-1 0-1,1-1 1,0 1 0,-1-1-1,1 1 1,-1-1 0,1 0-1,0 0 1,-1 0 0,1 0-1,0 0 1,0 0 0,0-1-1,0 1 1,0-1 0,0 0-1,0 1 1,1-1 36,-71-113-556,58 90-1114,10 18-804,3 29 675,1-13-336,0-1-1550</inkml:trace>
  <inkml:trace contextRef="#ctx0" brushRef="#br0" timeOffset="11675.211">5752 1 5601,'0'0'2038,"0"0"-440,0 0-217,0 0-278,0 0-245,0 0-153,0 0-94,0 0-51,0 0 43,0 0 24,0 0-62,0 0-66,0 11 258,1 92-111,-1 71-51,-20 172-595,5-239 159,1-10 278,4 0 0,4 24-437,6-95 22,-1 0 0,0 0 0,-3 0 0,-4 22-22,7-44-20,1-4-84,0 0-36,0 0 3,0 0 18,0 0-42,1 20-1399,-1-16 539,0-6 30,-1-41-2595,1 10-873</inkml:trace>
  <inkml:trace contextRef="#ctx0" brushRef="#br0" timeOffset="12201.321">6152 687 1224,'0'0'5511,"0"0"-3395,0 0-1138,0 0-462,0 0-356,0 0-68,0-4 161,0-11 82,0 3 2663,2 12-2912,0-1 0,-1 0 0,1 1 0,0-1 0,-1 1 0,1 0 0,0 0-1,0 0 1,-1-1 0,1 2 0,0-1 0,0 0-86,-1 0 71,220-14 349,-220 14-568,-1 0-94,0 0-341,-1 7-5067,-2-4 409</inkml:trace>
  <inkml:trace contextRef="#ctx0" brushRef="#br0" timeOffset="12569.849">6152 687 6265</inkml:trace>
  <inkml:trace contextRef="#ctx0" brushRef="#br0" timeOffset="12570.849">6152 687 6265,'-100'158'2087,"79"-126"-809,21-32-343,24 0 1858,147 0 671,-56 0-9525,-115 0 2518</inkml:trace>
  <inkml:trace contextRef="#ctx0" brushRef="#br0" timeOffset="13259.62">5945 327 4137,'0'0'2615,"0"0"-746,0 0-380,0 0-311,0 0-337,0 0-159,0 0-137,3 0-115,1-2-263,0 1 0,0-1-1,0 0 1,0 0 0,0 0 0,0-1 0,-1 1 0,1-1 0,-1 0 0,0 0 0,1 0-167,2-3 78,0 1 0,0 0 0,1 1 0,-1 0 1,1 0-1,0 0 0,2 0-78,-5 3 38,0 0 0,0 0-1,0 0 1,0 0 0,0 1 0,0 0 0,0 0 0,1 0 0,-1 0-1,0 1 1,0 0-38,-2-1 18,0 1-1,0-1 1,-1 1-1,1 0 1,0 0-1,0 0 0,-1 0 1,1 0-1,0 0 1,-1 0-1,1 1 1,-1-1-1,0 1 0,1-1 1,-1 1-1,0-1 1,0 1-1,0 0 1,0-1-1,0 1 1,0 0-1,0 2-17,30 102 59,-30-105-72,-1 0 1,0 1-1,1-1 1,-1 0 0,1 0-1,0 0 1,-1 0-1,1 0 1,0 1 0,0-1-1,-1-1 1,1 1-1,0 0 1,0 0-1,0 0 1,0 0 0,0-1-1,0 1 1,0 0-1,1-1 1,-1 1 0,0-1-1,0 1 1,1-1 12,0 0-16,0 1 0,1-1 1,-1-1-1,0 1 0,1 0 1,-1 0-1,0-1 0,0 1 1,1-1-1,-1 0 0,0 0 1,0 0-1,0 0 16,9-5-24,0 0 0,-1-1 0,0-1 1,7-6 23,-12 10 19,12-11-232,26-21 10,-41 34-148,1 1 0,-1 0 0,0 0-1,1 0 1,-1 0 0,1 0 0,-1 0-1,1 1 1,0-1 0,-1 1 0,2-1 351,-1 3-3313,-3 3-2576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9:07.559"/>
    </inkml:context>
    <inkml:brush xml:id="br0">
      <inkml:brushProperty name="width" value="0.05" units="cm"/>
      <inkml:brushProperty name="height" value="0.05" units="cm"/>
    </inkml:brush>
  </inkml:definitions>
  <inkml:trace contextRef="#ctx0" brushRef="#br0">118 63 128,'0'0'2369,"0"0"-793,0 0-660,0 0-170,0 0-57,1-6-173,2-3-211,5-15-119,-5 9 3831,-3 14-3298,0 1-67,0 0-128,0 0-120,0 0-88,0 0-36,0 0-16,0 0 20,0 0 22,0 0-56,0 0-36,0 0-28,0 0 16,0 0 14,0 0-45,0 0-29,0 0 42,0 13 183,2 102 1043,0 58-13,-4-139-1025,-1 1-1,-2-1 1,-8 33-372,-10 2 414,16-52-270,1 1 1,0 0-1,2 1 0,0-1 0,0 1 0,1 11-144,3-29 33,0-1 49,0 0 8,0 0-23,0 0-40,0 0-119,-19 4-4975,16 0 4064,-1 0 0,1 0 0,0 1 0,0-1 0,0 1 0,-1 2 1003,-2 5-3292,-2 0-3556</inkml:trace>
  <inkml:trace contextRef="#ctx0" brushRef="#br0" timeOffset="723.688">423 202 5393,'0'0'2439,"0"0"-980,0 0-438,0 0-155,0 0-152,0 0-62,0 11 1111,0 278 2459,0-277-4196,0 0-1,1 0 0,0-1 1,1 1-1,0 0 0,1-1 1,0 0-1,1 1 0,0-1 1,1-1-1,0 1 0,1-1 1,0 0-1,0 0 0,1 0 1,2 1-26,-7-9 8,0-1 0,0 1 0,0-1 0,0 0 1,0 0-1,0 0 0,0 0 0,0 0 0,0 0 0,0-1 1,0 1-1,1-1 0,-1 1 0,0-1 0,0 0 1,1 0-1,-1 0 0,0 0 0,0 0 0,1 0 0,-1-1 1,0 1-1,0-1 0,0 0 0,1 0-8,1 0 21,1-1 1,0 0-1,-1 0 0,0-1 1,1 1-1,-1-1 0,0 0 1,0 0-1,0 0 0,-1-1 0,1 0-21,9-12 0,-1 0 0,-1-1-1,0 0 1,-1-1 0,-1 0-1,-1-1 1,-1 0 0,0 0-1,4-20 1,-3-2-91,-2 1 0,-2-1 1,-1 0-1,-2-18 91,-1 54-32,0 0 0,0 0 0,-1 0 0,1 0 0,-1 0 0,-1 0 0,1 0 0,0 1 0,-1-1 0,0 0 0,0 1 0,-1 0 0,1-1 0,-1 1 0,0 0 0,0 0 0,0 0 0,0 1 0,-1-1 0,0 1 0,0 0 0,0 0 0,0 0 0,0 0 0,0 1 0,-1 0 0,1 0 0,-1 0 0,1 0 0,-1 1 0,0 0 0,0 0 0,0 0-1,0 0 1,0 1 0,0 0 32,-5-1-129,0 0 0,0 1-1,0 1 1,0-1 0,-1 2-1,1-1 1,-3 2 129,8-1-90,0 0-1,1 0 0,-1 1 1,1-1-1,-1 1 0,1 0 1,0 0-1,0 0 1,1 1-1,-1-1 0,1 1 1,-1 0-1,1 0 1,0 0-1,0 1 91,-1 2-137,0 0-1,1 0 1,-1 0-1,2 0 1,-1 1 0,1-1-1,0 1 1,0-1-1,1 4 138,-3 70-4970,4-62 1612,0-7-2587</inkml:trace>
  <inkml:trace contextRef="#ctx0" brushRef="#br0" timeOffset="1340.95">1039 120 5265,'0'0'2677,"0"0"-1157,0 0-465,0 0-6,0 0-111,0 0-115,0 0-68,0 0-25,0 0-39,0 0-60,0 0-59,0 0-134,0 0-153,0 3-73,6 28 77,-2 1 0,-1 1 0,-1-1-1,-2 0 1,-2 22-289,0 17 204,3-20-51,-2 0 0,-3 0 0,-1-1-1,-12 46-152,15-82-62,-2 7 325,2-19-923,2-11-1069,0-44-3958,0 31-633</inkml:trace>
  <inkml:trace contextRef="#ctx0" brushRef="#br0" timeOffset="1827.748">1299 769 7634,'0'0'2007,"0"0"-667,0 0-314,0 0-302,0 0-84,0 0 31,-2 3-94,0 0-410,1-2-109,0 0-1,1 0 1,-1 0 0,0 0 0,1 0 0,-1 0 0,1 1-1,-1-1 1,1 0 0,0 0 0,-1 0 0,1 0 0,0 1-1,0-1-57,0 0 390,0-1-17,0-6 417,0-75-1094,0 80 168,0 1-39,0 3 1,0 18 143,0 1 227,0-1 0,-1 0 0,-2 1 0,0 2-196,5-31-664,0 1 0,1-1 0,0 1 1,1 0-1,-1 0 0,1 0 0,4-5 664,7-5-3820,-3 0-3953</inkml:trace>
  <inkml:trace contextRef="#ctx0" brushRef="#br0" timeOffset="2811.195">1691 5 184,'0'0'5136,"0"0"-2706,0 0-982,0 0-188,0 0-177,0 0-180,4-5 1976,-8 14-2642,0 0-1,0 0 1,-1 0-1,0-1 1,-1 1-1,-3 3-236,-19 30 396,14-12-123,1 1 0,1 0-1,2 1 1,1 0 0,1 1 0,2 0-1,0 15-272,-2 54 887,4 79-887,5-153 5,-2-25 0,2 0 0,-1 0 1,0 0-1,1 1 0,-1-1 0,1 0 0,0 0 1,0 0-1,1 0 0,-1 0 0,0 0 0,1-1 1,0 1-1,-1 0 0,1-1 0,0 1 1,1-1-1,-1 0 0,0 1 0,1-1 0,-1 0 1,1 0-1,0-1 0,-1 1 0,1-1 0,0 1 1,0-1-1,0 0 0,0 0 0,0 0 0,0 0 1,1-1-6,14 4-30,0-2 1,0 0-1,0-1 1,0-1-1,8-1 30,2 0-175,-22 1 140,0-1 1,0 0-1,0 0 1,-1 0-1,1-1 0,-1 1 1,1-1-1,-1-1 1,1 1-1,-1-1 0,0 0 1,0 0-1,-1 0 1,1-1-1,-1 0 0,1 0 1,2-3 34,7-10-45,0-1 1,-1 0 0,0 0-1,-1-2 45,0 0 18,-9 14-27,0-1 1,0 1-1,0-1 0,-1 0 1,1 0-1,-2 0 1,1 0-1,-1 0 1,0-5 8,0-68-188,-2 47 234,-34 32 165,25 2-204,0 0 0,0 1 0,1 0 0,-1 1 1,0 0-1,1 0 0,0 1 0,-1 1 0,2-1 1,-1 1-1,0 1 0,1 0 0,0 0-7,-11 9-42,2-1 0,0 2 0,1 1 0,1 0-1,-4 6 43,8-8-12,1 0 0,1 1-1,0 0 1,1 0 0,1 1 0,0 0-1,1 1 1,-2 14 12,5-17-1592,0 0-1,2 0 1,-1 15 1592,1-29-4173,-5-1-5424</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09:23.712"/>
    </inkml:context>
    <inkml:brush xml:id="br0">
      <inkml:brushProperty name="width" value="0.05" units="cm"/>
      <inkml:brushProperty name="height" value="0.05" units="cm"/>
    </inkml:brush>
  </inkml:definitions>
  <inkml:trace contextRef="#ctx0" brushRef="#br0">604 1731 960,'0'0'2786,"0"0"-993,0 0-420,0 0-159,0 0-126,0 0-145,-5-5-236,-4-5-518,1-1 1,1 1 0,-1-2-1,2 1 1,0-1 0,0 0 0,1 0-1,-2-5-189,-10-57 922,16 84-835,1-6-76,-1-1-1,0 1 1,1-1-1,0 1 1,0-1 0,0 0-1,0 1 1,0-1 0,1 1-1,-1-1 1,1 1 0,0-1-1,1 3-10,21 17 103,-23-22-99,1-1 0,0 1-1,-1-1 1,1 1 0,-1-1-1,1 1 1,0-1-1,-1 0 1,1 1 0,0-1-1,-1 0 1,1 0 0,0 1-1,-1-1 1,1 0 0,0 0-1,0 0 1,-1 0 0,1 0-1,0 0 1,0 0-1,-1 0 1,1 0 0,0-1-1,-1 1 1,1 0 0,0 0-1,-1-1 1,1 1 0,0 0-1,-1-1 1,1 1 0,0 0-1,-1-1 1,1 1-1,-1-1 1,1 1 0,-1-1-1,1 0 1,-1 1 0,1-1-1,-1 1 1,0-1 0,1 0-1,-1 1 1,0-1-4,6-12 17,-1 3 9,-4 28 30,-3 16 146,1-21-482,0-18-1475,2 3 1576,-1 0 1,0 0-1,0 0 0,1-1 0,-1 1 1,1 0-1,0 0 0,-1 0 0,1 0 0,0 0 1,0 0-1,0 0 0,1 0 0,-1 1 0,0-1 1,2-1 178,9-11-3812</inkml:trace>
  <inkml:trace contextRef="#ctx0" brushRef="#br0" timeOffset="1305.569">1099 1435 4585,'0'0'1774,"0"0"-165,0 0-324,0 0-380,0 0-282,0 0-220,-7 2-158,3-1-219,3-1-10,-1 0 0,0 0 0,1 1 0,-1-1-1,1 0 1,-1 1 0,1-1 0,-1 1 0,1 0-1,0-1 1,-1 1 0,1 0 0,0 0 0,-1 0-1,1 0 1,0 0 0,0 0 0,0 0 0,0 1-1,0-1 1,0 0 0,0 1 0,0-1 0,1 0-1,-1 1 1,0-1 0,1 1 0,-1-1 0,1 1-1,0-1 1,-1 1 0,1-1 0,0 1 0,0 0-1,0-1 1,0 1 0,0 0-16,0 11 161,0-11-145,0 1-1,-1 0 1,1 0-1,1-1 1,-1 1-1,0 0 1,1-1-1,-1 1 0,1 0 1,1 1-16,-1-3 0,0 0 0,-1 0 1,2 0-1,-1 0 0,0 0 0,0-1 1,0 1-1,0 0 0,0-1 0,1 1 0,-1-1 1,0 1-1,1-1 0,-1 1 0,0-1 1,1 0-1,-1 0 0,0 0 0,1 0 1,-1 0-1,1 0 0,-1 0 0,1 0 0,0 0-3,-1 0-1,1 1 1,0-1 0,-1 0-1,1 0 1,-1-1-1,1 1 1,-1 0-1,1 0 1,-1-1 0,1 1-1,-1-1 1,1 0-1,-1 1 1,1-1-1,-1 0 1,0 0 0,1 1-1,-1-1 1,0 0-1,0-1 1,1 1-1,-1 0 1,1-1 3,-1-2-9,0 0-1,0-1 1,0 1-1,-1 0 1,1 0 0,-1 0-1,0-1 1,0 1 0,0-1 9,0 0 1,0 2 11,0 1 0,0-1 0,0 0 0,0 0-1,0 0 1,0 0 0,-1 1 0,0-1 0,1 0 0,-1 0 0,-1-1-12,1 3 6,-1 0 0,1 0 0,0 0-1,-1 0 1,1 1 0,-1-1 0,0 0 0,1 1-1,-1-1 1,1 1 0,-1 0 0,0-1 0,1 1-1,-1 0 1,0 0 0,1 0 0,-1 0 0,0 0-1,-1 1-5,0-1-5,0 0 0,0 1 0,0 0-1,0 0 1,0 0 0,1 0 0,-1 0-1,0 0 1,0 1 0,1-1-1,-1 1 1,1 0 0,0 0 0,-1 0-1,1 0 1,0 0 0,0 0 0,0 1-1,0-1 1,1 1 0,-1-1 0,1 1-1,-1 0 1,1 0 0,0 1 5,-6 11 5,2 0 0,0 1 0,1 0 0,-1 2-5,4-11 5,-3 13 27,0 0 0,2 0 1,1 0-1,0 6-32,3-26-4,-1 0 1,1 1-1,0-1 1,-1 0-1,1 0 0,0 0 1,-1 0-1,1 0 0,0-1 1,-1 1-1,1-1 1,0 1-1,-1-1 0,2 0 4,0-5-29,0 0 0,-1 0-1,1-1 1,-1 0 0,-1 1-1,1-1 1,-1 0 0,0 0-1,-1 1 1,1-3 29,0-25-227,-1 28 52,-1 11-58,-3 38-2898,4-41-482</inkml:trace>
  <inkml:trace contextRef="#ctx0" brushRef="#br0" timeOffset="1885.399">1808 878 5089,'0'0'2086,"0"0"-482,0 0-388,0 0-338,0 0-221,0 0-158,-4 21 457,3 97-604,-6-1 0,-5 1 0,-5-2-1,-17 49-351,21-111-227,1-10-1143,-4 40 1370,20-143-7271,6 22 2915</inkml:trace>
  <inkml:trace contextRef="#ctx0" brushRef="#br0" timeOffset="2225.457">1533 1133 6041,'0'0'2291,"0"0"-692,0 0-480,0 0-380,0 0-180,0 0-24,5 3-147,2 0-318,0 1 1,1-1-1,-1-1 1,1 0 0,-1 0-1,1 0 1,0-1-1,0 0 1,7 0-71,12-3 172,1-1 1,-1-1 0,0-1-1,11-5-172,-11 3-411,0 1-1,0 2 0,0 0 0,12 1 412,-30 3-472,13 2-2875,-20 7-846</inkml:trace>
  <inkml:trace contextRef="#ctx0" brushRef="#br0" timeOffset="2828.709">2023 793 5537,'0'0'2543,"0"0"-774,0 0-512,0 0-418,0 0-357,0 0-172,12 12 612,-7-2-774,0 0-1,-1 0 1,0 0 0,-1 1-1,0-1 1,-1 1-1,1 10-147,5 79 266,-7 256-18,-2-191-433,1-164 79,0-1-42,1-13 131,1 0 0,0 0 0,1 1 0,0-1 0,1 1 0,0-1 0,1 1 0,0 0 0,5-5 17,-6 9 18,14-28 79,19-29-97,-32 57-2,1 0 1,-1 1 0,1-1-1,1 1 1,0 0 0,0 0-1,0 1 1,1 0 0,-1 0-1,7-2 2,-12 6-4,0 1 1,0 0-1,0 0 0,1 0 0,-1 0 0,0 0 1,0 1-1,1-1 0,-1 0 0,0 1 0,1 0 1,-1 0-1,1 0 0,-1 0 0,0 0 0,1 0 1,-1 0-1,0 1 0,1-1 0,-1 1 0,0 0 1,1 0-1,-1 0 0,0 0 0,0 0 0,0 0 1,0 0-1,0 1 0,0-1 0,0 1 0,-1-1 1,1 1-1,0 0 0,-1 0 0,1 0 0,-1 0 1,0 0-1,0 0 0,0 0 0,0 0 0,0 0 1,0 1-1,0-1 0,-1 0 0,1 1 4,3 14 61,0 0 1,-1 0-1,-1 0 0,0 1 0,-1 12-61,-1-23 7,1 170-1158,-1-176 1087,0-1 0,0 0 0,0 0 0,0 0 0,0 0 0,0 0 0,0 0 0,0 0 0,0 1 0,0-1 0,0 0 0,0 0 0,0 0 0,0 0 0,0 0 0,1 0 0,-1 0 0,0 0 0,0 0 1,0 0-1,0 1 0,0-1 0,0 0 0,0 0 0,0 0 0,1 0 0,-1 0 0,0 0 0,0 0 0,0 0 0,0 0 0,0 0 0,0 0 0,0 0 0,1 0 0,-1 0 0,0 0 0,0 0 0,0 0 0,0 0 1,0 0-1,0 0 0,0 0 0,1 0 0,-1-1 0,0 1 0,0 0 0,0 0 0,0 0 0,0 0 0,0 0 0,0 0 0,0 0 0,0 0 0,0 0 0,1 0 0,-1-1 0,0 1 0,0 0 0,0 0 0,0 0 1,0 0-1,0 0 64,0-1-347,14-12-3999,4-9-638</inkml:trace>
  <inkml:trace contextRef="#ctx0" brushRef="#br0" timeOffset="3296.852">2593 1286 184,'0'0'5873,"0"0"-2973,0 0-1063,0 0-486,0 0-440,0 0-340,0 0-204,13 0 142,-6 0-338,17 0 187,0-1 0,0-1 1,5-1-359,-22 2 4,0-1 1,-1 1 0,1-1 0,-1-1-1,1 1 1,-1-1 0,0 0-1,0-1 1,0 1 0,0-1 0,-1 0-1,1 0 1,3-5-5,-8 8 5,0-1 1,0 1-1,0-1 0,0 1 0,0-1 1,0 0-1,-1 1 0,1-1 0,0 0 1,-1 1-1,0-1 0,1 0 1,-1 0-1,0 0 0,0 1 0,0-1 1,0 0-1,0 0 0,0 0 0,-1 1 1,1-1-1,-1 0 0,1 0 0,-1 1 1,1-1-1,-1 0 0,0 1 1,0-1-1,0 1 0,0-1 0,0 1 1,0-1-1,0 1 0,-1 0 0,1 0 1,0-1-1,-1 1 0,1 0 0,-1 0 1,0 0-6,-10-4-85,-1 0 1,1 1-1,-1 1 1,0 0-1,0 0 1,0 2 0,0-1-1,0 2 1,-1 0-1,1 0 1,0 1-1,-3 1 85,14-1-11,1 0 0,0-1 0,0 1-1,-1 0 1,1-1 0,0 1 0,0 0 0,0 0-1,0 0 1,-1 0 0,2 0 0,-1 1 0,0-1-1,0 0 1,0 0 0,0 1 0,1-1 0,-1 0-1,1 1 1,-1-1 0,1 0 0,-1 1 0,1-1 0,0 1-1,0 0 12,-2 42-140,2-33 109,0 14 10,-1-2 63,1 0 1,0 0-1,2 0 0,1 0 0,1 0 0,1-1 0,1 1 1,1 1-43,4 5 75,20 43 163,-28-66-233,0 0 1,1-1-1,0 1 1,0-1-1,0 0 1,0 0-1,1-1 1,0 1-1,0-1 1,2 2-6,-5-5-159,-1-1 0,1 1 1,-1-1-1,0 1 1,1-1-1,-1 1 1,1-1-1,0 0 1,-1 0-1,1 0 0,-1 0 1,1 0-1,-1 0 1,1 0-1,-1 0 1,1-1-1,-1 1 1,1-1-1,-1 1 0,1-1 1,-1 1-1,0-1 1,1 0-1,-1 0 1,0 1-1,1-1 0,-1 0 1,0 0-1,0-1 1,0 1-1,0 0 1,0 0-1,0 0 1,0-1-1,0 1 0,-1 0 1,1-1-1,0 1 159,13-23-6534</inkml:trace>
  <inkml:trace contextRef="#ctx0" brushRef="#br0" timeOffset="-717.355">804 1021 616,'0'0'1634,"0"0"-495,0 0-248,0 0-226,0 0-86,0 0-12,0 0 34,0 0-105,0 0-28,1 31 4184,-7-15-2412,2-8-2770,2-11-126,2-3 542,-3-13 150,2 18-41,1 0 0,-1 1 0,0-1-1,0 1 1,1 0 0,-1-1 0,0 1 0,0 0-1,0-1 1,0 1 0,1 0 0,-1 0 0,0 0-1,0-1 1,0 1 0,0 0 0,0 0 0,0 0 0,0 1-1,1-1 1,-1 0 0,0 0 0,0 0 0,0 1-1,0-1 1,1 0 0,-1 1 0,0-1 5,0 0-1,1 1 1,0-1-1,-1 0 0,1 0 1,0 0-1,-1 0 0,1 0 1,-1 1-1,1-1 1,0 0-1,-1 0 0,1 1 1,0-1-1,0 0 1,-1 0-1,1 1 0,0-1 1,0 0-1,-1 1 0,1-1 1,0 0-1,0 1 1,0-1-1,0 1 0,0-1 1,-1 0-1,1 1 1,0-1-1,0 0 0,0 1 1,0-1-1,0 1 0,0-1 1,0 1 0,-3 8-4197,3-9 1365</inkml:trace>
  <inkml:trace contextRef="#ctx0" brushRef="#br0" timeOffset="588.012">664 773 2817,'0'0'1552,"0"0"-265,0 0-87,0 0 39,0 0-73,0 0-258,0 27-344,0 143 608,9-172-1104,-2-2-23,-1-1-1,0 0 1,-1-1 0,1 0-1,-1 0 1,0 0-1,-1 0 1,4-7-45,6-7 9,-8 12-79,0 0 0,-1-1 1,0 1-1,0-1 1,2-8 69,-6 10-104,-1 6 112,-2 11-74,-17 26-152,16-31 20,-1 1-1,1-1 1,0 1 0,0 0-1,0 0 1,1 1-1,0-1 1,1 0-1,-1 1 1,1-1 0,0 4 198,3-11-2270,11-5-536</inkml:trace>
  <inkml:trace contextRef="#ctx0" brushRef="#br0" timeOffset="13047.401">13735 705 680,'0'0'5187,"0"0"-3158,0 0-554,0 0-85,0 0-190,0 0-172,0-4 474,0 8-832,15 370 2197,-15-256-2851,0-83-5467,1-60 1908,2-5-2938</inkml:trace>
  <inkml:trace contextRef="#ctx0" brushRef="#br0" timeOffset="13398.225">13520 973 5753,'0'0'3905,"0"0"-2745,0 0 385,0 0-353,0 0-344,0 0-112,0 0-144,91 0-320,-50 0-168,4 0-104,8 0-48,0-6-352,0-8-448,0-3-128,7-10-264,-11 10-1049,-11-3-2920</inkml:trace>
  <inkml:trace contextRef="#ctx0" brushRef="#br0" timeOffset="13838.26">14305 946 3289,'0'0'5721,"0"0"-3510,0 0-909,0 0-369,0 0-481,0 0-296,0 4-122,0-3-18,0 1-1,0-1 1,0 1 0,0-1 0,0 1 0,0-1 0,0 1 0,0-1-1,1 1 1,-1-1 0,1 1 0,-1-1 0,1 0 0,0 1 0,-1-1 0,1 0-1,0 1 1,0-1 0,0 0 0,0 0 0,0 0 0,0 0 0,0 0-1,0 0 1,1 0 0,-1 0 0,0 0 0,0 0 0,1-1 0,-1 1 0,1-1-1,-1 1 1,1-1 0,-1 1 0,1-1 0,-1 0 0,1 0 0,-1 0-1,1 0-15,3 1-3,1-1-1,-1 0 0,1-1 0,0 1 0,-1-1 1,1 0-1,-1 0 0,0-1 0,1 0 0,-1 0 1,0 0-1,0-1 0,0 1 0,0-1 0,-1 0 1,1-1-1,-1 1 0,0-1 0,0 0 0,3-3 4,-2 3-57,0-1-1,0 1 0,0-1 1,0-1-1,-1 1 0,0-1 0,0 1 1,0-1-1,-1 0 0,0-1 0,0 1 1,-1 0-1,0-1 0,0 0 0,0 1 1,-1-1-1,1-5 58,-2 11 1,0 1 0,0-1 0,0 1 0,0-1 0,0 1 0,-1-1 0,1 1 0,0-1 0,0 1 0,0-1 0,0 1 0,-1-1 0,1 1 0,0 0 0,-1-1 0,1 1 0,0-1 0,-1 1 0,1 0 0,0-1 0,-1 1 0,1 0 0,-1-1 0,1 1 0,-1 0 0,1 0 0,-1-1 0,1 1 0,0 0 0,-1 0 0,1 0 0,-1 0-1,0 0 1,1 0-1,-22-1-39,12 2 21,-8-1-37,0 0 0,1 2 0,-17 3 55,26-4-7,0 2 0,0-1 0,1 1-1,-1 1 1,1-1 0,-1 1 0,1 0 0,1 1 0,-5 3 7,1 0 49,0 0 0,0 1 1,1 0-1,0 1 1,1 0-1,0 1 0,1-1 1,0 1-1,0 1 1,1 0-1,1-1 0,0 2 1,1-1-1,0 0 1,0 1-1,2 0 0,0 0 1,0 0-1,1 0 1,0 0-1,1 1-49,0 2 116,0-12-80,-1 0 0,1 0 0,0 0 0,0 0 0,0 0 0,0 0-1,1 0 1,0 0 0,-1 0 0,1 0 0,1 0 0,-1-1 0,1 1 0,-1 0-1,1-1 1,0 1 0,1-1 0,-1 1 0,0-1 0,1 0 0,2 2-36,3 1-146,0 0 0,1-1 0,0 0 1,0-1-1,0 1 0,0-2 1,1 1-1,-1-1 0,1-1 0,0 0 1,0 0-1,0-1 0,0 0 1,0-1-1,0 0 0,0-1 0,0 0 1,0 0-1,9-3 146,8-8-2330,-4-4-1803</inkml:trace>
  <inkml:trace contextRef="#ctx0" brushRef="#br0" timeOffset="14285.454">14724 1011 8266,'0'0'1768,"0"0"-342,0 0-122,0 0-326,0 0-325,0 0-225,1 5-84,2 30-97,0 0 0,-3-1 0,0 1 0,-4 11-247,1-23-6,3-22-57,3-10-293,14-13 248,1-2 33,2 0 0,0 1-1,1 1 1,1 1 0,18-13 75,-38 33 14,-1 0-1,1 0 1,-1 0 0,1 0 0,0 0-1,0 0 1,0 0 0,-1 0 0,1 1-1,0-1 1,0 1 0,0-1 0,0 1-1,0 0 1,0 0 0,0 0 0,0 0-1,0 0 1,0 0 0,2 1-14,-2-1 26,-1 1 0,1 0 0,-1 0 1,0 0-1,1 0 0,-1 1 0,0-1 1,0 0-1,0 0 0,0 1 0,0-1 0,0 1 1,0-1-1,0 1 0,-1-1 0,1 1 0,0-1 1,-1 1-1,1 1-26,2 10 135,-1 0 0,-1 1 1,0-1-1,0 1 0,-2 8-135,1-10-38,0 151 19,0-93-2596,5-94-2559,2-5-1330</inkml:trace>
  <inkml:trace contextRef="#ctx0" brushRef="#br0" timeOffset="14756.653">15313 960 4609,'0'0'3725,"0"0"-2121,0 0-432,0 0-215,0 0-253,0 0-115,-1-4-214,1 4-374,0 0-1,0 0 1,0-1 0,0 1-1,0 0 1,0 0 0,0-1 0,-1 1-1,1 0 1,0 0 0,0 0-1,0-1 1,0 1 0,0 0 0,-1 0-1,1 0 1,0-1 0,0 1-1,0 0 1,-1 0 0,1 0 0,0 0-1,0 0 1,-1-1 0,1 1-1,0 0 1,0 0 0,-1 0 0,1 0-1,0 0 1,0 0 0,-1 0-1,1 0 1,0 0 0,-1 0 0,1 0-1,0 0 1,0 0 0,-1 0-1,1 0 1,0 0 0,0 1 0,-1-1-1,1 0 1,0 0 0,0 0-1,0 0 1,-1 0 0,1 0 0,0 1-1,0-1 1,0 0 0,-1 0-1,1 0 1,0 1-1,-21 18-3,-21 35 71,17-23 15,-15 20 203,38-47-321,-1 0 0,1 0 0,0 0 0,0 0-1,1 0 1,-1 1 0,1-1 0,0 1 0,0-1 0,0 1 0,0 3 35,14-8-255,174 0 506,-186 0-248,1 0 0,-1 1 0,1-1-1,-1 1 1,1-1 0,-1 1 0,0 0 0,1 0 0,-1-1 0,0 1 0,0 0 0,1 0 0,-1 0 0,0 0 0,0 1 0,0-1 0,0 0 0,0 0 0,-1 1 0,1-1 0,0 0 0,0 1 0,-1-1 0,1 1 0,-1-1 0,1 1 0,-1-1 0,0 1 0,0-1 0,0 1 0,0-1 0,0 1 0,0-1-1,0 1-2,1 4 31,-1 1-1,0-1 1,-1 1-1,1-1 0,-1 1 1,0-1-1,-1 0 1,0 2-31,-1-2 6,1-1 0,-1 0 1,-1 0-1,1 0 0,-1 0 0,0-1 1,0 0-1,0 1 0,-1-1 1,1-1-1,-1 1 0,0 0-6,-10 5-490,0 0 0,0 0 0,-10 3 490,22-15-3412,5-6 2089,4-8-168,15-4-1521</inkml:trace>
  <inkml:trace contextRef="#ctx0" brushRef="#br0" timeOffset="15088.266">15686 1035 5817,'0'0'4689,"0"0"-3304,0 0-177,0 0-576,0 0-120,0 0-232,0 0-192,42 129-24,-42-99-16,0-6-48,0-7-8,0-3-424,0-8-440,0-6-640,0 0-1289,0 0-2992</inkml:trace>
  <inkml:trace contextRef="#ctx0" brushRef="#br0" timeOffset="15426.601">15686 1035 7682,'46'-174'2648,"-46"174"-1416,0 0 105,0 0-465,0 0-528,0 0-208,0 0-136,0 0-200,11 0-544,12 0-536,-4 0-1593,-4 0-4689</inkml:trace>
  <inkml:trace contextRef="#ctx0" brushRef="#br0" timeOffset="15773.686">16102 1069 4025,'0'0'2114,"0"0"-118,0 0-197,0 0-356,0 0-359,0 0-308,-7 4-83,3-1-629,-2 1 94,1 0 0,-1 0 1,1 1-1,0-1 0,0 1 0,0 0 1,0 1-1,1-1 0,0 1 0,0 0 1,1 0-1,-1 2-158,0 4 98,1 0 1,1 0-1,0 0 0,0 1 1,2-1-1,-1 1 0,1-1 1,1 1-1,1 5-98,-2-16 4,1 1-1,-1-1 0,0 0 1,1 1-1,0-1 0,-1 0 1,1 0-1,0 1 0,0-1 0,0 0 1,1 0-1,-1 0 0,0 0 1,1-1-1,-1 1 0,1 0 1,0 0-1,0-1 0,-1 1 1,1-1-1,0 0 0,0 1 1,0-1-1,1 0 0,-1 0 1,2 0-4,5 2-64,-1-1 1,1-1 0,0 0-1,-1 0 1,1-1 0,6 0 63,-12 0-20,-1-1 0,0 1 0,1-1 0,-1 0 0,0 0 0,0 0 0,0 0 0,1 0 0,-1 0 0,0-1 0,0 1 0,-1-1 0,1 1 0,0-1 0,0 0 0,-1 1 0,1-1 0,-1 0 1,0 0-1,1 0 0,-1-1 20,26-52-422,-24 48 344,3-10 21,-1 0 0,0-1 0,-1 0 1,-1 0-1,-1 1 0,-1-1 0,0-1 0,-2-3 57,1 20 1,0 1 0,-1 0-1,1 0 1,0 0 0,-1 0-1,0-1 1,1 1-1,-1 0 1,0 0 0,1 0-1,-1 0 1,0 0 0,0 0-1,0 1 1,0-1 0,0 0-1,0 0 1,0 1 0,0-1-1,0 0 1,0 1 0,0-1-1,-1 1 1,1-1 0,0 1-1,0 0 1,0 0 0,-1-1-1,1 1 1,0 0 0,0 0-1,-1 0 1,1 0-1,-3 0-6,-1 0 1,1 0-1,-1 0 1,1 0-1,0 1 1,0-1-1,-1 1 1,1 0-1,0 1 1,-1 0 5,-3 2-18,1 1 0,0 0-1,0 0 1,0 1 0,1 0 0,-1 0 0,2 1 0,-1-1 0,-2 5 18,-2 3-93,0 1 1,1 1 0,1-1 0,-3 7 92,8-14-212,1-1-1,-1 1 1,1-1 0,1 1 0,-1 1 212,2-7-182,-1-1 0,1 0 1,0 0-1,0 1 0,-1-1 1,1 0-1,0 1 0,0-1 0,1 0 1,-1 0-1,0 1 0,0-1 1,1 0-1,-1 0 0,0 0 1,1 1-1,0-1 0,-1 0 0,1 0 1,-1 0-1,1 0 0,0 0 1,0 0-1,0 0 0,0 0 1,0 0-1,-1 0 0,2-1 0,-1 1 1,0 0-1,0-1 0,0 1 1,0 0-1,1-1 182,22 2-5123</inkml:trace>
  <inkml:trace contextRef="#ctx0" brushRef="#br0" timeOffset="16294.094">16305 1194 7034,'11'-2'5258,"-3"-4"-3575,-7 5-1610,0 0 0,0 0-1,0 0 1,0 1 0,0-1-1,0 0 1,1 1 0,-1-1-1,0 1 1,0-1 0,1 1-1,-1 0 1,0 0 0,2-1-73,-3 1 90,4 121-893,-3-121 766,0 0 0,0 0-1,0 0 1,0-1-1,0 1 1,0-1-1,0 1 1,0-1 0,0 1-1,0-1 1,0 1-1,0-1 1,0 0-1,-1 0 1,2 0 37,12-18-28,0-1 1,-1 0-1,1-5 28,24-37 7,-37 61-6,10-15 31,0 0 1,2 0-1,0 1 1,0 0-1,2 1 0,-1 1 1,4-2-33,-16 14 10,-1 0 0,0 0-1,1 0 1,-1 1 0,1-1 0,-1 0-1,1 1 1,-1-1 0,1 0 0,-1 1-1,1 0 1,0-1 0,-1 1 0,1 0-1,-1 0 1,1 0 0,0 0 0,1 0-10,-2 1 8,0-1 1,0 1-1,-1-1 0,1 1 1,0 0-1,0-1 0,0 1 1,-1 0-1,1 0 1,0-1-1,-1 1 0,1 0 1,0 0-1,-1 0 1,1 0-1,-1 0 0,1 0 1,-1 0-1,0 0 0,0 0 1,1 1-9,0 7 47,1 1 0,-2 0 1,1 0-1,-1 0 0,-2 8-47,1 2 12,0 31-33,-1-25-366,2 0 1,1 0 0,2 9 386,-3-34-78,0-1 1,0 1-1,0-1 0,0 1 1,1-1-1,-1 0 0,0 1 1,0-1-1,0 1 0,1-1 1,-1 0-1,0 1 0,0-1 1,1 0-1,-1 1 0,0-1 1,1 0-1,-1 1 0,1-1 1,-1 0-1,0 0 0,1 1 1,-1-1-1,1 0 0,-1 0 1,1 0-1,-1 0 0,0 0 1,1 0 77,8-3-4607,-1-8-1329</inkml:trace>
  <inkml:trace contextRef="#ctx0" brushRef="#br0" timeOffset="16764.232">17140 793 8874,'0'0'4315,"0"0"-2426,0 0-732,0 0-484,0 0-387,0 0-174,-19 24-69,-6 6-38,-7 9-6,-21 34 1,50-68-28,0 0-1,1 0 1,-1 0 0,1 0-1,0 0 1,0 0 0,1 1 0,-1-1-1,1 1 1,0-1 0,1 1-1,0-1 1,0 6 28,1-10-14,1 1-1,0-1 1,0 0 0,0 0 0,-1 0-1,1 0 1,0 0 0,1 0 0,-1 0-1,0-1 1,0 1 0,0-1 0,0 1-1,0-1 1,1 0 0,0 0 14,3 1-20,23 4 10,-20-4-1,-1 0 0,0 1 0,0 0 0,0 0 0,0 1 0,3 1 11,-9-3-1,0 0 0,0 0 0,-1 0 0,1 0 0,0 1 0,-1-1 0,1 1 0,-1-1 0,1 1 0,-1 0 0,0-1 0,1 1 0,-1 0 0,0 0 0,0 0 0,0 0 0,-1 0 0,1 0 0,0 0 1,-1 0-1,1 0 0,-1 1 0,0-1 0,0 0 0,0 0 0,0 1 1,0 2 8,0 0 1,0-1 0,-1 1 0,1 0 0,-1 0 0,-1-1 0,1 1 0,0-1-1,-1 1 1,0-1 0,-2 4-9,-1-1-34,1-1-1,-1 0 1,-1 0-1,1-1 1,-1 1-1,0-1 1,-1 0 34,-20 17-617,-2-2 1,0 0-1,-4 0 617,19-12-805,-1-1-1,0-1 1,-8 2 805,14-5-1217,-1-1 0,0 0 1,0 0-1,0-1 1,-9 0 1216,9-1-4903</inkml:trace>
  <inkml:trace contextRef="#ctx0" brushRef="#br0" timeOffset="11210.046">11429 844 3385,'0'0'3490,"0"0"-1611,0 0-125,0 0-63,0 0-263,0 0-244,0-9 251,-1 20-1049,-17 130 315,-4 28-320,10 97-2524,12-266 2039,0 0-1,0 1 1,0-1-1,0 0 0,0 0 1,0 1-1,0-1 1,0 0-1,0 0 0,0 1 1,0-1-1,0 0 1,0 0-1,0 0 0,0 1 1,0-1-1,0 0 1,0 0-1,0 1 1,0-1-1,-1 0 0,1 0 1,0 0-1,0 1 1,0-1-1,0 0 0,-1 0 1,1 0-1,0 0 1,0 1-1,0-1 0,-1 0 1,1 0-1,0 0 1,0 0-1,-1 0 0,1 0 1,0 0-1,0 0 1,-1 0-1,1 0 1,0 0-1,0 0 0,-1 0 1,1 0-1,0 0 1,0 0-1,0 0 0,-1 0 1,1 0-1,0 0 1,0 0-1,-1 0 0,1 0 105,-7 0-3962</inkml:trace>
  <inkml:trace contextRef="#ctx0" brushRef="#br0" timeOffset="11572.972">11082 1293 5097,'0'0'5545,"0"0"-4232,0 0-177,0 0-320,0 0-216,0 0-88,0 0-312,143-7-104,-94 7-96,0-14-248,0-3-216,0-6-264,-3-8-160,14-13-521,-11 7-1159,-7-1-2121</inkml:trace>
  <inkml:trace contextRef="#ctx0" brushRef="#br0" timeOffset="11958.295">11886 780 5473,'0'0'2179,"0"0"-809,0 0-104,0 0-305,0 0-401,-3 32-120,-7 102-13,5-25 633,6 25-1060,1-37 27,3-99-254,6-8 189,-1 0 0,0-1 0,-1 0 0,0 0 1,-1-1-1,2-3 38,23-31-35,-24 35 28,2-2-43,0 0 0,1 0 0,12-8 50,-20 17-9,0 1 1,0 0 0,1 1 0,0-1 0,-1 1 0,1 0 0,0 0 0,0 0 0,0 0 0,0 1 0,0 0 0,0 0 0,1 1 0,3-1 8,-7 2 9,-1-1-1,1 1 1,-1-1-1,1 1 1,-1-1 0,1 1-1,-1 0 1,1 0-1,-1 0 1,1 0 0,-1 0-1,0 0 1,0 0-1,0 0 1,1 0 0,-1 1-1,0-1 1,-1 0-1,1 1 1,0-1 0,0 1-1,-1-1 1,1 1-1,0-1 1,-1 1-1,0 0 1,1-1 0,-1 1-1,0 0 1,0 0-9,7 58 206,-7-52-186,1 134-89,-1-141-135,0 1 0,0 0 0,1-1-1,-1 1 1,0 0 0,1-1 0,-1 1 0,1 0 0,0-1 0,-1 1 0,1-1 0,0 1-1,0-1 1,0 1 0,0-1 0,0 0 0,0 0 0,1 1 0,-1-1 0,0 0 204,6 0-4200</inkml:trace>
  <inkml:trace contextRef="#ctx0" brushRef="#br0" timeOffset="12430.757">12320 1069 6385,'0'0'2453,"0"0"-837,0 0-87,0 0-202,0 0-375,0 0-303,13 3-171,-8-2-449,65 13 333,-62-13-324,0-1 0,-1 1 1,1-2-1,0 1 0,-1-1 1,1 0-1,0-1 1,-1 0-1,1 0 0,1-1-38,9-6 54,-1-1-1,0-1 1,-1 0-1,0-2 0,12-11-53,9-7-97,-36 31 105,0-1-1,0 0 1,0 1 0,0-1-1,0 0 1,0 0 0,0 0-1,0 1 1,0-1 0,0 0-1,-1 0 1,1 0 0,0-1 0,-1 1-1,1 0 1,-1 0 0,1 0-1,-1 0 1,1-1 0,-1 1-1,0 0 1,0 0 0,0-1-1,1 1 1,-1 0 0,-1-2-8,-45-6-755,27 7 409,-1 1 0,1 1-1,-17 1 347,30-1-46,0 1 0,-1 0 0,1 0 0,0 1 0,0 0 0,0 0 0,1 0-1,-1 1 1,0 0 0,1 0 0,0 0 0,-1 0 0,1 1 0,1 0 46,-3 3 49,0 0 0,1 1 0,0 0 0,0 0 0,1 1 1,0-1-1,0 1 0,1 0 0,0 0 0,1 0 0,0 1 1,-1 4-50,0 10 564,0 1 0,2 0 0,0-1 0,2 11-564,0-30 44,0 0 0,0 0 1,0 0-1,1 0 0,0 0 1,0 0-1,0 0 1,0 0-1,1 0 0,0 0 1,0-1-1,0 1 0,0-1 1,1 1-1,0-1 0,0 0 1,0 0-1,0 0 0,1-1 1,0 1-1,-1-1 1,1 0-1,0 0 0,1 0 1,-1 0-1,0-1 0,1 1 1,-1-1-1,1-1 0,0 1 1,0 0-1,0-1 1,0 0-1,2 0-44,14 1-503,0-2 0,-1 0 1,1-1-1,0-1 0,11-2 503,-17 1-1564,0-1 0,0-1 0,-1 0 0,11-5 1564,11-8-7542</inkml:trace>
  <inkml:trace contextRef="#ctx0" brushRef="#br0" timeOffset="9954.974">9557 1269 384,'0'0'944,"0"0"339,0 0 290,0 0 159,0 0 182,0 0-129,-20-11-200,-61-35-154,61 35-78,19 11-1154,0 0 0,0 1 0,-1-1-1,1 0 1,0 1 0,0-1 0,0 1-1,0-1 1,0 1 0,0 0 0,0-1 0,0 1-1,0 0 1,0 0 0,0 0 0,1 0-1,-1 0 1,0-1 0,0 1 0,1 1-1,-1-1 1,1 0 0,-1 0 0,0 1-199,-11 33-965,10-26 1338,-2 12-542,0 0 0,2 0 1,0 1-1,1-1 1,2 7 168,-1-27-36,0 1 0,1-1 0,-1 0 0,0 0 0,0 0 0,1 1 0,-1-1 0,1 0 0,-1 0 0,1 0 0,0 0 0,-1 0 0,1 0 0,0 0 1,0 0-1,0 0 0,0 0 0,0 0 0,0-1 0,0 1 0,0 0 0,0-1 0,0 1 0,0 0 0,0-1 0,0 0 0,0 1 0,1-1 0,-1 0 0,0 1 0,1-1 36,44 4-625,-42-4 559,3 0 19,0 0 1,0 0-1,0 0 1,0-1-1,0 0 0,0 0 1,0-1-1,-1 0 1,1 0-1,0-1 0,-1 1 1,0-1-1,0-1 0,0 1 1,0-1-1,0 0 1,-1-1-1,1 1 0,-1-1 47,12-12-175,0 0 0,-2-1 0,0-1-1,-1 0 1,9-17 175,-15 22-69,-1 0 1,-1 0-1,0 0 1,-1-1-1,0 0 1,-1 0-1,-1 0 0,-1 0 1,1-7 68,-2 13 0,-1 0-1,1-1 1,-1 1 0,-1-1 0,0 1-1,0 0 1,-2-6 0,2 12 5,-1 1 0,1-1 0,0 1 0,-1-1 0,1 1 0,-1 0-1,0-1 1,1 1 0,-1 0 0,0 0 0,-1 1 0,1-1 0,0 0 0,0 1-1,-1-1 1,1 1 0,-1 0 0,1 0 0,-1 0 0,1 0 0,-1 0 0,0 0 0,0 1-1,1-1 1,-1 1 0,-3 0-5,-3-1 12,-1 0 0,0 0 0,0 1 0,0 0 0,1 1 0,-1 0 0,0 1 0,1 0-1,-8 2-11,12-2 0,0 1-1,0-1 0,-1 1 0,2 0 0,-1 0 1,0 1-1,1 0 0,-1-1 0,1 1 1,0 1-1,0-1 0,1 1 0,-1-1 0,1 1 1,0 0-1,-2 5 1,-1 2-1,1 0 0,1 0 0,-3 12 1,5-20-103,1 1 0,0 0 0,1-1 1,-1 1-1,1 0 0,0 0 0,0 0 0,0-1 0,1 1 0,-1 0 0,2 4 103,-1-9-188,0 1 0,0-1-1,0 0 1,0 0 0,0 1 0,0-1 0,0 0 0,0 0 0,0 0-1,0 0 1,0 0 0,0 0 0,0 0 0,0-1 0,0 1-1,-1 0 1,1-1 0,0 1 0,0 0 0,0-1 0,0 1 0,0-1-1,0 1 189,17-20-4251</inkml:trace>
  <inkml:trace contextRef="#ctx0" brushRef="#br0" timeOffset="10429.214">10546 583 4489,'0'0'2631,"0"0"-1009,0 0-395,0 0-430,0 0-249,0 0-204,-33 5-94,-104 19 30,129-23-223,1 0-1,-1 1 1,1 0 0,0 0 0,-1 1 0,1-1-1,0 2 1,0-1 0,1 1 0,-1 0-1,1 1 1,0-1 0,0 1 0,0 0-1,1 1 1,-2 2-57,-2 1 140,3-2-61,1 0-1,-1 0 1,2 1-1,-1-1 1,1 1-1,0 1 1,1-1-1,-1 0 1,2 1-1,-1 0 1,1-1-1,1 1 1,-1 0-1,1 2-78,-1 23 314,2 0 0,1-1 0,2 7-314,-1-17 204,2 19 71,3 0 1,3 10-276,-2-18 110,-2 0 0,-2 1 0,1 27-110,-4-36-66,-2 31 211,0-55-309,1 1-1,-1-1 1,1 1 0,-1-1-1,0 1 1,0-1-1,0 0 1,0 1 0,0-1-1,0 0 1,-1 0-1,1 0 1,-1 0 0,0 0-1,1 0 1,-1 0-1,0-1 1,0 1 0,-1 0 164,-5-2-4248,4-6-365</inkml:trace>
  <inkml:trace contextRef="#ctx0" brushRef="#br0" timeOffset="10792.126">10055 1157 8370,'0'0'1936,"0"0"-495,0 0 103,0 0-360,0 0-200,0 0 337,0 0-321,144-31-608,-92 11-392,-3 10-368,23-11-1201,-15 11-1207,-8 3-4410</inkml:trace>
  <inkml:trace contextRef="#ctx0" brushRef="#br0" timeOffset="25506.412">25405 634 6409,'0'0'1806,"0"0"-282,0 0-325,0 0-412,0 0-281,0 0-125,-6 0-48,-6 0-312,-1 2-1,1-1 0,0 1 0,0 1 1,0 1-1,0-1 0,1 2 0,-1-1 1,1 2-1,0 0 0,0 0 0,-8 7-20,11-8 0,1 1-1,0 0 1,0 1-1,0-1 0,1 1 1,0 0-1,0 1 1,1-1-1,0 1 1,0 0-1,1 1 1,0-1-1,0 1 0,1 0 1,0 0-1,1 0 1,-2 9 0,3-9 6,0 0 0,0 0 1,1 1-1,0-1 0,1 0 1,0 0-1,0 1 0,2 4-6,-2-11 3,0 0 0,1-1 0,-1 1 0,0 0 0,1-1 0,0 1 0,-1-1 0,1 0 0,0 0 0,0 1 0,1-1 0,-1-1 0,0 1 0,1 0 0,-1 0 0,1-1 0,-1 0 0,1 1 0,0-1 0,-1 0 0,1 0 0,0 0 0,0-1 1,0 1-1,0-1 0,0 0 0,0 1 0,2-2-3,8 3 23,0-2 0,0 0 1,0-1-1,0 0 0,4-1-23,-10 0-23,-1 0 0,1 0 0,-1 0-1,0-1 1,0 0 0,0 0 0,-1-1-1,1 0 1,-1 1 0,1-2 0,0-1 23,4-4-33,0 0 0,-1-1 1,-1-1-1,1 1 0,-2-1 0,0-1 1,0 1-1,-2-1 0,1 0 0,-2 0 1,1-1-1,-2 0 0,0 0 0,0 0 1,-2 0-1,0 0 0,0 0 0,-1-6 33,0 18 106,0 2-16,0 18 184,-1 11 179,1 6 759,4 34-1212,-3-57-87,1-1 1,1 1 0,0-1-1,0 1 1,1-1-1,1-1 1,5 11 86,-10-20-81,0-1-1,0 1 1,1-1 0,-1 0-1,0 1 1,1-1 0,-1 1 0,0-1-1,1 0 1,-1 1 0,1-1-1,-1 0 1,1 0 0,-1 1-1,0-1 1,1 0 0,-1 0-1,1 0 1,-1 0 0,1 1-1,-1-1 1,1 0 0,0 0 81,7 3-4339,-4 1-318</inkml:trace>
  <inkml:trace contextRef="#ctx0" brushRef="#br0" timeOffset="26007.157">25870 607 1816,'0'0'6644,"0"0"-4382,0 0-1255,0 0-149,0 0-345,0 0-275,0 21-118,0 151 1142,0-172-1248,-1 17 351,-1-9-209,-3-11 107,3-4-274,0 0 0,1-1-1,0 1 1,0 0 0,1 0 0,0-1 0,0 1-1,0 0 1,2-6 11,-1-15-15,-1 23-4,1 0 0,-1 0-1,1 0 1,0 0 0,0 0 0,0 0-1,1 1 1,0-1 0,0 1 0,0-1 0,0 1-1,1-1 1,0 1 0,0 0 0,0 0-1,0 0 1,0 1 0,1-1 0,0 1 0,0 0-1,0 0 1,0 0 0,0 1 0,0-1 0,5-1 19,3-1-138,0 0 1,0 1 0,1 1 0,-1 0 0,1 0-1,0 1 1,0 1 0,0 0 0,4 1 137,-16 0-47,-1 0 1,1 0 0,0 1-1,0-1 1,0 0-1,-1 1 1,1-1-1,0 0 1,0 1 0,-1-1-1,1 1 1,0-1-1,-1 1 1,1-1-1,-1 1 1,1 0 0,-1-1-1,1 1 1,-1 0-1,1-1 1,-1 1-1,0 0 1,1 0 0,-1-1-1,0 1 1,1 0-1,-1 0 1,0 0-1,0 0 1,0-1 0,0 1-1,0 0 1,0 1 46,0 36-1520,0-24 296,0 18-2962</inkml:trace>
  <inkml:trace contextRef="#ctx0" brushRef="#br0" timeOffset="26523.808">26145 868 2897,'0'0'4455,"0"0"-2850,0 0-553,0 0-371,0 0-429,0 0-158,20-1-9,63-5 44,-76 6-60,0-1 0,-1 0 0,1 0 0,-1-1 0,1 0 0,-1 0 0,0-1 0,0 0 0,0 0 0,0 0 0,0-1 0,-1 1 0,1-1 0,-1-1 0,1-1-69,5-2 71,-7 4-38,7-4 36,0-1 0,-1-1 0,0 0 0,-1-1-69,-6 8 79,0-1 1,-1 1-1,1-1 1,-1 0-1,0 0 1,-1 0-1,1 0 1,-1 0-1,1-1 1,-1 1-1,-1 0 1,1-1-1,-1 1 1,1-4-80,-2 5-3,0 1 0,0 0 1,0-1-1,-1 1 0,1 0 1,-1 0-1,1 0 0,-1 0 0,0 0 1,1 0-1,-1 0 0,0 0 1,0 1-1,-1-1 0,1 1 1,0 0-1,0-1 0,-1 1 1,1 0-1,-2 0 3,-55-21-381,51 20 298,1 0-1,0 0 1,-1 1 0,0 1-1,1-1 1,-1 1 0,1 0-1,-5 1 84,9 0-2,0-1 0,0 1-1,1 0 1,-1 0-1,0 0 1,0 1-1,1-1 1,-1 1-1,0-1 1,1 1 0,0 0-1,-1 0 1,1 0-1,0 0 1,0 0-1,0 1 1,0-1-1,0 1 1,1-1 0,-1 1-1,1 0 1,-1 0 2,-7 16 143,1 0 0,0 1 0,2 0 0,0 0 0,1 0 0,1 1 0,1-1 0,1 1 0,0 8-143,2-28 3,1 1 1,-1-1-1,0 1 1,1-1-1,-1 0 1,1 1-1,-1-1 1,1 0-1,0 1 1,-1-1-1,1 0 1,0 0-1,0 0 1,0 1-1,0-1 1,0 0-1,0 0 1,0 0-1,0-1 1,0 1-1,1 0 1,-1 0-1,0-1 1,1 1-1,-1 0 1,0-1-1,1 1-3,45 10 84,-31-8-60,17 2-369,0-2 0,1-1 0,0-1 0,-1-2 0,16-3 345,-46 4-380,0 0-1,0-1 1,0 1 0,0-1 0,0 0 0,0 0 0,0 0 0,3-2 380,11-15-6857</inkml:trace>
  <inkml:trace contextRef="#ctx0" brushRef="#br0" timeOffset="21999.353">21756 929 2961,'0'0'2575,"0"0"-523,0 0-246,0 0-404,0 0-186,0 0-168,3-10-144,9-31-9,-8 31-85,-4 10-177,0 0-193,0 0-109,0 0-102,0 0-79,11 213 250,-11-140-1355,5-98 900,0 1 0,1 0-1,2 0 1,0 1 0,2-1 55,56-116-313,-62 132 266,-3 6 19,-1 0-1,1 1 1,0-1 0,0 0-1,-1 1 1,1-1 0,0 1 0,0-1-1,1 1 1,-1 0 0,0-1 0,0 1-1,1 0 1,-1 0 0,0 0-1,1-1 1,-1 2 0,1-1 0,0 0-1,-1 0 1,1 0 0,0 1 0,-1-1-1,1 1 1,0-1 0,0 1-1,0 0 1,-1 0 0,1 0 0,1 0 28,26-2 67,1 0 1,5-3-68,-13 1-607,1 2-1,-1 0 1,0 2 0,12 0 607,-23 5-2237,-9 10-1820</inkml:trace>
  <inkml:trace contextRef="#ctx0" brushRef="#br0" timeOffset="22529.685">22382 875 6569,'0'0'1674,"0"0"-216,0 0-342,0 0-289,0 0-50,0 0 21,-5 7 11,1-3-695,1 0-1,0 1 0,0 0 1,1-1-1,-1 1 0,1 0 1,0 0-1,1 0 1,-1 1-1,1-1 0,0 0 1,0 1-1,0-1 0,1 0 1,0 5-114,-1 11 208,1 22-84,0-41-124,0 1-1,0-1 0,1 0 1,-1 0-1,1 0 1,-1 0-1,1 0 0,0 0 1,0 0-1,0-1 1,0 1-1,0 0 0,0 0 1,0-1-1,1 1 0,0 1 1,7 2 1,-1 0-1,1-1 0,0 0 0,0-1 1,0 0-1,0 0 0,1-1 1,-1 0-1,1-1 0,-1 0 0,1-1 1,0 1-1,-1-2 0,1 0 0,4 0 0,-10 0-9,0 0-1,0-1 1,0 1-1,-1 0 0,1-1 1,0 0-1,-1 0 0,1 0 1,-1-1-1,0 1 1,0-1-1,0 1 0,0-1 1,0 0-1,-1 0 0,1 0 1,-1-1-1,0 1 0,0-1 1,0 1-1,0-1 1,-1 0-1,1 1 0,-1-1 1,0 0-1,0-2 10,2-5-12,-1 0 0,0 0 0,-1 1 0,0-1 0,-1 0 0,0 0 0,-1 0 0,0 0 0,-1-4 12,1 12-5,0 1-1,0-1 1,0 1 0,0 0 0,0-1 0,0 1-1,-1 0 1,1 0 0,-1 0 0,0 0 0,1 0 0,-1 0-1,0 0 1,0 1 0,0-1 0,0 0 0,0 1-1,-1 0 1,1 0 0,0 0 0,-1 0 0,1 0-1,-2-1 6,-5 0-84,0 0-1,1 0 0,-1 1 0,0 0 0,0 1 1,-3 0 84,10 0-31,-1 0 1,1 1 0,0-1-1,-1 1 1,1-1 0,0 1 0,0 0-1,0 0 1,0 0 0,-1 1-1,1-1 1,1 0 0,-1 1 0,0-1-1,0 1 1,0 0 0,1-1-1,-1 1 1,1 0 0,0 0 0,-1 0-1,1 0 1,0 0 0,0 0 0,0 1-1,0-1 1,1 0 0,-1 0-1,1 1 1,-1-1 0,1 3 30,-3 10-295,1 1 1,1 1-1,0-1 1,1 6 294,0-11-472,0-9 247,0 0-1,0-1 1,0 1 0,0 0 0,0 0-1,0 0 1,1 0 0,-1-1 0,1 1-1,-1 0 1,1 0 0,-1-1 0,1 1-1,0 0 1,0-1 0,0 1-1,0-1 1,0 1 0,0-1 0,0 1-1,1-1 1,-1 0 0,1 1 225,13 3-5987</inkml:trace>
  <inkml:trace contextRef="#ctx0" brushRef="#br0" timeOffset="23300.1">23005 831 6081,'0'0'1835,"0"0"-502,0 0-58,0 0-227,0 0-361,0 0-211,-4 31-92,-12 104-41,12-82 340,1 1 1,5 41-684,0-52 288,-3 0 0,-2 15-288,-1-38 77,1-28-107,-1-35-205,4-13 161,4-139 25,-1 161 62,2 1 1,1-1-1,1 1 0,10-25-13,-14 50 14,1 0 0,0 1 0,0-1 0,1 1 0,0 0 0,0 0 0,1 1 0,0-1 0,0 1 0,1 1 0,-1-1 0,1 1 0,0 0 0,1 1 0,-1 0 0,1 0 0,3-1-14,4-2 60,1 1-1,0 1 1,0 1-1,0 0 0,0 1 1,1 0-1,-1 2 1,11-1-60,-24 2 11,1 0 0,-1 0 0,1 0 1,-1 1-1,1-1 0,-1 1 0,1 0 0,-1 0 0,0 0 1,1 0-1,-1 1 0,0-1 0,0 1 0,1 0-11,-2 0 9,0 0 0,-1 0 0,1 0 0,0 1 0,-1-1 0,1 0-1,-1 1 1,0-1 0,0 1 0,0 0 0,0-1 0,0 1 0,0 0-1,-1-1 1,1 1 0,-1 0 0,0 0 0,0 1-9,1 8 50,0-1-1,-1 1 1,-1 0 0,0 0-50,1-8 12,-1 0 1,0 0-1,0 0 1,0 0-1,-1 0 1,1 0-1,-1 0 1,0-1-1,0 1 1,0-1-1,-1 0 1,1 1-1,-2 0-12,-4 5-89,-1-1-1,-1 0 0,1 0 1,-1-1-1,0 0 1,-1-1-1,0 0 0,0 0 1,0-1-1,-1-1 1,1 0-1,-1 0 1,-5-1 89,-18 3-1145,-1-2 0,1-1 0,-37-3 1145,56 0-320,6 0-1762,20 0-947,-5 0 706</inkml:trace>
  <inkml:trace contextRef="#ctx0" brushRef="#br0" timeOffset="23954.914">23465 967 4609,'0'0'5113,"0"0"-2810,0 0-682,0 0-113,0 0-472,0 0-453,17-3-298,4 0-223,13-3-36,-1 1 0,25 1-26,-46 4-102,1 0 0,-1-1 0,1-1 0,-1 0 0,1 0 0,-1-1 1,0-1-1,0 0 0,5-3 102,-13 4-40,1 1 0,-1 0 1,0-1-1,0 0 0,-1 0 1,1 0-1,-1 0 0,1-1 0,-1 1 1,0-1-1,0 0 0,0 0 1,-1 0-1,0 0 0,1 0 0,-1-1 1,-1 1-1,1-1 0,-1 1 0,0-1 1,0 1-1,0-1 0,0 0 1,-1 0-1,0-4 40,0 7-60,0 0 1,0-1-1,-1 1 0,1 0 1,-1-1-1,0 1 0,1 0 1,-1 0-1,0 0 0,0 0 1,-1 0-1,1 0 1,0 0-1,-1 0 0,1 0 1,-1 0-1,0 0 60,-2-2-113,-1 1 1,1-1-1,-1 1 1,0 0-1,0 0 0,0 0 1,-4 0 112,-2-2-131,0 2 0,0-1 0,-1 1 0,1 1 0,-1 0 0,0 1 0,-4 0 131,-5 1-66,16-1 53,-1 0 0,1 1 0,-1 0 0,1 0 0,0 0 1,-1 1-1,1 0 0,0 0 0,0 0 0,-1 0 0,1 1 0,0 0 0,0 0 0,1 1 1,-1-1-1,-4 4 13,1 1 61,0 1 1,1 0-1,0 1 1,0 0-1,1 0 1,0 0-1,1 1 1,0 0-1,0 0 1,1 0 0,0 2-62,-1 6 337,1 0 1,0 0-1,2 1 1,0-1-1,1 1 1,1 5-338,0-21 49,1 0 0,-1 0 0,1 0 0,0 0 0,0 0 0,0 0 0,1 0 0,-1 0 0,1 0 0,-1 0 0,1-1 0,0 1 0,0-1 0,0 1 0,0-1 0,1 0 0,-1 0 1,1 0-1,-1 0 0,1 0 0,0-1 0,0 1-49,12 7 11,0-1-1,1-1 1,11 3-11,-12-4 11,4 2-402,0-2 1,1 0-1,15 2 391,-27-6-399,-1-1 1,1 0 0,0-1-1,-1 0 1,1 0 0,0 0-1,-1-1 1,1 0 0,-1-1-1,1 0 1,2-1 398,18-12-4668</inkml:trace>
  <inkml:trace contextRef="#ctx0" brushRef="#br0" timeOffset="24456.057">24243 671 7666,'0'0'1668,"0"0"-905,0 0-358,0 0-193,0 0-138,-23 21-33,-72 62 78,56-44 204,38-38-265,0 1 1,1-1-1,-1 1 1,0-1-1,0 1 0,1-1 1,-1 1-1,1 0 1,0-1-1,-1 1 0,1 0 1,0 0-59,-1 7 339,0-8-309,1 0 1,0 0 0,-1 0 0,1 0 0,0 0 0,0 0 0,0 0-1,0 0 1,0 0 0,0 0 0,1 0 0,-1 0 0,0 0-1,0 0 1,1 0 0,-1 0 0,0 0 0,1 0 0,-1 0 0,1 0-1,0 0 1,-1 0 0,1-1 0,0 1 0,-1 0 0,1 0-31,24 7 416,-8-4-279,26 6 229,-34-9-298,0 1 1,0 0-1,0 0 0,0 1 1,-1 0-1,1 1 0,4 2-68,-11-4 13,0-1-1,0 1 1,0 0-1,0 0 1,0 0-1,0 0 1,-1 0-1,1 0 0,-1 0 1,1 1-1,-1-1 1,0 0-1,0 1 1,0-1-1,0 1 1,-1-1-1,1 1 1,-1 0-1,1-1 1,-1 1-1,0 0 0,0-1 1,0 1-1,0 0 1,-1-1-1,1 1 1,-1 0-1,0 1-12,0 1 7,-1-1 1,0 1-1,-1 0 0,1-1 0,-1 0 1,1 1-1,-1-1 0,-1 0 0,1 0 1,0-1-1,-1 1 0,0-1 0,0 0 0,0 0 1,0 0-1,-2 1-7,-13 8-228,0-1 0,-1-1 0,-3 0 228,16-7-310,0 0 0,0 0 0,0-1 0,-1 0 1,1 0-1,-1-1 0,0 0 0,-7 0 310,14-1-64,1 0-2,0 0 0,-1 0-1,1 0 1,-1 0-1,1 0 1,0 0 0,-1 0-1,1 0 1,-1 0 0,1 0-1,0 0 1,-1 0 0,1 0-1,-1 0 1,1 0-1,0 0 1,-1 0 0,1-1-1,0 1 1,-1 0 0,1 0-1,0 0 1,-1-1-1,1 1 1,0 0 0,-1 0-1,1-1 1,0 1 0,-1 0-1,1-1 1,0 1 0,0 0-1,0-1 1,-1 1-1,1-1 1,0 1 0,0 0-1,0-1 1,0 1 0,0 0-1,0-1 1,0 1-1,0-1 1,0 1 0,0-1-1,0 1 1,0 0 0,0-1-1,0 1 1,0-1 0,0 1-1,0 0 1,0-1-1,1 1 67,-1-25-2955</inkml:trace>
  <inkml:trace contextRef="#ctx0" brushRef="#br0" timeOffset="19639.525">19495 705 5601,'0'0'2129,"0"0"-248,0 0-307,0 0-258,0 0-207,0 0-95,2-9 1939,-1 4-4080,0 6 738,-1 36 582,-1 0 0,-2-1 0,-1 1 0,-7 22-193,1-15-6,2 1 0,2 0 0,2 1-1,2 0 1,2 1 6,2 41 141,-1-69-3142,-1-8-4221,0-38 1174</inkml:trace>
  <inkml:trace contextRef="#ctx0" brushRef="#br0" timeOffset="19971.7">19253 984 7538,'0'0'1917,"0"0"-766,0 0-340,0 0-327,0 0-134,0 0-66,12 0-94,372 13 907,-344-13-1400,35 0-669,-25 0-4076,-41 0 374</inkml:trace>
  <inkml:trace contextRef="#ctx0" brushRef="#br0" timeOffset="20556.828">20035 596 6793,'0'0'1282,"0"0"-426,0 0 191,0 0-15,0 0-306,0 0-258,11 32-160,35 103-139,-41-122-140,-1 0-1,-1 0 1,0 1-1,0-1 1,-2 1-1,0 0 1,0-1-1,-1 1 1,-1 5-29,-1 20 99,2-26-44,1 2 59,-1-1 0,0 1 0,-1 0 0,0 0 0,-1 0 0,-1-1 0,-1 1 0,0-1 0,-1 0 0,-5 11-114,9-32 52,1 0 0,0 0 0,0 0 0,0 0 0,1 0 0,1-6-52,4-2 4,1 1-1,1-1 0,0 1 1,0 1-1,2 0 0,0 0 1,0 0-1,3-1-3,-9 11 3,0-1 0,0 0 0,0 1 0,1 0 0,-1 0 0,1 0-1,3-1-2,-7 4 11,0-1 1,0 0-1,0 1 0,0 0 0,0-1 0,0 1 0,0-1 0,0 1 0,0 0 0,0 0 0,0 0 0,0 0 0,0 0 0,0 0 0,0 0 0,0 0 0,0 0 0,0 0 0,0 0 0,0 1 0,0-1 0,0 0 0,0 1 0,0-1 0,0 1 0,0-1 0,0 1 0,0-1 0,0 1 0,-1 0 0,1-1 0,0 1 0,0 0 0,-1 0 0,1 0 0,0-1 0,-1 1 0,1 0 0,-1 0 0,1 0 0,-1 0 0,0 0-11,8 28-25,-2 0 0,-1 0 0,-1 1-1,-1-1 1,-2 1 0,-1 1 25,0-29-263,2 16-872,8-10-4091,0-8-1629</inkml:trace>
  <inkml:trace contextRef="#ctx0" brushRef="#br0" timeOffset="21026.972">20465 1004 5097,'0'0'4005,"0"0"-2239,0 0-406,0 0-138,0 0-340,0 0-281,15 2-200,8 1-302,14 3 126,0-3 0,10 0-225,-43-3 16,0 0-1,0 0 1,-1-1-1,1 1 1,0-1 0,0 0-1,-1 0 1,1 0-1,0 0 1,-1-1-1,1 1 1,-1-1-1,0 0 1,1 0-16,1-3 1,0 0 1,0 1 0,-1-2-1,1 1 1,-1 0 0,0-1-1,-1 0 1,1 0-2,-2 3-4,0 0-1,-1-1 1,1 1 0,0-1-1,-1 1 1,0-1 0,0 0-1,0 0 1,0 1 0,-1-1-1,0 0 1,1 0-1,-1 0 1,0 0 0,-1 0 4,1 4-7,-1-1-1,0 0 1,1 0 0,-1 1-1,0-1 1,0 1 0,0-1 0,1 1-1,-1-1 1,0 1 0,0-1 0,0 1-1,0 0 1,0-1 0,0 1 0,0 0-1,0 0 1,0 0 0,0 0 0,0 0-1,0 0 1,1 0 0,-2 0 7,-31 1-80,23-1 29,0 0 60,1 1-1,0 0 0,-1 1 1,1 0-1,0 0 1,0 1-1,0 0 0,0 1 1,0 0-1,1 0 0,-1 1 1,1 0-1,0 0 0,1 1 1,0 0-1,0 1 1,0-1-1,0 1 0,1 1 1,0-1-1,1 1 0,0 0 1,0 0-1,0 0 1,1 1-1,1 0 0,-1 0 1,1 0-1,1 0 0,0 0 1,0 1-1,1-1 0,-1 7-8,2-4 177,1 0 0,-1 0 0,2-1 0,0 1 0,0 0-1,1-1 1,4 10-177,-4-13 82,0-1-1,1 0 1,1 0-1,-1 0 1,1-1 0,0 0-1,0 0 1,1 0-1,0 0 1,0-1 0,6 4-82,-5-4-117,1 0 0,-1 0 1,1-1-1,0 0 1,1-1-1,-1 1 0,0-2 1,1 1-1,0-1 1,-1-1-1,1 1 1,0-2-1,0 1 0,0-1 1,0 0-1,0-1 1,0 0-1,-1 0 1,1-1-1,0-1 0,-1 1 1,1-1-1,-1 0 1,2-2 116,29-23-2898</inkml:trace>
  <inkml:trace contextRef="#ctx0" brushRef="#br0" timeOffset="17712.234">18019 953 312,'0'0'4877,"0"0"-2340,0 0-854,0 0-411,0 0-395,0 0-328,0-9-183,0 6 191,0 5 2742,1 46-3288,-3 0 1,-2 0 0,-2-1 0,-9 36-12,-8-8-3090,19-58 1623,4-12-3124,0-19 2244</inkml:trace>
  <inkml:trace contextRef="#ctx0" brushRef="#br0" timeOffset="18135.606">17955 644 5457,'0'0'1355,"0"0"-379,0 0-145,0 0-144,0 0-108,0 0-75,0 4-52,4 22 402,-4-25-686,0-1 6,0 0-18,0 0-25,0 0-67,7 3-4450,-7 0 377</inkml:trace>
  <inkml:trace contextRef="#ctx0" brushRef="#br0" timeOffset="18715.102">18302 980 7074,'0'0'1785,"0"0"-286,0 0-275,0 0-353,0 0-265,0 0-131,-4 3 243,2 4-520,1 1-1,-1-1 0,1 1 1,0-1-1,1 1 0,0 0-197,-3 28 503,-24 78 428,26-110-564,4-19-312,8-28-109,3 15-52,2 1-1,0 0 0,2 1 1,0 1-1,2 1 0,1 0 1,1 2-1,3-2 107,-22 21-31,1 1 0,-1-1-1,1 1 1,-1 0 0,1 0 0,0 0 0,-1 1 0,1-1 0,1 1 31,-4 0 3,-1 1 0,1 0 0,0 0 0,0 0 0,0 0 0,0 0 0,0 0 0,-1 0 0,1 0 0,0 0 0,0 0 0,0 1 0,0-1 0,-1 0 0,1 1 0,0-1 0,0 0 0,-1 1 0,1-1 0,0 1 0,-1-1 0,1 1 0,0-1 0,-1 1 0,1-1 0,-1 1 0,1 0 0,-1 0 0,1-1 0,-1 1 0,1 0 0,-1-1 0,0 1 0,1 0 0,-1 0 0,0 0 0,0 0 0,1-1 0,-1 1 0,0 0 0,0 0 0,0 0 0,0 0 0,0-1 0,0 1 0,-1 1-3,5 134 809,-8 48-809,1-145-963,3-37-483,0-3-1149,0-5-2123</inkml:trace>
  <inkml:trace contextRef="#ctx0" brushRef="#br0" timeOffset="4084.585">3635 1317 6121,'0'0'2327,"0"0"-474,0 0-518,0 0-447,0 0-297,0 0-222,-1-1-367,1 1 0,-1 0 0,1 0 0,-1 0 0,1 0 0,-1 0 0,1 0 0,-1 0-1,1 0 1,-1 0 0,1 0 0,-1 0 0,1 0 0,-1 1 0,1-1 0,0 0 0,-1 0 0,1 0 0,-1 1-1,1-1 1,-1 0 0,1 0 0,0 1-2,-5 9 21,1 1 1,0-1-1,1 1 0,1 0 1,0 0-1,-1 6-21,-5 25 80,-11 48 98,1 20-178,18-106-16,-1-7-13,1-16-43,4-27 17,3 16-9,2 1 0,2 0 0,0 1 0,2 0 0,0 1 0,2 1 0,7-8 64,-21 32-21,0 0 1,0 1 0,0-1 0,0 0 0,0 1-1,1 0 1,-1-1 0,0 1 0,1 0 0,-1 0-1,1-1 1,0 1 0,-1 0 0,1 1 0,0-1-1,-1 0 1,1 0 0,0 1 0,0-1 0,0 1-1,0-1 21,0 2 11,-1-1 0,1 0 0,-1 1 0,1-1-1,0 1 1,-1-1 0,1 1 0,-1 0 0,0 0-1,1 0 1,-1-1 0,1 1 0,-1 1 0,0-1-1,0 0 1,0 0 0,0 0 0,0 1-1,1 0-10,4 8 165,1 1 0,-1 0 0,-1 1 0,0-1 0,2 9-165,-5-13 29,29 107 406,-31-114-429,0 0 1,0 0-1,0 1 0,0-1 1,0 0-1,0 0 0,0 0 1,1 0-1,-1 0 0,0 0 0,0 0 1,0 0-1,0 1 0,0-1 1,0 0-1,0 0 0,0 0 1,0 0-1,0 0 0,0 0 0,0 0 1,0 0-1,1 0 0,-1 0 1,0 0-1,0 0 0,0 0 1,0 0-1,0 0 0,0 0 1,0 0-1,0 0 0,1 0 0,-1 0 1,0 0-1,0 0 0,0 0 1,0 0-1,0 0 0,0 0 1,0 0-1,0 0 0,1 0 1,-1 0-1,0 0 0,0 0 0,0 0 1,0 0-1,0 0 0,0 0 1,0 0-1,0 0 0,0 0 1,0 0-1,1-1 0,-1 1 0,0 0 1,0 0-1,0 0 0,0 0-6,7-10 91,4-11-41,-3 1-27,0 1 0,2 0-1,0 0 1,1 1 0,1 0 0,1 1 0,0 1 0,6-5-23,-17 19-8,-1 1 1,1-1-1,-1 1 1,1 0-1,-1-1 1,1 1-1,0 0 1,-1 0-1,1 0 1,0 1-1,0-1 1,0 0-1,0 1 1,0-1-1,0 1 1,-1 0-1,1-1 1,0 1-1,0 0 1,0 0-1,0 0 1,0 0-1,0 1 1,0-1-1,0 1 1,0-1-1,0 1 1,0 0-1,0-1 1,0 1-1,-1 0 0,1 0 1,0 0-1,-1 1 1,1-1-1,0 0 1,-1 0-1,0 1 1,1-1-1,-1 1 1,0 0-1,0-1 1,0 1-1,0 0 1,0 0-1,0-1 1,0 1-1,0 1 8,10 28 4,-2 1 0,0 0 0,-3 0 0,4 33-4,-6 18-5621,-4-81 1115</inkml:trace>
  <inkml:trace contextRef="#ctx0" brushRef="#br0" timeOffset="4641.109">4405 1323 4233,'0'0'2123,"0"0"-367,0 0-513,0 0-434,0 0-89,0 0-26,0-16 0,0-50 17,0 50-26,0 16-110,-13 2-142,11 0-457,-1 1 0,1 0-1,-1 0 1,1 0 0,0 1-1,0-1 1,0 0 0,1 1-1,-1-1 1,1 1 0,0 0-1,0-1 1,0 1-1,0 0 1,1 1 24,-6 60 189,6 22-166,0-87-23,0 1 0,0 0 1,1-1-1,-1 1 0,0 0 0,1-1 0,-1 1 0,0 0 0,1-1 1,-1 1-1,1-1 0,-1 1 0,1-1 0,-1 1 0,1-1 0,0 1 1,-1-1-1,1 0 0,0 1 0,-1-1 0,1 0 0,0 1 1,-1-1-1,1 0 0,0 0 0,-1 0 0,1 0 0,0 0 0,0 0 1,-1 0-1,1 0 0,0 0 0,32 0 6,-23 0 2,-5-1-4,1 0 0,-1-1-1,0 1 1,0-1 0,-1 0 0,1 0 0,0 0 0,-1-1 0,1 0 0,-1 0 0,0 0 0,0 0-1,0 0 1,0-1 0,0 0 0,-1 0 0,0 0 0,1-2-4,6-7-16,0 0 0,-2-1-1,1 0 1,-2 0 0,3-7 16,-7 12 26,0 1 0,0-1-1,-1 0 1,0 1 0,0-1-1,-1 0 1,0-8-26,-1 16 210,0 1 14,0 13-158,-1 25 84,0-14-27,1 0 0,1 0 1,1 1-124,-2-19 5,1 1 1,1-1-1,-1 0 1,1 0-1,0 0 1,0 0-1,1-1 1,0 1-1,0-1 1,0 1-1,1-1 1,-1 0-1,5 4-5,-6-7-38,0-1 1,-1 1-1,1-1 0,0 1 0,0-1 0,0 0 1,1 0-1,-1 0 0,0 0 0,0 0 1,0 0-1,1-1 0,-1 1 0,1-1 1,-1 1-1,0-1 0,1 0 0,-1 0 0,1 0 1,-1 0-1,0-1 0,1 1 0,-1-1 1,0 1-1,1-1 38,1 0-251,-1-1 0,1 1 1,-1-1-1,0 0 0,1 0 1,-1 0-1,0 0 0,0-1 0,0 1 1,-1-1-1,1 0 0,-1 0 0,1 0 1,0-2 250,13-25-4627</inkml:trace>
  <inkml:trace contextRef="#ctx0" brushRef="#br0" timeOffset="5293.456">5111 1048 3817,'0'0'4207,"0"0"-1969,0 0-619,0 0-371,0 0-271,0 0-336,-6 2-382,-2 1-258,-1 1 0,1 1 0,0-1 0,0 1 0,1 1 0,0-1 1,0 1-1,0 1 0,0-1 0,1 1 0,0 0 0,1 1 0,-1-1 0,2 1 0,-5 7-1,2-2 24,1 0 0,0 1-1,1-1 1,0 1 0,1 0-1,0 0 1,1 0 0,1 1 0,1-1-1,-1 4-23,2 0-5,-1-12-4,1 0 0,0 0 0,0 0 0,1 0 0,-1 0 0,1 0 0,1 0 9,-2-4-7,1-1 1,-1 0-1,1 1 0,0-1 1,0 0-1,-1 0 0,1 0 1,0 1-1,0-1 0,0 0 1,0 0-1,0 0 0,0 0 1,1-1-1,-1 1 0,0 0 1,0 0-1,1-1 0,-1 1 1,0-1-1,1 1 0,-1-1 1,1 1-1,-1-1 0,0 0 1,1 0-1,-1 0 1,1 0-1,-1 0 0,2 0 7,1 0-17,0 0 0,0 0 0,0 0 1,0-1-1,1 1 0,-1-1 0,0 0 0,0-1 0,0 1 0,-1-1 0,1 1 0,0-1 0,-1 0 0,1-1 0,-1 1 0,1 0 0,-1-1 1,0 0-1,0 0 0,0 0 0,-1 0 0,1 0 0,-1-1 0,1 1 0,-1-1 0,0-1 17,5-5-32,-6 8 43,0-1-1,0 1 1,0 0-1,0 0 0,1 0 1,-1 0-1,1 0 1,0 0-1,-1 0 0,1 0 1,0 1-1,0-1 1,0 1-1,0-1 0,0 1 1,1 0-11,-3 8 304,4 43-83,2 1 0,1-1 0,3 0 0,3-1 0,4 10-221,1 7 14,-13-43 0,-1 0-1,-2 0 1,0 1 0,-1-1 0,-2 0-1,0 5-13,0-22-20,0 1 0,-1-1 0,0 0 0,0 0 0,0 0 0,0 0 0,-1 0 0,0 0 0,0-1 0,-1 1 0,1-1 0,-1 0-1,-1 0 1,1 0 0,-1-1 0,1 1 0,-1-1 0,0 0 0,-1-1 0,1 1 0,-4 1 20,-3 1-187,0 0 1,0 0 0,0-1-1,-1-1 1,0 0 0,0-1-1,0 0 1,0-1-1,-12 1 187,-42-3-2233,66 1 2125,1-1 1,-1 0 0,0 0 0,0 0 0,0 0 0,0 0 0,1 0-1,-1-1 1,0 1 0,0 0 0,0 0 0,1 0 0,-1-1 0,0 1 0,0-1-1,1 1 1,-1 0 0,0-1 0,1 1 0,-1-1 0,0 1 0,1-1-1,-1 0 1,1 1 0,-1-1 0,1 0 0,-1 1 0,1-1 0,-1 0 0,1 0-1,0 1 1,-1-1 0,1 0 0,0 0 0,0 0 0,0 1 0,0-1-1,-1 0 1,1 0 0,0 0 0,0 0 0,1 1 0,-1-1 0,0 0-1,0 0 1,0 0 0,0 1 0,1-1 0,-1 0 107,1-9-1228,-1-11-3113</inkml:trace>
  <inkml:trace contextRef="#ctx0" brushRef="#br0" timeOffset="5794.358">5462 1164 6057,'0'0'1855,"0"0"-252,0 0-465,0 0-421,0 0-191,0 0-115,0 17-101,0 149 396,1-175-679,1 0 0,0 0 1,1 1-1,0-1 0,1 1 1,-1 0-1,2-1 0,-1 2 1,1-1-1,0 0 0,1 1-27,3-6 56,1 0 0,0 0 0,2 1 0,-1 1 0,1 0 0,8-6-56,-17 15 7,0 0 0,0 1-1,0-1 1,0 1 0,0-1 0,0 1 0,1 0 0,-1 0-1,0 0 1,1 1 0,-1-1 0,0 1 0,1 0 0,-1 0-1,3 0-6,-3 1 0,-1-1-1,0 1 0,0-1 0,0 1 1,0 0-1,0 0 0,0 0 1,0 0-1,0 0 0,0 0 0,-1 0 1,1 1-1,0-1 0,-1 1 0,1-1 1,-1 1-1,1-1 0,-1 1 0,0 0 1,0 0-1,0 0 0,0 0 0,1 2 1,4 17-32,-1 0 0,-1 1 0,0-1 0,-2 1 0,-1 0 0,0 0 0,-2 0 0,-1 4 32,1 25-1247,1-51 1208,0 1-1,0-1 1,0 0-1,0 0 1,0 0-1,1 0 1,-1 0-1,0 0 1,0 1 0,0-1-1,0 0 1,0 0-1,0 0 1,0 0-1,0 0 1,0 0-1,0 0 1,0 0-1,1 0 1,-1 0-1,0 1 1,0-1-1,0 0 1,0 0-1,0 0 1,0 0-1,0 0 1,1 0-1,-1 0 1,0 0-1,0 0 1,0 0-1,0 0 1,0 0-1,0 0 1,1 0 0,-1 0-1,0 0 1,0 0-1,0 0 1,0 0-1,0 0 1,0 0-1,0-1 1,1 1-1,-1 0 1,0 0-1,0 0 1,0 0-1,0 0 1,0 0-1,0 0 1,0 0-1,0 0 1,0 0-1,0-1 1,1 1-1,-1 0 1,0 0-1,0 0 40,1-1-293,5-3-695,0-1 0,-1-1 0,1 1-1,-1-1 1,1-1 988,-5 5-186,21-22-3582</inkml:trace>
  <inkml:trace contextRef="#ctx0" brushRef="#br0" timeOffset="6158.569">5930 1201 4305,'0'0'2688,"0"0"-542,0 0-571,0 0-446,0 0-241,0 0-188,3 14-171,9 33 250,10 21-779,-17-52 5,-1 0 0,-1 1 0,0 0 0,-1 0 0,0 16-5,-2 12-9033,0-70 3798</inkml:trace>
  <inkml:trace contextRef="#ctx0" brushRef="#br0" timeOffset="6542.649">5930 1201 7618,'34'-197'2064,"-34"214"-536,0-10-647,0 0-497,0-7-256,0 0-128,0 0-368,7-28-809,12-12-1559,8-4-3786</inkml:trace>
  <inkml:trace contextRef="#ctx0" brushRef="#br0" timeOffset="6912.568">6413 814 3505,'0'0'1515,"0"0"94,0 0-24,0 0-21,0 0-33,0 0-289,4-5-301,11-13-191,-12 14-118,-3 4-111,0 0-119,0 0-60,0 2-286,0 1 0,1 0 0,-1 0 0,0-1 0,1 1 0,-1 0 0,1-1 0,0 1 0,0 0 0,1 1-56,2 11 103,7 83 42,-5 0 1,-3 0-1,-6 8-145,2 13-438,1-37-2106,0-81 1748,0-1-21,0 0-176,1-19-2047,5 1 447</inkml:trace>
  <inkml:trace contextRef="#ctx0" brushRef="#br0" timeOffset="7244.741">6303 1242 6465,'0'0'2241,"0"0"-321,0 0-335,0 0-601,0 0-248,0 0-216,0 0-112,68-31-56,-30 21-144,7-4-64,8-6-56,0 3-88,0 0-568,7-3-640,-14 3-944,-12 0-3386</inkml:trace>
  <inkml:trace contextRef="#ctx0" brushRef="#br0" timeOffset="7598.352">6870 1194 5945,'0'0'2732,"0"0"-911,0 0-631,0 0-403,0 0-150,0 0-67,5 18-76,-1 0-383,2 4 46,0 0-1,1-1 0,1 1 1,9 15-157,-13-30 9,1 0 1,-1 0-1,1 0 1,1 0-1,-1-1 1,3 2-10,-7-7-11,1 1 0,-1-1 0,1 0 0,-1 0 0,1 0 0,-1 0 0,1 0 0,-1 0 0,1 0 0,0 0 0,0 0 0,-1-1 0,1 1 0,0-1 0,0 1 0,0-1 0,0 0 0,0 0 0,0 0 0,0 0 0,-1 0 0,1 0 0,0 0 0,0-1 0,0 1 0,0-1 0,0 1 0,-1-1 0,1 0 0,0 0 0,-1 0 0,1 0 11,3-3-24,0-1 0,0 0 0,-1 0 0,0 0 1,0-1-1,0 1 0,0-1 0,-1 0 0,0 0 0,0-2 24,24-65-88,-23 55 201,0 0 0,-1 0 0,0 0 0,-2 0 1,0-18-114,-1 35 350,0 1-30,0 15-141,0-2-236,1 1 0,0-1 1,1-1-1,1 1 0,0 0 0,0 0 1,2-1-1,-1 0 0,2 0 0,-1 0 1,2-1-1,0 1 0,0-2 0,1 1 1,0-1-1,9 9 57,-14-16-221,0 0 0,0-1 0,1 1 0,-1-1 1,1 0-1,-1 0 0,1 0 0,0-1 0,-1 1 0,1-1 0,0 0 0,0 0 1,1 0 220,-2 0-350,-1-1 0,1 0 0,-1 0 1,1 0-1,-1 0 0,1 0 1,-1-1-1,1 1 0,-1-1 1,1 1-1,-1-1 0,1 0 1,-1 0-1,1-1 350,17-17-5015</inkml:trace>
  <inkml:trace contextRef="#ctx0" brushRef="#br0" timeOffset="8115.463">7530 1286 3225,'0'0'2602,"0"0"-563,0 0-288,0 0-267,0 0-112,0 0-57,0-11-178,-1-35-173,1 45-920,0 0 0,-1 0 0,1 0 0,0 0 0,0 1 0,-1-1 0,1 0 0,0 0 0,-1 0 0,1 1 0,-1-1 0,1 0 0,-1 0 0,1 1 0,-1-1 0,0 1 0,1-1 0,-1 0 0,0 1 0,1-1 0,-1 1 0,0-1 0,0 1 0,1 0 0,-1-1 0,0 1 0,0 0 0,0 0 0,0-1 0,0 1 0,0 0-44,-25 1 10,20-1-81,4 1 44,0-1 1,1 1-1,-1-1 1,0 1-1,1 0 0,-1 0 1,1 0-1,-1 0 1,1 0-1,-1 0 1,1 0-1,0 0 1,0 1-1,-1-1 1,1 0-1,0 1 1,0-1-1,0 1 0,0-1 1,1 1-1,-2 1 27,-13 36-271,8-9 86,2-1 0,1 1-1,1 0 1,2 0 0,1 17 185,0-46-27,0 0 0,0 0 0,0 0 0,1 0 0,-1 0 0,0-1 0,0 1 0,1 0 0,-1 0 0,0 0 0,1-1 0,-1 1 0,1 0 0,-1 0 0,1-1 0,-1 1 0,1 0 0,0-1 0,-1 1 0,1-1 0,0 1 0,-1-1 0,1 1 0,0-1 0,0 1 0,0-1 0,-1 0 0,1 1 0,0-1 0,0 0 0,0 0 0,0 0 0,0 1 0,0-1 0,-1 0 0,1 0 0,0 0 0,0-1 0,0 1 0,0 0 0,0 0 0,0 0 27,2-1-14,0 1 0,1-1 0,-1 0 1,0 0-1,0 0 0,0-1 0,0 1 0,0 0 0,0-1 1,0 0-1,-1 0 0,1 0 0,0 0 14,8-11-9,1-1 1,-2 1-1,0-2 0,0 1 1,-2-2-1,4-8 9,4-9 3,-2-1-1,6-25-2,-11 18 217,-1 0-1,-2 0 0,-2-1 1,-2 1-1,-2-1 0,-2-3-216,2-7 360,0 51-292,2 64-579,24 31 514,3 14-432,-21-43-1595,-2 0 0,-4 1 0,-3 27 2024,1-27-4455,0-44 1693</inkml:trace>
  <inkml:trace contextRef="#ctx0" brushRef="#br0" timeOffset="8603.451">7881 1313 2665,'0'0'4717,"0"0"-2324,0 0-650,0 0-308,0 0-354,0 0-256,4 1-314,15 1-362,0 0 0,-1-2 0,1 0 0,0-1 0,0 0 0,10-4-149,-21 4-4,-1-1-1,0 0 0,1 0 1,-1-1-1,0 0 1,0-1-1,0 1 0,-1-1 1,1 0-1,-1-1 1,0 1-1,0-1 1,-1-1-1,1 1 0,-1-1 1,0 0-1,3-5 5,-2 2-129,-1 0 1,1 0-1,-2-1 0,1 1 1,-1-1-1,-1 0 0,0 0 1,0-1-1,-1 1 0,0 0 0,-1-1 1,1-9 128,-3 19-8,1 1 0,0 0 0,0-1 0,0 1 0,0-1 1,0 1-1,-1-1 0,1 1 0,0 0 0,-1-1 0,1 1 0,0-1 0,0 1 1,-1 0-1,1-1 0,-1 1 0,1 0 0,0 0 0,-1-1 0,1 1 0,-1 0 1,1 0-1,0 0 0,-1-1 0,1 1 0,-1 0 0,1 0 0,-1 0 1,1 0-1,-1 0 0,1 0 0,-1 0 0,1 0 0,0 0 0,-1 0 8,-21 2-215,18-2 171,-4 2 8,1 0 1,-1 0-1,1 1 1,-1 0-1,1 1 0,0-1 1,0 1-1,0 0 1,1 1-1,-1 0 0,1 0 1,0 0-1,-4 7 36,-4 2-62,1 1 0,1 1 0,0 0 0,1 1 0,-1 2 62,6-6 58,0 0 1,1 0 0,0 1 0,1 0-1,1 0 1,0 0 0,1 0 0,0 0 0,1 0-1,1 0 1,0 1 0,1-1 0,2 11-59,-1-19 72,0 0 0,1 1 0,0-1 0,0 0 0,0-1 0,1 1 0,0-1 0,0 1 0,0-1 1,1 0-1,-1-1 0,1 1 0,0-1 0,1 0 0,-1 0 0,1 0 0,0-1 0,-1 0 0,4 1-72,-2-1-59,-1 1 0,2-2 0,-1 1-1,0-1 1,1 0 0,-1 0-1,1-1 1,-1 0 0,1-1 0,0 1-1,-1-1 1,1-1 0,0 0 0,-1 0-1,1 0 1,4-2 59,-7 1-256,0-1-1,-1 0 1,1 1-1,-1-2 1,1 1-1,-1 0 1,2-3 256,25-24-3506</inkml:trace>
  <inkml:trace contextRef="#ctx0" brushRef="#br0" timeOffset="9047.384">8632 1028 1432,'0'0'6452,"0"0"-3698,0 0-1088,0 0-328,0 0-440,-8 2-616,0 1-316,1 1 1,-1-1 0,1 1-1,0 1 1,1-1 0,-1 1-1,1 1 1,-1-1 0,2 1-1,-1 0 1,1 0 0,0 1-1,-4 5 34,-6 11 61,2 0 0,1 0 0,0 1 0,2 0-1,-4 14-60,13-35 17,0 0-1,0 1 0,0-1 0,0 0 0,0 1 1,1-1-1,-1 1 0,1-1 0,0 0 0,0 1 1,0 0-17,1-3 7,-1 0 1,1 0-1,-1 0 1,1 0 0,0 0-1,-1-1 1,1 1-1,0 0 1,0 0 0,0 0-1,0-1 1,-1 1-1,1 0 1,0-1-1,0 1 1,0-1 0,0 1-1,0-1 1,0 0-1,1 1 1,-1-1 0,0 0-1,0 0 1,0 0-1,0 0 1,0 0 0,0 0-1,0 0 1,0 0-1,1 0 1,-1 0-8,54-2 809,-1-2 1,9-3-810,-59 6 19,0 1-1,0-1 1,0 1-1,-1 0 1,1 0 0,0 0-1,0 1 1,2 0-19,-5-1 12,0 1 0,0-1 0,-1 1 0,1-1 0,0 1-1,0-1 1,-1 1 0,1-1 0,0 1 0,-1 0 0,1 0 0,0-1 0,-1 1 0,1 0 0,-1 0 0,0 0 0,1 0 0,-1-1 0,0 1 0,1 0-1,-1 0 1,0 0 0,0 0 0,0 0 0,0 0 0,0 0 0,0 0 0,0 0 0,0 0 0,0 0 0,0 0 0,-1 0-12,0 4 7,0 1 1,-1-1 0,0 0 0,0 0-1,0 0 1,-1 0 0,0-1 0,0 1 0,0-1-1,0 0 1,-1 1 0,0-1 0,0-1-1,0 1 1,-4 2-8,-6 5-297,0 0-1,-1-1 1,0-1-1,-5 2 298,11-7-501,0 0 0,0-1 0,0 1 0,-6 0 501,-20 0-5767,26-4-115</inkml:trace>
  <inkml:trace contextRef="#ctx0" brushRef="#br0" timeOffset="28697.441">1982 1775 856,'0'0'879,"0"0"-35,0 0-102,0 0-9,0 0-198,0 0-192,23 3 3978,-17-1 4040,-25 21-8698,16-19 308,-1 0-1,1 0 0,-1 0 1,1 0-1,0 1 1,-2 4 29,-5 17-44,1 2 0,1-1 0,1 1 0,1 0 0,2 0 0,1 1 0,1-1 0,2 25 44,0-51-6,0-1 0,1 1 1,0 0-1,-1-1 0,1 1 1,0-1-1,0 1 1,0-1-1,0 1 0,0-1 1,0 0-1,0 1 0,0-1 1,1 0-1,-1 0 0,0 0 1,1 0-1,-1 0 1,1 0-1,-1 0 0,1-1 1,1 1 5,-1 1-35,1-1 0,0 0 0,-1 0 0,1 0 0,0 0 0,0-1 1,0 1-1,0-1 0,0 1 0,0-1 0,0 0 0,0-1 0,0 1 1,0 0-1,0-1 35,-1 0-8,-1 0-1,1-1 1,-1 1 0,0-1 0,1 1 0,-1-1 0,0 0 0,0 1-1,0-1 1,0 0 0,0 0 0,-1 0 0,1 0 0,0 0-1,-1 1 1,1-1 0,-1 0 0,0-2 8,7-40-13,-7 28-31,0 13 36,0-1 0,0 0 0,0 0 0,0 1-1,0-1 1,1 0 0,-1 1 0,1-1 0,0 1 0,1-1 0,-1 1-1,1-1 9,-2 3-28,2-24-71,-1 0-1,-3-19 100,1 0-121,1 43-3,0 1 14,0 0 92,0 0 70,0 0 10,0 0-9,0 0 12,0 0 19,0 0-1,0 0-30,0 0-23,0 0 47,0 32 323,2-9-314,0 0 1,2 0-1,1 0 0,0-1 0,2 1-86,10 46 60,-15-55-765,2 1 1,-1-1-1,2 0 1,4 9 704,-9-23-540,2 1 1034,-1-3-6259,-1-9 1762</inkml:trace>
  <inkml:trace contextRef="#ctx0" brushRef="#br0" timeOffset="29483.11">2337 1867 4065,'0'0'1632,"0"0"-222,0 0-177,0 0-63,0 0-87,0 0-168,4 8-159,5 10-448,-2-4-177,1 0-1,0 0 0,1 0 0,0-1 1,1-1-1,0 1 0,10 7-130,-13-15 12,1 0 0,0 0-1,0-1 1,0 0-1,0 0 1,1 0 0,-1-1-1,1-1 1,0 0 0,0 0-1,0 0 1,0-1 0,0-1-1,0 1 1,3-2-12,-11 1 3,0 0 1,0 0-1,0 0 1,0-1-1,0 1 1,0 0-1,0-1 1,0 1-1,0-1 1,0 1-1,0-1 0,0 1 1,0-1-1,0 0 1,-1 0-1,1 1 1,0-1-1,0 0 1,-1 0-1,1 0 1,-1 0-1,1 1 1,-1-1-1,1 0 0,-1 0 1,1 0-1,-1 0 1,0-1-1,1 1 1,-1 0-1,0 0 1,0 0-1,0-1-3,1-44 432,-2 31-201,1-2-151,-1-1-1,0 1 0,-2-1 0,-1-5-79,3 18-12,0-1 1,-1 0-1,0 1 0,0 0 1,0-1-1,-1 1 0,0 0 1,0 0-1,0 0 0,0 1 1,-1-1-1,0 1 0,0 0 0,0 0 1,-2-1 11,5 4-3,-1 0 1,0 0-1,0 0 1,0 0-1,0 0 1,0 0-1,0 1 1,0-1 0,0 1-1,0-1 1,0 1-1,0 0 1,0 0-1,0 0 1,0 0-1,0 0 1,0 0-1,0 1 1,0-1-1,0 1 1,0-1-1,0 1 1,0 0-1,0-1 1,0 1 0,1 0-1,-1 1 1,0-1-1,0 0 1,1 0-1,-1 1 1,1-1-1,-1 1 1,1-1-1,0 1 1,0 0-1,0-1 1,-1 1-1,1 0 1,1 0-1,-2 1 3,-5 21 48,0 0-1,1 0 0,2 0 0,0 1 1,1 17-48,1 41 136,4 5-136,0 4 60,-1-42 82,2-1 1,7 31-143,-3-45-154,3 22 383,-11-22-4218,5-55 1490,-1-1-1465</inkml:trace>
  <inkml:trace contextRef="#ctx0" brushRef="#br0" timeOffset="30300.785">2956 1860 3697,'0'0'1820,"0"0"-417,0 0 140,0 0-172,0 0-260,0 0-156,6 12 487,-3-2-1135,0-1 0,-1 1 1,-1 0-1,0 0 1,0 3-308,-1-6 33,0 0-1,1-1 1,-1 1 0,2 0 0,-1-1-1,1 1 1,0-1 0,0 0 0,0 1-1,1-1 1,0 0 0,0 0 0,3 2-33,-3-5-17,-1-1-1,1 0 1,0 0 0,0-1 0,0 1 0,0-1 0,0 1 0,0-1 0,0 0 0,0 0 0,1 0 0,-1-1 0,2 1 17,46 3-353,-49-4 345,0-1 0,0 1 0,0-1-1,-1 1 1,1-1 0,0 0 0,0 0 0,-1 0 0,1 0 0,0 0 0,-1 0 0,1 0 0,-1-1 0,0 1-1,1 0 1,-1-1 0,0 1 0,0-1 0,0 0 0,0 1 0,0-1 0,0 0 0,0 1 0,-1-1 0,1 0 0,-1 0 8,15-55 21,-13 49-22,3-28-69,-1 0-1,-2 0 0,-2-24 71,0 46-54,0 13 52,0 0 0,0 1 0,-1-1 0,1 0 0,0 0 1,-1 0-1,1 1 0,0-1 0,-1 0 0,1 0 0,-1 1 0,1-1 1,-1 1-1,0-1 0,1 0 0,-1 1 0,0-1 0,1 1 0,-1-1 1,0 1-1,0 0 0,1-1 0,-1 1 0,0 0 0,0-1 0,0 1 1,0 0-1,1 0 0,-1 0 0,0 0 0,0 0 0,0 0 0,0 0 2,-38 0-56,27 1-20,-3 0 44,1 1 0,-1 1-1,1 0 1,0 1-1,0 1 1,0 0 0,1 1-1,-1 0 1,1 1 0,1 1-1,-5 3 33,15-10-1,1 0 0,0 1-1,-1-1 1,1 0 0,0 1 0,0 0-1,0-1 1,0 1 0,0-1-1,0 1 1,0 0 0,0 0 0,1 0-1,-1-1 1,1 1 0,-1 0 0,1 0-1,0 0 1,0 0 0,0 0 1,1 47 252,0-26-69,10 179 1035,0 10-735,-11-93-809,0-118 272,0-1-1,0 0 1,0 1 0,0-1 0,0 1 0,-1-1 0,1 1 0,0-1 0,0 0 0,0 1 0,0-1 0,0 1 0,0-1 0,1 1-1,-1-1 1,0 1 0,0-1 0,0 0 0,0 1 0,0-1 0,1 1 0,-1-1 0,0 0 0,0 1 0,1-1 0,-1 0 0,0 1-1,1-1 1,-1 0 0,0 1 0,1-1 0,-1 0 0,0 0 0,1 1 0,-1-1 0,1 0 0,-1 0 0,0 0 0,1 0 0,-1 0-1,1 1 1,-1-1 0,1 0 0,-1 0 0,0 0 0,1 0 0,0 0 54,0-1-248,0 1 0,0-1 0,0 0 0,0 1 0,0-1 1,0 0-1,0 0 0,0 1 0,0-1 0,0 0 0,0 0 0,-1 0 0,1 0 0,0 0 0,-1 0 1,1-1 247,7-20-4696</inkml:trace>
  <inkml:trace contextRef="#ctx0" brushRef="#br0" timeOffset="30817.892">3442 1996 1016,'0'0'4499,"0"0"-2644,0 0-675,0 0-212,0 0-234,0 0-62,5 5 136,0 3-555,-1 1 0,1-1 0,-2 1 0,1 0 0,-1 0 0,-1 0 0,1 1 0,-2-1 1,1 0-1,-1 1 0,-1-1 0,1 1 0,-2 3-253,1 54 695,0-50-326,0-48-452,1 18 41,0 1-1,1-1 1,0 1-1,1-1 0,0 1 1,1 0-1,1 0 1,-1 0-1,6-7 43,11-19-430,1 2 0,8-7 430,-28 41-13,4-7-163,0 1 1,0 0-1,1 1 0,8-7 176,-12 11-93,0 1 0,0 0-1,0 0 1,0 0 0,0 0 0,1 0 0,-1 1 0,1-1 0,-1 1-1,1 0 1,0 0 0,-1 0 0,1 1 0,0-1 0,0 1 93,61 0-1616,-38 0-1785,-18 0-1852</inkml:trace>
  <inkml:trace contextRef="#ctx0" brushRef="#br0" timeOffset="31372.801">4092 1972 7098,'0'0'2216,"0"0"-513,0 0-339,0 0-423,0 0-315,0 0-183,0 6-83,-8 215 1293,8-220-1655,1 0 0,-1 0 0,0 0 0,1 0 0,-1 0 0,1 0 0,0-1 0,-1 1 0,1 0 0,-1 0 0,1 0 0,0 0 0,0-1 0,0 1 0,-1 0 0,1-1 0,0 1 0,0-1 0,0 1 0,0-1 1,0 1-1,0-1 0,0 0 0,0 1 0,0-1 0,0 0 0,0 0 0,0 0 0,1 0 0,-1 0 0,0 0 0,0 0 2,47 0-92,-36 0 88,-8 0-5,-1-1-1,1 1 1,0 0 0,-1-1 0,1 0-1,0 0 1,-1 0 0,1 0 0,-1-1-1,0 1 1,1-1 0,-1 0 0,0 0-1,0 0 1,0 0 0,0-1 0,-1 1 0,1-1-1,0 0 1,-1 1 0,0-1 0,0-1-1,0 1 1,0 0 0,0 0 0,-1-1-1,1 1 1,-1 0 0,0-1 0,0 0-1,0 1 1,0-3 9,2-10-34,-1-1 0,-1 1 0,0-1 0,-1 0 0,-1 1 0,-2-13 34,2 25-32,0 0 1,0 0-1,-1 0 1,1 0-1,-1 0 1,0 0-1,0 0 1,-1 1-1,1-1 1,-1 1 0,1 0-1,-1 0 1,0 0-1,0 0 1,-1 0-1,1 0 1,-1 1-1,1 0 1,-1 0-1,-2-1 32,2 1-57,1 0 0,-1 0 0,1 1 0,-1-1-1,0 1 1,1 0 0,-1 0 0,0 1 0,0-1 0,0 1-1,0 0 1,0 0 0,0 0 0,1 0 0,-1 1 0,0 0-1,0-1 1,0 1 0,1 1 0,-1-1 0,0 1-1,1-1 1,-1 1 57,-2 3-60,0 1 0,0-1-1,0 1 1,1 0 0,0 0-1,1 1 1,-1-1-1,1 1 1,0 0 0,-2 7 60,-4 9-35,1 0 1,1 0-1,1 2 35,6-19-27,-4 7-230,2 0 0,0 0 0,0 1 0,1-1 0,1 1-1,0-1 1,1 1 0,1 12 257,-1-25-47,0-1 0,0 1 0,1-1 1,-1 0-1,0 1 0,0-1 0,1 1 0,-1-1 0,0 1 1,0-1-1,1 0 0,-1 1 0,0-1 0,1 0 0,-1 1 1,1-1-1,-1 0 0,0 0 0,1 1 0,-1-1 0,1 0 0,-1 0 1,1 0-1,-1 0 0,1 1 0,-1-1 0,0 0 0,1 0 1,-1 0-1,1 0 0,-1 0 0,1 0 47,9 1-587,-1 0 1,1-1-1,0 0 1,-1-1-1,1 0 1,6-2 586,25-14-2086</inkml:trace>
  <inkml:trace contextRef="#ctx0" brushRef="#br0" timeOffset="31773.7">4779 1809 4033,'0'0'2286,"0"0"-326,0 0-412,0 0-534,0 0-282,0 0-186,-6 16-66,-37 106 964,-39 72-1444,75-176 752,5-9-1916,-2-1-5787,4-8 4360</inkml:trace>
  <inkml:trace contextRef="#ctx0" brushRef="#br0" timeOffset="32306.056">4612 1908 2761,'0'0'3016,"0"0"-1107,0 0-432,0 0-383,0 0-289,0 0-100,1-1 3222,11 0-3838,0 7 60,-1 0-1,1 2 1,-1-1 0,-1 1-1,0 1 1,0-1-1,3 5-148,14 12 51,4 0-29,0-2 0,1 0 0,2-3 0,3 2-22,-12-6-51,3 0-743,-5-12-4362,-19-4 996</inkml:trace>
  <inkml:trace contextRef="#ctx0" brushRef="#br0" timeOffset="32774.367">5224 1959 3305,'0'0'2230,"0"0"-526,0 0-86,0 0-267,0 0-226,0 0-149,6-1 318,-4 4 2692,2 18-3773,0 1 0,-2 0 0,-1 0 1,-1 8-214,3 29 90,1-21-102,-4-37-89,0-1-55,0 0-140,5-2-1688,5-54-2971,-10 32 592</inkml:trace>
  <inkml:trace contextRef="#ctx0" brushRef="#br0" timeOffset="33298.769">5356 1581 5089,'0'0'2747,"0"0"-742,0 0-461,0 0-469,0 0-366,0 0-182,-2 14-99,2-12-367,-5 34 2956,1 30-3017,4-65 315,0-1-91,0 0-55,0-13-218,0-17-626,0 29 363,0 1 80,0 0 150,-3 14 99,-2 25 144,5-37-203,0-2-248,0 0-587,0-13-3831,0-8-568</inkml:trace>
  <inkml:trace contextRef="#ctx0" brushRef="#br0" timeOffset="34458.39">5616 2071 1696,'0'0'1465,"0"0"-85,0 0 14,0 0-67,0 0-170,0 0-133,0 0-174,0 0-51,0 0 28,0 0-23,0 0-89,0 0-135,0 0-186,0 0-168,0 0-93,0 0-55,0 12-28,-3 173 514,3-193-582,1 0 0,1 1 0,0-1 0,0 0 0,0 1 1,1-1-1,0 1 0,0 0 0,1 0 18,40-69 12,-30 54-33,-2 0-11,-6 10-30,1 1-1,0-1 1,0 1 0,1 1 0,1-1-1,0 1 1,0 1 0,1 0-1,2-1 63,-12 9-4,1 1 0,-1-1 0,1 1-1,0 0 1,-1-1 0,1 1-1,-1 0 1,1 0 0,0 0 0,-1-1-1,1 1 1,0 0 0,-1 0-1,1 0 1,0 0 0,-1 0 0,1 0-1,0 0 1,-1 0 0,1 1-1,0-1 1,-1 0 0,1 0 0,0 0-1,-1 1 1,1-1 0,-1 0-1,1 1 1,0-1 0,-1 0 0,1 1-1,-1-1 1,1 1 0,-1-1 0,0 1-1,1-1 1,-1 1 0,1 0-1,-1-1 1,0 1 0,1-1 0,-1 1-1,0 0 1,0-1 0,0 1-1,1-1 1,-1 1 0,0 0 0,0-1-1,0 1 1,0 0 0,0 0 4,3 41 369,-4-37-335,1 188 1459,0-191-1465,0-2-12,2-9-371,4-8 340,1 1-1,0 0 0,2 0 0,0 1 1,0 0-1,2 0 0,0 1 1,0 0-1,1 1 0,11-8 16,-21 18-34,1 1-1,-1 0 1,1 0 0,0 0-1,0 0 1,0 1 0,0-1-1,0 1 1,0 0 0,0-1-1,0 2 1,1-1-1,-1 0 1,0 0 0,1 1-1,-1 0 1,0 0 0,1 0-1,-1 0 1,2 1 34,-3-1 1,1 1 0,0 0 0,-1 0 0,1 0 0,-1 0 0,1 1 0,-1-1 0,1 1-1,-1 0 1,0-1 0,0 1 0,0 0 0,0 0 0,0 0 0,0 1 0,-1-1 0,1 0 0,-1 1 0,1-1 0,-1 1 0,0-1 0,0 1 0,0 1-1,3 9-189,-1-1 0,0 1 0,-1 0 0,0 7 189,0 30-5060,-2-36-1348</inkml:trace>
  <inkml:trace contextRef="#ctx0" brushRef="#br0" timeOffset="35063.542">6398 1921 4129,'0'0'1803,"0"0"293,0 0-149,0 0-425,0 0-382,0 0-387,-3 1-303,-4 3-415,0-1-1,1 1 1,-1 0-1,1 1 0,-1 0 1,1 0-1,1 0 1,-1 1-1,1 0 1,0 0-1,0 0 0,1 0 1,0 1-1,0 0 1,0 0-35,-1 4-2,1 0 0,0 1 0,0-1 0,2 1 0,-1 0 0,1 0 0,1 0 0,0 0 0,1 7 2,-1-18-3,1 0-1,0 0 1,0 1-1,0-1 0,0 0 1,0 1-1,0-1 1,0 0-1,1 0 1,-1 0-1,0 1 1,1-1-1,-1 0 1,1 0-1,-1 0 1,1 0-1,0 0 1,-1 1-1,1-1 1,0 0-1,0-1 1,-1 1-1,1 0 1,0 0-1,1 1 4,1-2-30,0 1 0,1-1 0,-1 1 0,0-1 0,0 0 0,0 0 0,0 0 0,0-1 1,0 1-1,1-1 0,-1 0 30,2 0-34,0-1 0,-1 0-1,1 0 1,-1 0 0,0-1 0,0 0 0,0 1 0,0-1 0,0-1 0,-1 1 0,1 0 0,-1-1 0,0 0 0,0 0 0,0 0 0,0 0 0,-1 0-1,1-1 35,7-14-93,-1 1-1,-1-2 0,4-11 94,-9 22 218,-1 0 0,0 0 1,0 0-1,-1 0 0,0 0 0,0-7-218,-2 45 376,0-13-272,1-1 0,0 1 0,1 0-1,0 0 1,2 0 0,0-1 0,0 1 0,2-1 0,0 0 0,2 4-104,16 33-1315,-13-16-4218,-9-28-185</inkml:trace>
  <inkml:trace contextRef="#ctx0" brushRef="#br0" timeOffset="35580.005">6881 1619 472,'0'0'5763,"0"0"-3359,0 0-898,0 0-234,0 0-201,0 0-127,0 16-142,4 295 583,-4-112-3458,0-199 542,0 0-1055,0-3-1346</inkml:trace>
  <inkml:trace contextRef="#ctx0" brushRef="#br0" timeOffset="35936.596">6700 1928 1512,'0'0'4991,"0"0"-2397,0 0-623,0 0-406,0 0-518,0 0-116,6 0 220,-2 0-1006,9 1 231,0-1 0,0-1 0,0 0 1,0-1-1,0 0 0,0-1 0,0 0 0,-1-1 0,1-1-376,-7 2 43,46-23-345,1 2 0,47-13 302,-94 35-397,0 1 1,1-1-1,-1 2 1,0-1 0,0 1-1,1 0 1,-1 0-1,4 1 397,-3 5-2802,-5 11-2681</inkml:trace>
  <inkml:trace contextRef="#ctx0" brushRef="#br0" timeOffset="36868.67">7085 2186 3913,'0'0'1863,"0"0"-279,0 0-195,0 0-305,0 0-228,0 0-37,19-11 1335,58-2-81,-43 8-1865,-1-2-1,31-9-207,-54 13-66,-1 0 0,0-1 0,0 0 0,-1-1 0,1 0 0,-1 0 0,0-1 0,0 0 0,-1 0 0,0-1 0,0 0 0,2-3 66,-7 8-25,-1-1-1,0 0 1,1 0 0,-1 0-1,0 0 1,-1 0 0,1 0-1,0 0 1,-1 0 0,0 0-1,1 0 1,-1-1 25,-2-44-417,1 25-94,1 21 465,0 0 1,0 0 0,0 1-1,0-1 1,0 0 0,-1 0 0,1 0-1,-1 1 1,1-1 0,-1 0-1,1 1 1,-1-1 0,0 0 0,0 1-1,0-1 1,0 1 0,0-1-1,0 1 1,-1 0 0,1-1-1,0 1 1,-1 0 0,1 0 0,-1 0-1,1 0 1,-1 0 0,0 0-1,1 0 1,-1 1 0,-1-1 45,-5-1-224,0 0-1,0 1 1,0 1 0,0-1 0,0 1 0,-4 1 224,-4-1-216,12 1 175,-1 0-1,0 0 0,0 0 1,1 0-1,-1 1 0,1 0 1,-1 0-1,1 0 0,0 0 1,0 1-1,0 0 0,0 0 1,0 0-1,0 0 1,1 1-1,0-1 0,-1 1 1,1 0-1,1 0 0,-1 0 1,0 0-1,1 0 0,-1 2 42,-3 7 108,0 0 0,1 0 0,0 0 0,1 0 0,0 1 0,1 0 0,-1 8-108,0 76 1043,4-96-1006,1 0 0,-1 0 0,0 0 1,1 0-1,-1 0 0,1 0 0,-1-1 1,1 1-1,0 0 0,0-1 0,0 1 1,0 0-1,0-1 0,0 1 0,0-1 1,1 1-1,-1-1 0,0 0 0,1 1 1,-1-1-1,1 0 0,-1 0 0,2 0-37,5 3 157,0 0 0,0 0 0,1-1 0,5 1-157,6 3 229,-1-1-209,-1 0 1,1-1-1,1 0 0,-1-2 0,1-1 0,-1 0 1,17-1-21,-31-2-60,-1 1 1,0-1 0,0-1 0,0 1 0,0 0-1,0-1 1,0 0 0,-1 0 0,1 0 0,0 0 0,-1-1-1,0 1 1,1-1 0,-1 0 0,0 0 0,0 0-1,1-2 60,10-12-1079,0-2 0,9-15 1079,-10 15-1203,14-21-3178</inkml:trace>
  <inkml:trace contextRef="#ctx0" brushRef="#br0" timeOffset="37273.09">7806 1639 6569,'0'0'1699,"0"0"-85,0 0-226,0 0-423,0 0-348,0 0-234,8 21-156,2 0-184,3 6 14,-1 1 0,-2 0 0,0 0 1,-2 4-58,9 58-524,-3 19 524,-11-89-473,-3-20 358,-1 1 0,1-1 0,0 1 0,0 0-1,0-1 1,0 1 0,0-1 0,1 1 0,-1-1-1,0 1 1,0-1 0,0 1 0,0-1 0,0 1 0,1-1-1,-1 1 1,0-1 0,1 1 0,-1-1 0,0 1-1,1-1 1,-1 0 0,0 1 0,1-1 0,-1 1-1,1-1 1,-1 0 0,1 0 0,-1 1 0,1-1 0,-1 0-1,1 0 1,-1 1 0,1-1 0,-1 0 0,1 0-1,-1 0 1,1 0 0,-1 0 0,1 0 0,-1 0-1,1 0 1,-1 0 0,1 0 0,0 0 0,-1 0-1,1 0 1,-1-1 0,1 1 115,1 0-832,6 0-4037</inkml:trace>
  <inkml:trace contextRef="#ctx0" brushRef="#br0" timeOffset="37611.662">8055 1884 3329,'0'0'4297,"0"0"-2022,0 0-747,0 0-492,0 0-318,0 0-154,7 5-149,27 27-188,-19-16-146,0-1 0,14 8-81,-25-20-81,0 1 0,0-2 0,1 1 1,0 0-1,-1-1 0,1 0 0,0 0 0,0 0 1,0-1-1,0 0 0,1 0 0,-1 0 0,3 0 81,-6-1-81,1 0-1,0 1 1,-1-1-1,1 0 1,0 0 0,-1-1-1,1 1 1,0 0-1,-1-1 1,1 0-1,0 0 1,-1 1-1,1-2 1,-1 1-1,0 0 1,1 0 0,-1-1-1,0 1 1,0-1-1,1 0 1,-1 0-1,-1 1 1,1-1-1,0-1 1,0 1 0,-1 0-1,2-2 82,54-77-5290,-37 43-409</inkml:trace>
  <inkml:trace contextRef="#ctx0" brushRef="#br0" timeOffset="37943.574">8379 1806 4241,'0'0'2383,"0"0"-378,0 0-364,0 0-350,0 0-216,0 0-229,-4 34-113,-15 109-1,11-86 13,-3-1-1,-2 0 1,-14 35-745,-7-4 836,-23 40-836,26-70-748,-3-1 0,-39 51 748,72-105-96,-26 48-5145,23-39 1387</inkml:trace>
  <inkml:trace contextRef="#ctx0" brushRef="#br0" timeOffset="40729.158">9961 1873 1296,'0'0'1107,"0"0"73,0 0-126,0 0-119,0 0-34,0 0-28,0 0-241,0 0-134,0-4 67,0 2 404,0 4 4594,2 68-5342,0-40-140,-2 1 0,-1 0 1,-1 0-1,-1 0 1,-3 5-82,-35 118 1316,38-138-1234,1-1-1,0 0 1,1 1 0,1 7-82,0-22-2,0-1-30,0 0 8,0 0-34,0 0-25,0 0-9,0-20-1530,0 17 1309,0 1-1,0-1 1,0 1-1,0-1 1,-1 1-1,1-1 1,-1 1-1,1-1 1,-1 1-1,0-1 314,-6-14-4154</inkml:trace>
  <inkml:trace contextRef="#ctx0" brushRef="#br0" timeOffset="41693.259">10214 1921 104,'0'0'4541,"0"0"-2473,0 0-565,0 0 39,0 0-236,0 0-178,2-5-37,-2 5-1013,0 0 0,0 1 0,0-1 0,0 0 0,0 0 0,0 0 0,0 0 0,0 0 0,0 0 0,0 0 0,0 0 0,0 0 0,0 0 0,0 0-1,0 0 1,0 0 0,0 0 0,0 0 0,0 0 0,0 0 0,0 0 0,0 0 0,0 0 0,0 0 0,0 0 0,0 0 0,1 0 0,-1 0 0,0 0 0,0 0 0,0 0 0,0 0 0,0 0 0,0 0 0,0 0 0,0 0 0,0 0 0,0 0 0,0 0 0,0 0 0,0 0 0,0 0 0,0 0-78,1 20 64,-2-1 0,0 1 0,-1-1 0,-1 1 0,-5 15-64,-2 2 15,8-25-28,-2 1 1,1-1 0,-2 0 0,1 0 0,-2 1 12,5-12-153,1-1-14,0 0 14,0 0 17,0 0 37,0 0 19,0 0 57,0 0 9,0 0-21,0 0 12,0 0-18,0 0 20,24 7 283,189-7 433,-207 1-6783,7 1 528,-8-2 1886</inkml:trace>
  <inkml:trace contextRef="#ctx0" brushRef="#br0" timeOffset="42094.469">10421 1853 4841,'0'0'1891,"0"0"-477,0 0-83,0 0-219,0 0-205,0 0-179,0 27-107,0 158 252,-2-142-501,-3 0 1,-1 0-1,-2 0 1,-5 11-373,3-8 231,6-24-482,3-17-1780,1-17 451,1-4-535,6 1-1818</inkml:trace>
  <inkml:trace contextRef="#ctx0" brushRef="#br0" timeOffset="42896.363">10648 1958 6145,'0'0'1457,"0"0"-316,0 0-127,0 0-267,0 0-81,0 0-143,10-11-136,-6 5-357,17-17 235,1 1-1,20-16-264,-35 31 70,1 1-1,0 1 1,0-1-1,0 1 0,1 1 1,-1-1-1,1 2 1,1-1-1,-1 1 0,0 0 1,1 1-1,6-1-69,-9 2 22,-1 1-1,1 0 1,0 0-1,-1 0 1,1 1-1,-1 0 1,1 0-1,2 1-21,-7-1 13,0 0 0,0 0-1,0 0 1,0 0-1,-1 1 1,1-1 0,0 1-1,0-1 1,-1 1-1,1 0 1,-1 0-1,0-1 1,1 1 0,-1 0-1,0 0 1,0 0-1,0 1 1,0-1-1,-1 0 1,1 0 0,0 0-1,-1 1 1,0-1-1,1 0 1,-1 2-13,3 60 340,-3-60-321,0-1 0,0 0 0,0 1 0,-1-1 0,0 0 0,0 1 0,1-1 0,-2 0 0,1 0 0,0 0 0,-1 0 0,1 0 0,-1 0 0,0 0 0,0 0 0,0-1 0,-1 1-19,-4 3 26,-1-1 1,0-1 0,0 1-1,0-1 1,0-1 0,-1 1 0,1-1-1,-5 0-26,-15 6-1,16-2-188,10-3-159,9-2 247,-4-2 108,-1 0-1,1 0 0,0 0 0,-1 0 0,1 1 0,-1-1 1,1 1-1,-1 0 0,1 0 0,-1 0 0,1 0 1,-1 0-1,0 0 0,0 1 0,0-1 0,1 1 1,-1 0-1,-1-1 0,1 1 0,0 0 0,0 0 0,-1 0 1,1 0-1,-1 1 0,1-1 0,-1 0 0,0 1 1,0-1-1,0 1 0,0 1-6,2 8 85,-1 0-1,0 0 1,-1 1-1,0-1 1,-1 0-1,0 2-84,0-6 50,-1 0-27,0-1 0,0 0 0,-1 1 0,0-1 0,0 0-1,0 0 1,-1 0 0,0 0 0,0-1 0,-1 1 0,0-1 0,-2 3-23,-8 9 43,0 0 1,-1-1 0,-10 9-44,23-24-18,0 0 0,0 0 0,-1-1 0,1 1 0,0 0 0,-1-1 0,1 0 0,-1 1 0,1-1 0,-1 0 0,1 0 0,-1 0 0,0-1 0,0 1 0,1-1 0,-1 1 0,0-1 0,0 0 0,0 0 0,-2 0 18,4-23-2035,3 16-1368,7 6-199</inkml:trace>
  <inkml:trace contextRef="#ctx0" brushRef="#br0" timeOffset="43566.858">11221 2223 3529,'0'0'3505,"0"0"-1790,0 0-247,0 0-173,0 0-250,0 0-208,0 0-260,0 0-202,0 0-149,0 0-96,0 0-78,0 0-51,0 0-16,0 0-26,0 0-2,0 0 14,0 0-18,0 0 29,0 0-2,0 0-14,0 0 40,0 0 15,0-23-325,0 16 271,0 6-30,1 9 95,-1-1 0,0 0 0,-1 0 0,0 1-1,0-1 1,-1 0 0,0 0 0,0 0 0,0 0 0,-2 2-32,-3 3 344,8-24-133,1-8-307,-2 16-7,-2-4 185,-4 14-2493,6 0-2010,0 1 74</inkml:trace>
  <inkml:trace contextRef="#ctx0" brushRef="#br0" timeOffset="44315.776">11829 1625 7114,'0'0'2063,"0"0"-566,0 0-234,0 0-188,0 0-208,0 0-132,0 0-64,-2 10 582,-4 2-1086,0 0-1,-1-1 1,-1 0 0,0 0-1,-7 7-166,-24 35 243,18-17-185,0 1 0,3 1 0,1 1 0,1 1 0,3 0 0,1 1 0,2 0 0,2 0 0,1 1 0,3 0 0,0 32-58,5-71-2,-1-1-1,0 0 1,0 1-1,1-1 1,-1 0 0,1 0-1,0 0 1,0 0-1,-1 1 1,1-1 0,1 0-1,-1 0 1,0-1-1,0 1 1,1 0 0,-1 0-1,1-1 1,1 2 2,1 0-10,0 0 0,0 0 1,1 0-1,-1 0 1,1-1-1,0 0 0,-1 0 1,4 1 9,6 0-63,-1 1 1,2-2 0,-1 0-1,0 0 1,12-1 62,-20-1-23,-1 0-1,0 0 1,0 0 0,0-1 0,1 0 0,-1 0-1,0 0 1,0 0 0,0-1 0,-1 0 0,1 0-1,0-1 1,-1 1 0,1-1 0,-1 0 0,0 0-1,0 0 1,0-1 0,0 1 0,-1-1 0,1 0-1,-1 0 1,0 0 0,0-1 0,0 0 23,5-5-119,0 0 0,-1 0 1,0-1-1,0 0 1,-2 0-1,1-1 1,-1 0-1,-1 0 0,0 0 1,-1 0-1,0 0 1,-1-1-1,0 1 0,-1-8 119,-1 20-5,0-1-1,-1 1 0,1-1 0,0 0 0,0 1 1,-1-1-1,1 1 0,0-1 0,-1 1 0,1-1 1,-1 1-1,1-1 0,-1 1 0,1-1 0,-1 1 1,1-1-1,-1 1 0,1 0 0,-1-1 1,1 1-1,-1 0 0,0 0 0,1-1 0,-1 1 1,1 0-1,-1 0 0,0 0 0,1 0 0,-1 0 1,0 0-1,1 0 0,-1 0 0,0 0 6,-31 0-296,19 1 166,7-1 69,-1 1-1,0 0 1,1 1-1,-1-1 1,1 1 0,0 0-1,-1 1 1,1 0 0,0 0-1,1 0 1,-1 1 0,0-1-1,1 1 1,0 1 0,0-1-1,0 1 1,1 0 0,-1 0-1,-1 4 62,-5 5 2,1 1 1,0 1-1,1 0 0,1 0 0,0 1 1,-3 13-3,9-23 4,0-1 0,1 1 1,0 0-1,0 1 1,0-1-1,1 0 0,0 5-4,0-11-281,3-1-414,32-2-5018,-16-10-462</inkml:trace>
  <inkml:trace contextRef="#ctx0" brushRef="#br0" timeOffset="45033.574">12425 2328 5449,'0'0'3704,"0"0"-1771,0 0-386,0 0-204,0 0-233,0 0-249,0 0-227,1-2-273,69-217 76,-25 85-916,-45 134 483,0 0 0,0-1 0,0 1-1,0 0 1,0 0 0,0-1 0,0 1 0,0 0 0,0-1 0,0 1 0,0 0 0,0 0 0,0-1 0,1 1 0,-1 0 0,0 0 0,0-1 0,0 1 0,0 0 0,1 0 0,-1-1 0,0 1 0,0 0 0,0 0 0,1 0 0,-1 0 0,0-1 0,0 1 0,0 0 0,1 0 0,-1 0-1,0 0 1,1 0 0,-1 0 0,0-1 0,0 1 0,1 0 0,-1 0 0,0 0 0,0 0 0,1 0 0,-1 0 0,0 0 0,1 0 0,-1 0 0,0 1 0,0-1 0,1 0 0,-1 0 0,0 0 0,0 0 0,1 0 0,-1 0 0,0 0 0,0 1 0,1-1 0,-1 0 0,0 0 0,0 1-4,13 17-119,-8-9 157,190 225 249,-190-229-288,0 1-1,1-1 1,-1 0 0,1 0 0,0-1 0,0 0 0,1 0 0,-1 0 0,1-1 0,0 0-1,0 0 1,3 0 1,-6-2 3,-1 0 1,1 0-1,0 0 0,-1-1 0,1 0 0,0 1 0,-1-2 0,1 1 0,0 0 0,-1-1 0,1 1 0,0-1 0,-1 0 0,1 0 1,-1-1-1,1 1 0,-1-1 0,0 1 0,1-1 0,-1 0 0,0 0 0,0-1 0,0 1 0,-1-1 0,1 1 0,-1-1-3,4-4 12,-1-1-1,0 1 1,0-1-1,0 0 0,-2-1 1,1 1-1,-1-1 0,0 1 1,0-1-1,-1 0 1,1-9-12,0-14 127,-1 0 0,-1-27-127,-1 33 36,-1 7-45,0-1 0,-1 1 0,-1 0 0,-1 0-1,-1 0 1,0 1 0,-1-1 0,-1 1 0,-1 1-1,-1-1 1,0 1 9,8 16-89,1 1-122,0 0-178,0 11-1377,0 52-2771,0-32-1935</inkml:trace>
  <inkml:trace contextRef="#ctx0" brushRef="#br0" timeOffset="46212.102">13984 2056 3849,'0'0'1500,"0"0"46,0 0-6,0 0-45,0 0-81,0 0-90,1-4-152,-1 3-1109,1 0-1,-1 0 0,1 0 0,-1 0 0,0 0 1,0 0-1,0-1 0,1 1 0,-1 0 1,0 0-1,0 0 0,-1 0 0,1-1 0,0 1 1,0 0-1,-1 0 0,1 0 0,0 0 1,-1 0-1,1-1 0,-1 1 0,1 0 0,-1 0 1,0 0-1,1 0 0,-1 1 0,0-1 1,0 0-1,0 0 0,0 0 0,0 1 1,0-1-1,0 0 0,0 1 0,0-1 0,0 1 1,0-1-1,0 1 0,0-1 0,0 1 1,0 0-1,-1 0 0,1 0 0,0-1-62,-3 1-18,1-1 0,0 1 0,0-1 0,0 1 0,-1 0 0,1 0 1,0 0-1,0 1 0,0-1 0,0 1 0,-1-1 0,1 1 0,0 0 0,0 1 0,0-1 0,0 0 0,1 1 0,-1 0 0,0-1 0,1 1 0,-1 0 0,1 0 0,-1 1 0,1-1 0,0 0 0,0 1 0,0-1 0,0 1 0,1 0 1,-1 0-1,0 0 18,-4 9-29,-1 1 1,2 0-1,0 0 1,0 0 0,1 1-1,-1 10 29,3-14-42,0 0-1,1 0 0,0 0 0,1 1 0,0-1 43,0-8-15,0 0 1,0 1-1,0-1 0,0 0 0,1 0 1,-1 0-1,1 0 0,-1 1 0,1-1 1,0 0-1,0 0 0,0 0 0,0-1 1,0 1-1,1 0 0,-1 0 0,0-1 1,1 1-1,-1 0 0,1-1 1,0 1-1,-1-1 0,1 0 0,0 0 1,2 1 14,3 1-48,0 0 1,1-1-1,-1 0 1,1 0-1,0-1 1,-1 0 0,1 0-1,0-1 1,0 0-1,-1-1 1,1 1-1,0-2 1,-1 1 0,5-2 47,-5 1-41,-1-1 1,1 0-1,-1-1 1,0 1-1,0-1 1,0 0-1,-1-1 1,1 1-1,-1-1 1,0 0 0,0-1-1,-1 1 1,1-1-1,-1 0 1,2-4 40,6-14-190,0-1 1,-1 0 0,1-8 189,-11 30-6,2-6 761,-5 24-520,2-1-72,0-9-132,-1 1 0,1 0 0,0-1 0,1 1 0,-1 0 0,1-1 0,0 1 0,1-1 1,-1 1-1,1-1 0,0 1 0,0-1 0,1 0 0,0 0 0,0 0 0,0 0-31,0-1-143,1 1 1,0-1-1,0 0 1,0 0-1,0 0 1,1-1 0,0 1-1,3 1 143,26 10-6743,-26-14 2113</inkml:trace>
  <inkml:trace contextRef="#ctx0" brushRef="#br0" timeOffset="46725.611">14520 2002 5873,'0'0'1655,"0"0"-304,0 0-205,0 0-423,0 0-325,0 0-135,0 15-95,0 49-60,0-61-74,-1 1-1,1-1 0,0 1 1,-1 0-1,0-1 1,1 0-1,-1 1 0,-1-1 1,0 4-34,2-7 4,0 0 1,0-1-1,0 1 1,0 0-1,0 0 1,-1 0-1,1 0 1,0 0-1,0 0 1,0 0-1,0 0 0,0 0 1,0 0-1,0 0 1,0 0-1,0 0 1,0 0-1,0 0 1,0 0-1,0 0 1,0 0-1,0 0 1,0 0-1,0-1 1,0 1-1,0 0 1,-1 0-1,1 0 1,0 0-1,0 0 0,0 0 1,0 0-1,0 0 1,0 0-1,0 0 1,0 0-1,0 0 1,0 0-1,0 0 1,0 0-1,0 1 1,0-1-1,0 0 1,-1 0-1,1 0 1,0 0-1,0 0 1,0 0-1,0 0 1,0 0-1,0 0 0,0 0 1,0 0-1,0 0 1,0 0-1,0 0 1,0 0-1,0 0 1,0 0-1,0 0 1,0 0-1,0 0 1,0 1-1,0-1-4,2-13-7,2 4 18,0 1-1,0-1 1,1 1-1,0 1 0,1-1 1,-1 1-1,6-5-10,50-49 43,-48 49-55,3-4 16,-7 6-15,1 1-1,0 0 1,0 1-1,0 0 1,1 0-1,0 1 1,1 1-1,5-3 12,-16 8 15,0 1 0,0 0 0,0 0 0,0-1 1,0 1-1,0 0 0,0 0 0,0 0 0,0 0 0,0 0 0,0 0 0,-1 0 0,1 1 0,0-1 0,0 0 0,0 0 0,0 1 0,0-1 0,0 1 0,-1-1 0,1 1 0,0-1 0,0 1 1,0-1-1,-1 1 0,1 0 0,0-1 0,-1 1 0,1 0 0,-1-1 0,1 1 0,-1 0 0,1 0 0,-1 0 0,1 0 0,-1 0 0,0-1 0,1 1 0,-1 0 0,0 0 0,0 0 0,0 0 0,0 0 1,0 0-16,1 8 172,0 1-1,0-1 1,-1 0 0,-1 6-172,1-3 143,0 220-483,9-240-1861,4-14-162,-1-4-1746</inkml:trace>
  <inkml:trace contextRef="#ctx0" brushRef="#br0" timeOffset="47390.642">15317 1564 6001,'0'0'2608,"0"0"-788,0 0-336,0 0-442,0 0-413,-1 33-239,-2 162-78,3-140-229,-3-1 0,-2 1 0,-2 0 0,-4 7-83,10-170-1046,1 107 1053,0-1 1,0 0-1,-1 0 0,1 1 0,-1-1 0,0 0 0,1 1 0,-1-1 0,0 1 1,0-1-1,0 1 0,0-1 0,0 1 0,0-1 0,-1 1 0,1 0 1,0 0-1,-1 0 0,1 0 0,0 0 0,-1 0 0,0 0 0,1 0 1,-1 0-1,1 1 0,-1-1 0,0 1 0,0-1 0,1 1 0,-1 0 1,0 0-1,0-1 0,0 1-7,-13-1-23,1 0 0,-1 0 0,0 2 0,0 0 23,-5-1-52,15 0 53,1 1-1,-1-1 1,1 0-1,-1 1 0,1 0 1,0 0-1,-1 0 1,1 1-1,0 0 1,0-1-1,0 2 1,0-1-1,0 0 0,1 1 1,-1-1-1,1 1 1,-1 0-1,1 0 1,0 0-1,0 1 1,1-1-1,-1 1 0,0 1 0,-1 2 49,0 1 0,1-1 0,-1 1 0,2 0 1,-1 1-1,1-1 0,1 0 0,-1 1 0,1-1 0,1 1 0,-1 5-49,1-11 29,0 1-1,0 0 1,0-1 0,1 1 0,-1 0 0,1-1-1,0 1 1,0-1 0,0 1 0,0-1 0,1 1 0,-1-1-1,1 0 1,0 0 0,1 2-29,-1-3 5,2 1 1,-1-1-1,0 1 0,0-1 1,1 0-1,-1 0 0,1-1 1,-1 1-1,1-1 0,0 0 1,0 0-1,-1 0 0,1 0 0,2 0-5,43 5-781,-1-1-1,48-2 782,13 0-4207,-46 4-2206</inkml:trace>
  <inkml:trace contextRef="#ctx0" brushRef="#br0" timeOffset="48595.253">16521 1771 1200,'0'0'2415,"0"0"-1185,0 0-260,0 0 4,0 0-307,0 0-51,0 0 34,0 0-10,0 0-65,0 0-43,0 0-100,0 0-80,0 0-36,0 0-18,0 0-25,0 0 31,0 0 1,0 0-57,0 0-32,0 0 2,0 0-3,0 0 51,0 0 60,0 0-6,0 0 21,0 9 437,-2 37-207,-2 0 0,-2 0 1,-9 36-572,-42 136 462,39-153-160,-1-5-109,19-44-9722,0-9 4615</inkml:trace>
  <inkml:trace contextRef="#ctx0" brushRef="#br0" timeOffset="49619.916">16755 1951 4609,'0'0'1122,"0"0"71,0 0 90,0 0-224,0 0-192,0 0-182,-1 4-77,-8 31 3367,-9 21-2811,7-26-1389,2 1 0,0 3 225,4 4-43,1-1 0,2 1 0,2 20 43,0-50-28,0-5 27,0-1-1,0 1 1,0-1 0,1 0-1,-1 1 1,1-1 0,0 0-1,-1 1 1,1-1 0,0 0-1,1 0 1,-1 0 0,0 0-1,0 0 1,1 0 0,-1 0-1,1 0 1,0 0 0,0 0 1,2 1 0,0 0 0,0-1 0,1 1 0,-1-1 0,1 0 1,-1 0-1,1 0 0,0-1 0,2 1 0,11 2 17,0-1-1,0-1 1,1-1 0,12-1-17,-27 0-21,1-1 1,-1 0-1,1-1 1,-1 1-1,0-1 1,1 1-1,-1-1 0,0 0 1,0-1-1,0 1 1,0-1-1,-1 0 1,1 0-1,-1 0 1,1 0-1,-1-1 1,0 1-1,-1-1 0,1 0 1,0 0-1,-1 0 1,1-3 20,9-15-16,-1-1 1,-1 0-1,4-17 16,-10 30 44,3-14 18,0 0 1,-2-1-1,0 0 1,-2 0-1,-1 0 1,0-24-63,-3 46-7,1 1 0,0 0 1,-1 0-1,1 0 0,-1 0 0,0 0 1,0 0-1,0 0 0,0 0 1,0 0-1,0 1 0,0-1 0,-1 0 1,1 1-1,0-1 0,-1 1 0,0-1 1,1 1-1,-1 0 0,0-1 1,0 1-1,1 0 0,-1 0 0,0 0 1,0 1-1,0-1 0,0 0 0,0 1 1,-1-1-1,1 1 0,-2 0 7,-10-3-224,-1 1 1,0 1-1,0 1 0,-4 0 224,8 0-257,5 0 135,0 0 0,0 1 0,0 0 0,0 0 0,1 0 0,-1 0 0,0 1 0,0 0 0,1 1 0,-1-1 0,0 1 122,-6 5-273,1 0 1,0 1-1,0 0 1,0 1 272,9-8-41,-7 3 55,5-2-645,6-3-6835,8 0 3638</inkml:trace>
  <inkml:trace contextRef="#ctx0" brushRef="#br0" timeOffset="50332.592">17306 1921 1672,'0'0'4365,"0"0"-2459,0 0-700,0 0-290,0 0-475,0 0-262,7 22 1168,-7 6-541,-4 136 1398,2-132-2050,-3 0-1,0-1 1,-2 1 0,-3 4-154,5-20 83,1-1 18,-1-1 0,0 0 1,-1-1-1,-7 12-101,12-24-6,1-1-16,0 0-73,0 0-92,0 0-135,0 0-158,0 0-175,0 0-275,0-8-3237,0-4-529</inkml:trace>
  <inkml:trace contextRef="#ctx0" brushRef="#br0" timeOffset="50833.996">17468 2406 2473,'0'0'4191,"0"0"-2037,0 0-496,0 0-241,0 0-358,0 0-232,2-6-182,26-95-144,-25 94-488,-2 6 127,-1 1 109,0 29 397,-4-13-1159,-3-14-4113,3-2 1</inkml:trace>
  <inkml:trace contextRef="#ctx0" brushRef="#br0" timeOffset="51514.836">17868 1792 4217,'0'0'3749,"0"0"-2242,0 0-516,0 0-62,0 0-134,0 0 2,-8 26-20,-44 132 287,45-134-741,1 0 0,1 1 0,1 0-1,-1 20-322,1 102 301,4-143-309,1 4 6,-1-1-1,1 0 0,0 1 1,0-1-1,1 0 1,0 0-1,0 0 0,1 0 1,0 0-1,0-1 0,0 1 1,1-1-1,4 6 3,-5-8-25,1 0 0,-1 0 0,1-1 0,0 1 0,0-1 0,0 0 0,0 0 0,0 0 0,1-1 1,-1 0-1,1 0 0,0 0 0,0 0 0,0 0 0,-1-1 0,1 0 0,1 0 0,-1-1 0,0 1 0,2-1 25,-1 1-28,0-1-1,0 0 1,0 0 0,1-1 0,-1 1 0,0-1 0,0-1 0,0 1 0,0-1-1,0 0 1,-1 0 0,1-1 0,-1 1 0,1-2 0,-1 1 0,0 0-1,0-1 1,0 0 0,-1 0 0,1 0 0,1-3 28,4-4-57,-1 0-1,0 0 1,-1-1-1,0 0 1,1-5 57,-6 9-37,1 0 0,-2 0-1,1 0 1,-1 0 0,0-1 0,-1 1 0,0-1 0,0 1-1,-1-7 38,0 12-50,0-1-1,0 1 0,0-1 1,0 1-1,-1-1 0,1 1 0,-1 0 1,0-1-1,0 1 0,-1 0 0,1-1 1,0 1-1,-1 0 0,0 0 51,0 1-26,0 0 0,0 1 0,0-1 0,0 1 0,0-1 0,0 1 0,-1 0 0,1 0 0,0 0 0,-1 0 0,1 0 0,0 1 0,-1-1 0,1 1 0,-1-1 0,1 1 0,-1 0 0,0 0 0,1 0 0,-1 0 26,-4 1-10,0 0 0,0 0 0,0 1 0,0-1 0,1 1 0,-1 1 0,1-1 0,-1 1 0,1 1 0,0-1 0,0 1 0,0 0 0,1 0 0,-1 1 0,1-1 0,0 1 0,0 0 0,-2 5 10,-5 4 80,1 1 0,1 1 1,0 0-1,1 0 1,1 1-1,-4 11-80,9-19-5,0 1 0,1-1 0,0 1 0,1 0 1,-1-1-1,2 1 0,0 9 5,0-18-44,1-1 1,-1 1-1,0-1 1,1 1-1,-1 0 1,1-1-1,0 1 1,-1-1-1,1 0 1,-1 1 0,1-1-1,0 1 1,-1-1-1,1 0 1,-1 0-1,1 1 1,0-1-1,0 0 1,-1 0-1,1 0 1,0 0-1,-1 0 1,1 0 0,0 0-1,0 0 1,-1 0-1,1 0 1,0 0-1,-1 0 1,1 0-1,0-1 1,-1 1-1,1 0 1,0-1 43,29-8-2853,-7-12-2669</inkml:trace>
  <inkml:trace contextRef="#ctx0" brushRef="#br0" timeOffset="52367.848">18430 2413 360,'0'0'2801,"0"0"-1098,0 0-224,0 0-180,0 0-334,0 0-303,9-29-306,25-93-20,-27 90-127,-1 0 1,-1-1 0,-1 1-1,-2-30-209,-1 28 466,2 0 1,1-3-467,-3 37 179,-1-1 0,1 0-1,0 0 1,-1 1 0,1-1 0,0 0 0,0 1 0,0-1-1,-1 1 1,1-1 0,0 1 0,0-1 0,0 1 0,0 0 0,0-1-1,0 1 1,0 0 0,0 0 0,0 0 0,0 0 0,0 0-1,0 0 1,0 0 0,0 0 0,0 0-179,35 1 211,-27-1 215,-3 0-368,0 1 1,-1 0 0,1 0-1,0 1 1,-1 0 0,1 0 0,-1 0-1,0 0 1,0 1 0,0 0 0,0 0-1,0 0 1,0 1 0,-1-1-1,1 1 1,-1 0 0,2 3-59,10 12 52,-1 0 1,0 1-1,6 12-52,-8-11 25,9 13-7,19 28 22,-37-56-49,0-1 1,1 1-1,0-1 0,0-1 0,0 1 0,1-1 1,-1 0-1,6 3 9,-9-6-14,0 0 1,-1 0-1,1 0 0,0-1 1,0 1-1,0-1 0,0 1 1,0-1-1,0 0 0,0 0 1,0 1-1,0-1 0,0-1 1,0 1-1,0 0 0,0 0 1,0-1-1,-1 1 0,1-1 1,0 0-1,0 1 14,1-2-20,0 0 1,-1 0-1,1 0 1,-1 0-1,1 0 0,-1 0 1,0-1-1,1 1 1,-2-1-1,1 1 0,0-1 1,0-1 19,5-9-59,-1-1 1,0 0 0,-2 0-1,1 0 1,-1-3 58,-2 10-16,5-29-20,-2 0-1,-1-1 0,-2 0 1,-2 0-1,-2-15 37,1-14-170,1 66 111,0 0 14,0 0-107,0 0-99,0 0-160,0 6-977,0 28-2027,0-20-1000</inkml:trace>
  <inkml:trace contextRef="#ctx0" brushRef="#br0" timeOffset="64048.596">22816 2525 4545,'0'0'1550,"0"0"-450,0 0 63,0 0 92,0 0-135,0 0-168,10-4 2,75-30 2929,-56 20-2503,-24 11-1255,0 1 0,0-1 1,1 1-1,-1 0 0,0 0 0,1 1 1,0-1-126,104-27 823,-55 14-343,0-1 1,-2-3-1,36-18-480,69-25 242,-124 53-238,0 2 1,0 2 0,1 1-1,0 2 1,0 1 0,28 3-5,-6-1 20,54-6-20,-59 0 94,-29 4 78,0-1 0,0-1-1,-1-2 1,20-5-172,-13 0 41,155-47-31,-116 36 189,25-12-199,-8 3 118,32-13-61,-28 11 456,8 1-513,13-7 124,-69 23-20,-30 10-96,1 0-1,-1 1 1,1 1-1,3-1-7,-4 2 5,18-3 96,0-1 0,12-6-101,81-25 539,1 6 0,1 5-1,21 2-538,-135 23 16,0-2-1,-1 1 0,0-1 1,0-1-1,0 0 0,0 0 1,0-1-1,-1 0 0,0 0 1,6-6-16,12-10-10,-1-2 0,10-12 10,-23 22-35,79-68-50,-55 43-133,2 3 1,9-5 217,85-53-105,-78 49-273,-3-2 1,-1-3 0,10-17 377,-52 58-73,6-10-282,-2 1-1,0-2 1,-1 0-1,6-13 356,11-19-190,-19 38 32,0-1 0,-1-1 0,-1 1 0,0-1 0,-1-1 0,-1 1 0,0-1 0,-1 0 0,-1 0 0,-1 0 0,1-6 158,-3-222-5019,0 0 3854,-1 243 1182,1 0 0,0 0 0,-1 1 0,1-1-1,-1 0 1,1 0 0,-1 0 0,1 0 0,-1 1-1,0-1 1,1 0 0,-1 1 0,0-1 0,0 1 0,0-1-1,1 1 1,-1-1 0,0 1 0,0-1 0,0 1 0,0 0-1,0-1 1,0 1 0,0 0 0,0 0 0,0 0-1,0 0-16,-37-6-173,24 4 94,-65-7 537,-1 2-1,0 4 1,-5 4-458,60-1 206,-6-2-122,1 0-1,-1-2 1,1-2 0,0 0 0,0-2 0,1-2-1,-14-6-83,9 5 74,0 2 0,0 2 0,-1 1 0,0 1 0,-17 1-74,0 0 512,-49-12-512,39 2 104,0 4-1,-1 2 1,0 2 0,-13 4-104,-307-12 64,186 10-67,141 5-9,32 0 21,1 2 0,0 1 0,0 1 0,0 1 0,0 1 1,-16 8-10,-26 6 121,11-6-16,0-3 0,-1-3 0,-23 0-105,-169 6 868,52-6-329,-96 1-181,-36 4 268,243-10-582,-64-5-44,39-1-91,-63 4 37,-199-5 62,261-8-169,46 4-1,-38 2 162,-103 3 42,-234 5-269,267 10 223,35-2-19,-4-5 23,23-2-32,-11 7 32,12-1-13,-13-5 13,-255 2-95,329-7 93,-198 1-47,-55 16 49,157-9-157,-88-9 157,88 0-48,-538 14 22,230 17 49,244-19 381,-73-12-404,95-1-26,151 2 24,-83 0 173,-63 10-171,68-2 149,-109-8-149,93-1 7,-969 7-155,-460-2 432,1415-10-238,-13-7-46,34 2 10,-608-2-10,472 15 19,3-16 41,74 1-100,-472-50-18,178 11-10,50 36 38,4 1 4,-408-9 81,533 13-94,103 1 17,-90-7-2,-92-3 28,-453 14 70,712 6-41,0-6 0,-112-19-33,144 11 16,0 5 0,-87 1-16,135 8-25,-29 0 4,1 2 1,-22 7 20,-61 4 3,-1-6 0,-75-9-3,57 1 2,55-1-4,42-1-3,0 4 1,0 3-1,-45 9 5,46-3 42,-1-4 0,0-3 0,-11-3-42,13-1 44,-1 3-1,1 4 0,-23 6-43,-12 4 92,-1-6 1,-15-4-93,-2 1 77,-227-4 257,189-5-339,41 0-13,19 0-36,-51 7 54,125 0-25,0 1-1,1 2 1,0 1-1,-14 6 26,7-1-15,-2-3-1,-15 2 16,53-12-1,-72 13 29,-1-4 0,0-2 1,-8-4-29,72-3-15,-1 0 1,1 1-1,0 0 0,-10 4 15,-26 5-11,-35-4-85,51-5-37,-1 1 0,1 2-1,-8 3 134,-39 9-29,-13-2 29,52-9-9,-91 12 20,54-9-70,-73 18 59,28-4-197,72-15 102,2 1-1,-5 4 96,39-8-33,1 1 1,0 0 0,0 0 0,0 1-1,1 1 1,0 0 0,0 1-1,1 0 1,0 0 0,-3 5 32,-47 40-27,45-41 50,1 2 0,0 0 0,1 0 0,0 1 0,-6 13-23,-2 0-11,-6 11-9,-21 41 20,22-33-2,-16 17 2,30-46-1,1-1 0,1 1 0,1 1 0,1-1 0,0 2 0,2-1 0,-1 4 1,-8 44 20,-3 38-20,12-63 48,2-16 2,2-1 1,0 19-51,2-33 8,0-1 1,1 1 0,1-1 0,0 1 0,0-1 0,1 0 0,2 5-9,9 22 80,8 37-80,7 18 88,-26-85-75,1-1 1,0 0 0,0 0 0,0 0 0,1 0 0,0-1 0,0 0-1,5 5-12,53 42 53,-20-18-37,-17-14 7,1-1 0,0-2-1,2-1 1,6 2-24,0 0 80,-1 2 0,21 17-80,-33-21 32,0-2 0,0 0 0,1-2 0,17 7-32,65 32 357,-48-23-191,56 20-166,-90-42 44,0-1 0,21 3-44,32 7 100,-28-5 8,0-1 0,0-3 0,1-2 0,2-2-108,34 4 56,-10-3 197,33-3-253,-57-2 36,250 1 172,-156 14-182,-47-6-13,-43-2-2,19 5 14,-52-6-1,-1-2-1,1 0 1,10-2-24,66 6 33,483-7 1083,-522 3-834,0 3-1,46 10-281,-76-11 39,160 18 33,-15-9-56,-95-10-13,71-5-3,-42-1-40,1 1-26,125 3-45,-144 9-10,-61-6 68,0-1 1,23-1 52,20 0-221,65 11 221,-32-2-66,229 9 51,130-15 5,-267-8 2,-136 2 6,18-2-1,-1 4-1,1 3 1,-1 4 0,31 8 3,-63-7 0,0-3 1,1-2-1,0-1 0,12-3 0,28 0 13,8 0-43,67-9 30,-89 4-25,0 3-1,2 3 26,29 0-14,817-2-1100,-642-7 630,-68-4 397,4-1-398,464 12 361,-627 2-54,41 7 178,-41-2-117,42-2 117,1902-5-1340,-1959 3 1334,0 1 0,0 1 0,-1 3 0,15 5 6,34 6 8,-10-9-13,2-3-1,-1-4 1,69-5 5,-28 0 1,613 2 33,-633 5-47,0 3 0,13 7 13,11 1-2,32 2-376,98-5 378,-90-6-1119,-77-7 855,22 1-380,-1-4 0,36-9 644,-39 1-298,-1 4 0,27 5 298,-111 1-58,-1-1 0,0 0 1,1-1-1,2-1 58,-4 0-6,0 1-1,1 1 1,-1 0 0,3 1 6,37 0-2,-17 0-2,1 2 0,0 1 0,0 1 0,15 6 4,-12-3 42,0-1-1,0-2 0,27-2-41,0 1 202,92-3 130,-87-1-168,74 7-164,-93 3 64,-32-4-86,-1 0 0,1-2 1,0-1 21,19-1 21,1 1-63,1-2 0,0-1 0,-1-3 0,5-3 42,19-3 115,-1 3 0,34 1-115,-20 2 81,42-10-81,103-15-16,-147 24 84,0 4 0,35 4-68,-1 0 26,278-5-14,-342 0 12,-1-1 0,23-6-24,40-5 48,72 5-9,-50 3 282,2-6-321,2-13 76,-93 16-26,1 2 0,0 1-1,0 3 1,1 2-50,35-3 112,0-3-1,-1-3 1,56-17-112,-28 6 281,56-3-281,129 9 533,-142 11-54,82-16-479,67-10 259,-286 30-236,156-6 307,45 8-330,-53 1-29,51 8 301,209-10 315,-413 1-584,0 0 0,-1 0 0,1 1 0,-1 0 0,1 0 0,2 2-3,29 7 50,-6-6 7,-13-1-59,0-2 0,21 1 2,590-3-1033,-531 6 988,-82-6-33,-6 1 46,1-1 1,-1 0-1,0-1 1,0 0 0,-1-1-1,1-1 1,0 0-1,2-1 32,4-1-64,0 0 1,1 1-1,-1 2 0,1 0 1,0 0-1,-1 2 0,1 0 1,4 2 63,21-1-1057,-40-1 868,-1 0 0,0 1-1,0-1 1,0 1-1,0 0 1,0 0 0,0 0-1,0 0 1,0 0-1,0 1 1,0-1 0,-1 1-1,1 0 1,-1 0-1,1 0 1,1 2 189,1 1-338,-1 0 0,1 0 0,-1 1 0,0 0 0,-1 0-1,0 0 1,1 1 338,5 16-1887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58.285"/>
    </inkml:context>
    <inkml:brush xml:id="br0">
      <inkml:brushProperty name="width" value="0.05" units="cm"/>
      <inkml:brushProperty name="height" value="0.05" units="cm"/>
    </inkml:brush>
  </inkml:definitions>
  <inkml:trace contextRef="#ctx0" brushRef="#br0">238 334 576,'0'0'723,"0"0"-158,0 0 97,0 0 205,0 0 22,0 0-90,0 0-51,0 0-128,0 0-77,0 0 44,0 0 13,0 0-26,0 0-22,0 0-52,0 0-63,0 0-14,0 0-7,0 0-11,0 0-11,0 0 11,0 0-9,-7 0 2937,-9 0-2609,-23-12-401,33 9-363,0 1 1,0 0 0,-1 0-1,1 0 1,-1 1-1,1 0 1,-7 0 39,11 1-26,-1 0 1,0 1-1,0-1 0,0 1 0,0-1 1,1 1-1,-1 0 0,0 0 1,1 0-1,-1 0 0,1 1 0,-1-1 1,1 1-1,-1-1 0,1 1 1,0 0-1,0 0 0,0 0 1,0 0-1,0 0 0,1 1 0,-1-1 1,0 0-1,1 1 0,0-1 1,0 1-1,0 0 0,0-1 1,0 1-1,0 0 0,0 0 26,-2 11-92,1 0 0,0 1 0,1-1 1,0 0-1,1 8 92,0-22-3,0 5-21,1-1 0,-1 1 0,1-1 0,0 0 0,0 1-1,0-1 1,0 0 0,1 0 0,0 0 0,0 0 0,0 0 0,0 0 0,1 0 0,-1-1 0,1 1 0,0-1-1,0 0 1,1 0 0,-1 0 0,0 0 0,1-1 0,0 1 0,-1-1 0,1 0 0,0 0 0,0 0 0,1 0 0,-1-1-1,0 0 1,0 0 0,1 0 0,-1 0 24,-1-1 17,0 0-1,0 1 0,0-1 1,-1 1-1,1 0 1,0 0-1,-1 0 0,1 0 1,-1 0-1,1 1 1,-1-1-1,1 1 1,-1 0-1,0-1 0,0 1 1,0 0-1,0 0 1,0 1-1,0-1 0,-1 0 1,1 0-1,-1 1 1,1 1-17,0 3 74,0 0 0,-1 1 0,1-1 0,-2 0 0,1 1 0,-1-1 0,-1 8-74,1 3 42,-2-17 3,-1 0 0,1-1 0,0 1 0,-1 0 0,1-1 0,-1 0 1,1 0-1,-1 0 0,1 0 0,-1 0 0,-1 0-45,3 0 22,-137 0 816,138-1-811,0-1-22,0 2-26,0 0-67,0 0-23,0 0-70,0 0-213,0 0-187,0 0-178,0 0-279,0 8-3955,0 1-1225</inkml:trace>
  <inkml:trace contextRef="#ctx0" brushRef="#br0" timeOffset="706.848">523 380 3409,'0'0'2315,"0"0"-924,0 0-292,0 0-171,0 0-123,0 0-59,3 3 4308,-3 2-5402,0 229 642,0-233-288,0-1-7,0 0-56,0 0-113,0 0-151,0 0-121,0 0-38,0 0 30,0 0 0,0 0-38,-6-1-3466,3-4-987</inkml:trace>
  <inkml:trace contextRef="#ctx0" brushRef="#br0" timeOffset="1087.999">449 129 912,'0'0'4915,"0"0"-3023,0 0-986,0 0-233,0 0-93,0 0 30,1 3 872,5 10-7771,0-3 5141,1 2-1169</inkml:trace>
  <inkml:trace contextRef="#ctx0" brushRef="#br0" timeOffset="1870.006">706 386 2697,'0'0'1265,"0"0"-222,0 0 136,0 0-97,0 0-156,0 0-128,-1 10-55,-4 156 4342,14-175-4486,-4-1-599,0-1 0,1 2 0,0-1 1,1 1-1,0-1 0,0 2 0,1-1 1,0 1-1,1 0 0,-1 1 1,1 0-1,1 1 0,0 0 0,-1 0 1,6-1-1,-14 6-12,1 0 0,-1 0 1,1 0-1,0 0 0,0 0 1,-1 1-1,1-1 0,0 0 1,0 1-1,0 0 0,-1-1 1,1 1-1,0 0 0,0 0 1,0 0-1,0 0 0,0 1 1,0-1-1,0 0 0,-1 1 1,1 0-1,0-1 0,0 1 1,-1 0-1,1 0 0,0 0 1,-1 0-1,1 0 0,-1 0 1,1 0-1,-1 0 0,1 1 1,-1-1-1,0 0 0,0 1 1,0-1-1,0 1 0,0 0 1,0-1-1,0 1 0,0 0 1,-1 0-1,1-1 0,0 2 12,7 18 56,-1 0 1,0 1-1,-2-1 0,0 1 0,0 18-56,-1 26-2237,-4-66 1078,0 0-842,0 0-1557</inkml:trace>
  <inkml:trace contextRef="#ctx0" brushRef="#br0" timeOffset="2870.034">388 37 1200,'0'0'2095,"0"0"-925,0 0-91,0 0-62,0 0-283,0 0-145,5 5-55,19 24 359,5-3 146,-29-26-895,26-3 1052,-15-11-933,-11 11 128,-8 7-243,5-2-167,1 0 0,-1 1 0,1-1 0,0 0 0,0 1 0,0 0 0,0-1 0,0 1 0,1 0 0,0 0 0,-1 0 0,1 0 0,0 0 0,0 1 0,0-1 0,1 0 0,-1 0 0,1 1 0,0-1 0,0 0 0,0 2 19,1-4 20,0 0-1,0 0 1,0-1-1,0 1 0,1 0 1,-1-1-1,0 1 1,0-1-1,0 0 1,1 1-1,-1-1 0,0 0 1,0 0-1,1 1 1,-1-1-1,0 0 1,1 0-1,-1-1 0,1 1-19,31-2 322,-31 1-306,0 0 0,0 0 1,0 0-1,0 0 0,0-1 0,0 1 0,0-1 1,0 1-1,-1-1 0,1 1 0,-1-1 0,1 0 0,-1 0 1,0 0-1,1 0 0,-1 0 0,0 0 0,0 0 1,-1 0-1,1 0 0,0-1 0,0-1-16,0-5-6,1-1 1,-1 1-1,-1-1 0,0-7 6,0 14-21,0 1 0,0 0-1,-1 1 1,1-1 0,-1 0-1,1 0 1,-1 1 0,0-1-1,0 0 1,0 1 0,0-1-1,0 1 1,0-1 0,0 1-1,0 0 1,-1-1 0,1 1-1,-1 0 1,1 0 0,-1 0-1,1 0 1,-1 0 0,1 0-1,-1 0 1,0 1 0,0-1-1,1 0 1,-1 1-1,0 0 1,0-1 0,0 1-1,1 0 1,-2 0 21,1 0-51,0-1 0,1 1 0,-1 0 0,0 0 0,0 0 0,0 0 0,1 0 0,-1 0 1,0 1-1,0-1 0,0 1 0,1-1 0,-1 1 0,0-1 0,1 1 0,-1 0 0,0 0 0,1 0 0,-1 0 0,1 0 0,-1 0 0,1 1 0,0-1 0,0 0 0,-1 1 0,1-1 0,0 1 0,0-1 0,0 1 0,1-1 1,-1 1-1,0 0 0,0-1 51,0 22-3410,1-20-639</inkml:trace>
  <inkml:trace contextRef="#ctx0" brushRef="#br0" timeOffset="3934.21">1412 80 1776,'0'0'1711,"0"0"-437,0 0-60,0 0-37,0 0-79,0 0-150,0 0-88,0 26 2318,0-24-3159,-6 247 1494,2-196-1261,-2 0-1,-3-1 0,-11 35-251,17-59 0,3-27-3,0-1 5,0 0-41,0 0-32,0 0-94,0 0-172,0 0-252,0-5-4716,0 2 1131</inkml:trace>
  <inkml:trace contextRef="#ctx0" brushRef="#br0" timeOffset="5014.625">1951 34 4385,'0'0'1731,"0"0"-427,0 0 1,0 0-193,0 0-143,0 0-56,0 0-115,0 0-156,0 0-91,-14 0 872,-107-12-1206,103 11-361,14 1 122,-1-1 1,1 1-1,0 0 0,-1 0 0,1 0 1,0 0-1,0 1 0,-1-1 0,1 1 1,0 0-1,0 1 0,0-1 1,0 1-1,-2 0 22,5 1 13,1 1-1,-1-1 1,1 0 0,0 0-1,0 0 1,0 0 0,0 1 0,0-1-1,1 2-12,0 3 23,0 37 52,0-29-62,0 1 0,-1-1-1,0 1 1,-2-1 0,0 1 0,-1-1-1,-2 8-12,5-24-23,0 0-1,0 0 0,1 1 0,-1-1 1,0 0-1,0 0 0,1 0 0,-1 0 1,0 1-1,1-1 0,-1 0 0,0 0 1,1 0-1,-1 0 0,0 0 1,1 0-1,-1 0 0,0 0 0,1 0 1,-1 0-1,0 0 0,1 0 0,-1 0 1,0 0-1,1 0 0,-1 0 0,0 0 1,1 0-1,-1 0 0,0-1 1,1 1-1,-1 0 0,0 0 0,0 0 1,1-1 23,22-5 125,-16 3-181,4 0 41,0 0 0,0 1 1,0 0-1,0 1 0,1 0 1,-1 1-1,0 0 0,1 0 1,-1 1 14,-10 0-2,-1 0 1,1-1-1,0 1 0,-1 0 1,1-1-1,-1 1 0,1 0 1,-1 0-1,1-1 1,-1 1-1,0 0 0,1 0 1,-1 0-1,0 0 1,0-1-1,0 1 0,0 0 1,1 0-1,-1 0 1,0 0-1,0 0 0,-1 0 1,1 0 1,0 30 118,-1-21-43,2-3-41,-2 1 0,1-1 0,-1 1 0,0-1 0,-1 1 0,1-1 0,-2 0 0,1 0 0,-1 0 0,0 0 0,0 0 0,-1-1 0,0 1 0,0-1 0,0 0 0,-1 0 0,0-1 1,0 1-1,-2 0-34,2 0 28,-1-1 1,1 0-1,-1-1 1,0 1-1,0-1 1,0 0-1,-1-1 1,1 0 0,-1 0-1,0 0 1,0-1-1,-3 1-28,-8 0 64,0 0 0,-1-2 0,0 0 0,-9-1-64,28 0-80,0 0-97,0 0-15,0 0-64,0 0-244,0 0-307,0 0-261,0 0-367,3 8-2467,3-2 945</inkml:trace>
  <inkml:trace contextRef="#ctx0" brushRef="#br0" timeOffset="5667.998">2021 285 4305,'0'0'2270,"0"0"-739,0 0-328,0 0-262,0 0-157,0 0-106,0 6-226,-1 18 46,-2 1-1,-1-1 1,-1 0 0,-3 8-498,1-6 314,1 0 0,2 1 0,0 0 0,2 12-314,1-37-1,1 0 0,0 0 0,0 0 0,0 1 0,0-1-1,1 0 1,-1 0 0,1 1 0,-1-1 0,1 0 0,0 0 0,0 0-1,0 0 1,0 0 0,0 0 0,0 0 0,0 0 0,1-1 0,-1 1 0,1 0-1,-1-1 1,1 1 0,0-1 0,-1 1 0,1-1 0,0 0 0,0 0-1,0 0 1,0 0 0,0 0 0,0 0 0,1-1 0,-1 1 0,0-1-1,0 1 1,0-1 0,1 0 0,-1 0 0,0 0 0,0 0 0,2 0 1,1 0 7,1 0 0,-1 0 0,1-1 0,-1 1 0,0-1 1,1-1-1,-1 1 0,0-1 0,0 0 0,0 0 0,0 0 1,0-1-1,0 1 0,0-1 0,-1 0 0,0-1 0,1 1 1,-1-1-1,-1 0 0,1 0 0,0 0 0,-1 0 0,0-1 1,2-4-8,4-4 10,0 0 0,-1-1 0,-1 0 0,0-1 0,-1 1 0,-1-1 0,0 0 0,-1-1 0,-1 1 0,0-1 0,-1 0 0,-1 0 0,0 1 0,-1-1 0,-1 0 0,-1 0-10,2 13 11,-1-1 1,1 1-1,-1 0 1,0 0 0,0 0-1,0 0 1,0 0-1,-1 0 1,1 0 0,-1 1-1,0-1 1,0 0-1,0 1 1,0-1 0,0 1-1,0 0 1,-1 0-1,1 0 1,-1 0 0,0 0-1,1 0 1,-1 1-1,0-1 1,0 1 0,0 0-1,0 0 1,-2 0-12,-9-2-714,1 0 0,-1 2 1,0 0-1,0 0 0,-12 2 714,6-1-2791,19 0 1487,1 0-577,0 0-775</inkml:trace>
  <inkml:trace contextRef="#ctx0" brushRef="#br0" timeOffset="6382.009">2422 34 4369,'0'0'1618,"0"0"-749,0 0-107,0 0 35,0 0-306,0 0-196,0 5 18,0 120 2360,1-125-2672,-1 0 1,0 1 0,0-1 0,0 0 0,1 1 0,-1-1 0,0 0 0,0 0-1,1 1 1,-1-1 0,0 0 0,1 0 0,-1 1 0,0-1 0,0 0 0,1 0 0,-1 0-1,1 0 1,-1 1 0,0-1 0,1 0 0,-1 0 0,0 0 0,1 0 0,-1 0-1,0 0 1,1 0 0,-1 0 0,1 0 0,-1 0 0,0 0 0,1 0 0,-1-1-1,0 1 1,1 0 0,-1 0 0,0 0 0,1 0 0,-1-1 0,0 1 0,1 0-1,-1 0 1,0 0 0,1-1 0,-1 1 0,0 0-2,18-11 136,-13 4-58,0 0 1,-1-1-1,0 1 0,0-1 0,0 0 0,-1 0 0,0 0 0,0 0 0,-1-1-78,-2 7 5,1-1-1,-1 1 0,0-1 1,1 1-1,-1-1 1,-1 1-1,1-1 0,0 0 1,-1 1-1,1-1 0,-1 1 1,0 0-1,1-1 0,-1 1 1,-1-1-1,1 1 1,0 0-1,0 0 0,-1 0 1,1 0-1,-1 0 0,0 0 1,0 0-1,1 0 1,-1 1-1,0-1 0,-1 1 1,1-1-1,0 1 0,0 0 1,-1 0-1,0-1-4,-2 1-19,1-1 0,-1 1-1,1 0 1,-1 0 0,1 1 0,-1-1-1,1 1 1,-1 0 0,0 0 0,1 0-1,-1 1 1,1 0 0,-1 0 0,1 0-1,-1 0 1,1 1 0,0 0 0,-1-1-1,1 2 1,0-1 0,0 0 0,1 1-1,-1 0 1,0 0 0,0 0 19,1 3 70,3-5-6260,0-1 915</inkml:trace>
  <inkml:trace contextRef="#ctx0" brushRef="#br0" timeOffset="8394.761">2368 992 2713,'0'0'1223,"0"0"-162,0 0-22,0 0 33,0 0 18,0 0-213,8-1 748,-7-1 4921,-2 0-6483,-1 1-1,1-1 0,0 0 0,-1 1 0,0 0 1,1-1-1,-1 1 0,0 0 0,1 0 1,-1 0-1,0 0 0,0 0 0,0 0 1,-1 0-63,-33-11 505,34 11-463,-35-10 313,0 2 0,0 1 1,0 2-1,-20 0-355,-108-8 589,45 3 203,-29 5-792,-76 17 320,-1 1 24,192-11-343,1 2 0,-22 6-1,22-4 33,0-1-1,-23 0-32,-18-5 46,-22 0-132,-49 8 86,37-1-4,-89-7 4,63-1-21,-87 2-315,220 0 256,-1-2-2,1 1 60,48 27-6823,-26-11 2799</inkml:trace>
  <inkml:trace contextRef="#ctx0" brushRef="#br0" timeOffset="10076.597">655 1249 2681,'0'0'2831,"0"0"-961,0 0-678,0 0-476,0 0-148,0 0 27,1-20 1961,-29 7-1963,-1 0 0,0 2 0,-1 1 0,0 2 0,-8 0-593,21 4 284,-1 2 1,1 0-1,-1 1 1,-14 1-285,32 0 13,-1 0 64,1 6-138,1 1 1,-1-1-1,1 0 0,0 1 0,1-1 0,0 3 61,6 8 12,-1 2 1,-1-1-1,2 10-12,-7-27-50,-1 0 0,1 0 0,0 0 0,-1 0-1,1 0 1,0 0 0,0-1 0,-1 1 0,1 0 0,0-1-1,0 1 1,0 0 0,0-1 0,0 1 0,0-1-1,0 0 1,0 1 0,0-1 0,1 0 0,-1 0 0,0 1-1,0-1 1,0 0 0,0 0 0,0 0 0,1 0 50,40-1 18,-27 0-59,-1 1 38,0 0-1,0 1 1,0 1 0,0 0-1,0 1 1,-1 0-1,1 1 1,-1 1 3,-9-4-1,1 1 1,-1 0 0,0 1-1,0-1 1,-1 1-1,1 0 1,0 0 0,-1 0-1,0 0 1,0 0 0,0 1-1,0-1 1,0 1-1,-1 0 1,1 0 0,-1 0-1,0 0 1,0 1 0,-1-1-1,1 0 1,-1 1-1,0-1 1,0 1 0,-1-1-1,1 1 1,-1 0 0,1 6 99,0 0-1,-1 1 1,0-1 0,-1 0 0,0 1 0,-1-1-1,0 1-98,1-9 19,0 0 0,0 0 1,-1-1-1,1 1 0,-1 0 0,1-1 0,-1 1 0,0-1 0,0 1 0,0-1 0,0 0 0,-1 0 1,1 0-1,-1 0 0,1 0 0,-1-1 0,1 1 0,-1-1 0,0 1 0,0-1 0,0 0 0,0 0 1,0 0-1,0-1 0,0 1 0,0-1 0,-2 0-19,-22 4 69,1-2 1,-1-2-1,1 0 0,-21-3-69,38-2-1677,8 5 1401,1-1-1,0 1 1,-1-1-1,1 1 1,0-1-1,0 1 1,0-1-1,-1 1 1,1-1-1,0 1 1,0-1-1,0 1 0,0-1 1,0 1-1,0-1 1,0 1-1,0-1 1,0 1-1,0-1 1,0 1-1,0-1 1,1 1-1,-1-1 1,0 1-1,0-1 1,0 1-1,1-1 1,-1 1-1,0-1 0,1 1 277,7-9-5085</inkml:trace>
  <inkml:trace contextRef="#ctx0" brushRef="#br0" timeOffset="11023.049">1046 1085 5065,'0'0'1115,"0"0"-269,0 0-72,0 0-135,0 0-53,0 0 70,7 0-27,4-1-403,-1 0 61,1 1 1,-1 0 0,0 1 0,9 1-288,-17-2 19,0 0 1,-1 1-1,1-1 1,0 0-1,-1 1 1,1-1-1,-1 1 1,1 0-1,0-1 1,-1 1-1,1 0 1,-1 0-1,0 0 1,1 0-1,-1 0 1,0 0-1,0 0 1,0 1-1,1-1 1,-1 0-1,-1 1 1,1-1-1,0 1 1,0-1-1,0 1 1,-1-1 0,1 1-1,-1 0 1,1-1-1,-1 1 1,0 0-1,0-1 1,1 1-20,-1 0 38,0 4 51,1 1-1,-1-1 1,-1 0-1,1 0 1,-1 1-1,0-1 1,0 0-1,-1 0 0,0 0 1,0 0-1,0 0 1,-1-1-1,1 1 1,-2-1-1,1 1-88,-147 201 316,145-199-295,0 1 1,0 0-1,1 0 0,0 0 0,0 1 0,1-1 0,0 1 1,1 0-1,0 0 0,1 0 0,0 0 0,0 0 0,1 0 0,1 4-21,-1-13 5,0 0-1,1 0 0,-1 0 1,0 0-1,1 0 0,-1 0 1,1 0-1,-1 0 0,1 0 1,0 0-1,-1-1 0,1 1 1,0 0-1,0 0 0,-1-1 0,1 1 1,0 0-1,0-1 0,0 1 1,0-1-1,0 1 0,0-1 1,0 0-1,0 1 0,0-1 1,0 0-1,0 1 0,0-1 1,0 0-1,0 0 0,0 0 1,1 0-5,42 1-7,-33-1 46,-8-1-32,1 1 1,0-1-1,-1 0 0,1 0 1,-1-1-1,1 1 1,-1-1-1,0 1 0,1-1 1,-1 0-1,0 0 0,0-1 1,-1 1-1,1-1 0,0 1 1,-1-1-1,1 0 0,-1 0 1,0 0-1,0 0 0,1-3-7,7-12 4,0 0 0,-1 0 0,2-11-4,-6 18-3,-2 3 33,0-1 1,0 1-1,-1-1 1,0 0 0,-1 1-1,0-1 1,0 0-1,-1 0 1,0 0-1,-1 0 1,0 1 0,-1-7-31,1 14 25,1-1 1,-1 1 0,0 0-1,0-1 1,0 1 0,-1 0-1,1 0 1,0 0 0,0-1-1,-1 1 1,1 0 0,0 1 0,-1-1-1,1 0 1,-1 0 0,1 1-1,-1-1 1,1 1 0,-1-1-1,-1 0-25,-38-6 95,30 6-46,8 1-27,-9-2-34,-1 0 0,1-1 0,-10-3 12,17 5-17,1-1 0,0 0 1,0 0-1,1 0 1,-1-1-1,0 1 1,1-1-1,-1 0 0,1 0 1,0 0-1,0-1 1,-2-2 16,2 2-7,0-1 0,0 1 0,0-1 0,1 0 0,0 0 0,0 0 0,0 0 0,1 0 0,0 0 0,-1-5 7,2 7-17,-1 0 0,1 0-1,0 0 1,0 0 0,1 0 0,-1 0-1,1 0 1,-1 0 0,1 0 0,0 0-1,0 0 1,0 1 0,1-1 0,-1 0-1,1 1 1,-1-1 0,1 1-1,0-1 1,1-1 17,49-47-925,2 3-1,6-2 926,-44 41-644,-8 13-101,-6 25-319,-2-17 1034,0 57-2421,0-42-194</inkml:trace>
  <inkml:trace contextRef="#ctx0" brushRef="#br0" timeOffset="11644.589">1377 1578 7242,'0'0'1917,"0"0"-440,0 0-225,0 0-288,0 0-234,0 0-138,0 0-92,0-9 73,0-47-498,0 55-91,0 1-60,0 0-60,0 0 141,0-83 2009,0 51-2469,0 26-132,0 22 246,0 101 333,0-71-2907,0-109-1438,0 31-612</inkml:trace>
  <inkml:trace contextRef="#ctx0" brushRef="#br0" timeOffset="12259.672">1701 1062 6553,'0'0'1821,"0"0"-1022,0 0-211,0 0-92,0 0-37,0 0 89,2 7 649,1 35-577,-2 0 1,-3 0-1,-1 0 0,-1-1 0,-4 7-620,-4 48 320,10-77-1682,1 26-7961,1-33 5382</inkml:trace>
  <inkml:trace contextRef="#ctx0" brushRef="#br0" timeOffset="13341.161">2131 1122 4185,'0'0'2480,"0"0"-978,0 0-376,0 0-298,0 0-213,0 0-91,-6-7 49,3 2-436,-1 0 1,0 1-1,0-1 0,0 1 0,-1 0 1,1 0-1,-1 0 0,0 1 0,0-1 1,0 1-1,0 1 0,-1-1 0,1 1 1,-1 0-1,0 0 0,0 0 0,0 1 0,0 0 1,0 0-1,0 0 0,-2 1-137,5 1 0,0-1-1,0 1 0,-1 0 1,1 0-1,0 1 0,0-1 1,0 0-1,1 1 0,-1 0 1,0 0-1,0 0 1,1 0-1,-1 0 0,1 0 1,0 1-1,0-1 0,0 1 1,0 0-1,0 0 1,1-1-1,-1 1 0,1 0 1,-1 2 0,-8 16-15,1 0 0,1 1 1,0 4 14,1-1 10,4-16-78,0 0-1,1 0 0,0 1 1,0-1-1,1 1 1,1 0-1,-1 0 69,2-9 1,-1 0-1,1 0 1,-1 0-1,1 0 1,0 0-1,-1 0 1,1 0 0,0 0-1,0 0 1,0 0-1,-1-1 1,1 1-1,0 0 1,0 0 0,0-1-1,0 1 1,0-1-1,0 1 1,1-1-1,-1 0 1,0 1 0,0-1-1,0 0 1,0 0-1,0 1 1,1-1-1,0 0 0,36 1 36,-35-2-31,-1 0 0,1 0 0,-1 0 0,1-1 0,-1 1 0,1-1 0,-1 1 0,0-1 0,0 0 0,0 0 0,0 0 0,0 0 0,1-2-5,25-36-27,-13 19-11,5-5 25,-2-1 0,4-9 13,-21 93 1882,-4-7-1776,-2 0 0,-3 0-1,-1-1 1,-6 12-106,-15 79 56,20-95-39,6-31-10,1 1 0,1 0 0,0 0 0,0 5-7,2-19-21,0-1-67,0 0-66,0 0-76,0 0 79,0-25-2105,0-2-3939,0 15-1152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5.169"/>
    </inkml:context>
    <inkml:brush xml:id="br0">
      <inkml:brushProperty name="width" value="0.05" units="cm"/>
      <inkml:brushProperty name="height" value="0.05" units="cm"/>
    </inkml:brush>
  </inkml:definitions>
  <inkml:trace contextRef="#ctx0" brushRef="#br0">120 295 1512,'0'0'1067,"0"0"-333,0 0-45,0 0 26,0 0-62,0 0 32,1-1-520,0-1 10299,-3 2-8853,-10-2-1647,0 0 1,-1 1 0,1 1 0,-1 0 0,1 1 0,-7 1 35,17-2-13,1 1-1,-1 0 1,1-1 0,-1 1-1,1 0 1,0 0 0,-1 0-1,1 0 1,0 0 0,0 1-1,0-1 1,0 0 0,0 0-1,0 1 1,0-1 0,0 1-1,1-1 1,-1 1 0,0-1-1,1 1 1,-1-1 0,1 1-1,0-1 1,-1 1 0,1 0-1,0 0 15,-1 51-365,1-40 299,0-8 55,1 0-1,0 0 1,0 0-1,0 0 1,1 0-1,0 0 1,0 0-1,0-1 1,0 1 0,1 0-1,-1-1 1,1 0-1,0 0 1,2 1 10,0 2-131,1-1 0,0 0 0,1 0 0,-1 0 0,1-1 0,0 0 0,1 0 0,0-1 131,107 57 0,-114-59 3,1 0-1,-1 0 1,0-1-1,-1 1 0,1 0 1,0 0-1,-1 0 0,1 0 1,-1 1-1,1-1 0,-1 0 1,0 0-1,0 0 0,0 0 1,0 0-1,0 1-2,0 1 98,0 1-1,0-1 1,-1 0-1,1 0 1,-1 1-1,0-1 0,0 0 1,-2 3-98,1-5 33,0 1 1,0 0-1,0-1 0,-1 0 0,1 1 1,-1-1-1,0 0 0,0 0 1,0-1-1,0 1 0,0-1 1,0 1-1,0-1 0,0 0 1,-1 0-1,1 0 0,0-1 0,-1 1 1,1-1-1,0 0 0,-1 0 1,1 0-34,-8 0 66,-1-1 1,1 0 0,0-1 0,0 0 0,0-1 0,-1 0-67,2 2-813,10 1 678,0 0 1,-1 0-1,1 0 1,0 0-1,0 0 1,0 0-1,0 0 1,0 0-1,-1 0 1,1 0-1,0 0 1,0 0-1,0 0 1,0-1-1,0 1 1,0 0-1,-1 0 1,1 0-1,0 0 1,0 0-1,0 0 1,0 0-1,0 0 1,0 0-1,0-1 1,0 1-1,-1 0 1,1 0-1,0 0 1,0 0-1,0 0 1,0 0-1,0-1 1,0 1-1,0 0 1,0 0-1,0 0 1,0 0-1,0 0 1,0-1-1,0 1 1,0 0-1,0 0 1,0 0-1,0 0 1,0 0-1,0-1 1,0 1-1,0 0 1,0 0-1,0 0 1,1 0-1,-1 0 1,0 0-1,0-1 1,0 1-1,0 0 1,0 0 134,0-8-7341</inkml:trace>
  <inkml:trace contextRef="#ctx0" brushRef="#br0" timeOffset="504.133">421 384 5153,'0'0'1828,"0"0"-303,0 0-332,0 0-136,0 0-93,0 0-104,0 0-74,0 0 0,0 0-7,0 0-160,0 16 145,-3 271 391,3-286-1254,0-1-143,0-10-384,0-104-6198,0 93 3147</inkml:trace>
  <inkml:trace contextRef="#ctx0" brushRef="#br0" timeOffset="834.338">412 24 7058,'0'0'2048,"0"0"-608,0 0-360,0 0-151,0 0-129,0 0-144,0 0-232,0 0-208,0 0-152,0 0-64,0 0-48,0 0-304,0 0-520,0 0-200,0 11-1113,3 1-3024</inkml:trace>
  <inkml:trace contextRef="#ctx0" brushRef="#br0" timeOffset="1501.34">672 361 4457,'0'0'1910,"0"0"-459,0 0-407,0 0-297,0 0-128,0 0 86,0 6 27,1 60 489,0-5-295,-4 36-926,0-75 484,1-18 372,1-15-442,1-9-399,-1 9-39,1 1 0,0-1 1,1 0-1,0 0 0,1 1 1,2-8 23,-3 16-10,0-1 0,0 0 0,1 0 1,-1 1-1,1-1 0,-1 1 1,1-1-1,0 1 0,0 0 0,0-1 1,0 1-1,0 0 0,1 1 1,-1-1-1,1 0 0,-1 1 0,1-1 1,0 1-1,-1 0 0,1 0 1,0 0-1,0 0 0,0 0 0,0 0 1,0 1-1,0 0 10,7-2-36,-1 1 1,1 0-1,-1 1 1,1 0-1,-1 1 1,1-1-1,4 3 36,-9-2 1,1 1 1,-1-1-1,0 1 0,0 1 0,0-1 0,-1 1 0,1 0 0,0 0 0,-1 0 0,0 0 0,0 1 0,0 0 0,2 2-1,11 12 71,-1 1 0,0 1-1,-1 1 1,3 8-71,-17-26-389,0-1 0,-1 1 1,1 0-1,-1 0 0,0-1 0,0 1 0,0 0 1,0 0-1,0 0 0,-1-1 0,1 1 1,-1 0-1,0-1 0,0 1 0,0 0 0,0-1 1,0 1-1,-1-1 0,1 1 0,-1-1 1,0 2 388,-11 8-6606</inkml:trace>
  <inkml:trace contextRef="#ctx0" brushRef="#br0" timeOffset="2531.338">437 21 1504,'0'0'2029,"0"0"-594,0 0-336,0 0-298,0 0-111,0 0-24,0 0-139,0 0-197,-6-12 1714,5 12-2020,0 1-1,0-1 1,0 0-1,-1 1 1,1-1-1,0 1 1,0-1-1,0 1 1,0 0-1,0-1 1,0 1 0,0 0-1,0 0 1,0 0-1,0 0 1,1 0-1,-1 0 1,0 0-1,0 0 1,1 0-1,-1 0-23,-14 30-13,9-18 43,5-12-27,0 1 0,0-1 0,0 1-1,0-1 1,1 1 0,-1-1 0,0 1 0,1 0 0,-1-1 0,1 1 0,-1 0 0,1-1 0,0 1 0,0 0 0,0 0 0,0-1-1,0 1 1,0 0 0,0 0 0,1-1 0,-1 1 0,1 0 0,-1 0 0,1-1 0,-1 1 0,1 0-3,1-1 10,0 1 1,0-1 0,0 0-1,0 1 1,0-1 0,0 0-1,0 0 1,0 0 0,1-1-1,-1 1 1,0 0 0,0-1 0,1 0-1,-1 1 1,0-1 0,1 0-1,-1 0 1,3-1-11,-4 1 13,0 0 0,0 0 0,0 0 1,0 0-1,0-1 0,1 1 0,-1-1 0,0 1 1,0-1-1,0 1 0,0-1 0,0 1 0,-1-1 0,1 0 1,0 0-1,0 1 0,0-1 0,0 0 0,-1 0 1,1 0-1,0 0 0,0-1-13,0-1 24,1 0 0,0-1 0,-1 1 1,0-1-1,0 0 0,0 1 0,0-1 0,0 0-24,-1 0 14,1 1 0,-1-1 0,1 1 0,-1 0 0,0-1-1,0 1 1,-1-1 0,1 1 0,-1 0 0,1-1 0,-1 1 0,0 0 0,0 0 0,-1-1 0,1 1 0,-1 0-1,1 0 1,-1 0-14,-1 1 0,0 0-1,1 0 0,-1 1 0,0-1 0,0 1 0,0-1 1,0 1-1,0 0 0,-1 0 0,1 0 0,0 0 0,0 1 1,-1 0-1,1-1 0,0 1 0,-2 0 1,5 3-114,0 0 1,-1 1-1,1-1 0,1 0 1,-1 0-1,0 0 0,1 0 1,0 0-1,0 1 114,1-3-240,0 1 0,0-1 0,0 0 0,1 0 0,-1 0 0,0 0 0,1 0 0,-1 0 0,1-1 0,-1 1 0,1-1 0,1 0 240,12 1-3784</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9.203"/>
    </inkml:context>
    <inkml:brush xml:id="br0">
      <inkml:brushProperty name="width" value="0.05" units="cm"/>
      <inkml:brushProperty name="height" value="0.05" units="cm"/>
    </inkml:brush>
  </inkml:definitions>
  <inkml:trace contextRef="#ctx0" brushRef="#br0">329 376 4337,'0'0'1696,"0"0"-115,0 0-285,0 0-293,0 0-79,0 0-87,-10 8 1307,-26 55-1501,21-35-615,-1-1 0,-3 1-28,14-21 16,0 0 0,0-1 1,-1 0-1,0 0 1,0 0-1,0-1 1,-1 0-1,0 0 0,-7 3-16,8-6 24,1 0 0,-1-1 0,0 0 0,0 0 0,0-1 0,0 1 0,0-1 0,0-1 0,0 1 0,0-1 0,0 0 0,1 0 0,-1-1 0,-2 0-24,-24-5-5,30 7 4,0 0 0,0 0 0,0 0 0,1-1 1,-1 1-1,0 0 0,0-1 0,1 0 0,-1 1 0,0-1 0,1 0 0,-1 0 0,1 0 0,-1 0 0,1 0 0,0-1 0,-1 1 0,1 0 1,0-1-1,0 1 0,0 0 0,0-1 0,0 1 0,0-1 0,0 0 0,0 1 0,0-2 1,0-4-5,0 1-1,0-1 1,0 0-1,1 1 1,0-1 0,0 0-1,1 0 6,0-15 85,-1 14-93,0-1 0,1 1 0,0 0 0,0 0 0,1 0 0,0 0 1,0 0-1,2-1 8,-3 6-7,0-1 0,1 1 0,0 0 0,0 0 0,0 0 1,0 0-1,1 0 0,-1 1 0,1-1 0,-1 1 0,1-1 0,0 1 0,0 0 1,0 0-1,0 0 0,1 1 0,-1-1 0,0 1 0,4-2 7,-5 3-7,1 0 1,-1-1-1,1 1 0,-1 0 0,1 0 1,0 1-1,-1-1 0,1 1 1,-1-1-1,1 1 0,-1 0 0,0-1 1,1 1-1,-1 0 0,0 1 0,1-1 1,-1 0-1,0 1 0,0-1 0,0 1 1,0 0-1,-1 0 0,1 0 0,0-1 1,-1 2-1,1-1 7,8 11 8,0 0-1,-1 1 1,6 13-8,-3-5-12,11 15 12,-15-20 4,2-1 0,0-1 1,1 1-1,0-2 0,1 0 0,1 0 0,0-1 0,14 10-4,-13-12-309,25 17 427,-37-27-778,1 0 0,-1 0 1,0 0-1,1 0 0,-1 0 0,0-1 1,1 1-1,-1-1 0,3 1 660,-4-1-6723</inkml:trace>
  <inkml:trace contextRef="#ctx0" brushRef="#br0" timeOffset="713.031">842 367 5169,'0'0'2169,"0"0"-338,0 0-308,0 0-204,0 0-55,0 0-100,0 0-216,0 0-316,0 0-304,0 0-162,0 0-71,0 0-37,0 0-39,20 0 101,284 0 344,-302-1-576,0-1-1,0 1 1,-1-1-1,1 0 1,-1 0-1,1 0 1,-1 0 0,0 0-1,0 0 1,0 0-1,0 0 1,0 0 0,0 0-1,-1-1 1,1 0 112,2-5-745,3-16-2250,-6 9-2197,-3 11-987</inkml:trace>
  <inkml:trace contextRef="#ctx0" brushRef="#br0" timeOffset="1213.992">743 593 3513,'0'0'1986,"0"0"-518,0 0-196,0 0-125,0 0-68,0 0-62,0 0-104,0 0-164,0 0-123,13-9 670,52-16-667,1 2 0,0 3 0,51-7-629,-97 23-33,0 1-1,0 0 1,16 1 33,-37-24-5388,-4 18 668</inkml:trace>
  <inkml:trace contextRef="#ctx0" brushRef="#br0" timeOffset="2003.776">785 145 3209,'0'0'1188,"0"0"-292,0 0-278,0 0-45,0 0 223,0 0 155,0 0-67,0 0-118,0 0-51,0 0 15,7-7 604,0-1-1134,1 0-1,-1 1 1,1 0 0,1 0 0,-1 0-1,1 1 1,0 1 0,8-4-200,-14 8 8,-1 0 1,1 0 0,0 1-1,-1-1 1,1 1-1,0 0 1,0 0 0,0 0-1,-1 0 1,1 0-1,0 1 1,0-1 0,-1 1-1,1-1 1,0 1-1,-1 0 1,1 0-9,4 3 12,1 0-1,-1 1 1,-1-1 0,1 1-1,-1 1-11,-2-3 8,0 1 0,0-1 0,0 0 0,0 0 0,0-1-1,1 1 1,-1-1 0,1 0 0,0 0 0,-1 0 0,1-1 0,0 0 0,0 0-1,3 0-7,-5 0 16,0-1 0,1 0 0,-1-1 0,0 1 0,0-1-1,1 1 1,-1-1 0,0 0 0,0 0 0,0 0-1,0-1 1,0 1 0,0-1 0,0 1 0,-1-1 0,1 0-1,0 0 1,-1 0 0,0-1 0,1 1 0,-1-1-1,0 1 1,0-1 0,0 1 0,-1-1 0,1 0 0,-1 0-1,0 0 1,1-2-16,34-72-1211,-36 76 1091,1 1 0,-1-1 1,0 1-1,1-1 0,-1 1 0,1-1 0,0 1 0,-1 0 0,1-1 0,-1 1 0,1 0 1,0-1-1,-1 1 0,1 0 0,0 0 0,-1-1 0,1 1 0,0 0 0,-1 0 0,1 0 0,0 0 1,-1 0-1,1 0 0,0 0 0,-1 0 0,1 0 0,0 0 0,0 1 0,-1-1 0,1 0 0,-1 0 1,1 1-1,0-1 0,-1 0 0,1 1 0,-1-1 0,1 0 0,0 1 0,-1-1 0,1 1 0,-1-1 1,0 1-1,1 0 0,-1-1 0,1 1 0,-1-1 0,0 1 0,1 0 0,-1-1 0,0 1 1,0 0-1,1-1 120,6 17-4409</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23.083"/>
    </inkml:context>
    <inkml:brush xml:id="br0">
      <inkml:brushProperty name="width" value="0.05" units="cm"/>
      <inkml:brushProperty name="height" value="0.05" units="cm"/>
    </inkml:brush>
  </inkml:definitions>
  <inkml:trace contextRef="#ctx0" brushRef="#br0">308 416 624,'0'0'2542,"0"0"-760,0 0-537,0 0-271,0 0 51,0 0 12,0 0 42,0 0-101,0 0-145,0 0-80,0 0-37,0 0-74,0 0-96,0 0-143,0 0-119,0 0-8,0 0-5,0 0-34,0 0 1,0 0-25,0 0-19,0 0-41,0 0-30,13-12 165,-6 10-337,1 0 0,-1 0 0,1 0 0,0 1 0,-1 0 0,1 1 0,0-1 0,5 2 49,-11-1-13,1 1 0,0-1 1,-1 1-1,1 0 1,-1 0-1,1 0 1,-1 1-1,0-1 0,1 1 1,-1-1-1,0 1 1,0-1-1,0 1 0,0 0 1,0 0-1,0 0 1,0 1-1,-1-1 0,1 0 1,-1 0-1,0 1 1,0-1-1,0 1 0,0-1 1,1 2 12,4 16 82,0-1 1,-2 1-1,0 1 1,-1-1-1,-1 0 1,-1 1 0,0-1-1,-3 13-82,0-22 33,-1 1 1,0-1-1,0 1 0,-1-1 1,-1 0-1,0 0 0,-1-1 1,0 0-1,-5 7-33,-2 4 47,-7 13-24,-1-1-1,-2 0-22,15-23 3,0 0-1,0-1 0,-1 0 1,0 0-1,-1-1 0,0 0 1,0-1-1,-4 2-2,8-7-29,0 0 0,0 0 0,0 0 0,-1-1 0,1 0 0,0 0 0,-1-1 0,1 0 0,-1 0 0,1 0 1,-1-1 27,-13 1-72,19 0 78,-1 0 1,1 0-1,0 0 0,0-1 1,0 1-1,-1 0 1,1 0-1,0-1 0,0 1 1,0-1-1,0 1 1,-1-1-1,1 1 0,0-1 1,0 0-1,0 1 1,0-1-1,1 0 0,-1 0 1,0 0-1,0 1 1,0-1-1,1 0 1,-1-1-6,0 0 3,0 0 0,0-1 0,0 1 1,1 0-1,-1-1 0,1 1 1,-1 0-1,1-1 0,0 1 1,0-1-1,0 1 0,0-1-3,1-3-4,0 0 0,0 1 0,0-1 0,0 0 0,1 1 0,0-1 0,1 1 0,-1 0 0,1 0 0,1-2 4,1-1-19,2 1 1,-1-1-1,1 1 0,1 0 1,-1 1-1,1 0 0,0 0 1,0 0-1,1 1 0,0 0 1,-1 1-1,2 0 0,-1 1 1,0 0-1,1 0 0,0 1 1,-1 0-1,1 0 0,0 1 1,7 0 18,-14 2-8,1 0 0,-1-1 1,0 1-1,0 0 0,1 0 1,-1 1-1,0-1 0,0 1 0,0-1 1,-1 1-1,1 0 0,0 0 1,-1 0-1,3 2 8,37 41-17,-22-23 32,11 18-189,-29-38-361,-1 0 1,0 1-1,1-1 1,-1 1 0,0-1-1,-1 1 1,1-1 0,0 1-1,-1 0 1,1 1 534,-1-1-2731,3-3-1453</inkml:trace>
  <inkml:trace contextRef="#ctx0" brushRef="#br0" timeOffset="668.072">658 621 3729,'0'0'2820,"0"0"-889,0 0-568,0 0-374,0 0-137,0 0 11,-1 7-59,-9 68 882,3 0-1,2 39-1685,5-113 7,0 1-1,0-1 0,0 0 1,0 1-1,0-1 0,1 0 1,-1 0-1,0 1 0,1-1 1,-1 0-1,1 0 1,-1 0-1,1 0 0,-1 1 1,1-1-1,0 0 0,-1 0 1,1 0-1,0 0 0,0 0 1,0-1-1,0 1 1,0 0-1,0 0 0,0 0 1,0-1-1,0 1 0,0-1 1,1 1-1,-1-1 0,0 1 1,0-1-1,0 0 1,1 1-1,-1-1 0,0 0 1,1 0-1,-1 0 0,0 0 1,0 0-1,1 0 0,-1-1 1,0 1-1,0 0 0,1-1 1,-1 1-1,0 0 1,0-1-1,0 0 0,0 1 1,0-1-1,1 0 0,-1 1 1,0-1-1,-1 0 0,1 0 1,0 0-1,0 0 1,0 0-1,0 0 0,0-1-6,7-11 51,-1 0 0,-1 0-1,0-1 1,-1 1 0,0-1-1,-1-1 1,0 1 0,-2 0 0,2-10-51,0-29-200,-1 1 1,-3-3 199,0 42-59,0 12 27,0-1-1,0 1 1,0-1-1,0 1 1,0 0 0,0-1-1,0 1 1,0 0-1,-1-1 1,1 1-1,0 0 1,-1-1 0,1 1-1,-1 0 1,0-1-1,1 1 1,-1 0 0,0 0-1,0 0 1,0 0-1,0 0 1,0 0-1,0 0 1,0 0 0,0 0-1,0 0 1,0 1-1,0-1 1,-1 0 0,1 1-1,0-1 1,0 1-1,-1-1 1,1 1-1,0 0 1,-1-1 0,1 1-1,-1 0 1,1 0-1,0 0 1,-1 0 0,1 0-1,0 0 1,-1 1-1,1-1 1,0 0-1,-1 1 1,1-1 0,-1 1 32,-12 15-2439,12-12-3675,2-4 1827</inkml:trace>
  <inkml:trace contextRef="#ctx0" brushRef="#br0" timeOffset="1464.127">1184 176 4657,'0'0'1739,"0"0"-295,0 0-295,0 0-180,0 0 21,0 0-117,0 6-227,-2 9-359,-1 0 0,0 0 1,-1-1-1,-1 0 0,0 0 1,-1 0-1,-4 7-287,-19 51 516,18-35-416,3 1-1,1 0 1,2 0-1,1 0 1,2 1 0,2-1-1,2 4-99,-1-34 20,0-1 1,1 1-1,0-1 0,0 1 0,1-1 0,0 0 0,0 0 0,1 0 1,-1 0-1,2-1 0,-1 1 0,1-1 0,0 0 0,0 0 0,0-1 1,1 0-1,1 1-20,10 8-108,-1-2 1,1 0-1,1-1 1,0 0 0,18 6 107,-33-15-449,-2-2-4650,-1-2-681</inkml:trace>
  <inkml:trace contextRef="#ctx0" brushRef="#br0" timeOffset="2259.519">1733 422 744,'0'0'6602,"0"0"-4143,0 0-1260,0 0-330,0 0-343,0 0-160,-13 1 66,7 0-375,-6 0 112,1 0 0,-1 1 1,1 0-1,-1 1 0,1 1 1,0 0-1,1 0 0,-3 2-169,4-1 37,0-1-1,1 2 0,0 0 1,0 0-1,1 0 0,0 1 1,0 0-1,0 0 0,1 1 0,0-1 1,0 2-1,1-1 0,0 0 1,0 1-1,1 0 0,0 0 1,1 1-1,0-1 0,1 1 0,0-1 1,0 1-1,1 0 0,0 9-36,1-18 0,0-1-1,0 1 0,1 0 1,-1 0-1,0-1 0,1 1 0,-1 0 1,1 0-1,-1-1 0,1 1 1,-1 0-1,1-1 0,-1 1 1,1-1-1,0 1 0,-1-1 1,1 1-1,0-1 0,-1 1 1,1-1-1,0 0 0,0 1 0,0-1 1,25 9-25,-14-5 18,-1 0 21,-4-2-14,-1 1 0,1 0 0,0 0 0,-1 0 0,0 1 0,1 1 0,-6-4 7,1 1 1,0 0 0,0-1-1,-1 1 1,1 0 0,-1 0-1,0 0 1,0 0 0,0 0-1,0 1 1,0-1 0,0 0-1,0 0 1,-1 1 0,1-1-1,-1 0 1,1 1 0,-1-1-1,0 1 1,0 0-8,0-1 11,0-1 1,-1 0-1,1 0 0,0 0 1,0 1-1,-1-1 0,1 0 1,-1 0-1,1 0 1,-1 0-1,0 0 0,1 0 1,-1 0-1,0 0 0,0 0 1,1 0-1,-1 0 0,0 0 1,0 0-1,0-1 0,0 1 1,0 0-1,0-1 1,-1 1-1,1-1 0,0 1 1,0-1-1,0 1 0,0-1 1,-1 0-1,1 0 0,0 1 1,-1-1-12,-49 1-478,35-1-51,15 0 541,0-1 0,0 1-1,0 0 1,0 0 0,0-1 0,0 1 0,0 0-1,0-1 1,0 1 0,0-1 0,0 1 0,0-1 0,0 0-1,0 1 1,0-2-12,-3-3-2497,4 4-4963,9 3 4630</inkml:trace>
  <inkml:trace contextRef="#ctx0" brushRef="#br0" timeOffset="2597.129">1880 537 4321,'0'0'4302,"0"0"-2748,0 0-622,0 0 18,0 0-190,0 0-215,0 16-103,1 6-279,1-5 89,-2 1 0,0-1 0,-1 1 0,-2 9-252,-11 9 516,14-35-559,-1 1 0,0-1 0,0 1 1,0-1-1,0 0 0,0 1 0,0-1 0,0 0 0,0 0 0,0 0 0,-1 0 0,1 0 1,0 0-1,-1 0 0,1 0 0,-1 0 0,1-1 0,-1 1 0,1 0 0,-1-1 0,0 1 43,2-2-86,-1 1 0,0 0 0,1 0-1,-1-1 1,0 1 0,1 0 0,-1-1-1,0 1 1,1-1 0,-1 1 0,1 0-1,-1-1 1,0 0 0,1 1 0,0-1-1,-1 1 1,1-1 0,-1 1 0,1-1-1,0 0 1,-1 1 0,1-1 0,0 0-1,-1 0 1,1 1 0,0-1 0,0 0 86,-5-24-1941,5 20 1379,-4-31-3494</inkml:trace>
  <inkml:trace contextRef="#ctx0" brushRef="#br0" timeOffset="2945.182">1861 358 4849,'0'0'3305,"0"0"-2433,0 0-392,0 0-224,0 0-216,0 0-40,0 0-232,48-40-1112,-29 22-2561</inkml:trace>
  <inkml:trace contextRef="#ctx0" brushRef="#br0" timeOffset="3280.125">2002 667 5497,'0'0'2842,"0"0"-1226,0 0-393,0 0-180,0 0-217,0 0-195,0 11-123,0 44 33,0-55-330,0 0 38,0 0-97,3-10-86,9-6-81,0 0 1,1 1 0,1 0 0,1 1 0,0 0 0,0 1-1,2 1 1,1 0 14,-15 10-22,-1 0 1,1 0-1,0 1 0,0 0 0,1-1 1,-1 1-1,0 0 0,0 0 0,0 1 1,1-1-1,-1 1 0,0-1 0,1 1 0,2 1 22,-4-1-10,0 1-1,0-1 0,0 1 1,0 0-1,-1 0 1,1 0-1,0 0 0,-1 0 1,1 0-1,0 1 0,-1-1 1,1 0-1,-1 1 0,0-1 1,0 1-1,1 0 1,-1-1-1,0 1 0,0 0 1,-1 0-1,1 0 0,0-1 1,-1 1-1,1 1 11,5 20 89,-1 1 0,-1-1-1,-1 0 1,-2 1 0,0 17-89,-1 16-2299,-1-38-838,1-40-1169</inkml:trace>
  <inkml:trace contextRef="#ctx0" brushRef="#br0" timeOffset="3662.771">2650 251 7946,'0'0'1353,"0"0"-356,0 0-35,0 0-101,0 0-143,0 0-44,0 10-13,-2 66 429,3-39-922,-2 0 0,-2-1 0,-1 1 0,-3 8-168,-25 68 140,-18 36-140,36-90 468,11-41-3632,3-15-1593,0-16 145</inkml:trace>
  <inkml:trace contextRef="#ctx0" brushRef="#br0" timeOffset="4475.286">3173 303 7514,'0'0'3436,"0"0"-1967,0 0-301,0 0-180,0 0-302,0 0-268,-19 1-175,-60 3-94,71-4-126,1 0 0,0 0 0,-1-1 0,1 0 0,0 0 0,0-1-1,0 0 1,0 0 0,-2-1-23,4 1 169,0 0 0,0 0-1,0 1 1,-1 0 0,1 0 0,0 0-1,-5 1-168,10 23-170,-1-5 231,0 0 0,-1-1 0,-1 0 0,-1 1 0,-1-1 0,0 0 0,-1-1 0,-1 2-61,-9 16 126,-1-2 0,-1 0-1,-9 10-125,31-44-53,0-1-1,-1 1 1,1 0 0,0 1-1,0-1 1,1 1-1,-1-1 1,0 1-1,0 1 1,1-1 0,-1 1 53,62-8-133,-51 8 94,-10 0 20,-1-1 0,1 1 0,-1 0 0,1 1 0,-1-1 0,1 1 0,-1 0 0,4 1 19,-7-1-6,0 0 1,1 0 0,-1 0 0,0 0 0,0 0-1,0 0 1,0 0 0,1 0 0,-2 0 0,1 0-1,0 1 1,0-1 0,0 1 0,-1-1 0,1 0-1,0 1 1,-1-1 0,1 1 0,-1-1-1,0 1 1,0-1 0,1 1 0,-1 0 0,0-1-1,0 1 1,-1-1 0,1 2 5,1 4 4,-1 0 0,0 0-1,0 0 1,-1 0 0,0 0 0,0 0 0,0 0 0,-1-1-1,0 1 1,-1 0 0,1-1 0,-1 1 0,-1-1 0,1 0-1,-1 0 1,-3 4-4,-3 2 9,-1 0 0,0 0 0,0-1-1,-12 8-8,18-15-72,-1-1 0,1 0 0,0 0-1,-1 0 1,0 0 0,0-1 0,0 0-1,0 0 1,0-1 0,0 0 0,0 0-1,0 0 1,-5-1 72,10 0-69,0-1 0,0 1 0,-1-1 0,1 1 1,0-1-1,0 0 0,0 0 0,0 0 0,0 1 0,0-1 0,0 0 0,1 0 0,-1 0 0,0 0 0,0-1 1,1 1-1,-1 0 0,1 0 0,-1 0 0,1-1 0,-1 1 0,1 0 0,0 0 0,0-1 0,-1 1 0,1 0 0,0-1 1,0 1-1,0 0 0,1-1 69,-2-2-171,1 1 1,0 0 0,0 0-1,0 0 1,1 0-1,-1 0 1,1 0 0,-1 0-1,1-1 1,0 1-1,0 1 1,1-1 0,-1 0-1,1 0 171,4-4-926,1 2 1,0-1-1,0 1 0,1 0 0,0 0 926,9-5-4864</inkml:trace>
  <inkml:trace contextRef="#ctx0" brushRef="#br0" timeOffset="5060.125">3369 358 1688,'0'0'6878,"0"0"-4544,0 0-1479,0 0-297,0 0-144,0 0 18,-7 17 144,4-10-505,-9 22 527,1 1-1,1 1 1,-2 14-598,4-5 223,2-1-1,2 1 0,1 1 0,2-1 0,5 38-222,-4-76-14,0-1-1,1 0 0,-1 0 0,1 0 1,-1 0-1,1 0 0,-1 0 0,1 0 1,0 0-1,0 0 0,-1 0 1,1 0-1,0-1 0,0 1 0,0 0 1,0-1-1,0 1 0,0 0 0,0-1 1,0 1-1,0-1 0,0 1 1,0-1-1,1 0 0,-1 0 0,0 1 1,0-1-1,0 0 0,1 0 15,39 1-79,-32-1 126,-5 0-42,-1-1-1,1 0 1,0 0-1,-1 0 1,1 0-1,-1-1 1,0 1-1,1-1 0,-1 0 1,0 0-1,0 0 1,0-1-1,0 1 1,0-1-1,-1 1 1,1-1-1,-1 0 0,0 0 1,2-3-5,5-6-55,-1-1 1,-1-1 0,0 1-1,1-5 55,-1 1-68,-1-1 0,-1 0-1,0-1 1,-2 1 0,0-1 0,0-14 68,-1-27-135,-4-27 135,2 79-31,-1 0-1,0 0 1,0 1-1,0-1 1,-1 0 0,-1 1-1,-2-8 32,4 13-11,0 0 0,0 0 0,0-1 0,-1 1 0,1 0 0,-1 0 0,1 0 0,-1 1 0,0-1 0,1 0 0,-1 0 0,0 1 0,0 0 0,-1-1 0,1 1 0,0 0 0,0 0 1,0 0-1,-1 0 0,1 0 0,-1 1 0,1-1 0,-1 1 0,1-1 0,-1 1 0,-1 0 11,0 0-53,-1 0 1,1 1 0,0-1 0,-1 1 0,1 0-1,0 1 1,-1-1 0,1 1 0,0-1 0,0 1-1,0 1 1,-2 1 52,-40 35-1662,24-17-514,14-15-282,4-7-535</inkml:trace>
  <inkml:trace contextRef="#ctx0" brushRef="#br0" timeOffset="5705.125">3677 240 7298,'0'0'1632,"0"0"-724,0 0-262,0 0-54,0 0-26,0 0 32,0 30 900,1-24-1444,0 0 0,0 0 0,1 0 0,-1-1 0,2 1-1,-1 0 1,1-1 0,-1 1 0,1-1 0,1 0 0,-1 0 0,1 0 0,1 2-54,-3-5-8,0-1 0,0 1 0,0 0 0,0 0 0,0-1 0,0 1-1,0-1 1,0 0 0,1 1 0,-1-1 0,0 0 0,1 0 0,-1-1 0,3 2 8,-3-2-2,-1 0 0,1 0 0,0 0 0,-1-1 0,1 1 0,0 0 0,-1-1 1,1 1-1,0-1 0,-1 0 0,1 1 0,-1-1 0,1 0 0,-1 0 0,1 0 0,-1 0 1,0 0-1,1 0 0,-1 0 0,0 0 0,0-1 0,0 1 0,0-1 0,0 1 2,5-7-5,0 1 0,-1-1 0,0 0 0,0 0 0,-1-1 0,0 0 0,-1 1 0,0-1-1,0 0 1,-1-1 0,0 1 0,-1 0 0,0-1 0,0 1 0,-1-1 0,0 1 0,-1-2 5,1 10-11,-1 0 1,1 0 0,-1 0-1,0 0 1,1 0 0,-1 0 0,0 0-1,0 1 1,0-1 0,1 0-1,-1 0 1,0 1 0,0-1-1,0 1 1,0-1 0,0 1 0,0-1-1,-1 1 1,1-1 0,0 1-1,0 0 1,0 0 0,0 0-1,0 0 1,-1 0 0,1 0-1,-1 0 11,-41 0-606,31 0 313,10 0 237,0 0 0,0 0 0,0 0 0,0 1 1,0-1-1,0 0 0,0 1 0,0 0 0,0-1 0,1 1 0,-1 0 0,0 0 0,1 0 0,-1 0 0,0 0 1,1 0-1,-1 0 0,1 1 0,-1-1 0,1 1 0,0-1 0,0 1 0,0-1 0,0 1 0,0 0 0,0-1 1,0 1-1,0 0 0,1 0 0,-1 0 0,0 0 56,-1 8-804,1-1 0,0 0-1,0 1 1,1-1 0,0 10 804,0-5-1395,0 1-2256</inkml:trace>
  <inkml:trace contextRef="#ctx0" brushRef="#br0" timeOffset="6441.164">3885 0 4217,'0'0'2272,"0"0"-645,0 0-344,0 0-224,0 0-101,0 0-14,0 0-101,0 0-138,0 0-11,0 0-93,0 0-158,0 0-99,0 0-80,0 0-65,0 0-11,0 0-11,0 0-13,16 6 180,2 8-139,11 7 37,-1 1 1,-1 1-1,10 14-242,-29-29 8,-1 0 1,-1 1-1,1-1 1,-1 2-1,-1-1 1,0 1-1,0 0 1,-1 0-1,0 0 1,-1 0-1,0 1 0,-1-1 1,1 7-9,0 6 26,-2 1 0,0-1-1,-2 0 1,-1 1 0,0-1 0,-2 0 0,0 0 0,-2 0-1,-1-1 1,0 0 0,-5 8-26,-30 55-164,-2-3 0,-46 62 164,86-139-245,-1 0 0,1 0 0,-1 0 0,0 0 0,0-1 0,-4 3 245,5-4-497,0 0 0,0 0-1,0 0 1,1 1 0,-1-1-1,1 1 1,0 0 0,0 0-1,0 0 1,1 0 0,0 0-1,-2 5 498,-13 56-5117,14-47 2661</inkml:trace>
  <inkml:trace contextRef="#ctx0" brushRef="#br0" timeOffset="8356.964">0 1129 1872,'0'0'1609,"0"0"-442,0 0-135,0 0-215,0 0-140,0 0-4,0-1 1385,3-3 8633,2 3-11899,13 2 1390,1 1 0,0 1 0,10 3-183,36 5 262,93-2 102,58-8-363,-102-2 153,-89 0-82,0-2 1,0 0-1,0-2-71,57-7 104,8 8-64,-32 2 96,-1-2-1,-1-3 1,13-4-136,-2-3 166,0 3 0,0 3 0,1 3 0,12 3-166,-4 2 50,72 0 223,30-9-273,-90 4 513,0 4-513,57-2 159,71-13-76,250-8 62,-256 25-90,220-3 328,-10-6 24,-390 7-369,-1-2 0,19-4-38,-19 2 5,0 1 0,20 1-5,-41 3-11,-1 1 0,0-2-1,0 1 1,1-1 0,-1 0 0,0-1-1,0 0 1,0 0 0,2-1 11,-9 3-80,1-1 0,-1 1-1,0 0 1,0-1 0,1 1 0,-1 0 0,0-1 0,0 1-1,0-1 1,0 1 0,0 0 0,0-1 0,1 1 0,-1-1 0,0 1-1,0 0 1,0-1 0,0 1 0,0-1 0,0 1 0,-1-1-1,1 1 1,0 0 0,0-1 0,0 1 0,0 0 0,0-1-1,-1 1 1,1-1 0,0 1 0,0 0 0,-1-1 0,1 1 0,0 0-1,0-1 1,-1 1 0,1 0 0,0 0 0,-1-1 0,1 1-1,0 0 1,-1 0 0,1 0 80,-18-11-2406,17 10 1817,-24-13-5591</inkml:trace>
  <inkml:trace contextRef="#ctx0" brushRef="#br0" timeOffset="9737.013">966 1377 224,'0'0'692,"0"0"-234,0 0-180,0 0-88,0 0 42,0 0-4,6 0 27,-1 1-219,33-1 1415,-36 0-992,0-1-1,0 1 1,0 0 0,0-1 0,0 1 0,-1-1 0,1 0 0,0 0-1,0 0 1,-1 0 0,1 0 0,0 0-459,-1 1 1167,-1 0-101,0 0-121,0 0-109,0 0-61,0 0 47,0 0 2,0 0-24,0 0-65,0 0-102,0 0-93,0 0-138,-46 1 700,23 0-1311,-1-1 0,1-1 0,0-1 0,-14-3 209,36 6-18,1-1 0,-1 0 0,0 1-1,1-1 1,-1 1 0,1-1 0,-1 1-1,0 0 1,1-1 0,-1 1 0,1 0-1,-1-1 1,1 1 0,0 0-1,-1-1 1,1 1 0,0 0 0,-1 0-1,1-1 1,0 1 0,0 0 0,0 0-1,0 0 1,0-1 0,0 1-1,0 0 1,0 0 0,0 0 0,0 0 18,0 2-37,-6 49 94,2 0 1,4 36-58,0-62 142,0-26-47,0 0-5,0 0 9,0 0 0,0 0-66,0 0-18,0 0-10,0 0-16,0 0-11,220-5-561,-217 4 562,0 1-1,-1 0 0,1 0 1,0 0-1,0 1 1,-1-1-1,1 1 1,0-1-1,-1 1 1,1 0-1,0 0 22,-3 0-8,1 0-1,0 0 1,-1 0 0,1 0-1,-1 0 1,1 0-1,-1 0 1,1 0-1,-1 0 1,0 0 0,1 0-1,-1 0 1,0 0-1,0 0 1,0 0 0,0 1-1,0-1 1,0 0-1,0 0 1,0 0-1,-1 0 1,1 0 0,0 0-1,-1 0 1,1 0-1,0 0 1,-2 1 8,1 1 17,0 0-1,-1-1 1,0 1 0,0-1 0,0 1 0,0-1-1,0 0 1,0 1 0,-1-1 0,1 0-1,-1-1 1,1 1 0,-1 0 0,0-1-1,0 1 1,0-1 0,-2 1-17,-6 2 23,1 0 1,-1-1-1,0 0 1,-4 0-24,-58 0-1038,72-3 601,1 0-121,0 0-121,0 0-45,0 0-100,8-21-3299,3 4 1081</inkml:trace>
  <inkml:trace contextRef="#ctx0" brushRef="#br0" timeOffset="10789.126">1415 1268 8058,'0'0'1452,"0"0"-652,0 0-238,0 0 114,0 0 89,0 0-178,14-1-204,120-7 689,-134 8-1054,1 1-1,0-1 1,0 0 0,0 1-1,0 0 1,0-1-1,-1 1 1,1-1 0,0 1-1,0 0 1,-1-1 0,1 1-1,0 0 1,-1 0-1,1 0 1,-1 0 0,1-1-1,-1 1 1,0 0 0,1 0-1,-1 0 1,0 0-1,0 0 1,1 0 0,-1 0-1,0 0 1,0 0-1,0 0 1,0 0 0,0 0-1,0 0 1,-1 0 0,1 0-18,-4 42 896,1-32-769,0 0 1,-1 0-1,0 0 1,-1 0-1,0-1 0,-5 8-127,-43 60 191,27-42-145,-1 2-27,15-24 36,1 1-1,1 1 1,0-1-1,1 1 1,1 1-1,0 0 1,1 0-1,-2 12-54,8-25 16,0 0-1,0 0 1,1 0-1,0 1 1,0-1-1,0 0 1,0 0-1,1 0 1,-1 0-1,1 0 1,0 2-16,0-4 5,0-1 0,0 1 0,0 0 0,0 0 0,1-1 0,-1 1 0,0-1 0,1 1 1,-1-1-1,1 0 0,-1 1 0,1-1 0,0 0 0,-1 0 0,1 0 0,0 0 0,0-1 0,0 1 0,0 0 1,0-1-1,0 1 0,1-1-5,15 4 44,1-2 0,-1 0 0,1-1 1,0-1-1,-1-1 0,2-1-44,-18 1 11,1 0 0,0 0 0,0 0 0,-1-1 0,1 1 0,-1-1 0,1 1-1,-1-1 1,0 0 0,1 0 0,-1 0 0,0-1 0,0 1 0,-1 0 0,1-1 0,0 1 0,-1-1 0,1 1-1,-1-2-10,23-52 47,-19 43-47,-2 1 0,1-1 0,-2 0 0,0 0 0,0 0 0,-2 0 0,1 0 1,-2 0-1,1 0 0,-2-2 0,1 12 6,1 0-1,-1 0 1,0 0 0,0 1-1,0-1 1,-1 0 0,1 0-1,-1 0 1,0 1 0,1-1-1,-1 1 1,0 0 0,0-1-1,-1 1 1,1 0 0,0 0-1,-1 0 1,1 1 0,-3-2-6,-4-1 0,0 0 1,0 1-1,-1 0 0,1 0 1,-7 0-1,10 2-3,0 0 0,0 0 0,0-1 0,0 1 0,0-2 0,1 1-1,-1 0 1,1-1 0,-1 0 0,1-1 0,0 1 0,-4-5 3,1 1 6,0-1 0,-1 1 0,0 1 0,-9-6-6,12 8-13,-1 0-1,0 0 1,1-1 0,0 0 0,0-1 0,0 1 0,1-1 0,0 0-1,0-1 1,0 1 13,4 3-25,0-1 0,-1 1 0,1 0 0,1-1-1,-1 1 1,1-1 0,-1 1 0,1 0 0,0-1 0,0 1-1,0-1 1,1 1 0,-1-1 0,1 1 0,0-1 0,0 1 25,1-4-27,0 1 0,0 1 1,1-1-1,-1 0 0,1 1 0,1-1 1,-1 1-1,1 0 27,0-1-143,1 1-1,-1 0 1,1 0-1,0 0 1,1 1-1,-1 0 1,1 0-1,-1 0 1,1 1-1,0 0 1,1 0-1,-1 0 1,1 1-1,-1 0 1,1 0-1,-1 1 1,1-1-1,0 1 1,0 1-1,4 0 144,-9 0-99,-1 0 0,0 1-1,0 0 1,0-1 0,0 1 0,0 0 0,0-1-1,0 1 1,0 0 0,0 0 0,-1 0 0,1 0-1,0 0 1,0 0 0,-1 0 0,1 0 0,0 0-1,-1 0 1,1 0 0,-1 0 0,0 1 0,1-1-1,-1 0 1,0 0 0,0 1 0,0-1 0,0 0-1,0 0 1,0 0 0,0 1 0,0-1 99,1 4-510,2 22-3234,1-1-3154</inkml:trace>
  <inkml:trace contextRef="#ctx0" brushRef="#br0" timeOffset="11351.998">1832 1854 8362,'0'0'2122,"0"0"-940,0 0-573,0 0-236,0 0-14,0 0 21,0-4-23,0-73 1,-10 94-8,4 14 393,6-30-656,0-1 50,0-14 131,1-13-548,1 0-1,2 1 1,1-5 280,-1 103-2922,-4-44-115,0-9-3177</inkml:trace>
  <inkml:trace contextRef="#ctx0" brushRef="#br0" timeOffset="11925.06">2185 1265 5721,'0'0'2002,"0"0"-540,0 0-267,0 0-86,0 0-141,0 0-178,6-8 716,1 4-41,-7 332-152,0-185-8474,0-137 3512</inkml:trace>
  <inkml:trace contextRef="#ctx0" brushRef="#br0" timeOffset="12832.124">2637 1250 7410,'0'0'1488,"0"0"-405,0 0-246,0 0-270,0 0-37,0 0 15,-1-10 20,-4-32-68,5 40-423,-1 0 0,1 0 0,0 0 0,-1 1 0,1-1 1,-1 0-1,0 0 0,0 1 0,0-1 0,0 0 0,0 1 1,0-1-1,0 1 0,0-1 0,0 1 0,-1 0 1,1 0-1,-1-1 0,1 1 0,-1 0 0,1 0 0,-1 0 1,0 0-1,-1 0-74,-1 0 145,-1 0 1,0 0-1,1 1 1,-1-1-1,0 1 1,0 0-1,-3 1-145,-4-1 19,8 0-29,0 1 0,0 0 0,0 0 0,0 1 0,1-1 0,-1 1-1,0 0 1,1 0 0,-1 0 0,1 0 0,0 1 0,-1-1 0,1 1-1,0 0 1,1 0 0,-1 0 0,0 0 0,1 0 0,-1 3 10,-8 9-56,1 1 1,1 0 0,-5 13 55,12-24-9,0 0 0,0 0 0,0 0 0,1 0 0,0 0 0,0 0 0,0 1 0,1-1 0,0 0 0,0 0 0,0 1 0,1-1 0,-1 0 0,1 0 0,0 1 0,1-1 0,-1 0 0,3 4 9,-2-5-2,0-1 1,0 1 0,0-1-1,0 0 1,1 0 0,-1 0-1,1 0 1,0-1 0,0 1 0,0-1-1,0 1 1,0-1 0,1 0-1,-1-1 1,1 1 0,-1 0-1,1-1 1,0 0 0,-1 0 0,1 0-1,0 0 1,0 0 0,0-1-1,0 0 1,3 0 1,-3 0-11,1 0 0,-1 0-1,0-1 1,1 1 0,-1-1 0,0 0 0,0 0-1,1-1 1,-1 1 0,0-1 0,0 0 0,0 0-1,3-3 12,0-1-32,0 0-1,-1 0 1,0-1-1,0 0 0,0-1 1,0 0 32,2-3-25,1-1 27,1-1 0,-2-1 0,1 0-1,-2 0-1,-7 14 37,0 0 0,0 1 0,0-1-1,0 0 1,0 0 0,1 0 0,-1 0-1,0 0 1,0 0 0,0 0 0,0 0-1,0 0 1,0 0 0,0 0 0,0 0 0,1 0-1,-1 0 1,0 0 0,0 0 0,0 0-1,0 0 1,0 0 0,0 0 0,1 0-1,-1 0 1,0 0 0,0 0 0,0 0-1,0 0 1,0 0 0,0 0 0,0 0 0,1 0-1,-1 0 1,0 0 0,0 0 0,0 0-1,0 0 1,0 0 0,0 0 0,0 0-1,0-1 1,0 1 0,0 0 0,1 0-1,-1 0 1,0 0 0,0 0 0,0 0 0,0 0-1,0 0 1,0-1 0,0 1 0,0 0-1,0 0 1,0 0 0,0 0 0,0 0-1,0 0 1,0 0 0,0-1 0,0 1-1,0 0 1,0 0 0,0 0-37,2 15 376,-4 26-574,-19 75 286,-5 0 0,-15 29-88,35-112-1184,5-1-8737,1-23 3087</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39.765"/>
    </inkml:context>
    <inkml:brush xml:id="br0">
      <inkml:brushProperty name="width" value="0.05" units="cm"/>
      <inkml:brushProperty name="height" value="0.05" units="cm"/>
    </inkml:brush>
  </inkml:definitions>
  <inkml:trace contextRef="#ctx0" brushRef="#br0">0 228 1096,'0'0'644,"0"0"38,0 0 199,0 0 20,0 0-8,0 0-27,0-21 2260,0 16 3428,45 14-5456,-37-7-1044,1 0 1,0 0-1,0-1 1,-1 0-1,1 0 1,6-1-55,7 0 203,-18 1-170,1-1-1,0 1 1,-1-1-1,1 0 1,0-1-1,0 1 1,-1-1-1,1 0 1,-1 0-1,1-1 1,-1 1-1,1-1 1,-1 0 0,0 0-1,0 0 1,0-1-1,0 1 1,0-1-1,3-3-32,38-46 383,-1 1-322,-31 35 29,-12 13-90,1 1 0,-1 0 0,1-1-1,0 1 1,0 0 0,0 0 0,0 0 0,0 0 0,0 1-1,0-1 1,1 0 0,-2-1 73,1 0-1,-2 0 1,1 0 0,0 0-1,0 0 1,-1 0-1,0 0 1,1-1-73,-1 3 34,0 0-31,0 1-1,0-1 1,0 0 0,0 1-1,0-1 1,0 0-1,0 0 1,0 1 0,-1-1-1,1 0 1,0 1 0,0-1-1,-1 0 1,1 1-1,0-1 1,-1 0 0,1 1-1,0-1 1,-1 1-1,1-1 1,-1 0 0,1 1-1,-1-1 1,1 1 0,-1 0-1,0-1 1,1 1-3,-24-3 85,17 3-81,-153 0-5274,165 12 1532,6-3 816</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48.476"/>
    </inkml:context>
    <inkml:brush xml:id="br0">
      <inkml:brushProperty name="width" value="0.05" units="cm"/>
      <inkml:brushProperty name="height" value="0.05" units="cm"/>
    </inkml:brush>
  </inkml:definitions>
  <inkml:trace contextRef="#ctx0" brushRef="#br0">479 528 3113,'0'0'1239,"0"0"-273,0 0-108,0 0 8,0 0 80,0 0-31,0 0-8,0 0 39,0 0-102,0 0-161,0 0-177,0 0-126,0 0-59,0 0-8,0 0 38,0 0 41,0 0 32,-4 4 267,-32 55-244,22-35-210,0-1 0,-2 0 0,0-1 0,-2-1 0,0 0 0,-13 9-237,20-23 203,0-1-1,-1 0 0,1-1 1,-1-1-1,-1 0 0,1 0 1,0-1-1,-1-1 0,0 0 1,-4 0-203,-41 9-23,55-11 51,1 1 1,-1-1-1,0 1 0,1-1 1,-1 0-1,0 0 0,0 0 1,1 0-1,-1-1 0,0 1 1,1-1-1,-1 0 0,0 1 1,1-1-1,-1 0 0,1-1 1,-1 1-1,1 0 0,0-1 1,-1 1-1,1-1 0,0 0 1,0 0-1,-1-1-28,-4-5-13,1-1 0,0 1 1,0-1-1,1 0 0,-4-10 13,6 12-38,1 1-1,0-2 1,0 1-1,0 0 1,1 0-1,0 0 1,0-1 0,1 1-1,0-1 1,1-2 38,-1-3-93,0 12 80,1-1 0,-1 1 1,1-1-1,-1 1 0,1-1 1,0 1-1,-1 0 0,1-1 1,0 1-1,0 0 1,0 0-1,0 0 0,0-1 1,0 1-1,0 0 0,1 1 1,-1-1-1,0 0 0,0 0 1,1 0-1,-1 1 0,1-1 1,-1 1-1,0-1 1,1 1-1,-1-1 0,1 1 1,-1 0-1,1 0 0,1 0 13,52-4-306,-52 4 289,20 0-13,-11-1 22,0 1 0,0 0 1,1 1-1,-2 1 0,8 1 8,-14-1-10,0 0 0,0 0 1,0 0-1,-1 1 0,1-1 0,-1 1 1,1 0-1,-1 1 0,0-1 0,0 1 1,0 0-1,-1-1 0,1 2 0,0 1 10,12 18 2,-1 0-1,-2 1 1,0 1-1,7 24-1,-7-17 22,2-1 0,18 29-22,-28-54-10,0-1 0,0 1 1,1-1-1,0 0 1,0-1-1,0 0 0,1 0 1,0 0-1,3 2 10,-9-7-71,0 1 0,-1-1 0,1 1 0,-1 0 0,1-1 0,-1 1 0,0 0 0,1 0 0,-1-1 0,0 1 0,1 0 0,-1 0 0,0-1 0,0 1 0,0 0 0,0 0 0,0 0 0,0-1 0,0 1 0,0 0 0,0 0 0,0 0 0,0-1 0,0 1 0,-1 0 0,1 0 0,0-1 0,-1 1 71,-9 20-3855,-5-8-792</inkml:trace>
  <inkml:trace contextRef="#ctx0" brushRef="#br0" timeOffset="616.06">797 597 1824,'0'0'4439,"0"0"-2222,0 0-822,0 0-214,0 0-278,0 0-157,19-3 988,73-13 423,27-10-2157,67-12 220,-186 38-327,0 0 0,1 0 0,-1 0 0,1 0 0,-1-1 0,0 1 1,1 0-1,-1 0 0,0 0 0,1 0 0,-1 0 0,0-1 0,1 1 1,-1 0-1,0 0 0,1-1 0,-1 1 0,0 0 0,0 0 0,1-1 0,-1 1 1,0 0-1,0-1 0,1 1 0,-1 0 0,0-1 0,0 1 0,0 0 1,0-1-1,0 1 0,0-1 0,0 1 0,0 0 0,0-1 0,0 1 1,0 0-1,0-1 0,0 1 0,0-1 0,0 1 0,0 0 0,0-1 1,0 1-1,0 0 0,0-1 0,-1 1 0,1-1 0,0 1 0,0 0 0,0 0 1,-1-1-1,1 1 0,0 0 0,0-1 107,-8-7-4420</inkml:trace>
  <inkml:trace contextRef="#ctx0" brushRef="#br0" timeOffset="5541.713">755 724 1168,'0'0'1649,"0"0"-538,0 0-379,0 0-147,0 0 119,0 0 194,2 0 7345,3-1-4269,26-7-3951,11-1 133,3 0-84,0-2 1,-1-2-1,37-17-72,-66 23-21,0 1 0,0 1 0,1 0-1,0 1 1,0 0 0,0 1 0,0 1 0,9 1 21,-24 1-82,30-4-2371,-31-10-1226,-2 6 1044</inkml:trace>
  <inkml:trace contextRef="#ctx0" brushRef="#br0" timeOffset="7538.68">697 334 360,'0'0'2573,"0"0"-850,0 0-506,0 0-297,0 0-202,0 0-26,1-1-1002,6-13 8211,30-41-6864,68-99-624,-101 148-444,0 1 1,1 0 0,0-1 0,0 2-1,0-1 1,0 0 30,-4 5-12,0-1 0,0 0 0,0 1 0,0-1 0,0 1 0,-1-1 0,1 1 0,0-1 0,0 1 0,1-1 0,-1 1 0,0 0 0,0 0 0,0 0 0,0-1 0,0 1 0,0 0 0,0 0 0,0 1 0,0-1 0,0 0 0,0 0 0,0 0 0,0 1 0,0-1 0,0 1 0,0-1 0,0 0 0,0 1 0,0 0 0,0-1 0,0 1 0,0 0 0,0-1 0,-1 1 0,1 0 0,0 0 0,-1 0 0,1-1 0,0 2 12,16 26 57,-15-23-42,1 0 0,0 0 0,0 0 0,0 0 0,1-1 0,0 1 0,-1-1 0,2 0 0,-1 0 0,0 0 0,5 2-15,-3-2 52,1 0 1,-1-1 0,1 0 0,0 0-1,0 0 1,4 0-53,-8-3 22,0 1-1,-1-1 1,1 0-1,0 1 1,-1-1 0,1-1-1,0 1 1,-1 0-1,1-1 1,0 1 0,-1-1-1,1 0 1,-1 0-1,1 0 1,-1 0-1,1 0 1,-1-1 0,0 1-1,1-1 1,0 0-22,9-10 56,-2 1 1,1-1-1,-1-1 0,-1 1 1,0-2-1,0-1-56,-1 0-71,2 1 0,0 0 1,1 1-1,0 0 0,3-3 71,-13 16-146,-1 0 1,0 0-1,0 0 1,0 0 0,0 0-1,1 0 1,-1 0-1,0 0 1,0 0 0,0 0-1,0 1 1,0-1-1,1 0 1,-1 0-1,0 0 1,0 0 0,0 0-1,0 0 1,0 0-1,1 0 1,-1 1 0,0-1-1,0 0 1,0 0-1,0 0 1,0 0-1,0 0 1,0 0 0,0 1-1,0-1 1,0 0-1,1 0 1,-1 0 0,0 0-1,0 1 1,0-1-1,0 0 1,0 0-1,0 0 1,0 0 0,0 1-1,0-1 1,0 0-1,0 0 1,-1 0 0,1 0-1,0 1 1,0-1-1,0 0 1,0 0-1,0 0 1,0 0 0,0 0-1,0 1 1,0-1 145,0 0-92,0 4-8610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16.683"/>
    </inkml:context>
    <inkml:brush xml:id="br0">
      <inkml:brushProperty name="width" value="0.05" units="cm"/>
      <inkml:brushProperty name="height" value="0.05" units="cm"/>
    </inkml:brush>
  </inkml:definitions>
  <inkml:trace contextRef="#ctx0" brushRef="#br0">0 936 856,'0'0'662,"0"0"203,0 0-141,0 0-184,0 0-30,0 0-85,1-6-955,4-13 12066,-5 15-10083,1-3-1345,0 1-1,0 0 1,1 0 0,-1 0 0,1 0-1,1 0 1,-1 0 0,1 1 0,0-1-1,0 0-107,37-52-49,139-167 423,-140 178 91,2 3 0,39-33-465,10 2 687,-77 65-650,-1 1 1,1 1-1,1 0 0,10-4-37,33-20 263,-41 21-241,26-17 431,41-21-453,-68 41 49,1 1 0,0 1 1,0 0-1,1 1 1,0 1-1,-1 1 1,12-2-50,29-3 214,-1-3 0,17-7-214,74-14 309,-84 22-205,-10 0-33,0 3 0,0 2 0,4 2-71,331 3 265,-361 2-263,1 1 0,-2 1 0,1 2 0,10 3-2,36 7 18,-8-3-4,44 15-14,-96-23-11,0 0 0,0 1 1,0 1-1,-1 0 1,1 1 10,0 0-32,-5-5-9,-8-3 2,1 0 0,-1 0 0,0 0 1,1 0-1,-1 0 0,1 0 0,-1 0 0,1 0 0,-1 0 0,0 0 0,1 0 0,-1 1 0,1-1 1,-1 0-1,0 0 0,1 0 0,-1 1 0,0-1 0,1 0 0,-1 1 0,0-1 0,0 0 1,1 1-1,-1-1 0,0 0 0,0 1 0,1-1 0,-1 0 0,0 1 0,0-1 0,0 1 0,0-1 1,0 1-1,0-1 0,1 0 0,-1 1 39,0 0-42,0-1 0,0 1 1,1-1-1,-1 0 0,0 1 0,1-1 0,-1 1 1,0-1-1,1 0 0,-1 1 0,1-1 1,-1 0-1,1 1 0,-1-1 0,1 0 1,-1 0-1,1 1 0,-1-1 0,1 0 0,-1 0 1,1 0-1,-1 0 0,1 0 0,-1 0 1,1 0-1,-1 0 0,1 0 42,16 1-1303,-16-1 1091,1-5-6504,-2-10-2362</inkml:trace>
  <inkml:trace contextRef="#ctx0" brushRef="#br0" timeOffset="1950.991">693 341 1040,'0'0'2150,"0"0"-818,0 0-389,0 0-236,0 0-191,0 0-38,0 0 30,0 0 61,0 0-17,0 0-37,0 0-38,0 0-83,0 0-110,0 0-48,0 0 29,0 0-9,0 0-22,0 0-16,0 0-11,0 0-45,0 0-42,0 0-3,0 0 30,0 0 41,0 0 20,0 0-23,0 0-53,0 0-35,-1 20 214,-2-4-250,-1 1-1,0-1 1,-2 0 0,0 0-1,0-1 1,-3 2-61,-9 19 422,-24 31-422,24-27 353,4-7-374,33-31-2432,-4 0-2374,-11 2 1770</inkml:trace>
  <inkml:trace contextRef="#ctx0" brushRef="#br0" timeOffset="4197.936">1200 384 1592,'0'0'1922,"0"0"-532,0 0-279,0 0-229,0 0-71,0 0-116,-4-11 1571,-1 11-2135,-1-1-1,1 1 1,0-1 0,0 0 0,-1 0 0,1 0-1,0-1 1,0 1 0,0-1 0,0 0-1,0-1 1,1 0 0,-1 1 0,1-1 0,0-1-1,0 1 1,-2-2-131,2 4 47,0 0-1,0 0 1,0 0-1,-1 0 1,1 1-1,0-1 1,-1 1-1,1 0 1,0 1-1,-1-1 1,-1 1-47,-9 0 15,6-1-82,7 0 75,1-1 0,-1 1-1,1 0 1,0 0 0,-1 0 0,1 0 0,-1 0 0,1 0 0,0 0 0,-1 0 0,1 1 0,-1-1 0,1 0-1,0 1 1,-1-1 0,1 1 0,0 0 0,0-1 0,-1 1 0,1 0 0,0 0 0,0 0 0,0 0 0,0 0-1,0 0 1,0 0 0,0 0 0,0 0 0,1 0 0,-1 0 0,0 1 0,1-1 0,-1 0 0,1 1 0,-1-1-1,1 0 1,-1 1 0,1-1-8,-54 90 300,51-79 333,15-12-450,6-3-105,18-2-26,-35 5-65,-1 0-22,32 4 272,-30 4-147,0 1 0,-1 0 1,0 0-1,-1 0 0,0 0 0,0 0 0,-1 6-90,-1 20 23,2-34-19,-1 1 0,0 0 0,1-1 0,-1 1 0,0 0 0,0-1 0,0 1 0,0-1 0,0 0 0,0 1 0,0-1 0,0 0 0,-1 0 0,1 1 0,0-1 0,-1 0 0,1 0 0,-1-1 0,-1 2-4,-32 16 79,32-17-84,-7 4 10,2-1-2,-1 0 1,0 0 0,0-1 0,0 0 0,0 0 0,-1-1-1,1-1 1,0 1 0,-6-1-4,-21 4 378,26-2-2215,4-3-3539,7 0 834</inkml:trace>
  <inkml:trace contextRef="#ctx0" brushRef="#br0" timeOffset="6043.189">1440 378 16,'0'0'1331,"0"0"-323,0 0-134,0 0-29,0 0 38,0 0 135,0 0-36,0 0-143,0 0-115,0 0-35,0 0-60,0 0-79,0 0-4,0 0-94,-16 6 1283,6 6-1729,-1 0-1,2 0 0,-1 1 0,2 1 1,0-1-1,0 1 0,1 1 1,1-1-1,-3 11-5,0-1 111,6-14-92,0 1 0,1 0 0,1 0 0,0 1-1,0-1 1,1 0 0,1 0 0,0 8-19,1 18 219,-2-35-206,0 0 1,0 0 0,1 0 0,-1 0-1,1 0 1,-1 0 0,1 0 0,0-1-1,0 1 1,0 0 0,0 0 0,0-1-1,0 1 1,0 0 0,1-1 0,-1 1-1,0-1 1,1 0 0,0 1 0,-1-1-1,1 0 1,0 0 0,-1 0 0,1 0-1,0 0 1,0-1 0,0 1 0,0 0 0,0-1-1,0 0 1,-1 1 0,2-1-14,9 2 101,0 0 0,1-1-1,-1 0 1,11-2-101,-12 1 42,-1-1-17,-1 0 0,1 0 0,-1-1 0,1-1 0,-1 1-1,0-1 1,0-1 0,-1 0 0,6-3-25,2-2 1,0 0 1,-1-1-1,-1-1 0,10-9-1,-22 18 10,0-1-1,1 0 0,-1 0 0,0 0 0,-1 0 0,1 0 1,0-1-1,-1 1 0,0 0 0,0-1 0,0 1 0,0-1 0,0 1 1,-1-1-1,0-2-9,0-63 141,-2 36-157,2 29 17,0 1 1,0-1-1,0 0 0,-1 1 0,1-1 1,-1 0-1,0 1 0,0-1 0,0 1 1,-1-1-2,1 3 4,0-1 0,0 1 1,0-1-1,-1 1 0,1-1 1,0 1-1,-1 0 0,1 0 1,-1 0-1,1 0 0,-1 0 1,0 0-1,1 0 0,-1 0 1,0 0-1,0 1 0,1-1 1,-1 1-1,-1-1-4,-22-3-90,-1 1-1,1 2 1,0 0-1,-13 2 91,-3-1-718,41 0 695,0 1-22,0 1 47,0-2 53,0 0-46,0 0-57,0 0-48,0 0-162,16 19-6531,-10-15-60</inkml:trace>
  <inkml:trace contextRef="#ctx0" brushRef="#br0" timeOffset="7374.553">1777 295 984,'0'0'2679,"0"0"-933,0 0-412,0 0-279,0 0-115,0 0-60,-2-11 3988,-2 12-4868,0 1 1,1-1-1,-1 1 0,1 0 1,-1 1-1,1-1 1,0 1-1,0-1 0,0 1 1,0 0-1,0 0 1,-1 3-1,-26 41-64,30-47 64,-1 0 2,1 1 0,-1 0 0,1-1 0,0 1 0,-1 0 0,1 0 0,0-1 0,-1 1 0,1 0 1,0 0-1,0-1 0,-1 1 0,1 0 0,0 0 0,0 0 0,0-1 0,0 1 0,0 0 0,0 0 0,1 0 0,-1-1 0,0 1 0,0 0 0,0 0 0,1 0 0,-1-1 0,0 1 0,1 0 0,-1-1 0,1 1 0,-1 0 0,1-1 1,-1 1-1,1 0 0,-1-1 0,1 1 0,0-1 0,-1 1 0,1-1 0,0 0 0,-1 1 0,1-1 0,0 0 0,0 1-2,5 1 36,0 0-1,0-1 1,0 0 0,1 0-1,5 0-35,3 1-3,-11-2 46,0 1 0,1-1-1,-1 0 1,0-1 0,0 1-1,0-1 1,0 1-1,0-1 1,0-1 0,0 1-1,0 0 1,0-1-1,0 0 1,-1 0 0,1 0-1,-1 0 1,1-1-1,-1 1 1,0-1 0,0 0-1,3-3-42,4-5 36,0-2-1,-1 1 0,0-1 0,-1-1 0,1-2-35,-8 15 18,-1 1-1,0 0 1,0-1-1,0 1 1,1-1-1,-1 1 1,0-1-1,0 1 1,0 0-1,0-1 0,0 1 1,0-1-1,0 1 1,0-1-1,0 1 1,0-1-1,0 1 1,0 0-1,0-1 1,0 1-1,0-1 1,0 1-1,0-1 0,-1 1 1,1 0-1,0-1 1,0 1-1,-1-1 1,1 1-1,0 0 1,0-1-1,-1 1 1,1 0-1,0 0 1,-1-1-1,1 1 0,-1 0 1,1 0-1,0-1 1,-1 1-1,1 0 1,-1 0-1,1 0 1,0 0-1,-1-1 1,1 1-1,-1 0 1,1 0-1,-1 0 0,1 0 1,-1 0-18,-36-3-219,0 0-10,34 1 183,0 1 0,0 0 0,-1 1-1,1-1 1,0 0 0,-1 1 0,1 0 0,-2 0 46,4 0-70,0 0 54,0-1-1,-1 1 0,1 0 0,0 0 1,0 0-1,-1 0 0,1 1 0,0-1 0,-1 0 1,1 0-1,0 1 0,0-1 0,-1 1 1,1-1 16,-28 32-6,26-27 7,0 0 1,-1-1-1,0 1 0,1-1 0,-2 0 0,1 0 1,0-1-1,-1 1 0,-4 1-1,8-4 7,1-1-13,0 0-14,0 0-42,0 0-5,0 0-96,0 0-264,0 0-366,0-2-673,0-5-1193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5:23.458"/>
    </inkml:context>
    <inkml:brush xml:id="br0">
      <inkml:brushProperty name="width" value="0.05" units="cm"/>
      <inkml:brushProperty name="height" value="0.05" units="cm"/>
    </inkml:brush>
  </inkml:definitions>
  <inkml:trace contextRef="#ctx0" brushRef="#br0">283 271 704,'0'0'1539,"0"0"-400,0 0-173,0 0 64,0 0-73,1-4-206,3-15 1515,-1-37-3886,-4 39 3997,0 1 3441,-31 16-3881,-128-9-766,157 9-1174,-1 0 1,0 0-1,1 0 1,-1 0-1,0 1 1,1-1-1,-1 1 1,1 0-1,-1 0 1,-2 2 2,4-2-5,0 1 0,0 0 1,1-1-1,-1 1 0,1 0 0,-1 0 1,1 0-1,0 0 0,-1 0 0,1 0 1,0 0-1,0 0 0,1 0 1,-1 0-1,0 1 0,1-1 0,-1 2 5,-9 40-49,2-1-1,1 1 0,3 0 1,1 14 49,3-56 1,1-1 0,-1 0 0,1 0 0,0 1 0,-1-1 0,1 0 0,0 0 0,0 0 0,0 1 0,0-1 0,0 0 0,0-1 0,0 1 0,0 0 0,1 0 0,-1 0 0,0-1 0,0 1 0,1 0 0,-1-1 0,0 1 0,1-1 0,-1 0 0,1 1 0,-1-1 0,1 0-1,39 6 82,-34-6-67,1 0 16,0 0-1,0 0 1,0-1 0,-1 0 0,3-1-31,-6 1 18,-1 0-1,0 0 1,-1-1 0,1 1 0,0-1-1,0 0 1,-1 1 0,1-1-1,-1-1 1,1 1 0,-1 0 0,0 0-1,0-1 1,1-1-18,19-24 169,-1-1 0,-1-2 0,-2 0 0,0-1-169,-15 31 901,1 7-358,6 21-194,7 33-232,-4 1-13,-3 0 1,-2 1-1,-2 28-104,-2 42 95,2-94-30,-6-38-21,0 0 24,0 0 31,0-23-1040,0 3-1319,0 6-2374,0 8 281</inkml:trace>
  <inkml:trace contextRef="#ctx0" brushRef="#br0" timeOffset="684.199">629 736 3673,'0'0'2932,"0"0"-1222,0 0-418,0 0-151,0 0-137,0 0-121,3 6-127,-1-1-494,-1-1 23,1-1 1,-1 1-1,0 0 0,0 0 0,0 0 1,0 0-1,-1 0 0,0 3-285,0-7 578,0 0-46,0 0-45,0 0-50,0 0-59,0 0-61,0 0-69,0 0-77,-4-13-528,5 29 180,-1-5 227,-1-14 75,-2-26 232,-3-21-10,4 49-405,-1 8-70,-1 7-62,4 9-30,-1 8 873,0-26-2592,-1-16-3015,-1 0 668</inkml:trace>
  <inkml:trace contextRef="#ctx0" brushRef="#br0" timeOffset="1681.601">1066 335 384,'0'0'3578,"0"0"-1591,0 0-541,0 0-211,0 0-168,0 0-92,6-21 2979,-5 0-2962,-2-23 474,1 42-1418,0 0-1,-1 0 1,1 1-1,-1-1 1,1 0-1,-1 0 1,0 1 0,0-1-1,0 0 1,0 1-1,0-1 1,0 1 0,0-1-1,0 1 1,-1 0-1,1 0 1,-1-1 0,1 1-1,-1 0 1,-1-1-48,-5-1 92,0 1 0,-1-1 0,1 1-1,-1 1 1,0-1 0,1 1 0,-1 1 0,0 0 0,0 0 0,0 1 0,1 0 0,-2 0-92,9 0-10,-1 0 0,0 0 1,0 0-1,0 0 0,1 0 1,-1 0-1,0 1 0,1-1 1,-1 0-1,1 1 0,0 0 1,-1-1-1,1 1 0,0 0 1,0-1-1,0 1 0,0 0 1,0 0-1,1 0 0,-1 0 1,1 0-1,-1 0 0,1 0 0,-1 1 10,-7 53 79,7-34-46,0 0 0,1 1 0,2 7-33,-1-28 1,0 0 1,0 0-1,0 0 0,0-1 1,0 1-1,0 0 0,0-1 1,0 1-1,1-1 0,-1 1 0,0-1 1,1 1-1,-1-1 0,1 0 1,0 0-1,-1 0 0,1 0 1,0 0-1,0 0 0,0 0 0,0-1 1,0 1-1,0-1 0,-1 1 1,1-1-1,0 0 0,0 0 1,0 0-1,0 0 0,0 0 0,0 0 1,0-1-1,0 1 0,0 0 1,0-1-1,0 0 0,0 1 1,0-1-1,0 0 0,-1 0 0,1 0 1,0 0-1,0-1-1,8-12 15,-1 0 0,0 0 0,-1-1-1,-1-1 1,0 1 0,-1-1 0,0 0 0,0-6-15,-6 22 1,0 0 0,0 0 1,0-1-1,0 1 0,0 0 0,0 0 1,0 0-1,0 0 0,0 0 0,0-1 1,0 1-1,0 0 0,0 0 0,0 0 1,0 0-1,0 0 0,0-1 0,0 1 1,0 0-1,0 0 0,1 0 0,-1 0 1,0 0-1,0 0 0,0 0 0,0 0 1,0-1-1,0 1 0,0 0 1,1 0-1,-1 0 0,0 0 0,0 0 1,0 0-1,0 0 0,0 0 0,1 0 1,-1 0-1,0 0 0,0 0 0,0 0 1,0 0-1,0 0 0,1 0 0,-1 0 1,0 0-1,0 0 0,0 0 0,0 0 1,0 0-1,1 0 0,-1 1 0,0-1-1,7 9-2,4 14-4,-1 20 53,-1 1-1,-3 1 0,-1-1 0,-2 1 0,-2 0-46,2 23 120,8 41-120,-5-63-2,-6-45-26,0-1-56,0 0 1,0 0-35,0 0 0,0 0 0,1 0 0,-1 0 0,0 0 0,0 0 0,0 0 0,0 0 0,0 0 0,0 0 0,0-1 0,1 1 0,-1 0 0,0 0 0,0 0 0,0 0 0,0 0 0,0 0 0,0 0 0,0 0 0,0 0 0,0 0 0,0 0 0,0-1 0,1 1 0,-1 0 0,0 0 0,0 0 0,0 0 0,0 0 0,0 0 0,0 0 0,0-1 0,0 1 0,0 0 0,0 0 0,0 0 0,0 0 0,0 0 0,0 0 0,0 0 0,0-1 0,0 1 0,0 0 0,0 0 0,0 0 0,0 0 0,-1 0 0,1 0 0,0 0 0,0 0 0,0-1 0,0 1 0,0 0 0,0 0 0,0 0 0,0 0 0,0 0 0,0 0 0,0 0 0,-1 0 0,1 0 0,0 0 0,0 0 0,0 0 0,0 0 1,0 0-1,0 0 0,0 0 0,-1 0 118,0-2 329,-8-11-5589</inkml:trace>
  <inkml:trace contextRef="#ctx0" brushRef="#br0" timeOffset="2394.231">1274 35 5161,'0'0'1439,"0"0"-28,0 0-141,0 0-250,0 0-191,0 0-144,0 4-121,0 33 484,1 57 883,-1-93-1911,0 0 0,0 1 0,0-1 0,0 0-1,0 1 1,1-1 0,-1 0 0,0 1 0,1-1 0,-1 0 0,1 0 0,-1 1 0,1-1 0,0 0-1,0 0 1,-1 0 0,1 0 0,0 0 0,0 0 0,0 0 0,0 0 0,0 0 0,0 0 0,0-1-1,1 1 1,-1 0 0,0-1 0,0 1 0,1-1 0,-1 1 0,0-1 0,0 0 0,1 1 0,-1-1-1,0 0 1,1 0 0,-1 0 0,1 0 0,-1 0 0,0 0 0,1-1 0,-1 1 0,0 0 0,0-1-1,1 1 1,-1 0 0,0-1 0,1 0-20,6-2 56,-1 0-1,0-1 1,0 0-1,0 0 1,-1 0 0,1-1-1,3-3-55,-6 3 38,0 1-1,0-1 0,0-1 1,0 1-1,-1 0 0,0-1 1,0 0-1,-1 1 0,1-1 1,-1 0-1,0-1 1,-1 1-1,0-1-37,0 5 14,0-1 0,-1 0 1,1 0-1,-1 0 0,0 0 0,0 0 1,0 0-1,0 1 0,-1-1 0,1 0 1,-1 0-1,1 0 0,-1 0 0,0 1 1,0-1-1,-1 0 0,1 1 0,0-1 1,-1 1-1,0 0 0,1-1 0,-1 1 1,0 0-1,0 0 0,0 0 0,-1 0 1,1 0-1,0 1 0,-2-2-14,0 2-15,0-1 1,0 1-1,0 0 1,0 0-1,-1 0 0,1 0 1,0 1-1,-1 0 1,1 0-1,0 0 0,-1 0 1,1 1-1,0-1 1,0 1-1,-1 0 0,1 1 1,0-1-1,0 1 0,0 0 1,0 0-1,1 0 1,-1 0-1,-1 2 15,4-2-106,0 0 1,0 0-1,1 1 0,-1-1 1,1 1-1,0-1 1,-1 1-1,1-1 0,0 0 1,0 1-1,1-1 0,-1 1 1,1 0 105,-1 6-445,0 15-1263,0-2-1133</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9:58.153"/>
    </inkml:context>
    <inkml:brush xml:id="br0">
      <inkml:brushProperty name="width" value="0.05" units="cm"/>
      <inkml:brushProperty name="height" value="0.05" units="cm"/>
    </inkml:brush>
  </inkml:definitions>
  <inkml:trace contextRef="#ctx0" brushRef="#br0">3696 2824 6705,'0'0'1717,"0"0"-256,0 0-190,0 0-376,0 0-364,0 0-66,10-3-24,13-4-274,-2 0 9,0 1-1,0 1 0,0 1 0,1 1 1,9 0-176,-30 3 15,1 1-1,-1-1 1,0 0 0,1 1-1,-1-1 1,0 1 0,0 0 0,0-1-1,1 1 1,-1 0 0,0 0 0,0 0-1,0-1 1,0 1 0,0 0 0,0 1-1,0-1 1,-1 0 0,1 0 0,0 0-1,0 0 1,-1 1 0,1-1 0,-1 0-1,1 0 1,-1 1 0,0-1 0,0 0-1,1 1 1,-1-1 0,0 1 0,0-1-1,0 1-14,0 60-27,-1-43-246,1-17 243,-1 1-1,1-1 1,-1 0-1,0 0 1,1 0-1,-1 1 0,0-1 1,-1 0-1,1 0 1,0 0-1,0-1 0,-1 1 1,0 0-1,0 0 31,-31 30-86,7-7 414,25-23-301,0-1-1,0 0 1,0 0 0,0 1 0,0-1 0,1 1 0,-1-1 0,0 1-1,1-1 1,-1 1 0,1-1 0,-1 1 0,1-1 0,0 1-1,-1 0 1,1 0-27,0-2 6,1 1 0,-1 0 0,0-1-1,0 1 1,1 0 0,-1-1-1,0 1 1,1-1 0,-1 1 0,0-1-1,1 1 1,-1-1 0,1 1 0,-1-1-1,1 1 1,-1-1 0,1 1-1,0-1 1,-1 0 0,1 1 0,-1-1-1,1 0 1,0 1 0,-1-1 0,1 0-6,6 2 6,1-1 0,-1 0 1,0-1-1,1 1 1,-1-1-1,3-1-6,3 1 77,28 2-28,-29-1-315,1 0 0,0-1 1,0 0-1,-1-1 0,1 0 1,0-1-1,3-2 266,-8 1-2131,-4 0-1687</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7:01.700"/>
    </inkml:context>
    <inkml:brush xml:id="br0">
      <inkml:brushProperty name="width" value="0.05" units="cm"/>
      <inkml:brushProperty name="height" value="0.05" units="cm"/>
      <inkml:brushProperty name="color" value="#66CC00"/>
    </inkml:brush>
  </inkml:definitions>
  <inkml:trace contextRef="#ctx0" brushRef="#br0">1 25 656,'0'0'1670,"0"0"-582,0 0-409,0 0-262,0 0-165,0 0-97,0 0-68,3 0-43,-3 0-43,0 0-21,0 0-48,0 0-3,0 0 41,0-18 80,0 14 4639,1 3 4913,19 1-9491,-11-1 12,0 0 0,0 1 0,0 1 0,-1 0-1,1 0 1,0 0 0,0 1 0,-1 0 0,1 1 0,-1 0 0,0 0 0,2 2-123,35 26 548,-25-13-337,-12-13-123,0 2-1,-1-1 1,0 1 0,0 0-1,0 1 1,-1-1 0,0 1-1,-1 1 1,0-1 0,0 1-1,0 0 1,2 8-88,15 29 302,0 21-109,-16-52-147,-1-1 0,-1 1 0,-1 0 0,1 4-46,12 47 168,7 32-128,-14-51 119,-2 1 0,-1 0 0,-3 0 0,-2 0 0,-4 21-159,3 4 85,-1-69-77,1 0-1,-1 0 1,0 0 0,0 0-1,0-1 1,-1 1-1,1 0 1,-1 0-8,0-1 9,1 0 1,-1 1-1,1-1 1,0 1-1,0-1 0,0 1 1,1-1-1,-1 1-9,-9 11 31,-3 20-38,11-26 6,2-7 1,0-1 0,0 1 1,0-1-1,-1 0 0,1 1 0,0-1 0,-1 0 0,1 1 0,-1-1 1,0 0-1,1 0 0,-1 0 0,0 1 0,0-1 0,0 0 1,0 1-1,-25 26 150,26-25-159,-1-2 6,1 0 0,-1 1 0,1-1 0,-1 0 0,1 0 0,-1 0 0,0 0 0,1 0 0,-1 0 0,0 0 0,0 0 0,0 0 0,0 0 0,-1 1 3,1-1-9,0 0 0,0 0-1,-1 0 1,1 0-1,0 1 1,0-1 0,0 0-1,0 1 1,1-1-1,-1 1 1,0-1 0,1 1-1,-1-1 1,1 1-1,-1-1 1,1 1 9,0-1 0,0-1 9,-26 37-462,7 7-263,17-41 547,0 1 0,1-1 0,0 1 0,-1 0 0,1 0 0,0-1 0,0 4 169,1-7-737,1 0 1,-1 0 0,0 0-1,0 0 737,0-19-4967,0 0 141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8:10.802"/>
    </inkml:context>
    <inkml:brush xml:id="br0">
      <inkml:brushProperty name="width" value="0.05" units="cm"/>
      <inkml:brushProperty name="height" value="0.05" units="cm"/>
    </inkml:brush>
  </inkml:definitions>
  <inkml:trace contextRef="#ctx0" brushRef="#br0">58 97 3433,'0'0'1188,"0"0"-372,0 0-129,0 0-107,0 0-65,0 0 117,0 0 148,0 0-29,0 0-116,0 0-146,0 0-137,0 0-98,0 0-64,0 0-31,0 0-35,0 0-45,0 34 462,0-4-487,0-30-152,14 0-295,-9 0 365,0-1-1,-1 1 1,1-1 0,-1 0-1,0-1 1,1 1 0,-1-1 0,0 0-1,0 0 1,0 0 0,0-1 0,0 1-1,0-1 1,-1 0 0,1 0-1,-1 0 1,0 0 0,0-1 0,0 1-1,0-1 1,-1 0 0,1-1 28,1-2-54,0 0 1,0-1 0,0 0-1,-1 0 1,0 0-1,-1 0 1,0 0 0,0-1-1,-1 1 1,0-1-1,0-4 54,-2 12 8,1 1 0,-1-1-1,0 1 1,1-1 0,-1 1 0,0-1-1,0 1 1,0 0 0,1-1-1,-1 1 1,0 0 0,0 0 0,0 0-1,0 0 1,0 0 0,0 0-1,1 0 1,-1 0 0,0 0-1,0 0 1,0 0-8,-24 2 48,19-1-37,0 1 0,0 0 1,0 0-1,0 0 0,1 1 1,-1 0-1,1 0 0,-1 1 1,1-1-1,0 1 0,0 0 1,1 0-1,-3 3-11,-7 8 224,1 0 0,1 1 1,-8 12-225,19-26 75,-1 1-1,1 0 1,0-1 0,0 1 0,0 0-1,1 0 1,-1 0 0,1 0 0,-1 0-1,1-1 1,0 1 0,0 0 0,0 3-75,0-1 207,4-4-169,-1 0-1,0 0 1,1 0 0,-1-1 0,1 0 0,-1 1 0,1-1-1,-1 0 1,0-1 0,3 1-38,0 0 46,2 0-43,-4 0-7,-1 1 0,0-1 0,1 0 0,-1 0 0,0 0 0,1-1 0,-1 1 0,0-1-1,1 1 1,-1-1 0,0 0 0,0 0 0,0-1 0,0 1 0,0-1 0,0 1 0,0-1 0,-1 0-1,1 0 1,0 0 0,-1-1 0,1 0 4,38-50-517,-41 51 483,0 2-51,0 0-114,-1 18 5,-4-6 249,-1 0 0,1 0 0,-2-1 0,0 1-55,-11 20-3322,18-32-1698</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8:11.660"/>
    </inkml:context>
    <inkml:brush xml:id="br0">
      <inkml:brushProperty name="width" value="0.05" units="cm"/>
      <inkml:brushProperty name="height" value="0.05" units="cm"/>
    </inkml:brush>
  </inkml:definitions>
  <inkml:trace contextRef="#ctx0" brushRef="#br0">50 0 5329,'0'0'970,"0"0"-350,0 0 37,0 0 42,0 0-196,0 0-150,0 0-66,0 15 420,0 200 1631,1-215-2349,1 1 0,-1-1-1,1 0 1,-1 0 0,1 0 0,-1 0 0,1 0 0,-1 0 0,1-1 0,-1 1 0,1 0 0,-1-1 0,1 1 0,-1-1 0,0 0 0,1 1 0,-1-1 11,3-4 16,1 0 0,-2-1 1,1 1-1,-1-1 0,1 1 1,-2-1-1,1 0 0,0 0 1,-1-3-17,17-58-394,-14 26 249,-18 41 201,8 1-50,1 0 1,0 1-1,0 0 1,0 0 0,0 0-1,0 0 1,1 0-1,-1 1 1,1 0 0,-1 0-1,1 0 1,0 0-1,0 0 1,0 1 0,1-1-1,-2 2-6,-8 12 232,1 1 0,-9 17-232,20-34 10,-2 2 73,0 1 0,0 0 0,0 0-1,1 0 1,-1 0 0,1 0 0,0 1 0,0-1 0,0 0 0,1 1 0,0 0-83,34-4 177,-32-2-179,0 1 1,0 0-1,0 0 0,1-1 0,-1 1 1,0-1-1,0 0 0,0 0 1,0 0-1,0 0 0,0 0 1,0 0-1,0 0 0,0 0 1,-1-1-1,1 1 0,1-2 2,23-32-699,1-1-1880,-27 35 2057,0 1-61,0 19-2512,0 6 1412</inkml:trace>
  <inkml:trace contextRef="#ctx0" brushRef="#br0" timeOffset="717.737">337 95 5553,'0'0'1514,"0"0"-354,0 0-140,0 0-152,0 0-191,0 0-119,0 3-181,-2 23 22,0 25 378,2-48-721,1 1 0,-1-1 0,0 1 0,1-1 0,0 0 0,-1 1 0,1-1 0,1 0 0,-1 0 0,0 0 0,2 3-56,-2-5-4,1 0 1,-1 0-1,0 0 0,1 0 0,-1 0 1,1 0-1,-1-1 0,1 1 1,-1 0-1,1-1 0,-1 1 1,1-1-1,0 0 0,-1 1 1,1-1-1,0 0 0,-1 0 1,1 0-1,0 0 0,0 0 1,-1-1-1,1 1 0,-1 0 1,1-1-1,0 0 4,2 1 17,-1-1 0,1-1 0,0 1 1,-1 0-1,1-1 0,-1 0 0,0 0 0,0 0 1,1 0-1,-1-1-17,5-4-8,0-1-1,-1 0 1,0-1 0,0 1-1,-1-1 1,0 0 0,-1-1-1,1-2 9,-7 11 29,-1 0-1,1 0 1,-1 1-1,1-1 1,-1 1-1,1-1 1,-1 1-1,1 0 1,-1 0-1,1 0 1,-1 0 0,0 0-1,1 0 1,-1 0-1,1 0 1,-2 1-29,0-1 46,-38 3-11,40-2-49,0-1 0,-1 0 0,1 0 0,0 1 0,0-1 0,0 1 0,-1-1 0,1 1 0,0-1 0,0 1 0,0 0 0,0-1 0,0 1 0,0 0 0,0 0 0,0 0 0,0 0 0,1 0 0,-1 0 0,0 0 0,0 0 0,1 0 0,-1 0 0,1 0 0,-1 0 0,1 0 0,0 1 0,-1-1 0,1 0 0,0 2 14,1-3-13,0 1 0,0 0 0,1-1 0,-1 1 0,0-1 1,1 0-1,-1 1 0,1-1 0,-1 0 0,0 0 0,1 0 1,-1 0-1,1 0 0,-1 0 0,1 0 13,-1 0-15,18 1-2,-13 0-29,0-1 0,0 1 0,-1-1 0,1-1 0,0 1 0,0-1 0,0 0 0,3-1 46,-8 1-33,0 0 0,0 0 0,1-1 0,-1 1 0,0-1 0,0 1 0,-1-1 0,1 1 0,0-1 0,0 1 0,-1-1 0,1 0-1,-1 0 1,0 1 0,1-1 0,-1 0 0,0 0 0,0 1 0,0-1 0,0 0 0,0 0 33,-3-39-436,2 38 378,0 1 1,0-1-1,0 1 1,-1-1-1,1 1 1,-1 0-1,0-1 1,1 1-1,-1 0 1,0 0-1,0 0 1,0 0 0,0 0-1,-1 1 1,1-1-1,-1 1 1,-1-1 57,3 1-11,0 0 0,0 1 0,0-1 0,0 1 0,0-1 0,0 1 0,0-1 0,0 1 0,0 0 0,0 0 0,0-1 0,0 1 0,0 0 0,0 0 0,-1 0 0,1 0 0,0 0 0,0 1 0,0-1 1,0 0-1,0 0 0,0 1 0,0-1 0,0 1 0,0-1 0,0 1 0,0-1 0,0 1 0,0-1 0,0 1 0,0 0 0,0 0 0,1-1 0,-1 1 0,0 0 0,1 0 0,-1 0 0,0 0 0,1 0 0,-1 0 0,1 0 0,-1 0 1,1 0-1,0 1 11,-5 18-52,2 0 0,0 1 0,2 0 0,0-1 0,1 1 0,1 0 52,-1 12-2349,0-30-4554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8:15.027"/>
    </inkml:context>
    <inkml:brush xml:id="br0">
      <inkml:brushProperty name="width" value="0.05" units="cm"/>
      <inkml:brushProperty name="height" value="0.05" units="cm"/>
    </inkml:brush>
  </inkml:definitions>
  <inkml:trace contextRef="#ctx0" brushRef="#br0">589 599 800,'0'0'2227,"0"0"-873,0 0-419,0 0-87,0 0-76,0 0-86,0-7-54,0-35 351,0 20 2252,0 21-3111,0 1-8,0 0-4,0 0 21,0 0 15,0 0-8,0 0-29,0 9-4,1 10 206,-1 1-1,-2 0 1,0-1-1,0 1 1,-2-1 0,-1 0-1,-5 14-312,-12 27 355,-15 38 447,4 2-1,-1 23-801,33-119 10,-2 33 49,3-35-39,0-2 18,0 0-37,0 0 8,0 0 1,0 0-5,0 0-20,0 0-39,0 0-17,0 0-38,0 0-75,0 0-119,16-23-2924,5-8-1794,-13 17-659</inkml:trace>
  <inkml:trace contextRef="#ctx0" brushRef="#br0" timeOffset="786.159">401 507 416,'0'0'1823,"0"0"-533,0 0-122,0 0-173,0 0-7,0 0 103,-5 0-100,-12 0-206,12 0-138,5 0-69,0 0-64,0 0 1,0 0-1,0 0-20,0 0-83,0 0-87,0 0-69,0 0-72,0 0-73,137-14 2049,167 14-1541,-303 0-597,-1 0 53,23 0-887,12 0 141,-12 0-3502,-21 0-306</inkml:trace>
  <inkml:trace contextRef="#ctx0" brushRef="#br0" timeOffset="1471.571">827 986 2785,'0'0'2180,"0"0"-805,0 0-403,0 0-77,0 0-84,0 0-47,0 0-6,0 0-70,0 0-84,0 0-73,0 0-77,0 0-39,0 0-104,0 0-158,0 2-133,0 198 2246,0-110-9794,0-90 4515</inkml:trace>
  <inkml:trace contextRef="#ctx0" brushRef="#br0" timeOffset="3508.232">389 188 256,'0'0'1178,"0"0"-317,0 0-86,0 0-27,0 0-60,0 0-13,0 0-4,0 0 45,0 0 38,0 0-24,0 0-136,0 0-118,0 0-43,0 0 46,0 0 72,0 0 5,0 0-23,0 0-11,0 0-50,0 0-104,0 0-60,0 0-58,0 0-49,0 0-12,0 0-17,0 0-32,0 0-24,0 0-25,0 0 5,0 0-4,16 3 498,81 15-91,-73-14-361,1 0 1,-1 1 0,0 1-1,-1 1 1,0 2 0,5 2-139,-12-5 19,-1 0 1,2-1-1,-1-1 1,0 0-1,1-1 1,12 0-20,-8-1 12,0 1 0,0 2 0,19 6-12,11-1 34,-42-9-26,-1 0-1,1 1 0,0 0 0,-1 1 1,4 1-8,-2-3 68,0 0 1,0 0-1,0-1 1,0-1 0,5 0-69,-4 0 2,45 5 398,-56-4-393,0 0 10,-4-11 2508,-14-36-2556,-58-102-86,73 140-114,-3 0 471,-4 6-3389,10 21 366,0 5 500,0 1-499</inkml:trace>
  <inkml:trace contextRef="#ctx0" brushRef="#br0" timeOffset="4750.827">178 45 304,'0'0'2091,"0"0"-541,0 0-294,0 0-82,0 0-77,0 0-146,0-44 2322,0 44-2849,0 0 36,0 0-76,0 0-148,0 0-74,0 0-22,0 0-23,-2 94 396,-3 0 0,-5 0 1,-4-1-1,-4-1 0,-4 0 0,-13 28-513,13-59 179,12-34-113,1-1 0,1 1 1,1 1-1,1-1 0,2 1 1,1 0-1,0 3-66,3 313 55,0-342-91,0-2-127,0 0-92,0 0-34,0 0 13,0 0 61,0 0 38,0 0-14,0 0-54,0 0-66,0 0 11,0 0 66,0 0 26,0 0-80,0 0-233,3-2 124,-1-1-1,0 1 1,0 0 0,0-1 0,0 1 0,0-1-1,-1 1 1,1-1 0,-1 0 0,1-2 397,1-1-1180,11-20-3962</inkml:trace>
  <inkml:trace contextRef="#ctx0" brushRef="#br0" timeOffset="6307.179">1412 130 1424,'0'0'925,"0"0"9,0 0 13,0 0 108,0 0-12,0 0-145,0-29 7269,0 17-8913,0 1 702,-1 1-1,0 0 1,0 0-1,-1-1 1,0 1-1,-3-5 45,5 14-2,0 1 0,0 0 0,0-1-1,0 1 1,0 0 0,0 0-1,0-1 1,-1 1 0,1 0 0,0 0-1,0-1 1,0 1 0,0 0 0,-1 0-1,1 0 1,0-1 0,0 1-1,0 0 1,-1 0 0,1 0 0,0-1-1,0 1 1,-1 0 0,1 0 0,0 0-1,0 0 1,-1 0 0,1 0-1,0 0 1,0 0 0,-1 0 0,1 0-1,0 0 1,-1 0 0,1 0-1,0 0 1,0 0 0,-1 0 0,1 0-1,0 0 1,0 0 0,-1 0 0,1 0-1,0 0 1,0 0 0,-1 1-1,1-1 1,0 0 0,0 0 0,-1 0-1,1 1 3,-7 7 87,2 8 95,2 1 0,0-1 1,1 1-1,0 0 0,1 4-182,-2 24 20,-23 127 1043,-12 21-1063,4-24 331,24-98-86,1 27-245,4-35 369,-12 56-369,13-90 280,0 0 0,2 28-280,-3 25 80,-3-19-132,4 22 246,4-76-2484,0-13-2716,0-16 919</inkml:trace>
  <inkml:trace contextRef="#ctx0" brushRef="#br0" timeOffset="8616.04">1865 755 1880,'0'0'1434,"0"0"-442,0 0-40,0 0-210,0 0-170,0 0-65,0 0 46,0 0 46,0 0 4,0 0-104,0 0-93,0 0-68,0 0 6,0 0 63,0 0 79,0 0 0,0 0-73,0 0-15,0 0-40,0 0-57,0 0-71,0 0-44,0 0-29,0 0-1,0 0 24,0 0 36,0 0 13,0 0 24,0-1-16,0 1-232,0-1 0,-1 1 0,1 0-1,0-1 1,0 1 0,-1-1 0,1 1 0,0 0 0,-1-1 0,1 1 0,-1 0 0,1 0-1,0-1 1,-1 1 0,1 0 0,-1 0 0,1-1 0,-1 1 0,1 0 0,0 0 0,-1 0-1,1 0 1,-1 0 0,1 0 0,-1 0 0,1 0 0,-1 0 0,1 0 0,-1 0 0,1 0-5,-19 0-33,16 0 42,0 0-14,1 0 1,-1 0 0,1 0-1,-1 1 1,1-1 0,-1 1-1,1-1 1,-1 1-1,1 0 1,-1 0 0,1 0-1,0 0 1,-1 0 0,1 1-1,0-1 1,0 1 0,0 0-1,0-1 1,0 1 0,1 0-1,-1 0 1,0 0 0,1 0-1,0 0 1,-1 1 0,1-1-1,0 0 1,0 1 0,0-1 4,-3 5 7,3-5-5,-5 6 8,0 1 0,1-1-1,0 1 1,0 1 0,1-1 0,1 1 0,-1 0-1,1 0 1,1 0 0,0 0 0,1 0-1,-1 0 1,2 2-10,0-2 94,1 1-1,0 0 0,0-1 0,1 1 1,1-1-1,0 1 0,1 2-93,-2-8 16,-1-1-1,1 0 0,0 0 1,1 0-1,-1 0 0,1 0 1,-1-1-1,1 1 1,0-1-1,1 0 0,-1 1 1,0-1-1,1-1 0,0 1 1,-1-1-1,1 1 0,0-1 1,4 1-16,-2-1 15,1-1 0,0 0 0,0-1 0,0 0 0,0 0 0,0 0 0,0-1 0,0 0-15,7 0 38,-8 0-63,0-1-1,0 1 0,-1-1 0,1 0 0,-1 0 0,1-1 1,-1 1-1,0-1 0,0-1 0,0 1 0,-1-1 0,1 1 1,3-5 25,-3 3-309,1 0 1,0 0-1,0 1 1,0 0-1,0 0 1,1 1 0,0 0-1,2-1 309,-6 3-24,-2 1-4326,-1 0 1036,0 0-1746</inkml:trace>
  <inkml:trace contextRef="#ctx0" brushRef="#br0" timeOffset="9249.994">2178 772 3169,'0'0'1776,"0"0"-534,0 0-381,0 0-214,0 0-32,0 0-52,-1 10-33,-17 72 1413,16-71-1672,0-1-1,1 1 0,0 0 0,1-1 0,0 1 0,1 0 0,1 8-270,-1-17 1,0-1 0,0 1 0,0 0-1,0-1 1,0 0 0,1 1 0,-1-1-1,0 0 1,1 1 0,-1-1-1,1 0 1,-1 0 0,1 0 0,-1 0-1,1 0 1,0-1 0,0 1-1,-1-1 1,1 1 0,0-1 0,0 1-1,1-1 0,-1 1-1,1-1 0,-1 1 0,0-1-1,1 0 1,-1 1 0,0-1 0,1 0-1,-1-1 1,1 1 0,-1 0 0,0-1-1,1 1 1,-1-1 0,0 0 0,0 0-1,0 0 1,2-1 1,0-1 5,-1-1 1,1 0-1,-1-1 0,0 1 1,-1 0-1,1-1 0,-1 0 1,0 1-1,0-1 0,0 0 1,-1 0-1,0 0 0,0 0 1,0-2-6,2-13-93,-2-1 1,0 1 0,-1-1 92,0 6-101,0 14 79,0 0-1,0 0 0,0 0 1,0 0-1,0 0 0,0 0 1,-1 0-1,1 0 0,0 0 0,0 0 1,-1 0-1,1-1 0,-1 1 1,1 1-1,-1-1 0,1 0 0,-1 0 1,1 0-1,-1 0 0,0 0 1,0 0-1,1 1 0,-1-1 1,0 0-1,0 1 0,0-1 0,0 1 1,0-1-1,0 1 0,0-1 1,0 1-1,0-1 23,-4 1-95,1-1 0,-1 1 0,0 0 0,1 0 0,-1 0 0,0 0 0,-1 1 95,2 0-28,1 0 24,1 0 0,-1 0 0,1 0-1,0 1 1,-1-1 0,1 1 0,0-1-1,0 1 1,0 0 0,0 0-1,0 0 1,1 0 0,-1 0 0,1 1-1,-1-1 1,1 0 0,0 1 0,0-1-1,0 1 1,0-1 0,0 1-1,0-1 1,1 2 4,-1-1-79,0-1 1,0 0-1,1 0 0,-1 1 0,1-1 0,-1 0 1,1 1-1,0-1 0,0 0 0,0 1 0,0-1 1,0 0-1,1 1 0,-1-1 0,1 0 0,0 1 1,-1-1-1,1 0 0,0 0 0,0 0 0,1 0 1,-1 0-1,0 0 0,1 0 0,-1 0 0,1 0 1,0 0 78,18 5-2516,0-3-1764</inkml:trace>
  <inkml:trace contextRef="#ctx0" brushRef="#br0" timeOffset="9805.184">2650 616 4929,'0'0'1643,"0"0"-327,0 0-257,0 0-39,0 0-133,0 0-192,-15 17-156,-2 4-411,-26 29 391,-17 14-519,58-62-1,-2 2-6,0-1 1,0 1-1,0 0 0,0 0 0,1 0 1,0 1-1,0-1 0,0 1 1,0 0-1,1-1 0,0 1 0,0 0 1,-1 5 6,3-10-30,6 7 16,24 12 139,-23-15-109,0 0-1,-1 0 0,1 1 1,-1 0-1,0 0 1,0 0-1,0 1 0,-1 0 1,5 5-16,-7-6 1,0 1 1,0-1-1,-1 1 1,1-1 0,-1 1-1,-1 0 1,2 3-2,-3-7 4,1-1 0,-1 1 0,0 0 0,0-1 0,0 1 0,0 0 1,0 0-1,0-1 0,0 1 0,-1 0 0,1-1 0,0 1 0,-1-1 1,0 1-1,1 0 0,-1-1 0,0 1 0,0-1 0,0 1 0,0-1 0,0 0 1,0 1-1,0-1 0,0 0 0,0 0 0,-1 0 0,1 0 0,-1 1-4,-2 0-4,0 0 0,1-1 0,-1 1-1,0 0 1,0-1 0,0 0 0,-1 0 0,1 0-1,-3-1 5,-14 1-3310,21-2 827,0-8-1918</inkml:trace>
  <inkml:trace contextRef="#ctx0" brushRef="#br0" timeOffset="10552.214">3141 473 3569,'0'0'3479,"0"0"-2121,0 0-306,0 0 22,0 0-181,0 0-167,-15 23-129,-45 73-6,49-79-414,1 1-1,1 0 1,1 1 0,1 0-1,0 0 1,1 1 0,2-1-1,0 1 1,0 0 0,2 1-177,-2 23 80,1 0 1,2 0-1,2 1 0,2-1-80,-2-41-11,-1-1 0,0 1 0,1-1 0,0 0 0,-1 1 0,1-1 0,0 0 0,0 0 0,0 0 0,0 1-1,1-1 1,-1 0 0,1 0 0,-1-1 0,1 1 0,0 0 0,-1 0 0,1-1 0,0 1 0,0-1 0,0 0 0,0 1 0,1-1-1,-1 0 1,0 0 0,0-1 0,1 1 0,-1 0 0,0-1 0,2 1 11,7 1-51,1-1 1,0 0-1,0-1 0,-1 0 1,10-2 50,-16 1 9,0 0-1,-1 0 1,1-1 0,-1 1-1,1-1 1,-1 0 0,1 0-1,-1-1 1,0 1 0,0-1-1,0 0 1,-1 0 0,1 0-1,-1-1 1,1 1 0,-1-1-1,0 0 1,0 0 0,-1 0-1,1 0 1,0-3-9,2-2 42,-1 0 0,0 0-1,-1 0 1,1-1 0,-2 1 0,0-1 0,0 0-1,0 1 1,-1-1 0,-1-2-42,0 11 9,1 0 0,-1 0 0,0 0 0,0 0 0,0 0 0,-1 0 0,1 0 0,0 0 1,0 0-1,0 0 0,-1 0 0,1 0 0,-1 0 0,1 0 0,-1 0 0,1 1 0,-1-1 0,1 0 0,-1 0 0,0 0 0,1 1 0,-1-1 0,0 0 1,0 1-1,0-1 0,1 0 0,-1 1-9,-28-3-50,24 3 39,-7 0-93,4-1-64,-1 1 1,0 1 0,0-1-1,1 2 1,-7 0 167,11 0-33,1-1 0,0 0 0,0 1 0,0 0 0,-1-1-1,1 1 1,1 1 0,-1-1 0,0 0 0,1 1 0,-1-1 0,1 1 0,0 0-1,-1 0 1,0 2 33,-2 3-13,1-1-1,1 1 0,-1 0 0,1 0 1,1 0-1,-1 0 0,1 1 0,1-1 0,-1 5 14,0 26-2435,10-38-2282,3-1 374</inkml:trace>
  <inkml:trace contextRef="#ctx0" brushRef="#br0" timeOffset="11138.384">3560 656 832,'0'0'4925,"0"0"-3144,0 0-980,0 0 6,0 0-10,0 0 6,-4 18-31,-2 7-636,-9 41 1164,3 0-1,3 1 1,2 14-1300,6-59 28,0-14-20,1-1 0,-1 1 0,2 0 1,-1 0-1,2 1-8,-2-7-3,0-1 0,1 1 0,-1 0 0,1-1 0,-1 1 0,1-1 0,0 1 0,-1-1 0,1 1 0,0-1 0,0 0 0,0 1 0,0-1 0,1 0 0,-1 0 0,0 0 0,0 0 0,1 0 0,-1 0 0,1 0 0,-1 0 0,1 0 0,-1-1 0,1 1 0,0-1 3,5 3-12,1-1 0,-1-1 0,1 1-1,0-1 1,0-1 0,-1 1-1,1-1 1,0-1 0,7 0 12,-11 0-4,0 0 0,0-1 0,0 1 0,0-1 1,0 1-1,0-1 0,0 0 0,-1-1 0,1 1 0,-1 0 0,1-1 1,-1 0-1,0 0 0,0 0 0,0 0 0,0-1 0,-1 1 0,1-2 4,8-13-70,-2 0 0,0 0 0,-1-1 0,-1 0 0,-1-1 0,0 0 0,-2 0 0,2-17 70,0-25-356,-3 0-1,-2-15 357,-1 73-18,0-4-26,0-2-58,0 0-1,-1 0 1,0 0 0,-2-9 102,2 17-30,1 0 0,-1-1 0,0 1 1,0 0-1,0 0 0,0-1 0,0 1 0,0 0 0,-1 0 1,1 0-1,-1 1 0,1-1 0,-1 0 0,0 0 1,0 1-1,0-1 0,0 1 0,0 0 0,0 0 0,0-1 1,0 1-1,-1 0 30,-4-1-81,0 1-1,-1-1 1,1 1 0,0 0-1,-1 1 1,1 0 0,-1 0 0,1 1-1,0 0 1,-1 0 0,1 0 0,0 1-1,0 0 1,0 1 0,0-1 0,0 2-1,0-1 1,-5 4 81,5-3-97,0 0 0,1 1 0,0 0 0,0 0-1,0 0 1,0 0 0,1 1 0,0 0 0,0 0 0,1 1-1,-1-1 1,2 1 0,-1 0 0,1 0 0,0 0 0,0 1 0,1-1-1,-1 2 98,2-7-188,1 1-1,-1-1 0,1 1 1,0 0-1,-1-1 0,1 1 0,0-1 1,1 1-1,-1 0 0,0-1 1,1 1-1,-1 0 0,1-1 1,0 1-1,0-1 0,0 0 0,0 1 1,1-1-1,-1 0 0,0 1 1,1-1-1,0 0 0,-1 0 0,1 0 189,20 13-2321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7:04.926"/>
    </inkml:context>
    <inkml:brush xml:id="br0">
      <inkml:brushProperty name="width" value="0.05" units="cm"/>
      <inkml:brushProperty name="height" value="0.05" units="cm"/>
      <inkml:brushProperty name="color" value="#66CC00"/>
    </inkml:brush>
  </inkml:definitions>
  <inkml:trace contextRef="#ctx0" brushRef="#br0">4 318 1408,'0'0'1746,"0"0"-459,0 0-201,0 0-129,0 0-38,0 0-7,1-14 6638,2 7-8141,1 4 599,-1 0 1,1 1 0,0-1-1,0 1 1,0 0-1,0 0 1,0 0-1,0 0 1,0 1 0,1-1-1,-1 1 1,1 1-1,-1-1 1,1 0-1,-1 1 1,1 0 0,-1 0-1,1 0 1,-1 1-1,2 0-8,9-1 40,-12 2-25,0-1 0,0 1 0,0 1 0,0-1 0,-1 0 0,1 1 1,-1-1-1,0 1 0,1 0 0,-1 0 0,0 0 0,-1 0 0,1 0 0,1 3-15,5 7 61,-3-6-61,-2-4 49,0 1-1,0 0 0,0 0 0,-1 0 1,0 1-1,0-1 0,0 1 1,0-1-1,0 1 0,-1-1 1,0 1-1,1 5-48,4 55 1464,-8-63-1423,1-1 0,0 1 0,-1-1 0,1 1 0,-1-1 0,1 0 0,-1 0 0,0 0 0,1 0 0,-1 0 0,0 0 0,0 0-41,-9 7 46,9-5 39,-1 0 0,1 0 0,-1-1-1,0 1 1,0 0 0,0-1 0,0 0 0,0 0 0,0 0 0,-1 0 0,1 0 0,-1-1 0,1 1 0,-1-1 0,0 0 0,1 0 0,-1 0 0,0-1 0,0 1 0,0-1 0,-2 0-85,2 1-20,1 1 0,-1 0 0,0-1 0,1 1 0,0 0 1,-1 1-1,1-1 0,0 0 0,0 1 0,0 0 0,0 0 0,1 0 0,-2 1 20,-7 7 23,32-32 674,-16 15-681,0 1-1,1-1 1,-1 1 0,1 0 0,0 0 0,0 1 0,1 0-1,0 0 1,-1 0 0,1 1 0,0 0 0,5-1-16,-7 3-7,1 0 1,0 0-1,0 0 1,-1 1-1,1 0 0,0 0 1,0 0-1,-1 1 1,1 0-1,0 0 1,0 0-1,-1 1 1,1 0-1,-1 0 0,0 0 1,0 1-1,1-1 1,-1 1-1,-1 1 1,1-1-1,-1 1 1,1 0-1,2 3 7,-5-5 0,0 1-1,0-1 0,-1 0 1,1 1-1,-1-1 1,0 1-1,0 0 0,0-1 1,0 1-1,0 0 1,0 0-1,-1 0 1,1 0-1,-1-1 0,0 2 1,0 52 225,-1-33 91,0-18-294,0-1-1,0 0 1,0 0-1,-1 0 1,0 0-1,0 0 1,0 0-1,0-1 1,-1 1-1,1-1 1,-4 4-22,-1 1 34,0 0 0,0 0-1,-1-1 1,-4 4-34,-3-1 176,0-1-1,-1 0 0,0-1 1,0-1-1,0 0 0,-4 0-175,-24-1 873,39-5-836,0 0 1,1-1 0,-1 1 0,0-1-1,1 0 1,-1 0 0,0-1-1,-1 0-37,-11 0-36,17 1 28,0 0-7,0 0-33,0 0-30,0 0-1,0 0-17,0 0-16,0 0 11,0 0-1,0 0 1,0 89-9204,0-68 3803</inkml:trace>
  <inkml:trace contextRef="#ctx0" brushRef="#br0" timeOffset="2184.012">533 373 3505,'0'0'1931,"0"0"-690,0 0-436,0 0-195,0 0 75,0 0 45,0 10 5314,0 12-5284,0 303-121,1-320-642,0-1-1,0 0 0,0 0 0,0 0 0,1 0 1,0 0-1,-1 0 0,1-1 0,1 2 4,8 18 22,-10-19-11,1-1-1,-1 1 1,1-1 0,0 0-1,0 1 1,0-1-1,0 0 1,0 0 0,1 0-1,-1 0 1,1-1-1,2 3-10,-3-4 23,0 0 0,0 0 0,-1 0 0,1 0 0,0 0 0,0 0-1,0 0 1,0-1 0,0 1 0,0-1 0,0 1 0,0-1 0,1 0 0,-1 0 0,0 0-1,0 0 1,0 0 0,0 0 0,0-1 0,0 1 0,0-1 0,0 1 0,0-1-1,1 0-22,5-5 53,0-1-1,-1 1 1,0-1-1,0-1 0,-1 1 1,0-1-1,0 0 1,-1 0-1,3-8-52,-2 8-1,0-2 33,-1 0 0,0-1 0,-1 1-1,0-1 1,-1 1 0,0-1 0,0 0-1,-1 0 1,0-5-32,0-20 183,-1 0 0,-2-10-183,1-2 292,-2 37-257,0 0-1,-1 0 0,0 0 0,-1 0 0,0 1 0,0 0 0,-1 0 0,-5-7-34,-5-14 253,14 28-203,-1 0 0,0 0 0,1-1 1,-1 1-1,-1 0 0,1 0 0,0 1 0,-1-1 1,1 0-1,-1 1 0,0-1 0,0 1 0,0 0 1,0 0-1,0 0 0,-1 1 0,1-1 0,0 1 0,-1 0 1,1 0-1,-1 0 0,-1 0-50,3 0-16,0 1 0,0-1-1,1 1 1,-1 0 0,0 0 0,0 0 0,1 0-1,-1 0 1,0 1 0,0-1 0,1 0 0,-1 1-1,0-1 1,0 1 0,1 0 0,-1-1 0,1 1-1,-1 0 1,1 0 0,-1 0 0,1 0-1,0 0 1,-1 1 16,-2 2-71,0 0 0,0 0 0,1 1-1,-1 0 1,1 0 0,-2 3 71,5-5-12,0-3 17,-1 0 3,0 2-21,0-1-1,-1 1 1,1-1-1,0 1 1,0 0 0,0 0-1,1 0 1,-1-1-1,0 1 1,1 0-1,-1 0 1,1 0-1,-1 2 14,1-2 1,-5 20-73,-7 19 29,16-41-3585,18 1 1080,-19-1 1674,10 0-3477</inkml:trace>
  <inkml:trace contextRef="#ctx0" brushRef="#br0" timeOffset="3849.633">796 41 1256,'0'0'2166,"0"0"-368,0 0-378,0 0-189,0 0-143,0 0-226,0 0-213,0 0-114,0 0-10,0 0-3,0 0-34,0 0-51,0 0-79,0 0-39,0 0-27,-7 12 692,2 13-835,1 1 0,1 0 0,1 0 0,1 6-149,1-32 9,1 1-1,-1 0 1,1-1 0,-1 1-1,1 0 1,-1-1 0,1 1-1,0-1 1,-1 1-1,1-1 1,0 1 0,-1-1-1,1 0 1,0 1 0,0-1-1,-1 0 1,1 1 0,0-1-1,0 0 1,0 0 0,-1 0-1,1 0 1,0 0 0,0 0-1,0 0 1,0 0 0,-1 0-1,1 0-8,33 0 258,-28 0-227,-2 0-10,-1-1 1,0 1 0,0 0 0,1-1-1,-1 0 1,0 0 0,0 0 0,0 0-1,0-1 1,0 1 0,0-1-1,0 1 1,-1-1 0,1 0 0,0 0-1,-1 0 1,0-1 0,1 1-1,-1 0 1,0-1 0,1-2-22,2-3 103,0 0 1,-1-1-1,0 1 0,0-1 1,-1 0-1,2-9-103,-3 9 252,-1 1 0,0-1 0,0 0 0,-1 0 0,-1-3-252,1-4 499,0 16-428,0 0-21,-3 0-11,-1 0-1,1-1 1,0 1-1,-1 0 1,1-1-1,0 0 0,0 0 1,0 0-1,-1 0 1,1 0-1,-1-2-38,0 2 6,-1-1 0,1 0 1,0 1-1,-1 0 0,1 0 0,-1 0 0,1 0 0,-4 0-6,8 1-84,-19 4-300,16 7 333,1 1 1,1-1-1,0 1 0,0 0 0,1-1 0,0 1 0,2 10 51,0 18-57,-2-28-1532,0-18-2005,0-6 2380,0-10-3567</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8:29.073"/>
    </inkml:context>
    <inkml:brush xml:id="br0">
      <inkml:brushProperty name="width" value="0.05" units="cm"/>
      <inkml:brushProperty name="height" value="0.05" units="cm"/>
    </inkml:brush>
  </inkml:definitions>
  <inkml:trace contextRef="#ctx0" brushRef="#br0">1283 608 1304,'0'0'1558,"0"0"-307,0 0-86,0 0 57,0 0-90,0 0-142,0 0-117,0 0-84,0 0-107,1 0-604,-1 0-1,0 0 1,0 0-1,0 0 1,0 0-1,0 0 1,0 0-1,1 0 1,-1 0-1,0 0 1,0 0-1,0 0 1,0 0-1,0 0 1,1 0-1,-1 0 1,0 0-1,0 0 1,0 0-1,0 0 1,0 0-1,0 0 1,0 0-1,1 0 1,-1 1-1,0-1 1,0 0-1,0 0 1,0 0 0,0 0-1,0 0 1,0 0-1,0 0 1,0 0-1,1 1 1,-1-1-1,0 0 1,0 0-1,0 0 1,0 0-1,0 0 1,0 0-1,0 1 1,0-1-1,0 0 1,0 0-1,0 0 1,0 0-1,0 0 1,0 0-1,0 1 1,0-1-1,0 0 1,0 0-1,0 0 1,0 0-1,0 0 1,-1 0-1,1 1 1,0-1-78,-3 75 1876,-13 71-1876,-2 32 790,14-15-1287,3-173 111,0 1 0,0 0 0,-1-1 0,-2-5 386,-6-20-6761,6 22 441</inkml:trace>
  <inkml:trace contextRef="#ctx0" brushRef="#br0" timeOffset="447.959">1019 629 3817,'0'0'2528,"0"0"-1202,0 0-562,0 0-342,0 0-60,0 0 204,5 0 66,2 0-522,0-1 1,0 0 0,0-1-1,0 1 1,-1-1 0,1-1-1,0 1 1,-1-1-1,0 0 1,1-1 0,4-3-111,43-18 587,-36 20-308,1 0-1,1 2 1,-1 0-1,0 2 1,17 0-279,22 1-2402,-18 0-2889,-24 0 3083</inkml:trace>
  <inkml:trace contextRef="#ctx0" brushRef="#br0" timeOffset="1141.149">1468 941 5433,'0'0'922,"0"0"-239,0 0 130,0 0 103,0 0-153,0 0-91,13 0-81,98-14 564,-105 13-1113,22 0-9,-27 1-34,0 0 0,-1 1 1,1-1-1,0 0 0,-1 1 0,1-1 0,0 1 0,-1-1 0,1 1 1,-1-1-1,1 1 0,-1-1 0,1 1 0,-1 0 0,1-1 1,-1 1-1,1 0 0,-1-1 0,0 1 0,1 0 0,-1 0 0,0-1 1,0 1-1,0 0 0,0 0 0,1-1 0,-1 1 0,0 0 0,0 0 1,0 0-1,-1-1 0,1 2 1,1 5 40,-1 0 1,0 1-1,0-1 0,0 1 1,-1-1-1,0 0 0,-1 0 1,0 1-1,0-1 1,0 0-1,-1-1 0,0 1 1,-1 0-1,1-1 0,-2 1-40,-51 58 135,39-47 281,1 1 0,0 1 0,1 0 0,-3 8-416,17-28 23,1 1-1,-1-1 1,1 1-1,-1 0 1,1-1-1,-1 1 0,1 0 1,0 0-1,-1-1 1,1 1-1,0 0 1,0 0-1,-1 0 1,1-1-1,0 1 0,0 0 1,0 0-1,0 0 1,0-1-1,0 1 1,0 0-1,0 0 1,1 0-1,-1-1 0,0 1 1,0 0-1,1 0 1,-1-1-1,0 1 1,1 0-1,-1 0 0,1-1 1,-1 1-1,1 0 1,-1-1-1,1 1 1,-1-1-1,1 1 1,0-1-1,-1 1 0,1-1 1,0 1-1,0-1 1,-1 0-1,1 1 1,0-1-1,0 0 1,-1 0-1,1 1 0,0-1 1,0 0-1,0 0-22,8 1 6,0 0 0,-1-1-1,1 0 1,0-1 0,1 0-6,7 0 158,32 2-57,-19 1-486,-1-2 0,0-2 0,18-3 385,-46 5-217,1-1 0,-1 1-1,0-1 1,1 0-1,-1 1 1,1-1-1,-1 0 1,0 0-1,0 0 1,0 0-1,1 0 1,-1-1 0,0 1-1,0 0 1,-1 0-1,1-1 1,0 1-1,0-1 218,4-9-4009</inkml:trace>
  <inkml:trace contextRef="#ctx0" brushRef="#br0" timeOffset="2534.592">1000 173 4545,'0'0'1448,"0"0"-358,0 0-553,0 0-377,-4 0 106,-12 0 103,2 0 3747,14 2-4063,0-1 0,0 0 1,1 0-1,-1 0 0,0 0 1,0 0-1,0 0 0,1 0 1,-1 0-1,1 0 0,-1 0 1,1 0-1,-1 0 1,1 0-1,-1 0 0,1 0 1,0 0-1,0 0 0,0 0-53,15 11 172,1-2 1,0 0-1,0-1 0,1-1 0,0-1 0,0 0 1,1-1-1,0-1 0,12 1-172,18 1 29,0-2 0,0-2 0,12-3-29,-19 2 27,27 4-27,-28-1-198,26-1 198,1-4 608,-68-1-500,1 0-1,-1 0 1,0 0 0,0 0 0,0-1-1,0 1 1,0 0 0,-1 0 0,1 0-1,0 0 1,0 0 0,-1 0 0,1 0-1,0 0 1,-1 0 0,1 0 0,-1 0-1,0 0 1,0 0-108,-32-27 63,23 21-126,1 0 0,0-1 0,0 0 1,1-1-1,0 1 0,0-2 0,1 1 0,0-1 0,-3-7 63,-16-24-56,21 34 23,1 1-1,0-1 1,0 0 0,0 1-1,1-2 1,0 1 0,-1-2 33,-1 0-881,1 18 135,1 16-1150,3-18-213,0-3-2219</inkml:trace>
  <inkml:trace contextRef="#ctx0" brushRef="#br0" timeOffset="3468.062">774 0 3881,'0'0'1527,"0"0"-184,0 0-46,0 0-180,0 0-53,0 0-88,0 0-193,0 0-187,0 0-161,0 0-131,0 0-65,0 0-55,0 0-44,0 11 120,-4 124 431,-5-1 1,-15 58-692,-67 263 988,74-385-908,4 1-1,2 1 1,4-1 0,2 25-80,-10 119-917,15-219 705,1 0-1,0 0 0,1 0 0,-1 0 1,1 0-1,0 0 0,-1 0 0,2 1 1,-1-1-1,0 1 0,1-1 0,0 0 213,7-10-1554,2-7-2480</inkml:trace>
  <inkml:trace contextRef="#ctx0" brushRef="#br0" timeOffset="4542.822">2065 204 4049,'0'0'1760,"0"0"-596,0 0-251,0 0-148,0 0-93,0 0-58,0 0-86,0 0-71,0 0-79,0 0-40,0 8 323,-2 31-288,-2 0 1,-6 26-374,3-18 448,-1 28-448,-32 298 1217,36-340-1129,-1 19 834,3 51-922,-3 27 516,1-89-459,-3 0 1,0 0 0,-3-1 0,-3 4-58,10-22 328,2-15-1224,1-15-4997,0-2-97</inkml:trace>
  <inkml:trace contextRef="#ctx0" brushRef="#br0" timeOffset="5564.322">2631 734 6673,'0'0'2268,"0"0"-769,0 0-555,0 0-469,0 0-342,-6 0-82,-5 0-59,7-1 16,-1 1 1,1-1-1,-1 1 1,1 0-1,-1 1 0,1-1 1,-1 1-1,1 0 1,-1 0-1,1 0 0,0 1 1,-1 0-1,1-1 1,0 1-1,0 1 1,0-1-1,1 1 0,-1-1 1,0 1-1,1 0 1,0 0-1,-2 3-8,-2 4 14,1 0 0,0 0 0,0 1 0,1 0 0,1 0 0,0 0 0,1 0 0,0 1 0,0 2-14,-2 13-37,2 0-1,2 1 0,0 12 38,1-38-22,0 1-1,1-1 1,-1 1-1,1-1 1,-1 1 0,1-1-1,0 1 1,0-1-1,0 1 1,0-1-1,0 0 1,1 0-1,-1 0 1,1 1 0,-1-1-1,1-1 1,0 1-1,0 0 1,0 0-1,0-1 1,0 1-1,0-1 1,0 1-1,0-1 1,1 0 0,-1 0-1,1 0 1,-1 0-1,1-1 1,-1 1-1,1-1 23,13 4-255,0-2 0,0 0 0,1 0-1,13-2 256,-1 1-710,22-1-1901,-34 0 137</inkml:trace>
  <inkml:trace contextRef="#ctx0" brushRef="#br0" timeOffset="6080.714">2929 812 7874,'0'0'1571,"0"0"-315,0 0-420,0 0-416,0 0-182,0 0-92,-1 5 312,-15 51 380,11-40-684,0 1 0,1 0 1,0 0-1,1 7-154,0 44 122,25-67-398,-18-1 278,0 0-1,0 0 1,0-1-1,-1 1 1,1-1-1,0 0 1,0 0-1,-1 0 1,1-1 0,0 1-1,-1-1 1,0 0-1,2 0-1,1-3 4,-1 0 0,0 0 0,1 0 0,-2-1 0,1 0 0,2-3-4,-1 0-71,0 0-1,-1 0 0,0 0 0,0-1 0,-1 0 0,0 0 0,0 0 1,-2 0-1,1-1 0,-1 1 0,-1-1 0,1 0 0,-2 1 1,0-1-1,0-1 72,0 11-34,0 0 0,-1-1 0,1 1 0,0 0 1,-1 0-1,1 0 0,0-1 0,-1 1 0,0 0 0,1 0 0,-1 0 1,0 0-1,1 0 0,-1 0 0,0 0 0,0 1 0,0-1 1,0 0-1,0 0 0,0 0 0,0 1 0,0-1 0,0 1 0,0-1 1,0 1-1,0-1 0,0 1 0,-1 0 0,1-1 0,0 1 0,0 0 1,-1 0 33,-1-1-39,0 1 0,-1 0 1,1 0-1,0 0 0,0 0 1,0 0-1,-1 1 0,1-1 1,0 1-1,0 0 0,0 0 1,0 0-1,-1 1 39,-2 2-21,0 1 1,0 0-1,0 0 1,0 0-1,1 1 0,0 0 1,0 0-1,-3 6 21,-32 53-1822,35-53-2687,5-12 668</inkml:trace>
  <inkml:trace contextRef="#ctx0" brushRef="#br0" timeOffset="6563.829">3401 713 5145,'0'0'2685,"0"0"-1386,0 0-826,0 0-221,0 0-59,-11 17-94,-1 3-87,-19 28 0,-16 20-12,37-49 129,10-19-117,0 1-1,0-1 1,0 1-1,0-1 1,1 1-1,-1 0 1,0-1-1,0 1 1,1-1-1,-1 1 1,0-1-1,1 1 1,-1-1-1,0 1 1,1-1-1,-1 0 1,1 1-1,-1-1 1,1 1-1,-1-1 1,1 0-1,-1 0 1,1 1-1,-1-1 1,1 0-1,-1 0 1,1 1-1,0-1 1,-1 0-1,1 0 1,0 0-12,7 2 46,-4-1-33,-1 0 0,0 0 0,1 0 0,-1 0 0,0 1 0,0-1 0,0 1 0,0 0 0,2 1-13,-4-1-1,1 0 1,-1-1 0,0 1-1,0 0 1,0 0 0,0 0-1,-1 0 1,1 0 0,0 0-1,-1 0 1,0 0 0,1 1-1,-1-1 1,0 0 0,0 0-1,0 0 1,0 2 0,-1-1 39,1 1 0,0-1 0,-1 1 0,0-1 0,0 1 0,0-1-1,0 0 1,-1 1 0,1-1 0,-1 0 0,0 0 0,0 0 0,0 0 0,0-1 0,0 1 0,0 0 0,-3 1-39,-6 5-42,0 0 1,0-1 0,0-1-1,-1 0 42,-1 1-180,-10 2-656,18-10-4572,5-8 2699</inkml:trace>
  <inkml:trace contextRef="#ctx0" brushRef="#br0" timeOffset="7184.063">3941 455 6449,'0'0'2934,"0"0"-1152,0 0-820,0 0-492,0 0-87,0 0 68,-3 12-120,3-10-322,-3 11 26,0-1 0,0 0 0,-1 0 0,-1 0 0,0-1 0,0 1 0,-6 6-35,-67 100-36,78-117 8,-1-1 1,1 1-1,-1-1 0,1 1 0,-1 0 0,1-1 0,0 1 1,-1 0-1,1-1 0,0 1 0,0 0 0,-1 0 1,1-1-1,0 1 0,0 0 0,0 0 0,0-1 0,0 1 1,0 0-1,0 0 0,0-1 0,0 1 0,0 0 0,1-1 1,-1 1-1,0 0 0,0 0 0,1-1 0,-1 1 0,0 0 1,1-1-1,-1 1 0,1-1 0,-1 1 0,1 0 0,-1-1 1,1 1-1,-1-1 0,1 1 0,0-1 0,-1 0 0,1 1 1,0-1-1,-1 0 0,1 1 0,0-1 0,-1 0 0,1 0 1,0 1-1,0-1 28,38 8-90,-4-6 274,1-2 0,0 0 0,0-3 0,5-2-184,3 4-212,-28 1-6708,-16 0 929</inkml:trace>
  <inkml:trace contextRef="#ctx0" brushRef="#br0" timeOffset="7585.414">4163 455 8786,'0'0'1919,"0"0"-809,0 0-629,0 0-309,0 0-41,0 0 178,0 12 183,-1 18-255,-2 0 0,-1 0 1,-2-1-1,-5 19-237,-44 129 106,33-109-102,-41 115-285,61-177-1625,2-10-2108,1-4 2008,-1-8-2054</inkml:trace>
  <inkml:trace contextRef="#ctx0" brushRef="#br0" timeOffset="8546.781">4854 432 1168,'0'0'4060,"0"0"-2403,0 0-531,0 0 1,0 0 16,0 0-44,-16-4 1544,-25 12-1795,34-5-817,1-2 0,-1 1 0,0-1 0,0 0 0,-4 0-31,-222-1-4576,232 0 4618,0 1 0,0-1-1,-1 0 1,1 1-1,0-1 1,0 0 0,0 1-1,1 0 1,-1-1 0,0 1-1,0-1 1,0 1 0,0 0-1,0 0 1,1 0-1,-1-1 1,0 1 0,1 0-1,-1 0 1,1 0 0,-1 0-1,1 0 1,-1 0 0,1 0-1,0 0 1,-1 0-1,1 0 1,0 0 0,0 0-1,0 1 1,0-1 0,0 0-1,0 0 1,0 0-42,0 49 2662,1-32-2763,-1 9 232,1-13-111,0 0-1,-1 0 1,-1-1 0,0 1 0,-1 0 0,-1 0 0,0-1 0,-1 0 0,0 1-1,-2 1-19,-16 26 6,12-25 1,2 1 0,-1 1 0,2-1 0,-1 6-7,7-19 1,1-4-37,0 0 4,0 0-64,0 0-35,24-3 31,-3-1 194,1 1-1,0 0 1,0 2-1,21 1-93,-20 1 160,-21-1-164,-1 0 1,0 0-1,1 1 1,-1-1-1,1 1 0,-1-1 1,0 1-1,1-1 1,-1 1-1,0 0 1,0 0-1,0-1 0,0 1 1,1 0-1,-1 0 1,0 0-1,-1 0 1,1 1-1,0-1 0,0 0 1,0 0-1,-1 0 1,1 1-1,0-1 1,-1 0-1,1 1 0,-1-1 1,0 1-1,1-1 1,-1 0-1,0 1 1,0-1-1,0 1 4,1 10-2,0 0 0,-1 0 0,0-1 0,0 2 2,-1 2 86,1-8-103,0 0 0,0 0 0,0 0 0,-1 0 0,0-1 0,-1 1 0,1 0 0,-1-1 0,-1 1 0,1-1 0,-1 0 0,0 1 0,0-1 0,-1-1 0,0 1 0,0 0 0,0-1 0,-1 0 0,0 0 0,0 0-1,0-1 1,0 0 0,-1 0 0,0 0 0,0 0 17,-4 1-838,-1-1-1,1 0 1,-1-1-1,0 0 1,0 0-1,-1-2 1,1 1-1,-9-1 839,-1 0-4267</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8:40.946"/>
    </inkml:context>
    <inkml:brush xml:id="br0">
      <inkml:brushProperty name="width" value="0.05" units="cm"/>
      <inkml:brushProperty name="height" value="0.05" units="cm"/>
    </inkml:brush>
  </inkml:definitions>
  <inkml:trace contextRef="#ctx0" brushRef="#br0">7 225 4729,'0'0'1096,"0"0"-317,0 0-57,0 0 31,0 0-46,0 0 78,0 0 134,-4-1 1762,2 2-1631,4-1 478,185 50-779,9-18-413,-107-20-323,0 4 0,44 16-13,-106-28-30,-27-4-160,0 0-269,0 0-344,0 0-288,0 0-251,0 0-838,0 0-1904</inkml:trace>
  <inkml:trace contextRef="#ctx0" brushRef="#br0" timeOffset="701.553">181 483 288,'0'0'1460,"0"0"-54,0 0 77,0 0 11,0 0-33,0 0-194,-1-3-297,-6-11 675,7 14-948,0 0-160,0 0-98,0 0-62,7-1 4144,37-4-4055,148 3 212,-103 3-643,-64 1-37,-1 1 0,1 1 0,-1 1 1,0 1-1,0 1 0,0 1 0,-1 1 0,7 5 2,4-1-65,-5-4-475,-16-8-2597,-13 10-3589,0-5 770</inkml:trace>
  <inkml:trace contextRef="#ctx0" brushRef="#br0" timeOffset="1428.735">626 0 1856,'0'0'1950,"0"0"-462,0 0-18,0 0-68,0 0-226,0 0-209,0 4-135,0 9-78,0-9-41,0-4-78,0 0-158,0 0-106,0 0-10,0 0 30,15 4 511,8 13-500,-1-1 0,2 0-1,0-2 1,1-2 0,16 7-402,-3-1 70,-1 1-1,1 3-69,-6-1 6,-1 1 1,0 1-1,-2 2 0,13 15-6,-33-31 19,-1 0 0,0 0 1,-1 0-1,0 1 0,-1 0 0,0 1 0,0-1 1,-1 1-1,-1 0 0,0 1 0,0-1 0,-1 1 1,-1-1-1,0 1 0,0 0 0,-1 6-19,0 2 49,-1-13-36,0 0 0,0 0 0,0 0 0,-1 0 0,0 0 0,-1 1-13,1-6-1,0 1 0,0 0 0,0 0 0,-1-1 0,1 1 0,-1 0-1,0-1 1,0 0 0,0 1 0,0-1 0,0 0 0,0 0 0,-1 0 0,1 0 0,0-1 0,-1 1 1,-71 49-398,2 2 1,-33 36 397,91-74-1871,14-14 1731,0-1 1,0 0 0,1 1-1,-1-1 1,0 0 0,0 1 0,0-1-1,0 0 1,1 1 0,-1-1-1,0 0 1,0 0 0,0 1-1,1-1 1,-1 0 0,0 0-1,1 1 1,-1-1 0,0 0-1,0 0 1,1 0 0,-1 1-1,0-1 1,1 0 0,-1 0-1,1 0 1,-1 0 0,0 0 0,1 0-1,-1 0 1,0 0 0,1 0-1,-1 0 1,0 0 0,1 0-1,-1 0 1,0 0 0,1 0-1,-1 0 1,0 0 0,1-1-1,-1 1 1,0 0 139,16 0-4973</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8:49.128"/>
    </inkml:context>
    <inkml:brush xml:id="br0">
      <inkml:brushProperty name="width" value="0.05" units="cm"/>
      <inkml:brushProperty name="height" value="0.05" units="cm"/>
    </inkml:brush>
  </inkml:definitions>
  <inkml:trace contextRef="#ctx0" brushRef="#br0">1707 125 4281,'0'0'2636,"0"0"-798,0 0-554,0 0-350,0 0-212,0 0-78,-4 12 3159,2 48-3417,-3 0-1,-8 38-385,-30 120 322,37-187-351,-105 382 559,104-389-525,2 1 1,0-1 0,2 1-1,1 0 1,0 9-6,-3-8-2700,0-7-542,4-8-2761,1-23 2280</inkml:trace>
  <inkml:trace contextRef="#ctx0" brushRef="#br0" timeOffset="715.544">2122 532 3321,'0'0'1585,"0"0"-91,0 0-194,0 0-258,0 0-267,0 0-238,1-4-110,-1 2-389,1 0 0,-1 1 0,0-1 0,1 0 0,-1 1 0,1-1 0,0 1 0,-1-1 0,1 1-1,0-1 1,0 1 0,0-1 0,1 0-38,-2 2 102,0 0-1,0 0 27,0 0-9,0 0-37,1 8 104,0 0 0,-1-1 0,0 1 0,0 0 0,-1 0 0,0 0 0,-1-1 0,1 1-1,-4 7-185,-1 11 337,-4 24 167,-13 60 1085,-27 79-1589,44-176-77,4-14-421,4-25-1210,-1 9 415,-1-4-2289,0 11 820</inkml:trace>
  <inkml:trace contextRef="#ctx0" brushRef="#br0" timeOffset="1332.136">1948 553 5145,'0'0'1699,"0"0"-748,0 0-435,0 0-246,0 0-132,0 0-19,-26-4 1455,12-8-1426,14 12-108,0 0 1,-1 0 0,1 0 0,0 0 0,0-1 0,0 1 0,0 0-1,0 0 1,-1 0 0,1-1 0,0 1 0,0 0 0,0 0 0,0 0 0,0 0-1,0-1 1,0 1 0,0 0 0,0 0 0,0 0 0,0-1 0,0 1-1,0 0 1,0 0 0,0-1 0,0 1 0,0 0 0,0 0 0,0 0 0,0-1-1,0 1 1,0 0 0,0 0 0,0 0 0,1 0 0,-1-1 0,0 1-1,0 0 1,0 0 0,0 0 0,0 0 0,1-1 0,-1 1 0,0 0-1,0 0 1,0 0 0,0 0 0,1 0 0,-1 0 0,0 0 0,0 0 0,0 0-1,1 0 1,-1 0 0,0-1 0,0 1 0,0 0 0,1 0 0,-1 0-1,0 1 1,0-1 0,1 0 0,-1 0 0,0 0 0,0 0 0,0 0-1,1 0-39,21-1 458,-1-2 1,1 0-1,0-1 1,-1-2-1,8-2-459,43-10 402,-51 15-322,-1 1 0,1 1 0,0 1-1,16 3-79,20-1-126,-57-2-221,15 0-7237,-11 0 2598</inkml:trace>
  <inkml:trace contextRef="#ctx0" brushRef="#br0" timeOffset="1855.04">2379 933 6569,'0'0'1970,"0"0"-460,0 0-343,0 0-232,0 0-98,0 0-57,0 0-105,0 0-144,0 0-174,0 0-173,0 0-106,0 0-76,0 0-74,0 0-9,0 2 34,0 15 100,0-1 0,-1 0 1,-1 0-1,0 0 0,-2 0 0,1-1 0,-2 1 0,0-1 0,-1 0 0,-7 14-53,12-28-104,1-1-81,0 0-121,0 0-84,0 0-28,1-2 154,0 0 1,0 0-1,0 0 0,0 0 0,0 1 1,0-1-1,1 0 0,-1 0 0,0 1 1,1-1-1,0 0 264,5-6-1572,1-2-2213</inkml:trace>
  <inkml:trace contextRef="#ctx0" brushRef="#br0" timeOffset="3166.624">2020 254 128,'0'0'2285,"0"0"-417,0 0-318,0 0-202,0 0-105,0 0-86,-3 0 1456,4 0-178,10 1-2294,1 0 1,-1 1-1,0 1 0,5 1-141,20 5 206,145 21 475,-136-26-304,1-1-1,46-5-376,-19 1 69,-71 1-107,16-1 226,-16-1 59,-9-2-108,2 1-179,-1 0 0,1 0 0,0 0-1,0 0 1,0-1 0,0 0 0,1 0 0,0 0-1,-1-1 1,-1-2 40,-3-6-141,1 0 0,1 0 0,-4-9 141,-5-4-9,16 25 5,-1 0 1,0 0-1,0-1 1,0 1-1,0 0 0,0 0 1,0 0-1,0 0 1,-1 0-1,1 1 1,0-1-1,-1 0 0,1 1 1,0-1-1,-1 0 1,1 1-1,-1-1 4,1 1-149,1 0-97,0 0-62,-3 0-161,2 0-7519,1 0 2910</inkml:trace>
  <inkml:trace contextRef="#ctx0" brushRef="#br0" timeOffset="4068.319">2979 13 784,'0'0'2895,"0"0"-1141,0 0-675,0 0 16,0 0 31,0 0-86,-16-13 2633,12 25-3614,0-1 0,1 1 1,0 0-1,1 0 1,0 0-1,1 0 1,1 0-1,0 0 1,1 8-60,-2 20 58,-4 22 291,-2 1-1,-15 53-348,-39 120 297,-1 8 76,56-207-160,1 0 0,3 1 0,1 0-213,0-9 41,0 1 0,-2-1 0,-2 0 0,0 0 0,-5 12-41,-11 17 61,-3-2 1,-2 0-62,24-43 150,0-8-220,2-12-2061,0-15-1970,0 9-679</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9:29.095"/>
    </inkml:context>
    <inkml:brush xml:id="br0">
      <inkml:brushProperty name="width" value="0.05" units="cm"/>
      <inkml:brushProperty name="height" value="0.05" units="cm"/>
    </inkml:brush>
  </inkml:definitions>
  <inkml:trace contextRef="#ctx0" brushRef="#br0">312 35 1016,'0'0'1120,"0"0"-137,0 0-124,0 0-259,0 0-208,0-5-188,-4-18-122,2 16 605,-4 9 4623,1 5-1053,4-3-5439,-12 100 1631,10-74-418,0-1 0,-2 0 0,-1 0 0,-1-1 1,-9 23-32,12-38 226,1-4-1784,-10-7-3472,6-2-372</inkml:trace>
  <inkml:trace contextRef="#ctx0" brushRef="#br0" timeOffset="578.592">7 538 4721,'0'0'1130,"0"0"-229,0 0 121,0 0-89,0 0-170,0 0-124,-7 3 264,9-3 2992,39 1-3642,1-2 0,0-1 0,-1-3 0,1-1-1,22-8-252,-39 7-649,20-6 1787,26-4-1138,-31 12-2522,2 3-3890,-38 2 2407</inkml:trace>
  <inkml:trace contextRef="#ctx0" brushRef="#br0" timeOffset="1332.97">139 748 1112,'0'0'3978,"0"0"-2244,0 0-514,0 0-165,0 0-209,0 0-119,0 0-78,0 0-90,0 0-67,12 0 316,32-1-430,-27-1-365,0 2 1,1 0 0,-1 1-1,16 3-13,-31-4 2,0 1 0,0 0 0,-1 0 1,1 0-1,0 0 0,-1 0 0,1 1 0,-1-1 0,1 0 0,-1 1 0,1-1 0,-1 1 0,0 0 0,0-1 0,0 1 0,0 0 0,0-1 1,0 1-1,-1 0 0,1 0 0,0 0 0,-1 0 0,0 0 0,1 0 0,-1 0 0,0 0 0,0 1-2,1 8 123,0 1-1,-1 0 0,-1-1 1,0 3-123,0-10 17,-1 0 1,1 0 0,-1 1 0,0-1 0,0 0-1,0-1 1,0 1 0,-1 0 0,0-1 0,1 1-1,-1-1 1,0 0 0,-1 0 0,1 0 0,-1 0-1,-1 1-17,-12 8-35,-1-1 0,-15 9 35,-10-4-185,-12 5-96,52-20 273,1 1 0,-1-1 0,1 1 0,0-1 0,0 1 0,-1 0 0,1 0 1,0 0-1,1 0 0,-1 0 0,0 0 0,1 1 0,-1-1 0,1 1 0,-1-1 0,1 1 0,0 1 8,1-3 11,0-1-1,0 1 1,0 0-1,0 0 1,0 0 0,0-1-1,0 1 1,1 0 0,-1 0-1,0-1 1,1 1 0,-1 0-1,0-1 1,1 1-1,-1 0 1,1-1 0,-1 1-1,1-1 1,-1 1 0,1 0-1,0-1 1,-1 1-1,1-1 1,0 0 0,-1 1-1,1-1 1,0 0 0,-1 1-1,1-1 1,0 0 0,0 0-1,0 1 1,-1-1-1,1 0 1,0 0 0,0 0-1,-1 0 1,1 0 0,0 0-11,46 4 175,-27-3-80,45 4 18,-37-3-124,1 0 0,-1 2 0,0 1 0,0 1-1,-1 1 1,1 1 0,4 4 11,-31-11-79,1 0 1,0 0-1,0 0 1,0 0-1,-1 1 0,1-1 1,-1 0-1,1 1 0,-1-1 1,0 1-1,1 0 0,-1-1 1,0 1-1,0 0 1,0 0-1,0 0 0,0 0 1,-1 0-1,1 0 0,-1 0 1,1 0-1,-1 0 0,0 0 1,1 0-1,-1 0 0,0 0 1,0 0-1,-1 0 1,1 0-1,0 0 79,0 16-2362</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0:05.071"/>
    </inkml:context>
    <inkml:brush xml:id="br0">
      <inkml:brushProperty name="width" value="0.05" units="cm"/>
      <inkml:brushProperty name="height" value="0.05" units="cm"/>
    </inkml:brush>
  </inkml:definitions>
  <inkml:trace contextRef="#ctx0" brushRef="#br0">0 2246 1616,'0'0'2597,"0"0"-1082,0 0-320,0 0-130,0 0-283,0 0-137,4-3 69,2-1-270,1 1 0,0 0 1,0 0-1,0 0 0,0 0 0,1 1 1,-1 1-1,1-1 0,-1 1 0,1 0 1,0 1-445,30-1 857,29 2-857,-15 0 640,180-3 626,260 6-1101,-466-3-264,-1 1 0,0 1 0,0 1 0,0 1 0,-1 2 1,0 0-1,10 6 99,-25-9-364,-4-2-1736,-7-12 852,2 7 1332,-8-19-2488,-6 4-1879</inkml:trace>
  <inkml:trace contextRef="#ctx0" brushRef="#br0" timeOffset="601.463">453 2378 5193,'0'0'1256,"0"0"-191,0 0-76,0 0-111,0 0-53,0 0-17,0 0 2,0 0-63,0 0-117,0 0-60,0 0-11,0 0-12,0 0-23,12 0 495,47 3-527,-1 3 0,0 3 1,56 15-493,-39-7 288,70 5-288,-33-14 51,1-5-51,-104-3 1,-6 3 3,-2-3-37,-1 0-152,0 0-224,0 0-267,3 0-941,-3 0 1410,1 1-1,-1-1 1,1 0-1,0 0 1,-1 0-1,1 0 0,0 0 1,-1 0-1,1 0 1,-1-1-1,1 1 1,0 0-1,-1 0 1,1 0-1,-1-1 0,1 1 1,-1 0-1,1 0 1,-1-1-1,1 1 1,-1-1-1,1 1 0,-1 0 1,1-1-1,-1 1 1,1-1 207,0-11-5532</inkml:trace>
  <inkml:trace contextRef="#ctx0" brushRef="#br0" timeOffset="1102.952">1174 2001 5297,'0'0'1439,"0"0"-219,0 0-70,0 0-231,0 0-114,0 0 5,7 1-99,31 4 144,-20-3-482,0 1-1,1 0 1,-1 1-1,-1 1 1,1 0-1,-1 2 1,13 6-373,-14-4 119,0 2 1,-1 0-1,0 1 1,0 1-1,-1 0 0,-1 1 1,0 0-1,7 12-119,-12-15 29,-1 0 1,0 1-1,0 0 0,-1 1 1,-1-1-1,0 1 0,-1 0 1,0 1-1,-1-1 0,0 1 1,-1-1-1,0 5-29,-1-6 14,0 0 0,-1 0 1,-1 0-1,1 0 0,-2 0 0,0 0 1,0 0-1,-1-1 0,0 1 0,-1-1 0,-1 0 1,0 0-1,0 0 0,-1-1 0,-4 6-14,-120 139-630,130-154 533,-1-1 1,1 1 0,-1-1 0,1 1 0,-1-1 0,1 1 0,-1-1 0,1 1 0,0-1 0,-1 1 0,1 0 0,0-1-1,-1 1 1,1-1 0,0 1 0,0 0 0,0-1 0,0 1 0,0 0 0,0-1 0,0 1 0,0 0 0,0-1 0,0 1-1,0 0 1,0-1 0,0 1 96,15 1-4408,-11-2 4137,12 0-5294</inkml:trace>
  <inkml:trace contextRef="#ctx0" brushRef="#br0" timeOffset="1989.233">2782 2062 4545,'0'0'1648,"0"0"-377,0 0-264,0 0-359,0 0-222,0 0-57,0 0-265,1 0 0,-1 0 0,1 0 0,-1 1 0,0-1 1,1 0-1,-1 0 0,0 0 0,1 0 0,-1 1 0,0-1 0,1 0 0,-1 0 0,0 1 0,0-1 0,1 0 0,-1 0 0,0 1 0,0-1 0,0 0 1,1 1-1,-1-1 0,0 0 0,0 1 0,0-1 0,0 0 0,0 1 0,1-1 0,-1 1 0,0-1-104,2 38 938,1 0 0,8 28-938,3 38 313,-8-20-104,-3-1 0,-5 16-209,7-99-502,3 0-1223,-6-1-2812,-2-5 499</inkml:trace>
  <inkml:trace contextRef="#ctx0" brushRef="#br0" timeOffset="2589.556">2563 1936 1008,'0'0'4021,"0"0"-2275,0 0-694,0 0-284,0 0-272,0 0-188,0 0-112,0 0-20,0 0 104,0 0 74,0 0 90,0 0 172,0 0 44,0 0-110,0 0-172,24 0 192,0 1-377,-1 1 0,0 1 0,0 1 1,19 6-194,93 33 274,-15-4-254,-113-37-33,-5-2-38,-1 0-1,0 0 1,0 0 0,1 0 0,-1 0 0,0 0 0,1 1 0,-1-1-1,0 1 1,0-1 0,0 1 0,1-1 0,-1 1 0,0 0 0,0-1-1,0 1 1,0 0 0,0 0 0,0 0 0,0 0 0,0 0 0,-1 0-1,1 0 1,0 0 0,-1 0 0,1 0 0,0 0 0,-1 1 0,1-1-1,-1 0 1,0 0 0,1 1 0,-1-1 0,0 0 0,0 1 51,11-1-6118,-3-1 461</inkml:trace>
  <inkml:trace contextRef="#ctx0" brushRef="#br0" timeOffset="3005.899">3205 2415 4913,'0'0'1764,"0"0"-385,0 0-320,0 0-181,0 0 35,0 0-76,4 10 516,0 25-597,-1 0 0,-2 0 0,-2 11-756,1-8 22,0-37-53,0-1 0,0 1 1,0-1-1,0 1 0,0-1 0,0 1 1,0-1-1,0 1 0,0-1 0,0 1 0,0-1 1,0 1-1,0-1 0,0 1 0,1-1 1,-1 1-1,0-1 0,0 1 0,1-1 0,-1 1 1,0-1-1,1 0 0,-1 1 0,0-1 1,1 1-1,-1-1 0,1 0 0,-1 0 0,0 1 1,1-1-1,-1 0 0,1 0 0,-1 1 1,1-1-1,-1 0 0,1 0 0,-1 0 0,1 0 1,0 0 30,-1-21-2330,0-5-813,0 2-3786</inkml:trace>
  <inkml:trace contextRef="#ctx0" brushRef="#br0" timeOffset="4117.875">2661 1706 1944,'0'0'1107,"0"0"-425,0 0-273,0 0 125,0 0 261,0 0 39,-2 4-55,-1 0-281,-5 8-528,6 1 4859,5-10-4707,-1-1 0,1 0-1,-1 0 1,1-1 0,0 1-1,0 0 1,0-1 0,0 0-1,0 0 1,0 0 0,0 0-1,0 0 1,2 0-122,95 19 599,1-4 0,1-4-1,0-5 1,17-4-599,-66-3 216,-53 0-109,0 0 0,0 0-2,0 0 8,0 0 21,0 0 42,0 0 44,0 0 25,0-6-203,-1 0-1,0 0 1,0 0 0,-1 0-1,0 1 1,0-1-1,0 1 1,-1-1 0,1 1-1,-1 0 1,-1 0 0,-1-3-42,-10-11-541,0 0 1,-10-7 540,24 24-50,-1 0 1,0 0-1,0 1 1,0-1-1,0 1 1,0-1-1,0 1 1,0 0-1,0-1 1,0 1-1,-1 0 1,1 1-1,0-1 1,-1 0-1,1 1 1,-2-1 49,3 1-85,1 0 36,0 0 6,1-20-1271,0-1-39,-2 14-7263,4 11 4828</inkml:trace>
  <inkml:trace contextRef="#ctx0" brushRef="#br0" timeOffset="4821.919">3677 1644 4401,'0'0'2084,"0"0"-459,0 0-390,0 0-266,0 0-94,0 0-64,0 0-30,-7 35 2349,-5 223-950,1-15-2060,-1-57-115,5-62-24,-9 36 19,-17-21-427,33-132 587,-1-2-1883,1-3-5306,-3-2 1396</inkml:trace>
  <inkml:trace contextRef="#ctx0" brushRef="#br0" timeOffset="5977.576">2461 1536 1168,'0'0'1771,"0"0"-498,0 0-411,0 0-275,0 0-40,0 0 25,0 0 83,0 0-82,0 0-117,0 0-119,0 0-13,0 0 106,0 0 168,0 0 73,0 0-65,0 5 459,0-3-1008,1 10 169,-1 0 0,-1 0 0,0 0 0,-1 0 0,0 0 0,-4 11-226,-57 196 857,33-108-44,-5 3-813,-35 102 380,59-169-106,1 0 1,2 0-1,0 34-274,7-13 273,1-42-225,0 1 0,-2-1-1,-1-1 1,-6 25-48,7-49-2358,1-9 1150,1-14-617,0 20 1361,0-22-3612</inkml:trace>
  <inkml:trace contextRef="#ctx0" brushRef="#br0" timeOffset="7093.73">4122 2178 3441,'0'0'2144,"0"0"-251,0 0-216,0 0-262,0 0-281,0 0-275,16-8 360,14 5-769,0 0 1,1 2-1,18 2-450,-14 0 262,1-1 0,16-4-262,-37 4-26,8-3-1420,-22 3 1231,0 0 0,-1 0 0,1-1 0,0 1-1,-1-1 1,1 1 0,-1 0 0,1-1 0,0 1 0,-1-1-1,0 1 1,1-1 0,-1 0 0,1 1 0,-1-1 0,1 1 0,-1-1-1,0 0 1,0 1 0,1-1 0,-1 0 0,0 1 0,0-1-1,0 0 1,0 0 0,0 1 0,0-1 0,0 0 0,0 0 215,0-3-4065</inkml:trace>
  <inkml:trace contextRef="#ctx0" brushRef="#br0" timeOffset="7456.78">4209 2351 3849,'0'0'2608,"0"0"-1231,0 0-313,0 0-256,0 0-64,0 0-16,0 0-39,22 13-73,-6-13-176,6 0-8,12 0-152,0 0-152,4 0-128,0 0-120,-4 7-672,-4 10-393,-11-3-743,-12 3-2417</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0:33.616"/>
    </inkml:context>
    <inkml:brush xml:id="br0">
      <inkml:brushProperty name="width" value="0.05" units="cm"/>
      <inkml:brushProperty name="height" value="0.05" units="cm"/>
    </inkml:brush>
  </inkml:definitions>
  <inkml:trace contextRef="#ctx0" brushRef="#br0">1 433 3121,'0'0'1424,"0"0"-210,0 0-137,0 0-82,0 0-67,0 0-48,0 0 14,0 0-1,0 0-87,0 0-105,5 0 901,216 0 2337,295 0-4168,-422 8 79,-64-4-523,2-1 0,1-1 673,-32-2-479,-1 0-197,0 0-331,0 2-1716,0-1-1245,0-1-1015</inkml:trace>
  <inkml:trace contextRef="#ctx0" brushRef="#br0" timeOffset="732.944">412 555 3881,'0'0'1560,"0"0"-1,0 0-181,0 0-267,0 0-96,0 0-31,0-5-81,0-8-460,0 4 3992,31 9-3356,25 0-187,1 3 0,37 7-892,-17 1-8,0-3 0,44-3 8,-104-1-814,-15-3 587,0-1 0,1 1 0,-1 0 0,1-1 0,0 1 0,-1-1 0,1 0 0,-1 0 0,1 0 0,0 0 0,-1 0 0,1-1 0,-1 1 0,1-1 0,0 0 227,-1 0-329,0 0 1,0 0-1,-1-1 0,1 1 1,0-1-1,-1 1 1,1-1-1,-1 1 0,1-1 1,-1 0-1,0 0 1,0 0-1,0 0 329,7-11-4487</inkml:trace>
  <inkml:trace contextRef="#ctx0" brushRef="#br0" timeOffset="1756.984">861 1 3449,'0'0'2012,"0"0"-734,0 0-291,0 0-267,0 0-204,0 0 87,-4 0 149,2 0-623,0 0 0,0 0 0,0 0 0,1 0 0,-1 0 1,0 0-1,0 1 0,1-1 0,-1 1 0,0-1 0,0 1-129,2 0 650,0-1-36,0 0-105,0 0-55,0 0-55,0 0-132,2 25 356,2-15-399,1 0 1,1-1-1,0 1 1,0-1-1,1-1 1,0 1 0,3 1-225,57 56 1081,-49-52-1037,1 0-1,0-2 0,1 0 0,0-2 0,1 0 0,0-1 0,8 2-43,4 2 53,-20-6-54,0 1 0,0 0 1,-1 0-1,0 1 0,0 1 0,-1 0 0,4 5 1,9 8-3,32 23-104,-55-42 74,0 0 0,-1 0 0,0 0 0,1 0 0,-1 0 0,-1 0 0,1 0 0,-1 1 33,1 5 52,0-4-14,0-2-26,0-1 0,0 0-1,0 0 1,0 1 0,0-1 0,0 0-1,-1 0 1,0 1 0,0-1-1,0 0 1,0 0 0,0 0 0,0 0-1,-1 0 1,0 0 0,1 0 0,-3 2-12,-40 41 37,-3-2 1,-1-1 0,-7 1-38,-10 9-95,-29 34-217,93-86 136,1-1-51,0 0-102,0 0-138,0 0-98,0 0-131,19-7-1446,-1-3 200,-2-3-1781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9:32.933"/>
    </inkml:context>
    <inkml:brush xml:id="br0">
      <inkml:brushProperty name="width" value="0.05" units="cm"/>
      <inkml:brushProperty name="height" value="0.05" units="cm"/>
    </inkml:brush>
  </inkml:definitions>
  <inkml:trace contextRef="#ctx0" brushRef="#br0">3647 510 1224,'0'0'2434,"0"0"-1026,0 0-441,0 0-221,0 0-129,0 0-6,0-18 1108,1 13 2118,2 5-3832,-1 1 0,1 0 1,-1 0-1,0 0 0,1 0 1,-1 1-1,0-1 0,0 1 0,0-1 1,0 1-1,0 0 0,0-1 0,-1 1 1,1 0-1,0 0 0,-1 1-5,32 42 183,-23-31-146,58 101 282,-68-114-313,1-1-1,-1 1 1,0-1 0,1 1 0,-1-1 0,0 0 0,1 1-1,-1-1 1,1 1 0,-1-1 0,1 0 0,-1 0 0,1 1-1,-1-1 1,1 0 0,-1 0 0,1 1 0,-1-1 0,1 0-1,-1 0 1,1 0 0,-1 0 0,1 0 0,0 0 0,-1 0 0,1 0-1,-1 0 1,1 0 0,-1 0 0,1 0 0,-1 0 0,1-1-1,-1 1 1,1 0 0,-1 0 0,1-1 0,-1 1 0,1 0-1,-1-1 1,1 1 0,0-1-6,12-15 130,-13 16-114,11-18-3,-2 0 1,0 0-1,-1-1 0,-1 0 1,2-10-14,20-100-2,-22 89-326,3-1 1,1 1 0,11-26 327,-22 66 37,0-1 1,0 0-1,0 0 1,1 1-1,-1-1 1,0 0-1,1 1 1,-1-1-1,1 0 1,-1 1-1,1-1 1,-1 0-1,1 1 1,-1-1-1,1 1 1,0-1-1,-1 1 1,1 0-1,0-1 1,-1 1-1,1 0 1,0-1 0,-1 1-1,1 0 1,0 0-1,0-1 1,-1 1-1,1 0 1,0 0-1,0 0 1,0 0-1,-1 0 1,2 0-38,12-2 321,47-12-98,1 3 0,0 2 0,36 0-223,-10 6-27,6 3 27,-35 0-308,-58 0 180,-1 0-28,0 0-149,0 0-238,0 0-340,-9 0-2958,-5 0-433</inkml:trace>
  <inkml:trace contextRef="#ctx0" brushRef="#br0" timeOffset="1118.139">4104 330 2497,'0'0'1553,"0"0"-798,0 0-360,0 0-118,0 0 74,0 0 98,0 0 37,0 0 5,0 0-7,0 0 30,0 0 0,0 0-81,0 0-29,0 0 32,0 0 109,0 0-57,22 0 543,-11 1-914,0 0 1,0 1-1,0 0 1,-1 0-1,1 1 1,-1 1-1,0 0 1,3 1-118,-12-2 16,0 1 1,0-1-1,0 1 1,0-1-1,0 1 1,-1 0-1,0-1 0,1 1 1,-1-1-1,-1 1 1,1 0-1,0-1 1,-1 2-17,0 5 35,2-4-38,-1-1-1,0 1 1,0-1-1,-1 0 1,1 1-1,-1-1 1,0 1-1,-1-1 1,1 0-1,-1 0 1,0 0 0,-1 0-1,1 0 1,-1 0-1,0 0 1,0-1-1,0 0 1,-1 1-1,1-1 1,-2 0 3,-51 61-156,56-65 158,0 0 1,-1 0 0,1 0-1,0 0 1,0 0-1,0 1 1,0-1-1,0 0 1,0 0 0,-1 0-1,1 0 1,0 0-1,0 0 1,0 0-1,0 1 1,0-1 0,0 0-1,0 0 1,0 0-1,0 0 1,0 0-1,0 1 1,-1-1 0,1 0-1,0 0 1,0 0-1,0 0 1,0 1-1,0-1 1,0 0 0,0 0-1,1 0 1,-1 0-1,0 1 1,0-1-1,0 0 1,0 0 0,0 0-1,0 0 1,0 0-1,0 1 1,0-1-1,0 0 1,0 0 0,0 0-1,1 0 1,-1 0-1,0 0 1,0 0-1,0 0 1,0 1 0,0-1-1,0 0 1,1 0-3,13 3 76,23-3-7,-32 0-48,123 0-6,-128 1-260,1 0 0,-1 0 0,0-1 1,1 1-1,-1 0 0,0-1 0,1 1 0,-1 0 1,1-1-1,-1 1 0,1 0 0,0-1 0,-1 1 0,1-1 1,-1 1-1,1-1 0,0 1 0,-1-1 0,1 0 1,0 1-1,0-1 245,6 1-2950,-3-1-2106</inkml:trace>
  <inkml:trace contextRef="#ctx0" brushRef="#br0" timeOffset="2014.887">3790 864 1672,'0'0'1765,"0"0"-784,0 0-331,0 0-145,0 0-129,0 0 22,0 0 176,0 0 220,0 0 109,0 0-139,0 0-205,0 0-168,0 0-90,0 0-6,0 0 65,0 0 65,0 0 11,0 0-2,0 0-57,0 0-67,0 0-82,0 0-103,0 0-84,6 0 145,4 1-96,1 0 0,-1 1 1,0 0-1,0 1 0,1 0-90,1 1 85,0-1-1,1 0 1,-1-1-1,5 0-84,314 0 1172,-173-3-1182,-141 2-7,1 1 0,-1 0 0,1 2 0,-1 0 0,0 1 0,-1 1 0,7 3 17,52 15-201,-49-21-397,-24-3 473,0 0 1,1 0-1,-1 0 1,0 0 0,0 0-1,0 0 1,0 0-1,0 1 1,0-1 0,0 1-1,0 0 1,0 0-1,0-1 1,0 1 0,-1 0-1,1 1 1,0-1-1,-1 0 1,1 0 0,1 2 124,-2 1-470,0 1 0,-1-1 0,1 0 0,-1 1 0,0-1 0,0 1 0,-1-1 0,1 0 0,-1 1 0,0-1 1,-1 3 469,-10 9-2569,-3-5-2088</inkml:trace>
  <inkml:trace contextRef="#ctx0" brushRef="#br0" timeOffset="2777.368">4107 1196 4593,'0'0'1344,"0"0"-134,0 0-121,0 0-291,0 0-242,0 0-143,13 0 373,9-1-253,1-1 0,-1-1 0,12-4-533,-11 2 44,-1 1 0,1 2 0,13-1-44,-35 35 151,-1-25-82,0 0 0,-1 0 0,0-1 0,0 1 0,0 0 0,-1-1-1,0 1 1,-1-1 0,-2 5-69,-3 4 75,0-2 0,-1 1 0,-7 7-75,-23 20 69,30-33-76,1 0-1,0 1 0,0 0 1,1 1-1,-3 4 8,14-13 12,0 0 0,-1 0 0,1-1 1,0 0-1,0 0 0,0 0 0,0 0 0,3-1-12,38-4 33,1 2-1,33 2-32,-70 1-2,-5 0-15,-1 0 1,0 0-1,1 1 1,-1-1-1,0 1 1,0 0-1,1-1 1,-1 1-1,0 1 1,0-1-1,0 0 0,0 1 1,0 0-1,-1-1 1,1 1-1,0 0 1,-1 0-1,1 1 1,-1-1-1,1 1 17,-1 0-358,-1-1-1,1 1 1,-1 0-1,1-1 1,-1 1-1,0 0 1,0 0 0,0 0-1,-1 0 1,1 0-1,-1 0 1,0 0-1,1 0 1,-1 1 358,0 4-6838</inkml:trace>
  <inkml:trace contextRef="#ctx0" brushRef="#br0" timeOffset="4787.624">5217 31 3393,'0'0'1284,"0"0"-262,0 0-58,0 0-91,0 0-34,0 0-148,0-3-100,0-11-43,0 11-121,0 3-170,0 0-78,0 6 145,2 179 1058,0 27-254,-10 26-1128,-5-103 577,-4 67 41,-6 38-430,9-120 265,13-96-489,1-10-5631,0-14 1185</inkml:trace>
  <inkml:trace contextRef="#ctx0" brushRef="#br0" timeOffset="5518.906">5761 687 384,'0'0'576,"0"0"-340,0 0-168,0 0-38,0 0 107,0 0 339,2-10 400,8-31 222,-7 31 11,-3 10-7,0 0-132,0 0-256,0 0-171,0 0-115,0 0-85,0 0-48,0 0-5,0 0 53,0 0 88,0 0 48,0 0-118,0 12 89,0 50 452,2 3-452,-4-1 1,-2 1-1,-3-1 0,-4 11-450,14-151-5587,1 50 1957</inkml:trace>
  <inkml:trace contextRef="#ctx0" brushRef="#br0" timeOffset="6004.133">5493 612 5433,'0'0'1271,"0"0"-380,0 0-211,0 0-145,0 0-50,0 0-81,-1 0-351,1 0 0,0 0 0,0 0 0,0 0 0,0 0 0,0-1 0,0 1 0,0 0 0,0 0 0,-1 0 0,1 0 0,0 0 0,0-1 0,0 1 0,0 0 0,0 0 0,0 0 1,0 0-1,0-1 0,0 1 0,0 0 0,0 0 0,0 0 0,0 0 0,0-1 0,0 1 0,0 0 0,0 0 0,0 0 0,0 0 0,0 0 0,0-1 0,1 1 0,-1 0 0,0 0 0,0 0 0,0 0 0,0 0 0,0-1 0,0 1 0,0 0 0,1 0 0,-1 0 0,0 0 0,0 0 0,0 0 0,0 0 0,0 0 0,1 0 0,-1 0 0,0 0 0,0-1 0,0 1 0,0 0 0,0 0 0,1 0 0,-1 0 0,0 0 0,0 0-53,8 0 78,29 2 66,0-3 0,-1-1 0,1-2 0,-1-1 1,1-2-1,4-3-144,4-5-19,-29 8-147,1 1-1,0 1 1,0 0 0,0 2 0,1 0-1,12 0 167,-29 3-49,0 1 0,0 0-1,0 0 1,-1-1 0,1 1 0,0 0-1,-1 0 1,1 0 0,-1 0-1,1 0 1,-1 0 0,1 0-1,-1 0 1,1 0 0,-1 0 0,0 0-1,0 1 1,0-1 0,1 0-1,-1 0 1,0 0 0,0 0-1,-1 0 1,1 0 0,0 0 0,0 1-1,0-1 1,-1 0 49,-4 36-1478,-2-24-1030,-1-7-2414</inkml:trace>
  <inkml:trace contextRef="#ctx0" brushRef="#br0" timeOffset="6658.323">5874 1013 760,'0'0'5133,"0"0"-2860,0 0-1125,0 0-333,0 0 8,0 0 34,7-3-154,14-3-454,0 2 1,1 0-1,-1 1 1,1 1-1,18 0-249,-6 2-185,-33 28-74,-2-23 277,1 1 0,0-1 0,-1 0 0,0 1 0,-1-1 1,1 0-1,-1 0 0,0 0 0,0 0 0,0 0 0,-1 0 0,0-1 0,0 1 1,0-1-1,0 0 0,-1 0 0,1 0 0,-4 3-18,-3 3 35,-9 14 395,19-24-340,0 0 10,0 0 15,0 0-38,2 0-51,32 0 152,0-1 1,-1-3-1,0 0 0,3-3-178,2 0-52,-23 7-7857,-21 0 1067</inkml:trace>
  <inkml:trace contextRef="#ctx0" brushRef="#br0" timeOffset="7744.394">5545 293 832,'0'0'2619,"0"0"-1525,0 0-849,0 0-586,0 0-363,0 4-88,0-3 779,0 0 0,0-1 1,-1 1-1,1 0 0,0 0 0,0 0 1,-1 0-1,1-1 0,0 1 1,-1 0-1,1 0 0,-1-1 0,1 1 1,-1 0-1,1-1 0,-1 1 1,1 0-1,-1-1 0,0 1 0,1-1 1,-1 1-1,0-1 0,0 1 1,1-1-1,-1 0 13,-24 3 6827,20-3-4744,361 3 2143,-333-2-4208,0 2 0,-1 0-1,1 2 1,6 2-18,-7-2-158,1 0-1,0-1 1,0-2 0,7 0 158,7-2-627,-36 0 727,-1 0 136,0 0 124,-20 0 107,12 0-464,0-1 1,0 0-1,0-1 1,1 0-1,-1 0 1,1 0-1,-1-1 1,-3-2-4,-60-34-98,36 19-75,25 15 93,0 0 1,1-1-1,0 0 1,0 0-1,1-1 1,0 0-1,0-1 0,0 0 1,1 0-1,1 0 1,-1-1-1,1 0 1,1-1-1,-1 1 0,1-2 80,4 7-17,1 4-82,0 0-113,0 0-121,13 17-810,30 12-1655,-27-21-203</inkml:trace>
  <inkml:trace contextRef="#ctx0" brushRef="#br0" timeOffset="8545.865">6587 1 672,'0'0'4801,"0"0"-2578,0 0-854,0 0-186,0 0-202,0 0-219,0 0-205,0 0-133,0 0-73,0 9 28,2 253 1550,-4 288-1251,-12-390-595,2-48-41,10-67-194,0 25-7767,2-69 6891,0-1 8,0-1-230,0-5-782</inkml:trace>
  <inkml:trace contextRef="#ctx0" brushRef="#br0" timeOffset="47536.646">2862 3737 2529,'0'0'1723,"0"0"-541,0 0-428,0 0-203,0 0-76,0 0 23,0 0-36,0 0-55,0 0-5,0 0-3,0 0 26,0 0 53,0 0-22,0 0-49,0 0 9,0 0-65,0 0-91,0 0-71,0 0-61,0 0-89,0 0 1,0 0-18,0 0 24,6-1 267,3-3-140,-1 0 0,1 0 0,-1-1 1,-1 0-1,8-5-173,20-14 153,-29 21-150,49-22 15,-51 23-34,0 1-1,0 0 0,1 0 0,-1 1 0,0-1 0,0 1 1,0 0-1,0 0 0,1 1 0,-1-1 0,0 1 0,0 0 1,3 1 16,-4-1-13,0 1 0,0 0 0,-1 1 1,1-1-1,0 0 0,-1 1 0,1-1 1,-1 1-1,0 0 0,0 0 0,0 0 0,0 0 1,-1 0-1,1 0 0,-1 0 0,0 1 1,0-1-1,0 1 13,4 10 27,-1 1-1,-1-1 1,1 11-27,-1-4 109,-2 0-1,0 0 1,-2 12-109,0-24 56,0 0 0,0-1 1,0 1-1,-2 0 0,1-1 0,-1 0 1,0 0-1,0 0 0,-5 7-56,-14 21 118,-43 65 207,54-86-208,-1 0 1,0-1-1,0-1 0,-2 0 1,-3 3-118,-20 4 116,31-18-123,1 1 0,-1-1 1,1 1-1,0 0 1,0 1-1,-1 0 7,5-3-15,1-1 1,0 0-36,0 0-35,0 0 6,0 0 27,0 0 30,0 0-14,0 0 8,23 0-23,-11 0 58,-2-1-2,-1 1 0,1 0 1,0 1-1,-1 0 0,0 0 0,1 1 0,-1 0 0,0 1 0,0 0 1,5 3-6,-6-3 5,0 0 0,0-1 1,0 1-1,0-1 0,1-1 1,0 1-6,27 5-2294,-28 0-2917,-7-4-1249</inkml:trace>
  <inkml:trace contextRef="#ctx0" brushRef="#br0" timeOffset="48501.672">3451 3615 392,'0'0'2567,"0"0"-818,0 0-285,0 0-158,0 0-189,0 0-245,0 0-198,0 0-141,0 0 6,0 0 5,0 0-70,0 0-106,0 0-71,0 0-32,0 0-43,0 0-37,0-28-542,11-22 393,-20 55-13,-1 6 78,1 0 1,0 0-1,0 1 1,1 0-1,1 0 1,0 1-1,1 0 1,0 0-1,1 1 1,-2 7-102,-8 29 344,3 2 1,0 10-345,5-10 213,2 0 1,3 0 0,3 23-214,0-20 176,0-41-128,1 1-1,1 0 1,0-1-1,1 1 1,0-1-1,1 0 1,1-1-1,0 1 1,1-1-1,1 0 1,0-1-1,0 0 1,1 0-1,1 0 1,0-1-48,-9-10-40,0 1 1,1 0-1,-1-1 1,0 1 0,1-1-1,-1 1 1,1-1 0,0 0-1,-1 1 1,1-1 0,0 0-1,0 0 1,0 0 0,0-1-1,0 1 1,0 0-1,0-1 1,0 1 0,0-1-1,0 0 1,0 1 0,0-1-1,0 0 1,0 0 0,0-1-1,0 1 40,1-1-127,-1 0-1,0-1 1,0 1-1,0-1 1,0 0-1,0 1 1,-1-1-1,1 0 1,0 0 0,-1 0-1,1 0 1,-1 0-1,0-1 1,0 1-1,0 0 1,0-1-1,0 1 1,0 0-1,0-1 1,-1 0 127,7-23-2486,-6 5-1574</inkml:trace>
  <inkml:trace contextRef="#ctx0" brushRef="#br0" timeOffset="49975.015">4228 3666 592,'0'0'5305,"0"0"-3084,0 0-993,0 0-322,0 0-304,0 0-190,46 0 1330,-42 2-1720,-1-1 0,0 1-1,1-1 1,-1 1 0,0 0 0,0 0 0,0 0-1,-1 1 1,1-1 0,0 1 0,-1 0 0,1 1-22,32 39 129,-30-36-70,1 2-16,19 20 272,-24-28-303,0 0 0,1 0 0,-1-1 0,0 1 0,1 0 0,-1-1-1,0 1 1,1-1 0,-1 1 0,1-1 0,-1 0 0,0 0 0,1 1 0,-1-1 0,1 0 0,-1 0-1,1 0 1,-1-1 0,1 1 0,-1 0 0,1-1 0,-1 1 0,0 0 0,1-1 0,0 0-12,0 0 15,-1 0 0,1-1 1,0 1-1,-1-1 1,1 1-1,-1-1 0,1 0 1,-1 0-1,0 1 0,0-1 1,0 0-1,0 0 0,0 0 1,0 0-1,0-1 1,-1 1-1,1 0 0,-1 0 1,1 0-1,-1-2-15,3-47 85,-3 45-85,-4-123-22,5 127 25,-1 0-1,1 0 0,0 0 1,-1 0-1,1 0 0,0 0 0,0 1 1,0-1-1,0 0 0,1 1 1,-1-1-1,0 1 0,1-1 0,-1 1 1,1 0-1,-1 0 0,1-1 1,0 1-1,1 0-2,41-23 111,-33 18-98,3-1-3,0-1-1,1 2 1,0 0-1,0 0 1,1 2-1,-1 0 1,1 1-1,0 0 1,0 1-1,0 1 0,1 1-9,88 0-1672,-105 0 593,0 7-2434,0 3 558</inkml:trace>
  <inkml:trace contextRef="#ctx0" brushRef="#br0" timeOffset="50690.873">4549 3686 4657,'0'0'1863,"0"0"-836,0 0-348,0 0-120,0 0 10,0 0 50,0 0 48,0 0-1,6 0 683,112-3-506,-117 3-1009,-1 15-90,-1-10 278,0 0 0,0 1-1,0-1 1,-1 0 0,0 1-1,0-1 1,0 0 0,-1 0 0,1-1-1,-1 1 1,0 0 0,-1-1-1,1 0 1,-2 1-22,-12 14-71,-1-1 0,-9 7 71,22-20-29,5-5-13,0 0 46,0 0 36,0 0-12,0 0 40,0 0 7,0 0-33,0 0-58,37 9-85,-3-4 230,-1-1 1,19-2-130,-1-1-4557,-51-1 1885</inkml:trace>
  <inkml:trace contextRef="#ctx0" brushRef="#br0" timeOffset="51377.803">3979 4070 3513,'0'0'3515,"0"0"-1893,0 0-581,0 0-239,0 0-195,0 0-62,6 0-122,10 0 9,0-1 1,0-1-1,0-1 0,-1 0 1,3-1-433,34-9 364,-1 3 0,2 2 0,-1 2 0,1 2 0,40 4-364,-44-3-101,-1-2-1,0-2 0,43-12 102,-44 8-246,0 2-1,1 2 1,45 0 246,10 7-704,-58 0-8869,-45 0 7469</inkml:trace>
  <inkml:trace contextRef="#ctx0" brushRef="#br0" timeOffset="52083.97">4266 4301 5697,'0'0'1767,"0"0"-648,0 0-295,0 0-39,0 0-8,0 0-145,16-3-230,133-35 973,-131 35-1207,0 0 0,-1 1 0,1 0 1,0 2-1,9 0-168,-10 0-77,-16 2 41,-1 1 0,1-1 1,0 1-1,0-1 0,-1 1 1,1-1-1,-1 0 0,0 1 1,0 0-1,0-1 1,0 1-1,0-1 0,-1 1 1,1-1-1,-1 2 36,-3 2-49,1-1 0,-1 0 1,0 0-1,0-1 0,0 1 0,-1-1 0,0 0 1,0 0-1,0 0 0,0-1 0,-5 3 49,-10 7-193,-4 4 24,16-12 160,1 0 0,-1 0 0,1 0 0,1 1 0,-1 0 0,1 0 0,0 1 0,-1 1 9,7-7 19,-1-1 0,1 1 1,-1 0-1,1-1 0,0 1 0,-1 0 1,1 0-1,0-1 0,0 1 0,0 0 0,-1 0 1,1 0-1,0-1 0,0 1 0,0 0 0,0 0 1,0-1-1,1 1 0,-1 0 0,0 0 1,0 0-1,0-1 0,1 1 0,-1 0 0,0-1 1,1 1-1,-1 0-19,1 0 20,0 0 1,1 0-1,-1 0 1,0 0 0,0 0-1,1 0 1,-1-1-1,1 1 1,-1 0-1,0-1 1,1 1-1,-1-1 1,2 1-21,7 0 54,0 0 0,0 0 0,1 0 0,2-2-54,-7 1 46,245 0-1419,-250 0 1306,-1 0 0,1 0 0,-1 0 0,1 0 1,-1 0-1,0 0 0,1 1 0,-1-1 0,1 0 1,-1 0-1,1 0 0,-1 0 0,0 1 0,1-1 1,-1 0-1,0 0 0,1 1 0,-1-1 0,0 0 1,1 1-1,-1-1 0,0 0 0,1 1 0,-1-1 1,0 0-1,0 1 0,0-1 0,1 1 0,-1-1 1,0 1-1,0-1 0,0 0 0,0 1 0,0-1 1,0 1 66,1 0-318,-1 2-2047</inkml:trace>
  <inkml:trace contextRef="#ctx0" brushRef="#br0" timeOffset="53190.066">5157 3482 1672,'0'0'586,"0"0"-361,0 0-74,-3-3 270,1 1-261,-8-9 756,-1 7 3225,10 4-3250,1 0-123,0 0-54,0 0-49,0 0-91,0 0-67,0 0-102,0 0-72,0 0 5,0 0-14,2 8 493,16 22 63,2-2-1,3 3-879,-3-5 359,-1 1 0,11 23-359,-5-2 88,17 47-88,-36-77-12,-1 0-1,0 0 1,-1 1 0,-1 0 0,0-1 0,-2 1 0,0 4 12,-1 9-9,1-17 8,0-1 0,-1 0 0,-1 1 0,0-1 0,-1 0 0,-1 1 0,0-1 0,-1 0 0,0-1 0,-1 1 0,-1 0 1,-19 30-13,-1-2 0,-2-1 0,-13 14 13,39-53-16,-2 3-65,0 0 0,0 0 1,0 0-1,0 1 0,1-1 1,0 1-1,0 0 0,1 0 1,-1 0-1,1 2 81,-13 31-3479,7-31 1394,4-7-2568,1-1 600</inkml:trace>
  <inkml:trace contextRef="#ctx0" brushRef="#br0" timeOffset="54811.698">5712 3340 288,'0'0'2745,"0"0"-1646,0 0-847,0 0-204,0 0 13,4-13 84,14-37 215,-12 31 7271,-6 24-6910,-2 5-799,1 16 252,-2-1 0,-5 24-174,-3 34 390,8-34-35,0 10 259,-2-1 0,-3 0 0,-14 54-614,13-76 241,1 0 0,2 1 0,2-1 0,2 2 0,1 18-241,0-44 29,-1-1-1,0 1 1,0 0 0,-1 0 0,0-1 0,-1 1 0,-1-1-1,0 2-28,2-5-398,2 1 0,-1-1 0,1 0-1,1 1 1,-1 0 0,1-1-1,1 1 1,1 7 398,-1 12-969,0-13 725,-1-12 183,1 0 0,-1-1 0,0 1 0,0 0 0,0 0 0,0 0 0,-1 0 0,1 0-1,-1 0 1,1-1 0,-1 1 0,0 0 0,0 0 0,0-1 0,-1 1 0,1-1 0,-1 1-1,1-1 1,-1 1 0,0-1 61,1-2 112,1 0-4,0 0-60,0 0-104,0 0-1,0 0 5,0 0 28,-3 0-126,-6 0-123,6-3-2828,3-28-807,0 15 960</inkml:trace>
  <inkml:trace contextRef="#ctx0" brushRef="#br0" timeOffset="55671.467">6187 3730 4689,'0'0'1536,"0"0"-98,0 0-246,0 0-449,0 0-306,0 0-86,0 0-49,0 0-41,0 0 47,0 0 64,0 0-12,0 0-50,0 0-120,-1 19 104,-28 105-105,19-34-119,9-51-2547,1-39 2383,0 0 1,0 0-1,0 1 1,0-1-1,0 0 1,0 0-1,0 1 1,1-1-1,-1 0 0,0 0 1,0 1-1,0-1 1,1 0-1,-1 0 1,0 0-1,0 0 1,0 1-1,1-1 1,-1 0-1,0 0 0,0 0 1,1 0-1,-1 0 1,0 0-1,1 0 1,-1 0-1,0 0 1,0 0-1,1 0 1,-1 0-1,0 0 0,0 0 1,1 0-1,-1 0 1,0 0-1,1 0 1,-1 0-1,0 0 1,0 0-1,1 0 0,-1 0 1,0 0-1,0-1 1,0 1-1,1 0 1,-1 0-1,0 0 1,0 0-1,1-1 1,-1 1-1,0 0 0,0 0 1,0-1-1,0 1 1,1 0 93,5-14-3011</inkml:trace>
  <inkml:trace contextRef="#ctx0" brushRef="#br0" timeOffset="56272.895">6040 3652 2681,'0'0'4867,"0"0"-2762,0 0-945,0 0-304,0 0-214,0 0-102,7-23 596,-4 22-1155,0-1 0,1 1 0,-1 0 0,1 0 0,-1 0 0,1 0 0,-1 1 0,1-1 0,0 1-1,-1 0 1,1 0 0,-1 0 0,1 1 0,0-1 19,8 1 68,176 12 191,-155-7-1079,-13 1-2962,-17-6 481,-2-1-2843</inkml:trace>
  <inkml:trace contextRef="#ctx0" brushRef="#br0" timeOffset="57054.696">6380 4016 128,'0'0'4066,"0"0"-2252,0 0-671,0 0-231,0 0-236,0 0-148,9-1-78,21-5-150,-15 3 67,1 0-1,0 0 0,0 2 0,0 0 0,0 1 1,16 1-367,-31 0-8,-1-1 1,1 1 0,0 0-1,0-1 1,0 1 0,-1 0 0,1 0-1,0-1 1,-1 1 0,1 0-1,0 0 1,-1 0 0,1 0 0,-1 0-1,0 0 1,1 0 0,-1 0 0,0 0-1,0 0 1,1 0 0,-1 0-1,0 0 1,0 0 0,0 0 0,0 1 7,-1 34-30,1-25 96,0-8-72,0 1 0,0 0-1,0 0 1,-1 0 0,1 0-1,-1 0 1,0 0 0,0-1-1,-1 1 1,1 0 0,-1-1-1,1 1 1,-1-1 0,-1 1 6,-1 1-93,-1-1 1,1 1-1,-1-1 1,0 0-1,-1 0 1,1-1-1,-6 4 93,5-4-46,1 0 41,0 0 1,0 0-1,0 0 0,0 1 0,0-1 0,1 1 1,0 1-1,-1-1 0,2 0 0,-1 1 0,0 1 5,3-5 18,1-1 28,0 0-7,0 0 58,0 0 43,0 0-11,0 0-37,30 0 242,4 0-654,36 0 1275,-23 0-7743,-43 0 2636</inkml:trace>
  <inkml:trace contextRef="#ctx0" brushRef="#br0" timeOffset="58387.458">5942 3326 888,'0'0'2255,"0"0"-778,0 0-350,0 0-110,0 0-67,0 0-23,-4 27 3702,5-26-4550,-1 0-1,1 0 1,0 0 0,0 0 0,0 0 0,0-1 0,0 1 0,0 0 0,0-1 0,0 1 0,0-1 0,0 1 0,0-1 0,0 1 0,0-1 0,0 0 0,0 0 0,0 1 0,1-1 0,-1 0-79,34 7 545,-26-5-432,61 14 264,-38-8-309,1-1 0,0-1 1,0-2-1,14-1-68,138 0-240,-185-3 158,-34-60-348,8 35 259,16-4-103,9 18-7338,1 11 4457</inkml:trace>
  <inkml:trace contextRef="#ctx0" brushRef="#br0" timeOffset="59398.188">7017 3150 4809,'0'0'1304,"0"0"-217,0 0-207,0 0-269,0 0-105,0 0 48,0 0 123,5 21 2439,5 27-2289,-2 1-1,-2 0 1,-2 1-1,-3 15-826,-1 881 2110,0-945-2230,0-1-64,0 0-67,0 0-34,0 0-5,1 0 95,0 0 0,0 0 0,0 0 0,0 0 0,0 0 0,0 0 0,0-1 0,-1 1 0,1 0 0,0 0 0,0-1 0,0 1 0,0-1 0,-1 1 0,1-1 0,0 1 0,0-1 0,-1 1 0,1-1 0,-1 0 0,1 1 0,0-1 195,3-14-3543,0 1-4334</inkml:trace>
  <inkml:trace contextRef="#ctx0" brushRef="#br0" timeOffset="63789.59">31 5144 2713,'0'0'1012,"0"0"-80,0 0 96,0 0 42,0 0 71,0 0-131,9-9 177,-7 9 4613,-23 444-3519,2-103-2018,18 35 930,1-373-1236,1 18 161,0-20-139,-1 0-1,0-1 1,0 1-1,0-1 0,0 1 1,1-1-1,-1 1 1,0-1-1,0 1 1,1-1-1,-1 1 0,0-1 1,1 1-1,-1-1 1,0 1-1,1-1 0,-1 0 1,1 1-1,-1-1 1,1 0-1,-1 1 1,1-1-1,-1 0 0,1 0 1,-1 1-1,1-1 1,0 0-1,-1 0 1,1 0-1,-1 0 0,1 0 1,-1 0 21,1 0-158,5-5-3569,11-23-1222,-10 14-271</inkml:trace>
  <inkml:trace contextRef="#ctx0" brushRef="#br0" timeOffset="64353.27">582 5466 1120,'0'0'2767,"0"0"-1147,0 0-388,0 0-99,0 0-108,0 0-124,6-5-49,17-15-52,-23 19-759,0 1 0,1 0 0,-1 0 0,0-1-1,0 1 1,0 0 0,0 0 0,1 0 0,-1-1-1,0 1 1,0 0 0,0 0 0,1 0 0,-1-1-1,0 1 1,0 0 0,1 0 0,-1 0-1,0 0 1,1 0 0,-1 0 0,0 0 0,0 0-1,1 0 1,-1 0 0,0 0 0,1 0 0,-1 0-1,0 0 1,0 0 0,1 0 0,-1 0 0,0 0-1,1 0 1,-1 0 0,0 0 0,0 0-1,1 0 1,-1 1 0,0-1 0,0 0 0,1 0-1,-1 0 1,0 1 0,0-1 0,0 0 0,1 0-1,-1 0 1,0 1 0,0-1 0,0 0 0,0 0-1,1 1 1,-1-1 0,0 0 0,0 1 0,0-1-1,0 0 1,0 0 0,0 1 0,0-1-41,0 21 0,0-17 309,1 86 993,1-18-230,-7 56-1072,1-97 232,-2 0 0,-7 19-232,-4 24 99,13-189-9828,4 95 4209</inkml:trace>
  <inkml:trace contextRef="#ctx0" brushRef="#br0" timeOffset="64803.45">326 5429 4929,'0'0'2807,"0"0"-1026,0 0-545,0 0-312,0 0-180,0 0-209,16-9-196,-3 2-257,3-2 99,1 0 0,0 2 0,0-1 0,1 2 0,14-3-181,65-9 972,2 5 0,25 2-972,92 5-4069,-215 15-1969,-1-1 1287</inkml:trace>
  <inkml:trace contextRef="#ctx0" brushRef="#br0" timeOffset="65251.638">990 5816 4961,'0'0'2901,"0"0"-852,0 0-542,0 0-441,0 0-339,0 0-226,0 7-63,-11 291 1789,11-279-1859,0-13-1030,-1-12-3132,1-12 1396,0-3-2132</inkml:trace>
  <inkml:trace contextRef="#ctx0" brushRef="#br0" timeOffset="66459.235">363 5113 1568,'0'0'1863,"0"0"-437,0 0-52,0 0-9,0 0-90,0 0-179,19 0 1421,113-2 1001,-20 0-2931,55 7-587,-84 5 21,-45-4-16,1-2 0,13-1-5,171-3-239,-221-1 246,0 1 0,-1 0 0,1-1 0,-1 0 0,1 1 1,-1-1-1,1 0 0,-1 0 0,1 0 0,-1 0 0,0 0 0,1 0 0,-1 0 0,0 0 1,0 0-1,0-1 0,0 1 0,0 0 0,0-1 0,0 1 0,0-2-7,0 2 17,-1 1 0,0-1-1,1 0 1,-1 0 0,0 0-1,0 1 1,1-1 0,-1 0 0,0 0-1,0 0 1,0 0 0,0 0-1,0 1 1,0-1 0,0 0-1,0 0 1,-1 0 0,1 0 0,0 0-1,0 1 1,-1-1 0,1 0-1,0 0 1,-1 1 0,1-1-1,-1 0 1,1 0 0,-1 1 0,1-1-1,-1 1 1,0-1 0,1 0-1,-1 1 1,0-1 0,0 1-1,1 0 1,-2-1-17,-34-15 95,22 11-64,-69-43-319,54 30-346,-1 1 0,-6-2 634,26 16-1102,16 7-2291,9 9 748,0 4-1436</inkml:trace>
  <inkml:trace contextRef="#ctx0" brushRef="#br0" timeOffset="67274.231">1545 4923 4705,'0'0'2016,"0"0"-457,0 0-296,0 0-153,0 0-75,0 0-139,0 0-787,0 0 1,0-1-1,1 1 0,-1 0 0,0 0 0,0 0 1,0 0-1,1 0 0,-1 0 0,0 0 1,0 0-1,1 0 0,-1 0 0,0 0 1,0 0-1,1 0 0,-1 0 0,0 0 1,0 0-1,1 1 0,-1-1 0,0 0 1,0 0-1,0 0 0,1 0 0,-1 0 1,0 0-1,0 1 0,0-1 0,0 0 1,1 0-1,-1 0 0,0 1 0,0-1 1,0 0-110,0 849 2104,0-511-7113,0-349 1754,0 1-3280</inkml:trace>
  <inkml:trace contextRef="#ctx0" brushRef="#br0" timeOffset="67759.965">1964 5436 6481,'0'0'1966,"0"0"-590,0 0-326,0 0-250,0 0-121,0 0-40,19 0 697,9 1-591,-1 2 0,17 3-745,29 3 827,-55-8-931,-12-1-30,0 0 1,0 0-1,0 1 0,0 0 0,0 0 0,0 1 0,2 0 134,-8-2-125,1 1-1,-1-1 0,1 1 1,-1 0-1,1-1 0,-1 1 1,1-1-1,-1 1 0,0 0 1,1 0-1,-1-1 0,0 1 1,0 0-1,1-1 0,-1 1 1,0 0-1,0 0 0,0-1 1,0 1-1,0 0 0,0 0 1,0 0-1,0-1 0,0 1 1,-1 0-1,1 0 126,0 4-1488,0 8-2807</inkml:trace>
  <inkml:trace contextRef="#ctx0" brushRef="#br0" timeOffset="68124.515">1952 5701 4905,'0'0'4865,"0"0"-2872,0 0-329,0 0-264,0 0-376,0 0-287,0 0-337,42-4-280,-23 1-120,0 3-8,-1 0-264,1 0-313,0 0-607,-4 0-856,-3 3-3978</inkml:trace>
  <inkml:trace contextRef="#ctx0" brushRef="#br0" timeOffset="69963.166">3443 5582 3265,'0'0'4563,"0"0"-2590,0 0-870,0 0-387,0 0-408,0 0-167,0 7 51,1 6-80,1 0 1,0-1-1,1 1 0,0-1 0,1 1 0,0-1 0,1 1-112,7 14 369,1 0-1,14 22-368,-25-45 8,1-1 1,-1 1-1,1-1 1,0 0-1,0 0 1,0 0-1,0 0 1,0 0-1,1-1 1,-1 1-1,1-1 1,0 0-1,-1 0 1,1-1-1,0 1 1,4 1-9,-5-3 3,0 0 0,-1 1-1,1-1 1,-1 0 0,1-1 0,0 1 0,-1 0 0,1-1 0,0 1 0,-1-1 0,1 0 0,-1 0 0,1 0 0,-1 0-1,0 0 1,1 0 0,-1-1 0,0 1 0,0-1 0,0 0 0,0 1 0,0-1 0,0 0 0,-1 0 0,1 0-1,-1-1 1,1 1 0,0-2-3,11-19 40,-1 0-1,0-1 1,-2-1 0,-1 0-1,-1-1 1,-1 1-1,-2-1 1,3-25-40,0-33 126,-3-1 1,-5-14-127,0 87 6,1 0 0,-1 0-1,2 0 1,0 0 0,0 0 0,1 0 0,2-2-6,-2 12 68,1 1 0,-1 0-1,1 0 1,0 1 0,-1-1-1,1 1 1,0 0 0,0 0-1,-1 0 1,1 0 0,0 1-1,0-1-67,6 1 179,26-3-3,-1-2 0,0-1 0,24-7-176,-16 2-2,0 3 0,7 1 2,-13 3 17,-20 1-8,1 0 1,-1 1-1,1 1 0,-1 0 1,1 1-1,-1 2 1,1-1-1,-1 2-9,-12-2-12,-1 0 1,1 0-1,-1 0 0,0 0 1,0 1-1,0 0 0,0 0 1,-1 0-1,1 0 0,-1 0 1,0 1-1,1 0 12,0-3-605,0-1-1,0 1 1,0-1 0,0 0-1,1 0 1,-1 0 0,0 0-1,0-1 606,0 1-658,19 0-4355,-15 0 441</inkml:trace>
  <inkml:trace contextRef="#ctx0" brushRef="#br0" timeOffset="70598.307">3938 5490 5825,'0'0'2157,"0"0"-842,0 0-346,0 0-195,0 0-81,0 0-1,10-2-20,3-1-496,-1 0 0,0-1 0,0-1 0,0 1 0,-1-2-1,9-4-175,-9 2 42,0 1 0,1 1 0,0 0 0,0 1 0,1 0 0,0 1 0,0 0 0,0 1 0,0 0 0,0 1 0,12 0-42,-23 2-3,-1 0-1,0 0 1,1 1 0,-1-1 0,0 0-1,1 1 1,-1-1 0,0 0 0,1 1-1,-1 0 1,0-1 0,0 1 0,1 0-1,-1-1 1,0 1 0,0 0 0,0 0-1,0 0 1,0 0 0,0 0 0,0 0-1,-1 0 1,1 1 3,1 1 11,0 0 1,-1 1-1,1-1 1,-1 1-1,0-1 1,0 1-1,-1 0 1,1-1-1,0 2-11,0 12 62,-1 0 1,-1 0-1,-1 14-62,1-28-7,0 5-10,-1-1-1,0 0 1,-1 1 0,0-1 0,0 0-1,-1 0 1,1-1 0,-1 1 0,-1-1-1,1 0 1,-1 0 0,0 0 0,-1-1-1,-1 2 18,-20 17-19,0-1-1,-17 9 20,28-19 7,-60 38 91,136-37 1066,24-12-1141,1-3-23,-6 0-2551,-79 1 2479,1 0 1,-1 0 0,0 0 0,0 0-1,0 0 1,1 0 0,-1 0 0,0 0 0,0 0-1,0 0 1,0 0 0,1 1 0,-1-1 0,0 0-1,0 0 1,0 0 0,0 0 0,0 0 0,1 0-1,-1 0 1,0 0 0,0 1 0,0-1 0,0 0-1,0 0 1,0 0 0,1 0 0,-1 0 0,0 1-1,0-1 1,0 0 0,0 0 0,0 0 0,0 0-1,0 1 1,0-1 0,0 0 0,0 0 0,0 0-1,0 0 1,0 1 0,0-1 0,0 0 0,0 0-1,0 0 1,0 0 0,0 1 0,0-1 0,0 0 71,0 2-975,0 7-6243</inkml:trace>
  <inkml:trace contextRef="#ctx0" brushRef="#br0" timeOffset="71408.341">5270 5065 4721,'0'0'1495,"0"0"-97,0 0-225,0 0-443,0 0-233,0 0 26,0 12 86,2 87 814,0-16-471,-3-1-1,-6 36-951,4-96 34,-1 0-1,0 0 0,-2 0 0,0 0 0,-2-1 0,0 0 0,-1 0-33,8-20-172,1-1-100,-1-12-519,0 1 0,1 0 0,1 0 0,0-1 0,0 1 0,1 0 0,0 0 0,3-7 791,0-3-2523</inkml:trace>
  <inkml:trace contextRef="#ctx0" brushRef="#br0" timeOffset="71935.363">5002 5018 5297,'0'0'2250,"0"0"-716,0 0-458,0 0-481,0 0-353,0 0-163,0 0-26,0 0 0,0 0-1,0 0 1,0-1 0,0 1 0,0 0-1,0 0 1,0 0 0,0 0 0,0 0 0,0 0-1,1 0 1,-1 0 0,0 0 0,0 0-1,0-1 1,0 1 0,0 0 0,0 0-1,0 0 1,0 0 0,0 0 0,-1 0 0,1 0-1,0 0 1,0 0 0,0-1 0,0 1-1,0 0 1,0 0 0,0 0 0,0 0 0,0 0-1,0 0 1,0 0 0,0 0 0,0 0-1,0 0 1,0 0 0,0 0 0,-1 0-1,1-1-51,19 3 77,-1 0 1,1 2 0,-1 0 0,0 1 0,17 6-79,31 9 183,167 34-1322,-216-54-1592,-14 0 24</inkml:trace>
  <inkml:trace contextRef="#ctx0" brushRef="#br0" timeOffset="72578.315">5583 5544 4673,'0'0'2650,"0"0"-1083,0 0-514,0 0-87,0 0-82,0 0-126,11 0-90,105 0 980,-114 31-2359,-3-26 707,1 0-1,-1 0 1,1-1-1,-1 1 0,0 0 1,-1 0-1,1-1 1,-1 1-1,0-1 1,0 1-1,-1-1 0,1 0 1,-3 2 4,-4 6 14,-2 0 0,1-1 1,-9 7-15,8-8 24,0 0 1,1 1-1,1 1 1,-2 2-25,10-14 3,0 1 1,1-1 0,-1 1 0,1 0-1,-1-1 1,1 1 0,-1-1-1,1 1 1,-1 0 0,1 0 0,0-1-1,-1 1 1,1 0 0,0-1-1,0 1 1,-1 0 0,1 0 0,0 0-1,0-1 1,0 1 0,0 0-1,0 0 1,0-1 0,0 1 0,0 0-1,0 0 1,1 0 0,-1-1-1,0 1 1,0 0 0,1 0 0,-1-1-1,0 1 1,1 0 0,-1-1-1,1 1 1,-1 0 0,1-1 0,-1 1-1,1-1 1,0 1 0,-1-1-1,1 1 1,-1-1 0,1 1 0,0-1-1,0 0 1,-1 1 0,1-1-1,0 0 1,0 0 0,-1 1 0,1-1-1,0 0-3,7 1 44,0 0-1,0 0 1,0-1-1,-1 0 1,5-1-44,0 1 42,11 0 14,12 0-216,-1-1 0,1-1 0,-1-2 0,5-2 160,-25 5-412,-12 1 102,0 0 0,0 0 0,0 0-1,0 0 1,0-1 0,-1 1 0,1 0 0,0-1 0,0 1-1,-1-1 1,1 0 0,0 1 0,-1-1 0,1 0 0,0 0-1,-1 0 1,1 0 0,0-1 310,-1-4-4110</inkml:trace>
  <inkml:trace contextRef="#ctx0" brushRef="#br0" timeOffset="73845.977">4991 4790 4233,'0'0'1256,"0"0"-190,0 0-94,0 0-227,0 0-184,0 0-191,5 3-156,40 19 638,-24-10 1,0-2-1,1 0 1,19 5-853,54 5 324,13 4-322,-79-17 42,2-1-1,-1-2 0,0-1 0,1-2 1,5-1-44,72 6 552,-86-2-392,1 1 0,-1 1 0,0 1 1,12 6-161,-11-5 306,0 0-57,-23-8-178,-18 0 373,15 0-441,1-1 1,-1 1-1,0-1 0,1 0 1,-1 1-1,0-1 1,1 0-1,-1-1 0,1 1 1,0 0-1,-1-1 1,1 1-1,0-1 0,0 0 1,0 0-1,0 0 1,0 0-1,-1-1-3,-31-48-303,15 22 243,-15-14 32,20 28-55,1-1-1,1 0 1,-5-10 83,16 24-65,0 0 1,0 0-1,0 0 1,0 0-1,1 0 1,-1 0-1,1 0 1,-1-1-1,1 1 1,0 0-1,-1-2 65,1 4-33,-1 3-54,0 1 0,0-1 0,0 0 0,1 1 1,-1-1-1,1 1 0,0-1 0,0 1 0,0-1 0,1 1 1,-1 1 86,1 3-2775,-1-8-1804</inkml:trace>
  <inkml:trace contextRef="#ctx0" brushRef="#br0" timeOffset="74832.396">4772 4549 2937,'0'0'1235,"0"0"-222,0 0 181,0 0 122,0 0-190,0 0-401,0 24-321,0 15-288,-1 89 179,-7-19 1317,-7 10-1612,0-4 698,2-5-483,-6-1 1,-4 0 0,-5-2 0,-18 39-216,12-57 3583,-32 58-3583,60-136 141,-7 21 885,9-6-3403,27-28-4447,-8-10-203</inkml:trace>
  <inkml:trace contextRef="#ctx0" brushRef="#br0" timeOffset="75853.465">6021 4552 312,'0'0'4102,"0"0"-2113,0 0-645,0 0-206,0 0-302,0 0-187,0 0-127,3 4-123,-1 0 0,0 0 1,0 0-1,0 0 1,0 0-1,0 4-399,-16 422 2173,7-278-1544,8 41-629,0-55 281,14 250 433,-15-261-471,0-126-218,0-1-84,0 0-25,0-8-1634,0-8-5276,0 10-1184</inkml:trace>
  <inkml:trace contextRef="#ctx0" brushRef="#br0" timeOffset="77450.507">7199 5330 5113,'0'0'1447,"0"0"-565,0 0-180,0 0 51,0 0-80,0 0-27,0 0-18,0 0-44,0 0-72,0 0-60,0 0-88,0 0-68,0 5 22,0 386 646,0-389-1183,0-2-140,1-7-210,20-71-2113,-9 37-269</inkml:trace>
  <inkml:trace contextRef="#ctx0" brushRef="#br0" timeOffset="78185.468">7033 4926 4385,'0'0'1988,"0"0"-694,0 0 21,0 0-29,0 0-68,0 0-123,29-4-216,93-15-240,-97 16-291,-1 1-1,1 1 1,15 2-348,-4 0 204,-27-1-189,0 0-1,0 1 1,1 0 0,-1 1-1,0 0 1,-1 1 0,1-1-1,0 1 1,-1 1 0,1 0-1,-1 0 1,5 4-15,-1 1 1,0 1 1,-1 0-1,0 0 1,0 1 0,-1 1-1,0-1 1,1 6-2,3 3 35,-1 1 0,-1 1 0,-1-1 0,-1 2 0,-1 0 0,-1 0 0,-1 0 0,3 22-35,-1 7 178,-3 1 0,-2-1 0,-3 33-178,0-73 31,-2 0 0,0 1 0,0-1-1,-1 0 1,0 0 0,-1 0 0,-1-1 0,1 1-1,-2-1 1,0 0 0,0 0 0,-1 0-1,0-1 1,-1 1 0,-1-2 0,1 1-1,-4 2-30,-10 8-7,-1 0 1,0-2-1,-2 0 0,0-2 0,-1 0 1,-1-2-1,0-1 0,-1 0 0,0-3 0,-1 0 1,0-1-1,-11 0 7,18-5-37,0-1 1,-1 0-1,1-2 1,-1 0-1,1-2 0,-1 0 1,-13-4 36,25 3-17,0-1 1,0-1 0,0 0-1,1 0 1,0-1-1,-1 0 1,2 0-1,-9-7 17,-14-12 27,-20-22-27,31 28 6,-1 0 1,2-1-1,1-1 1,-9-11-7,21 23-22,0 0 0,1-1-1,0 1 1,1-1 0,0 0 0,0 0 0,1 0 0,0-1-1,1 1 1,0-1 0,0-4 22,-1-16-186,1-1 0,2 1 0,1 0 0,1-1 0,2 1-1,1 0 1,1 1 0,2-1 0,8-21 186,10-13-1137,3 0-1,20-31 1138,-36 72-573,1 1-1,1 1 0,1 0 1,1 1-1,0 1 0,2 0 1,0 1-1,7-3 574,17-8-2434,-8 18-563</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4:49.116"/>
    </inkml:context>
    <inkml:brush xml:id="br0">
      <inkml:brushProperty name="width" value="0.05" units="cm"/>
      <inkml:brushProperty name="height" value="0.05" units="cm"/>
    </inkml:brush>
  </inkml:definitions>
  <inkml:trace contextRef="#ctx0" brushRef="#br0">1 45 824,'0'0'919,"0"0"-358,0 0 49,0 0 95,0 0-2,0 0-9,0 0-39,0 0-39,0 0-108,0 0-163,0 0-118,0 0-23,0 0 39,0 0 34,0 0 40,0 0 8,0 0 4,0 0-18,0 0-25,0 0-12,0 0-58,0 0-33,0 0-6,0 0-21,0 0-17,0 0-33,0 0-20,0 0 10,0 0 44,0 0 25,0 0-25,0 0-36,8-1 152,42-7-23,-19 2-160,0 2-1,0 1 1,7 1-73,142 2 148,-176 0-156,-1 0 0,0-1-1,0 1 1,0-1 0,0 0 0,0 0 0,0 0 0,0 0-1,0-1 1,-1 1 0,1-1 0,0 1 0,0-2 8,4-1-123,-4 3 388,-4 1-5031,-8 0 49</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4:49.969"/>
    </inkml:context>
    <inkml:brush xml:id="br0">
      <inkml:brushProperty name="width" value="0.05" units="cm"/>
      <inkml:brushProperty name="height" value="0.05" units="cm"/>
    </inkml:brush>
  </inkml:definitions>
  <inkml:trace contextRef="#ctx0" brushRef="#br0">1 32 1400,'0'0'1013,"0"0"-416,0 0-16,0 0 120,0 0 79,0 0 85,1 1 5709,13 2-6472,4-3 232,6 0-123,0 0-1,0-1 0,0-2 1,0 0-1,11-5-210,-24 5 37,0-1-34,2 1-1,-1 0 1,0 0-1,0 1 0,1 1 1,0 0-1,-1 1 0,1 0 1,2 1-3,-13 0-9,1 0 1,-1-1-1,1 1 1,-1 0-1,0 1 1,1-1-1,-1 0 1,0 1-1,0-1 1,0 1 8,0 0-32,0-1 0,0 0 1,0 1-1,0-1 0,0 0 1,0 0-1,0 0 0,0 0 1,0-1-1,0 1 0,0 0 1,1-1-1,-1 0 0,0 1 1,1-1 31,5 0 52,-7-1-136,0 1-1,-1 0 1,1 0-1,0-1 1,-1 1-1,1 0 1,0 0-1,-1 0 1,1 0-1,0 0 1,-1 0-1,1 0 1,0 0-1,-1 0 1,1 0-1,0 1 1,-1-1-1,1 0 1,0 0-1,-1 1 1,1-1-1,0 0 1,-1 1-1,1-1 1,-1 0-1,1 1 0,-1-1 1,1 1-1,-1-1 1,1 1-1,-1-1 1,0 1-1,1-1 1,-1 1-1,1 0 1,-1-1-1,0 1 1,0 0-1,1-1 1,-1 1-1,0 0 1,0-1-1,0 1 1,0 0-1,0-1 1,0 1-1,0 0 1,0-1-1,0 1 1,0 0 84,0 15-1807,0-2-870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5:00.549"/>
    </inkml:context>
    <inkml:brush xml:id="br0">
      <inkml:brushProperty name="width" value="0.05" units="cm"/>
      <inkml:brushProperty name="height" value="0.05" units="cm"/>
    </inkml:brush>
  </inkml:definitions>
  <inkml:trace contextRef="#ctx0" brushRef="#br0">4 75 176,'0'0'1108,"0"0"-158,0 0 21,0 0-15,0 0-92,0 0-137,-4-8 136,6 6 5367,116 0-4936,82-13-1294,-176 12 11,0 0 0,0-2 0,-1-1 0,1 0-1,-1-2 1,2-2-11,-16 7 394,-1 0-1544,-6 2-4579,-2 1 2795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5:01.283"/>
    </inkml:context>
    <inkml:brush xml:id="br0">
      <inkml:brushProperty name="width" value="0.05" units="cm"/>
      <inkml:brushProperty name="height" value="0.05" units="cm"/>
    </inkml:brush>
  </inkml:definitions>
  <inkml:trace contextRef="#ctx0" brushRef="#br0">0 41 600,'0'0'2042,"0"0"-831,0 0-352,0 0-80,0 0-43,0 0-42,11 0 4181,34 0-3783,0 0-709,36 0 22,5-4-405,-59 2 35,0-2 0,0-1-1,0-1 1,0-1 0,0-2-35,-17 5 108,-8 4-5963,-2 0 1289</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5:26.353"/>
    </inkml:context>
    <inkml:brush xml:id="br0">
      <inkml:brushProperty name="width" value="0.05" units="cm"/>
      <inkml:brushProperty name="height" value="0.05" units="cm"/>
    </inkml:brush>
  </inkml:definitions>
  <inkml:trace contextRef="#ctx0" brushRef="#br0">1 343 3849,'0'0'1137,"0"0"-171,0 0-7,0 0-90,0 0-167,0 0-182,0 34 1023,0-33-1407,1 0 0,0 0 0,-1 0-1,1 0 1,0 0 0,0 0 0,-1 0 0,1 0 0,0-1 0,0 1 0,0 0-1,0-1 1,0 1 0,0 0 0,0-1 0,0 1 0,0-1 0,1 0 0,-1 1 0,0-1-1,0 0 1,0 0 0,0 0 0,1 0 0,-1 0 0,0 0 0,0 0 0,0 0-1,1 0-135,53-1-100,-37 1 513,60-4-200,-1-4 0,66-14-213,33-5 10,-25 17-223,84 6 213,-214 4-80,-20-1-79,0-1 0,-1 0 0,1 1 0,0-1 0,-1 0 0,1 1 0,-1-1 1,1 0-1,-1 1 0,0-1 0,0 0 0,0 0 0,0 1 0,0-1 0,0 0 1,0 0-1,-1 0 159,-1-7-4202,-4 8 69</inkml:trace>
  <inkml:trace contextRef="#ctx0" brushRef="#br0" timeOffset="605.207">224 642 2969,'0'0'1011,"0"0"-407,0 0 13,0 0 42,0 0 66,0 0 124,-1 0-762,1 0 1,0 0-1,0 0 1,0 0-1,0 0 1,-1 0-1,1 0 1,0 0-1,0 0 1,0 1-1,0-1 1,0 0-1,0 0 1,-1 0-1,1 0 0,0 0 1,0 0-1,0 0 1,0 0-1,0 1 1,0-1-1,0 0 1,0 0-1,-1 0 1,1 0-1,0 0 1,0 0-1,0 1 1,0-1-1,0 0 1,0 0-1,0 0 1,0 0-1,0 1 1,0-1-1,0 0 1,0 0-1,0 0 1,0 0-1,0 0 1,0 1-1,0-1 1,0 0-1,0 0 1,0 0-1,1 0 1,-1 0-1,0 1 1,0-1-1,0 0 1,0 0-1,0 0 1,0 0-1,0 0 1,0 0-1,1 0 1,-1 1-1,0-1 1,0 0-1,0 0 1,0 0-88,14 0 289,25 1 17,1-2 0,-1-2 0,1-1 0,-1-2 0,5-3-306,250-63 1072,-145 49-1928,-89 18-4849,32 1 5705,-73 4-2454,-3 0-1272</inkml:trace>
  <inkml:trace contextRef="#ctx0" brushRef="#br0" timeOffset="1596.129">669 34 312,'0'0'464,"0"0"-237,0 0-116,0 0-5,-6-5 188,-1-2-115,5 5-44,-1-1 0,1 1 0,-1 0 0,1 0 0,-1-1-1,0 2 1,1-1 0,-1 0 0,-3 0-135,14 3 7397,4-1-3361,45-1-3428,-12 0-395,-9 2-169,-1 2 0,1 1 1,-1 2-1,7 3-44,136 42 38,-108-30-35,-61-18 0,0-1-1,0 1 0,0 1 0,-1 0 1,1 0-1,-1 1 0,7 5-2,-14-9 3,-1-1 0,0 1 1,1 0-1,-1 0 0,1 0 0,-1 0 0,0 0 0,0 0 0,0-1 0,0 1 0,1 0 0,-1 0 0,0 0 0,0 0 1,-1 0-1,1 0 0,0 0 0,0 0 0,0 0 0,-1 0 0,1-1 0,0 1 0,-1 0 0,1 0-3,-12 21 70,-13 15-72,2 0 0,1 2 0,2 0 0,-1 9 2,-41 77-6,49-103 4,-5 13 1,-2-2 0,-1 0 0,-1-2 0,-2 0 0,-1-1 0,-9 6 1,33-35-87,1 0 1,-1 0-1,0 0 1,1 0 0,-1 0-1,0-1 1,0 1-1,0 0 1,0-1 0,1 1-1,-1 0 1,0-1-1,0 1 1,0-1 0,0 1-1,-1-1 1,1 0-1,0 0 1,0 1 0,0-1-1,0 0 1,-1 0 86,1-2-384,1 0 0,0 0 0,0 0 0,0-1 0,0 1 0,0 0 0,0 0 0,1 0 0,-1 0 0,1 0 0,-1 0 0,1 0 1,0-1 383,6-20-7185</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5:29.490"/>
    </inkml:context>
    <inkml:brush xml:id="br0">
      <inkml:brushProperty name="width" value="0.05" units="cm"/>
      <inkml:brushProperty name="height" value="0.05" units="cm"/>
    </inkml:brush>
  </inkml:definitions>
  <inkml:trace contextRef="#ctx0" brushRef="#br0">642 221 776,'0'0'1562,"0"0"-661,0 0-271,0 0-82,0 0-48,0 0-15,0 28 3299,-3 44-1856,-9 46-1928,0 7 938,11-106-820,0 1 206,0 1 1,-1-1-1,-1 0 0,-1 1 1,-1-1-1,-1-1 0,-4 11-324,6-18 188,0 1-1,1-1 0,1 1 1,0 0-1,1-1 0,0 12-187,-5 34 345,2-41-269,-1 0 0,-1 0 1,0 0-1,-2 2-76,-8 19 28,13-36-1885,2-11 946,2-14-1653,2 10-952</inkml:trace>
  <inkml:trace contextRef="#ctx0" brushRef="#br0" timeOffset="682.794">265 371 2633,'0'0'1568,"0"0"-873,0 0-386,0 0-98,0 0-51,0 0 12,-12-3 817,10 2 3424,10-2-4174,0-1-1,-1 0 0,0 0 1,1 0-1,3-4-238,26-15 410,-13 14-325,0 0 0,1 2 0,-1 1 0,2 1 0,-1 1 0,0 1 0,1 1 1,0 2-1,8 0-85,-28 1 9,1 0 1,-1 0 0,0 1 0,1-1 0,-1 1-1,0 1 1,0-1 0,-1 1 0,1 0-1,-1 0 1,1 1 0,-1 0 0,0-1 0,0 2-1,0-1 1,-1 1 0,1 0-10,26 21 39,-29-25-58,0 0-1,0 1 1,0-1 0,0 0-1,1-1 1,-1 1 0,0 0-1,1-1 1,-1 1 0,0-1-1,1 0 1,-1 0 0,1 0-1,-1 0 1,0 0 0,1 0-1,-1-1 1,0 1 0,1-1 0,-1 0-1,0 1 1,1-1 0,-1 0-1,0 0 1,0-1 0,0 1-1,1-1 20,0 0-60,0 1-1,1-1 1,-1 1-1,1 0 0,-1 0 1,1 0-1,-1 0 1,1 0-1,0 1 61,-3 0-106,-1 1-1,1-1 0,0 1 1,-1-1-1,1 1 1,-1-1-1,1 1 1,-1-1-1,1 1 1,-1 0-1,1-1 1,-1 1-1,1 0 1,-1 0-1,0-1 1,1 1-1,-1 0 1,0 0-1,0-1 1,0 1-1,0 0 0,1 0 1,-1 0-1,0-1 1,0 1-1,0 0 1,-1 0-1,1-1 1,0 1-1,0 0 1,0 0-1,-1 0 1,1-1-1,0 1 107,-1 6-776,1 16-3385</inkml:trace>
  <inkml:trace contextRef="#ctx0" brushRef="#br0" timeOffset="1170.127">1008 976 4793,'0'0'1564,"0"0"-719,0 0-193,0 0-75,0 0-123,0 0-56,2 4-23,1 3-166,-1 0 1,0 1-1,0-1 0,-1 1 0,1-1 1,-2 1-1,1 6-209,-3 66 956,0-31-675,2-33-444,0-14-627,0-4-283,0-20-1739,0-2-1805</inkml:trace>
  <inkml:trace contextRef="#ctx0" brushRef="#br0" timeOffset="2228.392">246 204 1328,'0'0'2225,"0"0"-1124,0 0-393,0 0-10,0 0-182,0 0-99,46 4 3792,194-18-2252,-217 14-1806,-7-1-104,-1 1 1,0 1-1,0 0 1,0 1-1,0 0 1,-1 1-1,1 1 1,1 1-48,9 5 18,1-2 0,0 0 0,0-1 0,1-2 0,0-1 0,0-1 0,0-1 0,3-1-18,27-1-110,-56-1 133,-1 0 0,1 0-1,0 0 1,0 0 0,0 0-1,-1 0 1,1-1 0,0 1-1,-1 0 1,1 0 0,-1 0-1,1-1 1,-1 1 0,0 0-1,0-1 1,1 1 0,-1 0-1,0-1 1,0 1 0,0 0 0,0-1-1,-1 1 1,1-1-23,-2-36-122,0 35 97,0-1 0,0 1-1,0-1 1,0 1 0,0-1-1,0 1 1,-1 0-1,0 0 1,1 0 0,-1 1-1,0-1 1,-1 1 0,1-1-1,0 1 1,-1 0 0,1 0-1,-2 0 26,-10-5-45,-1 0-1,1 1 0,-9-1 46,9 2 11,6 3 4,0 0 1,0-1-1,1 0 1,-1-1-1,1 0 0,0 0 1,0 0-1,0-1 1,-6-6-16,13 10-18,1 1-59,0 0-84,0 0-76,0 0-104,0 0-80,0 0-97,5 3-153,3 3 20,0 1-1,0 0 0,-1 0 0,7 8 652,12 15-2550</inkml:trace>
  <inkml:trace contextRef="#ctx0" brushRef="#br0" timeOffset="2933.299">1499 120 3185,'0'0'1613,"0"0"-679,0 0-262,0 0 54,0 0 34,0 0-91,0-3 149,0 4-528,0 35 347,0 136 2083,15 83-2720,-8-146 800,-6 85-800,-2-96 422,-2-24-53,-13 71-369,7-73 17,0 70-17,9-106-253,0-36-55,0 0-75,0-8-281,7-35-2719,-7 30-633</inkml:trace>
  <inkml:trace contextRef="#ctx0" brushRef="#br0" timeOffset="3892.227">38 86 3385,'0'0'1475,"0"0"-407,0 0-317,0 0-415,0 0-159,0 0 50,0-15 206,0-41 181,0 42 21,0 14-67,0 0-63,0 0-5,0 0-48,0 0-100,0 0-70,0 0-17,0 0 14,0 2-67,-13 274 1181,0 7-734,1 588-373,12-870-889,0-1-302,5-15-2827,2-4-721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5:34.614"/>
    </inkml:context>
    <inkml:brush xml:id="br0">
      <inkml:brushProperty name="width" value="0.05" units="cm"/>
      <inkml:brushProperty name="height" value="0.05" units="cm"/>
    </inkml:brush>
  </inkml:definitions>
  <inkml:trace contextRef="#ctx0" brushRef="#br0">0 20 1280,'0'0'1587,"0"0"-517,0 0-221,0 0-115,0 0 78,0 0 98,1 0 4246,18 0-5193,13 1 171,-6 0-171,0-2 0,0 0 0,0-1-1,0-2 1,10-3 37,-27 5-553,0 0-1,-1 1 1,1 0-1,0 0 1,4 1 553,-12 0-1099,-1 0-372,0 0-908</inkml:trace>
  <inkml:trace contextRef="#ctx0" brushRef="#br0" timeOffset="331.623">181 136 3225,'0'0'2392,"0"0"-1680,0 0-64,0 0 177,0 0-225,0 0-160,0 0-160,68 44-96,-53-41-136,0 1-40,4-4-8,11 3-128,-7-3-936,-4 0-1017</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5:36.812"/>
    </inkml:context>
    <inkml:brush xml:id="br0">
      <inkml:brushProperty name="width" value="0.05" units="cm"/>
      <inkml:brushProperty name="height" value="0.05" units="cm"/>
    </inkml:brush>
  </inkml:definitions>
  <inkml:trace contextRef="#ctx0" brushRef="#br0">86 639 1360,'0'0'1125,"0"0"-315,0 0-99,0 0 47,0 0 45,0 0 54,3 0 4543,10 11-5324,1 9 9,0-1 0,1 0 0,1-1 0,0 0-1,2-2 1,5 4-85,-23-19 8,1 0-1,0-1 0,-1 1 0,1 0 0,0-1 0,-1 1 1,1-1-1,0 1 0,-1-1 0,1 1 0,0-1 1,0 0-1,0 1 0,0-1 0,-1 0 0,1 0 1,0 1-1,0-1 0,0 0 0,0 0 0,0 0 0,0 0 1,0 0-1,-1 0 0,1 0 0,0-1 0,0 1 1,0 0-1,0 0 0,0-1 0,-1 1 0,1 0 0,0-1 1,0 1-1,0-1 0,-1 1 0,1-1 0,0 0 1,-1 1-1,1-1 0,0 0 0,-1 1 0,1-1 1,-1 0-1,1 0 0,-1 1 0,0-1 0,1 0 0,-1 0 1,0 0-1,1 0 0,-1 1 0,0-1 0,0-1-7,2-7 10,0 0 0,-1-1 0,-1 1 0,1 0 0,-2-3-10,2-3-51,-1-46-140,3-30-41,-2 83 206,0 1 1,1-1-1,-1 0 1,2 1-1,-1-1 0,1 1 1,0 0-1,0 0 1,4-5 25,-3 7-16,0-1 1,1 1 0,0 0 0,0 1-1,0-1 1,6-3 15,23-22-56,-32 27 74,0-1 1,1 1 0,0 0-1,0-1 1,0 2 0,0-1-1,0 0 1,1 1 0,-1-1-1,1 1 1,0 0 0,-1 0-1,1 0 1,0 1 0,0-1-1,0 1 1,1 0 0,-1 0-1,0 1 1,0-1 0,0 1-1,1 0 1,-1 0 0,3 0-19,73 11-811,13-11-3010,-77 0 1099</inkml:trace>
  <inkml:trace contextRef="#ctx0" brushRef="#br0" timeOffset="771.929">430 516 2833,'0'0'1056,"0"0"-260,0 0-56,0 0 106,0 0 71,0 0-14,-6 13 1470,17-15-2271,-1 1 0,1 0 1,0 0-1,0 1 1,0 1-1,0 0-102,21 0 116,-30-1-116,0 0-1,-1 0 0,1 1 1,-1-1-1,1 1 0,-1 0 1,1-1-1,-1 1 0,1 0 1,-1 0-1,1 0 0,-1 0 1,0 0-1,0 0 0,0 0 1,1 0-1,-1 1 0,0-1 1,0 0-1,-1 1 0,1-1 1,0 1-1,0-1 0,-1 1 1,1-1-1,-1 1 0,1-1 0,-1 1 1,0 0-1,1-1 0,-1 1 1,0 0 0,2 10-7,-1 0 1,0 0 0,-1 0-1,0 1 7,-1-3-2,1-8-12,-1-1-1,0 1 1,0 0-1,0-1 1,0 1 0,-1-1-1,1 1 1,0-1-1,-1 1 1,1-1 0,-1 0-1,1 0 1,-1 0-1,0 0 1,1 0 0,-1 0-1,0 0 1,0 0-1,0-1 1,1 1 0,-1-1-1,0 1 1,0-1-1,0 0 1,-2 0 14,5 17-224,2-15 230,0-1 0,0-1-1,0 1 1,0 0 0,0-1 0,1 1 0,-1-1 0,0 0 0,0 0-1,1-1 1,-1 1 0,2-1-6,4 1 3,4 0 17,15 0 139,-1-1 0,0-1 1,2-1-160,-29 2-70,0 1 0,1 0-1,-1 0 1,1-1 0,-1 1 0,0 0 0,1 0 0,-1 0 0,1 0 0,-1 0 0,0 0 0,1-1-1,-1 1 1,1 0 0,-1 0 0,0 0 0,1 0 0,-1 0 0,1 1 0,-1-1 0,1 0 0,-1 0-1,0 0 1,1 0 0,-1 0 0,1 1 0,-1-1 0,0 0 0,1 0 0,-1 0 0,0 1 0,1-1-1,-1 0 1,0 1 0,0-1 0,1 0 0,-1 1 0,0-1 0,0 0 0,1 1 0,-1-1 0,0 0-1,0 1 1,0-1 0,0 1 0,0-1 0,1 1 0,-1-1 0,0 0 0,0 1 0,0-1 0,0 1-1,0-1 1,0 0 0,-1 1 70,1 9-2219</inkml:trace>
  <inkml:trace contextRef="#ctx0" brushRef="#br0" timeOffset="1428.902">135 1063 968,'0'0'2427,"0"0"-985,0 0-524,0 0-173,0 0-57,0 0 47,0 0-63,0 0-117,0 0-82,0 0-45,24 0 797,-8 1-1072,-1-1 0,1-1 0,-1 0 0,0-1 1,0-1-1,0 0 0,13-5-153,9-8 198,24-8 110,18-4-308,-58 22-1,0 1 0,1 0 0,0 2-1,0 1 1,17 0 1,-6 1-262,-1-1 0,21-5 262,-24 6-1826,-28 1 689,-1 0-430,0 0-547,0 0-573</inkml:trace>
  <inkml:trace contextRef="#ctx0" brushRef="#br0" timeOffset="2086.712">411 1155 3745,'0'0'1016,"0"0"-194,0 0 34,0 0-76,0 0-36,0 0-76,0 0-98,0 0-77,0 0-84,2 0-11,150 0 694,-151 0-1094,0 0 1,0 0-1,0 1 1,1-1-1,-1 0 0,0 1 1,0-1-1,0 1 0,0-1 1,0 1-1,0-1 0,-1 1 1,1 0-1,0 0 0,0-1 1,0 1-1,0 0 0,-1 0 1,1 0-1,0 0 0,-1 0 1,1 0-1,-1 0 1,1 0-1,-1 0 0,0 0 1,1 0-1,-1 0 0,0 0 1,0 0-1,1 0 0,-1 0 1,0 1 1,0 46-134,-1-34 59,1-10 41,-1-1-1,0 0 0,0 1 1,0-1-1,0 0 1,-1 0-1,1 0 0,-1 0 1,0 0-1,0 0 0,0-1 1,0 1-1,0 0 0,0-1 1,-1 0-1,1 1 0,-1-1 1,0 0-1,0 0 1,-2 1 34,-22 19-290,21-15 231,5-7 52,1 1 1,-1 0 0,0 0-1,0-1 1,1 1 0,-1 0-1,0 0 1,1 0-1,-1 0 1,1 0 0,0 0-1,-1 0 1,1 0 0,0 0-1,-1 0 1,1 0-1,0 0 1,0 1 0,0-1-1,0 0 1,0 0 0,0 0-1,0 1 7,10 1 115,19 0 5,0-2 0,0-1 0,-1-1 0,28-5-120,-30 1-198,9-1-349,-10 4-4313,-24 2 1120</inkml:trace>
  <inkml:trace contextRef="#ctx0" brushRef="#br0" timeOffset="3162.859">1177 404 200,'0'0'2681,"0"0"-1126,0 0-527,0 0-33,0 0-59,0 0 29,0 0-870,0 0-1,-1 0 1,1 0-1,0 0 1,-1 0-1,1 0 0,0 0 1,-1 0-1,1 0 1,0 0-1,-1 0 0,1 0 1,0 0-1,0-1 1,-1 1-1,1 0 0,0 0 1,0 0-1,-1-1 1,1 1-1,0 0 1,0 0-1,0 0 0,-1-1 1,1 1-1,0 0 1,0-1-1,0 1 0,0 0-94,0-59-396,0 59 397,0 0-1,0-1 0,0 1 0,0 0 0,0 0 1,0 0-1,0-1 0,0 1 0,0 0 0,0 0 1,0 0-1,-1-1 0,1 1 0,0 0 1,0 0-1,0 0 0,0 0 0,0-1 0,0 1 1,0 0-1,0 0 0,-1 0 0,1 0 1,0 0-1,0 0 0,0-1 0,0 1 0,0 0 1,-1 0-1,1 0 0,0 0 0,0 0 0,0 0 1,0 0-1,-1 0 0,1 0 0,0 0 1,0 0-1,0 0 0,-1 0 0,1 0 0,0 0 1,0 0-1,0 0 0,-1 0 0,1 0 1,0 0-1,0 0 0,0 0 0,0 0 0,-1 0 1,1 0-1,0 0 0,0 0 0,0 1 0,0-1 1,0 0-1,-1 0 0,1 0 0,0 0 1,0 0-1,0 0 0,0 1 0,0-1 0,0 0 1,0 0-1,-1 0 0,1 0 0,0 1 0,-10 12 37,1 33 142,2 0 0,1 1-1,2 40-178,4-78 7,-4 58 315,4 0 0,5 37-322,13-1 702,-10-66-618,-2 0 0,1 24-84,-6-17 78,-2-30-29,1 1 1,0-1 0,2 0-1,-1 1 1,2-1 0,0 0-1,4 12-49,0-15-131,0-11-1406,4-20-3136,-3 5 2528,0-2-1629</inkml:trace>
  <inkml:trace contextRef="#ctx0" brushRef="#br0" timeOffset="3784.542">1660 679 72,'0'0'3848,"0"0"-1936,0 0-672,0 0-252,0 0-354,0 0-109,0-6 74,0-25 2138,-15 45-1602,10 2-1135,1 1 1,0 0-1,2-1 1,0 1 0,0 0-1,2 0 1,0 0 0,1 0-1,1 1 0,-1 33 11,-1 55-1676,15-123-3266,-11 7 2398</inkml:trace>
  <inkml:trace contextRef="#ctx0" brushRef="#br0" timeOffset="4147.906">1415 625 5097,'0'0'1764,"0"0"-489,0 0-404,0 0-308,0 0 52,0 0 208,8 0-87,85 2 523,11-1-2013,16-4 754,-46-4-4885,-65 7 2082</inkml:trace>
  <inkml:trace contextRef="#ctx0" brushRef="#br0" timeOffset="4733.635">1891 921 5457,'0'0'1340,"0"0"-483,0 0-239,0 0-129,0 0 173,0 0 26,8 0-77,108 0 1254,-115 0-1874,-1 0 0,1 0 1,0 0-1,-1 1 0,1-1 1,0 0-1,-1 1 0,1-1 0,-1 0 1,1 1-1,-1-1 0,1 1 1,-1-1-1,1 1 0,-1-1 1,1 1-1,-1-1 0,0 1 1,1 0-1,-1-1 0,0 1 1,0 0-1,1-1 0,-1 1 0,0 0 1,0-1-1,0 1 0,0 0 1,0-1-1,0 1 0,0 0 1,0-1-1,0 1 9,0 32 4,-1-22-27,1-1-11,0 0-1,-1-1 1,0 1-1,-1-1 1,0 1-1,0-1 1,-1 0 0,-1 0-1,1 0 1,-2 0-1,1-1 1,-1 1-1,0-1 35,2-4-18,1 0-1,0-1 1,0 1-1,0 0 0,0 0 1,1 1-1,-1-1 1,1 0-1,0 0 1,1 1-1,-1-1 0,1 2 19,1-5 4,1 0 0,-1 0-1,1 0 1,-1 0-1,1 0 1,-1 0-1,1-1 1,0 1-1,-1-1 1,1 1-1,0-1 1,0 1-1,-1-1 1,1 0-1,0 0 1,0 0-1,0 0-3,-1 0 2,170 4-334,-132-4-386,-21 3-497,-3 1-3052,-14-4 183</inkml:trace>
  <inkml:trace contextRef="#ctx0" brushRef="#br0" timeOffset="5789.105">1475 438 3673,'0'0'1416,"0"0"-186,0 0-50,0 0-160,0 0-369,0 0-275,4 6-100,-1 0-207,-2-4-47,-1 0 1,1 0-1,0 0 0,1 0 1,-1-1-1,0 1 0,0 0 1,1 0-1,-1-1 0,1 1 1,-1-1-1,1 1 0,0-1 1,0 1-23,15 5 298,1 0 1,0 0 0,0-2 0,0 0 0,0-1 0,1-1 0,6-1-299,44 4 173,0-4-1,39-4-172,-5 0-29,-71 3 36,32-2 11,-64-1 10,1 0 1,-1-1-1,0 1 0,0 0 0,-1 0 0,1 0 0,0 0 0,-1 0 0,1-1 0,-1 1 1,0 0-1,0 0 0,0 0-28,-5 0-19,0 0 0,0 0 0,0 0 0,-1 1 0,1 0 0,0 1 0,-1-1 0,1 1 0,0 0 0,-1 1 0,-4 0 19,-13 0-38,22-4 17,1 0-1,-1 0 1,1 0-1,-1-1 1,1 1-1,0-1 1,0 1 0,0-2 21,1 2-37,-8-3-873,8 5 745,-1 1-1,1 0 1,-1 0-1,1 0 1,-1 0-1,1 0 1,-1 0-1,1 0 1,0 1-1,-1-1 1,1 0-1,-1 0 1,1 0-1,-1 0 1,1 0-1,0 1 1,-1-1-1,1 0 1,0 0-1,-1 1 1,1-1-1,0 0 0,-1 1 1,1-1-1,0 0 1,-1 1 165,-2 5-3630</inkml:trace>
  <inkml:trace contextRef="#ctx0" brushRef="#br0" timeOffset="6827.909">2483 336 232,'0'0'2547,"0"0"-1086,0 0-727,0 0-422,0 0-409,0-5-144,0-14 808,0 18 1931,0 17 1010,20 450-2623,-9-291-840,-9-154-48,2-1-1,0 0 1,1 0 0,1-1 0,0 1 0,6 9 3,1 3-4,0 17 57,-12-39-237,1 0-1,1-1 1,0 1-1,1-1 0,3 9 185,-5 1-2529,-2-15-575,-1-15 1149,1-8-911</inkml:trace>
  <inkml:trace contextRef="#ctx0" brushRef="#br0" timeOffset="8216.225">2879 177 3209,'0'0'2161,"0"0"-644,0 0-252,0 0-270,0 0-315,0 0-151,0 0-164,0 0-146,0 0-107,-1 1-1277,1-1 1272,0 0 0,0 1 1,0-1-1,-1 0 0,1 0 0,0 0 0,0 1 0,0-1 0,0 0 0,0 0 0,0 0 1,0 1-1,-1-1 0,1 0 0,0 0 0,0 1 0,0-1 0,0 0 0,0 0 1,0 1-1,0-1 0,0 0 0,0 0 0,0 0 0,0 1 0,1-1 0,-1 0 0,0 0 1,0 1-1,0-1 0,0 0 0,0 0 0,0 0 0,0 1 0,1-1 0,-1 0 1,0 0-1,0 0-107,7 3 224,-1 0 0,1 0 0,0-1 0,0 0 0,0-1 0,3 1-224,27 7 527,-25-4-485,0 1 1,0 0 0,0 0 0,-1 1-1,0 0 1,-1 1 0,0 1-1,0-1 1,-1 2 0,0-1-1,0 1 1,-1 1 0,0-1 0,-1 1-1,0 1 1,-1-1 0,-1 1-1,3 6-42,7 25 37,-3 0 1,-1 1-1,-2 0 0,2 33-37,-3-29 16,1 39-51,-3 0-1,-6 70 36,0-84-23,-2-53-48,-1 0 1,0 0 0,-1-1 0,-2 1-1,0-1 1,-1 0 0,0-1 0,-7 10 70,2-2-305,2 0 1,0 0 0,-4 25 304,10-38-204,0 4 20,4-5-4459,0-12 1776,-4 0-2116</inkml:trace>
  <inkml:trace contextRef="#ctx0" brushRef="#br0" timeOffset="9605.349">200 0 3081,'0'0'1808,"0"0"-409,0 0-81,0 0-50,0 0-200,0 0-205,0 0-156,0 0-172,0 0-86,0 0-22,0 0 5,-2 14 449,-6 15-146,-2 0 1,-4 6-736,-10 25 251,-16 58-156,6 1-1,4 2 1,4 14-95,18-61 5,5 0 0,2 1 0,5 16-5,-3-77 25,1 0 0,1 0 0,0-1 0,1 1 0,0-1 0,1 0-1,3 5-24,15 27 187,11 18-187,-4-11 82,113 212 52,-131-242-117,2 0-1,1-1 1,0-1 0,1 0-1,2-1 1,7 6-17,25 19 102,45 31-102,-80-68-353,-7-6-5834,-8-1 852</inkml:trace>
  <inkml:trace contextRef="#ctx0" brushRef="#br0" timeOffset="10771.116">3687 690 4297,'0'0'1948,"0"0"-423,0 0-142,0 0-304,0 0-295,0 0-155,0 0-585,0-1 0,0 1 1,0 0-1,0 0 0,0 0 0,-1 0 0,1 0 0,0 0 1,0-1-1,0 1 0,0 0 0,0 0 0,0 0 0,0 0 0,0 0 1,0-1-1,0 1 0,0 0 0,0 0 0,0 0 0,0 0 1,0 0-1,0-1 0,0 1 0,0 0 0,0 0 0,0 0 0,0 0 1,0 0-1,0-1 0,1 1 0,-1 0 0,0 0 0,0 0 1,0 0-1,0 0 0,0 0 0,0-1 0,0 1 0,0 0 1,1 0-1,-1 0 0,0 0 0,0 0 0,0 0 0,0 0 0,0 0 1,1 0-1,-1 0 0,0 0 0,0 0 0,0 0 0,0 0 1,0 0-1,1 0 0,-1 0 0,0 0 0,0 0 0,0 0 0,0 0 1,0 0-1,1 0 0,-1 0 0,0 0-44,30 6 62,-1-2 0,2 0-1,-1-2 1,0-2 0,27-2-62,7 0 54,64 2-577,-127 0 328,-1 0-109,0 0-173,11 0-3779,-7-3 1210</inkml:trace>
  <inkml:trace contextRef="#ctx0" brushRef="#br0" timeOffset="11287.215">3849 418 3425,'0'0'769,"0"0"-5,0 0 199,0 0 59,0 0 43,0 0 80,-11-7 3585,11 6-5580,0 5 413,-2 15 333,0 26-283,2-44-337,5-1-2259,5 0 250</inkml:trace>
  <inkml:trace contextRef="#ctx0" brushRef="#br0" timeOffset="11799.863">4027 1087 4625,'0'0'1351,"0"0"-207,0 0-54,0 0-391,0 0-359,0 0-163,0 5-1,0 12 440,0-32 567,0-3-1185,1-6-6,-2 18-19,0 10-25,-15 40 149,7-28-45,9-16-51,0 0 1,0 0 0,0 0-1,0 0 1,0 0 0,0 0-1,0-1 1,0 1 0,0 0-1,0 0 1,0 0 0,0 0-1,0 0 1,0 0 0,0 0-1,0-1 1,0 1 0,0 0-1,0 0 1,0 0 0,0 0-1,0 0 1,0 0 0,0 0-1,0-1 1,-1 1 0,1 0-1,0 0 1,0 0 0,0 0-1,0 0 1,0 0 0,0 0-1,0 0 1,0 0 0,0 0-1,-1 0 1,1-1 0,0 1-1,0 0 1,0 0 0,0 0-1,0 0 1,0 0 0,-1 0-1,1 0 1,0 0 0,0 0-1,0 0 1,0 0 0,0 0-1,0 0 1,0 0 0,-1 0-1,1 1 1,0-1 0,0 0-1,0 0 1,0 0 0,0 0-1,0 0-1,-1-16-91,0 11-65,1 0 1,0 0-1,0 0 1,0-1 0,1 1-1,0-4 156,13 8-2630,-6 1-45</inkml:trace>
  <inkml:trace contextRef="#ctx0" brushRef="#br0" timeOffset="12345.215">4872 364 5673,'0'0'2350,"0"0"-780,0 0-403,0 0-417,0 0-313,0 0-143,0 15 1681,-3 58-1070,-11 58-905,5-58-398,1 62 398,8-134-156,0-1-73,0 0-86,0-20-1065,1-32-2804,2 28-1082</inkml:trace>
  <inkml:trace contextRef="#ctx0" brushRef="#br0" timeOffset="12708.217">4597 822 5641,'0'0'2747,"0"0"-1392,0 0-474,0 0-192,0 0-265,0 0-77,0 0 64,0 0 41,4 0 51,39-3 129,-1-2 1,1-1 0,-1-3-1,39-12-632,-31 7-109,2 2-1,-1 2 0,11 2 110,10 5-954,-41 2-4340,-31 1 1468</inkml:trace>
  <inkml:trace contextRef="#ctx0" brushRef="#br0" timeOffset="13324.867">4740 968 1592,'0'0'2858,"0"0"-1317,0 0-373,0 0-85,0 0-308,0 0-281,8 3-142,20 2 110,0 0-1,0-2 0,1-2 0,24-1-461,-49 0 34,-1 0-1,1 0 1,0 0 0,0 0 0,-1 1 0,1 0-1,0 0 1,-1 0 0,1 0 0,3 2-34,-6-2 12,1 0-1,-1 0 1,0 1 0,1-1 0,-1 1 0,0-1-1,0 1 1,0-1 0,0 1 0,0 0 0,-1-1-1,1 1 1,0 0 0,-1 0 0,1 0 0,-1 0-1,0-1 1,1 1 0,-1 0 0,0 0 0,0 0 0,0 0-1,-1 1-11,1 10 50,1-7-22,-1 0 0,0-1 1,0 1-1,0 0 0,-1 0 0,0 0 1,0-1-1,0 1 0,-1 0 1,0-1-1,0 1 0,-1-1 0,1 0 1,-3 4-29,-21 23 203,-2 0 0,0-3 0,-29 23-203,57-47-390,8-3 282,17-1 180,-19-2-110,111-4-44,-76 2 39,0 1 1,0 2-1,0 2 1,26 5 42,-60-6-253,-1 1 1,1 0-1,-1 0 1,0 0-1,0 1 1,0 0-1,0 0 1,0 1-1,-1 0 0,0 0 1,0 0-1,0 0 1,0 1-1,0 0 1,-1 0-1,3 4 253,3 12-5046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6.725"/>
    </inkml:context>
    <inkml:brush xml:id="br0">
      <inkml:brushProperty name="width" value="0.05" units="cm"/>
      <inkml:brushProperty name="height" value="0.05" units="cm"/>
    </inkml:brush>
  </inkml:definitions>
  <inkml:trace contextRef="#ctx0" brushRef="#br0">0 11 992,'0'0'955,"0"0"-269,0 0-144,0 0 18,0 0-77,3-2-112,10-4-55,-10 4-83,-3 2-69,0 0 22,0 0 66,23 11 7855,-25 36-6651,0-30-1345,2-1 0,0 0 0,0 1 0,2-1 0,0 3-111,-1-18-10,0 0 0,0 0 0,0-1 0,0 1 1,0 0-1,0-1 0,0 1 0,0 0 0,1-1 0,-1 1 0,0-1 0,0 0 0,0 1 0,1-1 0,-1 0 1,0 0-1,0 0 0,1 1 0,-1-2 0,0 1 0,0 0 0,1 0 0,-1 0 0,0 0 10,34-7-187,-31 5 121,-1-1 0,0 1 1,1-1-1,-1 0 0,0 0 0,-1 0 1,1-1-1,0 1 0,-1-1 1,0 1-1,0-1 0,0 0 1,0 0-1,0 0 0,-1 0 0,0 0 1,0 0-1,0 0 0,0-3 66,-1 6-21,-1 1 20,1 0 1,-1 0-1,0 0 1,0 0-1,0 0 1,0 0-1,0 0 1,1 0-1,-1 1 1,0-1-1,0 0 0,0 1 1,1-1-1,-1 0 1,0 1-1,0-1 1,1 1-1,-1-1 1,0 1-1,1-1 0,-1 1 1,1 0-1,-1-1 1,0 1 0,-13 15-8,14-16 8,-5 6-67,1 0 0,-1-1 1,1 2-1,0-1 0,1 0 1,0 1-1,0-1 0,0 1 1,1 0-1,0 0 0,0 0 1,0 4 66,2-11-1785,0 0-1770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42.216"/>
    </inkml:context>
    <inkml:brush xml:id="br0">
      <inkml:brushProperty name="width" value="0.05" units="cm"/>
      <inkml:brushProperty name="height" value="0.05" units="cm"/>
    </inkml:brush>
  </inkml:definitions>
  <inkml:trace contextRef="#ctx0" brushRef="#br0">318 350 384,'0'0'1760,"0"0"-559,0 0-350,0 0-185,0 0-87,0 0 40,0 0-22,0 0-80,0 0-77,0 0-64,0-2 6690,-4-8-6592,0 8-421,0 0-1,1 1 1,-1-1-1,0 1 1,0 0 0,-1 0-1,1 0 1,0 1 0,0 0-1,-4-1-52,-51 3 446,26 0-512,31-2 52,-1 0 1,1 0-1,0 1 1,0-1-1,0 1 1,0-1 0,0 1-1,0 0 1,0 0-1,0 0 1,0 0 0,0 0-1,0 0 1,0 1-1,1-1 1,-1 0 0,1 1-1,-1 0 1,1-1-1,-1 1 1,1 0-1,0 0 1,0-1 0,0 1-1,0 0 1,0 0-1,0 0 1,0 2 13,-1 4-80,-1 0 1,2 0-1,-1 1 0,1-1 1,0 1-1,1 7 80,0-15-61,0-1-10,0 0-14,0 0-22,0 0 24,0 0 30,0 0 21,3 0 23,0 1 1,0-1-1,0 1 0,0 0 1,-1 0-1,1 0 0,0 0 0,-1 1 1,1-1-1,-1 1 0,1 0 1,1 1 8,26 15 47,-24-15-35,0-1 0,0 0 0,-1 0 0,1 0 0,0-1 0,1 0 1,-1 0-1,0 0 0,0-1 0,5 0-12,-9 0-3,0 0 1,0 1-1,-1-1 1,1 1-1,0-1 1,0 1-1,-1 0 1,1 0-1,-1 0 1,1 0-1,0 0 1,-1 0-1,0 0 1,1 0-1,-1 0 1,0 1 0,1-1-1,0 2 3,21 33-86,-10-15 105,-11-18 15,0-1 1,-1 1 0,1 0-1,-1 0 1,0-1-1,0 1 1,0 0 0,0 0-1,-1 0 1,1 0-1,-1 0 1,1 0-1,-1 0 1,0 0 0,-1 0-1,1 0 1,0 0-1,-1 0 1,0 0 0,1 0-1,-1 0 1,0 0-1,-1 0 1,1 0-1,0-1 1,-1 1 0,0 0-1,1-1 1,-1 1-1,0-1 1,0 0 0,0 0-1,-1 0 1,1 0-1,-1 0 1,1 0-1,-1-1 1,1 1 0,-1-1-1,0 1 1,0-1-1,0 0 1,1 0 0,-2 0-35,-29 4 401,1-2 1,-1 0 0,0-2 0,-1-2-402,16 1-218,18 0 161,0 0-3,0 0-43,0 0-85,0 0-131,0 0-239,0 0-297,0 0-202,0 0-165,6 0-2679,-2 0-595</inkml:trace>
  <inkml:trace contextRef="#ctx0" brushRef="#br0" timeOffset="804.703">469 321 1528,'0'0'1923,"0"0"-481,0 0-206,0 0-173,0 0-73,0 0-139,0 0-130,0 0-19,0 0 3,0 0-71,0 0-57,0 0-37,0 0-32,0 0-69,0 0-52,0 0-39,0 0-57,0 0-70,0 0-28,0 0-37,0 0-32,0 0-37,0 10-40,1 11 49,2 0 1,0 0-1,6 18-96,3 25 175,-4-14-94,-1-9-10,-3 1 1,0 21-72,-2-49 59,2-22-519,-4 6 28,1 0 1,-1 0 0,0 0-1,0 0 1,0 0 0,0 0-1,0 0 1,0 0 0,0 0-1,-1 0 1,1 0-1,-1 0 1,1 0 0,-2-1 431,-4-3-4320</inkml:trace>
  <inkml:trace contextRef="#ctx0" brushRef="#br0" timeOffset="1419.095">511 1 3065,'0'0'1587,"0"0"-454,0 0-202,0 0-119,0 0 6,0 0-102,6 20 1580,-3 20-1850,-3-40-381,0 0 18,0 0 20,0 0-5,0 0 41,0 0 89,0 0 40,0 0-119,0 0-66,0 0-16,0 0-47,0 0-15,0 0-30,0 0-103,0 0-124,0 0-136,0 29-2081,-3-14 490,-3-1-1563</inkml:trace>
  <inkml:trace contextRef="#ctx0" brushRef="#br0" timeOffset="2397.393">665 491 3105,'0'0'1423,"0"0"-442,0 0-198,0 0-75,0 0-25,0 0-42,0-7 3350,2 48-4007,5 33 16,-2-32 552,0 33-552,-4-60 130,1-21 263,1-26 8,-3 9-381,1 0 0,0 0 0,2 0 0,0 1 0,5-16-20,-6 35-3,-1 1-1,1 0 1,-1-1 0,1 1 0,0 0-1,0 0 1,0 0 0,0 0 0,0 0-1,0 0 1,1 1 0,-1-1-1,1 1 1,-1-1 0,1 1 0,-1 0-1,1 0 1,0 0 0,-1 0 0,1 1-1,0-1 1,0 1 0,0 0-1,0-1 1,1 2 3,13-2-23,0 0-1,0 2 1,12 1 23,-26-1-4,-1 0 0,1 0 0,-1 0 0,0 0 1,1 0-1,-1 0 0,0 1 0,0-1 0,0 1 0,1 0 0,-2-1 0,1 1 1,0 0-1,0 0 0,-1 0 0,1 0 0,-1 1 0,1-1 0,-1 0 1,0 1-1,0-1 0,0 0 0,0 1 0,-1 0 0,1-1 0,-1 1 0,1-1 4,2 15 29,0 0-1,-1 1 0,0 12-28,-1-23 40,0 11-196,1-1 0,1 0 0,1 0 0,0 0 0,1 0 0,1 1 156,-4-15-594,0-7-5534,-2-9 251</inkml:trace>
  <inkml:trace contextRef="#ctx0" brushRef="#br0" timeOffset="4579.982">1467 298 784,'0'0'2045,"0"0"-844,0 0-459,0 0-176,0 0 17,0 0 152,0 0 29,0 0 87,0 0-52,0 0-175,0 0-121,0 0-58,0 0-81,0 0-65,0 0-20,0 0-19,0 0-44,0 0-64,0 18 633,-1-11-715,1-1 0,-1 1 0,-1-1 0,1 1 0,-1-1 0,0 0 0,0 0-1,-1 0 1,0 0 0,0 0 0,0 0 0,-1-1 0,0 0 0,0 1 0,0-1 0,-1-1-1,1 1 1,-1-1 0,-2 1-70,1 1 89,-1-1 1,-1 0-1,1-1 0,-1 1 1,0-2-1,0 1 0,0-1 1,0 0-1,-1-1 0,1 0 0,-1 0 1,1-1-1,-1 0 0,-3 0-89,-78-1 316,87-1-305,1 1-1,-1-1 0,0 0 0,1 0 0,-1-1 1,0 1-1,1 0 0,0-1 0,-1 0 1,1 1-1,0-1 0,0 0 0,0 0 0,0 0 1,0-1-1,0 1 0,1 0 0,-1-1 1,1 1-1,-2-3-10,1 2 3,0-3-27,0 0 0,0 0 0,0 0 0,1 0 0,0 0 0,0 0 0,1-1 0,-1 1 0,1 0 0,1-1 0,-1 1 0,1-2 24,0-16-176,0 23 143,0 0 0,0 0-1,0 1 1,0-1 0,0 0 0,0 1-1,0-1 1,0 1 0,0-1-1,1 1 1,-1 0 0,0-1 0,0 1-1,0 0 1,0 0 0,1 0-1,-1 0 1,0 0 0,0 0 0,0 0-1,1 0 1,-1 0 0,0 1-1,1-1 34,33 6 23,-24 0-28,-1 0 1,1 1-1,-2 0 0,1 1 0,-1 0 1,1 1 4,26 22-12,5-2 0,31 25-24,-58-43 30,0 0 1,1-1-1,0-1 0,7 3 6,13 7-37,-32-16 116,-1 0-840,0-3-3002,-2 0 18</inkml:trace>
  <inkml:trace contextRef="#ctx0" brushRef="#br0" timeOffset="6300.735">1 867 1224,'0'0'1430,"0"0"-221,0 0-86,0 0 103,0 0-23,0 0-82,0 0-238,0 0-96,0 0-79,0 0-124,0 0-106,0 0-101,0 0-62,0 0-31,0 0 4,0 0-40,0 0-17,0 0-2,0 0-63,0 0-56,0 0-20,16 8 410,-3-1-394,1 0-1,0-2 1,0 0 0,1 0 0,-1-1 0,1-1-1,0-1 1,5 1-106,16 3 127,17 5-77,-29-6 101,0 0 0,1-2 1,-1 0-1,5-1-151,14-2 441,-1-2 0,0-2 0,37-7-441,27-14 528,-48 10-344,0 3 0,53-4-184,-62 10 167,-1-2 0,31-10-167,-29 6 193,1 2 0,16 1-193,98-16 162,-74 10-133,-47 8-2,-4 0 47,-1 2 1,34 1-75,58-2 72,-130 6-54,-1 0 35,0-5 188,-3 4-3990,-7 1 145</inkml:trace>
  <inkml:trace contextRef="#ctx0" brushRef="#br0" timeOffset="8463.093">325 1150 1512,'0'0'1307,"0"0"-231,0 0-118,0 0-18,0 0-49,0 0 51,0 0 91,0 0-47,0 0-83,0 0-95,0 0-143,0 0-195,0 0-136,0 0-28,0 0-10,0 0-33,0 0-21,0 0-32,0 0-33,23-15 378,-11 11-565,0 1 0,1 0 0,0 1 0,0 0-1,0 1 1,-1 0 0,1 1 0,0 1 0,6 0 10,-15 0-6,-1-1 0,0 0-1,1 1 1,-1 0 0,0 0 0,0 0-1,0 0 1,0 1 0,0-1 0,0 1-1,0-1 1,0 1 0,0 0 0,-1 0-1,1 1 1,-1-1 0,0 0 0,1 1-1,-1-1 1,0 1 0,-1 0-1,1 0 1,0 0 0,-1 0 0,1 0-1,-1 0 1,0 0 0,0 2 6,2 9 10,0 0 0,-1 0 0,0 0 0,-2 1 0,0 12-10,0-20 14,0-2-17,-1-1-1,0 0 1,0 1-1,0-1 1,0 0-1,0 0 1,-1 0-1,0 0 0,0 0 1,0 0-1,-1 1 4,-33 43-35,12-17 48,-27 41-85,93-80-551,-6-1 672,5-2 149,0 2 0,1 2 0,0 1-1,18 2-197,-59 4-10,-1 0-10,0 0-32,0 0-70,0 0-167,0 0-312,0 0-486,0 0-742,0-1-1341,0-1-2350</inkml:trace>
  <inkml:trace contextRef="#ctx0" brushRef="#br0" timeOffset="9146.025">819 1147 2633,'0'0'2276,"0"0"-902,0 0-485,0 0-222,0 0 112,0 0-58,0 7-178,-2 53 362,1-11 27,1 0 1,4 11-933,-2-52 35,0 0 1,0 0-1,1 0 1,0 0-1,1-1 0,0 1 1,0-1-1,0 0 0,1 0 1,0 0-1,1 0 1,-1-1-1,1 0 0,0 0 1,1-1-1,-1 0 0,1 0 1,0 0-1,1-1 0,-1 0 1,4 1-36,-9-4 25,0 0 0,0-1 0,0 1 0,1-1 0,-1 0 0,0 1 0,0-1 0,0 0 0,0 0 0,1 0 0,-1-1 0,0 1 0,0 0 0,0-1 0,0 1 0,0-1 0,0 0 0,0 0 1,0 0-1,0 0 0,0 0 0,0 0 0,-1 0 0,1-1 0,0 1 0,-1-1 0,1 1 0,0-2-25,4-5 65,-1 0 0,0 0 1,-1 0-1,1-1 0,-2 0 1,1-1-66,6-14 60,0 3-21,-1-1-1,-2-1 0,0 0 0,0-7-38,-4 17 63,-1-1 1,0 1-1,-1 0 1,-1-1-1,0 1 1,-1-1-1,0 1 1,-2-7-64,2 18 39,0-1 0,0 1 1,-1-1-1,1 0 0,-1 1 1,1 0-1,-1-1 0,0 1 1,0 0-1,0 0 0,0 0 0,0 0 1,0 0-1,-1 1 0,1-1 1,0 1-1,-1-1 0,0 1 1,1 0-1,-1 0 0,0 0 1,1 0-1,-1 1 0,0-1 1,-2 0-40,-12-1 100,0 0-1,1 1 1,-1 1 0,0 0-100,5 0 47,-4 1-122,0 0 0,0 1-1,0 1 1,-2 1 75,18-4-91,-1 1 1,1-1 0,-1 0-1,1 1 1,-1-1 0,1 1-1,-1-1 1,1 0-1,-1 1 1,1-1 0,-1 1-1,1 0 1,0-1-1,-1 1 1,1-1 0,0 1-1,0-1 1,-1 1 0,1 0-1,0-1 1,0 1-1,0 0 1,0-1 0,0 1-1,0 0 1,0-1-1,0 1 91,1 22-536,-1-17 255,2 22-1284,-1-1-1251</inkml:trace>
  <inkml:trace contextRef="#ctx0" brushRef="#br0" timeOffset="10490.381">2131 607 1016,'0'0'2023,"0"0"-737,0 0-218,0 0-213,0 0-190,0 0-175,-4 7-13,-1 0-244,2-1 132,0 0-1,-1-1 0,0 1 0,0-1 0,0 0 0,-3 2-364,6-6 684,1-1-80,0 0-114,0 0-39,0 0 22,0 0-90,0 0-155,0 0-120,0 0 0,0 0 31,0 0-17,0 0-16,0 0-12,0 0-12,0 0-12,0 0-19,49 0 411,0-2 0,-1-2 0,0-3 0,11-3-462,-45 6 37,-5 2-32,0 0 0,1 0 0,0 1 0,9 0-5,-19 1-101,0 0 0,0 0 0,0 0 0,0-1 0,0 1 0,0 0 0,0 0 0,0 0 0,0 0 0,1-1 0,-1 1 0,0 0 0,0 0 0,0 0 0,0 0 0,-1-1 0,1 1 1,0 0-1,0 0 0,0 0 0,0 0 0,0-1 0,0 1 0,0 0 0,0 0 0,0 0 0,0 0 0,0 0 0,0 0 0,-1-1 0,1 1 0,0 0 0,0 0 0,0 0 0,0 0 1,0 0-1,0 0 0,-1 0 0,1 0 0,0-1 0,0 1 0,0 0 0,0 0 0,0 0 0,-1 0 0,1 0 0,0 0 0,0 0 0,0 0 0,0 0 0,-1 0 0,1 0 1,0 0-1,0 0 0,0 0 101,-12 0-3865,-4 0-1554</inkml:trace>
  <inkml:trace contextRef="#ctx0" brushRef="#br0" timeOffset="10957.092">2028 875 5337,'0'0'1607,"0"0"-404,0 0-327,0 0-248,0 0-29,0 0 68,0 0 34,5 0 736,18-2-1029,-1-1 1,1-1-1,-1-1 1,0-2-1,0 0 1,-1-1-1,10-6-408,61-19 201,-75 27-198,-11 3-17,0 1 0,0 0 0,0 1-1,1-1 1,-1 1 0,3 0 14,-9 0-132,1 0 1,0-1-1,0 1 1,-1 0-1,1-1 0,-1 1 1,0-1-1,1 1 1,-1-1-1,0 1 1,0-1-1,0 1 1,0-1-1,0 1 1,0-1-1,0 1 0,0-1 1,-1 0 131,1-4-528,0-52-4321,0 32-310</inkml:trace>
  <inkml:trace contextRef="#ctx0" brushRef="#br0" timeOffset="11759.971">2051 344 2529,'0'0'1901,"0"0"-500,0 0-333,0 0-260,0 0-184,0 0-124,0 1-328,0-1 0,0 1 0,0 0 0,0-1 0,0 1-1,0 0 1,0-1 0,0 1 0,1-1 0,-1 1 0,0 0 0,0-1-1,1 1 1,-1-1 0,0 1 0,1-1 0,-1 1 0,1-1 0,-1 1-1,1-1 1,-1 1 0,1-1 0,0 1-172,5-5 160,1 0 1,-1 0-1,0 0 0,0-1 0,0 0 1,0 0-1,2-3-160,11-10 118,-11 11-112,-1 0-1,1 1 1,0 0-1,1 1 0,0-1 1,-1 2-1,2-1 1,-1 1-1,0 1 1,1-1-1,0 2 0,-1-1 1,1 1-1,0 1 1,9-1-6,-17 3-6,-1 0 1,0-1 0,1 1 0,-1 0 0,0-1-1,1 1 1,-1 0 0,0 0 0,0 0-1,0 0 1,0 0 0,0 0 0,0 1-1,0-1 1,0 0 0,0 0 0,-1 1 0,1-1-1,0 0 1,-1 1 0,1-1 0,-1 1-1,0 0 6,14 42 69,-12-36-48,2 11 26,-1-7-15,0 0 0,1 0 0,0 0 1,1 0-1,1 0-32,-4-11-7,-1 1-1,1-1 1,0 1 0,0-1-1,0 0 1,0 0-1,0 0 1,0 0 0,0 0-1,0 0 1,0 0-1,0-1 1,1 1 0,-1-1-1,0 0 1,0 1 0,1-1-1,-1 0 1,0 0-1,2-1 8,2 1 34,0 0 0,0-1 1,0 0-1,0 0 0,0 0 0,0-1 0,4-1-34,-3-2 12,0 1 1,0-1-1,0 0 1,0-1 0,-1 0-1,0 0 1,0 0-1,-1-1 1,0 1 0,0-1-1,4-8-12,9-28-4322,-17 38-275</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7.513"/>
    </inkml:context>
    <inkml:brush xml:id="br0">
      <inkml:brushProperty name="width" value="0.05" units="cm"/>
      <inkml:brushProperty name="height" value="0.05" units="cm"/>
    </inkml:brush>
  </inkml:definitions>
  <inkml:trace contextRef="#ctx0" brushRef="#br0">25 7 312,'0'0'2590,"0"0"-946,0 0-499,0 0-87,0 0-123,0 0-187,-5 12-1,-12 39-93,16-51-609,1 1-1,0-1 1,0 1 0,0-1 0,-1 1-1,1-1 1,0 1 0,0-1 0,0 1 0,0-1-1,0 1 1,0-1 0,0 1 0,0-1 0,0 1-1,0-1 1,0 1 0,0-1 0,1 1-1,-1-1 1,0 0 0,0 1 0,0-1 0,1 1-1,-1-1 1,0 1 0,1-1 0,-1 0 0,0 1-1,1-1 1,-1 0 0,0 1 0,1-1-1,-1 0 1,1 1 0,-1-1 0,1 0 0,-1 0-1,0 0 1,1 1 0,-1-1 0,1 0 0,-1 0-1,1 0 1,-1 0 0,1 0 0,-1 0-1,1 0 1,-1 0 0,1 0 0,-1 0 0,1 0-1,-1 0 1,1 0 0,-1-1 0,1 1 0,-1 0-1,1 0-44,24-8 121,-23 5-98,0 0-1,0 0 1,0 0 0,0 0 0,0 0 0,-1 0 0,1-1 0,-1 1 0,0-1-1,0 1 1,0-1 0,0 1 0,-1-1 0,0 1 0,1-1 0,-1 1-1,-1-1 1,1 0 0,-1 0-23,1-5 95,0 8-40,-2 2-42,1-1 1,-1 1 0,0 0-1,0-1 1,1 1 0,-1 0-1,0 0 1,1 0 0,-1 0-1,1 1 1,-1-1 0,1 0-1,0 1 1,-1-1 0,1 1-1,0-1 1,0 1 0,0-1-1,0 1 1,0 0 0,0 0-1,1-1 1,-1 1 0,1 0-1,-1 0 1,1 0-14,-12 51 145,8 45 297,4-82-397,0-15-47,0-1 1,1 1-1,-1-1 1,0 1 0,0-1-1,0 0 1,0 1-1,1-1 1,-1 1-1,0-1 1,0 0 0,1 1-1,-1-1 1,0 0-1,1 1 1,-1-1 0,0 0-1,1 0 1,-1 1-1,1-1 1,-1 0-1,0 0 1,1 0 0,-1 1-1,1-1 1,-1 0-1,0 0 1,1 0-1,-1 0 1,1 0 0,-1 0-1,1 0 1,-1 0-1,1 0 1,-1 0 0,0 0-1,1 0 1,-1 0-1,1-1 2,0 1-19,1 0 0,-1 0-1,0 0 1,1-1-1,-1 1 1,0-1 0,0 1-1,0-1 1,1 1 0,-1-1-1,0 0 1,0 0-1,0 0 1,0 1 0,0-1-1,0-1 20,3-6-625,0 0 0,0-1 0,-1 1 0,-1-1 0,1 0 0,-1 0 0,-1 0 0,0 0 0,0-3 625,-1 11-99,2-27-7301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8.100"/>
    </inkml:context>
    <inkml:brush xml:id="br0">
      <inkml:brushProperty name="width" value="0.05" units="cm"/>
      <inkml:brushProperty name="height" value="0.05" units="cm"/>
    </inkml:brush>
  </inkml:definitions>
  <inkml:trace contextRef="#ctx0" brushRef="#br0">2 23 5801,'0'0'2117,"0"0"-570,0 0-464,0 0-291,0 0-185,0 0-119,0 0-132,0 14 151,0-2-326,-1-4-62,1 0 1,0 0-1,0 0 0,1 0 0,0-1 0,1 1 0,0 0 0,0 0 0,0-1 0,4 7-119,-5-13 5,0-1 0,0 1 0,0 0 0,0-1 0,0 1 0,0-1 0,0 0 0,0 1 0,0-1 0,0 0 0,1 0 0,-1 1 0,0-1 0,0 0 0,0 0 0,0 0 0,1-1 0,-1 1 0,0 0 0,0 0 0,0-1 1,0 1-1,0 0 0,0-1 0,0 1 0,0-1 0,0 1 0,0-1 0,0 0 0,0 1 0,0-2-5,5-6 35,-2-1 1,0 0-1,0 0 0,0 0 1,-1 0-1,0-1 1,-1 1-1,0-1 0,-1 0 1,0 0-1,0 1 1,-1-1-1,-1-8-35,-11 21 285,7 1-275,1 1 0,0 0 0,0 0-1,0 0 1,0 0 0,1 0 0,0 1-1,0 0 1,0 0 0,1-1 0,0 2-1,0-1 1,1 0 0,-1 1-10,-2 12 37,1 0 0,1 0 0,1 0-1,1 4-36,0-23 2,0 1 0,1-1-1,-1 0 1,0 1-1,0-1 1,1 0-1,-1 1 1,1-1 0,-1 0-1,0 1 1,1-1-1,-1 0 1,0 0-1,1 0 1,-1 1 0,1-1-1,-1 0 1,1 0-1,-1 0 1,1 0-1,-1 0 1,0 0 0,1 0-1,-1 0 1,1 0-1,-1 0 1,1 0-1,-1 0 1,1 0 0,-1 0-1,1 0 1,-1 0-1,1 0 1,-1-1-1,0 1 1,1 0-2,0 0 3,3-2-49,0 0 0,0 0 0,-1 0-1,1 0 1,0-1 0,-1 1 0,1-1-1,-1 0 1,0 0 0,0 0 0,0-1 0,0 1-1,-1-1 1,0 1 0,1-1 0,0-2 46,2-4-1048,0 1 0,0-1 0,-1-1 0,0 1 0,-1 0 1,1-2 1047,-3-3-6520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17.514"/>
    </inkml:context>
    <inkml:brush xml:id="br0">
      <inkml:brushProperty name="width" value="0.05" units="cm"/>
      <inkml:brushProperty name="height" value="0.05" units="cm"/>
    </inkml:brush>
  </inkml:definitions>
  <inkml:trace contextRef="#ctx0" brushRef="#br0">302 265 4033,'0'0'1707,"0"0"-522,0 0-378,0 0-271,0 0-57,0 0 63,-8 1-1,-109 5 2192,113-6-2703,0 1 1,0 0 0,-1 0 0,1 0-1,0 0 1,0 1 0,0 0-1,0 0 1,1 0 0,-1 0 0,0 0-1,1 1 1,-1-1 0,1 1-1,-1 2-30,-11 9 135,1 1 0,-9 13-135,14-16 126,6-8-78,-30 39 306,31-40-326,0 1-1,0-1 0,0 1 1,0 0-1,0 0 0,1 0 0,0 0 1,0 0-1,0 0 0,0 0 1,1 1-28,0-5-18,7 1 5,1 0 1,-1 0-1,1 1 0,-1 0 0,6 2 13,23 6 4,-12-7 32,-12-2-34,1 1 0,-1 0-1,1 1 1,-1 0 0,7 3-2,-16-5 12,0 0 1,-1 0-1,0 1 0,1-1 1,-1 1-1,0-1 0,1 1 1,-1 0-1,0 0 0,0 0 1,-1 0-1,1 0 0,0 0 1,-1 0-1,1 1 0,-1-1 1,0 0-1,0 1 0,1 0 1,-2-1-1,1 1 0,0-1 0,-1 1 1,1 0-1,-1 0 0,0-1 1,1 3-13,-1-1 84,0 0 0,0 0-1,0 0 1,-1 0 0,1 0 0,-1 0 0,0 0 0,0 0 0,0 0 0,-1 0 0,0 0 0,1-1 0,-1 1 0,-1 1-84,-2-1 12,1 0 1,0 0-1,-1 0 1,1-1-1,-1 0 1,0 0-1,0 0 1,0-1-1,-1 1 1,1-1-13,-11 5-132,-1-1 1,1 0-1,-1-1 0,0-1 1,-1 0-1,1-1 0,0-1 0,-3-1 132,20-1-269,0 0-186,0 0-177,15 0-1079,-5 0 1042,0-1-1,-1 0 1,1 0-1,0-1 1,1-1 669,16-6-3885</inkml:trace>
  <inkml:trace contextRef="#ctx0" brushRef="#br0" timeOffset="331.76">544 435 7986,'0'0'2152,"0"0"-788,0 0-430,0 0-222,0 0-109,0 0-84,0 17-123,0 135 259,-4-77-499,4-75-414,0 0-318,0-8-171,0-80-2424,0 35-905</inkml:trace>
  <inkml:trace contextRef="#ctx0" brushRef="#br0" timeOffset="679.17">574 173 9458,'0'0'1832,"0"0"-927,0 0 111,0 0 48,0 0-376,0 0-480,0 0-208,15-17-360,-3 4-880,-1-1-737,-3 1-2495</inkml:trace>
  <inkml:trace contextRef="#ctx0" brushRef="#br0" timeOffset="1039.469">706 533 5337,'0'0'2678,"0"0"-895,0 0-447,0 0-214,0 0-279,0 0-262,0 18-146,-1 5-320,0 7 193,1 0 0,3 28-308,-3-57 3,0 0 0,0 0 0,0-1 0,0 1 0,1 0 0,-1 0 0,0 0 0,0 0 0,1-1 1,-1 1-1,1 0 0,-1 0 0,1 0 0,-1-1 0,1 1 0,-1 0 0,1-1 0,-1 1 0,1 0-3,11-2 41,7-18-4,10-23-54,25-25 17,-43 54-25,1 0 1,0 1-1,1 1 1,0 0-1,1 1 1,15-9 24,-28 18-5,1 0-1,0 0 1,-1 0 0,1 0 0,0 1 0,0-1 0,0 1-1,0-1 1,0 1 0,0-1 0,0 1 0,0 0 0,0 0-1,0 0 1,0 0 0,0 0 0,1 1 5,-2-1 13,1 1 0,-1 0 0,0-1 0,0 1 1,0 0-1,0 0 0,0 0 0,0-1 0,-1 1 0,1 0 0,0 0 0,0 0 0,-1 0 1,1 1-1,0-1 0,-1 0 0,1 0 0,-1 0 0,1 0 0,-1 2-13,2 7 139,-1 1-1,0-1 0,0 1 1,-1-1-1,-1 1 0,0 2-138,0 12 179,1 126-2224,1-147-32,5-3-1848</inkml:trace>
  <inkml:trace contextRef="#ctx0" brushRef="#br0" timeOffset="1873.215">1586 0 1136,'0'0'4274,"0"0"-2024,0 0-733,0 0-309,0 0-215,0 0-147,-12 12-121,-1 1-516,-3 3 133,0 0 0,1 0 1,1 2-1,-2 4-342,-5 13 189,2 1-1,2 1 1,1 0 0,2 1-1,2 1 1,1 0 0,2 1-1,2 0 1,1 0 0,3 0-1,1 1 1,1-1 0,4 10-189,-3-44-1,2 0 1,-1 0 0,1 0-1,-1 0 1,2 0 0,-1 0 0,1 0-1,0 0 1,0-1 0,0 0-1,1 1 1,0-1 0,0-1-1,0 1 1,0 0 0,1-1 0,0 0-1,0 0 1,0-1 0,0 1-1,4 0 1,-2 1-4,1-1-1,-1-1 1,1 1-1,0-2 1,1 1-1,-1-1 1,0 0 0,1 0-1,-1-1 1,1 0-1,-1-1 1,1 0-1,-1 0 1,1-1-1,5-1 5,-8 0-2,-1-1 0,1 1 0,-1-1 1,0 0-1,0 0 0,0-1 0,0 1 0,-1-1 0,1 0 0,-1 0 0,0-1 0,0 1 0,-1-1 0,3-4 2,2-3-31,-1 1 0,0-1 1,-1-1-1,0 1 0,3-13 31,-7 17 7,0-1 0,-1 0 0,0 0 1,-1 0-1,1 0 0,-2-2-7,1-2 93,-1 12-91,1 1 1,-1-1-1,1 1 0,-1-1 1,0 1-1,1-1 0,-1 1 1,0-1-1,1 1 0,-1 0 1,0 0-1,1-1 0,-1 1 1,0 0-1,0 0 1,1 0-1,-1 0 0,0 0 1,0 0-1,1 0 0,-1 0 1,0 0-1,0 0-2,-26 0 23,22 1-21,-5-2-38,0 2 0,0-1 1,0 2-1,0-1 1,0 1-1,0 1 0,0 0 1,-5 2 35,12-3-13,0-1 1,0 1-1,0-1 1,0 1 0,1 0-1,-1 0 1,0 1-1,1-1 1,-1 0-1,1 1 1,0 0-1,0-1 1,0 1-1,0 0 1,1 0-1,-1 0 1,1 0-1,-1 0 1,1 1-1,0-1 1,0 0 0,1 1-1,-1-1 1,1 0-1,-1 1 1,1-1-1,0 1 13,0 4-30,0-1 0,1 1 0,0 0 0,0 0 0,2 5 30,9 9-1539,-11-21 1115,1 1-1,-1-1 1,1 0 0,0 0-1,-1 0 1,1 0 0,0 0-1,0 0 1,0 0-1,-1 0 1,1-1 0,2 1 424,3 0-6320</inkml:trace>
  <inkml:trace contextRef="#ctx0" brushRef="#br0" timeOffset="2435.607">1944 302 5945,'0'0'1558,"0"0"-383,0 0-75,0 0-100,0 0-96,0 0-43,-10 30 0,-33 93-51,40-116-693,0 1 1,1-1-1,0 1 1,1 0-1,-1 0 1,2 0-1,-1 0 1,1 0-1,0 0 1,1 6-118,1 13 257,-2-18-233,1-1 0,-1 1 1,2-1-1,-1 1 0,1-1 0,0 0 1,1 0-1,2 6-24,-3-11 0,-1 0 1,1 0 0,-1 0 0,1 0-1,0 0 1,0-1 0,0 1-1,0-1 1,1 0 0,-1 1 0,1-1-1,0 0 1,-1 0 0,1-1-1,0 1 1,0-1 0,0 1-1,0-1 1,0 0 0,0 0 0,0 0-1,1 0 1,-1-1 0,1 1-1,2-1 2,1 1 0,-1-1 0,1 0 0,-1-1 0,1 1 0,-1-1 0,0-1 0,0 1-1,1-1 1,-1 0 0,0 0 0,2-2-2,-1-1 11,0 1 1,0-2-1,0 1 0,0-1 0,-1 0 0,0 0 0,-1-1 0,6-6-11,0-2 0,0-1 1,-1 0-1,-1 0 1,0-1-1,-1-1 1,-1 1-1,0-1 1,-2 0-1,0 0 1,-1-1-1,-1 0 0,0 0 1,-2 1-1,0-16 0,0 9 42,-1 10-19,1 0 0,-2-1-1,0 1 1,-1 0 0,-1-5-23,2 17 9,1 0 0,-1 0-1,0 0 1,0 0 0,-1 0 0,1 0 0,-1 0 0,1 0 0,-1 1 0,0-1 0,0 0 0,0 1 0,0 0 0,0-1-1,-1 1 1,1 0 0,-1 0 0,1 1 0,-1-1 0,0 0 0,0 1 0,0 0 0,0-1 0,0 1 0,0 0 0,0 1 0,-1-1-9,-3-1 1,1 1 0,-1 0 0,1 0 0,-1 1 0,1 0 1,-1 0-1,0 0 0,1 1 0,-1 0 0,1 0 1,0 1-1,-1 0 0,1 0 0,0 0 0,0 1 0,0 0 1,0 0-1,1 0 0,-1 1 0,1 0 0,0 0 1,0 0-1,0 1 0,1 0 0,0 0 0,-1 0 1,-1 3-2,-1 3-220,0-1 0,1 1 1,0 1-1,1-1 1,0 1-1,0 3 220,2-3-929,0-1 0,1 0-1,0 0 1,1 3 929,0 5-5840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12.821"/>
    </inkml:context>
    <inkml:brush xml:id="br0">
      <inkml:brushProperty name="width" value="0.05" units="cm"/>
      <inkml:brushProperty name="height" value="0.05" units="cm"/>
    </inkml:brush>
  </inkml:definitions>
  <inkml:trace contextRef="#ctx0" brushRef="#br0">208 79 1304,'0'0'1634,"0"0"-582,0 0-346,0 0-240,0 0-163,0 0-12,0-4 68,3-22 1106,-3 25-1086,0 1-71,0 0 40,0 0 95,0 0-3,0 0-112,0 0-91,0 0-27,0 0 3,0 0 57,0 0 38,0 0-58,0 0-124,0 0-84,0 0 54,0 0 47,0 0-3,0 8 86,-3 67 315,-3-1 1,-4-1 0,-16 64-542,-3-29 978,-5 3-978,-8 27 219,12 31-141,28-161-83,1 0 0,1 0-1,-1 0 1,1 1-1,0-1 1,2 6 5,-1 13 148,0 3 86,0-18-148,0-1 0,-1 1 0,-1-1 0,0 0 0,0 1 0,-1-1 0,-3 7-86,4-26-1679,-10-5-3838,0 7-809</inkml:trace>
  <inkml:trace contextRef="#ctx0" brushRef="#br0" timeOffset="823.612">544 575 1376,'0'0'2107,"0"0"-869,0 0-541,0 0-175,0 0-9,0 0 136,0-6 23,-1 2-461,0 2-125,1 1 0,0-1-1,-1 0 1,1 0-1,0 1 1,0-1-1,0 0 1,0 0-1,1 0 1,-1 1 0,0-1-1,1 0 1,-1 0-1,1 0-85,-1 2 59,0 0-1,0 0 0,0 0 1,0 0-1,0 0 0,0 1 0,0-1 1,0 0-1,0 0 0,0 0 1,0 0-1,0 1 0,0-1 1,0 0-1,0 0 0,0 0 1,0 0-1,1 0 0,-1 1 1,0-1-1,0 0 0,0 0 0,0 0 1,0 0-1,0 0 0,0 0 1,1 1-1,-1-1 0,0 0 1,0 0-1,0 0 0,0 0 1,0 0-1,1 0 0,-1 0 1,0 0-1,0 0 0,0 0 0,0 0 1,0 0-1,1 0 0,-1 0 1,0 0-1,0 0 0,0 0 1,0 0-1,1 0 0,-1 0 1,0 0-1,0 0 0,0 0 1,0 0-1,0 0 0,1 0 0,-1 0 1,0 0-1,0-1 0,0 1 1,0 0-1,0 0 0,0 0 1,1 0-59,2 30 999,-2 47-1261,-1-68 572,-2 19-185,-2 0-1,-1 0 1,-1 0 0,-1-1 0,-1 0 0,-9 19-125,17-45-544,-3 5 1429,0-5-7543,-6-1 1829</inkml:trace>
  <inkml:trace contextRef="#ctx0" brushRef="#br0" timeOffset="1287.32">415 408 3425,'0'0'2107,"0"0"-584,0 0-347,0 0-117,0 0-128,0 0-118,0 0-51,0 0-27,17 0 398,78-6 999,79 5-2132,-84 2 47,-78-1-49,0 1-1,-1 1 0,0 0 0,3 2 3,-6-3-17,-3 3-674,-6 1-5592,-5-4 1675</inkml:trace>
  <inkml:trace contextRef="#ctx0" brushRef="#br0" timeOffset="1804.062">842 802 3545,'0'0'1508,"0"0"-222,0 0-23,0 0-164,0 0-275,0 0-196,0 0-141,0 0-69,0 0-22,0 0-43,0 0 20,0 0 72,0 6 249,-2 37 438,-6 29-1132,3-28 268,1 32-268,4-75-144,0-1-188,0 0-105,9-17-602,-2 8 623,18-49-4704,-17 33-1239</inkml:trace>
  <inkml:trace contextRef="#ctx0" brushRef="#br0" timeOffset="2643.531">513 184 1720,'0'0'2402,"0"0"-777,0 0-197,0 0-249,0 0-118,0 0-238,9-10 3429,41 9-3538,-22 0-578,-1 1 1,1 1-1,-1 1 1,16 4-137,8 3 77,0-2 0,0-2 0,1-2 0,14-3-77,-65 0 41,-1 0 13,0 0 16,0 0-4,0 0 15,0 0 3,-3-12 10,-1 7-97,0-1 0,-1 1 0,0 0 0,0 0 0,0 0 0,0 1 1,-1-1-1,0 1 0,0 1 3,-57-33-40,56 33-12,0-1 0,0 2-1,0-1 1,0 1 0,0 0-1,-1 0 1,1 1 0,-1 0-1,-6 0 53,13 1-22,1-5-40,0 3-6266,0 2 2178</inkml:trace>
  <inkml:trace contextRef="#ctx0" brushRef="#br0" timeOffset="3576.667">1412 1 4609,'0'0'1900,"0"0"-409,0 0-280,0 0-165,0 0-166,0 0-76,0 0-56,0 0-138,0 0-186,0 0-169,0 0-78,0 0-34,0 0 13,0 0-14,0 0-6,0 0-30,0 0-31,0 0-25,0 0-27,0 0 21,0 0 17,0 0 33,0 7 399,0 40-272,-6 344 878,-1-262-317,-6-1 1,-7 5-783,11-76-15,2 0 1,3 0 0,2 3 14,2-60-123,0 0-39,0 0-46,0 0-14,0 0-9,0 0-66,0 0-83,0 0-49,0 0 15,0 0-41,0 0-173,0 0-323,0 0-532,0-2-1460,0-9-2658</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23.543"/>
    </inkml:context>
    <inkml:brush xml:id="br0">
      <inkml:brushProperty name="width" value="0.05" units="cm"/>
      <inkml:brushProperty name="height" value="0.05" units="cm"/>
    </inkml:brush>
  </inkml:definitions>
  <inkml:trace contextRef="#ctx0" brushRef="#br0">129 88 904,'0'0'300,"0"0"-138,0 0 27,0 0 187,0 0 87,0 0 38,0-6 105,0-61 5409,0 52-1902,0 52-4038,1 39 568,0-10-256,-2-1 0,-3 0 1,-7 32-388,10-87-10,1-9-92,0-1-114,0 0-51,0 0 5,0 0 50,0 0-97,0 0-239,0 0-342,0 0-413,0 0-822,-1 1-1643,-6 1-1193</inkml:trace>
  <inkml:trace contextRef="#ctx0" brushRef="#br0" timeOffset="433.363">1 261 4321,'0'0'1846,"0"0"-531,0 0-299,0 0-120,0 0-93,0 0-64,0-1-658,0 1 0,0-1 0,0 1 0,0-1 1,0 1-1,1-1 0,-1 1 0,0-1 0,0 1 1,1-1-1,-1 1 0,0-1 0,1 1 0,-1-1 1,0 1-1,1 0 0,-1-1 0,1 1 0,-1 0 0,1-1 1,-1 1-1,1 0 0,-1 0 0,1-1 0,0 1-81,78-13 1569,-15 2-1342,0 3-1,54 0-226,-112 8 121,-2 0-797,-1 0-7992,-3 0 2904</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25.278"/>
    </inkml:context>
    <inkml:brush xml:id="br0">
      <inkml:brushProperty name="width" value="0.05" units="cm"/>
      <inkml:brushProperty name="height" value="0.05" units="cm"/>
    </inkml:brush>
  </inkml:definitions>
  <inkml:trace contextRef="#ctx0" brushRef="#br0">103 167 368,'0'0'2393,"0"0"-1000,0 0-537,0 0-163,0 0 3,0 0 140,0-34 1702,0-26-1233,0 59-985,0 1-64,0 0-75,0 0 44,0 0-12,-2 19-111,-27 128 867,7 1 1,4 24-970,2-27 585,6-15 542,8 125-1127,3-137 205,-1-117-230,0-1-103,0 0-72,0 0-9,0 0-29,0 0-42,0 0-97,0 0-85,0 0-76,0 0-103,0 0-69,0 0-208,0 0-632,-1-2-1470,-2-3-1827</inkml:trace>
  <inkml:trace contextRef="#ctx0" brushRef="#br0" timeOffset="616.646">503 598 4337,'0'0'2400,"0"0"-925,0 0-532,0 0-407,0 0-345,0 0-158,0-6 2,4-22 108,-1 143 3708,-3 72-3105,-2-173-242,1-7-1675,1 0-5068,0-7 3560</inkml:trace>
  <inkml:trace contextRef="#ctx0" brushRef="#br0" timeOffset="1033.475">322 493 5193,'0'0'2590,"0"0"-1079,0 0-740,0 0-383,0 0-132,0 0-49,0 0 65,0 0 76,0 0 100,0 0 16,7-3-8,29-3-282,0 1 0,0 2 0,1 2 0,0 1 0,5 3-174,35-1-151,-51 2-142,-14 2-1051,-7 3-3288,-5-8-225</inkml:trace>
  <inkml:trace contextRef="#ctx0" brushRef="#br0" timeOffset="1634.809">658 928 5209,'0'0'2054,"0"0"-1075,0 0-419,0 0-33,0 0-14,0 0-151,12 0-44,133-3 401,-144 3-706,0 0 0,-1 0 0,1 0 0,0 1 0,-1-1 0,1 0-1,0 0 1,-1 1 0,1-1 0,-1 1 0,1-1 0,-1 0 0,1 1 0,-1-1 0,1 1 0,-1-1 0,1 1-1,-1 0 1,0-1 0,1 1 0,-1-1 0,0 1 0,0 0 0,1-1 0,-1 1 0,0 0 0,0-1 0,0 1-1,0 0 1,0-1 0,0 1 0,0 0 0,0 0-13,0 31 705,-1-19-398,1-8-260,-1 1 0,0-1 0,-1 0-1,1 0 1,-1 0 0,0 0 0,0 0 0,-1 0 0,1 0 0,-1-1 0,0 1 0,0-1 0,-2 2-47,-7 9 75,-1-1 1,-1 0-1,-2 1-75,49-11 47,2-2 113,208 20 12,-234-19-59,2 0-3774,-11-3-732</inkml:trace>
  <inkml:trace contextRef="#ctx0" brushRef="#br0" timeOffset="3045.546">457 306 1616,'0'0'735,"0"0"-167,0 0-2,0 0 159,0 0-30,0 0-79,-3 0 10,-61 7 5991,64-7-6544,0 0-25,0 0-14,0 0 44,0 0 18,0 0-26,0 0-41,0 0-9,0 0 43,0 0 46,0 0 45,0 0 67,0 0 34,0 0 19,0 0 21,0 0-27,0 0-77,0 0-67,0 0-72,0 0-60,27 0-115,-3 0 262,8-1-50,0 2-1,0 0 1,0 3-1,0 0 1,25 8-89,-10 3 93,1-3 0,1-2-1,44 4-92,5-1 527,-78-9-386,-15-3 255,-14-10-227,-7-7-253,1 0 0,1-1 0,-5-9 84,-11-13-374,26 36 855,0 0-2006,4 1-6979,0 2 5323</inkml:trace>
  <inkml:trace contextRef="#ctx0" brushRef="#br0" timeOffset="3955.265">1318 1 2761,'0'0'1393,"0"0"-167,0 0-110,0 0-88,0 0-44,0 0-55,-1 0-781,1 0 1,-1 0-1,1 0 0,-1 0 1,1 0-1,-1 0 1,1 1-1,-1-1 1,0 0-1,1 0 0,-1 1 1,1-1-1,0 0 1,-1 1-1,1-1 1,-1 1-1,1-1 1,-1 0-1,1 1 0,0-1 1,-1 1-1,1-1 1,0 1-149,7 306 3483,-4-183-3100,-2 205 494,-3-294-775,-2 0 0,-1 0 0,-2-1 0,-1 0-1,-5 9-101,-15 66 369,27-84-340,1-25-22,0 0-3,0 0-15,0 0-7,0 0-28,-1 25-180,-1-8-301,-3 24 1372,3-35-2942,1-21-3843,1-4 665</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33.801"/>
    </inkml:context>
    <inkml:brush xml:id="br0">
      <inkml:brushProperty name="width" value="0.05" units="cm"/>
      <inkml:brushProperty name="height" value="0.05" units="cm"/>
    </inkml:brush>
  </inkml:definitions>
  <inkml:trace contextRef="#ctx0" brushRef="#br0">167 402 672,'0'0'1664,"0"0"-370,0 0-159,0 0-12,0 0-39,0 0-45,0 0-746,0 0 1,0-1-1,0 1 0,0-1 1,0 1-1,0-1 0,0 1 1,0-1-1,0 1 0,0 0 1,0-1-1,0 1 0,0-1 1,0 1-1,-1-1 0,1 1 1,0 0-1,0-1 0,0 1 1,-1-1-1,1 1 0,0 0 1,0-1-294,-100 1 621,99 3-646,0-1-1,0 0 0,0 1 1,1-1-1,-1 1 0,1-1 1,0 1-1,0-1 0,0 1 1,0-1-1,0 1 0,0-1 1,1 2 25,-1 2 5,0 139-125,0-145-4,0 0-51,0 0-15,0 0 26,0 0 18,10 0 131,1 1 0,-1 0 0,1 1-1,-1 0 1,0 0 0,1 1 0,-1 1-1,-1-1 1,4 3 15,-12-4 34,0 0 1,0 0-1,0 0 1,-1 0-1,1 0 1,-1 1-1,1-1 0,-1 0 1,0 0-1,1 1 1,-1-1-1,-1 0 1,1 0-1,0 1 0,0-1 1,-1 2-35,0 1 74,2-2-66,-1 0-1,0 0 0,-1 0 0,1 0 0,0 0 0,-1 0 0,0-1 0,1 1 0,-1 0 0,0 0 0,0-1 0,-1 1 0,1 0 0,-1-1 0,1 1 0,-1-1 1,0 0-1,0 1 0,0-1 0,0 0 0,0 0 0,0 0 0,-1-1 0,1 1 0,-1 0 0,1-1 0,-1 0-7,-5 5 14,1 0 0,-1-1 0,0-1 1,-1 1-1,1-1 0,-1 0 0,0-1 0,0 0 0,0-1 0,0 0 0,0 0 0,-1-1 0,1 0 1,-1 0-15,9-1-18,1 0-39,0 0 32,0 0 9,0 0-34,0 0-34,0 0 1,0 0-27,0 0-34,0 0-62,0 0-186,0 0-272,0 0-412,8 0-4064,0 0-1012</inkml:trace>
  <inkml:trace contextRef="#ctx0" brushRef="#br0" timeOffset="685.79">499 545 4977,'0'0'2458,"0"0"-782,0 0-450,0 0-357,0 0-256,0 0-108,22-1 1047,-22-3-1558,0 0 0,0-1-1,0 1 1,0 0-1,1 0 1,-1 0 0,1 0-1,0-1 1,1 1-1,-1 0 1,1 1 0,-1-1-1,1 0 1,2-2 6,-4 6-40,0 0 24,0 0-1,0 0-37,0 0 18,0 14 214,-7 269 446,7-281-656,0-2-115,0 0-89,0 0-76,0 0-12,0 0 18,0 0 6,0 0-86,0 0-315,0 0-656,0-2-1397,0-3-1880</inkml:trace>
  <inkml:trace contextRef="#ctx0" brushRef="#br0" timeOffset="1049.207">521 107 5977,'0'0'2473,"0"0"-1041,0 0-432,0 0-424,0 0-167,0 0 119,0 0-240,0 0-160,0 0-80,0 0-48,0 7-48,0 0-328,0-1-200,0 5-241,0 12-447,0-2-688,0-4-1185</inkml:trace>
  <inkml:trace contextRef="#ctx0" brushRef="#br0" timeOffset="1668.338">820 562 4321,'0'0'2743,"0"0"-1236,0 0-801,0 0-441,0 0-154,0 0-3,0 12 44,0 213 1908,0-224-1940,0-1 19,0 0 61,0-2 157,-1-31-186,3 1 0,1 0-1,2-10-170,-3 33-9,0-1-1,0 1 1,1 0-1,0 0 1,0 0-1,1 1 1,0-1-1,1 1 1,0 0-1,0 0 1,1 1-1,0-1 0,6-4 10,-12 11-3,1 0 0,0 0 0,-1 1 0,1-1 0,0 1 0,0-1 0,0 0 0,0 1 0,0 0-1,0-1 1,0 1 0,-1 0 0,1-1 0,0 1 0,0 0 0,0 0 0,0 0 0,0 0 0,0 0-1,0 0 1,0 0 0,0 0 0,0 0 0,0 0 0,0 1 0,0-1 0,0 0 3,1 1 1,0 0 1,0 1 0,0-1 0,-1 0 0,1 1-1,0-1 1,-1 1 0,1 0 0,-1-1 0,0 1-1,0 0 1,1 1-2,2 5 9,0 0 0,-1 0-1,1 0 1,-2 0 0,3 9-9,-1 18-29,0 0 0,-3 0 0,-2 31 29,1-14-3061,0-52-889,0 0-1991</inkml:trace>
  <inkml:trace contextRef="#ctx0" brushRef="#br0" timeOffset="2295.896">1329 138 1480,'0'0'4839,"0"0"-2627,0 0-806,0 0-326,0 0-233,0 0-52,0 0-3,0 0-41,0 0-202,0 0-213,0 11-76,-1 12-194,-2-1-1,0 0 0,-2 0 0,-5 17-65,3-17 29,2 0-1,1 1 1,0-1-1,1 21-28,3-43-33,0 0-97,0 0-99,0 0-16,0 0 38,13 0 7,38 4 249,0 1 0,0 3 1,42 12-50,-88-19-61,-4-1 39,1 0 1,-1 0-1,0 0 1,0 0 0,0 0-1,1 1 1,-1-1 0,0 0-1,0 1 1,0-1 0,0 0-1,0 1 1,0-1 0,0 1-1,0 0 1,0-1 0,0 1-1,0 0 1,0 0 0,0-1-1,0 1 1,0 0 0,-1 0-1,1 0 1,0 0 0,-1 0-1,1 0 1,-1 0 0,1 0-1,-1 1 1,0-1 0,1 0-1,-1 1 22,-19 1-3747,4-2-85</inkml:trace>
  <inkml:trace contextRef="#ctx0" brushRef="#br0" timeOffset="2696.797">1608 19 7090,'0'0'2017,"0"0"-738,0 0-491,0 0-210,0 0 45,0 0 238,0 15-14,1 35-389,0 51 446,-7 35-904,-8-18 70,-6-1 1,-10 20-71,29-132-503,-1 6 1121,7-8-7766,5-3 4444</inkml:trace>
  <inkml:trace contextRef="#ctx0" brushRef="#br0" timeOffset="3605.291">2156 73 8738,'0'0'1648,"0"0"-613,0 0-476,0 0-336,0 0-139,0 0-48,-17-6 56,-120-45 233,123 47-330,0 0-1,0 1 1,-1 1-1,1 1 1,0 0-1,-1 0 1,1 1-1,-9 2 6,21-1-1,1-1-1,-1 1 1,1 0 0,-1 0-1,1-1 1,0 1-1,-1 0 1,1 0 0,0 0-1,0 0 1,-1 1 0,1-1-1,0 0 1,0 1 0,0-1-1,1 0 1,-1 1-1,0-1 1,0 1 0,1-1-1,-1 1 1,1-1 0,-1 1-1,1 0 1,0-1 0,0 1-1,0 0 2,-4 49 710,4-48-636,2 73 1159,0-38-984,-2-1-1,-1 0 1,-6 34-249,-4-26 183,11-44-229,0-1-34,0 0-50,26 0-112,94 0 186,-117 0 53,-1 0-1,1 0 0,-1 1 0,1-1 1,-1 1-1,1-1 0,-1 1 1,0 0-1,1 0 0,-1 0 0,0 0 1,0 0-1,0 1 0,0-1 1,0 1-1,0 0 0,0-1 0,0 1 1,-1 0-1,1 0 0,-1 0 1,1 0-1,-1 0 0,0 0 0,0 0 1,0 1-1,0-1 0,0 0 1,0 1-1,-1-1 0,1 1 0,0 1 4,1 11-5,0 0 0,-1 1 0,-1-1 0,0 0 0,-1 3 5,0 7 47,1-13-34,0 0 0,-2 0 0,1 0 0,-1 0-1,-1 0 1,0-1 0,-2 2-13,4-8 9,-1 0 0,-1 0 0,1 0 0,-1 0 0,0-1 0,0 1-1,0-1 1,0 0 0,-1 0 0,0 0 0,0 0 0,0-1 0,0 1 0,0-1-1,-1 0 1,0-1 0,-1 2-9,1-3-291,-1 1 1,1-1-1,0 0 0,-1 0 0,1-1 0,-1 0 0,0 0 0,1 0 1,-1-1-1,1 1 0,-3-2 291,5-1-698,2 0-6598,1 3 4670</inkml:trace>
  <inkml:trace contextRef="#ctx0" brushRef="#br0" timeOffset="4153.402">2405 474 5657,'0'0'2039,"0"0"-730,0 0-303,0 0-207,0 0-169,0 0-51,11 0-17,197 0 2966,-114 0-5153,-94 1 1284,0 0-1,0 0 0,-1 0 0,1 0 1,0 1-1,-1-1 0,1 0 0,-1 0 1,1 0-1,-1 0 0,1 0 0,-1 0 1,0 0-1,1-1 0,-2 2 342,-5 5-4797</inkml:trace>
  <inkml:trace contextRef="#ctx0" brushRef="#br0" timeOffset="4533.981">2375 739 6225,'0'0'3137,"0"0"-2049,0 0-688,0 0-168,0 0 449,0 0 63,0 0 0,135 0-96,-101 0-152,0 0-136,-3 0-216,-1 0-144,-4 0-144,-7 0-456,-4 0-240,-7 0-592,-1 0-1585,-7 0-3713</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56.218"/>
    </inkml:context>
    <inkml:brush xml:id="br0">
      <inkml:brushProperty name="width" value="0.05" units="cm"/>
      <inkml:brushProperty name="height" value="0.05" units="cm"/>
    </inkml:brush>
  </inkml:definitions>
  <inkml:trace contextRef="#ctx0" brushRef="#br0">170 1 1672,'0'0'807,"0"0"-81,0 0 26,0 0-129,0 0-218,0 0-209,0 0-96,0 0-31,0 0 57,0 0 70,0 0 92,0 0 92,0 0-41,0 0-50,0 0 30,0 0 54,0 0-26,0 0-99,0 0-104,0 0-64,-1 18 278,-9 56 471,-2 0 1,-4-2 0,-4 0 0,-23 59-830,28-98 149,11-25-111,0 0 1,0 0 0,1 1 0,0-1 0,1 1 0,0-1 0,0 1 0,1 0 0,-1 8-39,-13 94 449,15-110-414,2 9 167,-1-1 0,-1 1 0,1 0 0,-2 0 0,0 8-202,-1 14 191,2-14-137,-2-1 0,0 1 0,-1-1 0,-1 0-54,6-30 437,-1 10-511,-1 1 0,1 0-1,0-1 1,0 1 0,-1 0 0,1 0-1,1 0 1,-1 0 0,0 0 0,0 0-1,1 0 75,-1 1-749,-1 1-750,0 0-1355</inkml:trace>
  <inkml:trace contextRef="#ctx0" brushRef="#br0" timeOffset="1466.757">657 177 2601,'0'0'805,"0"0"-114,0 0-87,0 0-88,0 0 86,0 0-21,-2-3-1,-1 1-464,1-1 1,-1 0-1,0 1 0,0 0 1,0-1-1,0 1 0,-1 0 0,1 1 1,0-1-1,-1 1 0,0-1-116,-48-16 1032,27 10-230,20 6-761,-1 1 0,0-1 0,1 1 0,-1 0 0,0 1 0,0 0 0,1 0 0,-1 0 0,0 0 0,0 1 0,1 0 0,-1 0 0,-3 2-41,-6 2 78,0 1 0,1 0 0,0 1 0,-4 3-78,10-6-7,0 1-1,1 0 1,0 0-1,0 0 1,0 1-1,0 0 1,-2 4 7,6-6-7,0-1 1,1 1-1,-1 0 1,1 0-1,0 1 1,1-1-1,-1 0 1,1 1-1,0-1 0,0 1 1,0-1-1,0 1 1,1-1-1,0 1 1,0 1 6,0 3-48,2 13-14,-1-22 62,0 1 0,-1 0-1,1-1 1,0 1 0,0-1 0,-1 1 0,1-1 0,0 1 0,0-1 0,0 1 0,0-1 0,-1 0 0,1 0-1,0 1 1,0-1 0,0 0 0,0 0 0,0 0 0,0 0 0,0 0 0,0 0 0,0 0 0,0 0 0,8 0 18,1 0 0,-1-1 1,1 1-1,-1-2 0,0 1 1,1-2-1,-1 1 1,0-1-1,5-2-18,-1 0 8,1 0-1,-1 2 1,1 0 0,5-1-8,-11 4 12,0-1 0,0-1 0,0 1 0,0-1 0,0-1 0,0 0 0,-1 0 1,1 0-1,-1-1 0,0 0 0,0 0 0,0-1 0,5-4-12,0-7 849,-15 16 942,0 3-1662,0 0 1,-1 0-1,1 1 1,1 0-1,-1-1 1,1 1-1,-1 1-129,-11 27-4,1 1 1,2 0-1,-6 26 4,-15 46 14,12-56-71,-13 19 57,10-21-427,-6 22 427,21-59-8937,4-9 6165</inkml:trace>
  <inkml:trace contextRef="#ctx0" brushRef="#br0" timeOffset="2537.743">970 28 4097,'0'0'1209,"0"0"2,0 0-38,0 0-137,0 0-188,0 0-114,0 0-41,0 0-138,-1 0-512,-1 0 1,1 0-1,0 1 1,-1-1-1,1 0 1,0 1 0,-1-1-1,1 1 1,0 0-1,0-1 1,0 1-1,0 0 1,0 0-1,-1 0-43,-15 20 52,1 1 1,2 1-1,0 0 0,1 1 0,-7 18-52,9-18 7,-28 65 54,5 2 0,3 1 0,3 8-61,27-97 2,0 1 0,0-1 0,0 1 0,1-1 0,0 1 0,-1-1 0,1 1 0,1 0 0,-1-1 0,0 1 0,1-1 0,0 1 0,0-1 0,0 0 0,0 1 0,0-1-1,1 0 1,-1 1 0,1-1 0,0 0 0,0 0 0,0-1 0,0 1 0,1 0 0,-1-1 0,1 1-2,6 4 33,-1-1 0,2 0 0,-1-1 0,1 1 0,0-2 0,0 1-1,10 2-32,-10-5 32,1 1-1,0-2 1,0 1-1,0-2 0,0 1 1,1-1-1,5-2-31,13 1 100,-28 1-90,0 0 0,1-1-1,-1 0 1,0 0-1,1 1 1,-1-1-1,0-1 1,0 1-1,0 0 1,0 0-1,0-1 1,0 1-1,0-1 1,0 0-1,-1 0 1,1 1-1,-1-1 1,1 0-1,-1 0 1,0 0-1,1-2-9,23-48 80,-24 50-69,3-10 8,-1 0-1,-1-1 0,0 1 1,-1-1-1,0 1 0,-1-1 1,-1-10-19,0-2 23,1 24-22,0 0 0,0 0 0,-1 0 0,1 0-1,-1 0 1,1 0 0,-1 0 0,1 0 0,-1 0 0,0 0 0,1 0-1,-1 0 1,0 0 0,0 0 0,0 1 0,0-1 0,0 0-1,0 1 1,1-1 0,-2 0 0,1 1 0,0 0 0,0-1 0,0 1-1,0-1 1,0 1 0,0 0 0,0 0 0,0 0 0,-1 0 0,1 0-1,0 0 1,0 0-1,-50 0 0,36 0-4,4 1-23,-1 0 1,1 1-1,-1 0 0,1 1 0,0 0 1,0 1-1,1 0 0,-1 1 0,1 0 1,0 0-1,0 1 0,0 0 0,1 1 1,-7 7 26,14-10-56,1 0 0,0 0 1,0 0-1,0 0 0,0 0 1,1 0-1,0 0 0,0 0 1,0 0-1,0 1 0,0-1 1,2 2 55,-2 7-10,0 9-161,0 27-3472,0-49 1002,0 0-1520</inkml:trace>
  <inkml:trace contextRef="#ctx0" brushRef="#br0" timeOffset="3147.078">1132 778 5329,'0'0'1099,"0"0"-615,0 0-237,0 0-106,0 0-70,0 0 12,3 2 119,-2-2-171,1 0 0,-1 0 0,0 0-1,0 0 1,0 0 0,0 0 0,0 0-1,0 0 1,1 0 0,-1 0 0,0-1-1,0 1 1,0 0 0,0-1 0,0 1-1,0-1 1,0 1 0,0-1 0,0 0-1,0 1 1,0-1 0,-1 0 0,1 0-1,0 0 1,0 1 0,-1-1 0,1 0-1,0 0-30,23-37 231,-21 31-219,1 1 1,0 0-1,0 0 0,0 0 1,3-2-13,-6 7 55,-1 1 35,0 3 104,1 22 635,0-16-624,-1 0 1,0 0 0,0 0-1,-1 0 1,0 0-1,0 0 1,-1 0-1,0 0 1,-1-1-1,0 1 1,0 0-206,-2-4 1057,5-15-856,6-19-272,17-19-9,-22 46 26,0 0 1,0 0 0,1-1-1,-1 1 1,1 0 0,-1 0-1,1 1 1,0-1-1,-1 0 1,1 1 0,0-1-1,0 1 1,0-1 0,1 1-1,-1 0 1,0 0 0,0 0-1,1 0 1,-1 0 0,1 0 53,-3 3-25,1-1-1,0 0 1,-1 0 0,1 0 0,-1 0 0,1 1 0,-1-1 0,1 0 0,-1 0 0,0 1 0,0-1 0,0 0 0,1 1 0,-1-1 0,-1 0 0,1 1 0,0-1-1,0 0 1,0 1 0,-1-1 25,1 4-49,0 5-85,1-5 148,-1 0-1,0 0 1,-1-1 0,1 1 0,-1 0-1,0 0 1,-1 2-14,2-6-98,-1 1 0,0-1-1,1 0 1,-1 0-1,0 0 1,0 0 0,0 0-1,0 0 1,0 0 0,0 0-1,0 0 1,0 0 0,0 0-1,0-1 1,0 1 0,0 0-1,-1-1 1,1 1-1,0-1 1,-1 1 0,1-1-1,0 0 1,-1 0 0,1 1-1,0-1 1,-1 0 0,1 0-1,0 0 1,-1-1 98,-10 1-3525</inkml:trace>
  <inkml:trace contextRef="#ctx0" brushRef="#br0" timeOffset="4101.406">1472 313 96,'0'0'5383,"0"0"-3158,0 0-1007,0 0-363,0 0-372,0 0-243,7-10 9,6-6 53,0 0 0,2 0 0,0 2 0,0-1 0,2 2 0,-1 0 0,2 1 0,11-6-302,-16 13 123,1 0 0,-1 1-1,1 0 1,-1 1-1,1 1 1,0 0-1,0 0 1,0 2-1,14 0-122,-25 0 4,0 0-1,0 1 0,0-1 1,0 1-1,0-1 0,0 1 0,0 0 1,-1 0-1,1 0 0,0 0 1,0 1-1,-1-1 0,1 1 0,-1 0 1,1 0-1,-1 0 0,2 1-3,0 1 1,-1 1 0,0-1 0,1 1-1,-2 0 1,1 0 0,0 0 0,-1 0 0,0 0-1,1 3 0,1 10-4,0-1-1,-1 0 0,-1 1 0,-1 0 0,0 13 5,-1-14-2,1-6-8,-1 1 1,-1-1-1,1 1 1,-2-1-1,0 1 1,0-1-1,-1 0 1,0 0-1,-2 2 10,-11 20-7,-2-1-1,-2-1 1,-1 0 7,-31 49-11,-46 70-78,84-130-18,-11 8-457,21-24 515,-1 1 1,1-1 0,0 1 0,0 0 0,1 0 0,-1 0-1,1 1 1,-2 4 48,5-10 39,0 1 0,0-1 0,0 0 0,0 1 1,0-1-1,0 1 0,0-1 0,0 0 0,0 1 0,0-1 0,0 1 0,0-1 0,0 0 0,0 1 0,0-1 0,1 0 1,-1 1-1,0-1 0,0 0 0,0 1 0,1-1 0,-1 0 0,0 1 0,0-1 0,1 0 0,-1 1 0,0-1 0,1 0 1,-1 0-1,0 0 0,1 1-39,16 3 515,28-4-309,-33 0 23,21-2 307,32-5-536,-32 3 168,32 0-168,-27 2 21,36 3 82,-69-1-98,1 1 1,-1 0-1,0 0 1,0 1-1,1 0 1,-1-1-1,0 2 1,0-1-1,-1 1 1,1-1-1,4 4-5,25 28 212,-33-34-152,2 0-36,-5 31-4470,-11-17-108</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06.047"/>
    </inkml:context>
    <inkml:brush xml:id="br0">
      <inkml:brushProperty name="width" value="0.05" units="cm"/>
      <inkml:brushProperty name="height" value="0.05" units="cm"/>
    </inkml:brush>
  </inkml:definitions>
  <inkml:trace contextRef="#ctx0" brushRef="#br0">151 268 1720,'0'0'1521,"0"0"-546,0 0-285,0 0-150,0 0-141,0 0-68,0 0 46,0 0 136,0 0 29,0 0-6,0 0-9,0 0-28,0 0-79,0 0-71,0 0-40,0 0-32,0 0-70,0 0-70,0 0 12,0 0 74,0 0 40,0 0-20,0 3-51,-3 60 693,-3 1 0,-11 46-885,-6 48 597,8-35 129,-6 0 0,-15 37-726,25-120 273,7-28-161,0 0 0,1 1 0,0-1 0,1 1 0,0-1 1,1 7-113,1-19-63,0 0-44,0 0-98,0 0-57,0 0 20,0 0-5,0 0-14,0 0-47,0 0-121,0 0-223,0 0-364,0 0-770,0 0-1526,0 0-2198</inkml:trace>
  <inkml:trace contextRef="#ctx0" brushRef="#br0" timeOffset="700.976">566 546 2769,'0'0'1456,"0"0"-409,0 0-218,0 0-127,0 0-118,0 0-52,1-3-8,-1 22 3398,-3 27-2567,-7 28-1355,0-22 338,-3 0 0,-3-1 0,-1-1 1,-13 23-339,12-33 177,17-39-216,1-1-134,0 0-16,1-3-12,-1-1 0,1 1 0,0-1 0,-1 1 0,2 0 1,-1-1-1,0 1 0,1 0 0,0-2 201,0 1-444,0 1 0,-1 0 0,1-1 0,-1 0 1,0 1-1,0-1 0,0 0 0,-1 1 0,1-4 444,-1-10-2785,0 0-1692</inkml:trace>
  <inkml:trace contextRef="#ctx0" brushRef="#br0" timeOffset="1218.11">449 356 3169,'0'0'819,"0"0"-211,0 0-40,0 0 36,0 0 96,0 0 35,0 0 9,0 0-4,0 0-57,27 1 1017,40 11-858,29 12-842,-40-9-19,1-2 1,17-1 18,5-11-389,-78-1 75,-1 0-42,0 0-357,-2-2-1142,-10-5-1152,0-1-1906</inkml:trace>
  <inkml:trace contextRef="#ctx0" brushRef="#br0" timeOffset="1781.774">891 855 3449,'0'0'1012,"0"0"-184,0 0 19,0 0-91,0 0-92,0 0-89,4 12 2323,-4 4-2587,1 3-169,-1 1 0,0-1 0,-2 0 0,0 1 0,-1-1 0,-1 0 0,-1 0 1,0-1-1,-5 8-142,7-20-1288,7-17 468,9-19-1716,-5 13-310</inkml:trace>
  <inkml:trace contextRef="#ctx0" brushRef="#br0" timeOffset="3055.211">529 176 3985,'0'0'1116,"0"0"-30,0 0-111,0 0-231,0 0-162,0 0-91,11 1 3852,46 8-4221,-28-6-6,0 0 0,0-2 0,-1 0-1,15-4-115,21 2 81,155-3 422,-204 2-492,-1 0-1,0-1 1,0-1 0,0 0-1,-1-1 1,1 0-1,-1-1 1,0-1 0,3-2-11,24-11-15,-39 20 32,-1 0-1,1 0 0,-1 0 0,1-1 1,-1 1-1,1 0 0,0 0 0,-1 0 1,1-1-1,-1 1 0,1 0 0,-1 0 1,0-1-1,1 1 0,-1 0 0,1-1 1,-1 1-1,1-1 0,-1 1 0,0 0 1,1-1-1,-1 1 0,0-1 0,0 1 1,1-1-1,-1 1 0,0-1 0,0 1 1,0-1-1,0 0 0,1 1 0,-1-1 1,0 1-1,0-1 0,0 1 0,0-1 1,0 1-1,0-1 0,-1 0 0,1 1 1,0-1-1,0 1 0,0-1 0,0 1 1,-1-1-1,1 1 0,0-1 0,-1 1 1,1-1-1,0 1 0,-1-1 0,1 1 1,0 0-1,-1-1 0,1 1 0,-1 0 1,1-1-1,-1 1 0,1 0-16,-38-23-176,22 15 208,-27-13-213,34 17 118,0-1 0,0 1-1,0-1 1,0-1 0,1 0 0,-1-1 63,7 6-97,0 0 0,-1 0 0,1 1-1,0-1 1,0 0 0,0 1 0,-1 0 0,1-1-1,0 1 1,0 0 0,-1 0 0,1 0 0,0 1-1,-1-1 1,1 0 0,0 1 97,-6 0-244,-13 3-2250,21-4 2361,0 1-1,-1-1 1,1 1 0,0-1 0,-1 1-1,1-1 1,0 1 0,0-1 0,-1 1-1,1-1 1,0 1 0,0-1-1,0 1 1,0-1 0,0 1 0,0 0-1,0-1 1,0 1 0,0-1-1,0 1 1,0-1 0,0 1 0,0 0-1,0-1 1,0 1 0,1-1 0,-1 1-1,0-1 1,0 1 0,1-1-1,-1 1 1,0-1 0,1 1 0,0-1 133,8 8-4683</inkml:trace>
  <inkml:trace contextRef="#ctx0" brushRef="#br0" timeOffset="3830.53">1570 40 4281,'0'0'1438,"0"0"-198,0 0-204,0 0-277,0 0-198,0 0-109,0 0-393,1 0 0,-1 0-1,0 0 1,0 1 0,0-1-1,0 0 1,0 0 0,0 0-1,0 0 1,0 0 0,0 0-1,0 0 1,0 0-1,1 0 1,-1 0 0,0 0-1,0 0 1,0 0 0,0 0-1,0 0 1,0 0 0,0 0-1,0 0 1,1 0 0,-1 0-1,0 0 1,0 0 0,0 0-1,0 0 1,0 0-1,0 0 1,0 0 0,0 0-1,1 0 1,-1 0 0,0 0-1,0 0 1,0 0 0,0 0-1,0 0 1,0 0-59,-2 25 241,-1 1 0,-1-1 0,-2 0 0,-3 10-241,-8 40 218,-27 270 519,32-218-577,-5 0 1,-27 98-161,-2-60 75,46-165-217,0 1-1,0-1 1,0 0-1,-1 1 0,1-1 1,0 1-1,0-1 1,0 0-1,0 1 1,-1-1-1,1 0 1,0 1-1,0-1 1,0 0-1,-1 1 1,1-1-1,0 0 1,-1 1-1,1-1 1,0 0-1,-1 0 1,1 1-1,0-1 0,-1 0 1,1 0-1,0 0 1,-1 0-1,1 0 1,-1 1-1,1-1 1,0 0-1,-1 0 1,1 0-1,-1 0 1,1 0-1,0 0 1,-1 0-1,1 0 1,-1 0-1,1-1 143,-2 1-119,-3 0-2499</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1.519"/>
    </inkml:context>
    <inkml:brush xml:id="br0">
      <inkml:brushProperty name="width" value="0.05" units="cm"/>
      <inkml:brushProperty name="height" value="0.05" units="cm"/>
    </inkml:brush>
  </inkml:definitions>
  <inkml:trace contextRef="#ctx0" brushRef="#br0">246 0 3729,'0'0'1281,"0"0"-251,0 0-219,0 0-164,0 0-55,0 0 28,0 0-3,0 0-131,0 0-157,0 0-85,0 0-57,-1 22 729,-8-4-701,0 1 0,-2-1 0,0 0 0,-2 1-215,-17 27 276,14-19-116,-19 33 247,-26 60-407,52-100 18,1 0-1,1 1 1,1 0 0,1 0 0,1 0 0,1 0 0,1 1 0,0 7-18,1 34 129,-1-32-48,2 0 0,1 1 0,3 12-81,0-29 64,0 1 0,1-1 0,0-1 0,7 14-64,9 24 164,-17-40-120,7 20-35,0 0-1,9 12-8,-15-34-4,1 0-1,0 0 1,1 0-1,0-1 1,0 0 0,1-1-1,0 1 1,0-2-1,2 2 5,98 78-52,-108-87 9,0 0 0,0 0 1,0 0-1,0 1 0,0-1 0,1 0 0,-1 0 0,0 0 0,0 0 0,0 0 0,0 0 0,0 0 0,0 0 0,1 0 0,-1 0 0,0 0 1,0 0-1,0 0 0,0 1 0,0-1 0,1 0 0,-1 0 0,0 0 0,0 0 0,0 0 0,0-1 0,0 1 0,0 0 0,1 0 0,-1 0 1,0 0-1,0 0 0,0 0 0,0 0 0,0 0 0,1 0 0,-1 0 0,0 0 0,0 0 0,0 0 0,0-1 0,0 1 0,0 0 0,0 0 1,0 0-1,0 0 0,1 0 0,-1 0 0,0 0 0,0-1 0,0 1 0,0 0 0,0 0 43,2-13-1260,-3-17-1687,1 30 2831,-3-30-4557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58.285"/>
    </inkml:context>
    <inkml:brush xml:id="br0">
      <inkml:brushProperty name="width" value="0.05" units="cm"/>
      <inkml:brushProperty name="height" value="0.05" units="cm"/>
    </inkml:brush>
  </inkml:definitions>
  <inkml:trace contextRef="#ctx0" brushRef="#br0">238 334 576,'0'0'723,"0"0"-158,0 0 97,0 0 205,0 0 22,0 0-90,0 0-51,0 0-128,0 0-77,0 0 44,0 0 13,0 0-26,0 0-22,0 0-52,0 0-63,0 0-14,0 0-7,0 0-11,0 0-11,0 0 11,0 0-9,-7 0 2937,-9 0-2609,-23-12-401,33 9-363,0 1 1,0 0 0,-1 0-1,1 0 1,-1 1-1,1 0 1,-7 0 39,11 1-26,-1 0 1,0 1-1,0-1 0,0 1 0,0-1 1,1 1-1,-1 0 0,0 0 1,1 0-1,-1 0 0,1 1 0,-1-1 1,1 1-1,-1-1 0,1 1 1,0 0-1,0 0 0,0 0 1,0 0-1,0 0 0,1 1 0,-1-1 1,0 0-1,1 1 0,0-1 1,0 1-1,0 0 0,0-1 1,0 1-1,0 0 0,0 0 26,-2 11-92,1 0 0,0 1 0,1-1 1,0 0-1,1 8 92,0-22-3,0 5-21,1-1 0,-1 1 0,1-1 0,0 0 0,0 1-1,0-1 1,0 0 0,1 0 0,0 0 0,0 0 0,0 0 0,0 0 0,1 0 0,-1-1 0,1 1 0,0-1-1,0 0 1,1 0 0,-1 0 0,0 0 0,1-1 0,0 1 0,-1-1 0,1 0 0,0 0 0,0 0 0,1 0 0,-1-1-1,0 0 1,0 0 0,1 0 0,-1 0 24,-1-1 17,0 0-1,0 1 0,0-1 1,-1 1-1,1 0 1,0 0-1,-1 0 0,1 0 1,-1 0-1,1 1 1,-1-1-1,1 1 1,-1 0-1,0-1 0,0 1 1,0 0-1,0 0 1,0 1-1,0-1 0,-1 0 1,1 0-1,-1 1 1,1 1-17,0 3 74,0 0 0,-1 1 0,1-1 0,-2 0 0,1 1 0,-1-1 0,-1 8-74,1 3 42,-2-17 3,-1 0 0,1-1 0,0 1 0,-1 0 0,1-1 0,-1 0 1,1 0-1,-1 0 0,1 0 0,-1 0 0,-1 0-45,3 0 22,-137 0 816,138-1-811,0-1-22,0 2-26,0 0-67,0 0-23,0 0-70,0 0-213,0 0-187,0 0-178,0 0-279,0 8-3955,0 1-1225</inkml:trace>
  <inkml:trace contextRef="#ctx0" brushRef="#br0" timeOffset="706.848">523 380 3409,'0'0'2315,"0"0"-924,0 0-292,0 0-171,0 0-123,0 0-59,3 3 4308,-3 2-5402,0 229 642,0-233-288,0-1-7,0 0-56,0 0-113,0 0-151,0 0-121,0 0-38,0 0 30,0 0 0,0 0-38,-6-1-3466,3-4-987</inkml:trace>
  <inkml:trace contextRef="#ctx0" brushRef="#br0" timeOffset="1087.999">449 129 912,'0'0'4915,"0"0"-3023,0 0-986,0 0-233,0 0-93,0 0 30,1 3 872,5 10-7771,0-3 5141,1 2-1169</inkml:trace>
  <inkml:trace contextRef="#ctx0" brushRef="#br0" timeOffset="1870.006">706 386 2697,'0'0'1265,"0"0"-222,0 0 136,0 0-97,0 0-156,0 0-128,-1 10-55,-4 156 4342,14-175-4486,-4-1-599,0-1 0,1 2 0,0-1 1,1 1-1,0-1 0,0 2 0,1-1 1,0 1-1,1 0 0,-1 1 1,1 0-1,1 1 0,0 0 0,-1 0 1,6-1-1,-14 6-12,1 0 0,-1 0 1,1 0-1,0 0 0,0 0 1,-1 1-1,1-1 0,0 0 1,0 1-1,0 0 0,-1-1 1,1 1-1,0 0 0,0 0 1,0 0-1,0 0 0,0 1 1,0-1-1,0 0 0,-1 1 1,1 0-1,0-1 0,0 1 1,-1 0-1,1 0 0,0 0 1,-1 0-1,1 0 0,-1 0 1,1 0-1,-1 0 0,1 1 1,-1-1-1,0 0 0,0 1 1,0-1-1,0 1 0,0 0 1,0-1-1,0 1 0,0 0 1,-1 0-1,1-1 0,0 2 12,7 18 56,-1 0 1,0 1-1,-2-1 0,0 1 0,0 18-56,-1 26-2237,-4-66 1078,0 0-842,0 0-1557</inkml:trace>
  <inkml:trace contextRef="#ctx0" brushRef="#br0" timeOffset="2870.034">388 37 1200,'0'0'2095,"0"0"-925,0 0-91,0 0-62,0 0-283,0 0-145,5 5-55,19 24 359,5-3 146,-29-26-895,26-3 1052,-15-11-933,-11 11 128,-8 7-243,5-2-167,1 0 0,-1 1 0,1-1 0,0 0 0,0 1 0,0 0 0,0-1 0,0 1 0,1 0 0,0 0 0,-1 0 0,1 0 0,0 0 0,0 1 0,0-1 0,1 0 0,-1 0 0,1 1 0,0-1 0,0 0 0,0 2 19,1-4 20,0 0-1,0 0 1,0-1-1,0 1 0,1 0 1,-1-1-1,0 1 1,0-1-1,0 0 1,1 1-1,-1-1 0,0 0 1,0 0-1,1 1 1,-1-1-1,0 0 1,1 0-1,-1-1 0,1 1-19,31-2 322,-31 1-306,0 0 0,0 0 1,0 0-1,0 0 0,0-1 0,0 1 0,0-1 1,0 1-1,-1-1 0,1 1 0,-1-1 0,1 0 0,-1 0 1,0 0-1,1 0 0,-1 0 0,0 0 0,0 0 1,-1 0-1,1 0 0,0-1 0,0-1-16,0-5-6,1-1 1,-1 1-1,-1-1 0,0-7 6,0 14-21,0 1 0,0 0-1,-1 1 1,1-1 0,-1 0-1,1 0 1,-1 1 0,0-1-1,0 0 1,0 1 0,0-1-1,0 1 1,0-1 0,0 1-1,0 0 1,-1-1 0,1 1-1,-1 0 1,1 0 0,-1 0-1,1 0 1,-1 0 0,1 0-1,-1 0 1,0 1 0,0-1-1,1 0 1,-1 1-1,0 0 1,0-1 0,0 1-1,1 0 1,-2 0 21,1 0-51,0-1 0,1 1 0,-1 0 0,0 0 0,0 0 0,0 0 0,1 0 0,-1 0 1,0 1-1,0-1 0,0 1 0,1-1 0,-1 1 0,0-1 0,1 1 0,-1 0 0,0 0 0,1 0 0,-1 0 0,1 0 0,-1 0 0,1 1 0,0-1 0,0 0 0,-1 1 0,1-1 0,0 1 0,0-1 0,0 1 0,1-1 1,-1 1-1,0 0 0,0-1 51,0 22-3410,1-20-639</inkml:trace>
  <inkml:trace contextRef="#ctx0" brushRef="#br0" timeOffset="3934.21">1412 80 1776,'0'0'1711,"0"0"-437,0 0-60,0 0-37,0 0-79,0 0-150,0 0-88,0 26 2318,0-24-3159,-6 247 1494,2-196-1261,-2 0-1,-3-1 0,-11 35-251,17-59 0,3-27-3,0-1 5,0 0-41,0 0-32,0 0-94,0 0-172,0 0-252,0-5-4716,0 2 1131</inkml:trace>
  <inkml:trace contextRef="#ctx0" brushRef="#br0" timeOffset="5014.625">1951 34 4385,'0'0'1731,"0"0"-427,0 0 1,0 0-193,0 0-143,0 0-56,0 0-115,0 0-156,0 0-91,-14 0 872,-107-12-1206,103 11-361,14 1 122,-1-1 1,1 1-1,0 0 0,-1 0 0,1 0 1,0 0-1,0 1 0,-1-1 0,1 1 1,0 0-1,0 1 0,0-1 1,0 1-1,-2 0 22,5 1 13,1 1-1,-1-1 1,1 0 0,0 0-1,0 0 1,0 0 0,0 1 0,0-1-1,1 2-12,0 3 23,0 37 52,0-29-62,0 1 0,-1-1-1,0 1 1,-2-1 0,0 1 0,-1-1-1,-2 8-12,5-24-23,0 0-1,0 0 0,1 1 0,-1-1 1,0 0-1,0 0 0,1 0 0,-1 0 1,0 1-1,1-1 0,-1 0 0,0 0 1,1 0-1,-1 0 0,0 0 1,1 0-1,-1 0 0,0 0 0,1 0 1,-1 0-1,0 0 0,1 0 0,-1 0 1,0 0-1,1 0 0,-1 0 0,0 0 1,1 0-1,-1 0 0,0-1 1,1 1-1,-1 0 0,0 0 0,0 0 1,1-1 23,22-5 125,-16 3-181,4 0 41,0 0 0,0 1 1,0 0-1,0 1 0,1 0 1,-1 1-1,0 0 0,1 0 1,-1 1 14,-10 0-2,-1 0 1,1-1-1,0 1 0,-1 0 1,1-1-1,-1 1 0,1 0 1,-1 0-1,1-1 1,-1 1-1,0 0 0,1 0 1,-1 0-1,0 0 1,0-1-1,0 1 0,0 0 1,1 0-1,-1 0 1,0 0-1,0 0 0,-1 0 1,1 0 1,0 30 118,-1-21-43,2-3-41,-2 1 0,1-1 0,-1 1 0,0-1 0,-1 1 0,1-1 0,-2 0 0,1 0 0,-1 0 0,0 0 0,0 0 0,-1-1 0,0 1 0,0-1 0,0 0 0,-1 0 0,0-1 1,0 1-1,-2 0-34,2 0 28,-1-1 1,1 0-1,-1-1 1,0 1-1,0-1 1,0 0-1,-1-1 1,1 0 0,-1 0-1,0 0 1,0-1-1,-3 1-28,-8 0 64,0 0 0,-1-2 0,0 0 0,-9-1-64,28 0-80,0 0-97,0 0-15,0 0-64,0 0-244,0 0-307,0 0-261,0 0-367,3 8-2467,3-2 945</inkml:trace>
  <inkml:trace contextRef="#ctx0" brushRef="#br0" timeOffset="5667.998">2021 285 4305,'0'0'2270,"0"0"-739,0 0-328,0 0-262,0 0-157,0 0-106,0 6-226,-1 18 46,-2 1-1,-1-1 1,-1 0 0,-3 8-498,1-6 314,1 0 0,2 1 0,0 0 0,2 12-314,1-37-1,1 0 0,0 0 0,0 0 0,0 1 0,0-1-1,1 0 1,-1 0 0,1 1 0,-1-1 0,1 0 0,0 0 0,0 0-1,0 0 1,0 0 0,0 0 0,0 0 0,0 0 0,1-1 0,-1 1 0,1 0-1,-1-1 1,1 1 0,0-1 0,-1 1 0,1-1 0,0 0 0,0 0-1,0 0 1,0 0 0,0 0 0,0 0 0,1-1 0,-1 1 0,0-1-1,0 1 1,0-1 0,1 0 0,-1 0 0,0 0 0,0 0 0,2 0 1,1 0 7,1 0 0,-1 0 0,1-1 0,-1 1 0,0-1 1,1-1-1,-1 1 0,0-1 0,0 0 0,0 0 0,0 0 1,0-1-1,0 1 0,0-1 0,-1 0 0,0-1 0,1 1 1,-1-1-1,-1 0 0,1 0 0,0 0 0,-1 0 0,0-1 1,2-4-8,4-4 10,0 0 0,-1-1 0,-1 0 0,0-1 0,-1 1 0,-1-1 0,0 0 0,-1-1 0,-1 1 0,0-1 0,-1 0 0,-1 0 0,0 1 0,-1-1 0,-1 0 0,-1 0-10,2 13 11,-1-1 1,1 1-1,-1 0 1,0 0 0,0 0-1,0 0 1,0 0-1,-1 0 1,1 0 0,-1 1-1,0-1 1,0 0-1,0 1 1,0-1 0,0 1-1,0 0 1,-1 0-1,1 0 1,-1 0 0,0 0-1,1 0 1,-1 1-1,0-1 1,0 1 0,0 0-1,0 0 1,-2 0-12,-9-2-714,1 0 0,-1 2 1,0 0-1,0 0 0,-12 2 714,6-1-2791,19 0 1487,1 0-577,0 0-775</inkml:trace>
  <inkml:trace contextRef="#ctx0" brushRef="#br0" timeOffset="6382.009">2422 34 4369,'0'0'1618,"0"0"-749,0 0-107,0 0 35,0 0-306,0 0-196,0 5 18,0 120 2360,1-125-2672,-1 0 1,0 1 0,0-1 0,0 0 0,1 1 0,-1-1 0,0 0 0,0 0-1,1 1 1,-1-1 0,0 0 0,1 0 0,-1 1 0,0-1 0,0 0 0,1 0 0,-1 0-1,1 0 1,-1 1 0,0-1 0,1 0 0,-1 0 0,0 0 0,1 0 0,-1 0-1,0 0 1,1 0 0,-1 0 0,1 0 0,-1 0 0,0 0 0,1 0 0,-1-1-1,0 1 1,1 0 0,-1 0 0,0 0 0,1 0 0,-1-1 0,0 1 0,1 0-1,-1 0 1,0 0 0,1-1 0,-1 1 0,0 0-2,18-11 136,-13 4-58,0 0 1,-1-1-1,0 1 0,0-1 0,0 0 0,-1 0 0,0 0 0,0 0 0,-1-1-78,-2 7 5,1-1-1,-1 1 0,0-1 1,1 1-1,-1-1 1,-1 1-1,1-1 0,0 0 1,-1 1-1,1-1 0,-1 1 1,0 0-1,1-1 0,-1 1 1,-1-1-1,1 1 1,0 0-1,0 0 0,-1 0 1,1 0-1,-1 0 0,0 0 1,0 0-1,1 0 1,-1 1-1,0-1 0,-1 1 1,1-1-1,0 1 0,0 0 1,-1 0-1,0-1-4,-2 1-19,1-1 0,-1 1-1,1 0 1,-1 0 0,1 1 0,-1-1-1,1 1 1,-1 0 0,0 0 0,1 0-1,-1 1 1,1 0 0,-1 0 0,1 0-1,-1 0 1,1 1 0,0 0 0,-1-1-1,1 2 1,0-1 0,0 0 0,1 1-1,-1 0 1,0 0 0,0 0 19,1 3 70,3-5-6260,0-1 915</inkml:trace>
  <inkml:trace contextRef="#ctx0" brushRef="#br0" timeOffset="8394.761">2368 992 2713,'0'0'1223,"0"0"-162,0 0-22,0 0 33,0 0 18,0 0-213,8-1 748,-7-1 4921,-2 0-6483,-1 1-1,1-1 0,0 0 0,-1 1 0,0 0 1,1-1-1,-1 1 0,0 0 0,1 0 1,-1 0-1,0 0 0,0 0 0,0 0 1,-1 0-63,-33-11 505,34 11-463,-35-10 313,0 2 0,0 1 1,0 2-1,-20 0-355,-108-8 589,45 3 203,-29 5-792,-76 17 320,-1 1 24,192-11-343,1 2 0,-22 6-1,22-4 33,0-1-1,-23 0-32,-18-5 46,-22 0-132,-49 8 86,37-1-4,-89-7 4,63-1-21,-87 2-315,220 0 256,-1-2-2,1 1 60,48 27-6823,-26-11 2799</inkml:trace>
  <inkml:trace contextRef="#ctx0" brushRef="#br0" timeOffset="10076.597">655 1249 2681,'0'0'2831,"0"0"-961,0 0-678,0 0-476,0 0-148,0 0 27,1-20 1961,-29 7-1963,-1 0 0,0 2 0,-1 1 0,0 2 0,-8 0-593,21 4 284,-1 2 1,1 0-1,-1 1 1,-14 1-285,32 0 13,-1 0 64,1 6-138,1 1 1,-1-1-1,1 0 0,0 1 0,1-1 0,0 3 61,6 8 12,-1 2 1,-1-1-1,2 10-12,-7-27-50,-1 0 0,1 0 0,0 0 0,-1 0-1,1 0 1,0 0 0,0-1 0,-1 1 0,1 0 0,0-1-1,0 1 1,0 0 0,0-1 0,0 1 0,0-1-1,0 0 1,0 1 0,0-1 0,1 0 0,-1 0 0,0 1-1,0-1 1,0 0 0,0 0 0,0 0 0,1 0 50,40-1 18,-27 0-59,-1 1 38,0 0-1,0 1 1,0 1 0,0 0-1,0 1 1,-1 0-1,1 1 1,-1 1 3,-9-4-1,1 1 1,-1 0 0,0 1-1,0-1 1,-1 1-1,1 0 1,0 0 0,-1 0-1,0 0 1,0 0 0,0 1-1,0-1 1,0 1-1,-1 0 1,1 0 0,-1 0-1,0 0 1,0 1 0,-1-1-1,1 0 1,-1 1-1,0-1 1,0 1 0,-1-1-1,1 1 1,-1 0 0,1 6 99,0 0-1,-1 1 1,0-1 0,-1 0 0,0 1 0,-1-1-1,0 1-98,1-9 19,0 0 0,0 0 1,-1-1-1,1 1 0,-1 0 0,1-1 0,-1 1 0,0-1 0,0 1 0,0-1 0,0 0 0,-1 0 1,1 0-1,-1 0 0,1 0 0,-1-1 0,1 1 0,-1-1 0,0 1 0,0-1 0,0 0 0,0 0 1,0 0-1,0-1 0,0 1 0,0-1 0,-2 0-19,-22 4 69,1-2 1,-1-2-1,1 0 0,-21-3-69,38-2-1677,8 5 1401,1-1-1,0 1 1,-1-1-1,1 1 1,0-1-1,0 1 1,0-1-1,-1 1 1,1-1-1,0 1 1,0-1-1,0 1 0,0-1 1,0 1-1,0-1 1,0 1-1,0-1 1,0 1-1,0-1 1,0 1-1,0-1 1,1 1-1,-1-1 1,0 1-1,0-1 1,0 1-1,1-1 1,-1 1-1,0-1 0,1 1 277,7-9-5085</inkml:trace>
  <inkml:trace contextRef="#ctx0" brushRef="#br0" timeOffset="11023.049">1046 1085 5065,'0'0'1115,"0"0"-269,0 0-72,0 0-135,0 0-53,0 0 70,7 0-27,4-1-403,-1 0 61,1 1 1,-1 0 0,0 1 0,9 1-288,-17-2 19,0 0 1,-1 1-1,1-1 1,0 0-1,-1 1 1,1-1-1,-1 1 1,1 0-1,0-1 1,-1 1-1,1 0 1,-1 0-1,0 0 1,1 0-1,-1 0 1,0 0-1,0 0 1,0 1-1,1-1 1,-1 0-1,-1 1 1,1-1-1,0 1 1,0-1-1,0 1 1,-1-1 0,1 1-1,-1 0 1,1-1-1,-1 1 1,0 0-1,0-1 1,1 1-20,-1 0 38,0 4 51,1 1-1,-1-1 1,-1 0-1,1 0 1,-1 1-1,0-1 1,0 0-1,-1 0 0,0 0 1,0 0-1,0 0 1,-1-1-1,1 1 1,-2-1-1,1 1-88,-147 201 316,145-199-295,0 1 1,0 0-1,1 0 0,0 0 0,0 1 0,1-1 0,0 1 1,1 0-1,0 0 0,1 0 0,0 0 0,0 0 0,1 0 0,1 4-21,-1-13 5,0 0-1,1 0 0,-1 0 1,0 0-1,1 0 0,-1 0 1,1 0-1,-1 0 0,1 0 1,0 0-1,-1-1 0,1 1 1,0 0-1,0 0 0,-1-1 0,1 1 1,0 0-1,0-1 0,0 1 1,0-1-1,0 1 0,0-1 1,0 0-1,0 1 0,0-1 1,0 0-1,0 1 0,0-1 1,0 0-1,0 0 0,0 0 1,1 0-5,42 1-7,-33-1 46,-8-1-32,1 1 1,0-1-1,-1 0 0,1 0 1,-1-1-1,1 1 1,-1-1-1,0 1 0,1-1 1,-1 0-1,0 0 0,0-1 1,-1 1-1,1-1 0,0 1 1,-1-1-1,1 0 0,-1 0 1,0 0-1,0 0 0,1-3-7,7-12 4,0 0 0,-1 0 0,2-11-4,-6 18-3,-2 3 33,0-1 1,0 1-1,-1-1 1,0 0 0,-1 1-1,0-1 1,0 0-1,-1 0 1,0 0-1,-1 0 1,0 1 0,-1-7-31,1 14 25,1-1 1,-1 1 0,0 0-1,0-1 1,0 1 0,-1 0-1,1 0 1,0 0 0,0-1-1,-1 1 1,1 0 0,0 1 0,-1-1-1,1 0 1,-1 0 0,1 1-1,-1-1 1,1 1 0,-1-1-1,-1 0-25,-38-6 95,30 6-46,8 1-27,-9-2-34,-1 0 0,1-1 0,-10-3 12,17 5-17,1-1 0,0 0 1,0 0-1,1 0 1,-1-1-1,0 1 1,1-1-1,-1 0 0,1 0 1,0 0-1,0-1 1,-2-2 16,2 2-7,0-1 0,0 1 0,0-1 0,1 0 0,0 0 0,0 0 0,0 0 0,1 0 0,0 0 0,-1-5 7,2 7-17,-1 0 0,1 0-1,0 0 1,0 0 0,1 0 0,-1 0-1,1 0 1,-1 0 0,1 0 0,0 0-1,0 0 1,0 1 0,1-1 0,-1 0-1,1 1 1,-1-1 0,1 1-1,0-1 1,1-1 17,49-47-925,2 3-1,6-2 926,-44 41-644,-8 13-101,-6 25-319,-2-17 1034,0 57-2421,0-42-194</inkml:trace>
  <inkml:trace contextRef="#ctx0" brushRef="#br0" timeOffset="11644.589">1377 1578 7242,'0'0'1917,"0"0"-440,0 0-225,0 0-288,0 0-234,0 0-138,0 0-92,0-9 73,0-47-498,0 55-91,0 1-60,0 0-60,0 0 141,0-83 2009,0 51-2469,0 26-132,0 22 246,0 101 333,0-71-2907,0-109-1438,0 31-612</inkml:trace>
  <inkml:trace contextRef="#ctx0" brushRef="#br0" timeOffset="12259.672">1701 1062 6553,'0'0'1821,"0"0"-1022,0 0-211,0 0-92,0 0-37,0 0 89,2 7 649,1 35-577,-2 0 1,-3 0-1,-1 0 0,-1-1 0,-4 7-620,-4 48 320,10-77-1682,1 26-7961,1-33 5382</inkml:trace>
  <inkml:trace contextRef="#ctx0" brushRef="#br0" timeOffset="13341.161">2131 1122 4185,'0'0'2480,"0"0"-978,0 0-376,0 0-298,0 0-213,0 0-91,-6-7 49,3 2-436,-1 0 1,0 1-1,0-1 0,0 1 0,-1 0 1,1 0-1,-1 0 0,0 1 0,0-1 1,0 1-1,0 1 0,-1-1 0,1 1 1,-1 0-1,0 0 0,0 0 0,0 1 0,0 0 1,0 0-1,0 0 0,-2 1-137,5 1 0,0-1-1,0 1 0,-1 0 1,1 0-1,0 1 0,0-1 1,0 0-1,1 1 0,-1 0 1,0 0-1,0 0 1,1 0-1,-1 0 0,1 0 1,0 1-1,0-1 0,0 1 1,0 0-1,0 0 1,1-1-1,-1 1 0,1 0 1,-1 2 0,-8 16-15,1 0 0,1 1 1,0 4 14,1-1 10,4-16-78,0 0-1,1 0 0,0 1 1,0-1-1,1 1 1,1 0-1,-1 0 69,2-9 1,-1 0-1,1 0 1,-1 0-1,1 0 1,0 0-1,-1 0 1,1 0 0,0 0-1,0 0 1,0 0-1,-1-1 1,1 1-1,0 0 1,0 0 0,0-1-1,0 1 1,0-1-1,0 1 1,1-1-1,-1 0 1,0 1 0,0-1-1,0 0 1,0 0-1,0 1 1,1-1-1,0 0 0,36 1 36,-35-2-31,-1 0 0,1 0 0,-1 0 0,1-1 0,-1 1 0,1-1 0,-1 1 0,0-1 0,0 0 0,0 0 0,0 0 0,0 0 0,1-2-5,25-36-27,-13 19-11,5-5 25,-2-1 0,4-9 13,-21 93 1882,-4-7-1776,-2 0 0,-3 0-1,-1-1 1,-6 12-106,-15 79 56,20-95-39,6-31-10,1 1 0,1 0 0,0 0 0,0 5-7,2-19-21,0-1-67,0 0-66,0 0-76,0 0 79,0-25-2105,0-2-3939,0 15-1152</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4.022"/>
    </inkml:context>
    <inkml:brush xml:id="br0">
      <inkml:brushProperty name="width" value="0.05" units="cm"/>
      <inkml:brushProperty name="height" value="0.05" units="cm"/>
    </inkml:brush>
  </inkml:definitions>
  <inkml:trace contextRef="#ctx0" brushRef="#br0">1 259 336,'0'0'2109,"0"0"-1009,0 0-413,0 0-226,0 0-161,0 0-47,0 0 65,0 0 94,0 0 45,0 0 17,0 0 33,0 0-17,0 0-62,0 0-97,0 0-36,0 0-8,0 0 51,0 0 52,0 0-39,0 0-6,0 0 11,0 0-13,0 0-67,0 0-113,0 0-81,0 0-35,1 14 372,8 6-360,0-1-1,2 0 1,0 0 0,1-1 0,1-1 0,15 16-59,-27-30 23,1-1 0,0 0 0,0 1-1,0-1 1,1 0 0,-1 0 0,0 0 0,1-1 0,-1 1 0,1-1 0,0 1-1,0-1 1,-1 0 0,1 0 0,0 0 0,0 0 0,0 0 0,0-1-1,0 0 1,0 1 0,0-1-23,-2 0 148,1-4-94,-1 0 0,0 1 1,1-1-1,-1 0 0,0 0 0,-1 0 0,1 0 0,-1 0 1,0-1-55,2-10 36,7-18 6,14-34-42,-15 47-10,0 0 1,-2 0-1,-1-1 0,0 1 1,-2-1-1,2-20 10,2-38 1661,-3 58-1116,23 21-641,195-14 368,39 5-281,-159 8-455,-97 0-581,-8-2-5377,-11 0-952</inkml:trace>
  <inkml:trace contextRef="#ctx0" brushRef="#br0" timeOffset="1163.12">397 143 1744,'0'0'2178,"0"0"-887,0 0-340,0 0-99,0 0-104,0 0-112,5-21 1940,7 10-2161,1-1 1,1 2 0,0 0-1,5-2-415,-12 8 37,0 1 1,1 0-1,-1 0 0,0 1 0,1 0 1,0 0-1,-1 1 0,1 0 1,0 0-1,6 1-37,-12-1-3,-1 1 0,1 0 1,0 0-1,-1 0 0,1 1 0,-1-1 1,1 0-1,-1 0 0,1 1 1,-1-1-1,1 1 0,-1-1 0,1 1 1,-1 0-1,0 0 0,1-1 1,-1 1-1,0 0 0,0 0 0,1 1 3,-1 0-12,0 0-1,0 0 0,0 1 0,0-1 1,-1 0-1,1 1 0,-1-1 0,1 0 1,-1 1-1,0-1 0,0 1 0,0-1 1,0 2 12,0 0 18,-1 1 0,1-1 0,-1 1 0,0-1 1,-1 1-1,1-1 0,-1 0 0,0 0 0,0 0 1,0 0-1,0 0 0,-1 0 0,1 0 0,-1-1 1,-3 4-19,-7 6 27,-1 0 0,-1-1 1,-6 4-28,-14 12 78,46-30-1,-3-1-37,1 1 0,-1 0 0,1 1-1,0-1 1,-1 2 0,1-1-1,0 1 1,0 0 0,4 2-40,-12-1-3,0 1-1,0-1 1,1 1-1,-1-1 1,0 1-1,0 0 1,-1-1 0,1 1-1,0 0 1,-1 0-1,1 0 1,-1 0 0,1 0-1,-1 0 1,0-1-1,0 1 1,0 1 3,3 36-70,-4-35 70,1 0 1,-1-1-1,0 1 1,0 0-1,-1-1 1,1 1 0,-1-1-1,1 1 1,-1-1-1,0 0 1,-1 1-1,1-1 1,0 0-1,-1 0 1,0-1-1,0 2 0,-55 44 9,37-32-2,15-13-13,0 1 0,0-1 0,0 0 0,0-1 1,-1 0-1,1 1 0,-1-2 0,1 1 0,-1-1 0,0 0 0,1-1 0,-1 1 1,0-1-1,0-1 0,-6 0 6,-9 0-173,21 1 92,1 0-49,0 0-145,2-16-3414,7 9 895,-1 0-1507</inkml:trace>
  <inkml:trace contextRef="#ctx0" brushRef="#br0" timeOffset="1705.48">50 608 1880,'0'0'2514,"0"0"-1187,0 0-361,0 0-157,0 0-69,0 0-22,0 2-507,0-1 0,0 0 0,0 1 0,0-1 0,0 1 1,0-1-1,0 0 0,1 0 0,-1 1 0,0-1 0,1 0 0,-1 1 0,1-1 0,-1 0 0,1 0 1,0 0-1,0 1-211,17 2 135,-1-2 1,1 0 0,0 0 0,-1-2-1,1 0 1,3-2-136,25 1 218,18-2 576,20-4-794,-18 1 177,20 2-177,-57 4 12,3-1-51,-1 1 0,1 1-1,-1 3 1,0 0 0,27 8 39,-8-6-91,-43-5-1712,-11-1-2710,-17 0 847</inkml:trace>
  <inkml:trace contextRef="#ctx0" brushRef="#br0" timeOffset="2391.174">322 884 1120,'0'0'4194,"0"0"-2460,0 0-672,0 0-286,0 0-371,0 0-126,0 0 16,0 0 24,3-1 121,47-12 1012,-36 9-1294,0 0 0,1 1 0,-1 1 0,1 0-1,7 0-157,-15 2 5,0 0-1,0 0 0,0 1 0,0-1 1,0 2-1,0-1 0,2 1-4,-7-1 1,0 0-1,0 0 1,0 1-1,-1-1 1,1 0-1,0 1 0,0-1 1,-1 1-1,1-1 1,-1 1-1,1 0 1,-1-1-1,0 1 1,0 0-1,1 0 1,-1 0-1,-1 0 1,1 0-1,0 0 1,0 1-1,-1-1 1,1 0-1,-1 0 1,0 2-1,2 3 15,-1-1 0,0 1 0,-1-1 0,1 1 1,-1 0-1,-1 0 0,1-1 0,-1 1 0,0-1 1,-1 1-1,0-1 0,0 1 0,0-1 0,0 0 0,-1 0 1,0 0-1,-1 0 0,1 0 0,-1-1 0,0 1 0,-4 3-15,-9 7 43,-1 0 0,0-1 0,-1-1-1,-1-1 1,0-1 0,0-1-1,-1 0 1,-1-2 0,0 0-1,-6 0-42,18-6 38,13-3 50,15-1 28,343 1 921,-317 6-911,-42-5-300,1 0 1,-1-1 0,1 1 0,-1 0 0,1 1 0,-1-1 0,0 0 0,0 1 0,0-1 0,0 1-1,0 0 1,0-1 0,0 1 0,0 0 0,1 2 173,-3 0-2858</inkml:trace>
  <inkml:trace contextRef="#ctx0" brushRef="#br0" timeOffset="3316.083">1194 99 3121,'0'0'2309,"0"0"-1110,0 0-350,0 0-181,0 0-255,0 0-15,0 3 194,0 11-39,0-11-267,0-3-21,0 0 55,0 0 15,0 0-25,4 21 1047,6-11-1171,1 1 0,0-1 0,1-1 0,9 5-186,23 21 177,-23-15-161,0 0-1,-2 2 0,-1 1 0,-1 0 0,-1 1 1,0 1-1,-2 0 0,-1 1 0,-2 1 0,0 0 1,-2 0-1,0 1 0,-3 0 0,0 0 0,1 23-15,2 18 91,-4 0-1,-3 0 0,-2 1 1,-9 51-91,1-75 108,-1 0 0,-3-1 0,-2 0 0,-2-1 0,-17 33-108,32-74-6,-19 32-195,19-34 118,0 0 1,0 1 0,-1-1-1,1 0 1,-1 0 0,1 0-1,-1 0 1,1 0-1,-1 0 1,1-1 0,-1 1-1,0 0 1,1-1-1,-1 1 1,0-1 0,0 0-1,1 1 1,-1-1-1,-2 0 84,4-2-210,-1 1 0,0-1 0,0 1 1,1-1-1,-1 0 0,1 1 1,0-1-1,0 0 0,-1 1 1,1-1-1,0 0 0,0 1 1,0-1-1,1 0 0,-1 1 1,0-2 208,1-3-1883,-1-7-2148</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9.425"/>
    </inkml:context>
    <inkml:brush xml:id="br0">
      <inkml:brushProperty name="width" value="0.05" units="cm"/>
      <inkml:brushProperty name="height" value="0.05" units="cm"/>
    </inkml:brush>
  </inkml:definitions>
  <inkml:trace contextRef="#ctx0" brushRef="#br0">90 196 4049,'0'0'1329,"0"0"-322,0 0-149,0 0-165,0 0-65,0 0-34,0 4 171,-12 181 1833,-20 315-2105,0-5-96,31-467-395,-5 87 3,2-100-638,1-27-1112,4-27-2012,5 25 1635</inkml:trace>
  <inkml:trace contextRef="#ctx0" brushRef="#br0" timeOffset="500.865">611 760 4609,'0'0'1659,"0"0"-325,0 0-179,0 0-207,0 0-229,0 0-173,0 0-148,0 0-125,0 3 5,0 22 127,1 49 134,-4 0 0,-2-1-1,-6 13-538,10-83-1889,1-5 645,-1-12 11,3-23-1009,5 7-601</inkml:trace>
  <inkml:trace contextRef="#ctx0" brushRef="#br0" timeOffset="863.885">611 760 4521</inkml:trace>
  <inkml:trace contextRef="#ctx0" brushRef="#br0" timeOffset="864.885">611 760 4521,'-154'-96'2480,"123"77"-1235,33 20-1085,0 0-1,0 0 1,0 0 0,0 0 0,0 0 0,0-1-1,0 1 1,0-1 0,0 1 0,1-1 0,-1 0 0,0 1-1,0-1 1,2 0-160,36-2-96,-29 1 323,8-2-94,0 0-1,0-1 0,18-6-132,-19 5-45,1 0 0,-1 1 0,1 1 1,8 0 44,-14 3-135,-5-1-168,0 0 0,-1 1-1,1 0 1,0 0 0,-1 1 0,1 0-1,0 0 1,-1 1 0,1 0 0,-1 0 0,3 2 303,8 12-2401</inkml:trace>
  <inkml:trace contextRef="#ctx0" brushRef="#br0" timeOffset="1365.988">807 1073 2513,'0'0'3639,"0"0"-2548,0 0-550,0 0 59,0 0-189,0 0-85,0 0 68,21 2-24,-6-1-305,36 5 435,39-2-500,-90-4 14,1 1 0,0-1 0,0 1 1,0-1-1,0 1 0,0-1 0,-1 1 0,1 0 0,0-1 0,0 1 0,-1 0 0,1-1 0,0 1 0,-1 0 0,1 0 0,-1 0 1,1 0-1,-1 0 0,1-1 0,-1 1 0,0 0 0,0 0 0,1 0 0,-1 0 0,0 0 0,0 0 0,0 0 0,0 0 0,0 0 0,0 0 1,0 0-1,0 0 0,-1 0 0,1 0 0,0 0 0,-1 0-14,1 4 106,-1 0 1,1 0-1,-1 0 1,-1 0-1,1-1 1,-1 1 0,-1 3-107,-30 30 541,26-32-446,1 1 1,-1 0-1,2 0 1,-1 1-1,0 0-95,6-7 24,0 0 0,0-1 0,-1 1 0,1 0-1,0 0 1,0 0 0,0 0 0,0 0 0,0 0 0,0-1-1,0 1 1,0 0 0,0 0 0,1 0 0,-1 0-1,0 0 1,0-1 0,1 1 0,-1 0 0,1 0 0,-1 0-1,1-1 1,-1 1 0,1 0 0,-1-1 0,1 1-1,-1 0 1,1-1 0,0 1 0,-1-1 0,1 1 0,0-1-1,0 1 1,0-1 0,-1 0 0,1 1 0,0-1-1,0 0 1,0 1 0,0-1 0,-1 0 0,2 0-24,36 9 373,-22-6-467,0-2-1,0 0 1,-1 0-1,1-2 1,0 0 0,0 0-1,-1-2 1,1 0-1,-1-1 1,0 0 0,0-1-1,0-1 1,0 0-1,1-2 95,0 0-3570,-15 5-648</inkml:trace>
  <inkml:trace contextRef="#ctx0" brushRef="#br0" timeOffset="2351.147">468 346 1504,'0'0'4209,"0"0"-2576,0 0-765,0 0-305,0 0-254,0 0-12,3 0 95,76 0 1830,-78 0-2059,-1 0 126,0 0 70,0 0-31,0 0-25,0 0-30,0 0-49,20 0 102,447 0 1131,-468-35-1450,0 27-23,0 1 1,-1-1-1,0 1 1,0 0-1,0 0 0,-1 0 1,0 0-1,0 0 1,-1 1-1,0-1 1,0 1-1,-1 0 0,0 0 1,0 1-1,0-1 1,0 1-1,-1 0 0,0 1 1,0-1-1,0 1 1,-4-1 15,5 2-548,-1 0 1,0 1-1,0 0 1,0 0-1,0 1 1,0-1-1,0 1 0,0 0 1,0 1-1,-1 0 548,20 0-2849,2 0-1552</inkml:trace>
  <inkml:trace contextRef="#ctx0" brushRef="#br0" timeOffset="3052.482">1645 3 4121,'0'0'2560,"0"0"-818,0 0-339,0 0-312,0 0-247,0 0-184,0-3 1934,12 188-1052,-12-112-1375,1 43 35,-6 0 1,-6 18-203,-26 184 169,14 5-169,21-80 200,3-136-182,-1-106-33,0-1-17,0 0 19,0 0-53,0 0-92,0 0-173,20-3-4069,-10-11 802,-2-3-3905</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8.223"/>
    </inkml:context>
    <inkml:brush xml:id="br0">
      <inkml:brushProperty name="width" value="0.05" units="cm"/>
      <inkml:brushProperty name="height" value="0.05" units="cm"/>
    </inkml:brush>
  </inkml:definitions>
  <inkml:trace contextRef="#ctx0" brushRef="#br0">151 0 4545,'0'0'1060,"0"0"-553,0 0-266,0 0-109,0 0 159,0 0 101,0 16 19,0 122 1151,1-81-466,1-25-788,-2 0 0,-1 0 0,-2-1-1,-1 1 1,-1 0 0,-7 20-308,5-25 213,4-13-2493,1-29-510,2-2 500,0 3-775</inkml:trace>
  <inkml:trace contextRef="#ctx0" brushRef="#br0" timeOffset="347.782">0 296 1792,'0'0'5105,"0"0"-4000,0 0 215,0 0-336,0 0-248,0 0-7,0 0-193,76 0-152,-42 0-104,7 0 0,1-7-104,3-3-120,-3 3-56,-1 4-312,8-1-480,-7 4-777,-12 0-2584</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35.041"/>
    </inkml:context>
    <inkml:brush xml:id="br0">
      <inkml:brushProperty name="width" value="0.05" units="cm"/>
      <inkml:brushProperty name="height" value="0.05" units="cm"/>
    </inkml:brush>
  </inkml:definitions>
  <inkml:trace contextRef="#ctx0" brushRef="#br0">1 164 1512,'0'0'1358,"0"0"-358,0 0-354,0 0-232,0 0 25,0 0 123,0 0-1,0 0 70,0 0-56,0 0 27,0 0 65,0 0-69,0 0-84,0 0-69,0 0-84,0 0-88,0 0-99,0 0-50,0 0-8,0 0 33,0 0 18,0 0 58,0 0 38,0 0-15,0 0-49,3 0-25,8-2-118,0 1 0,0-1-1,0-1 1,-1 0-1,1-1 1,-1 0-1,1-1 1,-1 0-1,0 0 1,-1-1-1,4-2-55,-4 1-18,1 1 0,1 0 0,-1 0 1,1 2-1,0-1 0,0 1 0,1 1 0,-1 0 0,1 0 0,-1 1 0,7 0 18,-17 3-2,0-1-1,1 0 1,-1 1 0,0-1-1,0 1 1,0 0 0,0-1-1,0 1 1,0 0 0,0 0-1,0 0 1,0-1 0,0 1-1,0 0 1,-1 0 0,1 0-1,0 1 1,-1-1 0,1 0 0,0 0-1,-1 0 1,0 0 0,1 1-1,-1-1 1,0 0 0,1 0-1,-1 1 1,0-1 2,0 1 1,1 1-1,0-1 1,0 0 0,-1 0-1,1 0 1,0 0 0,1 0-1,-1 0 1,0 0 0,1 0-1,-1 0 1,1-1 0,0 1-1,2 1 10,1-1 1,0 1-1,-1-1 1,1 0-1,0-1 1,0 1-1,1-1 1,-1 0-1,0 0 1,0-1-1,0 1 1,1-1-1,3-1-10,-5 1-23,-1 0-1,1 0 1,0-1-1,-1 0 1,1 0-1,-1 0 0,1 0 1,-1-1-1,1 1 1,-1-1-1,0 0 1,0 0-1,0 0 1,0 0-1,0 0 1,0-1-1,0 0 1,-1 1-1,1-1 24,-1 0-37,6-10-714,1 1 0,0 1 1,10-9 750,-14 16-409,-1 0 0,1 0 0,0 1 0,1 0 0,-1 0 1,0 0-1,1 1 0,0 0 0,-1 0 0,1 0 0,1 0 409,51-8-3106,-31 7 795</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31.293"/>
    </inkml:context>
    <inkml:brush xml:id="br0">
      <inkml:brushProperty name="width" value="0.05" units="cm"/>
      <inkml:brushProperty name="height" value="0.05" units="cm"/>
    </inkml:brush>
  </inkml:definitions>
  <inkml:trace contextRef="#ctx0" brushRef="#br0">3448 422 5265,'0'0'3438,"0"0"-2044,0 0-654,0 0-368,0 3-207,-3 46 345,-3 1 0,-2-1-1,-1 0 1,-6 6-510,-8 51 314,-41 186 690,-14 0-1004,70-262 149,5-20-531,4-13-1660,4-9 1099,0-1 1,1 2-1,0-1 1,1 1-1,6-8 943,14-19-5334</inkml:trace>
  <inkml:trace contextRef="#ctx0" brushRef="#br0" timeOffset="672.726">4181 405 4425,'0'0'1411,"0"0"15,0 0-198,0 0-424,0 0-192,0 0-214,-34-4-78,-108-9 44,133 12-287,1 0-1,-1 0 1,0 1 0,0 1 0,1 0 0,-1 0 0,0 0 0,1 1 0,-1 0 0,-1 2-77,4-1 91,0 0 1,1 1 0,-1-1 0,1 1-1,0 1 1,0-1 0,0 1 0,-3 4-92,-4 4 146,2-3-55,1 1-1,1 0 1,0 0-1,0 1 0,1 0 1,0 0-1,1 1 0,1 0 1,0 0-1,0 2-90,0 7 103,0 0 0,1 1 0,1 0-1,1-1 1,1 19-103,1-40 2,0 0 0,0-1 1,0 1-1,0-1 0,1 1 0,-1-1 0,0 1 1,0-1-1,1 1 0,-1-1 0,0 1 0,1-1 1,-1 1-1,1-1 0,-1 1 0,1-1 0,-1 0 1,1 1-1,-1-1 0,1 0 0,-1 1 0,1-1 1,-1 0-1,1 0 0,-1 0 0,1 1 0,0-1 1,-1 0-1,1 0 0,-1 0 0,1 0 0,-1 0 1,1 0-3,26 0 31,-19 0-28,4 0-58,0 1 1,1-2-1,-1 0 1,0 0-1,-1-1 1,1-1-1,0 0 1,0 0-1,-1-1 1,0 0-1,0-1 1,0-1-1,0 0 1,-1 0-1,9-8 55,44-36-101,-62 49 160,-1 1 77,0 13 384,-2 6-264,-1 0 1,-1 0-1,-1 0 0,0 0 1,-2-1-1,-3 7-256,-7 22 182,-45 124-2217,-49 88 2035,97-219-1112,9-22-1984,8-18 606,9 0 58</inkml:trace>
  <inkml:trace contextRef="#ctx0" brushRef="#br0" timeOffset="1343.01">4626 361 6257,'0'0'1777,"0"0"-614,0 0-467,0 0-265,0 0 37,0 0 126,-29 28 121,-92 96 24,111-114-589,-1 2-1,2-1 1,0 1 0,0 0-1,1 1 1,0 0-1,0 4-149,-3 5 205,-1 0-143,1 0 0,1 1 0,1 0 0,1 0 0,1 1 0,1 0 0,1 0-1,1 1 1,2-1 0,0 21-62,1-38 18,1 0 1,0 0-1,0-1 0,0 1 0,1 0 0,0 0 1,1-1-1,0 1 0,0-1 0,0 1 0,0-1 1,1 0-1,0 0 0,1 0 0,-1 0 0,1-1 1,0 1-1,1-1 0,-1 0 0,4 3-18,0-1-4,-1-1 0,1 1-1,0-1 1,1-1 0,0 0-1,0 0 1,0 0 0,0-1-1,0-1 1,1 0 0,0 0-1,0-1 1,0 0 0,0 0-1,0-1 1,0-1 0,0 1-1,0-2 1,0 1 0,8-3 4,-15 2-2,0 0 0,0 0 0,-1 0 0,1 0 0,0 0 0,-1-1 0,1 1 0,-1-1 0,0 0 0,1 0 0,-1 0 0,0 0 0,0 0 0,0 0 0,0-1 0,-1 1 0,1-1 0,-1 1 0,1-1 0,-1 1 0,0-1 0,0 0 0,0 0 0,0 0 0,-1 1 0,1-1 0,-1 0 2,3-13-66,-1-1 0,-1 1-1,0-1 1,-2-6 66,1 9-66,0 13 61,0 0 0,0 1 0,0-1 0,0 0 0,0 1 0,-1-1 0,1 0 0,0 0 0,0 1 0,-1-1 0,1 1 0,0-1 0,-1 0 0,1 1 0,0-1 0,-1 1 0,1-1 0,-1 1 0,1-1 0,-1 1-1,1-1 1,-1 1 0,0-1 0,1 1 0,-1 0 0,0-1 0,1 1 5,-24-3-153,17 3 120,1 1-1,0 0 0,0 0 0,-1 1 1,1-1-1,0 1 0,0 1 34,-6 4-34,0 0-1,1 1 1,-1 0-1,1 1 1,1 0 0,0 1-1,-5 6 35,-12 16-75,-21 32 75,46-63-119,1 1 0,0 0 0,0-1-1,0 1 1,0 0 0,0 0 0,0 0 0,0 0 0,1-1 0,-1 1-1,1 0 1,-1 0 0,1 1 0,0-1 0,0 1 119,5-3-918,50-5-3619,-28-4-1304</inkml:trace>
  <inkml:trace contextRef="#ctx0" brushRef="#br0" timeOffset="1791.14">4860 1281 7362,'0'0'2509,"0"0"-916,0 0-722,0 0-506,0 0-226,7-8-87,21-28-59,-27 36 1,-1-1 1,1-1-1,0 1 1,0 0-1,-1 0 0,1 0 1,0 0-1,-1 0 0,1-1 1,-1 1-1,0 0 1,1-1-1,-1 1 0,0 0 1,0-1-1,0 1 0,0-1 6,0 2 4,0 0 0,0 0-1,0 0 1,0 0 0,-1-1-1,1 1 1,0 0-1,0 0 1,-1 0 0,1 0-1,0 0 1,0 0 0,-1 0-1,1 0 1,0 0 0,0-1-1,-1 1 1,1 0-1,0 0 1,0 0 0,-1 0-1,1 0 1,0 1 0,0-1-1,-1 0 1,1 0-1,0 0 1,0 0 0,-1 0-1,1 0 1,0 0 0,0 0-1,0 1 1,-1-1 0,1 0-1,0 0 1,0 0-1,0 0 1,-1 1 0,1-1-1,0 0 1,0 0 0,0 0-1,0 1 1,0-1-1,0 0 1,-1 0 0,1 1-4,-7 8 128,6-6-55,-1 0 1,0 0 0,-1-1 0,1 1-1,0 0 1,-1-1 0,1 0-1,-1 1 1,0-1 0,0 0 0,-1 0-74,4-23 85,0 16-121,0 0 0,1 0-1,-1 0 1,1 0 0,0 0 0,0 0 0,0 0 0,1 1-1,0-1 1,0 0 0,0 1 0,1-1 0,-1 1 0,1 0-1,0 0 1,3-3 36,-6 6-12,0 1 0,0 0 0,1-1 1,-1 1-1,0 0 0,1 0 0,-1-1 0,0 1 0,1 0 0,-1 0 0,0-1 0,1 1 0,-1 0 0,0 0 0,1 0 1,-1 0-1,0 0 0,1-1 0,-1 1 0,1 0 0,-1 0 0,0 0 0,1 0 0,-1 0 0,1 0 0,-1 0 0,0 0 1,1 0-1,-1 1 0,0-1 0,1 0 0,-1 0 0,1 0 0,-1 0 0,0 0 0,1 1 0,-1-1 0,0 0 0,1 0 1,-1 1-1,0-1 0,0 0 0,1 1 0,-1-1 0,0 0 0,0 1 0,1-1 0,-1 0 0,0 1 0,0-1 0,0 0 1,0 1-1,0-1 0,1 0 0,-1 1 0,0-1 0,0 1 0,0-1 0,0 0 0,0 1 0,0-1 0,0 1 0,0-1 1,-1 0-1,1 1 0,0-1 12,0 37-442,0-29-42,0 15-1666,0-5-1931</inkml:trace>
  <inkml:trace contextRef="#ctx0" brushRef="#br0" timeOffset="2313.761">5188 809 6425,'0'0'3929,"0"0"-2715,0 0-698,0 0-185,21-31-186,70-101-33,-82 120-42,1-1-1,0 1 1,1 1-1,0 0 1,12-9-70,-12 13 168,-1 1 1,1 0-1,1 1 0,-1 0 1,4-1-169,-7 3 107,1 1 1,-1-1 0,0 1 0,0 1 0,1 0-1,-1 0 1,2 1-108,-7-1 23,0 1 0,0 0 1,0 1-1,0-1 0,0 1 0,0-1 0,0 1 1,0 0-1,0 0 0,0 0 0,0 0 0,-1 1 1,1-1-1,0 1 0,-1-1 0,1 1 0,-1 0 1,0 0-1,0 0 0,1 0 0,-1 2-23,3 3 38,-1 2-1,0-1 1,0 0-1,-1 1 1,0 0-1,0 0 1,-1 0-1,-1 0 1,1 0-1,-1 1-37,2 26 132,-3 35-132,0-48 0,0-8-8,-2 0-1,0 0 1,0 0 0,-2 0-1,1-1 1,-2 1 0,0-1 0,-1 0-1,0 0 1,-1-1 0,-1 0-1,-4 6 9,-18 22 97,-2 0-1,-2-2 1,-4 0-97,-51 61 469,89-100-470,0 0 1,-1 0-1,1 0 0,0 0 1,0 1-1,-1-1 1,1 0-1,0 0 0,0 1 1,-1-1-1,1 0 0,0 0 1,0 1-1,0-1 1,0 0-1,-1 1 0,1-1 1,0 0-1,0 1 1,0-1-1,0 0 0,0 1 1,0-1-1,0 0 1,0 1-1,0-1 0,0 0 1,0 1-1,0-1 0,0 0 1,0 1-1,0-1 1,0 0-1,0 0 0,0 1 1,1-1-1,-1 0 1,0 1-1,0-1 0,0 0 1,0 1-1,1-1 0,-1 0 1,0 0-1,0 0 1,1 1-1,-1-1 0,0 0 1,0 0-1,1 0 1,-1 1-1,0-1 1,20 1-113,-13-1 163,95 5 1062,80-8-1112,-166 2-7,0-1 0,0-1 0,-1 0 0,1-1-1,-1 0 1,0-2 0,0 0 0,0 0 0,-1-2-1,6-3 8,-18 10-126,0-1 0,0 1 0,-1-1 0,1 0 0,0 0 0,0 0 0,-1 0-1,1 0 1,-1 0 0,0 0 0,1-1 0,-1 1 0,0 0 0,-1-1 0,1 1 0,0-1 0,-1 1-1,1-1 1,-1 1 0,0-1 0,0 0 0,0 1 0,0-1 0,0 1 0,0-1 0,-1 0 126,1-6-1091,0-12-4184</inkml:trace>
  <inkml:trace contextRef="#ctx0" brushRef="#br0" timeOffset="-5295.721">289 0 3169,'0'0'1143,"0"0"-94,0 0-1,0 0-51,0 0-117,0 0-31,0 0-83,0 0-66,0 0-4,0 0-80,0 0-110,0 0-140,0 0-138,0 0-88,0 0-48,0 0-2,0 0-3,-12 8 263,-1 0-320,-1 2 0,1-1 0,1 1 0,0 1 0,0 1 0,1-1 0,1 2 0,0-1 0,-8 15-30,-1 4 168,0 2-1,3 0 0,-11 29-167,12-21 133,2 1-1,2 1 0,2 0 0,1 1 0,2 10-132,0 29 186,4 1 1,4 24-187,-1-92 62,1-1 1,1 1-1,0-1 0,1 0 1,0 0-1,2-1 0,0 1 1,0-1-1,1 0 0,3 3-62,6 8 91,1 0 0,1-1 0,2-1 0,18 17-91,-22-23 32,-2 1 1,0 0-1,10 18-32,-11-17-105,-13-18 2,1 0-1,0 0 1,0 0 0,0 0 0,0 0 0,0 0-1,0 0 1,0 0 0,1 0 0,-1-1 0,0 1-1,0 0 1,1-1 0,-1 1 0,0-1 0,0 0-1,1 1 1,-1-1 0,1 0 0,-1 0-1,0 0 1,1 0 0,-1 0 0,0 0 0,1 0-1,-1 0 1,1-1 0,-1 1 0,0-1 0,0 1-1,1-1 1,-1 1 0,0-1 0,0 1 0,1-1-1,-1 0 104,7-4-733,0-1 0,0 1-1,0-1 1,6-7 733,-5 4-1690,15-9-3487</inkml:trace>
  <inkml:trace contextRef="#ctx0" brushRef="#br0" timeOffset="-4213.693">625 282 4137,'0'0'931,"0"0"-135,0 0 4,0 0-80,0 0-122,0 0-16,3 8 103,5 10-168,1-2-1,0 1 1,1-1 0,1 0 0,11 12-517,-10-14 102,-1-1-73,1 0-1,1 0 1,9 6-29,-18-16 25,0 0 0,0 0 0,1 0-1,0-1 1,-1 0 0,1 0 0,0 0-1,0 0 1,0-1 0,0 0 0,1 0-1,-1 0 1,0 0 0,2-1-25,-5-1 11,0 0 0,0 0 0,0 0 0,-1 0 0,1 0 0,0 0 0,-1 0 0,1-1 0,-1 1 0,1-1 0,-1 1 0,1-1 0,-1 1 0,0-1 0,0 0 0,0 0 0,0 0 0,0 1 0,0-1 0,-1 0 0,1 0 1,0-2-12,15-52 61,-15 53-46,9-43-144,1-34 129,6-31-237,-15 106 242,0 0 0,0 0 1,1 0-1,-1 1 0,1-1 0,0 1 0,0 0 0,1 0 0,-1 0 0,1 0 0,0 0 0,0 1 1,1-1-6,7-5 16,0 0 0,1 0 0,0 2 0,2-1-16,-8 5 5,0 0 0,1 1-1,-1 0 1,1 0 0,-1 1 0,1 0 0,0 0 0,5 1-5,63 4 66,-67-4-60,165 7-1568,-173-7 1496,-1 0 0,0 0 0,1 0 0,-1 0 0,1 0-1,-1 0 1,1 1 0,-1-1 0,0 0 0,1 0 0,-1 0 0,1 1 0,-1-1 0,0 0 0,1 1 0,-1-1-1,0 0 1,1 1 0,-1-1 0,0 0 0,0 1 0,1-1 0,-1 1 0,0-1 0,0 0 0,0 1 0,0-1 0,0 1-1,1-1 1,-1 1 0,0-1 0,0 1 0,0-1 0,0 0 0,0 1 0,0-1 0,0 1 0,-1-1 0,1 1-1,0-1 1,0 1 0,0-1 0,0 0 0,0 1 66,-1 4-850,1 9-2744</inkml:trace>
  <inkml:trace contextRef="#ctx0" brushRef="#br0" timeOffset="-3561.748">1108 296 784,'0'0'2786,"0"0"-1598,0 0-652,0 0-73,0 0 36,0 0 58,20 3 1551,106-3 140,-124 0-2255,-2 5-87,0 1 99,0-1 1,0 1-1,0-1 0,-1 0 1,0 1-1,0-1 1,0 0-1,-1 0 0,1 0 1,-1 0-1,0 0 1,-1 0-1,1 0 0,-1-1 1,0 1-1,0-1 1,0 0-1,-1 0 0,0 0 1,-2 2-6,-16 15 14,14-13 3,-1 0-1,1 1 1,0 0-1,1 0 1,-2 4-17,8-12 41,1-1-5,0 0 72,224 0-440,-224 0 238,0 0-1,1 0 0,-1 0 1,0-1-1,1 1 0,-1 0 0,0 0 1,1-1-1,-1 1 0,0 0 0,1 0 1,-1-1-1,0 1 0,0 0 1,1-1-1,-1 1 0,0 0 0,0-1 1,0 1-1,0-1 0,1 1 1,-1 0-1,0-1 0,0 1 0,0 0 1,0-1-1,0 1 95,1-3-623,2-10-3418</inkml:trace>
  <inkml:trace contextRef="#ctx0" brushRef="#br0" timeOffset="-3022.55">772 806 4137,'0'0'1196,"0"0"108,0 0-50,0 0-316,0 0-342,0 0-136,5 0 236,89-6 452,0-3 0,-1-5 0,16-7-1148,122-18-171,-171 31-72,-11 1-768,0 2-1,12 1 1012,-60 4-643,-1 0-256,-3 2-683,-13 7-977</inkml:trace>
  <inkml:trace contextRef="#ctx0" brushRef="#br0" timeOffset="-2452.799">1112 999 5521,'0'0'2405,"0"0"-820,0 0-396,0 0-332,0 0-265,0 0-136,16 0 510,6-3-944,-1 2 1,0 0-1,1 2 0,0 0-22,-21 0-3,1 0 1,-1-1-1,1 1 0,-1 0 0,0 0 0,1 0 1,-1 0-1,0 0 0,0 0 0,0 0 0,0 0 0,0 0 1,0 1-1,0-1 0,0 0 0,0 1 0,0-1 0,-1 0 1,1 1-1,-1-1 0,1 1 0,-1-1 0,1 1 1,-1 0-1,0-1 0,0 1 0,0-1 0,0 1 3,1 2-2,-1 1 1,0-1-1,0 1 0,0 0 0,0-1 0,-1 1 0,1-1 1,-1 0-1,-1 1 0,1-1 2,-7 10 45,-1-1 0,-1-1-1,0 1 1,0-2 0,-2 1 0,1-2 0,-4 3-45,-9 10 6,17-17-1,4-4-5,1 0 1,-1 0-1,0 1 1,1-1-1,0 1 1,0 0-1,0-1 1,0 1-1,0 0 1,0 0-1,1 0 1,-1 1-1,2-3-42,13-1 116,156-4 1003,-83 2-2105,1 1-5889,-87 1 547</inkml:trace>
  <inkml:trace contextRef="#ctx0" brushRef="#br0" timeOffset="-1550.979">1758 218 5113,'0'0'1851,"0"0"-573,0 0-497,0 0-438,0 0-248,0 0-145,-1-11-752,-1-2 37,0 0 0,-1 1 1,-5-12 764,6 19 120,0-1 0,0 1 0,-1 0-1,0 0 1,0 0 0,0 1 0,0-1 0,-1 1 0,0 0 0,0 0-120,3 3 704,1 1-125,2-24 1901,-2 23-2422,1 0 0,-1 0 0,1 0 1,-1 1-1,1-1 0,-1 0 0,1 0 0,0 0 0,-1 0 0,1 1 0,0-1 0,0 0 0,0 0 1,0 1-1,0-1 0,0 1 0,0-1 0,0 1-58,-1 0 30,1 0 0,-1 0-1,1 0 1,-1 0 0,1 0 0,-1 0-1,1 1 1,-1-1 0,1 0 0,-1 0 0,1 1-1,-1-1 1,1 0 0,-1 0 0,0 1-1,1-1 1,-1 0 0,0 1 0,1-1 0,-1 1-1,0-1 1,0 1 0,1-1 0,-1 0-1,0 1 1,0 0-30,13 44 907,-9-29-704,11 33 113,3-2 0,2 0 1,4 4-317,76 131 630,-89-164-553,3 9-43,-1 0-1,-2 0 1,0 1-1,-2 0 1,-1 1-1,-1 0 1,-2 0-1,-1 1 1,-1-1-1,-1 1 0,-3 14-33,1-24 9,-2 0 0,0 0-1,-2 0 1,0 0 0,-1 0-1,-1-1 1,-1 0 0,-1 0-1,-2 3-8,-20 35-119,-2-2-1,-13 13 120,16-26-289,3 0 1,1 1 0,3 2 0,-3 10 288,17-17-873,8-22-4484,0-24 1727</inkml:trace>
  <inkml:trace contextRef="#ctx0" brushRef="#br0" timeOffset="-942.332">2456 833 4945,'0'0'1392,"0"0"337,0 0-145,0 0-728,0 0-256,0 0-72,200-34-167,-162 24-105,-8 3-120,-8 3-136,-7 4-64,-3 0 8,-8 0-16,-4 7-32,0 14-232,-8 16-465,-15-7-1031,-3-2-2801</inkml:trace>
  <inkml:trace contextRef="#ctx0" brushRef="#br0" timeOffset="-601.97">2418 1149 1112,'0'0'6346,"0"0"-4610,0 0-24,0 0-431,0 0-289,0 0-200,0 0-408,-8 0 72,24 0 120,-1 0 104,11 0-111,4 0-321,4 0-176,4 0-72,7 0-456,23 0-681,-11 0-767,-4-11-2433</inkml:trace>
  <inkml:trace contextRef="#ctx0" brushRef="#br0" timeOffset="5066.368">2286 293 4425,'0'0'1464,"0"0"-97,0 0-233,0 0-383,0 0-123,0 0 19,2-1 2322,12-2-2908,52-30 2239,53-37-2300,-71 41 3,-47 28-13,0 1 1,0-1 0,-1 1 0,1-1-1,0 1 1,0 0 0,0 0 0,0-1-1,0 1 1,0 0 0,0 0 0,0 0-1,0 0 1,0 0 0,0 0-1,0 0 1,0 0 0,0 1 0,0-1-1,0 0 1,0 0 0,0 1 0,-1-1-1,1 1 1,0-1 0,0 1 0,0-1-1,0 1 1,-1-1 0,1 1 0,0 0-1,-1 0 1,1-1 0,0 1-1,-1 0 1,1 0 0,-1 0 0,1-1-1,-1 1 1,0 0 0,1 0 0,-1 0-1,0 0 1,1 0 9,2 9 34,1 0 1,-2 0-1,1 0 0,-1 5-34,2 3 20,-1-6 4,-2-5-16,1 1 1,1 0-1,-1-1 1,1 0 0,2 3-9,-4-9 7,-1 1 0,1 0 0,1-1 0,-1 1 0,0-1 0,0 0 0,0 1 0,1-1 0,-1 0 0,1 0 0,-1 0 0,1 0 0,-1 0 0,1 0 0,0 0 1,-1 0-1,1-1 0,0 1 0,0-1 0,-1 1 0,1-1 0,0 0 0,0 0 0,1 1-7,12-1 68,0 0 1,0 0-1,0-2 1,0 0-1,-1 0 1,1-1-1,-1-1 0,0-1 1,0 0-1,6-3-68,83-51 130,-60 33-3134,41-18 3004,-78 41-2278,-5-1-2347</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5.169"/>
    </inkml:context>
    <inkml:brush xml:id="br0">
      <inkml:brushProperty name="width" value="0.05" units="cm"/>
      <inkml:brushProperty name="height" value="0.05" units="cm"/>
    </inkml:brush>
  </inkml:definitions>
  <inkml:trace contextRef="#ctx0" brushRef="#br0">120 295 1512,'0'0'1067,"0"0"-333,0 0-45,0 0 26,0 0-62,0 0 32,1-1-520,0-1 10299,-3 2-8853,-10-2-1647,0 0 1,-1 1 0,1 1 0,-1 0 0,1 1 0,-7 1 35,17-2-13,1 1-1,-1 0 1,1-1 0,-1 1-1,1 0 1,0 0 0,-1 0-1,1 0 1,0 0 0,0 1-1,0-1 1,0 0 0,0 0-1,0 1 1,0-1 0,0 1-1,1-1 1,-1 1 0,0-1-1,1 1 1,-1-1 0,1 1-1,0-1 1,-1 1 0,1 0-1,0 0 15,-1 51-365,1-40 299,0-8 55,1 0-1,0 0 1,0 0-1,0 0 1,1 0-1,0 0 1,0 0-1,0-1 1,0 1 0,1 0-1,-1-1 1,1 0-1,0 0 1,2 1 10,0 2-131,1-1 0,0 0 0,1 0 0,-1 0 0,1-1 0,0 0 0,1 0 0,0-1 131,107 57 0,-114-59 3,1 0-1,-1 0 1,0-1-1,-1 1 0,1 0 1,0 0-1,-1 0 0,1 0 1,-1 1-1,1-1 0,-1 0 1,0 0-1,0 0 0,0 0 1,0 0-1,0 1-2,0 1 98,0 1-1,0-1 1,-1 0-1,1 0 1,-1 1-1,0-1 0,0 0 1,-2 3-98,1-5 33,0 1 1,0 0-1,0-1 0,-1 0 0,1 1 1,-1-1-1,0 0 0,0 0 1,0-1-1,0 1 0,0-1 1,0 1-1,0-1 0,0 0 1,-1 0-1,1 0 0,0-1 0,-1 1 1,1-1-1,0 0 0,-1 0 1,1 0-34,-8 0 66,-1-1 1,1 0 0,0-1 0,0 0 0,0-1 0,-1 0-67,2 2-813,10 1 678,0 0 1,-1 0-1,1 0 1,0 0-1,0 0 1,0 0-1,0 0 1,0 0-1,-1 0 1,1 0-1,0 0 1,0 0-1,0 0 1,0-1-1,0 1 1,0 0-1,-1 0 1,1 0-1,0 0 1,0 0-1,0 0 1,0 0-1,0 0 1,0 0-1,0-1 1,0 1-1,-1 0 1,1 0-1,0 0 1,0 0-1,0 0 1,0 0-1,0-1 1,0 1-1,0 0 1,0 0-1,0 0 1,0 0-1,0 0 1,0-1-1,0 1 1,0 0-1,0 0 1,0 0-1,0 0 1,0 0-1,0-1 1,0 1-1,0 0 1,0 0-1,0 0 1,1 0-1,-1 0 1,0 0-1,0-1 1,0 1-1,0 0 1,0 0 134,0-8-7341</inkml:trace>
  <inkml:trace contextRef="#ctx0" brushRef="#br0" timeOffset="504.133">421 384 5153,'0'0'1828,"0"0"-303,0 0-332,0 0-136,0 0-93,0 0-104,0 0-74,0 0 0,0 0-7,0 0-160,0 16 145,-3 271 391,3-286-1254,0-1-143,0-10-384,0-104-6198,0 93 3147</inkml:trace>
  <inkml:trace contextRef="#ctx0" brushRef="#br0" timeOffset="834.338">412 24 7058,'0'0'2048,"0"0"-608,0 0-360,0 0-151,0 0-129,0 0-144,0 0-232,0 0-208,0 0-152,0 0-64,0 0-48,0 0-304,0 0-520,0 0-200,0 11-1113,3 1-3024</inkml:trace>
  <inkml:trace contextRef="#ctx0" brushRef="#br0" timeOffset="1501.34">672 361 4457,'0'0'1910,"0"0"-459,0 0-407,0 0-297,0 0-128,0 0 86,0 6 27,1 60 489,0-5-295,-4 36-926,0-75 484,1-18 372,1-15-442,1-9-399,-1 9-39,1 1 0,0-1 1,1 0-1,0 0 0,1 1 1,2-8 23,-3 16-10,0-1 0,0 0 0,1 0 1,-1 1-1,1-1 0,-1 1 1,1-1-1,0 1 0,0 0 0,0-1 1,0 1-1,0 0 0,1 1 1,-1-1-1,1 0 0,-1 1 0,1-1 1,0 1-1,-1 0 0,1 0 1,0 0-1,0 0 0,0 0 0,0 0 1,0 1-1,0 0 10,7-2-36,-1 1 1,1 0-1,-1 1 1,1 0-1,-1 1 1,1-1-1,4 3 36,-9-2 1,1 1 1,-1-1-1,0 1 0,0 1 0,0-1 0,-1 1 0,1 0 0,0 0 0,-1 0 0,0 0 0,0 1 0,0 0 0,2 2-1,11 12 71,-1 1 0,0 1-1,-1 1 1,3 8-71,-17-26-389,0-1 0,-1 1 1,1 0-1,-1 0 0,0-1 0,0 1 0,0 0 1,0 0-1,0 0 0,-1-1 0,1 1 1,-1 0-1,0-1 0,0 1 0,0 0 0,0-1 1,0 1-1,-1-1 0,1 1 0,-1-1 1,0 2 388,-11 8-6606</inkml:trace>
  <inkml:trace contextRef="#ctx0" brushRef="#br0" timeOffset="2531.338">437 21 1504,'0'0'2029,"0"0"-594,0 0-336,0 0-298,0 0-111,0 0-24,0 0-139,0 0-197,-6-12 1714,5 12-2020,0 1-1,0-1 1,0 0-1,-1 1 1,1-1-1,0 1 1,0-1-1,0 1 1,0 0-1,0-1 1,0 1 0,0 0-1,0 0 1,0 0-1,0 0 1,1 0-1,-1 0 1,0 0-1,0 0 1,1 0-1,-1 0-23,-14 30-13,9-18 43,5-12-27,0 1 0,0-1 0,0 1-1,0-1 1,1 1 0,-1-1 0,0 1 0,1 0 0,-1-1 0,1 1 0,-1 0 0,1-1 0,0 1 0,0 0 0,0 0 0,0-1-1,0 1 1,0 0 0,0 0 0,1-1 0,-1 1 0,1 0 0,-1 0 0,1-1 0,-1 1 0,1 0-3,1-1 10,0 1 1,0-1 0,0 0-1,0 1 1,0-1 0,0 0-1,0 0 1,0 0 0,1-1-1,-1 1 1,0 0 0,0-1 0,1 0-1,-1 1 1,0-1 0,1 0-1,-1 0 1,3-1-11,-4 1 13,0 0 0,0 0 0,0 0 1,0 0-1,0-1 0,1 1 0,-1-1 0,0 1 1,0-1-1,0 1 0,0-1 0,0 1 0,-1-1 0,1 0 1,0 0-1,0 1 0,0-1 0,0 0 0,-1 0 1,1 0-1,0 0 0,0-1-13,0-1 24,1 0 0,0-1 0,-1 1 1,0-1-1,0 0 0,0 1 0,0-1 0,0 0-24,-1 0 14,1 1 0,-1-1 0,1 1 0,-1 0 0,0-1-1,0 1 1,-1-1 0,1 1 0,-1 0 0,1-1 0,-1 1 0,0 0 0,0 0 0,-1-1 0,1 1 0,-1 0-1,1 0 1,-1 0-14,-1 1 0,0 0-1,1 0 0,-1 1 0,0-1 0,0 1 0,0-1 1,0 1-1,0 0 0,-1 0 0,1 0 0,0 0 0,0 1 1,-1 0-1,1-1 0,0 1 0,-2 0 1,5 3-114,0 0 1,-1 1-1,1-1 0,1 0 1,-1 0-1,0 0 0,1 0 1,0 0-1,0 1 114,1-3-240,0 1 0,0-1 0,0 0 0,1 0 0,-1 0 0,0 0 0,1 0 0,-1 0 0,1-1 0,-1 1 0,1-1 0,1 0 240,12 1-3784</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6.725"/>
    </inkml:context>
    <inkml:brush xml:id="br0">
      <inkml:brushProperty name="width" value="0.05" units="cm"/>
      <inkml:brushProperty name="height" value="0.05" units="cm"/>
    </inkml:brush>
  </inkml:definitions>
  <inkml:trace contextRef="#ctx0" brushRef="#br0">0 11 992,'0'0'955,"0"0"-269,0 0-144,0 0 18,0 0-77,3-2-112,10-4-55,-10 4-83,-3 2-69,0 0 22,0 0 66,23 11 7855,-25 36-6651,0-30-1345,2-1 0,0 0 0,0 1 0,2-1 0,0 3-111,-1-18-10,0 0 0,0 0 0,0-1 0,0 1 1,0 0-1,0-1 0,0 1 0,0 0 0,1-1 0,-1 1 0,0-1 0,0 0 0,0 1 0,1-1 0,-1 0 1,0 0-1,0 0 0,1 1 0,-1-2 0,0 1 0,0 0 0,1 0 0,-1 0 0,0 0 10,34-7-187,-31 5 121,-1-1 0,0 1 1,1-1-1,-1 0 0,0 0 0,-1 0 1,1-1-1,0 1 0,-1-1 1,0 1-1,0-1 0,0 0 1,0 0-1,0 0 0,-1 0 0,0 0 1,0 0-1,0 0 0,0-3 66,-1 6-21,-1 1 20,1 0 1,-1 0-1,0 0 1,0 0-1,0 0 1,0 0-1,0 0 1,1 0-1,-1 1 1,0-1-1,0 0 0,0 1 1,1-1-1,-1 0 1,0 1-1,0-1 1,1 1-1,-1-1 1,0 1-1,1-1 0,-1 1 1,1 0-1,-1-1 1,0 1 0,-13 15-8,14-16 8,-5 6-67,1 0 0,-1-1 1,1 2-1,0-1 0,1 0 1,0 1-1,0-1 0,0 1 1,1 0-1,0 0 0,0 0 1,0 4 66,2-11-1785,0 0-1770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7.513"/>
    </inkml:context>
    <inkml:brush xml:id="br0">
      <inkml:brushProperty name="width" value="0.05" units="cm"/>
      <inkml:brushProperty name="height" value="0.05" units="cm"/>
    </inkml:brush>
  </inkml:definitions>
  <inkml:trace contextRef="#ctx0" brushRef="#br0">25 7 312,'0'0'2590,"0"0"-946,0 0-499,0 0-87,0 0-123,0 0-187,-5 12-1,-12 39-93,16-51-609,1 1-1,0-1 1,0 1 0,0-1 0,-1 1-1,1-1 1,0 1 0,0-1 0,0 1 0,0-1-1,0 1 1,0-1 0,0 1 0,0-1 0,0 1-1,0-1 1,0 1 0,0-1 0,1 1-1,-1-1 1,0 0 0,0 1 0,0-1 0,1 1-1,-1-1 1,0 1 0,1-1 0,-1 0 0,0 1-1,1-1 1,-1 0 0,0 1 0,1-1-1,-1 0 1,1 1 0,-1-1 0,1 0 0,-1 0-1,0 0 1,1 1 0,-1-1 0,1 0 0,-1 0-1,1 0 1,-1 0 0,1 0 0,-1 0-1,1 0 1,-1 0 0,1 0 0,-1 0 0,1 0-1,-1 0 1,1 0 0,-1-1 0,1 1 0,-1 0-1,1 0-44,24-8 121,-23 5-98,0 0-1,0 0 1,0 0 0,0 0 0,0 0 0,-1 0 0,1-1 0,-1 1 0,0-1-1,0 1 1,0-1 0,0 1 0,-1-1 0,0 1 0,1-1 0,-1 1-1,-1-1 1,1 0 0,-1 0-23,1-5 95,0 8-40,-2 2-42,1-1 1,-1 1 0,0 0-1,0-1 1,1 1 0,-1 0-1,0 0 1,1 0 0,-1 0-1,1 1 1,-1-1 0,1 0-1,0 1 1,-1-1 0,1 1-1,0-1 1,0 1 0,0-1-1,0 1 1,0 0 0,0 0-1,1-1 1,-1 1 0,1 0-1,-1 0 1,1 0-14,-12 51 145,8 45 297,4-82-397,0-15-47,0-1 1,1 1-1,-1-1 1,0 1 0,0-1-1,0 0 1,0 1-1,1-1 1,-1 1-1,0-1 1,0 0 0,1 1-1,-1-1 1,0 0-1,1 1 1,-1-1 0,0 0-1,1 0 1,-1 1-1,1-1 1,-1 0-1,0 0 1,1 0 0,-1 1-1,1-1 1,-1 0-1,0 0 1,1 0-1,-1 0 1,1 0 0,-1 0-1,1 0 1,-1 0-1,1 0 1,-1 0 0,0 0-1,1 0 1,-1 0-1,1-1 2,0 1-19,1 0 0,-1 0-1,0 0 1,1-1-1,-1 1 1,0-1 0,0 1-1,0-1 1,1 1 0,-1-1-1,0 0 1,0 0-1,0 0 1,0 1 0,0-1-1,0-1 20,3-6-625,0 0 0,0-1 0,-1 1 0,-1-1 0,1 0 0,-1 0 0,-1 0 0,0 0 0,0-3 625,-1 11-99,2-27-7301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8.100"/>
    </inkml:context>
    <inkml:brush xml:id="br0">
      <inkml:brushProperty name="width" value="0.05" units="cm"/>
      <inkml:brushProperty name="height" value="0.05" units="cm"/>
    </inkml:brush>
  </inkml:definitions>
  <inkml:trace contextRef="#ctx0" brushRef="#br0">2 23 5801,'0'0'2117,"0"0"-570,0 0-464,0 0-291,0 0-185,0 0-119,0 0-132,0 14 151,0-2-326,-1-4-62,1 0 1,0 0-1,0 0 0,1 0 0,0-1 0,1 1 0,0 0 0,0 0 0,0-1 0,4 7-119,-5-13 5,0-1 0,0 1 0,0 0 0,0-1 0,0 1 0,0-1 0,0 0 0,0 1 0,0-1 0,0 0 0,1 0 0,-1 1 0,0-1 0,0 0 0,0 0 0,0 0 0,1-1 0,-1 1 0,0 0 0,0 0 0,0-1 1,0 1-1,0 0 0,0-1 0,0 1 0,0-1 0,0 1 0,0-1 0,0 0 0,0 1 0,0-2-5,5-6 35,-2-1 1,0 0-1,0 0 0,0 0 1,-1 0-1,0-1 1,-1 1-1,0-1 0,-1 0 1,0 0-1,0 1 1,-1-1-1,-1-8-35,-11 21 285,7 1-275,1 1 0,0 0 0,0 0-1,0 0 1,0 0 0,1 0 0,0 1-1,0 0 1,0 0 0,1-1 0,0 2-1,0-1 1,1 0 0,-1 1-10,-2 12 37,1 0 0,1 0 0,1 0-1,1 4-36,0-23 2,0 1 0,1-1-1,-1 0 1,0 1-1,0-1 1,1 0-1,-1 1 1,1-1 0,-1 0-1,0 1 1,1-1-1,-1 0 1,0 0-1,1 0 1,-1 1 0,1-1-1,-1 0 1,1 0-1,-1 0 1,1 0-1,-1 0 1,0 0 0,1 0-1,-1 0 1,1 0-1,-1 0 1,1 0-1,-1 0 1,1 0 0,-1 0-1,1 0 1,-1 0-1,1 0 1,-1-1-1,0 1 1,1 0-2,0 0 3,3-2-49,0 0 0,0 0 0,-1 0-1,1 0 1,0-1 0,-1 1 0,1-1-1,-1 0 1,0 0 0,0 0 0,0-1 0,0 1-1,-1-1 1,0 1 0,1-1 0,0-2 46,2-4-1048,0 1 0,0-1 0,-1-1 0,0 1 0,-1 0 1,1-2 1047,-3-3-6520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9.203"/>
    </inkml:context>
    <inkml:brush xml:id="br0">
      <inkml:brushProperty name="width" value="0.05" units="cm"/>
      <inkml:brushProperty name="height" value="0.05" units="cm"/>
    </inkml:brush>
  </inkml:definitions>
  <inkml:trace contextRef="#ctx0" brushRef="#br0">329 376 4337,'0'0'1696,"0"0"-115,0 0-285,0 0-293,0 0-79,0 0-87,-10 8 1307,-26 55-1501,21-35-615,-1-1 0,-3 1-28,14-21 16,0 0 0,0-1 1,-1 0-1,0 0 1,0 0-1,0-1 1,-1 0-1,0 0 0,-7 3-16,8-6 24,1 0 0,-1-1 0,0 0 0,0 0 0,0-1 0,0 1 0,0-1 0,0-1 0,0 1 0,0-1 0,0 0 0,1 0 0,-1-1 0,-2 0-24,-24-5-5,30 7 4,0 0 0,0 0 0,0 0 0,1-1 1,-1 1-1,0 0 0,0-1 0,1 0 0,-1 1 0,0-1 0,1 0 0,-1 0 0,1 0 0,-1 0 0,1 0 0,0-1 0,-1 1 0,1 0 1,0-1-1,0 1 0,0 0 0,0-1 0,0 1 0,0-1 0,0 0 0,0 1 0,0-2 1,0-4-5,0 1-1,0-1 1,0 0-1,1 1 1,0-1 0,0 0-1,1 0 6,0-15 85,-1 14-93,0-1 0,1 1 0,0 0 0,0 0 0,1 0 0,0 0 1,0 0-1,2-1 8,-3 6-7,0-1 0,1 1 0,0 0 0,0 0 0,0 0 1,0 0-1,1 0 0,-1 1 0,1-1 0,-1 1 0,1-1 0,0 1 0,0 0 1,0 0-1,0 0 0,1 1 0,-1-1 0,0 1 0,4-2 7,-5 3-7,1 0 1,-1-1-1,1 1 0,-1 0 0,1 0 1,0 1-1,-1-1 0,1 1 1,-1-1-1,1 1 0,-1 0 0,0-1 1,1 1-1,-1 0 0,0 1 0,1-1 1,-1 0-1,0 1 0,0-1 0,0 1 1,0 0-1,-1 0 0,1 0 0,0-1 1,-1 2-1,1-1 7,8 11 8,0 0-1,-1 1 1,6 13-8,-3-5-12,11 15 12,-15-20 4,2-1 0,0-1 1,1 1-1,0-2 0,1 0 0,1 0 0,0-1 0,14 10-4,-13-12-309,25 17 427,-37-27-778,1 0 0,-1 0 1,0 0-1,1 0 0,-1 0 0,0-1 1,1 1-1,-1-1 0,3 1 660,-4-1-6723</inkml:trace>
  <inkml:trace contextRef="#ctx0" brushRef="#br0" timeOffset="713.031">842 367 5169,'0'0'2169,"0"0"-338,0 0-308,0 0-204,0 0-55,0 0-100,0 0-216,0 0-316,0 0-304,0 0-162,0 0-71,0 0-37,0 0-39,20 0 101,284 0 344,-302-1-576,0-1-1,0 1 1,-1-1-1,1 0 1,-1 0-1,1 0 1,-1 0 0,0 0-1,0 0 1,0 0-1,0 0 1,0 0 0,0 0-1,-1-1 1,1 0 112,2-5-745,3-16-2250,-6 9-2197,-3 11-987</inkml:trace>
  <inkml:trace contextRef="#ctx0" brushRef="#br0" timeOffset="1213.992">743 593 3513,'0'0'1986,"0"0"-518,0 0-196,0 0-125,0 0-68,0 0-62,0 0-104,0 0-164,0 0-123,13-9 670,52-16-667,1 2 0,0 3 0,51-7-629,-97 23-33,0 1-1,0 0 1,16 1 33,-37-24-5388,-4 18 668</inkml:trace>
  <inkml:trace contextRef="#ctx0" brushRef="#br0" timeOffset="2003.776">785 145 3209,'0'0'1188,"0"0"-292,0 0-278,0 0-45,0 0 223,0 0 155,0 0-67,0 0-118,0 0-51,0 0 15,7-7 604,0-1-1134,1 0-1,-1 1 1,1 0 0,1 0 0,-1 0-1,1 1 1,0 1 0,8-4-200,-14 8 8,-1 0 1,1 0 0,0 1-1,-1-1 1,1 1-1,0 0 1,0 0 0,0 0-1,-1 0 1,1 0-1,0 1 1,0-1 0,-1 1-1,1-1 1,0 1-1,-1 0 1,1 0-9,4 3 12,1 0-1,-1 1 1,-1-1 0,1 1-1,-1 1-11,-2-3 8,0 1 0,0-1 0,0 0 0,0 0 0,0-1-1,1 1 1,-1-1 0,1 0 0,0 0 0,-1 0 0,1-1 0,0 0 0,0 0-1,3 0-7,-5 0 16,0-1 0,1 0 0,-1-1 0,0 1 0,0-1-1,1 1 1,-1-1 0,0 0 0,0 0 0,0 0-1,0-1 1,0 1 0,0-1 0,0 1 0,-1-1 0,1 0-1,0 0 1,-1 0 0,0-1 0,1 1 0,-1-1-1,0 1 1,0-1 0,0 1 0,-1-1 0,1 0 0,-1 0-1,0 0 1,1-2-16,34-72-1211,-36 76 1091,1 1 0,-1-1 1,0 1-1,1-1 0,-1 1 0,1-1 0,0 1 0,-1 0 0,1-1 0,-1 1 0,1 0 1,0-1-1,-1 1 0,1 0 0,0 0 0,-1-1 0,1 1 0,0 0 0,-1 0 0,1 0 0,0 0 1,-1 0-1,1 0 0,0 0 0,-1 0 0,1 0 0,0 0 0,0 1 0,-1-1 0,1 0 0,-1 0 1,1 1-1,0-1 0,-1 0 0,1 1 0,-1-1 0,1 0 0,0 1 0,-1-1 0,1 1 0,-1-1 1,0 1-1,1 0 0,-1-1 0,1 1 0,-1-1 0,0 1 0,1 0 0,-1-1 0,0 1 1,0 0-1,1-1 120,6 17-4409</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17.514"/>
    </inkml:context>
    <inkml:brush xml:id="br0">
      <inkml:brushProperty name="width" value="0.05" units="cm"/>
      <inkml:brushProperty name="height" value="0.05" units="cm"/>
    </inkml:brush>
  </inkml:definitions>
  <inkml:trace contextRef="#ctx0" brushRef="#br0">302 265 4033,'0'0'1707,"0"0"-522,0 0-378,0 0-271,0 0-57,0 0 63,-8 1-1,-109 5 2192,113-6-2703,0 1 1,0 0 0,-1 0 0,1 0-1,0 0 1,0 1 0,0 0-1,0 0 1,1 0 0,-1 0 0,0 0-1,1 1 1,-1-1 0,1 1-1,-1 2-30,-11 9 135,1 1 0,-9 13-135,14-16 126,6-8-78,-30 39 306,31-40-326,0 1-1,0-1 0,0 1 1,0 0-1,0 0 0,1 0 0,0 0 1,0 0-1,0 0 0,0 0 1,1 1-28,0-5-18,7 1 5,1 0 1,-1 0-1,1 1 0,-1 0 0,6 2 13,23 6 4,-12-7 32,-12-2-34,1 1 0,-1 0-1,1 1 1,-1 0 0,7 3-2,-16-5 12,0 0 1,-1 0-1,0 1 0,1-1 1,-1 1-1,0-1 0,1 1 1,-1 0-1,0 0 0,0 0 1,-1 0-1,1 0 0,0 0 1,-1 0-1,1 1 0,-1-1 1,0 0-1,0 1 0,1 0 1,-2-1-1,1 1 0,0-1 0,-1 1 1,1 0-1,-1 0 0,0-1 1,1 3-13,-1-1 84,0 0 0,0 0-1,0 0 1,-1 0 0,1 0 0,-1 0 0,0 0 0,0 0 0,0 0 0,-1 0 0,0 0 0,1-1 0,-1 1 0,-1 1-84,-2-1 12,1 0 1,0 0-1,-1 0 1,1-1-1,-1 0 1,0 0-1,0 0 1,0-1-1,-1 1 1,1-1-13,-11 5-132,-1-1 1,1 0-1,-1-1 0,0-1 1,-1 0-1,1-1 0,0-1 0,-3-1 132,20-1-269,0 0-186,0 0-177,15 0-1079,-5 0 1042,0-1-1,-1 0 1,1 0-1,0-1 1,1-1 669,16-6-3885</inkml:trace>
  <inkml:trace contextRef="#ctx0" brushRef="#br0" timeOffset="331.76">544 435 7986,'0'0'2152,"0"0"-788,0 0-430,0 0-222,0 0-109,0 0-84,0 17-123,0 135 259,-4-77-499,4-75-414,0 0-318,0-8-171,0-80-2424,0 35-905</inkml:trace>
  <inkml:trace contextRef="#ctx0" brushRef="#br0" timeOffset="679.17">574 173 9458,'0'0'1832,"0"0"-927,0 0 111,0 0 48,0 0-376,0 0-480,0 0-208,15-17-360,-3 4-880,-1-1-737,-3 1-2495</inkml:trace>
  <inkml:trace contextRef="#ctx0" brushRef="#br0" timeOffset="1039.469">706 533 5337,'0'0'2678,"0"0"-895,0 0-447,0 0-214,0 0-279,0 0-262,0 18-146,-1 5-320,0 7 193,1 0 0,3 28-308,-3-57 3,0 0 0,0 0 0,0-1 0,0 1 0,1 0 0,-1 0 0,0 0 0,0 0 0,1-1 1,-1 1-1,1 0 0,-1 0 0,1 0 0,-1-1 0,1 1 0,-1 0 0,1-1 0,-1 1 0,1 0-3,11-2 41,7-18-4,10-23-54,25-25 17,-43 54-25,1 0 1,0 1-1,1 1 1,0 0-1,1 1 1,15-9 24,-28 18-5,1 0-1,0 0 1,-1 0 0,1 0 0,0 1 0,0-1 0,0 1-1,0-1 1,0 1 0,0-1 0,0 1 0,0 0 0,0 0-1,0 0 1,0 0 0,0 0 0,1 1 5,-2-1 13,1 1 0,-1 0 0,0-1 0,0 1 1,0 0-1,0 0 0,0 0 0,0-1 0,-1 1 0,1 0 0,0 0 0,0 0 0,-1 0 1,1 1-1,0-1 0,-1 0 0,1 0 0,-1 0 0,1 0 0,-1 2-13,2 7 139,-1 1-1,0-1 0,0 1 1,-1-1-1,-1 1 0,0 2-138,0 12 179,1 126-2224,1-147-32,5-3-1848</inkml:trace>
  <inkml:trace contextRef="#ctx0" brushRef="#br0" timeOffset="1873.215">1586 0 1136,'0'0'4274,"0"0"-2024,0 0-733,0 0-309,0 0-215,0 0-147,-12 12-121,-1 1-516,-3 3 133,0 0 0,1 0 1,1 2-1,-2 4-342,-5 13 189,2 1-1,2 1 1,1 0 0,2 1-1,2 1 1,1 0 0,2 1-1,2 0 1,1 0 0,3 0-1,1 1 1,1-1 0,4 10-189,-3-44-1,2 0 1,-1 0 0,1 0-1,-1 0 1,2 0 0,-1 0 0,1 0-1,0 0 1,0-1 0,0 0-1,1 1 1,0-1 0,0-1-1,0 1 1,0 0 0,1-1 0,0 0-1,0 0 1,0-1 0,0 1-1,4 0 1,-2 1-4,1-1-1,-1-1 1,1 1-1,0-2 1,1 1-1,-1-1 1,0 0 0,1 0-1,-1-1 1,1 0-1,-1-1 1,1 0-1,-1 0 1,1-1-1,5-1 5,-8 0-2,-1-1 0,1 1 0,-1-1 1,0 0-1,0 0 0,0-1 0,0 1 0,-1-1 0,1 0 0,-1 0 0,0-1 0,0 1 0,-1-1 0,3-4 2,2-3-31,-1 1 0,0-1 1,-1-1-1,0 1 0,3-13 31,-7 17 7,0-1 0,-1 0 0,0 0 1,-1 0-1,1 0 0,-2-2-7,1-2 93,-1 12-91,1 1 1,-1-1-1,1 1 0,-1-1 1,0 1-1,1-1 0,-1 1 1,0-1-1,1 1 0,-1 0 1,0 0-1,1-1 0,-1 1 1,0 0-1,0 0 1,1 0-1,-1 0 0,0 0 1,0 0-1,1 0 0,-1 0 1,0 0-1,0 0-2,-26 0 23,22 1-21,-5-2-38,0 2 0,0-1 1,0 2-1,0-1 1,0 1-1,0 1 0,0 0 1,-5 2 35,12-3-13,0-1 1,0 1-1,0-1 1,0 1 0,1 0-1,-1 0 1,0 1-1,1-1 1,-1 0-1,1 1 1,0 0-1,0-1 1,0 1-1,0 0 1,1 0-1,-1 0 1,1 0-1,-1 0 1,1 1-1,0-1 1,0 0 0,1 1-1,-1-1 1,1 0-1,-1 1 1,1-1-1,0 1 13,0 4-30,0-1 0,1 1 0,0 0 0,0 0 0,2 5 30,9 9-1539,-11-21 1115,1 1-1,-1-1 1,1 0 0,0 0-1,-1 0 1,1 0 0,0 0-1,0 0 1,0 0-1,-1 0 1,1-1 0,2 1 424,3 0-6320</inkml:trace>
  <inkml:trace contextRef="#ctx0" brushRef="#br0" timeOffset="2435.607">1944 302 5945,'0'0'1558,"0"0"-383,0 0-75,0 0-100,0 0-96,0 0-43,-10 30 0,-33 93-51,40-116-693,0 1 1,1-1-1,0 1 1,1 0-1,-1 0 1,2 0-1,-1 0 1,1 0-1,0 0 1,1 6-118,1 13 257,-2-18-233,1-1 0,-1 1 1,2-1-1,-1 1 0,1-1 0,0 0 1,1 0-1,2 6-24,-3-11 0,-1 0 1,1 0 0,-1 0 0,1 0-1,0 0 1,0-1 0,0 1-1,0-1 1,1 0 0,-1 1 0,1-1-1,0 0 1,-1 0 0,1-1-1,0 1 1,0-1 0,0 1-1,0-1 1,0 0 0,0 0 0,0 0-1,1 0 1,-1-1 0,1 1-1,2-1 2,1 1 0,-1-1 0,1 0 0,-1-1 0,1 1 0,-1-1 0,0-1 0,0 1-1,1-1 1,-1 0 0,0 0 0,2-2-2,-1-1 11,0 1 1,0-2-1,0 1 0,0-1 0,-1 0 0,0 0 0,-1-1 0,6-6-11,0-2 0,0-1 1,-1 0-1,-1 0 1,0-1-1,-1-1 1,-1 1-1,0-1 1,-2 0-1,0 0 1,-1-1-1,-1 0 0,0 0 1,-2 1-1,0-16 0,0 9 42,-1 10-19,1 0 0,-2-1-1,0 1 1,-1 0 0,-1-5-23,2 17 9,1 0 0,-1 0-1,0 0 1,0 0 0,-1 0 0,1 0 0,-1 0 0,1 0 0,-1 1 0,0-1 0,0 0 0,0 1 0,0 0 0,0-1-1,-1 1 1,1 0 0,-1 0 0,1 1 0,-1-1 0,0 0 0,0 1 0,0 0 0,0-1 0,0 1 0,0 0 0,0 1 0,-1-1-9,-3-1 1,1 1 0,-1 0 0,1 0 0,-1 1 0,1 0 1,-1 0-1,0 0 0,1 1 0,-1 0 0,1 0 1,0 1-1,-1 0 0,1 0 0,0 0 0,0 1 0,0 0 1,0 0-1,1 0 0,-1 1 0,1 0 0,0 0 1,0 0-1,0 1 0,1 0 0,0 0 0,-1 0 1,-1 3-2,-1 3-220,0-1 0,1 1 1,0 1-1,1-1 1,0 1-1,0 3 220,2-3-929,0-1 0,1 0-1,0 0 1,1 3 929,0 5-5840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12.821"/>
    </inkml:context>
    <inkml:brush xml:id="br0">
      <inkml:brushProperty name="width" value="0.05" units="cm"/>
      <inkml:brushProperty name="height" value="0.05" units="cm"/>
    </inkml:brush>
  </inkml:definitions>
  <inkml:trace contextRef="#ctx0" brushRef="#br0">208 79 1304,'0'0'1634,"0"0"-582,0 0-346,0 0-240,0 0-163,0 0-12,0-4 68,3-22 1106,-3 25-1086,0 1-71,0 0 40,0 0 95,0 0-3,0 0-112,0 0-91,0 0-27,0 0 3,0 0 57,0 0 38,0 0-58,0 0-124,0 0-84,0 0 54,0 0 47,0 0-3,0 8 86,-3 67 315,-3-1 1,-4-1 0,-16 64-542,-3-29 978,-5 3-978,-8 27 219,12 31-141,28-161-83,1 0 0,1 0-1,-1 0 1,1 1-1,0-1 1,2 6 5,-1 13 148,0 3 86,0-18-148,0-1 0,-1 1 0,-1-1 0,0 0 0,0 1 0,-1-1 0,-3 7-86,4-26-1679,-10-5-3838,0 7-809</inkml:trace>
  <inkml:trace contextRef="#ctx0" brushRef="#br0" timeOffset="823.612">544 575 1376,'0'0'2107,"0"0"-869,0 0-541,0 0-175,0 0-9,0 0 136,0-6 23,-1 2-461,0 2-125,1 1 0,0-1-1,-1 0 1,1 0-1,0 1 1,0-1-1,0 0 1,0 0-1,1 0 1,-1 1 0,0-1-1,1 0 1,-1 0-1,1 0-85,-1 2 59,0 0-1,0 0 0,0 0 1,0 0-1,0 0 0,0 1 0,0-1 1,0 0-1,0 0 0,0 0 1,0 0-1,0 1 0,0-1 1,0 0-1,0 0 0,0 0 1,0 0-1,1 0 0,-1 1 1,0-1-1,0 0 0,0 0 0,0 0 1,0 0-1,0 0 0,0 0 1,1 1-1,-1-1 0,0 0 1,0 0-1,0 0 0,0 0 1,0 0-1,1 0 0,-1 0 1,0 0-1,0 0 0,0 0 0,0 0 1,0 0-1,1 0 0,-1 0 1,0 0-1,0 0 0,0 0 1,0 0-1,1 0 0,-1 0 1,0 0-1,0 0 0,0 0 1,0 0-1,0 0 0,1 0 0,-1 0 1,0 0-1,0-1 0,0 1 1,0 0-1,0 0 0,0 0 1,1 0-59,2 30 999,-2 47-1261,-1-68 572,-2 19-185,-2 0-1,-1 0 1,-1 0 0,-1-1 0,-1 0 0,-9 19-125,17-45-544,-3 5 1429,0-5-7543,-6-1 1829</inkml:trace>
  <inkml:trace contextRef="#ctx0" brushRef="#br0" timeOffset="1287.32">415 408 3425,'0'0'2107,"0"0"-584,0 0-347,0 0-117,0 0-128,0 0-118,0 0-51,0 0-27,17 0 398,78-6 999,79 5-2132,-84 2 47,-78-1-49,0 1-1,-1 1 0,0 0 0,3 2 3,-6-3-17,-3 3-674,-6 1-5592,-5-4 1675</inkml:trace>
  <inkml:trace contextRef="#ctx0" brushRef="#br0" timeOffset="1804.062">842 802 3545,'0'0'1508,"0"0"-222,0 0-23,0 0-164,0 0-275,0 0-196,0 0-141,0 0-69,0 0-22,0 0-43,0 0 20,0 0 72,0 6 249,-2 37 438,-6 29-1132,3-28 268,1 32-268,4-75-144,0-1-188,0 0-105,9-17-602,-2 8 623,18-49-4704,-17 33-1239</inkml:trace>
  <inkml:trace contextRef="#ctx0" brushRef="#br0" timeOffset="2643.531">513 184 1720,'0'0'2402,"0"0"-777,0 0-197,0 0-249,0 0-118,0 0-238,9-10 3429,41 9-3538,-22 0-578,-1 1 1,1 1-1,-1 1 1,16 4-137,8 3 77,0-2 0,0-2 0,1-2 0,14-3-77,-65 0 41,-1 0 13,0 0 16,0 0-4,0 0 15,0 0 3,-3-12 10,-1 7-97,0-1 0,-1 1 0,0 0 0,0 0 0,0 0 0,0 1 1,-1-1-1,0 1 0,0 1 3,-57-33-40,56 33-12,0-1 0,0 2-1,0-1 1,0 1 0,0 0-1,-1 0 1,1 1 0,-1 0-1,-6 0 53,13 1-22,1-5-40,0 3-6266,0 2 2178</inkml:trace>
  <inkml:trace contextRef="#ctx0" brushRef="#br0" timeOffset="3576.667">1412 1 4609,'0'0'1900,"0"0"-409,0 0-280,0 0-165,0 0-166,0 0-76,0 0-56,0 0-138,0 0-186,0 0-169,0 0-78,0 0-34,0 0 13,0 0-14,0 0-6,0 0-30,0 0-31,0 0-25,0 0-27,0 0 21,0 0 17,0 0 33,0 7 399,0 40-272,-6 344 878,-1-262-317,-6-1 1,-7 5-783,11-76-15,2 0 1,3 0 0,2 3 14,2-60-123,0 0-39,0 0-46,0 0-14,0 0-9,0 0-66,0 0-83,0 0-49,0 0 15,0 0-41,0 0-173,0 0-323,0 0-532,0-2-1460,0-9-2658</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23.543"/>
    </inkml:context>
    <inkml:brush xml:id="br0">
      <inkml:brushProperty name="width" value="0.05" units="cm"/>
      <inkml:brushProperty name="height" value="0.05" units="cm"/>
    </inkml:brush>
  </inkml:definitions>
  <inkml:trace contextRef="#ctx0" brushRef="#br0">129 88 904,'0'0'300,"0"0"-138,0 0 27,0 0 187,0 0 87,0 0 38,0-6 105,0-61 5409,0 52-1902,0 52-4038,1 39 568,0-10-256,-2-1 0,-3 0 1,-7 32-388,10-87-10,1-9-92,0-1-114,0 0-51,0 0 5,0 0 50,0 0-97,0 0-239,0 0-342,0 0-413,0 0-822,-1 1-1643,-6 1-1193</inkml:trace>
  <inkml:trace contextRef="#ctx0" brushRef="#br0" timeOffset="433.363">1 261 4321,'0'0'1846,"0"0"-531,0 0-299,0 0-120,0 0-93,0 0-64,0-1-658,0 1 0,0-1 0,0 1 0,0-1 1,0 1-1,1-1 0,-1 1 0,0-1 0,0 1 1,1-1-1,-1 1 0,0-1 0,1 1 0,-1-1 1,0 1-1,1 0 0,-1-1 0,1 1 0,-1 0 0,1-1 1,-1 1-1,1 0 0,-1 0 0,1-1 0,0 1-81,78-13 1569,-15 2-1342,0 3-1,54 0-226,-112 8 121,-2 0-797,-1 0-7992,-3 0 2904</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25.278"/>
    </inkml:context>
    <inkml:brush xml:id="br0">
      <inkml:brushProperty name="width" value="0.05" units="cm"/>
      <inkml:brushProperty name="height" value="0.05" units="cm"/>
    </inkml:brush>
  </inkml:definitions>
  <inkml:trace contextRef="#ctx0" brushRef="#br0">103 167 368,'0'0'2393,"0"0"-1000,0 0-537,0 0-163,0 0 3,0 0 140,0-34 1702,0-26-1233,0 59-985,0 1-64,0 0-75,0 0 44,0 0-12,-2 19-111,-27 128 867,7 1 1,4 24-970,2-27 585,6-15 542,8 125-1127,3-137 205,-1-117-230,0-1-103,0 0-72,0 0-9,0 0-29,0 0-42,0 0-97,0 0-85,0 0-76,0 0-103,0 0-69,0 0-208,0 0-632,-1-2-1470,-2-3-1827</inkml:trace>
  <inkml:trace contextRef="#ctx0" brushRef="#br0" timeOffset="616.646">503 598 4337,'0'0'2400,"0"0"-925,0 0-532,0 0-407,0 0-345,0 0-158,0-6 2,4-22 108,-1 143 3708,-3 72-3105,-2-173-242,1-7-1675,1 0-5068,0-7 3560</inkml:trace>
  <inkml:trace contextRef="#ctx0" brushRef="#br0" timeOffset="1033.475">322 493 5193,'0'0'2590,"0"0"-1079,0 0-740,0 0-383,0 0-132,0 0-49,0 0 65,0 0 76,0 0 100,0 0 16,7-3-8,29-3-282,0 1 0,0 2 0,1 2 0,0 1 0,5 3-174,35-1-151,-51 2-142,-14 2-1051,-7 3-3288,-5-8-225</inkml:trace>
  <inkml:trace contextRef="#ctx0" brushRef="#br0" timeOffset="1634.809">658 928 5209,'0'0'2054,"0"0"-1075,0 0-419,0 0-33,0 0-14,0 0-151,12 0-44,133-3 401,-144 3-706,0 0 0,-1 0 0,1 0 0,0 1 0,-1-1 0,1 0-1,0 0 1,-1 1 0,1-1 0,-1 1 0,1-1 0,-1 0 0,1 1 0,-1-1 0,1 1 0,-1-1 0,1 1-1,-1 0 1,0-1 0,1 1 0,-1-1 0,0 1 0,0 0 0,1-1 0,-1 1 0,0 0 0,0-1 0,0 1-1,0 0 1,0-1 0,0 1 0,0 0 0,0 0-13,0 31 705,-1-19-398,1-8-260,-1 1 0,0-1 0,-1 0-1,1 0 1,-1 0 0,0 0 0,0 0 0,-1 0 0,1 0 0,-1-1 0,0 1 0,0-1 0,-2 2-47,-7 9 75,-1-1 1,-1 0-1,-2 1-75,49-11 47,2-2 113,208 20 12,-234-19-59,2 0-3774,-11-3-732</inkml:trace>
  <inkml:trace contextRef="#ctx0" brushRef="#br0" timeOffset="3045.546">457 306 1616,'0'0'735,"0"0"-167,0 0-2,0 0 159,0 0-30,0 0-79,-3 0 10,-61 7 5991,64-7-6544,0 0-25,0 0-14,0 0 44,0 0 18,0 0-26,0 0-41,0 0-9,0 0 43,0 0 46,0 0 45,0 0 67,0 0 34,0 0 19,0 0 21,0 0-27,0 0-77,0 0-67,0 0-72,0 0-60,27 0-115,-3 0 262,8-1-50,0 2-1,0 0 1,0 3-1,0 0 1,25 8-89,-10 3 93,1-3 0,1-2-1,44 4-92,5-1 527,-78-9-386,-15-3 255,-14-10-227,-7-7-253,1 0 0,1-1 0,-5-9 84,-11-13-374,26 36 855,0 0-2006,4 1-6979,0 2 5323</inkml:trace>
  <inkml:trace contextRef="#ctx0" brushRef="#br0" timeOffset="3955.265">1318 1 2761,'0'0'1393,"0"0"-167,0 0-110,0 0-88,0 0-44,0 0-55,-1 0-781,1 0 1,-1 0-1,1 0 0,-1 0 1,1 0-1,-1 0 1,1 1-1,-1-1 1,0 0-1,1 0 0,-1 1 1,1-1-1,0 0 1,-1 1-1,1-1 1,-1 1-1,1-1 1,-1 0-1,1 1 0,0-1 1,-1 1-1,1-1 1,0 1-149,7 306 3483,-4-183-3100,-2 205 494,-3-294-775,-2 0 0,-1 0 0,-2-1 0,-1 0-1,-5 9-101,-15 66 369,27-84-340,1-25-22,0 0-3,0 0-15,0 0-7,0 0-28,-1 25-180,-1-8-301,-3 24 1372,3-35-2942,1-21-3843,1-4 665</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33.801"/>
    </inkml:context>
    <inkml:brush xml:id="br0">
      <inkml:brushProperty name="width" value="0.05" units="cm"/>
      <inkml:brushProperty name="height" value="0.05" units="cm"/>
    </inkml:brush>
  </inkml:definitions>
  <inkml:trace contextRef="#ctx0" brushRef="#br0">167 402 672,'0'0'1664,"0"0"-370,0 0-159,0 0-12,0 0-39,0 0-45,0 0-746,0 0 1,0-1-1,0 1 0,0-1 1,0 1-1,0-1 0,0 1 1,0-1-1,0 1 0,0 0 1,0-1-1,0 1 0,0-1 1,0 1-1,-1-1 0,1 1 1,0 0-1,0-1 0,0 1 1,-1-1-1,1 1 0,0 0 1,0-1-294,-100 1 621,99 3-646,0-1-1,0 0 0,0 1 1,1-1-1,-1 1 0,1-1 1,0 1-1,0-1 0,0 1 1,0-1-1,0 1 0,0-1 1,1 2 25,-1 2 5,0 139-125,0-145-4,0 0-51,0 0-15,0 0 26,0 0 18,10 0 131,1 1 0,-1 0 0,1 1-1,-1 0 1,0 0 0,1 1 0,-1 1-1,-1-1 1,4 3 15,-12-4 34,0 0 1,0 0-1,0 0 1,-1 0-1,1 0 1,-1 1-1,1-1 0,-1 0 1,0 0-1,1 1 1,-1-1-1,-1 0 1,1 0-1,0 1 0,0-1 1,-1 2-35,0 1 74,2-2-66,-1 0-1,0 0 0,-1 0 0,1 0 0,0 0 0,-1 0 0,0-1 0,1 1 0,-1 0 0,0 0 0,0-1 0,-1 1 0,1 0 0,-1-1 0,1 1 0,-1-1 1,0 0-1,0 1 0,0-1 0,0 0 0,0 0 0,0 0 0,-1-1 0,1 1 0,-1 0 0,1-1 0,-1 0-7,-5 5 14,1 0 0,-1-1 0,0-1 1,-1 1-1,1-1 0,-1 0 0,0-1 0,0 0 0,0-1 0,0 0 0,0 0 0,-1-1 0,1 0 1,-1 0-15,9-1-18,1 0-39,0 0 32,0 0 9,0 0-34,0 0-34,0 0 1,0 0-27,0 0-34,0 0-62,0 0-186,0 0-272,0 0-412,8 0-4064,0 0-1012</inkml:trace>
  <inkml:trace contextRef="#ctx0" brushRef="#br0" timeOffset="685.79">499 545 4977,'0'0'2458,"0"0"-782,0 0-450,0 0-357,0 0-256,0 0-108,22-1 1047,-22-3-1558,0 0 0,0-1-1,0 1 1,0 0-1,1 0 1,-1 0 0,1 0-1,0-1 1,1 1-1,-1 0 1,1 1 0,-1-1-1,1 0 1,2-2 6,-4 6-40,0 0 24,0 0-1,0 0-37,0 0 18,0 14 214,-7 269 446,7-281-656,0-2-115,0 0-89,0 0-76,0 0-12,0 0 18,0 0 6,0 0-86,0 0-315,0 0-656,0-2-1397,0-3-1880</inkml:trace>
  <inkml:trace contextRef="#ctx0" brushRef="#br0" timeOffset="1049.207">521 107 5977,'0'0'2473,"0"0"-1041,0 0-432,0 0-424,0 0-167,0 0 119,0 0-240,0 0-160,0 0-80,0 0-48,0 7-48,0 0-328,0-1-200,0 5-241,0 12-447,0-2-688,0-4-1185</inkml:trace>
  <inkml:trace contextRef="#ctx0" brushRef="#br0" timeOffset="1668.338">820 562 4321,'0'0'2743,"0"0"-1236,0 0-801,0 0-441,0 0-154,0 0-3,0 12 44,0 213 1908,0-224-1940,0-1 19,0 0 61,0-2 157,-1-31-186,3 1 0,1 0-1,2-10-170,-3 33-9,0-1-1,0 1 1,1 0-1,0 0 1,0 0-1,1 1 1,0-1-1,1 1 1,0 0-1,0 0 1,1 1-1,0-1 0,6-4 10,-12 11-3,1 0 0,0 0 0,-1 1 0,1-1 0,0 1 0,0-1 0,0 0 0,0 1 0,0 0-1,0-1 1,0 1 0,-1 0 0,1-1 0,0 1 0,0 0 0,0 0 0,0 0 0,0 0 0,0 0-1,0 0 1,0 0 0,0 0 0,0 0 0,0 0 0,0 1 0,0-1 0,0 0 3,1 1 1,0 0 1,0 1 0,0-1 0,-1 0 0,1 1-1,0-1 1,-1 1 0,1 0 0,-1-1 0,0 1-1,0 0 1,1 1-2,2 5 9,0 0 0,-1 0-1,1 0 1,-2 0 0,3 9-9,-1 18-29,0 0 0,-3 0 0,-2 31 29,1-14-3061,0-52-889,0 0-1991</inkml:trace>
  <inkml:trace contextRef="#ctx0" brushRef="#br0" timeOffset="2295.896">1329 138 1480,'0'0'4839,"0"0"-2627,0 0-806,0 0-326,0 0-233,0 0-52,0 0-3,0 0-41,0 0-202,0 0-213,0 11-76,-1 12-194,-2-1-1,0 0 0,-2 0 0,-5 17-65,3-17 29,2 0-1,1 1 1,0-1-1,1 21-28,3-43-33,0 0-97,0 0-99,0 0-16,0 0 38,13 0 7,38 4 249,0 1 0,0 3 1,42 12-50,-88-19-61,-4-1 39,1 0 1,-1 0-1,0 0 1,0 0 0,0 0-1,1 1 1,-1-1 0,0 0-1,0 1 1,0-1 0,0 0-1,0 1 1,0-1 0,0 1-1,0 0 1,0-1 0,0 1-1,0 0 1,0 0 0,0-1-1,0 1 1,0 0 0,-1 0-1,1 0 1,0 0 0,-1 0-1,1 0 1,-1 0 0,1 0-1,-1 1 1,0-1 0,1 0-1,-1 1 22,-19 1-3747,4-2-85</inkml:trace>
  <inkml:trace contextRef="#ctx0" brushRef="#br0" timeOffset="2696.797">1608 19 7090,'0'0'2017,"0"0"-738,0 0-491,0 0-210,0 0 45,0 0 238,0 15-14,1 35-389,0 51 446,-7 35-904,-8-18 70,-6-1 1,-10 20-71,29-132-503,-1 6 1121,7-8-7766,5-3 4444</inkml:trace>
  <inkml:trace contextRef="#ctx0" brushRef="#br0" timeOffset="3605.291">2156 73 8738,'0'0'1648,"0"0"-613,0 0-476,0 0-336,0 0-139,0 0-48,-17-6 56,-120-45 233,123 47-330,0 0-1,0 1 1,-1 1-1,1 1 1,0 0-1,-1 0 1,1 1-1,-9 2 6,21-1-1,1-1-1,-1 1 1,1 0 0,-1 0-1,1-1 1,0 1-1,-1 0 1,1 0 0,0 0-1,0 0 1,-1 1 0,1-1-1,0 0 1,0 1 0,0-1-1,1 0 1,-1 1-1,0-1 1,0 1 0,1-1-1,-1 1 1,1-1 0,-1 1-1,1 0 1,0-1 0,0 1-1,0 0 2,-4 49 710,4-48-636,2 73 1159,0-38-984,-2-1-1,-1 0 1,-6 34-249,-4-26 183,11-44-229,0-1-34,0 0-50,26 0-112,94 0 186,-117 0 53,-1 0-1,1 0 0,-1 1 0,1-1 1,-1 1-1,1-1 0,-1 1 1,0 0-1,1 0 0,-1 0 0,0 0 1,0 0-1,0 1 0,0-1 1,0 1-1,0 0 0,0-1 0,0 1 1,-1 0-1,1 0 0,-1 0 1,1 0-1,-1 0 0,0 0 0,0 0 1,0 1-1,0-1 0,0 0 1,0 1-1,-1-1 0,1 1 0,0 1 4,1 11-5,0 0 0,-1 1 0,-1-1 0,0 0 0,-1 3 5,0 7 47,1-13-34,0 0 0,-2 0 0,1 0 0,-1 0-1,-1 0 1,0-1 0,-2 2-13,4-8 9,-1 0 0,-1 0 0,1 0 0,-1 0 0,0-1 0,0 1-1,0-1 1,0 0 0,-1 0 0,0 0 0,0 0 0,0-1 0,0 1 0,0-1-1,-1 0 1,0-1 0,-1 2-9,1-3-291,-1 1 1,1-1-1,0 0 0,-1 0 0,1-1 0,-1 0 0,0 0 0,1 0 1,-1-1-1,1 1 0,-3-2 291,5-1-698,2 0-6598,1 3 4670</inkml:trace>
  <inkml:trace contextRef="#ctx0" brushRef="#br0" timeOffset="4153.402">2405 474 5657,'0'0'2039,"0"0"-730,0 0-303,0 0-207,0 0-169,0 0-51,11 0-17,197 0 2966,-114 0-5153,-94 1 1284,0 0-1,0 0 0,-1 0 0,1 0 1,0 1-1,-1-1 0,1 0 0,-1 0 1,1 0-1,-1 0 0,1 0 0,-1 0 1,0 0-1,1-1 0,-2 2 342,-5 5-4797</inkml:trace>
  <inkml:trace contextRef="#ctx0" brushRef="#br0" timeOffset="4533.981">2375 739 6225,'0'0'3137,"0"0"-2049,0 0-688,0 0-168,0 0 449,0 0 63,0 0 0,135 0-96,-101 0-152,0 0-136,-3 0-216,-1 0-144,-4 0-144,-7 0-456,-4 0-240,-7 0-592,-1 0-1585,-7 0-3713</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56.218"/>
    </inkml:context>
    <inkml:brush xml:id="br0">
      <inkml:brushProperty name="width" value="0.05" units="cm"/>
      <inkml:brushProperty name="height" value="0.05" units="cm"/>
    </inkml:brush>
  </inkml:definitions>
  <inkml:trace contextRef="#ctx0" brushRef="#br0">170 1 1672,'0'0'807,"0"0"-81,0 0 26,0 0-129,0 0-218,0 0-209,0 0-96,0 0-31,0 0 57,0 0 70,0 0 92,0 0 92,0 0-41,0 0-50,0 0 30,0 0 54,0 0-26,0 0-99,0 0-104,0 0-64,-1 18 278,-9 56 471,-2 0 1,-4-2 0,-4 0 0,-23 59-830,28-98 149,11-25-111,0 0 1,0 0 0,1 1 0,0-1 0,1 1 0,0-1 0,0 1 0,1 0 0,-1 8-39,-13 94 449,15-110-414,2 9 167,-1-1 0,-1 1 0,1 0 0,-2 0 0,0 8-202,-1 14 191,2-14-137,-2-1 0,0 1 0,-1-1 0,-1 0-54,6-30 437,-1 10-511,-1 1 0,1 0-1,0-1 1,0 1 0,-1 0 0,1 0-1,1 0 1,-1 0 0,0 0 0,0 0-1,1 0 75,-1 1-749,-1 1-750,0 0-1355</inkml:trace>
  <inkml:trace contextRef="#ctx0" brushRef="#br0" timeOffset="1466.757">657 177 2601,'0'0'805,"0"0"-114,0 0-87,0 0-88,0 0 86,0 0-21,-2-3-1,-1 1-464,1-1 1,-1 0-1,0 1 0,0 0 1,0-1-1,0 1 0,-1 0 0,1 1 1,0-1-1,-1 1 0,0-1-116,-48-16 1032,27 10-230,20 6-761,-1 1 0,0-1 0,1 1 0,-1 0 0,0 1 0,0 0 0,1 0 0,-1 0 0,0 0 0,0 1 0,1 0 0,-1 0 0,-3 2-41,-6 2 78,0 1 0,1 0 0,0 1 0,-4 3-78,10-6-7,0 1-1,1 0 1,0 0-1,0 0 1,0 1-1,0 0 1,-2 4 7,6-6-7,0-1 1,1 1-1,-1 0 1,1 0-1,0 1 1,1-1-1,-1 0 1,1 1-1,0-1 0,0 1 1,0-1-1,0 1 1,1-1-1,0 1 1,0 1 6,0 3-48,2 13-14,-1-22 62,0 1 0,-1 0-1,1-1 1,0 1 0,0-1 0,-1 1 0,1-1 0,0 1 0,0-1 0,0 1 0,0-1 0,-1 0 0,1 0-1,0 1 1,0-1 0,0 0 0,0 0 0,0 0 0,0 0 0,0 0 0,0 0 0,0 0 0,0 0 0,8 0 18,1 0 0,-1-1 1,1 1-1,-1-2 0,0 1 1,1-2-1,-1 1 1,0-1-1,5-2-18,-1 0 8,1 0-1,-1 2 1,1 0 0,5-1-8,-11 4 12,0-1 0,0-1 0,0 1 0,0-1 0,0-1 0,0 0 0,-1 0 1,1 0-1,-1-1 0,0 0 0,0 0 0,0-1 0,5-4-12,0-7 849,-15 16 942,0 3-1662,0 0 1,-1 0-1,1 1 1,1 0-1,-1-1 1,1 1-1,-1 1-129,-11 27-4,1 1 1,2 0-1,-6 26 4,-15 46 14,12-56-71,-13 19 57,10-21-427,-6 22 427,21-59-8937,4-9 6165</inkml:trace>
  <inkml:trace contextRef="#ctx0" brushRef="#br0" timeOffset="2537.743">970 28 4097,'0'0'1209,"0"0"2,0 0-38,0 0-137,0 0-188,0 0-114,0 0-41,0 0-138,-1 0-512,-1 0 1,1 0-1,0 1 1,-1-1-1,1 0 1,0 1 0,-1-1-1,1 1 1,0 0-1,0-1 1,0 1-1,0 0 1,0 0-1,-1 0-43,-15 20 52,1 1 1,2 1-1,0 0 0,1 1 0,-7 18-52,9-18 7,-28 65 54,5 2 0,3 1 0,3 8-61,27-97 2,0 1 0,0-1 0,0 1 0,1-1 0,0 1 0,-1-1 0,1 1 0,1 0 0,-1-1 0,0 1 0,1-1 0,0 1 0,0-1 0,0 0 0,0 1 0,0-1-1,1 0 1,-1 1 0,1-1 0,0 0 0,0 0 0,0-1 0,0 1 0,1 0 0,-1-1 0,1 1-2,6 4 33,-1-1 0,2 0 0,-1-1 0,1 1 0,0-2 0,0 1-1,10 2-32,-10-5 32,1 1-1,0-2 1,0 1-1,0-2 0,0 1 1,1-1-1,5-2-31,13 1 100,-28 1-90,0 0 0,1-1-1,-1 0 1,0 0-1,1 1 1,-1-1-1,0-1 1,0 1-1,0 0 1,0 0-1,0-1 1,0 1-1,0-1 1,0 0-1,-1 0 1,1 1-1,-1-1 1,1 0-1,-1 0 1,0 0-1,1-2-9,23-48 80,-24 50-69,3-10 8,-1 0-1,-1-1 0,0 1 1,-1-1-1,0 1 0,-1-1 1,-1-10-19,0-2 23,1 24-22,0 0 0,0 0 0,-1 0 0,1 0-1,-1 0 1,1 0 0,-1 0 0,1 0 0,-1 0 0,0 0 0,1 0-1,-1 0 1,0 0 0,0 0 0,0 1 0,0-1 0,0 0-1,0 1 1,1-1 0,-2 0 0,1 1 0,0 0 0,0-1 0,0 1-1,0-1 1,0 1 0,0 0 0,0 0 0,0 0 0,-1 0 0,1 0-1,0 0 1,0 0-1,-50 0 0,36 0-4,4 1-23,-1 0 1,1 1-1,-1 0 0,1 1 0,0 0 1,0 1-1,1 0 0,-1 1 0,1 0 1,0 0-1,0 1 0,0 0 0,1 1 1,-7 7 26,14-10-56,1 0 0,0 0 1,0 0-1,0 0 0,0 0 1,1 0-1,0 0 0,0 0 1,0 0-1,0 1 0,0-1 1,2 2 55,-2 7-10,0 9-161,0 27-3472,0-49 1002,0 0-1520</inkml:trace>
  <inkml:trace contextRef="#ctx0" brushRef="#br0" timeOffset="3147.078">1132 778 5329,'0'0'1099,"0"0"-615,0 0-237,0 0-106,0 0-70,0 0 12,3 2 119,-2-2-171,1 0 0,-1 0 0,0 0-1,0 0 1,0 0 0,0 0 0,0 0-1,0 0 1,1 0 0,-1 0 0,0-1-1,0 1 1,0 0 0,0-1 0,0 1-1,0-1 1,0 1 0,0-1 0,0 0-1,0 1 1,0-1 0,-1 0 0,1 0-1,0 0 1,0 1 0,-1-1 0,1 0-1,0 0-30,23-37 231,-21 31-219,1 1 1,0 0-1,0 0 0,0 0 1,3-2-13,-6 7 55,-1 1 35,0 3 104,1 22 635,0-16-624,-1 0 1,0 0 0,0 0-1,-1 0 1,0 0-1,0 0 1,-1 0-1,0 0 1,-1-1-1,0 1 1,0 0-206,-2-4 1057,5-15-856,6-19-272,17-19-9,-22 46 26,0 0 1,0 0 0,1-1-1,-1 1 1,1 0 0,-1 0-1,1 1 1,0-1-1,-1 0 1,1 1 0,0-1-1,0 1 1,0-1 0,1 1-1,-1 0 1,0 0 0,0 0-1,1 0 1,-1 0 0,1 0 53,-3 3-25,1-1-1,0 0 1,-1 0 0,1 0 0,-1 0 0,1 1 0,-1-1 0,1 0 0,-1 0 0,0 1 0,0-1 0,0 0 0,1 1 0,-1-1 0,-1 0 0,1 1 0,0-1-1,0 0 1,0 1 0,-1-1 25,1 4-49,0 5-85,1-5 148,-1 0-1,0 0 1,-1-1 0,1 1 0,-1 0-1,0 0 1,-1 2-14,2-6-98,-1 1 0,0-1-1,1 0 1,-1 0-1,0 0 1,0 0 0,0 0-1,0 0 1,0 0 0,0 0-1,0 0 1,0 0 0,0 0-1,0-1 1,0 1 0,0 0-1,-1-1 1,1 1-1,0-1 1,-1 1 0,1-1-1,0 0 1,-1 0 0,1 1-1,0-1 1,-1 0 0,1 0-1,0 0 1,-1-1 98,-10 1-3525</inkml:trace>
  <inkml:trace contextRef="#ctx0" brushRef="#br0" timeOffset="4101.406">1472 313 96,'0'0'5383,"0"0"-3158,0 0-1007,0 0-363,0 0-372,0 0-243,7-10 9,6-6 53,0 0 0,2 0 0,0 2 0,0-1 0,2 2 0,-1 0 0,2 1 0,11-6-302,-16 13 123,1 0 0,-1 1-1,1 0 1,-1 1-1,1 1 1,0 0-1,0 0 1,0 2-1,14 0-122,-25 0 4,0 0-1,0 1 0,0-1 1,0 1-1,0-1 0,0 1 0,0 0 1,-1 0-1,1 0 0,0 0 1,0 1-1,-1-1 0,1 1 0,-1 0 1,1 0-1,-1 0 0,2 1-3,0 1 1,-1 1 0,0-1 0,1 1-1,-2 0 1,1 0 0,0 0 0,-1 0 0,0 0-1,1 3 0,1 10-4,0-1-1,-1 0 0,-1 1 0,-1 0 0,0 13 5,-1-14-2,1-6-8,-1 1 1,-1-1-1,1 1 1,-2-1-1,0 1 1,0-1-1,-1 0 1,0 0-1,-2 2 10,-11 20-7,-2-1-1,-2-1 1,-1 0 7,-31 49-11,-46 70-78,84-130-18,-11 8-457,21-24 515,-1 1 1,1-1 0,0 1 0,0 0 0,1 0 0,-1 0-1,1 1 1,-2 4 48,5-10 39,0 1 0,0-1 0,0 0 0,0 1 1,0-1-1,0 1 0,0-1 0,0 0 0,0 1 0,0-1 0,0 1 0,0-1 0,0 0 0,0 1 0,0-1 0,1 0 1,-1 1-1,0-1 0,0 0 0,0 1 0,1-1 0,-1 0 0,0 1 0,0-1 0,1 0 0,-1 1 0,0-1 0,1 0 1,-1 0-1,0 0 0,1 1-39,16 3 515,28-4-309,-33 0 23,21-2 307,32-5-536,-32 3 168,32 0-168,-27 2 21,36 3 82,-69-1-98,1 1 1,-1 0-1,0 0 1,0 1-1,1 0 1,-1-1-1,0 2 1,0-1-1,-1 1 1,1-1-1,4 4-5,25 28 212,-33-34-152,2 0-36,-5 31-4470,-11-17-108</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06.047"/>
    </inkml:context>
    <inkml:brush xml:id="br0">
      <inkml:brushProperty name="width" value="0.05" units="cm"/>
      <inkml:brushProperty name="height" value="0.05" units="cm"/>
    </inkml:brush>
  </inkml:definitions>
  <inkml:trace contextRef="#ctx0" brushRef="#br0">151 268 1720,'0'0'1521,"0"0"-546,0 0-285,0 0-150,0 0-141,0 0-68,0 0 46,0 0 136,0 0 29,0 0-6,0 0-9,0 0-28,0 0-79,0 0-71,0 0-40,0 0-32,0 0-70,0 0-70,0 0 12,0 0 74,0 0 40,0 0-20,0 3-51,-3 60 693,-3 1 0,-11 46-885,-6 48 597,8-35 129,-6 0 0,-15 37-726,25-120 273,7-28-161,0 0 0,1 1 0,0-1 0,1 1 0,0-1 1,1 7-113,1-19-63,0 0-44,0 0-98,0 0-57,0 0 20,0 0-5,0 0-14,0 0-47,0 0-121,0 0-223,0 0-364,0 0-770,0 0-1526,0 0-2198</inkml:trace>
  <inkml:trace contextRef="#ctx0" brushRef="#br0" timeOffset="700.976">566 546 2769,'0'0'1456,"0"0"-409,0 0-218,0 0-127,0 0-118,0 0-52,1-3-8,-1 22 3398,-3 27-2567,-7 28-1355,0-22 338,-3 0 0,-3-1 0,-1-1 1,-13 23-339,12-33 177,17-39-216,1-1-134,0 0-16,1-3-12,-1-1 0,1 1 0,0-1 0,-1 1 0,2 0 1,-1-1-1,0 1 0,1 0 0,0-2 201,0 1-444,0 1 0,-1 0 0,1-1 0,-1 0 1,0 1-1,0-1 0,0 0 0,-1 1 0,1-4 444,-1-10-2785,0 0-1692</inkml:trace>
  <inkml:trace contextRef="#ctx0" brushRef="#br0" timeOffset="1218.11">449 356 3169,'0'0'819,"0"0"-211,0 0-40,0 0 36,0 0 96,0 0 35,0 0 9,0 0-4,0 0-57,27 1 1017,40 11-858,29 12-842,-40-9-19,1-2 1,17-1 18,5-11-389,-78-1 75,-1 0-42,0 0-357,-2-2-1142,-10-5-1152,0-1-1906</inkml:trace>
  <inkml:trace contextRef="#ctx0" brushRef="#br0" timeOffset="1781.774">891 855 3449,'0'0'1012,"0"0"-184,0 0 19,0 0-91,0 0-92,0 0-89,4 12 2323,-4 4-2587,1 3-169,-1 1 0,0-1 0,-2 0 0,0 1 0,-1-1 0,-1 0 0,-1 0 1,0-1-1,-5 8-142,7-20-1288,7-17 468,9-19-1716,-5 13-310</inkml:trace>
  <inkml:trace contextRef="#ctx0" brushRef="#br0" timeOffset="3055.211">529 176 3985,'0'0'1116,"0"0"-30,0 0-111,0 0-231,0 0-162,0 0-91,11 1 3852,46 8-4221,-28-6-6,0 0 0,0-2 0,-1 0-1,15-4-115,21 2 81,155-3 422,-204 2-492,-1 0-1,0-1 1,0-1 0,0 0-1,-1-1 1,1 0-1,-1-1 1,0-1 0,3-2-11,24-11-15,-39 20 32,-1 0-1,1 0 0,-1 0 0,1-1 1,-1 1-1,1 0 0,0 0 0,-1 0 1,1-1-1,-1 1 0,1 0 0,-1 0 1,0-1-1,1 1 0,-1 0 0,1-1 1,-1 1-1,1-1 0,-1 1 0,0 0 1,1-1-1,-1 1 0,0-1 0,0 1 1,1-1-1,-1 1 0,0-1 0,0 1 1,0-1-1,0 0 0,1 1 0,-1-1 1,0 1-1,0-1 0,0 1 0,0-1 1,0 1-1,0-1 0,-1 0 0,1 1 1,0-1-1,0 1 0,0-1 0,0 1 1,-1-1-1,1 1 0,0-1 0,-1 1 1,1-1-1,0 1 0,-1-1 0,1 1 1,0 0-1,-1-1 0,1 1 0,-1 0 1,1-1-1,-1 1 0,1 0-16,-38-23-176,22 15 208,-27-13-213,34 17 118,0-1 0,0 1-1,0-1 1,0-1 0,1 0 0,-1-1 63,7 6-97,0 0 0,-1 0 0,1 1-1,0-1 1,0 0 0,0 1 0,-1 0 0,1-1-1,0 1 1,0 0 0,-1 0 0,1 0 0,0 1-1,-1-1 1,1 0 0,0 1 97,-6 0-244,-13 3-2250,21-4 2361,0 1-1,-1-1 1,1 1 0,0-1 0,-1 1-1,1-1 1,0 1 0,0-1 0,-1 1-1,1-1 1,0 1 0,0-1-1,0 1 1,0-1 0,0 1 0,0 0-1,0-1 1,0 1 0,0-1-1,0 1 1,0-1 0,0 1 0,0 0-1,0-1 1,0 1 0,1-1 0,-1 1-1,0-1 1,0 1 0,1-1-1,-1 1 1,0-1 0,1 1 0,0-1 133,8 8-4683</inkml:trace>
  <inkml:trace contextRef="#ctx0" brushRef="#br0" timeOffset="3830.53">1570 40 4281,'0'0'1438,"0"0"-198,0 0-204,0 0-277,0 0-198,0 0-109,0 0-393,1 0 0,-1 0-1,0 0 1,0 1 0,0-1-1,0 0 1,0 0 0,0 0-1,0 0 1,0 0 0,0 0-1,0 0 1,0 0-1,1 0 1,-1 0 0,0 0-1,0 0 1,0 0 0,0 0-1,0 0 1,0 0 0,0 0-1,0 0 1,1 0 0,-1 0-1,0 0 1,0 0 0,0 0-1,0 0 1,0 0-1,0 0 1,0 0 0,0 0-1,1 0 1,-1 0 0,0 0-1,0 0 1,0 0 0,0 0-1,0 0 1,0 0-59,-2 25 241,-1 1 0,-1-1 0,-2 0 0,-3 10-241,-8 40 218,-27 270 519,32-218-577,-5 0 1,-27 98-161,-2-60 75,46-165-217,0 1-1,0-1 1,0 0-1,-1 1 0,1-1 1,0 1-1,0-1 1,0 0-1,0 1 1,-1-1-1,1 0 1,0 1-1,0-1 1,0 0-1,-1 1 1,1-1-1,0 0 1,-1 1-1,1-1 1,0 0-1,-1 0 1,1 1-1,0-1 0,-1 0 1,1 0-1,0 0 1,-1 0-1,1 0 1,-1 1-1,1-1 1,0 0-1,-1 0 1,1 0-1,-1 0 1,1 0-1,0 0 1,-1 0-1,1 0 1,-1 0-1,1-1 143,-2 1-119,-3 0-2499</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1.519"/>
    </inkml:context>
    <inkml:brush xml:id="br0">
      <inkml:brushProperty name="width" value="0.05" units="cm"/>
      <inkml:brushProperty name="height" value="0.05" units="cm"/>
    </inkml:brush>
  </inkml:definitions>
  <inkml:trace contextRef="#ctx0" brushRef="#br0">246 0 3729,'0'0'1281,"0"0"-251,0 0-219,0 0-164,0 0-55,0 0 28,0 0-3,0 0-131,0 0-157,0 0-85,0 0-57,-1 22 729,-8-4-701,0 1 0,-2-1 0,0 0 0,-2 1-215,-17 27 276,14-19-116,-19 33 247,-26 60-407,52-100 18,1 0-1,1 1 1,1 0 0,1 0 0,1 0 0,1 0 0,1 1 0,0 7-18,1 34 129,-1-32-48,2 0 0,1 1 0,3 12-81,0-29 64,0 1 0,1-1 0,0-1 0,7 14-64,9 24 164,-17-40-120,7 20-35,0 0-1,9 12-8,-15-34-4,1 0-1,0 0 1,1 0-1,0-1 1,0 0 0,1-1-1,0 1 1,0-2-1,2 2 5,98 78-52,-108-87 9,0 0 0,0 0 1,0 0-1,0 1 0,0-1 0,1 0 0,-1 0 0,0 0 0,0 0 0,0 0 0,0 0 0,0 0 0,0 0 0,1 0 0,-1 0 0,0 0 1,0 0-1,0 0 0,0 1 0,0-1 0,1 0 0,-1 0 0,0 0 0,0 0 0,0 0 0,0-1 0,0 1 0,0 0 0,1 0 0,-1 0 1,0 0-1,0 0 0,0 0 0,0 0 0,0 0 0,1 0 0,-1 0 0,0 0 0,0 0 0,0 0 0,0-1 0,0 1 0,0 0 0,0 0 1,0 0-1,0 0 0,1 0 0,-1 0 0,0 0 0,0-1 0,0 1 0,0 0 0,0 0 43,2-13-1260,-3-17-1687,1 30 2831,-3-30-4557</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4.022"/>
    </inkml:context>
    <inkml:brush xml:id="br0">
      <inkml:brushProperty name="width" value="0.05" units="cm"/>
      <inkml:brushProperty name="height" value="0.05" units="cm"/>
    </inkml:brush>
  </inkml:definitions>
  <inkml:trace contextRef="#ctx0" brushRef="#br0">1 259 336,'0'0'2109,"0"0"-1009,0 0-413,0 0-226,0 0-161,0 0-47,0 0 65,0 0 94,0 0 45,0 0 17,0 0 33,0 0-17,0 0-62,0 0-97,0 0-36,0 0-8,0 0 51,0 0 52,0 0-39,0 0-6,0 0 11,0 0-13,0 0-67,0 0-113,0 0-81,0 0-35,1 14 372,8 6-360,0-1-1,2 0 1,0 0 0,1-1 0,1-1 0,15 16-59,-27-30 23,1-1 0,0 0 0,0 1-1,0-1 1,1 0 0,-1 0 0,0 0 0,1-1 0,-1 1 0,1-1 0,0 1-1,0-1 1,-1 0 0,1 0 0,0 0 0,0 0 0,0 0 0,0-1-1,0 0 1,0 1 0,0-1-23,-2 0 148,1-4-94,-1 0 0,0 1 1,1-1-1,-1 0 0,0 0 0,-1 0 0,1 0 0,-1 0 1,0-1-55,2-10 36,7-18 6,14-34-42,-15 47-10,0 0 1,-2 0-1,-1-1 0,0 1 1,-2-1-1,2-20 10,2-38 1661,-3 58-1116,23 21-641,195-14 368,39 5-281,-159 8-455,-97 0-581,-8-2-5377,-11 0-952</inkml:trace>
  <inkml:trace contextRef="#ctx0" brushRef="#br0" timeOffset="1163.12">397 143 1744,'0'0'2178,"0"0"-887,0 0-340,0 0-99,0 0-104,0 0-112,5-21 1940,7 10-2161,1-1 1,1 2 0,0 0-1,5-2-415,-12 8 37,0 1 1,1 0-1,-1 0 0,0 1 0,1 0 1,0 0-1,-1 1 0,1 0 1,0 0-1,6 1-37,-12-1-3,-1 1 0,1 0 1,0 0-1,-1 0 0,1 1 0,-1-1 1,1 0-1,-1 0 0,1 1 1,-1-1-1,1 1 0,-1-1 0,1 1 1,-1 0-1,0 0 0,1-1 1,-1 1-1,0 0 0,0 0 0,1 1 3,-1 0-12,0 0-1,0 0 0,0 1 0,0-1 1,-1 0-1,1 1 0,-1-1 0,1 0 1,-1 1-1,0-1 0,0 1 0,0-1 1,0 2 12,0 0 18,-1 1 0,1-1 0,-1 1 0,0-1 1,-1 1-1,1-1 0,-1 0 0,0 0 0,0 0 1,0 0-1,0 0 0,-1 0 0,1 0 0,-1-1 1,-3 4-19,-7 6 27,-1 0 0,-1-1 1,-6 4-28,-14 12 78,46-30-1,-3-1-37,1 1 0,-1 0 0,1 1-1,0-1 1,-1 2 0,1-1-1,0 1 1,0 0 0,4 2-40,-12-1-3,0 1-1,0-1 1,1 1-1,-1-1 1,0 1-1,0 0 1,-1-1 0,1 1-1,0 0 1,-1 0-1,1 0 1,-1 0 0,1 0-1,-1 0 1,0-1-1,0 1 1,0 1 3,3 36-70,-4-35 70,1 0 1,-1-1-1,0 1 1,0 0-1,-1-1 1,1 1 0,-1-1-1,1 1 1,-1-1-1,0 0 1,-1 1-1,1-1 1,0 0-1,-1 0 1,0-1-1,0 2 0,-55 44 9,37-32-2,15-13-13,0 1 0,0-1 0,0 0 0,0-1 1,-1 0-1,1 1 0,-1-2 0,1 1 0,-1-1 0,0 0 0,1-1 0,-1 1 1,0-1-1,0-1 0,-6 0 6,-9 0-173,21 1 92,1 0-49,0 0-145,2-16-3414,7 9 895,-1 0-1507</inkml:trace>
  <inkml:trace contextRef="#ctx0" brushRef="#br0" timeOffset="1705.48">50 608 1880,'0'0'2514,"0"0"-1187,0 0-361,0 0-157,0 0-69,0 0-22,0 2-507,0-1 0,0 0 0,0 1 0,0-1 0,0 1 1,0-1-1,0 0 0,1 0 0,-1 1 0,0-1 0,1 0 0,-1 1 0,1-1 0,-1 0 0,1 0 1,0 0-1,0 1-211,17 2 135,-1-2 1,1 0 0,0 0 0,-1-2-1,1 0 1,3-2-136,25 1 218,18-2 576,20-4-794,-18 1 177,20 2-177,-57 4 12,3-1-51,-1 1 0,1 1-1,-1 3 1,0 0 0,27 8 39,-8-6-91,-43-5-1712,-11-1-2710,-17 0 847</inkml:trace>
  <inkml:trace contextRef="#ctx0" brushRef="#br0" timeOffset="2391.174">322 884 1120,'0'0'4194,"0"0"-2460,0 0-672,0 0-286,0 0-371,0 0-126,0 0 16,0 0 24,3-1 121,47-12 1012,-36 9-1294,0 0 0,1 1 0,-1 1 0,1 0-1,7 0-157,-15 2 5,0 0-1,0 0 0,0 1 0,0-1 1,0 2-1,0-1 0,2 1-4,-7-1 1,0 0-1,0 0 1,0 1-1,-1-1 1,1 0-1,0 1 0,0-1 1,-1 1-1,1-1 1,-1 1-1,1 0 1,-1-1-1,0 1 1,0 0-1,1 0 1,-1 0-1,-1 0 1,1 0-1,0 0 1,0 1-1,-1-1 1,1 0-1,-1 0 1,0 2-1,2 3 15,-1-1 0,0 1 0,-1-1 0,1 1 1,-1 0-1,-1 0 0,1-1 0,-1 1 0,0-1 1,-1 1-1,0-1 0,0 1 0,0-1 0,0 0 0,-1 0 1,0 0-1,-1 0 0,1 0 0,-1-1 0,0 1 0,-4 3-15,-9 7 43,-1 0 0,0-1 0,-1-1-1,-1-1 1,0-1 0,0-1-1,-1 0 1,-1-2 0,0 0-1,-6 0-42,18-6 38,13-3 50,15-1 28,343 1 921,-317 6-911,-42-5-300,1 0 1,-1-1 0,1 1 0,-1 0 0,1 1 0,-1-1 0,0 0 0,0 1 0,0-1 0,0 1-1,0 0 1,0-1 0,0 1 0,0 0 0,1 2 173,-3 0-2858</inkml:trace>
  <inkml:trace contextRef="#ctx0" brushRef="#br0" timeOffset="3316.083">1194 99 3121,'0'0'2309,"0"0"-1110,0 0-350,0 0-181,0 0-255,0 0-15,0 3 194,0 11-39,0-11-267,0-3-21,0 0 55,0 0 15,0 0-25,4 21 1047,6-11-1171,1 1 0,0-1 0,1-1 0,9 5-186,23 21 177,-23-15-161,0 0-1,-2 2 0,-1 1 0,-1 0 0,-1 1 1,0 1-1,-2 0 0,-1 1 0,-2 1 0,0 0 1,-2 0-1,0 1 0,-3 0 0,0 0 0,1 23-15,2 18 91,-4 0-1,-3 0 0,-2 1 1,-9 51-91,1-75 108,-1 0 0,-3-1 0,-2 0 0,-2-1 0,-17 33-108,32-74-6,-19 32-195,19-34 118,0 0 1,0 1 0,-1-1-1,1 0 1,-1 0 0,1 0-1,-1 0 1,1 0-1,-1 0 1,1-1 0,-1 1-1,0 0 1,1-1-1,-1 1 1,0-1 0,0 0-1,1 1 1,-1-1-1,-2 0 84,4-2-210,-1 1 0,0-1 0,0 1 1,1-1-1,-1 0 0,1 1 1,0-1-1,0 0 0,-1 1 1,1-1-1,0 0 0,0 1 1,0-1-1,1 0 0,-1 1 1,0-2 208,1-3-1883,-1-7-2148</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9.425"/>
    </inkml:context>
    <inkml:brush xml:id="br0">
      <inkml:brushProperty name="width" value="0.05" units="cm"/>
      <inkml:brushProperty name="height" value="0.05" units="cm"/>
    </inkml:brush>
  </inkml:definitions>
  <inkml:trace contextRef="#ctx0" brushRef="#br0">90 196 4049,'0'0'1329,"0"0"-322,0 0-149,0 0-165,0 0-65,0 0-34,0 4 171,-12 181 1833,-20 315-2105,0-5-96,31-467-395,-5 87 3,2-100-638,1-27-1112,4-27-2012,5 25 1635</inkml:trace>
  <inkml:trace contextRef="#ctx0" brushRef="#br0" timeOffset="500.865">611 760 4609,'0'0'1659,"0"0"-325,0 0-179,0 0-207,0 0-229,0 0-173,0 0-148,0 0-125,0 3 5,0 22 127,1 49 134,-4 0 0,-2-1-1,-6 13-538,10-83-1889,1-5 645,-1-12 11,3-23-1009,5 7-601</inkml:trace>
  <inkml:trace contextRef="#ctx0" brushRef="#br0" timeOffset="863.885">611 760 4521</inkml:trace>
  <inkml:trace contextRef="#ctx0" brushRef="#br0" timeOffset="864.885">611 760 4521,'-154'-96'2480,"123"77"-1235,33 20-1085,0 0-1,0 0 1,0 0 0,0 0 0,0 0 0,0-1-1,0 1 1,0-1 0,0 1 0,1-1 0,-1 0 0,0 1-1,0-1 1,2 0-160,36-2-96,-29 1 323,8-2-94,0 0-1,0-1 0,18-6-132,-19 5-45,1 0 0,-1 1 0,1 1 1,8 0 44,-14 3-135,-5-1-168,0 0 0,-1 1-1,1 0 1,0 0 0,-1 1 0,1 0-1,0 0 1,-1 1 0,1 0 0,-1 0 0,3 2 303,8 12-2401</inkml:trace>
  <inkml:trace contextRef="#ctx0" brushRef="#br0" timeOffset="1365.988">807 1073 2513,'0'0'3639,"0"0"-2548,0 0-550,0 0 59,0 0-189,0 0-85,0 0 68,21 2-24,-6-1-305,36 5 435,39-2-500,-90-4 14,1 1 0,0-1 0,0 1 1,0-1-1,0 1 0,0-1 0,-1 1 0,1 0 0,0-1 0,0 1 0,-1 0 0,1-1 0,0 1 0,-1 0 0,1 0 0,-1 0 1,1 0-1,-1 0 0,1-1 0,-1 1 0,0 0 0,0 0 0,1 0 0,-1 0 0,0 0 0,0 0 0,0 0 0,0 0 0,0 0 0,0 0 1,0 0-1,0 0 0,-1 0 0,1 0 0,0 0 0,-1 0-14,1 4 106,-1 0 1,1 0-1,-1 0 1,-1 0-1,1-1 1,-1 1 0,-1 3-107,-30 30 541,26-32-446,1 1 1,-1 0-1,2 0 1,-1 1-1,0 0-95,6-7 24,0 0 0,0-1 0,-1 1 0,1 0-1,0 0 1,0 0 0,0 0 0,0 0 0,0 0 0,0-1-1,0 1 1,0 0 0,0 0 0,1 0 0,-1 0-1,0 0 1,0-1 0,1 1 0,-1 0 0,1 0 0,-1 0-1,1-1 1,-1 1 0,1 0 0,-1-1 0,1 1-1,-1 0 1,1-1 0,0 1 0,-1-1 0,1 1 0,0-1-1,0 1 1,0-1 0,-1 0 0,1 1 0,0-1-1,0 0 1,0 1 0,0-1 0,-1 0 0,2 0-24,36 9 373,-22-6-467,0-2-1,0 0 1,-1 0-1,1-2 1,0 0 0,0 0-1,-1-2 1,1 0-1,-1-1 1,0 0 0,0-1-1,0-1 1,0 0-1,1-2 95,0 0-3570,-15 5-648</inkml:trace>
  <inkml:trace contextRef="#ctx0" brushRef="#br0" timeOffset="2351.147">468 346 1504,'0'0'4209,"0"0"-2576,0 0-765,0 0-305,0 0-254,0 0-12,3 0 95,76 0 1830,-78 0-2059,-1 0 126,0 0 70,0 0-31,0 0-25,0 0-30,0 0-49,20 0 102,447 0 1131,-468-35-1450,0 27-23,0 1 1,-1-1-1,0 1 1,0 0-1,0 0 0,-1 0 1,0 0-1,0 0 1,-1 1-1,0-1 1,0 1-1,-1 0 0,0 0 1,0 1-1,0-1 1,0 1-1,-1 0 0,0 1 1,0-1-1,0 1 1,-4-1 15,5 2-548,-1 0 1,0 1-1,0 0 1,0 0-1,0 1 1,0-1-1,0 1 0,0 0 1,0 1-1,-1 0 548,20 0-2849,2 0-1552</inkml:trace>
  <inkml:trace contextRef="#ctx0" brushRef="#br0" timeOffset="3052.482">1645 3 4121,'0'0'2560,"0"0"-818,0 0-339,0 0-312,0 0-247,0 0-184,0-3 1934,12 188-1052,-12-112-1375,1 43 35,-6 0 1,-6 18-203,-26 184 169,14 5-169,21-80 200,3-136-182,-1-106-33,0-1-17,0 0 19,0 0-53,0 0-92,0 0-173,20-3-4069,-10-11 802,-2-3-3905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23.083"/>
    </inkml:context>
    <inkml:brush xml:id="br0">
      <inkml:brushProperty name="width" value="0.05" units="cm"/>
      <inkml:brushProperty name="height" value="0.05" units="cm"/>
    </inkml:brush>
  </inkml:definitions>
  <inkml:trace contextRef="#ctx0" brushRef="#br0">308 416 624,'0'0'2542,"0"0"-760,0 0-537,0 0-271,0 0 51,0 0 12,0 0 42,0 0-101,0 0-145,0 0-80,0 0-37,0 0-74,0 0-96,0 0-143,0 0-119,0 0-8,0 0-5,0 0-34,0 0 1,0 0-25,0 0-19,0 0-41,0 0-30,13-12 165,-6 10-337,1 0 0,-1 0 0,1 0 0,0 1 0,-1 0 0,1 1 0,0-1 0,5 2 49,-11-1-13,1 1 0,0-1 1,-1 1-1,1 0 1,-1 0-1,1 0 1,-1 1-1,0-1 0,1 1 1,-1-1-1,0 1 1,0-1-1,0 1 0,0 0 1,0 0-1,0 0 1,0 1-1,-1-1 0,1 0 1,-1 0-1,0 1 1,0-1-1,0 1 0,0-1 1,1 2 12,4 16 82,0-1 1,-2 1-1,0 1 1,-1-1-1,-1 0 1,-1 1 0,0-1-1,-3 13-82,0-22 33,-1 1 1,0-1-1,0 1 0,-1-1 1,-1 0-1,0 0 0,-1-1 1,0 0-1,-5 7-33,-2 4 47,-7 13-24,-1-1-1,-2 0-22,15-23 3,0 0-1,0-1 0,-1 0 1,0 0-1,-1-1 0,0 0 1,0-1-1,-4 2-2,8-7-29,0 0 0,0 0 0,0 0 0,-1-1 0,1 0 0,0 0 0,-1-1 0,1 0 0,-1 0 0,1 0 1,-1-1 27,-13 1-72,19 0 78,-1 0 1,1 0-1,0 0 0,0-1 1,0 1-1,-1 0 1,1 0-1,0-1 0,0 1 1,0-1-1,0 1 1,-1-1-1,1 1 0,0-1 1,0 0-1,0 1 1,0-1-1,1 0 0,-1 0 1,0 0-1,0 1 1,0-1-1,1 0 1,-1-1-6,0 0 3,0 0 0,0-1 0,0 1 1,1 0-1,-1-1 0,1 1 1,-1 0-1,1-1 0,0 1 1,0-1-1,0 1 0,0-1-3,1-3-4,0 0 0,0 1 0,0-1 0,0 0 0,1 1 0,0-1 0,1 1 0,-1 0 0,1 0 0,1-2 4,1-1-19,2 1 1,-1-1-1,1 1 0,1 0 1,-1 1-1,1 0 0,0 0 1,0 0-1,1 1 0,0 0 1,-1 1-1,2 0 0,-1 1 1,0 0-1,1 0 0,0 1 1,-1 0-1,1 0 0,0 1 1,7 0 18,-14 2-8,1 0 0,-1-1 1,0 1-1,0 0 0,1 0 1,-1 1-1,0-1 0,0 1 0,0-1 1,-1 1-1,1 0 0,0 0 1,-1 0-1,3 2 8,37 41-17,-22-23 32,11 18-189,-29-38-361,-1 0 1,0 1-1,1-1 1,-1 1 0,0-1-1,-1 1 1,1-1 0,0 1-1,-1 0 1,1 1 534,-1-1-2731,3-3-1453</inkml:trace>
  <inkml:trace contextRef="#ctx0" brushRef="#br0" timeOffset="668.072">658 621 3729,'0'0'2820,"0"0"-889,0 0-568,0 0-374,0 0-137,0 0 11,-1 7-59,-9 68 882,3 0-1,2 39-1685,5-113 7,0 1-1,0-1 0,0 0 1,0 1-1,0-1 0,1 0 1,-1 0-1,0 1 0,1-1 1,-1 0-1,1 0 1,-1 0-1,1 0 0,-1 1 1,1-1-1,0 0 0,-1 0 1,1 0-1,0 0 0,0 0 1,0-1-1,0 1 1,0 0-1,0 0 0,0 0 1,0-1-1,0 1 0,0-1 1,1 1-1,-1-1 0,0 1 1,0-1-1,0 0 1,1 1-1,-1-1 0,0 0 1,1 0-1,-1 0 0,0 0 1,0 0-1,1 0 0,-1-1 1,0 1-1,0 0 0,1-1 1,-1 1-1,0 0 1,0-1-1,0 0 0,0 1 1,0-1-1,1 0 0,-1 1 1,0-1-1,-1 0 0,1 0 1,0 0-1,0 0 1,0 0-1,0 0 0,0-1-6,7-11 51,-1 0 0,-1 0-1,0-1 1,-1 1 0,0-1-1,-1-1 1,0 1 0,-2 0 0,2-10-51,0-29-200,-1 1 1,-3-3 199,0 42-59,0 12 27,0-1-1,0 1 1,0-1-1,0 1 1,0 0 0,0-1-1,0 1 1,0 0-1,-1-1 1,1 1-1,0 0 1,-1-1 0,1 1-1,-1 0 1,0-1-1,1 1 1,-1 0 0,0 0-1,0 0 1,0 0-1,0 0 1,0 0-1,0 0 1,0 0 0,0 0-1,0 0 1,0 1-1,0-1 1,-1 0 0,1 1-1,0-1 1,0 1-1,-1-1 1,1 1-1,0 0 1,-1-1 0,1 1-1,-1 0 1,1 0-1,0 0 1,-1 0 0,1 0-1,0 0 1,-1 1-1,1-1 1,0 0-1,-1 1 1,1-1 0,-1 1 32,-12 15-2439,12-12-3675,2-4 1827</inkml:trace>
  <inkml:trace contextRef="#ctx0" brushRef="#br0" timeOffset="1464.127">1184 176 4657,'0'0'1739,"0"0"-295,0 0-295,0 0-180,0 0 21,0 0-117,0 6-227,-2 9-359,-1 0 0,0 0 1,-1-1-1,-1 0 0,0 0 1,-1 0-1,-4 7-287,-19 51 516,18-35-416,3 1-1,1 0 1,2 0-1,1 0 1,2 1 0,2-1-1,2 4-99,-1-34 20,0-1 1,1 1-1,0-1 0,0 1 0,1-1 0,0 0 0,0 0 0,1 0 1,-1 0-1,2-1 0,-1 1 0,1-1 0,0 0 0,0 0 0,0-1 1,1 0-1,1 1-20,10 8-108,-1-2 1,1 0-1,1-1 1,0 0 0,18 6 107,-33-15-449,-2-2-4650,-1-2-681</inkml:trace>
  <inkml:trace contextRef="#ctx0" brushRef="#br0" timeOffset="2259.519">1733 422 744,'0'0'6602,"0"0"-4143,0 0-1260,0 0-330,0 0-343,0 0-160,-13 1 66,7 0-375,-6 0 112,1 0 0,-1 1 1,1 0-1,-1 1 0,1 1 1,0 0-1,1 0 0,-3 2-169,4-1 37,0-1-1,1 2 0,0 0 1,0 0-1,1 0 0,0 1 1,0 0-1,0 0 0,1 1 0,0-1 1,0 2-1,1-1 0,0 0 1,0 1-1,1 0 0,0 0 1,1 1-1,0-1 0,1 1 0,0-1 1,0 1-1,1 0 0,0 9-36,1-18 0,0-1-1,0 1 0,1 0 1,-1 0-1,0-1 0,1 1 0,-1 0 1,1 0-1,-1-1 0,1 1 1,-1 0-1,1-1 0,-1 1 1,1-1-1,0 1 0,-1-1 1,1 1-1,0-1 0,-1 1 1,1-1-1,0 0 0,0 1 0,0-1 1,25 9-25,-14-5 18,-1 0 21,-4-2-14,-1 1 0,1 0 0,0 0 0,-1 0 0,0 1 0,1 1 0,-6-4 7,1 1 1,0 0 0,0-1-1,-1 1 1,1 0 0,-1 0-1,0 0 1,0 0 0,0 0-1,0 1 1,0-1 0,0 0-1,0 0 1,-1 1 0,1-1-1,-1 0 1,1 1 0,-1-1-1,0 1 1,0 0-8,0-1 11,0-1 1,-1 0-1,1 0 0,0 0 1,0 1-1,-1-1 0,1 0 1,-1 0-1,1 0 1,-1 0-1,0 0 0,1 0 1,-1 0-1,0 0 0,0 0 1,1 0-1,-1 0 0,0 0 1,0 0-1,0-1 0,0 1 1,0 0-1,0-1 1,-1 1-1,1-1 0,0 1 1,0-1-1,0 1 0,0-1 1,-1 0-1,1 0 0,0 1 1,-1-1-12,-49 1-478,35-1-51,15 0 541,0-1 0,0 1-1,0 0 1,0 0 0,0-1 0,0 1 0,0 0-1,0-1 1,0 1 0,0-1 0,0 1 0,0-1 0,0 0-1,0 1 1,0-2-12,-3-3-2497,4 4-4963,9 3 4630</inkml:trace>
  <inkml:trace contextRef="#ctx0" brushRef="#br0" timeOffset="2597.129">1880 537 4321,'0'0'4302,"0"0"-2748,0 0-622,0 0 18,0 0-190,0 0-215,0 16-103,1 6-279,1-5 89,-2 1 0,0-1 0,-1 1 0,-2 9-252,-11 9 516,14-35-559,-1 1 0,0-1 0,0 1 1,0-1-1,0 0 0,0 1 0,0-1 0,0 0 0,0 0 0,0 0 0,-1 0 0,1 0 1,0 0-1,-1 0 0,1 0 0,-1 0 0,1-1 0,-1 1 0,1 0 0,-1-1 0,0 1 43,2-2-86,-1 1 0,0 0 0,1 0-1,-1-1 1,0 1 0,1 0 0,-1-1-1,0 1 1,1-1 0,-1 1 0,1 0-1,-1-1 1,0 0 0,1 1 0,0-1-1,-1 1 1,1-1 0,-1 1 0,1-1-1,0 0 1,-1 1 0,1-1 0,0 0-1,-1 0 1,1 1 0,0-1 0,0 0 86,-5-24-1941,5 20 1379,-4-31-3494</inkml:trace>
  <inkml:trace contextRef="#ctx0" brushRef="#br0" timeOffset="2945.182">1861 358 4849,'0'0'3305,"0"0"-2433,0 0-392,0 0-224,0 0-216,0 0-40,0 0-232,48-40-1112,-29 22-2561</inkml:trace>
  <inkml:trace contextRef="#ctx0" brushRef="#br0" timeOffset="3280.125">2002 667 5497,'0'0'2842,"0"0"-1226,0 0-393,0 0-180,0 0-217,0 0-195,0 11-123,0 44 33,0-55-330,0 0 38,0 0-97,3-10-86,9-6-81,0 0 1,1 1 0,1 0 0,1 1 0,0 0 0,0 1-1,2 1 1,1 0 14,-15 10-22,-1 0 1,1 0-1,0 1 0,0 0 0,1-1 1,-1 1-1,0 0 0,0 0 0,0 1 1,1-1-1,-1 1 0,0-1 0,1 1 0,2 1 22,-4-1-10,0 1-1,0-1 0,0 1 1,0 0-1,-1 0 1,1 0-1,0 0 0,-1 0 1,1 0-1,0 1 0,-1-1 1,1 0-1,-1 1 0,0-1 1,0 1-1,1 0 1,-1-1-1,0 1 0,0 0 1,-1 0-1,1 0 0,0-1 1,-1 1-1,1 1 11,5 20 89,-1 1 0,-1-1-1,-1 0 1,-2 1 0,0 17-89,-1 16-2299,-1-38-838,1-40-1169</inkml:trace>
  <inkml:trace contextRef="#ctx0" brushRef="#br0" timeOffset="3662.771">2650 251 7946,'0'0'1353,"0"0"-356,0 0-35,0 0-101,0 0-143,0 0-44,0 10-13,-2 66 429,3-39-922,-2 0 0,-2-1 0,-1 1 0,-3 8-168,-25 68 140,-18 36-140,36-90 468,11-41-3632,3-15-1593,0-16 145</inkml:trace>
  <inkml:trace contextRef="#ctx0" brushRef="#br0" timeOffset="4475.286">3173 303 7514,'0'0'3436,"0"0"-1967,0 0-301,0 0-180,0 0-302,0 0-268,-19 1-175,-60 3-94,71-4-126,1 0 0,0 0 0,-1-1 0,1 0 0,0 0 0,0-1-1,0 0 1,0 0 0,-2-1-23,4 1 169,0 0 0,0 0-1,0 1 1,-1 0 0,1 0 0,0 0-1,-5 1-168,10 23-170,-1-5 231,0 0 0,-1-1 0,-1 0 0,-1 1 0,-1-1 0,0 0 0,-1-1 0,-1 2-61,-9 16 126,-1-2 0,-1 0-1,-9 10-125,31-44-53,0-1-1,-1 1 1,1 0 0,0 1-1,0-1 1,1 1-1,-1-1 1,0 1-1,0 1 1,1-1 0,-1 1 53,62-8-133,-51 8 94,-10 0 20,-1-1 0,1 1 0,-1 0 0,1 1 0,-1-1 0,1 1 0,-1 0 0,4 1 19,-7-1-6,0 0 1,1 0 0,-1 0 0,0 0 0,0 0-1,0 0 1,0 0 0,1 0 0,-2 0 0,1 0-1,0 1 1,0-1 0,0 1 0,-1-1 0,1 0-1,0 1 1,-1-1 0,1 1 0,-1-1-1,0 1 1,0-1 0,1 1 0,-1 0 0,0-1-1,0 1 1,-1-1 0,1 2 5,1 4 4,-1 0 0,0 0-1,0 0 1,-1 0 0,0 0 0,0 0 0,0 0 0,-1-1-1,0 1 1,-1 0 0,1-1 0,-1 1 0,-1-1 0,1 0-1,-1 0 1,-3 4-4,-3 2 9,-1 0 0,0 0 0,0-1-1,-12 8-8,18-15-72,-1-1 0,1 0 0,0 0-1,-1 0 1,0 0 0,0-1 0,0 0-1,0 0 1,0-1 0,0 0 0,0 0-1,0 0 1,-5-1 72,10 0-69,0-1 0,0 1 0,-1-1 0,1 1 1,0-1-1,0 0 0,0 0 0,0 0 0,0 1 0,0-1 0,0 0 0,1 0 0,-1 0 0,0 0 0,0-1 1,1 1-1,-1 0 0,1 0 0,-1 0 0,1-1 0,-1 1 0,1 0 0,0 0 0,0-1 0,-1 1 0,1 0 0,0-1 1,0 1-1,0 0 0,1-1 69,-2-2-171,1 1 1,0 0 0,0 0-1,0 0 1,1 0-1,-1 0 1,1 0 0,-1 0-1,1-1 1,0 1-1,0 1 1,1-1 0,-1 0-1,1 0 171,4-4-926,1 2 1,0-1-1,0 1 0,1 0 0,0 0 926,9-5-4864</inkml:trace>
  <inkml:trace contextRef="#ctx0" brushRef="#br0" timeOffset="5060.125">3369 358 1688,'0'0'6878,"0"0"-4544,0 0-1479,0 0-297,0 0-144,0 0 18,-7 17 144,4-10-505,-9 22 527,1 1-1,1 1 1,-2 14-598,4-5 223,2-1-1,2 1 0,1 1 0,2-1 0,5 38-222,-4-76-14,0-1-1,1 0 0,-1 0 0,1 0 1,-1 0-1,1 0 0,-1 0 0,1 0 1,0 0-1,0 0 0,-1 0 1,1 0-1,0-1 0,0 1 0,0 0 1,0-1-1,0 1 0,0 0 0,0-1 1,0 1-1,0-1 0,0 1 1,0-1-1,1 0 0,-1 0 0,0 1 1,0-1-1,0 0 0,1 0 15,39 1-79,-32-1 126,-5 0-42,-1-1-1,1 0 1,0 0-1,-1 0 1,1 0-1,-1-1 1,0 1-1,1-1 0,-1 0 1,0 0-1,0 0 1,0-1-1,0 1 1,0-1-1,-1 1 1,1-1-1,-1 0 0,0 0 1,2-3-5,5-6-55,-1-1 1,-1-1 0,0 1-1,1-5 55,-1 1-68,-1-1 0,-1 0-1,0-1 1,-2 1 0,0-1 0,0-14 68,-1-27-135,-4-27 135,2 79-31,-1 0-1,0 0 1,0 1-1,0-1 1,-1 0 0,-1 1-1,-2-8 32,4 13-11,0 0 0,0 0 0,0-1 0,-1 1 0,1 0 0,-1 0 0,1 0 0,-1 1 0,0-1 0,1 0 0,-1 0 0,0 1 0,0 0 0,-1-1 0,1 1 0,0 0 0,0 0 1,0 0-1,-1 0 0,1 0 0,-1 1 0,1-1 0,-1 1 0,1-1 0,-1 1 0,-1 0 11,0 0-53,-1 0 1,1 1 0,0-1 0,-1 1 0,1 0-1,0 1 1,-1-1 0,1 1 0,0-1 0,0 1-1,0 1 1,-2 1 52,-40 35-1662,24-17-514,14-15-282,4-7-535</inkml:trace>
  <inkml:trace contextRef="#ctx0" brushRef="#br0" timeOffset="5705.125">3677 240 7298,'0'0'1632,"0"0"-724,0 0-262,0 0-54,0 0-26,0 0 32,0 30 900,1-24-1444,0 0 0,0 0 0,1 0 0,-1-1 0,2 1-1,-1 0 1,1-1 0,-1 1 0,1-1 0,1 0 0,-1 0 0,1 0 0,1 2-54,-3-5-8,0-1 0,0 1 0,0 0 0,0 0 0,0-1 0,0 1-1,0-1 1,0 0 0,1 1 0,-1-1 0,0 0 0,1 0 0,-1-1 0,3 2 8,-3-2-2,-1 0 0,1 0 0,0 0 0,-1-1 0,1 1 0,0 0 0,-1-1 1,1 1-1,0-1 0,-1 0 0,1 1 0,-1-1 0,1 0 0,-1 0 0,1 0 0,-1 0 1,0 0-1,1 0 0,-1 0 0,0 0 0,0-1 0,0 1 0,0-1 0,0 1 2,5-7-5,0 1 0,-1-1 0,0 0 0,0 0 0,-1-1 0,0 0 0,-1 1 0,0-1-1,0 0 1,-1-1 0,0 1 0,-1 0 0,0-1 0,0 1 0,-1-1 0,0 1 0,-1-2 5,1 10-11,-1 0 1,1 0 0,-1 0-1,0 0 1,1 0 0,-1 0 0,0 0-1,0 1 1,0-1 0,1 0-1,-1 0 1,0 1 0,0-1-1,0 1 1,0-1 0,0 1 0,0-1-1,-1 1 1,1-1 0,0 1-1,0 0 1,0 0 0,0 0-1,0 0 1,-1 0 0,1 0-1,-1 0 11,-41 0-606,31 0 313,10 0 237,0 0 0,0 0 0,0 0 0,0 1 1,0-1-1,0 0 0,0 1 0,0 0 0,0-1 0,1 1 0,-1 0 0,0 0 0,1 0 0,-1 0 0,0 0 1,1 0-1,-1 0 0,1 1 0,-1-1 0,1 1 0,0-1 0,0 1 0,0-1 0,0 1 0,0 0 0,0-1 1,0 1-1,0 0 0,1 0 0,-1 0 0,0 0 56,-1 8-804,1-1 0,0 0-1,0 1 1,1-1 0,0 10 804,0-5-1395,0 1-2256</inkml:trace>
  <inkml:trace contextRef="#ctx0" brushRef="#br0" timeOffset="6441.164">3885 0 4217,'0'0'2272,"0"0"-645,0 0-344,0 0-224,0 0-101,0 0-14,0 0-101,0 0-138,0 0-11,0 0-93,0 0-158,0 0-99,0 0-80,0 0-65,0 0-11,0 0-11,0 0-13,16 6 180,2 8-139,11 7 37,-1 1 1,-1 1-1,10 14-242,-29-29 8,-1 0 1,-1 1-1,1-1 1,-1 2-1,-1-1 1,0 1-1,0 0 1,-1 0-1,0 0 1,-1 0-1,0 1 0,-1-1 1,1 7-9,0 6 26,-2 1 0,0-1-1,-2 0 1,-1 1 0,0-1 0,-2 0 0,0 0 0,-2 0-1,-1-1 1,0 0 0,-5 8-26,-30 55-164,-2-3 0,-46 62 164,86-139-245,-1 0 0,1 0 0,-1 0 0,0 0 0,0-1 0,-4 3 245,5-4-497,0 0 0,0 0-1,0 0 1,1 1 0,-1-1-1,1 1 1,0 0 0,0 0-1,0 0 1,1 0 0,0 0-1,-2 5 498,-13 56-5117,14-47 2661</inkml:trace>
  <inkml:trace contextRef="#ctx0" brushRef="#br0" timeOffset="8356.964">0 1129 1872,'0'0'1609,"0"0"-442,0 0-135,0 0-215,0 0-140,0 0-4,0-1 1385,3-3 8633,2 3-11899,13 2 1390,1 1 0,0 1 0,10 3-183,36 5 262,93-2 102,58-8-363,-102-2 153,-89 0-82,0-2 1,0 0-1,0-2-71,57-7 104,8 8-64,-32 2 96,-1-2-1,-1-3 1,13-4-136,-2-3 166,0 3 0,0 3 0,1 3 0,12 3-166,-4 2 50,72 0 223,30-9-273,-90 4 513,0 4-513,57-2 159,71-13-76,250-8 62,-256 25-90,220-3 328,-10-6 24,-390 7-369,-1-2 0,19-4-38,-19 2 5,0 1 0,20 1-5,-41 3-11,-1 1 0,0-2-1,0 1 1,1-1 0,-1 0 0,0-1-1,0 0 1,0 0 0,2-1 11,-9 3-80,1-1 0,-1 1-1,0 0 1,0-1 0,1 1 0,-1 0 0,0-1 0,0 1-1,0-1 1,0 1 0,0 0 0,0-1 0,1 1 0,-1-1 0,0 1-1,0 0 1,0-1 0,0 1 0,0-1 0,0 1 0,-1-1-1,1 1 1,0 0 0,0-1 0,0 1 0,0 0 0,0-1-1,-1 1 1,1-1 0,0 1 0,0 0 0,-1-1 0,1 1 0,0 0-1,0-1 1,-1 1 0,1 0 0,0 0 0,-1-1 0,1 1-1,0 0 1,-1 0 0,1 0 80,-18-11-2406,17 10 1817,-24-13-5591</inkml:trace>
  <inkml:trace contextRef="#ctx0" brushRef="#br0" timeOffset="9737.013">966 1377 224,'0'0'692,"0"0"-234,0 0-180,0 0-88,0 0 42,0 0-4,6 0 27,-1 1-219,33-1 1415,-36 0-992,0-1-1,0 1 1,0 0 0,0-1 0,0 1 0,-1-1 0,1 0 0,0 0-1,0 0 1,-1 0 0,1 0 0,0 0-459,-1 1 1167,-1 0-101,0 0-121,0 0-109,0 0-61,0 0 47,0 0 2,0 0-24,0 0-65,0 0-102,0 0-93,0 0-138,-46 1 700,23 0-1311,-1-1 0,1-1 0,0-1 0,-14-3 209,36 6-18,1-1 0,-1 0 0,0 1-1,1-1 1,-1 1 0,1-1 0,-1 1-1,0 0 1,1-1 0,-1 1 0,1 0-1,-1-1 1,1 1 0,0 0-1,-1-1 1,1 1 0,0 0 0,-1 0-1,1-1 1,0 1 0,0 0 0,0 0-1,0 0 1,0-1 0,0 1-1,0 0 1,0 0 0,0 0 0,0 0 18,0 2-37,-6 49 94,2 0 1,4 36-58,0-62 142,0-26-47,0 0-5,0 0 9,0 0 0,0 0-66,0 0-18,0 0-10,0 0-16,0 0-11,220-5-561,-217 4 562,0 1-1,-1 0 0,1 0 1,0 0-1,0 1 1,-1-1-1,1 1 1,0-1-1,-1 1 1,1 0-1,0 0 22,-3 0-8,1 0-1,0 0 1,-1 0 0,1 0-1,-1 0 1,1 0-1,-1 0 1,1 0-1,-1 0 1,0 0 0,1 0-1,-1 0 1,0 0-1,0 0 1,0 0 0,0 1-1,0-1 1,0 0-1,0 0 1,0 0-1,-1 0 1,1 0 0,0 0-1,-1 0 1,1 0-1,0 0 1,-2 1 8,1 1 17,0 0-1,-1-1 1,0 1 0,0-1 0,0 1 0,0-1-1,0 0 1,0 1 0,-1-1 0,1 0-1,-1-1 1,1 1 0,-1 0 0,0-1-1,0 1 1,0-1 0,-2 1-17,-6 2 23,1 0 1,-1-1-1,0 0 1,-4 0-24,-58 0-1038,72-3 601,1 0-121,0 0-121,0 0-45,0 0-100,8-21-3299,3 4 1081</inkml:trace>
  <inkml:trace contextRef="#ctx0" brushRef="#br0" timeOffset="10789.126">1415 1268 8058,'0'0'1452,"0"0"-652,0 0-238,0 0 114,0 0 89,0 0-178,14-1-204,120-7 689,-134 8-1054,1 1-1,0-1 1,0 0 0,0 1-1,0 0 1,0-1-1,-1 1 1,1-1 0,0 1-1,0 0 1,-1-1 0,1 1-1,0 0 1,-1 0-1,1 0 1,-1 0 0,1-1-1,-1 1 1,0 0 0,1 0-1,-1 0 1,0 0-1,0 0 1,1 0 0,-1 0-1,0 0 1,0 0-1,0 0 1,0 0 0,0 0-1,0 0 1,-1 0 0,1 0-18,-4 42 896,1-32-769,0 0 1,-1 0-1,0 0 1,-1 0-1,0-1 0,-5 8-127,-43 60 191,27-42-145,-1 2-27,15-24 36,1 1-1,1 1 1,0-1-1,1 1 1,1 1-1,0 0 1,1 0-1,-2 12-54,8-25 16,0 0-1,0 0 1,1 0-1,0 1 1,0-1-1,0 0 1,0 0-1,1 0 1,-1 0-1,1 0 1,0 2-16,0-4 5,0-1 0,0 1 0,0 0 0,0 0 0,1-1 0,-1 1 0,0-1 0,1 1 1,-1-1-1,1 0 0,-1 1 0,1-1 0,0 0 0,-1 0 0,1 0 0,0 0 0,0-1 0,0 1 0,0 0 1,0-1-1,0 1 0,1-1-5,15 4 44,1-2 0,-1 0 0,1-1 1,0-1-1,-1-1 0,2-1-44,-18 1 11,1 0 0,0 0 0,0 0 0,-1-1 0,1 1 0,-1-1 0,1 1-1,-1-1 1,0 0 0,1 0 0,-1 0 0,0-1 0,0 1 0,-1 0 0,1-1 0,0 1 0,-1-1 0,1 1-1,-1-2-10,23-52 47,-19 43-47,-2 1 0,1-1 0,-2 0 0,0 0 0,0 0 0,-2 0 0,1 0 1,-2 0-1,1 0 0,-2-2 0,1 12 6,1 0-1,-1 0 1,0 0 0,0 1-1,0-1 1,-1 0 0,1 0-1,-1 0 1,0 1 0,1-1-1,-1 1 1,0 0 0,0-1-1,-1 1 1,1 0 0,0 0-1,-1 0 1,1 1 0,-3-2-6,-4-1 0,0 0 1,0 1-1,-1 0 0,1 0 1,-7 0-1,10 2-3,0 0 0,0 0 0,0-1 0,0 1 0,0-2 0,1 1-1,-1 0 1,1-1 0,-1 0 0,1-1 0,0 1 0,-4-5 3,1 1 6,0-1 0,-1 1 0,0 1 0,-9-6-6,12 8-13,-1 0-1,0 0 1,1-1 0,0 0 0,0-1 0,0 1 0,1-1 0,0 0-1,0-1 1,0 1 13,4 3-25,0-1 0,-1 1 0,1 0 0,1-1-1,-1 1 1,1-1 0,-1 1 0,1 0 0,0-1 0,0 1-1,0-1 1,1 1 0,-1-1 0,1 1 0,0-1 0,0 1 25,1-4-27,0 1 0,0 1 1,1-1-1,-1 0 0,1 1 0,1-1 1,-1 1-1,1 0 27,0-1-143,1 1-1,-1 0 1,1 0-1,0 0 1,1 1-1,-1 0 1,1 0-1,-1 0 1,1 1-1,0 0 1,1 0-1,-1 0 1,1 1-1,-1 0 1,1 0-1,-1 1 1,1-1-1,0 1 1,0 1-1,4 0 144,-9 0-99,-1 0 0,0 1-1,0 0 1,0-1 0,0 1 0,0 0 0,0-1-1,0 1 1,0 0 0,0 0 0,-1 0 0,1 0-1,0 0 1,0 0 0,-1 0 0,1 0 0,0 0-1,-1 0 1,1 0 0,-1 0 0,0 1 0,1-1-1,-1 0 1,0 0 0,0 1 0,0-1 0,0 0-1,0 0 1,0 0 0,0 1 0,0-1 99,1 4-510,2 22-3234,1-1-3154</inkml:trace>
  <inkml:trace contextRef="#ctx0" brushRef="#br0" timeOffset="11351.998">1832 1854 8362,'0'0'2122,"0"0"-940,0 0-573,0 0-236,0 0-14,0 0 21,0-4-23,0-73 1,-10 94-8,4 14 393,6-30-656,0-1 50,0-14 131,1-13-548,1 0-1,2 1 1,1-5 280,-1 103-2922,-4-44-115,0-9-3177</inkml:trace>
  <inkml:trace contextRef="#ctx0" brushRef="#br0" timeOffset="11925.06">2185 1265 5721,'0'0'2002,"0"0"-540,0 0-267,0 0-86,0 0-141,0 0-178,6-8 716,1 4-41,-7 332-152,0-185-8474,0-137 3512</inkml:trace>
  <inkml:trace contextRef="#ctx0" brushRef="#br0" timeOffset="12832.124">2637 1250 7410,'0'0'1488,"0"0"-405,0 0-246,0 0-270,0 0-37,0 0 15,-1-10 20,-4-32-68,5 40-423,-1 0 0,1 0 0,0 0 0,-1 1 0,1-1 1,-1 0-1,0 0 0,0 1 0,0-1 0,0 0 0,0 1 1,0-1-1,0 1 0,0-1 0,0 1 0,-1 0 1,1 0-1,-1-1 0,1 1 0,-1 0 0,1 0 0,-1 0 1,0 0-1,-1 0-74,-1 0 145,-1 0 1,0 0-1,1 1 1,-1-1-1,0 1 1,0 0-1,-3 1-145,-4-1 19,8 0-29,0 1 0,0 0 0,0 0 0,0 1 0,1-1 0,-1 1-1,0 0 1,1 0 0,-1 0 0,1 0 0,0 1 0,-1-1 0,1 1-1,0 0 1,1 0 0,-1 0 0,0 0 0,1 0 0,-1 3 10,-8 9-56,1 1 1,1 0 0,-5 13 55,12-24-9,0 0 0,0 0 0,0 0 0,1 0 0,0 0 0,0 0 0,0 1 0,1-1 0,0 0 0,0 0 0,0 1 0,1-1 0,-1 0 0,1 0 0,0 1 0,1-1 0,-1 0 0,3 4 9,-2-5-2,0-1 1,0 1 0,0-1-1,0 0 1,1 0 0,-1 0-1,1 0 1,0-1 0,0 1 0,0-1-1,0 1 1,0-1 0,1 0-1,-1-1 1,1 1 0,-1 0-1,1-1 1,0 0 0,-1 0 0,1 0-1,0 0 1,0 0 0,0-1-1,0 0 1,3 0 1,-3 0-11,1 0 0,-1 0-1,0-1 1,1 1 0,-1-1 0,0 0 0,0 0-1,1-1 1,-1 1 0,0-1 0,0 0 0,0 0-1,3-3 12,0-1-32,0 0-1,-1 0 1,0-1-1,0 0 0,0-1 1,0 0 32,2-3-25,1-1 27,1-1 0,-2-1 0,1 0-1,-2 0-1,-7 14 37,0 0 0,0 1 0,0-1-1,0 0 1,0 0 0,1 0 0,-1 0-1,0 0 1,0 0 0,0 0 0,0 0-1,0 0 1,0 0 0,0 0 0,0 0 0,1 0-1,-1 0 1,0 0 0,0 0 0,0 0-1,0 0 1,0 0 0,0 0 0,1 0-1,-1 0 1,0 0 0,0 0 0,0 0-1,0 0 1,0 0 0,0 0 0,0 0 0,1 0-1,-1 0 1,0 0 0,0 0 0,0 0-1,0 0 1,0 0 0,0 0 0,0 0-1,0-1 1,0 1 0,0 0 0,1 0-1,-1 0 1,0 0 0,0 0 0,0 0 0,0 0-1,0 0 1,0-1 0,0 1 0,0 0-1,0 0 1,0 0 0,0 0 0,0 0-1,0 0 1,0 0 0,0-1 0,0 1-1,0 0 1,0 0 0,0 0-37,2 15 376,-4 26-574,-19 75 286,-5 0 0,-15 29-88,35-112-1184,5-1-8737,1-23 3087</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8.223"/>
    </inkml:context>
    <inkml:brush xml:id="br0">
      <inkml:brushProperty name="width" value="0.05" units="cm"/>
      <inkml:brushProperty name="height" value="0.05" units="cm"/>
    </inkml:brush>
  </inkml:definitions>
  <inkml:trace contextRef="#ctx0" brushRef="#br0">151 0 4545,'0'0'1060,"0"0"-553,0 0-266,0 0-109,0 0 159,0 0 101,0 16 19,0 122 1151,1-81-466,1-25-788,-2 0 0,-1 0 0,-2-1-1,-1 1 1,-1 0 0,-7 20-308,5-25 213,4-13-2493,1-29-510,2-2 500,0 3-775</inkml:trace>
  <inkml:trace contextRef="#ctx0" brushRef="#br0" timeOffset="347.782">0 296 1792,'0'0'5105,"0"0"-4000,0 0 215,0 0-336,0 0-248,0 0-7,0 0-193,76 0-152,-42 0-104,7 0 0,1-7-104,3-3-120,-3 3-56,-1 4-312,8-1-480,-7 4-777,-12 0-2584</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35.041"/>
    </inkml:context>
    <inkml:brush xml:id="br0">
      <inkml:brushProperty name="width" value="0.05" units="cm"/>
      <inkml:brushProperty name="height" value="0.05" units="cm"/>
    </inkml:brush>
  </inkml:definitions>
  <inkml:trace contextRef="#ctx0" brushRef="#br0">1 164 1512,'0'0'1358,"0"0"-358,0 0-354,0 0-232,0 0 25,0 0 123,0 0-1,0 0 70,0 0-56,0 0 27,0 0 65,0 0-69,0 0-84,0 0-69,0 0-84,0 0-88,0 0-99,0 0-50,0 0-8,0 0 33,0 0 18,0 0 58,0 0 38,0 0-15,0 0-49,3 0-25,8-2-118,0 1 0,0-1-1,0-1 1,-1 0-1,1-1 1,-1 0-1,1-1 1,-1 0-1,0 0 1,-1-1-1,4-2-55,-4 1-18,1 1 0,1 0 0,-1 0 1,1 2-1,0-1 0,0 1 0,1 1 0,-1 0 0,1 0 0,-1 1 0,7 0 18,-17 3-2,0-1-1,1 0 1,-1 1 0,0-1-1,0 1 1,0 0 0,0-1-1,0 1 1,0 0 0,0 0-1,0 0 1,0-1 0,0 1-1,0 0 1,-1 0 0,1 0-1,0 1 1,-1-1 0,1 0 0,0 0-1,-1 0 1,0 0 0,1 1-1,-1-1 1,0 0 0,1 0-1,-1 1 1,0-1 2,0 1 1,1 1-1,0-1 1,0 0 0,-1 0-1,1 0 1,0 0 0,1 0-1,-1 0 1,0 0 0,1 0-1,-1 0 1,1-1 0,0 1-1,2 1 10,1-1 1,0 1-1,-1-1 1,1 0-1,0-1 1,0 1-1,1-1 1,-1 0-1,0 0 1,0-1-1,0 1 1,1-1-1,3-1-10,-5 1-23,-1 0-1,1 0 1,0-1-1,-1 0 1,1 0-1,-1 0 0,1 0 1,-1-1-1,1 1 1,-1-1-1,0 0 1,0 0-1,0 0 1,0 0-1,0 0 1,0-1-1,0 0 1,-1 1-1,1-1 24,-1 0-37,6-10-714,1 1 0,0 1 1,10-9 750,-14 16-409,-1 0 0,1 0 0,0 1 0,1 0 0,-1 0 1,0 0-1,1 1 0,0 0 0,-1 0 0,1 0 0,1 0 409,51-8-3106,-31 7 795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31.293"/>
    </inkml:context>
    <inkml:brush xml:id="br0">
      <inkml:brushProperty name="width" value="0.05" units="cm"/>
      <inkml:brushProperty name="height" value="0.05" units="cm"/>
    </inkml:brush>
  </inkml:definitions>
  <inkml:trace contextRef="#ctx0" brushRef="#br0">3448 422 5265,'0'0'3438,"0"0"-2044,0 0-654,0 0-368,0 3-207,-3 46 345,-3 1 0,-2-1-1,-1 0 1,-6 6-510,-8 51 314,-41 186 690,-14 0-1004,70-262 149,5-20-531,4-13-1660,4-9 1099,0-1 1,1 2-1,0-1 1,1 1-1,6-8 943,14-19-5334</inkml:trace>
  <inkml:trace contextRef="#ctx0" brushRef="#br0" timeOffset="672.726">4181 405 4425,'0'0'1411,"0"0"15,0 0-198,0 0-424,0 0-192,0 0-214,-34-4-78,-108-9 44,133 12-287,1 0-1,-1 0 1,0 1 0,0 1 0,1 0 0,-1 0 0,0 0 0,1 1 0,-1 0 0,-1 2-77,4-1 91,0 0 1,1 1 0,-1-1 0,1 1-1,0 1 1,0-1 0,0 1 0,-3 4-92,-4 4 146,2-3-55,1 1-1,1 0 1,0 0-1,0 1 0,1 0 1,0 0-1,1 1 0,1 0 1,0 0-1,0 2-90,0 7 103,0 0 0,1 1 0,1 0-1,1-1 1,1 19-103,1-40 2,0 0 0,0-1 1,0 1-1,0-1 0,1 1 0,-1-1 0,0 1 1,0-1-1,1 1 0,-1-1 0,0 1 0,1-1 1,-1 1-1,1-1 0,-1 1 0,1-1 0,-1 0 1,1 1-1,-1-1 0,1 0 0,-1 1 0,1-1 1,-1 0-1,1 0 0,-1 0 0,1 1 0,0-1 1,-1 0-1,1 0 0,-1 0 0,1 0 0,-1 0 1,1 0-3,26 0 31,-19 0-28,4 0-58,0 1 1,1-2-1,-1 0 1,0 0-1,-1-1 1,1-1-1,0 0 1,0 0-1,-1-1 1,0 0-1,0-1 1,0-1-1,0 0 1,-1 0-1,9-8 55,44-36-101,-62 49 160,-1 1 77,0 13 384,-2 6-264,-1 0 1,-1 0-1,-1 0 0,0 0 1,-2-1-1,-3 7-256,-7 22 182,-45 124-2217,-49 88 2035,97-219-1112,9-22-1984,8-18 606,9 0 58</inkml:trace>
  <inkml:trace contextRef="#ctx0" brushRef="#br0" timeOffset="1343.01">4626 361 6257,'0'0'1777,"0"0"-614,0 0-467,0 0-265,0 0 37,0 0 126,-29 28 121,-92 96 24,111-114-589,-1 2-1,2-1 1,0 1 0,0 0-1,1 1 1,0 0-1,0 4-149,-3 5 205,-1 0-143,1 0 0,1 1 0,1 0 0,1 0 0,1 1 0,1 0 0,1 0-1,1 1 1,2-1 0,0 21-62,1-38 18,1 0 1,0 0-1,0-1 0,0 1 0,1 0 0,0 0 1,1-1-1,0 1 0,0-1 0,0 1 0,0-1 1,1 0-1,0 0 0,1 0 0,-1 0 0,1-1 1,0 1-1,1-1 0,-1 0 0,4 3-18,0-1-4,-1-1 0,1 1-1,0-1 1,1-1 0,0 0-1,0 0 1,0 0 0,0-1-1,0-1 1,1 0 0,0 0-1,0-1 1,0 0 0,0 0-1,0-1 1,0-1 0,0 1-1,0-2 1,0 1 0,8-3 4,-15 2-2,0 0 0,0 0 0,-1 0 0,1 0 0,0 0 0,-1-1 0,1 1 0,-1-1 0,0 0 0,1 0 0,-1 0 0,0 0 0,0 0 0,0 0 0,0-1 0,-1 1 0,1-1 0,-1 1 0,1-1 0,-1 1 0,0-1 0,0 0 0,0 0 0,0 0 0,-1 1 0,1-1 0,-1 0 2,3-13-66,-1-1 0,-1 1-1,0-1 1,-2-6 66,1 9-66,0 13 61,0 0 0,0 1 0,0-1 0,0 0 0,0 1 0,-1-1 0,1 0 0,0 0 0,0 1 0,-1-1 0,1 1 0,0-1 0,-1 0 0,1 1 0,0-1 0,-1 1 0,1-1 0,-1 1 0,1-1 0,-1 1-1,1-1 1,-1 1 0,0-1 0,1 1 0,-1 0 0,0-1 0,1 1 5,-24-3-153,17 3 120,1 1-1,0 0 0,0 0 0,-1 1 1,1-1-1,0 1 0,0 1 34,-6 4-34,0 0-1,1 1 1,-1 0-1,1 1 1,1 0 0,0 1-1,-5 6 35,-12 16-75,-21 32 75,46-63-119,1 1 0,0 0 0,0-1-1,0 1 1,0 0 0,0 0 0,0 0 0,0 0 0,1-1 0,-1 1-1,1 0 1,-1 0 0,1 1 0,0-1 0,0 1 119,5-3-918,50-5-3619,-28-4-1304</inkml:trace>
  <inkml:trace contextRef="#ctx0" brushRef="#br0" timeOffset="1791.14">4860 1281 7362,'0'0'2509,"0"0"-916,0 0-722,0 0-506,0 0-226,7-8-87,21-28-59,-27 36 1,-1-1 1,1-1-1,0 1 1,0 0-1,-1 0 0,1 0 1,0 0-1,-1 0 0,1-1 1,-1 1-1,0 0 1,1-1-1,-1 1 0,0 0 1,0-1-1,0 1 0,0-1 6,0 2 4,0 0 0,0 0-1,0 0 1,0 0 0,-1-1-1,1 1 1,0 0-1,0 0 1,-1 0 0,1 0-1,0 0 1,0 0 0,-1 0-1,1 0 1,0 0 0,0-1-1,-1 1 1,1 0-1,0 0 1,0 0 0,-1 0-1,1 0 1,0 1 0,0-1-1,-1 0 1,1 0-1,0 0 1,0 0 0,-1 0-1,1 0 1,0 0 0,0 0-1,0 1 1,-1-1 0,1 0-1,0 0 1,0 0-1,0 0 1,-1 1 0,1-1-1,0 0 1,0 0 0,0 0-1,0 1 1,0-1-1,0 0 1,-1 0 0,1 1-4,-7 8 128,6-6-55,-1 0 1,0 0 0,-1-1 0,1 1-1,0 0 1,-1-1 0,1 0-1,-1 1 1,0-1 0,0 0 0,-1 0-74,4-23 85,0 16-121,0 0 0,1 0-1,-1 0 1,1 0 0,0 0 0,0 0 0,0 0 0,1 1-1,0-1 1,0 0 0,0 1 0,1-1 0,-1 1 0,1 0-1,0 0 1,3-3 36,-6 6-12,0 1 0,0 0 0,1-1 1,-1 1-1,0 0 0,1 0 0,-1-1 0,0 1 0,1 0 0,-1 0 0,0-1 0,1 1 0,-1 0 0,0 0 0,1 0 1,-1 0-1,0 0 0,1-1 0,-1 1 0,1 0 0,-1 0 0,0 0 0,1 0 0,-1 0 0,1 0 0,-1 0 0,0 0 1,1 0-1,-1 1 0,0-1 0,1 0 0,-1 0 0,1 0 0,-1 0 0,0 0 0,1 1 0,-1-1 0,0 0 0,1 0 1,-1 1-1,0-1 0,0 0 0,1 1 0,-1-1 0,0 0 0,0 1 0,1-1 0,-1 0 0,0 1 0,0-1 0,0 0 1,0 1-1,0-1 0,1 0 0,-1 1 0,0-1 0,0 1 0,0-1 0,0 0 0,0 1 0,0-1 0,0 1 0,0-1 1,-1 0-1,1 1 0,0-1 12,0 37-442,0-29-42,0 15-1666,0-5-1931</inkml:trace>
  <inkml:trace contextRef="#ctx0" brushRef="#br0" timeOffset="2313.761">5188 809 6425,'0'0'3929,"0"0"-2715,0 0-698,0 0-185,21-31-186,70-101-33,-82 120-42,1-1-1,0 1 1,1 1-1,0 0 1,12-9-70,-12 13 168,-1 1 1,1 0-1,1 1 0,-1 0 1,4-1-169,-7 3 107,1 1 1,-1-1 0,0 1 0,0 1 0,1 0-1,-1 0 1,2 1-108,-7-1 23,0 1 0,0 0 1,0 1-1,0-1 0,0 1 0,0-1 0,0 1 1,0 0-1,0 0 0,0 0 0,0 0 0,-1 1 1,1-1-1,0 1 0,-1-1 0,1 1 0,-1 0 1,0 0-1,0 0 0,1 0 0,-1 2-23,3 3 38,-1 2-1,0-1 1,0 0-1,-1 1 1,0 0-1,0 0 1,-1 0-1,-1 0 1,1 0-1,-1 1-37,2 26 132,-3 35-132,0-48 0,0-8-8,-2 0-1,0 0 1,0 0 0,-2 0-1,1-1 1,-2 1 0,0-1 0,-1 0-1,0 0 1,-1-1 0,-1 0-1,-4 6 9,-18 22 97,-2 0-1,-2-2 1,-4 0-97,-51 61 469,89-100-470,0 0 1,-1 0-1,1 0 0,0 0 1,0 1-1,-1-1 1,1 0-1,0 0 0,0 1 1,-1-1-1,1 0 0,0 0 1,0 1-1,0-1 1,0 0-1,-1 1 0,1-1 1,0 0-1,0 1 1,0-1-1,0 0 0,0 1 1,0-1-1,0 0 1,0 1-1,0-1 0,0 0 1,0 1-1,0-1 0,0 0 1,0 1-1,0-1 1,0 0-1,0 0 0,0 1 1,1-1-1,-1 0 1,0 1-1,0-1 0,0 0 1,0 1-1,1-1 0,-1 0 1,0 0-1,0 0 1,1 1-1,-1-1 0,0 0 1,0 0-1,1 0 1,-1 1-1,0-1 1,20 1-113,-13-1 163,95 5 1062,80-8-1112,-166 2-7,0-1 0,0-1 0,-1 0 0,1-1-1,-1 0 1,0-2 0,0 0 0,0 0 0,-1-2-1,6-3 8,-18 10-126,0-1 0,0 1 0,-1-1 0,1 0 0,0 0 0,0 0 0,-1 0-1,1 0 1,-1 0 0,0 0 0,1-1 0,-1 1 0,0 0 0,-1-1 0,1 1 0,0-1 0,-1 1-1,1-1 1,-1 1 0,0-1 0,0 0 0,0 1 0,0-1 0,0 1 0,0-1 0,-1 0 126,1-6-1091,0-12-4184</inkml:trace>
  <inkml:trace contextRef="#ctx0" brushRef="#br0" timeOffset="-5295.721">289 0 3169,'0'0'1143,"0"0"-94,0 0-1,0 0-51,0 0-117,0 0-31,0 0-83,0 0-66,0 0-4,0 0-80,0 0-110,0 0-140,0 0-138,0 0-88,0 0-48,0 0-2,0 0-3,-12 8 263,-1 0-320,-1 2 0,1-1 0,1 1 0,0 1 0,0 1 0,1-1 0,1 2 0,0-1 0,-8 15-30,-1 4 168,0 2-1,3 0 0,-11 29-167,12-21 133,2 1-1,2 1 0,2 0 0,1 1 0,2 10-132,0 29 186,4 1 1,4 24-187,-1-92 62,1-1 1,1 1-1,0-1 0,1 0 1,0 0-1,2-1 0,0 1 1,0-1-1,1 0 0,3 3-62,6 8 91,1 0 0,1-1 0,2-1 0,18 17-91,-22-23 32,-2 1 1,0 0-1,10 18-32,-11-17-105,-13-18 2,1 0-1,0 0 1,0 0 0,0 0 0,0 0 0,0 0-1,0 0 1,0 0 0,1 0 0,-1-1 0,0 1-1,0 0 1,1-1 0,-1 1 0,0-1 0,0 0-1,1 1 1,-1-1 0,1 0 0,-1 0-1,0 0 1,1 0 0,-1 0 0,0 0 0,1 0-1,-1 0 1,1-1 0,-1 1 0,0-1 0,0 1-1,1-1 1,-1 1 0,0-1 0,0 1 0,1-1-1,-1 0 104,7-4-733,0-1 0,0 1-1,0-1 1,6-7 733,-5 4-1690,15-9-3487</inkml:trace>
  <inkml:trace contextRef="#ctx0" brushRef="#br0" timeOffset="-4213.693">625 282 4137,'0'0'931,"0"0"-135,0 0 4,0 0-80,0 0-122,0 0-16,3 8 103,5 10-168,1-2-1,0 1 1,1-1 0,1 0 0,11 12-517,-10-14 102,-1-1-73,1 0-1,1 0 1,9 6-29,-18-16 25,0 0 0,0 0 0,1 0-1,0-1 1,-1 0 0,1 0 0,0 0-1,0 0 1,0-1 0,0 0 0,1 0-1,-1 0 1,0 0 0,2-1-25,-5-1 11,0 0 0,0 0 0,0 0 0,-1 0 0,1 0 0,0 0 0,-1 0 0,1-1 0,-1 1 0,1-1 0,-1 1 0,1-1 0,-1 1 0,0-1 0,0 0 0,0 0 0,0 0 0,0 1 0,0-1 0,-1 0 0,1 0 1,0-2-12,15-52 61,-15 53-46,9-43-144,1-34 129,6-31-237,-15 106 242,0 0 0,0 0 1,1 0-1,-1 1 0,1-1 0,0 1 0,0 0 0,1 0 0,-1 0 0,1 0 0,0 0 0,0 1 1,1-1-6,7-5 16,0 0 0,1 0 0,0 2 0,2-1-16,-8 5 5,0 0 0,1 1-1,-1 0 1,1 0 0,-1 1 0,1 0 0,0 0 0,5 1-5,63 4 66,-67-4-60,165 7-1568,-173-7 1496,-1 0 0,0 0 0,1 0 0,-1 0 0,1 0-1,-1 0 1,1 1 0,-1-1 0,0 0 0,1 0 0,-1 0 0,1 1 0,-1-1 0,0 0 0,1 1 0,-1-1-1,0 0 1,1 1 0,-1-1 0,0 0 0,0 1 0,1-1 0,-1 1 0,0-1 0,0 0 0,0 1 0,0-1 0,0 1-1,1-1 1,-1 1 0,0-1 0,0 1 0,0-1 0,0 0 0,0 1 0,0-1 0,0 1 0,-1-1 0,1 1-1,0-1 1,0 1 0,0-1 0,0 0 0,0 1 66,-1 4-850,1 9-2744</inkml:trace>
  <inkml:trace contextRef="#ctx0" brushRef="#br0" timeOffset="-3561.748">1108 296 784,'0'0'2786,"0"0"-1598,0 0-652,0 0-73,0 0 36,0 0 58,20 3 1551,106-3 140,-124 0-2255,-2 5-87,0 1 99,0-1 1,0 1-1,0-1 0,-1 0 1,0 1-1,0-1 1,0 0-1,-1 0 0,1 0 1,-1 0-1,0 0 1,-1 0-1,1 0 0,-1-1 1,0 1-1,0-1 1,0 0-1,-1 0 0,0 0 1,-2 2-6,-16 15 14,14-13 3,-1 0-1,1 1 1,0 0-1,1 0 1,-2 4-17,8-12 41,1-1-5,0 0 72,224 0-440,-224 0 238,0 0-1,1 0 0,-1 0 1,0-1-1,1 1 0,-1 0 0,0 0 1,1-1-1,-1 1 0,0 0 0,1 0 1,-1-1-1,0 1 0,0 0 1,1-1-1,-1 1 0,0 0 0,0-1 1,0 1-1,0-1 0,1 1 1,-1 0-1,0-1 0,0 1 0,0 0 1,0-1-1,0 1 95,1-3-623,2-10-3418</inkml:trace>
  <inkml:trace contextRef="#ctx0" brushRef="#br0" timeOffset="-3022.55">772 806 4137,'0'0'1196,"0"0"108,0 0-50,0 0-316,0 0-342,0 0-136,5 0 236,89-6 452,0-3 0,-1-5 0,16-7-1148,122-18-171,-171 31-72,-11 1-768,0 2-1,12 1 1012,-60 4-643,-1 0-256,-3 2-683,-13 7-977</inkml:trace>
  <inkml:trace contextRef="#ctx0" brushRef="#br0" timeOffset="-2452.799">1112 999 5521,'0'0'2405,"0"0"-820,0 0-396,0 0-332,0 0-265,0 0-136,16 0 510,6-3-944,-1 2 1,0 0-1,1 2 0,0 0-22,-21 0-3,1 0 1,-1-1-1,1 1 0,-1 0 0,0 0 0,1 0 1,-1 0-1,0 0 0,0 0 0,0 0 0,0 0 0,0 0 1,0 1-1,0-1 0,0 0 0,0 1 0,0-1 0,-1 0 1,1 1-1,-1-1 0,1 1 0,-1-1 0,1 1 1,-1 0-1,0-1 0,0 1 0,0-1 0,0 1 3,1 2-2,-1 1 1,0-1-1,0 1 0,0 0 0,0-1 0,-1 1 0,1-1 1,-1 0-1,-1 1 0,1-1 2,-7 10 45,-1-1 0,-1-1-1,0 1 1,0-2 0,-2 1 0,1-2 0,-4 3-45,-9 10 6,17-17-1,4-4-5,1 0 1,-1 0-1,0 1 1,1-1-1,0 1 1,0 0-1,0-1 1,0 1-1,0 0 1,0 0-1,1 0 1,-1 1-1,2-3-42,13-1 116,156-4 1003,-83 2-2105,1 1-5889,-87 1 547</inkml:trace>
  <inkml:trace contextRef="#ctx0" brushRef="#br0" timeOffset="-1550.979">1758 218 5113,'0'0'1851,"0"0"-573,0 0-497,0 0-438,0 0-248,0 0-145,-1-11-752,-1-2 37,0 0 0,-1 1 1,-5-12 764,6 19 120,0-1 0,0 1 0,-1 0-1,0 0 1,0 0 0,0 1 0,0-1 0,-1 1 0,0 0 0,0 0-120,3 3 704,1 1-125,2-24 1901,-2 23-2422,1 0 0,-1 0 0,1 0 1,-1 1-1,1-1 0,-1 0 0,1 0 0,0 0 0,-1 0 0,1 1 0,0-1 0,0 0 0,0 0 1,0 1-1,0-1 0,0 1 0,0-1 0,0 1-58,-1 0 30,1 0 0,-1 0-1,1 0 1,-1 0 0,1 0 0,-1 0-1,1 1 1,-1-1 0,1 0 0,-1 0 0,1 1-1,-1-1 1,1 0 0,-1 0 0,0 1-1,1-1 1,-1 0 0,0 1 0,1-1 0,-1 1-1,0-1 1,0 1 0,1-1 0,-1 0-1,0 1 1,0 0-30,13 44 907,-9-29-704,11 33 113,3-2 0,2 0 1,4 4-317,76 131 630,-89-164-553,3 9-43,-1 0-1,-2 0 1,0 1-1,-2 0 1,-1 1-1,-1 0 1,-2 0-1,-1 1 1,-1-1-1,-1 1 0,-3 14-33,1-24 9,-2 0 0,0 0-1,-2 0 1,0 0 0,-1 0-1,-1-1 1,-1 0 0,-1 0-1,-2 3-8,-20 35-119,-2-2-1,-13 13 120,16-26-289,3 0 1,1 1 0,3 2 0,-3 10 288,17-17-873,8-22-4484,0-24 1727</inkml:trace>
  <inkml:trace contextRef="#ctx0" brushRef="#br0" timeOffset="-942.332">2456 833 4945,'0'0'1392,"0"0"337,0 0-145,0 0-728,0 0-256,0 0-72,200-34-167,-162 24-105,-8 3-120,-8 3-136,-7 4-64,-3 0 8,-8 0-16,-4 7-32,0 14-232,-8 16-465,-15-7-1031,-3-2-2801</inkml:trace>
  <inkml:trace contextRef="#ctx0" brushRef="#br0" timeOffset="-601.97">2418 1149 1112,'0'0'6346,"0"0"-4610,0 0-24,0 0-431,0 0-289,0 0-200,0 0-408,-8 0 72,24 0 120,-1 0 104,11 0-111,4 0-321,4 0-176,4 0-72,7 0-456,23 0-681,-11 0-767,-4-11-2433</inkml:trace>
  <inkml:trace contextRef="#ctx0" brushRef="#br0" timeOffset="5066.368">2286 293 4425,'0'0'1464,"0"0"-97,0 0-233,0 0-383,0 0-123,0 0 19,2-1 2322,12-2-2908,52-30 2239,53-37-2300,-71 41 3,-47 28-13,0 1 1,0-1 0,-1 1 0,1-1-1,0 1 1,0 0 0,0 0 0,0-1-1,0 1 1,0 0 0,0 0 0,0 0-1,0 0 1,0 0 0,0 0-1,0 0 1,0 0 0,0 1 0,0-1-1,0 0 1,0 0 0,0 1 0,-1-1-1,1 1 1,0-1 0,0 1 0,0-1-1,0 1 1,-1-1 0,1 1 0,0 0-1,-1 0 1,1-1 0,0 1-1,-1 0 1,1 0 0,-1 0 0,1-1-1,-1 1 1,0 0 0,1 0 0,-1 0-1,0 0 1,1 0 9,2 9 34,1 0 1,-2 0-1,1 0 0,-1 5-34,2 3 20,-1-6 4,-2-5-16,1 1 1,1 0-1,-1-1 1,1 0 0,2 3-9,-4-9 7,-1 1 0,1 0 0,1-1 0,-1 1 0,0-1 0,0 0 0,0 1 0,1-1 0,-1 0 0,1 0 0,-1 0 0,1 0 0,-1 0 0,1 0 0,0 0 1,-1 0-1,1-1 0,0 1 0,0-1 0,-1 1 0,1-1 0,0 0 0,0 0 0,1 1-7,12-1 68,0 0 1,0 0-1,0-2 1,0 0-1,-1 0 1,1-1-1,-1-1 0,0-1 1,0 0-1,6-3-68,83-51 130,-60 33-3134,41-18 3004,-78 41-2278,-5-1-2347</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39.765"/>
    </inkml:context>
    <inkml:brush xml:id="br0">
      <inkml:brushProperty name="width" value="0.05" units="cm"/>
      <inkml:brushProperty name="height" value="0.05" units="cm"/>
    </inkml:brush>
  </inkml:definitions>
  <inkml:trace contextRef="#ctx0" brushRef="#br0">0 228 1096,'0'0'644,"0"0"38,0 0 199,0 0 20,0 0-8,0 0-27,0-21 2260,0 16 3428,45 14-5456,-37-7-1044,1 0 1,0 0-1,0-1 1,-1 0-1,1 0 1,6-1-55,7 0 203,-18 1-170,1-1-1,0 1 1,-1-1-1,1 0 1,0-1-1,0 1 1,-1-1-1,1 0 1,-1 0-1,1-1 1,-1 1-1,1-1 1,-1 0 0,0 0-1,0 0 1,0-1-1,0 1 1,0-1-1,3-3-32,38-46 383,-1 1-322,-31 35 29,-12 13-90,1 1 0,-1 0 0,1-1-1,0 1 1,0 0 0,0 0 0,0 0 0,0 0 0,0 1-1,0-1 1,1 0 0,-2-1 73,1 0-1,-2 0 1,1 0 0,0 0-1,0 0 1,-1 0-1,0 0 1,1-1-73,-1 3 34,0 0-31,0 1-1,0-1 1,0 0 0,0 1-1,0-1 1,0 0-1,0 0 1,0 1 0,-1-1-1,1 0 1,0 1 0,0-1-1,-1 0 1,1 1-1,0-1 1,-1 0 0,1 1-1,0-1 1,-1 1-1,1-1 1,-1 0 0,1 1-1,-1-1 1,1 1 0,-1 0-1,0-1 1,1 1-3,-24-3 85,17 3-81,-153 0-5274,165 12 1532,6-3 816</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6.725"/>
    </inkml:context>
    <inkml:brush xml:id="br0">
      <inkml:brushProperty name="width" value="0.05" units="cm"/>
      <inkml:brushProperty name="height" value="0.05" units="cm"/>
    </inkml:brush>
  </inkml:definitions>
  <inkml:trace contextRef="#ctx0" brushRef="#br0">0 11 992,'0'0'955,"0"0"-269,0 0-144,0 0 18,0 0-77,3-2-112,10-4-55,-10 4-83,-3 2-69,0 0 22,0 0 66,23 11 7855,-25 36-6651,0-30-1345,2-1 0,0 0 0,0 1 0,2-1 0,0 3-111,-1-18-10,0 0 0,0 0 0,0-1 0,0 1 1,0 0-1,0-1 0,0 1 0,0 0 0,1-1 0,-1 1 0,0-1 0,0 0 0,0 1 0,1-1 0,-1 0 1,0 0-1,0 0 0,1 1 0,-1-2 0,0 1 0,0 0 0,1 0 0,-1 0 0,0 0 10,34-7-187,-31 5 121,-1-1 0,0 1 1,1-1-1,-1 0 0,0 0 0,-1 0 1,1-1-1,0 1 0,-1-1 1,0 1-1,0-1 0,0 0 1,0 0-1,0 0 0,-1 0 0,0 0 1,0 0-1,0 0 0,0-3 66,-1 6-21,-1 1 20,1 0 1,-1 0-1,0 0 1,0 0-1,0 0 1,0 0-1,0 0 1,1 0-1,-1 1 1,0-1-1,0 0 0,0 1 1,1-1-1,-1 0 1,0 1-1,0-1 1,1 1-1,-1-1 1,0 1-1,1-1 0,-1 1 1,1 0-1,-1-1 1,0 1 0,-13 15-8,14-16 8,-5 6-67,1 0 0,-1-1 1,1 2-1,0-1 0,1 0 1,0 1-1,0-1 0,0 1 1,1 0-1,0 0 0,0 0 1,0 4 66,2-11-1785,0 0-1770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7.513"/>
    </inkml:context>
    <inkml:brush xml:id="br0">
      <inkml:brushProperty name="width" value="0.05" units="cm"/>
      <inkml:brushProperty name="height" value="0.05" units="cm"/>
    </inkml:brush>
  </inkml:definitions>
  <inkml:trace contextRef="#ctx0" brushRef="#br0">25 7 312,'0'0'2590,"0"0"-946,0 0-499,0 0-87,0 0-123,0 0-187,-5 12-1,-12 39-93,16-51-609,1 1-1,0-1 1,0 1 0,0-1 0,-1 1-1,1-1 1,0 1 0,0-1 0,0 1 0,0-1-1,0 1 1,0-1 0,0 1 0,0-1 0,0 1-1,0-1 1,0 1 0,0-1 0,1 1-1,-1-1 1,0 0 0,0 1 0,0-1 0,1 1-1,-1-1 1,0 1 0,1-1 0,-1 0 0,0 1-1,1-1 1,-1 0 0,0 1 0,1-1-1,-1 0 1,1 1 0,-1-1 0,1 0 0,-1 0-1,0 0 1,1 1 0,-1-1 0,1 0 0,-1 0-1,1 0 1,-1 0 0,1 0 0,-1 0-1,1 0 1,-1 0 0,1 0 0,-1 0 0,1 0-1,-1 0 1,1 0 0,-1-1 0,1 1 0,-1 0-1,1 0-44,24-8 121,-23 5-98,0 0-1,0 0 1,0 0 0,0 0 0,0 0 0,-1 0 0,1-1 0,-1 1 0,0-1-1,0 1 1,0-1 0,0 1 0,-1-1 0,0 1 0,1-1 0,-1 1-1,-1-1 1,1 0 0,-1 0-23,1-5 95,0 8-40,-2 2-42,1-1 1,-1 1 0,0 0-1,0-1 1,1 1 0,-1 0-1,0 0 1,1 0 0,-1 0-1,1 1 1,-1-1 0,1 0-1,0 1 1,-1-1 0,1 1-1,0-1 1,0 1 0,0-1-1,0 1 1,0 0 0,0 0-1,1-1 1,-1 1 0,1 0-1,-1 0 1,1 0-14,-12 51 145,8 45 297,4-82-397,0-15-47,0-1 1,1 1-1,-1-1 1,0 1 0,0-1-1,0 0 1,0 1-1,1-1 1,-1 1-1,0-1 1,0 0 0,1 1-1,-1-1 1,0 0-1,1 1 1,-1-1 0,0 0-1,1 0 1,-1 1-1,1-1 1,-1 0-1,0 0 1,1 0 0,-1 1-1,1-1 1,-1 0-1,0 0 1,1 0-1,-1 0 1,1 0 0,-1 0-1,1 0 1,-1 0-1,1 0 1,-1 0 0,0 0-1,1 0 1,-1 0-1,1-1 2,0 1-19,1 0 0,-1 0-1,0 0 1,1-1-1,-1 1 1,0-1 0,0 1-1,0-1 1,1 1 0,-1-1-1,0 0 1,0 0-1,0 0 1,0 1 0,0-1-1,0-1 20,3-6-625,0 0 0,0-1 0,-1 1 0,-1-1 0,1 0 0,-1 0 0,-1 0 0,0 0 0,0-3 625,-1 11-99,2-27-7301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08.100"/>
    </inkml:context>
    <inkml:brush xml:id="br0">
      <inkml:brushProperty name="width" value="0.05" units="cm"/>
      <inkml:brushProperty name="height" value="0.05" units="cm"/>
    </inkml:brush>
  </inkml:definitions>
  <inkml:trace contextRef="#ctx0" brushRef="#br0">2 23 5801,'0'0'2117,"0"0"-570,0 0-464,0 0-291,0 0-185,0 0-119,0 0-132,0 14 151,0-2-326,-1-4-62,1 0 1,0 0-1,0 0 0,1 0 0,0-1 0,1 1 0,0 0 0,0 0 0,0-1 0,4 7-119,-5-13 5,0-1 0,0 1 0,0 0 0,0-1 0,0 1 0,0-1 0,0 0 0,0 1 0,0-1 0,0 0 0,1 0 0,-1 1 0,0-1 0,0 0 0,0 0 0,0 0 0,1-1 0,-1 1 0,0 0 0,0 0 0,0-1 1,0 1-1,0 0 0,0-1 0,0 1 0,0-1 0,0 1 0,0-1 0,0 0 0,0 1 0,0-2-5,5-6 35,-2-1 1,0 0-1,0 0 0,0 0 1,-1 0-1,0-1 1,-1 1-1,0-1 0,-1 0 1,0 0-1,0 1 1,-1-1-1,-1-8-35,-11 21 285,7 1-275,1 1 0,0 0 0,0 0-1,0 0 1,0 0 0,1 0 0,0 1-1,0 0 1,0 0 0,1-1 0,0 2-1,0-1 1,1 0 0,-1 1-10,-2 12 37,1 0 0,1 0 0,1 0-1,1 4-36,0-23 2,0 1 0,1-1-1,-1 0 1,0 1-1,0-1 1,1 0-1,-1 1 1,1-1 0,-1 0-1,0 1 1,1-1-1,-1 0 1,0 0-1,1 0 1,-1 1 0,1-1-1,-1 0 1,1 0-1,-1 0 1,1 0-1,-1 0 1,0 0 0,1 0-1,-1 0 1,1 0-1,-1 0 1,1 0-1,-1 0 1,1 0 0,-1 0-1,1 0 1,-1 0-1,1 0 1,-1-1-1,0 1 1,1 0-2,0 0 3,3-2-49,0 0 0,0 0 0,-1 0-1,1 0 1,0-1 0,-1 1 0,1-1-1,-1 0 1,0 0 0,0 0 0,0-1 0,0 1-1,-1-1 1,0 1 0,1-1 0,0-2 46,2-4-1048,0 1 0,0-1 0,-1-1 0,0 1 0,-1 0 1,1-2 1047,-3-3-6520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17.514"/>
    </inkml:context>
    <inkml:brush xml:id="br0">
      <inkml:brushProperty name="width" value="0.05" units="cm"/>
      <inkml:brushProperty name="height" value="0.05" units="cm"/>
    </inkml:brush>
  </inkml:definitions>
  <inkml:trace contextRef="#ctx0" brushRef="#br0">302 265 4033,'0'0'1707,"0"0"-522,0 0-378,0 0-271,0 0-57,0 0 63,-8 1-1,-109 5 2192,113-6-2703,0 1 1,0 0 0,-1 0 0,1 0-1,0 0 1,0 1 0,0 0-1,0 0 1,1 0 0,-1 0 0,0 0-1,1 1 1,-1-1 0,1 1-1,-1 2-30,-11 9 135,1 1 0,-9 13-135,14-16 126,6-8-78,-30 39 306,31-40-326,0 1-1,0-1 0,0 1 1,0 0-1,0 0 0,1 0 0,0 0 1,0 0-1,0 0 0,0 0 1,1 1-28,0-5-18,7 1 5,1 0 1,-1 0-1,1 1 0,-1 0 0,6 2 13,23 6 4,-12-7 32,-12-2-34,1 1 0,-1 0-1,1 1 1,-1 0 0,7 3-2,-16-5 12,0 0 1,-1 0-1,0 1 0,1-1 1,-1 1-1,0-1 0,1 1 1,-1 0-1,0 0 0,0 0 1,-1 0-1,1 0 0,0 0 1,-1 0-1,1 1 0,-1-1 1,0 0-1,0 1 0,1 0 1,-2-1-1,1 1 0,0-1 0,-1 1 1,1 0-1,-1 0 0,0-1 1,1 3-13,-1-1 84,0 0 0,0 0-1,0 0 1,-1 0 0,1 0 0,-1 0 0,0 0 0,0 0 0,0 0 0,-1 0 0,0 0 0,1-1 0,-1 1 0,-1 1-84,-2-1 12,1 0 1,0 0-1,-1 0 1,1-1-1,-1 0 1,0 0-1,0 0 1,0-1-1,-1 1 1,1-1-13,-11 5-132,-1-1 1,1 0-1,-1-1 0,0-1 1,-1 0-1,1-1 0,0-1 0,-3-1 132,20-1-269,0 0-186,0 0-177,15 0-1079,-5 0 1042,0-1-1,-1 0 1,1 0-1,0-1 1,1-1 669,16-6-3885</inkml:trace>
  <inkml:trace contextRef="#ctx0" brushRef="#br0" timeOffset="331.76">544 435 7986,'0'0'2152,"0"0"-788,0 0-430,0 0-222,0 0-109,0 0-84,0 17-123,0 135 259,-4-77-499,4-75-414,0 0-318,0-8-171,0-80-2424,0 35-905</inkml:trace>
  <inkml:trace contextRef="#ctx0" brushRef="#br0" timeOffset="679.17">574 173 9458,'0'0'1832,"0"0"-927,0 0 111,0 0 48,0 0-376,0 0-480,0 0-208,15-17-360,-3 4-880,-1-1-737,-3 1-2495</inkml:trace>
  <inkml:trace contextRef="#ctx0" brushRef="#br0" timeOffset="1039.469">706 533 5337,'0'0'2678,"0"0"-895,0 0-447,0 0-214,0 0-279,0 0-262,0 18-146,-1 5-320,0 7 193,1 0 0,3 28-308,-3-57 3,0 0 0,0 0 0,0-1 0,0 1 0,1 0 0,-1 0 0,0 0 0,0 0 0,1-1 1,-1 1-1,1 0 0,-1 0 0,1 0 0,-1-1 0,1 1 0,-1 0 0,1-1 0,-1 1 0,1 0-3,11-2 41,7-18-4,10-23-54,25-25 17,-43 54-25,1 0 1,0 1-1,1 1 1,0 0-1,1 1 1,15-9 24,-28 18-5,1 0-1,0 0 1,-1 0 0,1 0 0,0 1 0,0-1 0,0 1-1,0-1 1,0 1 0,0-1 0,0 1 0,0 0 0,0 0-1,0 0 1,0 0 0,0 0 0,1 1 5,-2-1 13,1 1 0,-1 0 0,0-1 0,0 1 1,0 0-1,0 0 0,0 0 0,0-1 0,-1 1 0,1 0 0,0 0 0,0 0 0,-1 0 1,1 1-1,0-1 0,-1 0 0,1 0 0,-1 0 0,1 0 0,-1 2-13,2 7 139,-1 1-1,0-1 0,0 1 1,-1-1-1,-1 1 0,0 2-138,0 12 179,1 126-2224,1-147-32,5-3-1848</inkml:trace>
  <inkml:trace contextRef="#ctx0" brushRef="#br0" timeOffset="1873.215">1586 0 1136,'0'0'4274,"0"0"-2024,0 0-733,0 0-309,0 0-215,0 0-147,-12 12-121,-1 1-516,-3 3 133,0 0 0,1 0 1,1 2-1,-2 4-342,-5 13 189,2 1-1,2 1 1,1 0 0,2 1-1,2 1 1,1 0 0,2 1-1,2 0 1,1 0 0,3 0-1,1 1 1,1-1 0,4 10-189,-3-44-1,2 0 1,-1 0 0,1 0-1,-1 0 1,2 0 0,-1 0 0,1 0-1,0 0 1,0-1 0,0 0-1,1 1 1,0-1 0,0-1-1,0 1 1,0 0 0,1-1 0,0 0-1,0 0 1,0-1 0,0 1-1,4 0 1,-2 1-4,1-1-1,-1-1 1,1 1-1,0-2 1,1 1-1,-1-1 1,0 0 0,1 0-1,-1-1 1,1 0-1,-1-1 1,1 0-1,-1 0 1,1-1-1,5-1 5,-8 0-2,-1-1 0,1 1 0,-1-1 1,0 0-1,0 0 0,0-1 0,0 1 0,-1-1 0,1 0 0,-1 0 0,0-1 0,0 1 0,-1-1 0,3-4 2,2-3-31,-1 1 0,0-1 1,-1-1-1,0 1 0,3-13 31,-7 17 7,0-1 0,-1 0 0,0 0 1,-1 0-1,1 0 0,-2-2-7,1-2 93,-1 12-91,1 1 1,-1-1-1,1 1 0,-1-1 1,0 1-1,1-1 0,-1 1 1,0-1-1,1 1 0,-1 0 1,0 0-1,1-1 0,-1 1 1,0 0-1,0 0 1,1 0-1,-1 0 0,0 0 1,0 0-1,1 0 0,-1 0 1,0 0-1,0 0-2,-26 0 23,22 1-21,-5-2-38,0 2 0,0-1 1,0 2-1,0-1 1,0 1-1,0 1 0,0 0 1,-5 2 35,12-3-13,0-1 1,0 1-1,0-1 1,0 1 0,1 0-1,-1 0 1,0 1-1,1-1 1,-1 0-1,1 1 1,0 0-1,0-1 1,0 1-1,0 0 1,1 0-1,-1 0 1,1 0-1,-1 0 1,1 1-1,0-1 1,0 0 0,1 1-1,-1-1 1,1 0-1,-1 1 1,1-1-1,0 1 13,0 4-30,0-1 0,1 1 0,0 0 0,0 0 0,2 5 30,9 9-1539,-11-21 1115,1 1-1,-1-1 1,1 0 0,0 0-1,-1 0 1,1 0 0,0 0-1,0 0 1,0 0-1,-1 0 1,1-1 0,2 1 424,3 0-6320</inkml:trace>
  <inkml:trace contextRef="#ctx0" brushRef="#br0" timeOffset="2435.607">1944 302 5945,'0'0'1558,"0"0"-383,0 0-75,0 0-100,0 0-96,0 0-43,-10 30 0,-33 93-51,40-116-693,0 1 1,1-1-1,0 1 1,1 0-1,-1 0 1,2 0-1,-1 0 1,1 0-1,0 0 1,1 6-118,1 13 257,-2-18-233,1-1 0,-1 1 1,2-1-1,-1 1 0,1-1 0,0 0 1,1 0-1,2 6-24,-3-11 0,-1 0 1,1 0 0,-1 0 0,1 0-1,0 0 1,0-1 0,0 1-1,0-1 1,1 0 0,-1 1 0,1-1-1,0 0 1,-1 0 0,1-1-1,0 1 1,0-1 0,0 1-1,0-1 1,0 0 0,0 0 0,0 0-1,1 0 1,-1-1 0,1 1-1,2-1 2,1 1 0,-1-1 0,1 0 0,-1-1 0,1 1 0,-1-1 0,0-1 0,0 1-1,1-1 1,-1 0 0,0 0 0,2-2-2,-1-1 11,0 1 1,0-2-1,0 1 0,0-1 0,-1 0 0,0 0 0,-1-1 0,6-6-11,0-2 0,0-1 1,-1 0-1,-1 0 1,0-1-1,-1-1 1,-1 1-1,0-1 1,-2 0-1,0 0 1,-1-1-1,-1 0 0,0 0 1,-2 1-1,0-16 0,0 9 42,-1 10-19,1 0 0,-2-1-1,0 1 1,-1 0 0,-1-5-23,2 17 9,1 0 0,-1 0-1,0 0 1,0 0 0,-1 0 0,1 0 0,-1 0 0,1 0 0,-1 1 0,0-1 0,0 0 0,0 1 0,0 0 0,0-1-1,-1 1 1,1 0 0,-1 0 0,1 1 0,-1-1 0,0 0 0,0 1 0,0 0 0,0-1 0,0 1 0,0 0 0,0 1 0,-1-1-9,-3-1 1,1 1 0,-1 0 0,1 0 0,-1 1 0,1 0 1,-1 0-1,0 0 0,1 1 0,-1 0 0,1 0 1,0 1-1,-1 0 0,1 0 0,0 0 0,0 1 0,0 0 1,0 0-1,1 0 0,-1 1 0,1 0 0,0 0 1,0 0-1,0 1 0,1 0 0,0 0 0,-1 0 1,-1 3-2,-1 3-220,0-1 0,1 1 1,0 1-1,1-1 1,0 1-1,0 3 220,2-3-929,0-1 0,1 0-1,0 0 1,1 3 929,0 5-5840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12.821"/>
    </inkml:context>
    <inkml:brush xml:id="br0">
      <inkml:brushProperty name="width" value="0.05" units="cm"/>
      <inkml:brushProperty name="height" value="0.05" units="cm"/>
    </inkml:brush>
  </inkml:definitions>
  <inkml:trace contextRef="#ctx0" brushRef="#br0">208 79 1304,'0'0'1634,"0"0"-582,0 0-346,0 0-240,0 0-163,0 0-12,0-4 68,3-22 1106,-3 25-1086,0 1-71,0 0 40,0 0 95,0 0-3,0 0-112,0 0-91,0 0-27,0 0 3,0 0 57,0 0 38,0 0-58,0 0-124,0 0-84,0 0 54,0 0 47,0 0-3,0 8 86,-3 67 315,-3-1 1,-4-1 0,-16 64-542,-3-29 978,-5 3-978,-8 27 219,12 31-141,28-161-83,1 0 0,1 0-1,-1 0 1,1 1-1,0-1 1,2 6 5,-1 13 148,0 3 86,0-18-148,0-1 0,-1 1 0,-1-1 0,0 0 0,0 1 0,-1-1 0,-3 7-86,4-26-1679,-10-5-3838,0 7-809</inkml:trace>
  <inkml:trace contextRef="#ctx0" brushRef="#br0" timeOffset="823.612">544 575 1376,'0'0'2107,"0"0"-869,0 0-541,0 0-175,0 0-9,0 0 136,0-6 23,-1 2-461,0 2-125,1 1 0,0-1-1,-1 0 1,1 0-1,0 1 1,0-1-1,0 0 1,0 0-1,1 0 1,-1 1 0,0-1-1,1 0 1,-1 0-1,1 0-85,-1 2 59,0 0-1,0 0 0,0 0 1,0 0-1,0 0 0,0 1 0,0-1 1,0 0-1,0 0 0,0 0 1,0 0-1,0 1 0,0-1 1,0 0-1,0 0 0,0 0 1,0 0-1,1 0 0,-1 1 1,0-1-1,0 0 0,0 0 0,0 0 1,0 0-1,0 0 0,0 0 1,1 1-1,-1-1 0,0 0 1,0 0-1,0 0 0,0 0 1,0 0-1,1 0 0,-1 0 1,0 0-1,0 0 0,0 0 0,0 0 1,0 0-1,1 0 0,-1 0 1,0 0-1,0 0 0,0 0 1,0 0-1,1 0 0,-1 0 1,0 0-1,0 0 0,0 0 1,0 0-1,0 0 0,1 0 0,-1 0 1,0 0-1,0-1 0,0 1 1,0 0-1,0 0 0,0 0 1,1 0-59,2 30 999,-2 47-1261,-1-68 572,-2 19-185,-2 0-1,-1 0 1,-1 0 0,-1-1 0,-1 0 0,-9 19-125,17-45-544,-3 5 1429,0-5-7543,-6-1 1829</inkml:trace>
  <inkml:trace contextRef="#ctx0" brushRef="#br0" timeOffset="1287.32">415 408 3425,'0'0'2107,"0"0"-584,0 0-347,0 0-117,0 0-128,0 0-118,0 0-51,0 0-27,17 0 398,78-6 999,79 5-2132,-84 2 47,-78-1-49,0 1-1,-1 1 0,0 0 0,3 2 3,-6-3-17,-3 3-674,-6 1-5592,-5-4 1675</inkml:trace>
  <inkml:trace contextRef="#ctx0" brushRef="#br0" timeOffset="1804.062">842 802 3545,'0'0'1508,"0"0"-222,0 0-23,0 0-164,0 0-275,0 0-196,0 0-141,0 0-69,0 0-22,0 0-43,0 0 20,0 0 72,0 6 249,-2 37 438,-6 29-1132,3-28 268,1 32-268,4-75-144,0-1-188,0 0-105,9-17-602,-2 8 623,18-49-4704,-17 33-1239</inkml:trace>
  <inkml:trace contextRef="#ctx0" brushRef="#br0" timeOffset="2643.531">513 184 1720,'0'0'2402,"0"0"-777,0 0-197,0 0-249,0 0-118,0 0-238,9-10 3429,41 9-3538,-22 0-578,-1 1 1,1 1-1,-1 1 1,16 4-137,8 3 77,0-2 0,0-2 0,1-2 0,14-3-77,-65 0 41,-1 0 13,0 0 16,0 0-4,0 0 15,0 0 3,-3-12 10,-1 7-97,0-1 0,-1 1 0,0 0 0,0 0 0,0 0 0,0 1 1,-1-1-1,0 1 0,0 1 3,-57-33-40,56 33-12,0-1 0,0 2-1,0-1 1,0 1 0,0 0-1,-1 0 1,1 1 0,-1 0-1,-6 0 53,13 1-22,1-5-40,0 3-6266,0 2 2178</inkml:trace>
  <inkml:trace contextRef="#ctx0" brushRef="#br0" timeOffset="3576.667">1412 1 4609,'0'0'1900,"0"0"-409,0 0-280,0 0-165,0 0-166,0 0-76,0 0-56,0 0-138,0 0-186,0 0-169,0 0-78,0 0-34,0 0 13,0 0-14,0 0-6,0 0-30,0 0-31,0 0-25,0 0-27,0 0 21,0 0 17,0 0 33,0 7 399,0 40-272,-6 344 878,-1-262-317,-6-1 1,-7 5-783,11-76-15,2 0 1,3 0 0,2 3 14,2-60-123,0 0-39,0 0-46,0 0-14,0 0-9,0 0-66,0 0-83,0 0-49,0 0 15,0 0-41,0 0-173,0 0-323,0 0-532,0-2-1460,0-9-2658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48.476"/>
    </inkml:context>
    <inkml:brush xml:id="br0">
      <inkml:brushProperty name="width" value="0.05" units="cm"/>
      <inkml:brushProperty name="height" value="0.05" units="cm"/>
    </inkml:brush>
  </inkml:definitions>
  <inkml:trace contextRef="#ctx0" brushRef="#br0">479 528 3113,'0'0'1239,"0"0"-273,0 0-108,0 0 8,0 0 80,0 0-31,0 0-8,0 0 39,0 0-102,0 0-161,0 0-177,0 0-126,0 0-59,0 0-8,0 0 38,0 0 41,0 0 32,-4 4 267,-32 55-244,22-35-210,0-1 0,-2 0 0,0-1 0,-2-1 0,0 0 0,-13 9-237,20-23 203,0-1-1,-1 0 0,1-1 1,-1-1-1,-1 0 0,1 0 1,0-1-1,-1-1 0,0 0 1,-4 0-203,-41 9-23,55-11 51,1 1 1,-1-1-1,0 1 0,1-1 1,-1 0-1,0 0 0,0 0 1,1 0-1,-1-1 0,0 1 1,1-1-1,-1 0 0,0 1 1,1-1-1,-1 0 0,1-1 1,-1 1-1,1 0 0,0-1 1,-1 1-1,1-1 0,0 0 1,0 0-1,-1-1-28,-4-5-13,1-1 0,0 1 1,0-1-1,1 0 0,-4-10 13,6 12-38,1 1-1,0-2 1,0 1-1,0 0 1,1 0-1,0 0 1,0-1 0,1 1-1,0-1 1,1-2 38,-1-3-93,0 12 80,1-1 0,-1 1 1,1-1-1,-1 1 0,1-1 1,0 1-1,-1 0 0,1-1 1,0 1-1,0 0 1,0 0-1,0 0 0,0-1 1,0 1-1,0 0 0,1 1 1,-1-1-1,0 0 0,0 0 1,1 0-1,-1 1 0,1-1 1,-1 1-1,0-1 1,1 1-1,-1-1 0,1 1 1,-1 0-1,1 0 0,1 0 13,52-4-306,-52 4 289,20 0-13,-11-1 22,0 1 0,0 0 1,1 1-1,-2 1 0,8 1 8,-14-1-10,0 0 0,0 0 1,0 0-1,-1 1 0,1-1 0,-1 1 1,1 0-1,-1 1 0,0-1 0,0 1 1,0 0-1,-1-1 0,1 2 0,0 1 10,12 18 2,-1 0-1,-2 1 1,0 1-1,7 24-1,-7-17 22,2-1 0,18 29-22,-28-54-10,0-1 0,0 1 1,1-1-1,0 0 1,0-1-1,0 0 0,1 0 1,0 0-1,3 2 10,-9-7-71,0 1 0,-1-1 0,1 1 0,-1 0 0,1-1 0,-1 1 0,0 0 0,1 0 0,-1-1 0,0 1 0,1 0 0,-1 0 0,0-1 0,0 1 0,0 0 0,0 0 0,0 0 0,0-1 0,0 1 0,0 0 0,0 0 0,0 0 0,0-1 0,0 1 0,-1 0 0,1 0 0,0-1 0,-1 1 71,-9 20-3855,-5-8-792</inkml:trace>
  <inkml:trace contextRef="#ctx0" brushRef="#br0" timeOffset="616.06">797 597 1824,'0'0'4439,"0"0"-2222,0 0-822,0 0-214,0 0-278,0 0-157,19-3 988,73-13 423,27-10-2157,67-12 220,-186 38-327,0 0 0,1 0 0,-1 0 0,1 0 0,-1-1 0,0 1 1,1 0-1,-1 0 0,0 0 0,1 0 0,-1 0 0,0-1 0,1 1 1,-1 0-1,0 0 0,1-1 0,-1 1 0,0 0 0,0 0 0,1-1 0,-1 1 1,0 0-1,0-1 0,1 1 0,-1 0 0,0-1 0,0 1 0,0 0 1,0-1-1,0 1 0,0-1 0,0 1 0,0 0 0,0-1 0,0 1 1,0 0-1,0-1 0,0 1 0,0-1 0,0 1 0,0 0 0,0-1 1,0 1-1,0 0 0,0-1 0,-1 1 0,1-1 0,0 1 0,0 0 0,0 0 1,-1-1-1,1 1 0,0 0 0,0-1 107,-8-7-4420</inkml:trace>
  <inkml:trace contextRef="#ctx0" brushRef="#br0" timeOffset="5541.713">755 724 1168,'0'0'1649,"0"0"-538,0 0-379,0 0-147,0 0 119,0 0 194,2 0 7345,3-1-4269,26-7-3951,11-1 133,3 0-84,0-2 1,-1-2-1,37-17-72,-66 23-21,0 1 0,0 1 0,1 0-1,0 1 1,0 0 0,0 1 0,0 1 0,9 1 21,-24 1-82,30-4-2371,-31-10-1226,-2 6 1044</inkml:trace>
  <inkml:trace contextRef="#ctx0" brushRef="#br0" timeOffset="7538.68">697 334 360,'0'0'2573,"0"0"-850,0 0-506,0 0-297,0 0-202,0 0-26,1-1-1002,6-13 8211,30-41-6864,68-99-624,-101 148-444,0 1 1,1 0 0,0-1 0,0 2-1,0-1 1,0 0 30,-4 5-12,0-1 0,0 0 0,0 1 0,0-1 0,0 1 0,-1-1 0,1 1 0,0-1 0,0 1 0,1-1 0,-1 1 0,0 0 0,0 0 0,0 0 0,0-1 0,0 1 0,0 0 0,0 0 0,0 1 0,0-1 0,0 0 0,0 0 0,0 0 0,0 1 0,0-1 0,0 1 0,0-1 0,0 0 0,0 1 0,0 0 0,0-1 0,0 1 0,0 0 0,0-1 0,-1 1 0,1 0 0,0 0 0,-1 0 0,1-1 0,0 2 12,16 26 57,-15-23-42,1 0 0,0 0 0,0 0 0,0 0 0,1-1 0,0 1 0,-1-1 0,2 0 0,-1 0 0,0 0 0,5 2-15,-3-2 52,1 0 1,-1-1 0,1 0 0,0 0-1,0 0 1,4 0-53,-8-3 22,0 1-1,-1-1 1,1 0-1,0 1 1,-1-1 0,1-1-1,0 1 1,-1 0-1,1-1 1,0 1 0,-1-1-1,1 0 1,-1 0-1,1 0 1,-1 0-1,1 0 1,-1-1 0,0 1-1,1-1 1,0 0-22,9-10 56,-2 1 1,1-1-1,-1-1 0,-1 1 1,0-2-1,0-1-56,-1 0-71,2 1 0,0 0 1,1 1-1,0 0 0,3-3 71,-13 16-146,-1 0 1,0 0-1,0 0 1,0 0 0,0 0-1,1 0 1,-1 0-1,0 0 1,0 0 0,0 0-1,0 1 1,0-1-1,1 0 1,-1 0-1,0 0 1,0 0 0,0 0-1,0 0 1,0 0-1,1 0 1,-1 1 0,0-1-1,0 0 1,0 0-1,0 0 1,0 0-1,0 0 1,0 0 0,0 1-1,0-1 1,0 0-1,1 0 1,-1 0 0,0 0-1,0 1 1,0-1-1,0 0 1,0 0-1,0 0 1,0 0 0,0 1-1,0-1 1,0 0-1,0 0 1,-1 0 0,1 0-1,0 1 1,0-1-1,0 0 1,0 0-1,0 0 1,0 0 0,0 0-1,0 1 1,0-1 145,0 0-92,0 4-8610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23.543"/>
    </inkml:context>
    <inkml:brush xml:id="br0">
      <inkml:brushProperty name="width" value="0.05" units="cm"/>
      <inkml:brushProperty name="height" value="0.05" units="cm"/>
    </inkml:brush>
  </inkml:definitions>
  <inkml:trace contextRef="#ctx0" brushRef="#br0">129 88 904,'0'0'300,"0"0"-138,0 0 27,0 0 187,0 0 87,0 0 38,0-6 105,0-61 5409,0 52-1902,0 52-4038,1 39 568,0-10-256,-2-1 0,-3 0 1,-7 32-388,10-87-10,1-9-92,0-1-114,0 0-51,0 0 5,0 0 50,0 0-97,0 0-239,0 0-342,0 0-413,0 0-822,-1 1-1643,-6 1-1193</inkml:trace>
  <inkml:trace contextRef="#ctx0" brushRef="#br0" timeOffset="433.363">1 261 4321,'0'0'1846,"0"0"-531,0 0-299,0 0-120,0 0-93,0 0-64,0-1-658,0 1 0,0-1 0,0 1 0,0-1 1,0 1-1,1-1 0,-1 1 0,0-1 0,0 1 1,1-1-1,-1 1 0,0-1 0,1 1 0,-1-1 1,0 1-1,1 0 0,-1-1 0,1 1 0,-1 0 0,1-1 1,-1 1-1,1 0 0,-1 0 0,1-1 0,0 1-81,78-13 1569,-15 2-1342,0 3-1,54 0-226,-112 8 121,-2 0-797,-1 0-7992,-3 0 2904</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25.278"/>
    </inkml:context>
    <inkml:brush xml:id="br0">
      <inkml:brushProperty name="width" value="0.05" units="cm"/>
      <inkml:brushProperty name="height" value="0.05" units="cm"/>
    </inkml:brush>
  </inkml:definitions>
  <inkml:trace contextRef="#ctx0" brushRef="#br0">103 167 368,'0'0'2393,"0"0"-1000,0 0-537,0 0-163,0 0 3,0 0 140,0-34 1702,0-26-1233,0 59-985,0 1-64,0 0-75,0 0 44,0 0-12,-2 19-111,-27 128 867,7 1 1,4 24-970,2-27 585,6-15 542,8 125-1127,3-137 205,-1-117-230,0-1-103,0 0-72,0 0-9,0 0-29,0 0-42,0 0-97,0 0-85,0 0-76,0 0-103,0 0-69,0 0-208,0 0-632,-1-2-1470,-2-3-1827</inkml:trace>
  <inkml:trace contextRef="#ctx0" brushRef="#br0" timeOffset="616.646">503 598 4337,'0'0'2400,"0"0"-925,0 0-532,0 0-407,0 0-345,0 0-158,0-6 2,4-22 108,-1 143 3708,-3 72-3105,-2-173-242,1-7-1675,1 0-5068,0-7 3560</inkml:trace>
  <inkml:trace contextRef="#ctx0" brushRef="#br0" timeOffset="1033.475">322 493 5193,'0'0'2590,"0"0"-1079,0 0-740,0 0-383,0 0-132,0 0-49,0 0 65,0 0 76,0 0 100,0 0 16,7-3-8,29-3-282,0 1 0,0 2 0,1 2 0,0 1 0,5 3-174,35-1-151,-51 2-142,-14 2-1051,-7 3-3288,-5-8-225</inkml:trace>
  <inkml:trace contextRef="#ctx0" brushRef="#br0" timeOffset="1634.809">658 928 5209,'0'0'2054,"0"0"-1075,0 0-419,0 0-33,0 0-14,0 0-151,12 0-44,133-3 401,-144 3-706,0 0 0,-1 0 0,1 0 0,0 1 0,-1-1 0,1 0-1,0 0 1,-1 1 0,1-1 0,-1 1 0,1-1 0,-1 0 0,1 1 0,-1-1 0,1 1 0,-1-1 0,1 1-1,-1 0 1,0-1 0,1 1 0,-1-1 0,0 1 0,0 0 0,1-1 0,-1 1 0,0 0 0,0-1 0,0 1-1,0 0 1,0-1 0,0 1 0,0 0 0,0 0-13,0 31 705,-1-19-398,1-8-260,-1 1 0,0-1 0,-1 0-1,1 0 1,-1 0 0,0 0 0,0 0 0,-1 0 0,1 0 0,-1-1 0,0 1 0,0-1 0,-2 2-47,-7 9 75,-1-1 1,-1 0-1,-2 1-75,49-11 47,2-2 113,208 20 12,-234-19-59,2 0-3774,-11-3-732</inkml:trace>
  <inkml:trace contextRef="#ctx0" brushRef="#br0" timeOffset="3045.546">457 306 1616,'0'0'735,"0"0"-167,0 0-2,0 0 159,0 0-30,0 0-79,-3 0 10,-61 7 5991,64-7-6544,0 0-25,0 0-14,0 0 44,0 0 18,0 0-26,0 0-41,0 0-9,0 0 43,0 0 46,0 0 45,0 0 67,0 0 34,0 0 19,0 0 21,0 0-27,0 0-77,0 0-67,0 0-72,0 0-60,27 0-115,-3 0 262,8-1-50,0 2-1,0 0 1,0 3-1,0 0 1,25 8-89,-10 3 93,1-3 0,1-2-1,44 4-92,5-1 527,-78-9-386,-15-3 255,-14-10-227,-7-7-253,1 0 0,1-1 0,-5-9 84,-11-13-374,26 36 855,0 0-2006,4 1-6979,0 2 5323</inkml:trace>
  <inkml:trace contextRef="#ctx0" brushRef="#br0" timeOffset="3955.265">1318 1 2761,'0'0'1393,"0"0"-167,0 0-110,0 0-88,0 0-44,0 0-55,-1 0-781,1 0 1,-1 0-1,1 0 0,-1 0 1,1 0-1,-1 0 1,1 1-1,-1-1 1,0 0-1,1 0 0,-1 1 1,1-1-1,0 0 1,-1 1-1,1-1 1,-1 1-1,1-1 1,-1 0-1,1 1 0,0-1 1,-1 1-1,1-1 1,0 1-149,7 306 3483,-4-183-3100,-2 205 494,-3-294-775,-2 0 0,-1 0 0,-2-1 0,-1 0-1,-5 9-101,-15 66 369,27-84-340,1-25-22,0 0-3,0 0-15,0 0-7,0 0-28,-1 25-180,-1-8-301,-3 24 1372,3-35-2942,1-21-3843,1-4 665</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33.801"/>
    </inkml:context>
    <inkml:brush xml:id="br0">
      <inkml:brushProperty name="width" value="0.05" units="cm"/>
      <inkml:brushProperty name="height" value="0.05" units="cm"/>
    </inkml:brush>
  </inkml:definitions>
  <inkml:trace contextRef="#ctx0" brushRef="#br0">167 402 672,'0'0'1664,"0"0"-370,0 0-159,0 0-12,0 0-39,0 0-45,0 0-746,0 0 1,0-1-1,0 1 0,0-1 1,0 1-1,0-1 0,0 1 1,0-1-1,0 1 0,0 0 1,0-1-1,0 1 0,0-1 1,0 1-1,-1-1 0,1 1 1,0 0-1,0-1 0,0 1 1,-1-1-1,1 1 0,0 0 1,0-1-294,-100 1 621,99 3-646,0-1-1,0 0 0,0 1 1,1-1-1,-1 1 0,1-1 1,0 1-1,0-1 0,0 1 1,0-1-1,0 1 0,0-1 1,1 2 25,-1 2 5,0 139-125,0-145-4,0 0-51,0 0-15,0 0 26,0 0 18,10 0 131,1 1 0,-1 0 0,1 1-1,-1 0 1,0 0 0,1 1 0,-1 1-1,-1-1 1,4 3 15,-12-4 34,0 0 1,0 0-1,0 0 1,-1 0-1,1 0 1,-1 1-1,1-1 0,-1 0 1,0 0-1,1 1 1,-1-1-1,-1 0 1,1 0-1,0 1 0,0-1 1,-1 2-35,0 1 74,2-2-66,-1 0-1,0 0 0,-1 0 0,1 0 0,0 0 0,-1 0 0,0-1 0,1 1 0,-1 0 0,0 0 0,0-1 0,-1 1 0,1 0 0,-1-1 0,1 1 0,-1-1 1,0 0-1,0 1 0,0-1 0,0 0 0,0 0 0,0 0 0,-1-1 0,1 1 0,-1 0 0,1-1 0,-1 0-7,-5 5 14,1 0 0,-1-1 0,0-1 1,-1 1-1,1-1 0,-1 0 0,0-1 0,0 0 0,0-1 0,0 0 0,0 0 0,-1-1 0,1 0 1,-1 0-15,9-1-18,1 0-39,0 0 32,0 0 9,0 0-34,0 0-34,0 0 1,0 0-27,0 0-34,0 0-62,0 0-186,0 0-272,0 0-412,8 0-4064,0 0-1012</inkml:trace>
  <inkml:trace contextRef="#ctx0" brushRef="#br0" timeOffset="685.79">499 545 4977,'0'0'2458,"0"0"-782,0 0-450,0 0-357,0 0-256,0 0-108,22-1 1047,-22-3-1558,0 0 0,0-1-1,0 1 1,0 0-1,1 0 1,-1 0 0,1 0-1,0-1 1,1 1-1,-1 0 1,1 1 0,-1-1-1,1 0 1,2-2 6,-4 6-40,0 0 24,0 0-1,0 0-37,0 0 18,0 14 214,-7 269 446,7-281-656,0-2-115,0 0-89,0 0-76,0 0-12,0 0 18,0 0 6,0 0-86,0 0-315,0 0-656,0-2-1397,0-3-1880</inkml:trace>
  <inkml:trace contextRef="#ctx0" brushRef="#br0" timeOffset="1049.207">521 107 5977,'0'0'2473,"0"0"-1041,0 0-432,0 0-424,0 0-167,0 0 119,0 0-240,0 0-160,0 0-80,0 0-48,0 7-48,0 0-328,0-1-200,0 5-241,0 12-447,0-2-688,0-4-1185</inkml:trace>
  <inkml:trace contextRef="#ctx0" brushRef="#br0" timeOffset="1668.338">820 562 4321,'0'0'2743,"0"0"-1236,0 0-801,0 0-441,0 0-154,0 0-3,0 12 44,0 213 1908,0-224-1940,0-1 19,0 0 61,0-2 157,-1-31-186,3 1 0,1 0-1,2-10-170,-3 33-9,0-1-1,0 1 1,1 0-1,0 0 1,0 0-1,1 1 1,0-1-1,1 1 1,0 0-1,0 0 1,1 1-1,0-1 0,6-4 10,-12 11-3,1 0 0,0 0 0,-1 1 0,1-1 0,0 1 0,0-1 0,0 0 0,0 1 0,0 0-1,0-1 1,0 1 0,-1 0 0,1-1 0,0 1 0,0 0 0,0 0 0,0 0 0,0 0 0,0 0-1,0 0 1,0 0 0,0 0 0,0 0 0,0 0 0,0 1 0,0-1 0,0 0 3,1 1 1,0 0 1,0 1 0,0-1 0,-1 0 0,1 1-1,0-1 1,-1 1 0,1 0 0,-1-1 0,0 1-1,0 0 1,1 1-2,2 5 9,0 0 0,-1 0-1,1 0 1,-2 0 0,3 9-9,-1 18-29,0 0 0,-3 0 0,-2 31 29,1-14-3061,0-52-889,0 0-1991</inkml:trace>
  <inkml:trace contextRef="#ctx0" brushRef="#br0" timeOffset="2295.896">1329 138 1480,'0'0'4839,"0"0"-2627,0 0-806,0 0-326,0 0-233,0 0-52,0 0-3,0 0-41,0 0-202,0 0-213,0 11-76,-1 12-194,-2-1-1,0 0 0,-2 0 0,-5 17-65,3-17 29,2 0-1,1 1 1,0-1-1,1 21-28,3-43-33,0 0-97,0 0-99,0 0-16,0 0 38,13 0 7,38 4 249,0 1 0,0 3 1,42 12-50,-88-19-61,-4-1 39,1 0 1,-1 0-1,0 0 1,0 0 0,0 0-1,1 1 1,-1-1 0,0 0-1,0 1 1,0-1 0,0 0-1,0 1 1,0-1 0,0 1-1,0 0 1,0-1 0,0 1-1,0 0 1,0 0 0,0-1-1,0 1 1,0 0 0,-1 0-1,1 0 1,0 0 0,-1 0-1,1 0 1,-1 0 0,1 0-1,-1 1 1,0-1 0,1 0-1,-1 1 22,-19 1-3747,4-2-85</inkml:trace>
  <inkml:trace contextRef="#ctx0" brushRef="#br0" timeOffset="2696.797">1608 19 7090,'0'0'2017,"0"0"-738,0 0-491,0 0-210,0 0 45,0 0 238,0 15-14,1 35-389,0 51 446,-7 35-904,-8-18 70,-6-1 1,-10 20-71,29-132-503,-1 6 1121,7-8-7766,5-3 4444</inkml:trace>
  <inkml:trace contextRef="#ctx0" brushRef="#br0" timeOffset="3605.291">2156 73 8738,'0'0'1648,"0"0"-613,0 0-476,0 0-336,0 0-139,0 0-48,-17-6 56,-120-45 233,123 47-330,0 0-1,0 1 1,-1 1-1,1 1 1,0 0-1,-1 0 1,1 1-1,-9 2 6,21-1-1,1-1-1,-1 1 1,1 0 0,-1 0-1,1-1 1,0 1-1,-1 0 1,1 0 0,0 0-1,0 0 1,-1 1 0,1-1-1,0 0 1,0 1 0,0-1-1,1 0 1,-1 1-1,0-1 1,0 1 0,1-1-1,-1 1 1,1-1 0,-1 1-1,1 0 1,0-1 0,0 1-1,0 0 2,-4 49 710,4-48-636,2 73 1159,0-38-984,-2-1-1,-1 0 1,-6 34-249,-4-26 183,11-44-229,0-1-34,0 0-50,26 0-112,94 0 186,-117 0 53,-1 0-1,1 0 0,-1 1 0,1-1 1,-1 1-1,1-1 0,-1 1 1,0 0-1,1 0 0,-1 0 0,0 0 1,0 0-1,0 1 0,0-1 1,0 1-1,0 0 0,0-1 0,0 1 1,-1 0-1,1 0 0,-1 0 1,1 0-1,-1 0 0,0 0 0,0 0 1,0 1-1,0-1 0,0 0 1,0 1-1,-1-1 0,1 1 0,0 1 4,1 11-5,0 0 0,-1 1 0,-1-1 0,0 0 0,-1 3 5,0 7 47,1-13-34,0 0 0,-2 0 0,1 0 0,-1 0-1,-1 0 1,0-1 0,-2 2-13,4-8 9,-1 0 0,-1 0 0,1 0 0,-1 0 0,0-1 0,0 1-1,0-1 1,0 0 0,-1 0 0,0 0 0,0 0 0,0-1 0,0 1 0,0-1-1,-1 0 1,0-1 0,-1 2-9,1-3-291,-1 1 1,1-1-1,0 0 0,-1 0 0,1-1 0,-1 0 0,0 0 0,1 0 1,-1-1-1,1 1 0,-3-2 291,5-1-698,2 0-6598,1 3 4670</inkml:trace>
  <inkml:trace contextRef="#ctx0" brushRef="#br0" timeOffset="4153.402">2405 474 5657,'0'0'2039,"0"0"-730,0 0-303,0 0-207,0 0-169,0 0-51,11 0-17,197 0 2966,-114 0-5153,-94 1 1284,0 0-1,0 0 0,-1 0 0,1 0 1,0 1-1,-1-1 0,1 0 0,-1 0 1,1 0-1,-1 0 0,1 0 0,-1 0 1,0 0-1,1-1 0,-2 2 342,-5 5-4797</inkml:trace>
  <inkml:trace contextRef="#ctx0" brushRef="#br0" timeOffset="4533.981">2375 739 6225,'0'0'3137,"0"0"-2049,0 0-688,0 0-168,0 0 449,0 0 63,0 0 0,135 0-96,-101 0-152,0 0-136,-3 0-216,-1 0-144,-4 0-144,-7 0-456,-4 0-240,-7 0-592,-1 0-1585,-7 0-3713</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3:56.218"/>
    </inkml:context>
    <inkml:brush xml:id="br0">
      <inkml:brushProperty name="width" value="0.05" units="cm"/>
      <inkml:brushProperty name="height" value="0.05" units="cm"/>
    </inkml:brush>
  </inkml:definitions>
  <inkml:trace contextRef="#ctx0" brushRef="#br0">170 1 1672,'0'0'807,"0"0"-81,0 0 26,0 0-129,0 0-218,0 0-209,0 0-96,0 0-31,0 0 57,0 0 70,0 0 92,0 0 92,0 0-41,0 0-50,0 0 30,0 0 54,0 0-26,0 0-99,0 0-104,0 0-64,-1 18 278,-9 56 471,-2 0 1,-4-2 0,-4 0 0,-23 59-830,28-98 149,11-25-111,0 0 1,0 0 0,1 1 0,0-1 0,1 1 0,0-1 0,0 1 0,1 0 0,-1 8-39,-13 94 449,15-110-414,2 9 167,-1-1 0,-1 1 0,1 0 0,-2 0 0,0 8-202,-1 14 191,2-14-137,-2-1 0,0 1 0,-1-1 0,-1 0-54,6-30 437,-1 10-511,-1 1 0,1 0-1,0-1 1,0 1 0,-1 0 0,1 0-1,1 0 1,-1 0 0,0 0 0,0 0-1,1 0 75,-1 1-749,-1 1-750,0 0-1355</inkml:trace>
  <inkml:trace contextRef="#ctx0" brushRef="#br0" timeOffset="1466.757">657 177 2601,'0'0'805,"0"0"-114,0 0-87,0 0-88,0 0 86,0 0-21,-2-3-1,-1 1-464,1-1 1,-1 0-1,0 1 0,0 0 1,0-1-1,0 1 0,-1 0 0,1 1 1,0-1-1,-1 1 0,0-1-116,-48-16 1032,27 10-230,20 6-761,-1 1 0,0-1 0,1 1 0,-1 0 0,0 1 0,0 0 0,1 0 0,-1 0 0,0 0 0,0 1 0,1 0 0,-1 0 0,-3 2-41,-6 2 78,0 1 0,1 0 0,0 1 0,-4 3-78,10-6-7,0 1-1,1 0 1,0 0-1,0 0 1,0 1-1,0 0 1,-2 4 7,6-6-7,0-1 1,1 1-1,-1 0 1,1 0-1,0 1 1,1-1-1,-1 0 1,1 1-1,0-1 0,0 1 1,0-1-1,0 1 1,1-1-1,0 1 1,0 1 6,0 3-48,2 13-14,-1-22 62,0 1 0,-1 0-1,1-1 1,0 1 0,0-1 0,-1 1 0,1-1 0,0 1 0,0-1 0,0 1 0,0-1 0,-1 0 0,1 0-1,0 1 1,0-1 0,0 0 0,0 0 0,0 0 0,0 0 0,0 0 0,0 0 0,0 0 0,0 0 0,8 0 18,1 0 0,-1-1 1,1 1-1,-1-2 0,0 1 1,1-2-1,-1 1 1,0-1-1,5-2-18,-1 0 8,1 0-1,-1 2 1,1 0 0,5-1-8,-11 4 12,0-1 0,0-1 0,0 1 0,0-1 0,0-1 0,0 0 0,-1 0 1,1 0-1,-1-1 0,0 0 0,0 0 0,0-1 0,5-4-12,0-7 849,-15 16 942,0 3-1662,0 0 1,-1 0-1,1 1 1,1 0-1,-1-1 1,1 1-1,-1 1-129,-11 27-4,1 1 1,2 0-1,-6 26 4,-15 46 14,12-56-71,-13 19 57,10-21-427,-6 22 427,21-59-8937,4-9 6165</inkml:trace>
  <inkml:trace contextRef="#ctx0" brushRef="#br0" timeOffset="2537.743">970 28 4097,'0'0'1209,"0"0"2,0 0-38,0 0-137,0 0-188,0 0-114,0 0-41,0 0-138,-1 0-512,-1 0 1,1 0-1,0 1 1,-1-1-1,1 0 1,0 1 0,-1-1-1,1 1 1,0 0-1,0-1 1,0 1-1,0 0 1,0 0-1,-1 0-43,-15 20 52,1 1 1,2 1-1,0 0 0,1 1 0,-7 18-52,9-18 7,-28 65 54,5 2 0,3 1 0,3 8-61,27-97 2,0 1 0,0-1 0,0 1 0,1-1 0,0 1 0,-1-1 0,1 1 0,1 0 0,-1-1 0,0 1 0,1-1 0,0 1 0,0-1 0,0 0 0,0 1 0,0-1-1,1 0 1,-1 1 0,1-1 0,0 0 0,0 0 0,0-1 0,0 1 0,1 0 0,-1-1 0,1 1-2,6 4 33,-1-1 0,2 0 0,-1-1 0,1 1 0,0-2 0,0 1-1,10 2-32,-10-5 32,1 1-1,0-2 1,0 1-1,0-2 0,0 1 1,1-1-1,5-2-31,13 1 100,-28 1-90,0 0 0,1-1-1,-1 0 1,0 0-1,1 1 1,-1-1-1,0-1 1,0 1-1,0 0 1,0 0-1,0-1 1,0 1-1,0-1 1,0 0-1,-1 0 1,1 1-1,-1-1 1,1 0-1,-1 0 1,0 0-1,1-2-9,23-48 80,-24 50-69,3-10 8,-1 0-1,-1-1 0,0 1 1,-1-1-1,0 1 0,-1-1 1,-1-10-19,0-2 23,1 24-22,0 0 0,0 0 0,-1 0 0,1 0-1,-1 0 1,1 0 0,-1 0 0,1 0 0,-1 0 0,0 0 0,1 0-1,-1 0 1,0 0 0,0 0 0,0 1 0,0-1 0,0 0-1,0 1 1,1-1 0,-2 0 0,1 1 0,0 0 0,0-1 0,0 1-1,0-1 1,0 1 0,0 0 0,0 0 0,0 0 0,-1 0 0,1 0-1,0 0 1,0 0-1,-50 0 0,36 0-4,4 1-23,-1 0 1,1 1-1,-1 0 0,1 1 0,0 0 1,0 1-1,1 0 0,-1 1 0,1 0 1,0 0-1,0 1 0,0 0 0,1 1 1,-7 7 26,14-10-56,1 0 0,0 0 1,0 0-1,0 0 0,0 0 1,1 0-1,0 0 0,0 0 1,0 0-1,0 1 0,0-1 1,2 2 55,-2 7-10,0 9-161,0 27-3472,0-49 1002,0 0-1520</inkml:trace>
  <inkml:trace contextRef="#ctx0" brushRef="#br0" timeOffset="3147.078">1132 778 5329,'0'0'1099,"0"0"-615,0 0-237,0 0-106,0 0-70,0 0 12,3 2 119,-2-2-171,1 0 0,-1 0 0,0 0-1,0 0 1,0 0 0,0 0 0,0 0-1,0 0 1,1 0 0,-1 0 0,0-1-1,0 1 1,0 0 0,0-1 0,0 1-1,0-1 1,0 1 0,0-1 0,0 0-1,0 1 1,0-1 0,-1 0 0,1 0-1,0 0 1,0 1 0,-1-1 0,1 0-1,0 0-30,23-37 231,-21 31-219,1 1 1,0 0-1,0 0 0,0 0 1,3-2-13,-6 7 55,-1 1 35,0 3 104,1 22 635,0-16-624,-1 0 1,0 0 0,0 0-1,-1 0 1,0 0-1,0 0 1,-1 0-1,0 0 1,-1-1-1,0 1 1,0 0-206,-2-4 1057,5-15-856,6-19-272,17-19-9,-22 46 26,0 0 1,0 0 0,1-1-1,-1 1 1,1 0 0,-1 0-1,1 1 1,0-1-1,-1 0 1,1 1 0,0-1-1,0 1 1,0-1 0,1 1-1,-1 0 1,0 0 0,0 0-1,1 0 1,-1 0 0,1 0 53,-3 3-25,1-1-1,0 0 1,-1 0 0,1 0 0,-1 0 0,1 1 0,-1-1 0,1 0 0,-1 0 0,0 1 0,0-1 0,0 0 0,1 1 0,-1-1 0,-1 0 0,1 1 0,0-1-1,0 0 1,0 1 0,-1-1 25,1 4-49,0 5-85,1-5 148,-1 0-1,0 0 1,-1-1 0,1 1 0,-1 0-1,0 0 1,-1 2-14,2-6-98,-1 1 0,0-1-1,1 0 1,-1 0-1,0 0 1,0 0 0,0 0-1,0 0 1,0 0 0,0 0-1,0 0 1,0 0 0,0 0-1,0-1 1,0 1 0,0 0-1,-1-1 1,1 1-1,0-1 1,-1 1 0,1-1-1,0 0 1,-1 0 0,1 1-1,0-1 1,-1 0 0,1 0-1,0 0 1,-1-1 98,-10 1-3525</inkml:trace>
  <inkml:trace contextRef="#ctx0" brushRef="#br0" timeOffset="4101.406">1472 313 96,'0'0'5383,"0"0"-3158,0 0-1007,0 0-363,0 0-372,0 0-243,7-10 9,6-6 53,0 0 0,2 0 0,0 2 0,0-1 0,2 2 0,-1 0 0,2 1 0,11-6-302,-16 13 123,1 0 0,-1 1-1,1 0 1,-1 1-1,1 1 1,0 0-1,0 0 1,0 2-1,14 0-122,-25 0 4,0 0-1,0 1 0,0-1 1,0 1-1,0-1 0,0 1 0,0 0 1,-1 0-1,1 0 0,0 0 1,0 1-1,-1-1 0,1 1 0,-1 0 1,1 0-1,-1 0 0,2 1-3,0 1 1,-1 1 0,0-1 0,1 1-1,-2 0 1,1 0 0,0 0 0,-1 0 0,0 0-1,1 3 0,1 10-4,0-1-1,-1 0 0,-1 1 0,-1 0 0,0 13 5,-1-14-2,1-6-8,-1 1 1,-1-1-1,1 1 1,-2-1-1,0 1 1,0-1-1,-1 0 1,0 0-1,-2 2 10,-11 20-7,-2-1-1,-2-1 1,-1 0 7,-31 49-11,-46 70-78,84-130-18,-11 8-457,21-24 515,-1 1 1,1-1 0,0 1 0,0 0 0,1 0 0,-1 0-1,1 1 1,-2 4 48,5-10 39,0 1 0,0-1 0,0 0 0,0 1 1,0-1-1,0 1 0,0-1 0,0 0 0,0 1 0,0-1 0,0 1 0,0-1 0,0 0 0,0 1 0,0-1 0,1 0 1,-1 1-1,0-1 0,0 0 0,0 1 0,1-1 0,-1 0 0,0 1 0,0-1 0,1 0 0,-1 1 0,0-1 0,1 0 1,-1 0-1,0 0 0,1 1-39,16 3 515,28-4-309,-33 0 23,21-2 307,32-5-536,-32 3 168,32 0-168,-27 2 21,36 3 82,-69-1-98,1 1 1,-1 0-1,0 0 1,0 1-1,1 0 1,-1-1-1,0 2 1,0-1-1,-1 1 1,1-1-1,4 4-5,25 28 212,-33-34-152,2 0-36,-5 31-4470,-11-17-108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06.047"/>
    </inkml:context>
    <inkml:brush xml:id="br0">
      <inkml:brushProperty name="width" value="0.05" units="cm"/>
      <inkml:brushProperty name="height" value="0.05" units="cm"/>
    </inkml:brush>
  </inkml:definitions>
  <inkml:trace contextRef="#ctx0" brushRef="#br0">151 268 1720,'0'0'1521,"0"0"-546,0 0-285,0 0-150,0 0-141,0 0-68,0 0 46,0 0 136,0 0 29,0 0-6,0 0-9,0 0-28,0 0-79,0 0-71,0 0-40,0 0-32,0 0-70,0 0-70,0 0 12,0 0 74,0 0 40,0 0-20,0 3-51,-3 60 693,-3 1 0,-11 46-885,-6 48 597,8-35 129,-6 0 0,-15 37-726,25-120 273,7-28-161,0 0 0,1 1 0,0-1 0,1 1 0,0-1 1,1 7-113,1-19-63,0 0-44,0 0-98,0 0-57,0 0 20,0 0-5,0 0-14,0 0-47,0 0-121,0 0-223,0 0-364,0 0-770,0 0-1526,0 0-2198</inkml:trace>
  <inkml:trace contextRef="#ctx0" brushRef="#br0" timeOffset="700.976">566 546 2769,'0'0'1456,"0"0"-409,0 0-218,0 0-127,0 0-118,0 0-52,1-3-8,-1 22 3398,-3 27-2567,-7 28-1355,0-22 338,-3 0 0,-3-1 0,-1-1 1,-13 23-339,12-33 177,17-39-216,1-1-134,0 0-16,1-3-12,-1-1 0,1 1 0,0-1 0,-1 1 0,2 0 1,-1-1-1,0 1 0,1 0 0,0-2 201,0 1-444,0 1 0,-1 0 0,1-1 0,-1 0 1,0 1-1,0-1 0,0 0 0,-1 1 0,1-4 444,-1-10-2785,0 0-1692</inkml:trace>
  <inkml:trace contextRef="#ctx0" brushRef="#br0" timeOffset="1218.11">449 356 3169,'0'0'819,"0"0"-211,0 0-40,0 0 36,0 0 96,0 0 35,0 0 9,0 0-4,0 0-57,27 1 1017,40 11-858,29 12-842,-40-9-19,1-2 1,17-1 18,5-11-389,-78-1 75,-1 0-42,0 0-357,-2-2-1142,-10-5-1152,0-1-1906</inkml:trace>
  <inkml:trace contextRef="#ctx0" brushRef="#br0" timeOffset="1781.774">891 855 3449,'0'0'1012,"0"0"-184,0 0 19,0 0-91,0 0-92,0 0-89,4 12 2323,-4 4-2587,1 3-169,-1 1 0,0-1 0,-2 0 0,0 1 0,-1-1 0,-1 0 0,-1 0 1,0-1-1,-5 8-142,7-20-1288,7-17 468,9-19-1716,-5 13-310</inkml:trace>
  <inkml:trace contextRef="#ctx0" brushRef="#br0" timeOffset="3055.211">529 176 3985,'0'0'1116,"0"0"-30,0 0-111,0 0-231,0 0-162,0 0-91,11 1 3852,46 8-4221,-28-6-6,0 0 0,0-2 0,-1 0-1,15-4-115,21 2 81,155-3 422,-204 2-492,-1 0-1,0-1 1,0-1 0,0 0-1,-1-1 1,1 0-1,-1-1 1,0-1 0,3-2-11,24-11-15,-39 20 32,-1 0-1,1 0 0,-1 0 0,1-1 1,-1 1-1,1 0 0,0 0 0,-1 0 1,1-1-1,-1 1 0,1 0 0,-1 0 1,0-1-1,1 1 0,-1 0 0,1-1 1,-1 1-1,1-1 0,-1 1 0,0 0 1,1-1-1,-1 1 0,0-1 0,0 1 1,1-1-1,-1 1 0,0-1 0,0 1 1,0-1-1,0 0 0,1 1 0,-1-1 1,0 1-1,0-1 0,0 1 0,0-1 1,0 1-1,0-1 0,-1 0 0,1 1 1,0-1-1,0 1 0,0-1 0,0 1 1,-1-1-1,1 1 0,0-1 0,-1 1 1,1-1-1,0 1 0,-1-1 0,1 1 1,0 0-1,-1-1 0,1 1 0,-1 0 1,1-1-1,-1 1 0,1 0-16,-38-23-176,22 15 208,-27-13-213,34 17 118,0-1 0,0 1-1,0-1 1,0-1 0,1 0 0,-1-1 63,7 6-97,0 0 0,-1 0 0,1 1-1,0-1 1,0 0 0,0 1 0,-1 0 0,1-1-1,0 1 1,0 0 0,-1 0 0,1 0 0,0 1-1,-1-1 1,1 0 0,0 1 97,-6 0-244,-13 3-2250,21-4 2361,0 1-1,-1-1 1,1 1 0,0-1 0,-1 1-1,1-1 1,0 1 0,0-1 0,-1 1-1,1-1 1,0 1 0,0-1-1,0 1 1,0-1 0,0 1 0,0 0-1,0-1 1,0 1 0,0-1-1,0 1 1,0-1 0,0 1 0,0 0-1,0-1 1,0 1 0,1-1 0,-1 1-1,0-1 1,0 1 0,1-1-1,-1 1 1,0-1 0,1 1 0,0-1 133,8 8-4683</inkml:trace>
  <inkml:trace contextRef="#ctx0" brushRef="#br0" timeOffset="3830.53">1570 40 4281,'0'0'1438,"0"0"-198,0 0-204,0 0-277,0 0-198,0 0-109,0 0-393,1 0 0,-1 0-1,0 0 1,0 1 0,0-1-1,0 0 1,0 0 0,0 0-1,0 0 1,0 0 0,0 0-1,0 0 1,0 0-1,1 0 1,-1 0 0,0 0-1,0 0 1,0 0 0,0 0-1,0 0 1,0 0 0,0 0-1,0 0 1,1 0 0,-1 0-1,0 0 1,0 0 0,0 0-1,0 0 1,0 0-1,0 0 1,0 0 0,0 0-1,1 0 1,-1 0 0,0 0-1,0 0 1,0 0 0,0 0-1,0 0 1,0 0-59,-2 25 241,-1 1 0,-1-1 0,-2 0 0,-3 10-241,-8 40 218,-27 270 519,32-218-577,-5 0 1,-27 98-161,-2-60 75,46-165-217,0 1-1,0-1 1,0 0-1,-1 1 0,1-1 1,0 1-1,0-1 1,0 0-1,0 1 1,-1-1-1,1 0 1,0 1-1,0-1 1,0 0-1,-1 1 1,1-1-1,0 0 1,-1 1-1,1-1 1,0 0-1,-1 0 1,1 1-1,0-1 0,-1 0 1,1 0-1,0 0 1,-1 0-1,1 0 1,-1 1-1,1-1 1,0 0-1,-1 0 1,1 0-1,-1 0 1,1 0-1,0 0 1,-1 0-1,1 0 1,-1 0-1,1-1 143,-2 1-119,-3 0-2499</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1.519"/>
    </inkml:context>
    <inkml:brush xml:id="br0">
      <inkml:brushProperty name="width" value="0.05" units="cm"/>
      <inkml:brushProperty name="height" value="0.05" units="cm"/>
    </inkml:brush>
  </inkml:definitions>
  <inkml:trace contextRef="#ctx0" brushRef="#br0">246 0 3729,'0'0'1281,"0"0"-251,0 0-219,0 0-164,0 0-55,0 0 28,0 0-3,0 0-131,0 0-157,0 0-85,0 0-57,-1 22 729,-8-4-701,0 1 0,-2-1 0,0 0 0,-2 1-215,-17 27 276,14-19-116,-19 33 247,-26 60-407,52-100 18,1 0-1,1 1 1,1 0 0,1 0 0,1 0 0,1 0 0,1 1 0,0 7-18,1 34 129,-1-32-48,2 0 0,1 1 0,3 12-81,0-29 64,0 1 0,1-1 0,0-1 0,7 14-64,9 24 164,-17-40-120,7 20-35,0 0-1,9 12-8,-15-34-4,1 0-1,0 0 1,1 0-1,0-1 1,0 0 0,1-1-1,0 1 1,0-2-1,2 2 5,98 78-52,-108-87 9,0 0 0,0 0 1,0 0-1,0 1 0,0-1 0,1 0 0,-1 0 0,0 0 0,0 0 0,0 0 0,0 0 0,0 0 0,0 0 0,1 0 0,-1 0 0,0 0 1,0 0-1,0 0 0,0 1 0,0-1 0,1 0 0,-1 0 0,0 0 0,0 0 0,0 0 0,0-1 0,0 1 0,0 0 0,1 0 0,-1 0 1,0 0-1,0 0 0,0 0 0,0 0 0,0 0 0,1 0 0,-1 0 0,0 0 0,0 0 0,0 0 0,0-1 0,0 1 0,0 0 0,0 0 1,0 0-1,0 0 0,1 0 0,-1 0 0,0 0 0,0-1 0,0 1 0,0 0 0,0 0 43,2-13-1260,-3-17-1687,1 30 2831,-3-30-4557</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4.022"/>
    </inkml:context>
    <inkml:brush xml:id="br0">
      <inkml:brushProperty name="width" value="0.05" units="cm"/>
      <inkml:brushProperty name="height" value="0.05" units="cm"/>
    </inkml:brush>
  </inkml:definitions>
  <inkml:trace contextRef="#ctx0" brushRef="#br0">1 259 336,'0'0'2109,"0"0"-1009,0 0-413,0 0-226,0 0-161,0 0-47,0 0 65,0 0 94,0 0 45,0 0 17,0 0 33,0 0-17,0 0-62,0 0-97,0 0-36,0 0-8,0 0 51,0 0 52,0 0-39,0 0-6,0 0 11,0 0-13,0 0-67,0 0-113,0 0-81,0 0-35,1 14 372,8 6-360,0-1-1,2 0 1,0 0 0,1-1 0,1-1 0,15 16-59,-27-30 23,1-1 0,0 0 0,0 1-1,0-1 1,1 0 0,-1 0 0,0 0 0,1-1 0,-1 1 0,1-1 0,0 1-1,0-1 1,-1 0 0,1 0 0,0 0 0,0 0 0,0 0 0,0-1-1,0 0 1,0 1 0,0-1-23,-2 0 148,1-4-94,-1 0 0,0 1 1,1-1-1,-1 0 0,0 0 0,-1 0 0,1 0 0,-1 0 1,0-1-55,2-10 36,7-18 6,14-34-42,-15 47-10,0 0 1,-2 0-1,-1-1 0,0 1 1,-2-1-1,2-20 10,2-38 1661,-3 58-1116,23 21-641,195-14 368,39 5-281,-159 8-455,-97 0-581,-8-2-5377,-11 0-952</inkml:trace>
  <inkml:trace contextRef="#ctx0" brushRef="#br0" timeOffset="1163.12">397 143 1744,'0'0'2178,"0"0"-887,0 0-340,0 0-99,0 0-104,0 0-112,5-21 1940,7 10-2161,1-1 1,1 2 0,0 0-1,5-2-415,-12 8 37,0 1 1,1 0-1,-1 0 0,0 1 0,1 0 1,0 0-1,-1 1 0,1 0 1,0 0-1,6 1-37,-12-1-3,-1 1 0,1 0 1,0 0-1,-1 0 0,1 1 0,-1-1 1,1 0-1,-1 0 0,1 1 1,-1-1-1,1 1 0,-1-1 0,1 1 1,-1 0-1,0 0 0,1-1 1,-1 1-1,0 0 0,0 0 0,1 1 3,-1 0-12,0 0-1,0 0 0,0 1 0,0-1 1,-1 0-1,1 1 0,-1-1 0,1 0 1,-1 1-1,0-1 0,0 1 0,0-1 1,0 2 12,0 0 18,-1 1 0,1-1 0,-1 1 0,0-1 1,-1 1-1,1-1 0,-1 0 0,0 0 0,0 0 1,0 0-1,0 0 0,-1 0 0,1 0 0,-1-1 1,-3 4-19,-7 6 27,-1 0 0,-1-1 1,-6 4-28,-14 12 78,46-30-1,-3-1-37,1 1 0,-1 0 0,1 1-1,0-1 1,-1 2 0,1-1-1,0 1 1,0 0 0,4 2-40,-12-1-3,0 1-1,0-1 1,1 1-1,-1-1 1,0 1-1,0 0 1,-1-1 0,1 1-1,0 0 1,-1 0-1,1 0 1,-1 0 0,1 0-1,-1 0 1,0-1-1,0 1 1,0 1 3,3 36-70,-4-35 70,1 0 1,-1-1-1,0 1 1,0 0-1,-1-1 1,1 1 0,-1-1-1,1 1 1,-1-1-1,0 0 1,-1 1-1,1-1 1,0 0-1,-1 0 1,0-1-1,0 2 0,-55 44 9,37-32-2,15-13-13,0 1 0,0-1 0,0 0 0,0-1 1,-1 0-1,1 1 0,-1-2 0,1 1 0,-1-1 0,0 0 0,1-1 0,-1 1 1,0-1-1,0-1 0,-6 0 6,-9 0-173,21 1 92,1 0-49,0 0-145,2-16-3414,7 9 895,-1 0-1507</inkml:trace>
  <inkml:trace contextRef="#ctx0" brushRef="#br0" timeOffset="1705.48">50 608 1880,'0'0'2514,"0"0"-1187,0 0-361,0 0-157,0 0-69,0 0-22,0 2-507,0-1 0,0 0 0,0 1 0,0-1 0,0 1 1,0-1-1,0 0 0,1 0 0,-1 1 0,0-1 0,1 0 0,-1 1 0,1-1 0,-1 0 0,1 0 1,0 0-1,0 1-211,17 2 135,-1-2 1,1 0 0,0 0 0,-1-2-1,1 0 1,3-2-136,25 1 218,18-2 576,20-4-794,-18 1 177,20 2-177,-57 4 12,3-1-51,-1 1 0,1 1-1,-1 3 1,0 0 0,27 8 39,-8-6-91,-43-5-1712,-11-1-2710,-17 0 847</inkml:trace>
  <inkml:trace contextRef="#ctx0" brushRef="#br0" timeOffset="2391.174">322 884 1120,'0'0'4194,"0"0"-2460,0 0-672,0 0-286,0 0-371,0 0-126,0 0 16,0 0 24,3-1 121,47-12 1012,-36 9-1294,0 0 0,1 1 0,-1 1 0,1 0-1,7 0-157,-15 2 5,0 0-1,0 0 0,0 1 0,0-1 1,0 2-1,0-1 0,2 1-4,-7-1 1,0 0-1,0 0 1,0 1-1,-1-1 1,1 0-1,0 1 0,0-1 1,-1 1-1,1-1 1,-1 1-1,1 0 1,-1-1-1,0 1 1,0 0-1,1 0 1,-1 0-1,-1 0 1,1 0-1,0 0 1,0 1-1,-1-1 1,1 0-1,-1 0 1,0 2-1,2 3 15,-1-1 0,0 1 0,-1-1 0,1 1 1,-1 0-1,-1 0 0,1-1 0,-1 1 0,0-1 1,-1 1-1,0-1 0,0 1 0,0-1 0,0 0 0,-1 0 1,0 0-1,-1 0 0,1 0 0,-1-1 0,0 1 0,-4 3-15,-9 7 43,-1 0 0,0-1 0,-1-1-1,-1-1 1,0-1 0,0-1-1,-1 0 1,-1-2 0,0 0-1,-6 0-42,18-6 38,13-3 50,15-1 28,343 1 921,-317 6-911,-42-5-300,1 0 1,-1-1 0,1 1 0,-1 0 0,1 1 0,-1-1 0,0 0 0,0 1 0,0-1 0,0 1-1,0 0 1,0-1 0,0 1 0,0 0 0,1 2 173,-3 0-2858</inkml:trace>
  <inkml:trace contextRef="#ctx0" brushRef="#br0" timeOffset="3316.083">1194 99 3121,'0'0'2309,"0"0"-1110,0 0-350,0 0-181,0 0-255,0 0-15,0 3 194,0 11-39,0-11-267,0-3-21,0 0 55,0 0 15,0 0-25,4 21 1047,6-11-1171,1 1 0,0-1 0,1-1 0,9 5-186,23 21 177,-23-15-161,0 0-1,-2 2 0,-1 1 0,-1 0 0,-1 1 1,0 1-1,-2 0 0,-1 1 0,-2 1 0,0 0 1,-2 0-1,0 1 0,-3 0 0,0 0 0,1 23-15,2 18 91,-4 0-1,-3 0 0,-2 1 1,-9 51-91,1-75 108,-1 0 0,-3-1 0,-2 0 0,-2-1 0,-17 33-108,32-74-6,-19 32-195,19-34 118,0 0 1,0 1 0,-1-1-1,1 0 1,-1 0 0,1 0-1,-1 0 1,1 0-1,-1 0 1,1-1 0,-1 1-1,0 0 1,1-1-1,-1 1 1,0-1 0,0 0-1,1 1 1,-1-1-1,-2 0 84,4-2-210,-1 1 0,0-1 0,0 1 1,1-1-1,-1 0 0,1 1 1,0-1-1,0 0 0,-1 1 1,1-1-1,0 0 0,0 1 1,0-1-1,1 0 0,-1 1 1,0-2 208,1-3-1883,-1-7-2148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9.425"/>
    </inkml:context>
    <inkml:brush xml:id="br0">
      <inkml:brushProperty name="width" value="0.05" units="cm"/>
      <inkml:brushProperty name="height" value="0.05" units="cm"/>
    </inkml:brush>
  </inkml:definitions>
  <inkml:trace contextRef="#ctx0" brushRef="#br0">90 196 4049,'0'0'1329,"0"0"-322,0 0-149,0 0-165,0 0-65,0 0-34,0 4 171,-12 181 1833,-20 315-2105,0-5-96,31-467-395,-5 87 3,2-100-638,1-27-1112,4-27-2012,5 25 1635</inkml:trace>
  <inkml:trace contextRef="#ctx0" brushRef="#br0" timeOffset="500.865">611 760 4609,'0'0'1659,"0"0"-325,0 0-179,0 0-207,0 0-229,0 0-173,0 0-148,0 0-125,0 3 5,0 22 127,1 49 134,-4 0 0,-2-1-1,-6 13-538,10-83-1889,1-5 645,-1-12 11,3-23-1009,5 7-601</inkml:trace>
  <inkml:trace contextRef="#ctx0" brushRef="#br0" timeOffset="863.885">611 760 4521</inkml:trace>
  <inkml:trace contextRef="#ctx0" brushRef="#br0" timeOffset="864.885">611 760 4521,'-154'-96'2480,"123"77"-1235,33 20-1085,0 0-1,0 0 1,0 0 0,0 0 0,0 0 0,0-1-1,0 1 1,0-1 0,0 1 0,1-1 0,-1 0 0,0 1-1,0-1 1,2 0-160,36-2-96,-29 1 323,8-2-94,0 0-1,0-1 0,18-6-132,-19 5-45,1 0 0,-1 1 0,1 1 1,8 0 44,-14 3-135,-5-1-168,0 0 0,-1 1-1,1 0 1,0 0 0,-1 1 0,1 0-1,0 0 1,-1 1 0,1 0 0,-1 0 0,3 2 303,8 12-2401</inkml:trace>
  <inkml:trace contextRef="#ctx0" brushRef="#br0" timeOffset="1365.988">807 1073 2513,'0'0'3639,"0"0"-2548,0 0-550,0 0 59,0 0-189,0 0-85,0 0 68,21 2-24,-6-1-305,36 5 435,39-2-500,-90-4 14,1 1 0,0-1 0,0 1 1,0-1-1,0 1 0,0-1 0,-1 1 0,1 0 0,0-1 0,0 1 0,-1 0 0,1-1 0,0 1 0,-1 0 0,1 0 0,-1 0 1,1 0-1,-1 0 0,1-1 0,-1 1 0,0 0 0,0 0 0,1 0 0,-1 0 0,0 0 0,0 0 0,0 0 0,0 0 0,0 0 0,0 0 1,0 0-1,0 0 0,-1 0 0,1 0 0,0 0 0,-1 0-14,1 4 106,-1 0 1,1 0-1,-1 0 1,-1 0-1,1-1 1,-1 1 0,-1 3-107,-30 30 541,26-32-446,1 1 1,-1 0-1,2 0 1,-1 1-1,0 0-95,6-7 24,0 0 0,0-1 0,-1 1 0,1 0-1,0 0 1,0 0 0,0 0 0,0 0 0,0 0 0,0-1-1,0 1 1,0 0 0,0 0 0,1 0 0,-1 0-1,0 0 1,0-1 0,1 1 0,-1 0 0,1 0 0,-1 0-1,1-1 1,-1 1 0,1 0 0,-1-1 0,1 1-1,-1 0 1,1-1 0,0 1 0,-1-1 0,1 1 0,0-1-1,0 1 1,0-1 0,-1 0 0,1 1 0,0-1-1,0 0 1,0 1 0,0-1 0,-1 0 0,2 0-24,36 9 373,-22-6-467,0-2-1,0 0 1,-1 0-1,1-2 1,0 0 0,0 0-1,-1-2 1,1 0-1,-1-1 1,0 0 0,0-1-1,0-1 1,0 0-1,1-2 95,0 0-3570,-15 5-648</inkml:trace>
  <inkml:trace contextRef="#ctx0" brushRef="#br0" timeOffset="2351.147">468 346 1504,'0'0'4209,"0"0"-2576,0 0-765,0 0-305,0 0-254,0 0-12,3 0 95,76 0 1830,-78 0-2059,-1 0 126,0 0 70,0 0-31,0 0-25,0 0-30,0 0-49,20 0 102,447 0 1131,-468-35-1450,0 27-23,0 1 1,-1-1-1,0 1 1,0 0-1,0 0 0,-1 0 1,0 0-1,0 0 1,-1 1-1,0-1 1,0 1-1,-1 0 0,0 0 1,0 1-1,0-1 1,0 1-1,-1 0 0,0 1 1,0-1-1,0 1 1,-4-1 15,5 2-548,-1 0 1,0 1-1,0 0 1,0 0-1,0 1 1,0-1-1,0 1 0,0 0 1,0 1-1,-1 0 548,20 0-2849,2 0-1552</inkml:trace>
  <inkml:trace contextRef="#ctx0" brushRef="#br0" timeOffset="3052.482">1645 3 4121,'0'0'2560,"0"0"-818,0 0-339,0 0-312,0 0-247,0 0-184,0-3 1934,12 188-1052,-12-112-1375,1 43 35,-6 0 1,-6 18-203,-26 184 169,14 5-169,21-80 200,3-136-182,-1-106-33,0-1-17,0 0 19,0 0-53,0 0-92,0 0-173,20-3-4069,-10-11 802,-2-3-3905</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18.223"/>
    </inkml:context>
    <inkml:brush xml:id="br0">
      <inkml:brushProperty name="width" value="0.05" units="cm"/>
      <inkml:brushProperty name="height" value="0.05" units="cm"/>
    </inkml:brush>
  </inkml:definitions>
  <inkml:trace contextRef="#ctx0" brushRef="#br0">151 0 4545,'0'0'1060,"0"0"-553,0 0-266,0 0-109,0 0 159,0 0 101,0 16 19,0 122 1151,1-81-466,1-25-788,-2 0 0,-1 0 0,-2-1-1,-1 1 1,-1 0 0,-7 20-308,5-25 213,4-13-2493,1-29-510,2-2 500,0 3-775</inkml:trace>
  <inkml:trace contextRef="#ctx0" brushRef="#br0" timeOffset="347.782">0 296 1792,'0'0'5105,"0"0"-4000,0 0 215,0 0-336,0 0-248,0 0-7,0 0-193,76 0-152,-42 0-104,7 0 0,1-7-104,3-3-120,-3 3-56,-1 4-312,8-1-480,-7 4-777,-12 0-2584</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35.041"/>
    </inkml:context>
    <inkml:brush xml:id="br0">
      <inkml:brushProperty name="width" value="0.05" units="cm"/>
      <inkml:brushProperty name="height" value="0.05" units="cm"/>
    </inkml:brush>
  </inkml:definitions>
  <inkml:trace contextRef="#ctx0" brushRef="#br0">1 164 1512,'0'0'1358,"0"0"-358,0 0-354,0 0-232,0 0 25,0 0 123,0 0-1,0 0 70,0 0-56,0 0 27,0 0 65,0 0-69,0 0-84,0 0-69,0 0-84,0 0-88,0 0-99,0 0-50,0 0-8,0 0 33,0 0 18,0 0 58,0 0 38,0 0-15,0 0-49,3 0-25,8-2-118,0 1 0,0-1-1,0-1 1,-1 0-1,1-1 1,-1 0-1,1-1 1,-1 0-1,0 0 1,-1-1-1,4-2-55,-4 1-18,1 1 0,1 0 0,-1 0 1,1 2-1,0-1 0,0 1 0,1 1 0,-1 0 0,1 0 0,-1 1 0,7 0 18,-17 3-2,0-1-1,1 0 1,-1 1 0,0-1-1,0 1 1,0 0 0,0-1-1,0 1 1,0 0 0,0 0-1,0 0 1,0-1 0,0 1-1,0 0 1,-1 0 0,1 0-1,0 1 1,-1-1 0,1 0 0,0 0-1,-1 0 1,0 0 0,1 1-1,-1-1 1,0 0 0,1 0-1,-1 1 1,0-1 2,0 1 1,1 1-1,0-1 1,0 0 0,-1 0-1,1 0 1,0 0 0,1 0-1,-1 0 1,0 0 0,1 0-1,-1 0 1,1-1 0,0 1-1,2 1 10,1-1 1,0 1-1,-1-1 1,1 0-1,0-1 1,0 1-1,1-1 1,-1 0-1,0 0 1,0-1-1,0 1 1,1-1-1,3-1-10,-5 1-23,-1 0-1,1 0 1,0-1-1,-1 0 1,1 0-1,-1 0 0,1 0 1,-1-1-1,1 1 1,-1-1-1,0 0 1,0 0-1,0 0 1,0 0-1,0 0 1,0-1-1,0 0 1,-1 1-1,1-1 24,-1 0-37,6-10-714,1 1 0,0 1 1,10-9 750,-14 16-409,-1 0 0,1 0 0,0 1 0,1 0 0,-1 0 1,0 0-1,1 1 0,0 0 0,-1 0 0,1 0 0,1 0 409,51-8-3106,-31 7 795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5:23.458"/>
    </inkml:context>
    <inkml:brush xml:id="br0">
      <inkml:brushProperty name="width" value="0.05" units="cm"/>
      <inkml:brushProperty name="height" value="0.05" units="cm"/>
    </inkml:brush>
  </inkml:definitions>
  <inkml:trace contextRef="#ctx0" brushRef="#br0">283 271 704,'0'0'1539,"0"0"-400,0 0-173,0 0 64,0 0-73,1-4-206,3-15 1515,-1-37-3886,-4 39 3997,0 1 3441,-31 16-3881,-128-9-766,157 9-1174,-1 0 1,0 0-1,1 0 1,-1 0-1,0 1 1,1-1-1,-1 1 1,1 0-1,-1 0 1,-2 2 2,4-2-5,0 1 0,0 0 1,1-1-1,-1 1 0,1 0 0,-1 0 1,1 0-1,0 0 0,-1 0 0,1 0 1,0 0-1,0 0 0,1 0 1,-1 0-1,0 1 0,1-1 0,-1 2 5,-9 40-49,2-1-1,1 1 0,3 0 1,1 14 49,3-56 1,1-1 0,-1 0 0,1 0 0,0 1 0,-1-1 0,1 0 0,0 0 0,0 0 0,0 1 0,0-1 0,0 0 0,0-1 0,0 1 0,0 0 0,1 0 0,-1 0 0,0-1 0,0 1 0,1 0 0,-1-1 0,0 1 0,1-1 0,-1 0 0,1 1 0,-1-1 0,1 0-1,39 6 82,-34-6-67,1 0 16,0 0-1,0 0 1,0-1 0,-1 0 0,3-1-31,-6 1 18,-1 0-1,0 0 1,-1-1 0,1 1 0,0-1-1,0 0 1,-1 1 0,1-1-1,-1-1 1,1 1 0,-1 0 0,0 0-1,0-1 1,1-1-18,19-24 169,-1-1 0,-1-2 0,-2 0 0,0-1-169,-15 31 901,1 7-358,6 21-194,7 33-232,-4 1-13,-3 0 1,-2 1-1,-2 28-104,-2 42 95,2-94-30,-6-38-21,0 0 24,0 0 31,0-23-1040,0 3-1319,0 6-2374,0 8 281</inkml:trace>
  <inkml:trace contextRef="#ctx0" brushRef="#br0" timeOffset="684.199">629 736 3673,'0'0'2932,"0"0"-1222,0 0-418,0 0-151,0 0-137,0 0-121,3 6-127,-1-1-494,-1-1 23,1-1 1,-1 1-1,0 0 0,0 0 0,0 0 1,0 0-1,-1 0 0,0 3-285,0-7 578,0 0-46,0 0-45,0 0-50,0 0-59,0 0-61,0 0-69,0 0-77,-4-13-528,5 29 180,-1-5 227,-1-14 75,-2-26 232,-3-21-10,4 49-405,-1 8-70,-1 7-62,4 9-30,-1 8 873,0-26-2592,-1-16-3015,-1 0 668</inkml:trace>
  <inkml:trace contextRef="#ctx0" brushRef="#br0" timeOffset="1681.601">1066 335 384,'0'0'3578,"0"0"-1591,0 0-541,0 0-211,0 0-168,0 0-92,6-21 2979,-5 0-2962,-2-23 474,1 42-1418,0 0-1,-1 0 1,1 1-1,-1-1 1,1 0-1,-1 0 1,0 1 0,0-1-1,0 0 1,0 1-1,0-1 1,0 1 0,0-1-1,0 1 1,-1 0-1,1 0 1,-1-1 0,1 1-1,-1 0 1,-1-1-48,-5-1 92,0 1 0,-1-1 0,1 1-1,-1 1 1,0-1 0,1 1 0,-1 1 0,0 0 0,0 0 0,0 1 0,1 0 0,-2 0-92,9 0-10,-1 0 0,0 0 1,0 0-1,0 0 0,1 0 1,-1 0-1,0 1 0,1-1 1,-1 0-1,1 1 0,0 0 1,-1-1-1,1 1 0,0 0 1,0-1-1,0 1 0,0 0 1,0 0-1,1 0 0,-1 0 1,1 0-1,-1 0 0,1 0 0,-1 1 10,-7 53 79,7-34-46,0 0 0,1 1 0,2 7-33,-1-28 1,0 0 1,0 0-1,0 0 0,0-1 1,0 1-1,0 0 0,0-1 1,0 1-1,1-1 0,-1 1 0,0-1 1,1 1-1,-1-1 0,1 0 1,0 0-1,-1 0 0,1 0 1,0 0-1,0 0 0,0 0 0,0-1 1,0 1-1,0-1 0,-1 1 1,1-1-1,0 0 0,0 0 1,0 0-1,0 0 0,0 0 0,0 0 1,0-1-1,0 1 0,0 0 1,0-1-1,0 0 0,0 1 1,0-1-1,0 0 0,-1 0 0,1 0 1,0 0-1,0-1-1,8-12 15,-1 0 0,0 0 0,-1-1-1,-1-1 1,0 1 0,-1-1 0,0 0 0,0-6-15,-6 22 1,0 0 0,0 0 1,0-1-1,0 1 0,0 0 0,0 0 1,0 0-1,0 0 0,0 0 0,0-1 1,0 1-1,0 0 0,0 0 0,0 0 1,0 0-1,0 0 0,0-1 0,0 1 1,0 0-1,0 0 0,1 0 0,-1 0 1,0 0-1,0 0 0,0 0 0,0 0 1,0-1-1,0 1 0,0 0 1,1 0-1,-1 0 0,0 0 0,0 0 1,0 0-1,0 0 0,0 0 0,1 0 1,-1 0-1,0 0 0,0 0 0,0 0 1,0 0-1,0 0 0,1 0 0,-1 0 1,0 0-1,0 0 0,0 0 0,0 0 1,0 0-1,1 0 0,-1 1 0,0-1-1,7 9-2,4 14-4,-1 20 53,-1 1-1,-3 1 0,-1-1 0,-2 1 0,-2 0-46,2 23 120,8 41-120,-5-63-2,-6-45-26,0-1-56,0 0 1,0 0-35,0 0 0,0 0 0,1 0 0,-1 0 0,0 0 0,0 0 0,0 0 0,0 0 0,0 0 0,0 0 0,0-1 0,1 1 0,-1 0 0,0 0 0,0 0 0,0 0 0,0 0 0,0 0 0,0 0 0,0 0 0,0 0 0,0 0 0,0 0 0,0-1 0,1 1 0,-1 0 0,0 0 0,0 0 0,0 0 0,0 0 0,0 0 0,0 0 0,0-1 0,0 1 0,0 0 0,0 0 0,0 0 0,0 0 0,0 0 0,0 0 0,0 0 0,0-1 0,0 1 0,0 0 0,0 0 0,0 0 0,0 0 0,-1 0 0,1 0 0,0 0 0,0 0 0,0-1 0,0 1 0,0 0 0,0 0 0,0 0 0,0 0 0,0 0 0,0 0 0,0 0 0,-1 0 0,1 0 0,0 0 0,0 0 0,0 0 0,0 0 1,0 0-1,0 0 0,0 0 0,-1 0 118,0-2 329,-8-11-5589</inkml:trace>
  <inkml:trace contextRef="#ctx0" brushRef="#br0" timeOffset="2394.231">1274 35 5161,'0'0'1439,"0"0"-28,0 0-141,0 0-250,0 0-191,0 0-144,0 4-121,0 33 484,1 57 883,-1-93-1911,0 0 0,0 1 0,0-1 0,0 0-1,0 1 1,1-1 0,-1 0 0,0 1 0,1-1 0,-1 0 0,1 0 0,-1 1 0,1-1 0,0 0-1,0 0 1,-1 0 0,1 0 0,0 0 0,0 0 0,0 0 0,0 0 0,0 0 0,0 0 0,0-1-1,1 1 1,-1 0 0,0-1 0,0 1 0,1-1 0,-1 1 0,0-1 0,0 0 0,1 1 0,-1-1-1,0 0 1,1 0 0,-1 0 0,1 0 0,-1 0 0,0 0 0,1-1 0,-1 1 0,0 0 0,0-1-1,1 1 1,-1 0 0,0-1 0,1 0-20,6-2 56,-1 0-1,0-1 1,0 0-1,0 0 1,-1 0 0,1-1-1,3-3-55,-6 3 38,0 1-1,0-1 0,0-1 1,0 1-1,-1 0 0,0-1 1,0 0-1,-1 1 0,1-1 1,-1 0-1,0-1 1,-1 1-1,0-1-37,0 5 14,0-1 0,-1 0 1,1 0-1,-1 0 0,0 0 0,0 0 1,0 0-1,0 1 0,-1-1 0,1 0 1,-1 0-1,1 0 0,-1 0 0,0 1 1,0-1-1,-1 0 0,1 1 0,0-1 1,-1 1-1,0 0 0,1-1 0,-1 1 1,0 0-1,0 0 0,0 0 0,-1 0 1,1 0-1,0 1 0,-2-2-14,0 2-15,0-1 1,0 1-1,0 0 1,0 0-1,-1 0 0,1 0 1,0 1-1,-1 0 1,1 0-1,0 0 0,-1 0 1,1 1-1,0-1 1,0 1-1,-1 0 0,1 1 1,0-1-1,0 1 0,0 0 1,0 0-1,1 0 1,-1 0-1,-1 2 15,4-2-106,0 0 1,0 0-1,1 1 0,-1-1 1,1 1-1,0-1 1,-1 1-1,1-1 0,0 0 1,0 1-1,1-1 0,-1 1 1,1 0 105,-1 6-445,0 15-1263,0-2-1133</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24:31.293"/>
    </inkml:context>
    <inkml:brush xml:id="br0">
      <inkml:brushProperty name="width" value="0.05" units="cm"/>
      <inkml:brushProperty name="height" value="0.05" units="cm"/>
    </inkml:brush>
  </inkml:definitions>
  <inkml:trace contextRef="#ctx0" brushRef="#br0">3448 422 5265,'0'0'3438,"0"0"-2044,0 0-654,0 0-368,0 3-207,-3 46 345,-3 1 0,-2-1-1,-1 0 1,-6 6-510,-8 51 314,-41 186 690,-14 0-1004,70-262 149,5-20-531,4-13-1660,4-9 1099,0-1 1,1 2-1,0-1 1,1 1-1,6-8 943,14-19-5334</inkml:trace>
  <inkml:trace contextRef="#ctx0" brushRef="#br0" timeOffset="672.726">4181 405 4425,'0'0'1411,"0"0"15,0 0-198,0 0-424,0 0-192,0 0-214,-34-4-78,-108-9 44,133 12-287,1 0-1,-1 0 1,0 1 0,0 1 0,1 0 0,-1 0 0,0 0 0,1 1 0,-1 0 0,-1 2-77,4-1 91,0 0 1,1 1 0,-1-1 0,1 1-1,0 1 1,0-1 0,0 1 0,-3 4-92,-4 4 146,2-3-55,1 1-1,1 0 1,0 0-1,0 1 0,1 0 1,0 0-1,1 1 0,1 0 1,0 0-1,0 2-90,0 7 103,0 0 0,1 1 0,1 0-1,1-1 1,1 19-103,1-40 2,0 0 0,0-1 1,0 1-1,0-1 0,1 1 0,-1-1 0,0 1 1,0-1-1,1 1 0,-1-1 0,0 1 0,1-1 1,-1 1-1,1-1 0,-1 1 0,1-1 0,-1 0 1,1 1-1,-1-1 0,1 0 0,-1 1 0,1-1 1,-1 0-1,1 0 0,-1 0 0,1 1 0,0-1 1,-1 0-1,1 0 0,-1 0 0,1 0 0,-1 0 1,1 0-3,26 0 31,-19 0-28,4 0-58,0 1 1,1-2-1,-1 0 1,0 0-1,-1-1 1,1-1-1,0 0 1,0 0-1,-1-1 1,0 0-1,0-1 1,0-1-1,0 0 1,-1 0-1,9-8 55,44-36-101,-62 49 160,-1 1 77,0 13 384,-2 6-264,-1 0 1,-1 0-1,-1 0 0,0 0 1,-2-1-1,-3 7-256,-7 22 182,-45 124-2217,-49 88 2035,97-219-1112,9-22-1984,8-18 606,9 0 58</inkml:trace>
  <inkml:trace contextRef="#ctx0" brushRef="#br0" timeOffset="1343.01">4626 361 6257,'0'0'1777,"0"0"-614,0 0-467,0 0-265,0 0 37,0 0 126,-29 28 121,-92 96 24,111-114-589,-1 2-1,2-1 1,0 1 0,0 0-1,1 1 1,0 0-1,0 4-149,-3 5 205,-1 0-143,1 0 0,1 1 0,1 0 0,1 0 0,1 1 0,1 0 0,1 0-1,1 1 1,2-1 0,0 21-62,1-38 18,1 0 1,0 0-1,0-1 0,0 1 0,1 0 0,0 0 1,1-1-1,0 1 0,0-1 0,0 1 0,0-1 1,1 0-1,0 0 0,1 0 0,-1 0 0,1-1 1,0 1-1,1-1 0,-1 0 0,4 3-18,0-1-4,-1-1 0,1 1-1,0-1 1,1-1 0,0 0-1,0 0 1,0 0 0,0-1-1,0-1 1,1 0 0,0 0-1,0-1 1,0 0 0,0 0-1,0-1 1,0-1 0,0 1-1,0-2 1,0 1 0,8-3 4,-15 2-2,0 0 0,0 0 0,-1 0 0,1 0 0,0 0 0,-1-1 0,1 1 0,-1-1 0,0 0 0,1 0 0,-1 0 0,0 0 0,0 0 0,0 0 0,0-1 0,-1 1 0,1-1 0,-1 1 0,1-1 0,-1 1 0,0-1 0,0 0 0,0 0 0,0 0 0,-1 1 0,1-1 0,-1 0 2,3-13-66,-1-1 0,-1 1-1,0-1 1,-2-6 66,1 9-66,0 13 61,0 0 0,0 1 0,0-1 0,0 0 0,0 1 0,-1-1 0,1 0 0,0 0 0,0 1 0,-1-1 0,1 1 0,0-1 0,-1 0 0,1 1 0,0-1 0,-1 1 0,1-1 0,-1 1 0,1-1 0,-1 1-1,1-1 1,-1 1 0,0-1 0,1 1 0,-1 0 0,0-1 0,1 1 5,-24-3-153,17 3 120,1 1-1,0 0 0,0 0 0,-1 1 1,1-1-1,0 1 0,0 1 34,-6 4-34,0 0-1,1 1 1,-1 0-1,1 1 1,1 0 0,0 1-1,-5 6 35,-12 16-75,-21 32 75,46-63-119,1 1 0,0 0 0,0-1-1,0 1 1,0 0 0,0 0 0,0 0 0,0 0 0,1-1 0,-1 1-1,1 0 1,-1 0 0,1 1 0,0-1 0,0 1 119,5-3-918,50-5-3619,-28-4-1304</inkml:trace>
  <inkml:trace contextRef="#ctx0" brushRef="#br0" timeOffset="1791.14">4860 1281 7362,'0'0'2509,"0"0"-916,0 0-722,0 0-506,0 0-226,7-8-87,21-28-59,-27 36 1,-1-1 1,1-1-1,0 1 1,0 0-1,-1 0 0,1 0 1,0 0-1,-1 0 0,1-1 1,-1 1-1,0 0 1,1-1-1,-1 1 0,0 0 1,0-1-1,0 1 0,0-1 6,0 2 4,0 0 0,0 0-1,0 0 1,0 0 0,-1-1-1,1 1 1,0 0-1,0 0 1,-1 0 0,1 0-1,0 0 1,0 0 0,-1 0-1,1 0 1,0 0 0,0-1-1,-1 1 1,1 0-1,0 0 1,0 0 0,-1 0-1,1 0 1,0 1 0,0-1-1,-1 0 1,1 0-1,0 0 1,0 0 0,-1 0-1,1 0 1,0 0 0,0 0-1,0 1 1,-1-1 0,1 0-1,0 0 1,0 0-1,0 0 1,-1 1 0,1-1-1,0 0 1,0 0 0,0 0-1,0 1 1,0-1-1,0 0 1,-1 0 0,1 1-4,-7 8 128,6-6-55,-1 0 1,0 0 0,-1-1 0,1 1-1,0 0 1,-1-1 0,1 0-1,-1 1 1,0-1 0,0 0 0,-1 0-74,4-23 85,0 16-121,0 0 0,1 0-1,-1 0 1,1 0 0,0 0 0,0 0 0,0 0 0,1 1-1,0-1 1,0 0 0,0 1 0,1-1 0,-1 1 0,1 0-1,0 0 1,3-3 36,-6 6-12,0 1 0,0 0 0,1-1 1,-1 1-1,0 0 0,1 0 0,-1-1 0,0 1 0,1 0 0,-1 0 0,0-1 0,1 1 0,-1 0 0,0 0 0,1 0 1,-1 0-1,0 0 0,1-1 0,-1 1 0,1 0 0,-1 0 0,0 0 0,1 0 0,-1 0 0,1 0 0,-1 0 0,0 0 1,1 0-1,-1 1 0,0-1 0,1 0 0,-1 0 0,1 0 0,-1 0 0,0 0 0,1 1 0,-1-1 0,0 0 0,1 0 1,-1 1-1,0-1 0,0 0 0,1 1 0,-1-1 0,0 0 0,0 1 0,1-1 0,-1 0 0,0 1 0,0-1 0,0 0 1,0 1-1,0-1 0,1 0 0,-1 1 0,0-1 0,0 1 0,0-1 0,0 0 0,0 1 0,0-1 0,0 1 0,0-1 1,-1 0-1,1 1 0,0-1 12,0 37-442,0-29-42,0 15-1666,0-5-1931</inkml:trace>
  <inkml:trace contextRef="#ctx0" brushRef="#br0" timeOffset="2313.761">5188 809 6425,'0'0'3929,"0"0"-2715,0 0-698,0 0-185,21-31-186,70-101-33,-82 120-42,1-1-1,0 1 1,1 1-1,0 0 1,12-9-70,-12 13 168,-1 1 1,1 0-1,1 1 0,-1 0 1,4-1-169,-7 3 107,1 1 1,-1-1 0,0 1 0,0 1 0,1 0-1,-1 0 1,2 1-108,-7-1 23,0 1 0,0 0 1,0 1-1,0-1 0,0 1 0,0-1 0,0 1 1,0 0-1,0 0 0,0 0 0,0 0 0,-1 1 1,1-1-1,0 1 0,-1-1 0,1 1 0,-1 0 1,0 0-1,0 0 0,1 0 0,-1 2-23,3 3 38,-1 2-1,0-1 1,0 0-1,-1 1 1,0 0-1,0 0 1,-1 0-1,-1 0 1,1 0-1,-1 1-37,2 26 132,-3 35-132,0-48 0,0-8-8,-2 0-1,0 0 1,0 0 0,-2 0-1,1-1 1,-2 1 0,0-1 0,-1 0-1,0 0 1,-1-1 0,-1 0-1,-4 6 9,-18 22 97,-2 0-1,-2-2 1,-4 0-97,-51 61 469,89-100-470,0 0 1,-1 0-1,1 0 0,0 0 1,0 1-1,-1-1 1,1 0-1,0 0 0,0 1 1,-1-1-1,1 0 0,0 0 1,0 1-1,0-1 1,0 0-1,-1 1 0,1-1 1,0 0-1,0 1 1,0-1-1,0 0 0,0 1 1,0-1-1,0 0 1,0 1-1,0-1 0,0 0 1,0 1-1,0-1 0,0 0 1,0 1-1,0-1 1,0 0-1,0 0 0,0 1 1,1-1-1,-1 0 1,0 1-1,0-1 0,0 0 1,0 1-1,1-1 0,-1 0 1,0 0-1,0 0 1,1 1-1,-1-1 0,0 0 1,0 0-1,1 0 1,-1 1-1,0-1 1,20 1-113,-13-1 163,95 5 1062,80-8-1112,-166 2-7,0-1 0,0-1 0,-1 0 0,1-1-1,-1 0 1,0-2 0,0 0 0,0 0 0,-1-2-1,6-3 8,-18 10-126,0-1 0,0 1 0,-1-1 0,1 0 0,0 0 0,0 0 0,-1 0-1,1 0 1,-1 0 0,0 0 0,1-1 0,-1 1 0,0 0 0,-1-1 0,1 1 0,0-1 0,-1 1-1,1-1 1,-1 1 0,0-1 0,0 0 0,0 1 0,0-1 0,0 1 0,0-1 0,-1 0 126,1-6-1091,0-12-4184</inkml:trace>
  <inkml:trace contextRef="#ctx0" brushRef="#br0" timeOffset="-5295.721">289 0 3169,'0'0'1143,"0"0"-94,0 0-1,0 0-51,0 0-117,0 0-31,0 0-83,0 0-66,0 0-4,0 0-80,0 0-110,0 0-140,0 0-138,0 0-88,0 0-48,0 0-2,0 0-3,-12 8 263,-1 0-320,-1 2 0,1-1 0,1 1 0,0 1 0,0 1 0,1-1 0,1 2 0,0-1 0,-8 15-30,-1 4 168,0 2-1,3 0 0,-11 29-167,12-21 133,2 1-1,2 1 0,2 0 0,1 1 0,2 10-132,0 29 186,4 1 1,4 24-187,-1-92 62,1-1 1,1 1-1,0-1 0,1 0 1,0 0-1,2-1 0,0 1 1,0-1-1,1 0 0,3 3-62,6 8 91,1 0 0,1-1 0,2-1 0,18 17-91,-22-23 32,-2 1 1,0 0-1,10 18-32,-11-17-105,-13-18 2,1 0-1,0 0 1,0 0 0,0 0 0,0 0 0,0 0-1,0 0 1,0 0 0,1 0 0,-1-1 0,0 1-1,0 0 1,1-1 0,-1 1 0,0-1 0,0 0-1,1 1 1,-1-1 0,1 0 0,-1 0-1,0 0 1,1 0 0,-1 0 0,0 0 0,1 0-1,-1 0 1,1-1 0,-1 1 0,0-1 0,0 1-1,1-1 1,-1 1 0,0-1 0,0 1 0,1-1-1,-1 0 104,7-4-733,0-1 0,0 1-1,0-1 1,6-7 733,-5 4-1690,15-9-3487</inkml:trace>
  <inkml:trace contextRef="#ctx0" brushRef="#br0" timeOffset="-4213.693">625 282 4137,'0'0'931,"0"0"-135,0 0 4,0 0-80,0 0-122,0 0-16,3 8 103,5 10-168,1-2-1,0 1 1,1-1 0,1 0 0,11 12-517,-10-14 102,-1-1-73,1 0-1,1 0 1,9 6-29,-18-16 25,0 0 0,0 0 0,1 0-1,0-1 1,-1 0 0,1 0 0,0 0-1,0 0 1,0-1 0,0 0 0,1 0-1,-1 0 1,0 0 0,2-1-25,-5-1 11,0 0 0,0 0 0,0 0 0,-1 0 0,1 0 0,0 0 0,-1 0 0,1-1 0,-1 1 0,1-1 0,-1 1 0,1-1 0,-1 1 0,0-1 0,0 0 0,0 0 0,0 0 0,0 1 0,0-1 0,-1 0 0,1 0 1,0-2-12,15-52 61,-15 53-46,9-43-144,1-34 129,6-31-237,-15 106 242,0 0 0,0 0 1,1 0-1,-1 1 0,1-1 0,0 1 0,0 0 0,1 0 0,-1 0 0,1 0 0,0 0 0,0 1 1,1-1-6,7-5 16,0 0 0,1 0 0,0 2 0,2-1-16,-8 5 5,0 0 0,1 1-1,-1 0 1,1 0 0,-1 1 0,1 0 0,0 0 0,5 1-5,63 4 66,-67-4-60,165 7-1568,-173-7 1496,-1 0 0,0 0 0,1 0 0,-1 0 0,1 0-1,-1 0 1,1 1 0,-1-1 0,0 0 0,1 0 0,-1 0 0,1 1 0,-1-1 0,0 0 0,1 1 0,-1-1-1,0 0 1,1 1 0,-1-1 0,0 0 0,0 1 0,1-1 0,-1 1 0,0-1 0,0 0 0,0 1 0,0-1 0,0 1-1,1-1 1,-1 1 0,0-1 0,0 1 0,0-1 0,0 0 0,0 1 0,0-1 0,0 1 0,-1-1 0,1 1-1,0-1 1,0 1 0,0-1 0,0 0 0,0 1 66,-1 4-850,1 9-2744</inkml:trace>
  <inkml:trace contextRef="#ctx0" brushRef="#br0" timeOffset="-3561.748">1108 296 784,'0'0'2786,"0"0"-1598,0 0-652,0 0-73,0 0 36,0 0 58,20 3 1551,106-3 140,-124 0-2255,-2 5-87,0 1 99,0-1 1,0 1-1,0-1 0,-1 0 1,0 1-1,0-1 1,0 0-1,-1 0 0,1 0 1,-1 0-1,0 0 1,-1 0-1,1 0 0,-1-1 1,0 1-1,0-1 1,0 0-1,-1 0 0,0 0 1,-2 2-6,-16 15 14,14-13 3,-1 0-1,1 1 1,0 0-1,1 0 1,-2 4-17,8-12 41,1-1-5,0 0 72,224 0-440,-224 0 238,0 0-1,1 0 0,-1 0 1,0-1-1,1 1 0,-1 0 0,0 0 1,1-1-1,-1 1 0,0 0 0,1 0 1,-1-1-1,0 1 0,0 0 1,1-1-1,-1 1 0,0 0 0,0-1 1,0 1-1,0-1 0,1 1 1,-1 0-1,0-1 0,0 1 0,0 0 1,0-1-1,0 1 95,1-3-623,2-10-3418</inkml:trace>
  <inkml:trace contextRef="#ctx0" brushRef="#br0" timeOffset="-3022.55">772 806 4137,'0'0'1196,"0"0"108,0 0-50,0 0-316,0 0-342,0 0-136,5 0 236,89-6 452,0-3 0,-1-5 0,16-7-1148,122-18-171,-171 31-72,-11 1-768,0 2-1,12 1 1012,-60 4-643,-1 0-256,-3 2-683,-13 7-977</inkml:trace>
  <inkml:trace contextRef="#ctx0" brushRef="#br0" timeOffset="-2452.799">1112 999 5521,'0'0'2405,"0"0"-820,0 0-396,0 0-332,0 0-265,0 0-136,16 0 510,6-3-944,-1 2 1,0 0-1,1 2 0,0 0-22,-21 0-3,1 0 1,-1-1-1,1 1 0,-1 0 0,0 0 0,1 0 1,-1 0-1,0 0 0,0 0 0,0 0 0,0 0 0,0 0 1,0 1-1,0-1 0,0 0 0,0 1 0,0-1 0,-1 0 1,1 1-1,-1-1 0,1 1 0,-1-1 0,1 1 1,-1 0-1,0-1 0,0 1 0,0-1 0,0 1 3,1 2-2,-1 1 1,0-1-1,0 1 0,0 0 0,0-1 0,-1 1 0,1-1 1,-1 0-1,-1 1 0,1-1 2,-7 10 45,-1-1 0,-1-1-1,0 1 1,0-2 0,-2 1 0,1-2 0,-4 3-45,-9 10 6,17-17-1,4-4-5,1 0 1,-1 0-1,0 1 1,1-1-1,0 1 1,0 0-1,0-1 1,0 1-1,0 0 1,0 0-1,1 0 1,-1 1-1,2-3-42,13-1 116,156-4 1003,-83 2-2105,1 1-5889,-87 1 547</inkml:trace>
  <inkml:trace contextRef="#ctx0" brushRef="#br0" timeOffset="-1550.979">1758 218 5113,'0'0'1851,"0"0"-573,0 0-497,0 0-438,0 0-248,0 0-145,-1-11-752,-1-2 37,0 0 0,-1 1 1,-5-12 764,6 19 120,0-1 0,0 1 0,-1 0-1,0 0 1,0 0 0,0 1 0,0-1 0,-1 1 0,0 0 0,0 0-120,3 3 704,1 1-125,2-24 1901,-2 23-2422,1 0 0,-1 0 0,1 0 1,-1 1-1,1-1 0,-1 0 0,1 0 0,0 0 0,-1 0 0,1 1 0,0-1 0,0 0 0,0 0 1,0 1-1,0-1 0,0 1 0,0-1 0,0 1-58,-1 0 30,1 0 0,-1 0-1,1 0 1,-1 0 0,1 0 0,-1 0-1,1 1 1,-1-1 0,1 0 0,-1 0 0,1 1-1,-1-1 1,1 0 0,-1 0 0,0 1-1,1-1 1,-1 0 0,0 1 0,1-1 0,-1 1-1,0-1 1,0 1 0,1-1 0,-1 0-1,0 1 1,0 0-30,13 44 907,-9-29-704,11 33 113,3-2 0,2 0 1,4 4-317,76 131 630,-89-164-553,3 9-43,-1 0-1,-2 0 1,0 1-1,-2 0 1,-1 1-1,-1 0 1,-2 0-1,-1 1 1,-1-1-1,-1 1 0,-3 14-33,1-24 9,-2 0 0,0 0-1,-2 0 1,0 0 0,-1 0-1,-1-1 1,-1 0 0,-1 0-1,-2 3-8,-20 35-119,-2-2-1,-13 13 120,16-26-289,3 0 1,1 1 0,3 2 0,-3 10 288,17-17-873,8-22-4484,0-24 1727</inkml:trace>
  <inkml:trace contextRef="#ctx0" brushRef="#br0" timeOffset="-942.332">2456 833 4945,'0'0'1392,"0"0"337,0 0-145,0 0-728,0 0-256,0 0-72,200-34-167,-162 24-105,-8 3-120,-8 3-136,-7 4-64,-3 0 8,-8 0-16,-4 7-32,0 14-232,-8 16-465,-15-7-1031,-3-2-2801</inkml:trace>
  <inkml:trace contextRef="#ctx0" brushRef="#br0" timeOffset="-601.97">2418 1149 1112,'0'0'6346,"0"0"-4610,0 0-24,0 0-431,0 0-289,0 0-200,0 0-408,-8 0 72,24 0 120,-1 0 104,11 0-111,4 0-321,4 0-176,4 0-72,7 0-456,23 0-681,-11 0-767,-4-11-2433</inkml:trace>
  <inkml:trace contextRef="#ctx0" brushRef="#br0" timeOffset="5066.368">2286 293 4425,'0'0'1464,"0"0"-97,0 0-233,0 0-383,0 0-123,0 0 19,2-1 2322,12-2-2908,52-30 2239,53-37-2300,-71 41 3,-47 28-13,0 1 1,0-1 0,-1 1 0,1-1-1,0 1 1,0 0 0,0 0 0,0-1-1,0 1 1,0 0 0,0 0 0,0 0-1,0 0 1,0 0 0,0 0-1,0 0 1,0 0 0,0 1 0,0-1-1,0 0 1,0 0 0,0 1 0,-1-1-1,1 1 1,0-1 0,0 1 0,0-1-1,0 1 1,-1-1 0,1 1 0,0 0-1,-1 0 1,1-1 0,0 1-1,-1 0 1,1 0 0,-1 0 0,1-1-1,-1 1 1,0 0 0,1 0 0,-1 0-1,0 0 1,1 0 9,2 9 34,1 0 1,-2 0-1,1 0 0,-1 5-34,2 3 20,-1-6 4,-2-5-16,1 1 1,1 0-1,-1-1 1,1 0 0,2 3-9,-4-9 7,-1 1 0,1 0 0,1-1 0,-1 1 0,0-1 0,0 0 0,0 1 0,1-1 0,-1 0 0,1 0 0,-1 0 0,1 0 0,-1 0 0,1 0 0,0 0 1,-1 0-1,1-1 0,0 1 0,0-1 0,-1 1 0,1-1 0,0 0 0,0 0 0,1 1-7,12-1 68,0 0 1,0 0-1,0-2 1,0 0-1,-1 0 1,1-1-1,-1-1 0,0-1 1,0 0-1,6-3-68,83-51 130,-60 33-3134,41-18 3004,-78 41-2278,-5-1-2347</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7:37.112"/>
    </inkml:context>
    <inkml:brush xml:id="br0">
      <inkml:brushProperty name="width" value="0.05" units="cm"/>
      <inkml:brushProperty name="height" value="0.05" units="cm"/>
    </inkml:brush>
  </inkml:definitions>
  <inkml:trace contextRef="#ctx0" brushRef="#br0">19 1010 176,'0'0'1115,"0"0"-374,0 0-96,0 0-24,-14-27 2534,9-33 2453,6 63-5590,0 0 0,0 0 1,-1 0-1,2 0 0,-1 0 0,0 0 0,1 0 0,-1-1 0,1 1 0,0-1 1,1 2-19,27 34 411,-16-21-219,-5-8-101,1 1-1,0-1 1,0 0-1,1-1 1,7 5-91,26 20 242,-43-32-185,-1-1-23,8-38 855,-3 2-641,-1 0 1,-2 0-1,-2-1 0,-2-23-248,0-16 150,2-240-187,0 316 65,0 0 5,0 0-29,0 0 1,0 0 3,0 0 0,0 0 7,0 0 29,0 0 8,0 0-28,0 0 12,0 0-16,0 0-9,0 0 10,0 0 23,0 0-17,0 0-10,0 0 19,0 0-5,0 0 30,0 0-5,0 0-39,0 0 2,0 0 32,0 0-33,0 0-22,0 0-52,0 0-25,0 0 6,0 0 2,23-4 206,-10-2 31,-2 0 0,1-1-1,-1 0 1,8-7-164,-10 8 48,-1 0 1,1 0-1,0 0 0,0 2 1,0-1-1,1 1 0,-1 0 1,1 1-1,4-1-48,203-46 460,-189 42-364,24-7-20,-30 8-55,0 1-1,0 1 1,1 1-1,-1 1 0,1 0 1,2 2-21,-24 1 8,-1 0 7,0 0 19,0 0-8,0 0 24,0 0-22,0 0 27,0 0 1,0 0-33,0 0-33,0 0-91,0 0-115,0 0-166,0 0-151,0 0-241,-18-1-2838,2-1-553</inkml:trace>
  <inkml:trace contextRef="#ctx0" brushRef="#br0" timeOffset="970.707">472 633 2529,'0'0'1705,"0"0"-486,0 0-425,0 0-78,0 0 267,0 0 1,6-8-196,2-3-425,1 0 0,0 1 0,0 0-1,10-7-362,-15 13 103,1 0-1,-1 1 0,1-1 1,0 1-1,1 1 1,-1-1-1,0 1 0,1 0 1,-1 0-1,1 0 1,0 1-1,0 0 0,-1 0 1,6 0-103,-8 0 28,0 1 1,1 0-1,-1 0 1,1 0-1,-1 1 0,0-1 1,1 1-1,-1 0 1,0 0-1,1 0 1,-1 0-1,0 1 1,0-1-1,0 1 0,0 0 1,0 0-1,-1 0 1,1 0-1,-1 0 1,1 0-1,-1 1 1,0-1-1,1 1 1,-1 0-1,-1 0 0,1 0 1,0 0-1,-1 0 1,1 0-1,-1 0 1,0 0-1,0 0 1,0 1-29,3 12 84,0 0 0,-1 0 0,0 1 1,-2-1-1,0 0 0,-1 1 0,0 6-84,0-4 35,-1-15-26,0 1 0,0-1 1,0 1-1,-1-1 0,1 1 1,-1-1-1,0 0 0,0 0 1,0 0-1,-1 0 0,0 0 1,1 0-1,-1-1 0,-1 1 1,1-1-1,0 0 0,-4 3-9,-10 7 43,0 0 1,-1-1-1,-4 1-43,2-2 71,15-8-76,-1 0-1,1 0 0,0 0 0,0 0 1,1 1-1,-1 0 0,1 0 1,-1 0-1,1 1 0,0 0 6,14-5 28,0-2 0,1 1 0,-1-1 0,0-1 0,3-1-28,26-5 144,16 1-9,0 3-1,1 2 1,0 2-1,40 5-134,-92-4-23,-1 0 0,1 1 1,0-1-1,0 1 0,0-1 0,-1 1 1,1 0-1,0 1 0,-1-1 0,1 1 0,-1-1 1,1 1-1,2 2 23,-6-3-348,0-1-247,0 0-313,-3 0-1145,-12 0-2796</inkml:trace>
  <inkml:trace contextRef="#ctx0" brushRef="#br0" timeOffset="3829.996">1382 1 2697,'0'0'1094,"0"0"-372,0 0-153,0 0-32,0 0-104,0 0-69,0 0 36,0 10 5980,2 39-5748,13 14-58,43 203-146,-5 83-311,-41-259 47,1 4 2,11 28-166,-9-70 24,-10-37-17,0 1 1,-1-1-1,-1 1 1,0 1-1,0 11-7,1 13 152,-1-41-972,-1-1-2394,-8-1 963,-8-2-4361</inkml:trace>
  <inkml:trace contextRef="#ctx0" brushRef="#br0" timeOffset="4488.414">1982 500 1768,'0'0'2454,"0"0"-881,0 0-484,0 0-74,0 0-97,0 0-200,0 9-128,0 238 3527,0-172-5880,0-25-4408,0-61 1599</inkml:trace>
  <inkml:trace contextRef="#ctx0" brushRef="#br0" timeOffset="4889.239">1778 521 3201,'0'0'2490,"0"0"-801,0 0-408,0 0-353,0 0-232,0 0-107,10 0-91,-4 0-444,1 0 0,-1 0 0,1-1 0,-1 1 0,1-2 0,-1 1 0,0-1 0,0 0 0,1 0 0,-1-1 0,-1 1 0,1-1 0,0-1 1,-1 1-1,3-3-54,19-14 141,-11 7 32,2 0 0,0 1 0,1 1-173,-15 8-86,1 1 0,-1 0 0,1 0 0,0 0-1,-1 1 1,1-1 0,0 1 0,0 0 0,0 1-1,0-1 1,0 1 0,0 0 0,0 0 0,0 1-1,1 0 87,-6-1-19,0 0 0,1 0 0,-1 0 0,0 0 0,0 0 0,1 0 0,-1 1 0,0-1 0,0 0 0,0 0 0,1 0 0,-1 1 0,0-1 0,0 0 0,0 0-1,0 1 1,1-1 0,-1 0 0,0 0 0,0 1 0,0-1 0,0 0 0,0 0 0,0 1 0,0-1 0,0 0 0,0 1 0,0-1 0,0 0 0,0 0 0,0 1-1,0-1 1,0 0 0,0 1 19,1 54-2434,-1-31-313</inkml:trace>
  <inkml:trace contextRef="#ctx0" brushRef="#br0" timeOffset="5510.41">2167 911 4841,'0'0'1844,"0"0"-511,0 0-445,0 0-125,0 0 32,0 0-125,6-3-194,4-1-420,0 0-1,0 1 1,0 0-1,1 1 0,0 0 1,-1 1-1,1 0 0,0 0 1,0 1-1,2 1-55,-11-1-3,0 1-1,-1-1 1,1 1 0,0 0-1,0-1 1,0 1-1,-1 0 1,1 0 0,-1 0-1,1 0 1,-1 0 0,1 1-1,-1-1 1,1 0 0,-1 1-1,0-1 1,0 1 0,0-1-1,0 1 1,0 0-1,0-1 1,0 1 0,0 0-1,-1 0 1,1-1 0,-1 1-1,1 0 1,-1 0 0,0 0-1,0 0 4,2 11 71,-1 0 1,0 0-1,-1 0 0,-1 4-71,0 2 81,2-14-62,-1 0 0,0 1-1,0-1 1,-1 0 0,0 0-1,0 0 1,0 1 0,0-1-1,-1 0 1,0-1 0,0 1-1,0 0 1,0 0 0,-1-1-1,-2 4-18,11-10 114,1-1-1,-1 1 0,1 0 0,0 1 0,0-1 0,4 1-113,21-5 64,-5 0-487,2 0-1,-1 2 1,0 1 0,17 2 423,-44 1-2234,-1 0-1994</inkml:trace>
  <inkml:trace contextRef="#ctx0" brushRef="#br0" timeOffset="6635.888">1703 327 4001,'0'0'1644,"0"0"-341,0 0-243,0 0-174,0 0-285,0 0-43,0 0 11,0 0-18,12 0 243,15 0-416,16 1-114,1-1 0,-1-3 0,0-1 1,0-3-1,27-7-264,136-53 449,-188 64-399,0 0-1,1 2 1,5 0-50,-22 1 390,-5 0 227,2 0-551,-8 0 2,1-1 1,-1 0 0,0 0 0,1-1 0,-1 0 0,1-1-1,0 0 1,0 0 0,0 0 0,0-1 0,-6-5-69,-8-5-157,1-2 0,1-1 0,-4-5 157,23 22-6,1 1-176,-1 0 0,1 0 1,-1 0-1,1 0 1,0 0-1,-1 0 0,1 1 1,0-1-1,0 0 1,0 0-1,0 0 0,0 0 1,0 0-1,0 1 1,1-1-1,-1 0 0,0 1 182,2 3-384,-1 0-1,1 0 0,0 0 0,0 0 0,0 0 0,1 0 0,1 2 385,7 7-3602</inkml:trace>
  <inkml:trace contextRef="#ctx0" brushRef="#br0" timeOffset="7656.308">2635 167 280,'0'0'3736,"0"0"-1788,0 0-810,0 0-288,0 0-175,0 0-185,0-7-205,0-69 906,0 54 809,0 63-850,2-19-1045,1 0 0,0 0 1,2 0-1,1 0 0,0-1 0,3 5-105,10 34 22,63 269 267,-31-115-84,-23-119 120,38 85-325,-25-75 60,-31-90-176,-9-15-62,-1 0-20,0 0 67,0 0-13,0 0-40,0 0-38,0 0-17,0 0 39,0 0-32,0 0-172,0 0-335,0-7-3414,0 0-1285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7:54.710"/>
    </inkml:context>
    <inkml:brush xml:id="br0">
      <inkml:brushProperty name="width" value="0.05" units="cm"/>
      <inkml:brushProperty name="height" value="0.05" units="cm"/>
    </inkml:brush>
  </inkml:definitions>
  <inkml:trace contextRef="#ctx0" brushRef="#br0">0 255 5977,'0'0'2403,"0"0"-1053,0 0-698,0 0-234,0 0 159,0 0 117,1 12-76,6 54 1093,8 26-1711,8 56 658,-10 60 599,-11 108-1257,5 97 329,-7-404-424,3 20 295,-3-28-245,0-1 1,0 1 0,0 0 0,1-1-1,-1 1 1,0 0 0,0 0 0,1-1-1,-1 1 1,1-1 0,-1 1 0,0 0-1,1-1 1,-1 1 0,1-1 0,-1 1-1,1-1 1,0 1 0,-1-1 0,1 1-1,-1-1 1,1 0 0,0 1-1,-1-1 1,1 0 0,0 0 0,-1 1-1,1-1 1,0 0 0,0 0 0,-1 0 44,1 0-462,-1 0-90,0 0-112,0 0-246,0 0-661,0 0-1535,0 0-2373</inkml:trace>
  <inkml:trace contextRef="#ctx0" brushRef="#br0" timeOffset="518.049">574 690 3089,'0'0'2928,"0"0"-1122,0 0-835,0 0-388,0 0-86,0 0-70,3-3-28,-3 3-374,0 0 1,0-1 0,0 1 0,0 0 0,0-1-1,0 1 1,0 0 0,1-1 0,-1 1 0,0 0-1,0-1 1,0 1 0,1 0 0,-1 0 0,0-1 0,0 1-1,1 0 1,-1 0 0,0 0 0,1-1 0,-1 1-1,0 0 1,0 0 0,1 0 0,-1 0 0,0 0-1,1 0 1,-1-1 0,0 1 0,1 0 0,-1 0-1,1 0 1,-1 0 0,0 0 0,1 0 0,-1 0-1,0 1 1,1-1 0,-1 0 0,0 0 0,1 0-1,-1 0-25,1 19 1311,-1-7-1309,0 211 1997,0-76-5976,-1-156 955,-2-4-1881</inkml:trace>
  <inkml:trace contextRef="#ctx0" brushRef="#br0" timeOffset="870.233">389 598 6553,'0'0'2585,"0"0"-1001,0 0-808,0 0 225,0 0 191,0 0-248,0 0-288,215-30-528,-166 23-128,-3 4-480,-12 3-504,-4 0-168,-19 0-665,-3 17-2216,-8 0-2344</inkml:trace>
  <inkml:trace contextRef="#ctx0" brushRef="#br0" timeOffset="1318.368">770 952 6833,'0'0'1858,"0"0"-638,0 0-430,0 0-159,0 0-80,0 0-146,7 0-50,154 3 1544,-118-3-1974,-42 0 71,0 1-1,0-1 1,0 1 0,0-1-1,0 1 1,0 0 0,0-1-1,0 1 1,0 0 0,-1-1-1,1 1 1,0 0 0,0 0-1,-1 0 1,1 0 0,0 0-1,-1 0 1,1 0 0,-1 0-1,0 0 1,1 0 0,-1 0-1,0 0 1,1 0 0,-1 0-1,0 1 1,0-1 0,0 0-1,0 0 1,0 0-1,0 0 1,-1 0 0,1 1 4,-3 42 92,2-37-91,-1-1-1,0 0 0,-1 0 0,1 0 0,-1-1 0,0 1 1,-1-1-1,0 1 0,1-1 0,-2 0 0,1 0 1,0-1-1,-5 4 0,-10 9-35,-2-1-1,-15 9 36,35-24 7,1-1 0,0 0 0,0 0 0,0 0-1,0 0 1,0 0 0,-1 0 0,1 0 0,0 0 0,0 0-1,0 1 1,0-1 0,0 0 0,-1 0 0,1 0-1,0 0 1,0 0 0,0 1 0,0-1 0,0 0 0,0 0-1,0 0 1,0 0 0,0 1 0,0-1 0,0 0-1,0 0 1,0 0 0,0 0 0,0 1 0,0-1 0,0 0-1,0 0 1,0 0 0,0 0 0,0 1 0,0-1-1,0 0 1,0 0 0,0 0 0,0 0 0,0 1-1,0-1 1,1 0 0,-1 0 0,0 0 0,0 0 0,0 0-1,0 0 1,0 1 0,0-1 0,1 0 0,-1 0-1,0 0 1,0 0 0,0 0 0,0 0 0,1 0 0,-1 0-1,0 0 1,0 0 0,0 0 0,0 0 0,1 0-1,-1 0 1,0 0-7,13 4 30,-12-4 13,96 21-640,71 4 597,-149-24-3830,-18-1-1405</inkml:trace>
  <inkml:trace contextRef="#ctx0" brushRef="#br0" timeOffset="2288.865">185 446 1320,'0'0'2563,"0"0"-610,0 0-479,0 0-257,0 0-185,0 0-111,0 0-199,0 0-215,0 0-7,0 0-13,0 0-92,0 0-94,0 0-53,0 0 11,0 0 1,0 0 20,3 0 147,46 0 551,-1 1-793,0-1 0,0-3 1,-1-2-1,1-1 0,24-9-185,-28 3-26,1 1-1,1 2 1,0 2 0,0 2-1,24 2 27,-58 3 4,-4 1-28,0-1 0,0 0 0,0 0 1,0-1-1,0 0 0,0 0 0,0-1 0,0 0 0,0-1 0,0 1 0,-1-1 0,1-1 0,2-1 24,1 1-98,-11 2 135,0 0 1,1 1 0,-1-1-1,0 0 1,-1 1-1,1-1 1,0 0 0,0 1-1,-1-1 1,1 0-1,-1 1 1,1-1-1,-1 1 1,0-1 0,1 1-1,-2-1-37,-6-7-36,-2 1 1,1 1-1,-1-1 0,0 2 0,0-1 0,-1 1 1,0 1-1,-11-4 36,-6-1-52,0 1 0,-1 2 0,-4 0 52,29 6-18,1 0 1,-1 0 0,0-1-1,1 1 1,0-1 0,-1 0-1,-1-2 18,-7-2-2116,24 6-2096,6 0-969</inkml:trace>
  <inkml:trace contextRef="#ctx0" brushRef="#br0" timeOffset="3121.632">1469 58 5249,'0'0'2001,"0"0"-681,0 0-224,0 0-154,0 0-277,0 0-256,0 9-95,19 272 1778,8 87-1587,-8-161 1036,-9 38-1541,-10-140 436,1-104-545,-1 0-1,1 0 0,0 0 0,-1 0 1,1 0-1,0-1 0,0 1 1,0 0-1,-1 0 0,1-1 0,0 1 1,0-1-1,0 1 0,0-1 1,0 1-1,1-1 0,0 1 110,7 4-3959,-9-5-706</inkml:trace>
  <inkml:trace contextRef="#ctx0" brushRef="#br0" timeOffset="4089.743">2080 31 472,'0'0'5401,"0"0"-3403,0 0-836,0 0-300,0 0-343,0 0-259,-8 26-154,-4 13-85,-35 128 211,37-107 246,2 0-1,3 0 1,3 0-1,3 21-477,-1-35 10,2-10 15,1 0-1,1 0 1,3 0-1,5 19-24,48 139 66,-44-146-33,3 0 0,18 31-33,-30-64-46,2 0 0,0-1 0,1 0-1,0 0 1,1-1 0,0-1 0,1 0 0,1 0 0,0-1-1,2 0 47,-11-8-177,0 0-1,1-1 1,-1 1-1,1-1 1,0 0-1,0 0 1,-1-1-1,1 0 1,1 1-1,-1-2 1,0 1-1,0 0 1,0-1-1,0 0 1,0 0-1,0-1 1,0 0-1,1 0 1,1 0 177,6-13-3508</inkml:trace>
  <inkml:trace contextRef="#ctx0" brushRef="#br0" timeOffset="4861.72">2522 157 2801,'0'0'2754,"0"0"-1114,0 0-532,0 0-128,0 0-7,0 0-149,1 17-251,6 56-141,-5-60-303,1 0 0,1 1 0,1-2-1,-1 1 1,2 0 0,0-1 0,0 0 0,1 0-1,1-1 1,0 1-129,3 4 113,-9-13-97,-1 0 1,1 0-1,-1-1 1,1 1-1,0-1 1,0 1-1,0-1 1,1 0 0,-1 0-1,0 0 1,1 0-1,0 0 1,-1 0-1,1-1 1,0 1-1,0-1 1,1 1-17,-4-2 76,0 0 8,0 0-16,1-43 52,1 0-1,2 0 1,4-12-120,-4 37-1,0 1 0,0-1 0,2 1 0,0 0 0,1 0 0,1 1 1,1 0-1,0 1 0,2-3 1,-6 13-13,-1 0 0,1 0 0,-1 0 1,1 1-1,1 0 0,-1 0 0,1 0 0,-1 0 1,1 1-1,0 0 0,0 0 0,0 1 0,1 0 1,-1 0-1,1 0 0,1 0 13,16-1 60,0 1 0,0 0-1,0 2 1,1 1-60,2 0 31,0-2 0,18-2-31,11-1-1038,-55 5 872,0-1-1,-1 1 0,1 0 1,-1-1-1,1 1 0,-1 0 1,0 0-1,1-1 1,-1 1-1,0 0 0,0 0 1,1-1-1,-1 1 0,0 0 1,0 0-1,0 0 1,0 0-1,0-1 0,0 1 1,0 0-1,0 0 0,0 0 1,0 0-1,-1-1 1,1 2 166,0 1-932,0 17-4030</inkml:trace>
  <inkml:trace contextRef="#ctx0" brushRef="#br0" timeOffset="5408.598">2839 299 3777,'0'0'2099,"0"0"-619,0 0-412,0 0-314,0 0-215,0 0-154,0 0-39,19 0 954,116 0-1025,-136 19-632,-1-12 342,-1 0 0,0 1 0,0-1-1,-1 0 1,0 0 0,0-1-1,-1 1 1,0-1 0,0 0-1,0 0 1,-5 3 15,4-4-9,0 2 1,1-1-1,-1 1 1,1 0 0,0 0-1,1 0 1,0 1-1,0-1 1,0 1-1,-1 8 9,4-16 8,1 1 0,0 0 0,0 0 0,0-1-1,0 1 1,1 0 0,-1-1 0,0 1 0,0 0 0,0-1 0,1 1 0,-1 0-1,0-1 1,0 1 0,1 0 0,-1-1 0,1 1 0,-1-1 0,0 1 0,1-1-1,-1 1 1,1-1 0,0 1 0,-1-1 0,1 1 0,-1-1 0,1 0 0,-1 1-1,1-1 1,0 0 0,-1 0 0,1 1 0,0-1 0,-1 0 0,1 0 0,0 0-1,0 0 1,-1 0 0,1 0 0,0 0 0,0 0-8,39 0 89,-27-1-33,111 1-281,-124 0-253,0 0-508,0 0-1379,0 0-2421</inkml:trace>
  <inkml:trace contextRef="#ctx0" brushRef="#br0" timeOffset="5847.09">2639 741 1488,'0'0'4831,"0"0"-2647,0 0-744,0 0-189,0 0-76,0 0-12,2 2 1,2 0-912,0 0 0,1-1 0,-1 1 0,0-1 0,1 0 0,-1 0-1,1 0 1,-1-1 0,1 0 0,2 0-252,59-1 484,-31-1-379,57-2-188,62-11 83,-19 1-1632,-129 13 1163,20-2-179,-26 3 473,1 0 0,0 0 0,0 0 0,-1 0 0,1-1 0,-1 1 0,1 0 0,0-1 0,-1 1 0,1 0 0,-1-1 0,1 1 0,0-1 0,-1 1-1,1-1 1,-1 1 0,0-1 0,1 1 0,-1-1 0,1 1 0,-1-1 0,0 0 0,1 1 0,-1-1 0,0 1 0,0-1 0,0 0 0,1 0 0,-1 1 0,0-1 175,0-6-4296</inkml:trace>
  <inkml:trace contextRef="#ctx0" brushRef="#br0" timeOffset="6342.436">2884 904 3225,'0'0'4489,"0"0"-2784,0 0-564,0 0-437,0 0-315,0 0-174,21 2-91,-1-1-92,18 1 184,0 2 0,37 8-216,-72-11 7,1 0 0,-1 0-1,1 0 1,-1 0 0,0 0 0,1 1 0,-1 0-1,0 0 1,0 0 0,0 0 0,0 0 0,-1 0-1,1 1 1,-1 0 0,1-1 0,-1 1 0,0 0-1,0 0 1,0 0 0,1 3-7,0 1 15,-1 1 1,0 0 0,0-1-1,-1 1 1,0 0-1,0 0 1,-1 0-1,0 6-15,0-9 9,-1-1 0,0 1-1,0-1 1,0 0 0,-1 0 0,1 1 0,-1-1-1,0 0 1,0 0 0,-1-1 0,1 1 0,-1 0-1,0-1 1,0 0 0,-2 2-9,-1 2 11,0-1-1,-1 0 1,0-1 0,0 1-1,-1-1 1,0-1 0,-5 3-11,10-6 48,2-1-24,1 0 16,16 6 150,23 2-114,0-2-1,0-2 1,0-1-1,0-2 0,3-2-75,-40 1-28,3 0-213,-1 0 0,0-1 1,0 0-1,0 1 0,0-1 1,1-1-1,-1 1 0,-1-1 1,1 1-1,0-1 0,0 0 1,-1 0-1,1-1 0,-1 1 1,1-1-1,-1 0 1,0 0-1,0 0 0,0 0 1,1-3 240,9-14-4280</inkml:trace>
  <inkml:trace contextRef="#ctx0" brushRef="#br0" timeOffset="6964.639">3484 1 7178,'0'0'1724,"0"0"-89,0 0-221,0 0-268,0 0-260,0 0-147,0 5-102,0-1-581,0-4-29,0 1 1,-1 0 0,1 0-1,0-1 1,0 1 0,0 0-1,0 0 1,0-1 0,0 1-1,1 0 1,-1 0 0,0-1-1,0 1 1,0 0 0,1-1-1,-1 1 1,0 0 0,1 0-1,-1-1 1,1 1 0,-1-1-1,1 1 1,-1 0 0,1-1-1,-1 1 1,1-1 0,-1 1-1,1-1 1,0 0 0,-1 1-1,1-1 1,0 0 0,0 1-1,-1-1 1,1 0 0,0 0-1,-1 1 1,1-1 0,0 0-1,0 0 1,-1 0 0,1 0-1,0 0 1,0 0 0,0 0-28,10 2 251,1 0 0,-1 1 0,1 1 1,-1 0-1,0 0 0,0 1 0,-1 0 1,3 3-252,6 3 130,-2 1 0,0 0 1,0 2-1,2 3-130,3 4 18,-1 2 1,-2 1-1,0 0 1,-2 1-1,0 1 0,-2 1 1,-1 0-1,-1 1 1,0 3-19,-1 3-97,-1 1 0,-1 0 0,-2 1 0,-2 0 0,-1 0 1,-2 0-1,-1 18 97,-2-28-72,1 9 13,-1 0 0,-2 0-1,-1 0 1,-2 0 0,-1-1 0,-9 29 59,-3-21-271,-1 0 0,-2-2 0,-6 9 271,-19 34-2737,44-81 2336,1 1 0,0 0-1,0 0 1,0 0 0,0 0 0,0 0 0,1 0 0,-1 1 0,1 1 401,0 1-4018</inkml:trace>
  <inkml:trace contextRef="#ctx0" brushRef="#br0" timeOffset="7728.069">4360 479 6329,'0'0'1789,"0"0"-1058,0 0-442,0 0 23,0 0 177,0 0 98,17 1 96,124 2 1241,-7-3-1200,-47 0-6381,-85 0 1986</inkml:trace>
  <inkml:trace contextRef="#ctx0" brushRef="#br0" timeOffset="8098.2">4394 656 56,'0'0'10186,"0"0"-8577,0 0-585,0 0-312,0 0-128,0 0-200,0 0-216,124 4-56,-82-4-48,-1 0-64,-3 0-80,-4-4-304,-8-3-232,-3 4-392,-15 0-481,-5-1-1311,-3 1-2721</inkml:trace>
  <inkml:trace contextRef="#ctx0" brushRef="#br0" timeOffset="8642.744">4273 140 4641,'0'0'2410,"0"0"-531,0 0-415,0 0-368,0 0-215,0 0-260,0 0-258,0 0-204,0 0-35,5-8 552,3 1-603,0 1 0,1 0 0,0 1 0,0 0 0,0 0-1,0 1 1,1 0 0,6-1-73,-9 2-3,0 1 0,1 1 0,-1-1-1,1 1 1,0 1 0,0-1-1,-1 1 1,1 0 0,0 1-1,-1 0 1,1 0 0,1 1 3,-6 0 32,0-1 0,0 0 1,0 1-1,0 0 0,0 0 1,-1 0-1,1 0 0,-1 0 1,1 0-1,-1 1 0,1-1-32,-2 0 37,1 0 0,-1 0 0,1 0 0,0-1 0,0 1 0,0 0 0,0-1 0,0 0 0,0 0 0,1 1 0,-1-1 0,0 0 0,1-1 0,-1 1 0,0 0 0,1-1-1,-1 1 1,1-1 0,0 0-37,0 0 17,1 0 0,-1-1 0,1 1 0,-1-1-1,1 0 1,-1 0 0,0 0 0,1-1 0,-1 1 0,0-1-1,0 1 1,0-1 0,1-1-17,36-34 162,-36 32-266,1 0 1,-1 0-1,1 0 1,0 1-1,0 0 1,0 0-1,0 0 1,1 1 0,-1 0-1,1 0 1,0 0-1,0 1 1,0 0-1,3-1 104,-8 3-52,-1 0 0,1 0 0,-1 0-1,1 0 1,-1 0 0,1 0 0,-1 0 0,1 1-1,-1-1 1,1 0 0,-1 0 0,0 0 0,1 1-1,-1-1 1,1 0 0,-1 1 0,1-1 0,-1 0 0,0 1-1,1-1 1,-1 0 0,0 1 0,1-1 0,-1 1-1,0-1 1,0 0 0,1 1 0,-1-1 0,0 1-1,0-1 1,0 1 0,0-1 0,0 1 0,0-1-1,1 1 1,-1-1 0,0 1 0,0 0 52,0 24-1879,-1-16 872,1 22-4314</inkml:trace>
  <inkml:trace contextRef="#ctx0" brushRef="#br0" timeOffset="9252.218">5130 157 2529,'0'0'4166,"0"0"-2302,0 0-544,0 0-75,0 0-101,0 0-112,2-2-64,-2 1-938,0 1-1,0 0 0,0 0 0,0 0 0,0 0 0,0 0 1,0 0-1,1 0 0,-1 0 0,0-1 0,0 1 0,0 0 1,0 0-1,1 0 0,-1 0 0,0 0 0,0 0 0,0 0 1,0 0-1,0 0 0,1 0 0,-1 0 0,0 0 0,0 0 1,0 0-1,0 0 0,1 0 0,-1 0 0,0 0 0,0 1 1,0-1-1,0 0 0,0 0 0,1 0 0,-1 0 0,0 0 0,0 0 1,0 0-1,0 0 0,0 0 0,0 1 0,0-1 0,0 0 1,1 0-1,-1 0 0,0 0 0,0 0 0,0 1 0,0-1 1,0 0-1,0 0 0,0 0 0,0 0 0,0 1 0,0-1 1,0 0-1,0 0 0,0 0 0,0 0 0,0 0 0,0 1 1,0-1-1,0 0 0,0 0 0,0 0-29,3 24 736,-3 43-662,0-49 112,-2 41-233,-2 0 0,-3 0 1,-3 0-1,-2-1 0,-10 25 47,16-61-258,-16 63 334,16-27-2802,7-58 2599,-1 1 0,1-1 0,-1 1-1,1-1 1,-1 0 0,1 1 0,-1-1 0,1 0 0,-1 0 0,1 1 0,-1-1 0,1 0 0,-1 0 0,1 0 0,-1 0 0,1 0 0,0 0 0,-1 0 0,1 0 0,-1 0 0,1 0 0,0 0 0,-1 0 0,1 0-1,-1 0 1,1 0 127,3-1-2518,0 1-2149</inkml:trace>
  <inkml:trace contextRef="#ctx0" brushRef="#br0" timeOffset="10000.771">5643 181 3449,'0'0'4194,"0"0"-2038,0 0-669,0 0-297,0 0-219,0 0-192,-24-7 418,16 5-1103,-1 0-1,1 1 1,-1 0-1,0 0 0,1 1 1,-1 0-1,-7 1-93,11 0 1,-1 0-1,1 0 1,-1 0 0,1 0-1,0 1 1,-1 0 0,1 0-1,0 0 1,0 1-1,0 0 1,1 0 0,-3 2-1,-2 4-20,0 1 1,0-1 0,2 2-1,-1-1 1,1 1-1,1 1 1,0-1-1,0 1 1,1 0 0,1 0-1,0 1 1,0-1-1,2 1 1,-1 0 0,2 0-1,0 0 1,0 0-1,2 11 20,-1-23-9,0 0 0,0 0-1,1 0 1,-1 0 0,1 0 0,-1 0-1,1 0 1,-1 0 0,1 0-1,-1 0 1,1 0 0,0 0-1,0 0 1,-1-1 0,1 1 0,0 0-1,0-1 1,0 1 0,0 0-1,0-1 1,0 1 0,0-1-1,0 1 1,0-1 0,0 0 0,0 1-1,0-1 1,0 0 0,0 0-1,1 0 1,-1 0 0,0 0 0,0 0 8,48 1-35,-34-2 41,-9 0-7,0 0 0,1 0 0,-1-1 0,0 1 0,0-2 0,0 1 0,-1 0 0,1-1 0,0 0 0,-1-1 0,0 1 0,0-1 0,4-3 2,13-12-16,-1-1 1,7-10 15,-22 24-1,48-51 93,-53 58-39,-1 1-1,1-1 0,-1 1 0,1 0 1,-1-1-1,0 1 0,0-1 0,1 1 1,-1 0-1,0-1 0,-1 1 1,1 0-1,0-1-52,0 0 46,1 33 66,-2 0 0,-2 0 1,0-1-1,-3 0 0,-4 16-112,-20 46-110,16-56-717,2 1 0,-7 40 827,18-66-1488,1-10-3714,0-4 2267</inkml:trace>
  <inkml:trace contextRef="#ctx0" brushRef="#br0" timeOffset="10804.763">6164 28 7842,'0'0'2079,"0"0"-574,0 0-522,0 0-319,0 0-174,0 0 11,-6 9 63,-17 23-91,-22 31 899,-10 24-1372,39-55 17,1 1 1,1 1 0,2 0-1,2 1 1,1 0-1,1 0 1,2 1-1,2 0 1,1 0 0,2 0-1,1 2-17,1-30-3,0 0-1,1 0 0,0 0 1,0-1-1,1 1 1,-1-1-1,2 1 1,-1-1-1,1 0 0,0 0 1,0-1-1,4 4 4,0 2-46,1-1 0,1-1 0,0 1 0,0-2 0,1 1 0,8 5 46,-15-13-74,-1 0 0,0 0-1,1-1 1,-1 1-1,1-1 1,-1 1 0,1-1-1,-1 0 1,1-1-1,0 1 1,0-1 0,0 1-1,-1-1 1,1 0-1,0 0 1,0-1 0,0 1-1,-1-1 1,1 0-1,1-1 75,1 0-7,0 0-1,0-1 1,-1 0-1,1 0 1,-1-1-1,0 1 1,0-1-1,0 0 1,0-1-1,-1 1 0,3-4 8,4-5-42,-4 6 91,-1 1 1,0-2-1,-1 1 0,1-1 0,-1 1 0,-1-2-49,-3 7 14,0 0 0,0 1 0,-1-1 0,1 0 0,-1 0 0,1 1 0,-1-1 0,0 0 0,0 0 0,0 0-1,0 0 1,0 1 0,0-1 0,0 0 0,0 0 0,-1 0 0,1 1 0,-1-1 0,0 0 0,1 1 0,-1-1 0,0 0 0,0 1 0,0-1 0,0 1 0,0-1 0,0 1 0,-1 0-1,1-1 1,0 1 0,-1 0 0,0-1-14,-6-4-75,-1 0 0,0 1-1,0-1 1,-1 2 0,1-1-1,-1 2 1,0-1 0,0 1 0,0 1-1,-1-1 1,1 2 0,0-1-1,-1 2 1,1-1 0,-8 2 75,15 0-22,-1-1 0,1 1 1,0 0-1,0 0 0,0 0 1,0 1-1,0-1 0,0 1 1,0 0-1,0 0 0,0 0 1,1 0-1,-1 0 0,1 0 1,0 1-1,-1-1 0,1 1 1,-1 2 21,-35 54 15,36-56-27,2-2-36,0-1-1,-1 0 1,1 0-1,0 0 1,-1 1 0,1-1-1,0 0 1,0 1-1,-1-1 1,1 0-1,0 1 1,0-1 0,0 0-1,0 1 1,-1-1-1,1 0 1,0 1 0,0-1-1,0 0 1,0 1-1,0-1 1,0 1-1,0-1 1,0 0 0,0 1-1,0-1 1,0 1-1,0-1 1,0 0 0,0 1-1,0-1 1,0 0-1,1 1 1,-1-1 0,0 0-1,0 1 1,0-1-1,1 0 1,-1 1-1,0-1 1,0 0 0,1 1-1,-1-1 1,0 0-1,0 0 1,1 1 0,-1-1-1,0 0 1,1 0-1,-1 0 1,0 0 0,1 1-1,-1-1 1,1 0-1,-1 0 1,0 0-1,1 0 1,-1 0 0,1 0-1,-1 0 1,0 0-1,1 0 1,-1 0 0,0 0-1,1 0 1,-1 0-1,1 0 1,-1-1 0,1 1 47,26-8-3848,-7-2-1064</inkml:trace>
  <inkml:trace contextRef="#ctx0" brushRef="#br0" timeOffset="11274.614">6507 727 6913,'0'0'2460,"0"0"-788,0 0-500,0 0-380,0 0-211,0 0-203,-3 10-144,-13 26-33,13-27 47,3-14 460,1-22-737,-3 45-40,-16 42 374,18-59-301,0-1-39,0 0-45,0 0 29,-1-1 0,1 0 0,0 0 0,0 0 0,0 0 0,0 0 0,0 0 0,0 0-1,0 1 1,0-1 0,0 0 0,0 0 0,0 0 0,1 0 0,-1 0 0,0 1 0,1-1 0,-1 0 0,0 0 0,1 1-1,-1-1 1,1 0 0,0 0 0,-1 1 0,1-1 0,0 0 51,20-18-2705,-14 13 73,4-1-3725</inkml:trace>
  <inkml:trace contextRef="#ctx0" brushRef="#br0" timeOffset="11841.334">6677 391 9778,'0'0'1780,"0"0"-555,0 0-649,0 0-280,0 0 73,0 0 175,13-5 39,70-42 270,23-13 509,-90 52-1181,-1 1-1,1 0 1,1 2 0,-1-1-1,10 0-180,-23 5 2,-1 1 0,0-1 0,1 1 0,-1-1 0,1 1-1,-1 0 1,0 0 0,1 0 0,-1 0 0,1 1 0,-1-1 0,0 1 0,1-1-1,-1 1 1,0 0 0,0 0 0,1 0 0,-1 0 0,0 0 0,0 0 0,0 1-1,0-1 1,0 1 0,-1-1 0,1 1 0,0 0 0,0 0-2,0 3-29,1 1 1,-1-1 0,-1 0-1,1 1 1,-1-1-1,1 1 1,-2 0 0,1 0-1,-1-1 1,0 6 28,2 5-84,-2-1 0,0 1 0,-1-1 1,0 1-1,-1-1 0,-1 0 0,0 0 0,-1 0 1,-1 0-1,-1-1 0,0 1 0,-2 3 84,-26 35-295,-1 0 0,-33 35 295,3-4-878,64-83 854,0 0-1,0 0 1,0 0 0,0 1 0,0-1-1,0 0 1,1 1 0,-1-1-1,1 0 1,-1 1 0,1-1-1,-1 1 1,1-1 0,0 1 0,0-1-1,-1 1 1,1-1 0,0 1-1,0 0 1,1-1 24,-1 0-2,1 0 0,-1 0 0,1 0-1,-1 0 1,1 0 0,0 0 0,0-1 0,-1 1 0,1 0-1,0 0 1,0-1 0,0 1 0,0-1 0,0 1-1,0-1 1,0 1 0,0-1 0,0 0 0,0 1 0,0-1-1,1 0 3,9 2 74,0-1-1,0 0 0,0-1 1,0-1-1,4 0-73,3 0 21,19 2 41,-7 0-78,1-1 0,0-1-1,0-2 1,0-1 0,-1-1-1,0-2 1,4-2 16,-7-5-871,-15-2-4157,-12 12-2967</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8:12.459"/>
    </inkml:context>
    <inkml:brush xml:id="br0">
      <inkml:brushProperty name="width" value="0.05" units="cm"/>
      <inkml:brushProperty name="height" value="0.05" units="cm"/>
    </inkml:brush>
  </inkml:definitions>
  <inkml:trace contextRef="#ctx0" brushRef="#br0">87 232 1528,'0'0'1635,"0"0"-222,0 0-244,0 0-183,-2 4 7147,-7 13-7163,7 89-515,-5-1 0,-4 0 1,-10 29-456,17-99 115,1 1 0,2 0 0,3 35-115,0 0 273,-1-11-127,1-25-81,-3 1-1,-2 18-64,0-9 143,3-44-75,0-1 15,0 0-5,0 0-23,0 0-58,0 0-33,0 0-2,0 0-76,0 31-523,0-25 637,0-3 1,0-2 6,0-1 10,0 0 46,0 0 34,0 0-29,0 0-49,0 0-3,0 0 21,0 0-50,0 0-85,0 0-56,0 0-32,0 0-75,-13 0-2985,0 0 757</inkml:trace>
  <inkml:trace contextRef="#ctx0" brushRef="#br0" timeOffset="737.378">404 701 3545,'0'0'1632,"0"0"-336,0 0-237,0 0 46,0 0-49,0 0-123,6-6 224,-4 7 1760,2 394-476,-4-395-2537,0 0-96,0 0-116,0 0-64,0 0-7,0 0-53,0 0-228,0 0-180,0 0-130,0-17-5106,0 10 1749</inkml:trace>
  <inkml:trace contextRef="#ctx0" brushRef="#br0" timeOffset="1254.626">280 711 4233,'0'0'1907,"0"0"-419,0 0-431,0 0-252,0 0-158,0 0-142,0 0-86,0 0-7,4-14 1378,12 12-1583,0 0 0,-1-1 0,1-1 0,-1-1 0,1 0 0,9-6-207,7 0 110,182-54-318,-195 61-620,-19 4 716,1 0 0,-1 0 0,0 0 0,1 0 1,-1 0-1,0 0 0,1 0 0,-1 0 0,0 0 0,1 1 1,-1-1-1,0 0 0,1 0 0,-1 0 0,0 0 0,0 1 0,1-1 1,-1 0-1,0 0 0,0 1 0,1-1 0,-1 0 0,0 0 1,0 1-1,0-1 0,0 0 0,1 1 0,-1-1 0,0 0 0,0 1 1,0-1-1,0 0 0,0 1 0,0-1 0,0 0 0,0 1 1,0-1-1,0 0 0,0 1 0,0-1 0,0 0 0,0 1 1,0-1-1,0 0 0,0 1 112,-4 12-4329</inkml:trace>
  <inkml:trace contextRef="#ctx0" brushRef="#br0" timeOffset="2003.287">642 1047 3873,'0'0'2200,"0"0"-731,0 0-455,0 0-256,0 0-122,0 0-61,20-10 984,-11 6-1466,1-1 0,0 1 0,0 1 0,0 0 0,1 0 1,-1 1-1,1 0 0,-1 1 0,1 0 0,0 1 0,7 1-93,-17 2-4,0 0-1,0 1 1,0-1-1,-1 0 1,1 1-1,-1-1 0,0 0 1,0 1-1,0-1 1,0 1-1,-1 0 5,1 3 53,0-2-38,0 1 0,0-1-1,-1 1 1,1-1 0,-2 0 0,1 1 0,0-1 0,-1 0 0,0 0 0,0 0 0,0 0 0,-1 0-1,0 0 1,0-1 0,0 1 0,0-1 0,-1 0 0,-2 3-15,6-6-1,0 0 0,1 0 1,-1 0-1,1 0 0,-1 0 1,1-1-1,-1 1 0,1 0 0,0 0 1,-1-1-1,1 1 0,0 0 0,0-1 1,0 1-1,-1-1 0,1 1 1,0-1-1,0 1 0,0-1 0,0 1 1,0-1-1,0 0 0,0 0 0,0 0 1,31 12-22,14-8-145,-1-3 0,31-3 167,0 0-2647,-74 2 187</inkml:trace>
  <inkml:trace contextRef="#ctx0" brushRef="#br0" timeOffset="3482.614">276 327 408,'0'0'2971,"0"0"-992,0 0-700,0 0-309,0 0-50,0 0-68,0 0-22,0 0-30,8-10 1867,3 7-2402,0 2 0,0-1 0,0 1 0,0 1 1,0 0-1,0 0 0,5 2-265,20-1 345,19 2 411,16 3-756,54 2 315,-89-6-323,0 1 0,7 3 8,-8-2 24,0 0 0,7-2-24,-27-2 0,-15 0-15,0 0-20,0 0 21,0 0 6,0 0 0,3-20 430,-5 14-436,-1 1 0,0-1-1,0 1 1,0 0-1,-1 0 1,0 0-1,0 0 1,-2-2 14,3 4-13,0 0 1,0-1-1,0 1 0,0-1 0,0 0 1,1 0-1,-1 0 0,1 0 1,0 0-1,1 0 0,-1-1 0,1 1 1,0-1-1,0 1 0,0-1 1,0-2 12,1 7-53,0-1 1,0 1-1,0-1 1,0 1 0,-1-1-1,1 1 1,0-1 0,0 1-1,-1-1 1,1 1-1,0-1 1,-1 1 0,1 0-1,0-1 1,-1 1 0,1-1-1,-1 1 1,1 0-1,-1-1 1,1 1 0,-1 0-1,1 0 1,-1-1-1,1 1 1,-1 0 0,1 0-1,-1 0 1,1 0 0,-1 0-1,1-1 1,-1 1-1,1 0 1,-1 0 0,0 0 52,-25 1-4193,17-1-297,5 0 1479</inkml:trace>
  <inkml:trace contextRef="#ctx0" brushRef="#br0" timeOffset="4352.526">1318 1 3745,'0'0'1505,"0"0"-215,0 0-187,0 0-148,0 0-154,0 0-118,0 8 620,0 542 3978,0 277-6217,0-826 587,0-1-129,0 0-178,0 0-216,1-14-2086,5-3-1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7:48.411"/>
    </inkml:context>
    <inkml:brush xml:id="br0">
      <inkml:brushProperty name="width" value="0.05" units="cm"/>
      <inkml:brushProperty name="height" value="0.05" units="cm"/>
    </inkml:brush>
  </inkml:definitions>
  <inkml:trace contextRef="#ctx0" brushRef="#br0">1220 1 464,'0'0'1471,"0"0"-320,0 0-340,0 0-207,0 0-13,0 0-79,1 4 4827,1 17-4752,-39 78 954,19-21-1073,3 0 0,4 2 0,4-1 0,3 1 0,3 3-468,0-49 96,2 0-1,2 0 0,0 0 0,3 0 0,5 19-95,13 17 494,17 35-494,-39-101 7,1 2 12,0 0 1,0 0 0,0-1 0,0 0 0,1 1 0,0-1-1,0-1 1,0 1 0,1 0 0,0-1 0,0 0 0,0 0 0,1 0-20,8 4 89,0-1 0,1 0 1,-1-1-1,7 1-89,29 13-34,-42-15 353,-5-2-1190,-4-1-3894,-9-2 787</inkml:trace>
  <inkml:trace contextRef="#ctx0" brushRef="#br0" timeOffset="883.866">1677 269 2817,'0'0'1588,"0"0"-345,0 0-386,0 0-187,0 0-85,0 0 59,0 6 61,0 6-365,0 0 1,1 0 0,0 0 0,1-1-1,0 1 1,1 0 0,0-1 0,5 11-341,-5-15 100,31 55 637,-30-56-642,-1-1 0,1 1 0,0-1 0,1 0 0,-1 0 0,1 0 0,0-1 0,5 4-95,-9-7 9,-1-1 0,0 0 0,1 0 0,-1 0 0,0 0 0,1 0 0,-1 0 0,1 0 0,-1 0 0,0 0 0,1 0 0,-1 0 0,0 0 0,1 0 0,-1 0 0,0 0 0,1 0 0,-1 0 0,1 0 0,-1 0 0,0 0 0,1 0 0,-1-1 0,0 1 0,0 0 0,1 0 0,-1-1 0,0 1 0,1 0 0,-1 0 0,0-1 0,0 1 0,1 0 0,-1 0 0,0-1 0,0 1 0,0 0 0,0-1 0,1 1 0,-1 0 0,0-1 0,0 1 0,0-1 0,0 1 0,0 0 0,0-1 0,0 1 0,0 0 0,0-1 0,0 1 0,0 0 0,0-1 0,0 1 0,0-1-9,0-27 85,-1 23-29,0-79 96,0 6-168,4-25 16,-2 97-12,0 1 1,0-1-1,0 0 0,1 0 0,0 1 1,0-1-1,1 1 0,-1-1 0,1 1 1,0 0-1,0 0 0,1 1 0,0-1 1,0 0-1,0 1 0,0 0 0,1 0 1,-1 1-1,1-1 0,0 1 0,0 0 1,2-1 11,15-7 8,1 1 1,0 1-1,1 1 1,19-4-9,-8 2 100,-5 2-72,-1 2-1,1 1 1,0 1-1,6 1-27,29 1-5362,-78 2 1408</inkml:trace>
  <inkml:trace contextRef="#ctx0" brushRef="#br0" timeOffset="1747.875">2017 276 4689,'0'0'1502,"0"0"-349,0 0-385,0 0-18,0 0 126,0 0-110,19-6 268,-8 0-990,0 1 0,0 0 0,1 1 0,-1 1 0,1-1 0,0 2 0,0 0-1,0 0 1,0 1 0,11 0-44,-21 5-60,-2 0 1,1-1-1,0 1 0,-1 0 0,1 0 0,-1-1 1,0 1-1,0 0 0,-1 0 0,1 0 1,-1-1-1,0 3 60,-4 3-3,0 0 1,-1 0-1,0-1 0,0 0 1,-3 2 2,5-6 6,0 1 0,0 0 0,0 0-1,0 0 1,1 0 0,0 1 0,0-1 0,0 1 0,1 0 0,-1-1 0,2 1 0,-1 0 0,1 1 0,-1-1 0,1 4-6,1-9 126,0-1 20,0 0-18,9 0 25,20-1 21,-19 0-138,-1 0 0,1 1 0,0 0 0,0 1 0,-1 0 0,4 1-36,-12-2 13,0 1 0,0 0 0,0-1 0,0 1 0,0 0 0,0 0 0,-1 0 0,1 0 0,0-1 0,0 1 0,-1 0 0,1 0 0,-1 0 0,1 0 0,-1 1 0,1-1 0,-1 0 0,0 0 0,1 0 0,-1 0 0,0 0 0,0 0 0,0 1 0,0-1 0,0 0 0,0 0 0,0 0 0,0 0 0,0 1-13,0-1 28,0 1-1,-1 0 1,1 0-1,0-1 1,0 1-1,-1 0 1,1-1-1,-1 1 1,0-1-1,1 1 1,-1 0-1,0-1 1,0 0-1,0 1 1,0-1-1,0 1 1,0-1-1,0 0 1,-1 0-28,-5 2 36,-1 0 1,0-1-1,1-1 0,-1 1 1,0-1-1,0-1 1,1 1-1,-1-1 0,0-1 1,-3 0-37,-14 1-527,25 1 116,0 1-450,0-2-4155,0 0 705</inkml:trace>
  <inkml:trace contextRef="#ctx0" brushRef="#br0" timeOffset="2294.382">1805 718 4793,'0'0'1956,"0"0"-487,0 0-473,0 0-179,0 0-96,0 0-192,11-5-214,34-13-103,-38 16-131,-1 0 0,1 1 1,0-1-1,0 2 0,0-1 1,0 1-1,0 0 0,0 0 0,0 1 1,1 0-82,19 1 91,274-15 53,-196 12-249,-74 3-84,0-2-1,0-2 1,0 0-1,18-6 190,-49 8-84,0 0 0,1 0-1,-1 0 1,0 0 0,0-1-1,0 1 1,1 0 0,-1 0-1,0 0 1,0 0 0,1 0-1,-1 0 1,0 0 0,0 0-1,0 0 1,1 0 0,-1 0-1,0 0 1,0 0 0,1 0-1,-1 0 1,0 0 0,0 0-1,1 0 1,-1 0 0,0 0-1,0 0 1,1 0 0,-1 1-1,0-1 1,0 0 0,0 0-1,1 0 1,-1 0 0,0 0-1,0 1 1,0-1 0,0 0-1,1 0 1,-1 0 0,0 1-1,0-1 1,0 0 0,0 0-1,0 0 1,0 1 0,0-1 0,0 0-1,0 0 1,0 1 0,0-1-1,0 0 1,0 0 0,0 1-1,0-1 1,0 0 0,0 0-1,0 1 1,0-1 0,0 0-1,0 0 1,0 1 0,0-1 84,0 0-53,0 10-3814</inkml:trace>
  <inkml:trace contextRef="#ctx0" brushRef="#br0" timeOffset="2942.713">2085 942 5945,'0'0'2031,"0"0"-822,0 0-655,0 0-200,0 0-11,0 0 6,5 0-1,110 0 416,-114 0-770,-1 0-1,1 1 1,0-1-1,-1 0 1,1 0-1,0 1 0,-1-1 1,1 1-1,0-1 1,-1 1-1,1-1 1,-1 1-1,1-1 1,-1 1-1,1-1 1,-1 1-1,0 0 1,1-1-1,-1 1 1,1-1-1,-1 1 1,0 0-1,0 0 0,1-1 1,-1 1-1,0 0 1,0-1-1,0 1 1,0 0-1,0 0 1,0-1-1,0 1 1,0 0 6,-1 33 74,1-23-30,0-9-31,0 1-1,0-1 1,0 0 0,0 1-1,-1-1 1,1 0 0,-1 1-1,1-1 1,-1 0 0,0 0 0,0 0-1,0 0 1,0 1 0,0-1-1,-1 0 1,1-1 0,0 1-1,-1 0 1,0 0 0,1-1-1,-1 1 1,0-1 0,0 1 0,0-1-1,0 0 1,0 1-13,-18 13 313,20-15-225,0 0 26,0 0-22,0 2-88,-1-1-1,1 0 0,0 1 0,0-1 1,0 0-1,0 1 0,0-1 0,1 0 1,-1 0-1,0 1 0,1-1 0,-1 0 0,1 0 1,-1 1-4,3 0 15,0 1 0,0-1 0,-1 0 0,1 0 0,0-1 0,1 1 0,-1-1 0,0 0 0,0 1 0,1-1 0,-1-1 0,1 1 0,-1 0 1,1-1-1,0 0-15,61 1 121,-40-2-26,0 1-94,1-1-1,-1-1 0,1-2 0,-1 0 1,0-2-1,10-4 0,1 0-1040,-33 10-305,-3 0-1606,0 0-3100</inkml:trace>
  <inkml:trace contextRef="#ctx0" brushRef="#br0" timeOffset="3707.434">2557 55 5009,'0'0'1926,"0"0"-535,0 0-439,0 0-152,0 0-17,0 0-67,-1 1-568,1 0 1,0 0-1,0 0 0,0 0 1,0 0-1,0 0 0,1 0 1,-1 0-1,0 0 0,0 0 1,1 0-1,-1 0 0,0 0 1,1-1-1,-1 1 0,1 0 1,-1 0-1,1 0-148,29 30 231,-1 1 0,-2 1 0,-1 2 0,0 3-231,23 31 38,-19-30-59,-3 1 0,-1 1 0,17 39 21,-33-58-46,-1 2 0,0-1 0,-2 1-1,-1 0 1,-1 1 0,-1-1 0,-1 1-1,0 12 47,-3 280 115,0-300-111,0-1-1,-1 0 1,-1 1-1,-1-1 1,0 0 0,-1 0-1,-1 0 1,0-1-1,-1 0-3,5-14 30,-3 8-1214,4-13-2333,0-8 129,0 2-3068</inkml:trace>
  <inkml:trace contextRef="#ctx0" brushRef="#br0" timeOffset="5055.854">3617 602 4041,'0'0'1452,"0"0"-182,0 0-199,0 0-119,0 0-232,0 0-188,0 0-105,0-20 445,0-13 565,0 28-489,0 21-692,5 95 1084,16 88-1340,-17-170 183,-4-21-246,0-7 31,0-1 0,0 1-1,0-1 1,-1 1 0,1-1 0,0 0 0,0 1 0,0-1 0,0 1-1,0-1 1,0 1 0,0-1 0,1 1 0,-1-1 0,0 0 0,0 1-1,0-1 1,0 1 0,0-1 0,1 0 0,-1 1 0,0-1 0,0 1-1,1-1 1,-1 0 0,0 1 0,1-1 0,-1 0 0,0 1 0,1-1-1,-1 0 1,0 0 0,1 1 0,-1-1 0,1 0 0,-1 0 0,0 0 0,1 0-1,-1 0 33,1 0-861,-1-10-3609,0 0-2071</inkml:trace>
  <inkml:trace contextRef="#ctx0" brushRef="#br0" timeOffset="5425.545">3481 711 6929,'0'0'1862,"0"0"-756,0 0-597,0 0-146,0 0 14,0 0 37,4 0 105,274 0 386,-276 0-1135,0 0 0,-1 0 0,1 0 0,0 0-1,-1 0 1,1 0 0,0 1 0,-1-1 0,1 0 0,0 1 0,-1 0 0,1-1 0,-1 1-1,1 0 1,-1 0 0,1 0 0,-1 0 0,1 1 230,6 5-6177</inkml:trace>
  <inkml:trace contextRef="#ctx0" brushRef="#br0" timeOffset="29426.048">213 1682 1640,'0'0'2873,"0"0"-951,0 0-486,0 0-269,0 0-232,0 0-112,-2 3-89,-22 40 494,2 1 0,-1 8-1228,22-50 28,-33 76 107,4 1 0,3 2 0,-6 36-135,26-75 101,2-1 0,2 1 0,2 0 0,1 8-101,0-25 134,3-3-44,0-1 0,1 1 0,2-1 0,0-1 1,1 1-1,1-1 0,9 17-90,1 5 141,-11-25-115,0-1 1,2 0 0,0-1 0,0 0 0,1 0-1,1-1 1,1-1 0,0 1 0,1-2-1,0 0 1,0 0 0,1-2 0,6 4-27,-10-10-238,-10-4 60,0 0-1,0 0 1,1 0 0,-1 0 0,0 0 0,1 0 0,-1 0-1,0 0 1,1 0 0,-1 0 0,0 0 0,0 0-1,1 0 1,-1 0 0,0-1 0,1 1 0,-1 0-1,0 0 1,0 0 0,1 0 0,-1-1 0,0 1 0,0 0-1,1 0 1,-1 0 0,0-1 0,0 1 0,0 0-1,1 0 1,-1-1 0,0 1 0,0 0 0,0-1-1,0 1 1,0 0 0,0 0 0,0-1 0,1 1-1,-1 0 1,0-1 0,0 1 0,0 0 0,0-1 0,0 1-1,-1 0 179,1-13-5508</inkml:trace>
  <inkml:trace contextRef="#ctx0" brushRef="#br0" timeOffset="30606.635">560 1794 3777,'0'0'1191,"0"0"-139,0 0-153,0 0 41,0 0-13,0 0-23,-3-1 48,-20-4 2426,23 35-3084,0-19-268,0 1-1,1-1 1,1 0 0,0 0 0,0 0-1,1-1 1,0 1 0,1 0 0,1-1 0,-1 0-1,2 0 1,-1-1 0,1 1 0,1-1-1,0 0-25,9 13-9,16 17 2,-32-39 4,0 1 0,0-1-1,0 0 1,1 0-1,-1 0 1,0 0 0,0 0-1,0 0 1,1 0-1,-1 0 1,0 0-1,0 0 1,0 1 0,1-1-1,-1 0 1,0 0-1,0 0 1,1 0-1,-1-1 1,0 1 0,0 0-1,0 0 1,1 0-1,-1 0 1,0 0 0,0 0-1,1 0 1,-1 0-1,0 0 1,0 0-1,0-1 1,0 1 0,1 0-1,-1 0 1,0 0-1,0 0 1,0-1-1,0 1 1,0 0 0,1 0-1,-1 0 1,0-1-1,0 1 1,0 0-1,0 0 1,0 0 0,0-1-1,0 1 1,0 0-1,0 0 1,0-1 0,0 1-1,0 0 1,0 0-1,0 0 1,0-1-1,0 1 1,0 0 0,0 0-1,0-1 1,0 1-1,0 0 1,0 0 3,0-19 30,0 17-43,0-323-781,0 324 788,0-1-1,0 1 1,0-1-1,0 1 1,1 0-1,-1-1 0,0 1 1,1-1-1,-1 1 1,1 0-1,0-1 1,-1 1-1,1 0 1,0 0-1,0 0 1,0-1-1,0 1 0,0 0 1,0 0-1,0 0 1,0 1-1,0-1 1,1 0-1,-1 0 1,0 1-1,0-1 1,1 0-1,-1 1 1,0-1-1,1 1 0,-1 0 1,1-1-1,0 1 7,7-1 2,0 0-1,0 1 1,0-1-1,0 2 1,2 0-2,8 0 100,2-1 24,0-1-1,-1-1 1,1-1 0,-1-1-1,0 0 1,16-7-124,-20 7-49,0 0-1,0 1 1,1 1 0,-1 0 0,1 1 0,6 1 49,-22 0-12,1 0 1,0 0-1,-1 1 0,1-1 0,-1 0 1,1 1-1,-1-1 0,1 1 0,-1 0 1,0-1-1,1 1 0,-1 0 0,1 0 1,-1 0-1,0 0 0,0 0 0,0 0 1,1 1 11,-1 0-230,1-1 1,-1 1-1,1-1 1,0 0-1,-1 0 1,1 0 0,0 0-1,0 0 1,0 0-1,0 0 1,1 0 229,-3-9-3873,0-4-61</inkml:trace>
  <inkml:trace contextRef="#ctx0" brushRef="#br0" timeOffset="31863.76">911 1693 2697,'0'0'1691,"0"0"-159,0 0-233,0 0-260,0 0-323,0 0-180,0 0-37,0 0 18,0 0-11,0 0-18,0 0-12,0 0-8,0 0-48,0 0-53,-15 4 226,3 5-580,0 1-1,1 1 1,0-1-1,1 2 1,0 0-1,1 0 1,0 1-1,1 0 1,0 0-1,1 1 1,1 0-1,0 0 1,1 1-1,-3 12-12,6-14 14,0 1-1,0-1 1,1 1-1,1 0 1,0 0 0,2 6-14,-1 18 62,-1-37-66,1 1 0,-1 0 0,0 0 0,1 0 0,0-1 0,-1 1 0,1 0 0,0-1 0,0 1 0,0-1 0,0 1 0,0-1 0,0 1 0,1-1 0,-1 0 0,0 0 0,1 1 0,-1-1 0,1 0 0,-1 0 0,1 0 0,-1-1 0,1 1 0,0 0 0,-1-1 0,1 1 0,0-1 0,1 1 4,6 1-53,-1 0-1,0 0 0,0-1 1,1-1-1,5 1 54,-11-1-1,0-1 0,0 1 0,0 0 0,0-1 0,0 0 0,-1 0 0,1 0 0,0 0 0,0 0 0,0 0 0,-1-1 0,1 1 0,-1-1 0,1 0 0,-1 0 0,0 0 0,1 0 0,-1 0 0,0-1 0,0 1 0,-1 0 0,1-1 0,0 0 0,-1 1 0,0-1 0,1-1 1,3-10-16,0 0 1,-1 0-1,0 0 1,-1 0-1,-1-2 16,1 4-41,-3-45 102,0 56-61,-1 1-1,1-1 1,-1 1 0,0-1-1,1 0 1,-1 1 0,0 0-1,1-1 1,-1 1-1,0-1 1,1 1 0,-1 0-1,0-1 1,0 1 0,0 0-1,1 0 1,-1 0 0,0 0-1,0 0 1,0 0 0,1 0-1,-1 0 1,0 0 0,0 0 0,-29 0-13,25 0 11,2-1 3,1 1-1,-1 0 1,0 1-1,0-1 1,0 0 0,1 1-1,-1-1 1,0 1-1,0 0 1,1 0-1,-1 0 1,0 0-1,1 1 1,0-1-1,-1 1 1,1 0-1,-2 2-2,0 0-1,1 1 1,-1-1-1,1 1 1,0 0 0,1 0-1,-2 3 3,-8 15-20,6-14-42,1 1 0,0 0 0,1 0 0,-1 3 62,5 18-6379,0-17 2255</inkml:trace>
  <inkml:trace contextRef="#ctx0" brushRef="#br0" timeOffset="32713.526">496 2229 1064,'0'0'1466,"0"0"-334,0 0-161,0 0-48,0 0-7,0 0-41,-4 11 400,5-8 1902,68-3-1816,0-3 1,68-11-1362,-45 1-37,1 4 0,87 4 37,-167 5-55,-4 0-52,0 0 0,1 0-1,-1-1 1,1 0-1,-1 0 1,0-1 0,7-3 107,-15 5-65,0-1 0,0 1 0,0-1 0,-1 1 0,1-1 0,0 1 0,0 0 0,0 0 0,0-1 0,0 1 0,0 0 0,0 0 0,0 0 0,-1 0-1,1 0 1,0 0 0,0 0 0,0 0 0,0 0 0,0 1 0,0-1 0,0 0 0,0 1 0,-1-1 0,1 0 0,0 1 65,2 19-3599,-3-17 3339,0 8-3839</inkml:trace>
  <inkml:trace contextRef="#ctx0" brushRef="#br0" timeOffset="33505.528">677 2538 1376,'0'0'2948,"0"0"-1112,0 0-582,0 0-377,0 0-342,0 0-15,3-2 239,3-3-505,1 0 0,0 0 0,0 1 0,0 0 0,0 1 0,0 0 0,1 0 0,-1 0 0,1 1 0,0 0 0,2 1-254,13-3 351,1 1-1,0 2 1,9 0-351,-31 2 0,0-1-1,1 0 1,-1 1 0,0 0-1,0-1 1,0 1 0,0 0 0,0 0-1,0 0 1,-1 0 0,1 0-1,0 1 1,0-1 0,-1 0 0,1 1-1,-1 0 1,1-1 0,-1 1-1,0 0 1,0-1 0,0 1-1,0 0 1,0 0 0,0 0 0,0 0-1,0 0 1,-1 0 0,1 0-1,-1 1 1,3 7 51,-1 0 0,0 0 0,-1 1 0,0-1-1,-1 6-50,0-12 10,0 0 0,-1 0 0,0 0-1,1 0 1,-1 0 0,-1 0 0,1 0 0,-1 0-1,1-1 1,-1 1 0,0-1 0,0 1 0,-1-1-1,1 0 1,-3 3-10,-5 5-24,-1-1 1,0-1-1,-11 8 24,18-14 3,-7 4-2,3 0 119,23 0-104,11-2 35,0-1 0,1-1 0,-1-1 0,1-1 0,-1-2 0,10-1-51,29 0 13,-52 1-303,22 3 755,-34-2-611,0 0 0,0 1-1,0-1 1,0 0 0,0 1-1,0-1 1,-1 0 0,1 1-1,0-1 1,0 1 0,-1 0-1,1-1 1,0 1 0,-1-1-1,1 1 1,-1 0 0,1 0-1,0-1 1,-1 1 0,0 0-1,1 0 1,-1 0 0,1-1-1,-1 1 1,0 0 0,0 0-1,1 0 1,-1 0 0,0 0-1,0 0 1,0 0 0,0 0 146,0 3-5599</inkml:trace>
  <inkml:trace contextRef="#ctx0" brushRef="#br0" timeOffset="34554.256">1473 1723 1720,'0'0'4920,"0"0"-2842,0 0-1081,0 0-331,0 0-158,0 0 37,0 0 52,0 0 24,0 0 2,0 0-46,0 0-73,0 0-46,0 0-31,0 0-33,0 0-84,0 2-257,0-1 0,0 0 1,1 1-1,-1-1 0,0 1 1,0-1-1,1 1 1,-1-1-1,1 0 0,-1 1 1,1-1-1,0 0 0,0 2-53,84 65 780,-65-48-756,-1 1 0,-1 0 0,-2 1 0,0 1-1,-1 1 1,-1 0 0,-1 1 0,-1 1 0,-1 1-24,1 8 24,-1-1 0,-2 2 1,-2-1-1,-1 1 0,-2 0 0,0 29-24,-2 23 37,-4 0-1,-3 1 0,-5-1 1,-12 49-37,14-99-33,3-11-38,0-1 1,-2 0 0,-1-1 0,-1 1 0,-1-2 0,-2 3 70,4-15-469,-7 15-1205,11-9-4096,4-17 1726</inkml:trace>
  <inkml:trace contextRef="#ctx0" brushRef="#br0" timeOffset="36042.356">2500 1937 3617,'0'0'1052,"0"0"-226,0 0-268,0 0-144,0 0-58,0 0 89,0 0 81,0 0-48,0 0-32,0 0-53,0 0-23,0 0-20,0 0-58,0 0-77,0 0-48,4 12 2141,3 336-260,-7-348-2149,0 0-140,0 0-120,8-10-8328,-8 3 3652</inkml:trace>
  <inkml:trace contextRef="#ctx0" brushRef="#br0" timeOffset="36518.698">2285 2148 3745,'0'0'2823,"0"0"-1253,0 0-750,0 0-428,0 0-171,0 0 39,10 3 2544,61-2-2415,-1 0 286,27-4-675,-82 1-148,-1-1 0,1 0 0,-1-1 0,8-4 148,-10 4-175,0 0-1,0 1 0,0 0 1,1 1-1,-1 0 0,9 0 176,-20 2-727,-1 4-2132,0 3-903</inkml:trace>
  <inkml:trace contextRef="#ctx0" brushRef="#br0" timeOffset="37865.246">3210 1608 1224,'0'0'2869,"0"0"-1278,0 0-739,0 0-118,0 0 135,0 0 151,0 0-34,0 0-129,0 0-112,0 0-144,0 0-158,-12-25 704,11 21-1157,-3-5-22,1-1 1,0 0 0,0 1-1,1-2 1,-1-5 31,3 15 35,0 1-15,0 0-11,0 0-1,0 0 16,0 0 59,0 0-14,0 0-42,0 9-143,0 26 154,-1-1 183,2 1 1,1-1-1,5 17-221,15 117 881,-6 1 0,-7 33-881,-9-186 63,2 190 331,4 68-89,-2-211-312,-4-63-32,0 0 0,1 0 0,-1 0 0,0 0 0,0-1 1,0 1-1,0 0 0,0 0 0,0 0 0,0 0 0,0 0 0,1 0 0,-1 0 0,0 0 0,0 0 0,0 0 0,0 0 1,0 0-1,0 0 0,1 0 0,-1 0 0,0 0 0,0 0 0,0 0 0,0 0 0,0 0 0,0 0 0,1 0 0,-1 0 1,0 0-1,0 0 0,0 0 0,0 0 0,0 0 0,0 0 0,0 1 0,1-1 0,-1 0 0,0 0 0,0 0 0,0 0 1,0 0-1,0 0 0,0 0 0,0 0 0,0 1 0,0-1 0,0 0 0,0 0 0,0 0 0,0 0 0,0 0 1,1 0-1,-1 1 0,0-1 0,0 0 0,0 0 0,0 0 0,0 0 0,-1 0 0,1 0 0,0 1 39,6-10-3586,-5 3-707</inkml:trace>
  <inkml:trace contextRef="#ctx0" brushRef="#br0" timeOffset="38443.806">3734 2076 992,'0'0'4943,"0"0"-2678,0 0-1022,0 0-384,0 0-87,0 0-123,0 17 757,15 329 1256,-15-345-2852,0-1-141,0 0-32,1-3 144,0 1-1,0 0 1,-1-1-1,1 1 1,-1-1-1,0 1 1,0-1-1,0 1 1,0-1-1,0 0 220,0 2-123,0-48-4738,0 25-635</inkml:trace>
  <inkml:trace contextRef="#ctx0" brushRef="#br0" timeOffset="38788.871">3734 2076 2473</inkml:trace>
  <inkml:trace contextRef="#ctx0" brushRef="#br0" timeOffset="39142.024">3734 2076 2473,'-163'46'2132,"130"-37"-1181,33-9-616,9 0 382,3-1-259,0-1-1,0 0 0,0-1 1,0 0-1,-1 0 1,1-1-458,3-2 290,0 2-1,0 0 1,10 0-290,77 2 51,-99 3-278,0-1 1,0 1-1,1 0 1,-1 0-1,0 0 1,-1 0-1,1 0 1,0 1-1,2 1 227,12 5-2691,-9-7-171</inkml:trace>
  <inkml:trace contextRef="#ctx0" brushRef="#br0" timeOffset="39499.864">3904 2396 5113,'0'0'1216,"0"0"-75,0 0-100,0 0-154,0 0-57,0 0-46,0 0-72,9 3-76,58 11 184,-66-13-822,0 0 1,0-1-1,1 1 0,-1 0 0,0 0 0,0 0 1,0 0-1,0 0 0,0 0 0,0 0 1,0 0-1,0 0 0,0 1 0,0-1 0,-1 0 1,1 1-1,-1-1 0,1 0 0,-1 1 0,1-1 1,-1 1-1,0-1 0,0 1 0,1-1 1,-1 0-1,0 1 0,0 0 2,-1 49 155,0-36-46,1-13-90,0-1 0,0 1 0,0-1-1,0 1 1,0-1 0,0 1 0,1-1 0,-1 1 0,0-1-1,1 1 1,-1-1 0,1 1 0,-1-1 0,1 0-1,0 1 1,0-1 0,-1 0 0,2 1-19,-1-1 31,1 0 0,-1-1 1,1 1-1,0 0 0,-1-1 0,1 1 1,0-1-1,-1 0 0,1 0 0,0 1 1,-1-1-1,2 0-31,16 2-38,63 6-152,-28-6-2798,-54-2 1767,0 0-1418,0 0-2475</inkml:trace>
  <inkml:trace contextRef="#ctx0" brushRef="#br0" timeOffset="40372.268">3391 1757 4441,'0'0'1672,"0"0"-382,0 0-131,0 0-204,0 0-262,0 0-225,0 5-126,0 21 1010,20-26-114,-9 2-1104,0 1 1,0 0 0,-1 0 0,10 5-135,33 10 71,8-9-168,-1-2 0,1-3 0,50-4 97,-99 0-82,20 3 70,-24-2-127,0 0 0,-1-1 0,1 1-1,0-2 1,0 1 0,4-2 139,-11 2-7,0-1 0,1 1 0,-1-1 0,0 0 0,0 0 0,0 1 0,0-1 0,0 0 0,0 0 0,0 0 0,0 0 0,0 0 0,0 0 0,0-2 7,0 3 7,-1 0 0,0-1 0,0 1 0,1 0 1,-1-1-1,0 1 0,0 0 0,0-1 0,0 1 0,0-1 0,1 1 0,-1-1 0,0 1 0,0 0 0,0-1 0,0 1 1,0-1-1,0 1 0,0-1 0,0 1 0,-1 0 0,1-1 0,0 1 0,0-1 0,0 1 0,0 0 0,-1-1 0,1 1 0,0 0 1,0-1-1,0 1 0,-1 0 0,1-1 0,0 1 0,-1 0 0,1-1 0,0 1 0,-1 0 0,1 0 0,0-1 0,-1 1 1,1 0-1,-1 0 0,1 0 0,0 0 0,-1-1 0,1 1 0,-1 0 0,1 0 0,-1 0-7,-15-4 16,0-1 0,0-1 0,0 0 0,0-1 1,1-1-1,-11-8-16,17 10-27,0 0 1,1-1 0,0-1-1,0 1 1,1-1 0,0-1-1,0 1 1,1-1-1,0 0 1,1 0 0,-3-5 26,8 12-33,-1-1 1,0 1 0,0 0-1,1-1 1,-1 1 0,1 0-1,0-1 1,0 1 0,0-1-1,0 0 33,0-1-56,0 4 10,0 0-100,0 9-438,1-3 371,0 0 1,0 0 0,0 0 0,1-1-1,0 1 1,0-1 0,0 1 0,1-1-1,0 0 1,0 0 0,3 4 212,1 3-1202,8 12-3359</inkml:trace>
  <inkml:trace contextRef="#ctx0" brushRef="#br0" timeOffset="41099.537">4342 1635 3977,'0'0'1623,"0"0"-958,0 0-466,0 0-132,0 0-29,0 0 105,0-3 305,4-11 1431,-4 14-1164,0 0-165,0 18 1085,18 80 89,-8-53-1579,-3 1 1,-1 6-146,5 176 71,4 49 1001,-7-194-487,4-1 0,9 27-585,-17-92-4,-1-9-33,-2 0 0,1-1-1,-1 1 1,0 0 0,-1 1 37,0-8-411,0-1-212,0-7-1588,0-31-1450,0 18 1051</inkml:trace>
  <inkml:trace contextRef="#ctx0" brushRef="#br0" timeOffset="42072.59">5036 1563 6521,'0'0'1849,"0"0"-402,0 0-435,0 0-200,0 0-62,0 0-138,-27-3 205,22 3-816,1-1-1,0 1 1,-1 0 0,1 1-1,-1-1 1,1 1-1,0-1 1,0 1 0,-1 1-1,1-1 1,0 1-1,0-1 1,0 1-1,0 0 1,1 1 0,-1-1-1,0 1 1,1-1-1,0 1 1,-1 0-1,1 0 1,1 1 0,-2 0-1,-6 9 1,0 0 0,2 1 0,-1 0 0,2 0 1,0 1-1,0 0 0,1 0 0,1 1 1,1 0-1,0-1 0,0 13-1,-2 24 142,3 1 1,2 50-143,2-47 104,0-34-58,1-1 1,1 1-1,0-1 0,2 0 0,0 0 0,3 2-46,16 44 189,9 12-189,-11-28 68,-14-32-85,-2-3 42,1 0 0,0 0-1,7 10-24,-12-23-29,0 0 0,0 0 0,0 0 0,1-1 0,-1 1 0,0 0 0,1-1 0,0 1 0,0-1 0,-1 0 0,1 0-1,1 0 1,-1-1 0,0 1 0,0-1 0,1 1 0,-1-1 0,0 0 0,1 0 0,0-1 29,4 2-287,1-2 1,-1 1-1,0-1 0,0-1 1,1 1-1,-1-1 1,0-1-1,0 1 0,0-1 1,0-1-1,0 0 1,-1 0-1,1 0 1,-1-1-1,0 0 0,0 0 1,0-1-1,5-5 287,12-11-5014</inkml:trace>
  <inkml:trace contextRef="#ctx0" brushRef="#br0" timeOffset="44158.897">5542 2141 1304,'0'0'1905,"0"0"-728,0 0-193,0 0-170,0 0-18,0 0 23,13-1 12,-5 1-773,32-2 1317,-1-1 0,35-8-1375,8-10 611,51-12-76,-121 32-473,0-1 0,-1 2 0,1 0 0,2 0-62,38-1-3389,-52 2 1110,0 5-668</inkml:trace>
  <inkml:trace contextRef="#ctx0" brushRef="#br0" timeOffset="44860.6">5682 2338 3513,'0'0'1672,"0"0"-57,0 0-76,0 0-409,0 0-397,0 0-209,0 0-69,0 0 37,5 0 539,20-1-406,-12 1-472,-1-1 0,1 2 0,-1 0 1,0 0-1,1 1 0,5 2-153,-15-3-10,0 0 0,0 0 0,0 0 0,0 1 0,-1-1 0,1 1 0,0 0-1,-1 0 1,1 0 0,-1 0 0,1 0 0,-1 1 0,0-1 0,0 1 0,0-1 0,0 1 0,-1 0 0,1 0 0,-1 0 0,0 0 0,0 0 0,0 0 0,0 0-1,0 0 1,0 0 0,-1 0 0,1 2 10,-1-2-60,1 1 1,-1-1-1,0 0 0,1 1 0,-1-1 0,-1 1 0,1-1 0,0 0 0,-1 1 1,0-1-1,0 0 0,-1 3 60,1-4-60,-1 1 1,0-1-1,-1 0 0,1 1 1,0-1-1,-1 0 0,1 0 1,-1-1-1,1 1 1,-1 0-1,0-1 0,0 0 1,0 1 59,-15 6-157,12-6 208,0 1 0,0-1 0,0 2-1,0-1 1,1 1 0,-1 0-51,6-4 12,0 1 1,0-1 0,0 0-1,0 1 1,0-1 0,1 0 0,-1 1-1,0-1 1,0 0 0,1 0-1,-1 0 1,0 1 0,0-1-1,1 0 1,-1 0 0,0 0-1,0 1 1,1-1 0,-1 0-1,0 0 1,1 0 0,-1 0 0,0 0-1,1 0 1,-1 0 0,0 0-1,1 0 1,-1 0 0,0 0-1,1 0 1,-1 0 0,0 0-1,1 0 1,-1 0 0,0 0-1,1 0-12,15 1 30,193-1-1438,-188 0-963</inkml:trace>
  <inkml:trace contextRef="#ctx0" brushRef="#br0" timeOffset="46163.27">6369 1489 2777,'0'0'2203,"0"0"-1090,0 0-710,0 0-255,0 0-91,0-4-6,0-12 160,0 12 357,0 4 213,0 0-87,0 0-157,0 0-111,0 0-61,0 0-26,0 0-24,0 0-66,0 0-16,0 0 86,0 0 55,22 14 638,-2 4-730,0 1 1,-2 1-1,0 1 1,-2 0-1,0 1 1,-1 1 0,6 14-283,2 4 66,-1 1 1,-2 1 0,-3 0 0,-1 1 0,-2 1-1,-1 1 1,-3 0 0,-2 0 0,-2 1 0,0 41-67,-6-69 27,1-6-31,-1-1 1,0 1 0,-1 0 0,0 0 0,-1-1 0,0 1-1,-1 0 1,0-1 0,-1 0 0,-1 0 0,-2 4 3,-11 12-428,-1 0 0,-1-1 0,-1-2 0,-1 0 1,-9 6 427,29-29-97,0 0 0,0 0 0,0 0 0,1 0 1,-1 0-1,1 0 0,-1 0 0,1 0 0,0 1 0,0-1 1,0 0-1,0 1 0,1-1 0,-1 1 0,1-1 1,-1 1-1,1 0 0,0-1 0,0 1 0,0-1 0,0 1 1,0-1-1,1 1 0,-1 0 0,1-1 0,0 1 1,-1-1-1,1 0 97,1 1-243,-1-1 0,1 1 0,0-1 0,-1 0 0,1 0 1,0 0-1,0 0 0,1 0 0,-1 0 0,0-1 0,0 1 1,1-1-1,-1 0 0,1 1 0,0-1 0,-1 0 0,1 0 1,0-1-1,-1 1 0,1-1 0,0 1 0,0-1 0,-1 0 0,4 0 243,2 0-5134</inkml:trace>
  <inkml:trace contextRef="#ctx0" brushRef="#br0" timeOffset="46665.262">7142 1985 5705,'0'0'2519,"0"0"-906,0 0-585,0 0-491,0 0-208,0 0 68,8 0 172,198 0 1963,9 0-3325,-213 0 51,-5 0-599,-11 4-1401,-7 2-2212</inkml:trace>
  <inkml:trace contextRef="#ctx0" brushRef="#br0" timeOffset="47017.984">7184 2192 3569,'0'0'4359,"0"0"-2350,0 0-802,0 0-256,0 0 13,0 0-19,19 0-66,126 0 393,21-4-108,-89 2-2930,-7 1-6711,-87 1 2321</inkml:trace>
  <inkml:trace contextRef="#ctx0" brushRef="#br0" timeOffset="47534.559">7018 1682 5297,'0'0'2091,"0"0"-898,0 0-267,0 0 47,0 0 48,0 0-206,5 0-258,-1 0-478,0 1-19,-1-1 0,0 0-1,1 0 1,-1 0 0,0-1-1,1 1 1,-1-1 0,0 0-1,0 0 1,0 0 0,0 0-1,0-1 1,0 1 0,0-1-1,0 0 1,1 0-60,51-56 757,-39 40-664,1 0 1,0 1 0,6-3-94,-22 19-8,0 1 1,0-1 0,1 0 0,-1 0 0,0 0-1,1 1 1,-1-1 0,0 1 0,1-1 0,-1 1 0,1-1-1,-1 1 1,1 0 0,-1 0 0,1 0 0,-1 0 0,1 0-1,-1 0 1,1 0 0,-1 0 0,1 1 0,-1-1-1,0 0 1,1 1 0,-1-1 0,1 1 0,-1 0 0,0 0-1,1-1 1,-1 1 0,0 0 0,1 1 7,4 3 46,0 1 0,-1 0 0,1 1 0,-1-1 0,3 7-46,9 10 206,-11-16-170,0-1 1,0 0-1,1 0 0,0-1 0,0 0 1,0 0-1,0 0 0,1-1 0,0 0 0,0-1 1,4 2-37,-7-4 4,1 0 0,-1 0 0,0 0 1,0-1-1,1 1 0,-1-1 0,0 0 0,1-1 1,-1 0-1,0 0 0,0 0 0,0 0 1,1-1-1,-1 1 0,-1-1 0,1-1 1,0 1-1,0-1 0,1-1-4,5-3-75,5-4-161,0 1 0,1 1 1,1 0 235,-13 7-327,0 0 1,0 0-1,0 1 0,0-1 1,1 1-1,-1 0 1,0 1-1,1-1 1,-1 1-1,1 0 1,-1 0-1,6 2 327,2 3-3823</inkml:trace>
  <inkml:trace contextRef="#ctx0" brushRef="#br0" timeOffset="48119.634">8267 1411 7498,'0'0'1732,"0"0"-328,0 0-206,0 0-211,0 0-231,0 0-53,-2 15-10,-1 16-437,-31 216 267,-5-64-669,19-99-208,3 1 0,4 1 0,4 0 0,3 13 354,6-98-1091,1-23-2371,5-8 403,2-3-2781</inkml:trace>
  <inkml:trace contextRef="#ctx0" brushRef="#br0" timeOffset="48868.636">8818 1431 8578,'0'0'1636,"0"0"-528,0 0-254,0 0-87,0 0-223,0 0-259,-4-1-175,-10-1-12,1 1 0,0 0 0,-1 1 1,0 0-1,1 1 0,-10 2-98,17-1 6,0-1 0,0 1-1,1 0 1,-1 1 0,1-1 0,0 1 0,0 0-1,0 0 1,0 0 0,0 1 0,1 0 0,-1 0 0,1 0-1,0 1 1,0-1 0,1 1 0,-1 1-6,-4 6-1,1 1 1,0-1 0,1 1-1,1 1 1,0-1-1,1 1 1,1 0 0,0 0-1,0 0 1,1 0-1,1 1 1,1-1-1,0 5 1,0-17 1,0-1-1,0 0 0,1 1 0,-1-1 0,0 1 0,1-1 1,-1 0-1,1 1 0,-1-1 0,1 0 0,-1 1 0,1-1 1,0 0-1,0 0 0,0 0 0,0 0 0,0 0 0,0 0 1,0 0-1,0 0 0,0 0 0,0 0 0,0 0 0,1-1 0,-1 1 1,0 0-1,0-1 0,1 1 0,-1-1 0,1 0 0,-1 1 1,0-1-1,1 0 0,7 2-24,0-1 0,0-1 0,0 0 0,0 0 0,1-1 24,7 1 2,-12 0-6,0-1-1,0 0 0,-1 1 0,1-1 1,0-1-1,-1 1 0,1-1 1,-1 0-1,1 0 0,-1 0 0,3-2 5,43-34 11,-11 6 125,-39 32-117,1 0-1,-1 0 1,0-1 0,0 1-1,0 0 1,0 0 0,1 0-1,-1 0 1,0 0-1,0 0 1,0 0 0,1 0-1,-1 0 1,0 0 0,0 0-1,1 0 1,-1 0 0,0 0-1,0 0 1,0 0 0,1 0-1,-1 0 1,0 0-1,0 0 1,0 0 0,1 0-1,-1 0 1,0 0 0,0 0-1,0 0 1,1 0 0,-1 1-1,0-1 1,0 0-1,0 0 1,0 0 0,0 0-1,1 0 1,-1 1 0,0-1-1,0 0 1,0 0-19,4 14 357,-4 25-218,0-28-58,-3 23-119,-1 1 1,-1-1-1,-2 0 0,-1-1 0,-2 1 0,-8 16 38,5-11-135,6-18-44,1-4-466,1 0 0,0 1-1,1-1 1,0 1 0,1 13 645,3-29-1726,0-2-1202,0 0-1733</inkml:trace>
  <inkml:trace contextRef="#ctx0" brushRef="#br0" timeOffset="49639.361">9215 1506 9994,'0'0'1086,"0"0"-688,0 0-426,0 0-37,-7 5 154,-5 8 171,1 1 0,0 0-1,0 0 1,1 1 0,1 0-1,-1 5-259,-15 30 129,2 1-1,2 1 1,3 1-1,2 0 1,-7 42-129,20-70-48,1-1 1,1 1-1,2 7 48,-1-4 3,1-25 11,-1-1 0,1 1 0,0 0 0,0 0 0,0 0 0,0 0 0,1-1 0,-1 1 0,1-1 0,0 1 0,-1-1 0,1 1 0,0-1 0,0 0 0,1 0 0,-1 0 0,0 0 0,1 0 0,-1-1 0,1 1 0,-1-1 0,1 0 0,0 1 0,1-1-14,15 7 62,-1-1 0,1-1 1,8 2-63,-13-5 21,5 2-14,1-1 0,0-2 1,0 0-1,0 0 0,13-3-7,-31 1 3,0 0 0,-1-1-1,1 0 1,0 1 0,0-1 0,0 0-1,-1 0 1,1 0 0,0 0 0,-1-1-1,1 1 1,-1 0 0,1-1 0,-1 1 0,0-1-1,0 1 1,0-1 0,1 1 0,-1-1-1,-1 0 1,1 0 0,1-1-3,17-47 8,-17 45-14,2-11-3,-1 1-1,0 0 1,-1-1 0,-1 0 0,-1 1 0,0-9 9,0 13 5,-1 11-2,1-1-1,-1 1 1,1-1-1,-1 1 1,1-1-1,-1 1 1,1 0-1,-1-1 1,1 1-1,-1 0 1,0-1-1,1 1 1,-1 0-1,1 0 1,-1-1-1,0 1 0,1 0 1,-1 0-1,0 0 1,1 0-1,-1 0 1,0 0-1,1 0 1,-1 0-1,0 0 1,1 1-3,-24-1 56,22 1-54,-5 0-12,1 0 0,0 1 0,-1 0 0,1 0 0,0 1-1,1 0 1,-1 0 0,0 0 0,1 1 0,-1-1 0,1 1 0,0 1 0,-1 0 10,-4 5-37,0 0 0,0 1 1,1 0-1,1 0 0,-6 9 37,11-12-70,0-1 1,0 1-1,0 0 0,1 0 0,0 0 0,0 0 0,1 0 0,1 1 0,-1-1 0,1 0 1,1 8 69,-1-8-193,0-8 49,0 0 0,1 1 0,-1-1 0,1 1 0,-1-1 0,0 0 0,1 1 0,-1-1 0,1 0 0,-1 1 0,1-1 0,-1 0 0,1 0 0,-1 1 0,1-1 0,-1 0 0,1 0 0,-1 0 0,1 0 0,-1 0 0,1 0 0,-1 0 0,1 0 0,-1 0 0,1 0 0,-1 0 0,1 0 0,-1 0 1,1 0-1,-1 0 0,1-1 144,3 1-1482,7 0-4604</inkml:trace>
  <inkml:trace contextRef="#ctx0" brushRef="#br0" timeOffset="50002.774">9554 2178 7514,'0'0'2460,"0"0"-1145,0 0-732,0 0-334,0 0-185,0-6-172,0-48-257,0 53 525,0 7 520,2 97-2200,26-181-1092,-12 37-1071</inkml:trace>
  <inkml:trace contextRef="#ctx0" brushRef="#br0" timeOffset="50603.255">9762 1628 7090,'0'0'2437,"0"0"-1519,0 0-646,0 0-85,0 0 50,0 0 199,36-20 270,116-65 92,-129 72-409,0 2 0,1 0 0,23-6-389,-34 14 152,1 0 0,-1 1 0,1 1-1,0 0 1,8 2-152,-20-2-1,0 1 0,-1 0 0,1 0 0,0 0 0,0 0 0,0 1 0,-1-1 0,1 0-1,0 1 1,0-1 0,0 1 0,-1 0 0,1-1 0,0 1 0,-1 0 0,1 0 0,-1 0 0,1 0 0,-1 0 0,0 1-1,1 0 2,0 1-13,-1 0 0,0 0 0,0 0 0,0 0-1,0 0 1,0 0 0,-1 0 0,1 1 0,-1-1-1,0 0 1,0 2 13,1 17-121,-1 0-1,-1 0 0,-1 0 1,-1 0-1,-1 0 1,0 0-1,-2-1 1,-1 0-1,0 0 1,-2-1-1,0 0 0,-1 0 1,-12 16 121,-5 3-128,0-2 0,-3 0 1,-1-3-1,-2 0 0,-4 0 128,35-32 63,0 0-1,-1 1 1,1-1 0,0 0-1,0 1 1,0-1-1,1 1 1,-1-1 0,0 1-1,1 0 1,0 0 0,0 0-1,0 0 1,0 0-1,0 0 1,0 0 0,1 0-1,-1 0 1,1 0 0,0 0-1,0 0 1,0 1-1,1-1 1,-1 0 0,1 0-1,0 3-62,0-5 29,0 0-1,0 0 1,0 0-1,0 1 1,0-1-1,1 0 0,-1 0 1,0-1-1,0 1 1,1 0-1,-1 0 1,1-1-1,-1 1 0,0 0 1,1-1-1,-1 0 1,1 1-1,-1-1 1,1 0-1,0 0 0,-1 0 1,1 0-29,44 2 90,-35-2-40,6 0-40,0 0 0,0-1 1,0-1-1,-1 0 0,1-1 0,8-4-10,12-6-76,-17 5-90,-1 1-1,1 1 0,0 1 0,0 1 1,0 0-1,10 1 167,-27 3-1384,-3 0-2041,0 0-4525</inkml:trace>
  <inkml:trace contextRef="#ctx0" brushRef="#br0" timeOffset="60325.947">900 3289 488,'0'0'1150,"0"0"-133,0 0-167,0 0-221,0 0-139,0 0 159,0 0 195,0 0 54,-1-2 5126,-3 6-4539,-58 118-182,-24 53-601,72-141-623,1 1 1,2 0-1,1 1 0,0 10-79,2 21 299,2 0-1,4 0 0,2 0 1,5 23-299,-2-63 96,1 0-1,1 0 1,1 0-1,2-1 1,0 0 0,6 11-96,2-1 150,2 0 0,1-2 1,1 0-1,5 3-150,-16-25 42,0-1-1,0-1 1,2 0 0,-1 0 0,1-1-1,5 4-41,-10-9-118,1 1-1,-1-1 0,1-1 0,-1 1 0,1-1 1,0 0-1,0-1 0,0 0 0,0 0 0,1 0 1,-1-1-1,5 0 119,-11-1-927,-2-17-4876,-2 4 350</inkml:trace>
  <inkml:trace contextRef="#ctx0" brushRef="#br0" timeOffset="61263.18">1334 3585 2665,'0'0'2521,"0"0"-888,0 0-510,0 0-282,0 0-115,0 0-89,2 10 18,22 67 1067,3 0-1,10 15-1721,-37-92 3,1 1 0,-1-1-1,0 1 1,0-1-1,0 1 1,1-1-1,-1 0 1,0 1-1,1-1 1,-1 1 0,0-1-1,1 0 1,-1 0-1,0 1 1,1-1-1,-1 0 1,1 0 0,-1 1-1,1-1 1,-1 0-1,0 0 1,1 0-1,-1 0 1,1 1 0,-1-1-1,1 0 1,-1 0-1,1 0 1,-1 0-1,1 0 1,-1 0 0,1 0-1,-1 0 1,1-1-1,-1 1 1,0 0-1,1 0 1,-1 0-1,1 0 1,-1-1 0,1 1-1,-1 0 1,1-1-3,12-14 61,-1-27 67,-2 0-1,1-21-127,-4 20-207,2 1 1,9-26 206,-15 61-8,-1 1 0,1 0 0,0 0 0,0 0 0,1 0 0,0 0 0,0 1 0,0-1 0,1 1 0,0 0 0,0 1 0,0-1 0,2 0 8,5-3 83,1 0 1,-1 2-1,1-1 1,1 2-1,9-4-83,16-6 67,-23 8-53,1 1 0,0 0 0,0 1 0,17-2-14,1 4 48,-1 1 0,20 3-48,-11-1 13,-37 1-28,0-1 0,-1 1 0,1 0 0,0 1 0,0-1-1,0 1 1,-1 0 0,1 1 0,3 1 15,-2-1-89,-4-2 340,-1-1-2154,0 0-5646,-2 0 2172</inkml:trace>
  <inkml:trace contextRef="#ctx0" brushRef="#br0" timeOffset="62504.481">1832 3534 3001,'0'0'1543,"0"0"-190,0 0-283,0 0-177,0 0-99,0 0-95,0-1-507,0 0 0,0 0 0,0 1 0,1-1 0,-1 0 0,0 0 1,-1 1-1,1-1 0,0 0 0,0 0 0,0 1 0,0-1 0,-1 0 0,1 0 0,0 1 1,0-1-1,-1 0-192,-4 1 35,1 1 0,-1 0 1,1 0-1,0 0 0,-1 0 1,1 1-1,0 0 0,0 0 1,0 0-1,0 0 1,0 0-1,0 1 0,0 0 1,1 0-1,-1 0 0,1 0 1,0 0-1,0 1 0,0-1 1,1 1-1,-1 0 0,1 0-35,-9 15 188,0 1-1,2 0 0,0 1 0,0 1-187,1-2 81,6-12-89,-1 0 1,1 1-1,1-1 1,-1 1-1,2-1 1,-1 1-1,1-1 1,0 3 7,1-9-3,-1 0 0,1 0 0,-1-1 0,1 1 0,0 0 1,0-1-1,0 1 0,0 0 0,0-1 0,0 1 0,0-1 0,0 0 1,1 1-1,-1-1 0,1 0 0,-1 0 0,1 0 0,0 0 3,33 22-51,-27-19 47,-4-2 6,0 0 1,1-1-1,-1 1 0,1-1 1,-1 0-1,1-1 1,-1 1-1,1-1 0,0 0 1,-1 0-1,5-1-2,-7 1 1,1 0 1,-1 0-1,0 0 0,1-1 1,-1 1-1,0-1 0,1 1 0,-1-1 1,0 0-1,0 0 0,0 0 1,0 0-1,0 0 0,0-1 1,0 1-1,0-1 0,0 1 0,-1-1 1,1 1-1,0-1 0,-1 0 1,0 0-1,2-1-1,-1-2 9,1 0 0,0 0 0,0 1 0,0-1 0,1 1 0,2-2-9,14-21 19,-18 25 2,1-3-11,0 0 1,-1-1-1,1 1 0,-1-1 0,0 1 0,0-1 0,-1 0 0,0 1 0,1-5-10,-28 10 159,-87 0-562,112 0 396,-1 0-1,1 1 1,0-1 0,0 1-1,0-1 1,-1 1-1,1-1 1,0 1-1,0 0 1,0-1-1,0 1 1,0 0-1,0 0 1,0 0 0,0 0-1,1 0 1,-1 0-1,0 0 1,0 0-1,1 0 8,-17 29-138,6-11-372,2-11-127,0-1-1039,7-1-3505,2-6 2393</inkml:trace>
  <inkml:trace contextRef="#ctx0" brushRef="#br0" timeOffset="63201.288">1409 3900 1720,'0'0'3780,"0"0"-2077,0 0-842,0 0-286,0 0-5,0 0 26,0 0 80,0 0 15,0 0-143,20 1 1079,17 5-835,-17-2-490,0-1 1,0-1-1,7-1-302,113 0 343,-1 6 1,30 9-344,-103-10-180,-37-4-1007,0 1 0,10 4 1187,-38-7-231,0 1 1,-1 0-1,1-1 1,0 1-1,0 0 1,-1-1 0,1 1-1,-1 0 1,1 0-1,-1 0 1,1-1-1,-1 1 1,1 0-1,-1 0 1,0 0-1,1 0 1,-1 0-1,0 0 1,0 0-1,0 0 1,0 0-1,0 0 1,0 0 0,0 0-1,0 0 231,1 3-1641,-1 10-3903</inkml:trace>
  <inkml:trace contextRef="#ctx0" brushRef="#br0" timeOffset="63966.046">1745 4125 6065,'0'0'2077,"0"0"-820,0 0-583,0 0-101,0 0 135,0 0 35,0 0-25,0 0-78,13 0 731,43-2-280,-34 0-809,1 1 1,-1 2 0,1 0 0,14 3-283,-33-3 10,0 1 1,1-1-1,-1 1 1,0-1-1,0 1 1,0 0-1,0 1 1,0-1-1,-1 1 1,1 0-1,-1-1 1,1 2-1,-1-1 1,0 0-1,0 1 1,-1-1-1,1 1 1,-1 0-1,1 0 1,-1 0-1,-1 0 1,1 0-1,1 4-10,0 2-8,-1 1 0,0 0 0,0-1 0,-1 1 0,0 0 0,-1 0 0,0 0 0,-1-1 0,-1 5 8,0-8 14,0 0 0,0 0 0,-1 0 0,0-1 0,0 1 0,0-1 0,-1 0 0,0 0 0,0 0 0,-1 0 0,0-1 0,-2 2-14,0 1-10,-1 0 0,-1 0 1,1-1-1,-1-1 0,-1 0 1,1 0-1,-6 2 10,55-4 169,23-8-436,17 4 267,-35 1-2350,-37 0-174,-4 5-2315</inkml:trace>
  <inkml:trace contextRef="#ctx0" brushRef="#br0" timeOffset="65715.509">3006 3710 1456,'0'0'3538,"0"0"-1661,0 0-481,0 0-230,0 0-113,0 0-117,0 0-147,0 0-100,0 0-51,0 0-61,0 0-105,0 0-153,0 0-76,0 0-49,0 7 41,-8 268 888,8-275-1251,0 0-236,0 0-219,0 0-206,0-12-1487,0-6 55,0-3-1518</inkml:trace>
  <inkml:trace contextRef="#ctx0" brushRef="#br0" timeOffset="66051.805">3006 3710 3473</inkml:trace>
  <inkml:trace contextRef="#ctx0" brushRef="#br0" timeOffset="66052.805">3006 3710 3473,'-117'97'3631,"94"-78"-1841,23-19-581,0 0-315,0 0-78,3 0 76,104-1 1966,122 2-2610,-183 8-532,-22-4-1408,1-2-4779,-21-3 243</inkml:trace>
  <inkml:trace contextRef="#ctx0" brushRef="#br0" timeOffset="66955.315">3746 3435 6673,'0'0'1387,"0"0"-361,0 0-417,0 0-136,0 0-71,0 0-74,0 0-9,11 18 24,-6-11-285,12 18 193,-1 0 0,-1 2 0,-1-1 1,2 10-252,14 51 1256,-30-87-1250,1 1 0,-1 0 0,0-1 0,1 1 0,-1-1 0,0 1 0,1-1 0,-1 0 1,1 1-1,-1-1 0,1 1 0,-1-1 0,1 0 0,-1 1 0,1-1 0,0 0 0,-1 0 0,1 1 0,-1-1 0,1 0 0,0 0 0,-1 0 0,1 0 0,-1 0 1,1 0-1,0 0 0,-1 0 0,1 0 0,0 0 0,-1 0 0,1 0 0,-1 0 0,1-1-6,0 1 68,-1 0 28,0 0 13,-1-3-77,0 0-1,1 0 1,-1 0-1,1-1 1,0 1-1,0 0 0,0 0 1,1 0-1,-1-1 1,1 1-32,0-14 11,-1-214-18,1 215-45,1-1 1,1 0-1,1 1 0,0 0 0,5-11 52,-9 26 28,1 0 0,0 0 0,-1 0 0,1 0 0,0 0 0,0 1 0,0-1 0,0 0 0,0 0 0,0 1 0,0-1 0,0 0 0,0 1 0,0-1 0,0 1-1,0 0 1,0-1 0,0 1 0,0 0 0,1 0 0,-1 0 0,0-1 0,0 1 0,1 1-28,38-1 43,-26 1 2,332-1 1049,-344 0-1108,-1 0-8,-1 0 1,1-1 0,0 1-1,0 0 1,0 0-1,0 0 1,-1 0 0,1 0-1,0 0 1,0 0 0,0 0-1,0 0 1,-1 0-1,1 1 1,0-1 0,0 0-1,0 0 1,-1 1-1,1-1 1,0 1 0,0-1-1,-1 1 1,1-1-1,0 1 1,-1-1 0,1 1-1,-1-1 1,1 1-1,-1 0 1,1 0 0,-1-1-1,1 1 1,-1 0-1,1-1 1,-1 1 0,0 0-1,1 0 22,-1 0-390,0-1-173,0 0-199,0 0-231,0 0-402,0 0-958,0 0-1689</inkml:trace>
  <inkml:trace contextRef="#ctx0" brushRef="#br0" timeOffset="67747.155">4070 3415 3633,'0'0'1649,"0"0"-547,0 0-315,0 0-108,0 0 78,0 0 23,-6 10 1073,34-11-998,36 2-450,-62 0-404,0 0 0,-1-1 1,1 1-1,0 0 0,-1 0 0,1-1 0,-1 1 1,1 0-1,-1 1 0,0-1 0,1 0 0,-1 0 1,0 1-1,0-1 0,0 0 0,0 1 1,0-1-1,0 1 0,0 0 0,0-1 0,-1 1 1,1-1-1,-1 1 0,1 0 0,-1 0 0,0-1 1,1 3-2,3 52 174,-4-51-141,0-1-56,0 0-1,0-1 1,0 1 0,-1 0 0,1 0-1,-1 0 1,0-1 0,0 1 0,0-1-1,-1 1 1,1-1 0,-1 1-1,0-1 1,0 1 23,-2 1-39,-1-1-1,0 1 1,0-1 0,0 0-1,0 0 1,-1 0 0,-6 2 39,-25 17 116,37-22-52,0-1-47,0 0-32,0 0-30,7 7-427,9-3 472,13 2-32,0 0 0,7-1 32,46-3-1034,-81-2 950,0 0-1,-1 0 1,1 0 0,0 0-1,0 0 1,-1 1-1,1-1 1,0 0 0,0 0-1,-1 0 1,1 1 0,0-1-1,-1 0 1,1 1-1,0-1 1,-1 0 0,1 1-1,0-1 1,-1 1-1,1-1 1,-1 1 0,1-1-1,-1 1 1,1 0-1,-1-1 1,1 1 0,-1-1-1,0 1 1,1 0-1,-1 0 1,0-1 0,0 1-1,1 0 1,-1-1-1,0 1 1,0 0 0,0 0-1,0-1 1,0 1-1,0 0 1,0 0 0,0 0 84,0 6-2345</inkml:trace>
  <inkml:trace contextRef="#ctx0" brushRef="#br0" timeOffset="68387.987">3572 3921 3145,'0'0'2183,"0"0"-571,0 0 71,0 0-220,0 0-217,0 0-219,12 0-213,229 4 2072,-50 11-2179,148 32-707,-311-42 58,6-1-893,1-2 1,12-1 834,-47-1-91,1 0-1,-1 0 0,0 0 1,0 0-1,0 0 0,1 0 1,-1 0-1,0 0 0,0 0 1,1 0-1,-1 0 0,0 0 0,0 1 1,0-1-1,1 0 0,-1 0 1,0 0-1,0 0 0,0 0 1,0 1-1,1-1 0,-1 0 1,0 0-1,0 0 0,0 0 1,0 1-1,0-1 0,0 0 1,1 0-1,-1 0 0,0 1 1,0-1-1,0 0 0,0 0 1,0 1-1,0-1 0,0 0 1,0 0-1,0 0 0,0 1 1,0-1-1,0 0 0,0 0 1,0 1-1,0-1 0,0 0 1,-1 0-1,1 0 92,0 3-1289,0 1-4344</inkml:trace>
  <inkml:trace contextRef="#ctx0" brushRef="#br0" timeOffset="68990.421">3885 4108 5433,'0'0'1779,"0"0"-456,0 0-469,0 0-218,0 0 125,0 0-22,11 0-48,-5 0-618,35 0 1657,30 5-1730,-62-5 58,0 1 0,1 1 0,-1 0 0,0 0-1,0 0 1,0 1 0,0 1 0,0 0 0,-1 0-1,0 0 1,5 5-58,-11-8-13,-1 1 0,0 0-1,0 0 1,-1 0 0,1 0 0,0 0 0,0 0-1,-1 0 1,0 0 0,1 0 0,-1 0-1,0 0 1,0 0 0,0 0 0,0 0-1,0 0 1,-1 0 0,1 1 0,-1-1 13,1 2-1,-1 0 0,0 0 0,0 0 0,0 0 0,-1 0 0,1-1 0,-1 1 0,0 0 0,-2 2 1,-3 4-70,-2 0 0,1-1 0,-1 0 0,0-1 0,-1 0 0,0 0-1,-1-1 1,1 0 0,-6 1 70,15-7 7,0-1-1,0 0 0,0 1 1,0-1-1,0 1 0,0-1 1,0 1-1,0-1 1,1 1-1,-1 0 0,0-1 1,0 1-1,0 0 0,1 0 1,-1 0-1,1-1 0,-1 1 1,0 0-1,1 0 1,-1 0-1,1 0 0,0 0 1,-1 0-1,1 0 0,0 0 1,0 0-1,0 0 1,-1 0-1,1 0 0,0 0 1,0 0-1,1 0 0,-1 0 1,0 1-1,0-1 0,0 0 1,1 0-1,-1 0 1,0 0-1,1 0-6,0 1 27,0 0-1,0 0 1,0 0 0,1 0 0,-1 0-1,1 0 1,-1 0 0,1-1 0,0 1-1,0 0 1,0-1 0,0 0 0,0 1-1,0-1 1,0 0 0,0 0 0,1 0-27,19 5 76,0-2 1,0 0-1,0-2 1,0 0-1,0-1 1,15-2-77,-7 0-7,-18 1-83,0-2 1,0 0-1,0 0 1,0-1-1,8-3 90,19-4-1679,0 5-3766,-38 5 387</inkml:trace>
  <inkml:trace contextRef="#ctx0" brushRef="#br0" timeOffset="69692.125">4651 3296 672,'0'0'4392,"0"0"-2496,0 0-665,0 0-276,0 0-147,0 0-68,1 2 2979,3 13-2638,25 32 1689,20 25-2770,-27-42 100,-2 0 1,0 1 0,-3 1 0,14 32-101,-14-11-111,-2 1 1,-2 0-1,-3 1 1,-2 1-1,-3-1 1,-2 1-1,-2 0 0,-6 45 111,1-81-51,0 1 0,0-1-1,-2 0 1,-1 0 0,0 0-1,-2-1 1,0 0 0,-1-1-1,-1 0 1,-8 10 51,14-20-200,-1 0 0,0-1 0,0 0 0,-1 0 0,0 0 0,0-1 0,-2 1 200,-3-5-2263,5-2-29</inkml:trace>
  <inkml:trace contextRef="#ctx0" brushRef="#br0" timeOffset="70624.93">5704 3744 3745,'0'0'2351,"0"0"-929,0 0-526,0 0-376,0 0-268,0 0-131,-3 0 9,-23-1 258,16 0-202,0 0 0,0 1 1,0 0-1,0 0 1,1 1-1,-1 0 0,0 1 1,-2 1-187,66 0 1960,-4-4-1898,-1 2 0,1 2 0,0 2 0,-1 3 0,22 7-62,-25-2-633,-46-18-2613,0-7-1972</inkml:trace>
  <inkml:trace contextRef="#ctx0" brushRef="#br0" timeOffset="71056.745">5584 3917 5977,'0'0'1703,"0"0"-548,0 0-449,0 0-356,0 0 20,0 0 137,-1 1-414,1 0 0,0-1 0,0 1 1,0 0-1,0-1 0,0 1 0,-1 0 1,1-1-1,0 1 0,0 0 0,1-1 1,-1 1-1,0-1 0,0 1 0,0 0 1,0-1-1,1 1 0,-1 0 0,0-1 1,0 1-1,1-1 0,-1 1 0,0-1 1,1 1-1,-1-1 0,1 1 1,-1-1-94,77-1 811,68 1-306,-119 1-763,-1 2-1,1 0 1,-1 2-1,13 4 259,-31-7-268,3 2-1191,-7 4-3006,-3-4-174</inkml:trace>
  <inkml:trace contextRef="#ctx0" brushRef="#br0" timeOffset="71714.915">5470 3459 4233,'0'0'2290,"0"0"-945,0 0-615,0 0-337,0 0-123,0 0-84,0 0 61,0 0 157,0 0 178,0 0 116,20 0 1016,-12-1-1604,-1 0 1,1 0-1,-1-1 0,1 0 0,-1-1 0,5-1-110,39-10 4,-48 13-5,0 1-1,0 0 0,0 0 1,0 0-1,1 0 1,-1 1-1,0-1 1,0 1-1,0 0 1,-1 0-1,1 0 0,0 0 1,0 0-1,0 1 1,-1-1-1,1 1 2,32 26 174,-25-19-100,1-1-1,-1 0 1,2-1-1,-1 0 1,2 0-74,-10-5 3,1-1 0,0 0 0,-1 0 1,1 0-1,0 0 0,0-1 0,0 0 1,-1 1-1,1-1 0,0-1 0,0 1 1,0 0-1,0-1 0,-1 0 0,1 0 1,0 0-1,-1 0 0,1-1 0,-1 0 1,1 1-1,2-3-3,6-4 0,1-1 1,-1-1-1,-1 0 0,10-11 0,2-1-135,1-3-110,-20 20 28,1-1 0,0 1 0,0 0 0,0 1 0,1-1 0,0 1 0,2-2 217,-7 15-3391,-1 12-429</inkml:trace>
  <inkml:trace contextRef="#ctx0" brushRef="#br0" timeOffset="72415.631">6546 3442 4945,'0'0'2330,"0"0"-884,0 0-466,0 0-215,0 0-229,0 0-210,0 0-77,0 0 11,0 0-8,0 2 34,0 39 546,1 20-356,-2 1 0,-4 0 0,-9 49-476,-1-39 184,4 0-1,2 1 1,3 63-184,6-135-380,0-1-160,0 0-68,1-44-3197,5 23 881</inkml:trace>
  <inkml:trace contextRef="#ctx0" brushRef="#br0" timeOffset="73382.691">7041 3530 3241,'0'0'1431,"0"0"-120,0 0-254,0 0-189,0 0-61,0 0-43,-6-7-51,3 3-694,0 1 127,0-1-1,1 1 0,-1-1 1,0 1-1,-1 0 1,1 0-1,0 0 0,-1 0 1,0 1-1,0 0 0,0-1 1,0 1-1,0 1 1,0-1-1,0 1 0,0-1 1,-1 1-1,1 0 0,-3 0-145,-16 1 417,16-1-409,1 0 1,-1 1-1,0 0 1,1 0-1,-1 1 1,1 0-1,-1 0 0,1 0 1,-1 1-1,1 0 1,0 0-1,0 1 1,0-1-1,-4 4-8,-15 10 12,-19 16 61,42-30-70,0 0 0,0 0 0,0 0 0,0 0 0,1 1-1,-1-1 1,1 1 0,0-1 0,0 1 0,-1-1 0,2 1-1,-1 0 1,0-1 0,0 1 0,1 0 0,0 0 0,-1 2-3,1 6 97,0-2-30,0 0 1,0 0-1,1 0 1,0 0-1,1 0 1,1 4-68,-3-11-7,1 0 0,0 0 1,0 0-1,0 0 0,0 0 0,0 0 0,0-1 1,0 1-1,1 0 0,-1-1 0,0 1 0,1-1 1,0 1-1,-1-1 0,1 0 0,0 1 1,0-1-1,0 0 0,-1 0 0,1 0 0,0-1 1,0 1-1,0 0 0,1-1 0,-1 0 0,0 1 1,0-1-1,0 0 0,0 0 0,2 0 7,3 0-5,1 0 1,0 0-1,0-1 0,-1 0 0,1 0 0,-1-1 0,1 0 0,-1 0 0,1-1 0,-1 0 1,0 0-1,0-1 0,-1 0 0,1 0 0,2-3 5,-5 5 167,-2 0-2,0 0-1,0 1 0,1-1 0,-1 1 0,0-1 1,1 1-1,-1 0 0,1 0 0,0 0 1,-1 1-1,3-1-164,-7 32 276,-113 450-612,111-464-14,0 0 0,1 1 0,1-1 0,0 1 0,2 4 350,0-22-946,0 0 739,1 0 0,0-1 0,0 1 0,0-1 0,-1 1 0,1-1 0,0 1 0,0-1 0,-1 1 0,1-1 0,-1 1-1,1-1 1,0 0 0,-1 0 0,1 1 0,-1-1 0,0 0 0,1 0 0,-1 0 0,1 0 207,1-3-1064,9-13-3927</inkml:trace>
  <inkml:trace contextRef="#ctx0" brushRef="#br0" timeOffset="74276.711">7407 3503 6313,'0'0'2278,"0"0"-485,0 0-537,0 0-413,0 0-173,0 0-27,-7 4-1,-7 5-440,1 1 1,0 0 0,1 1 0,0 0-1,1 1 1,0 1 0,-5 8-203,-26 37 228,-3 11-228,30-45 20,4-8-11,-18 30-19,2 1 0,1 2 10,19-34 18,1 0-1,0 0 1,1 1 0,0-1 0,2 1 0,0 0-1,1 0 1,0 0 0,1 1-18,1 3 103,-1-10-6,1 0-1,1 0 1,-1 0-1,1 0 1,1 0-1,0 0 1,1 0-97,-2-6 8,1-1 0,-1 0 0,1 1 0,0-1 0,0 0 0,0 0 0,1-1 0,-1 1 0,1 0 0,-1-1 0,1 1 0,0-1 0,0 0 0,0 0 0,0 0 0,1 0 0,-1-1 0,0 1 0,1-1 0,-1 0 0,4 1-8,3 0-18,0 0 0,0-1 0,1 0 0,-1-1 0,1 1 0,-1-2 0,0 0 0,1 0 0,-1-1 0,0 0 0,0-1 0,0 0 0,0-1 0,0 1 0,-1-2 1,0 0-1,0 0 0,0 0 0,4-5 18,-11 9-2,0-1 0,-1 1 0,1 0 0,-1-1 0,1 0 0,-1 1 0,0-1 0,0 0 0,1 0 0,-1 0 1,0 0-1,-1 0 0,1 0 0,0 0 0,-1 0 0,1 0 0,-1 0 0,1 0 0,-1 0 0,0-1 0,0 1 0,0 0 1,0 0-1,-1 0 0,1 0 0,0 0 0,-1 0 0,0-1 0,1 1 0,-1 0 0,0 0 2,-1-1-25,1-1-1,-1 0 1,0 1-1,0-1 0,-1 1 1,1 0-1,-1-1 1,0 1-1,1 0 1,-1 1-1,-1-1 1,1 0-1,0 1 0,-1 0 1,-2-2 25,1 2-56,0 1 0,0 0 0,0 0 0,0 0 0,0 0 0,0 1 0,-1 0 0,1 0 0,0 0 0,0 1 0,0 0 0,0 0 0,0 0 0,0 0 0,0 1 0,0 0 0,1 0 0,-1 0 0,1 0 0,-1 1 0,1 0 0,0 0 0,0 0 0,0 1 0,0-1 0,1 1 0,-1 0 0,0 1 56,2-3-76,0 1 0,0 0 0,0 0 0,0 0 1,1 0-1,-1 0 0,1 0 0,0 1 0,0-1 1,0 0-1,0 1 0,0-1 0,1 1 0,0 0 76,-1 20-6850,1-18 2017</inkml:trace>
  <inkml:trace contextRef="#ctx0" brushRef="#br0" timeOffset="74799.048">7550 4108 2761,'0'0'4207,"0"0"-2242,0 0-833,0 0-293,0 0-358,0 0-284,24 5 217,-22-6-421,0 0 0,-1 0 1,1 0-1,0-1 0,-1 1 0,1 0 1,-1-1-1,1 0 0,-1 1 0,0-1 1,1 0-1,-1 1 0,0-1 0,0 0 1,0 0-1,-1 0 7,3-4-60,0 1 0,0-1-1,1 1 1,-1 0 0,1 1 0,0-1 0,1 1-1,0-2 61,-3 5 135,-2 1 113,0 0-112,0 3 8,0 1-104,-1 1-1,0-1 0,1 0 0,-2 1 1,1-1-1,0 0 0,-1 1 1,0-1-1,0 0 0,0 0 0,-1-1 1,0 3-40,-6 9 82,8-12-59,1-2-5585,0-1 1615</inkml:trace>
  <inkml:trace contextRef="#ctx0" brushRef="#br0" timeOffset="75426.64">7860 3697 10506,'0'0'1890,"0"0"-935,0 0-518,0 0-33,0 0 127,0 0-69,24-15-73,137-82 198,-157 94-570,6-4 14,0 1-1,0 0 0,1 0 1,0 1-1,0 1 1,1 0-1,-1 0 1,1 1-1,0 0 0,0 1 1,4 0-31,-15 2 2,0 0 0,0 0 0,-1 0 0,1 1 0,0-1 0,0 0 0,-1 0 0,1 1 0,0-1 0,0 0 0,-1 1 0,1-1 0,0 0 0,-1 1 0,1-1 0,-1 1 0,1-1 0,0 1 0,-1-1 0,1 1 1,-1 0-1,0-1 0,1 1 0,-1 0 0,1-1 0,-1 1 0,0 0 0,0 0 0,1-1 0,-1 1 0,0 0 0,0 0-2,2 28 54,-2-21-36,0-6-16,1 12-19,-1-1 0,-1 0 0,1 0 0,-2 0 0,0 0 0,-1 0 0,0-1 0,0 1 0,-2-1 0,-1 4 17,-10 14-120,0-1 0,-2 0 0,-1-2 0,-2 0 0,0-1 0,-13 10 120,26-27 86,0-1 0,0 1 0,2 0 0,-1 1 1,1 0-1,0 0 0,1 0 0,0 0 0,1 1 0,0 0 0,1 0 0,0 0 0,0 0 0,1 1 1,1-1-1,0 9-86,1-19 100,12-1-85,62 0 140,-1-3 0,2-4-155,188-13 231,-252 17-539,-12 1-621,-21 0-2826,-10 2-3136</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9:14.165"/>
    </inkml:context>
    <inkml:brush xml:id="br0">
      <inkml:brushProperty name="width" value="0.05" units="cm"/>
      <inkml:brushProperty name="height" value="0.05" units="cm"/>
    </inkml:brush>
  </inkml:definitions>
  <inkml:trace contextRef="#ctx0" brushRef="#br0">0 476 760,'0'0'1587,"0"0"-656,0 0-387,0 0-48,0 0 96,0 0 113,0 0 173,6-6 1893,-4 7 954,0 7-3680,0-1 0,0 1 0,1 0 0,0-1 0,1 1 0,0-1 0,0 0-1,0 0 1,2 1-45,13 23 23,-17-27-15,3 8 40,1 0 1,0 0-1,1-1 1,1 0-1,0 0 0,0-1 1,3 2-49,-11-11 7,1 0 0,0-1 0,-1 1-1,1 0 1,0-1 0,0 1 0,-1-1 0,1 1 0,0-1 0,0 1 0,0-1-1,0 1 1,0-1 0,0 0 0,0 0 0,0 0 0,0 1 0,0-1 0,0 0-1,0 0 1,0 0 0,0 0 0,0 0 0,0-1 0,0 1 0,-1 0 0,1 0-1,1-1-6,0 0 11,-1 0-1,1-1 1,0 1 0,-1-1-1,0 1 1,1-1-1,-1 1 1,0-1-1,0 0 1,0 1-1,0-1 1,0 0-1,0-1-10,3-9 38,0 1 0,-1-1-1,-1 1 1,1-5-38,4-70-7,-6 57-13,2 0 0,4-21 20,2 8-52,2 1 0,2 0-1,1 1 1,11-19 52,-20 48-8,0 0-1,0 0 1,-1-1-1,-1 1 1,0-1 0,-1 0-1,1-6 9,-3 17 20,0 1 6,0 0 39,0 0-13,0 0-36,0-1-7,0 1-1,1-1 1,-1 0 0,0 1-1,1-1 1,-1 1 0,0-1-1,1 1 1,-1-1 0,0 1-1,1-1 1,-1 1 0,1 0-1,-1-1 1,1 1 0,-1 0-1,1-1 1,-1 1 0,1 0-1,-1-1 1,1 1 0,0 0-1,-1 0 1,1 0 0,-1 0-1,1 0-8,21-5 247,-14 3-114,70-25 514,-63 21-591,0 0 0,1 1 0,-1 0 0,1 1 0,0 1 0,0 1 0,15-1-56,45 3-1312,-76 34-5328,0-24 1482</inkml:trace>
  <inkml:trace contextRef="#ctx0" brushRef="#br0" timeOffset="1048.987">298 374 1272,'0'0'3505,"0"0"-2078,0 0-658,0 0-83,0 0 197,0 0 14,7 0-124,0 0-566,0 0 1,1-1 0,-1 0 0,0 0 0,0 0-1,0-1 1,0 0 0,0-1 0,0 1 0,0-1-1,2-2-207,-3 1 12,0 1 0,1 0 0,-1 0 0,1 1 0,0 0 0,0 0 0,0 0-1,0 1 1,0 0 0,0 1 0,0-1 0,6 2-12,-12-1-23,0 1 1,0-1-1,0 1 1,0 0-1,0-1 1,0 1-1,0 0 1,0 0-1,-1-1 1,1 1-1,0 0 0,-1 0 1,1 0-1,0 0 1,-1 0-1,1 0 1,-1 0-1,0 0 1,1 0-1,-1 1 1,0-1-1,0 0 0,1 0 1,-1 1 22,4 30-78,-4-15 37,1-12 42,-1 1-1,0-1 0,0 1 0,0-1 0,0 0 1,-1 1-1,0-1 0,0 0 0,-1 1 1,1-1-1,-1 0 0,0 0 0,-1 0 1,1 0-1,-4 3 0,-17 21-42,11-15 41,0 0 0,2 0 1,-3 6 0,15-19 113,1 0 0,-1 0 0,1-1 0,-1 1 0,1-1 0,0 1 0,-1-1 0,1 0 0,0 0 0,-1 0 0,1 0 0,1-1-113,-2 1 116,21 1-28,0-2-1,-1-1 0,1-1 1,-1 0-1,1-2 0,-1-1 1,-1 0-1,11-6-87,-31 12-70,-1-1 1,0 1-1,1 0 1,-1-1-1,1 1 1,-1 0-1,0 0 1,1-1-1,-1 1 1,1 0-1,-1 0 1,1 0-1,-1 0 1,1 0-1,-1 0 0,0-1 1,1 1-1,-1 0 1,1 0-1,-1 0 1,1 0-1,-1 1 1,1-1-1,-1 0 1,1 0-1,-1 0 1,1 0-1,-1 0 1,0 1-1,1-1 70,-8 16-4051,-7 4-1378</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8:42.815"/>
    </inkml:context>
    <inkml:brush xml:id="br0">
      <inkml:brushProperty name="width" value="0.05" units="cm"/>
      <inkml:brushProperty name="height" value="0.05" units="cm"/>
    </inkml:brush>
  </inkml:definitions>
  <inkml:trace contextRef="#ctx0" brushRef="#br0">188 237 1528,'0'0'2014,"0"0"-783,0 0-508,0 0-308,0 0-91,0 0 24,0 0-3,0 0 6,0 0 61,0 0 67,0 0 56,0 0-50,0 0 8,0 0 26,0 0-57,0 0-42,0 0-74,0 0-63,0 0-9,0 0 15,0 0-46,0 0-2,0 0-9,0 0-24,0 0-46,0 0-14,0 0 10,0 0 6,0 0-16,0 0-26,0 0 6,0 8 114,0 48 548,-3 0-1,-6 28-789,-9 78 263,4 102-263,5-49 152,-3-102 450,1-14-916,8-30-4408,3-79 2556,0-6-2315</inkml:trace>
  <inkml:trace contextRef="#ctx0" brushRef="#br0" timeOffset="748.241">788 454 2593,'0'0'2681,"0"0"-749,0 0-586,0 0-413,0 0-102,0 0-7,0 0-51,0 0-131,0 0-154,0 0-167,0 0-91,0 9 282,-3 44 164,-2 0 0,-12 47-676,8-46 140,-12 22 31,5-17-81,15-51-608,1-7 287,0 0 1,0 0-1,0 0 0,0 0 1,0 0-1,0 0 0,-1 0 1,1 0-1,0 0 0,0 0 1,-1 0-1,1 0 1,-1 0-1,1 0 0,-1 0 1,1 0-1,-1-1 0,1 1 1,-1 0-1,0 0 0,0 0 1,1-1-1,-1 1 0,0 0 1,0-1-1,0 1 1,0-1-1,0 1 0,0-1 1,1 1-1,-1-1 0,-1 0 231,-2 0-2935</inkml:trace>
  <inkml:trace contextRef="#ctx0" brushRef="#br0" timeOffset="1248.99">633 346 3425,'0'0'1732,"0"0"-716,0 0-549,0 0-159,0 0 154,0 0 220,0 0 148,0 0 19,0 0-48,6 0 592,18-1-1084,0 0 0,-1-1-1,1-2 1,-1 0 0,0-2 0,12-4-309,-35 10 0,44-14 143,23-4-143,-55 16-63,0 0 0,0 0 0,0 1-1,0 0 1,0 1 0,0 1 0,0 0 0,6 1 63,-17-2-32,1 1 0,-1-1-1,1 1 1,-1 0-1,0-1 1,1 1 0,-1 0-1,0 0 1,0-1 0,1 1-1,-1 0 1,0 0 0,0 1-1,0-1 1,0 0 0,0 0-1,0 0 1,-1 1 0,1-1-1,0 0 1,0 2 32,1 10-2795,-2-12-1210,0-1-1972</inkml:trace>
  <inkml:trace contextRef="#ctx0" brushRef="#br0" timeOffset="1903.678">1022 818 3753,'0'0'2516,"0"0"-802,0 0-695,0 0-346,0 0 46,0 0 36,0 0-115,0 0-186,3 0-94,134 0 616,-135 0-981,0 0 1,0 1-1,0-1 1,0 1-1,0 0 1,-1 0-1,1-1 1,0 1-1,-1 0 1,1 1-1,0-1 0,-1 0 1,1 0-1,-1 1 1,0-1-1,1 0 1,-1 1-1,0 0 1,0-1-1,0 1 1,0-1-1,0 1 1,-1 0-1,1 0 1,0 0-1,-1 0 0,1-1 1,-1 1-1,0 0 1,1 1 4,1 8 44,0 0 1,-1 0-1,0 1 0,-1 6-44,0-16 9,-1 1 0,1-1-1,-1 0 1,1 0 0,-1 1 0,0-1-1,0 0 1,0 0 0,0 0 0,0 0-1,-1 0 1,1 0 0,-1 0 0,1 0-1,-1-1 1,1 1 0,-1-1 0,-2 2-9,-41 27-3,19-14 15,20-11-7,-10 10 7,15-14 2,1-1-9,0 0-26,13 0-38,23 0 184,47 0 9,27-5-134,-20 3-411,-53 2-1811,-36 0-176,-1 0-2156</inkml:trace>
  <inkml:trace contextRef="#ctx0" brushRef="#br0" timeOffset="3297.281">558 67 640,'0'0'1901,"0"0"-565,0 0-123,0 0 149,0 0 74,0 0-142,4 0 3702,18 1-4630,-6 2-218,0 2 0,0 0 0,-1 1 0,0 1 0,0 0 0,0 1 0,4 4-148,3 0 103,0 0 0,15 5-103,-8-8 45,1 0 1,-1-2-1,2-1 1,3-1-46,123 8 68,-139-12-62,152 1-63,-91-3 61,-79 3 423,1-2-125,-2-9-320,0 3 9,0 0 0,-1 0 0,0 0 0,0 0 0,0 0 0,-1 0 0,0 1 0,0 0 0,-1-1 0,-3-3 9,-15-29-511,6 7 157,12 26 263,1-1-1,-1 0 1,1 0 0,1-1-1,-1 1 1,1 0 0,0-1-1,1 1 1,-1-3 91,-4 4-538,5 8-6047,1 9 1786</inkml:trace>
  <inkml:trace contextRef="#ctx0" brushRef="#br0" timeOffset="4145.542">1770 53 3697,'0'0'1635,"0"0"-374,0 0-308,0 0 1,0 0-103,0 0-77,5-10 408,-3 9 2005,-9 207-1793,-9-1 0,-28 117-1394,27-174 603,6 0 0,8 91-603,3-231 26,1 16 30,-1 0 0,-2 0 0,0 0 0,-1 0-1,-2 0 1,-3 10-56,5-27-13,2-6-75,1-1-48,0 0 7,0 0 53,0 0-15,0 0-62,0 0-137,0-17-2273,0-30-3216,0 29-1656</inkml:trace>
  <inkml:trace contextRef="#ctx0" brushRef="#br0" timeOffset="38669.134">30 2030 1224,'0'0'1586,"0"0"-511,0 0-128,0 0 72,0 0 71,1-4-55,5-38 2884,-6 41-3403,0 1-46,0 0-91,0 0-83,0 0-38,0 0 20,0 0 73,0 0 5,15-38 924,-12 26-1214,-2 8-49,-1 0 0,1 0 0,0 0 0,0 1 0,1-1 0,-1 0 0,1 1 0,0-1 0,0 1 0,0-1-17,0 10 539,-1 1 0,0 0 0,0 0 0,-1-1-1,0 5-538,-4 478 1043,1-413-1013,-9 44-30,4-43 26,1 47-26,5-69 14,-3 0-1,-2 0 0,-13 49-13,17-85-738,1 0 0,1 0 0,1 0 0,1 14 738,0-3-1079,-1-31-875,0 1-1443,0 0-2536</inkml:trace>
  <inkml:trace contextRef="#ctx0" brushRef="#br0" timeOffset="39475.808">630 2428 5145,'0'0'1638,"0"0"-313,0 0-418,0 0-268,0 0 8,0 0 34,0-4-73,1-13 227,-1 17-780,1-1 1,-1 0-1,0 1 0,0-1 1,0 1-1,0-1 0,0 0 0,0 1 1,1-1-1,-1 1 0,0-1 1,0 1-1,1-1 0,-1 1 1,1-1-1,-1 1 0,0-1 1,1 1-1,-1-1 0,1 1 0,-1 0 1,1-1-1,-1 1 0,1 0 1,-1-1-1,1 1-55,0 0 279,-1 0-7,0 7 229,-3 57 148,-4 1 0,-2-1-1,-5 13-648,-1 9 103,9-56-96,2-13-5,1 0-1,1 1 1,1 1-2,1-18-82,0-1-114,0 0-128,0 0-177,0-30-2289,0 0-1430,0 15-130</inkml:trace>
  <inkml:trace contextRef="#ctx0" brushRef="#br0" timeOffset="39876.717">418 2309 3273,'0'0'2419,"0"0"-701,0 0-482,0 0-216,0 0-58,0 0-105,7 0-89,-1 0-629,340-9 2216,-219 5-1792,-87 4-2355,0-1-3468,-40 1 211</inkml:trace>
  <inkml:trace contextRef="#ctx0" brushRef="#br0" timeOffset="40478.028">966 2767 5433,'0'0'1699,"0"0"-380,0 0-504,0 0-190,0 0 9,0 0-14,12 0-29,209-3 1196,-220 5-1788,0 0 0,0 0 0,-1 1 1,1-1-1,0 0 0,-1 1 0,0-1 0,1 0 0,-1 1 1,0-1-1,0 0 0,0 1 0,-1-1 0,1 2 1,-1 2 20,1 2-11,-1 0 0,-1-1 0,1 1 0,-1 0-1,0-1 1,-1 0 0,0 1 0,0-1 0,-1 0 0,0 0 0,0-1 0,0 1 0,-3 2-9,-5 5-9,0 0 1,0-1-1,-1-1 1,-1 0-1,-6 4 9,19-16 16,0 1-1,1-1 0,-1 1 0,0-1 1,0 1-1,1 0 0,-1-1 1,0 1-1,1 0 0,-1-1 0,1 1 1,-1 0-1,1 0 0,-1-1 1,1 1-1,-1 0 0,1 0 1,0 0-1,-1 0 0,1-1 0,0 1 1,0 0-1,0 0 0,0 0 1,0 0-1,0 0-15,0 0 20,1 0 1,-1 0-1,1 0 0,0 0 1,-1 0-1,1-1 0,0 1 1,-1 0-1,1 0 0,0-1 1,0 1-1,0 0 0,0-1 1,0 1-1,0-1 0,0 1 1,0-1-1,1 1-20,5 1 106,1 0-1,-1 0 1,1 0 0,0-1 0,6 0-106,46 2 455,53-5-455,-85-1-203,-1 0 0,0-2 0,0-1-1,0-1 1,6-3 203,8-4-3247,-32 7-480</inkml:trace>
  <inkml:trace contextRef="#ctx0" brushRef="#br0" timeOffset="41600.176">464 1969 1800,'0'0'2285,"0"0"-738,0 0-531,0 0-208,0 0 71,0 0-153,38 0 3456,-10 2-3721,1 0 1,25 7-462,21 2 150,212 35-27,-149-21-110,-112-22-8,1-2-1,-1 0 1,6-2-5,3 1 4,-30-1 2,0 1-1,0-1 1,0 0 0,-1 0 0,1-1 0,0 1 0,-1-1 0,1 0-1,-1 0 1,0-1 0,0 1 0,2-2-6,31-14-66,-36 17 69,0 1 1,-1 0-1,1-1 0,0 1 1,-1 0-1,1-1 1,-1 1-1,1 0 1,-1-1-1,1 1 0,-1-1 1,1 1-1,-1-1 1,1 1-1,-1-1 0,0 0 1,1 1-1,-1-1 1,0 1-1,0-1 0,1 0 1,-1 1-1,0-1 1,0 0-1,0 1 1,0-1-1,0 0 0,0 0 1,0 1-1,0-1 1,0 0-1,0 1 0,0-1 1,0 0-1,0 1 1,-1-1-1,1 0 1,0 1-1,0-1 0,-1 1 1,1-1-1,0 0 1,-1 1-1,0-1-3,-19-29 9,18 28-4,-39-43 31,33 37-31,-1 0 1,1-1-1,0-1 0,1 1 1,0-1-1,1 0 0,0-1 0,-2-5-5,6 12 2,0-2-1,-1 0 0,1 0-1,-1 0 1,0 0 0,-4-4-1,6 9-19,1 1-68,0 0-102,0 0-114,1 26-1422,-1-24 1501,0-1-1,0 0 1,1 0 0,-1 1 0,1-1 0,-1 0 0,1 0 0,0 0 0,0 0 0,-1 1 0,1-1-1,0 0 1,0 0 0,0-1 0,0 1 0,0 0 0,0 0 224,1 1-623,9 8-4742</inkml:trace>
  <inkml:trace contextRef="#ctx0" brushRef="#br0" timeOffset="43136.477">2004 1711 3025,'0'0'1309,"0"0"-135,0 0-290,0 0-161,0 0-31,0 0-52,1-11-45,1-7-996,2-10 3451,-2 31-1467,0 21-961,1 5-369,16 373 1632,-19-311-1740,-5 0 1,-4 5-146,3-24-4,3-1 1,6 45 3,-1-12-3,-2 288-8890,0-406 2511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39:34.757"/>
    </inkml:context>
    <inkml:brush xml:id="br0">
      <inkml:brushProperty name="width" value="0.05" units="cm"/>
      <inkml:brushProperty name="height" value="0.05" units="cm"/>
    </inkml:brush>
  </inkml:definitions>
  <inkml:trace contextRef="#ctx0" brushRef="#br0">277 150 2937,'0'0'1153,"0"0"-254,0 0-236,0 0-203,0 0-120,0 0-95,1-19-93,0 4 2839,-6 21 3268,-7 10-6840,-20 20 923,3 2 1,1 1-1,1 2 0,3 0 1,1 2-1,-1 7-342,10-16 99,1 0-1,2 1 1,1 0 0,2 1-1,1-1 1,2 2 0,2-1-1,0 17-98,3-26 10,-1-14-1,1 0 0,0 1 1,1-1-1,1 1 0,0-1 1,0 0-1,1 0 0,1 0 1,2 5-10,23 53 468,-4 1 0,-2 0 0,6 49-468,-23-99 99,1-1 0,1 0 0,1 0 0,1-1 1,1 0-1,0 0 0,2-2 0,0 1 0,12 11-99,5 1 406,-29-29-410,0 0 1,-1-1 0,1 1 0,0 0 1,0-1-1,-1 0 0,1 1 0,1-1 0,-1 0 0,0 1 0,0-1 0,0 0 0,1 0 0,-1 0 0,0 0 0,1 0 0,-1 0 0,1 0 1,-1-1 2,0 0-182,-1 5-1872,0-4 1867,1 1 0,-1-1 1,0 0-1,0 0 0,-1 0 0,1 0 1,0 0-1,0 0 0,0 1 1,-1-1-1,1 0 0,-1 0 1,1 0-1,-1 0 0,1 0 1,-1 0-1,0 0 0,1 0 1,-1 0-1,0-1 0,0 1 1,1 0-1,-1 0 0,0-1 1,-1 1 186,-12 12-3852</inkml:trace>
  <inkml:trace contextRef="#ctx0" brushRef="#br0" timeOffset="1578.18">711 429 1192,'0'0'1359,"0"0"-320,0 0-156,0 0 93,0 0 120,0 0 15,0-7 1689,0 5 2763,1 16-5501,1-1-1,0 1 1,1 0-1,0-1 1,1 1-1,0-1 0,1 0 1,6 9-62,6 11 158,1-1 1,17 22-159,-31-48 12,-4-5-11,1 1 0,-1-1 0,1 0 0,0 0 0,-1 0 0,1 0 0,0 0 0,-1 0 0,1-1 0,0 1 0,0 0 0,0 0 0,0 0 0,0-1 1,0 1-1,0-1 0,0 1 0,0 0 0,0-1 0,0 0 0,0 1 0,0-1 0,0 0 0,2 1-1,-3-1 71,0 0 27,0 0-4,0 0-29,0 0-38,0 0 13,0 0-24,0 0-8,0 0 0,0 0 0,0 0 0,0-15 56,-1-96-73,3-126-382,-2 227 355,1 0 0,1 0 0,-1 0 0,2 0 0,-1 1 0,1-1 0,1 1 0,1-3 36,-1 7-14,0 0-1,0 0 1,0 1 0,0-1 0,1 1 0,-1 0 0,1 1 0,0-1 0,1 1 0,-1 0 0,0 0 0,1 1 0,0-1 0,-1 1 0,1 0 0,0 1 0,1-1 14,11-6 95,-17 7-98,1 0 0,0 0 0,-1 0 0,1 0 0,0 0 0,0 1 0,0-1 0,0 0 0,-1 1 0,1 0 0,0-1 0,0 1 0,0 0 0,0 0 0,0 0 0,2 0 3,21 4 95,0-2 1,0-1-1,0-1 1,0-1 0,1-1-1,-1-1 1,-1-2 0,1 0-1,-1-2 1,0 0 0,7-5-96,64-32 163,-54 23-128,2 2 0,0 2 0,13-2-35,-41 16-12,0 0-1,0 2 1,0 0 0,1 0 0,3 2 12,-4-1-77,-14 0 105,20 0-555,-16 2-4613,-4 13 3601,-3 23-2885,-4-19-680</inkml:trace>
  <inkml:trace contextRef="#ctx0" brushRef="#br0" timeOffset="2762.492">1383 235 3273,'0'0'1507,"0"0"-328,0 0-287,0 0-81,0 0 97,0 0 19,6-11 948,-5 11 1602,-8 15-3439,-1 1 1,0-2 0,-1 1 0,-1-1 0,0 0 0,-3 1-39,-1 4 25,8-10-23,0 0 0,0 0 0,1 0 0,0 1 0,1-1 0,0 1-1,1 0 1,-2 6-2,2 2-32,0 1 0,1-1 0,1 1 0,1 8 32,0 36-224,1-62 221,-1 0 0,0-1 0,0 1-1,1 0 1,-1-1 0,1 1 0,-1-1 0,0 1 0,1-1 0,-1 1 0,1-1 0,0 1 0,-1-1 0,1 1 0,-1-1-1,1 1 1,0-1 0,-1 0 0,1 0 0,-1 1 0,1-1 0,0 0 0,0 0 0,-1 0 0,1 0 0,0 1 0,-1-1-1,1 0 1,0 0 0,-1 0 0,1-1 3,28 1 1,-23 0-17,77 7 71,-80-7-49,-1 0 0,0-1 1,1 1-1,-1-1 0,1 1 0,-1-1 0,0 0 1,0 0-1,1 0 0,-1 0 0,0 0 1,0 0-1,0-1 0,0 1 0,0-1 1,0 1-1,-1-1 0,1 0 0,0 1 1,0-3-7,1 0 25,0-1 0,0 0 0,0 0 0,-1-1 0,0 1 0,0 0 0,0-1 0,1-4-25,-3 6 17,1 1 0,0-1 0,-1 0 0,1 1 0,-1-1 0,0 0 0,0 1 0,-1-1 0,1 1 0,-1-1 0,0 1 1,0-1-1,-1-2-17,1 4-6,0 0 1,0 0 0,0 0-1,-1 1 1,1-1 0,-1 0-1,1 1 1,-1-1 0,0 1-1,0 0 1,1-1 0,-1 1-1,0 0 1,0 0 0,0 0-1,0 0 1,-1 1 0,1-1-1,0 0 1,0 1 0,0 0-1,-2-1 6,-13-1-20,1 1 0,-1 1 0,0 0 0,1 1 0,-6 1 20,20-1 10,1-1-1,0 0 0,0 1 1,-1-1-1,1 1 0,0 0 1,0-1-1,-1 1 1,1 0-1,0 0 0,0-1 1,0 1-1,0 0 0,0 0 1,0 0-1,0 0 0,1 1 1,-1-1-1,0 0 1,1 0-1,-1 0 0,0 1 1,1-1-1,0 0 0,-1 1 1,1-1-10,-4 15-2567,2-6-1934,2-10 771</inkml:trace>
  <inkml:trace contextRef="#ctx0" brushRef="#br0" timeOffset="3381.894">2300 228 6521,'0'0'1886,"0"0"-319,0 0-309,0 0-195,0 0-43,0 0-1,-7 13 1137,5 15-1822,-1 0 0,-1-1 0,-7 24-334,5-24 16,1 0 0,2 0 0,-1 23-16,5-36 143,-1-14-368,0 0 0,0 0 0,0 0-1,-1 0 1,1 0 0,0 0 0,0 0 0,0 0-1,0 0 1,0 0 0,0 0 0,0 0-1,0 0 1,0 0 0,0 0 0,0 0 0,0 0-1,0 0 1,0 0 0,0 0 0,0 0 0,0 0-1,0 0 1,-1 0 0,1 0 0,0 0 225,-4-6-3223,-6-5-2773</inkml:trace>
  <inkml:trace contextRef="#ctx0" brushRef="#br0" timeOffset="3729.546">2074 385 600,'0'0'5436,"0"0"-3062,0 0-1219,0 0-463,0 0-45,0 0 99,5 0 20,43 1 215,-24 0-883,0 0-1,0-2 0,0 0 1,-1-2-1,1-1 1,13-3-98,67-23-2485,-103 29 2413,-1 1 0,0 0 1,1 0-1,-1 0 0,0 0 0,1 0 0,-1-1 0,0 1 1,1 0-1,-1 0 0,0 0 0,1 0 0,-1 0 0,1 0 1,-1 0-1,0 0 0,1 0 0,-1 0 0,0 1 0,1-1 1,-1 0-1,0 0 0,1 0 0,-1 0 0,0 0 0,1 1 1,-1-1-1,0 0 0,0 0 0,1 1 0,-1-1 0,0 0 1,0 0-1,1 1 0,-1-1 0,0 0 0,0 1 0,0-1 1,0 0-1,1 0 0,-1 1 0,0-1 0,0 1 0,0-1 1,0 0-1,0 1 0,0-1 0,0 0 0,0 1 0,0-1 1,0 0-1,0 1 72,1 20-2945</inkml:trace>
  <inkml:trace contextRef="#ctx0" brushRef="#br0" timeOffset="4546.824">2727 347 6665,'0'0'1270,"0"0"-527,0 0-404,0 0-125,0 0 44,0 0 50,10 5 68,32 17 83,-39-20-379,0 0 1,0 1-1,0-1 1,0 0-1,-1 1 1,1 0 0,-1 0-1,0-1 1,1 1-1,-1 1 1,-1-1 0,1 0-1,0 0 1,-1 1-1,0-1 1,1 4-81,14 23 764,-13-25-588,16 17-105,-19-22-49,1 0 0,-1 1 0,1-1 0,-1 1-1,1-1 1,-1 0 0,1 1 0,-1-1 0,1 0 0,-1 0-1,1 1 1,0-1 0,-1 0 0,1 0 0,-1 0 0,1 0 0,0 0-1,-1 0 1,1 0 0,0 0 0,-1 0 0,1 0 0,-1 0-1,1 0 1,0 0 0,-1-1 0,1 1 0,-1 0 0,1 0-1,0-1 1,-1 1 0,1 0 0,-1-1 0,1 1 0,-1 0 0,1-1-1,-1 1 1,0-1 0,1 1 0,-1-1 0,1 1 0,-1-1-22,11-20 70,-2 0 0,0 0 1,-2 0-1,0-1 1,-1 0-1,1-15-70,-1 9 12,7-55-6,-11 60 6,1-1 0,7-20-12,-9 38 1,1 5-2,-1 1-6,-1 0-2,0 0-5,6-3 91,0-1-1,0 2 1,0-1-1,0 1 1,1-1-1,-1 2 1,1-1-1,-1 1 1,1 0-1,0 0 1,6 1-77,23-1 247,-1 2 0,1 1 1,2 2-248,40 2 301,101-4 48,-94-3-2933,-66-3-842,-12 1-513</inkml:trace>
  <inkml:trace contextRef="#ctx0" brushRef="#br0" timeOffset="5393.926">3164 289 2777,'0'0'2024,"0"0"-548,0 0-426,0 0-235,0 0-167,0 0-104,0 0 0,0 0 28,16 0 1051,18-1-742,-23 0-820,0 1-1,1-1 1,-1 2-1,0 0 1,0 0-1,0 1 1,0 0-1,0 1 1,2 1-61,-12-4 2,0 1 0,0-1 1,-1 1-1,1 0 0,0 0 0,0-1 0,0 1 1,-1 0-1,1 0 0,0 0 0,-1 0 0,1 0 1,-1 0-1,1 0 0,-1 0 0,1 0 0,-1 0 1,0 0-1,1 0 0,-1 0 0,0 0 0,0 0 1,0 0-1,0 0 0,0 1-2,-4 21-76,0-15 27,0-1 1,-1 0-1,0 0 1,-1 0-1,1-1 1,-4 3 48,-15 19-71,1 6 71,1 2 0,-2 7 0,10-19 53,14-22-29,0-2-14,0 0-5,0 0-10,184 0 548,-104 0-3915,-80 1 649,0 8-2832</inkml:trace>
  <inkml:trace contextRef="#ctx0" brushRef="#br0" timeOffset="6872.611">685 952 3513,'0'0'1863,"0"0"-148,0 0-279,0 0-333,0 0-153,0 0-68,0 0-100,0 0-93,0 0-78,0 0-59,0 0-13,0 0 21,0 0-41,9 0 439,130 2 804,13 0-1536,1-7-226,118-17 16,178 14 32,-415 7-41,1-2 1,4-3-8,0 1 9,14-2 1,-15 1 0,-1 3 1,12 0-11,57 4 6,122-2 348,-198-2-187,1-2 1,-1-1 0,0-1 0,18-7-168,-15 3 238,0 3 0,1 1 0,20-2-238,109 1 1021,-136 7-671,0-2 1,23-5-351,39-3 508,399 3-1008,-388 9-2337,-100-1 1337,0 0-522,-1-3-804,-9-8-1817</inkml:trace>
  <inkml:trace contextRef="#ctx0" brushRef="#br0" timeOffset="7804.758">2104 1050 5665,'0'0'1435,"0"0"-39,0 0-317,0 0-108,0 0-67,0 0-34,0 0-87,0 0-79,0 0-75,2-1-58,14-4-209,1 1 0,-1 1 0,1 0 1,0 1-1,-1 1 0,11 0-362,0 0 67,-17 1-56,1-1-1,-1 2 0,0-1 0,0 1 1,1 1-1,3 1-10,-11-2 7,0 0-1,0 1 1,0-1-1,0 1 1,0 0-1,0-1 1,0 1-1,0 1 1,-1-1-1,1 0 1,-1 1 0,0-1-1,0 1 1,0 0-1,0-1 1,0 1-1,0 0 1,-1 0-1,1 1 1,-1-1-1,0 1-6,2 5 21,-1 0 0,0 0 0,-1 0 0,0 0 0,-1 0 0,0 0 0,0 8-21,-1 1-32,1-15 23,0 0 0,0-1 1,-1 1-1,1 0 0,-1 0 0,0-1 0,0 1 0,0-1 1,0 1-1,0-1 0,-1 1 0,1-1 0,-1 0 0,1 1 0,-1-1 1,0 0-1,0 0 0,0 0 0,0-1 0,0 1 0,-1 0 1,1-1 8,-8 5-49,-1 0 1,0 0-1,0-2 1,-7 3 48,-8 3-27,-1 0 13,-13 4 0,38-13 14,0 0 1,0 0-1,0 1 1,1-1-1,-1 0 1,0 1-1,0-1 1,1 1-1,-1 0 0,1-1 1,-1 1-1,1 0 1,0 0-1,0 0 1,0 0-1,0 0 0,3-1 36,0 0 1,0 0-1,0-1 0,0 1 1,1-1-1,-1 1 0,0-1 1,1 0-1,-1 0 0,0 0 1,0 0-1,1-1-36,14 2 17,103 29 319,-102-26-299,3-1 10,0 0-1,20 0-46,162 4-714,-202-7-148,-1 0-623,-1 0-1570,-2 0-3320</inkml:trace>
  <inkml:trace contextRef="#ctx0" brushRef="#br0" timeOffset="8787.462">3893 106 4353,'0'0'1588,"0"0"-487,0 0-236,0 0-111,0 0-12,0 0 39,-1 5 108,0-1-854,0-3 53,0 1 1,1-1-1,0 0 1,-1 1-1,1-1 1,0 1-1,0-1 1,-1 0-1,1 1 1,0-1-1,1 1 1,-1-1 0,0 0-1,0 1 1,0-1-1,1 0 1,-1 1-1,1-1 1,-1 0-1,1 1 1,0-1-1,-1 0 1,1 0-1,0 0 1,0 1-1,0-1 1,0 0-1,0 0 1,0 0 0,0-1-1,0 1 1,0 0-1,0 0 1,1 0-89,22 15 267,-1 2 0,0 0 0,-1 2 0,-1 0 0,-1 2 1,-1 0-1,2 5-267,-7-8 35,-2-1-1,0 1 1,-2 1 0,0 0 0,-1 0-1,-1 1 1,0 1 0,-2-1 0,2 17-35,-1 4 19,-2 0 1,-2 29-20,-3-54-7,0-1 0,-2 1-1,0-1 1,0 1 0,-2-1 0,0 0 0,-1 0 0,-3 7 7,-32 57-21,-4-2 1,-37 49 20,-19 34-5,31-49-185,69-111 97,0-1 56,0 0-23,0 0-67,0 0-101,0 0-135,0 0-184,7-1 15,1 0 0,-1-1 0,1 1 0,-1-2 0,0 1 0,0-1 0,0 0 0,0 0 0,2-2 532,-8 4-231,33-18-4885</inkml:trace>
  <inkml:trace contextRef="#ctx0" brushRef="#br0" timeOffset="9281.425">4561 836 7434,'0'0'1689,"0"0"-555,0 0-153,0 0-272,0 0-141,0 0-27,16 2 66,49 4 398,9-3-1005,4-4 198,15 0-273,-30 3-7755,-63-2 1389</inkml:trace>
  <inkml:trace contextRef="#ctx0" brushRef="#br0" timeOffset="9646.17">4550 938 5641,'0'0'3514,"0"0"-1927,0 0-610,0 0-372,0 0-188,0 0-49,5 1 106,79 8 777,-51-7-1026,33 7-225,-21 1-24,-27-6-361,0 0 0,0 0 0,0-2 0,1 0 0,-1-2 0,6 0 385,-22 0-208,0 0 0,0 0 0,-1-1-1,1 1 1,0-1 0,0 1 0,0-1 0,0 0-1,0 0 1,-1 0 0,1 0 0,0 0-1,-1 0 1,1 0 0,-1 0 0,1-1 0,-1 1-1,0-1 1,0 1 0,1-1 0,-1 1-1,0-1 209,11-16-5511</inkml:trace>
  <inkml:trace contextRef="#ctx0" brushRef="#br0" timeOffset="10180.129">4565 466 7009,'0'0'1351,"0"0"-280,0 0-120,0 0 69,0 0 46,0 0-48,5 2 274,1-4-1171,-1 0 0,0 0-1,0 0 1,0-1 0,0 1 0,0-1 0,-1-1 0,1 1 0,3-4-121,-3 3 4,1-1 1,0 1-1,0 0 1,0 1 0,0-1-1,0 1 1,4-1-5,-8 3-5,-1 1 0,1-1-1,0 1 1,-1-1 0,1 1 0,0-1 0,0 1 0,-1 0-1,1 0 1,0 0 0,0 0 0,0 0 0,-1 0-1,1 1 1,0-1 0,0 1 0,-1-1 0,1 1-1,0-1 1,-1 1 0,1 0 0,-1 0 0,1 0-1,-1 0 1,1 0 0,-1 0 0,0 0 0,1 0-1,-1 1 1,0-1 0,0 0 0,0 1 0,0-1-1,0 1 1,0-1 0,-1 1 0,1 0 0,0-1 5,18 41 20,-14-31-17,-1 0 1,2-1 0,-1 1-1,1-1 1,1 0 0,3 3-4,-8-11 6,0 1 0,0-2 0,0 1 0,1 0 1,-1 0-1,0-1 0,1 1 0,-1-1 0,1 0 0,-1 0 1,1 1-1,0-2 0,-1 1 0,1 0 0,0-1 0,0 1 1,0-1-1,-1 0 0,1 0 0,0 0 0,0 0 0,0 0 1,0-1-1,-1 1 0,1-1 0,0 0 0,-1 0 0,3-1-6,3-2 11,0-1-1,-1-1 0,0 1 1,0-1-1,0-1 0,-1 1 1,1-1-1,-2 0 0,1 0 1,-1-1-1,0 0-10,22-27-138,-25 33 82,32-30-536,-33 32 497,-1-1-1,1 1 0,-1-1 0,1 1 0,-1-1 1,1 1-1,-1-1 0,1 1 0,0 0 1,-1-1-1,1 1 0,-1 0 0,1 0 1,0-1-1,0 1 0,-1 0 0,1 0 1,0 0-1,-1 0 0,1 0 0,0 0 1,0 0-1,-1 0 0,1 0 0,0 0 1,-1 0-1,1 1 0,0-1 0,-1 0 1,1 0-1,0 1 0,-1-1 0,1 0 0,-1 1 1,1-1-1,0 1 0,-1-1 0,1 1 1,-1-1-1,1 1 0,-1-1 0,0 1 1,1 0-1,-1-1 0,0 1 0,1-1 1,-1 1-1,0 0 0,1-1 0,-1 1 1,0 0-1,0-1 0,0 1 0,0 0 1,0 0-1,0-1 96,4 23-5360</inkml:trace>
  <inkml:trace contextRef="#ctx0" brushRef="#br0" timeOffset="10781.175">5637 347 4121,'0'0'1463,"0"0"-174,0 0-3,0 0-220,0 0-220,0 0-67,-4 17-67,-23 104 689,-16 99 298,-15 86-1586,54-264-797,4-41 65,2-9-1523,11-14 133,6-3-1959</inkml:trace>
  <inkml:trace contextRef="#ctx0" brushRef="#br0" timeOffset="11420.749">6354 351 7722,'0'0'1836,"0"0"-462,0 0-642,0 0-353,0 0-131,0 0 32,-22-7-30,0-1-185,1 0 49,0 1 1,-1 1 0,0 0-1,0 2 1,-14-1-115,35 5 3,-10-1 51,0 0 0,0 1 0,0 1 1,0-1-1,0 2 0,0 0-54,7-1-4,-1 1 0,1-1 0,0 1 0,0 0 0,0 0 0,1 1 0,-1-1 0,1 1 1,-1 0-1,1 0 0,0 0 0,0 1 0,0-1 0,0 1 0,1-1 0,-1 1 4,-2 4 7,1 0-1,0 0 1,0 0 0,0 0-1,1 1 1,1-1-1,-1 1 1,1 0 0,0 6-7,-1 13 111,2 0 1,0 12-112,1-30 20,1-9-20,-1 1 1,0-1-1,1 1 0,-1-1 0,1 1 1,0-1-1,-1 1 0,1-1 0,0 0 1,0 1-1,0-1 0,0 0 0,0 0 1,0 0-1,0 1 0,0-1 0,1 0 1,-1 0-1,0-1 0,1 1 0,-1 0 1,0 0-1,1-1 0,-1 1 0,1-1 1,-1 1-1,1-1 0,-1 0 1,1 1-1,0-1 0,-1 0 0,1 0 1,0 0-1,9 1-11,-1-1 1,1 0 0,-1 0 0,8-2 10,-12 0-27,1 1 0,0-1 0,0 0 0,-1-1 0,1 0-1,-1 0 1,0 0 0,0-1 0,0 1 0,4-4 27,53-51-250,-32 29 252,-30 28 5,-1 1 16,0 0 67,0 0 56,0 112 608,-6-1 0,-17 99-754,18-182-107,-4 24-1432,-7 23 1539,15-72-1029,1-19-4400,0-6-941</inkml:trace>
  <inkml:trace contextRef="#ctx0" brushRef="#br0" timeOffset="12040.185">6890 86 1840,'0'0'5099,"0"0"-3291,0 0-866,-20 31-226,-62 102-195,59-94-26,2 1 0,-14 36-495,20-42 288,0 2 23,2-1 0,1 1 1,2 1-1,2 0 0,1 1 0,2-1 1,1 1-1,2 23-311,2-58-4,0 0 0,0 1-1,1-1 1,0 0 0,-1 0 0,1 0 0,0 1 0,0-1 0,1 0 0,-1 0 0,1-1-1,-1 1 1,1 0 0,0 0 0,0-1 0,0 1 0,1 0 4,2 1-12,-1 0 0,1 0 1,0-1-1,0 0 0,0 0 0,0 0 1,1-1-1,-1 0 0,5 2 12,2-1-6,0 0-1,1-1 1,0 0-1,-1 0 0,1-2 1,0 1-1,0-2 1,-1 0-1,2 0 7,-11 0-6,0 0 0,0 0 0,-1 0 0,1 0 0,0 0 0,-1 0 0,1-1 0,-1 1 0,1-1 0,-1 0 0,0 0 0,0 0 0,0 0 0,0 0 0,0 0 0,0 0 0,-1-1 0,1 1 0,-1 0 0,1-1 0,-1 0 0,0 1 0,0-1 0,0 0 0,0 0 0,0-2 6,2-9-37,-1 0 0,-1-1 0,0 1 0,-1-13 37,0 24 0,0 2-4,0 0-1,0 0 1,0-1-1,0 1 1,-1 0 0,1 0-1,0 0 1,-1 0 0,1 0-1,0 0 1,-1 0-1,0 0 1,1 0 0,-1 0-1,1 0 1,-1 0 0,0 0-1,0 0 1,0 0-1,0 1 1,1-1 0,-2 0 4,-1-1-26,0 1 1,1 0 0,-1-1 0,0 2-1,0-1 1,0 0 0,0 0 0,0 1-1,-2-1 26,-9 1-158,0 0-1,0 0 0,-13 3 159,25-2-12,-2-1-23,-1 1 1,0 1 0,1-1-1,-1 1 1,1-1-1,-1 1 1,1 1-1,0-1 1,0 1-1,0-1 1,0 1 0,0 0-1,0 0 1,1 1-1,0-1 1,0 1-1,0 0 1,-1 1 34,0 1-98,0 0 1,1 0-1,0 0 1,0 0-1,1 1 0,0-1 1,0 1-1,0 0 1,1 0-1,0 0 0,0-1 1,0 7 97,1-3-563,0-8 219,-1 1 0,1-1 0,0 1 0,0-1 1,0 1-1,1-1 0,-1 1 0,0-1 0,1 0 1,0 1-1,-1-1 0,1 0 0,0 1 0,0-1 1,0 0-1,1 0 344,5 5-2527</inkml:trace>
  <inkml:trace contextRef="#ctx0" brushRef="#br0" timeOffset="12425.309">7116 830 4121,'0'0'3709,"0"0"-1905,0 0-489,0 0-579,0 0-468,5-9-206,15-26-121,-15 22 67,-5 12 112,0 2-106,0 0 0,0 1 1,0-1-1,0 0 0,0 0 0,0 1 0,-1-1 1,1 0-1,0 0 0,-1 1 0,1-1 1,-1 0-1,0 0 0,1 0 0,-1 0 1,0 0-1,0 0 0,0 1-14,-2 3 23,-15 45 201,13-30-355,4-16-262,3-8-318,24-50-3733,-19 37 17</inkml:trace>
  <inkml:trace contextRef="#ctx0" brushRef="#br0" timeOffset="12910.548">7384 368 9010,'0'0'2356,"0"0"-1139,0 0-708,0 0-257,0 0 71,0 0 56,23-12 142,-4 3-373,21-12 471,2 3 1,0 0-1,15-1-619,-42 15 135,0 0-1,1 2 1,-1 0 0,0 0-1,1 2 1,-1 0 0,1 0-1,-1 2 1,4 0-135,-17-1 1,0 0-1,0 0 1,1 0-1,-1 0 1,-1 0-1,1 1 1,0-1-1,0 0 1,0 1-1,-1 0 1,1-1-1,-1 1 1,1 0-1,-1 0 1,0 0-1,0 0 1,0 0-1,0 0 1,0 0-1,0 0 1,0 0-1,-1 1 1,1-1-1,-1 0 1,1 2-1,1 9-53,-1 1 0,0 0 0,-1-1-1,-1 2 54,1 2-107,0-4 44,-2-1 0,1 1 0,-1-1 0,-1 1 0,0-1 0,-1 0 0,-1 0 0,1-1 0,-7 12 63,-11 14-453,-1 0 0,-10 10 453,11-18-195,2 1 0,2 1 1,-8 17 194,24-44 11,1 0 0,-1 0 1,1 0-1,0 0 1,0 1-1,0-1 1,1 0-1,-1 1 0,1-1 1,0 0-1,0 1 1,1-1-1,0 2-11,-1-4 23,1 1-1,0-1 1,-1 0-1,1 0 1,1 0-1,-1 1 1,0-1-1,0 0 1,1 0-1,-1 0 1,1-1 0,-1 1-1,1 0 1,0-1-1,0 1 1,0-1-1,0 1 1,0-1-1,0 0 1,0 0-1,0 0 1,1 0-1,1 0-22,16 5 110,1 0 1,1-2-1,-1-1 0,1-1 0,5 0-110,111-3-15,-58 0-1223,-60 1-1816,-4 0-3148</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7:01.700"/>
    </inkml:context>
    <inkml:brush xml:id="br0">
      <inkml:brushProperty name="width" value="0.05" units="cm"/>
      <inkml:brushProperty name="height" value="0.05" units="cm"/>
      <inkml:brushProperty name="color" value="#66CC00"/>
    </inkml:brush>
  </inkml:definitions>
  <inkml:trace contextRef="#ctx0" brushRef="#br0">1 25 656,'0'0'1670,"0"0"-582,0 0-409,0 0-262,0 0-165,0 0-97,0 0-68,3 0-43,-3 0-43,0 0-21,0 0-48,0 0-3,0 0 41,0-18 80,0 14 4639,1 3 4913,19 1-9491,-11-1 12,0 0 0,0 1 0,0 1 0,-1 0-1,1 0 1,0 0 0,0 1 0,-1 0 0,1 1 0,-1 0 0,0 0 0,2 2-123,35 26 548,-25-13-337,-12-13-123,0 2-1,-1-1 1,0 1 0,0 0-1,0 1 1,-1-1 0,0 1-1,-1 1 1,0-1 0,0 1-1,0 0 1,2 8-88,15 29 302,0 21-109,-16-52-147,-1-1 0,-1 1 0,-1 0 0,1 4-46,12 47 168,7 32-128,-14-51 119,-2 1 0,-1 0 0,-3 0 0,-2 0 0,-4 21-159,3 4 85,-1-69-77,1 0-1,-1 0 1,0 0 0,0 0-1,0-1 1,-1 1-1,1 0 1,-1 0-8,0-1 9,1 0 1,-1 1-1,1-1 1,0 1-1,0-1 0,0 1 1,1-1-1,-1 1-9,-9 11 31,-3 20-38,11-26 6,2-7 1,0-1 0,0 1 1,0-1-1,-1 0 0,1 1 0,0-1 0,-1 0 0,1 1 0,-1-1 1,0 0-1,1 0 0,-1 0 0,0 1 0,0-1 0,0 0 1,0 1-1,-25 26 150,26-25-159,-1-2 6,1 0 0,-1 1 0,1-1 0,-1 0 0,1 0 0,-1 0 0,0 0 0,1 0 0,-1 0 0,0 0 0,0 0 0,0 0 0,0 0 0,-1 1 3,1-1-9,0 0 0,0 0-1,-1 0 1,1 0-1,0 1 1,0-1 0,0 0-1,0 1 1,1-1-1,-1 1 1,0-1 0,1 1-1,-1-1 1,1 1-1,-1-1 1,1 1 9,0-1 0,0-1 9,-26 37-462,7 7-263,17-41 547,0 1 0,1-1 0,0 1 0,-1 0 0,1 0 0,0-1 0,0 4 169,1-7-737,1 0 1,-1 0 0,0 0-1,0 0 737,0-19-4967,0 0 141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7:04.926"/>
    </inkml:context>
    <inkml:brush xml:id="br0">
      <inkml:brushProperty name="width" value="0.05" units="cm"/>
      <inkml:brushProperty name="height" value="0.05" units="cm"/>
      <inkml:brushProperty name="color" value="#66CC00"/>
    </inkml:brush>
  </inkml:definitions>
  <inkml:trace contextRef="#ctx0" brushRef="#br0">4 318 1408,'0'0'1746,"0"0"-459,0 0-201,0 0-129,0 0-38,0 0-7,1-14 6638,2 7-8141,1 4 599,-1 0 1,1 1 0,0-1-1,0 1 1,0 0-1,0 0 1,0 0-1,0 0 1,0 1 0,1-1-1,-1 1 1,1 1-1,-1-1 1,1 0-1,-1 1 1,1 0 0,-1 0-1,1 0 1,-1 1-1,2 0-8,9-1 40,-12 2-25,0-1 0,0 1 0,0 1 0,0-1 0,-1 0 0,1 1 1,-1-1-1,0 1 0,1 0 0,-1 0 0,0 0 0,-1 0 0,1 0 0,1 3-15,5 7 61,-3-6-61,-2-4 49,0 1-1,0 0 0,0 0 0,-1 0 1,0 1-1,0-1 0,0 1 1,0-1-1,0 1 0,-1-1 1,0 1-1,1 5-48,4 55 1464,-8-63-1423,1-1 0,0 1 0,-1-1 0,1 1 0,-1-1 0,1 0 0,-1 0 0,0 0 0,1 0 0,-1 0 0,0 0 0,0 0-41,-9 7 46,9-5 39,-1 0 0,1 0 0,-1-1-1,0 1 1,0 0 0,0-1 0,0 0 0,0 0 0,0 0 0,-1 0 0,1 0 0,-1-1 0,1 1 0,-1-1 0,0 0 0,1 0 0,-1 0 0,0-1 0,0 1 0,0-1 0,-2 0-85,2 1-20,1 1 0,-1 0 0,0-1 0,1 1 0,0 0 1,-1 1-1,1-1 0,0 0 0,0 1 0,0 0 0,0 0 0,1 0 0,-2 1 20,-7 7 23,32-32 674,-16 15-681,0 1-1,1-1 1,-1 1 0,1 0 0,0 0 0,0 1 0,1 0-1,0 0 1,-1 0 0,1 1 0,0 0 0,5-1-16,-7 3-7,1 0 1,0 0-1,0 0 1,-1 1-1,1 0 0,0 0 1,0 0-1,-1 1 1,1 0-1,0 0 1,0 0-1,-1 1 1,1 0-1,-1 0 0,0 0 1,0 1-1,1-1 1,-1 1-1,-1 1 1,1-1-1,-1 1 1,1 0-1,2 3 7,-5-5 0,0 1-1,0-1 0,-1 0 1,1 1-1,-1-1 1,0 1-1,0 0 0,0-1 1,0 1-1,0 0 1,0 0-1,-1 0 1,1 0-1,-1-1 0,0 2 1,0 52 225,-1-33 91,0-18-294,0-1-1,0 0 1,0 0-1,-1 0 1,0 0-1,0 0 1,0 0-1,0-1 1,-1 1-1,1-1 1,-4 4-22,-1 1 34,0 0 0,0 0-1,-1-1 1,-4 4-34,-3-1 176,0-1-1,-1 0 0,0-1 1,0-1-1,0 0 0,-4 0-175,-24-1 873,39-5-836,0 0 1,1-1 0,-1 1 0,0-1-1,1 0 1,-1 0 0,0-1-1,-1 0-37,-11 0-36,17 1 28,0 0-7,0 0-33,0 0-30,0 0-1,0 0-17,0 0-16,0 0 11,0 0-1,0 0 1,0 89-9204,0-68 3803</inkml:trace>
  <inkml:trace contextRef="#ctx0" brushRef="#br0" timeOffset="2184.012">533 373 3505,'0'0'1931,"0"0"-690,0 0-436,0 0-195,0 0 75,0 0 45,0 10 5314,0 12-5284,0 303-121,1-320-642,0-1-1,0 0 0,0 0 0,0 0 0,1 0 1,0 0-1,-1 0 0,1-1 0,1 2 4,8 18 22,-10-19-11,1-1-1,-1 1 1,1-1 0,0 0-1,0 1 1,0-1-1,0 0 1,0 0 0,1 0-1,-1 0 1,1-1-1,2 3-10,-3-4 23,0 0 0,0 0 0,-1 0 0,1 0 0,0 0 0,0 0-1,0 0 1,0-1 0,0 1 0,0-1 0,0 1 0,0-1 0,1 0 0,-1 0 0,0 0-1,0 0 1,0 0 0,0 0 0,0-1 0,0 1 0,0-1 0,0 1 0,0-1-1,1 0-22,5-5 53,0-1-1,-1 1 1,0-1-1,0-1 0,-1 1 1,0-1-1,0 0 1,-1 0-1,3-8-52,-2 8-1,0-2 33,-1 0 0,0-1 0,-1 1-1,0-1 1,-1 1 0,0-1 0,0 0-1,-1 0 1,0-5-32,0-20 183,-1 0 0,-2-10-183,1-2 292,-2 37-257,0 0-1,-1 0 0,0 0 0,-1 0 0,0 1 0,0 0 0,-1 0 0,-5-7-34,-5-14 253,14 28-203,-1 0 0,0 0 0,1-1 1,-1 1-1,-1 0 0,1 0 0,0 1 0,-1-1 1,1 0-1,-1 1 0,0-1 0,0 1 0,0 0 1,0 0-1,0 0 0,-1 1 0,1-1 0,0 1 0,-1 0 1,1 0-1,-1 0 0,-1 0-50,3 0-16,0 1 0,0-1-1,1 1 1,-1 0 0,0 0 0,0 0 0,1 0-1,-1 0 1,0 1 0,0-1 0,1 0 0,-1 1-1,0-1 1,0 1 0,1 0 0,-1-1 0,1 1-1,-1 0 1,1 0 0,-1 0 0,1 0-1,0 0 1,-1 1 16,-2 2-71,0 0 0,0 0 0,1 1-1,-1 0 1,1 0 0,-2 3 71,5-5-12,0-3 17,-1 0 3,0 2-21,0-1-1,-1 1 1,1-1-1,0 1 1,0 0 0,0 0-1,1 0 1,-1-1-1,0 1 1,1 0-1,-1 0 1,1 0-1,-1 2 14,1-2 1,-5 20-73,-7 19 29,16-41-3585,18 1 1080,-19-1 1674,10 0-3477</inkml:trace>
  <inkml:trace contextRef="#ctx0" brushRef="#br0" timeOffset="3849.633">796 41 1256,'0'0'2166,"0"0"-368,0 0-378,0 0-189,0 0-143,0 0-226,0 0-213,0 0-114,0 0-10,0 0-3,0 0-34,0 0-51,0 0-79,0 0-39,0 0-27,-7 12 692,2 13-835,1 1 0,1 0 0,1 0 0,1 6-149,1-32 9,1 1-1,-1 0 1,1-1 0,-1 1-1,1 0 1,-1-1 0,1 1-1,0-1 1,-1 1-1,1-1 1,0 1 0,-1-1-1,1 0 1,0 1 0,0-1-1,-1 0 1,1 1 0,0-1-1,0 0 1,0 0 0,-1 0-1,1 0 1,0 0 0,0 0-1,0 0 1,0 0 0,-1 0-1,1 0-8,33 0 258,-28 0-227,-2 0-10,-1-1 1,0 1 0,0 0 0,1-1-1,-1 0 1,0 0 0,0 0 0,0 0-1,0-1 1,0 1 0,0-1-1,0 1 1,-1-1 0,1 0 0,0 0-1,-1 0 1,0-1 0,1 1-1,-1 0 1,0-1 0,1-2-22,2-3 103,0 0 1,-1-1-1,0 1 0,0-1 1,-1 0-1,2-9-103,-3 9 252,-1 1 0,0-1 0,0 0 0,-1 0 0,-1-3-252,1-4 499,0 16-428,0 0-21,-3 0-11,-1 0-1,1-1 1,0 1-1,-1 0 1,1-1-1,0 0 0,0 0 1,0 0-1,-1 0 1,1 0-1,-1-2-38,0 2 6,-1-1 0,1 0 1,0 1-1,-1 0 0,1 0 0,-1 0 0,1 0 0,-4 0-6,8 1-84,-19 4-300,16 7 333,1 1 1,1-1-1,0 1 0,0 0 0,1-1 0,0 1 0,2 10 51,0 18-57,-2-28-1532,0-18-2005,0-6 2380,0-10-3567</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1:43.261"/>
    </inkml:context>
    <inkml:brush xml:id="br0">
      <inkml:brushProperty name="width" value="0.05" units="cm"/>
      <inkml:brushProperty name="height" value="0.05" units="cm"/>
    </inkml:brush>
  </inkml:definitions>
  <inkml:trace contextRef="#ctx0" brushRef="#br0">2355 306 3713,'0'0'1280,"0"0"-214,0 0-142,0 0-27,0 0 6,0 0-80,0 3-100,0 8-23,0-15 426,6-23-377,-3 21-738,0 1-1,0 0 1,1 0-1,-1 0 1,1 0-1,0 0 0,1 1 1,-1-1-1,1 1 1,2-1-11,-5 3-18,-1 1 0,0 0 0,1 0 0,-1 0 0,1 1-1,-1-1 1,1 0 0,0 1 0,-1-1 0,1 1 0,0-1 0,-1 1 0,1 0 0,0 0 0,0-1 0,-1 1 0,1 0 0,0 1-1,-1-1 1,1 0 0,0 0 0,0 1 0,-1-1 0,1 1 0,-1 0 0,1-1 0,0 1 0,-1 0 0,1 0 0,-1 0-1,0 0 1,1 0 0,-1 0 0,0 0 0,0 1 0,1-1 0,-1 1 18,7 8 53,-1-1 0,1 0 0,0-1 0,1 0 0,0-1 0,0 1 0,1-2 0,10 7-53,-15-11 29,0 0 0,0 0 0,1 0 0,-1 0 0,0-1 0,1 0 0,-1 0 0,1 0 0,-1-1 0,1 0 0,-1 0 0,1 0-1,-1 0 1,1-1 0,-1 0 0,0-1 0,1 1 0,-1-1 0,0 0 0,4-2-29,2-2 39,-1-1 0,0 0 0,0 0 0,-1-1 0,0 0 0,6-8-39,-5 6-206,0 0-1,1 1 0,0 0 1,7-4 206,-11 10-551,-5 3-2659,-2 0-2595</inkml:trace>
  <inkml:trace contextRef="#ctx0" brushRef="#br0" timeOffset="-1022.509">2404 676 1712,'0'0'1947,"0"0"-681,0 0-227,0 0 65,0 0 28,0 0-150,-5 10 4051,96-11-4747,-16-1-191,1 4 0,3 3-95,-76-4-307,15 1 574,-11-3-3897,-7-8 1035</inkml:trace>
  <inkml:trace contextRef="#ctx0" brushRef="#br0" timeOffset="-682.365">2321 938 4185,'0'0'3771,"0"0"-2261,0 0-735,0 0-183,0 0 132,0 0-36,13 0-284,79-1-165,1-5 0,52-10-239,-99 12-211,-19 4-5798,-27 0-770</inkml:trace>
  <inkml:trace contextRef="#ctx0" brushRef="#br0" timeOffset="-6265.749">113 241 744,'0'0'858,"0"0"-344,0 0-75,0 0-9,0 0 47,0-8 83,0-37 592,0 44-387,0 1 49,0 0 9,0 0-108,0 0-96,0 0-66,0 0-41,0 0-87,0 0-57,0 0 17,0 0 34,0 0 4,0 1 2449,0 13-2900,-1 42 529,-2-1 0,-8 37-501,-2 31 651,5 2 1,6 94-652,3-133 340,-3-62-236,0 1 0,-2-1 0,-1 0 0,-3 9-104,2-9 84,1 0-1,1 0 1,1 0 0,0 11-84,3 236 420,-7-229-327,7-42-77,0 0 33,0 0 17,0 0 11,0 0 6,0 0 5,0 0-28,0 0-43,0 0-9,0 0-3,0 0-25,0 0-76,0 0-84,0 0-58,0 0-24,0 0-39,-12-8-3012,5-8 718,-1-4-2624</inkml:trace>
  <inkml:trace contextRef="#ctx0" brushRef="#br0" timeOffset="-5461.433">529 666 2457,'0'0'1508,"0"0"-315,0 0-114,0 0-9,0 0-77,0 0-132,-1 0-813,1 0 1,0 0 0,0 0-1,0 1 1,0-1 0,0 0 0,0 0-1,0 0 1,0 0 0,0 0-1,0 0 1,0 0 0,0 1 0,0-1-1,0 0 1,0 0 0,0 0-1,0 0 1,0 0 0,0 0-1,0 1 1,0-1 0,0 0 0,0 0-1,0 0 1,0 0 0,0 0-1,0 0 1,0 0 0,0 1 0,1-1-1,-1 0 1,0 0 0,0 0-1,0 0 1,0 0 0,0 0 0,0 0-1,0 0 1,0 0 0,1 0-1,-1 0 1,0 0 0,0 0-1,0 0 1,0 1 0,0-1 0,0 0-1,0 0 1,1 0 0,-1 0-1,0 0 1,0 0 0,0 0 0,0 0-1,0-1 1,0 1 0,1 0-1,-1 0 1,0 0 0,0 0-1,0 0 1,0 0 0,0 0 0,0 0-49,1 71 928,0-4-577,-2 1-1,-3 0 1,-8 28-351,7-70 0,0-3 24,2 0-1,0 0 1,0 17-24,3-39-14,0-1-8,0 0-54,0-21-335,-7-44-6098,7 45 2100</inkml:trace>
  <inkml:trace contextRef="#ctx0" brushRef="#br0" timeOffset="-4755.237">423 578 4001,'0'0'1712,"0"0"-444,0 0-235,0 0-113,0 0-63,0 0-152,-35 0 1002,27 1-1551,-1 1 0,1 0 0,0 1 1,0 0-1,0 0 0,0 1 0,0 0 1,1 0-1,0 1 0,0-1 0,0 2 1,-4 3-157,14-8 213,0 0 1,1 0 0,-1-1 0,0 1-1,1-1 1,-1 0 0,0 0-1,1 0-213,195-8 326,0-1-27,-133 9-1822,-66-7-147,0-33-1211,0 23-872</inkml:trace>
  <inkml:trace contextRef="#ctx0" brushRef="#br0" timeOffset="-4006.974">797 1060 3777,'0'0'1822,"0"0"-361,0 0-350,0 0-193,0 0-106,0 0-201,1-24 350,5 18-858,0 1 0,0-1 1,0 1-1,1 0 0,0 1 0,0 0 0,0 0 1,0 0-1,1 1 0,-1 0 0,4-1-103,-4 2 36,0 1 0,1 0 0,-1 0-1,0 0 1,1 1 0,-1 0 0,1 1 0,4 0-36,-11 0-3,0-1 0,0 1 0,0-1 0,0 1-1,0-1 1,0 1 0,0 0 0,0 0 0,0-1 0,-1 1 0,1 0 0,0 0 0,-1 0 0,1 0 0,0 0 0,-1 0 0,1 0 0,-1 0 0,0 0 0,1 0 0,-1 0 0,0 0 0,1 0 0,-1 0-1,0 1 1,0-1 0,0 0 0,0 1 3,0 42 94,-1-30-12,1-4-51,-1 0 0,0 0-1,-1 0 1,0 0 0,0-1-1,-1 1 1,0-1 0,-1 1-1,0-1 1,-1 0 0,0 0-1,-2 3-30,-3 1 28,0 0 0,0-1-1,-1 0 1,-1-1 0,0 0-1,0-1 1,-6 4-28,18-15 15,0 1 1,0 0 0,0 0-1,0 0 1,1 0-1,-1 0 1,0 0-1,0 0 1,0 0-1,0 0 1,0 0 0,0 0-1,0 0 1,0 0-1,0 0 1,0 0-1,1 0 1,-1 0-1,0 0 1,0 0 0,0 0-1,0 0 1,0 0-1,0 0 1,0 0-1,0 0 1,0 0-1,0 0 1,0 0 0,1 0-1,-1 0 1,0 0-1,0 1 1,0-1-1,0 0 1,0 0-1,0 0 1,0 0 0,0 0-1,0 0 1,0 0-1,0 0 1,0 0-1,0 0 1,0 0-1,0 0 1,0 1 0,0-1-1,0 0 1,0 0-1,0 0 1,0 0-1,0 0 1,0 0-1,0 0 1,0 0 0,0 0-1,0 0 1,0 1-16,16-3 246,16-4-131,190-48 212,-211 52-434,5-1-227,-12 1-3260,-4-2-731</inkml:trace>
  <inkml:trace contextRef="#ctx0" brushRef="#br0" timeOffset="-2724.756">336 391 904,'0'0'2377,"0"0"-892,0 0-483,0 0-213,0 0 16,0 0 51,0 0 40,0 0-21,0 0-124,0 0-86,0 0-143,0 0-120,0 0-63,0 0-39,0 0-24,0 0-32,0 0-17,0 0-10,0 0-27,0 0-17,0 0-25,0 0-37,0 0-23,0 0-58,9 0-60,0 0 85,11 0 20,0 0-1,0-1 0,-1-1 0,1-1 1,18-5-75,-31 6 1,34-12 72,-1 3 0,1 1-1,1 2 1,0 2 0,34 0-73,209 6 185,-278-1-167,0 1-1,0-2 1,0 1-1,0 0 1,1-1-1,-2-1 1,1 1-1,0-1 1,1-1-18,41-14 98,-49 17-45,0 1-1,1 0 1,-1-1-1,0 1 0,0 0 1,0-1-1,1 1 1,-1-1-1,0 1 0,0 0 1,0-1-1,0 1 1,0-1-1,0 1 1,0-1-1,1 1 0,-1-1 1,-1 1-1,1 0 1,0-1-1,0 1 0,0-1 1,0 1-1,0-1 1,0 1-1,0 0 0,-1-1 1,1 1-1,0-1 1,0 1-1,0 0 0,-1-1 1,1 1-1,0 0 1,-1-1-1,1 1 1,0 0-1,-1-1 0,1 1 1,0 0-1,-1 0-52,-18-24-255,12 16 416,-9-18-128,14 20-29,-1 1 0,1 0 0,-1 0 0,0 0 0,-1 1 0,1-1 0,-1 1 0,0 0 0,0 0 0,0 0 1,0 0-1,-1 1 0,0-1 0,-1 1-4,-7 1-1500,7 5-3768,2 9 953</inkml:trace>
  <inkml:trace contextRef="#ctx0" brushRef="#br0" timeOffset="-1843.823">1559 119 1168,'0'0'1782,"0"0"-511,0 0-196,0 0 25,0 0 67,0 0-65,0-5-152,0-18-205,0 17-227,-7 17 879,2 39-769,2 0 0,3 0 0,2 12-628,0 24 236,-2 878 940,7-862-998,-5-99 560,-1-2-2036,-1 0-5980,-3 2 2264</inkml:trace>
  <inkml:trace contextRef="#ctx0" brushRef="#br0" timeOffset="15002.692">2272 4182 1528,'0'0'1810,"0"0"-588,0 0-348,0 0-85,0 0 58,-3 1-27,0-1-2517,-9 4 8071,12-3-2313,8 0-3184,102-1-1153,72 0 620,-60 0-4050,-125 9-1211,-13-1 296</inkml:trace>
  <inkml:trace contextRef="#ctx0" brushRef="#br0" timeOffset="15403.219">2302 4460 4521,'0'0'1546,"0"0"-262,0 0-227,0 0-31,0 0 50,0 0-53,0 0-112,0 0-103,0 0-130,0 0-153,0 0-151,3 0-48,19-2-36,1 0-1,-1-2 0,0-1 1,0 0-1,15-8-289,-8 4 49,-1 1-1,1 2 1,6 0-49,70 2-104,-94 4 44,-10 0 23,-1 0 0,1 0 0,0 0 0,-1 0 0,1 0 0,0 0 0,-1 0 1,1 0-1,0 1 0,-1-1 0,1 0 0,0 0 0,-1 1 0,1-1 1,-1 0-1,1 1 0,0-1 0,-1 1 0,1-1 0,-1 1 0,1-1 1,-1 1-1,0-1 0,1 1 0,-1-1 0,1 1 0,-1 0 0,0-1 0,0 1 1,1-1-1,-1 1 0,0 0 0,0-1 0,0 1 0,0 0 0,0 0 1,0-1-1,0 1 0,0 0 0,0-1 0,0 1 0,0 0 0,0-1 0,0 1 1,-1 0 36,1 0-219,0 1-1514,0-2-732,0 0-1466</inkml:trace>
  <inkml:trace contextRef="#ctx0" brushRef="#br0" timeOffset="1340.74">4680 102 4121,'0'0'1726,"0"0"-457,0 0-495,0 0-222,0 0-28,0 0 15,0-11 265,0 10 2107,-4 16-2752,0 1-1,2-1 1,0 1-1,0 9-158,-2 13 220,-90 449 493,93-466-838,1-20-83,0-1-23,0-4-64,1-2 198,0 0-1,0 1 1,0-1-1,1 0 0,0 1 1,0-1-1,1 1 1,-1 0-1,1 0 0,1-1 98,14-34-3122,-16 31-171,-2 7-1852</inkml:trace>
  <inkml:trace contextRef="#ctx0" brushRef="#br0" timeOffset="2334.541">5179 78 2625,'0'0'1485,"0"0"-362,0 0-192,0 0 29,0 0-32,0 0-31,-1-1-755,1 0 1,-1 0 0,0 0 0,1 0 0,-1 0-1,0 1 1,1-1 0,-1 0 0,0 0 0,0 0-1,0 1 1,0-1 0,0 0 0,0 0-143,-7 0 274,-1 0 1,1 0-1,0 1 1,0 0-1,0 0 1,-1 1 0,-5 1-275,11-1 9,-1-1 1,1 1-1,-1 1 1,1-1-1,-1 0 1,1 1-1,0 0 1,-1 0-1,1 0 1,0 0 0,0 0-1,1 1 1,-1-1-1,0 1 1,1 0-1,0 0 1,-1 0-1,1 0-9,-5 10 28,-1 0 1,2 1-1,0 0 0,1 0 0,0 0 0,1 1 0,-1 6-28,1 8-175,1 0 1,1 0 0,1 13 174,21-42-571,-15 0 566,-1-1 0,0 0 0,0 0 0,0 0-1,0 0 1,0-1 0,0 1 0,0-1 0,0 0 0,-1 0 0,1-1 5,45-32-39,-19 12-70,-19 16 37,-1 0 1,0-1 0,0 0-1,-1-1 1,2-2 71,-8 7 116,0 1 1,-1-1-1,1 0 0,-1 0 1,0 0-1,0 0 1,0 0-1,0-1 1,-1 1-1,0 0 1,0-1-1,0 1 1,0-1-1,-1 1 1,0-4-117,-2 24 120,0 1 1,-2-1 0,0 0 0,-1 0 0,0-1 0,-6 10-121,-5 19 45,-13 43-110,4 0 0,-8 60 65,31-117 281,0-5-2255,-1-11-6692,3-14 6943</inkml:trace>
  <inkml:trace contextRef="#ctx0" brushRef="#br0" timeOffset="3151.68">5628 0 4761,'0'0'1930,"0"0"-758,0 0-322,0 0-168,0 0-47,0 0 21,-20 26-80,-65 86-66,72-94-289,1 0 0,1 0 0,0 2 0,2-1 0,-3 10-221,-4 7 315,4-10-233,1 1 1,1 0-1,1 1 0,2-1 0,1 2 1,1-1-1,1 0 0,1 1 0,2 7-82,1-34-9,0 0 0,0 0 0,0 0-1,0 0 1,0 0 0,0 0 0,1 0 0,-1 1-1,1-1 1,-1 0 0,1 0 0,0 0 0,0-1-1,0 1 1,0 0 0,0 0 0,0 0 0,0-1-1,1 1 1,-1-1 0,1 1 0,-1-1 0,1 1-1,0-1 1,-1 0 0,1 0 0,0 0-1,0 0 1,0 0 0,0 0 0,0 0 0,0-1-1,0 1 1,0-1 0,0 1 0,0-1 0,0 0-1,0 0 1,0 0 0,1 0 0,-1 0 0,1-1 9,31 2-2,-14 0-5,0-1 0,1-1 0,-1 0 0,0-2 0,16-3 7,-31 4-12,0 1 1,0-1-1,-1 0 0,1 0 0,0 0 0,-1-1 0,0 1 0,1-1 0,-1 0 0,-1-1 1,1 1-1,0-1 0,-1 1 0,1-1 0,-1 0 0,0 0 0,-1-1 0,1 1 0,-1-1 1,1 1-1,-1-1 0,-1 0 0,1 0 0,-1 1 0,1-3 12,-1-2 30,0 0 0,0 0-1,-1-1 1,-1-6-30,0-6 63,1 22-66,-1-1 0,1 0 0,0 0 0,-1 0 0,1 0 0,-1 1 0,1-1 0,-1 0 1,0 1-1,1-1 0,-1 0 0,0 1 0,1-1 0,-1 1 0,0-1 0,0 1 0,0-1 1,1 1-1,-1-1 0,0 1 0,0 0 0,0 0 0,0-1 0,0 1 0,0 0 0,0 0 1,1 0-1,-1 0 0,0 0 0,0 0 0,0 0 3,-39 0-166,31 0 120,-1 0 39,0 1-1,0 0 0,0 0 1,1 1-1,-1 0 1,0 1-1,1 0 0,-3 2 8,7-4-6,1 2 0,-1-1 0,1 0-1,0 1 1,0 0 0,0 0 0,0 0-1,1 1 1,-1-1 0,1 1 0,0 0 0,0-1-1,0 2 1,0-1 0,1 0 0,-1 0-1,0 5 7,0 0-24,1 0-1,1 0 1,-1 0-1,2 0 1,-1 0-1,1 0 25,-5 44-2204,4-50 1580,0 1 0,0-1 0,0 0 0,0 0 0,-1 0 0,1 0 0,-1 0 1,-1 1 623,-1 0-2678</inkml:trace>
  <inkml:trace contextRef="#ctx0" brushRef="#br0" timeOffset="3669.707">6020 605 3041,'0'0'3448,"0"0"-1810,0 0-571,0 0-278,0 0-360,0 0-267,1 4-92,1 17 167,-1-8 1218,-1-31-1084,0-17-612,0 32-230,0 21 312,0-8 194,1 0 26,-1 0-1,0 1 1,-1-1-1,0 0 0,0 0 1,-1 0-1,0 0 1,-1 0-1,0-1 1,-1 1-1,-3 5-60,4-11 43,3-4-197,0-8-1941,0-8-577</inkml:trace>
  <inkml:trace contextRef="#ctx0" brushRef="#br0" timeOffset="4253.437">6349 252 6225,'0'0'1495,"0"0"-428,0 0-373,0 0-108,0 0-160,0 0-207,3-3-153,12-4 141,0 0 0,0 1 0,0 0 0,0 1 0,1 1 0,0 1 0,0 0 0,0 1 0,0 0 0,0 2 0,14 0-207,-26 0 9,-1 0 0,1 1 0,0-1 1,-1 1-1,1 0 0,-1 0 0,1 0 0,-1 0 1,0 1-1,1-1 0,-1 1 0,0 0 0,0 0 1,0 0-1,0 0 0,1 2-9,1 1 6,-1 0 1,1 1-1,-1-1 1,0 1-1,0 0 1,-1 0-1,0 0 1,2 6-7,1 3 5,-2 1 0,1-1 0,-2 1-1,0 1 1,-1-1 0,-1 0 0,0 7-5,-1-9 36,0 0-1,-1 0 1,-1 0 0,0 0-1,-1 0 1,-1 1-36,1-6 22,0-1 0,-1 1 0,-1-1-1,1 0 1,-1 0 0,-1 0 0,1 0 0,-1-1 0,-4 4-22,-43 38-41,77-47 130,228 0 566,1 0-4468,-228-2 89</inkml:trace>
  <inkml:trace contextRef="#ctx0" brushRef="#br0" timeOffset="6049.769">3790 1118 3673,'0'0'1527,"0"0"-306,0 0-292,0 0-237,0 0 8,0 0-4,23 0 2977,286 13-923,-232-13-2444,1-4 0,61-11-306,-48 2 223,1 4 1,47 4-224,185 12 46,-294-6-40,65 1 100,0-6 1,-1-3 0,21-7-107,9-3 350,1 6 0,42 5-350,-43 0 614,0-5 1,55-15-615,-27 4 809,59-12 301,-106 15-713,1 4 0,1 4 0,4 6-397,-8 5 276,0-4-1,72-13-275,218-44 302,-286 42 137,28-11-439,-40 7 95,77-7-95,44 10 152,-150 15-85,1 2-1,11 4-66,-18-1-266,-60 0-279,0 0-565,-14 0-4199,-13 0-254</inkml:trace>
  <inkml:trace contextRef="#ctx0" brushRef="#br0" timeOffset="7934.262">4699 1736 2473,'0'0'1847,"0"0"-460,0 0-190,0 0-218,0 0-140,0 0-159,0 0-104,0 0-52,0 0-29,0 0-27,0 21 1354,1-12-1717,0-1 0,0 0 1,1 1-1,0-1 0,0 0 0,1 0 1,0 0-1,0 0 0,2 2-105,41 67 196,-43-73-182,4 8 12,29 39 15,-32-46-40,-1-1 1,1 1-1,0-1 0,0-1 1,1 1-1,-1 0 0,1-1 1,0 0-1,1 1-1,-5-4 0,0 1 1,0-1-1,1 0 0,-1 0 0,0 1 0,0-1 1,1 0-1,-1 0 0,0 0 0,1 0 1,-1 0-1,0 0 0,0-1 0,1 1 1,-1 0-1,0-1 0,0 1 0,0-1 0,1 1 1,-1-1-1,0 0 0,0 1 0,0-1 1,0 0-1,0 0 0,0 1 0,0-1 1,-1 0-1,1 0 0,0 0 0,0 0 0,-1-1 1,1 1-1,0 0 0,-1 0 0,1 0 1,-1 0-1,0-1 0,5-7 64,-2-1 0,1 0 0,-1 0-1,0-7-63,0 5 9,7-34-75,-3-1 0,-1 0-1,-3 0 1,-2 0-1,-1-7 67,0 34-67,1 0 0,1 0-1,2-4 68,-3 15-30,1 1-1,0 0 1,1 0-1,-1 0 1,2 0 0,-1 1-1,1-1 1,0 1-1,1-1 31,-2 6 79,0-1-1,0 1 0,0 0 1,0 0-1,0 0 0,1 0 0,-1 1 1,1 0-1,2-2-78,13-5 168,33-22 151,2 3 0,51-19-319,-78 37 12,0 0 1,1 2-1,0 1 0,1 1 0,-1 2 0,1 1 1,4 0-13,92 2-1379,-92-16-3353,-28 15 947</inkml:trace>
  <inkml:trace contextRef="#ctx0" brushRef="#br0" timeOffset="8781.729">5379 1570 3209,'0'0'2279,"0"0"-1051,0 0-492,0 0-173,0 0-32,0 0 22,0 0-502,0 0 0,0 0 0,0 0 0,1 0 0,-1 0 0,0 0 0,0 0 0,1 1-1,-1-1 1,0 0 0,0 0 0,0 0 0,0 0 0,1 0 0,-1 1 0,0-1 0,0 0 0,0 0-1,0 0 1,0 1 0,0-1 0,0 0 0,0 0 0,1 1 0,-1-1 0,0 0 0,0 0 0,0 1 0,0-1-1,0 0 1,0 0 0,0 0 0,0 1 0,0-1 0,0 0 0,-1 0 0,1 1 0,0-1 0,0 0-1,0 0 1,0 0 0,0 1 0,0-1 0,0 0 0,-1 0 0,1 0 0,0 1-51,-6 15 411,0 0 1,-1 0 0,-4 4-412,-18 45 381,21-41-293,1 0-1,1 1 1,1-1-1,2 1 1,0 0 0,1 22-88,2-44-1,0 0 0,0-1 0,0 1 1,1 0-1,-1 0 0,1 0 0,0 0 1,0-1-1,0 1 0,0 0 0,0-1 1,0 1-1,1-1 0,-1 1 0,1-1 1,0 0-1,0 0 0,0 0 0,1 1 1,1 1-2,1-1 1,0 0-1,0 0 0,0-1 0,0 1 0,1-1 1,-1 0-1,1 0 0,2-1 2,-3 1-6,1 0 0,0-1 1,0 0-1,0 0 0,0-1 0,-1 0 1,1 0-1,0 0 0,0-1 0,0 1 1,0-1-1,0-1 0,0 1 0,-1-1 1,1 0-1,-1-1 0,1 1 0,-1-1 1,0 0-1,0 0 0,0-1 1,0 1-1,-1-1 0,1 0 0,-1-1 1,0 1 5,9-10-4,-1 0 1,0 0 0,-2-1 0,3-4 3,-9 12-36,0 1 0,-1-1 0,0 0 0,0-1 0,0 1 0,-1 0 0,-1-1 0,1 1 0,-1-1 0,0 0 0,0-2 36,-4 8-26,1 1-1,0 0 0,-1 0 0,1 0 0,-1 0 0,0 0 0,1 1 0,-1-1 0,1 1 0,-1 0 0,0-1 0,1 1 0,-1 0 0,-1 1 27,-2-2-33,-5 0-1,0 0 0,0 0 0,0 1 0,0 1 1,0 0-1,0 0 0,-8 2 34,16-1 2,-1-1 0,1 0-1,0 1 1,0-1 0,-1 1 0,1 0 0,0 0-1,1 0 1,-1 1 0,0-1 0,1 1-1,-1-1 1,1 1 0,0 0 0,0 0 0,0 0-1,0 0 1,0 0 0,1 1 0,-1-1 0,1 0-1,0 1 1,0-1 0,0 1 0,0 0-2,-1 11-22,1 0 0,0 0 0,0-1 0,2 10 22,0 4-1175,-3-21-886,-4-3-2137</inkml:trace>
  <inkml:trace contextRef="#ctx0" brushRef="#br0" timeOffset="9359.009">6107 1508 5193,'0'0'1052,"0"0"-86,0 0-69,0 0-111,0 0-125,0 0-143,-3 33-167,-10 101-66,-4 38 1506,16-131-1708,1-40-274,0-1-272,0 0-266,1-14-1626,2-3 660,4-3-814</inkml:trace>
  <inkml:trace contextRef="#ctx0" brushRef="#br0" timeOffset="9706.42">5945 1767 6673,'0'0'2001,"0"0"-833,0 0-328,0 0 193,0 0-201,0 0-272,0 0-128,155-24-288,-118 20-144,1 4-160,0 0-400,-1 0-320,-10 4-1041,-8 13-2520</inkml:trace>
  <inkml:trace contextRef="#ctx0" brushRef="#br0" timeOffset="10324.408">6790 1590 312,'0'0'6636,"0"0"-4455,0 0-1619,0 0-434,0 0-56,0 0 217,4 8 145,2 7-153,0-1-1,-1 1 1,0 1 0,-1-1-1,0 11-280,16 142 1291,-14-133-1211,-6-35-80,0 1-1,0-1 1,0 1-1,1-1 1,-1 1-1,0 0 0,0-1 1,0 1-1,0-1 1,0 1-1,1-1 1,-1 1-1,0-1 1,0 1-1,1-1 0,-1 1 1,0-1-1,1 0 1,-1 1-1,1-1 1,-1 1-1,0-1 0,1 0 1,-1 0-1,1 1 1,-1-1-1,1 0 1,-1 0-1,1 1 1,-1-1-1,1 0 0,-1 0 1,1 0-1,-1 0 1,1 0-1,0 0 1,-1 0-1,1 0 0,-1 0 1,1 0-1,-1 0 1,1 0-1,-1 0 1,1 0-1,-1 0 1,1-1-1,-1 1 0,1 0 1,-1 0-1,1-1 1,-1 1-1,1 0 1,-1-1-1,1 1 0,-1 0 1,0-1-1,1 1 1,-1-1-1,0 1 1,1 0-1,-1-1 1,1 0 0,5-8 35,0-1 0,0 1 1,-1-2-1,0 1 1,-1 0-1,0-1 1,1-6-36,21-86 76,-23 87-95,9-48-31,-2 0 0,-3 0 1,-2-46 49,-5 107-23,1 0 0,-1 0 0,1 0 1,0 0-1,0 0 0,0 0 0,0 0 1,1 0-1,-1 0 0,1 0 0,-1 1 1,1-1-1,0 0 0,0 1 0,1 0 1,-1-1-1,0 1 0,1 0 23,8-7-7,0 1 1,1 0-1,6-3 7,-11 7 0,21-10 86,1 2-1,1 1 1,0 1-1,0 1 0,1 2 1,18-2-86,-20 3 31,19-2-326,0 2-1,0 2 0,29 2 296,-65 4-896,-11 5-3707,-1-6-403</inkml:trace>
  <inkml:trace contextRef="#ctx0" brushRef="#br0" timeOffset="10926.683">7179 1522 7090,'0'0'1549,"0"0"-585,0 0-265,0 0-85,0 0-188,0 0-112,7 1 149,17-1 103,1-1 0,16-3-566,43-2 13,-83 6-20,0 0 0,1 1 1,-1-1-1,0 1 0,1-1 0,-1 1 0,0 0 0,0-1 0,1 1 0,-1 0 1,0 0-1,0 0 0,0 0 0,0 0 0,0 0 0,0 0 0,0 0 1,0 0-1,-1 0 0,1 0 0,0 1 0,-1-1 0,1 0 0,-1 1 0,1-1 1,-1 0-1,0 1 0,1-1 0,-1 0 0,0 1 0,0-1 0,0 1 0,0 0 7,0 58 70,0-44-16,-1-9-68,1 0-1,-1 0 1,0 0-1,0 0 1,-1 0-1,0-1 1,0 1-1,-1-1 1,0 1-1,0-1 1,0 0-1,-1 0 1,0 0-1,0-1 0,0 1 1,-1-1-1,0 0 1,-1 1 14,-8 6-106,0-1 0,-1-1 0,-1 0 0,1-1 0,-1-1 0,-10 4 106,24-11 46,1 0 1,-1 0-1,0-1 1,1 1-1,0 1 0,-1-1 1,1 0-1,0 0 1,-1 0-1,1 1 0,-1 0-46,2-1 17,0-1 0,0 1 0,-1-1-1,1 1 1,0-1 0,0 1 0,0-1-1,0 1 1,0-1 0,0 1-1,0-1 1,0 1 0,0-1 0,1 1-1,-1-1 1,0 1 0,0-1 0,0 1-1,0-1 1,1 1 0,-1-1 0,0 0-1,1 1 1,-1-1 0,0 1-1,1-1 1,-1 0 0,0 1 0,1-1-1,-1 0 1,0 1 0,1-1 0,-1 0-1,1 0 1,-1 0 0,1 1 0,-1-1-1,1 0 1,-1 0 0,1 0-1,-1 0 1,1 0 0,-1 0 0,1 0-1,-1 0 1,1 0 0,-1 0 0,1 0-17,19 4 102,0-2 0,0 0 0,0-2 0,0 0 1,13-2-103,20 0 113,12 2-182,11 0-872,-25 0-3492,-51 0-917</inkml:trace>
  <inkml:trace contextRef="#ctx0" brushRef="#br0" timeOffset="12161.167">4831 2453 4393,'0'0'1234,"0"0"-50,0 0-273,0 0-314,0 0-231,0 0-174,0 0 17,0 0 82,0 0 123,0 0 123,0 0 91,0 0 76,20 0 1502,29-3-1724,-1-2 0,1-1 0,-1-3 1,21-8-483,-68 17 4,62-14 97,0 3 0,0 3 0,1 2 0,23 3-101,-42 3 30,0-2-1,0-3 0,-1-1 0,1-2 0,36-12-29,-33 6 42,135-37 21,-146 43-84,1 2 0,-1 1 0,1 2 0,3 2 21,548 1-47,-465-1 501,0-6 0,0-5 0,85-22-454,-62 17 197,-54 6-270,-34 5-432,-35 6-1419,-20 0-2619,-13 0 972</inkml:trace>
  <inkml:trace contextRef="#ctx0" brushRef="#br0" timeOffset="12999.193">6318 2650 8210,'0'0'1736,"0"0"-677,0 0-471,0 0-242,0 0-58,0 0 62,7-5 579,2-1-765,0 1 1,0 0 0,1 1-1,-1 0 1,1 0 0,0 1-1,0 0 1,1 1 0,-1 0 0,0 1-1,1 0 1,-1 1 0,1 0-1,1 1-164,-9-1 5,0 0-1,0 1 1,0-1-1,0 1 0,0 0 1,-1 0-1,1 0 0,0 0 1,-1 1-1,1-1 1,0 1-1,-1-1 0,0 1 1,1 0-1,-1 0 0,0 0 1,0 0-1,0 0 1,0 1-1,-1-1 0,1 1 1,-1-1-1,1 1 1,-1 0-1,0-1 0,0 1 1,0 0-1,0 0 0,0 0 1,-1-1-1,1 2-4,2 13 15,0 0 0,-2 0 0,1 0 1,-2 14-16,0-30 2,-1 10 34,0 1 0,0-1 0,-2 0 1,1 0-1,-1 0 0,0 0 0,-1-1 0,-1 1 0,0-1 0,0 0 0,-1 0 0,0 0 1,-3 3-37,-5 5 70,-1-1 0,-1 0 0,0-1 0,-1-1 0,-1 0 0,-6 3-70,-8-1 17,26-14-1,-1 0 1,1 0-1,0 1 0,0 0 0,-2 2-16,46-3 559,0-7-415,-1-2-1,0-2 1,31-10-144,-18 4-155,32-3 155,-64 14-233,41-6-675,-21 7-2573,-32 2-720</inkml:trace>
  <inkml:trace contextRef="#ctx0" brushRef="#br0" timeOffset="17148.314">4197 3400 4281,'0'0'2168,"0"0"-635,0 0-300,0 0-182,0 0-117,0 0-107,0 0-105,0 0-103,0 0-45,0 0-62,0 0-53,0 0-102,0 0-110,0 0-69,0 0-86,0 0-34,0 3-57,1 72 323,-4 140 172,-1-168-411,-1 0 1,-2 0-1,-9 24-85,2-21 28,7-30-316,2 0 0,0 0 0,-1 18 288,28-39-6968,-14-2 2707</inkml:trace>
  <inkml:trace contextRef="#ctx0" brushRef="#br0" timeOffset="17946.245">4839 3499 2961,'0'0'1813,"0"0"-232,0 0-118,0 0-276,0 0-199,0 0-241,-5-7-159,3 4-536,0 0 10,0 0 1,0 0-1,0 1 0,-1-1 0,1 0 0,-1 1 1,1-1-1,-1 1 0,0 0 0,0 0 0,0 0 1,0 0-1,0 0 0,-1 1 0,1 0 0,0-1 0,-1 1 1,1 0-1,-1 1 0,1-1-62,-3 1 36,1 0 0,0 0 1,0 0-1,0 0 0,0 1 0,0 0 1,0 0-1,0 1 0,0-1 0,1 1 1,-1 0-1,0 0 0,1 1 0,0-1 0,-1 1 1,1 0-1,0 0 0,0 1 0,1-1 1,-1 1-1,1 0 0,0 0 0,0 0 1,-2 2-37,2-2 6,-11 14 61,1 0 0,-10 17-67,20-28-12,0 0 1,0 0 0,0-1 0,1 2 0,0-1-1,0 0 1,0 0 0,1 1 0,1-1 0,-1 5 11,1-9-6,0 0 0,1 0 1,-1 0-1,1 0 1,0 0-1,0 0 1,0-1-1,0 1 1,0 0-1,1-1 0,-1 1 1,1-1-1,0 0 1,0 1-1,-1-1 1,1 0-1,1 0 1,-1 0-1,0 0 0,0 0 1,1-1-1,-1 1 1,1-1-1,0 0 1,-1 1-1,1-1 0,0 0 1,0 0-1,1 0 6,9 2-104,0 0 0,0-1 0,0 0 0,0-1 0,0 0 0,2-1 104,-10-1-33,-1 1 0,0-1 0,0 0 0,1 0 0,-1-1 0,0 1 0,0-1 1,0 0-1,-1 0 0,1 0 0,0-1 0,-1 1 0,1-1 0,-1 0 0,0 0 0,1 0 33,11-13-152,-1 0 0,10-16 152,-4 7-45,-9 12-39,5-4 366,-15 18-250,0 0-1,-1 0 1,1 0 0,-1 0-1,1 0 1,-1 1 0,1-1 0,-1 0-1,0 0 1,0 0 0,0 1 0,1-1-1,-1 0 1,-1 1 0,1-1-1,0 0 1,0 0 0,0 1 0,-1-1-1,1 0 1,-1 1-32,-1 18 338,-2 0 0,-1 0 1,-6 18-339,-4 12 249,-10 47 42,3-16 97,-9 72-388,30-142 616,1-9-1987,0-5-4923,0-9 2261</inkml:trace>
  <inkml:trace contextRef="#ctx0" brushRef="#br0" timeOffset="18684.904">5341 3479 6585,'0'0'1641,"0"0"-381,0 0-345,0 0-171,0 0-81,0 0-123,-12 13-185,-13 12-224,3-3 177,1 1 1,-1 3-309,1 1 105,2 1 1,1 0-1,1 2 1,1 0-1,2 1 1,1 0-1,2 1 1,1 0-1,1 1 1,-1 14-106,7-31-49,1 1-1,0 0 1,1 0 0,1-1 0,1 1 0,0 0 0,3 9 49,-3-22-11,0 0 0,1 0 0,0-1 0,0 1 1,0-1-1,1 1 0,-1-1 0,1 1 0,0-1 0,0 0 1,0 0-1,0-1 0,0 1 0,0-1 0,1 1 0,0-1 1,-1 0-1,1 0 0,0-1 0,0 1 0,2 0 11,4 1-27,0-1-1,0 1 0,1-2 1,-1 1-1,0-2 1,1 1-1,-1-1 1,3-1 27,-8 0-22,0 0 0,0 0 1,-1-1-1,1 0 0,0 0 1,-1 0-1,1 0 0,-1-1 1,0 1-1,0-1 1,0 0-1,0-1 0,0 1 1,2-3 21,10-11-292,-2-1 1,9-12 291,-16 20-145,-2 4 146,0 0 0,-1-1 0,0 0 0,0 0-1,-1 0 1,1 0 0,-2-1 0,1 1 0,-1-1 0,0 0 0,-1 1 0,1-1 0,-2 0 0,1-1-1,-2 8 8,1 1 0,-1-1-1,1 1 1,-1-1 0,0 1-1,1-1 1,-1 1 0,0 0 0,1-1-1,-1 1 1,0 0 0,1-1 0,-1 1-1,0 0 1,0 0 0,1 0 0,-1 0-1,0 0 1,0 0 0,0 0 0,1 0-1,-1 0 1,0 0 0,0 0-1,1 0 1,-1 0 0,0 1-8,-3-1 20,-7 0 7,0 1 0,0 0 0,0 1 0,1 0-1,-1 1 1,1 0 0,-1 1 0,1 0 0,0 0-1,-1 2-26,-7 5 31,0 0 0,0 1-1,2 1 1,-14 12-31,25-20 15,0 0-1,1 0 1,-1 1 0,1-1-1,0 1 1,0 0-1,-1 5-14,3-9-10,1 1-1,0 0 1,-1 0-1,1 0 1,1 0-1,-1 0 1,0 0-1,1 0 1,0 0-1,0 0 1,-1 0-1,2 0 1,-1 0-1,0 0 1,1 0-1,-1 0 1,1 0-1,1 3 11,-1-5-41,-1 0-1,1 0 1,0 0-1,-1 0 0,1 0 1,0-1-1,0 1 1,0 0-1,0-1 0,0 1 1,0 0-1,0-1 1,0 1-1,0-1 0,0 1 1,0-1-1,0 0 0,0 1 1,0-1-1,0 0 1,1 0-1,0 0 42,16 1-3840,-15-1 2788,8 0-4842</inkml:trace>
  <inkml:trace contextRef="#ctx0" brushRef="#br0" timeOffset="19070.236">5609 4083 7842,'0'0'2119,"0"0"-638,0 0-528,0 0-291,0 0-215,0 0-96,6-11-64,-3-19-397,-1 11-40,-2 33 95,-1-3 195,0-1-1,-1 0 1,0 0 0,-1 0-1,0 0 1,-1 2-140,-6 18 122,10-26-111,0-4-39,0-5-406,0-2 16,1 0 0,-1 0 0,2 0 0,-1 0 0,1 0 0,0 1 0,0-1 0,1 1 0,0-1 0,3-4 418,2-7-3819</inkml:trace>
  <inkml:trace contextRef="#ctx0" brushRef="#br0" timeOffset="19640.678">5813 3744 6209,'0'0'2841,"0"0"-1227,0 0-636,0 0-240,0 0 50,0 0 8,20-9-46,9-3-503,16-8 918,45-14-1165,-82 32 41,-1 0 0,1 1 0,0-1 0,0 1 0,0 1 1,0 0-1,0 0 0,0 0 0,0 1 0,0 0-41,-6 0-4,0 0 1,0 0-1,-1 0 0,1 1 1,0-1-1,-1 0 1,1 1-1,-1-1 0,0 1 1,1-1-1,-1 1 0,0 0 1,0 0-1,0-1 1,0 1-1,0 0 0,-1 0 1,1 0-1,-1 0 1,1 0-1,-1 0 0,1 0 1,-1 0-1,0 2 4,4 56-44,-4-57 42,0 11-9,0-1-31,1-1 0,-2 1-1,0-1 1,0 1 0,-1 0 0,-1-1-1,0 0 1,0 0 0,-5 10 42,-12 12-82,-1 0 1,-2-2 0,-1-1-1,-2 0 1,-9 7 81,-6 8-35,40-45 36,0 0 0,0 0 0,0 0 0,0 0 0,0 0-1,1 0 1,-1 1 0,0-1 0,1 0 0,-1 0 0,1 1 0,-1-1-1,1 0 1,-1 1 0,1-1 0,0 1 0,0-1 0,0 1-1,0-2 1,0 1 1,1 0 0,-1 0 0,0-1-1,1 1 1,-1-1 0,0 1 0,1 0-1,-1-1 1,1 1 0,-1-1 0,1 1-1,0-1 1,-1 1 0,1-1 0,-1 0-1,1 1 1,0-1 0,-1 0 0,1 1-1,0-1 1,-1 0 0,1 0 0,0 1-2,7 0 27,0 0 1,0 0-1,1 0 1,-1-1 0,6-1-28,-3 1 40,151-2 418,-1 1-3429,-160 1 775,-1 0-2557</inkml:trace>
  <inkml:trace contextRef="#ctx0" brushRef="#br0" timeOffset="20242.145">6443 3316 256,'0'0'4633,"0"0"-2986,0 0-555,0 0-66,0 0-321,0 0-227,9 7-110,16 14 410,0-1 0,15 6-778,-24-16 207,-1 1 0,0 0 1,-1 1-1,0 0 0,-1 1 0,0 1 0,-1 0 0,0 1 0,-1 0 1,-1 0-1,-1 1 0,3 7-207,-3-2 60,0 1-1,-1 1 1,-1 0 0,-1 0 0,-2 0-1,0 1 1,-1-1 0,-2 1-1,0 11-59,-1-20 3,1 12-25,-1 0 0,-1 1 1,-2-1-1,0 0 0,-2 0 1,-1 0-1,-4 8 22,9-32-11,-16 44-177,-2-1-1,-1-1 1,-17 24 188,36-66-278,-1 0 0,0 0 1,0 0-1,0 0 0,0 0 0,-1-1 1,1 1-1,-1-1 0,0 0 0,1 1 0,-1-1 1,0 0-1,0-1 0,-2 1 278,-6 0-4241</inkml:trace>
  <inkml:trace contextRef="#ctx0" brushRef="#br0" timeOffset="21123.418">4001 3224 4177,'0'0'2162,"0"0"-838,0 0-302,0 0-246,0 0-186,-10 31-193,-34 103 1,-17 30 636,26-72 9,-17 75-1043,44-133 36,2 0-1,1 1 1,1-1 0,2 1 0,2 0-1,2 26-35,0-48-1,1-1-1,0 1 0,1-1 0,0 1 1,0-1-1,2 0 0,-1-1 0,2 1 1,-1-1-1,1 0 0,1-1 1,0 0-1,1 0 0,0-1 0,0 0 1,1 0-1,0-1 0,8 5 2,9 5-221,1-1 1,0-1-1,2-1 1,0-2-1,0-1 1,19 4 220,58 14-2473,-7-10-2460</inkml:trace>
  <inkml:trace contextRef="#ctx0" brushRef="#br0" timeOffset="22064.81">7213 3282 4761,'0'0'2621,"0"0"-961,0 0-534,0 0-542,0 0-254,0 0-55,-6 3-92,-9 6-95,1 1 0,0 0 0,1 1 0,1 0 0,-1 1 1,2 1-1,0 0 0,0 0 0,1 1 0,1 0 0,0 1 0,-1 5-88,-7 13 46,3 1-1,0 0 1,3 1 0,1 1-1,-2 14-45,7-20-65,2 0-1,1 1 0,2 30 66,1-30-31,-1-21 27,1 0 0,0 1 0,1-1-1,1 0 1,-1 0 0,2 0 0,-1 0 0,1-1-1,1 1 1,-1-1 0,2 0 0,-1 0-1,1-1 1,1 1 0,-1-2 0,1 1-1,6 4 6,-3-3-88,1 0 1,-1-1-1,1 0 1,1-1 0,0 0-1,0-1 1,0 0-1,1-1 1,-1 0 0,1-1-1,1 0 1,-1-2-1,4 1 87,32 1-1507,-6-3-1186</inkml:trace>
  <inkml:trace contextRef="#ctx0" brushRef="#br0" timeOffset="22599.012">7583 3631 7042,'0'0'1205,"0"0"-486,0 0-316,0 0 74,0 0 58,0 0-70,33-15-38,109-48-156,-132 58-259,0 1-1,1 0 1,-1 0 0,1 1 0,0 1 0,0 0 0,0 0-1,1 1 1,-1 0 0,0 1 0,1 1-12,12-1-1,-22 0-4,0 0-1,1 0 1,-1 0 0,0 1-1,0-1 1,0 1 0,0-1-1,0 1 1,0 0 0,0 0-1,0 0 1,0 0-1,0 0 1,-1 0 0,1 0-1,0 0 1,0 1 0,-1-1-1,1 1 1,-1 0 0,0-1-1,1 1 6,0 2-6,0-1 0,0 1 0,-1 0 0,1 0 0,-1 0 0,0 0 0,0 0 0,0 0 0,0 0 0,-1 0-1,0 3 7,1 2 11,-2 1-1,1 0 0,-1 0 0,-1-1 0,1 1 1,-2-1-1,1 1 0,-2-1 0,1 0 0,-2 2-10,-9 11 13,-1-2-1,-2 0 0,1 0 0,-2-2 0,-1 0 1,0-1-1,-18 12-12,3-2 131,2 3 1,-2 2-132,34-31 1,0-1 0,-1 0 0,1 0 0,0 0 0,-1 1 0,1-1 1,0 0-1,0 0 0,-1 1 0,1-1 0,0 0 0,0 0 1,0 1-1,0-1 0,-1 0 0,1 1 0,0-1 0,0 0 1,0 1-1,0-1 0,0 0 0,0 1 0,0-1 0,0 0 1,0 1-1,0-1 0,0 0 0,0 1 0,0-1 0,0 1 0,0-1 1,0 0-1,0 1 0,0-1 0,1 0 0,-1 0 0,0 1 1,0-1-1,0 0 0,1 1 0,-1-1 0,0 0 0,0 0 1,1 1-1,-1-1 0,0 0 0,0 0 0,1 0 0,-1 1 0,0-1 1,1 0-1,-1 0 0,0 0 0,1 0 0,-1 0 0,0 0 1,1 0-1,-1 1 0,0-1-1,24 2 101,-21-1-61,99 4 946,79-5-986,-59-2-3332,-110 2 443</inkml:trace>
  <inkml:trace contextRef="#ctx0" brushRef="#br0" timeOffset="23030.401">8296 3251 6889,'0'0'1734,"0"0"-880,0 0-493,0 0-61,0 0 203,0 0 24,10 6-14,68 38 333,-48-29-518,-1 1-1,-1 1 1,0 1-1,-1 2 1,-1 1-1,15 16-327,-30-24 47,0 0 0,-1 1 0,-1 0 0,0 0 0,-1 1 0,-1 0 0,0 0 0,-1 1 0,4 15-47,-5-8-21,-1-1 0,0 1-1,-2-1 1,-1 1 0,-1 0-1,-1 0 1,-1 1 21,1-13-68,-1 0 0,0-1 1,-1 1-1,0-1 0,0 1 1,-1-1-1,-1 0 0,0-1 0,0 1 1,-4 4 67,-9 11-495,-2-1 0,-19 19 495,34-38-63,-57 60-1843,1-15-2447</inkml:trace>
  <inkml:trace contextRef="#ctx0" brushRef="#br0" timeOffset="24966.192">3427 4518 4793,'0'0'1262,"0"0"-618,0 0-25,0 0 57,0 0 9,0 0-106,5 24 2783,-2-21-3161,0 1 0,0-1-1,0 1 1,1-1 0,-1 0 0,1-1 0,0 1-1,0 0 1,0-1 0,0 0 0,3 1-201,49 19 888,2-6-398,2-3 0,0-2 0,0-3 0,34 0-490,-68-6 55,276 7 444,-192-10-234,0 5 0,80 15-265,-104-6 141,1-4 0,0-3 0,0-4 0,0-4-1,79-13-140,-59 4 159,1 4-1,39 5-158,-119 4 49,0 1-1,-1 1 1,1 1 0,26 10-49,-14-5 245,29 4-245,32-4 545,1-5 0,68-7-545,-41 1 467,-11 1 287,-1-6-1,37-8-753,-18-5 123,166-27-81,-215 29 147,-1-4-1,38-17-188,-121 37 2,153-54 62,2 7 0,76-10-64,136-6 136,-317 56-70,37 0-66,-29 3 13,121-10-2819,50 3-6090,-258 12 306</inkml:trace>
  <inkml:trace contextRef="#ctx0" brushRef="#br0" timeOffset="26125.979">4099 5394 3953,'0'0'1891,"0"0"-391,0 0-263,0 0-445,0 0-182,0 0-24,4 11-118,26 57 1211,27 41-1679,-33-62 221,-5-11 593,21 32-814,-34-59 81,1 0 0,0-1 0,0 0 1,1 0-1,0 0 0,0-1 0,1 0 1,0-1-1,3 3-81,-11-9 10,0 1 0,0 0 0,0-1 0,0 1 1,0 0-1,0-1 0,0 1 0,0-1 0,0 0 0,0 1 1,0-1-1,0 0 0,0 0 0,0 1 0,0-1 0,0 0 1,1 0-1,-1 0 0,0 0 0,0 0 0,0-1 0,0 1 1,0 0-1,0 0 0,0-1 0,0 1 0,0-1 0,0 1 1,0-1-1,0 1 0,0-1 0,0 0 0,0 1 0,0-1 1,-1 0-1,1 0 0,0 0 0,0 1 0,-1-1 0,1 0-10,1-5 63,0 1 0,0-1 0,0 0-1,0 1 1,-1-1 0,0 0 0,-1-2-63,3-5 65,3-44-73,-2 0 1,-2 0-1,-5-41 8,2-54-328,1 139 284,2 1-1,-1-1 1,1 1-1,1-1 1,1 1 0,-1 0-1,2 1 1,0-1 0,0 0-1,1 1 1,4-6 44,0 3 20,1 0 0,0 1 0,1 1 1,0 0-1,1 0 0,0 1 0,1 1 0,3-2-20,31-21 484,2 3 0,45-20-484,-73 40 103,1 1 0,0 1 0,0 1 0,0 1 0,1 2 0,0 0 0,-1 1 1,8 1-104,-27 2 3,113 1 62,-101 0-64,0 1 1,0 1 0,-1 0 0,1 1-1,-1 1 1,4 2-2,-18-6-8,82 29-29,-74-28-217,-1 0-1,1 0 0,-1-1 1,1 0-1,0-1 1,0 0-1,-1 0 0,1-1 1,0 0 254,-7 0-169,0 1 0,0-1 0,-1 1 0,1-1-1,0 0 1,0 0 0,-1 0 0,1 0 0,-1 0 0,1 0 0,-1 0 0,1-1 0,-1 1 0,1 0 0,-1-1 0,0 1 0,0-1 0,0 0 0,0 1 0,0-1 0,0 0 169,5-19-4355</inkml:trace>
  <inkml:trace contextRef="#ctx0" brushRef="#br0" timeOffset="26815.304">5088 5112 4689,'0'0'3821,"0"0"-2414,0 0-823,0 0-465,0 0-85,-7 7 102,-8 9 20,1 0 0,0 0-1,1 2 1,1-1-1,1 2 1,0-1 0,1 2-1,1-1 1,1 1-1,1 0 1,1 1 0,1 0-1,0 0 1,2 0 0,0 1-1,1 9-155,2-4 1,-1-12 4,1-1 0,0 0 0,2 1 0,-1-1 0,2 0 0,0 1-5,-2-11-3,1 0 1,-1 0-1,1 0 0,0 0 1,0 0-1,1 0 0,-1-1 1,1 1-1,0-1 0,0 1 1,0-1-1,0 0 0,0 0 1,1-1-1,-1 1 0,1-1 1,0 0-1,0 0 0,0 0 1,0 0-1,0 0 0,0-1 3,4 2 9,1 0-1,-1-1 1,1 0-1,-1 0 1,1-1-1,-1 0 1,1 0-1,0-1 0,-1 0 1,1-1-1,0 0 1,-1 0-1,1-1 1,-1 0-1,1 0 1,-1-1-1,0 0 1,0-1-1,0 0 1,-1 0-1,1 0 1,-1-1-1,0 0 1,0-1-1,-1 0 1,1 0-1,-1 0 1,-1-1-9,0 2 9,0-2 0,-1 1 1,0 0-1,0-1 1,-1 0-1,1 0 0,-2 0 1,1 0-1,-1 0 1,0-1-1,0 1 1,-1-1-1,0 1 0,-1-1 1,1 1-1,-2-6-9,1 12-1,0 0-1,0-1 0,0 1 0,0 0 1,0 0-1,-1 0 0,1 0 0,0 0 1,-1 0-1,1 0 0,-1 0 0,1 0 1,-1 0-1,0 0 0,1 0 0,-1 0 1,0 0-1,0 0 0,0 1 0,1-1 1,-1 0-1,0 1 0,0-1 0,0 0 1,0 1-1,0-1 0,0 1 0,0 0 1,0-1-1,-1 1 0,1 0 0,0-1 2,-42-1-124,32 2 90,4 0 35,0 1 0,0 0 0,1 0 1,-1 1-1,1 0 0,-1 0 0,1 1 1,0-1-1,-1 1 0,1 1 0,1-1 1,-1 1-1,0 0 0,1 0 0,-2 2-1,-3 4 29,0 0 0,0 1 0,1 0 0,0 1 0,1 0 0,-6 11-29,12-20-42,1-1 0,0 0 0,0 1 0,0-1 0,0 1 0,0 0 0,1-1 0,-1 1 1,1 0-1,0-1 0,0 1 0,0 1 42,18-4-1386,-14 0 1008,1 0 1,-1 0-1,0-1 0,1 0 1,-1 0-1,0 0 0,0-1 0,0 1 1,0-1-1,0 0 0,0 0 1,0 0-1,2-3 378,21-15-6819</inkml:trace>
  <inkml:trace contextRef="#ctx0" brushRef="#br0" timeOffset="27215.849">6047 5197 3577,'0'0'4473,"0"0"-2740,0 0-647,0 0-80,0 0-205,0 0-179,0 14-124,0 103 294,1-49-648,1-26-438,-2 0 0,-4 20 294,-2-45-1006,5-15-3363,1-2-31</inkml:trace>
  <inkml:trace contextRef="#ctx0" brushRef="#br0" timeOffset="27563.649">5873 5391 8386,'0'0'1224,"0"0"368,0 0-359,0 0-769,208 0-216,-144 0-96,0-10-88,-7 0-64,-8 3-232,0 7-640,-19 0-697,-11 0-1455</inkml:trace>
  <inkml:trace contextRef="#ctx0" brushRef="#br0" timeOffset="28265.279">6934 5360 2481,'0'0'544,"0"0"-111,0 0-105,0 0-94,0 0 42,15 32 97,48 99 23,-32-74 130,-12-36 17,-8-11-320,-9-9-162,-1 1-1,0-1 0,1 1 1,0-1-1,-1 0 1,1 0-1,0 0 0,-1 0 1,1 0-1,0 0 0,0 0 1,0 0-1,0-1 0,0 1 1,0-1-1,0 0 0,0 1 1,0-1-1,0 0 1,0 0-1,0 0 0,0 0 1,0-1-1,0 1 0,0-1 1,0 1-1,0-1 0,0 1 1,0-1-1,0 0 1,0 0-1,-1 0 0,1 0 1,0 0-1,-1-1 0,1 1 1,-1 0-1,1-1 0,-1 1 1,1-1-1,-1 0 0,0 1 1,0-1-1,0 0 1,0 0-1,0 1 0,0-1 1,-1 0-1,1 0 0,0-2-60,2-24 351,0 0-1,-2 0 1,-1 0-1,-1-9-350,-1-20 532,-1-45-147,1 36-453,4-39 68,-1 100 5,0 0 0,0 0-1,0 1 1,1-1-1,0 0 1,0 1-1,0-1 1,1 1-1,-1 0 1,1 0-1,0 0 1,0 0-1,1 0 1,-1 1-1,1-1 1,-1 1-1,1 0 1,0 0-1,1 1 1,3-3-5,13-7 347,1 2 0,0 0 1,20-5-348,-18 6 458,19-5 150,-1 1 0,1 3 0,37-5-608,136-8 659,-143 17-620,0 2-476,24 4 437,-48 0-1759,-48 13-1685,-1-2-1014</inkml:trace>
  <inkml:trace contextRef="#ctx0" brushRef="#br0" timeOffset="28819.687">7534 5187 9754,'0'0'1370,"0"0"-491,0 0-455,0 0-210,0 0 33,0 0 303,8 1 151,44-1 155,-23-1-492,0 2-1,26 3-363,-51-3-7,1 1 0,0-1 0,-1 1 1,1-1-1,-1 1 0,0 1 0,1-1 0,-1 1 0,0-1 0,3 4 7,-5-4-8,0 0 0,0 0 0,0 0 0,0 0 0,0 0 0,0 1 0,-1-1 0,1 0 0,-1 1 0,0 0 0,0-1 0,0 1 0,0 0 0,0-1 0,0 1 0,-1 0 0,0 0 0,1 1 8,-1 1-22,0 0 0,0 0-1,0 0 1,-1 0 0,0 0 0,0 0 0,0 0 0,0 0 0,-1-1 0,0 1 0,0 0 0,0-1 0,-1 0 0,1 1 0,-1-1 0,0 0 0,0 0-1,0-1 1,-1 1 0,0-1 0,1 1 0,-3 0 22,-26 21-396,0-2 0,-4 0 396,10-8-53,1 3-1,0 0 1,2 1 0,-9 9 53,31-27 26,0 0 1,0 0 0,0-1-1,1 1 1,-1 0-1,0 0 1,0 0 0,1 0-1,-1 0 1,1 0-1,-1 0 1,1 0 0,-1 0-1,1 0 1,0 0-1,-1 1 1,1-1 0,0 0-1,0 0 1,0 0 0,0 0-1,0 0 1,0 1-1,0-1-26,1 0 25,-1 0-1,1 0 0,0 0 0,0 0 1,-1 0-1,1 0 0,0 0 0,0-1 1,0 1-1,0 0 0,0-1 0,0 1 0,0 0 1,0-1-1,0 1 0,0-1 0,0 0 1,2 1-25,6 1 147,1 0 1,0 0-1,0-1 1,9 0-148,-17-1 26,251 0 499,-245 0-788,-1 0 1,0 0-1,1-1 0,-1 0 1,0-1-1,0 1 0,0-1 0,0-1 1,0 1-1,0-1 0,1-1 263,0-4-2878,-6-2-3179</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5.558"/>
    </inkml:context>
    <inkml:brush xml:id="br0">
      <inkml:brushProperty name="width" value="0.05" units="cm"/>
      <inkml:brushProperty name="height" value="0.05" units="cm"/>
      <inkml:brushProperty name="color" value="#E71224"/>
    </inkml:brush>
  </inkml:definitions>
  <inkml:trace contextRef="#ctx0" brushRef="#br0">1 0 536,'0'0'1412,"0"0"-363,0 0-252,0 0-222,0 0 77,0 0 146,0 0-80,0 0-105,0 0 32,0 0 36,0 0-56,0 0-83,0 0-91,0 0-103,0 0-81,0 0-130,0 0-57,0 0-46,0 0 2,0 0-15,0 0 26,0 0 43,0 0 81,0 0 56,0 0-4,0 0-18,0 0 10,0 0 54,0 0 106,0 0 69,0 0 1,0 0-50,0 0-56,0 0-69,0 0-47,0 0-35,0 0 14,0 0 32,0 0 25,0 0-50,0 0-37,0 0-33,0 0-5,0 0-29,0 0-2,0 0-1,0 0-3,32 1 1436,-14 5-1195,-1 2 0,0 0 1,-1 0-1,13 10-340,-14-9 62,-4 0 85,0 1 0,-1 0 0,0 0-1,0 1 1,-1 1 0,-1-1 0,0 1 0,1 4-147,36 53 436,-39-60-372,-1 0-1,-1 0 1,1 0 0,-1 1-1,-1-1 1,0 1 0,0 0-1,-1 0 1,0 0 0,-1 0-1,0 1 1,-1 0-64,1 23 133,0-26-87,0 1 0,-1 0 0,0-1 0,-1 1 0,0 0 0,0-1-1,-1 1 1,-2 6-46,-2 1 12,3-10-10,1-1 0,0 1 0,0 0 0,0 0 0,1 0 0,-1 4-2,2-10 16,0 0 40,0 0 4,0 0-34,0 0 8,-12 35-90,8-26 57,3-7 3,0 0 1,0 0 0,0 0-1,1 0 1,-1 0-1,1 1 1,-1-1 0,1 0-1,0 0 1,0 1 0,0-1-1,0 1-4,-1-3 15,1 0-63,-1 0 1,0 0-1,0 0 1,0 1-1,0-1 0,0 0 1,0 1-1,1-1 1,-1 1-1,0-1 0,0 1 1,1-1-1,-1 1 1,0-1-1,1 1 0,-1 0 1,0-1-1,1 1 1,-1 0-1,1 0 0,-1-1 1,1 1-1,0 0 1,-1 0-1,1 0 1,0 0-1,-1 0 0,1-1 1,0 1-1,0 1 48,0-3-2498,0-2 533,-2-1-2334,-6 1-3459</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1:43.261"/>
    </inkml:context>
    <inkml:brush xml:id="br0">
      <inkml:brushProperty name="width" value="0.05" units="cm"/>
      <inkml:brushProperty name="height" value="0.05" units="cm"/>
    </inkml:brush>
  </inkml:definitions>
  <inkml:trace contextRef="#ctx0" brushRef="#br0">2355 306 3713,'0'0'1280,"0"0"-214,0 0-142,0 0-27,0 0 6,0 0-80,0 3-100,0 8-23,0-15 426,6-23-377,-3 21-738,0 1-1,0 0 1,1 0-1,-1 0 1,1 0-1,0 0 0,1 1 1,-1-1-1,1 1 1,2-1-11,-5 3-18,-1 1 0,0 0 0,1 0 0,-1 0 0,1 1-1,-1-1 1,1 0 0,0 1 0,-1-1 0,1 1 0,0-1 0,-1 1 0,1 0 0,0 0 0,0-1 0,-1 1 0,1 0 0,0 1-1,-1-1 1,1 0 0,0 0 0,0 1 0,-1-1 0,1 1 0,-1 0 0,1-1 0,0 1 0,-1 0 0,1 0 0,-1 0-1,0 0 1,1 0 0,-1 0 0,0 0 0,0 1 0,1-1 0,-1 1 18,7 8 53,-1-1 0,1 0 0,0-1 0,1 0 0,0-1 0,0 1 0,1-2 0,10 7-53,-15-11 29,0 0 0,0 0 0,1 0 0,-1 0 0,0-1 0,1 0 0,-1 0 0,1 0 0,-1-1 0,1 0 0,-1 0 0,1 0-1,-1 0 1,1-1 0,-1 0 0,0-1 0,1 1 0,-1-1 0,0 0 0,4-2-29,2-2 39,-1-1 0,0 0 0,0 0 0,-1-1 0,0 0 0,6-8-39,-5 6-206,0 0-1,1 1 0,0 0 1,7-4 206,-11 10-551,-5 3-2659,-2 0-2595</inkml:trace>
  <inkml:trace contextRef="#ctx0" brushRef="#br0" timeOffset="-1022.509">2404 676 1712,'0'0'1947,"0"0"-681,0 0-227,0 0 65,0 0 28,0 0-150,-5 10 4051,96-11-4747,-16-1-191,1 4 0,3 3-95,-76-4-307,15 1 574,-11-3-3897,-7-8 1035</inkml:trace>
  <inkml:trace contextRef="#ctx0" brushRef="#br0" timeOffset="-682.365">2321 938 4185,'0'0'3771,"0"0"-2261,0 0-735,0 0-183,0 0 132,0 0-36,13 0-284,79-1-165,1-5 0,52-10-239,-99 12-211,-19 4-5798,-27 0-770</inkml:trace>
  <inkml:trace contextRef="#ctx0" brushRef="#br0" timeOffset="-6265.749">113 241 744,'0'0'858,"0"0"-344,0 0-75,0 0-9,0 0 47,0-8 83,0-37 592,0 44-387,0 1 49,0 0 9,0 0-108,0 0-96,0 0-66,0 0-41,0 0-87,0 0-57,0 0 17,0 0 34,0 0 4,0 1 2449,0 13-2900,-1 42 529,-2-1 0,-8 37-501,-2 31 651,5 2 1,6 94-652,3-133 340,-3-62-236,0 1 0,-2-1 0,-1 0 0,-3 9-104,2-9 84,1 0-1,1 0 1,1 0 0,0 11-84,3 236 420,-7-229-327,7-42-77,0 0 33,0 0 17,0 0 11,0 0 6,0 0 5,0 0-28,0 0-43,0 0-9,0 0-3,0 0-25,0 0-76,0 0-84,0 0-58,0 0-24,0 0-39,-12-8-3012,5-8 718,-1-4-2624</inkml:trace>
  <inkml:trace contextRef="#ctx0" brushRef="#br0" timeOffset="-5461.433">529 666 2457,'0'0'1508,"0"0"-315,0 0-114,0 0-9,0 0-77,0 0-132,-1 0-813,1 0 1,0 0 0,0 0-1,0 1 1,0-1 0,0 0 0,0 0-1,0 0 1,0 0 0,0 0-1,0 0 1,0 0 0,0 1 0,0-1-1,0 0 1,0 0 0,0 0-1,0 0 1,0 0 0,0 0-1,0 1 1,0-1 0,0 0 0,0 0-1,0 0 1,0 0 0,0 0-1,0 0 1,0 0 0,0 1 0,1-1-1,-1 0 1,0 0 0,0 0-1,0 0 1,0 0 0,0 0 0,0 0-1,0 0 1,0 0 0,1 0-1,-1 0 1,0 0 0,0 0-1,0 0 1,0 1 0,0-1 0,0 0-1,0 0 1,1 0 0,-1 0-1,0 0 1,0 0 0,0 0 0,0 0-1,0-1 1,0 1 0,1 0-1,-1 0 1,0 0 0,0 0-1,0 0 1,0 0 0,0 0 0,0 0-49,1 71 928,0-4-577,-2 1-1,-3 0 1,-8 28-351,7-70 0,0-3 24,2 0-1,0 0 1,0 17-24,3-39-14,0-1-8,0 0-54,0-21-335,-7-44-6098,7 45 2100</inkml:trace>
  <inkml:trace contextRef="#ctx0" brushRef="#br0" timeOffset="-4755.237">423 578 4001,'0'0'1712,"0"0"-444,0 0-235,0 0-113,0 0-63,0 0-152,-35 0 1002,27 1-1551,-1 1 0,1 0 0,0 1 1,0 0-1,0 0 0,0 1 0,0 0 1,1 0-1,0 1 0,0-1 0,0 2 1,-4 3-157,14-8 213,0 0 1,1 0 0,-1-1 0,0 1-1,1-1 1,-1 0 0,0 0-1,1 0-213,195-8 326,0-1-27,-133 9-1822,-66-7-147,0-33-1211,0 23-872</inkml:trace>
  <inkml:trace contextRef="#ctx0" brushRef="#br0" timeOffset="-4006.974">797 1060 3777,'0'0'1822,"0"0"-361,0 0-350,0 0-193,0 0-106,0 0-201,1-24 350,5 18-858,0 1 0,0-1 1,0 1-1,1 0 0,0 1 0,0 0 0,0 0 1,0 0-1,1 1 0,-1 0 0,4-1-103,-4 2 36,0 1 0,1 0 0,-1 0-1,0 0 1,1 1 0,-1 0 0,1 1 0,4 0-36,-11 0-3,0-1 0,0 1 0,0-1 0,0 1-1,0-1 1,0 1 0,0 0 0,0 0 0,0-1 0,-1 1 0,1 0 0,0 0 0,-1 0 0,1 0 0,0 0 0,-1 0 0,1 0 0,-1 0 0,0 0 0,1 0 0,-1 0 0,0 0 0,1 0 0,-1 0-1,0 1 1,0-1 0,0 0 0,0 1 3,0 42 94,-1-30-12,1-4-51,-1 0 0,0 0-1,-1 0 1,0 0 0,0-1-1,-1 1 1,0-1 0,-1 1-1,0-1 1,-1 0 0,0 0-1,-2 3-30,-3 1 28,0 0 0,0-1-1,-1 0 1,-1-1 0,0 0-1,0-1 1,-6 4-28,18-15 15,0 1 1,0 0 0,0 0-1,0 0 1,1 0-1,-1 0 1,0 0-1,0 0 1,0 0-1,0 0 1,0 0 0,0 0-1,0 0 1,0 0-1,0 0 1,0 0-1,1 0 1,-1 0-1,0 0 1,0 0 0,0 0-1,0 0 1,0 0-1,0 0 1,0 0-1,0 0 1,0 0-1,0 0 1,0 0 0,1 0-1,-1 0 1,0 0-1,0 1 1,0-1-1,0 0 1,0 0-1,0 0 1,0 0 0,0 0-1,0 0 1,0 0-1,0 0 1,0 0-1,0 0 1,0 0-1,0 0 1,0 1 0,0-1-1,0 0 1,0 0-1,0 0 1,0 0-1,0 0 1,0 0-1,0 0 1,0 0 0,0 0-1,0 0 1,0 1-16,16-3 246,16-4-131,190-48 212,-211 52-434,5-1-227,-12 1-3260,-4-2-731</inkml:trace>
  <inkml:trace contextRef="#ctx0" brushRef="#br0" timeOffset="-2724.756">336 391 904,'0'0'2377,"0"0"-892,0 0-483,0 0-213,0 0 16,0 0 51,0 0 40,0 0-21,0 0-124,0 0-86,0 0-143,0 0-120,0 0-63,0 0-39,0 0-24,0 0-32,0 0-17,0 0-10,0 0-27,0 0-17,0 0-25,0 0-37,0 0-23,0 0-58,9 0-60,0 0 85,11 0 20,0 0-1,0-1 0,-1-1 0,1-1 1,18-5-75,-31 6 1,34-12 72,-1 3 0,1 1-1,1 2 1,0 2 0,34 0-73,209 6 185,-278-1-167,0 1-1,0-2 1,0 1-1,0 0 1,1-1-1,-2-1 1,1 1-1,0-1 1,1-1-18,41-14 98,-49 17-45,0 1-1,1 0 1,-1-1-1,0 1 0,0 0 1,0-1-1,1 1 1,-1-1-1,0 1 0,0 0 1,0-1-1,0 1 1,0-1-1,0 1 1,0-1-1,1 1 0,-1-1 1,-1 1-1,1 0 1,0-1-1,0 1 0,0-1 1,0 1-1,0-1 1,0 1-1,0 0 0,-1-1 1,1 1-1,0-1 1,0 1-1,0 0 0,-1-1 1,1 1-1,0 0 1,-1-1-1,1 1 1,0 0-1,-1-1 0,1 1 1,0 0-1,-1 0-52,-18-24-255,12 16 416,-9-18-128,14 20-29,-1 1 0,1 0 0,-1 0 0,0 0 0,-1 1 0,1-1 0,-1 1 0,0 0 0,0 0 0,0 0 1,0 0-1,-1 1 0,0-1 0,-1 1-4,-7 1-1500,7 5-3768,2 9 953</inkml:trace>
  <inkml:trace contextRef="#ctx0" brushRef="#br0" timeOffset="-1843.823">1559 119 1168,'0'0'1782,"0"0"-511,0 0-196,0 0 25,0 0 67,0 0-65,0-5-152,0-18-205,0 17-227,-7 17 879,2 39-769,2 0 0,3 0 0,2 12-628,0 24 236,-2 878 940,7-862-998,-5-99 560,-1-2-2036,-1 0-5980,-3 2 2264</inkml:trace>
  <inkml:trace contextRef="#ctx0" brushRef="#br0" timeOffset="15002.692">2272 4182 1528,'0'0'1810,"0"0"-588,0 0-348,0 0-85,0 0 58,-3 1-27,0-1-2517,-9 4 8071,12-3-2313,8 0-3184,102-1-1153,72 0 620,-60 0-4050,-125 9-1211,-13-1 296</inkml:trace>
  <inkml:trace contextRef="#ctx0" brushRef="#br0" timeOffset="15403.219">2302 4460 4521,'0'0'1546,"0"0"-262,0 0-227,0 0-31,0 0 50,0 0-53,0 0-112,0 0-103,0 0-130,0 0-153,0 0-151,3 0-48,19-2-36,1 0-1,-1-2 0,0-1 1,0 0-1,15-8-289,-8 4 49,-1 1-1,1 2 1,6 0-49,70 2-104,-94 4 44,-10 0 23,-1 0 0,1 0 0,0 0 0,-1 0 0,1 0 0,0 0 0,-1 0 1,1 0-1,0 1 0,-1-1 0,1 0 0,0 0 0,-1 1 0,1-1 1,-1 0-1,1 1 0,0-1 0,-1 1 0,1-1 0,-1 1 0,1-1 1,-1 1-1,0-1 0,1 1 0,-1-1 0,1 1 0,-1 0 0,0-1 0,0 1 1,1-1-1,-1 1 0,0 0 0,0-1 0,0 1 0,0 0 0,0 0 1,0-1-1,0 1 0,0 0 0,0-1 0,0 1 0,0 0 0,0-1 0,0 1 1,-1 0 36,1 0-219,0 1-1514,0-2-732,0 0-1466</inkml:trace>
  <inkml:trace contextRef="#ctx0" brushRef="#br0" timeOffset="1340.74">4680 102 4121,'0'0'1726,"0"0"-457,0 0-495,0 0-222,0 0-28,0 0 15,0-11 265,0 10 2107,-4 16-2752,0 1-1,2-1 1,0 1-1,0 9-158,-2 13 220,-90 449 493,93-466-838,1-20-83,0-1-23,0-4-64,1-2 198,0 0-1,0 1 1,0-1-1,1 0 0,0 1 1,0-1-1,1 1 1,-1 0-1,1 0 0,1-1 98,14-34-3122,-16 31-171,-2 7-1852</inkml:trace>
  <inkml:trace contextRef="#ctx0" brushRef="#br0" timeOffset="2334.541">5179 78 2625,'0'0'1485,"0"0"-362,0 0-192,0 0 29,0 0-32,0 0-31,-1-1-755,1 0 1,-1 0 0,0 0 0,1 0 0,-1 0-1,0 1 1,1-1 0,-1 0 0,0 0 0,0 0-1,0 1 1,0-1 0,0 0 0,0 0-143,-7 0 274,-1 0 1,1 0-1,0 1 1,0 0-1,0 0 1,-1 1 0,-5 1-275,11-1 9,-1-1 1,1 1-1,-1 1 1,1-1-1,-1 0 1,1 1-1,0 0 1,-1 0-1,1 0 1,0 0 0,0 0-1,1 1 1,-1-1-1,0 1 1,1 0-1,0 0 1,-1 0-1,1 0-9,-5 10 28,-1 0 1,2 1-1,0 0 0,1 0 0,0 0 0,1 1 0,-1 6-28,1 8-175,1 0 1,1 0 0,1 13 174,21-42-571,-15 0 566,-1-1 0,0 0 0,0 0 0,0 0-1,0 0 1,0-1 0,0 1 0,0-1 0,0 0 0,-1 0 0,1-1 5,45-32-39,-19 12-70,-19 16 37,-1 0 1,0-1 0,0 0-1,-1-1 1,2-2 71,-8 7 116,0 1 1,-1-1-1,1 0 0,-1 0 1,0 0-1,0 0 1,0 0-1,0-1 1,-1 1-1,0 0 1,0-1-1,0 1 1,0-1-1,-1 1 1,0-4-117,-2 24 120,0 1 1,-2-1 0,0 0 0,-1 0 0,0-1 0,-6 10-121,-5 19 45,-13 43-110,4 0 0,-8 60 65,31-117 281,0-5-2255,-1-11-6692,3-14 6943</inkml:trace>
  <inkml:trace contextRef="#ctx0" brushRef="#br0" timeOffset="3151.68">5628 0 4761,'0'0'1930,"0"0"-758,0 0-322,0 0-168,0 0-47,0 0 21,-20 26-80,-65 86-66,72-94-289,1 0 0,1 0 0,0 2 0,2-1 0,-3 10-221,-4 7 315,4-10-233,1 1 1,1 0-1,1 1 0,2-1 0,1 2 1,1-1-1,1 0 0,1 1 0,2 7-82,1-34-9,0 0 0,0 0 0,0 0-1,0 0 1,0 0 0,0 0 0,1 0 0,-1 1-1,1-1 1,-1 0 0,1 0 0,0 0 0,0-1-1,0 1 1,0 0 0,0 0 0,0 0 0,0-1-1,1 1 1,-1-1 0,1 1 0,-1-1 0,1 1-1,0-1 1,-1 0 0,1 0 0,0 0-1,0 0 1,0 0 0,0 0 0,0 0 0,0-1-1,0 1 1,0-1 0,0 1 0,0-1 0,0 0-1,0 0 1,0 0 0,1 0 0,-1 0 0,1-1 9,31 2-2,-14 0-5,0-1 0,1-1 0,-1 0 0,0-2 0,16-3 7,-31 4-12,0 1 1,0-1-1,-1 0 0,1 0 0,0 0 0,-1-1 0,0 1 0,1-1 0,-1 0 0,-1-1 1,1 1-1,0-1 0,-1 1 0,1-1 0,-1 0 0,0 0 0,-1-1 0,1 1 0,-1-1 1,1 1-1,-1-1 0,-1 0 0,1 0 0,-1 1 0,1-3 12,-1-2 30,0 0 0,0 0-1,-1-1 1,-1-6-30,0-6 63,1 22-66,-1-1 0,1 0 0,0 0 0,-1 0 0,1 0 0,-1 1 0,1-1 0,-1 0 1,0 1-1,1-1 0,-1 0 0,0 1 0,1-1 0,-1 1 0,0-1 0,0 1 0,0-1 1,1 1-1,-1-1 0,0 1 0,0 0 0,0 0 0,0-1 0,0 1 0,0 0 0,0 0 1,1 0-1,-1 0 0,0 0 0,0 0 0,0 0 3,-39 0-166,31 0 120,-1 0 39,0 1-1,0 0 0,0 0 1,1 1-1,-1 0 1,0 1-1,1 0 0,-3 2 8,7-4-6,1 2 0,-1-1 0,1 0-1,0 1 1,0 0 0,0 0 0,0 0-1,1 1 1,-1-1 0,1 1 0,0 0 0,0-1-1,0 2 1,0-1 0,1 0 0,-1 0-1,0 5 7,0 0-24,1 0-1,1 0 1,-1 0-1,2 0 1,-1 0-1,1 0 25,-5 44-2204,4-50 1580,0 1 0,0-1 0,0 0 0,0 0 0,-1 0 0,1 0 0,-1 0 1,-1 1 623,-1 0-2678</inkml:trace>
  <inkml:trace contextRef="#ctx0" brushRef="#br0" timeOffset="3669.707">6020 605 3041,'0'0'3448,"0"0"-1810,0 0-571,0 0-278,0 0-360,0 0-267,1 4-92,1 17 167,-1-8 1218,-1-31-1084,0-17-612,0 32-230,0 21 312,0-8 194,1 0 26,-1 0-1,0 1 1,-1-1-1,0 0 0,0 0 1,-1 0-1,0 0 1,-1 0-1,0-1 1,-1 1-1,-3 5-60,4-11 43,3-4-197,0-8-1941,0-8-577</inkml:trace>
  <inkml:trace contextRef="#ctx0" brushRef="#br0" timeOffset="4253.437">6349 252 6225,'0'0'1495,"0"0"-428,0 0-373,0 0-108,0 0-160,0 0-207,3-3-153,12-4 141,0 0 0,0 1 0,0 0 0,0 1 0,1 1 0,0 1 0,0 0 0,0 1 0,0 0 0,0 2 0,14 0-207,-26 0 9,-1 0 0,1 1 0,0-1 1,-1 1-1,1 0 0,-1 0 0,1 0 0,-1 0 1,0 1-1,1-1 0,-1 1 0,0 0 0,0 0 1,0 0-1,0 0 0,1 2-9,1 1 6,-1 0 1,1 1-1,-1-1 1,0 1-1,0 0 1,-1 0-1,0 0 1,2 6-7,1 3 5,-2 1 0,1-1 0,-2 1-1,0 1 1,-1-1 0,-1 0 0,0 7-5,-1-9 36,0 0-1,-1 0 1,-1 0 0,0 0-1,-1 0 1,-1 1-36,1-6 22,0-1 0,-1 1 0,-1-1-1,1 0 1,-1 0 0,-1 0 0,1 0 0,-1-1 0,-4 4-22,-43 38-41,77-47 130,228 0 566,1 0-4468,-228-2 89</inkml:trace>
  <inkml:trace contextRef="#ctx0" brushRef="#br0" timeOffset="6049.769">3790 1118 3673,'0'0'1527,"0"0"-306,0 0-292,0 0-237,0 0 8,0 0-4,23 0 2977,286 13-923,-232-13-2444,1-4 0,61-11-306,-48 2 223,1 4 1,47 4-224,185 12 46,-294-6-40,65 1 100,0-6 1,-1-3 0,21-7-107,9-3 350,1 6 0,42 5-350,-43 0 614,0-5 1,55-15-615,-27 4 809,59-12 301,-106 15-713,1 4 0,1 4 0,4 6-397,-8 5 276,0-4-1,72-13-275,218-44 302,-286 42 137,28-11-439,-40 7 95,77-7-95,44 10 152,-150 15-85,1 2-1,11 4-66,-18-1-266,-60 0-279,0 0-565,-14 0-4199,-13 0-254</inkml:trace>
  <inkml:trace contextRef="#ctx0" brushRef="#br0" timeOffset="7934.262">4699 1736 2473,'0'0'1847,"0"0"-460,0 0-190,0 0-218,0 0-140,0 0-159,0 0-104,0 0-52,0 0-29,0 0-27,0 21 1354,1-12-1717,0-1 0,0 0 1,1 1-1,0-1 0,0 0 0,1 0 1,0 0-1,0 0 0,2 2-105,41 67 196,-43-73-182,4 8 12,29 39 15,-32-46-40,-1-1 1,1 1-1,0-1 0,0-1 1,1 1-1,-1 0 0,1-1 1,0 0-1,1 1-1,-5-4 0,0 1 1,0-1-1,1 0 0,-1 0 0,0 1 0,0-1 1,1 0-1,-1 0 0,0 0 0,1 0 1,-1 0-1,0 0 0,0-1 0,1 1 1,-1 0-1,0-1 0,0 1 0,0-1 0,1 1 1,-1-1-1,0 0 0,0 1 0,0-1 1,0 0-1,0 0 0,0 1 0,0-1 1,-1 0-1,1 0 0,0 0 0,0 0 0,-1-1 1,1 1-1,0 0 0,-1 0 0,1 0 1,-1 0-1,0-1 0,5-7 64,-2-1 0,1 0 0,-1 0-1,0-7-63,0 5 9,7-34-75,-3-1 0,-1 0-1,-3 0 1,-2 0-1,-1-7 67,0 34-67,1 0 0,1 0-1,2-4 68,-3 15-30,1 1-1,0 0 1,1 0-1,-1 0 1,2 0 0,-1 1-1,1-1 1,0 1-1,1-1 31,-2 6 79,0-1-1,0 1 0,0 0 1,0 0-1,0 0 0,1 0 0,-1 1 1,1 0-1,2-2-78,13-5 168,33-22 151,2 3 0,51-19-319,-78 37 12,0 0 1,1 2-1,0 1 0,1 1 0,-1 2 0,1 1 1,4 0-13,92 2-1379,-92-16-3353,-28 15 947</inkml:trace>
  <inkml:trace contextRef="#ctx0" brushRef="#br0" timeOffset="8781.729">5379 1570 3209,'0'0'2279,"0"0"-1051,0 0-492,0 0-173,0 0-32,0 0 22,0 0-502,0 0 0,0 0 0,0 0 0,1 0 0,-1 0 0,0 0 0,0 0 0,1 1-1,-1-1 1,0 0 0,0 0 0,0 0 0,0 0 0,1 0 0,-1 1 0,0-1 0,0 0 0,0 0-1,0 0 1,0 1 0,0-1 0,0 0 0,0 0 0,1 1 0,-1-1 0,0 0 0,0 0 0,0 1 0,0-1-1,0 0 1,0 0 0,0 0 0,0 1 0,0-1 0,0 0 0,-1 0 0,1 1 0,0-1 0,0 0-1,0 0 1,0 0 0,0 1 0,0-1 0,0 0 0,-1 0 0,1 0 0,0 1-51,-6 15 411,0 0 1,-1 0 0,-4 4-412,-18 45 381,21-41-293,1 0-1,1 1 1,1-1-1,2 1 1,0 0 0,1 22-88,2-44-1,0 0 0,0-1 0,0 1 1,1 0-1,-1 0 0,1 0 0,0 0 1,0-1-1,0 1 0,0 0 0,0-1 1,0 1-1,1-1 0,-1 1 0,1-1 1,0 0-1,0 0 0,0 0 0,1 1 1,1 1-2,1-1 1,0 0-1,0 0 0,0-1 0,0 1 0,1-1 1,-1 0-1,1 0 0,2-1 2,-3 1-6,1 0 0,0-1 1,0 0-1,0 0 0,0-1 0,-1 0 1,1 0-1,0 0 0,0-1 0,0 1 1,0-1-1,0-1 0,0 1 0,-1-1 1,1 0-1,-1-1 0,1 1 0,-1-1 1,0 0-1,0 0 0,0-1 1,0 1-1,-1-1 0,1 0 0,-1-1 1,0 1 5,9-10-4,-1 0 1,0 0 0,-2-1 0,3-4 3,-9 12-36,0 1 0,-1-1 0,0 0 0,0-1 0,0 1 0,-1 0 0,-1-1 0,1 1 0,-1-1 0,0 0 0,0-2 36,-4 8-26,1 1-1,0 0 0,-1 0 0,1 0 0,-1 0 0,0 0 0,1 1 0,-1-1 0,1 1 0,-1 0 0,0-1 0,1 1 0,-1 0 0,-1 1 27,-2-2-33,-5 0-1,0 0 0,0 0 0,0 1 0,0 1 1,0 0-1,0 0 0,-8 2 34,16-1 2,-1-1 0,1 0-1,0 1 1,0-1 0,-1 1 0,1 0 0,0 0-1,1 0 1,-1 1 0,0-1 0,1 1-1,-1-1 1,1 1 0,0 0 0,0 0 0,0 0-1,0 0 1,0 0 0,1 1 0,-1-1 0,1 0-1,0 1 1,0-1 0,0 1 0,0 0-2,-1 11-22,1 0 0,0 0 0,0-1 0,2 10 22,0 4-1175,-3-21-886,-4-3-2137</inkml:trace>
  <inkml:trace contextRef="#ctx0" brushRef="#br0" timeOffset="9359.009">6107 1508 5193,'0'0'1052,"0"0"-86,0 0-69,0 0-111,0 0-125,0 0-143,-3 33-167,-10 101-66,-4 38 1506,16-131-1708,1-40-274,0-1-272,0 0-266,1-14-1626,2-3 660,4-3-814</inkml:trace>
  <inkml:trace contextRef="#ctx0" brushRef="#br0" timeOffset="9706.42">5945 1767 6673,'0'0'2001,"0"0"-833,0 0-328,0 0 193,0 0-201,0 0-272,0 0-128,155-24-288,-118 20-144,1 4-160,0 0-400,-1 0-320,-10 4-1041,-8 13-2520</inkml:trace>
  <inkml:trace contextRef="#ctx0" brushRef="#br0" timeOffset="10324.408">6790 1590 312,'0'0'6636,"0"0"-4455,0 0-1619,0 0-434,0 0-56,0 0 217,4 8 145,2 7-153,0-1-1,-1 1 1,0 1 0,-1-1-1,0 11-280,16 142 1291,-14-133-1211,-6-35-80,0 1-1,0-1 1,0 1-1,1-1 1,-1 1-1,0 0 0,0-1 1,0 1-1,0-1 1,0 1-1,1-1 1,-1 1-1,0-1 1,0 1-1,1-1 0,-1 1 1,0-1-1,1 0 1,-1 1-1,1-1 1,-1 1-1,0-1 0,1 0 1,-1 0-1,1 1 1,-1-1-1,1 0 1,-1 0-1,1 1 1,-1-1-1,1 0 0,-1 0 1,1 0-1,-1 0 1,1 0-1,0 0 1,-1 0-1,1 0 0,-1 0 1,1 0-1,-1 0 1,1 0-1,-1 0 1,1 0-1,-1 0 1,1-1-1,-1 1 0,1 0 1,-1 0-1,1-1 1,-1 1-1,1 0 1,-1-1-1,1 1 0,-1 0 1,0-1-1,1 1 1,-1-1-1,0 1 1,1 0-1,-1-1 1,1 0 0,5-8 35,0-1 0,0 1 1,-1-2-1,0 1 1,-1 0-1,0-1 1,1-6-36,21-86 76,-23 87-95,9-48-31,-2 0 0,-3 0 1,-2-46 49,-5 107-23,1 0 0,-1 0 0,1 0 1,0 0-1,0 0 0,0 0 0,0 0 1,1 0-1,-1 0 0,1 0 0,-1 1 1,1-1-1,0 0 0,0 1 0,1 0 1,-1-1-1,0 1 0,1 0 23,8-7-7,0 1 1,1 0-1,6-3 7,-11 7 0,21-10 86,1 2-1,1 1 1,0 1-1,0 1 0,1 2 1,18-2-86,-20 3 31,19-2-326,0 2-1,0 2 0,29 2 296,-65 4-896,-11 5-3707,-1-6-403</inkml:trace>
  <inkml:trace contextRef="#ctx0" brushRef="#br0" timeOffset="10926.683">7179 1522 7090,'0'0'1549,"0"0"-585,0 0-265,0 0-85,0 0-188,0 0-112,7 1 149,17-1 103,1-1 0,16-3-566,43-2 13,-83 6-20,0 0 0,1 1 1,-1-1-1,0 1 0,1-1 0,-1 1 0,0 0 0,0-1 0,1 1 0,-1 0 1,0 0-1,0 0 0,0 0 0,0 0 0,0 0 0,0 0 0,0 0 1,0 0-1,-1 0 0,1 0 0,0 1 0,-1-1 0,1 0 0,-1 1 0,1-1 1,-1 0-1,0 1 0,1-1 0,-1 0 0,0 1 0,0-1 0,0 1 0,0 0 7,0 58 70,0-44-16,-1-9-68,1 0-1,-1 0 1,0 0-1,0 0 1,-1 0-1,0-1 1,0 1-1,-1-1 1,0 1-1,0-1 1,0 0-1,-1 0 1,0 0-1,0-1 0,0 1 1,-1-1-1,0 0 1,-1 1 14,-8 6-106,0-1 0,-1-1 0,-1 0 0,1-1 0,-1-1 0,-10 4 106,24-11 46,1 0 1,-1 0-1,0-1 1,1 1-1,0 1 0,-1-1 1,1 0-1,0 0 1,-1 0-1,1 1 0,-1 0-46,2-1 17,0-1 0,0 1 0,-1-1-1,1 1 1,0-1 0,0 1 0,0-1-1,0 1 1,0-1 0,0 1-1,0-1 1,0 1 0,0-1 0,1 1-1,-1-1 1,0 1 0,0-1 0,0 1-1,0-1 1,1 1 0,-1-1 0,0 0-1,1 1 1,-1-1 0,0 1-1,1-1 1,-1 0 0,0 1 0,1-1-1,-1 0 1,0 1 0,1-1 0,-1 0-1,1 0 1,-1 0 0,1 1 0,-1-1-1,1 0 1,-1 0 0,1 0-1,-1 0 1,1 0 0,-1 0 0,1 0-1,-1 0 1,1 0 0,-1 0 0,1 0-17,19 4 102,0-2 0,0 0 0,0-2 0,0 0 1,13-2-103,20 0 113,12 2-182,11 0-872,-25 0-3492,-51 0-917</inkml:trace>
  <inkml:trace contextRef="#ctx0" brushRef="#br0" timeOffset="12161.167">4831 2453 4393,'0'0'1234,"0"0"-50,0 0-273,0 0-314,0 0-231,0 0-174,0 0 17,0 0 82,0 0 123,0 0 123,0 0 91,0 0 76,20 0 1502,29-3-1724,-1-2 0,1-1 0,-1-3 1,21-8-483,-68 17 4,62-14 97,0 3 0,0 3 0,1 2 0,23 3-101,-42 3 30,0-2-1,0-3 0,-1-1 0,1-2 0,36-12-29,-33 6 42,135-37 21,-146 43-84,1 2 0,-1 1 0,1 2 0,3 2 21,548 1-47,-465-1 501,0-6 0,0-5 0,85-22-454,-62 17 197,-54 6-270,-34 5-432,-35 6-1419,-20 0-2619,-13 0 972</inkml:trace>
  <inkml:trace contextRef="#ctx0" brushRef="#br0" timeOffset="12999.193">6318 2650 8210,'0'0'1736,"0"0"-677,0 0-471,0 0-242,0 0-58,0 0 62,7-5 579,2-1-765,0 1 1,0 0 0,1 1-1,-1 0 1,1 0 0,0 1-1,0 0 1,1 1 0,-1 0 0,0 1-1,1 0 1,-1 1 0,1 0-1,1 1-164,-9-1 5,0 0-1,0 1 1,0-1-1,0 1 0,0 0 1,-1 0-1,1 0 0,0 0 1,-1 1-1,1-1 1,0 1-1,-1-1 0,0 1 1,1 0-1,-1 0 0,0 0 1,0 0-1,0 0 1,0 1-1,-1-1 0,1 1 1,-1-1-1,1 1 1,-1 0-1,0-1 0,0 1 1,0 0-1,0 0 0,0 0 1,-1-1-1,1 2-4,2 13 15,0 0 0,-2 0 0,1 0 1,-2 14-16,0-30 2,-1 10 34,0 1 0,0-1 0,-2 0 1,1 0-1,-1 0 0,0 0 0,-1-1 0,-1 1 0,0-1 0,0 0 0,-1 0 0,0 0 1,-3 3-37,-5 5 70,-1-1 0,-1 0 0,0-1 0,-1-1 0,-1 0 0,-6 3-70,-8-1 17,26-14-1,-1 0 1,1 0-1,0 1 0,0 0 0,-2 2-16,46-3 559,0-7-415,-1-2-1,0-2 1,31-10-144,-18 4-155,32-3 155,-64 14-233,41-6-675,-21 7-2573,-32 2-720</inkml:trace>
  <inkml:trace contextRef="#ctx0" brushRef="#br0" timeOffset="17148.314">4197 3400 4281,'0'0'2168,"0"0"-635,0 0-300,0 0-182,0 0-117,0 0-107,0 0-105,0 0-103,0 0-45,0 0-62,0 0-53,0 0-102,0 0-110,0 0-69,0 0-86,0 0-34,0 3-57,1 72 323,-4 140 172,-1-168-411,-1 0 1,-2 0-1,-9 24-85,2-21 28,7-30-316,2 0 0,0 0 0,-1 18 288,28-39-6968,-14-2 2707</inkml:trace>
  <inkml:trace contextRef="#ctx0" brushRef="#br0" timeOffset="17946.245">4839 3499 2961,'0'0'1813,"0"0"-232,0 0-118,0 0-276,0 0-199,0 0-241,-5-7-159,3 4-536,0 0 10,0 0 1,0 0-1,0 1 0,-1-1 0,1 0 0,-1 1 1,1-1-1,-1 1 0,0 0 0,0 0 0,0 0 1,0 0-1,0 0 0,-1 1 0,1 0 0,0-1 0,-1 1 1,1 0-1,-1 1 0,1-1-62,-3 1 36,1 0 0,0 0 1,0 0-1,0 0 0,0 1 0,0 0 1,0 0-1,0 1 0,0-1 0,1 1 1,-1 0-1,0 0 0,1 1 0,0-1 0,-1 1 1,1 0-1,0 0 0,0 1 0,1-1 1,-1 1-1,1 0 0,0 0 0,0 0 1,-2 2-37,2-2 6,-11 14 61,1 0 0,-10 17-67,20-28-12,0 0 1,0 0 0,0-1 0,1 2 0,0-1-1,0 0 1,0 0 0,1 1 0,1-1 0,-1 5 11,1-9-6,0 0 0,1 0 1,-1 0-1,1 0 1,0 0-1,0 0 1,0-1-1,0 1 1,0 0-1,1-1 0,-1 1 1,1-1-1,0 0 1,0 1-1,-1-1 1,1 0-1,1 0 1,-1 0-1,0 0 0,0 0 1,1-1-1,-1 1 1,1-1-1,0 0 1,-1 1-1,1-1 0,0 0 1,0 0-1,1 0 6,9 2-104,0 0 0,0-1 0,0 0 0,0-1 0,0 0 0,2-1 104,-10-1-33,-1 1 0,0-1 0,0 0 0,1 0 0,-1-1 0,0 1 0,0-1 1,0 0-1,-1 0 0,1 0 0,0-1 0,-1 1 0,1-1 0,-1 0 0,0 0 0,1 0 33,11-13-152,-1 0 0,10-16 152,-4 7-45,-9 12-39,5-4 366,-15 18-250,0 0-1,-1 0 1,1 0 0,-1 0-1,1 0 1,-1 1 0,1-1 0,-1 0-1,0 0 1,0 0 0,0 1 0,1-1-1,-1 0 1,-1 1 0,1-1-1,0 0 1,0 0 0,0 1 0,-1-1-1,1 0 1,-1 1-32,-1 18 338,-2 0 0,-1 0 1,-6 18-339,-4 12 249,-10 47 42,3-16 97,-9 72-388,30-142 616,1-9-1987,0-5-4923,0-9 2261</inkml:trace>
  <inkml:trace contextRef="#ctx0" brushRef="#br0" timeOffset="18684.904">5341 3479 6585,'0'0'1641,"0"0"-381,0 0-345,0 0-171,0 0-81,0 0-123,-12 13-185,-13 12-224,3-3 177,1 1 1,-1 3-309,1 1 105,2 1 1,1 0-1,1 2 1,1 0-1,2 1 1,1 0-1,2 1 1,1 0-1,1 1 1,-1 14-106,7-31-49,1 1-1,0 0 1,1 0 0,1-1 0,1 1 0,0 0 0,3 9 49,-3-22-11,0 0 0,1 0 0,0-1 0,0 1 1,0-1-1,1 1 0,-1-1 0,1 1 0,0-1 0,0 0 1,0 0-1,0-1 0,0 1 0,0-1 0,1 1 0,0-1 1,-1 0-1,1 0 0,0-1 0,0 1 0,2 0 11,4 1-27,0-1-1,0 1 0,1-2 1,-1 1-1,0-2 1,1 1-1,-1-1 1,3-1 27,-8 0-22,0 0 0,0 0 1,-1-1-1,1 0 0,0 0 1,-1 0-1,1 0 0,-1-1 1,0 1-1,0-1 1,0 0-1,0-1 0,0 1 1,2-3 21,10-11-292,-2-1 1,9-12 291,-16 20-145,-2 4 146,0 0 0,-1-1 0,0 0 0,0 0-1,-1 0 1,1 0 0,-2-1 0,1 1 0,-1-1 0,0 0 0,-1 1 0,1-1 0,-2 0 0,1-1-1,-2 8 8,1 1 0,-1-1-1,1 1 1,-1-1 0,0 1-1,1-1 1,-1 1 0,0 0 0,1-1-1,-1 1 1,0 0 0,1-1 0,-1 1-1,0 0 1,0 0 0,1 0 0,-1 0-1,0 0 1,0 0 0,0 0 0,1 0-1,-1 0 1,0 0 0,0 0-1,1 0 1,-1 0 0,0 1-8,-3-1 20,-7 0 7,0 1 0,0 0 0,0 1 0,1 0-1,-1 1 1,1 0 0,-1 1 0,1 0 0,0 0-1,-1 2-26,-7 5 31,0 0 0,0 1-1,2 1 1,-14 12-31,25-20 15,0 0-1,1 0 1,-1 1 0,1-1-1,0 1 1,0 0-1,-1 5-14,3-9-10,1 1-1,0 0 1,-1 0-1,1 0 1,1 0-1,-1 0 1,0 0-1,1 0 1,0 0-1,0 0 1,-1 0-1,2 0 1,-1 0-1,0 0 1,1 0-1,-1 0 1,1 0-1,1 3 11,-1-5-41,-1 0-1,1 0 1,0 0-1,-1 0 0,1 0 1,0-1-1,0 1 1,0 0-1,0-1 0,0 1 1,0 0-1,0-1 1,0 1-1,0-1 0,0 1 1,0-1-1,0 0 0,0 1 1,0-1-1,0 0 1,1 0-1,0 0 42,16 1-3840,-15-1 2788,8 0-4842</inkml:trace>
  <inkml:trace contextRef="#ctx0" brushRef="#br0" timeOffset="19070.236">5609 4083 7842,'0'0'2119,"0"0"-638,0 0-528,0 0-291,0 0-215,0 0-96,6-11-64,-3-19-397,-1 11-40,-2 33 95,-1-3 195,0-1-1,-1 0 1,0 0 0,-1 0-1,0 0 1,-1 2-140,-6 18 122,10-26-111,0-4-39,0-5-406,0-2 16,1 0 0,-1 0 0,2 0 0,-1 0 0,1 0 0,0 1 0,0-1 0,1 1 0,0-1 0,3-4 418,2-7-3819</inkml:trace>
  <inkml:trace contextRef="#ctx0" brushRef="#br0" timeOffset="19640.678">5813 3744 6209,'0'0'2841,"0"0"-1227,0 0-636,0 0-240,0 0 50,0 0 8,20-9-46,9-3-503,16-8 918,45-14-1165,-82 32 41,-1 0 0,1 1 0,0-1 0,0 1 0,0 1 1,0 0-1,0 0 0,0 0 0,0 1 0,0 0-41,-6 0-4,0 0 1,0 0-1,-1 0 0,1 1 1,0-1-1,-1 0 1,1 1-1,-1-1 0,0 1 1,1-1-1,-1 1 0,0 0 1,0 0-1,0-1 1,0 1-1,0 0 0,-1 0 1,1 0-1,-1 0 1,1 0-1,-1 0 0,1 0 1,-1 0-1,0 2 4,4 56-44,-4-57 42,0 11-9,0-1-31,1-1 0,-2 1-1,0-1 1,0 1 0,-1 0 0,-1-1-1,0 0 1,0 0 0,-5 10 42,-12 12-82,-1 0 1,-2-2 0,-1-1-1,-2 0 1,-9 7 81,-6 8-35,40-45 36,0 0 0,0 0 0,0 0 0,0 0 0,0 0-1,1 0 1,-1 1 0,0-1 0,1 0 0,-1 0 0,1 1 0,-1-1-1,1 0 1,-1 1 0,1-1 0,0 1 0,0-1 0,0 1-1,0-2 1,0 1 1,1 0 0,-1 0 0,0-1-1,1 1 1,-1-1 0,0 1 0,1 0-1,-1-1 1,1 1 0,-1-1 0,1 1-1,0-1 1,-1 1 0,1-1 0,-1 0-1,1 1 1,0-1 0,-1 0 0,1 1-1,0-1 1,-1 0 0,1 0 0,0 1-2,7 0 27,0 0 1,0 0-1,1 0 1,-1-1 0,6-1-28,-3 1 40,151-2 418,-1 1-3429,-160 1 775,-1 0-2557</inkml:trace>
  <inkml:trace contextRef="#ctx0" brushRef="#br0" timeOffset="20242.145">6443 3316 256,'0'0'4633,"0"0"-2986,0 0-555,0 0-66,0 0-321,0 0-227,9 7-110,16 14 410,0-1 0,15 6-778,-24-16 207,-1 1 0,0 0 1,-1 1-1,0 0 0,-1 1 0,0 1 0,-1 0 0,0 1 0,-1 0 1,-1 0-1,-1 1 0,3 7-207,-3-2 60,0 1-1,-1 1 1,-1 0 0,-1 0 0,-2 0-1,0 1 1,-1-1 0,-2 1-1,0 11-59,-1-20 3,1 12-25,-1 0 0,-1 1 1,-2-1-1,0 0 0,-2 0 1,-1 0-1,-4 8 22,9-32-11,-16 44-177,-2-1-1,-1-1 1,-17 24 188,36-66-278,-1 0 0,0 0 1,0 0-1,0 0 0,0 0 0,-1-1 1,1 1-1,-1-1 0,0 0 0,1 1 0,-1-1 1,0 0-1,0-1 0,-2 1 278,-6 0-4241</inkml:trace>
  <inkml:trace contextRef="#ctx0" brushRef="#br0" timeOffset="21123.418">4001 3224 4177,'0'0'2162,"0"0"-838,0 0-302,0 0-246,0 0-186,-10 31-193,-34 103 1,-17 30 636,26-72 9,-17 75-1043,44-133 36,2 0-1,1 1 1,1-1 0,2 1 0,2 0-1,2 26-35,0-48-1,1-1-1,0 1 0,1-1 0,0 1 1,0-1-1,2 0 0,-1-1 0,2 1 1,-1-1-1,1 0 0,1-1 1,0 0-1,1 0 0,0-1 0,0 0 1,1 0-1,0-1 0,8 5 2,9 5-221,1-1 1,0-1-1,2-1 1,0-2-1,0-1 1,19 4 220,58 14-2473,-7-10-2460</inkml:trace>
  <inkml:trace contextRef="#ctx0" brushRef="#br0" timeOffset="22064.81">7213 3282 4761,'0'0'2621,"0"0"-961,0 0-534,0 0-542,0 0-254,0 0-55,-6 3-92,-9 6-95,1 1 0,0 0 0,1 1 0,1 0 0,-1 1 1,2 1-1,0 0 0,0 0 0,1 1 0,1 0 0,0 1 0,-1 5-88,-7 13 46,3 1-1,0 0 1,3 1 0,1 1-1,-2 14-45,7-20-65,2 0-1,1 1 0,2 30 66,1-30-31,-1-21 27,1 0 0,0 1 0,1-1-1,1 0 1,-1 0 0,2 0 0,-1 0 0,1-1-1,1 1 1,-1-1 0,2 0 0,-1 0-1,1-1 1,1 1 0,-1-2 0,1 1-1,6 4 6,-3-3-88,1 0 1,-1-1-1,1 0 1,1-1 0,0 0-1,0-1 1,0 0-1,1-1 1,-1 0 0,1-1-1,1 0 1,-1-2-1,4 1 87,32 1-1507,-6-3-1186</inkml:trace>
  <inkml:trace contextRef="#ctx0" brushRef="#br0" timeOffset="22599.012">7583 3631 7042,'0'0'1205,"0"0"-486,0 0-316,0 0 74,0 0 58,0 0-70,33-15-38,109-48-156,-132 58-259,0 1-1,1 0 1,-1 0 0,1 1 0,0 1 0,0 0 0,0 0-1,1 1 1,-1 0 0,0 1 0,1 1-12,12-1-1,-22 0-4,0 0-1,1 0 1,-1 0 0,0 1-1,0-1 1,0 1 0,0-1-1,0 1 1,0 0 0,0 0-1,0 0 1,0 0-1,0 0 1,-1 0 0,1 0-1,0 0 1,0 1 0,-1-1-1,1 1 1,-1 0 0,0-1-1,1 1 6,0 2-6,0-1 0,0 1 0,-1 0 0,1 0 0,-1 0 0,0 0 0,0 0 0,0 0 0,0 0 0,-1 0-1,0 3 7,1 2 11,-2 1-1,1 0 0,-1 0 0,-1-1 0,1 1 1,-2-1-1,1 1 0,-2-1 0,1 0 0,-2 2-10,-9 11 13,-1-2-1,-2 0 0,1 0 0,-2-2 0,-1 0 1,0-1-1,-18 12-12,3-2 131,2 3 1,-2 2-132,34-31 1,0-1 0,-1 0 0,1 0 0,0 0 0,-1 1 0,1-1 1,0 0-1,0 0 0,-1 1 0,1-1 0,0 0 0,0 0 1,0 1-1,0-1 0,-1 0 0,1 1 0,0-1 0,0 0 1,0 1-1,0-1 0,0 0 0,0 1 0,0-1 0,0 0 1,0 1-1,0-1 0,0 0 0,0 1 0,0-1 0,0 1 0,0-1 1,0 0-1,0 1 0,0-1 0,1 0 0,-1 0 0,0 1 1,0-1-1,0 0 0,1 1 0,-1-1 0,0 0 0,0 0 1,1 1-1,-1-1 0,0 0 0,0 0 0,1 0 0,-1 1 0,0-1 1,1 0-1,-1 0 0,0 0 0,1 0 0,-1 0 0,0 0 1,1 0-1,-1 1 0,0-1-1,24 2 101,-21-1-61,99 4 946,79-5-986,-59-2-3332,-110 2 443</inkml:trace>
  <inkml:trace contextRef="#ctx0" brushRef="#br0" timeOffset="23030.401">8296 3251 6889,'0'0'1734,"0"0"-880,0 0-493,0 0-61,0 0 203,0 0 24,10 6-14,68 38 333,-48-29-518,-1 1-1,-1 1 1,0 1-1,-1 2 1,-1 1-1,15 16-327,-30-24 47,0 0 0,-1 1 0,-1 0 0,0 0 0,-1 1 0,-1 0 0,0 0 0,-1 1 0,4 15-47,-5-8-21,-1-1 0,0 1-1,-2-1 1,-1 1 0,-1 0-1,-1 0 1,-1 1 21,1-13-68,-1 0 0,0-1 1,-1 1-1,0-1 0,0 1 1,-1-1-1,-1 0 0,0-1 0,0 1 1,-4 4 67,-9 11-495,-2-1 0,-19 19 495,34-38-63,-57 60-1843,1-15-2447</inkml:trace>
  <inkml:trace contextRef="#ctx0" brushRef="#br0" timeOffset="24966.192">3427 4518 4793,'0'0'1262,"0"0"-618,0 0-25,0 0 57,0 0 9,0 0-106,5 24 2783,-2-21-3161,0 1 0,0-1-1,0 1 1,1-1 0,-1 0 0,1-1 0,0 1-1,0 0 1,0-1 0,0 0 0,3 1-201,49 19 888,2-6-398,2-3 0,0-2 0,0-3 0,34 0-490,-68-6 55,276 7 444,-192-10-234,0 5 0,80 15-265,-104-6 141,1-4 0,0-3 0,0-4 0,0-4-1,79-13-140,-59 4 159,1 4-1,39 5-158,-119 4 49,0 1-1,-1 1 1,1 1 0,26 10-49,-14-5 245,29 4-245,32-4 545,1-5 0,68-7-545,-41 1 467,-11 1 287,-1-6-1,37-8-753,-18-5 123,166-27-81,-215 29 147,-1-4-1,38-17-188,-121 37 2,153-54 62,2 7 0,76-10-64,136-6 136,-317 56-70,37 0-66,-29 3 13,121-10-2819,50 3-6090,-258 12 306</inkml:trace>
  <inkml:trace contextRef="#ctx0" brushRef="#br0" timeOffset="26125.979">4099 5394 3953,'0'0'1891,"0"0"-391,0 0-263,0 0-445,0 0-182,0 0-24,4 11-118,26 57 1211,27 41-1679,-33-62 221,-5-11 593,21 32-814,-34-59 81,1 0 0,0-1 0,0 0 1,1 0-1,0 0 0,0-1 0,1 0 1,0-1-1,3 3-81,-11-9 10,0 1 0,0 0 0,0-1 0,0 1 1,0 0-1,0-1 0,0 1 0,0-1 0,0 0 0,0 1 1,0-1-1,0 0 0,0 0 0,0 1 0,0-1 0,0 0 1,1 0-1,-1 0 0,0 0 0,0 0 0,0-1 0,0 1 1,0 0-1,0 0 0,0-1 0,0 1 0,0-1 0,0 1 1,0-1-1,0 1 0,0-1 0,0 0 0,0 1 0,0-1 1,-1 0-1,1 0 0,0 0 0,0 1 0,-1-1 0,1 0-10,1-5 63,0 1 0,0-1 0,0 0-1,0 1 1,-1-1 0,0 0 0,-1-2-63,3-5 65,3-44-73,-2 0 1,-2 0-1,-5-41 8,2-54-328,1 139 284,2 1-1,-1-1 1,1 1-1,1-1 1,1 1 0,-1 0-1,2 1 1,0-1 0,0 0-1,1 1 1,4-6 44,0 3 20,1 0 0,0 1 0,1 1 1,0 0-1,1 0 0,0 1 0,1 1 0,3-2-20,31-21 484,2 3 0,45-20-484,-73 40 103,1 1 0,0 1 0,0 1 0,0 1 0,1 2 0,0 0 0,-1 1 1,8 1-104,-27 2 3,113 1 62,-101 0-64,0 1 1,0 1 0,-1 0 0,1 1-1,-1 1 1,4 2-2,-18-6-8,82 29-29,-74-28-217,-1 0-1,1 0 0,-1-1 1,1 0-1,0-1 1,0 0-1,-1 0 0,1-1 1,0 0 254,-7 0-169,0 1 0,0-1 0,-1 1 0,1-1-1,0 0 1,0 0 0,-1 0 0,1 0 0,-1 0 0,1 0 0,-1 0 0,1-1 0,-1 1 0,1 0 0,-1-1 0,0 1 0,0-1 0,0 0 0,0 1 0,0-1 0,0 0 169,5-19-4355</inkml:trace>
  <inkml:trace contextRef="#ctx0" brushRef="#br0" timeOffset="26815.304">5088 5112 4689,'0'0'3821,"0"0"-2414,0 0-823,0 0-465,0 0-85,-7 7 102,-8 9 20,1 0 0,0 0-1,1 2 1,1-1-1,1 2 1,0-1 0,1 2-1,1-1 1,1 1-1,1 0 1,1 1 0,1 0-1,0 0 1,2 0 0,0 1-1,1 9-155,2-4 1,-1-12 4,1-1 0,0 0 0,2 1 0,-1-1 0,2 0 0,0 1-5,-2-11-3,1 0 1,-1 0-1,1 0 0,0 0 1,0 0-1,1 0 0,-1-1 1,1 1-1,0-1 0,0 1 1,0-1-1,0 0 0,0 0 1,1-1-1,-1 1 0,1-1 1,0 0-1,0 0 0,0 0 1,0 0-1,0 0 0,0-1 3,4 2 9,1 0-1,-1-1 1,1 0-1,-1 0 1,1-1-1,-1 0 1,1 0-1,0-1 0,-1 0 1,1-1-1,0 0 1,-1 0-1,1-1 1,-1 0-1,1 0 1,-1-1-1,0 0 1,0-1-1,0 0 1,-1 0-1,1 0 1,-1-1-1,0 0 1,0-1-1,-1 0 1,1 0-1,-1 0 1,-1-1-9,0 2 9,0-2 0,-1 1 1,0 0-1,0-1 1,-1 0-1,1 0 0,-2 0 1,1 0-1,-1 0 1,0-1-1,0 1 1,-1-1-1,0 1 0,-1-1 1,1 1-1,-2-6-9,1 12-1,0 0-1,0-1 0,0 1 0,0 0 1,0 0-1,-1 0 0,1 0 0,0 0 1,-1 0-1,1 0 0,-1 0 0,1 0 1,-1 0-1,0 0 0,1 0 0,-1 0 1,0 0-1,0 0 0,0 1 0,1-1 1,-1 0-1,0 1 0,0-1 0,0 0 1,0 1-1,0-1 0,0 1 0,0 0 1,0-1-1,-1 1 0,1 0 0,0-1 2,-42-1-124,32 2 90,4 0 35,0 1 0,0 0 0,1 0 1,-1 1-1,1 0 0,-1 0 0,1 1 1,0-1-1,-1 1 0,1 1 0,1-1 1,-1 1-1,0 0 0,1 0 0,-2 2-1,-3 4 29,0 0 0,0 1 0,1 0 0,0 1 0,1 0 0,-6 11-29,12-20-42,1-1 0,0 0 0,0 1 0,0-1 0,0 1 0,0 0 0,1-1 0,-1 1 1,1 0-1,0-1 0,0 1 0,0 1 42,18-4-1386,-14 0 1008,1 0 1,-1 0-1,0-1 0,1 0 1,-1 0-1,0 0 0,0-1 0,0 1 1,0-1-1,0 0 0,0 0 1,0 0-1,2-3 378,21-15-6819</inkml:trace>
  <inkml:trace contextRef="#ctx0" brushRef="#br0" timeOffset="27215.849">6047 5197 3577,'0'0'4473,"0"0"-2740,0 0-647,0 0-80,0 0-205,0 0-179,0 14-124,0 103 294,1-49-648,1-26-438,-2 0 0,-4 20 294,-2-45-1006,5-15-3363,1-2-31</inkml:trace>
  <inkml:trace contextRef="#ctx0" brushRef="#br0" timeOffset="27563.649">5873 5391 8386,'0'0'1224,"0"0"368,0 0-359,0 0-769,208 0-216,-144 0-96,0-10-88,-7 0-64,-8 3-232,0 7-640,-19 0-697,-11 0-1455</inkml:trace>
  <inkml:trace contextRef="#ctx0" brushRef="#br0" timeOffset="28265.279">6934 5360 2481,'0'0'544,"0"0"-111,0 0-105,0 0-94,0 0 42,15 32 97,48 99 23,-32-74 130,-12-36 17,-8-11-320,-9-9-162,-1 1-1,0-1 0,1 1 1,0-1-1,-1 0 1,1 0-1,0 0 0,-1 0 1,1 0-1,0 0 0,0 0 1,0 0-1,0-1 0,0 1 1,0-1-1,0 0 0,0 1 1,0-1-1,0 0 1,0 0-1,0 0 0,0 0 1,0-1-1,0 1 0,0-1 1,0 1-1,0-1 0,0 1 1,0-1-1,0 0 1,0 0-1,-1 0 0,1 0 1,0 0-1,-1-1 0,1 1 1,-1 0-1,1-1 0,-1 1 1,1-1-1,-1 0 0,0 1 1,0-1-1,0 0 1,0 0-1,0 1 0,0-1 1,-1 0-1,1 0 0,0-2-60,2-24 351,0 0-1,-2 0 1,-1 0-1,-1-9-350,-1-20 532,-1-45-147,1 36-453,4-39 68,-1 100 5,0 0 0,0 0-1,0 1 1,1-1-1,0 0 1,0 1-1,0-1 1,1 1-1,-1 0 1,1 0-1,0 0 1,0 0-1,1 0 1,-1 1-1,1-1 1,-1 1-1,1 0 1,0 0-1,1 1 1,3-3-5,13-7 347,1 2 0,0 0 1,20-5-348,-18 6 458,19-5 150,-1 1 0,1 3 0,37-5-608,136-8 659,-143 17-620,0 2-476,24 4 437,-48 0-1759,-48 13-1685,-1-2-1014</inkml:trace>
  <inkml:trace contextRef="#ctx0" brushRef="#br0" timeOffset="28819.687">7534 5187 9754,'0'0'1370,"0"0"-491,0 0-455,0 0-210,0 0 33,0 0 303,8 1 151,44-1 155,-23-1-492,0 2-1,26 3-363,-51-3-7,1 1 0,0-1 0,-1 1 1,1-1-1,-1 1 0,0 1 0,1-1 0,-1 1 0,0-1 0,3 4 7,-5-4-8,0 0 0,0 0 0,0 0 0,0 0 0,0 0 0,0 1 0,-1-1 0,1 0 0,-1 1 0,0 0 0,0-1 0,0 1 0,0 0 0,0-1 0,0 1 0,-1 0 0,0 0 0,1 1 8,-1 1-22,0 0 0,0 0-1,0 0 1,-1 0 0,0 0 0,0 0 0,0 0 0,0 0 0,-1-1 0,0 1 0,0 0 0,0-1 0,-1 0 0,1 1 0,-1-1 0,0 0 0,0 0-1,0-1 1,-1 1 0,0-1 0,1 1 0,-3 0 22,-26 21-396,0-2 0,-4 0 396,10-8-53,1 3-1,0 0 1,2 1 0,-9 9 53,31-27 26,0 0 1,0 0 0,0-1-1,1 1 1,-1 0-1,0 0 1,0 0 0,1 0-1,-1 0 1,1 0-1,-1 0 1,1 0 0,-1 0-1,1 0 1,0 0-1,-1 1 1,1-1 0,0 0-1,0 0 1,0 0 0,0 0-1,0 0 1,0 1-1,0-1-26,1 0 25,-1 0-1,1 0 0,0 0 0,0 0 1,-1 0-1,1 0 0,0 0 0,0-1 1,0 1-1,0 0 0,0-1 0,0 1 0,0 0 1,0-1-1,0 1 0,0-1 0,0 0 1,2 1-25,6 1 147,1 0 1,0 0-1,0-1 1,9 0-148,-17-1 26,251 0 499,-245 0-788,-1 0 1,0 0-1,1-1 0,-1 0 1,0-1-1,0 1 0,0-1 0,0-1 1,0 1-1,0-1 0,1-1 263,0-4-2878,-6-2-3179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2:39.712"/>
    </inkml:context>
    <inkml:brush xml:id="br0">
      <inkml:brushProperty name="width" value="0.05" units="cm"/>
      <inkml:brushProperty name="height" value="0.05" units="cm"/>
    </inkml:brush>
  </inkml:definitions>
  <inkml:trace contextRef="#ctx0" brushRef="#br0">118 276 3121,'0'0'1165,"0"0"-283,0 0-157,0 0-101,0 0-1,0 0 123,0 29 5532,-3 3-6051,0 0 0,-2 0-1,-7 25-226,-7 43 327,-33 455-88,47-496-144,5-58 9,0-1 161,0 0 132,0 0-68,0 0-109,0 0-58,-11-27-4264,7 20 1638,1 3-1999</inkml:trace>
  <inkml:trace contextRef="#ctx0" brushRef="#br0" timeOffset="696.954">714 453 2080,'0'0'779,"0"0"-64,0 0 276,0 0-80,0 0-248,0 0-29,0 4 201,-2 9-273,-1 1-1,0-1 1,0 1-1,-2-1 1,0 0-1,-6 12-561,-6 19 461,-3 22 161,3 2-1,0 15-621,0 1 344,-7 8-344,9-45 23,12-43-22,3-4-27,0 0-82,0 0-28,0 0-46,0-47-5339,0 33 3126</inkml:trace>
  <inkml:trace contextRef="#ctx0" brushRef="#br0" timeOffset="1319.439">389 510 3185,'0'0'1935,"0"0"-716,0 0-224,0 0-79,0 0 20,0 0 21,0 0-92,0 0-162,0 0-198,0 0-161,0 0-119,0 0-86,0 0-24,0 0-55,16 0 213,10-2-32,1-1 0,-1-1 0,0-2-1,-1-1 1,5-2-241,30-7 163,-12 7-401,1 3 0,1 1 0,-1 3 0,34 3 238,-32-1-1560,-50 30-1392,2-15 704,-3 2-1442</inkml:trace>
  <inkml:trace contextRef="#ctx0" brushRef="#br0" timeOffset="1801.839">967 894 368,'0'0'2273,"0"0"-929,0 0-317,0 0 108,0 0 38,0 0-53,4 31 1833,-4 5-2677,-1-1-1,-1 1 1,-2 0-1,-1-1 1,-6 17-276,10-49 651,-1 4-2767,1-13-2595,1-4 116</inkml:trace>
  <inkml:trace contextRef="#ctx0" brushRef="#br0" timeOffset="3072.871">401 235 1608,'0'0'2151,"0"0"-961,0 0-348,0 0-48,0 0-56,0 0-109,10 0 4637,41 0-4910,-16 1-243,1-2 0,-1-2 1,0-1-1,20-6-113,-13 4 30,-1 1 1,1 3-1,1 1 1,-1 2-1,4 2-30,-34-2 21,48 4 100,20 6-121,-30-3-8,0-3-1,22-1 9,-19-4-260,-53 0 212,0 0 8,0 0 39,-45-35 1885,36 28-1925,0 0 0,0-1-1,1 0 1,0 0-1,1-1 1,0 0-1,0-1 1,1 1 0,0-1-1,0-1 1,2 1-1,-1-1 1,1 0-1,1 0 1,-1-1 41,0-2-75,-3-27-537,7 41 481,-2 1-15,1 1-1,0 0 0,0-1 1,-1 1-1,1 0 0,0 0 0,0-1 1,1 1-1,-1 0 0,0 0 1,1 0-1,-1 0 0,1 0 0,0 0 1,-1 0-1,1 1 0,0-1 0,0 0 1,0 0 146,2 55-1109,-2-38-73,0 8-1605,0-5-1628</inkml:trace>
  <inkml:trace contextRef="#ctx0" brushRef="#br0" timeOffset="3829.586">1661 72 208,'0'0'3741,"0"0"-2053,0 0-565,0 0 36,0 0-164,0 0-208,0 25 2248,-8 10-2354,3 0 0,0 0 1,2 17-682,-2 8 142,-13 121-34,-21 241 48,13-142-126,15-173-19,10-52-6904,1-44 3144</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2:49.726"/>
    </inkml:context>
    <inkml:brush xml:id="br0">
      <inkml:brushProperty name="width" value="0.05" units="cm"/>
      <inkml:brushProperty name="height" value="0.05" units="cm"/>
    </inkml:brush>
  </inkml:definitions>
  <inkml:trace contextRef="#ctx0" brushRef="#br0">38 510 912,'0'0'1789,"0"0"-604,0 0-342,0 0-191,0 0-113,0 0-32,-6 0 198,7 0 3583,358 0-2779,-203 0-8474,-156 0 1145</inkml:trace>
  <inkml:trace contextRef="#ctx0" brushRef="#br0" timeOffset="458.902">178 598 3289,'0'0'1273,"0"0"-258,0 0 9,0 0-89,0 0-239,0 0-177,0 6-144,0 16-60,0-16 33,0-6-71,12 0 131,-1 1-279,0 0 0,0 1-1,0 0 1,-1 1 0,1 0-1,-1 1 1,7 3-129,-6-2-3,0-1 0,0 0 0,0-1 0,0 0 0,0-1 0,0 0 0,9 0 3,23-2-50,-22 2-144,0-2 0,0 0-1,0-2 1,0 0 0,0-1-1,-1-1 1,0-1 0,1 0-1,3-4 195,-17 6-167,-3 1-41,1 0-1,-1 0 1,1 0-1,0 1 1,0-1-1,0 1 1,-1 0-1,6 0 209,-10 1-1057,0 3-818,0 8-1017</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2:53.718"/>
    </inkml:context>
    <inkml:brush xml:id="br0">
      <inkml:brushProperty name="width" value="0.05" units="cm"/>
      <inkml:brushProperty name="height" value="0.05" units="cm"/>
    </inkml:brush>
  </inkml:definitions>
  <inkml:trace contextRef="#ctx0" brushRef="#br0">1 700 5169,'0'0'1624,"0"0"-690,0 0-263,0 0-98,0 0-11,0 0 10,2 0 2394,12 3-2889,-4 8 52,0 0 0,-1 1 1,0 0-1,-1 1 0,0-1 0,-1 2 0,4 10-129,6 7 66,4 9 4,-9-16-46,2 0 0,0-1 0,8 8-24,-22-30 14,1 0-1,-1-1 1,0 1-1,1 0 0,-1-1 1,1 1-1,-1-1 1,1 1-1,0 0 1,-1-1-1,1 1 0,-1-1 1,1 0-1,0 1 1,0-1-1,-1 1 0,1-1 1,0 0-1,0 0 1,-1 1-1,1-1 1,0 0-1,0 0 0,-1 0 1,1 0-1,0 0-13,0 0 18,0-1-1,-1 0 1,1 1 0,0-1-1,-1 1 1,1-1-1,-1 0 1,1 0-1,-1 1 1,0-1 0,1 0-1,-1 0 1,0 0-1,1 1 1,-1-1-1,0 0 1,0 0 0,0 0-1,0-1-17,2-52 348,-2 45-381,0-40 64,4-127-379,-2 147 252,2 0-1,1 0 1,2 0-1,9-26 97,3-6-172,-12 37 41,0 0 0,2 1 1,0 0-1,2 1 1,0 0-1,2 1 131,-11 17-17,-2 4 13,0-1 0,1 0 0,-1 1 0,1-1 0,-1 0 0,1 1 0,-1-1 0,1 0 0,-1 1 0,1-1 0,0 1 0,-1-1 0,1 1 0,0-1 0,-1 1 0,1 0 0,0-1 0,-1 1 0,1 0 0,0 0 0,0-1 0,0 1 0,-1 0 0,1 0 0,1 0 4,-2 0 34,0 0 18,0 0 12,0 0-28,0 0 36,0 0 51,20 0 145,32-3-226,-1-2 0,1-2 0,5-3-42,-6 0-13,1 2 0,-1 3 0,8 2 13,42 3-75,-59 0-3470,-41 0 1774,-1 0-1353,0 0-2579</inkml:trace>
  <inkml:trace contextRef="#ctx0" brushRef="#br0" timeOffset="713.503">556 561 4153,'0'0'981,"0"0"-206,0 0-60,0 0 21,0 0-9,0 0-52,17-8-58,9-5-397,23-12 947,24-6-1167,-6 11 630,-60 18-624,-1 1-1,0 0 0,1 1 0,-1 0 0,0 0 0,1 0 0,-1 1 0,0 0 0,5 1-5,-10-2-8,0 1-1,0 0 0,1-1 1,-1 1-1,-1 0 0,1 0 0,0 0 1,0-1-1,0 1 0,0 0 0,-1 0 1,1 0-1,0 1 0,-1-1 1,1 0-1,-1 0 0,1 0 0,-1 0 1,0 1-1,1-1 0,-1 0 0,0 0 1,0 0-1,0 2 9,1 34-88,-1-27 109,0 1 18,-1-1 0,1 0 0,-2 0-1,1 1 1,-2-1 0,1 0 0,-1 0-1,-1-1 1,0 1 0,0-1 0,-1 1-1,0-2 1,0 1 0,-1 0 0,0-1 0,-8 8-39,-23 26 243,-3-2 0,-26 21-243,65-60-5,0-1-1,0 1 1,0 0-1,0 0 0,0 0 1,1 0-1,-1 0 1,0 0-1,0 0 1,1 0-1,-1 0 1,1 0-1,-1 1 0,1-1 1,-1 0 5,1 0-2,0-1 0,0 0-1,1 1 1,-1-1 0,0 0 0,0 1 0,0-1 0,0 0-1,0 1 1,1-1 0,-1 0 0,0 1 0,0-1 0,0 0 0,1 0-1,-1 1 1,0-1 0,1 0 0,-1 0 0,0 1 0,1-1-1,-1 0 1,0 0 0,0 0 0,1 0 0,-1 0 0,1 1 0,-1-1-1,0 0 1,1 0 0,-1 0 2,42 0 80,-27 0 102,177 0 854,-64 0-4083,-127 0-9,-1 3-2854</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10.010"/>
    </inkml:context>
    <inkml:brush xml:id="br0">
      <inkml:brushProperty name="width" value="0.05" units="cm"/>
      <inkml:brushProperty name="height" value="0.05" units="cm"/>
    </inkml:brush>
  </inkml:definitions>
  <inkml:trace contextRef="#ctx0" brushRef="#br0">1101 648 3001,'0'0'1953,"0"0"-551,0 0-255,0 0-340,0 0-299,0 0 11,-2 7 167,-6 32 287,-2 0-1,-2-1 0,-14 30-972,-8 11 247,-18 24-247,-20 19 21,86-142-2141,16-28 750,-28 45 792,-1 0 1,0-1-1,1 1 0,-1-1 1,-1 1-1,1-1 1,0 0-1,-1-3 578,0-1-4873</inkml:trace>
  <inkml:trace contextRef="#ctx0" brushRef="#br0" timeOffset="386.234">836 644 640,'0'0'4710,"0"0"-2904,0 0-812,0 0-209,0 0-249,0 0-82,3 0 47,2-1-334,0 0-1,0-1 1,1 1 0,-1-1-1,-1-1 1,1 1-1,0-1 1,-1 0-1,1 0 1,-1 0-167,24-13 409,-11 9-274,0 0 0,0 2 0,0 0 0,1 1 1,-1 1-1,1 0 0,9 1-135,35 0-628,32 4 628,-16 0-1598,-37-1-566,-12 8-1748</inkml:trace>
  <inkml:trace contextRef="#ctx0" brushRef="#br0" timeOffset="933.114">1278 1103 7522,'0'0'1475,"0"0"-386,0 0-335,0 0-388,0 0-248,0 0-6,6 0 122,113 0 673,-118 0-915,0 0 0,0 1-1,0-1 1,0 0-1,0 1 1,0-1 0,0 1-1,0-1 1,0 1 0,0 0-1,0-1 1,0 1 0,0 0-1,0 0 1,0-1-1,-1 1 1,1 0 0,0 0-1,-1 0 1,1 0 0,-1 0-1,1 0 1,-1 0-1,1 0 1,-1 0 0,1 0-1,-1 0 1,0 1 0,0-1-1,0 0 1,0 0-1,0 0 1,0 1 8,0 47-73,0-40 89,-1-2-14,-1 0 0,1 0 0,-1 0 0,0-1 1,-1 1-1,1-1 0,-1 1 0,0-1 0,-1 0 0,0 0 0,-4 5-2,-10 12-20,-2-1-1,-7 6 21,3-3-77,-24 26-35,47-50 175,14-1 48,305-7-142,-317 8-73,-1-1-1,1 0 1,-1 0 0,1 0-1,-1 0 1,1 0 0,-1 0-1,1 0 1,-1 0 0,1 0-1,-1 0 1,1 0 0,-1-1-1,1 1 1,-1 0 0,1 0-1,-1 0 1,0-1 0,1 1-1,-1 0 1,1-1 0,-1 1-1,0 0 1,1-1 0,-1 1-1,1 0 1,-1-1 0,0 1-1,0-1 1,1 1 0,-1-1-1,0 1 1,0 0 0,1-1-1,-1 1 1,0-1 0,0 1-1,0-1 1,0 0 104,1-9-5414</inkml:trace>
  <inkml:trace contextRef="#ctx0" brushRef="#br0" timeOffset="1951.43">731 373 1200,'0'0'2070,"0"0"-539,0 0-304,0 0 1,0 0 23,0 0-93,-10 3 1937,79-3-1410,-5 2-1353,-1-2 0,1-4 0,-1-2 0,54-14-332,-55 4-149,1 3 0,1 3 1,0 2-1,56 2 149,-119 6-3,0 0 0,0 0 0,-1 0 0,1 0-1,0 0 1,0 0 0,0 0 0,0 0 0,0 0 0,-1 0 0,1 0 0,0-1 0,0 1 0,0 0-1,-1-1 1,1 1 0,0 0 0,0-1 0,-1 1 0,1-1 0,0 1 0,0-1 0,-1 0 0,1 1-1,-1-1 1,1 0 3,8-8-10,-8 9 110,-1 0-22,0 0-28,0 0-24,0 0 40,0 0 68,0 0 59,-27-11 308,-15 0-450,-28-14-51,59 21-50,-1-1-1,1-1 1,1 0 0,-1 0 0,1-1 0,0-1 0,1 1 0,-5-6 50,3-2-24,11 15-31,0 0 1,-1-1-1,1 1 0,0 0 0,0 0 0,0 0 0,0-1 1,0 1-1,0 0 0,0 0 0,-1 0 0,1-1 0,0 1 1,0 0-1,0 0 0,0-1 0,0 1 0,0 0 0,0 0 0,0-1 1,0 1-1,0 0 0,0 0 0,0-1 0,0 1 0,1 0 1,-1 0-1,0 0 0,0-1 0,0 1 0,0 0 0,0 0 1,0 0-1,0-1 0,1 1 0,-1 0 0,0 0 0,0 0 0,0 0 1,0-1-1,1 1 0,-1 0 0,0 0 0,0 0 0,1 0 1,-1 0-1,0 0 0,0 0 0,0 0 0,1 0 0,-1 0 1,0 0-1,0 0 0,1 0 0,-1 0 0,0 0 0,0 0 1,1 0-1,-1 0 0,0 0 0,0 0 0,0 0 0,1 0 0,-1 0 1,0 0-1,0 0 0,0 0 0,1 0 0,-1 1 55,2-1-84,-1 1 0,1 0 0,-1 0 0,1 0 0,0 0 0,-1 0 0,0 1 0,1-1 0,-1 0 0,0 1 0,0-1 0,0 1-1,0-1 1,0 1 0,0-1 0,0 1 0,0 0 0,0 0 0,-1-1 0,1 1 0,-1 0 0,1 0 84,1 5-407,10 27-1938,-7-3-1786</inkml:trace>
  <inkml:trace contextRef="#ctx0" brushRef="#br0" timeOffset="2537.129">2331 94 5297,'0'0'2479,"0"0"-697,0 0-432,0 0-347,0 0-255,0 0-119,4 32 1048,5 145-731,-13 138-946,-3-235-94,-4 0 0,-3-1 0,-22 66 94,-84 225 165,107-333-148,5-14-18,1-1-71,-1-1 0,-1-1 0,-4 8 72,12-27-349,1-1-63,0 0-51,0-54-4646,0 37-575</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27.161"/>
    </inkml:context>
    <inkml:brush xml:id="br0">
      <inkml:brushProperty name="width" value="0.05" units="cm"/>
      <inkml:brushProperty name="height" value="0.05" units="cm"/>
    </inkml:brush>
  </inkml:definitions>
  <inkml:trace contextRef="#ctx0" brushRef="#br0">42 0 4905,'0'0'1488,"0"0"-263,0 0 175,0 0-400,0 0-192,0 0-120,0 0-71,132 20-169,-101-20-280,-5 0-32,-3 0-136,-1 0-48,-7 0-264,1 0-312,-13 11-497,-3 9-607,0 0-1449</inkml:trace>
  <inkml:trace contextRef="#ctx0" brushRef="#br0" timeOffset="353.756">1 353 6145,'0'0'2729,"0"0"-1545,0 0 256,0 0-767,0 0-673,0 0-160,0 0-393,226-10-399,-192 10-632,-7-3-2321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23.618"/>
    </inkml:context>
    <inkml:brush xml:id="br0">
      <inkml:brushProperty name="width" value="0.05" units="cm"/>
      <inkml:brushProperty name="height" value="0.05" units="cm"/>
    </inkml:brush>
  </inkml:definitions>
  <inkml:trace contextRef="#ctx0" brushRef="#br0">11 300 4481,'0'0'1544,"0"0"-554,0 0-433,0 0-155,0 0-157,7-19-158,27-84 47,-32 110 5449,1 42-5184,-13 161 1004,0-43-1103,-6 87 107,-1 49-241,17-116 157,-4-119-3749,4-67 3179,0-1 56,0 0 98,0 0 61,0 0-96,8-18-4025,-1 2-21</inkml:trace>
  <inkml:trace contextRef="#ctx0" brushRef="#br0" timeOffset="685.279">740 741 760,'0'0'3034,"0"0"-1001,0 0-346,0 0-255,0 0-417,0 0-340,4-4-213,33-52 171,-37 56-625,0 0 1,0 0 0,0 1 0,0-1 0,0 0 0,0 0 0,0 0 0,0 0 0,0 0 0,0 0-1,0 0 1,0 0 0,0 0 0,0 1 0,0-1 0,0 0 0,0 0 0,0 0 0,0 0 0,0 0-1,0 0 1,0 0 0,1 0 0,-1 0 0,0 0 0,0 0 0,0 0 0,0 0 0,0 1 0,0-1-1,0 0 1,0 0 0,0 0 0,0 0 0,1 0 0,-1 0 0,0 0 0,0 0 0,0 0 0,0 0-1,0 0 1,0 0 0,0 0 0,0 0 0,0 0 0,1 0 0,-1 0 0,0 0 0,0 0 0,0-1-1,0 1 1,0 0 0,0 0 0,0 0 0,0 0 0,0 0 0,0 0 0,1 0-9,-1 11 216,1 58 436,-2 84 65,-1-125-804,-1-1 0,-1 0 0,-2-1 0,-5 18 87,8-31-678,2-10-2853,1-14 267,0-8-1323</inkml:trace>
  <inkml:trace contextRef="#ctx0" brushRef="#br0" timeOffset="1079.407">506 626 5217,'0'0'2101,"0"0"-813,0 0-488,0 0-321,0 0-163,0 0-95,3 0 1,12-2 215,0 0 0,0-1 0,0-1 1,-1 0-1,12-5-437,30-8 450,-6 8-688,0 3 1,1 2-1,0 2 0,16 3 238,-43-1-505,-20-1 194,17 3-776,-12 6-2504,-8-4-1068</inkml:trace>
  <inkml:trace contextRef="#ctx0" brushRef="#br0" timeOffset="1464.562">1216 1037 4537,'0'0'1140,"0"0"-194,0 0 91,0 0-125,0 0-261,0 0-132,1 17-45,0-10-427,4 47 791,-1 25-838,-4-69-36,-1 1 0,0-1 0,0 1 0,-1-1 0,0 0 0,-1 0 0,0 0 0,-1 0 0,0 0 0,0 0 0,-1-1 0,0 0 0,-1 0 0,-2 2 36,8-11-32,0 0 0,0 0 0,0 0 0,0 0 0,0 0 0,0 1 0,0-1 0,0 0 0,0 0 0,-1 0 0,1 0 0,0 0 0,0 0 0,0 1 0,0-1 0,0 0 0,-1 0 0,1 0 0,0 0 0,0 0 0,0 0 0,0 0 0,-1 0 0,1 0 0,0 0 0,0 0 0,0 0 0,0 0 0,-1 0 0,1 0 0,0 0 0,0 0 0,0 0 0,0 0 0,-1 0 0,1 0 0,0 0 0,0 0 0,0 0 0,0 0 0,0 0 0,-1-1 0,1 1 0,0 0 0,0 0 0,0 0 0,0 0 0,0 0 0,0 0 0,-1-1 0,1 1 0,0 0 0,0 0 0,0 0 0,0 0 0,0 0 0,0-1 0,0 1 0,0 0 0,0 0 0,0 0 0,0-1 32,-1-16-2796</inkml:trace>
  <inkml:trace contextRef="#ctx0" brushRef="#br0" timeOffset="2319.818">502 259 4177,'0'0'1455,"0"0"-362,0 0-280,0 0-277,0 0-122,0 0-28,0 0-37,0 0-10,0 0 42,19 0 976,625 0 1007,-642 0-2373,0 0-1,-1 0 1,1 0 0,0 0-1,0 0 1,-1 0-1,1-1 1,0 1 0,0 0-1,-1-1 1,1 0-1,0 1 1,-1-1-1,1 0 1,-1 0 0,1 0-1,-1 0 1,1 0-1,-1 0 1,0 0 0,0 0-1,1-1 1,-1 1-1,0-1 1,0 1-1,0 0 1,0-1 0,-1 0-1,1 1 1,0-1 9,0-4 35,1 0 1,-2-1-1,1 1 0,-1 0 1,1-1-1,-2 1 1,0-5-36,1-10 104,-1 18-88,1-1 1,-1 1-1,0 0 1,0 0-1,0 0 1,0 0 0,0 0-1,-1 0 1,1 0-1,-1 0 1,0 1-1,0-1 1,0 1 0,0-1-1,0 1 1,-1 0-1,1-1 1,-1 1-1,0 0-16,-11-9 31,-2 1 0,0 0-1,-1 0-30,-12-6-12,6-2-13,-14-8-268,36 31 22,0-1 1,0 1 0,0-1-1,1 1 1,-1-1 0,1 1-1,1 0 1,-1-1 270,0-2-293,1 29-3875,2-20-834</inkml:trace>
  <inkml:trace contextRef="#ctx0" brushRef="#br0" timeOffset="2986.181">1801 1 1768,'0'0'3034,"0"0"-1039,0 0-522,0 0-349,0 0-188,0 0-97,0 13 40,1 253 1215,-3 348-1922,-7-491-198,-5 0 1,-5-1-1,-10 19 26,26-129-35,2 34-1471,1-46 1101,0 2-373,0-1-152,0 0-2768,0-1-514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08.623"/>
    </inkml:context>
    <inkml:brush xml:id="br0">
      <inkml:brushProperty name="width" value="0.05" units="cm"/>
      <inkml:brushProperty name="height" value="0.05" units="cm"/>
      <inkml:brushProperty name="color" value="#E71224"/>
    </inkml:brush>
  </inkml:definitions>
  <inkml:trace contextRef="#ctx0" brushRef="#br0">311 0 3017,'0'0'1752,"0"0"-402,0 0-476,0 0-329,0 0-37,0 0-22,1 7 4813,-2 22-5134,-1-25-96,-1 1-1,0-1 0,0 0 1,0 0-1,0 0 1,0 0-1,-1-1 0,0 1 1,1-1-1,-1 0 0,-1 0 1,1 0-1,0 0 1,-2-1-69,-13 11 41,-74 64 55,88-75-48,0 0-1,0-1 1,0 1-1,0-1 1,0 0-1,0-1 1,0 1-1,0-1 0,0 0 1,0 0-1,0-1 1,-3 0-48,-33 2-326,40-1 357,0 0-1,0 0 0,0 0 1,-1 0-1,1 0 1,0 0-1,0 0 0,0 0 1,0 0-1,0-1 0,0 1 1,0 0-1,0-1 0,0 1 1,0-1-1,0 1 1,0-1-1,0 0 0,0 1 1,0-1-1,0 0 0,0 1 1,1-1-1,-2-1-30,1 0 18,0 0-1,0 0 0,-1-1 1,1 1-1,1 0 0,-1-1 1,0 1-1,0-1 1,1 1-1,0-1 0,-1 1 1,1-1-1,0 1 0,0-2-17,0-73-14,0 77 4,0 0 1,0 0-4,0 0 3,0 0 2,0 0-9,0 0-28,0 0 31,0 0 25,0 0 0,0 0 5,0 0 4,28-1 107,-25 0-113,0 1 0,0-1 1,0 1-1,0 0 0,0 0 1,0 0-1,0 0 0,0 1 1,0-1-1,0 1 0,0-1 1,1 1-15,-2 1 1,18 8 108,-19-10-96,1 1 0,-1-1 0,0 0 0,0 1 0,1-1 0,-1 1 0,0-1 1,0 1-1,0 0 0,0-1 0,0 1 0,0 0 0,0 0 0,0 0 0,0 0 0,0 0 0,0 0 0,0 0 1,-1 0-1,1 0 0,0 0 0,-1 0 0,1 1 0,-1-1 0,1 0 0,-1 1-13,3 6 122,1-1 1,0 1-1,0-1 0,1 1 0,0-1 1,0-1-1,2 3-122,5 6 265,-7-9-257,0 0 1,0-1 0,1 1 0,0-1 0,6 4-9,10 9 16,-19-15-12,1 1 1,0-1 0,0 0 0,0 0 0,1 0 0,-1 0 0,1-1 0,-1 0 0,1 0 0,4 1-5,-9-2-136,1-1 1,-1 0 0,1 0-1,-1 1 1,1-1-1,-1 1 1,1-1 0,-1 0-1,1 1 1,-1-1-1,0 1 1,1-1 0,-1 1-1,0-1 1,1 1-1,-1-1 1,0 1 0,1-1-1,-1 1 1,0 0-1,0-1 1,0 1 0,0-1-1,0 1 1,0 0-1,0-1 1,0 1 0,0-1-1,0 1 1,0 0 0,0-1-1,0 1 1,0-1-1,0 1 1,-1 0 0,1-1-1,0 1 136,0 2-1628,0 9-4233</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29.402"/>
    </inkml:context>
    <inkml:brush xml:id="br0">
      <inkml:brushProperty name="width" value="0.05" units="cm"/>
      <inkml:brushProperty name="height" value="0.05" units="cm"/>
    </inkml:brush>
  </inkml:definitions>
  <inkml:trace contextRef="#ctx0" brushRef="#br0">627 917 3449,'0'0'1488,"0"0"-20,0 0-138,0 0-283,0 0-200,0 0-162,5 18 1733,97 188-1139,-74-159-1191,3-1-1,2-2 1,29 30-88,-62-74 2,1 1 1,-1-1 0,1 1-1,-1 0 1,1-1 0,-1 1-1,1-1 1,-1 1 0,1-1-1,0 1 1,-1-1 0,1 0-1,0 1 1,-1-1 0,1 0-1,0 1 1,0-1 0,-1 0 0,1 0-1,0 0 1,0 0 0,-1 0-1,1 0 1,0 0 0,0 0-1,0 0 1,-1 0 0,1 0-1,0 0 1,0-1 0,-1 1-1,1 0 1,0 0 0,-1-1-1,1 1 1,0-1 0,-1 1-1,1 0 1,0-1 0,-1 1-1,1-1 1,-1 0 0,1 1-1,-1-1 1,1 1 0,-1-1-1,1 0 1,-1 1-3,18-38 148,-18 38-143,11-32 66,-2 0 0,-2 0 0,-1-1 0,-1 0 0,-1-22-71,-1-54-441,-5-9 441,0 0-489,2 101 339,-1 13 161,1 0 0,-1 0 0,1 0-1,0 1 1,1-1 0,-1 0 0,0 0 0,1 0 0,0 0 0,0 0-1,0 0 1,1 1 0,-1-1 0,1 0 0,0 1 0,0-1-1,0 1 1,0 0 0,0 0 0,3-2-11,-3 3 128,-1 0 1,1 0-1,0 0 0,-1 0 0,0 0 1,1-1-1,-1 1 0,0 0 0,0-1 1,0 1-1,-1-1 0,1 1 0,-1-1 1,1 1-1,-1-1 0,0 1 1,0-1-1,0 1 0,0-1 0,0-1-128,0 0 45,-1 0-1,2 0 0,-1 0 0,0 0 0,1 0 1,0 0-1,0 0 0,0 0 0,1 1-44,1-9-6,0 0-1,-1 0 0,0 0 1,-1 0-1,0 0 0,-1-1 1,-1-9 6,1 3-24,0 18 116,0 1-14,0 0-50,0 0 8,0 0-4,0 0 34,0 0-1,0 0 12,0 0-9,337-8 217,-4-1-40,-7 9-2171,-274-3-2839,-51 3 357</inkml:trace>
  <inkml:trace contextRef="#ctx0" brushRef="#br0" timeOffset="617.208">1544 724 6977,'0'0'1800,"0"0"-297,0 0-266,0 0-321,0 0-260,0 0-210,0 0-199,2-1-101,14-8-66,-1 1 0,1 1 0,0 0-1,1 1 1,-1 1 0,1 1 0,0 0 0,0 1-1,1 1 1,-1 1 0,13 0-80,-27 1-27,-1 0-1,1 0 1,-1 0 0,0 1 0,1-1 0,-1 1 0,0 0-1,1-1 1,-1 1 0,0 0 0,0 0 0,0 1 0,0-1-1,0 0 1,0 1 0,0-1 0,0 1 0,0-1 0,1 3 27,-1 0-22,1-1 0,-1 1 1,0 0-1,0 1 0,0-1 1,0 0-1,-1 0 0,1 1 1,-1-1-1,0 3 22,1 6-14,-1-1 1,0 1-1,-1 0 1,-1 0-1,0 0 0,-1-1 1,-1 8 13,-1-8-18,0 1 1,-1-1 0,0 0-1,-1 0 1,-1 0 0,0-1 0,0 0-1,-6 6 18,-8 9-26,-1-1 0,-20 17 26,-89 71 447,129-112-409,16-1-158,215 13 1130,-77-13-1807,-87 0-5400,-64 0-259</inkml:trace>
  <inkml:trace contextRef="#ctx0" brushRef="#br0" timeOffset="1221.085">2224 197 5641,'0'0'1423,"0"0"-144,0 0-252,0 0-299,0 0-204,0 0-104,0 0 19,0 0 44,11 11 1048,24 16-1387,-2 2 0,-1 1 1,-1 2-1,-1 0 0,-3 3 0,10 15-144,-27-35-6,-2 0-1,0 0 1,0 1-1,-2 0 1,0 1-1,-1-1 0,-1 1 1,2 9 6,-2 4-112,-1 1-1,-1 0 1,-2 0 0,-2 12 112,0-27-90,0 1 0,-2-1 1,0 0-1,0 1 0,-2-2 0,0 1 0,-1-1 0,0 0 1,-1 0-1,-6 7 90,-8 10-485,-1-1 0,-2-1 0,-28 27 485,41-44-571,-2-1 0,0 0 0,-11 7 571,20-15-618,-1-1 1,1 0-1,-1 0 1,0-1-1,0 1 1,0-1 0,-4 0 617,-11 0-5471</inkml:trace>
  <inkml:trace contextRef="#ctx0" brushRef="#br0" timeOffset="1998.551">499 269 3913,'0'0'2684,"0"0"-1078,0 0-367,0 0-315,0 0-157,0 0-63,0 0-97,0 0-67,0 0-108,0 0-130,0 0-40,-1 2 8,-1 6-217,-1-1 1,-1 0 0,1 1 0,-1-1-1,0-1 1,-1 1 0,-1 1-54,-15 24 98,-14 32-8,-25 66-90,49-100-3,1-1-1,1 1 1,1 1-1,2-1 0,-1 30 4,3-14 81,2 0-1,2 1 0,3 5-80,-1-35 4,0 0-1,2-1 1,0 1-1,0-1 0,2 1 1,0-2-1,1 1 0,0-1 1,1 0-1,2 2-3,3 2-121,1-1 1,1 0-1,0-2 0,1 1 1,1-2-1,17 12 121,1-2-1651,1-2 1,1-1-1,7 1 1651,26 9-8139</inkml:trace>
  <inkml:trace contextRef="#ctx0" brushRef="#br0" timeOffset="3127.822">3028 285 3993,'0'0'1702,"0"0"-933,0 0-352,0 0-124,0 0-7,0 0 149,-16 32 89,-49 97 6,53-106-348,2 0 1,0 1 0,2 0-1,0 1 1,2-1-1,1 1 1,0 1 0,2-1-1,1 1 1,2-1 0,0 1-1,2 6-182,-1 27-26,0-32 3,1 0 1,1 0-1,2-1 0,0 1 0,2-1 0,1 0 0,1-1 0,2 0 0,0 0 0,1-1 0,2-1 0,0 0 1,1-1-1,2 0 0,0-2 0,1 0 0,9 8 23,-20-22-336,1-1-1,-1 1 1,1-1-1,7 3 337,18 6-3920,-17-12-1227</inkml:trace>
  <inkml:trace contextRef="#ctx0" brushRef="#br0" timeOffset="3597.727">3466 449 6081,'0'0'3417,"0"0"-1999,0 0-594,0 0-171,0 0-97,0 0-231,0 26-144,10 199-46,-8-27-560,-3-108-1598,1-86 1743,-4 23-3499,0-20-359</inkml:trace>
  <inkml:trace contextRef="#ctx0" brushRef="#br0" timeOffset="4236.87">4145 421 4705,'0'0'2202,"0"0"-1002,0 0-217,0 0-139,0 0-172,0 0-146,-1-10-64,-7-31-69,7 40-377,0 0 0,0 0 0,0 0 1,0 0-1,-1 0 0,1 1 1,0-1-1,0 0 0,0 0 0,-1 1 1,1-1-1,0 1 0,-1-1 1,1 1-1,-1 0 0,1-1 0,0 1 1,-1 0-1,1 0 0,-1 0 1,1 0-1,-1 0 0,1 0 0,0 1 1,-1-1-1,1 0 0,-1 1 1,1-1-17,-5 1 66,-2 0-39,0 0 0,0 1 0,1 1 0,-1-1 0,1 1-1,-1 0 1,1 1 0,0-1 0,0 1 0,1 1 0,-6 4-27,-14 11 62,2 2 0,-5 7-62,21-21 18,-9 8 60,1 2 1,1-1 0,1 2 0,1 0-1,0 1 1,1 0 0,0 5-79,10-19-21,0-1 0,0 1 0,1 0 0,0 0 0,0 0 0,0 0 0,1 0 0,0 0 0,0 2 21,0-8-10,0 1-2,0 0 0,0-1-1,0 1 1,0-1 0,1 1 0,-1-1 0,0 1 0,0 0-1,0-1 1,1 1 0,-1-1 0,0 1 0,1-1 0,-1 1-1,0-1 1,1 1 0,-1-1 0,1 0 0,-1 1 0,0-1-1,1 1 1,-1-1 0,1 0 0,-1 0 0,1 1 0,0-1-1,-1 0 1,1 0 0,-1 1 0,1-1 0,-1 0 0,1 0 12,21 1-144,-17-1 110,9 0-9,4 0-25,0 0-1,-1-1 0,9-2 69,-20 1-34,0 1-1,1-1 1,-1 0-1,0-1 1,0 1-1,0-1 1,0 0-1,0-1 1,-1 0-1,0 1 1,1-2 34,10-11-123,-1-1 0,0 0 0,-2 0 0,0-1 1,-1-1-1,0 0 0,2-9 123,-14 28 2,0-1 324,-1 5-261,1 0 0,-1 0-1,1 0 1,-1 0 0,1 0 0,0 0 0,0 0 0,1 0 0,0 4-65,0 11 295,0 89-206,-5 0 0,-5 0 1,-12 44-90,19-136-1455,0 0 1,2-1 0,0 11 1454,0-14-2561,0-1-1906</inkml:trace>
  <inkml:trace contextRef="#ctx0" brushRef="#br0" timeOffset="4805.142">4549 343 2865,'0'0'2283,"0"0"-1108,0 0-408,0 0-107,-16 29-87,-51 96-51,41-78 441,3 2 1,-9 27-964,26-57 232,1 1 0,0-1-1,2 2 1,0-1 0,1 0 0,1 20-232,1-31 7,0-1 1,1 1 0,0 0 0,0-1 0,1 1-1,0 0 1,0-1 0,1 0 0,2 4-8,-2-6-6,1 0 0,-1 0 0,1-1 0,1 0 1,-1 0-1,1 0 0,-1 0 0,2-1 0,-1 1 0,0-1 0,1-1 1,3 3 5,2 0-28,1-1 0,0 1 0,0-2 0,0 0 0,0-1 0,1 0 0,0 0 0,-1-1 0,1-1 0,0 0 0,0-1 0,1-1 28,-11 1 14,1 0 0,-1-1 0,0 1 0,1-1 0,-1 0 0,0 0 1,1 0-1,-1 0 0,0 0 0,0-1 0,0 0 0,0 1 1,0-1-1,0 0 0,-1 0 0,1-1 0,-1 1 0,1-1 1,-1 1-1,0-1 0,0 0 0,0 0 0,0 1 0,-1-1 0,1-1 1,-1 1-1,0 0 0,0 0 0,0 0 0,1-3-14,1-7 91,0-1 0,-1 0 0,-1 0-1,0 0 1,-1 0 0,0 0 0,-1-1-91,1 12-4,-1 1 0,1 0 0,0 0 1,-1-1-1,0 1 0,1 0 0,-1 0 0,0 0 0,0 0 1,0 0-1,0 0 0,-1 0 0,1 1 0,-1-1 1,1 0-1,-1 0 0,1 1 0,-1-1 0,0 1 1,0 0-1,1 0 0,-1-1 0,0 1 0,0 0 1,0 0-1,-1 1 0,1-1 0,0 0 0,0 1 1,0-1-1,0 1 0,-1 0 0,1 0 0,0 0 0,-2 0 4,-1 0-22,0 0-1,0 1 0,0-1 0,1 1 0,-1 0 0,0 0 0,1 1 0,-1-1 0,0 1 0,1 0 0,0 0 0,0 1 0,0-1 1,0 1-1,0 0 0,-3 3 23,-10 13-6,1 0 1,1 1-1,-6 11 6,16-23-93,0 0 0,0 0-1,1 1 1,1-1-1,-1 1 1,2 0-1,-1 0 1,1 0-1,0 0 1,0 9 93,2-18-114,1 1 0,-1-1 0,1 0 0,-1 0 0,1 0 0,-1 1 0,1-1 0,-1 0 0,1 0 0,-1 0 0,1 0 0,-1 0 0,1 0 0,-1 0 0,1 0 0,-1 0 0,1 0 0,-1 0 0,1 0 0,-1 0 0,1 0 0,-1 0 0,1-1 0,-1 1 0,1 0 0,-1 0 114,1 0-142,23-9-2739</inkml:trace>
  <inkml:trace contextRef="#ctx0" brushRef="#br0" timeOffset="5174.837">4832 1019 6545,'0'0'2849,"0"0"-1105,0 0-879,0 0-449,0 0-272,9-26-115,26-79-25,-26 77 5,-9 137-286,0-106-729,0-3-1234,0 0-1905</inkml:trace>
  <inkml:trace contextRef="#ctx0" brushRef="#br0" timeOffset="5554.612">5089 469 6041,'0'0'4931,"0"0"-3178,0 0-862,0 0-131,0 0-201,35-17-87,113-52-20,-138 64-390,0 0 0,1 1 0,0 0 0,0 1 0,0 0 0,0 0-1,9 0-61,-5 2 27,-13 0-21,10 0-22,-1 0-1,0 0 0,1 1 1,3 1 16,-13-1-18,0 0 1,1 0 0,-1 0 0,0 1 0,1 0 0,-1-1 0,0 1 0,0 0-1,0 0 1,0 0 0,0 0 0,0 0 0,0 1 0,0-1 0,0 0 0,0 1-1,-1 0 1,1-1 0,-1 1 0,1 0 0,-1 0 0,1 0 0,-1 1 17,3 9-31,-1 1-1,0 0 1,-1 0 0,0 0 0,-1 0 0,0 0 0,-1 0-1,-1 0 1,-2 11 31,2-10-42,0 0-8,-2 1 1,0 0-1,-1-1 1,0 0-1,-1 0 1,0 0-1,-1-1 0,-1 1 1,-1-2-1,1 1 1,-4 2 49,-5 8-60,-2-2 0,0 0 0,-1-1 1,-1-1-1,-14 10 60,33-28-2,0 0-1,0-1 1,-1 1 0,1 0 0,0 0-1,0 0 1,0 0 0,0 0 0,1 0-1,-1 0 1,0 0 0,0 0 0,1 0-1,-1 0 1,0 1 0,1-1 0,-1 1 2,2-1 0,0 0 1,0 0 0,0-1-1,0 1 1,0 0 0,0-1-1,0 1 1,0-1-1,0 1 1,0-1 0,0 1-1,0-1 1,0 0 0,1 0-1,-1 0 1,0 1 0,0-1-1,0 0 1,1 0-1,-1-1 0,78 8-59,1-4-1,18-4 60,-18 0-6715,-78 1 1141</inkml:trace>
  <inkml:trace contextRef="#ctx0" brushRef="#br0" timeOffset="5976.102">5715 146 1328,'0'0'5537,"0"0"-2944,0 0-705,0 0-387,0 0-402,39 7-281,125 24-251,-153-28-498,1 0 0,-1 0 0,1 1 0,-1 1 0,4 1-69,-11-3 29,1 1 0,0-1 1,-1 0-1,0 1 0,0 0 0,3 4-29,2 1 20,-2-1-5,-1 1-1,1-1 1,-1 2-1,-1-1 1,0 0-1,0 1 1,-1 0 0,0 0-1,-1 1 1,0-1-1,0 1 1,-1-1-1,0 5-14,1 14-3,-2 1 0,-1-1 0,-1 0-1,-2 13 4,0-20-70,-1 0 0,-2 0-1,0-1 1,-1 1 0,0-1-1,-9 14 71,-20 34-1388,-15 19 1388,5-8-1396,9-20-3342,28-48-36</inkml:trace>
  <inkml:trace contextRef="#ctx0" brushRef="#br0" timeOffset="6523.7">6519 75 3977,'0'0'4487,"0"0"-2978,0 0-766,0 0-182,0 0-304,-24 33-179,-82 111-44,78-105 158,1 1-1,2 1 1,1 1-1,-4 16-191,18-36 144,1-1 1,1 2-1,2-1 1,0 1-1,1 0 1,1 0-1,1 0 1,1 1-1,2-1 1,0 0-1,1 1 1,3 11-145,-3-29-27,1-1 1,0 1 0,0 0 0,0-1 0,0 1-1,1-1 1,0 0 0,0 0 0,1 0 0,0 0-1,-1-1 1,1 1 0,1-1 0,-1 0 0,1 0-1,-1 0 1,1-1 0,0 0 0,1 0 0,-1 0-1,0-1 1,1 1 0,-1-1 0,6 1 26,5 1-510,0 0 1,0-2 0,1 1-1,0-2 1,-1 0 0,1-1-1,0-1 1,5-1 509,22-7-3537</inkml:trace>
  <inkml:trace contextRef="#ctx0" brushRef="#br0" timeOffset="6993.464">6870 499 7642,'0'0'2520,"0"0"-967,0 0-493,0 0-481,0 0-281,0 0-102,11 0-17,166-3 293,-175 3-493,0 1 0,1-1 1,-1 1-1,1-1 0,-1 1 0,0 0 0,1 0 0,-1 0 0,0 0 1,0 0-1,0 1 0,0-1 0,0 1 0,0-1 0,0 1 0,0 0 1,-1-1-1,1 1 0,0 0 0,-1 0 0,0 0 0,1 0 0,-1 1 1,0-1-1,0 0 0,-1 1 0,1-1 0,0 0 0,-1 1 0,1-1 1,-1 1-1,0-1 0,0 3 21,1 0-32,0 0 1,-1 0-1,0 1 1,0-1-1,-1 0 1,0 0-1,0 1 1,0-1-1,0 0 1,-1 0-1,1 0 1,-1 0-1,-1-1 1,1 1-1,-1-1 1,-1 4 31,-12 8-49,-1-1 0,-1 0 0,0-2 0,0 0 0,-1-1 0,-16 8 49,10-6-44,0 1-1,1 2 0,-14 12 45,37-28 11,0-1 0,0 1 0,0 0 0,1 0 0,-1-1 0,0 1 0,0 0 0,0 0 0,1 0 0,-1 0 0,0 0 0,1 0 1,-1 0-1,1 0 0,0 0 0,-1 1 0,1-1 0,0 0 0,-1 0 0,1 0 0,0 0 0,0 1-11,0-1 6,1 0 0,-1 0 1,1 0-1,-1-1 0,1 1 0,0 0 0,-1 0 1,1-1-1,0 1 0,-1-1 0,1 1 0,0 0 0,0-1 1,0 0-1,-1 1 0,1-1 0,0 1 0,0-1 1,0 0-1,0 0 0,1 1-6,9 1 53,1-1 0,-1 1-1,1-2 1,4 0-53,-6 0 89,12 1-67,28 1 191,1-2 0,29-5-213,-64 3-285,-1 0 0,0-1 0,0-1 0,-1 0 0,1-1-1,-1-1 1,0 0 0,0-1 0,-1 0 0,10-8 285,21-19-4984,-38 23 323</inkml:trace>
  <inkml:trace contextRef="#ctx0" brushRef="#br0" timeOffset="7341.986">7482 0 8978,'0'0'1374,"0"0"-176,0 0-195,0 0-132,0 0-121,0 0-19,37 6-37,123 20-162,-149-24-492,0 0 0,0 0 0,-1 1 0,1 0 0,-1 1 0,1 0 0,-1 1 0,-1 0-1,1 1 1,-1 0 0,0 0 0,1 2-40,-9-8 2,6 5 5,-1 1 1,0 0 0,0 0 0,0 1 0,-1 0-1,0 0 1,0 0 0,0 0 0,-1 1 0,0 0 0,-1-1-1,0 2 1,0-1 0,-1 0 0,1 2-8,1 15-4,0 1-1,-1 0 1,-2 0 0,-1 12 4,-1-20-63,0 0 0,0 1 1,-2-1-1,-1 0 0,0-1 0,-1 1 1,-6 15 62,-2-5-344,0-1 0,-2-1 0,-1 0 0,-14 16 344,-30 35-1985,-3-2 1,-6-1 1984,-19 12-3830</inkml:trace>
  <inkml:trace contextRef="#ctx0" brushRef="#br0" timeOffset="9586.628">1 1607 2665,'0'0'1812,"0"0"-260,0 0 21,0 0-322,0 0-275,0 0-87,4 0 2042,15-4-1721,-9 1-895,1 0-1,0 0 0,-1 1 1,1 1-1,0 0 0,0 0 1,0 1-1,0 0 0,0 1 1,1 1-315,26-1 518,378 9 516,-124-11-706,-8 0-255,-266 2-89,-1 2 1,1 0-1,-1 1 0,5 1 16,-3 1-14,0-2 1,1 0-1,5-1 14,152 4 93,72-10-93,-34-1 50,29 7 372,199-4 1114,-365-5-918,44-11-618,21-2 259,156 2 280,48 13-539,-76-7 185,164-31-185,-278 24 12,241-19 499,357-48-256,-176 0 521,-169 23-56,167 4-720,82 9 122,-552 41-106,90-2 1,-156 8-10,0-1 1,-1-1-1,1-3 1,-1-1-1,16-6-7,-51 11-506,-6 2-2390,-11-1-4070,4 1 6219,-21-5-6220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40.930"/>
    </inkml:context>
    <inkml:brush xml:id="br0">
      <inkml:brushProperty name="width" value="0.05" units="cm"/>
      <inkml:brushProperty name="height" value="0.05" units="cm"/>
    </inkml:brush>
  </inkml:definitions>
  <inkml:trace contextRef="#ctx0" brushRef="#br0">1 116 1400,'0'0'1499,"0"0"-345,0 0-390,0 0-285,0 0-138,0 0 73,0 0 220,0 0 105,0 0 31,0 0-42,0 0-71,1 0 4795,10 2-5577,-3-6 161,0 1 0,0-1 0,-1-1 0,1 1 0,-1-1 0,6-6-36,26-16 93,-24 19-109,0 0 0,0 1 1,0 1-1,1 0 0,0 1 0,0 1 0,1 0 0,-1 1 0,1 1 0,-1 1 1,2 0 15,-15 1-6,0 1 0,0-1 0,0 1 1,0 0-1,-1 0 0,1 0 1,0 0-1,0 0 0,0 1 0,-1-1 1,1 1-1,-1 0 0,1-1 0,-1 1 1,0 1-1,0-1 0,0 0 1,0 0-1,0 1 0,0-1 0,0 1 1,-1-1-1,1 1 0,0 2 6,5 12 40,0 0 0,-1 0 0,0 0 0,-2 1-40,8 21 118,-11-36-117,0 0 0,0 0 0,1 0 0,-1 0 0,1 0 1,-1 0-1,1-1 0,0 1 0,0-1 0,0 1 0,0-1 1,1 0-1,-1 0 0,0 0 0,1 0 0,0 0 0,-1-1 0,1 1 1,1 0-2,4 0 1,0 0 0,-1-1 0,1 0 1,0 0-1,0 0 0,0-1 0,3-1-1,15-1 10,0-1 1,0-1-1,0-2 0,0-1 0,-1 0 0,0-2 1,5-3-11,59-19-377,-81 28 282,-4 2-4,0-1 0,0 1 0,1 0 0,-1 0 1,0 0-1,1 0 0,-1 1 0,1 0 0,-1 0 0,0 0 0,4 1 99,-7 1-175,0-1 1,-1 1-1,0 0 1,1 0-1,-1-1 1,0 1-1,0 0 1,0 0-1,0 0 0,0-1 1,0 1-1,-1 1 175,1 0-568,0 20-3771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42.994"/>
    </inkml:context>
    <inkml:brush xml:id="br0">
      <inkml:brushProperty name="width" value="0.05" units="cm"/>
      <inkml:brushProperty name="height" value="0.05" units="cm"/>
    </inkml:brush>
  </inkml:definitions>
  <inkml:trace contextRef="#ctx0" brushRef="#br0">0 907 5329,'0'0'1568,"0"0"-143,0 0-354,0 0-171,0 0-91,0 0 9,0-11-74,0-34-65,0 34-23,0 11 16,0 0-14,0 0-169,5 1-217,1 3-279,0 1 0,0 0 0,-1 0 0,1 0 0,-1 1 0,-1-1 0,1 1 0,-1 1 0,2 3 7,12 15 58,13 15 16,-21-24-32,1-1 0,1-1 0,0 0-1,1 0 1,0-1 0,1-1 0,9 6-42,-23-18-1,1 0 1,-1 0 0,1 0 0,-1 0 0,0 0-1,1 1 1,-1-1 0,1 0 0,-1 0 0,1 0 0,-1 0-1,1 0 1,-1 0 0,1-1 0,-1 1 0,1 0 0,-1 0-1,1 0 1,-1 0 0,0 0 0,1-1 0,-1 1 0,1 0-1,-1 0 1,0-1 0,1 1 0,-1 0 0,1-1-1,-1 1 1,0 0 0,0-1 0,1 1 0,-1-1 0,0 1-1,0 0 1,1-1 0,-1 1 0,0-1 0,0 1 0,0-1-1,0 1 1,0-1 0,0 1 0,0-1 0,7-25-37,-7 23 24,10-66-595,-4-1-1,-2-12 609,3-54-1210,-3 86 327,2 1 0,3 0 0,1 0 1,3 1-1,5-12 883,-13 45-313,-3 13 964,8 10 526,-5-7-1047,0 0 0,0-1 0,-1 1 0,1-1 0,0 0 0,0 0 0,0 0 0,1-1-130,13 0 457,61 0 550,-11-1-318,0 4 1,61 9-690,-2 2 282,0-5 1,86-8-283,-106-1-138,-80 1-145,0-2 1,0-1 0,0-1-1,-1-1 1,16-6 282,-42 11 249,9-3-1620,-8 4-277,-5 3-481,-10 2-3097</inkml:trace>
  <inkml:trace contextRef="#ctx0" brushRef="#br0" timeOffset="661.111">951 588 2561,'0'0'3922,"0"0"-1779,0 0-516,0 0-487,0 0-510,0 0-314,-8 11 82,-44 39 436,37-37-744,0 0 0,1 1 0,1 1 0,0 0 0,1 1 1,1 0-1,-5 10-90,10-12 40,0 0 0,2 0 0,-1 0 0,1 0 0,1 1 0,1 0 0,0 0 0,1-1 0,0 1 0,2 0 0,-1 0 0,4 13-40,-3-24 1,0 0 0,1 1 0,0-1 0,0 0 1,0 0-1,0 0 0,1 0 0,-1-1 0,1 1 0,0-1 0,0 1 1,1-1-1,-1 0 0,1 0 0,-1-1 0,1 1 0,0-1 0,0 0 1,0 0-1,0 0 0,0 0 0,1-1 0,1 1-1,7 3 28,1-1 0,0 0 0,1-1 0,-1-1-1,0-1 1,14 1-28,-7-2 28,-2 1 2,-1-1-1,1-1 1,-1-1 0,0 0-1,1-1 1,1-2-30,-15 4 2,-1-1 1,0 1-1,0-1 0,0 0 1,0 0-1,0-1 1,0 1-1,0-1 0,-1 0 1,1 0-1,-1 0 1,0 0-1,0 0 1,0-1-1,0 1 0,-1-1 1,1 0-1,-1 0 1,0 0-1,0 0 0,-1 0 1,1-1-1,-1 1 1,0 0-1,0-1 0,0 1 1,0-5-3,-1 5-5,1-1-1,-1 1 1,0 0 0,0-1 0,0 1-1,-1 0 1,0-2 5,1 4-15,-1 1-1,1 0 1,-1-1-1,0 1 0,1 0 1,-1 0-1,0-1 1,0 1-1,0 0 1,0 0-1,0 0 1,0 0-1,0 0 1,0 0-1,0 1 1,-1-1-1,1 0 1,0 0-1,0 1 1,-1-1-1,1 1 1,-1-1-1,1 1 0,-1-1 16,-12-2-91,0-1-1,-1 2 0,1 0 1,-1 0-1,1 1 0,-1 1 1,1 1-1,-2 0 92,14-1-15,0 1 1,0-1-1,0 1 1,0-1-1,0 1 0,0 0 1,0 0-1,0 0 1,0 0-1,0 0 1,0 0-1,1 0 0,-1 1 1,0-1-1,1 1 1,-1-1-1,1 1 1,-1-1-1,1 1 0,0 0 1,0 0-1,0 0 1,0 0-1,0 0 15,-1 5 2,0 0 0,0-1 1,1 1-1,0 1 0,1-1 0,-1 4-2,2-6-473,-1-1-1,0 0 0,-1 1 1,1-1-1,-1 1 0,0-1 0,0 0 1,0 0-1,-1 1 0,1-1 1,-1 0-1,0 0 0,-1 2 474,-5-4-6748</inkml:trace>
  <inkml:trace contextRef="#ctx0" brushRef="#br0" timeOffset="1222.081">2378 493 3489,'0'0'2072,"0"0"-766,0 0-81,0 0-68,0 0-300,-1 32-410,-5 101-128,5-114-211,-1 1 0,-1-1 1,0 0-1,-2 0 0,0 0 1,-1 0-1,-3 6-108,1-5 149,7-17-170,0-1 1,0 0 0,0 1 0,0-1 0,0 0 0,0 0 0,-1 0-1,1 0 1,-1 0 0,0 0 0,0 0 0,1 0 0,-1-1 0,0 1-1,-1-1 1,1 1 20,-1-1-529,1 0 0,0 0-1,-1 0 1,1-1-1,0 1 1,-1-1 0,1 1-1,-1-1 1,1 0 0,-1 0 529,-4 0-4235</inkml:trace>
  <inkml:trace contextRef="#ctx0" brushRef="#br0" timeOffset="1547.51">2144 656 5537,'0'0'1144,"0"0"473,0 0-97,0 0-512,0 0-152,204 0-423,-163 0-225,1 0-136,-8 0-72,-4-3-352,8-4-673,-12-3-991,-3 3-2561</inkml:trace>
  <inkml:trace contextRef="#ctx0" brushRef="#br0" timeOffset="2224.43">3201 462 4505,'0'0'1491,"0"0"-599,0 0 48,0 0-134,0 0-241,14 31-86,46 98-24,-53-114-306,-1 1 0,-1 0 1,3 16-150,-7-28 21,0 0 1,0 0-1,0 0 1,0 0-1,1 0 1,0-1 0,-1 1-1,1 0 1,1-1-1,-1 1 1,0-1 0,2 2-22,-3-5-17,-1 1 1,1 0 0,-1-1-1,1 1 1,0 0 0,-1-1-1,1 1 1,0-1 0,0 1-1,-1-1 1,1 1 0,0-1-1,0 1 1,0-1 0,-1 0-1,1 0 1,0 1 0,0-1-1,0 0 1,0 0 0,0 0-1,0 0 1,0 0 0,-1 0-1,1 0 1,1 0 16,-1-1-3,1 0-1,-1 1 1,0-1-1,1 0 1,-1 0-1,0 0 1,0 0-1,0 0 1,0 0-1,0-1 1,0 1 0,0 0-1,0 0 1,0-2 3,4-6 54,0 0-1,-1 0 1,-1-1 0,2-5-54,-4 12-2,9-35 41,-1-1 0,-1 0 1,-3 0-1,0-17-39,0-160 175,-6 169-95,1 43-93,4-28 213,-3 31-153,-1-1 1,1 1-1,0 0 1,0 0-1,0 0 1,0 0-1,0 0 1,0 0-1,0 0 0,1 0 1,-1 0-1,0 0 1,0 0-1,1 1 1,-1-1-1,0 0 1,1 1-1,-1-1 0,1 1 1,0 0-48,136-44 1408,132-35 370,-219 67-1775,1 3 1,0 1-1,0 4 0,21 1-3,-68 3-150,0 0-1,0 0 1,0 1-1,0 0 1,0 0-1,0 0 1,0 1-1,-1 0 0,1 0 1,4 2 150,-7-3-298,0 1 1,0-1-1,0 1 1,0-1-1,0 1 1,-1 0-1,1 0 1,0 0-1,-1 0 1,1 0-1,-1 0 1,0 0-1,0 0 1,1 2 297,-1 0-3712</inkml:trace>
  <inkml:trace contextRef="#ctx0" brushRef="#br0" timeOffset="2749.901">3816 378 6545,'0'0'1339,"0"0"-78,0 0-169,0 0-240,0 0-76,0 0-108,30-7-168,96-18-62,-117 23-350,1 0-1,0 1 1,-1 0 0,1 0 0,0 1-1,2 0-87,6 1 45,-17-1-57,0 0 0,-1 1 0,1-1 0,0 0 0,-1 0 0,1 1 0,0-1 0,-1 0 0,1 1 0,0-1 0,-1 1 0,1-1 0,-1 0 0,1 1 0,-1-1 0,1 1 1,-1 0-1,1-1 0,-1 1 0,0-1 0,1 1 0,-1 0 0,0-1 0,1 1 0,-1 0 0,0-1 0,0 1 0,0 0 0,0 0 0,1-1 0,-1 1 0,0 0 0,0-1 0,0 1 0,-1 0 1,1 0 11,-3 31-229,3-31 220,-2 7 13,0-1 0,-1 1 0,0-1 0,0 0 0,0 1 1,-1-1-1,0-1 0,-1 1 0,1-1 0,-1 1-4,-59 61 127,36-40-121,-25 24 41,28-29-36,1 2-1,-1 3-10,24-27-2,-1 0 0,1 1-1,0-1 1,1 0 0,-1 1-1,0-1 1,0 0-1,0 1 1,1-1 0,-1 1-1,1-1 1,-1 1 0,1-1-1,0 1 1,0-1 0,-1 1-1,1 1 3,1-3-2,-1 1-1,0 0 0,0 0 0,1-1 0,-1 1 1,1 0-1,-1 0 0,1-1 0,-1 1 1,1-1-1,-1 1 0,1 0 0,-1-1 0,1 1 1,0-1-1,-1 1 0,1-1 0,0 1 1,0-1-1,-1 0 0,1 1 0,0-1 0,0 0 3,6 2 21,1 0 1,-1-1-1,1 0 0,0-1 0,-1 0 0,4 0-21,16 0 110,116-3 238,-118 1-490,0-1 0,0-1 0,-1-1 1,14-5 141,16-9-1491,-14 4-1962</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43:52.857"/>
    </inkml:context>
    <inkml:brush xml:id="br0">
      <inkml:brushProperty name="width" value="0.05" units="cm"/>
      <inkml:brushProperty name="height" value="0.05" units="cm"/>
    </inkml:brush>
  </inkml:definitions>
  <inkml:trace contextRef="#ctx0" brushRef="#br0">453 27 3545,'0'0'908,"0"0"-360,0 0-181,0 0-32,0 0 6,0-22 1147,0 18 4807,0 57-5786,-4 175 1018,0-179-1372,-2-1 0,-2 1-1,-11 32-154,-7 5 72,11-42 141,2 1 1,-5 39-214,8-38 153,-2 0 0,-2-1-1,-2 0 1,-1-2 0,-10 15-153,-9 25-4,15-27-4,3 1 0,2 1 0,-5 43 8,4 29-12,14-90 56,-2 0 0,-2-1 0,-1 0 0,-11 28-44,-31 48 164,50-113-225,0-2-83,0 0-92,0-5-178,1-1-1,-1 1 1,0-1 0,-1 1 0,1 0-1,-1-1 1,0 1 0,0 0-1,-1-1 1,0 1 0,0 0-1,-1-2 415,-8-17-5179</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47.433"/>
    </inkml:context>
    <inkml:brush xml:id="br0">
      <inkml:brushProperty name="width" value="0.05" units="cm"/>
      <inkml:brushProperty name="height" value="0.05" units="cm"/>
      <inkml:brushProperty name="color" value="#E71224"/>
    </inkml:brush>
  </inkml:definitions>
  <inkml:trace contextRef="#ctx0" brushRef="#br0">1030 1 16,'0'0'128,"0"0"-128,0 0-144</inkml:trace>
  <inkml:trace contextRef="#ctx0" brushRef="#br0" timeOffset="400.477">1030 1 640</inkml:trace>
  <inkml:trace contextRef="#ctx0" brushRef="#br0" timeOffset="1929.033">1030 1 640,'-85'56'768,"68"-45"211,17-11 113,0 0-29,2-2 8481,-3 5-6213,0 3-4605,1 12 1521,1 30 182,-2 1 0,-3-1-1,-1 0 1,-4 7-429,2-23 267,-1 0 0,-2 0-1,-1-1 1,-1 0 0,-2-1 0,-1 0-1,-3 3-266,-11 17 13,21-34 17,-1-1 0,-1 1 0,0-1 0,-1-1-1,0 0 1,-6 5-30,-5 10 187,20-26-131,-1 1 1,1 0-1,-1-1 1,0 0-1,1 1 1,-1-1 0,-1 0-1,-2 2-56,-88 69 797,11-8-852,74-60 75,-2 1 1,1-1 0,-1-1-1,1 0 1,-2 0 0,-8 2-21,0 7-123,-6 5-2,-30-6-125,41-8 83,14-5 135,0 0 0,-1 0 1,1 1-1,-1-1 1,1 1-1,0-1 1,-1 1-1,1-1 1,0 1-1,-1 0 0,1 0 1,0 0-1,0-1 1,0 1-1,0 0 1,0 0-1,-1 1 32,1 0 44,-1-1 0,1 0 0,-1 0-1,0 0 1,1 0 0,-1 0 0,0 0 0,1 0 0,-1-1 0,0 1-1,0-1 1,-1 1-44,-6 2-1171,10 1-5798,4 2 2006</inkml:trace>
  <inkml:trace contextRef="#ctx0" brushRef="#br0" timeOffset="3911.621">49 204 624,'0'0'519,"0"0"-215,0 0-85,0 0 211,0 0 436,0 0 138,0 0-96,0 0-62,-1 34 3121,-3-26-3557,-1 0-1,1 0 0,1 1 0,0 0 0,0-1 1,-1 7-410,-3 21 289,1 1 0,2 0 0,1 0 0,2 0 0,3 24-289,-2 0 568,1-56-549,0-1-1,-1 0 0,1 1 1,1-1-1,-1 0 0,1 0 1,-1 0-1,1 0 0,0 0 1,1 0-1,-1 0 0,1 0 1,-1-1-1,1 0 0,0 1 1,1-1-1,-1 0 0,0 0 1,1 0-19,1 0-3,0 1-1,0-1 1,0 1 0,1-1 0,-1-1 0,1 1-1,-1-1 1,1 0 0,0 0 0,0-1 0,0 0-1,0 0 1,5 0 3,-9 0 3,0-1 0,0 0 0,-1 0 0,1 0 0,0-1 1,0 1-1,0 0 0,0-1 0,0 1 0,0-1 0,0 1 0,0-1 0,-1 0 0,1 0 0,0 0 0,0 0 0,-1 0 0,1-1-3,0 0 29,-1-1-1,1 0 1,-1 0-1,1 0 0,-1 0 1,0 0-1,-1 0 0,1 0 1,0 0-1,-1-1-28,2-3 27,0-7 172,-1 1 1,0-1-1,-1 0 1,-1-7-200,1-6 34,-2 24-39,-1 0 0,1 0-1,-1 0 1,1 1 0,-1-1 0,0 0 0,0 1 0,0 0 0,0 0 0,-1 0 0,1 0 0,-1 0 0,1 1 0,-1-1-1,1 1 1,-1 0 5,0 1-18,1 0 0,-1-1 0,1 2 0,-1-1 0,1 0-1,0 1 1,-1 0 0,1-1 0,0 1 0,-1 1 0,1-1-1,0 0 1,-2 2 18,3-1-23,0 1 0,0-1 0,1 0 0,0 1 0,-1-1 0,1 1 0,0-1 0,0 1 0,0 0 0,1-1 0,-1 3 23,-5 14-447,4-12 278,2-6-3776,3-12 450</inkml:trace>
  <inkml:trace contextRef="#ctx0" brushRef="#br0" timeOffset="5385.02">290 354 3345,'0'0'1768,"0"0"-370,0 0-185,0 0-151,0 0-282,0 0-337,0 0-370,0-1 0,0 1 1,0 0-1,0 0 0,-1 0 0,1-1 0,0 1 1,0 0-1,0 0 0,0 0 0,-1 0 1,1 0-1,0-1 0,0 1 0,0 0 1,-1 0-1,1 0 0,0 0 0,0 0 1,-1 0-1,1 0 0,0 0 0,0 0 0,-1 0 1,1 0-1,0 0 0,0 0 0,-1 0 1,1 0-1,0 0 0,0 0 0,0 0 1,-1 0-1,1 0 0,0 1-73,-4 245 576,5-243-555,-1 0 0,1 0 0,0 0-1,1-1 1,-1 1 0,0 0 0,1-1 0,-1 1 0,1-1-1,0 0 1,0 1 0,0-1 0,0 0 0,0 0-1,0 0 1,2 1-21,40 25 11,-43-27 10,0-1-1,0 0 0,0 1 0,1-1 1,-1 0-1,0 0 0,0 1 1,1-1-1,-1 0 0,0 0 1,1-1-1,-1 1 0,0 0 0,0 0 1,0-1-1,1 1 0,-1 0 1,0-1-1,0 1 0,0-1 1,0 0-1,1 0-20,22-21 62,-12 10 29,-9 9-54,-1 0-1,1-1 1,-1 0 0,0 1-1,0-1 1,0 0-1,0 0 1,-1 0-1,0 0 1,0-1 0,0 1-1,0 0 1,0 0-1,-1-1 1,0-1-37,0-78 803,-1 47-644,1 32-159,0-4-4,0-1 0,-1 1 1,0-1-1,0 1 0,-3-6 4,4 13-1,0 0 1,-1 1-1,0-1 0,1 0 1,-1 0-1,0 1 1,0-1-1,0 0 0,0 1 1,0-1-1,0 1 0,-1-1 1,1 1-1,0 0 1,-1-1-1,1 1 0,-1 0 1,1 0-1,-1 0 0,0 0 1,0 0-1,1 1 1,-1-1-1,0 0 0,0 1 1,0 0-1,1-1 1,-1 1-1,0 0 0,0 0 1,0 0 0,-69-7-839,69 7 813,1 0 0,0 1 1,-1-1-1,1 1 0,0-1 1,-1 1-1,1 0 0,0 0 1,0-1-1,0 1 0,0 0 1,0 0-1,0 0 0,0 0 1,0 0-1,0 0 0,0 0 1,0 1-1,0-1 0,1 0 1,-1 0-1,1 1 0,-1-1 1,1 0-1,-1 1 0,1-1 1,0 1 25,-8 33-888,8-32-621,0-7-922,0-10-333</inkml:trace>
  <inkml:trace contextRef="#ctx0" brushRef="#br0" timeOffset="6704.113">532 177 3369,'0'0'1692,"0"0"-26,0 0-114,0 0-322,0 0-275,0 0-174,0 0-145,0 0-189,0 0-187,0 0-99,0 0-54,-7 22 691,4-3-622,2 1 1,0 0-1,1 13-176,1 3 381,-1-36-379,0 1 0,0-1-1,1 1 1,-1-1 0,1 1-1,-1-1 1,0 1 0,1-1-1,-1 1 1,1-1-1,-1 0 1,1 1 0,0-1-1,-1 0 1,1 1 0,-1-1-1,1 0 1,-1 0-1,1 1 1,0-1 0,-1 0-1,1 0 1,0 0 0,-1 0-1,1 0-1,25 4 70,-13-2-62,-12-1-7,1-1 1,0 1-1,0 0 0,-1-1 0,1 1 1,0-1-1,0 0 0,0 1 1,0-1-1,0 0 0,0 0 0,-1 0 1,1-1-1,0 1 0,0 0 0,0-1 1,0 1-1,-1-1 0,1 0 0,0 1 1,0-1-1,-1 0 0,1 0-1,1-2 26,-1 0 0,0-1 0,0 1 0,-1 0 0,1-1-1,-1 1 1,0-1 0,0 1 0,0-1 0,0-2-26,0 3 28,1 0-6,-1 0-1,-1-1 0,1 1 0,0 0 1,-1 0-1,1-1 0,-1 1 1,0 0-1,0-1 0,-1 1 0,1 0 1,-1-1-1,1 1 0,-1 0 1,0 0-1,0-1 0,-1 1 1,1 0-1,0 0 0,-1 0 0,0 1 1,0-1-1,0 0 0,0 1 1,0-1-1,-1 1 0,1 0 0,-1-1 1,1 1-1,-1 0 0,-3-1-21,2 0-20,0 1-1,0 0 0,0 0 1,-1 0-1,1 1 1,0 0-1,-1-1 0,0 2 1,1-1-1,-1 0 1,0 1-1,1 0 0,-3 0 21,7 0-78,0 0-9,0 0-13,0 0-25,0 0-19,0 0-37,0 0-108,0 0-110,0 33-5187,0-22-576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46:57.049"/>
    </inkml:context>
    <inkml:brush xml:id="br0">
      <inkml:brushProperty name="width" value="0.05" units="cm"/>
      <inkml:brushProperty name="height" value="0.05" units="cm"/>
      <inkml:brushProperty name="color" value="#E71224"/>
    </inkml:brush>
  </inkml:definitions>
  <inkml:trace contextRef="#ctx0" brushRef="#br0">0 2 1016,'0'0'1367,"0"0"-392,0 0-171,0 0-298,0 0-230,0 0-10,1 0 19,-1 0-1,1 0 0,-1-1 0,1 1 0,-1 0 0,1 0 0,0 0 0,-1 0 0,1 0 0,-1 0 0,1 0 0,-1 0 0,1 0 0,0 0 0,-1 0 0,1 0 0,-1 0 1,1 0-1,-1 0 0,1 1 0,0-1 0,-1 0 0,1 0 0,-1 1 0,1-1-284,5 44 456,-1 0 1,-2 0-1,-2 1 1,-3 15-457,1 12 691,1-65-554,1 1 1,0 0 0,1-1 0,0 1 0,0-1 0,0 0 0,1 0 0,1 2-138,32 60 1343,-15-30-1010,-20-37-323,13 26 271,1 0 0,1-1 0,2 0-1,10 11-280,-9-15 90,0 1 0,-1 1 0,5 11-90,-17-27 38,0-1 0,1 0 0,0 0 0,1-1 0,0 0 0,0-1 0,5 4-38,14 12 40,11 5-1,-37-24-34,17 7 30,-7-2-1712,-22-5 86,-27-6-3062,35 3 3640,-31-4-8889</inkml:trace>
  <inkml:trace contextRef="#ctx0" brushRef="#br0" timeOffset="1665.812">362 196 544,'0'0'1471,"0"0"-360,0 0-144,0 0-174,0 0-16,0 0-49,2 1-774,4 5 6064,-10 198-4709,31-208-1137,11-12-144,-32 13-10,1 0 0,0 0 0,0 0 1,0 1-1,0 0 0,0 0 0,0 0 1,5 1-19,-12 1 41,0 0-14,0 0 31,0 0-7,0 0-35,0 0-8,0 0-3,0 0-29,0 0-86,0 0-89,0 0-177,0 0-232,0 0-307,0 0-591,0 3-622,0 10-618,0-2-1674</inkml:trace>
  <inkml:trace contextRef="#ctx0" brushRef="#br0" timeOffset="2375.812">495 193 1696,'0'0'2022,"0"0"-440,0 0-189,0 0-162,0 0-198,0 0-140,0 0-109,0 0-133,0 0-124,0 0-98,0 0-94,0 0-66,0 0-38,0 0-35,0 0-12,0 0 15,0 0-3,0 0 27,0 0 2,0 14 335,0 355 211,0-369-759,0 3 99,0-2-6070,0-1 2238</inkml:trace>
  <inkml:trace contextRef="#ctx0" brushRef="#br0" timeOffset="4039.927">800 233 2473,'0'0'1625,"0"0"-457,0 0-322,0 0-166,0 0 36,0 0 48,0 0-39,0 0-75,0 0-56,0 0-10,0 0 17,0 0-26,0 0-39,0 0-114,0 0-67,0 0 2,0 0-45,0 0-27,0 0 3,0 0 5,0 0-19,0 0-36,-22 0 444,-11-1-773,25 0-13,-1 0-1,1 0 1,-1 1 0,1 1 0,-1-1 0,1 1-1,-1 1 1,1 0 0,0 0 104,6-1-63,0 0-1,0 0 1,1 0-1,-1 1 1,1-1 0,-1 1-1,1-1 1,-1 1-1,1-1 1,0 1 0,0 0-1,0 0 1,0-1 0,0 1-1,0 0 1,1 0-1,-1 0 1,0 0 0,1 0-1,0 0 1,-1 0 0,1 2 63,1 54 204,0-31-264,3-3 83,-4-24-16,3 0-5,-2 0 5,-1 0 1,0 0 1,0 0 5,0 0-5,0 0 10,0 0 31,0 0-34,0 0-21,3 1-1,0 0 0,0-1 0,1 0 0,-1 0 1,0 0-1,0 0 0,1 0 0,2-1 6,3 0-2,3 1-1,21-1 5,-32 1 0,0 0 0,0 0 1,1 0-1,-1 0 0,0 0 0,0 0 0,0 1 0,1-1 0,-1 0 0,0 1 1,0-1-1,0 1 0,0-1 0,0 1 0,0 0 0,0-1 0,0 1 1,0 0-1,0 0-2,0 3 24,0 0 0,0 0 0,0 0 0,-1 0 1,0 0-1,0 0 0,0 0 0,0 0 0,-1 0 1,0 0-25,0 14 63,1-6-66,1-7-3,-1-1 0,0 0 0,-1 1 0,1-1 0,-1 0 0,1 0 0,-2 4 6,1-6-1,0 0 0,0-1-1,0 1 1,0-1 0,0 1-1,-1-1 1,1 0-1,0 1 1,-1-1 0,1 0-1,-1 0 1,1 0 0,-1 0-1,1 0 1,-1 0-1,0-1 1,1 1 0,-1 0-1,0-1 1,-1 1 1,-11 3-7,3 0 79,0-1 0,-1 0-1,1 0 1,0-2 0,-10 1-72,21-1-187,-1-1-1,1 0 1,-1 1-1,1-1 1,-1 1-1,1-1 0,-1 1 1,1-1-1,-1 1 1,1-1-1,-1 1 1,1 0-1,0-1 1,-1 1-1,1-1 1,0 1-1,0 0 1,-1-1-1,1 1 1,0 0-1,0-1 1,0 1-1,0 0 1,0 0-1,0-1 1,0 1-1,0 0 1,0-1-1,0 1 1,0 0-1,1-1 1,-1 1 187,0 3-301,0 6-3376</inkml:trace>
  <inkml:trace contextRef="#ctx0" brushRef="#br0" timeOffset="5325.801">891 115 16,'0'0'1692,"0"0"-282,0 0-263,0 0-156,0 0 33,0 0 42,0 0-6,0 0-84,0 0-166,0 0-93,0 0-89,0 0-141,0 0-144,0 0-83,0 30 90,0 61-116,1-90-236,-1 0 1,1-1-1,0 1 1,-1 0-1,1-1 1,0 1-1,0 0 1,-1-1-1,1 1 1,0-1-1,0 0 1,0 1-1,0-1 1,0 0-1,0 1 1,0-1-1,0 0 1,0 0-1,0 0 1,0 0-1,0 0 1,0 0-1,0 0 0,0 0 1,0 0 1,29-2 77,-28 1-73,1 0 0,-1 0 1,1-1-1,-1 1 1,0-1-1,1 0 1,-1 1-1,0-1 0,0 0 1,0 0-1,1-2-4,10-9-7,-12-16 306,-2 21-263,1-56 172,0 64-142,-10-7 74,-26 4-179,28 2 42,-1 0-1,1 1 1,-1 0-1,1 0 1,-1 0-1,-3 2-2,10-1-6,0-1 0,1 1 0,-1 0 0,0 0 0,1 0 0,-1 0 0,1 0 0,-1 0 0,1 0 0,0 0 0,-1 1-1,1-1 1,0 1 0,0-1 0,0 1 0,0-1 0,0 1 0,0 0 6,0 3-192,0 0 0,0 0 1,1 0-1,0 0 0,-1-1 0,2 1 1,-1 0-1,1 5 192,0 5-1275,-1-8-1033,0-3-2545</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8.630"/>
    </inkml:context>
    <inkml:brush xml:id="br0">
      <inkml:brushProperty name="width" value="0.05" units="cm"/>
      <inkml:brushProperty name="height" value="0.05" units="cm"/>
    </inkml:brush>
  </inkml:definitions>
  <inkml:trace contextRef="#ctx0" brushRef="#br0">1 302 120,'0'0'666,"0"0"-124,0 0-163,0 0-100,0 0-79,0 0-44,0 0-3,0 0 65,0 0 46,0 0 17,0 0 28,0 0-31,0 0-21,0 0 23,0 0 23,0 0-15,0 0-17,0 0-8,0 0-43,0 0 48,0 0 64,0 0 65,0 0 9,0 0-68,0 0-34,0 0-4,0 0-34,0 0 2,0 0 52,0 0 15,0 0-73,0 0-114,0 0-76,0 0-45,0 0 28,0 0 42,0 0 43,0 0 19,0-35 726,0 29-832,0-6 7,0-1 0,1 0 0,0 0 0,1 1-1,1-3-59,11-64 683,-9 42-637,-1 11-37,-4 25-2,0 1 2,0 0 4,0 0-3,0 0-2,0 0 0,0 0 0,0 0-3,5-34 31,-5 34-7,1-1 0,0 0 1,0 1-1,0-1 0,-1 1 0,1-1 1,0 1-1,0 0 0,0-1 1,0 1-1,0 0 0,0 0 0,0 0 1,0-1-1,0 1 0,0 0 0,0 0 1,-1 0-1,1 0 0,0 1 0,0-1 1,0 0-1,0 0 0,0 1 0,1-1-29,0 1 0,0-1 1,0 1-1,1 0 0,-1 0 0,0-1 0,0 2 0,0-1 0,0 0 0,0 0 0,1 2 0,32 31 340,1-1-1,1-2 1,25 16-340,-39-30 25,-18-13-20,0 0 0,1 0 0,-1-1 0,1 1 0,0-1 0,0-1 0,0 1 0,1-1 0,-1 0 0,7 1-5,-13-3 12,0 0-3,0 0 0,0 0 6,0 0 0,0 0 1,0 0 25,0 0 12,0 0 17,0 0-16,0 0 1,0 0-6,0 0-21,0 0 8,0 0-21,0 0-7,0 0-3,0 0-23,0 0-69,0 0-73,0 0-88,0 0-156,-2 2 106,1 0 1,-2 0 0,1 0-1,0 0 1,0 0-1,-1 0 1,1-1-1,0 1 1,-1-1-1,0 0 1,1 0-1,-1 0 1,0 0 297,-2 1-1425,-21 11-6358</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4:59.719"/>
    </inkml:context>
    <inkml:brush xml:id="br0">
      <inkml:brushProperty name="width" value="0.05" units="cm"/>
      <inkml:brushProperty name="height" value="0.05" units="cm"/>
    </inkml:brush>
  </inkml:definitions>
  <inkml:trace contextRef="#ctx0" brushRef="#br0">1 126 640,'0'0'424,"0"0"-328,0 0-96,0 0-144,0 0-136,0 0-88,0 0 8</inkml:trace>
  <inkml:trace contextRef="#ctx0" brushRef="#br0" timeOffset="1288.272">1 126 328,'28'26'526,"-27"-25"-184,1 0 0,-1-1 1,0 1-1,1 0 1,-1 0-1,1-1 1,-1 1-1,1-1 0,-1 1 1,1-1-1,-1 1 1,1-1-1,-1 0 1,1 0-1,0 0 1,-1 0-1,1 0 0,-1 0 1,1 0-1,-1-1 1,1 1-1,0-1 1,-1 1-1,1-1-342,37-20 4938,-24 12-5848,74-27 1520,-65 28-342,1-2 1,-2 0-1,13-8-268,-26 11 114,-8 6-93,0-1 0,0 1 0,0-1 0,0 1 0,1 0 0,-1 0 0,0 0 0,1 0 0,-1 0 0,1 0 0,-1 1 0,2-1-21,-2 1 3,0-1 0,1 1 1,-1-1-1,0 0 1,0 0-1,0 0 1,0 0-1,0-1 1,0 1-1,1-1-3,-1 1 4,0-1-1,0 1 1,1-1-1,-1 1 1,0 0-1,1 0 0,0 0 1,-1 0-1,1 0 1,2 1-4,-5 0 12,0 0-3,0 0-1,0 0 2,0 0 10,0 0 16,0 0-22,0 0 8,0 0 40,0 0-28,0 0 2,0 0-24,0 0-18,0 0-3,0 0-12,0 0-21,0 0 18,0 0-16,0 0 24,0 0 7,0 0-4,0 0 2,0 0-8,0 0-2,0 0 56,0 0-2,0 0-85,0 11-33,1 46 179,0-9-45,-1 0 0,-3 0 0,-2 0 0,-2-1 1,-2 2-50,6-39 2,1-1 14,0-1-1,0 1 1,1 0 0,0-1 0,0 7-16,-3 3 258,1-7-1280,2-6-3331,-2-5-155</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9.353"/>
    </inkml:context>
    <inkml:brush xml:id="br0">
      <inkml:brushProperty name="width" value="0.05" units="cm"/>
      <inkml:brushProperty name="height" value="0.05" units="cm"/>
    </inkml:brush>
  </inkml:definitions>
  <inkml:trace contextRef="#ctx0" brushRef="#br0">1 124 2377,'0'0'1294,"0"0"-321,0 0-17,0 0 153,0 0-270,0 0-293,0 5 3268,0 20-3646,0-24 35,0 0 0,0 1-1,0-1 1,0 0 0,0 0 0,0 0 0,0 0-1,0 0 1,0 0 0,0 0 0,1 0 0,-1 0 0,1 0-1,-1 0 1,1 0 0,-1 0 0,1 0 0,-1 0-1,1 0 1,0 0 0,-1 0 0,2 0-203,-1 0 136,1-1-1,0 0 1,0 1-1,-1-1 1,1 0-1,0 0 1,0 0 0,-1 0-1,1 0 1,0 0-1,0 0 1,0-1-136,20 0-102,98 3 753,-20 0-302,47-7-349,-107-2 58,-31 4-35,1 1 0,-1 0-1,1 1 1,6 0-23,-2 0 25,-1 0 0,1-2 0,10-2-25,-10 2 15,0 0-1,1 1 1,12 0-15,-27 2 42,0 0-8,0 0 34,0 0 11,0 0 25,0 0 17,0 0-30,0 0-10,0 0-28,0 0-37,0 0-1,0 0 20,0 0-21,0 0 5,0 0 49,0 0 39,0 0 17,0 0 22,0 0 8,0 0 20,0 0 80,-29-11 702,-176-110-603,203 119-257,-6-4-2114,13 6-1192,8 0 3044,13 0-2057,-3 0-1357</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05.759"/>
    </inkml:context>
    <inkml:brush xml:id="br0">
      <inkml:brushProperty name="width" value="0.05" units="cm"/>
      <inkml:brushProperty name="height" value="0.05" units="cm"/>
    </inkml:brush>
  </inkml:definitions>
  <inkml:trace contextRef="#ctx0" brushRef="#br0">209 133 472,'0'0'414,"0"0"-38,0 0 140,0 0 22,0 0-205,0 1-619,0 1 6802,-2-16 1004,1 10-7436,0 1 0,1-1 0,-2 1 0,1-1 0,0 1-1,-1 0 1,1-1 0,-3-1-84,4 4 236,0 1 10,0 0-14,0 0-1,0 0-54,0 0-25,0 0 3,-4 32 821,5 48-978,0 5 269,-7 55-267,4-123 70,-22 166 316,23-175-240,1-8-613,-7-18-4222,0 11 1255,-1 0-2789</inkml:trace>
  <inkml:trace contextRef="#ctx0" brushRef="#br0" timeOffset="856.132">1 34 1456,'0'0'1467,"0"0"-384,0 0-128,0 0 31,0 0 20,0 0-107,0 3 261,3-3 7034,40 0-7779,-1-1 0,1-3 0,29-7-415,-56 9 60,0 0 0,-1 1 0,1 1 1,3 1-61,-8 0 27,0-1 1,0 0 0,0 0 0,0-1-1,0-1 1,0 0 0,0 0 0,0-1-1,1-1-27,7 0 141,-15 4-7288,-4 0 2286</inkml:trace>
  <inkml:trace contextRef="#ctx0" brushRef="#br0" timeOffset="1742.599">469 513 2737,'0'0'1046,"0"0"-172,0 0 41,0 0 1,0 0-21,0 0-30,2-11 702,-1 10 3881,12 48-4254,0-4-817,-2 0 0,-1 1 0,0 22-377,-9-60 44,6 65 129,-11-43-8019,4-28 1672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2:33.151"/>
    </inkml:context>
    <inkml:brush xml:id="br0">
      <inkml:brushProperty name="width" value="0.05" units="cm"/>
      <inkml:brushProperty name="height" value="0.05" units="cm"/>
    </inkml:brush>
  </inkml:definitions>
  <inkml:trace contextRef="#ctx0" brushRef="#br0">357 201 656,'0'0'2354,"0"0"-704,0 0-617,0 0-343,0 0-98,-3-23 1868,2 17 3604,-5 6-5573,1 1 0,0 0 0,0 0 0,-1 0 0,1 1 0,0-1 0,-4 3-491,-29 8 335,-30-1 138,28-3-39,-1-2-1,-1-2 1,-4-1-434,46 29-403,2-20 403,-1 0 0,1-1 0,1 1 1,0 0-1,0-1 0,2 1 0,11 49 17,-12-20 408,-1 0 0,-3 16-425,1-57-16,1 0 0,-1 0 0,0 0 1,0 0-1,1 0 0,-1 0 0,0 0 0,0-1 0,0 1 1,0-1-1,1 1 0,-1-1 0,0 1 0,0-1 0,0 1 1,1-2 15,16-13 24,1 1 0,1 1 1,0 0-1,1 2 1,1 0-1,3 0-24,-22 10-13,-1 0 0,0 0 0,0 1 0,1-1 0,-1 1 0,0 0 0,0-1 0,1 1-1,-1 0 1,0 0 0,1 1 0,-1-1 0,0 0 0,1 1 0,-1-1 0,0 1 0,0 0 0,0 0 0,1 0-1,-1 0 1,0 0 0,0 0 0,0 0 0,-1 1 0,1-1 0,0 1 0,0-1 0,-1 1 0,1 0 0,-1 0-1,0 0 1,1 0 0,-1 0 0,0 0 0,0 0 0,0 0 0,0 1 13,5 10 28,-1 1 0,-1 0 1,0 0-1,-1 0 0,1 7-28,-4-20 2,3 11 9,-2 0-1,1-1 1,-2 1 0,1 0 0,-2 0 0,1 0-1,-2 0 1,0 0 0,-1 4-11,1-10 17,0 0 0,0-1 0,0 1-1,-1-1 1,0 0 0,0 0 0,0 0 0,-1 0 0,0 0 0,0-1-1,0 1 1,0-1 0,-1 0 0,1-1 0,-1 1 0,0-1 0,0 0-1,0 0 1,-5 2-17,-23 9 14,1 1-1,1 2 1,0 1 0,1 1-1,-7 7-13,-27 23 50,63-48-2,1-1-10,0 0-55,0 0-79,0 0 3,9 1-127,-9-1 195,1 0 1,-1 0-1,1 0 1,-1-1-1,0 1 1,1 0-1,-1 0 1,0 0-1,1 0 1,-1 0-1,1 0 1,-1 0-1,0 0 1,1 0-1,-1 0 0,0 0 1,1 0-1,-1 0 1,1 1-1,-1-1 1,0 0-1,1 0 1,-1 0-1,0 1 1,1-1-1,-1 0 1,0 0-1,1 0 1,-1 1-1,0-1 1,0 0-1,1 1 1,-1-1-1,0 0 1,0 1-1,0-1 1,1 0-1,-1 1 1,0-1-1,0 0 1,0 1-1,0-1 1,0 1-1,0-1 1,0 1 24,3 35-4341,-6-13-2081,-3-11-857</inkml:trace>
  <inkml:trace contextRef="#ctx0" brushRef="#br0" timeOffset="1365.58">591 411 3937,'0'0'2928,"0"0"-1374,0 0-728,0 0-218,0 0-31,0 0 69,7-10-32,91-138 2054,-95 145-2603,0 0 0,0-1 0,0 1 0,0 0 1,0 1-1,1-1 0,0 0 0,-1 1 0,1 0 1,0 0-1,3-1-65,-5 2-10,-1 0 1,1 1-1,0-1 1,-1 1-1,1-1 1,0 1 0,0 0-1,-1 0 1,1 0-1,0 0 1,0 0-1,-1 0 1,1 0-1,0 0 1,-1 1-1,1-1 1,0 1 0,-1-1-1,1 1 1,0 0-1,-1-1 1,1 1-1,-1 0 1,1 0-1,-1 0 1,0 0-1,1 1 1,-1-1-1,1 1 11,4 7 44,0-1 0,-1 1 0,1 0 0,-2 0 0,0 1 0,0-1 0,0 1 0,-1 0 0,-1 0 0,0 0 0,0 1 0,-1-1 0,0 0 0,-1 1 0,0-1 0,-1 0 0,0 1 0,0-1 0,-1 0 0,-1 0 0,1 0 0,-2 0 0,1-1 0,-2 1 0,1-1 0,-3 4-45,-40 63-9,21-36 498,2 2 0,-7 17-489,24-44 143,1 0 0,1 1 0,0 0 0,1 0 0,1 1 0,0-1 0,2 1 0,-1 13-143,2-27 6,0-1 0,0 1 0,0-1 0,0 1 0,0 0 0,0-1 0,1 1 0,0-1 0,-1 0 0,1 1 0,0-1 1,0 1-1,0-1 0,0 0 0,1 0 0,-1 0 0,2 2-6,-1-2 7,1-1 1,0 1-1,0 0 0,0-1 1,0 0-1,0 0 0,0 0 1,0 0-1,0 0 0,1 0 1,-1-1-1,0 0 1,3 0-8,-3 1 9,7 0 25,0 0 1,0-1-1,0 0 0,1 0 1,2-1-35,-10 0 5,1 0 0,-1 0 0,0 0 0,0 0 0,1-1 0,-1 1 0,0-1 0,0 0 0,0 0 0,-1 0 0,1 0 0,0 0 0,-1-1 0,1 1 0,-1-1 0,0 1 0,0-2-5,5-4 12,-1 0-1,0-1 1,0 0-1,-1 0 1,0 0-1,-1-1 1,0 1-1,-1-1 1,0 0-1,0 0 0,-1-1 1,0 1-1,-1 0 1,0-1-1,-1-5-11,0 14 5,-1 0-1,1 0 1,-1 0 0,0 0-1,1 0 1,-1 0-1,0 0 1,-1 1-1,1-1 1,0 0-1,0 0 1,-1 1-1,1-1 1,-1 1 0,0-2-5,-31-24 71,22 18-53,-5-2 34,0 1 0,0 0 0,-1 1 1,-6-2-53,3 2 281,1-1 0,-17-12-281,31 18-1,1 0 1,0 0-1,-1 0 1,1 0-1,0 0 1,1-1-1,-1 0 1,1 0 0,0 0-1,0 0 1,1 0-1,-1-1 1,0-4 0,0-2-92,0 0-1,1 0 1,0 0 0,1 0 0,1 0 0,0-3 92,0 12-39,1-1-1,0 0 1,0 1 0,0-1 0,0 1 0,1-1 0,-1 1 0,1 0-1,0-1 1,0 1 0,0 0 0,0 0 0,1 1 0,-1-1-1,1 0 1,0 0 39,19-24-1243,-22 27 1204,0-1 0,0 1 0,0 0 0,0 0 0,1 0 0,-1-1 0,0 1 0,0 0 0,1 0 0,-1 0 1,0 0-1,0-1 0,1 1 0,-1 0 0,0 0 0,1 0 0,-1 0 0,0 0 0,0 0 0,1 0 0,-1 0 0,0 0 0,1 0 0,-1 0 0,0 0 0,0 0 0,1 0 0,-1 0 0,0 0 0,1 0 0,-1 0 0,0 1 1,0-1-1,1 0 0,-1 0 0,0 0 0,0 0 0,1 1 0,-1-1 0,0 0 0,0 0 0,0 0 0,1 1 0,-1-1 0,0 0 0,0 0 0,0 1 39,9 10-601,35 66-2975,-31-57-916</inkml:trace>
  <inkml:trace contextRef="#ctx0" brushRef="#br0" timeOffset="2183.471">1143 908 5601,'0'0'906,"0"0"-396,0 0-161,0 0 4,0 0 222,0 0 334,12 10 2541,-12-115-2753,-3 179-475,3-73-207,0-1 12,0 0 67,0 0-19,0 0-55,19-38 316,-18 35-334,0-1-39,0 0-1,0 0 1,0 0 0,0 0 0,0 0-1,-1 0 1,0 0 0,0-3 37,0 6-43,-17 54 220,12-35-67,1-6-365,5-21-764,5-18-3280,-3 15-1678</inkml:trace>
  <inkml:trace contextRef="#ctx0" brushRef="#br0" timeOffset="3049.715">1451 235 3745,'0'0'2371,"0"0"-880,0 0-369,0 0-222,0 0-45,0 0-65,5-22 5042,-4 12-6284,-1-9 505,0 31-128,0 17 103,9 227 1097,-8 16-254,-1-212-1535,0-70 26,0 8-5082,0 2 2040</inkml:trace>
  <inkml:trace contextRef="#ctx0" brushRef="#br0" timeOffset="4294.508">1945 39 1856,'0'0'4219,"0"0"-2550,0 0-999,0 0-217,0 0-61,0 0 119,-2-5 169,2 3-587,-1 0-1,1 1 0,0-1 0,-1 1 1,1-1-1,-1 1 0,0-1 1,1 1-1,-1-1 0,0 1 1,0 0-1,0 0 0,0-1 1,0 1-1,0 0 0,0 0 1,0 0-1,-1 0 0,1 0 1,0 0-1,-1 0 0,1 1 0,-1-1 1,1 0-1,0 1 0,-1-1 1,0 1-1,1-1 0,-1 1 1,1 0-1,-1 0 0,1 0 1,-1 0-1,0 0 0,1 0 1,-2 0-93,-12 0 135,5 0-64,-1 0-1,0 0 1,0 1-1,1 1 0,-6 1-70,12-2 37,-1 1 0,1 0-1,-1 0 1,1 0 0,0 1-1,0 0 1,0-1 0,0 2-1,0-1 1,1 0 0,-1 1-1,1-1 1,-3 4-37,-2 5 139,0-1 1,0 2-1,1-1 0,1 1 1,0 0-1,1 1 0,0-1 1,1 1-1,-2 12-139,2-5 143,1 0 0,1 1 1,1 0-1,1 0 0,1-1 1,1 5-144,-1-24-1,-1-1 0,1 1 0,-1-1-1,1 1 1,-1 0 0,1-1 0,0 1 0,0-1 0,0 0 0,0 1 0,0-1 0,0 0 0,0 1 0,0-1 0,1 0 0,-1 0 0,0 0 0,1 0 0,-1 0 0,0 0 0,1 0 0,0-1 0,-1 1 0,1-1 0,-1 1 0,1-1 0,0 1 0,-1-1 0,1 0 0,0 0 0,-1 0 0,1 0 0,0 0 0,-1 0 0,2-1 0,2 1 21,-1 0-1,1-1 0,-1 1 0,1-1 0,-1 0 1,0-1-1,0 1 0,1-1 0,-1 0 0,0 0 1,0 0-1,-1 0 0,2-2-19,15-15 33,0-2 0,-1 0-1,16-24-32,-26 31-18,1 0-1,-1-1 0,-1-1 1,-1 1-1,0-1 1,-1 0-1,0-4 19,-2-12 159,-4 32-71,0 0-23,0 0-38,0 0 22,0 0 20,0 0 33,0 0 26,0 0 9,0 0-35,0 0-2,7 21 374,-2-10-357,-1 1 0,0 0-1,-1 1 1,0-1 0,-1 0-1,-1 1 1,0 1-117,2 92 390,-4-72-332,0 108 188,3 156 324,-2-287-573,1-1 0,0 1 0,1-1 0,0 0 0,1 0 0,3 10 3,-6-20-16,0 1 0,1-1 0,-1 0 0,0 1 0,0-1 0,0 1 0,0-1 0,1 0 0,-1 1 0,0-1 0,0 0-1,1 1 1,-1-1 0,0 0 0,1 0 0,-1 1 0,0-1 0,1 0 0,-1 0 0,0 1 0,1-1 0,-1 0 0,0 0 0,1 0 0,-1 0-1,1 1 1,-1-1 0,0 0 0,1 0 0,-1 0 0,1 0 0,-1 0 0,1 0 16,10-10-396,6-20-107,-1-13-1342,-13 12-2556,-3 22 602</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11.222"/>
    </inkml:context>
    <inkml:brush xml:id="br0">
      <inkml:brushProperty name="width" value="0.05" units="cm"/>
      <inkml:brushProperty name="height" value="0.05" units="cm"/>
    </inkml:brush>
  </inkml:definitions>
  <inkml:trace contextRef="#ctx0" brushRef="#br0">4 0 1256,'0'0'646,"0"0"-62,0 0 32,0 0-3,0 0-38,0 0-83,0 3 6567,0 3-3634,0 41-3232,0 366 2320,-2-304-1621,1-88-3911,1-9-4540,0-21 1593</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4.134"/>
    </inkml:context>
    <inkml:brush xml:id="br0">
      <inkml:brushProperty name="width" value="0.05" units="cm"/>
      <inkml:brushProperty name="height" value="0.05" units="cm"/>
    </inkml:brush>
  </inkml:definitions>
  <inkml:trace contextRef="#ctx0" brushRef="#br0">99 45 1032,'0'0'1325,"0"0"-279,0 0-252,0 0-235,0 0-142,-27 3 6910,18 3-6810,0-1 0,-1 0 0,1 0-1,-10 2-516,4 0 883,132-4 2127,-95-4-2776,1-1 1,-1-1 0,1-1-1,-1-1 1,-1-1-1,1-1 1,19-9-235,-33 13 62,0 1 0,0-1 0,0 1 1,0 1-1,0-1 0,0 1 0,0 1 1,1 0-1,6 0-62,-11 0 9,0-1 1,1 0-1,-1 0 1,1 0-1,-1-1 1,0 1-1,0-1 1,1-1-10,-1 1 19,1 0 0,-1 1 0,1-1 1,-1 1-1,1 0 0,-1 0 0,1 0 0,1 0-19,-5 1 35,-1 0-21,0 0-4,0 0 12,0 0 25,0 0-168,0 0-1,0 0 1,0 0-1,0 0 1,0 0 0,0-1-1,0 1 1,0 0-1,0 0 1,0 0-1,0 0 1,0 0-1,0 0 1,0-1 0,0 1-1,0 0 1,0 0-1,0 0 1,0 0-1,0 0 1,0 0-1,0 0 1,0 0 0,0-1-1,1 1 1,-1 0-1,0 0 1,0 0-1,0 0 1,0 0-1,0 0 1,0 0 0,0 0-1,0 0 1,1 0-1,-1 0 1,0 0-1,0 0 1,0-1-1,0 1 1,0 0 0,0 0-1,1 0 1,-1 0-1,0 0 1,0 0-1,0 0 1,0 0 0,0 1-1,0-1 1,0 0-1,1 0 1,-1 0-1,0 0 1,0 0-1,0 0 122,1 0-14,9 0-4972</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5.339"/>
    </inkml:context>
    <inkml:brush xml:id="br0">
      <inkml:brushProperty name="width" value="0.05" units="cm"/>
      <inkml:brushProperty name="height" value="0.05" units="cm"/>
    </inkml:brush>
  </inkml:definitions>
  <inkml:trace contextRef="#ctx0" brushRef="#br0">0 86 776,'0'0'1290,"0"0"-150,0 0-16,0 0-4,0 0-81,0 0-138,0-4 5781,1-16-6218,0 17-426,0 0 0,1 0-1,-1 1 1,1-1-1,-1 0 1,1 1 0,0-1-1,0 1 1,0-1-1,0 1 1,1 0 0,-1 0-1,1 0 1,-1 0-1,1 0 1,0 1 0,0-1-1,-1 1 1,1 0-1,0 0 1,2-1-38,3-1 11,0 1 1,1-1-1,0 1 0,-1 1 1,1-1-1,9 1-11,-16 1 6,0 0 0,0-1-1,0 1 1,0 0 0,1 1 0,-1-1-1,0 0 1,0 0 0,0 1 0,0 0 0,0-1-1,0 1 1,0 0 0,0 0 0,0 0 0,-1 0-1,1 0 1,1 1-6,-1 1 24,-1 0-1,0-1 1,0 1 0,0 0-1,-1 0 1,1-1-1,-1 1 1,1 0-1,-1 0 1,0 0 0,0 0-1,0 0 1,-1 1-24,1 97 109,-1-95-118,-1-1 1,0 0-1,0 1 0,0-1 1,-1 0-1,0-1 1,0 1-1,0 0 0,-1-1 1,1 0-1,-1 1 0,0-2 1,-3 4 8,-17 21-48,2 2 34,-24 38 5,46-66 7,0-1-21,2-1-16,301 0-2455,-303 0-445</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0:37:27.750"/>
    </inkml:context>
    <inkml:brush xml:id="br0">
      <inkml:brushProperty name="width" value="0.05" units="cm"/>
      <inkml:brushProperty name="height" value="0.05" units="cm"/>
    </inkml:brush>
  </inkml:definitions>
  <inkml:trace contextRef="#ctx0" brushRef="#br0">63 231 288,'0'0'1588,"0"0"-751,0 0-188,0 0-34,0 0-182,0 0-102,0 0 140,0 0 257,0 0 144,0 0-52,0 0-138,0 0-125,0 0-59,0 0-128,-8 20 1056,-37 27 1049,45-46-2420,-1 0 1,0 0-1,0 0 0,0-1 0,1 1 1,-1 0-1,0 0 0,1 0 0,-1 0 0,1 0 1,-1 0-1,1 0 0,-1 0 0,1 0 1,0 1-1,0-1 0,-1 0 0,1 0 0,0 0 1,0 1-56,0-2 58,1 1 1,-1 0 0,0-1 0,1 1-1,-1-1 1,1 1 0,-1-1-1,0 1 1,1-1 0,-1 1 0,1-1-1,0 1 1,-1-1 0,1 0-1,-1 1 1,1-1 0,0 0 0,-1 0-1,1 1 1,-1-1 0,1 0-1,0 0 1,-1 0 0,1 0 0,0 0-1,-1 0 1,1 0 0,0 0-1,-1 0 1,1 0 0,0 0-59,30 0 362,-14 1-87,0-1 0,0 0 1,0-1-1,0-2 0,0 1 1,16-6-276,11-8 288,40-12-30,-38 21-212,-11-4-22,1 3 1,0 1 0,0 1-1,19 1-24,30-5 15,-25 2 15,46-8-28,-90 12-10,-4 1 9,0 0-1,0 1 1,0 1-1,0 0 1,6 1-1,-18 0 18,1 0 17,1 0-36,-1 0-45,-1 0 2,0 0 11,23 0-48,-23-2 170,0 0 0,0 1 0,0-1 0,-1 1 0,1-1 0,0 0 0,-1 1 0,1-1 0,-1 1 0,1-1 0,-1 1 0,0-1 0,1 1 0,-1-1 0,0 1 0,0 0 0,0-1-89,-27-20 46,0 1 0,-19-10-46,17 12-4,1-2-1,-16-14 5,41 32-5411,6 8 2912,9 10-1512,7 2-4591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3.844"/>
    </inkml:context>
    <inkml:brush xml:id="br0">
      <inkml:brushProperty name="width" value="0.05" units="cm"/>
      <inkml:brushProperty name="height" value="0.05" units="cm"/>
      <inkml:brushProperty name="color" value="#E71224"/>
    </inkml:brush>
  </inkml:definitions>
  <inkml:trace contextRef="#ctx0" brushRef="#br0">231 0 696,'0'0'1238,"0"0"-174,0 0-104,0 0-234,0 0-154,0 0 11,0 0-67,0 0-46,0 0-12,0 0-30,0 0-24,0 0-27,0 0 14,0 0 44,0 0 8,0 0-73,0 0-36,0 0 18,0 0 3,0 0 1,0 0-8,0 0-4,0 0-33,0 0-47,0 0-51,0 0-61,0 0-50,-30 4 283,23 0-343,0 0-1,1 0 1,-1 1 0,1 0 0,0 1 0,1-1-1,-1 1 1,1 0 0,0 0 0,1 1 0,-1 0-1,1-1 1,1 1 0,-3 7-42,0-4 6,-21 27 108,22-32-69,1 0 0,0 0 0,1 0 0,-1 0 0,1 1 0,0-1 0,0 1 0,1 0 0,0-1 0,-2 7-45,-40 157 368,42-157-374,1-1 1,0 1-1,1-1 1,0 1-1,0-1 1,2 3 5,0 22-6,-2 132-172,1-157 168,1 0 0,1 0 0,0 0 0,0-1 0,1 1 1,0-1-1,1 0 0,0 0 0,1 0 0,1 1 10,24 51 5,-20-38-61,-2 3-967,-9-26 759,0-1 2,0 0 9,0 0-3,0 0-12,0 0-37,0 0-120,0-9-1799,-1-9-16,-6 1-826</inkml:trace>
  <inkml:trace contextRef="#ctx0" brushRef="#br0" timeOffset="1072.289">212 360 1560,'0'0'1398,"0"0"-559,0 0-184,0 0-133,0 0-58,0 0 38,0 4-29,-2 29 750,-1-1 0,-2 1 0,-7 24-1223,4-23 271,2 0 0,1 0-1,1 29-270,3-59 4,1 1 0,0 0 0,0-1 0,0 1-1,0-1 1,1 1 0,0 0 0,0-1 0,0 1-1,0-1 1,1 1 0,0-1 0,0 0 0,0 0-1,0 0 1,1 0 0,-1 0 0,1 0 0,0-1-1,1 2-3,0-1 12,-1 0-1,1-1 1,0 1 0,0-1-1,0 1 1,1-1-1,-1-1 1,1 1-1,-1-1 1,1 1-1,0-1 1,0-1 0,0 1-1,0-1 1,0 0-1,0 0 1,1 0-1,-1-1 1,0 1 0,0-1-1,5-1-11,-8 1 5,-1-1-1,1 1 1,-1-1-1,1 1 1,-1-1 0,1 0-1,-1 1 1,0-1-1,1 0 1,-1 0 0,0 0-1,0 0 1,0 0-1,1 0 1,-1 0 0,0-1-1,-1 1 1,1 0-1,0-1 1,0 1-1,0 0 1,-1-1 0,1 1-1,-1-1 1,1 1-1,-1-1 1,0 1 0,1-1-1,-1 1 1,0-1-1,0 0-4,4-55 54,-4 52-50,0 4 0,-4-62 391,3 57-374,-1 1 1,0-1-1,0 1 0,0 0 1,0 0-1,-1 0 0,0 0 1,0 0-1,-2-2-21,3 5-1,0-1 1,0 1-1,0 0 1,0 0-1,0 1 0,0-1 1,0 0-1,0 1 1,-1-1-1,1 1 0,-1 0 1,1 0-1,-1 0 1,0 0-1,1 0 0,-1 0 1,0 1-1,0-1 1,1 1-1,-1 0 0,0 0 1,0 0-1,1 0 1,-1 1-1,0-1 0,0 1 1,1-1 0,0 1-2,1-1 0,0 1 1,0 0-1,0-1 0,0 1 1,0 0-1,1 0 0,-1 0 0,0 0 1,0-1-1,0 1 0,1 0 1,-1 0-1,1 0 0,-1 1 0,0-1 1,1 0-1,0 0 0,-1 0 1,1 0-1,0 0 0,-1 1 0,1-1 1,0 0-1,0 0 0,0 0 0,0 1 2,1 41-140,-1-29 151,0 22-942,0-12-2804,0-16 126</inkml:trace>
  <inkml:trace contextRef="#ctx0" brushRef="#br0" timeOffset="1845.453">431 476 1640,'0'0'1199,"0"0"-449,0 0-246,0 0-145,0 0-61,0 0-62,-4 17-62,4-14-153,-7 27 366,2 0 0,2 1 1,-1 18-388,3-1 992,-1-27-519,2-1 0,0 1 0,1-1 0,3 10-473,-3-26 13,0-1-1,0 1 1,0 0-1,1-1 0,0 1 1,-1-1-1,1 1 1,1-1-1,-1 0 1,0 0-1,1 0 0,0 0 1,-1-1-1,1 1 1,0 0-1,0-1 0,1 0 1,-1 0-1,0 0 1,1 0-1,-1-1 1,1 1-1,0-1 0,0 0 1,-1 0-1,3 0-12,-2 0 1,1 0-1,0-1 1,0 1 0,0-1-1,-1 0 1,1 0-1,0-1 1,0 0 0,-1 0-1,1 0 1,0 0-1,-1-1 1,1 1-1,-1-1 1,1 0 0,-1-1-1,0 1 1,0-1-1,0 1 1,3-5-1,-1 2 22,0-1 0,-1 0 0,0-1 0,0 1 0,-1-1 0,0 0 0,0 0 0,0-1 0,-1 1 0,1-6-22,0 0 113,-1-1 1,-1 1-1,-1-1 0,0 1 1,-1-13-114,0 22 34,-1 0 0,0 0 0,0 0 0,0 0 0,-1 1 0,0-1 0,1 0 0,-1 1 0,0-1 0,-1 1 0,1 0 0,-1 0-1,1 0 1,-1 0 0,0 0 0,0 0 0,-1 0-34,-14-11 66,0 0 0,-12-6-66,20 14-14,0-1-29,7 4 1,-1 1 1,0-1-1,0 1 1,0 0-1,0-1 1,0 2 0,0-1-1,0 0 1,-1 1-1,1 0 1,-1 0 0,-1 0 41,5 1-14,1 1 0,-1-1 0,1 0 1,-1 0-1,1 1 0,-1-1 0,1 1 1,-1-1-1,1 0 0,-1 1 0,1-1 0,-1 1 1,1-1-1,0 1 0,-1-1 0,1 1 1,0 0-1,-1-1 0,1 1 0,0-1 1,0 1-1,0 0 0,0-1 0,-1 1 1,1 0 13,-4 21-61,3-16-60,-3 13-396,-5 29-870,7-14-2407,2-26 1394</inkml:trace>
  <inkml:trace contextRef="#ctx0" brushRef="#br0" timeOffset="2490.741">586 299 24,'0'0'2182,"0"0"-926,0 0-426,0 0-66,0 0 31,0 0-5,-3 13-212,-3 9-282,2 1-1,1 0 1,1 1 0,1 1-296,1-23 6,0 0 0,0 0 0,0 0 1,0 0-1,0 0 0,1 0 0,-1 0 0,1 0 0,-1 0 1,1 0-1,0-1 0,0 1 0,-1 0 0,1 0 1,1-1-1,-1 1 0,0 0 0,0-1 0,1 1 1,-1-1-1,1 1-6,1-1 13,-1 1 0,1-1 0,0 0 0,0 0 0,0 0 0,0 0 0,1 0 0,-1 0 0,0-1 0,0 0 0,0 1 0,1-1 0,0-1-13,2 2 44,-1-1 1,0-1 0,0 1 0,0-1-1,1 1 1,-1-1 0,0-1 0,0 1 0,0-1-1,0 0 1,-1 0 0,5-3-45,-6 3 32,0-1 0,0 0-1,0 0 1,0-1 0,0 1 0,-1 0 0,0-1 0,1 0-1,-1 1 1,-1-1 0,1 0 0,0 0 0,-1 0 0,0 0 0,0-1-1,0 1-31,0 0 32,0 0 0,0 1 0,-1-1 0,0 0 0,1 0 0,-1 0 0,0 1 0,-1-1 0,1 0 0,-1 0 0,0 0 0,0 1 0,0-1-1,0 1 1,0-1 0,-1 0 0,0 1 0,0 0 0,0 0 0,0-1 0,0 1 0,-1 0-32,-5-5-8,-1 0 0,0 0-1,0 1 1,-1 1 0,0-1 0,-7-2 8,13 6-103,-1 0-1,0 1 1,0-1-1,0 1 1,0 0 0,0 1-1,0-1 1,0 1 0,0 0-1,-3 0 104,8 19-1416,0 41-208,0-27 18</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8T01:15:58.285"/>
    </inkml:context>
    <inkml:brush xml:id="br0">
      <inkml:brushProperty name="width" value="0.05" units="cm"/>
      <inkml:brushProperty name="height" value="0.05" units="cm"/>
      <inkml:brushProperty name="color" value="#E71224"/>
    </inkml:brush>
  </inkml:definitions>
  <inkml:trace contextRef="#ctx0" brushRef="#br0">517 68 160,'0'0'360,"0"0"47,0 0 98,0 0 149,0 0 25,0 0-141,-4-7-166,-11-20-65,14 25-274,0 1-1,1 0 0,-1 0 1,0 0-1,1 0 1,-1 0-1,0 0 0,0 0 1,0 1-1,0-1 0,0 0 1,0 0-1,0 1 1,0-1-1,-1 0 0,1 1 1,0-1-1,0 1-32,-11-8 617,12 7-586,-1 0 0,1 1-1,-1-1 1,1 1 0,-1-1-1,0 0 1,1 1 0,-1-1-1,0 1 1,1-1 0,-1 1-1,0 0 1,0-1 0,1 1-1,-1 0 1,0-1 0,0 1-1,0 0 1,1 0 0,-1 0-1,0-1-30,-8 1 4718,7 0-3644,2 0-776,0 0-35,0 0-70,0 0-12,0 0-7,0 0-25,0 0-37,0 0-44,0 0-60,0 0-45,0 0 21,0 0 29,27 1 393,-21 2-363,1-1 0,-1 1 1,1 1-1,-1-1 0,0 1 1,-1 0-1,1 0 0,-1 1 1,1-1-1,0 3-43,50 56 456,-51-57-388,35 44 283,8 10 144,20 16-495,-58-66 36,0 0 1,0 1 0,-1 0 0,0 1-1,-1-1 1,0 2 0,-1-1-1,-1 1 1,0 0 0,0 0 0,-1 1-37,2 15 62,-1 0 1,-1 1-1,-2-1 1,0 16-63,-3 122 114,-2-65 144,2-102-252,0 0-12,0 38-306,0-15-3975,0-50-873,0 7 1501</inkml:trace>
  <inkml:trace contextRef="#ctx0" brushRef="#br0" timeOffset="1243.043">34 401 1200,'0'0'1643,"0"0"-252,0 0-203,0 0-31,0 0-106,0 0-235,0 0-101,0 0-51,0 0-153,0 0-125,0 0-95,0 0-71,0 0-13,0 0 7,0 0-31,0 0 24,0 14 434,-1 2-570,-1 1-1,0-1 0,-1 0 0,-1 0 1,-1 1-71,0-1-75,2 0 1,-1 0-1,2 0 1,0 0-1,1 3 75,36-26-127,-18 1 92,1 0-1,-1-2 1,9-5 35,4-1-539,-27 13 528,-2 1-5823,-1 0 3660</inkml:trace>
  <inkml:trace contextRef="#ctx0" brushRef="#br0" timeOffset="1644.237">162 381 1672,'0'0'1959,"0"0"-781,0 0-236,0 0-93,0 0-199,0 0-145,0 5-56,3 125 1837,6 13-2286,-6-83-388,-2 23 388,-2-46-3105,5-38-281,0-5 935</inkml:trace>
  <inkml:trace contextRef="#ctx0" brushRef="#br0" timeOffset="2632.177">389 415 2593,'0'0'1525,"0"0"-471,0 0-149,0 0 50,0 0-72,0 0-143,0 0-180,0 0-129,0 0-112,0 0-76,0 0-23,0 0 5,0 0-25,-3 0-149,-114 0-554,117 0 498,-1 0 0,0 1 1,0-1-1,1 1 0,-1-1 1,1 1-1,-1-1 0,0 1 0,1 0 1,-1-1-1,1 1 0,-1 0 1,1-1-1,0 1 0,-1 0 0,1 0 1,0-1-1,-1 1 0,1 0 1,0 0-1,0 0 0,0-1 0,0 1 1,0 0-1,0 0 0,0 0 0,0 0 1,0-1-1,0 1 0,0 0 5,2 29 119,15 42 93,-12-52-155,0-1 0,-1 1 0,-1 0 0,0 18-57,-1-22 168,4-13 198,11-21 476,-15 15-837,0 1 0,-1 0 0,1-1-1,0 1 1,0 0 0,0 0 0,0 1 0,1-1 0,-1 0 0,2 0-5,-2 1-14,1 0 0,-1 0 0,0 1 0,0-1 1,0 1-1,1 0 0,-1 0 0,0 0 0,0 0 1,1 0-1,-1 0 0,0 0 0,0 1 0,0-1 1,2 1 13,-2 1 2,-1 0 1,0-1-1,0 1 1,-1-1 0,1 1-1,0 0 1,-1 0-1,1 0 1,-1-1 0,1 1-1,-1 0 1,0 0 0,0 0-1,0 0 1,0 0-1,0-1 1,0 1 0,0 2-3,0 17 30,1-6 7,-1 0 1,-1-1-1,-1 15-37,1-26-44,1 0-1,-1 0 0,0 0 1,1 0-1,-1-1 1,0 1-1,-1 0 0,1 0 1,0-1-1,-1 1 0,0-1 1,1 0-1,-1 1 0,0-1 1,0 0-1,0 0 0,-1 0 1,1 0-1,0 0 0,-1-1 1,-1 2 44,4-3-119,-1 0 1,1 0-1,0 0 0,0 0 1,0 0-1,-1-1 0,1 1 1,0 0-1,0 0 1,0 0-1,-1 0 0,1 0 1,0 0-1,0 0 1,0-1-1,0 1 0,-1 0 1,1 0-1,0 0 1,0-1-1,0 1 0,0 0 1,0 0-1,0 0 1,0-1-1,0 1 0,-1 0 1,1 0-1,0 0 0,0-1 1,0 1-1,0 0 1,0 0-1,0 0 0,0-1 1,0 1-1,0 0 1,0 0-1,0-1 0,1 1 1,-1 0-1,0 0 1,0 0 118,1-13-2067,2 3-854</inkml:trace>
  <inkml:trace contextRef="#ctx0" brushRef="#br0" timeOffset="3295.747">562 323 3849,'0'0'1467,"0"0"-326,0 0-54,0 0-136,0 0-132,0 0-150,0 0-198,0 0-192,0 0-90,0 3 10,0 20 162,0 42-50,1-61-308,-1-1 0,1 1 0,0 0 1,-1-1-1,1 1 0,1 0 0,-1-1 1,1 0-1,-1 1 0,1-1 0,0 0 1,0 0-1,0 0 0,1 0 0,0 0-3,0-1-1,0-1 0,0 0 0,1 0 0,-1 0 0,1-1 0,-1 1 0,0-1 0,1 0-1,-1 0 1,1 0 0,-1 0 0,1-1 0,0 0 1,12 0 0,-14 1-2,0-1 0,0 0 1,1 0-1,-1 0 1,0 0-1,0 0 1,0 0-1,-1-1 1,1 1-1,0-1 1,0 1-1,-1-1 1,1 0-1,-1 1 1,1-1-1,-1 0 1,0 0-1,0 0 1,0 0-1,0 0 0,0 0 1,0-1-1,0-1 2,3-5-32,-1-1-1,0 0 1,0 0-1,1-10 33,-3-53 0,-1 46 22,0 26-17,0 0 0,0 0 1,-1 0-1,1 0 1,0 0-1,0 0 1,-1 0-1,1 0 1,-1 0-1,1 0 1,-1 0-1,1 0 1,-1 1-1,1-1 0,-1 0 1,0 0-1,1 1 1,-1-1-1,0 0 1,0 1-1,1-1 1,-1 1-1,-1-1-5,-27-9 113,21 9-140,0 1 0,-1-1 0,1 2 1,0-1-1,0 1 0,-3 0 27,10 0-16,0-1 0,1 0 0,-1 1 0,0-1 0,1 1 1,-1-1-1,0 1 0,1-1 0,-1 1 0,0 0 0,1-1 0,-1 1 0,1 0 0,-1-1 1,1 1-1,0 0 0,-1 0 0,1-1 0,0 1 0,-1 0 0,1 0 0,0 0 0,0-1 1,0 1-1,0 0 0,0 0 0,0 0 16,0 30-737,1-19 353,-1 67-2648,0-54 1159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42.216"/>
    </inkml:context>
    <inkml:brush xml:id="br0">
      <inkml:brushProperty name="width" value="0.05" units="cm"/>
      <inkml:brushProperty name="height" value="0.05" units="cm"/>
    </inkml:brush>
  </inkml:definitions>
  <inkml:trace contextRef="#ctx0" brushRef="#br0">318 350 384,'0'0'1760,"0"0"-559,0 0-350,0 0-185,0 0-87,0 0 40,0 0-22,0 0-80,0 0-77,0 0-64,0-2 6690,-4-8-6592,0 8-421,0 0-1,1 1 1,-1-1-1,0 1 1,0 0 0,-1 0-1,1 0 1,0 1 0,0 0-1,-4-1-52,-51 3 446,26 0-512,31-2 52,-1 0 1,1 0-1,0 1 1,0-1-1,0 1 1,0-1 0,0 1-1,0 0 1,0 0-1,0 0 1,0 0 0,0 0-1,0 0 1,0 1-1,1-1 1,-1 0 0,1 1-1,-1 0 1,1-1-1,-1 1 1,1 0-1,0 0 1,0-1 0,0 1-1,0 0 1,0 0-1,0 0 1,0 2 13,-1 4-80,-1 0 1,2 0-1,-1 1 0,1-1 1,0 1-1,1 7 80,0-15-61,0-1-10,0 0-14,0 0-22,0 0 24,0 0 30,0 0 21,3 0 23,0 1 1,0-1-1,0 1 0,0 0 1,-1 0-1,1 0 0,0 0 0,-1 1 1,1-1-1,-1 1 0,1 0 1,1 1 8,26 15 47,-24-15-35,0-1 0,0 0 0,-1 0 0,1 0 0,0-1 0,1 0 1,-1 0-1,0 0 0,0-1 0,5 0-12,-9 0-3,0 0 1,0 1-1,-1-1 1,1 1-1,0-1 1,0 1-1,-1 0 1,1 0-1,-1 0 1,1 0-1,0 0 1,-1 0-1,0 0 1,1 0-1,-1 0 1,0 1 0,1-1-1,0 2 3,21 33-86,-10-15 105,-11-18 15,0-1 1,-1 1 0,1 0-1,-1 0 1,0-1-1,0 1 1,0 0 0,0 0-1,-1 0 1,1 0-1,-1 0 1,1 0-1,-1 0 1,0 0 0,-1 0-1,1 0 1,0 0-1,-1 0 1,0 0 0,1 0-1,-1 0 1,0 0-1,-1 0 1,1 0-1,0-1 1,-1 1 0,0 0-1,1-1 1,-1 1-1,0-1 1,0 0 0,0 0-1,-1 0 1,1 0-1,-1 0 1,1 0-1,-1-1 1,1 1 0,-1-1-1,0 1 1,0-1-1,0 0 1,1 0 0,-2 0-35,-29 4 401,1-2 1,-1 0 0,0-2 0,-1-2-402,16 1-218,18 0 161,0 0-3,0 0-43,0 0-85,0 0-131,0 0-239,0 0-297,0 0-202,0 0-165,6 0-2679,-2 0-595</inkml:trace>
  <inkml:trace contextRef="#ctx0" brushRef="#br0" timeOffset="804.703">469 321 1528,'0'0'1923,"0"0"-481,0 0-206,0 0-173,0 0-73,0 0-139,0 0-130,0 0-19,0 0 3,0 0-71,0 0-57,0 0-37,0 0-32,0 0-69,0 0-52,0 0-39,0 0-57,0 0-70,0 0-28,0 0-37,0 0-32,0 0-37,0 10-40,1 11 49,2 0 1,0 0-1,6 18-96,3 25 175,-4-14-94,-1-9-10,-3 1 1,0 21-72,-2-49 59,2-22-519,-4 6 28,1 0 1,-1 0 0,0 0-1,0 0 1,0 0 0,0 0-1,0 0 1,0 0 0,0 0-1,-1 0 1,1 0-1,-1 0 1,1 0 0,-2-1 431,-4-3-4320</inkml:trace>
  <inkml:trace contextRef="#ctx0" brushRef="#br0" timeOffset="1419.095">511 1 3065,'0'0'1587,"0"0"-454,0 0-202,0 0-119,0 0 6,0 0-102,6 20 1580,-3 20-1850,-3-40-381,0 0 18,0 0 20,0 0-5,0 0 41,0 0 89,0 0 40,0 0-119,0 0-66,0 0-16,0 0-47,0 0-15,0 0-30,0 0-103,0 0-124,0 0-136,0 29-2081,-3-14 490,-3-1-1563</inkml:trace>
  <inkml:trace contextRef="#ctx0" brushRef="#br0" timeOffset="2397.393">665 491 3105,'0'0'1423,"0"0"-442,0 0-198,0 0-75,0 0-25,0 0-42,0-7 3350,2 48-4007,5 33 16,-2-32 552,0 33-552,-4-60 130,1-21 263,1-26 8,-3 9-381,1 0 0,0 0 0,2 0 0,0 1 0,5-16-20,-6 35-3,-1 1-1,1 0 1,-1-1 0,1 1 0,0 0-1,0 0 1,0 0 0,0 0 0,0 0-1,0 0 1,1 1 0,-1-1-1,1 1 1,-1-1 0,1 1 0,-1 0-1,1 0 1,0 0 0,-1 0 0,1 1-1,0-1 1,0 1 0,0 0-1,0-1 1,1 2 3,13-2-23,0 0-1,0 2 1,12 1 23,-26-1-4,-1 0 0,1 0 0,-1 0 0,0 0 1,1 0-1,-1 0 0,0 1 0,0-1 0,0 1 0,1 0 0,-2-1 0,1 1 1,0 0-1,0 0 0,-1 0 0,1 0 0,-1 1 0,1-1 0,-1 0 1,0 1-1,0-1 0,0 0 0,0 1 0,-1 0 0,1-1 0,-1 1 0,1-1 4,2 15 29,0 0-1,-1 1 0,0 12-28,-1-23 40,0 11-196,1-1 0,1 0 0,1 0 0,0 0 0,1 0 0,1 1 156,-4-15-594,0-7-5534,-2-9 251</inkml:trace>
  <inkml:trace contextRef="#ctx0" brushRef="#br0" timeOffset="4579.982">1467 298 784,'0'0'2045,"0"0"-844,0 0-459,0 0-176,0 0 17,0 0 152,0 0 29,0 0 87,0 0-52,0 0-175,0 0-121,0 0-58,0 0-81,0 0-65,0 0-20,0 0-19,0 0-44,0 0-64,0 18 633,-1-11-715,1-1 0,-1 1 0,-1-1 0,1 1 0,-1-1 0,0 0 0,0 0-1,-1 0 1,0 0 0,0 0 0,0 0 0,-1-1 0,0 0 0,0 1 0,0-1 0,-1-1-1,1 1 1,-1-1 0,-2 1-70,1 1 89,-1-1 1,-1 0-1,1-1 0,-1 1 1,0-2-1,0 1 0,0-1 1,0 0-1,-1-1 0,1 0 0,-1 0 1,1-1-1,-1 0 0,-3 0-89,-78-1 316,87-1-305,1 1-1,-1-1 0,0 0 0,1 0 0,-1-1 1,0 1-1,1 0 0,0-1 0,-1 0 1,1 1-1,0-1 0,0 0 0,0 0 0,0 0 1,0-1-1,0 1 0,1 0 0,-1-1 1,1 1-1,-2-3-10,1 2 3,0-3-27,0 0 0,0 0 0,0 0 0,1 0 0,0 0 0,0 0 0,1-1 0,-1 1 0,1 0 0,1-1 0,-1 1 0,1-2 24,0-16-176,0 23 143,0 0 0,0 0-1,0 1 1,0-1 0,0 0 0,0 1-1,0-1 1,0 1 0,0-1-1,1 1 1,-1 0 0,0-1 0,0 1-1,0 0 1,0 0 0,1 0-1,-1 0 1,0 0 0,0 0 0,0 0-1,1 0 1,-1 0 0,0 1-1,1-1 34,33 6 23,-24 0-28,-1 0 1,1 1-1,-2 0 0,1 1 0,-1 0 1,1 1 4,26 22-12,5-2 0,31 25-24,-58-43 30,0 0 1,1-1-1,0-1 0,7 3 6,13 7-37,-32-16 116,-1 0-840,0-3-3002,-2 0 18</inkml:trace>
  <inkml:trace contextRef="#ctx0" brushRef="#br0" timeOffset="6300.735">1 867 1224,'0'0'1430,"0"0"-221,0 0-86,0 0 103,0 0-23,0 0-82,0 0-238,0 0-96,0 0-79,0 0-124,0 0-106,0 0-101,0 0-62,0 0-31,0 0 4,0 0-40,0 0-17,0 0-2,0 0-63,0 0-56,0 0-20,16 8 410,-3-1-394,1 0-1,0-2 1,0 0 0,1 0 0,-1-1 0,1-1-1,0-1 1,5 1-106,16 3 127,17 5-77,-29-6 101,0 0 0,1-2 1,-1 0-1,5-1-151,14-2 441,-1-2 0,0-2 0,37-7-441,27-14 528,-48 10-344,0 3 0,53-4-184,-62 10 167,-1-2 0,31-10-167,-29 6 193,1 2 0,16 1-193,98-16 162,-74 10-133,-47 8-2,-4 0 47,-1 2 1,34 1-75,58-2 72,-130 6-54,-1 0 35,0-5 188,-3 4-3990,-7 1 145</inkml:trace>
  <inkml:trace contextRef="#ctx0" brushRef="#br0" timeOffset="8463.093">325 1150 1512,'0'0'1307,"0"0"-231,0 0-118,0 0-18,0 0-49,0 0 51,0 0 91,0 0-47,0 0-83,0 0-95,0 0-143,0 0-195,0 0-136,0 0-28,0 0-10,0 0-33,0 0-21,0 0-32,0 0-33,23-15 378,-11 11-565,0 1 0,1 0 0,0 1 0,0 0-1,0 1 1,-1 0 0,1 1 0,0 1 0,6 0 10,-15 0-6,-1-1 0,0 0-1,1 1 1,-1 0 0,0 0 0,0 0-1,0 0 1,0 1 0,0-1 0,0 1-1,0-1 1,0 1 0,0 0 0,-1 0-1,1 1 1,-1-1 0,0 0 0,1 1-1,-1-1 1,0 1 0,-1 0-1,1 0 1,0 0 0,-1 0 0,1 0-1,-1 0 1,0 0 0,0 2 6,2 9 10,0 0 0,-1 0 0,0 0 0,-2 1 0,0 12-10,0-20 14,0-2-17,-1-1-1,0 0 1,0 1-1,0-1 1,0 0-1,0 0 1,-1 0-1,0 0 0,0 0 1,0 0-1,-1 1 4,-33 43-35,12-17 48,-27 41-85,93-80-551,-6-1 672,5-2 149,0 2 0,1 2 0,0 1-1,18 2-197,-59 4-10,-1 0-10,0 0-32,0 0-70,0 0-167,0 0-312,0 0-486,0 0-742,0-1-1341,0-1-2350</inkml:trace>
  <inkml:trace contextRef="#ctx0" brushRef="#br0" timeOffset="9146.025">819 1147 2633,'0'0'2276,"0"0"-902,0 0-485,0 0-222,0 0 112,0 0-58,0 7-178,-2 53 362,1-11 27,1 0 1,4 11-933,-2-52 35,0 0 1,0 0-1,1 0 1,0 0-1,1-1 0,0 1 1,0-1-1,0 0 0,1 0 1,0 0-1,1 0 1,-1-1-1,1 0 0,0 0 1,1-1-1,-1 0 0,1 0 1,0 0-1,1-1 0,-1 0 1,4 1-36,-9-4 25,0 0 0,0-1 0,0 1 0,1-1 0,-1 0 0,0 1 0,0-1 0,0 0 0,0 0 0,1 0 0,-1-1 0,0 1 0,0 0 0,0-1 0,0 1 0,0-1 0,0 0 0,0 0 1,0 0-1,0 0 0,0 0 0,0 0 0,-1 0 0,1-1 0,0 1 0,-1-1 0,1 1 0,0-2-25,4-5 65,-1 0 0,0 0 1,-1 0-1,1-1 0,-2 0 1,1-1-66,6-14 60,0 3-21,-1-1-1,-2-1 0,0 0 0,0-7-38,-4 17 63,-1-1 1,0 1-1,-1 0 1,-1-1-1,0 1 1,-1-1-1,0 1 1,-2-7-64,2 18 39,0-1 0,0 1 1,-1-1-1,1 0 0,-1 1 1,1 0-1,-1-1 0,0 1 1,0 0-1,0 0 0,0 0 0,0 0 1,0 0-1,-1 1 0,1-1 1,0 1-1,-1-1 0,0 1 1,1 0-1,-1 0 0,0 0 1,1 0-1,-1 1 0,0-1 1,-2 0-40,-12-1 100,0 0-1,1 1 1,-1 1 0,0 0-100,5 0 47,-4 1-122,0 0 0,0 1-1,0 1 1,-2 1 75,18-4-91,-1 1 1,1-1 0,-1 0-1,1 1 1,-1-1 0,1 1-1,-1-1 1,1 0-1,-1 1 1,1-1 0,-1 1-1,1 0 1,0-1-1,-1 1 1,1-1 0,0 1-1,0-1 1,-1 1 0,1 0-1,0-1 1,0 1-1,0 0 1,0-1 0,0 1-1,0 0 1,0-1-1,0 1 91,1 22-536,-1-17 255,2 22-1284,-1-1-1251</inkml:trace>
  <inkml:trace contextRef="#ctx0" brushRef="#br0" timeOffset="10490.381">2131 607 1016,'0'0'2023,"0"0"-737,0 0-218,0 0-213,0 0-190,0 0-175,-4 7-13,-1 0-244,2-1 132,0 0-1,-1-1 0,0 1 0,0-1 0,0 0 0,-3 2-364,6-6 684,1-1-80,0 0-114,0 0-39,0 0 22,0 0-90,0 0-155,0 0-120,0 0 0,0 0 31,0 0-17,0 0-16,0 0-12,0 0-12,0 0-12,0 0-19,49 0 411,0-2 0,-1-2 0,0-3 0,11-3-462,-45 6 37,-5 2-32,0 0 0,1 0 0,0 1 0,9 0-5,-19 1-101,0 0 0,0 0 0,0 0 0,0-1 0,0 1 0,0 0 0,0 0 0,0 0 0,0 0 0,1-1 0,-1 1 0,0 0 0,0 0 0,0 0 0,0 0 0,-1-1 0,1 1 1,0 0-1,0 0 0,0 0 0,0 0 0,0-1 0,0 1 0,0 0 0,0 0 0,0 0 0,0 0 0,0 0 0,0 0 0,-1-1 0,1 1 0,0 0 0,0 0 0,0 0 0,0 0 1,0 0-1,0 0 0,-1 0 0,1 0 0,0-1 0,0 1 0,0 0 0,0 0 0,0 0 0,-1 0 0,1 0 0,0 0 0,0 0 0,0 0 0,0 0 0,-1 0 0,1 0 1,0 0-1,0 0 0,0 0 101,-12 0-3865,-4 0-1554</inkml:trace>
  <inkml:trace contextRef="#ctx0" brushRef="#br0" timeOffset="10957.092">2028 875 5337,'0'0'1607,"0"0"-404,0 0-327,0 0-248,0 0-29,0 0 68,0 0 34,5 0 736,18-2-1029,-1-1 1,1-1-1,-1-1 1,0-2-1,0 0 1,-1-1-1,10-6-408,61-19 201,-75 27-198,-11 3-17,0 1 0,0 0 0,0 1-1,1-1 1,-1 1 0,3 0 14,-9 0-132,1 0 1,0-1-1,0 1 1,-1 0-1,1-1 0,-1 1 1,0-1-1,1 1 1,-1-1-1,0 1 1,0-1-1,0 1 1,0-1-1,0 1 1,0-1-1,0 1 0,0-1 1,-1 0 131,1-4-528,0-52-4321,0 32-310</inkml:trace>
  <inkml:trace contextRef="#ctx0" brushRef="#br0" timeOffset="11759.971">2051 344 2529,'0'0'1901,"0"0"-500,0 0-333,0 0-260,0 0-184,0 0-124,0 1-328,0-1 0,0 1 0,0 0 0,0-1 0,0 1-1,0 0 1,0-1 0,0 1 0,1-1 0,-1 1 0,0 0 0,0-1-1,1 1 1,-1-1 0,0 1 0,1-1 0,-1 1 0,1-1 0,-1 1-1,1-1 1,-1 1 0,1-1 0,0 1-172,5-5 160,1 0 1,-1 0-1,0 0 0,0-1 0,0 0 1,0 0-1,2-3-160,11-10 118,-11 11-112,-1 0-1,1 1 1,0 0-1,1 1 0,0-1 1,-1 2-1,2-1 1,-1 1-1,0 1 1,1-1-1,0 2 0,-1-1 1,1 1-1,0 1 1,9-1-6,-17 3-6,-1 0 1,0-1 0,1 1 0,-1 0 0,0-1-1,1 1 1,-1 0 0,0 0 0,0 0-1,0 0 1,0 0 0,0 0 0,0 1-1,0-1 1,0 0 0,0 0 0,-1 1 0,1-1-1,0 0 1,-1 1 0,1-1 0,-1 1-1,0 0 6,14 42 69,-12-36-48,2 11 26,-1-7-15,0 0 0,1 0 0,0 0 1,1 0-1,1 0-32,-4-11-7,-1 1-1,1-1 1,0 1 0,0-1-1,0 0 1,0 0-1,0 0 1,0 0 0,0 0-1,0 0 1,0 0-1,0-1 1,1 1 0,-1-1-1,0 0 1,0 1 0,1-1-1,-1 0 1,0 0-1,2-1 8,2 1 34,0 0 0,0-1 1,0 0-1,0 0 0,0 0 0,0-1 0,4-1-34,-3-2 12,0 1 1,0-1-1,0 0 1,0-1 0,-1 0-1,0 0 1,0 0-1,-1-1 1,0 1 0,0-1-1,4-8-12,9-28-4322,-17 38-275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47:32.555"/>
    </inkml:context>
    <inkml:brush xml:id="br0">
      <inkml:brushProperty name="width" value="0.05" units="cm"/>
      <inkml:brushProperty name="height" value="0.05" units="cm"/>
    </inkml:brush>
  </inkml:definitions>
  <inkml:trace contextRef="#ctx0" brushRef="#br0">30 908 224,'0'0'596,"0"0"-165,0 0-134,0 0-41,0 0 131,0 0 169,0 0 102,-10-12 2929,6 12-3357,-3 0 1486,-1-3 5652,8 2-7312,0-1 1,1 1-1,-1-1 0,1 1 0,-1-1 1,1 1-1,-1-1 0,1 1 0,0 0 1,0-1-1,0 1 0,-1 0 0,2 0 1,-1-1-1,1 0-56,2-4 174,20-39 341,2 2 0,8-8-515,-31 46 125,12-13 161,0 1 1,1 0-1,1 1 0,0 0 1,9-4-287,11-9 132,-10 9 192,0-2 0,20-22-324,-32 27 32,2 1 0,0 1 1,0 1-1,1 1 0,1 0 0,0 1 0,6-1-32,-16 9-12,1 1-1,0 1 0,0-1 0,0 2 1,0-1-1,0 1 13,0 0 12,0 0 0,-1-1 0,1 0-1,-1 0 1,0-1 0,0 0 0,1-1-12,18-10 53,-5 3 70,-1 0 0,-1-2 1,13-8-124,-15 6 92,1 2 0,1 0 1,0 2-1,1 0 0,1 2 0,8-3-92,35-9 221,-37 13-145,1-1 1,-2-2 0,1 0-1,23-15-76,-33 16 135,0 1-1,0 1 1,4-1-135,25-10 96,-21 8-69,1 2-1,-1 0 0,1 2 0,1 0 1,0 3-1,13-1-26,46-1 195,42 6-195,-70 0 14,52 9 57,-104-9-72,-1 1 1,0 0 0,0 0-1,0 1 1,4 1 0,-4 0-1,0-2 0,0 1 1,0-1-1,0 0 0,4 0 1,6 0 3,-1 1-1,0 0 0,1 2 1,6 2-3,-8-2 1,1-1 1,0 0 0,1-1-1,6 0-1,-9-1-1,0 0 0,0 1-1,0 1 1,-1 0 0,11 5 1,18 3-3,-35-9-5,0 1 0,0 0 0,-1 0 1,0 0-1,1 1 0,-1 0 0,-1 0 0,1 0 0,0 1 1,-1 0-1,0 0 0,0 0 0,-1 1 0,3 3 8,26 27-34,-24-31 17,-9-3 12,0 0-2,7 3 4,-4-5 0,-2 0-30,-1 0-92,0 0-81,0 0-146,0 0-263,0 0-341,0 0-559,-2 0-1159,-6 0-1609</inkml:trace>
  <inkml:trace contextRef="#ctx0" brushRef="#br0" timeOffset="1915.285">857 414 576,'0'0'723,"0"0"112,0 0 53,0 0 20,0 0-41,0 0-113,0 0-145,0 0-114,0 0-86,0 0 18,0 0 34,0 0-41,0 0-73,0 0-55,0 0-2,0 0 11,0 0 6,0 0 13,0 0 4,0 0-31,0 0 10,0 0 21,0 0 30,0 0-8,0 0-64,0 0-57,0 0-8,0 0-69,0 0-40,0 0-25,0 0-41,0 7 144,-2 10 62,0-1 0,-2 1 0,0-1 0,-1 0 0,-1 0 1,0-1-1,-1 1 0,-8 12-248,-8 7 445,16-26-352,1 0 1,1 0-1,-1 0 0,-1 8-93,4-11 27,1 0 27,0 0-1,-1-1 0,1 0 0,-1 1 0,0-1 0,0 0 0,-1 0 1,0 0-54,-16 32 68,20-36-47,0-1 58,0 0 37,0 0 26,0 0-48,0 0-97,0 0-52,0 0-38,0 0-68,0 0-133,0 0-210,0 0-200,0 0-314,0 0-482,1-1-1298,2-4-2095</inkml:trace>
  <inkml:trace contextRef="#ctx0" brushRef="#br0" timeOffset="3528.987">1271 417 1744,'0'0'1578,"0"0"-504,0 0-410,0 0-280,0 0-56,0 0 97,-7 0 117,-46-2 786,12 1 28,0 1 1,-18 3-1357,57-3 20,0 0 0,0 1 0,0-1 1,0 0-1,0 0 0,1 1 1,-1 0-1,0-1 0,0 1 0,1 0 1,-1 0-1,0-1 0,1 1 1,-1 1-1,1-1 0,-2 1-20,2 0 70,0 0 0,0 0-1,1 0 1,-1 0 0,1 1 0,-1-1-1,1 0 1,0 0 0,-1 1-1,1-1 1,0 0 0,1 0 0,-1 1-70,0-3 20,0 0 42,0 0-14,0 23-113,-1-17 88,0 0 1,0 0-1,0-1 0,0 1 1,-1-1-1,0 1 1,-1-1-1,1 1 0,-1-1 1,-1 1-24,-10 24 178,14-30-167,0 1 1,0-1-1,0 0 0,0 1 1,0-1-1,1 0 0,-1 1 1,0-1-1,0 0 0,0 1 1,0-1-1,0 0 0,1 0 1,-1 1-1,0-1 0,0 0 1,0 0-1,1 1 0,-1-1 1,0 0-1,0 0 0,1 0 1,-1 0-1,0 1 0,1-1 1,-1 0-1,0 0 0,1 0 1,-1 0-1,0 0 0,1 0 1,-1 0-1,0 0 0,0 0 1,1 0-1,-1 0 0,0 0 0,1 0 1,-1 0-1,0 0 0,1 0 1,-1 0-1,0 0 0,1 0 1,-1 0-1,0-1 0,1 1 1,-1 0-1,0 0 0,0 0-11,21-5-74,-19 5 121,180-37 208,-181 37-256,-1 0 1,1 0 0,-1 0-1,0 0 1,1 0 0,-1 0 0,1 0-1,-1 0 1,1 0 0,-1 0 0,0 1-1,1-1 1,-1 0 0,0 0 0,1 0-1,-1 1 1,1-1 0,-1 0-1,0 1 1,0-1 0,1 0 0,-1 1-1,0-1 1,1 0 0,-1 1 0,0-1-1,0 0 1,0 1 0,1-1 0,-1 1-1,0-1 1,4 22 201,-3-16-139,-1-1 0,0 1 0,0 0 0,-1-1 0,0 1 0,-1 2-62,1-4 8,-1-1 0,0 0 0,0 0 0,0 0 0,-1 0-1,1 0 1,-1 0 0,1-1 0,-1 1 0,0-1 0,0 0 0,0 1 0,0-2 0,-1 1 0,1 0 0,-1 0-8,-63 22 14,30-11-22,26-9 16,0 0 0,-1-1 0,1 0 0,-1-1 0,0 0 0,0-1 0,0 0 0,-1-1-8,13 29-2429,0-15-983,0-10-269</inkml:trace>
  <inkml:trace contextRef="#ctx0" brushRef="#br0" timeOffset="4978.674">1541 425 368,'0'0'1459,"0"0"-651,0 0-393,0 0-164,0 0-9,0 0-82,2-5 19,0 0-88,-1 3-34,-1 0 0,1 0 1,-1 0-1,1 0 0,0 0 0,0 1 1,0-1-1,0 0 0,0 0 0,0 1 0,1-1 1,-1 0-58,-12 9 5445,-5-1-3912,11-4-1555,-1 0 1,1 0-1,-1 1 1,1 0 0,0 0-1,-1 0 1,1 1 21,-14 11 320,2 1 1,0 1 0,0 1-1,2 0 1,0 1 0,1 1-1,1 0 1,1 0 0,0 4-321,9-12 161,2-1 1,-1 1 0,1-1 0,1 1-1,0-1 1,0 1 0,1 0-1,2 4-161,-3-13 20,1 0-1,0-1 0,0 1 1,0-1-1,0 1 0,1-1 1,-1 1-1,1-1 1,-1 0-1,1 0 0,0 1 1,0-1-1,0-1 0,0 1 1,0 0-1,0 0 0,1-1 1,-1 1-1,0-1 0,1 0 1,-1 0-1,1 0 0,0 0 1,-1 0-1,1 0 1,0-1-1,-1 1 0,1-1 1,1 0-20,12 2 77,1-1 1,-1-1-1,0 0 1,11-3-78,-19 2 42,-1 0-29,-1 0 0,1-1 1,-1-1-1,1 1 0,-1-1 0,0 0 1,0 0-1,0 0 0,-1-1 0,4-3-12,4-3 42,1-1 0,-2-1 1,9-9-44,-14 12 4,-1-1 0,0 0 1,0 0-1,-1 0 0,-1 0 1,1-1-1,0-4-4,19-41-37,-23 51 30,0-1 0,1 1 0,-2 0 0,1 0 0,0-1 0,-1 1 0,0-1 0,-1 1 0,1 0 0,-1-2 7,0-14-30,0 19 20,-1 1 0,1 0 1,0 0-1,0 0 0,-1 0 0,1 0 1,0 1-1,-1-1 0,1 0 0,-1 1 1,1-1-1,-1 1 0,1-1 0,-1 1 1,0 0-1,1 0 0,-1-1 0,1 1 0,-1 0 1,0 1-1,-1-1 10,-24-6-298,24 4 276,0 0 0,1 1 0,-1-1 1,0 1-1,0-1 0,0 1 0,-1 0 0,1 0 0,0 0 0,0 1 0,0-1 0,-1 1 0,1-1 1,0 1-1,-1 0 22,-1 1-84,0 0 1,-1 1 0,1-1-1,0 1 1,0 0 0,0 0 0,0 1-1,-4 2 84,-13 4-489,22-9 329,0 0-44,0 0 30,0 0 80,0 0 23,0 0-16,0 0-13,12 17-2823,-8-16 28</inkml:trace>
  <inkml:trace contextRef="#ctx0" brushRef="#br0" timeOffset="6343.015">1868 307 2985,'0'0'1892,"0"0"-590,0 0-413,0 0-189,0 0-81,0 0-76,0 0-62,0 0-69,0 0-17,0 0 43,0 0 42,0 0-74,0 0-61,0 0-12,0 0-65,0 0-32,0 0 107,0 0 69,-19 4 207,11 3-612,1 1-1,0 0 1,0 1 0,1 0 0,0 0 0,0 0-7,4-5 21,0-1 0,0 1 1,0-1-1,1 1 0,-1 0 0,1 0 1,0-1-1,0 1 0,0 0 0,1 0 1,-1 0-1,1 0 0,0 0 1,0 0-1,0 0 0,1 0 0,0 3-21,0-6 5,0 0 0,0 0-1,0 0 1,0 0 0,0 0-1,1-1 1,-1 1 0,0 0-1,0-1 1,1 1 0,-1-1-1,0 1 1,0-1 0,1 0-1,-1 1 1,1-1 0,-1 0-1,0 0 1,2 0-5,29 1 16,-29-1-2,2 0 9,-1 0-1,1-1 1,0 0 0,-1 0-1,1 0 1,0-1 0,-1 1-1,1-1 1,-1 0 0,0 0 0,0-1-1,0 1 1,0-1 0,0 0-1,0 0 1,-1 0 0,4-4-23,19-17 182,-24 23-154,0-1 1,-1 1-1,1-1 0,0 1 0,-1-1 1,1 0-1,-1 0 0,0 0 0,0 0 1,0 0-1,0 0 0,0 0 0,0 0 1,0 0-1,-1 0 0,1-1 0,-1 1 1,1 0-1,-1-1 0,0 1 0,0 0 1,0 0-1,0-1 0,-1 1 0,1 0 0,0 0 1,-1-1-1,0 1 0,1 0 0,-1 0 1,0 0-1,0 0 0,0 0 0,-1 0 1,1 0-1,0 0 0,-1 0 0,1 1 1,-1-1-1,-1-1-28,-1 2-71,0 0 0,0 0 0,0 0 0,0 0 0,0 1 0,0 0-1,0-1 1,0 2 0,0-1 0,0 0 0,-2 1 71,-8 0-180,10 0 151,1 0 0,0 0 0,0 1 0,-1-1-1,1 1 1,0 0 0,0 0 0,1 0 0,-1 0-1,0 0 1,1 1 0,-3 1 29,-17 14-366,22-7-4232,5-10 1847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3:58.285"/>
    </inkml:context>
    <inkml:brush xml:id="br0">
      <inkml:brushProperty name="width" value="0.05" units="cm"/>
      <inkml:brushProperty name="height" value="0.05" units="cm"/>
    </inkml:brush>
  </inkml:definitions>
  <inkml:trace contextRef="#ctx0" brushRef="#br0">238 334 576,'0'0'723,"0"0"-158,0 0 97,0 0 205,0 0 22,0 0-90,0 0-51,0 0-128,0 0-77,0 0 44,0 0 13,0 0-26,0 0-22,0 0-52,0 0-63,0 0-14,0 0-7,0 0-11,0 0-11,0 0 11,0 0-9,-7 0 2937,-9 0-2609,-23-12-401,33 9-363,0 1 1,0 0 0,-1 0-1,1 0 1,-1 1-1,1 0 1,-7 0 39,11 1-26,-1 0 1,0 1-1,0-1 0,0 1 0,0-1 1,1 1-1,-1 0 0,0 0 1,1 0-1,-1 0 0,1 1 0,-1-1 1,1 1-1,-1-1 0,1 1 1,0 0-1,0 0 0,0 0 1,0 0-1,0 0 0,1 1 0,-1-1 1,0 0-1,1 1 0,0-1 1,0 1-1,0 0 0,0-1 1,0 1-1,0 0 0,0 0 26,-2 11-92,1 0 0,0 1 0,1-1 1,0 0-1,1 8 92,0-22-3,0 5-21,1-1 0,-1 1 0,1-1 0,0 0 0,0 1-1,0-1 1,0 0 0,1 0 0,0 0 0,0 0 0,0 0 0,0 0 0,1 0 0,-1-1 0,1 1 0,0-1-1,0 0 1,1 0 0,-1 0 0,0 0 0,1-1 0,0 1 0,-1-1 0,1 0 0,0 0 0,0 0 0,1 0 0,-1-1-1,0 0 1,0 0 0,1 0 0,-1 0 24,-1-1 17,0 0-1,0 1 0,0-1 1,-1 1-1,1 0 1,0 0-1,-1 0 0,1 0 1,-1 0-1,1 1 1,-1-1-1,1 1 1,-1 0-1,0-1 0,0 1 1,0 0-1,0 0 1,0 1-1,0-1 0,-1 0 1,1 0-1,-1 1 1,1 1-17,0 3 74,0 0 0,-1 1 0,1-1 0,-2 0 0,1 1 0,-1-1 0,-1 8-74,1 3 42,-2-17 3,-1 0 0,1-1 0,0 1 0,-1 0 0,1-1 0,-1 0 1,1 0-1,-1 0 0,1 0 0,-1 0 0,-1 0-45,3 0 22,-137 0 816,138-1-811,0-1-22,0 2-26,0 0-67,0 0-23,0 0-70,0 0-213,0 0-187,0 0-178,0 0-279,0 8-3955,0 1-1225</inkml:trace>
  <inkml:trace contextRef="#ctx0" brushRef="#br0" timeOffset="706.848">523 380 3409,'0'0'2315,"0"0"-924,0 0-292,0 0-171,0 0-123,0 0-59,3 3 4308,-3 2-5402,0 229 642,0-233-288,0-1-7,0 0-56,0 0-113,0 0-151,0 0-121,0 0-38,0 0 30,0 0 0,0 0-38,-6-1-3466,3-4-987</inkml:trace>
  <inkml:trace contextRef="#ctx0" brushRef="#br0" timeOffset="1087.999">449 129 912,'0'0'4915,"0"0"-3023,0 0-986,0 0-233,0 0-93,0 0 30,1 3 872,5 10-7771,0-3 5141,1 2-1169</inkml:trace>
  <inkml:trace contextRef="#ctx0" brushRef="#br0" timeOffset="1870.006">706 386 2697,'0'0'1265,"0"0"-222,0 0 136,0 0-97,0 0-156,0 0-128,-1 10-55,-4 156 4342,14-175-4486,-4-1-599,0-1 0,1 2 0,0-1 1,1 1-1,0-1 0,0 2 0,1-1 1,0 1-1,1 0 0,-1 1 1,1 0-1,1 1 0,0 0 0,-1 0 1,6-1-1,-14 6-12,1 0 0,-1 0 1,1 0-1,0 0 0,0 0 1,-1 1-1,1-1 0,0 0 1,0 1-1,0 0 0,-1-1 1,1 1-1,0 0 0,0 0 1,0 0-1,0 0 0,0 1 1,0-1-1,0 0 0,-1 1 1,1 0-1,0-1 0,0 1 1,-1 0-1,1 0 0,0 0 1,-1 0-1,1 0 0,-1 0 1,1 0-1,-1 0 0,1 1 1,-1-1-1,0 0 0,0 1 1,0-1-1,0 1 0,0 0 1,0-1-1,0 1 0,0 0 1,-1 0-1,1-1 0,0 2 12,7 18 56,-1 0 1,0 1-1,-2-1 0,0 1 0,0 18-56,-1 26-2237,-4-66 1078,0 0-842,0 0-1557</inkml:trace>
  <inkml:trace contextRef="#ctx0" brushRef="#br0" timeOffset="2870.034">388 37 1200,'0'0'2095,"0"0"-925,0 0-91,0 0-62,0 0-283,0 0-145,5 5-55,19 24 359,5-3 146,-29-26-895,26-3 1052,-15-11-933,-11 11 128,-8 7-243,5-2-167,1 0 0,-1 1 0,1-1 0,0 0 0,0 1 0,0 0 0,0-1 0,0 1 0,1 0 0,0 0 0,-1 0 0,1 0 0,0 0 0,0 1 0,0-1 0,1 0 0,-1 0 0,1 1 0,0-1 0,0 0 0,0 2 19,1-4 20,0 0-1,0 0 1,0-1-1,0 1 0,1 0 1,-1-1-1,0 1 1,0-1-1,0 0 1,1 1-1,-1-1 0,0 0 1,0 0-1,1 1 1,-1-1-1,0 0 1,1 0-1,-1-1 0,1 1-19,31-2 322,-31 1-306,0 0 0,0 0 1,0 0-1,0 0 0,0-1 0,0 1 0,0-1 1,0 1-1,-1-1 0,1 1 0,-1-1 0,1 0 0,-1 0 1,0 0-1,1 0 0,-1 0 0,0 0 0,0 0 1,-1 0-1,1 0 0,0-1 0,0-1-16,0-5-6,1-1 1,-1 1-1,-1-1 0,0-7 6,0 14-21,0 1 0,0 0-1,-1 1 1,1-1 0,-1 0-1,1 0 1,-1 1 0,0-1-1,0 0 1,0 1 0,0-1-1,0 1 1,0-1 0,0 1-1,0 0 1,-1-1 0,1 1-1,-1 0 1,1 0 0,-1 0-1,1 0 1,-1 0 0,1 0-1,-1 0 1,0 1 0,0-1-1,1 0 1,-1 1-1,0 0 1,0-1 0,0 1-1,1 0 1,-2 0 21,1 0-51,0-1 0,1 1 0,-1 0 0,0 0 0,0 0 0,0 0 0,1 0 0,-1 0 1,0 1-1,0-1 0,0 1 0,1-1 0,-1 1 0,0-1 0,1 1 0,-1 0 0,0 0 0,1 0 0,-1 0 0,1 0 0,-1 0 0,1 1 0,0-1 0,0 0 0,-1 1 0,1-1 0,0 1 0,0-1 0,0 1 0,1-1 1,-1 1-1,0 0 0,0-1 51,0 22-3410,1-20-639</inkml:trace>
  <inkml:trace contextRef="#ctx0" brushRef="#br0" timeOffset="3934.21">1412 80 1776,'0'0'1711,"0"0"-437,0 0-60,0 0-37,0 0-79,0 0-150,0 0-88,0 26 2318,0-24-3159,-6 247 1494,2-196-1261,-2 0-1,-3-1 0,-11 35-251,17-59 0,3-27-3,0-1 5,0 0-41,0 0-32,0 0-94,0 0-172,0 0-252,0-5-4716,0 2 1131</inkml:trace>
  <inkml:trace contextRef="#ctx0" brushRef="#br0" timeOffset="5014.625">1951 34 4385,'0'0'1731,"0"0"-427,0 0 1,0 0-193,0 0-143,0 0-56,0 0-115,0 0-156,0 0-91,-14 0 872,-107-12-1206,103 11-361,14 1 122,-1-1 1,1 1-1,0 0 0,-1 0 0,1 0 1,0 0-1,0 1 0,-1-1 0,1 1 1,0 0-1,0 1 0,0-1 1,0 1-1,-2 0 22,5 1 13,1 1-1,-1-1 1,1 0 0,0 0-1,0 0 1,0 0 0,0 1 0,0-1-1,1 2-12,0 3 23,0 37 52,0-29-62,0 1 0,-1-1-1,0 1 1,-2-1 0,0 1 0,-1-1-1,-2 8-12,5-24-23,0 0-1,0 0 0,1 1 0,-1-1 1,0 0-1,0 0 0,1 0 0,-1 0 1,0 1-1,1-1 0,-1 0 0,0 0 1,1 0-1,-1 0 0,0 0 1,1 0-1,-1 0 0,0 0 0,1 0 1,-1 0-1,0 0 0,1 0 0,-1 0 1,0 0-1,1 0 0,-1 0 0,0 0 1,1 0-1,-1 0 0,0-1 1,1 1-1,-1 0 0,0 0 0,0 0 1,1-1 23,22-5 125,-16 3-181,4 0 41,0 0 0,0 1 1,0 0-1,0 1 0,1 0 1,-1 1-1,0 0 0,1 0 1,-1 1 14,-10 0-2,-1 0 1,1-1-1,0 1 0,-1 0 1,1-1-1,-1 1 0,1 0 1,-1 0-1,1-1 1,-1 1-1,0 0 0,1 0 1,-1 0-1,0 0 1,0-1-1,0 1 0,0 0 1,1 0-1,-1 0 1,0 0-1,0 0 0,-1 0 1,1 0 1,0 30 118,-1-21-43,2-3-41,-2 1 0,1-1 0,-1 1 0,0-1 0,-1 1 0,1-1 0,-2 0 0,1 0 0,-1 0 0,0 0 0,0 0 0,-1-1 0,0 1 0,0-1 0,0 0 0,-1 0 0,0-1 1,0 1-1,-2 0-34,2 0 28,-1-1 1,1 0-1,-1-1 1,0 1-1,0-1 1,0 0-1,-1-1 1,1 0 0,-1 0-1,0 0 1,0-1-1,-3 1-28,-8 0 64,0 0 0,-1-2 0,0 0 0,-9-1-64,28 0-80,0 0-97,0 0-15,0 0-64,0 0-244,0 0-307,0 0-261,0 0-367,3 8-2467,3-2 945</inkml:trace>
  <inkml:trace contextRef="#ctx0" brushRef="#br0" timeOffset="5667.998">2021 285 4305,'0'0'2270,"0"0"-739,0 0-328,0 0-262,0 0-157,0 0-106,0 6-226,-1 18 46,-2 1-1,-1-1 1,-1 0 0,-3 8-498,1-6 314,1 0 0,2 1 0,0 0 0,2 12-314,1-37-1,1 0 0,0 0 0,0 0 0,0 1 0,0-1-1,1 0 1,-1 0 0,1 1 0,-1-1 0,1 0 0,0 0 0,0 0-1,0 0 1,0 0 0,0 0 0,0 0 0,0 0 0,1-1 0,-1 1 0,1 0-1,-1-1 1,1 1 0,0-1 0,-1 1 0,1-1 0,0 0 0,0 0-1,0 0 1,0 0 0,0 0 0,0 0 0,1-1 0,-1 1 0,0-1-1,0 1 1,0-1 0,1 0 0,-1 0 0,0 0 0,0 0 0,2 0 1,1 0 7,1 0 0,-1 0 0,1-1 0,-1 1 0,0-1 1,1-1-1,-1 1 0,0-1 0,0 0 0,0 0 0,0 0 1,0-1-1,0 1 0,0-1 0,-1 0 0,0-1 0,1 1 1,-1-1-1,-1 0 0,1 0 0,0 0 0,-1 0 0,0-1 1,2-4-8,4-4 10,0 0 0,-1-1 0,-1 0 0,0-1 0,-1 1 0,-1-1 0,0 0 0,-1-1 0,-1 1 0,0-1 0,-1 0 0,-1 0 0,0 1 0,-1-1 0,-1 0 0,-1 0-10,2 13 11,-1-1 1,1 1-1,-1 0 1,0 0 0,0 0-1,0 0 1,0 0-1,-1 0 1,1 0 0,-1 1-1,0-1 1,0 0-1,0 1 1,0-1 0,0 1-1,0 0 1,-1 0-1,1 0 1,-1 0 0,0 0-1,1 0 1,-1 1-1,0-1 1,0 1 0,0 0-1,0 0 1,-2 0-12,-9-2-714,1 0 0,-1 2 1,0 0-1,0 0 0,-12 2 714,6-1-2791,19 0 1487,1 0-577,0 0-775</inkml:trace>
  <inkml:trace contextRef="#ctx0" brushRef="#br0" timeOffset="6382.009">2422 34 4369,'0'0'1618,"0"0"-749,0 0-107,0 0 35,0 0-306,0 0-196,0 5 18,0 120 2360,1-125-2672,-1 0 1,0 1 0,0-1 0,0 0 0,1 1 0,-1-1 0,0 0 0,0 0-1,1 1 1,-1-1 0,0 0 0,1 0 0,-1 1 0,0-1 0,0 0 0,1 0 0,-1 0-1,1 0 1,-1 1 0,0-1 0,1 0 0,-1 0 0,0 0 0,1 0 0,-1 0-1,0 0 1,1 0 0,-1 0 0,1 0 0,-1 0 0,0 0 0,1 0 0,-1-1-1,0 1 1,1 0 0,-1 0 0,0 0 0,1 0 0,-1-1 0,0 1 0,1 0-1,-1 0 1,0 0 0,1-1 0,-1 1 0,0 0-2,18-11 136,-13 4-58,0 0 1,-1-1-1,0 1 0,0-1 0,0 0 0,-1 0 0,0 0 0,0 0 0,-1-1-78,-2 7 5,1-1-1,-1 1 0,0-1 1,1 1-1,-1-1 1,-1 1-1,1-1 0,0 0 1,-1 1-1,1-1 0,-1 1 1,0 0-1,1-1 0,-1 1 1,-1-1-1,1 1 1,0 0-1,0 0 0,-1 0 1,1 0-1,-1 0 0,0 0 1,0 0-1,1 0 1,-1 1-1,0-1 0,-1 1 1,1-1-1,0 1 0,0 0 1,-1 0-1,0-1-4,-2 1-19,1-1 0,-1 1-1,1 0 1,-1 0 0,1 1 0,-1-1-1,1 1 1,-1 0 0,0 0 0,1 0-1,-1 1 1,1 0 0,-1 0 0,1 0-1,-1 0 1,1 1 0,0 0 0,-1-1-1,1 2 1,0-1 0,0 0 0,1 1-1,-1 0 1,0 0 0,0 0 19,1 3 70,3-5-6260,0-1 915</inkml:trace>
  <inkml:trace contextRef="#ctx0" brushRef="#br0" timeOffset="8394.761">2368 992 2713,'0'0'1223,"0"0"-162,0 0-22,0 0 33,0 0 18,0 0-213,8-1 748,-7-1 4921,-2 0-6483,-1 1-1,1-1 0,0 0 0,-1 1 0,0 0 1,1-1-1,-1 1 0,0 0 0,1 0 1,-1 0-1,0 0 0,0 0 0,0 0 1,-1 0-63,-33-11 505,34 11-463,-35-10 313,0 2 0,0 1 1,0 2-1,-20 0-355,-108-8 589,45 3 203,-29 5-792,-76 17 320,-1 1 24,192-11-343,1 2 0,-22 6-1,22-4 33,0-1-1,-23 0-32,-18-5 46,-22 0-132,-49 8 86,37-1-4,-89-7 4,63-1-21,-87 2-315,220 0 256,-1-2-2,1 1 60,48 27-6823,-26-11 2799</inkml:trace>
  <inkml:trace contextRef="#ctx0" brushRef="#br0" timeOffset="10076.597">655 1249 2681,'0'0'2831,"0"0"-961,0 0-678,0 0-476,0 0-148,0 0 27,1-20 1961,-29 7-1963,-1 0 0,0 2 0,-1 1 0,0 2 0,-8 0-593,21 4 284,-1 2 1,1 0-1,-1 1 1,-14 1-285,32 0 13,-1 0 64,1 6-138,1 1 1,-1-1-1,1 0 0,0 1 0,1-1 0,0 3 61,6 8 12,-1 2 1,-1-1-1,2 10-12,-7-27-50,-1 0 0,1 0 0,0 0 0,-1 0-1,1 0 1,0 0 0,0-1 0,-1 1 0,1 0 0,0-1-1,0 1 1,0 0 0,0-1 0,0 1 0,0-1-1,0 0 1,0 1 0,0-1 0,1 0 0,-1 0 0,0 1-1,0-1 1,0 0 0,0 0 0,0 0 0,1 0 50,40-1 18,-27 0-59,-1 1 38,0 0-1,0 1 1,0 1 0,0 0-1,0 1 1,-1 0-1,1 1 1,-1 1 3,-9-4-1,1 1 1,-1 0 0,0 1-1,0-1 1,-1 1-1,1 0 1,0 0 0,-1 0-1,0 0 1,0 0 0,0 1-1,0-1 1,0 1-1,-1 0 1,1 0 0,-1 0-1,0 0 1,0 1 0,-1-1-1,1 0 1,-1 1-1,0-1 1,0 1 0,-1-1-1,1 1 1,-1 0 0,1 6 99,0 0-1,-1 1 1,0-1 0,-1 0 0,0 1 0,-1-1-1,0 1-98,1-9 19,0 0 0,0 0 1,-1-1-1,1 1 0,-1 0 0,1-1 0,-1 1 0,0-1 0,0 1 0,0-1 0,0 0 0,-1 0 1,1 0-1,-1 0 0,1 0 0,-1-1 0,1 1 0,-1-1 0,0 1 0,0-1 0,0 0 0,0 0 1,0 0-1,0-1 0,0 1 0,0-1 0,-2 0-19,-22 4 69,1-2 1,-1-2-1,1 0 0,-21-3-69,38-2-1677,8 5 1401,1-1-1,0 1 1,-1-1-1,1 1 1,0-1-1,0 1 1,0-1-1,-1 1 1,1-1-1,0 1 1,0-1-1,0 1 0,0-1 1,0 1-1,0-1 1,0 1-1,0-1 1,0 1-1,0-1 1,0 1-1,0-1 1,1 1-1,-1-1 1,0 1-1,0-1 1,0 1-1,1-1 1,-1 1-1,0-1 0,1 1 277,7-9-5085</inkml:trace>
  <inkml:trace contextRef="#ctx0" brushRef="#br0" timeOffset="11023.049">1046 1085 5065,'0'0'1115,"0"0"-269,0 0-72,0 0-135,0 0-53,0 0 70,7 0-27,4-1-403,-1 0 61,1 1 1,-1 0 0,0 1 0,9 1-288,-17-2 19,0 0 1,-1 1-1,1-1 1,0 0-1,-1 1 1,1-1-1,-1 1 1,1 0-1,0-1 1,-1 1-1,1 0 1,-1 0-1,0 0 1,1 0-1,-1 0 1,0 0-1,0 0 1,0 1-1,1-1 1,-1 0-1,-1 1 1,1-1-1,0 1 1,0-1-1,0 1 1,-1-1 0,1 1-1,-1 0 1,1-1-1,-1 1 1,0 0-1,0-1 1,1 1-20,-1 0 38,0 4 51,1 1-1,-1-1 1,-1 0-1,1 0 1,-1 1-1,0-1 1,0 0-1,-1 0 0,0 0 1,0 0-1,0 0 1,-1-1-1,1 1 1,-2-1-1,1 1-88,-147 201 316,145-199-295,0 1 1,0 0-1,1 0 0,0 0 0,0 1 0,1-1 0,0 1 1,1 0-1,0 0 0,1 0 0,0 0 0,0 0 0,1 0 0,1 4-21,-1-13 5,0 0-1,1 0 0,-1 0 1,0 0-1,1 0 0,-1 0 1,1 0-1,-1 0 0,1 0 1,0 0-1,-1-1 0,1 1 1,0 0-1,0 0 0,-1-1 0,1 1 1,0 0-1,0-1 0,0 1 1,0-1-1,0 1 0,0-1 1,0 0-1,0 1 0,0-1 1,0 0-1,0 1 0,0-1 1,0 0-1,0 0 0,0 0 1,1 0-5,42 1-7,-33-1 46,-8-1-32,1 1 1,0-1-1,-1 0 0,1 0 1,-1-1-1,1 1 1,-1-1-1,0 1 0,1-1 1,-1 0-1,0 0 0,0-1 1,-1 1-1,1-1 0,0 1 1,-1-1-1,1 0 0,-1 0 1,0 0-1,0 0 0,1-3-7,7-12 4,0 0 0,-1 0 0,2-11-4,-6 18-3,-2 3 33,0-1 1,0 1-1,-1-1 1,0 0 0,-1 1-1,0-1 1,0 0-1,-1 0 1,0 0-1,-1 0 1,0 1 0,-1-7-31,1 14 25,1-1 1,-1 1 0,0 0-1,0-1 1,0 1 0,-1 0-1,1 0 1,0 0 0,0-1-1,-1 1 1,1 0 0,0 1 0,-1-1-1,1 0 1,-1 0 0,1 1-1,-1-1 1,1 1 0,-1-1-1,-1 0-25,-38-6 95,30 6-46,8 1-27,-9-2-34,-1 0 0,1-1 0,-10-3 12,17 5-17,1-1 0,0 0 1,0 0-1,1 0 1,-1-1-1,0 1 1,1-1-1,-1 0 0,1 0 1,0 0-1,0-1 1,-2-2 16,2 2-7,0-1 0,0 1 0,0-1 0,1 0 0,0 0 0,0 0 0,0 0 0,1 0 0,0 0 0,-1-5 7,2 7-17,-1 0 0,1 0-1,0 0 1,0 0 0,1 0 0,-1 0-1,1 0 1,-1 0 0,1 0 0,0 0-1,0 0 1,0 1 0,1-1 0,-1 0-1,1 1 1,-1-1 0,1 1-1,0-1 1,1-1 17,49-47-925,2 3-1,6-2 926,-44 41-644,-8 13-101,-6 25-319,-2-17 1034,0 57-2421,0-42-194</inkml:trace>
  <inkml:trace contextRef="#ctx0" brushRef="#br0" timeOffset="11644.589">1377 1578 7242,'0'0'1917,"0"0"-440,0 0-225,0 0-288,0 0-234,0 0-138,0 0-92,0-9 73,0-47-498,0 55-91,0 1-60,0 0-60,0 0 141,0-83 2009,0 51-2469,0 26-132,0 22 246,0 101 333,0-71-2907,0-109-1438,0 31-612</inkml:trace>
  <inkml:trace contextRef="#ctx0" brushRef="#br0" timeOffset="12259.672">1701 1062 6553,'0'0'1821,"0"0"-1022,0 0-211,0 0-92,0 0-37,0 0 89,2 7 649,1 35-577,-2 0 1,-3 0-1,-1 0 0,-1-1 0,-4 7-620,-4 48 320,10-77-1682,1 26-7961,1-33 5382</inkml:trace>
  <inkml:trace contextRef="#ctx0" brushRef="#br0" timeOffset="13341.161">2131 1122 4185,'0'0'2480,"0"0"-978,0 0-376,0 0-298,0 0-213,0 0-91,-6-7 49,3 2-436,-1 0 1,0 1-1,0-1 0,0 1 0,-1 0 1,1 0-1,-1 0 0,0 1 0,0-1 1,0 1-1,0 1 0,-1-1 0,1 1 1,-1 0-1,0 0 0,0 0 0,0 1 0,0 0 1,0 0-1,0 0 0,-2 1-137,5 1 0,0-1-1,0 1 0,-1 0 1,1 0-1,0 1 0,0-1 1,0 0-1,1 1 0,-1 0 1,0 0-1,0 0 1,1 0-1,-1 0 0,1 0 1,0 1-1,0-1 0,0 1 1,0 0-1,0 0 1,1-1-1,-1 1 0,1 0 1,-1 2 0,-8 16-15,1 0 0,1 1 1,0 4 14,1-1 10,4-16-78,0 0-1,1 0 0,0 1 1,0-1-1,1 1 1,1 0-1,-1 0 69,2-9 1,-1 0-1,1 0 1,-1 0-1,1 0 1,0 0-1,-1 0 1,1 0 0,0 0-1,0 0 1,0 0-1,-1-1 1,1 1-1,0 0 1,0 0 0,0-1-1,0 1 1,0-1-1,0 1 1,1-1-1,-1 0 1,0 1 0,0-1-1,0 0 1,0 0-1,0 1 1,1-1-1,0 0 0,36 1 36,-35-2-31,-1 0 0,1 0 0,-1 0 0,1-1 0,-1 1 0,1-1 0,-1 1 0,0-1 0,0 0 0,0 0 0,0 0 0,0 0 0,1-2-5,25-36-27,-13 19-11,5-5 25,-2-1 0,4-9 13,-21 93 1882,-4-7-1776,-2 0 0,-3 0-1,-1-1 1,-6 12-106,-15 79 56,20-95-39,6-31-10,1 1 0,1 0 0,0 0 0,0 5-7,2-19-21,0-1-67,0 0-66,0 0-76,0 0 79,0-25-2105,0-2-3939,0 15-1152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5.169"/>
    </inkml:context>
    <inkml:brush xml:id="br0">
      <inkml:brushProperty name="width" value="0.05" units="cm"/>
      <inkml:brushProperty name="height" value="0.05" units="cm"/>
    </inkml:brush>
  </inkml:definitions>
  <inkml:trace contextRef="#ctx0" brushRef="#br0">120 295 1512,'0'0'1067,"0"0"-333,0 0-45,0 0 26,0 0-62,0 0 32,1-1-520,0-1 10299,-3 2-8853,-10-2-1647,0 0 1,-1 1 0,1 1 0,-1 0 0,1 1 0,-7 1 35,17-2-13,1 1-1,-1 0 1,1-1 0,-1 1-1,1 0 1,0 0 0,-1 0-1,1 0 1,0 0 0,0 1-1,0-1 1,0 0 0,0 0-1,0 1 1,0-1 0,0 1-1,1-1 1,-1 1 0,0-1-1,1 1 1,-1-1 0,1 1-1,0-1 1,-1 1 0,1 0-1,0 0 15,-1 51-365,1-40 299,0-8 55,1 0-1,0 0 1,0 0-1,0 0 1,1 0-1,0 0 1,0 0-1,0-1 1,0 1 0,1 0-1,-1-1 1,1 0-1,0 0 1,2 1 10,0 2-131,1-1 0,0 0 0,1 0 0,-1 0 0,1-1 0,0 0 0,1 0 0,0-1 131,107 57 0,-114-59 3,1 0-1,-1 0 1,0-1-1,-1 1 0,1 0 1,0 0-1,-1 0 0,1 0 1,-1 1-1,1-1 0,-1 0 1,0 0-1,0 0 0,0 0 1,0 0-1,0 1-2,0 1 98,0 1-1,0-1 1,-1 0-1,1 0 1,-1 1-1,0-1 0,0 0 1,-2 3-98,1-5 33,0 1 1,0 0-1,0-1 0,-1 0 0,1 1 1,-1-1-1,0 0 0,0 0 1,0-1-1,0 1 0,0-1 1,0 1-1,0-1 0,0 0 1,-1 0-1,1 0 0,0-1 0,-1 1 1,1-1-1,0 0 0,-1 0 1,1 0-34,-8 0 66,-1-1 1,1 0 0,0-1 0,0 0 0,0-1 0,-1 0-67,2 2-813,10 1 678,0 0 1,-1 0-1,1 0 1,0 0-1,0 0 1,0 0-1,0 0 1,0 0-1,-1 0 1,1 0-1,0 0 1,0 0-1,0 0 1,0-1-1,0 1 1,0 0-1,-1 0 1,1 0-1,0 0 1,0 0-1,0 0 1,0 0-1,0 0 1,0 0-1,0-1 1,0 1-1,-1 0 1,1 0-1,0 0 1,0 0-1,0 0 1,0 0-1,0-1 1,0 1-1,0 0 1,0 0-1,0 0 1,0 0-1,0 0 1,0-1-1,0 1 1,0 0-1,0 0 1,0 0-1,0 0 1,0 0-1,0-1 1,0 1-1,0 0 1,0 0-1,0 0 1,1 0-1,-1 0 1,0 0-1,0-1 1,0 1-1,0 0 1,0 0 134,0-8-7341</inkml:trace>
  <inkml:trace contextRef="#ctx0" brushRef="#br0" timeOffset="504.133">421 384 5153,'0'0'1828,"0"0"-303,0 0-332,0 0-136,0 0-93,0 0-104,0 0-74,0 0 0,0 0-7,0 0-160,0 16 145,-3 271 391,3-286-1254,0-1-143,0-10-384,0-104-6198,0 93 3147</inkml:trace>
  <inkml:trace contextRef="#ctx0" brushRef="#br0" timeOffset="834.338">412 24 7058,'0'0'2048,"0"0"-608,0 0-360,0 0-151,0 0-129,0 0-144,0 0-232,0 0-208,0 0-152,0 0-64,0 0-48,0 0-304,0 0-520,0 0-200,0 11-1113,3 1-3024</inkml:trace>
  <inkml:trace contextRef="#ctx0" brushRef="#br0" timeOffset="1501.34">672 361 4457,'0'0'1910,"0"0"-459,0 0-407,0 0-297,0 0-128,0 0 86,0 6 27,1 60 489,0-5-295,-4 36-926,0-75 484,1-18 372,1-15-442,1-9-399,-1 9-39,1 1 0,0-1 1,1 0-1,0 0 0,1 1 1,2-8 23,-3 16-10,0-1 0,0 0 0,1 0 1,-1 1-1,1-1 0,-1 1 1,1-1-1,0 1 0,0 0 0,0-1 1,0 1-1,0 0 0,1 1 1,-1-1-1,1 0 0,-1 1 0,1-1 1,0 1-1,-1 0 0,1 0 1,0 0-1,0 0 0,0 0 0,0 0 1,0 1-1,0 0 10,7-2-36,-1 1 1,1 0-1,-1 1 1,1 0-1,-1 1 1,1-1-1,4 3 36,-9-2 1,1 1 1,-1-1-1,0 1 0,0 1 0,0-1 0,-1 1 0,1 0 0,0 0 0,-1 0 0,0 0 0,0 1 0,0 0 0,2 2-1,11 12 71,-1 1 0,0 1-1,-1 1 1,3 8-71,-17-26-389,0-1 0,-1 1 1,1 0-1,-1 0 0,0-1 0,0 1 0,0 0 1,0 0-1,0 0 0,-1-1 0,1 1 1,-1 0-1,0-1 0,0 1 0,0 0 0,0-1 1,0 1-1,-1-1 0,1 1 0,-1-1 1,0 2 388,-11 8-6606</inkml:trace>
  <inkml:trace contextRef="#ctx0" brushRef="#br0" timeOffset="2531.338">437 21 1504,'0'0'2029,"0"0"-594,0 0-336,0 0-298,0 0-111,0 0-24,0 0-139,0 0-197,-6-12 1714,5 12-2020,0 1-1,0-1 1,0 0-1,-1 1 1,1-1-1,0 1 1,0-1-1,0 1 1,0 0-1,0-1 1,0 1 0,0 0-1,0 0 1,0 0-1,0 0 1,1 0-1,-1 0 1,0 0-1,0 0 1,1 0-1,-1 0-23,-14 30-13,9-18 43,5-12-27,0 1 0,0-1 0,0 1-1,0-1 1,1 1 0,-1-1 0,0 1 0,1 0 0,-1-1 0,1 1 0,-1 0 0,1-1 0,0 1 0,0 0 0,0 0 0,0-1-1,0 1 1,0 0 0,0 0 0,1-1 0,-1 1 0,1 0 0,-1 0 0,1-1 0,-1 1 0,1 0-3,1-1 10,0 1 1,0-1 0,0 0-1,0 1 1,0-1 0,0 0-1,0 0 1,0 0 0,1-1-1,-1 1 1,0 0 0,0-1 0,1 0-1,-1 1 1,0-1 0,1 0-1,-1 0 1,3-1-11,-4 1 13,0 0 0,0 0 0,0 0 1,0 0-1,0-1 0,1 1 0,-1-1 0,0 1 1,0-1-1,0 1 0,0-1 0,0 1 0,-1-1 0,1 0 1,0 0-1,0 1 0,0-1 0,0 0 0,-1 0 1,1 0-1,0 0 0,0-1-13,0-1 24,1 0 0,0-1 0,-1 1 1,0-1-1,0 0 0,0 1 0,0-1 0,0 0-24,-1 0 14,1 1 0,-1-1 0,1 1 0,-1 0 0,0-1-1,0 1 1,-1-1 0,1 1 0,-1 0 0,1-1 0,-1 1 0,0 0 0,0 0 0,-1-1 0,1 1 0,-1 0-1,1 0 1,-1 0-14,-1 1 0,0 0-1,1 0 0,-1 1 0,0-1 0,0 1 0,0-1 1,0 1-1,0 0 0,-1 0 0,1 0 0,0 0 0,0 1 1,-1 0-1,1-1 0,0 1 0,-2 0 1,5 3-114,0 0 1,-1 1-1,1-1 0,1 0 1,-1 0-1,0 0 0,1 0 1,0 0-1,0 1 114,1-3-240,0 1 0,0-1 0,0 0 0,1 0 0,-1 0 0,0 0 0,1 0 0,-1 0 0,1-1 0,-1 1 0,1-1 0,1 0 240,12 1-3784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19.203"/>
    </inkml:context>
    <inkml:brush xml:id="br0">
      <inkml:brushProperty name="width" value="0.05" units="cm"/>
      <inkml:brushProperty name="height" value="0.05" units="cm"/>
    </inkml:brush>
  </inkml:definitions>
  <inkml:trace contextRef="#ctx0" brushRef="#br0">329 376 4337,'0'0'1696,"0"0"-115,0 0-285,0 0-293,0 0-79,0 0-87,-10 8 1307,-26 55-1501,21-35-615,-1-1 0,-3 1-28,14-21 16,0 0 0,0-1 1,-1 0-1,0 0 1,0 0-1,0-1 1,-1 0-1,0 0 0,-7 3-16,8-6 24,1 0 0,-1-1 0,0 0 0,0 0 0,0-1 0,0 1 0,0-1 0,0-1 0,0 1 0,0-1 0,0 0 0,1 0 0,-1-1 0,-2 0-24,-24-5-5,30 7 4,0 0 0,0 0 0,0 0 0,1-1 1,-1 1-1,0 0 0,0-1 0,1 0 0,-1 1 0,0-1 0,1 0 0,-1 0 0,1 0 0,-1 0 0,1 0 0,0-1 0,-1 1 0,1 0 1,0-1-1,0 1 0,0 0 0,0-1 0,0 1 0,0-1 0,0 0 0,0 1 0,0-2 1,0-4-5,0 1-1,0-1 1,0 0-1,1 1 1,0-1 0,0 0-1,1 0 6,0-15 85,-1 14-93,0-1 0,1 1 0,0 0 0,0 0 0,1 0 0,0 0 1,0 0-1,2-1 8,-3 6-7,0-1 0,1 1 0,0 0 0,0 0 0,0 0 1,0 0-1,1 0 0,-1 1 0,1-1 0,-1 1 0,1-1 0,0 1 0,0 0 1,0 0-1,0 0 0,1 1 0,-1-1 0,0 1 0,4-2 7,-5 3-7,1 0 1,-1-1-1,1 1 0,-1 0 0,1 0 1,0 1-1,-1-1 0,1 1 1,-1-1-1,1 1 0,-1 0 0,0-1 1,1 1-1,-1 0 0,0 1 0,1-1 1,-1 0-1,0 1 0,0-1 0,0 1 1,0 0-1,-1 0 0,1 0 0,0-1 1,-1 2-1,1-1 7,8 11 8,0 0-1,-1 1 1,6 13-8,-3-5-12,11 15 12,-15-20 4,2-1 0,0-1 1,1 1-1,0-2 0,1 0 0,1 0 0,0-1 0,14 10-4,-13-12-309,25 17 427,-37-27-778,1 0 0,-1 0 1,0 0-1,1 0 0,-1 0 0,0-1 1,1 1-1,-1-1 0,3 1 660,-4-1-6723</inkml:trace>
  <inkml:trace contextRef="#ctx0" brushRef="#br0" timeOffset="713.031">842 367 5169,'0'0'2169,"0"0"-338,0 0-308,0 0-204,0 0-55,0 0-100,0 0-216,0 0-316,0 0-304,0 0-162,0 0-71,0 0-37,0 0-39,20 0 101,284 0 344,-302-1-576,0-1-1,0 1 1,-1-1-1,1 0 1,-1 0-1,1 0 1,-1 0 0,0 0-1,0 0 1,0 0-1,0 0 1,0 0 0,0 0-1,-1-1 1,1 0 112,2-5-745,3-16-2250,-6 9-2197,-3 11-987</inkml:trace>
  <inkml:trace contextRef="#ctx0" brushRef="#br0" timeOffset="1213.992">743 593 3513,'0'0'1986,"0"0"-518,0 0-196,0 0-125,0 0-68,0 0-62,0 0-104,0 0-164,0 0-123,13-9 670,52-16-667,1 2 0,0 3 0,51-7-629,-97 23-33,0 1-1,0 0 1,16 1 33,-37-24-5388,-4 18 668</inkml:trace>
  <inkml:trace contextRef="#ctx0" brushRef="#br0" timeOffset="2003.776">785 145 3209,'0'0'1188,"0"0"-292,0 0-278,0 0-45,0 0 223,0 0 155,0 0-67,0 0-118,0 0-51,0 0 15,7-7 604,0-1-1134,1 0-1,-1 1 1,1 0 0,1 0 0,-1 0-1,1 1 1,0 1 0,8-4-200,-14 8 8,-1 0 1,1 0 0,0 1-1,-1-1 1,1 1-1,0 0 1,0 0 0,0 0-1,-1 0 1,1 0-1,0 1 1,0-1 0,-1 1-1,1-1 1,0 1-1,-1 0 1,1 0-9,4 3 12,1 0-1,-1 1 1,-1-1 0,1 1-1,-1 1-11,-2-3 8,0 1 0,0-1 0,0 0 0,0 0 0,0-1-1,1 1 1,-1-1 0,1 0 0,0 0 0,-1 0 0,1-1 0,0 0 0,0 0-1,3 0-7,-5 0 16,0-1 0,1 0 0,-1-1 0,0 1 0,0-1-1,1 1 1,-1-1 0,0 0 0,0 0 0,0 0-1,0-1 1,0 1 0,0-1 0,0 1 0,-1-1 0,1 0-1,0 0 1,-1 0 0,0-1 0,1 1 0,-1-1-1,0 1 1,0-1 0,0 1 0,-1-1 0,1 0 0,-1 0-1,0 0 1,1-2-16,34-72-1211,-36 76 1091,1 1 0,-1-1 1,0 1-1,1-1 0,-1 1 0,1-1 0,0 1 0,-1 0 0,1-1 0,-1 1 0,1 0 1,0-1-1,-1 1 0,1 0 0,0 0 0,-1-1 0,1 1 0,0 0 0,-1 0 0,1 0 0,0 0 1,-1 0-1,1 0 0,0 0 0,-1 0 0,1 0 0,0 0 0,0 1 0,-1-1 0,1 0 0,-1 0 1,1 1-1,0-1 0,-1 0 0,1 1 0,-1-1 0,1 0 0,0 1 0,-1-1 0,1 1 0,-1-1 1,0 1-1,1 0 0,-1-1 0,1 1 0,-1-1 0,0 1 0,1 0 0,-1-1 0,0 1 1,0 0-1,1-1 120,6 17-4409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23.083"/>
    </inkml:context>
    <inkml:brush xml:id="br0">
      <inkml:brushProperty name="width" value="0.05" units="cm"/>
      <inkml:brushProperty name="height" value="0.05" units="cm"/>
    </inkml:brush>
  </inkml:definitions>
  <inkml:trace contextRef="#ctx0" brushRef="#br0">308 416 624,'0'0'2542,"0"0"-760,0 0-537,0 0-271,0 0 51,0 0 12,0 0 42,0 0-101,0 0-145,0 0-80,0 0-37,0 0-74,0 0-96,0 0-143,0 0-119,0 0-8,0 0-5,0 0-34,0 0 1,0 0-25,0 0-19,0 0-41,0 0-30,13-12 165,-6 10-337,1 0 0,-1 0 0,1 0 0,0 1 0,-1 0 0,1 1 0,0-1 0,5 2 49,-11-1-13,1 1 0,0-1 1,-1 1-1,1 0 1,-1 0-1,1 0 1,-1 1-1,0-1 0,1 1 1,-1-1-1,0 1 1,0-1-1,0 1 0,0 0 1,0 0-1,0 0 1,0 1-1,-1-1 0,1 0 1,-1 0-1,0 1 1,0-1-1,0 1 0,0-1 1,1 2 12,4 16 82,0-1 1,-2 1-1,0 1 1,-1-1-1,-1 0 1,-1 1 0,0-1-1,-3 13-82,0-22 33,-1 1 1,0-1-1,0 1 0,-1-1 1,-1 0-1,0 0 0,-1-1 1,0 0-1,-5 7-33,-2 4 47,-7 13-24,-1-1-1,-2 0-22,15-23 3,0 0-1,0-1 0,-1 0 1,0 0-1,-1-1 0,0 0 1,0-1-1,-4 2-2,8-7-29,0 0 0,0 0 0,0 0 0,-1-1 0,1 0 0,0 0 0,-1-1 0,1 0 0,-1 0 0,1 0 1,-1-1 27,-13 1-72,19 0 78,-1 0 1,1 0-1,0 0 0,0-1 1,0 1-1,-1 0 1,1 0-1,0-1 0,0 1 1,0-1-1,0 1 1,-1-1-1,1 1 0,0-1 1,0 0-1,0 1 1,0-1-1,1 0 0,-1 0 1,0 0-1,0 1 1,0-1-1,1 0 1,-1-1-6,0 0 3,0 0 0,0-1 0,0 1 1,1 0-1,-1-1 0,1 1 1,-1 0-1,1-1 0,0 1 1,0-1-1,0 1 0,0-1-3,1-3-4,0 0 0,0 1 0,0-1 0,0 0 0,1 1 0,0-1 0,1 1 0,-1 0 0,1 0 0,1-2 4,1-1-19,2 1 1,-1-1-1,1 1 0,1 0 1,-1 1-1,1 0 0,0 0 1,0 0-1,1 1 0,0 0 1,-1 1-1,2 0 0,-1 1 1,0 0-1,1 0 0,0 1 1,-1 0-1,1 0 0,0 1 1,7 0 18,-14 2-8,1 0 0,-1-1 1,0 1-1,0 0 0,1 0 1,-1 1-1,0-1 0,0 1 0,0-1 1,-1 1-1,1 0 0,0 0 1,-1 0-1,3 2 8,37 41-17,-22-23 32,11 18-189,-29-38-361,-1 0 1,0 1-1,1-1 1,-1 1 0,0-1-1,-1 1 1,1-1 0,0 1-1,-1 0 1,1 1 534,-1-1-2731,3-3-1453</inkml:trace>
  <inkml:trace contextRef="#ctx0" brushRef="#br0" timeOffset="668.072">658 621 3729,'0'0'2820,"0"0"-889,0 0-568,0 0-374,0 0-137,0 0 11,-1 7-59,-9 68 882,3 0-1,2 39-1685,5-113 7,0 1-1,0-1 0,0 0 1,0 1-1,0-1 0,1 0 1,-1 0-1,0 1 0,1-1 1,-1 0-1,1 0 1,-1 0-1,1 0 0,-1 1 1,1-1-1,0 0 0,-1 0 1,1 0-1,0 0 0,0 0 1,0-1-1,0 1 1,0 0-1,0 0 0,0 0 1,0-1-1,0 1 0,0-1 1,1 1-1,-1-1 0,0 1 1,0-1-1,0 0 1,1 1-1,-1-1 0,0 0 1,1 0-1,-1 0 0,0 0 1,0 0-1,1 0 0,-1-1 1,0 1-1,0 0 0,1-1 1,-1 1-1,0 0 1,0-1-1,0 0 0,0 1 1,0-1-1,1 0 0,-1 1 1,0-1-1,-1 0 0,1 0 1,0 0-1,0 0 1,0 0-1,0 0 0,0-1-6,7-11 51,-1 0 0,-1 0-1,0-1 1,-1 1 0,0-1-1,-1-1 1,0 1 0,-2 0 0,2-10-51,0-29-200,-1 1 1,-3-3 199,0 42-59,0 12 27,0-1-1,0 1 1,0-1-1,0 1 1,0 0 0,0-1-1,0 1 1,0 0-1,-1-1 1,1 1-1,0 0 1,-1-1 0,1 1-1,-1 0 1,0-1-1,1 1 1,-1 0 0,0 0-1,0 0 1,0 0-1,0 0 1,0 0-1,0 0 1,0 0 0,0 0-1,0 0 1,0 1-1,0-1 1,-1 0 0,1 1-1,0-1 1,0 1-1,-1-1 1,1 1-1,0 0 1,-1-1 0,1 1-1,-1 0 1,1 0-1,0 0 1,-1 0 0,1 0-1,0 0 1,-1 1-1,1-1 1,0 0-1,-1 1 1,1-1 0,-1 1 32,-12 15-2439,12-12-3675,2-4 1827</inkml:trace>
  <inkml:trace contextRef="#ctx0" brushRef="#br0" timeOffset="1464.127">1184 176 4657,'0'0'1739,"0"0"-295,0 0-295,0 0-180,0 0 21,0 0-117,0 6-227,-2 9-359,-1 0 0,0 0 1,-1-1-1,-1 0 0,0 0 1,-1 0-1,-4 7-287,-19 51 516,18-35-416,3 1-1,1 0 1,2 0-1,1 0 1,2 1 0,2-1-1,2 4-99,-1-34 20,0-1 1,1 1-1,0-1 0,0 1 0,1-1 0,0 0 0,0 0 0,1 0 1,-1 0-1,2-1 0,-1 1 0,1-1 0,0 0 0,0 0 0,0-1 1,1 0-1,1 1-20,10 8-108,-1-2 1,1 0-1,1-1 1,0 0 0,18 6 107,-33-15-449,-2-2-4650,-1-2-681</inkml:trace>
  <inkml:trace contextRef="#ctx0" brushRef="#br0" timeOffset="2259.519">1733 422 744,'0'0'6602,"0"0"-4143,0 0-1260,0 0-330,0 0-343,0 0-160,-13 1 66,7 0-375,-6 0 112,1 0 0,-1 1 1,1 0-1,-1 1 0,1 1 1,0 0-1,1 0 0,-3 2-169,4-1 37,0-1-1,1 2 0,0 0 1,0 0-1,1 0 0,0 1 1,0 0-1,0 0 0,1 1 0,0-1 1,0 2-1,1-1 0,0 0 1,0 1-1,1 0 0,0 0 1,1 1-1,0-1 0,1 1 0,0-1 1,0 1-1,1 0 0,0 9-36,1-18 0,0-1-1,0 1 0,1 0 1,-1 0-1,0-1 0,1 1 0,-1 0 1,1 0-1,-1-1 0,1 1 1,-1 0-1,1-1 0,-1 1 1,1-1-1,0 1 0,-1-1 1,1 1-1,0-1 0,-1 1 1,1-1-1,0 0 0,0 1 0,0-1 1,25 9-25,-14-5 18,-1 0 21,-4-2-14,-1 1 0,1 0 0,0 0 0,-1 0 0,0 1 0,1 1 0,-6-4 7,1 1 1,0 0 0,0-1-1,-1 1 1,1 0 0,-1 0-1,0 0 1,0 0 0,0 0-1,0 1 1,0-1 0,0 0-1,0 0 1,-1 1 0,1-1-1,-1 0 1,1 1 0,-1-1-1,0 1 1,0 0-8,0-1 11,0-1 1,-1 0-1,1 0 0,0 0 1,0 1-1,-1-1 0,1 0 1,-1 0-1,1 0 1,-1 0-1,0 0 0,1 0 1,-1 0-1,0 0 0,0 0 1,1 0-1,-1 0 0,0 0 1,0 0-1,0-1 0,0 1 1,0 0-1,0-1 1,-1 1-1,1-1 0,0 1 1,0-1-1,0 1 0,0-1 1,-1 0-1,1 0 0,0 1 1,-1-1-12,-49 1-478,35-1-51,15 0 541,0-1 0,0 1-1,0 0 1,0 0 0,0-1 0,0 1 0,0 0-1,0-1 1,0 1 0,0-1 0,0 1 0,0-1 0,0 0-1,0 1 1,0-2-12,-3-3-2497,4 4-4963,9 3 4630</inkml:trace>
  <inkml:trace contextRef="#ctx0" brushRef="#br0" timeOffset="2597.129">1880 537 4321,'0'0'4302,"0"0"-2748,0 0-622,0 0 18,0 0-190,0 0-215,0 16-103,1 6-279,1-5 89,-2 1 0,0-1 0,-1 1 0,-2 9-252,-11 9 516,14-35-559,-1 1 0,0-1 0,0 1 1,0-1-1,0 0 0,0 1 0,0-1 0,0 0 0,0 0 0,0 0 0,-1 0 0,1 0 1,0 0-1,-1 0 0,1 0 0,-1 0 0,1-1 0,-1 1 0,1 0 0,-1-1 0,0 1 43,2-2-86,-1 1 0,0 0 0,1 0-1,-1-1 1,0 1 0,1 0 0,-1-1-1,0 1 1,1-1 0,-1 1 0,1 0-1,-1-1 1,0 0 0,1 1 0,0-1-1,-1 1 1,1-1 0,-1 1 0,1-1-1,0 0 1,-1 1 0,1-1 0,0 0-1,-1 0 1,1 1 0,0-1 0,0 0 86,-5-24-1941,5 20 1379,-4-31-3494</inkml:trace>
  <inkml:trace contextRef="#ctx0" brushRef="#br0" timeOffset="2945.182">1861 358 4849,'0'0'3305,"0"0"-2433,0 0-392,0 0-224,0 0-216,0 0-40,0 0-232,48-40-1112,-29 22-2561</inkml:trace>
  <inkml:trace contextRef="#ctx0" brushRef="#br0" timeOffset="3280.125">2002 667 5497,'0'0'2842,"0"0"-1226,0 0-393,0 0-180,0 0-217,0 0-195,0 11-123,0 44 33,0-55-330,0 0 38,0 0-97,3-10-86,9-6-81,0 0 1,1 1 0,1 0 0,1 1 0,0 0 0,0 1-1,2 1 1,1 0 14,-15 10-22,-1 0 1,1 0-1,0 1 0,0 0 0,1-1 1,-1 1-1,0 0 0,0 0 0,0 1 1,1-1-1,-1 1 0,0-1 0,1 1 0,2 1 22,-4-1-10,0 1-1,0-1 0,0 1 1,0 0-1,-1 0 1,1 0-1,0 0 0,-1 0 1,1 0-1,0 1 0,-1-1 1,1 0-1,-1 1 0,0-1 1,0 1-1,1 0 1,-1-1-1,0 1 0,0 0 1,-1 0-1,1 0 0,0-1 1,-1 1-1,1 1 11,5 20 89,-1 1 0,-1-1-1,-1 0 1,-2 1 0,0 17-89,-1 16-2299,-1-38-838,1-40-1169</inkml:trace>
  <inkml:trace contextRef="#ctx0" brushRef="#br0" timeOffset="3662.771">2650 251 7946,'0'0'1353,"0"0"-356,0 0-35,0 0-101,0 0-143,0 0-44,0 10-13,-2 66 429,3-39-922,-2 0 0,-2-1 0,-1 1 0,-3 8-168,-25 68 140,-18 36-140,36-90 468,11-41-3632,3-15-1593,0-16 145</inkml:trace>
  <inkml:trace contextRef="#ctx0" brushRef="#br0" timeOffset="4475.286">3173 303 7514,'0'0'3436,"0"0"-1967,0 0-301,0 0-180,0 0-302,0 0-268,-19 1-175,-60 3-94,71-4-126,1 0 0,0 0 0,-1-1 0,1 0 0,0 0 0,0-1-1,0 0 1,0 0 0,-2-1-23,4 1 169,0 0 0,0 0-1,0 1 1,-1 0 0,1 0 0,0 0-1,-5 1-168,10 23-170,-1-5 231,0 0 0,-1-1 0,-1 0 0,-1 1 0,-1-1 0,0 0 0,-1-1 0,-1 2-61,-9 16 126,-1-2 0,-1 0-1,-9 10-125,31-44-53,0-1-1,-1 1 1,1 0 0,0 1-1,0-1 1,1 1-1,-1-1 1,0 1-1,0 1 1,1-1 0,-1 1 53,62-8-133,-51 8 94,-10 0 20,-1-1 0,1 1 0,-1 0 0,1 1 0,-1-1 0,1 1 0,-1 0 0,4 1 19,-7-1-6,0 0 1,1 0 0,-1 0 0,0 0 0,0 0-1,0 0 1,0 0 0,1 0 0,-2 0 0,1 0-1,0 1 1,0-1 0,0 1 0,-1-1 0,1 0-1,0 1 1,-1-1 0,1 1 0,-1-1-1,0 1 1,0-1 0,1 1 0,-1 0 0,0-1-1,0 1 1,-1-1 0,1 2 5,1 4 4,-1 0 0,0 0-1,0 0 1,-1 0 0,0 0 0,0 0 0,0 0 0,-1-1-1,0 1 1,-1 0 0,1-1 0,-1 1 0,-1-1 0,1 0-1,-1 0 1,-3 4-4,-3 2 9,-1 0 0,0 0 0,0-1-1,-12 8-8,18-15-72,-1-1 0,1 0 0,0 0-1,-1 0 1,0 0 0,0-1 0,0 0-1,0 0 1,0-1 0,0 0 0,0 0-1,0 0 1,-5-1 72,10 0-69,0-1 0,0 1 0,-1-1 0,1 1 1,0-1-1,0 0 0,0 0 0,0 0 0,0 1 0,0-1 0,0 0 0,1 0 0,-1 0 0,0 0 0,0-1 1,1 1-1,-1 0 0,1 0 0,-1 0 0,1-1 0,-1 1 0,1 0 0,0 0 0,0-1 0,-1 1 0,1 0 0,0-1 1,0 1-1,0 0 0,1-1 69,-2-2-171,1 1 1,0 0 0,0 0-1,0 0 1,1 0-1,-1 0 1,1 0 0,-1 0-1,1-1 1,0 1-1,0 1 1,1-1 0,-1 0-1,1 0 171,4-4-926,1 2 1,0-1-1,0 1 0,1 0 0,0 0 926,9-5-4864</inkml:trace>
  <inkml:trace contextRef="#ctx0" brushRef="#br0" timeOffset="5060.125">3369 358 1688,'0'0'6878,"0"0"-4544,0 0-1479,0 0-297,0 0-144,0 0 18,-7 17 144,4-10-505,-9 22 527,1 1-1,1 1 1,-2 14-598,4-5 223,2-1-1,2 1 0,1 1 0,2-1 0,5 38-222,-4-76-14,0-1-1,1 0 0,-1 0 0,1 0 1,-1 0-1,1 0 0,-1 0 0,1 0 1,0 0-1,0 0 0,-1 0 1,1 0-1,0-1 0,0 1 0,0 0 1,0-1-1,0 1 0,0 0 0,0-1 1,0 1-1,0-1 0,0 1 1,0-1-1,1 0 0,-1 0 0,0 1 1,0-1-1,0 0 0,1 0 15,39 1-79,-32-1 126,-5 0-42,-1-1-1,1 0 1,0 0-1,-1 0 1,1 0-1,-1-1 1,0 1-1,1-1 0,-1 0 1,0 0-1,0 0 1,0-1-1,0 1 1,0-1-1,-1 1 1,1-1-1,-1 0 0,0 0 1,2-3-5,5-6-55,-1-1 1,-1-1 0,0 1-1,1-5 55,-1 1-68,-1-1 0,-1 0-1,0-1 1,-2 1 0,0-1 0,0-14 68,-1-27-135,-4-27 135,2 79-31,-1 0-1,0 0 1,0 1-1,0-1 1,-1 0 0,-1 1-1,-2-8 32,4 13-11,0 0 0,0 0 0,0-1 0,-1 1 0,1 0 0,-1 0 0,1 0 0,-1 1 0,0-1 0,1 0 0,-1 0 0,0 1 0,0 0 0,-1-1 0,1 1 0,0 0 0,0 0 1,0 0-1,-1 0 0,1 0 0,-1 1 0,1-1 0,-1 1 0,1-1 0,-1 1 0,-1 0 11,0 0-53,-1 0 1,1 1 0,0-1 0,-1 1 0,1 0-1,0 1 1,-1-1 0,1 1 0,0-1 0,0 1-1,0 1 1,-2 1 52,-40 35-1662,24-17-514,14-15-282,4-7-535</inkml:trace>
  <inkml:trace contextRef="#ctx0" brushRef="#br0" timeOffset="5705.125">3677 240 7298,'0'0'1632,"0"0"-724,0 0-262,0 0-54,0 0-26,0 0 32,0 30 900,1-24-1444,0 0 0,0 0 0,1 0 0,-1-1 0,2 1-1,-1 0 1,1-1 0,-1 1 0,1-1 0,1 0 0,-1 0 0,1 0 0,1 2-54,-3-5-8,0-1 0,0 1 0,0 0 0,0 0 0,0-1 0,0 1-1,0-1 1,0 0 0,1 1 0,-1-1 0,0 0 0,1 0 0,-1-1 0,3 2 8,-3-2-2,-1 0 0,1 0 0,0 0 0,-1-1 0,1 1 0,0 0 0,-1-1 1,1 1-1,0-1 0,-1 0 0,1 1 0,-1-1 0,1 0 0,-1 0 0,1 0 0,-1 0 1,0 0-1,1 0 0,-1 0 0,0 0 0,0-1 0,0 1 0,0-1 0,0 1 2,5-7-5,0 1 0,-1-1 0,0 0 0,0 0 0,-1-1 0,0 0 0,-1 1 0,0-1-1,0 0 1,-1-1 0,0 1 0,-1 0 0,0-1 0,0 1 0,-1-1 0,0 1 0,-1-2 5,1 10-11,-1 0 1,1 0 0,-1 0-1,0 0 1,1 0 0,-1 0 0,0 0-1,0 1 1,0-1 0,1 0-1,-1 0 1,0 1 0,0-1-1,0 1 1,0-1 0,0 1 0,0-1-1,-1 1 1,1-1 0,0 1-1,0 0 1,0 0 0,0 0-1,0 0 1,-1 0 0,1 0-1,-1 0 11,-41 0-606,31 0 313,10 0 237,0 0 0,0 0 0,0 0 0,0 1 1,0-1-1,0 0 0,0 1 0,0 0 0,0-1 0,1 1 0,-1 0 0,0 0 0,1 0 0,-1 0 0,0 0 1,1 0-1,-1 0 0,1 1 0,-1-1 0,1 1 0,0-1 0,0 1 0,0-1 0,0 1 0,0 0 0,0-1 1,0 1-1,0 0 0,1 0 0,-1 0 0,0 0 56,-1 8-804,1-1 0,0 0-1,0 1 1,1-1 0,0 10 804,0-5-1395,0 1-2256</inkml:trace>
  <inkml:trace contextRef="#ctx0" brushRef="#br0" timeOffset="6441.164">3885 0 4217,'0'0'2272,"0"0"-645,0 0-344,0 0-224,0 0-101,0 0-14,0 0-101,0 0-138,0 0-11,0 0-93,0 0-158,0 0-99,0 0-80,0 0-65,0 0-11,0 0-11,0 0-13,16 6 180,2 8-139,11 7 37,-1 1 1,-1 1-1,10 14-242,-29-29 8,-1 0 1,-1 1-1,1-1 1,-1 2-1,-1-1 1,0 1-1,0 0 1,-1 0-1,0 0 1,-1 0-1,0 1 0,-1-1 1,1 7-9,0 6 26,-2 1 0,0-1-1,-2 0 1,-1 1 0,0-1 0,-2 0 0,0 0 0,-2 0-1,-1-1 1,0 0 0,-5 8-26,-30 55-164,-2-3 0,-46 62 164,86-139-245,-1 0 0,1 0 0,-1 0 0,0 0 0,0-1 0,-4 3 245,5-4-497,0 0 0,0 0-1,0 0 1,1 1 0,-1-1-1,1 1 1,0 0 0,0 0-1,0 0 1,1 0 0,0 0-1,-2 5 498,-13 56-5117,14-47 2661</inkml:trace>
  <inkml:trace contextRef="#ctx0" brushRef="#br0" timeOffset="8356.964">0 1129 1872,'0'0'1609,"0"0"-442,0 0-135,0 0-215,0 0-140,0 0-4,0-1 1385,3-3 8633,2 3-11899,13 2 1390,1 1 0,0 1 0,10 3-183,36 5 262,93-2 102,58-8-363,-102-2 153,-89 0-82,0-2 1,0 0-1,0-2-71,57-7 104,8 8-64,-32 2 96,-1-2-1,-1-3 1,13-4-136,-2-3 166,0 3 0,0 3 0,1 3 0,12 3-166,-4 2 50,72 0 223,30-9-273,-90 4 513,0 4-513,57-2 159,71-13-76,250-8 62,-256 25-90,220-3 328,-10-6 24,-390 7-369,-1-2 0,19-4-38,-19 2 5,0 1 0,20 1-5,-41 3-11,-1 1 0,0-2-1,0 1 1,1-1 0,-1 0 0,0-1-1,0 0 1,0 0 0,2-1 11,-9 3-80,1-1 0,-1 1-1,0 0 1,0-1 0,1 1 0,-1 0 0,0-1 0,0 1-1,0-1 1,0 1 0,0 0 0,0-1 0,1 1 0,-1-1 0,0 1-1,0 0 1,0-1 0,0 1 0,0-1 0,0 1 0,-1-1-1,1 1 1,0 0 0,0-1 0,0 1 0,0 0 0,0-1-1,-1 1 1,1-1 0,0 1 0,0 0 0,-1-1 0,1 1 0,0 0-1,0-1 1,-1 1 0,1 0 0,0 0 0,-1-1 0,1 1-1,0 0 1,-1 0 0,1 0 80,-18-11-2406,17 10 1817,-24-13-5591</inkml:trace>
  <inkml:trace contextRef="#ctx0" brushRef="#br0" timeOffset="9737.013">966 1377 224,'0'0'692,"0"0"-234,0 0-180,0 0-88,0 0 42,0 0-4,6 0 27,-1 1-219,33-1 1415,-36 0-992,0-1-1,0 1 1,0 0 0,0-1 0,0 1 0,-1-1 0,1 0 0,0 0-1,0 0 1,-1 0 0,1 0 0,0 0-459,-1 1 1167,-1 0-101,0 0-121,0 0-109,0 0-61,0 0 47,0 0 2,0 0-24,0 0-65,0 0-102,0 0-93,0 0-138,-46 1 700,23 0-1311,-1-1 0,1-1 0,0-1 0,-14-3 209,36 6-18,1-1 0,-1 0 0,0 1-1,1-1 1,-1 1 0,1-1 0,-1 1-1,0 0 1,1-1 0,-1 1 0,1 0-1,-1-1 1,1 1 0,0 0-1,-1-1 1,1 1 0,0 0 0,-1 0-1,1-1 1,0 1 0,0 0 0,0 0-1,0 0 1,0-1 0,0 1-1,0 0 1,0 0 0,0 0 0,0 0 18,0 2-37,-6 49 94,2 0 1,4 36-58,0-62 142,0-26-47,0 0-5,0 0 9,0 0 0,0 0-66,0 0-18,0 0-10,0 0-16,0 0-11,220-5-561,-217 4 562,0 1-1,-1 0 0,1 0 1,0 0-1,0 1 1,-1-1-1,1 1 1,0-1-1,-1 1 1,1 0-1,0 0 22,-3 0-8,1 0-1,0 0 1,-1 0 0,1 0-1,-1 0 1,1 0-1,-1 0 1,1 0-1,-1 0 1,0 0 0,1 0-1,-1 0 1,0 0-1,0 0 1,0 0 0,0 1-1,0-1 1,0 0-1,0 0 1,0 0-1,-1 0 1,1 0 0,0 0-1,-1 0 1,1 0-1,0 0 1,-2 1 8,1 1 17,0 0-1,-1-1 1,0 1 0,0-1 0,0 1 0,0-1-1,0 0 1,0 1 0,-1-1 0,1 0-1,-1-1 1,1 1 0,-1 0 0,0-1-1,0 1 1,0-1 0,-2 1-17,-6 2 23,1 0 1,-1-1-1,0 0 1,-4 0-24,-58 0-1038,72-3 601,1 0-121,0 0-121,0 0-45,0 0-100,8-21-3299,3 4 1081</inkml:trace>
  <inkml:trace contextRef="#ctx0" brushRef="#br0" timeOffset="10789.126">1415 1268 8058,'0'0'1452,"0"0"-652,0 0-238,0 0 114,0 0 89,0 0-178,14-1-204,120-7 689,-134 8-1054,1 1-1,0-1 1,0 0 0,0 1-1,0 0 1,0-1-1,-1 1 1,1-1 0,0 1-1,0 0 1,-1-1 0,1 1-1,0 0 1,-1 0-1,1 0 1,-1 0 0,1-1-1,-1 1 1,0 0 0,1 0-1,-1 0 1,0 0-1,0 0 1,1 0 0,-1 0-1,0 0 1,0 0-1,0 0 1,0 0 0,0 0-1,0 0 1,-1 0 0,1 0-18,-4 42 896,1-32-769,0 0 1,-1 0-1,0 0 1,-1 0-1,0-1 0,-5 8-127,-43 60 191,27-42-145,-1 2-27,15-24 36,1 1-1,1 1 1,0-1-1,1 1 1,1 1-1,0 0 1,1 0-1,-2 12-54,8-25 16,0 0-1,0 0 1,1 0-1,0 1 1,0-1-1,0 0 1,0 0-1,1 0 1,-1 0-1,1 0 1,0 2-16,0-4 5,0-1 0,0 1 0,0 0 0,0 0 0,1-1 0,-1 1 0,0-1 0,1 1 1,-1-1-1,1 0 0,-1 1 0,1-1 0,0 0 0,-1 0 0,1 0 0,0 0 0,0-1 0,0 1 0,0 0 1,0-1-1,0 1 0,1-1-5,15 4 44,1-2 0,-1 0 0,1-1 1,0-1-1,-1-1 0,2-1-44,-18 1 11,1 0 0,0 0 0,0 0 0,-1-1 0,1 1 0,-1-1 0,1 1-1,-1-1 1,0 0 0,1 0 0,-1 0 0,0-1 0,0 1 0,-1 0 0,1-1 0,0 1 0,-1-1 0,1 1-1,-1-2-10,23-52 47,-19 43-47,-2 1 0,1-1 0,-2 0 0,0 0 0,0 0 0,-2 0 0,1 0 1,-2 0-1,1 0 0,-2-2 0,1 12 6,1 0-1,-1 0 1,0 0 0,0 1-1,0-1 1,-1 0 0,1 0-1,-1 0 1,0 1 0,1-1-1,-1 1 1,0 0 0,0-1-1,-1 1 1,1 0 0,0 0-1,-1 0 1,1 1 0,-3-2-6,-4-1 0,0 0 1,0 1-1,-1 0 0,1 0 1,-7 0-1,10 2-3,0 0 0,0 0 0,0-1 0,0 1 0,0-2 0,1 1-1,-1 0 1,1-1 0,-1 0 0,1-1 0,0 1 0,-4-5 3,1 1 6,0-1 0,-1 1 0,0 1 0,-9-6-6,12 8-13,-1 0-1,0 0 1,1-1 0,0 0 0,0-1 0,0 1 0,1-1 0,0 0-1,0-1 1,0 1 13,4 3-25,0-1 0,-1 1 0,1 0 0,1-1-1,-1 1 1,1-1 0,-1 1 0,1 0 0,0-1 0,0 1-1,0-1 1,1 1 0,-1-1 0,1 1 0,0-1 0,0 1 25,1-4-27,0 1 0,0 1 1,1-1-1,-1 0 0,1 1 0,1-1 1,-1 1-1,1 0 27,0-1-143,1 1-1,-1 0 1,1 0-1,0 0 1,1 1-1,-1 0 1,1 0-1,-1 0 1,1 1-1,0 0 1,1 0-1,-1 0 1,1 1-1,-1 0 1,1 0-1,-1 1 1,1-1-1,0 1 1,0 1-1,4 0 144,-9 0-99,-1 0 0,0 1-1,0 0 1,0-1 0,0 1 0,0 0 0,0-1-1,0 1 1,0 0 0,0 0 0,-1 0 0,1 0-1,0 0 1,0 0 0,-1 0 0,1 0 0,0 0-1,-1 0 1,1 0 0,-1 0 0,0 1 0,1-1-1,-1 0 1,0 0 0,0 1 0,0-1 0,0 0-1,0 0 1,0 0 0,0 1 0,0-1 99,1 4-510,2 22-3234,1-1-3154</inkml:trace>
  <inkml:trace contextRef="#ctx0" brushRef="#br0" timeOffset="11351.998">1832 1854 8362,'0'0'2122,"0"0"-940,0 0-573,0 0-236,0 0-14,0 0 21,0-4-23,0-73 1,-10 94-8,4 14 393,6-30-656,0-1 50,0-14 131,1-13-548,1 0-1,2 1 1,1-5 280,-1 103-2922,-4-44-115,0-9-3177</inkml:trace>
  <inkml:trace contextRef="#ctx0" brushRef="#br0" timeOffset="11925.06">2185 1265 5721,'0'0'2002,"0"0"-540,0 0-267,0 0-86,0 0-141,0 0-178,6-8 716,1 4-41,-7 332-152,0-185-8474,0-137 3512</inkml:trace>
  <inkml:trace contextRef="#ctx0" brushRef="#br0" timeOffset="12832.124">2637 1250 7410,'0'0'1488,"0"0"-405,0 0-246,0 0-270,0 0-37,0 0 15,-1-10 20,-4-32-68,5 40-423,-1 0 0,1 0 0,0 0 0,-1 1 0,1-1 1,-1 0-1,0 0 0,0 1 0,0-1 0,0 0 0,0 1 1,0-1-1,0 1 0,0-1 0,0 1 0,-1 0 1,1 0-1,-1-1 0,1 1 0,-1 0 0,1 0 0,-1 0 1,0 0-1,-1 0-74,-1 0 145,-1 0 1,0 0-1,1 1 1,-1-1-1,0 1 1,0 0-1,-3 1-145,-4-1 19,8 0-29,0 1 0,0 0 0,0 0 0,0 1 0,1-1 0,-1 1-1,0 0 1,1 0 0,-1 0 0,1 0 0,0 1 0,-1-1 0,1 1-1,0 0 1,1 0 0,-1 0 0,0 0 0,1 0 0,-1 3 10,-8 9-56,1 1 1,1 0 0,-5 13 55,12-24-9,0 0 0,0 0 0,0 0 0,1 0 0,0 0 0,0 0 0,0 1 0,1-1 0,0 0 0,0 0 0,0 1 0,1-1 0,-1 0 0,1 0 0,0 1 0,1-1 0,-1 0 0,3 4 9,-2-5-2,0-1 1,0 1 0,0-1-1,0 0 1,1 0 0,-1 0-1,1 0 1,0-1 0,0 1 0,0-1-1,0 1 1,0-1 0,1 0-1,-1-1 1,1 1 0,-1 0-1,1-1 1,0 0 0,-1 0 0,1 0-1,0 0 1,0 0 0,0-1-1,0 0 1,3 0 1,-3 0-11,1 0 0,-1 0-1,0-1 1,1 1 0,-1-1 0,0 0 0,0 0-1,1-1 1,-1 1 0,0-1 0,0 0 0,0 0-1,3-3 12,0-1-32,0 0-1,-1 0 1,0-1-1,0 0 0,0-1 1,0 0 32,2-3-25,1-1 27,1-1 0,-2-1 0,1 0-1,-2 0-1,-7 14 37,0 0 0,0 1 0,0-1-1,0 0 1,0 0 0,1 0 0,-1 0-1,0 0 1,0 0 0,0 0 0,0 0-1,0 0 1,0 0 0,0 0 0,0 0 0,1 0-1,-1 0 1,0 0 0,0 0 0,0 0-1,0 0 1,0 0 0,0 0 0,1 0-1,-1 0 1,0 0 0,0 0 0,0 0-1,0 0 1,0 0 0,0 0 0,0 0 0,1 0-1,-1 0 1,0 0 0,0 0 0,0 0-1,0 0 1,0 0 0,0 0 0,0 0-1,0-1 1,0 1 0,0 0 0,1 0-1,-1 0 1,0 0 0,0 0 0,0 0 0,0 0-1,0 0 1,0-1 0,0 1 0,0 0-1,0 0 1,0 0 0,0 0 0,0 0-1,0 0 1,0 0 0,0-1 0,0 1-1,0 0 1,0 0 0,0 0-37,2 15 376,-4 26-574,-19 75 286,-5 0 0,-15 29-88,35-112-1184,5-1-8737,1-23 3087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39.765"/>
    </inkml:context>
    <inkml:brush xml:id="br0">
      <inkml:brushProperty name="width" value="0.05" units="cm"/>
      <inkml:brushProperty name="height" value="0.05" units="cm"/>
    </inkml:brush>
  </inkml:definitions>
  <inkml:trace contextRef="#ctx0" brushRef="#br0">0 228 1096,'0'0'644,"0"0"38,0 0 199,0 0 20,0 0-8,0 0-27,0-21 2260,0 16 3428,45 14-5456,-37-7-1044,1 0 1,0 0-1,0-1 1,-1 0-1,1 0 1,6-1-55,7 0 203,-18 1-170,1-1-1,0 1 1,-1-1-1,1 0 1,0-1-1,0 1 1,-1-1-1,1 0 1,-1 0-1,1-1 1,-1 1-1,1-1 1,-1 0 0,0 0-1,0 0 1,0-1-1,0 1 1,0-1-1,3-3-32,38-46 383,-1 1-322,-31 35 29,-12 13-90,1 1 0,-1 0 0,1-1-1,0 1 1,0 0 0,0 0 0,0 0 0,0 0 0,0 1-1,0-1 1,1 0 0,-2-1 73,1 0-1,-2 0 1,1 0 0,0 0-1,0 0 1,-1 0-1,0 0 1,1-1-73,-1 3 34,0 0-31,0 1-1,0-1 1,0 0 0,0 1-1,0-1 1,0 0-1,0 0 1,0 1 0,-1-1-1,1 0 1,0 1 0,0-1-1,-1 0 1,1 1-1,0-1 1,-1 0 0,1 1-1,0-1 1,-1 1-1,1-1 1,-1 0 0,1 1-1,-1-1 1,1 1 0,-1 0-1,0-1 1,1 1-3,-24-3 85,17 3-81,-153 0-5274,165 12 1532,6-3 816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4:48.476"/>
    </inkml:context>
    <inkml:brush xml:id="br0">
      <inkml:brushProperty name="width" value="0.05" units="cm"/>
      <inkml:brushProperty name="height" value="0.05" units="cm"/>
    </inkml:brush>
  </inkml:definitions>
  <inkml:trace contextRef="#ctx0" brushRef="#br0">479 528 3113,'0'0'1239,"0"0"-273,0 0-108,0 0 8,0 0 80,0 0-31,0 0-8,0 0 39,0 0-102,0 0-161,0 0-177,0 0-126,0 0-59,0 0-8,0 0 38,0 0 41,0 0 32,-4 4 267,-32 55-244,22-35-210,0-1 0,-2 0 0,0-1 0,-2-1 0,0 0 0,-13 9-237,20-23 203,0-1-1,-1 0 0,1-1 1,-1-1-1,-1 0 0,1 0 1,0-1-1,-1-1 0,0 0 1,-4 0-203,-41 9-23,55-11 51,1 1 1,-1-1-1,0 1 0,1-1 1,-1 0-1,0 0 0,0 0 1,1 0-1,-1-1 0,0 1 1,1-1-1,-1 0 0,0 1 1,1-1-1,-1 0 0,1-1 1,-1 1-1,1 0 0,0-1 1,-1 1-1,1-1 0,0 0 1,0 0-1,-1-1-28,-4-5-13,1-1 0,0 1 1,0-1-1,1 0 0,-4-10 13,6 12-38,1 1-1,0-2 1,0 1-1,0 0 1,1 0-1,0 0 1,0-1 0,1 1-1,0-1 1,1-2 38,-1-3-93,0 12 80,1-1 0,-1 1 1,1-1-1,-1 1 0,1-1 1,0 1-1,-1 0 0,1-1 1,0 1-1,0 0 1,0 0-1,0 0 0,0-1 1,0 1-1,0 0 0,1 1 1,-1-1-1,0 0 0,0 0 1,1 0-1,-1 1 0,1-1 1,-1 1-1,0-1 1,1 1-1,-1-1 0,1 1 1,-1 0-1,1 0 0,1 0 13,52-4-306,-52 4 289,20 0-13,-11-1 22,0 1 0,0 0 1,1 1-1,-2 1 0,8 1 8,-14-1-10,0 0 0,0 0 1,0 0-1,-1 1 0,1-1 0,-1 1 1,1 0-1,-1 1 0,0-1 0,0 1 1,0 0-1,-1-1 0,1 2 0,0 1 10,12 18 2,-1 0-1,-2 1 1,0 1-1,7 24-1,-7-17 22,2-1 0,18 29-22,-28-54-10,0-1 0,0 1 1,1-1-1,0 0 1,0-1-1,0 0 0,1 0 1,0 0-1,3 2 10,-9-7-71,0 1 0,-1-1 0,1 1 0,-1 0 0,1-1 0,-1 1 0,0 0 0,1 0 0,-1-1 0,0 1 0,1 0 0,-1 0 0,0-1 0,0 1 0,0 0 0,0 0 0,0 0 0,0-1 0,0 1 0,0 0 0,0 0 0,0 0 0,0-1 0,0 1 0,-1 0 0,1 0 0,0-1 0,-1 1 71,-9 20-3855,-5-8-792</inkml:trace>
  <inkml:trace contextRef="#ctx0" brushRef="#br0" timeOffset="616.06">797 597 1824,'0'0'4439,"0"0"-2222,0 0-822,0 0-214,0 0-278,0 0-157,19-3 988,73-13 423,27-10-2157,67-12 220,-186 38-327,0 0 0,1 0 0,-1 0 0,1 0 0,-1-1 0,0 1 1,1 0-1,-1 0 0,0 0 0,1 0 0,-1 0 0,0-1 0,1 1 1,-1 0-1,0 0 0,1-1 0,-1 1 0,0 0 0,0 0 0,1-1 0,-1 1 1,0 0-1,0-1 0,1 1 0,-1 0 0,0-1 0,0 1 0,0 0 1,0-1-1,0 1 0,0-1 0,0 1 0,0 0 0,0-1 0,0 1 1,0 0-1,0-1 0,0 1 0,0-1 0,0 1 0,0 0 0,0-1 1,0 1-1,0 0 0,0-1 0,-1 1 0,1-1 0,0 1 0,0 0 0,0 0 1,-1-1-1,1 1 0,0 0 0,0-1 107,-8-7-4420</inkml:trace>
  <inkml:trace contextRef="#ctx0" brushRef="#br0" timeOffset="5541.713">755 724 1168,'0'0'1649,"0"0"-538,0 0-379,0 0-147,0 0 119,0 0 194,2 0 7345,3-1-4269,26-7-3951,11-1 133,3 0-84,0-2 1,-1-2-1,37-17-72,-66 23-21,0 1 0,0 1 0,1 0-1,0 1 1,0 0 0,0 1 0,0 1 0,9 1 21,-24 1-82,30-4-2371,-31-10-1226,-2 6 1044</inkml:trace>
  <inkml:trace contextRef="#ctx0" brushRef="#br0" timeOffset="7538.68">697 334 360,'0'0'2573,"0"0"-850,0 0-506,0 0-297,0 0-202,0 0-26,1-1-1002,6-13 8211,30-41-6864,68-99-624,-101 148-444,0 1 1,1 0 0,0-1 0,0 2-1,0-1 1,0 0 30,-4 5-12,0-1 0,0 0 0,0 1 0,0-1 0,0 1 0,-1-1 0,1 1 0,0-1 0,0 1 0,1-1 0,-1 1 0,0 0 0,0 0 0,0 0 0,0-1 0,0 1 0,0 0 0,0 0 0,0 1 0,0-1 0,0 0 0,0 0 0,0 0 0,0 1 0,0-1 0,0 1 0,0-1 0,0 0 0,0 1 0,0 0 0,0-1 0,0 1 0,0 0 0,0-1 0,-1 1 0,1 0 0,0 0 0,-1 0 0,1-1 0,0 2 12,16 26 57,-15-23-42,1 0 0,0 0 0,0 0 0,0 0 0,1-1 0,0 1 0,-1-1 0,2 0 0,-1 0 0,0 0 0,5 2-15,-3-2 52,1 0 1,-1-1 0,1 0 0,0 0-1,0 0 1,4 0-53,-8-3 22,0 1-1,-1-1 1,1 0-1,0 1 1,-1-1 0,1-1-1,0 1 1,-1 0-1,1-1 1,0 1 0,-1-1-1,1 0 1,-1 0-1,1 0 1,-1 0-1,1 0 1,-1-1 0,0 1-1,1-1 1,0 0-22,9-10 56,-2 1 1,1-1-1,-1-1 0,-1 1 1,0-2-1,0-1-56,-1 0-71,2 1 0,0 0 1,1 1-1,0 0 0,3-3 71,-13 16-146,-1 0 1,0 0-1,0 0 1,0 0 0,0 0-1,1 0 1,-1 0-1,0 0 1,0 0 0,0 0-1,0 1 1,0-1-1,1 0 1,-1 0-1,0 0 1,0 0 0,0 0-1,0 0 1,0 0-1,1 0 1,-1 1 0,0-1-1,0 0 1,0 0-1,0 0 1,0 0-1,0 0 1,0 0 0,0 1-1,0-1 1,0 0-1,1 0 1,-1 0 0,0 0-1,0 1 1,0-1-1,0 0 1,0 0-1,0 0 1,0 0 0,0 1-1,0-1 1,0 0-1,0 0 1,-1 0 0,1 0-1,0 1 1,0-1-1,0 0 1,0 0-1,0 0 1,0 0 0,0 0-1,0 1 1,0-1 145,0 0-92,0 4-8610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5:23.458"/>
    </inkml:context>
    <inkml:brush xml:id="br0">
      <inkml:brushProperty name="width" value="0.05" units="cm"/>
      <inkml:brushProperty name="height" value="0.05" units="cm"/>
    </inkml:brush>
  </inkml:definitions>
  <inkml:trace contextRef="#ctx0" brushRef="#br0">283 271 704,'0'0'1539,"0"0"-400,0 0-173,0 0 64,0 0-73,1-4-206,3-15 1515,-1-37-3886,-4 39 3997,0 1 3441,-31 16-3881,-128-9-766,157 9-1174,-1 0 1,0 0-1,1 0 1,-1 0-1,0 1 1,1-1-1,-1 1 1,1 0-1,-1 0 1,-2 2 2,4-2-5,0 1 0,0 0 1,1-1-1,-1 1 0,1 0 0,-1 0 1,1 0-1,0 0 0,-1 0 0,1 0 1,0 0-1,0 0 0,1 0 1,-1 0-1,0 1 0,1-1 0,-1 2 5,-9 40-49,2-1-1,1 1 0,3 0 1,1 14 49,3-56 1,1-1 0,-1 0 0,1 0 0,0 1 0,-1-1 0,1 0 0,0 0 0,0 0 0,0 1 0,0-1 0,0 0 0,0-1 0,0 1 0,0 0 0,1 0 0,-1 0 0,0-1 0,0 1 0,1 0 0,-1-1 0,0 1 0,1-1 0,-1 0 0,1 1 0,-1-1 0,1 0-1,39 6 82,-34-6-67,1 0 16,0 0-1,0 0 1,0-1 0,-1 0 0,3-1-31,-6 1 18,-1 0-1,0 0 1,-1-1 0,1 1 0,0-1-1,0 0 1,-1 1 0,1-1-1,-1-1 1,1 1 0,-1 0 0,0 0-1,0-1 1,1-1-18,19-24 169,-1-1 0,-1-2 0,-2 0 0,0-1-169,-15 31 901,1 7-358,6 21-194,7 33-232,-4 1-13,-3 0 1,-2 1-1,-2 28-104,-2 42 95,2-94-30,-6-38-21,0 0 24,0 0 31,0-23-1040,0 3-1319,0 6-2374,0 8 281</inkml:trace>
  <inkml:trace contextRef="#ctx0" brushRef="#br0" timeOffset="684.199">629 736 3673,'0'0'2932,"0"0"-1222,0 0-418,0 0-151,0 0-137,0 0-121,3 6-127,-1-1-494,-1-1 23,1-1 1,-1 1-1,0 0 0,0 0 0,0 0 1,0 0-1,-1 0 0,0 3-285,0-7 578,0 0-46,0 0-45,0 0-50,0 0-59,0 0-61,0 0-69,0 0-77,-4-13-528,5 29 180,-1-5 227,-1-14 75,-2-26 232,-3-21-10,4 49-405,-1 8-70,-1 7-62,4 9-30,-1 8 873,0-26-2592,-1-16-3015,-1 0 668</inkml:trace>
  <inkml:trace contextRef="#ctx0" brushRef="#br0" timeOffset="1681.601">1066 335 384,'0'0'3578,"0"0"-1591,0 0-541,0 0-211,0 0-168,0 0-92,6-21 2979,-5 0-2962,-2-23 474,1 42-1418,0 0-1,-1 0 1,1 1-1,-1-1 1,1 0-1,-1 0 1,0 1 0,0-1-1,0 0 1,0 1-1,0-1 1,0 1 0,0-1-1,0 1 1,-1 0-1,1 0 1,-1-1 0,1 1-1,-1 0 1,-1-1-48,-5-1 92,0 1 0,-1-1 0,1 1-1,-1 1 1,0-1 0,1 1 0,-1 1 0,0 0 0,0 0 0,0 1 0,1 0 0,-2 0-92,9 0-10,-1 0 0,0 0 1,0 0-1,0 0 0,1 0 1,-1 0-1,0 1 0,1-1 1,-1 0-1,1 1 0,0 0 1,-1-1-1,1 1 0,0 0 1,0-1-1,0 1 0,0 0 1,0 0-1,1 0 0,-1 0 1,1 0-1,-1 0 0,1 0 0,-1 1 10,-7 53 79,7-34-46,0 0 0,1 1 0,2 7-33,-1-28 1,0 0 1,0 0-1,0 0 0,0-1 1,0 1-1,0 0 0,0-1 1,0 1-1,1-1 0,-1 1 0,0-1 1,1 1-1,-1-1 0,1 0 1,0 0-1,-1 0 0,1 0 1,0 0-1,0 0 0,0 0 0,0-1 1,0 1-1,0-1 0,-1 1 1,1-1-1,0 0 0,0 0 1,0 0-1,0 0 0,0 0 0,0 0 1,0-1-1,0 1 0,0 0 1,0-1-1,0 0 0,0 1 1,0-1-1,0 0 0,-1 0 0,1 0 1,0 0-1,0-1-1,8-12 15,-1 0 0,0 0 0,-1-1-1,-1-1 1,0 1 0,-1-1 0,0 0 0,0-6-15,-6 22 1,0 0 0,0 0 1,0-1-1,0 1 0,0 0 0,0 0 1,0 0-1,0 0 0,0 0 0,0-1 1,0 1-1,0 0 0,0 0 0,0 0 1,0 0-1,0 0 0,0-1 0,0 1 1,0 0-1,0 0 0,1 0 0,-1 0 1,0 0-1,0 0 0,0 0 0,0 0 1,0-1-1,0 1 0,0 0 1,1 0-1,-1 0 0,0 0 0,0 0 1,0 0-1,0 0 0,0 0 0,1 0 1,-1 0-1,0 0 0,0 0 0,0 0 1,0 0-1,0 0 0,1 0 0,-1 0 1,0 0-1,0 0 0,0 0 0,0 0 1,0 0-1,1 0 0,-1 1 0,0-1-1,7 9-2,4 14-4,-1 20 53,-1 1-1,-3 1 0,-1-1 0,-2 1 0,-2 0-46,2 23 120,8 41-120,-5-63-2,-6-45-26,0-1-56,0 0 1,0 0-35,0 0 0,0 0 0,1 0 0,-1 0 0,0 0 0,0 0 0,0 0 0,0 0 0,0 0 0,0 0 0,0-1 0,1 1 0,-1 0 0,0 0 0,0 0 0,0 0 0,0 0 0,0 0 0,0 0 0,0 0 0,0 0 0,0 0 0,0 0 0,0-1 0,1 1 0,-1 0 0,0 0 0,0 0 0,0 0 0,0 0 0,0 0 0,0 0 0,0-1 0,0 1 0,0 0 0,0 0 0,0 0 0,0 0 0,0 0 0,0 0 0,0 0 0,0-1 0,0 1 0,0 0 0,0 0 0,0 0 0,0 0 0,-1 0 0,1 0 0,0 0 0,0 0 0,0-1 0,0 1 0,0 0 0,0 0 0,0 0 0,0 0 0,0 0 0,0 0 0,0 0 0,-1 0 0,1 0 0,0 0 0,0 0 0,0 0 0,0 0 1,0 0-1,0 0 0,0 0 0,-1 0 118,0-2 329,-8-11-5589</inkml:trace>
  <inkml:trace contextRef="#ctx0" brushRef="#br0" timeOffset="2394.231">1274 35 5161,'0'0'1439,"0"0"-28,0 0-141,0 0-250,0 0-191,0 0-144,0 4-121,0 33 484,1 57 883,-1-93-1911,0 0 0,0 1 0,0-1 0,0 0-1,0 1 1,1-1 0,-1 0 0,0 1 0,1-1 0,-1 0 0,1 0 0,-1 1 0,1-1 0,0 0-1,0 0 1,-1 0 0,1 0 0,0 0 0,0 0 0,0 0 0,0 0 0,0 0 0,0 0 0,0-1-1,1 1 1,-1 0 0,0-1 0,0 1 0,1-1 0,-1 1 0,0-1 0,0 0 0,1 1 0,-1-1-1,0 0 1,1 0 0,-1 0 0,1 0 0,-1 0 0,0 0 0,1-1 0,-1 1 0,0 0 0,0-1-1,1 1 1,-1 0 0,0-1 0,1 0-20,6-2 56,-1 0-1,0-1 1,0 0-1,0 0 1,-1 0 0,1-1-1,3-3-55,-6 3 38,0 1-1,0-1 0,0-1 1,0 1-1,-1 0 0,0-1 1,0 0-1,-1 1 0,1-1 1,-1 0-1,0-1 1,-1 1-1,0-1-37,0 5 14,0-1 0,-1 0 1,1 0-1,-1 0 0,0 0 0,0 0 1,0 0-1,0 1 0,-1-1 0,1 0 1,-1 0-1,1 0 0,-1 0 0,0 1 1,0-1-1,-1 0 0,1 1 0,0-1 1,-1 1-1,0 0 0,1-1 0,-1 1 1,0 0-1,0 0 0,0 0 0,-1 0 1,1 0-1,0 1 0,-2-2-14,0 2-15,0-1 1,0 1-1,0 0 1,0 0-1,-1 0 0,1 0 1,0 1-1,-1 0 1,1 0-1,0 0 0,-1 0 1,1 1-1,0-1 1,0 1-1,-1 0 0,1 1 1,0-1-1,0 1 0,0 0 1,0 0-1,1 0 1,-1 0-1,-1 2 15,4-2-106,0 0 1,0 0-1,1 1 0,-1-1 1,1 1-1,0-1 1,-1 1-1,1-1 0,0 0 1,0 1-1,1-1 0,-1 1 1,1 0 105,-1 6-445,0 15-1263,0-2-1133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7:01.700"/>
    </inkml:context>
    <inkml:brush xml:id="br0">
      <inkml:brushProperty name="width" value="0.05" units="cm"/>
      <inkml:brushProperty name="height" value="0.05" units="cm"/>
      <inkml:brushProperty name="color" value="#66CC00"/>
    </inkml:brush>
  </inkml:definitions>
  <inkml:trace contextRef="#ctx0" brushRef="#br0">1 25 656,'0'0'1670,"0"0"-582,0 0-409,0 0-262,0 0-165,0 0-97,0 0-68,3 0-43,-3 0-43,0 0-21,0 0-48,0 0-3,0 0 41,0-18 80,0 14 4639,1 3 4913,19 1-9491,-11-1 12,0 0 0,0 1 0,0 1 0,-1 0-1,1 0 1,0 0 0,0 1 0,-1 0 0,1 1 0,-1 0 0,0 0 0,2 2-123,35 26 548,-25-13-337,-12-13-123,0 2-1,-1-1 1,0 1 0,0 0-1,0 1 1,-1-1 0,0 1-1,-1 1 1,0-1 0,0 1-1,0 0 1,2 8-88,15 29 302,0 21-109,-16-52-147,-1-1 0,-1 1 0,-1 0 0,1 4-46,12 47 168,7 32-128,-14-51 119,-2 1 0,-1 0 0,-3 0 0,-2 0 0,-4 21-159,3 4 85,-1-69-77,1 0-1,-1 0 1,0 0 0,0 0-1,0-1 1,-1 1-1,1 0 1,-1 0-8,0-1 9,1 0 1,-1 1-1,1-1 1,0 1-1,0-1 0,0 1 1,1-1-1,-1 1-9,-9 11 31,-3 20-38,11-26 6,2-7 1,0-1 0,0 1 1,0-1-1,-1 0 0,1 1 0,0-1 0,-1 0 0,1 1 0,-1-1 1,0 0-1,1 0 0,-1 0 0,0 1 0,0-1 0,0 0 1,0 1-1,-25 26 150,26-25-159,-1-2 6,1 0 0,-1 1 0,1-1 0,-1 0 0,1 0 0,-1 0 0,0 0 0,1 0 0,-1 0 0,0 0 0,0 0 0,0 0 0,0 0 0,-1 1 3,1-1-9,0 0 0,0 0-1,-1 0 1,1 0-1,0 1 1,0-1 0,0 0-1,0 1 1,1-1-1,-1 1 1,0-1 0,1 1-1,-1-1 1,1 1-1,-1-1 1,1 1 9,0-1 0,0-1 9,-26 37-462,7 7-263,17-41 547,0 1 0,1-1 0,0 1 0,-1 0 0,1 0 0,0-1 0,0 4 169,1-7-737,1 0 1,-1 0 0,0 0-1,0 0 737,0-19-4967,0 0 141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1:57:04.926"/>
    </inkml:context>
    <inkml:brush xml:id="br0">
      <inkml:brushProperty name="width" value="0.05" units="cm"/>
      <inkml:brushProperty name="height" value="0.05" units="cm"/>
      <inkml:brushProperty name="color" value="#66CC00"/>
    </inkml:brush>
  </inkml:definitions>
  <inkml:trace contextRef="#ctx0" brushRef="#br0">4 318 1408,'0'0'1746,"0"0"-459,0 0-201,0 0-129,0 0-38,0 0-7,1-14 6638,2 7-8141,1 4 599,-1 0 1,1 1 0,0-1-1,0 1 1,0 0-1,0 0 1,0 0-1,0 0 1,0 1 0,1-1-1,-1 1 1,1 1-1,-1-1 1,1 0-1,-1 1 1,1 0 0,-1 0-1,1 0 1,-1 1-1,2 0-8,9-1 40,-12 2-25,0-1 0,0 1 0,0 1 0,0-1 0,-1 0 0,1 1 1,-1-1-1,0 1 0,1 0 0,-1 0 0,0 0 0,-1 0 0,1 0 0,1 3-15,5 7 61,-3-6-61,-2-4 49,0 1-1,0 0 0,0 0 0,-1 0 1,0 1-1,0-1 0,0 1 1,0-1-1,0 1 0,-1-1 1,0 1-1,1 5-48,4 55 1464,-8-63-1423,1-1 0,0 1 0,-1-1 0,1 1 0,-1-1 0,1 0 0,-1 0 0,0 0 0,1 0 0,-1 0 0,0 0 0,0 0-41,-9 7 46,9-5 39,-1 0 0,1 0 0,-1-1-1,0 1 1,0 0 0,0-1 0,0 0 0,0 0 0,0 0 0,-1 0 0,1 0 0,-1-1 0,1 1 0,-1-1 0,0 0 0,1 0 0,-1 0 0,0-1 0,0 1 0,0-1 0,-2 0-85,2 1-20,1 1 0,-1 0 0,0-1 0,1 1 0,0 0 1,-1 1-1,1-1 0,0 0 0,0 1 0,0 0 0,0 0 0,1 0 0,-2 1 20,-7 7 23,32-32 674,-16 15-681,0 1-1,1-1 1,-1 1 0,1 0 0,0 0 0,0 1 0,1 0-1,0 0 1,-1 0 0,1 1 0,0 0 0,5-1-16,-7 3-7,1 0 1,0 0-1,0 0 1,-1 1-1,1 0 0,0 0 1,0 0-1,-1 1 1,1 0-1,0 0 1,0 0-1,-1 1 1,1 0-1,-1 0 0,0 0 1,0 1-1,1-1 1,-1 1-1,-1 1 1,1-1-1,-1 1 1,1 0-1,2 3 7,-5-5 0,0 1-1,0-1 0,-1 0 1,1 1-1,-1-1 1,0 1-1,0 0 0,0-1 1,0 1-1,0 0 1,0 0-1,-1 0 1,1 0-1,-1-1 0,0 2 1,0 52 225,-1-33 91,0-18-294,0-1-1,0 0 1,0 0-1,-1 0 1,0 0-1,0 0 1,0 0-1,0-1 1,-1 1-1,1-1 1,-4 4-22,-1 1 34,0 0 0,0 0-1,-1-1 1,-4 4-34,-3-1 176,0-1-1,-1 0 0,0-1 1,0-1-1,0 0 0,-4 0-175,-24-1 873,39-5-836,0 0 1,1-1 0,-1 1 0,0-1-1,1 0 1,-1 0 0,0-1-1,-1 0-37,-11 0-36,17 1 28,0 0-7,0 0-33,0 0-30,0 0-1,0 0-17,0 0-16,0 0 11,0 0-1,0 0 1,0 89-9204,0-68 3803</inkml:trace>
  <inkml:trace contextRef="#ctx0" brushRef="#br0" timeOffset="2184.012">533 373 3505,'0'0'1931,"0"0"-690,0 0-436,0 0-195,0 0 75,0 0 45,0 10 5314,0 12-5284,0 303-121,1-320-642,0-1-1,0 0 0,0 0 0,0 0 0,1 0 1,0 0-1,-1 0 0,1-1 0,1 2 4,8 18 22,-10-19-11,1-1-1,-1 1 1,1-1 0,0 0-1,0 1 1,0-1-1,0 0 1,0 0 0,1 0-1,-1 0 1,1-1-1,2 3-10,-3-4 23,0 0 0,0 0 0,-1 0 0,1 0 0,0 0 0,0 0-1,0 0 1,0-1 0,0 1 0,0-1 0,0 1 0,0-1 0,1 0 0,-1 0 0,0 0-1,0 0 1,0 0 0,0 0 0,0-1 0,0 1 0,0-1 0,0 1 0,0-1-1,1 0-22,5-5 53,0-1-1,-1 1 1,0-1-1,0-1 0,-1 1 1,0-1-1,0 0 1,-1 0-1,3-8-52,-2 8-1,0-2 33,-1 0 0,0-1 0,-1 1-1,0-1 1,-1 1 0,0-1 0,0 0-1,-1 0 1,0-5-32,0-20 183,-1 0 0,-2-10-183,1-2 292,-2 37-257,0 0-1,-1 0 0,0 0 0,-1 0 0,0 1 0,0 0 0,-1 0 0,-5-7-34,-5-14 253,14 28-203,-1 0 0,0 0 0,1-1 1,-1 1-1,-1 0 0,1 0 0,0 1 0,-1-1 1,1 0-1,-1 1 0,0-1 0,0 1 0,0 0 1,0 0-1,0 0 0,-1 1 0,1-1 0,0 1 0,-1 0 1,1 0-1,-1 0 0,-1 0-50,3 0-16,0 1 0,0-1-1,1 1 1,-1 0 0,0 0 0,0 0 0,1 0-1,-1 0 1,0 1 0,0-1 0,1 0 0,-1 1-1,0-1 1,0 1 0,1 0 0,-1-1 0,1 1-1,-1 0 1,1 0 0,-1 0 0,1 0-1,0 0 1,-1 1 16,-2 2-71,0 0 0,0 0 0,1 1-1,-1 0 1,1 0 0,-2 3 71,5-5-12,0-3 17,-1 0 3,0 2-21,0-1-1,-1 1 1,1-1-1,0 1 1,0 0 0,0 0-1,1 0 1,-1-1-1,0 1 1,1 0-1,-1 0 1,1 0-1,-1 2 14,1-2 1,-5 20-73,-7 19 29,16-41-3585,18 1 1080,-19-1 1674,10 0-3477</inkml:trace>
  <inkml:trace contextRef="#ctx0" brushRef="#br0" timeOffset="3849.633">796 41 1256,'0'0'2166,"0"0"-368,0 0-378,0 0-189,0 0-143,0 0-226,0 0-213,0 0-114,0 0-10,0 0-3,0 0-34,0 0-51,0 0-79,0 0-39,0 0-27,-7 12 692,2 13-835,1 1 0,1 0 0,1 0 0,1 6-149,1-32 9,1 1-1,-1 0 1,1-1 0,-1 1-1,1 0 1,-1-1 0,1 1-1,0-1 1,-1 1-1,1-1 1,0 1 0,-1-1-1,1 0 1,0 1 0,0-1-1,-1 0 1,1 1 0,0-1-1,0 0 1,0 0 0,-1 0-1,1 0 1,0 0 0,0 0-1,0 0 1,0 0 0,-1 0-1,1 0-8,33 0 258,-28 0-227,-2 0-10,-1-1 1,0 1 0,0 0 0,1-1-1,-1 0 1,0 0 0,0 0 0,0 0-1,0-1 1,0 1 0,0-1-1,0 1 1,-1-1 0,1 0 0,0 0-1,-1 0 1,0-1 0,1 1-1,-1 0 1,0-1 0,1-2-22,2-3 103,0 0 1,-1-1-1,0 1 0,0-1 1,-1 0-1,2-9-103,-3 9 252,-1 1 0,0-1 0,0 0 0,-1 0 0,-1-3-252,1-4 499,0 16-428,0 0-21,-3 0-11,-1 0-1,1-1 1,0 1-1,-1 0 1,1-1-1,0 0 0,0 0 1,0 0-1,-1 0 1,1 0-1,-1-2-38,0 2 6,-1-1 0,1 0 1,0 1-1,-1 0 0,1 0 0,-1 0 0,1 0 0,-4 0-6,8 1-84,-19 4-300,16 7 333,1 1 1,1-1-1,0 1 0,0 0 0,1-1 0,0 1 0,2 10 51,0 18-57,-2-28-1532,0-18-2005,0-6 2380,0-10-3567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7T22:08:14.838"/>
    </inkml:context>
    <inkml:brush xml:id="br0">
      <inkml:brushProperty name="width" value="0.05" units="cm"/>
      <inkml:brushProperty name="height" value="0.05" units="cm"/>
      <inkml:brushProperty name="color" value="#E71224"/>
    </inkml:brush>
  </inkml:definitions>
  <inkml:trace contextRef="#ctx0" brushRef="#br0">106 1031 1096,'0'0'1515,"0"0"-419,0 0-319,0 0-233,0 0-41,0 0 78,0-3 4051,0-15-4162,-1-45 269,-10-53-739,5 43 385,4 0 0,3-2-385,-1 14 402,10-5-308,-10 65-86,2 1-4,1 0-11,0-1 0,0 1 0,0-1 0,0 0 0,0 0 0,-1 0 0,1-1 1,0 1-1,-1-1 0,1 1 0,-1-1 0,0 0 0,1 0 0,-1 0 0,0 0 0,0 0 0,0-1 7,0 0 11,1 1-1,0-1 0,-1 1 0,1-1 0,0 1 1,0 0-1,1 0 0,-1 0 0,0 1 0,1-1 0,1 0-10,5 0 4,9-2 29,0-1 1,-1 0-1,1-1 1,16-9-34,-29 13 5,1-1 0,0 1 0,0 0 0,0 0 0,0 1 0,0 0 0,0 0 0,1 1-5,-1-1 23,1 1 0,0-1-1,0-1 1,0 0 0,-1 0 0,4-2-23,-2 1 22,0 0-1,0 1 0,0 0 0,1 0 1,-1 1-1,6 0-21,28-5 126,-28 3-110,0 2 1,0 0 0,0 0 0,14 2-17,-15 0 40,-1 0 0,0-2 0,1 1 0,-1-2 1,0 0-1,8-2-40,68-10 126,-50 8-107,1 2-1,-1 1 1,1 2 0,26 4-19,15-1 85,577-2 450,-536-9-256,-105 8-222,1-1 1,-1 0-1,1-2 1,-1 0-1,0-1 1,12-5-58,33-10 128,-37 15-12,1 1 1,14 0-117,2-1 49,-7 3-29,0 0 1,7 3-21,-9-1 46,0-1 0,21-3-46,-25 1 138,0 2 1,0 0-1,13 3-138,20 0 169,409-2 921,-416 12-1010,78-6 363,7-6-443,-34-1 243,0 5-1,28 7-242,3 3 128,1-5 0,10-6-128,196 3 248,-241-4-221,-30 0 40,-1-3 0,3-3-67,19-10 99,-55 7-49,0 2 0,36 0-50,-18 3 59,27-6-59,-9 1 35,71-1-23,1 7 1,22 7-13,-66 6-14,-62-6 14,0-1 1,13-2-1,-26-2 20,0 2 0,7 1-20,-7 0 0,-1-1 0,8-1 0,104 0 19,-4 0 312,53-9-331,-125-1 143,-1-3 0,18-8-143,-22 5 50,29-5 22,1 3 0,39 0-72,261-19 34,-265 20-6,-2-5 0,27-12-28,-63 16-6,83-6 6,-117 16-4,140-7 20,-20 1 2,-59 6-31,90 7 13,-66 1-5,143 10 13,-26-4 16,-66 2-12,1 0 2,121-10 32,-296 2-47,0 0-1,0 1 0,0 0 0,-1 1 0,1 1 0,-1 0 0,8 4 2,18 7-3,-10-6 3,23 9-6,43 22 6,-84-35-1,-1 2 0,1-1 0,-1 1 1,-1 0-1,0 1 0,0 0 0,0 0 0,-1 1 1,4 7 0,21 25 5,-16-23 11,14 16 4,-2 1-1,11 18-19,-32-42 17,0 1 0,0-1 0,-1 1 0,-1 0 0,0 1 1,-1-1-1,0 1 0,-1 0 0,-1 0 0,0 1-17,31 294 80,-28-238-37,-3-1 1,-6 58-44,0-97 12,-2 0 0,0 0 0,-8 19-12,-5 21 4,15-51-6,0 2 15,0-1-1,-1 0 1,-2-1 0,0 1 0,-1-1 0,-1-1-1,-1 0 1,0 0 0,-2 1-13,-127 155-1,96-122-46,29-38 73,-1-1-1,0-1 1,0 0 0,-2-1-1,1-1 1,-2 0 0,-4 1-26,-8 6 41,-27 20-41,-103 80-16,124-95 34,-1-2 0,0-1 0,-29 10-18,-44 9 294,51-19-191,-53 26-103,75-28 23,-32 17 83,-2-3-1,0-4 1,-55 14-106,99-36 66,-1-2-1,0-1 0,-27-1-65,19-1 0,0 2-1,-5 2 1,-99 16 0,-81 16 0,168-28 5,0-3 1,-46 1-6,50-5 4,1 2 1,0 2-1,-32 9-4,-164 53-40,185-53 52,-41 3-12,37-7-3,-27 8 3,82-16-7,-52 14-1,-1-2-1,0-3 1,-1-2 0,-16-2 8,-326 20-41,327-22 43,-67-5-2,77-3-1,1 4 0,-58 9 1,57-5-4,1-2 1,-60-5 3,42 0-17,49 1 14,-63 0-26,-41-7 29,36 0-8,54 2-6,-1 1 1,1 3-1,-35 3 14,-5 0-1,-1433-2 3,1126 12 12,-304-12-6,649-2-14,-21-5 6,21 2-18,-22 1 18,-1008 4 34,673-14-12,164 5 12,43 6 79,-41-2-2,124 2-78,69-14 78,14 10-112,-19-1 17,47 7-14,1 0 0,0 0 1,0 0-1,-1-1 1,1 0-1,-5-2-2,3 1-3,0 0 0,0 0 0,-1 1 0,-6-1 3,6 2 2,0-1 0,-1 0 0,1-1 0,1 0 0,-1 0 0,0-1 0,1 0 0,-7-5-2,11 5 13,-1 0 0,1 0 1,0-1-1,0 0 0,1 1 0,-4-6-13,-1-1-40,3 0 31,-1 1 0,1-1 1,1 0-1,-1 0 0,2-1 9,-3-5-4,-4-14-20,2-1 1,2 1-1,1-1 1,-1-25 23,-5-30-26,-6-41 7,6 1-1,4-88 20,4 62 56,0 29-74,3 124 11,0 0-1,0-1 1,0-99 7,0 100-9,0-38 10,0-111 47,3-27-16,-3 175-41,0 1 4,0 0 10,0 0 3,0-30 71,0-38-87,0 68 1,0-21-138,0-16 109,3 1 1,3-17 35,-2 31-82,1 1 0,1-1 0,1 1 0,0 0 0,3-2 82,-7 20-208,-1-1-1,2 1 1,-1 0-1,0 0 0,0 0 1,1 1-1,0-1 1,-1 1-1,1-1 0,0 1 1,0 1-1,2-2 209,17-23-425,-19 20 407,6-10-120,1-1 1,0 2-1,1 0 1,14-14 137,-24 27 186,7-3-3106,3 15-520,-3 4 33,-2-2-3319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165E3-2336-4364-B23A-453EE6F8AF60}"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BA7D8-A483-49E0-8517-E2315D0B03B9}" type="slidenum">
              <a:rPr lang="en-US" smtClean="0"/>
              <a:t>‹#›</a:t>
            </a:fld>
            <a:endParaRPr lang="en-US"/>
          </a:p>
        </p:txBody>
      </p:sp>
    </p:spTree>
    <p:extLst>
      <p:ext uri="{BB962C8B-B14F-4D97-AF65-F5344CB8AC3E}">
        <p14:creationId xmlns:p14="http://schemas.microsoft.com/office/powerpoint/2010/main" val="231397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BA7D8-A483-49E0-8517-E2315D0B03B9}" type="slidenum">
              <a:rPr lang="en-US" smtClean="0"/>
              <a:t>3</a:t>
            </a:fld>
            <a:endParaRPr lang="en-US"/>
          </a:p>
        </p:txBody>
      </p:sp>
    </p:spTree>
    <p:extLst>
      <p:ext uri="{BB962C8B-B14F-4D97-AF65-F5344CB8AC3E}">
        <p14:creationId xmlns:p14="http://schemas.microsoft.com/office/powerpoint/2010/main" val="128399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070A-54C1-4DDE-9A7B-751949C2D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0C86C-0A93-4DB5-AA46-0E7C72184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546609-AC44-4304-9D58-25E1D14AF13B}"/>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5" name="Footer Placeholder 4">
            <a:extLst>
              <a:ext uri="{FF2B5EF4-FFF2-40B4-BE49-F238E27FC236}">
                <a16:creationId xmlns:a16="http://schemas.microsoft.com/office/drawing/2014/main" id="{29144890-D287-4577-851F-1BBE4267B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CC2BF-28EF-4910-B272-3853E3C61B67}"/>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44013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548-6883-420F-BA3F-60FF19E45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DFF0D-7FBA-4CF9-ADBE-3C0D8AD36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45D32-F7B4-4856-8109-38CFDE52CCF9}"/>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5" name="Footer Placeholder 4">
            <a:extLst>
              <a:ext uri="{FF2B5EF4-FFF2-40B4-BE49-F238E27FC236}">
                <a16:creationId xmlns:a16="http://schemas.microsoft.com/office/drawing/2014/main" id="{F1D92134-BB91-4A57-AD8B-437217900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566AD-D2D9-4A0F-B946-A8598816C669}"/>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396612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BFF41-3BF2-4919-BC01-96D9E9BC00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C5564-2BEE-4898-A8D9-8681E8FDD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78FAE-EA4E-43BE-B753-82BC8A86853A}"/>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5" name="Footer Placeholder 4">
            <a:extLst>
              <a:ext uri="{FF2B5EF4-FFF2-40B4-BE49-F238E27FC236}">
                <a16:creationId xmlns:a16="http://schemas.microsoft.com/office/drawing/2014/main" id="{30BA51C2-825A-4B3E-9A78-642C57CF0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98AFD-95B9-4C24-86D4-D4AAA8459B3F}"/>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297751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1929-EE51-4A53-9BD3-0D825CAF5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85DA9-29C3-48FC-9008-579F9CCFC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0A9F2-433E-4733-8899-BD6331866106}"/>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5" name="Footer Placeholder 4">
            <a:extLst>
              <a:ext uri="{FF2B5EF4-FFF2-40B4-BE49-F238E27FC236}">
                <a16:creationId xmlns:a16="http://schemas.microsoft.com/office/drawing/2014/main" id="{D2F90AFF-9B4E-425E-8C85-5A19886F4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F1307-FE8B-4A48-97E8-FDA66FEC8E1B}"/>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308352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6524-C98C-4A62-9651-5ECAF74B9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A285F-1542-4C2A-9D40-7B3EC4ADB0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C6041-DB07-478E-A51F-E743F905B806}"/>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5" name="Footer Placeholder 4">
            <a:extLst>
              <a:ext uri="{FF2B5EF4-FFF2-40B4-BE49-F238E27FC236}">
                <a16:creationId xmlns:a16="http://schemas.microsoft.com/office/drawing/2014/main" id="{FA8D38C9-D1CC-43CA-838C-E291E3A8D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E0A10-5AF4-4BA7-865F-99E3170AD44B}"/>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79434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718F-8DB8-41FA-AE7C-A84964C4B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30BCC-BEBD-4124-8A1E-E008B7168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23F9FD-06E9-4008-AE5B-5B33534EE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5B63D-D083-4302-B99C-D63BBE739186}"/>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6" name="Footer Placeholder 5">
            <a:extLst>
              <a:ext uri="{FF2B5EF4-FFF2-40B4-BE49-F238E27FC236}">
                <a16:creationId xmlns:a16="http://schemas.microsoft.com/office/drawing/2014/main" id="{57C7C0AE-BA3E-4316-B985-126728601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FCA2F-2D09-4C6E-A4C5-C062F6C53E94}"/>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15739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A3C4-7843-4894-BC47-44377D9F8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C64E2F-A479-4D78-9CC8-2FD5FD517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47599-11AD-4F88-A10E-C1385BCF0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5A9B5-9E15-4D25-A70E-608F36A88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F0279-C5F5-4B9F-A61E-108B393A1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4251E-4DCA-4482-BF58-4C30F2A3F026}"/>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8" name="Footer Placeholder 7">
            <a:extLst>
              <a:ext uri="{FF2B5EF4-FFF2-40B4-BE49-F238E27FC236}">
                <a16:creationId xmlns:a16="http://schemas.microsoft.com/office/drawing/2014/main" id="{21BB848A-CF7F-47B8-BDDE-831C8B595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2698C-F72F-4E3F-AC52-F4F4CC5B1F86}"/>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45459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3EA0-F9A4-453D-8F07-642FA64439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9EDAE-BBCF-4885-8455-E777B750D5DD}"/>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4" name="Footer Placeholder 3">
            <a:extLst>
              <a:ext uri="{FF2B5EF4-FFF2-40B4-BE49-F238E27FC236}">
                <a16:creationId xmlns:a16="http://schemas.microsoft.com/office/drawing/2014/main" id="{22A46BC8-BCF9-4DD8-A212-92FEF2095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7F892B-35D5-4113-A3F9-24186A9345C7}"/>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121568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7547F-556A-4B18-BDDA-3D5AB925551F}"/>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3" name="Footer Placeholder 2">
            <a:extLst>
              <a:ext uri="{FF2B5EF4-FFF2-40B4-BE49-F238E27FC236}">
                <a16:creationId xmlns:a16="http://schemas.microsoft.com/office/drawing/2014/main" id="{AB9F3E9A-0239-444A-91B0-50F2124967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9D9DB9-73DB-4CA3-A57D-06D29A3CDFEC}"/>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43846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3E22-5612-41EC-AB47-7F94E7A73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69075C-2F6D-449A-B0ED-626A1158A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73DD1-618A-4402-8D4D-ADB020090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0D590-DE5A-4499-9B01-58BA9E8A1D64}"/>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6" name="Footer Placeholder 5">
            <a:extLst>
              <a:ext uri="{FF2B5EF4-FFF2-40B4-BE49-F238E27FC236}">
                <a16:creationId xmlns:a16="http://schemas.microsoft.com/office/drawing/2014/main" id="{BD6BC0B2-00D1-4177-8EB5-A12913DF3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FBE0E-F71E-49F7-BBA8-6BD3E46881FE}"/>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111293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00C0-D2CA-4921-8538-CAAE2907B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BB9A03-2F57-4F3D-854D-89375049B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F21CE3-74BC-4601-8421-F3838DF68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14F67-C6C9-4DB9-A8E4-BA6852DD6974}"/>
              </a:ext>
            </a:extLst>
          </p:cNvPr>
          <p:cNvSpPr>
            <a:spLocks noGrp="1"/>
          </p:cNvSpPr>
          <p:nvPr>
            <p:ph type="dt" sz="half" idx="10"/>
          </p:nvPr>
        </p:nvSpPr>
        <p:spPr/>
        <p:txBody>
          <a:bodyPr/>
          <a:lstStyle/>
          <a:p>
            <a:fld id="{1F0BCB2A-03CD-4252-BF78-D6BA5C331CA9}" type="datetimeFigureOut">
              <a:rPr lang="en-US" smtClean="0"/>
              <a:t>5/7/2020</a:t>
            </a:fld>
            <a:endParaRPr lang="en-US"/>
          </a:p>
        </p:txBody>
      </p:sp>
      <p:sp>
        <p:nvSpPr>
          <p:cNvPr id="6" name="Footer Placeholder 5">
            <a:extLst>
              <a:ext uri="{FF2B5EF4-FFF2-40B4-BE49-F238E27FC236}">
                <a16:creationId xmlns:a16="http://schemas.microsoft.com/office/drawing/2014/main" id="{00E9E55E-4E37-4330-95DA-773DCCE75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D1466-7ADD-4AFB-969B-27FEFA2095C6}"/>
              </a:ext>
            </a:extLst>
          </p:cNvPr>
          <p:cNvSpPr>
            <a:spLocks noGrp="1"/>
          </p:cNvSpPr>
          <p:nvPr>
            <p:ph type="sldNum" sz="quarter" idx="12"/>
          </p:nvPr>
        </p:nvSpPr>
        <p:spPr/>
        <p:txBody>
          <a:bodyPr/>
          <a:lstStyle/>
          <a:p>
            <a:fld id="{A3FF9012-B458-475C-BF4C-7D7ACE5C0648}" type="slidenum">
              <a:rPr lang="en-US" smtClean="0"/>
              <a:t>‹#›</a:t>
            </a:fld>
            <a:endParaRPr lang="en-US"/>
          </a:p>
        </p:txBody>
      </p:sp>
    </p:spTree>
    <p:extLst>
      <p:ext uri="{BB962C8B-B14F-4D97-AF65-F5344CB8AC3E}">
        <p14:creationId xmlns:p14="http://schemas.microsoft.com/office/powerpoint/2010/main" val="394663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897D17-D6A9-4EB4-B2D8-86B4B6936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0D57C6-282B-40D1-B047-126FB1FD4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88CEC-E67E-4E12-87B8-EEF3CE936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CB2A-03CD-4252-BF78-D6BA5C331CA9}" type="datetimeFigureOut">
              <a:rPr lang="en-US" smtClean="0"/>
              <a:t>5/7/2020</a:t>
            </a:fld>
            <a:endParaRPr lang="en-US"/>
          </a:p>
        </p:txBody>
      </p:sp>
      <p:sp>
        <p:nvSpPr>
          <p:cNvPr id="5" name="Footer Placeholder 4">
            <a:extLst>
              <a:ext uri="{FF2B5EF4-FFF2-40B4-BE49-F238E27FC236}">
                <a16:creationId xmlns:a16="http://schemas.microsoft.com/office/drawing/2014/main" id="{11A98BC0-95F9-4B43-8F16-F4C58BEED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205B6-6307-4270-A1D0-CF7C1E4B2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F9012-B458-475C-BF4C-7D7ACE5C0648}" type="slidenum">
              <a:rPr lang="en-US" smtClean="0"/>
              <a:t>‹#›</a:t>
            </a:fld>
            <a:endParaRPr lang="en-US"/>
          </a:p>
        </p:txBody>
      </p:sp>
    </p:spTree>
    <p:extLst>
      <p:ext uri="{BB962C8B-B14F-4D97-AF65-F5344CB8AC3E}">
        <p14:creationId xmlns:p14="http://schemas.microsoft.com/office/powerpoint/2010/main" val="188957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4.png"/><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2.png"/><Relationship Id="rId18" Type="http://schemas.openxmlformats.org/officeDocument/2006/relationships/customXml" Target="../ink/ink17.xml"/><Relationship Id="rId3" Type="http://schemas.openxmlformats.org/officeDocument/2006/relationships/image" Target="../media/image7.png"/><Relationship Id="rId21"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customXml" Target="../ink/ink14.xml"/><Relationship Id="rId17" Type="http://schemas.openxmlformats.org/officeDocument/2006/relationships/image" Target="../media/image14.png"/><Relationship Id="rId2" Type="http://schemas.openxmlformats.org/officeDocument/2006/relationships/customXml" Target="../ink/ink9.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13.xml"/><Relationship Id="rId19" Type="http://schemas.openxmlformats.org/officeDocument/2006/relationships/image" Target="../media/image15.png"/><Relationship Id="rId4" Type="http://schemas.openxmlformats.org/officeDocument/2006/relationships/customXml" Target="../ink/ink10.xml"/><Relationship Id="rId9" Type="http://schemas.openxmlformats.org/officeDocument/2006/relationships/image" Target="../media/image10.png"/><Relationship Id="rId14" Type="http://schemas.openxmlformats.org/officeDocument/2006/relationships/customXml" Target="../ink/ink15.xml"/></Relationships>
</file>

<file path=ppt/slides/_rels/slide17.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17.png"/><Relationship Id="rId4" Type="http://schemas.openxmlformats.org/officeDocument/2006/relationships/customXml" Target="../ink/ink20.xml"/><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21.png"/><Relationship Id="rId18" Type="http://schemas.openxmlformats.org/officeDocument/2006/relationships/customXml" Target="../ink/ink31.xml"/><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28.xml"/><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0.png"/><Relationship Id="rId24" Type="http://schemas.openxmlformats.org/officeDocument/2006/relationships/customXml" Target="../ink/ink34.xml"/><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customXml" Target="../ink/ink27.xml"/><Relationship Id="rId19" Type="http://schemas.openxmlformats.org/officeDocument/2006/relationships/image" Target="../media/image24.png"/><Relationship Id="rId4" Type="http://schemas.openxmlformats.org/officeDocument/2006/relationships/customXml" Target="../ink/ink24.xml"/><Relationship Id="rId9" Type="http://schemas.openxmlformats.org/officeDocument/2006/relationships/image" Target="../media/image19.png"/><Relationship Id="rId14" Type="http://schemas.openxmlformats.org/officeDocument/2006/relationships/customXml" Target="../ink/ink29.xml"/><Relationship Id="rId22" Type="http://schemas.openxmlformats.org/officeDocument/2006/relationships/customXml" Target="../ink/ink33.xml"/></Relationships>
</file>

<file path=ppt/slides/_rels/slide19.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21.png"/><Relationship Id="rId18" Type="http://schemas.openxmlformats.org/officeDocument/2006/relationships/customXml" Target="../ink/ink43.xml"/><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40.xml"/><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customXml" Target="../ink/ink35.xml"/><Relationship Id="rId16" Type="http://schemas.openxmlformats.org/officeDocument/2006/relationships/customXml" Target="../ink/ink42.xml"/><Relationship Id="rId20"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20.png"/><Relationship Id="rId24" Type="http://schemas.openxmlformats.org/officeDocument/2006/relationships/customXml" Target="../ink/ink46.xml"/><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customXml" Target="../ink/ink39.xml"/><Relationship Id="rId19" Type="http://schemas.openxmlformats.org/officeDocument/2006/relationships/image" Target="../media/image24.png"/><Relationship Id="rId4" Type="http://schemas.openxmlformats.org/officeDocument/2006/relationships/customXml" Target="../ink/ink36.xml"/><Relationship Id="rId9" Type="http://schemas.openxmlformats.org/officeDocument/2006/relationships/image" Target="../media/image19.png"/><Relationship Id="rId14" Type="http://schemas.openxmlformats.org/officeDocument/2006/relationships/customXml" Target="../ink/ink41.xml"/><Relationship Id="rId22" Type="http://schemas.openxmlformats.org/officeDocument/2006/relationships/customXml" Target="../ink/ink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21.png"/><Relationship Id="rId18" Type="http://schemas.openxmlformats.org/officeDocument/2006/relationships/customXml" Target="../ink/ink55.xml"/><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52.xml"/><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customXml" Target="../ink/ink47.xml"/><Relationship Id="rId16" Type="http://schemas.openxmlformats.org/officeDocument/2006/relationships/customXml" Target="../ink/ink54.xml"/><Relationship Id="rId20" Type="http://schemas.openxmlformats.org/officeDocument/2006/relationships/customXml" Target="../ink/ink56.xml"/><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20.png"/><Relationship Id="rId24" Type="http://schemas.openxmlformats.org/officeDocument/2006/relationships/customXml" Target="../ink/ink58.xml"/><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customXml" Target="../ink/ink51.xml"/><Relationship Id="rId19" Type="http://schemas.openxmlformats.org/officeDocument/2006/relationships/image" Target="../media/image24.png"/><Relationship Id="rId4" Type="http://schemas.openxmlformats.org/officeDocument/2006/relationships/customXml" Target="../ink/ink48.xml"/><Relationship Id="rId9" Type="http://schemas.openxmlformats.org/officeDocument/2006/relationships/image" Target="../media/image19.png"/><Relationship Id="rId14" Type="http://schemas.openxmlformats.org/officeDocument/2006/relationships/customXml" Target="../ink/ink53.xml"/><Relationship Id="rId22" Type="http://schemas.openxmlformats.org/officeDocument/2006/relationships/customXml" Target="../ink/ink57.xml"/></Relationships>
</file>

<file path=ppt/slides/_rels/slide21.xml.rels><?xml version="1.0" encoding="UTF-8" standalone="yes"?>
<Relationships xmlns="http://schemas.openxmlformats.org/package/2006/relationships"><Relationship Id="rId8" Type="http://schemas.openxmlformats.org/officeDocument/2006/relationships/customXml" Target="../ink/ink62.xml"/><Relationship Id="rId13" Type="http://schemas.openxmlformats.org/officeDocument/2006/relationships/image" Target="../media/image21.png"/><Relationship Id="rId18" Type="http://schemas.openxmlformats.org/officeDocument/2006/relationships/customXml" Target="../ink/ink67.xml"/><Relationship Id="rId26" Type="http://schemas.openxmlformats.org/officeDocument/2006/relationships/customXml" Target="../ink/ink71.xml"/><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64.xml"/><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customXml" Target="../ink/ink59.xml"/><Relationship Id="rId16" Type="http://schemas.openxmlformats.org/officeDocument/2006/relationships/customXml" Target="../ink/ink66.xml"/><Relationship Id="rId20" Type="http://schemas.openxmlformats.org/officeDocument/2006/relationships/customXml" Target="../ink/ink68.xml"/><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61.xml"/><Relationship Id="rId11" Type="http://schemas.openxmlformats.org/officeDocument/2006/relationships/image" Target="../media/image20.png"/><Relationship Id="rId24" Type="http://schemas.openxmlformats.org/officeDocument/2006/relationships/customXml" Target="../ink/ink70.xml"/><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72.xml"/><Relationship Id="rId10" Type="http://schemas.openxmlformats.org/officeDocument/2006/relationships/customXml" Target="../ink/ink63.xml"/><Relationship Id="rId19" Type="http://schemas.openxmlformats.org/officeDocument/2006/relationships/image" Target="../media/image24.png"/><Relationship Id="rId4" Type="http://schemas.openxmlformats.org/officeDocument/2006/relationships/customXml" Target="../ink/ink60.xml"/><Relationship Id="rId9" Type="http://schemas.openxmlformats.org/officeDocument/2006/relationships/image" Target="../media/image19.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28.png"/></Relationships>
</file>

<file path=ppt/slides/_rels/slide22.xml.rels><?xml version="1.0" encoding="UTF-8" standalone="yes"?>
<Relationships xmlns="http://schemas.openxmlformats.org/package/2006/relationships"><Relationship Id="rId8" Type="http://schemas.openxmlformats.org/officeDocument/2006/relationships/customXml" Target="../ink/ink76.xml"/><Relationship Id="rId13" Type="http://schemas.openxmlformats.org/officeDocument/2006/relationships/image" Target="../media/image22.png"/><Relationship Id="rId18" Type="http://schemas.openxmlformats.org/officeDocument/2006/relationships/customXml" Target="../ink/ink81.xml"/><Relationship Id="rId26" Type="http://schemas.openxmlformats.org/officeDocument/2006/relationships/customXml" Target="../ink/ink85.xml"/><Relationship Id="rId3" Type="http://schemas.openxmlformats.org/officeDocument/2006/relationships/image" Target="../media/image17.png"/><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customXml" Target="../ink/ink78.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customXml" Target="../ink/ink73.xml"/><Relationship Id="rId16" Type="http://schemas.openxmlformats.org/officeDocument/2006/relationships/customXml" Target="../ink/ink80.xml"/><Relationship Id="rId20"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75.xml"/><Relationship Id="rId11" Type="http://schemas.openxmlformats.org/officeDocument/2006/relationships/image" Target="../media/image21.png"/><Relationship Id="rId24" Type="http://schemas.openxmlformats.org/officeDocument/2006/relationships/customXml" Target="../ink/ink84.xml"/><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10" Type="http://schemas.openxmlformats.org/officeDocument/2006/relationships/customXml" Target="../ink/ink77.xml"/><Relationship Id="rId19" Type="http://schemas.openxmlformats.org/officeDocument/2006/relationships/image" Target="../media/image25.png"/><Relationship Id="rId4" Type="http://schemas.openxmlformats.org/officeDocument/2006/relationships/customXml" Target="../ink/ink74.xml"/><Relationship Id="rId9" Type="http://schemas.openxmlformats.org/officeDocument/2006/relationships/image" Target="../media/image20.png"/><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22.png"/><Relationship Id="rId18" Type="http://schemas.openxmlformats.org/officeDocument/2006/relationships/customXml" Target="../ink/ink94.xml"/><Relationship Id="rId26" Type="http://schemas.openxmlformats.org/officeDocument/2006/relationships/customXml" Target="../ink/ink98.xml"/><Relationship Id="rId3" Type="http://schemas.openxmlformats.org/officeDocument/2006/relationships/image" Target="../media/image17.png"/><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customXml" Target="../ink/ink91.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customXml" Target="../ink/ink86.xml"/><Relationship Id="rId16" Type="http://schemas.openxmlformats.org/officeDocument/2006/relationships/customXml" Target="../ink/ink93.xml"/><Relationship Id="rId20" Type="http://schemas.openxmlformats.org/officeDocument/2006/relationships/customXml" Target="../ink/ink95.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88.xml"/><Relationship Id="rId11" Type="http://schemas.openxmlformats.org/officeDocument/2006/relationships/image" Target="../media/image21.png"/><Relationship Id="rId24" Type="http://schemas.openxmlformats.org/officeDocument/2006/relationships/customXml" Target="../ink/ink97.xml"/><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99.xml"/><Relationship Id="rId10" Type="http://schemas.openxmlformats.org/officeDocument/2006/relationships/customXml" Target="../ink/ink90.xml"/><Relationship Id="rId19" Type="http://schemas.openxmlformats.org/officeDocument/2006/relationships/image" Target="../media/image25.png"/><Relationship Id="rId4" Type="http://schemas.openxmlformats.org/officeDocument/2006/relationships/customXml" Target="../ink/ink87.xml"/><Relationship Id="rId9" Type="http://schemas.openxmlformats.org/officeDocument/2006/relationships/image" Target="../media/image20.png"/><Relationship Id="rId14" Type="http://schemas.openxmlformats.org/officeDocument/2006/relationships/customXml" Target="../ink/ink92.xml"/><Relationship Id="rId22" Type="http://schemas.openxmlformats.org/officeDocument/2006/relationships/customXml" Target="../ink/ink96.xml"/><Relationship Id="rId27"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0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101.xml"/></Relationships>
</file>

<file path=ppt/slides/_rels/slide36.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110.xml"/><Relationship Id="rId26" Type="http://schemas.openxmlformats.org/officeDocument/2006/relationships/customXml" Target="../ink/ink114.xml"/><Relationship Id="rId39" Type="http://schemas.openxmlformats.org/officeDocument/2006/relationships/image" Target="../media/image49.png"/><Relationship Id="rId21" Type="http://schemas.openxmlformats.org/officeDocument/2006/relationships/image" Target="../media/image40.png"/><Relationship Id="rId34" Type="http://schemas.openxmlformats.org/officeDocument/2006/relationships/customXml" Target="../ink/ink118.xml"/><Relationship Id="rId42" Type="http://schemas.openxmlformats.org/officeDocument/2006/relationships/customXml" Target="../ink/ink122.xml"/><Relationship Id="rId47" Type="http://schemas.openxmlformats.org/officeDocument/2006/relationships/image" Target="../media/image53.png"/><Relationship Id="rId7" Type="http://schemas.openxmlformats.org/officeDocument/2006/relationships/image" Target="../media/image33.png"/><Relationship Id="rId2" Type="http://schemas.openxmlformats.org/officeDocument/2006/relationships/customXml" Target="../ink/ink102.xml"/><Relationship Id="rId16" Type="http://schemas.openxmlformats.org/officeDocument/2006/relationships/customXml" Target="../ink/ink109.xml"/><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35.png"/><Relationship Id="rId24" Type="http://schemas.openxmlformats.org/officeDocument/2006/relationships/customXml" Target="../ink/ink113.xml"/><Relationship Id="rId32" Type="http://schemas.openxmlformats.org/officeDocument/2006/relationships/customXml" Target="../ink/ink117.xml"/><Relationship Id="rId37" Type="http://schemas.openxmlformats.org/officeDocument/2006/relationships/image" Target="../media/image48.png"/><Relationship Id="rId40" Type="http://schemas.openxmlformats.org/officeDocument/2006/relationships/customXml" Target="../ink/ink121.xml"/><Relationship Id="rId45" Type="http://schemas.openxmlformats.org/officeDocument/2006/relationships/image" Target="../media/image52.png"/><Relationship Id="rId5" Type="http://schemas.openxmlformats.org/officeDocument/2006/relationships/image" Target="../media/image32.png"/><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15.xml"/><Relationship Id="rId36" Type="http://schemas.openxmlformats.org/officeDocument/2006/relationships/customXml" Target="../ink/ink119.xml"/><Relationship Id="rId10" Type="http://schemas.openxmlformats.org/officeDocument/2006/relationships/customXml" Target="../ink/ink106.xml"/><Relationship Id="rId19" Type="http://schemas.openxmlformats.org/officeDocument/2006/relationships/image" Target="../media/image39.png"/><Relationship Id="rId31" Type="http://schemas.openxmlformats.org/officeDocument/2006/relationships/image" Target="../media/image45.png"/><Relationship Id="rId44" Type="http://schemas.openxmlformats.org/officeDocument/2006/relationships/customXml" Target="../ink/ink123.xml"/><Relationship Id="rId4" Type="http://schemas.openxmlformats.org/officeDocument/2006/relationships/customXml" Target="../ink/ink103.xml"/><Relationship Id="rId9" Type="http://schemas.openxmlformats.org/officeDocument/2006/relationships/image" Target="../media/image34.png"/><Relationship Id="rId14" Type="http://schemas.openxmlformats.org/officeDocument/2006/relationships/customXml" Target="../ink/ink108.xml"/><Relationship Id="rId22" Type="http://schemas.openxmlformats.org/officeDocument/2006/relationships/customXml" Target="../ink/ink112.xml"/><Relationship Id="rId27" Type="http://schemas.openxmlformats.org/officeDocument/2006/relationships/image" Target="../media/image43.png"/><Relationship Id="rId30" Type="http://schemas.openxmlformats.org/officeDocument/2006/relationships/customXml" Target="../ink/ink116.xml"/><Relationship Id="rId35" Type="http://schemas.openxmlformats.org/officeDocument/2006/relationships/image" Target="../media/image47.png"/><Relationship Id="rId43" Type="http://schemas.openxmlformats.org/officeDocument/2006/relationships/image" Target="../media/image51.png"/><Relationship Id="rId8" Type="http://schemas.openxmlformats.org/officeDocument/2006/relationships/customXml" Target="../ink/ink105.xml"/><Relationship Id="rId3" Type="http://schemas.openxmlformats.org/officeDocument/2006/relationships/image" Target="../media/image31.png"/><Relationship Id="rId12" Type="http://schemas.openxmlformats.org/officeDocument/2006/relationships/customXml" Target="../ink/ink107.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120.xml"/><Relationship Id="rId46" Type="http://schemas.openxmlformats.org/officeDocument/2006/relationships/customXml" Target="../ink/ink124.xml"/><Relationship Id="rId20" Type="http://schemas.openxmlformats.org/officeDocument/2006/relationships/customXml" Target="../ink/ink111.xml"/><Relationship Id="rId41" Type="http://schemas.openxmlformats.org/officeDocument/2006/relationships/image" Target="../media/image50.png"/></Relationships>
</file>

<file path=ppt/slides/_rels/slide37.xml.rels><?xml version="1.0" encoding="UTF-8" standalone="yes"?>
<Relationships xmlns="http://schemas.openxmlformats.org/package/2006/relationships"><Relationship Id="rId8" Type="http://schemas.openxmlformats.org/officeDocument/2006/relationships/customXml" Target="../ink/ink128.xml"/><Relationship Id="rId3" Type="http://schemas.openxmlformats.org/officeDocument/2006/relationships/image" Target="../media/image31.png"/><Relationship Id="rId7" Type="http://schemas.openxmlformats.org/officeDocument/2006/relationships/image" Target="../media/image54.png"/><Relationship Id="rId2"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customXml" Target="../ink/ink127.xml"/><Relationship Id="rId5" Type="http://schemas.openxmlformats.org/officeDocument/2006/relationships/image" Target="../media/image32.png"/><Relationship Id="rId4" Type="http://schemas.openxmlformats.org/officeDocument/2006/relationships/customXml" Target="../ink/ink126.xml"/><Relationship Id="rId9"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openxmlformats.org/officeDocument/2006/relationships/customXml" Target="../ink/ink132.xml"/><Relationship Id="rId3" Type="http://schemas.openxmlformats.org/officeDocument/2006/relationships/image" Target="../media/image31.png"/><Relationship Id="rId7" Type="http://schemas.openxmlformats.org/officeDocument/2006/relationships/image" Target="../media/image54.png"/><Relationship Id="rId2" Type="http://schemas.openxmlformats.org/officeDocument/2006/relationships/customXml" Target="../ink/ink129.xml"/><Relationship Id="rId1" Type="http://schemas.openxmlformats.org/officeDocument/2006/relationships/slideLayout" Target="../slideLayouts/slideLayout2.xml"/><Relationship Id="rId6" Type="http://schemas.openxmlformats.org/officeDocument/2006/relationships/customXml" Target="../ink/ink131.xml"/><Relationship Id="rId5" Type="http://schemas.openxmlformats.org/officeDocument/2006/relationships/image" Target="../media/image32.png"/><Relationship Id="rId4" Type="http://schemas.openxmlformats.org/officeDocument/2006/relationships/customXml" Target="../ink/ink130.xml"/><Relationship Id="rId9"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133.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customXml" Target="../ink/ink1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135.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customXml" Target="../ink/ink136.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13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customXml" Target="../ink/ink138.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customXml" Target="../ink/ink139.xml"/><Relationship Id="rId1" Type="http://schemas.openxmlformats.org/officeDocument/2006/relationships/slideLayout" Target="../slideLayouts/slideLayout2.xml"/><Relationship Id="rId6" Type="http://schemas.openxmlformats.org/officeDocument/2006/relationships/customXml" Target="../ink/ink141.xml"/><Relationship Id="rId5" Type="http://schemas.openxmlformats.org/officeDocument/2006/relationships/image" Target="../media/image57.png"/><Relationship Id="rId4" Type="http://schemas.openxmlformats.org/officeDocument/2006/relationships/customXml" Target="../ink/ink140.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customXml" Target="../ink/ink142.xml"/><Relationship Id="rId1" Type="http://schemas.openxmlformats.org/officeDocument/2006/relationships/slideLayout" Target="../slideLayouts/slideLayout2.xml"/><Relationship Id="rId6" Type="http://schemas.openxmlformats.org/officeDocument/2006/relationships/customXml" Target="../ink/ink144.xml"/><Relationship Id="rId5" Type="http://schemas.openxmlformats.org/officeDocument/2006/relationships/image" Target="../media/image57.png"/><Relationship Id="rId4" Type="http://schemas.openxmlformats.org/officeDocument/2006/relationships/customXml" Target="../ink/ink143.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customXml" Target="../ink/ink145.xml"/><Relationship Id="rId1" Type="http://schemas.openxmlformats.org/officeDocument/2006/relationships/slideLayout" Target="../slideLayouts/slideLayout2.xml"/><Relationship Id="rId6" Type="http://schemas.openxmlformats.org/officeDocument/2006/relationships/customXml" Target="../ink/ink147.xml"/><Relationship Id="rId5" Type="http://schemas.openxmlformats.org/officeDocument/2006/relationships/image" Target="../media/image57.png"/><Relationship Id="rId4" Type="http://schemas.openxmlformats.org/officeDocument/2006/relationships/customXml" Target="../ink/ink146.xml"/></Relationships>
</file>

<file path=ppt/slides/_rels/slide45.xml.rels><?xml version="1.0" encoding="UTF-8" standalone="yes"?>
<Relationships xmlns="http://schemas.openxmlformats.org/package/2006/relationships"><Relationship Id="rId8" Type="http://schemas.openxmlformats.org/officeDocument/2006/relationships/customXml" Target="../ink/ink151.xml"/><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customXml" Target="../ink/ink148.xml"/><Relationship Id="rId1" Type="http://schemas.openxmlformats.org/officeDocument/2006/relationships/slideLayout" Target="../slideLayouts/slideLayout2.xml"/><Relationship Id="rId6" Type="http://schemas.openxmlformats.org/officeDocument/2006/relationships/customXml" Target="../ink/ink150.xml"/><Relationship Id="rId5" Type="http://schemas.openxmlformats.org/officeDocument/2006/relationships/image" Target="../media/image57.png"/><Relationship Id="rId4" Type="http://schemas.openxmlformats.org/officeDocument/2006/relationships/customXml" Target="../ink/ink149.xml"/><Relationship Id="rId9"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0.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customXml" Target="../ink/ink152.xml"/><Relationship Id="rId5" Type="http://schemas.openxmlformats.org/officeDocument/2006/relationships/image" Target="../media/image350.png"/><Relationship Id="rId4" Type="http://schemas.openxmlformats.org/officeDocument/2006/relationships/image" Target="../media/image3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customXml" Target="../ink/ink153.xml"/><Relationship Id="rId5" Type="http://schemas.openxmlformats.org/officeDocument/2006/relationships/image" Target="../media/image350.png"/><Relationship Id="rId4" Type="http://schemas.openxmlformats.org/officeDocument/2006/relationships/image" Target="../media/image340.png"/></Relationships>
</file>

<file path=ppt/slides/_rels/slide51.xml.rels><?xml version="1.0" encoding="UTF-8" standalone="yes"?>
<Relationships xmlns="http://schemas.openxmlformats.org/package/2006/relationships"><Relationship Id="rId8" Type="http://schemas.openxmlformats.org/officeDocument/2006/relationships/customXml" Target="../ink/ink155.xml"/><Relationship Id="rId3" Type="http://schemas.openxmlformats.org/officeDocument/2006/relationships/image" Target="../media/image320.png"/><Relationship Id="rId7" Type="http://schemas.openxmlformats.org/officeDocument/2006/relationships/image" Target="../media/image36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customXml" Target="../ink/ink154.xml"/><Relationship Id="rId5" Type="http://schemas.openxmlformats.org/officeDocument/2006/relationships/image" Target="../media/image350.png"/><Relationship Id="rId4" Type="http://schemas.openxmlformats.org/officeDocument/2006/relationships/image" Target="../media/image340.png"/><Relationship Id="rId9" Type="http://schemas.openxmlformats.org/officeDocument/2006/relationships/image" Target="../media/image38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156.xml"/><Relationship Id="rId1" Type="http://schemas.openxmlformats.org/officeDocument/2006/relationships/slideLayout" Target="../slideLayouts/slideLayout4.xml"/><Relationship Id="rId5" Type="http://schemas.openxmlformats.org/officeDocument/2006/relationships/image" Target="../media/image400.png"/><Relationship Id="rId4" Type="http://schemas.openxmlformats.org/officeDocument/2006/relationships/customXml" Target="../ink/ink157.xml"/></Relationships>
</file>

<file path=ppt/slides/_rels/slide54.xml.rels><?xml version="1.0" encoding="UTF-8" standalone="yes"?>
<Relationships xmlns="http://schemas.openxmlformats.org/package/2006/relationships"><Relationship Id="rId8" Type="http://schemas.openxmlformats.org/officeDocument/2006/relationships/customXml" Target="../ink/ink161.xml"/><Relationship Id="rId3" Type="http://schemas.openxmlformats.org/officeDocument/2006/relationships/image" Target="../media/image390.png"/><Relationship Id="rId7" Type="http://schemas.openxmlformats.org/officeDocument/2006/relationships/image" Target="../media/image410.png"/><Relationship Id="rId2" Type="http://schemas.openxmlformats.org/officeDocument/2006/relationships/customXml" Target="../ink/ink158.xml"/><Relationship Id="rId1" Type="http://schemas.openxmlformats.org/officeDocument/2006/relationships/slideLayout" Target="../slideLayouts/slideLayout4.xml"/><Relationship Id="rId6" Type="http://schemas.openxmlformats.org/officeDocument/2006/relationships/customXml" Target="../ink/ink160.xml"/><Relationship Id="rId5" Type="http://schemas.openxmlformats.org/officeDocument/2006/relationships/image" Target="../media/image400.png"/><Relationship Id="rId4" Type="http://schemas.openxmlformats.org/officeDocument/2006/relationships/customXml" Target="../ink/ink159.xml"/><Relationship Id="rId9" Type="http://schemas.openxmlformats.org/officeDocument/2006/relationships/image" Target="../media/image420.png"/></Relationships>
</file>

<file path=ppt/slides/_rels/slide55.xml.rels><?xml version="1.0" encoding="UTF-8" standalone="yes"?>
<Relationships xmlns="http://schemas.openxmlformats.org/package/2006/relationships"><Relationship Id="rId8" Type="http://schemas.openxmlformats.org/officeDocument/2006/relationships/customXml" Target="../ink/ink165.xml"/><Relationship Id="rId13" Type="http://schemas.openxmlformats.org/officeDocument/2006/relationships/image" Target="../media/image440.png"/><Relationship Id="rId18" Type="http://schemas.openxmlformats.org/officeDocument/2006/relationships/customXml" Target="../ink/ink170.xml"/><Relationship Id="rId3" Type="http://schemas.openxmlformats.org/officeDocument/2006/relationships/image" Target="../media/image390.png"/><Relationship Id="rId21" Type="http://schemas.openxmlformats.org/officeDocument/2006/relationships/image" Target="../media/image480.png"/><Relationship Id="rId7" Type="http://schemas.openxmlformats.org/officeDocument/2006/relationships/image" Target="../media/image410.png"/><Relationship Id="rId12" Type="http://schemas.openxmlformats.org/officeDocument/2006/relationships/customXml" Target="../ink/ink167.xml"/><Relationship Id="rId17" Type="http://schemas.openxmlformats.org/officeDocument/2006/relationships/image" Target="../media/image460.png"/><Relationship Id="rId2" Type="http://schemas.openxmlformats.org/officeDocument/2006/relationships/customXml" Target="../ink/ink162.xml"/><Relationship Id="rId16" Type="http://schemas.openxmlformats.org/officeDocument/2006/relationships/customXml" Target="../ink/ink169.xml"/><Relationship Id="rId20" Type="http://schemas.openxmlformats.org/officeDocument/2006/relationships/customXml" Target="../ink/ink171.xml"/><Relationship Id="rId1" Type="http://schemas.openxmlformats.org/officeDocument/2006/relationships/slideLayout" Target="../slideLayouts/slideLayout4.xml"/><Relationship Id="rId6" Type="http://schemas.openxmlformats.org/officeDocument/2006/relationships/customXml" Target="../ink/ink164.xml"/><Relationship Id="rId11" Type="http://schemas.openxmlformats.org/officeDocument/2006/relationships/image" Target="../media/image430.png"/><Relationship Id="rId5" Type="http://schemas.openxmlformats.org/officeDocument/2006/relationships/image" Target="../media/image400.png"/><Relationship Id="rId15" Type="http://schemas.openxmlformats.org/officeDocument/2006/relationships/image" Target="../media/image450.png"/><Relationship Id="rId23" Type="http://schemas.openxmlformats.org/officeDocument/2006/relationships/image" Target="../media/image490.png"/><Relationship Id="rId10" Type="http://schemas.openxmlformats.org/officeDocument/2006/relationships/customXml" Target="../ink/ink166.xml"/><Relationship Id="rId19" Type="http://schemas.openxmlformats.org/officeDocument/2006/relationships/image" Target="../media/image470.png"/><Relationship Id="rId4" Type="http://schemas.openxmlformats.org/officeDocument/2006/relationships/customXml" Target="../ink/ink163.xml"/><Relationship Id="rId9" Type="http://schemas.openxmlformats.org/officeDocument/2006/relationships/image" Target="../media/image420.png"/><Relationship Id="rId14" Type="http://schemas.openxmlformats.org/officeDocument/2006/relationships/customXml" Target="../ink/ink168.xml"/><Relationship Id="rId22" Type="http://schemas.openxmlformats.org/officeDocument/2006/relationships/customXml" Target="../ink/ink172.xml"/></Relationships>
</file>

<file path=ppt/slides/_rels/slide56.xml.rels><?xml version="1.0" encoding="UTF-8" standalone="yes"?>
<Relationships xmlns="http://schemas.openxmlformats.org/package/2006/relationships"><Relationship Id="rId13" Type="http://schemas.openxmlformats.org/officeDocument/2006/relationships/image" Target="../media/image440.png"/><Relationship Id="rId18" Type="http://schemas.openxmlformats.org/officeDocument/2006/relationships/customXml" Target="../ink/ink181.xml"/><Relationship Id="rId26" Type="http://schemas.openxmlformats.org/officeDocument/2006/relationships/customXml" Target="../ink/ink185.xml"/><Relationship Id="rId3" Type="http://schemas.openxmlformats.org/officeDocument/2006/relationships/image" Target="../media/image390.png"/><Relationship Id="rId21" Type="http://schemas.openxmlformats.org/officeDocument/2006/relationships/image" Target="../media/image480.png"/><Relationship Id="rId34" Type="http://schemas.openxmlformats.org/officeDocument/2006/relationships/customXml" Target="../ink/ink189.xml"/><Relationship Id="rId7" Type="http://schemas.openxmlformats.org/officeDocument/2006/relationships/image" Target="../media/image410.png"/><Relationship Id="rId12" Type="http://schemas.openxmlformats.org/officeDocument/2006/relationships/customXml" Target="../ink/ink178.xml"/><Relationship Id="rId17" Type="http://schemas.openxmlformats.org/officeDocument/2006/relationships/image" Target="../media/image460.png"/><Relationship Id="rId25" Type="http://schemas.openxmlformats.org/officeDocument/2006/relationships/image" Target="../media/image500.png"/><Relationship Id="rId33" Type="http://schemas.openxmlformats.org/officeDocument/2006/relationships/image" Target="../media/image540.png"/><Relationship Id="rId2" Type="http://schemas.openxmlformats.org/officeDocument/2006/relationships/customXml" Target="../ink/ink173.xml"/><Relationship Id="rId16" Type="http://schemas.openxmlformats.org/officeDocument/2006/relationships/customXml" Target="../ink/ink180.xml"/><Relationship Id="rId20" Type="http://schemas.openxmlformats.org/officeDocument/2006/relationships/customXml" Target="../ink/ink182.xml"/><Relationship Id="rId29" Type="http://schemas.openxmlformats.org/officeDocument/2006/relationships/image" Target="../media/image520.png"/><Relationship Id="rId1" Type="http://schemas.openxmlformats.org/officeDocument/2006/relationships/slideLayout" Target="../slideLayouts/slideLayout4.xml"/><Relationship Id="rId6" Type="http://schemas.openxmlformats.org/officeDocument/2006/relationships/customXml" Target="../ink/ink175.xml"/><Relationship Id="rId11" Type="http://schemas.openxmlformats.org/officeDocument/2006/relationships/image" Target="../media/image430.png"/><Relationship Id="rId24" Type="http://schemas.openxmlformats.org/officeDocument/2006/relationships/customXml" Target="../ink/ink184.xml"/><Relationship Id="rId32" Type="http://schemas.openxmlformats.org/officeDocument/2006/relationships/customXml" Target="../ink/ink188.xml"/><Relationship Id="rId5" Type="http://schemas.openxmlformats.org/officeDocument/2006/relationships/image" Target="../media/image400.png"/><Relationship Id="rId15" Type="http://schemas.openxmlformats.org/officeDocument/2006/relationships/image" Target="../media/image450.png"/><Relationship Id="rId23" Type="http://schemas.openxmlformats.org/officeDocument/2006/relationships/image" Target="../media/image490.png"/><Relationship Id="rId28" Type="http://schemas.openxmlformats.org/officeDocument/2006/relationships/customXml" Target="../ink/ink186.xml"/><Relationship Id="rId10" Type="http://schemas.openxmlformats.org/officeDocument/2006/relationships/customXml" Target="../ink/ink177.xml"/><Relationship Id="rId19" Type="http://schemas.openxmlformats.org/officeDocument/2006/relationships/image" Target="../media/image470.png"/><Relationship Id="rId31" Type="http://schemas.openxmlformats.org/officeDocument/2006/relationships/image" Target="../media/image530.png"/><Relationship Id="rId4" Type="http://schemas.openxmlformats.org/officeDocument/2006/relationships/customXml" Target="../ink/ink174.xml"/><Relationship Id="rId9" Type="http://schemas.openxmlformats.org/officeDocument/2006/relationships/image" Target="../media/image420.png"/><Relationship Id="rId14" Type="http://schemas.openxmlformats.org/officeDocument/2006/relationships/customXml" Target="../ink/ink179.xml"/><Relationship Id="rId22" Type="http://schemas.openxmlformats.org/officeDocument/2006/relationships/customXml" Target="../ink/ink183.xml"/><Relationship Id="rId27" Type="http://schemas.openxmlformats.org/officeDocument/2006/relationships/image" Target="../media/image510.png"/><Relationship Id="rId30" Type="http://schemas.openxmlformats.org/officeDocument/2006/relationships/customXml" Target="../ink/ink187.xml"/><Relationship Id="rId35" Type="http://schemas.openxmlformats.org/officeDocument/2006/relationships/image" Target="../media/image550.png"/><Relationship Id="rId8" Type="http://schemas.openxmlformats.org/officeDocument/2006/relationships/customXml" Target="../ink/ink176.xml"/></Relationships>
</file>

<file path=ppt/slides/_rels/slide57.xml.rels><?xml version="1.0" encoding="UTF-8" standalone="yes"?>
<Relationships xmlns="http://schemas.openxmlformats.org/package/2006/relationships"><Relationship Id="rId13" Type="http://schemas.openxmlformats.org/officeDocument/2006/relationships/image" Target="../media/image440.png"/><Relationship Id="rId18" Type="http://schemas.openxmlformats.org/officeDocument/2006/relationships/customXml" Target="../ink/ink198.xml"/><Relationship Id="rId26" Type="http://schemas.openxmlformats.org/officeDocument/2006/relationships/customXml" Target="../ink/ink202.xml"/><Relationship Id="rId3" Type="http://schemas.openxmlformats.org/officeDocument/2006/relationships/image" Target="../media/image390.png"/><Relationship Id="rId21" Type="http://schemas.openxmlformats.org/officeDocument/2006/relationships/image" Target="../media/image480.png"/><Relationship Id="rId34" Type="http://schemas.openxmlformats.org/officeDocument/2006/relationships/customXml" Target="../ink/ink206.xml"/><Relationship Id="rId7" Type="http://schemas.openxmlformats.org/officeDocument/2006/relationships/image" Target="../media/image410.png"/><Relationship Id="rId12" Type="http://schemas.openxmlformats.org/officeDocument/2006/relationships/customXml" Target="../ink/ink195.xml"/><Relationship Id="rId17" Type="http://schemas.openxmlformats.org/officeDocument/2006/relationships/image" Target="../media/image460.png"/><Relationship Id="rId25" Type="http://schemas.openxmlformats.org/officeDocument/2006/relationships/image" Target="../media/image500.png"/><Relationship Id="rId33" Type="http://schemas.openxmlformats.org/officeDocument/2006/relationships/image" Target="../media/image540.png"/><Relationship Id="rId2" Type="http://schemas.openxmlformats.org/officeDocument/2006/relationships/customXml" Target="../ink/ink190.xml"/><Relationship Id="rId16" Type="http://schemas.openxmlformats.org/officeDocument/2006/relationships/customXml" Target="../ink/ink197.xml"/><Relationship Id="rId20" Type="http://schemas.openxmlformats.org/officeDocument/2006/relationships/customXml" Target="../ink/ink199.xml"/><Relationship Id="rId29" Type="http://schemas.openxmlformats.org/officeDocument/2006/relationships/image" Target="../media/image520.png"/><Relationship Id="rId1" Type="http://schemas.openxmlformats.org/officeDocument/2006/relationships/slideLayout" Target="../slideLayouts/slideLayout4.xml"/><Relationship Id="rId6" Type="http://schemas.openxmlformats.org/officeDocument/2006/relationships/customXml" Target="../ink/ink192.xml"/><Relationship Id="rId11" Type="http://schemas.openxmlformats.org/officeDocument/2006/relationships/image" Target="../media/image430.png"/><Relationship Id="rId24" Type="http://schemas.openxmlformats.org/officeDocument/2006/relationships/customXml" Target="../ink/ink201.xml"/><Relationship Id="rId32" Type="http://schemas.openxmlformats.org/officeDocument/2006/relationships/customXml" Target="../ink/ink205.xml"/><Relationship Id="rId5" Type="http://schemas.openxmlformats.org/officeDocument/2006/relationships/image" Target="../media/image400.png"/><Relationship Id="rId15" Type="http://schemas.openxmlformats.org/officeDocument/2006/relationships/image" Target="../media/image450.png"/><Relationship Id="rId23" Type="http://schemas.openxmlformats.org/officeDocument/2006/relationships/image" Target="../media/image490.png"/><Relationship Id="rId28" Type="http://schemas.openxmlformats.org/officeDocument/2006/relationships/customXml" Target="../ink/ink203.xml"/><Relationship Id="rId10" Type="http://schemas.openxmlformats.org/officeDocument/2006/relationships/customXml" Target="../ink/ink194.xml"/><Relationship Id="rId19" Type="http://schemas.openxmlformats.org/officeDocument/2006/relationships/image" Target="../media/image470.png"/><Relationship Id="rId31" Type="http://schemas.openxmlformats.org/officeDocument/2006/relationships/image" Target="../media/image530.png"/><Relationship Id="rId4" Type="http://schemas.openxmlformats.org/officeDocument/2006/relationships/customXml" Target="../ink/ink191.xml"/><Relationship Id="rId9" Type="http://schemas.openxmlformats.org/officeDocument/2006/relationships/image" Target="../media/image420.png"/><Relationship Id="rId14" Type="http://schemas.openxmlformats.org/officeDocument/2006/relationships/customXml" Target="../ink/ink196.xml"/><Relationship Id="rId22" Type="http://schemas.openxmlformats.org/officeDocument/2006/relationships/customXml" Target="../ink/ink200.xml"/><Relationship Id="rId27" Type="http://schemas.openxmlformats.org/officeDocument/2006/relationships/image" Target="../media/image510.png"/><Relationship Id="rId30" Type="http://schemas.openxmlformats.org/officeDocument/2006/relationships/customXml" Target="../ink/ink204.xml"/><Relationship Id="rId35" Type="http://schemas.openxmlformats.org/officeDocument/2006/relationships/image" Target="../media/image550.png"/><Relationship Id="rId8" Type="http://schemas.openxmlformats.org/officeDocument/2006/relationships/customXml" Target="../ink/ink19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customXml" Target="../ink/ink207.xml"/><Relationship Id="rId1" Type="http://schemas.openxmlformats.org/officeDocument/2006/relationships/slideLayout" Target="../slideLayouts/slideLayout4.xml"/><Relationship Id="rId5" Type="http://schemas.openxmlformats.org/officeDocument/2006/relationships/image" Target="../media/image570.png"/><Relationship Id="rId4" Type="http://schemas.openxmlformats.org/officeDocument/2006/relationships/customXml" Target="../ink/ink20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customXml" Target="../ink/ink209.xml"/><Relationship Id="rId1" Type="http://schemas.openxmlformats.org/officeDocument/2006/relationships/slideLayout" Target="../slideLayouts/slideLayout4.xml"/><Relationship Id="rId5" Type="http://schemas.openxmlformats.org/officeDocument/2006/relationships/image" Target="../media/image570.png"/><Relationship Id="rId4" Type="http://schemas.openxmlformats.org/officeDocument/2006/relationships/customXml" Target="../ink/ink210.xml"/></Relationships>
</file>

<file path=ppt/slides/_rels/slide61.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customXml" Target="../ink/ink211.xml"/><Relationship Id="rId1" Type="http://schemas.openxmlformats.org/officeDocument/2006/relationships/slideLayout" Target="../slideLayouts/slideLayout4.xml"/><Relationship Id="rId5" Type="http://schemas.openxmlformats.org/officeDocument/2006/relationships/image" Target="../media/image570.png"/><Relationship Id="rId4" Type="http://schemas.openxmlformats.org/officeDocument/2006/relationships/customXml" Target="../ink/ink212.xml"/></Relationships>
</file>

<file path=ppt/slides/_rels/slide62.xml.rels><?xml version="1.0" encoding="UTF-8" standalone="yes"?>
<Relationships xmlns="http://schemas.openxmlformats.org/package/2006/relationships"><Relationship Id="rId8" Type="http://schemas.openxmlformats.org/officeDocument/2006/relationships/customXml" Target="../ink/ink216.xml"/><Relationship Id="rId13" Type="http://schemas.openxmlformats.org/officeDocument/2006/relationships/image" Target="../media/image61.png"/><Relationship Id="rId18" Type="http://schemas.openxmlformats.org/officeDocument/2006/relationships/customXml" Target="../ink/ink221.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18.xml"/><Relationship Id="rId17" Type="http://schemas.openxmlformats.org/officeDocument/2006/relationships/image" Target="../media/image63.png"/><Relationship Id="rId2" Type="http://schemas.openxmlformats.org/officeDocument/2006/relationships/customXml" Target="../ink/ink213.xml"/><Relationship Id="rId16" Type="http://schemas.openxmlformats.org/officeDocument/2006/relationships/customXml" Target="../ink/ink220.xml"/><Relationship Id="rId20" Type="http://schemas.openxmlformats.org/officeDocument/2006/relationships/customXml" Target="../ink/ink222.xml"/><Relationship Id="rId1" Type="http://schemas.openxmlformats.org/officeDocument/2006/relationships/slideLayout" Target="../slideLayouts/slideLayout4.xml"/><Relationship Id="rId6" Type="http://schemas.openxmlformats.org/officeDocument/2006/relationships/customXml" Target="../ink/ink215.xml"/><Relationship Id="rId11" Type="http://schemas.openxmlformats.org/officeDocument/2006/relationships/image" Target="../media/image60.png"/><Relationship Id="rId5" Type="http://schemas.openxmlformats.org/officeDocument/2006/relationships/image" Target="../media/image570.png"/><Relationship Id="rId15" Type="http://schemas.openxmlformats.org/officeDocument/2006/relationships/image" Target="../media/image62.png"/><Relationship Id="rId10" Type="http://schemas.openxmlformats.org/officeDocument/2006/relationships/customXml" Target="../ink/ink217.xml"/><Relationship Id="rId19" Type="http://schemas.openxmlformats.org/officeDocument/2006/relationships/image" Target="../media/image64.png"/><Relationship Id="rId4" Type="http://schemas.openxmlformats.org/officeDocument/2006/relationships/customXml" Target="../ink/ink214.xml"/><Relationship Id="rId9" Type="http://schemas.openxmlformats.org/officeDocument/2006/relationships/image" Target="../media/image590.png"/><Relationship Id="rId14" Type="http://schemas.openxmlformats.org/officeDocument/2006/relationships/customXml" Target="../ink/ink219.xml"/></Relationships>
</file>

<file path=ppt/slides/_rels/slide63.xml.rels><?xml version="1.0" encoding="UTF-8" standalone="yes"?>
<Relationships xmlns="http://schemas.openxmlformats.org/package/2006/relationships"><Relationship Id="rId8" Type="http://schemas.openxmlformats.org/officeDocument/2006/relationships/customXml" Target="../ink/ink226.xml"/><Relationship Id="rId13" Type="http://schemas.openxmlformats.org/officeDocument/2006/relationships/image" Target="../media/image61.png"/><Relationship Id="rId18" Type="http://schemas.openxmlformats.org/officeDocument/2006/relationships/customXml" Target="../ink/ink231.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28.xml"/><Relationship Id="rId17" Type="http://schemas.openxmlformats.org/officeDocument/2006/relationships/image" Target="../media/image63.png"/><Relationship Id="rId2" Type="http://schemas.openxmlformats.org/officeDocument/2006/relationships/customXml" Target="../ink/ink223.xml"/><Relationship Id="rId16" Type="http://schemas.openxmlformats.org/officeDocument/2006/relationships/customXml" Target="../ink/ink230.xml"/><Relationship Id="rId20" Type="http://schemas.openxmlformats.org/officeDocument/2006/relationships/customXml" Target="../ink/ink232.xml"/><Relationship Id="rId1" Type="http://schemas.openxmlformats.org/officeDocument/2006/relationships/slideLayout" Target="../slideLayouts/slideLayout4.xml"/><Relationship Id="rId6" Type="http://schemas.openxmlformats.org/officeDocument/2006/relationships/customXml" Target="../ink/ink225.xml"/><Relationship Id="rId11" Type="http://schemas.openxmlformats.org/officeDocument/2006/relationships/image" Target="../media/image60.png"/><Relationship Id="rId5" Type="http://schemas.openxmlformats.org/officeDocument/2006/relationships/image" Target="../media/image570.png"/><Relationship Id="rId15" Type="http://schemas.openxmlformats.org/officeDocument/2006/relationships/image" Target="../media/image62.png"/><Relationship Id="rId10" Type="http://schemas.openxmlformats.org/officeDocument/2006/relationships/customXml" Target="../ink/ink227.xml"/><Relationship Id="rId19" Type="http://schemas.openxmlformats.org/officeDocument/2006/relationships/image" Target="../media/image64.png"/><Relationship Id="rId4" Type="http://schemas.openxmlformats.org/officeDocument/2006/relationships/customXml" Target="../ink/ink224.xml"/><Relationship Id="rId9" Type="http://schemas.openxmlformats.org/officeDocument/2006/relationships/image" Target="../media/image590.png"/><Relationship Id="rId14" Type="http://schemas.openxmlformats.org/officeDocument/2006/relationships/customXml" Target="../ink/ink229.xml"/></Relationships>
</file>

<file path=ppt/slides/_rels/slide64.xml.rels><?xml version="1.0" encoding="UTF-8" standalone="yes"?>
<Relationships xmlns="http://schemas.openxmlformats.org/package/2006/relationships"><Relationship Id="rId8" Type="http://schemas.openxmlformats.org/officeDocument/2006/relationships/customXml" Target="../ink/ink236.xml"/><Relationship Id="rId13" Type="http://schemas.openxmlformats.org/officeDocument/2006/relationships/image" Target="../media/image61.png"/><Relationship Id="rId18" Type="http://schemas.openxmlformats.org/officeDocument/2006/relationships/customXml" Target="../ink/ink241.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38.xm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customXml" Target="../ink/ink233.xml"/><Relationship Id="rId16" Type="http://schemas.openxmlformats.org/officeDocument/2006/relationships/customXml" Target="../ink/ink240.xml"/><Relationship Id="rId20" Type="http://schemas.openxmlformats.org/officeDocument/2006/relationships/customXml" Target="../ink/ink242.xml"/><Relationship Id="rId1" Type="http://schemas.openxmlformats.org/officeDocument/2006/relationships/slideLayout" Target="../slideLayouts/slideLayout4.xml"/><Relationship Id="rId6" Type="http://schemas.openxmlformats.org/officeDocument/2006/relationships/customXml" Target="../ink/ink235.xml"/><Relationship Id="rId11" Type="http://schemas.openxmlformats.org/officeDocument/2006/relationships/image" Target="../media/image60.png"/><Relationship Id="rId24" Type="http://schemas.openxmlformats.org/officeDocument/2006/relationships/customXml" Target="../ink/ink244.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10" Type="http://schemas.openxmlformats.org/officeDocument/2006/relationships/customXml" Target="../ink/ink237.xml"/><Relationship Id="rId19" Type="http://schemas.openxmlformats.org/officeDocument/2006/relationships/image" Target="../media/image64.png"/><Relationship Id="rId4" Type="http://schemas.openxmlformats.org/officeDocument/2006/relationships/customXml" Target="../ink/ink234.xml"/><Relationship Id="rId9" Type="http://schemas.openxmlformats.org/officeDocument/2006/relationships/image" Target="../media/image590.png"/><Relationship Id="rId14" Type="http://schemas.openxmlformats.org/officeDocument/2006/relationships/customXml" Target="../ink/ink239.xml"/><Relationship Id="rId22" Type="http://schemas.openxmlformats.org/officeDocument/2006/relationships/customXml" Target="../ink/ink243.xml"/></Relationships>
</file>

<file path=ppt/slides/_rels/slide65.xml.rels><?xml version="1.0" encoding="UTF-8" standalone="yes"?>
<Relationships xmlns="http://schemas.openxmlformats.org/package/2006/relationships"><Relationship Id="rId8" Type="http://schemas.openxmlformats.org/officeDocument/2006/relationships/customXml" Target="../ink/ink248.xml"/><Relationship Id="rId13" Type="http://schemas.openxmlformats.org/officeDocument/2006/relationships/image" Target="../media/image61.png"/><Relationship Id="rId18" Type="http://schemas.openxmlformats.org/officeDocument/2006/relationships/customXml" Target="../ink/ink253.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50.xm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customXml" Target="../ink/ink245.xml"/><Relationship Id="rId16" Type="http://schemas.openxmlformats.org/officeDocument/2006/relationships/customXml" Target="../ink/ink252.xml"/><Relationship Id="rId20" Type="http://schemas.openxmlformats.org/officeDocument/2006/relationships/customXml" Target="../ink/ink254.xml"/><Relationship Id="rId1" Type="http://schemas.openxmlformats.org/officeDocument/2006/relationships/slideLayout" Target="../slideLayouts/slideLayout4.xml"/><Relationship Id="rId6" Type="http://schemas.openxmlformats.org/officeDocument/2006/relationships/customXml" Target="../ink/ink247.xml"/><Relationship Id="rId11" Type="http://schemas.openxmlformats.org/officeDocument/2006/relationships/image" Target="../media/image60.png"/><Relationship Id="rId24" Type="http://schemas.openxmlformats.org/officeDocument/2006/relationships/customXml" Target="../ink/ink256.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10" Type="http://schemas.openxmlformats.org/officeDocument/2006/relationships/customXml" Target="../ink/ink249.xml"/><Relationship Id="rId19" Type="http://schemas.openxmlformats.org/officeDocument/2006/relationships/image" Target="../media/image64.png"/><Relationship Id="rId4" Type="http://schemas.openxmlformats.org/officeDocument/2006/relationships/customXml" Target="../ink/ink246.xml"/><Relationship Id="rId9" Type="http://schemas.openxmlformats.org/officeDocument/2006/relationships/image" Target="../media/image590.png"/><Relationship Id="rId14" Type="http://schemas.openxmlformats.org/officeDocument/2006/relationships/customXml" Target="../ink/ink251.xml"/><Relationship Id="rId22" Type="http://schemas.openxmlformats.org/officeDocument/2006/relationships/customXml" Target="../ink/ink255.xml"/></Relationships>
</file>

<file path=ppt/slides/_rels/slide66.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265.xml"/><Relationship Id="rId26" Type="http://schemas.openxmlformats.org/officeDocument/2006/relationships/customXml" Target="../ink/ink269.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62.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257.xml"/><Relationship Id="rId16" Type="http://schemas.openxmlformats.org/officeDocument/2006/relationships/customXml" Target="../ink/ink264.xml"/><Relationship Id="rId20" Type="http://schemas.openxmlformats.org/officeDocument/2006/relationships/customXml" Target="../ink/ink266.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259.xml"/><Relationship Id="rId11" Type="http://schemas.openxmlformats.org/officeDocument/2006/relationships/image" Target="../media/image60.png"/><Relationship Id="rId24" Type="http://schemas.openxmlformats.org/officeDocument/2006/relationships/customXml" Target="../ink/ink268.xml"/><Relationship Id="rId32" Type="http://schemas.openxmlformats.org/officeDocument/2006/relationships/customXml" Target="../ink/ink272.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270.xml"/><Relationship Id="rId10" Type="http://schemas.openxmlformats.org/officeDocument/2006/relationships/customXml" Target="../ink/ink261.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258.xml"/><Relationship Id="rId9" Type="http://schemas.openxmlformats.org/officeDocument/2006/relationships/image" Target="../media/image590.png"/><Relationship Id="rId14" Type="http://schemas.openxmlformats.org/officeDocument/2006/relationships/customXml" Target="../ink/ink263.xml"/><Relationship Id="rId22" Type="http://schemas.openxmlformats.org/officeDocument/2006/relationships/customXml" Target="../ink/ink267.xml"/><Relationship Id="rId27" Type="http://schemas.openxmlformats.org/officeDocument/2006/relationships/image" Target="../media/image68.png"/><Relationship Id="rId30" Type="http://schemas.openxmlformats.org/officeDocument/2006/relationships/customXml" Target="../ink/ink271.xml"/><Relationship Id="rId8" Type="http://schemas.openxmlformats.org/officeDocument/2006/relationships/customXml" Target="../ink/ink260.xml"/></Relationships>
</file>

<file path=ppt/slides/_rels/slide67.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281.xml"/><Relationship Id="rId26" Type="http://schemas.openxmlformats.org/officeDocument/2006/relationships/customXml" Target="../ink/ink285.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78.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273.xml"/><Relationship Id="rId16" Type="http://schemas.openxmlformats.org/officeDocument/2006/relationships/customXml" Target="../ink/ink280.xml"/><Relationship Id="rId20" Type="http://schemas.openxmlformats.org/officeDocument/2006/relationships/customXml" Target="../ink/ink282.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275.xml"/><Relationship Id="rId11" Type="http://schemas.openxmlformats.org/officeDocument/2006/relationships/image" Target="../media/image60.png"/><Relationship Id="rId24" Type="http://schemas.openxmlformats.org/officeDocument/2006/relationships/customXml" Target="../ink/ink284.xml"/><Relationship Id="rId32" Type="http://schemas.openxmlformats.org/officeDocument/2006/relationships/customXml" Target="../ink/ink288.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286.xml"/><Relationship Id="rId10" Type="http://schemas.openxmlformats.org/officeDocument/2006/relationships/customXml" Target="../ink/ink277.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274.xml"/><Relationship Id="rId9" Type="http://schemas.openxmlformats.org/officeDocument/2006/relationships/image" Target="../media/image590.png"/><Relationship Id="rId14" Type="http://schemas.openxmlformats.org/officeDocument/2006/relationships/customXml" Target="../ink/ink279.xml"/><Relationship Id="rId22" Type="http://schemas.openxmlformats.org/officeDocument/2006/relationships/customXml" Target="../ink/ink283.xml"/><Relationship Id="rId27" Type="http://schemas.openxmlformats.org/officeDocument/2006/relationships/image" Target="../media/image68.png"/><Relationship Id="rId30" Type="http://schemas.openxmlformats.org/officeDocument/2006/relationships/customXml" Target="../ink/ink287.xml"/><Relationship Id="rId8" Type="http://schemas.openxmlformats.org/officeDocument/2006/relationships/customXml" Target="../ink/ink276.xml"/></Relationships>
</file>

<file path=ppt/slides/_rels/slide68.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297.xml"/><Relationship Id="rId26" Type="http://schemas.openxmlformats.org/officeDocument/2006/relationships/customXml" Target="../ink/ink301.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294.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289.xml"/><Relationship Id="rId16" Type="http://schemas.openxmlformats.org/officeDocument/2006/relationships/customXml" Target="../ink/ink296.xml"/><Relationship Id="rId20" Type="http://schemas.openxmlformats.org/officeDocument/2006/relationships/customXml" Target="../ink/ink298.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291.xml"/><Relationship Id="rId11" Type="http://schemas.openxmlformats.org/officeDocument/2006/relationships/image" Target="../media/image60.png"/><Relationship Id="rId24" Type="http://schemas.openxmlformats.org/officeDocument/2006/relationships/customXml" Target="../ink/ink300.xml"/><Relationship Id="rId32" Type="http://schemas.openxmlformats.org/officeDocument/2006/relationships/customXml" Target="../ink/ink304.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302.xml"/><Relationship Id="rId10" Type="http://schemas.openxmlformats.org/officeDocument/2006/relationships/customXml" Target="../ink/ink293.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290.xml"/><Relationship Id="rId9" Type="http://schemas.openxmlformats.org/officeDocument/2006/relationships/image" Target="../media/image590.png"/><Relationship Id="rId14" Type="http://schemas.openxmlformats.org/officeDocument/2006/relationships/customXml" Target="../ink/ink295.xml"/><Relationship Id="rId22" Type="http://schemas.openxmlformats.org/officeDocument/2006/relationships/customXml" Target="../ink/ink299.xml"/><Relationship Id="rId27" Type="http://schemas.openxmlformats.org/officeDocument/2006/relationships/image" Target="../media/image68.png"/><Relationship Id="rId30" Type="http://schemas.openxmlformats.org/officeDocument/2006/relationships/customXml" Target="../ink/ink303.xml"/><Relationship Id="rId8" Type="http://schemas.openxmlformats.org/officeDocument/2006/relationships/customXml" Target="../ink/ink292.xml"/></Relationships>
</file>

<file path=ppt/slides/_rels/slide69.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313.xml"/><Relationship Id="rId26" Type="http://schemas.openxmlformats.org/officeDocument/2006/relationships/customXml" Target="../ink/ink317.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310.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305.xml"/><Relationship Id="rId16" Type="http://schemas.openxmlformats.org/officeDocument/2006/relationships/customXml" Target="../ink/ink312.xml"/><Relationship Id="rId20" Type="http://schemas.openxmlformats.org/officeDocument/2006/relationships/customXml" Target="../ink/ink314.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307.xml"/><Relationship Id="rId11" Type="http://schemas.openxmlformats.org/officeDocument/2006/relationships/image" Target="../media/image60.png"/><Relationship Id="rId24" Type="http://schemas.openxmlformats.org/officeDocument/2006/relationships/customXml" Target="../ink/ink316.xml"/><Relationship Id="rId32" Type="http://schemas.openxmlformats.org/officeDocument/2006/relationships/customXml" Target="../ink/ink320.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318.xml"/><Relationship Id="rId10" Type="http://schemas.openxmlformats.org/officeDocument/2006/relationships/customXml" Target="../ink/ink309.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306.xml"/><Relationship Id="rId9" Type="http://schemas.openxmlformats.org/officeDocument/2006/relationships/image" Target="../media/image590.png"/><Relationship Id="rId14" Type="http://schemas.openxmlformats.org/officeDocument/2006/relationships/customXml" Target="../ink/ink311.xml"/><Relationship Id="rId22" Type="http://schemas.openxmlformats.org/officeDocument/2006/relationships/customXml" Target="../ink/ink315.xml"/><Relationship Id="rId27" Type="http://schemas.openxmlformats.org/officeDocument/2006/relationships/image" Target="../media/image68.png"/><Relationship Id="rId30" Type="http://schemas.openxmlformats.org/officeDocument/2006/relationships/customXml" Target="../ink/ink319.xml"/><Relationship Id="rId8" Type="http://schemas.openxmlformats.org/officeDocument/2006/relationships/customXml" Target="../ink/ink30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329.xml"/><Relationship Id="rId26" Type="http://schemas.openxmlformats.org/officeDocument/2006/relationships/customXml" Target="../ink/ink333.xml"/><Relationship Id="rId21" Type="http://schemas.openxmlformats.org/officeDocument/2006/relationships/image" Target="../media/image65.png"/><Relationship Id="rId34" Type="http://schemas.openxmlformats.org/officeDocument/2006/relationships/customXml" Target="../ink/ink337.xml"/><Relationship Id="rId7" Type="http://schemas.openxmlformats.org/officeDocument/2006/relationships/image" Target="../media/image580.png"/><Relationship Id="rId12" Type="http://schemas.openxmlformats.org/officeDocument/2006/relationships/customXml" Target="../ink/ink326.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321.xml"/><Relationship Id="rId16" Type="http://schemas.openxmlformats.org/officeDocument/2006/relationships/customXml" Target="../ink/ink328.xml"/><Relationship Id="rId20" Type="http://schemas.openxmlformats.org/officeDocument/2006/relationships/customXml" Target="../ink/ink330.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323.xml"/><Relationship Id="rId11" Type="http://schemas.openxmlformats.org/officeDocument/2006/relationships/image" Target="../media/image60.png"/><Relationship Id="rId24" Type="http://schemas.openxmlformats.org/officeDocument/2006/relationships/customXml" Target="../ink/ink332.xml"/><Relationship Id="rId32" Type="http://schemas.openxmlformats.org/officeDocument/2006/relationships/customXml" Target="../ink/ink336.xml"/><Relationship Id="rId37" Type="http://schemas.openxmlformats.org/officeDocument/2006/relationships/image" Target="../media/image73.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334.xml"/><Relationship Id="rId36" Type="http://schemas.openxmlformats.org/officeDocument/2006/relationships/customXml" Target="../ink/ink338.xml"/><Relationship Id="rId10" Type="http://schemas.openxmlformats.org/officeDocument/2006/relationships/customXml" Target="../ink/ink325.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322.xml"/><Relationship Id="rId9" Type="http://schemas.openxmlformats.org/officeDocument/2006/relationships/image" Target="../media/image590.png"/><Relationship Id="rId14" Type="http://schemas.openxmlformats.org/officeDocument/2006/relationships/customXml" Target="../ink/ink327.xml"/><Relationship Id="rId22" Type="http://schemas.openxmlformats.org/officeDocument/2006/relationships/customXml" Target="../ink/ink331.xml"/><Relationship Id="rId27" Type="http://schemas.openxmlformats.org/officeDocument/2006/relationships/image" Target="../media/image68.png"/><Relationship Id="rId30" Type="http://schemas.openxmlformats.org/officeDocument/2006/relationships/customXml" Target="../ink/ink335.xml"/><Relationship Id="rId35" Type="http://schemas.openxmlformats.org/officeDocument/2006/relationships/image" Target="../media/image72.png"/><Relationship Id="rId8" Type="http://schemas.openxmlformats.org/officeDocument/2006/relationships/customXml" Target="../ink/ink324.xml"/><Relationship Id="rId3" Type="http://schemas.openxmlformats.org/officeDocument/2006/relationships/image" Target="../media/image560.png"/></Relationships>
</file>

<file path=ppt/slides/_rels/slide71.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347.xml"/><Relationship Id="rId26" Type="http://schemas.openxmlformats.org/officeDocument/2006/relationships/customXml" Target="../ink/ink351.xml"/><Relationship Id="rId39" Type="http://schemas.openxmlformats.org/officeDocument/2006/relationships/image" Target="../media/image74.png"/><Relationship Id="rId21" Type="http://schemas.openxmlformats.org/officeDocument/2006/relationships/image" Target="../media/image65.png"/><Relationship Id="rId34" Type="http://schemas.openxmlformats.org/officeDocument/2006/relationships/customXml" Target="../ink/ink355.xml"/><Relationship Id="rId7" Type="http://schemas.openxmlformats.org/officeDocument/2006/relationships/image" Target="../media/image580.png"/><Relationship Id="rId2" Type="http://schemas.openxmlformats.org/officeDocument/2006/relationships/customXml" Target="../ink/ink339.xml"/><Relationship Id="rId16" Type="http://schemas.openxmlformats.org/officeDocument/2006/relationships/customXml" Target="../ink/ink346.xml"/><Relationship Id="rId20" Type="http://schemas.openxmlformats.org/officeDocument/2006/relationships/customXml" Target="../ink/ink348.xml"/><Relationship Id="rId29" Type="http://schemas.openxmlformats.org/officeDocument/2006/relationships/image" Target="../media/image69.png"/><Relationship Id="rId41" Type="http://schemas.openxmlformats.org/officeDocument/2006/relationships/image" Target="../media/image75.png"/><Relationship Id="rId1" Type="http://schemas.openxmlformats.org/officeDocument/2006/relationships/slideLayout" Target="../slideLayouts/slideLayout4.xml"/><Relationship Id="rId6" Type="http://schemas.openxmlformats.org/officeDocument/2006/relationships/customXml" Target="../ink/ink341.xml"/><Relationship Id="rId11" Type="http://schemas.openxmlformats.org/officeDocument/2006/relationships/image" Target="../media/image60.png"/><Relationship Id="rId24" Type="http://schemas.openxmlformats.org/officeDocument/2006/relationships/customXml" Target="../ink/ink350.xml"/><Relationship Id="rId32" Type="http://schemas.openxmlformats.org/officeDocument/2006/relationships/customXml" Target="../ink/ink354.xml"/><Relationship Id="rId37" Type="http://schemas.openxmlformats.org/officeDocument/2006/relationships/image" Target="../media/image73.png"/><Relationship Id="rId40" Type="http://schemas.openxmlformats.org/officeDocument/2006/relationships/customXml" Target="../ink/ink358.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352.xml"/><Relationship Id="rId36" Type="http://schemas.openxmlformats.org/officeDocument/2006/relationships/customXml" Target="../ink/ink356.xml"/><Relationship Id="rId10" Type="http://schemas.openxmlformats.org/officeDocument/2006/relationships/customXml" Target="../ink/ink343.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340.xml"/><Relationship Id="rId9" Type="http://schemas.openxmlformats.org/officeDocument/2006/relationships/image" Target="../media/image590.png"/><Relationship Id="rId14" Type="http://schemas.openxmlformats.org/officeDocument/2006/relationships/customXml" Target="../ink/ink345.xml"/><Relationship Id="rId22" Type="http://schemas.openxmlformats.org/officeDocument/2006/relationships/customXml" Target="../ink/ink349.xml"/><Relationship Id="rId27" Type="http://schemas.openxmlformats.org/officeDocument/2006/relationships/image" Target="../media/image68.png"/><Relationship Id="rId30" Type="http://schemas.openxmlformats.org/officeDocument/2006/relationships/customXml" Target="../ink/ink353.xml"/><Relationship Id="rId35" Type="http://schemas.openxmlformats.org/officeDocument/2006/relationships/image" Target="../media/image72.png"/><Relationship Id="rId8" Type="http://schemas.openxmlformats.org/officeDocument/2006/relationships/customXml" Target="../ink/ink342.xml"/><Relationship Id="rId3" Type="http://schemas.openxmlformats.org/officeDocument/2006/relationships/image" Target="../media/image560.png"/><Relationship Id="rId12" Type="http://schemas.openxmlformats.org/officeDocument/2006/relationships/customXml" Target="../ink/ink344.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357.xml"/></Relationships>
</file>

<file path=ppt/slides/_rels/slide72.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367.xml"/><Relationship Id="rId26" Type="http://schemas.openxmlformats.org/officeDocument/2006/relationships/customXml" Target="../ink/ink371.xml"/><Relationship Id="rId39" Type="http://schemas.openxmlformats.org/officeDocument/2006/relationships/image" Target="../media/image74.png"/><Relationship Id="rId21" Type="http://schemas.openxmlformats.org/officeDocument/2006/relationships/image" Target="../media/image65.png"/><Relationship Id="rId34" Type="http://schemas.openxmlformats.org/officeDocument/2006/relationships/customXml" Target="../ink/ink375.xml"/><Relationship Id="rId42" Type="http://schemas.openxmlformats.org/officeDocument/2006/relationships/customXml" Target="../ink/ink379.xml"/><Relationship Id="rId7" Type="http://schemas.openxmlformats.org/officeDocument/2006/relationships/image" Target="../media/image580.png"/><Relationship Id="rId2" Type="http://schemas.openxmlformats.org/officeDocument/2006/relationships/customXml" Target="../ink/ink359.xml"/><Relationship Id="rId16" Type="http://schemas.openxmlformats.org/officeDocument/2006/relationships/customXml" Target="../ink/ink366.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361.xml"/><Relationship Id="rId11" Type="http://schemas.openxmlformats.org/officeDocument/2006/relationships/image" Target="../media/image60.png"/><Relationship Id="rId24" Type="http://schemas.openxmlformats.org/officeDocument/2006/relationships/customXml" Target="../ink/ink370.xml"/><Relationship Id="rId32" Type="http://schemas.openxmlformats.org/officeDocument/2006/relationships/customXml" Target="../ink/ink374.xml"/><Relationship Id="rId37" Type="http://schemas.openxmlformats.org/officeDocument/2006/relationships/image" Target="../media/image73.png"/><Relationship Id="rId40" Type="http://schemas.openxmlformats.org/officeDocument/2006/relationships/customXml" Target="../ink/ink378.xml"/><Relationship Id="rId45" Type="http://schemas.openxmlformats.org/officeDocument/2006/relationships/image" Target="../media/image77.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372.xml"/><Relationship Id="rId36" Type="http://schemas.openxmlformats.org/officeDocument/2006/relationships/customXml" Target="../ink/ink376.xml"/><Relationship Id="rId10" Type="http://schemas.openxmlformats.org/officeDocument/2006/relationships/customXml" Target="../ink/ink363.xml"/><Relationship Id="rId19" Type="http://schemas.openxmlformats.org/officeDocument/2006/relationships/image" Target="../media/image64.png"/><Relationship Id="rId31" Type="http://schemas.openxmlformats.org/officeDocument/2006/relationships/image" Target="../media/image70.png"/><Relationship Id="rId44" Type="http://schemas.openxmlformats.org/officeDocument/2006/relationships/customXml" Target="../ink/ink380.xml"/><Relationship Id="rId4" Type="http://schemas.openxmlformats.org/officeDocument/2006/relationships/customXml" Target="../ink/ink360.xml"/><Relationship Id="rId9" Type="http://schemas.openxmlformats.org/officeDocument/2006/relationships/image" Target="../media/image590.png"/><Relationship Id="rId14" Type="http://schemas.openxmlformats.org/officeDocument/2006/relationships/customXml" Target="../ink/ink365.xml"/><Relationship Id="rId22" Type="http://schemas.openxmlformats.org/officeDocument/2006/relationships/customXml" Target="../ink/ink369.xml"/><Relationship Id="rId27" Type="http://schemas.openxmlformats.org/officeDocument/2006/relationships/image" Target="../media/image68.png"/><Relationship Id="rId30" Type="http://schemas.openxmlformats.org/officeDocument/2006/relationships/customXml" Target="../ink/ink373.xml"/><Relationship Id="rId35" Type="http://schemas.openxmlformats.org/officeDocument/2006/relationships/image" Target="../media/image72.png"/><Relationship Id="rId43" Type="http://schemas.openxmlformats.org/officeDocument/2006/relationships/image" Target="../media/image76.png"/><Relationship Id="rId8" Type="http://schemas.openxmlformats.org/officeDocument/2006/relationships/customXml" Target="../ink/ink362.xml"/><Relationship Id="rId3" Type="http://schemas.openxmlformats.org/officeDocument/2006/relationships/image" Target="../media/image560.png"/><Relationship Id="rId12" Type="http://schemas.openxmlformats.org/officeDocument/2006/relationships/customXml" Target="../ink/ink364.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377.xml"/><Relationship Id="rId20" Type="http://schemas.openxmlformats.org/officeDocument/2006/relationships/customXml" Target="../ink/ink368.xml"/><Relationship Id="rId41" Type="http://schemas.openxmlformats.org/officeDocument/2006/relationships/image" Target="../media/image75.png"/></Relationships>
</file>

<file path=ppt/slides/_rels/slide73.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389.xml"/><Relationship Id="rId26" Type="http://schemas.openxmlformats.org/officeDocument/2006/relationships/customXml" Target="../ink/ink393.xml"/><Relationship Id="rId39" Type="http://schemas.openxmlformats.org/officeDocument/2006/relationships/image" Target="../media/image80.png"/><Relationship Id="rId21" Type="http://schemas.openxmlformats.org/officeDocument/2006/relationships/image" Target="../media/image65.png"/><Relationship Id="rId34" Type="http://schemas.openxmlformats.org/officeDocument/2006/relationships/customXml" Target="../ink/ink397.xml"/><Relationship Id="rId7" Type="http://schemas.openxmlformats.org/officeDocument/2006/relationships/image" Target="../media/image580.png"/><Relationship Id="rId12" Type="http://schemas.openxmlformats.org/officeDocument/2006/relationships/customXml" Target="../ink/ink386.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399.xml"/><Relationship Id="rId2" Type="http://schemas.openxmlformats.org/officeDocument/2006/relationships/customXml" Target="../ink/ink381.xml"/><Relationship Id="rId16" Type="http://schemas.openxmlformats.org/officeDocument/2006/relationships/customXml" Target="../ink/ink388.xml"/><Relationship Id="rId20" Type="http://schemas.openxmlformats.org/officeDocument/2006/relationships/customXml" Target="../ink/ink390.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383.xml"/><Relationship Id="rId11" Type="http://schemas.openxmlformats.org/officeDocument/2006/relationships/image" Target="../media/image60.png"/><Relationship Id="rId24" Type="http://schemas.openxmlformats.org/officeDocument/2006/relationships/customXml" Target="../ink/ink392.xml"/><Relationship Id="rId32" Type="http://schemas.openxmlformats.org/officeDocument/2006/relationships/customXml" Target="../ink/ink396.xml"/><Relationship Id="rId37" Type="http://schemas.openxmlformats.org/officeDocument/2006/relationships/image" Target="../media/image79.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394.xml"/><Relationship Id="rId36" Type="http://schemas.openxmlformats.org/officeDocument/2006/relationships/customXml" Target="../ink/ink398.xml"/><Relationship Id="rId10" Type="http://schemas.openxmlformats.org/officeDocument/2006/relationships/customXml" Target="../ink/ink385.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382.xml"/><Relationship Id="rId9" Type="http://schemas.openxmlformats.org/officeDocument/2006/relationships/image" Target="../media/image590.png"/><Relationship Id="rId14" Type="http://schemas.openxmlformats.org/officeDocument/2006/relationships/customXml" Target="../ink/ink387.xml"/><Relationship Id="rId22" Type="http://schemas.openxmlformats.org/officeDocument/2006/relationships/customXml" Target="../ink/ink391.xml"/><Relationship Id="rId27" Type="http://schemas.openxmlformats.org/officeDocument/2006/relationships/image" Target="../media/image68.png"/><Relationship Id="rId30" Type="http://schemas.openxmlformats.org/officeDocument/2006/relationships/customXml" Target="../ink/ink395.xml"/><Relationship Id="rId35" Type="http://schemas.openxmlformats.org/officeDocument/2006/relationships/image" Target="../media/image78.png"/><Relationship Id="rId8" Type="http://schemas.openxmlformats.org/officeDocument/2006/relationships/customXml" Target="../ink/ink384.xml"/><Relationship Id="rId3" Type="http://schemas.openxmlformats.org/officeDocument/2006/relationships/image" Target="../media/image560.png"/></Relationships>
</file>

<file path=ppt/slides/_rels/slide74.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408.xml"/><Relationship Id="rId26" Type="http://schemas.openxmlformats.org/officeDocument/2006/relationships/customXml" Target="../ink/ink412.xml"/><Relationship Id="rId39" Type="http://schemas.openxmlformats.org/officeDocument/2006/relationships/image" Target="../media/image80.png"/><Relationship Id="rId21" Type="http://schemas.openxmlformats.org/officeDocument/2006/relationships/image" Target="../media/image65.png"/><Relationship Id="rId34" Type="http://schemas.openxmlformats.org/officeDocument/2006/relationships/customXml" Target="../ink/ink416.xml"/><Relationship Id="rId7" Type="http://schemas.openxmlformats.org/officeDocument/2006/relationships/image" Target="../media/image580.png"/><Relationship Id="rId12" Type="http://schemas.openxmlformats.org/officeDocument/2006/relationships/customXml" Target="../ink/ink405.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418.xml"/><Relationship Id="rId2" Type="http://schemas.openxmlformats.org/officeDocument/2006/relationships/customXml" Target="../ink/ink400.xml"/><Relationship Id="rId16" Type="http://schemas.openxmlformats.org/officeDocument/2006/relationships/customXml" Target="../ink/ink407.xml"/><Relationship Id="rId20" Type="http://schemas.openxmlformats.org/officeDocument/2006/relationships/customXml" Target="../ink/ink409.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402.xml"/><Relationship Id="rId11" Type="http://schemas.openxmlformats.org/officeDocument/2006/relationships/image" Target="../media/image60.png"/><Relationship Id="rId24" Type="http://schemas.openxmlformats.org/officeDocument/2006/relationships/customXml" Target="../ink/ink411.xml"/><Relationship Id="rId32" Type="http://schemas.openxmlformats.org/officeDocument/2006/relationships/customXml" Target="../ink/ink415.xml"/><Relationship Id="rId37" Type="http://schemas.openxmlformats.org/officeDocument/2006/relationships/image" Target="../media/image79.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413.xml"/><Relationship Id="rId36" Type="http://schemas.openxmlformats.org/officeDocument/2006/relationships/customXml" Target="../ink/ink417.xml"/><Relationship Id="rId10" Type="http://schemas.openxmlformats.org/officeDocument/2006/relationships/customXml" Target="../ink/ink404.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01.xml"/><Relationship Id="rId9" Type="http://schemas.openxmlformats.org/officeDocument/2006/relationships/image" Target="../media/image590.png"/><Relationship Id="rId14" Type="http://schemas.openxmlformats.org/officeDocument/2006/relationships/customXml" Target="../ink/ink406.xml"/><Relationship Id="rId22" Type="http://schemas.openxmlformats.org/officeDocument/2006/relationships/customXml" Target="../ink/ink410.xml"/><Relationship Id="rId27" Type="http://schemas.openxmlformats.org/officeDocument/2006/relationships/image" Target="../media/image68.png"/><Relationship Id="rId30" Type="http://schemas.openxmlformats.org/officeDocument/2006/relationships/customXml" Target="../ink/ink414.xml"/><Relationship Id="rId35" Type="http://schemas.openxmlformats.org/officeDocument/2006/relationships/image" Target="../media/image78.png"/><Relationship Id="rId8" Type="http://schemas.openxmlformats.org/officeDocument/2006/relationships/customXml" Target="../ink/ink403.xml"/><Relationship Id="rId3" Type="http://schemas.openxmlformats.org/officeDocument/2006/relationships/image" Target="../media/image560.png"/></Relationships>
</file>

<file path=ppt/slides/_rels/slide75.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427.xml"/><Relationship Id="rId26" Type="http://schemas.openxmlformats.org/officeDocument/2006/relationships/customXml" Target="../ink/ink431.xml"/><Relationship Id="rId21" Type="http://schemas.openxmlformats.org/officeDocument/2006/relationships/image" Target="../media/image65.png"/><Relationship Id="rId34" Type="http://schemas.openxmlformats.org/officeDocument/2006/relationships/customXml" Target="../ink/ink435.xml"/><Relationship Id="rId7" Type="http://schemas.openxmlformats.org/officeDocument/2006/relationships/image" Target="../media/image580.png"/><Relationship Id="rId12" Type="http://schemas.openxmlformats.org/officeDocument/2006/relationships/customXml" Target="../ink/ink424.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419.xml"/><Relationship Id="rId16" Type="http://schemas.openxmlformats.org/officeDocument/2006/relationships/customXml" Target="../ink/ink426.xml"/><Relationship Id="rId20" Type="http://schemas.openxmlformats.org/officeDocument/2006/relationships/customXml" Target="../ink/ink428.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421.xml"/><Relationship Id="rId11" Type="http://schemas.openxmlformats.org/officeDocument/2006/relationships/image" Target="../media/image60.png"/><Relationship Id="rId24" Type="http://schemas.openxmlformats.org/officeDocument/2006/relationships/customXml" Target="../ink/ink430.xml"/><Relationship Id="rId32" Type="http://schemas.openxmlformats.org/officeDocument/2006/relationships/customXml" Target="../ink/ink434.xml"/><Relationship Id="rId37" Type="http://schemas.openxmlformats.org/officeDocument/2006/relationships/image" Target="../media/image81.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432.xml"/><Relationship Id="rId36" Type="http://schemas.openxmlformats.org/officeDocument/2006/relationships/customXml" Target="../ink/ink436.xml"/><Relationship Id="rId10" Type="http://schemas.openxmlformats.org/officeDocument/2006/relationships/customXml" Target="../ink/ink423.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20.xml"/><Relationship Id="rId9" Type="http://schemas.openxmlformats.org/officeDocument/2006/relationships/image" Target="../media/image590.png"/><Relationship Id="rId14" Type="http://schemas.openxmlformats.org/officeDocument/2006/relationships/customXml" Target="../ink/ink425.xml"/><Relationship Id="rId22" Type="http://schemas.openxmlformats.org/officeDocument/2006/relationships/customXml" Target="../ink/ink429.xml"/><Relationship Id="rId27" Type="http://schemas.openxmlformats.org/officeDocument/2006/relationships/image" Target="../media/image68.png"/><Relationship Id="rId30" Type="http://schemas.openxmlformats.org/officeDocument/2006/relationships/customXml" Target="../ink/ink433.xml"/><Relationship Id="rId35" Type="http://schemas.openxmlformats.org/officeDocument/2006/relationships/image" Target="../media/image78.png"/><Relationship Id="rId8" Type="http://schemas.openxmlformats.org/officeDocument/2006/relationships/customXml" Target="../ink/ink422.xml"/><Relationship Id="rId3" Type="http://schemas.openxmlformats.org/officeDocument/2006/relationships/image" Target="../media/image560.png"/></Relationships>
</file>

<file path=ppt/slides/_rels/slide76.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445.xml"/><Relationship Id="rId26" Type="http://schemas.openxmlformats.org/officeDocument/2006/relationships/customXml" Target="../ink/ink449.xml"/><Relationship Id="rId21" Type="http://schemas.openxmlformats.org/officeDocument/2006/relationships/image" Target="../media/image65.png"/><Relationship Id="rId34" Type="http://schemas.openxmlformats.org/officeDocument/2006/relationships/customXml" Target="../ink/ink453.xml"/><Relationship Id="rId7" Type="http://schemas.openxmlformats.org/officeDocument/2006/relationships/image" Target="../media/image580.png"/><Relationship Id="rId12" Type="http://schemas.openxmlformats.org/officeDocument/2006/relationships/customXml" Target="../ink/ink442.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437.xml"/><Relationship Id="rId16" Type="http://schemas.openxmlformats.org/officeDocument/2006/relationships/customXml" Target="../ink/ink444.xml"/><Relationship Id="rId20" Type="http://schemas.openxmlformats.org/officeDocument/2006/relationships/customXml" Target="../ink/ink446.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439.xml"/><Relationship Id="rId11" Type="http://schemas.openxmlformats.org/officeDocument/2006/relationships/image" Target="../media/image60.png"/><Relationship Id="rId24" Type="http://schemas.openxmlformats.org/officeDocument/2006/relationships/customXml" Target="../ink/ink448.xml"/><Relationship Id="rId32" Type="http://schemas.openxmlformats.org/officeDocument/2006/relationships/customXml" Target="../ink/ink452.xml"/><Relationship Id="rId37" Type="http://schemas.openxmlformats.org/officeDocument/2006/relationships/image" Target="../media/image81.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450.xml"/><Relationship Id="rId36" Type="http://schemas.openxmlformats.org/officeDocument/2006/relationships/customXml" Target="../ink/ink454.xml"/><Relationship Id="rId10" Type="http://schemas.openxmlformats.org/officeDocument/2006/relationships/customXml" Target="../ink/ink441.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38.xml"/><Relationship Id="rId9" Type="http://schemas.openxmlformats.org/officeDocument/2006/relationships/image" Target="../media/image590.png"/><Relationship Id="rId14" Type="http://schemas.openxmlformats.org/officeDocument/2006/relationships/customXml" Target="../ink/ink443.xml"/><Relationship Id="rId22" Type="http://schemas.openxmlformats.org/officeDocument/2006/relationships/customXml" Target="../ink/ink447.xml"/><Relationship Id="rId27" Type="http://schemas.openxmlformats.org/officeDocument/2006/relationships/image" Target="../media/image68.png"/><Relationship Id="rId30" Type="http://schemas.openxmlformats.org/officeDocument/2006/relationships/customXml" Target="../ink/ink451.xml"/><Relationship Id="rId35" Type="http://schemas.openxmlformats.org/officeDocument/2006/relationships/image" Target="../media/image78.png"/><Relationship Id="rId8" Type="http://schemas.openxmlformats.org/officeDocument/2006/relationships/customXml" Target="../ink/ink440.xml"/><Relationship Id="rId3" Type="http://schemas.openxmlformats.org/officeDocument/2006/relationships/image" Target="../media/image560.png"/></Relationships>
</file>

<file path=ppt/slides/_rels/slide77.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463.xml"/><Relationship Id="rId26" Type="http://schemas.openxmlformats.org/officeDocument/2006/relationships/customXml" Target="../ink/ink467.xml"/><Relationship Id="rId21" Type="http://schemas.openxmlformats.org/officeDocument/2006/relationships/image" Target="../media/image65.png"/><Relationship Id="rId34" Type="http://schemas.openxmlformats.org/officeDocument/2006/relationships/customXml" Target="../ink/ink471.xml"/><Relationship Id="rId7" Type="http://schemas.openxmlformats.org/officeDocument/2006/relationships/image" Target="../media/image580.png"/><Relationship Id="rId12" Type="http://schemas.openxmlformats.org/officeDocument/2006/relationships/customXml" Target="../ink/ink460.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2" Type="http://schemas.openxmlformats.org/officeDocument/2006/relationships/customXml" Target="../ink/ink455.xml"/><Relationship Id="rId16" Type="http://schemas.openxmlformats.org/officeDocument/2006/relationships/customXml" Target="../ink/ink462.xml"/><Relationship Id="rId20" Type="http://schemas.openxmlformats.org/officeDocument/2006/relationships/customXml" Target="../ink/ink464.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457.xml"/><Relationship Id="rId11" Type="http://schemas.openxmlformats.org/officeDocument/2006/relationships/image" Target="../media/image60.png"/><Relationship Id="rId24" Type="http://schemas.openxmlformats.org/officeDocument/2006/relationships/customXml" Target="../ink/ink466.xml"/><Relationship Id="rId32" Type="http://schemas.openxmlformats.org/officeDocument/2006/relationships/customXml" Target="../ink/ink470.xml"/><Relationship Id="rId37" Type="http://schemas.openxmlformats.org/officeDocument/2006/relationships/image" Target="../media/image81.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468.xml"/><Relationship Id="rId36" Type="http://schemas.openxmlformats.org/officeDocument/2006/relationships/customXml" Target="../ink/ink472.xml"/><Relationship Id="rId10" Type="http://schemas.openxmlformats.org/officeDocument/2006/relationships/customXml" Target="../ink/ink459.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56.xml"/><Relationship Id="rId9" Type="http://schemas.openxmlformats.org/officeDocument/2006/relationships/image" Target="../media/image590.png"/><Relationship Id="rId14" Type="http://schemas.openxmlformats.org/officeDocument/2006/relationships/customXml" Target="../ink/ink461.xml"/><Relationship Id="rId22" Type="http://schemas.openxmlformats.org/officeDocument/2006/relationships/customXml" Target="../ink/ink465.xml"/><Relationship Id="rId27" Type="http://schemas.openxmlformats.org/officeDocument/2006/relationships/image" Target="../media/image68.png"/><Relationship Id="rId30" Type="http://schemas.openxmlformats.org/officeDocument/2006/relationships/customXml" Target="../ink/ink469.xml"/><Relationship Id="rId35" Type="http://schemas.openxmlformats.org/officeDocument/2006/relationships/image" Target="../media/image78.png"/><Relationship Id="rId8" Type="http://schemas.openxmlformats.org/officeDocument/2006/relationships/customXml" Target="../ink/ink458.xml"/><Relationship Id="rId3" Type="http://schemas.openxmlformats.org/officeDocument/2006/relationships/image" Target="../media/image560.png"/></Relationships>
</file>

<file path=ppt/slides/_rels/slide78.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481.xml"/><Relationship Id="rId26" Type="http://schemas.openxmlformats.org/officeDocument/2006/relationships/customXml" Target="../ink/ink485.xml"/><Relationship Id="rId39" Type="http://schemas.openxmlformats.org/officeDocument/2006/relationships/image" Target="../media/image82.png"/><Relationship Id="rId21" Type="http://schemas.openxmlformats.org/officeDocument/2006/relationships/image" Target="../media/image65.png"/><Relationship Id="rId34" Type="http://schemas.openxmlformats.org/officeDocument/2006/relationships/customXml" Target="../ink/ink489.xml"/><Relationship Id="rId7" Type="http://schemas.openxmlformats.org/officeDocument/2006/relationships/image" Target="../media/image580.png"/><Relationship Id="rId2" Type="http://schemas.openxmlformats.org/officeDocument/2006/relationships/customXml" Target="../ink/ink473.xml"/><Relationship Id="rId16" Type="http://schemas.openxmlformats.org/officeDocument/2006/relationships/customXml" Target="../ink/ink480.xml"/><Relationship Id="rId20" Type="http://schemas.openxmlformats.org/officeDocument/2006/relationships/customXml" Target="../ink/ink482.xml"/><Relationship Id="rId29" Type="http://schemas.openxmlformats.org/officeDocument/2006/relationships/image" Target="../media/image69.png"/><Relationship Id="rId41" Type="http://schemas.openxmlformats.org/officeDocument/2006/relationships/image" Target="../media/image83.png"/><Relationship Id="rId1" Type="http://schemas.openxmlformats.org/officeDocument/2006/relationships/slideLayout" Target="../slideLayouts/slideLayout4.xml"/><Relationship Id="rId6" Type="http://schemas.openxmlformats.org/officeDocument/2006/relationships/customXml" Target="../ink/ink475.xml"/><Relationship Id="rId11" Type="http://schemas.openxmlformats.org/officeDocument/2006/relationships/image" Target="../media/image60.png"/><Relationship Id="rId24" Type="http://schemas.openxmlformats.org/officeDocument/2006/relationships/customXml" Target="../ink/ink484.xml"/><Relationship Id="rId32" Type="http://schemas.openxmlformats.org/officeDocument/2006/relationships/customXml" Target="../ink/ink488.xml"/><Relationship Id="rId37" Type="http://schemas.openxmlformats.org/officeDocument/2006/relationships/image" Target="../media/image81.png"/><Relationship Id="rId40" Type="http://schemas.openxmlformats.org/officeDocument/2006/relationships/customXml" Target="../ink/ink492.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486.xml"/><Relationship Id="rId36" Type="http://schemas.openxmlformats.org/officeDocument/2006/relationships/customXml" Target="../ink/ink490.xml"/><Relationship Id="rId10" Type="http://schemas.openxmlformats.org/officeDocument/2006/relationships/customXml" Target="../ink/ink477.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74.xml"/><Relationship Id="rId9" Type="http://schemas.openxmlformats.org/officeDocument/2006/relationships/image" Target="../media/image590.png"/><Relationship Id="rId14" Type="http://schemas.openxmlformats.org/officeDocument/2006/relationships/customXml" Target="../ink/ink479.xml"/><Relationship Id="rId22" Type="http://schemas.openxmlformats.org/officeDocument/2006/relationships/customXml" Target="../ink/ink483.xml"/><Relationship Id="rId27" Type="http://schemas.openxmlformats.org/officeDocument/2006/relationships/image" Target="../media/image68.png"/><Relationship Id="rId30" Type="http://schemas.openxmlformats.org/officeDocument/2006/relationships/customXml" Target="../ink/ink487.xml"/><Relationship Id="rId35" Type="http://schemas.openxmlformats.org/officeDocument/2006/relationships/image" Target="../media/image78.png"/><Relationship Id="rId8" Type="http://schemas.openxmlformats.org/officeDocument/2006/relationships/customXml" Target="../ink/ink476.xml"/><Relationship Id="rId3" Type="http://schemas.openxmlformats.org/officeDocument/2006/relationships/image" Target="../media/image560.png"/><Relationship Id="rId12" Type="http://schemas.openxmlformats.org/officeDocument/2006/relationships/customXml" Target="../ink/ink478.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491.xml"/></Relationships>
</file>

<file path=ppt/slides/_rels/slide79.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501.xml"/><Relationship Id="rId26" Type="http://schemas.openxmlformats.org/officeDocument/2006/relationships/customXml" Target="../ink/ink505.xml"/><Relationship Id="rId39" Type="http://schemas.openxmlformats.org/officeDocument/2006/relationships/image" Target="../media/image83.png"/><Relationship Id="rId21" Type="http://schemas.openxmlformats.org/officeDocument/2006/relationships/image" Target="../media/image65.png"/><Relationship Id="rId34" Type="http://schemas.openxmlformats.org/officeDocument/2006/relationships/customXml" Target="../ink/ink509.xml"/><Relationship Id="rId7" Type="http://schemas.openxmlformats.org/officeDocument/2006/relationships/image" Target="../media/image580.png"/><Relationship Id="rId12" Type="http://schemas.openxmlformats.org/officeDocument/2006/relationships/customXml" Target="../ink/ink498.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511.xml"/><Relationship Id="rId2" Type="http://schemas.openxmlformats.org/officeDocument/2006/relationships/customXml" Target="../ink/ink493.xml"/><Relationship Id="rId16" Type="http://schemas.openxmlformats.org/officeDocument/2006/relationships/customXml" Target="../ink/ink500.xml"/><Relationship Id="rId20" Type="http://schemas.openxmlformats.org/officeDocument/2006/relationships/customXml" Target="../ink/ink502.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495.xml"/><Relationship Id="rId11" Type="http://schemas.openxmlformats.org/officeDocument/2006/relationships/image" Target="../media/image60.png"/><Relationship Id="rId24" Type="http://schemas.openxmlformats.org/officeDocument/2006/relationships/customXml" Target="../ink/ink504.xml"/><Relationship Id="rId32" Type="http://schemas.openxmlformats.org/officeDocument/2006/relationships/customXml" Target="../ink/ink508.xml"/><Relationship Id="rId37" Type="http://schemas.openxmlformats.org/officeDocument/2006/relationships/image" Target="../media/image82.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506.xml"/><Relationship Id="rId36" Type="http://schemas.openxmlformats.org/officeDocument/2006/relationships/customXml" Target="../ink/ink510.xml"/><Relationship Id="rId10" Type="http://schemas.openxmlformats.org/officeDocument/2006/relationships/customXml" Target="../ink/ink497.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494.xml"/><Relationship Id="rId9" Type="http://schemas.openxmlformats.org/officeDocument/2006/relationships/image" Target="../media/image590.png"/><Relationship Id="rId14" Type="http://schemas.openxmlformats.org/officeDocument/2006/relationships/customXml" Target="../ink/ink499.xml"/><Relationship Id="rId22" Type="http://schemas.openxmlformats.org/officeDocument/2006/relationships/customXml" Target="../ink/ink503.xml"/><Relationship Id="rId27" Type="http://schemas.openxmlformats.org/officeDocument/2006/relationships/image" Target="../media/image68.png"/><Relationship Id="rId30" Type="http://schemas.openxmlformats.org/officeDocument/2006/relationships/customXml" Target="../ink/ink507.xml"/><Relationship Id="rId35" Type="http://schemas.openxmlformats.org/officeDocument/2006/relationships/image" Target="../media/image81.png"/><Relationship Id="rId8" Type="http://schemas.openxmlformats.org/officeDocument/2006/relationships/customXml" Target="../ink/ink496.xml"/><Relationship Id="rId3" Type="http://schemas.openxmlformats.org/officeDocument/2006/relationships/image" Target="../media/image5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520.xml"/><Relationship Id="rId26" Type="http://schemas.openxmlformats.org/officeDocument/2006/relationships/customXml" Target="../ink/ink524.xml"/><Relationship Id="rId39" Type="http://schemas.openxmlformats.org/officeDocument/2006/relationships/image" Target="../media/image83.png"/><Relationship Id="rId21" Type="http://schemas.openxmlformats.org/officeDocument/2006/relationships/image" Target="../media/image65.png"/><Relationship Id="rId34" Type="http://schemas.openxmlformats.org/officeDocument/2006/relationships/customXml" Target="../ink/ink528.xml"/><Relationship Id="rId7" Type="http://schemas.openxmlformats.org/officeDocument/2006/relationships/image" Target="../media/image580.png"/><Relationship Id="rId12" Type="http://schemas.openxmlformats.org/officeDocument/2006/relationships/customXml" Target="../ink/ink517.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530.xml"/><Relationship Id="rId2" Type="http://schemas.openxmlformats.org/officeDocument/2006/relationships/customXml" Target="../ink/ink512.xml"/><Relationship Id="rId16" Type="http://schemas.openxmlformats.org/officeDocument/2006/relationships/customXml" Target="../ink/ink519.xml"/><Relationship Id="rId20" Type="http://schemas.openxmlformats.org/officeDocument/2006/relationships/customXml" Target="../ink/ink521.xml"/><Relationship Id="rId29"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customXml" Target="../ink/ink514.xml"/><Relationship Id="rId11" Type="http://schemas.openxmlformats.org/officeDocument/2006/relationships/image" Target="../media/image60.png"/><Relationship Id="rId24" Type="http://schemas.openxmlformats.org/officeDocument/2006/relationships/customXml" Target="../ink/ink523.xml"/><Relationship Id="rId32" Type="http://schemas.openxmlformats.org/officeDocument/2006/relationships/customXml" Target="../ink/ink527.xml"/><Relationship Id="rId37" Type="http://schemas.openxmlformats.org/officeDocument/2006/relationships/image" Target="../media/image82.png"/><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525.xml"/><Relationship Id="rId36" Type="http://schemas.openxmlformats.org/officeDocument/2006/relationships/customXml" Target="../ink/ink529.xml"/><Relationship Id="rId10" Type="http://schemas.openxmlformats.org/officeDocument/2006/relationships/customXml" Target="../ink/ink516.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513.xml"/><Relationship Id="rId9" Type="http://schemas.openxmlformats.org/officeDocument/2006/relationships/image" Target="../media/image590.png"/><Relationship Id="rId14" Type="http://schemas.openxmlformats.org/officeDocument/2006/relationships/customXml" Target="../ink/ink518.xml"/><Relationship Id="rId22" Type="http://schemas.openxmlformats.org/officeDocument/2006/relationships/customXml" Target="../ink/ink522.xml"/><Relationship Id="rId27" Type="http://schemas.openxmlformats.org/officeDocument/2006/relationships/image" Target="../media/image68.png"/><Relationship Id="rId30" Type="http://schemas.openxmlformats.org/officeDocument/2006/relationships/customXml" Target="../ink/ink526.xml"/><Relationship Id="rId35" Type="http://schemas.openxmlformats.org/officeDocument/2006/relationships/image" Target="../media/image81.png"/><Relationship Id="rId8" Type="http://schemas.openxmlformats.org/officeDocument/2006/relationships/customXml" Target="../ink/ink515.xml"/><Relationship Id="rId3" Type="http://schemas.openxmlformats.org/officeDocument/2006/relationships/image" Target="../media/image560.png"/></Relationships>
</file>

<file path=ppt/slides/_rels/slide81.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539.xml"/><Relationship Id="rId26" Type="http://schemas.openxmlformats.org/officeDocument/2006/relationships/customXml" Target="../ink/ink543.xml"/><Relationship Id="rId39" Type="http://schemas.openxmlformats.org/officeDocument/2006/relationships/image" Target="../media/image83.png"/><Relationship Id="rId21" Type="http://schemas.openxmlformats.org/officeDocument/2006/relationships/image" Target="../media/image65.png"/><Relationship Id="rId34" Type="http://schemas.openxmlformats.org/officeDocument/2006/relationships/customXml" Target="../ink/ink547.xml"/><Relationship Id="rId42" Type="http://schemas.openxmlformats.org/officeDocument/2006/relationships/customXml" Target="../ink/ink551.xml"/><Relationship Id="rId7" Type="http://schemas.openxmlformats.org/officeDocument/2006/relationships/image" Target="../media/image580.png"/><Relationship Id="rId2" Type="http://schemas.openxmlformats.org/officeDocument/2006/relationships/customXml" Target="../ink/ink531.xml"/><Relationship Id="rId16" Type="http://schemas.openxmlformats.org/officeDocument/2006/relationships/customXml" Target="../ink/ink538.xml"/><Relationship Id="rId20" Type="http://schemas.openxmlformats.org/officeDocument/2006/relationships/customXml" Target="../ink/ink540.xml"/><Relationship Id="rId29" Type="http://schemas.openxmlformats.org/officeDocument/2006/relationships/image" Target="../media/image69.png"/><Relationship Id="rId41" Type="http://schemas.openxmlformats.org/officeDocument/2006/relationships/image" Target="../media/image84.png"/><Relationship Id="rId1" Type="http://schemas.openxmlformats.org/officeDocument/2006/relationships/slideLayout" Target="../slideLayouts/slideLayout4.xml"/><Relationship Id="rId6" Type="http://schemas.openxmlformats.org/officeDocument/2006/relationships/customXml" Target="../ink/ink533.xml"/><Relationship Id="rId11" Type="http://schemas.openxmlformats.org/officeDocument/2006/relationships/image" Target="../media/image60.png"/><Relationship Id="rId24" Type="http://schemas.openxmlformats.org/officeDocument/2006/relationships/customXml" Target="../ink/ink542.xml"/><Relationship Id="rId32" Type="http://schemas.openxmlformats.org/officeDocument/2006/relationships/customXml" Target="../ink/ink546.xml"/><Relationship Id="rId37" Type="http://schemas.openxmlformats.org/officeDocument/2006/relationships/image" Target="../media/image82.png"/><Relationship Id="rId40" Type="http://schemas.openxmlformats.org/officeDocument/2006/relationships/customXml" Target="../ink/ink550.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544.xml"/><Relationship Id="rId36" Type="http://schemas.openxmlformats.org/officeDocument/2006/relationships/customXml" Target="../ink/ink548.xml"/><Relationship Id="rId10" Type="http://schemas.openxmlformats.org/officeDocument/2006/relationships/customXml" Target="../ink/ink535.xml"/><Relationship Id="rId19" Type="http://schemas.openxmlformats.org/officeDocument/2006/relationships/image" Target="../media/image64.png"/><Relationship Id="rId31" Type="http://schemas.openxmlformats.org/officeDocument/2006/relationships/image" Target="../media/image70.png"/><Relationship Id="rId4" Type="http://schemas.openxmlformats.org/officeDocument/2006/relationships/customXml" Target="../ink/ink532.xml"/><Relationship Id="rId9" Type="http://schemas.openxmlformats.org/officeDocument/2006/relationships/image" Target="../media/image590.png"/><Relationship Id="rId14" Type="http://schemas.openxmlformats.org/officeDocument/2006/relationships/customXml" Target="../ink/ink537.xml"/><Relationship Id="rId22" Type="http://schemas.openxmlformats.org/officeDocument/2006/relationships/customXml" Target="../ink/ink541.xml"/><Relationship Id="rId27" Type="http://schemas.openxmlformats.org/officeDocument/2006/relationships/image" Target="../media/image68.png"/><Relationship Id="rId30" Type="http://schemas.openxmlformats.org/officeDocument/2006/relationships/customXml" Target="../ink/ink545.xml"/><Relationship Id="rId35" Type="http://schemas.openxmlformats.org/officeDocument/2006/relationships/image" Target="../media/image81.png"/><Relationship Id="rId43" Type="http://schemas.openxmlformats.org/officeDocument/2006/relationships/image" Target="../media/image85.png"/><Relationship Id="rId8" Type="http://schemas.openxmlformats.org/officeDocument/2006/relationships/customXml" Target="../ink/ink534.xml"/><Relationship Id="rId3" Type="http://schemas.openxmlformats.org/officeDocument/2006/relationships/image" Target="../media/image560.png"/><Relationship Id="rId12" Type="http://schemas.openxmlformats.org/officeDocument/2006/relationships/customXml" Target="../ink/ink536.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549.xml"/></Relationships>
</file>

<file path=ppt/slides/_rels/slide82.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560.xml"/><Relationship Id="rId26" Type="http://schemas.openxmlformats.org/officeDocument/2006/relationships/customXml" Target="../ink/ink564.xml"/><Relationship Id="rId39" Type="http://schemas.openxmlformats.org/officeDocument/2006/relationships/image" Target="../media/image83.png"/><Relationship Id="rId21" Type="http://schemas.openxmlformats.org/officeDocument/2006/relationships/image" Target="../media/image65.png"/><Relationship Id="rId34" Type="http://schemas.openxmlformats.org/officeDocument/2006/relationships/customXml" Target="../ink/ink568.xml"/><Relationship Id="rId42" Type="http://schemas.openxmlformats.org/officeDocument/2006/relationships/customXml" Target="../ink/ink572.xml"/><Relationship Id="rId47" Type="http://schemas.openxmlformats.org/officeDocument/2006/relationships/image" Target="../media/image87.png"/><Relationship Id="rId50" Type="http://schemas.openxmlformats.org/officeDocument/2006/relationships/customXml" Target="../ink/ink576.xml"/><Relationship Id="rId55" Type="http://schemas.openxmlformats.org/officeDocument/2006/relationships/image" Target="../media/image91.png"/><Relationship Id="rId7" Type="http://schemas.openxmlformats.org/officeDocument/2006/relationships/image" Target="../media/image580.png"/><Relationship Id="rId2" Type="http://schemas.openxmlformats.org/officeDocument/2006/relationships/customXml" Target="../ink/ink552.xml"/><Relationship Id="rId16" Type="http://schemas.openxmlformats.org/officeDocument/2006/relationships/customXml" Target="../ink/ink559.xml"/><Relationship Id="rId29" Type="http://schemas.openxmlformats.org/officeDocument/2006/relationships/image" Target="../media/image69.png"/><Relationship Id="rId11" Type="http://schemas.openxmlformats.org/officeDocument/2006/relationships/image" Target="../media/image60.png"/><Relationship Id="rId24" Type="http://schemas.openxmlformats.org/officeDocument/2006/relationships/customXml" Target="../ink/ink563.xml"/><Relationship Id="rId32" Type="http://schemas.openxmlformats.org/officeDocument/2006/relationships/customXml" Target="../ink/ink567.xml"/><Relationship Id="rId37" Type="http://schemas.openxmlformats.org/officeDocument/2006/relationships/image" Target="../media/image82.png"/><Relationship Id="rId40" Type="http://schemas.openxmlformats.org/officeDocument/2006/relationships/customXml" Target="../ink/ink571.xml"/><Relationship Id="rId45" Type="http://schemas.openxmlformats.org/officeDocument/2006/relationships/image" Target="../media/image86.png"/><Relationship Id="rId53" Type="http://schemas.openxmlformats.org/officeDocument/2006/relationships/image" Target="../media/image90.png"/><Relationship Id="rId5" Type="http://schemas.openxmlformats.org/officeDocument/2006/relationships/image" Target="../media/image570.png"/><Relationship Id="rId10" Type="http://schemas.openxmlformats.org/officeDocument/2006/relationships/customXml" Target="../ink/ink556.xml"/><Relationship Id="rId19" Type="http://schemas.openxmlformats.org/officeDocument/2006/relationships/image" Target="../media/image64.png"/><Relationship Id="rId31" Type="http://schemas.openxmlformats.org/officeDocument/2006/relationships/image" Target="../media/image70.png"/><Relationship Id="rId44" Type="http://schemas.openxmlformats.org/officeDocument/2006/relationships/customXml" Target="../ink/ink573.xml"/><Relationship Id="rId52" Type="http://schemas.openxmlformats.org/officeDocument/2006/relationships/customXml" Target="../ink/ink577.xml"/><Relationship Id="rId4" Type="http://schemas.openxmlformats.org/officeDocument/2006/relationships/customXml" Target="../ink/ink553.xml"/><Relationship Id="rId9" Type="http://schemas.openxmlformats.org/officeDocument/2006/relationships/image" Target="../media/image590.png"/><Relationship Id="rId14" Type="http://schemas.openxmlformats.org/officeDocument/2006/relationships/customXml" Target="../ink/ink558.xml"/><Relationship Id="rId22" Type="http://schemas.openxmlformats.org/officeDocument/2006/relationships/customXml" Target="../ink/ink562.xml"/><Relationship Id="rId27" Type="http://schemas.openxmlformats.org/officeDocument/2006/relationships/image" Target="../media/image68.png"/><Relationship Id="rId30" Type="http://schemas.openxmlformats.org/officeDocument/2006/relationships/customXml" Target="../ink/ink566.xml"/><Relationship Id="rId35" Type="http://schemas.openxmlformats.org/officeDocument/2006/relationships/image" Target="../media/image81.png"/><Relationship Id="rId43" Type="http://schemas.openxmlformats.org/officeDocument/2006/relationships/image" Target="../media/image85.png"/><Relationship Id="rId48" Type="http://schemas.openxmlformats.org/officeDocument/2006/relationships/customXml" Target="../ink/ink575.xml"/><Relationship Id="rId8" Type="http://schemas.openxmlformats.org/officeDocument/2006/relationships/customXml" Target="../ink/ink555.xml"/><Relationship Id="rId51" Type="http://schemas.openxmlformats.org/officeDocument/2006/relationships/image" Target="../media/image89.png"/><Relationship Id="rId3" Type="http://schemas.openxmlformats.org/officeDocument/2006/relationships/image" Target="../media/image560.png"/><Relationship Id="rId12" Type="http://schemas.openxmlformats.org/officeDocument/2006/relationships/customXml" Target="../ink/ink557.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570.xml"/><Relationship Id="rId46" Type="http://schemas.openxmlformats.org/officeDocument/2006/relationships/customXml" Target="../ink/ink574.xml"/><Relationship Id="rId20" Type="http://schemas.openxmlformats.org/officeDocument/2006/relationships/customXml" Target="../ink/ink561.xml"/><Relationship Id="rId41" Type="http://schemas.openxmlformats.org/officeDocument/2006/relationships/image" Target="../media/image84.png"/><Relationship Id="rId54" Type="http://schemas.openxmlformats.org/officeDocument/2006/relationships/customXml" Target="../ink/ink578.xml"/><Relationship Id="rId1" Type="http://schemas.openxmlformats.org/officeDocument/2006/relationships/slideLayout" Target="../slideLayouts/slideLayout4.xml"/><Relationship Id="rId6" Type="http://schemas.openxmlformats.org/officeDocument/2006/relationships/customXml" Target="../ink/ink554.xml"/><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565.xml"/><Relationship Id="rId36" Type="http://schemas.openxmlformats.org/officeDocument/2006/relationships/customXml" Target="../ink/ink569.xml"/><Relationship Id="rId49" Type="http://schemas.openxmlformats.org/officeDocument/2006/relationships/image" Target="../media/image88.png"/></Relationships>
</file>

<file path=ppt/slides/_rels/slide83.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587.xml"/><Relationship Id="rId26" Type="http://schemas.openxmlformats.org/officeDocument/2006/relationships/customXml" Target="../ink/ink591.xml"/><Relationship Id="rId39" Type="http://schemas.openxmlformats.org/officeDocument/2006/relationships/image" Target="../media/image83.png"/><Relationship Id="rId21" Type="http://schemas.openxmlformats.org/officeDocument/2006/relationships/image" Target="../media/image65.png"/><Relationship Id="rId34" Type="http://schemas.openxmlformats.org/officeDocument/2006/relationships/customXml" Target="../ink/ink595.xml"/><Relationship Id="rId42" Type="http://schemas.openxmlformats.org/officeDocument/2006/relationships/customXml" Target="../ink/ink599.xml"/><Relationship Id="rId47" Type="http://schemas.openxmlformats.org/officeDocument/2006/relationships/image" Target="../media/image87.png"/><Relationship Id="rId50" Type="http://schemas.openxmlformats.org/officeDocument/2006/relationships/customXml" Target="../ink/ink603.xml"/><Relationship Id="rId55" Type="http://schemas.openxmlformats.org/officeDocument/2006/relationships/image" Target="../media/image91.png"/><Relationship Id="rId7" Type="http://schemas.openxmlformats.org/officeDocument/2006/relationships/image" Target="../media/image580.png"/><Relationship Id="rId2" Type="http://schemas.openxmlformats.org/officeDocument/2006/relationships/customXml" Target="../ink/ink579.xml"/><Relationship Id="rId16" Type="http://schemas.openxmlformats.org/officeDocument/2006/relationships/customXml" Target="../ink/ink586.xml"/><Relationship Id="rId29" Type="http://schemas.openxmlformats.org/officeDocument/2006/relationships/image" Target="../media/image69.png"/><Relationship Id="rId11" Type="http://schemas.openxmlformats.org/officeDocument/2006/relationships/image" Target="../media/image60.png"/><Relationship Id="rId24" Type="http://schemas.openxmlformats.org/officeDocument/2006/relationships/customXml" Target="../ink/ink590.xml"/><Relationship Id="rId32" Type="http://schemas.openxmlformats.org/officeDocument/2006/relationships/customXml" Target="../ink/ink594.xml"/><Relationship Id="rId37" Type="http://schemas.openxmlformats.org/officeDocument/2006/relationships/image" Target="../media/image82.png"/><Relationship Id="rId40" Type="http://schemas.openxmlformats.org/officeDocument/2006/relationships/customXml" Target="../ink/ink598.xml"/><Relationship Id="rId45" Type="http://schemas.openxmlformats.org/officeDocument/2006/relationships/image" Target="../media/image86.png"/><Relationship Id="rId53" Type="http://schemas.openxmlformats.org/officeDocument/2006/relationships/image" Target="../media/image90.png"/><Relationship Id="rId58" Type="http://schemas.openxmlformats.org/officeDocument/2006/relationships/customXml" Target="../ink/ink607.xml"/><Relationship Id="rId5" Type="http://schemas.openxmlformats.org/officeDocument/2006/relationships/image" Target="../media/image570.png"/><Relationship Id="rId61" Type="http://schemas.openxmlformats.org/officeDocument/2006/relationships/image" Target="../media/image94.png"/><Relationship Id="rId19" Type="http://schemas.openxmlformats.org/officeDocument/2006/relationships/image" Target="../media/image64.png"/><Relationship Id="rId14" Type="http://schemas.openxmlformats.org/officeDocument/2006/relationships/customXml" Target="../ink/ink585.xml"/><Relationship Id="rId22" Type="http://schemas.openxmlformats.org/officeDocument/2006/relationships/customXml" Target="../ink/ink589.xml"/><Relationship Id="rId27" Type="http://schemas.openxmlformats.org/officeDocument/2006/relationships/image" Target="../media/image68.png"/><Relationship Id="rId30" Type="http://schemas.openxmlformats.org/officeDocument/2006/relationships/customXml" Target="../ink/ink593.xml"/><Relationship Id="rId35" Type="http://schemas.openxmlformats.org/officeDocument/2006/relationships/image" Target="../media/image81.png"/><Relationship Id="rId43" Type="http://schemas.openxmlformats.org/officeDocument/2006/relationships/image" Target="../media/image85.png"/><Relationship Id="rId48" Type="http://schemas.openxmlformats.org/officeDocument/2006/relationships/customXml" Target="../ink/ink602.xml"/><Relationship Id="rId56" Type="http://schemas.openxmlformats.org/officeDocument/2006/relationships/customXml" Target="../ink/ink606.xml"/><Relationship Id="rId8" Type="http://schemas.openxmlformats.org/officeDocument/2006/relationships/customXml" Target="../ink/ink582.xml"/><Relationship Id="rId51" Type="http://schemas.openxmlformats.org/officeDocument/2006/relationships/image" Target="../media/image89.png"/><Relationship Id="rId3" Type="http://schemas.openxmlformats.org/officeDocument/2006/relationships/image" Target="../media/image560.png"/><Relationship Id="rId12" Type="http://schemas.openxmlformats.org/officeDocument/2006/relationships/customXml" Target="../ink/ink584.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597.xml"/><Relationship Id="rId46" Type="http://schemas.openxmlformats.org/officeDocument/2006/relationships/customXml" Target="../ink/ink601.xml"/><Relationship Id="rId59" Type="http://schemas.openxmlformats.org/officeDocument/2006/relationships/image" Target="../media/image93.png"/><Relationship Id="rId20" Type="http://schemas.openxmlformats.org/officeDocument/2006/relationships/customXml" Target="../ink/ink588.xml"/><Relationship Id="rId41" Type="http://schemas.openxmlformats.org/officeDocument/2006/relationships/image" Target="../media/image84.png"/><Relationship Id="rId54" Type="http://schemas.openxmlformats.org/officeDocument/2006/relationships/customXml" Target="../ink/ink605.xml"/><Relationship Id="rId1" Type="http://schemas.openxmlformats.org/officeDocument/2006/relationships/slideLayout" Target="../slideLayouts/slideLayout4.xml"/><Relationship Id="rId6" Type="http://schemas.openxmlformats.org/officeDocument/2006/relationships/customXml" Target="../ink/ink581.xml"/><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592.xml"/><Relationship Id="rId36" Type="http://schemas.openxmlformats.org/officeDocument/2006/relationships/customXml" Target="../ink/ink596.xml"/><Relationship Id="rId49" Type="http://schemas.openxmlformats.org/officeDocument/2006/relationships/image" Target="../media/image88.png"/><Relationship Id="rId57" Type="http://schemas.openxmlformats.org/officeDocument/2006/relationships/image" Target="../media/image92.png"/><Relationship Id="rId10" Type="http://schemas.openxmlformats.org/officeDocument/2006/relationships/customXml" Target="../ink/ink583.xml"/><Relationship Id="rId31" Type="http://schemas.openxmlformats.org/officeDocument/2006/relationships/image" Target="../media/image70.png"/><Relationship Id="rId44" Type="http://schemas.openxmlformats.org/officeDocument/2006/relationships/customXml" Target="../ink/ink600.xml"/><Relationship Id="rId52" Type="http://schemas.openxmlformats.org/officeDocument/2006/relationships/customXml" Target="../ink/ink604.xml"/><Relationship Id="rId60" Type="http://schemas.openxmlformats.org/officeDocument/2006/relationships/customXml" Target="../ink/ink608.xml"/><Relationship Id="rId4" Type="http://schemas.openxmlformats.org/officeDocument/2006/relationships/customXml" Target="../ink/ink580.xml"/><Relationship Id="rId9" Type="http://schemas.openxmlformats.org/officeDocument/2006/relationships/image" Target="../media/image590.png"/></Relationships>
</file>

<file path=ppt/slides/_rels/slide84.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617.xml"/><Relationship Id="rId26" Type="http://schemas.openxmlformats.org/officeDocument/2006/relationships/customXml" Target="../ink/ink621.xml"/><Relationship Id="rId39" Type="http://schemas.openxmlformats.org/officeDocument/2006/relationships/image" Target="../media/image83.png"/><Relationship Id="rId21" Type="http://schemas.openxmlformats.org/officeDocument/2006/relationships/image" Target="../media/image65.png"/><Relationship Id="rId34" Type="http://schemas.openxmlformats.org/officeDocument/2006/relationships/customXml" Target="../ink/ink625.xml"/><Relationship Id="rId42" Type="http://schemas.openxmlformats.org/officeDocument/2006/relationships/customXml" Target="../ink/ink629.xml"/><Relationship Id="rId47" Type="http://schemas.openxmlformats.org/officeDocument/2006/relationships/image" Target="../media/image87.png"/><Relationship Id="rId50" Type="http://schemas.openxmlformats.org/officeDocument/2006/relationships/customXml" Target="../ink/ink633.xml"/><Relationship Id="rId55" Type="http://schemas.openxmlformats.org/officeDocument/2006/relationships/image" Target="../media/image91.png"/><Relationship Id="rId63" Type="http://schemas.openxmlformats.org/officeDocument/2006/relationships/image" Target="../media/image95.png"/><Relationship Id="rId7" Type="http://schemas.openxmlformats.org/officeDocument/2006/relationships/image" Target="../media/image580.png"/><Relationship Id="rId2" Type="http://schemas.openxmlformats.org/officeDocument/2006/relationships/customXml" Target="../ink/ink609.xml"/><Relationship Id="rId16" Type="http://schemas.openxmlformats.org/officeDocument/2006/relationships/customXml" Target="../ink/ink616.xml"/><Relationship Id="rId29" Type="http://schemas.openxmlformats.org/officeDocument/2006/relationships/image" Target="../media/image69.png"/><Relationship Id="rId11" Type="http://schemas.openxmlformats.org/officeDocument/2006/relationships/image" Target="../media/image60.png"/><Relationship Id="rId24" Type="http://schemas.openxmlformats.org/officeDocument/2006/relationships/customXml" Target="../ink/ink620.xml"/><Relationship Id="rId32" Type="http://schemas.openxmlformats.org/officeDocument/2006/relationships/customXml" Target="../ink/ink624.xml"/><Relationship Id="rId37" Type="http://schemas.openxmlformats.org/officeDocument/2006/relationships/image" Target="../media/image82.png"/><Relationship Id="rId40" Type="http://schemas.openxmlformats.org/officeDocument/2006/relationships/customXml" Target="../ink/ink628.xml"/><Relationship Id="rId45" Type="http://schemas.openxmlformats.org/officeDocument/2006/relationships/image" Target="../media/image86.png"/><Relationship Id="rId53" Type="http://schemas.openxmlformats.org/officeDocument/2006/relationships/image" Target="../media/image90.png"/><Relationship Id="rId58" Type="http://schemas.openxmlformats.org/officeDocument/2006/relationships/customXml" Target="../ink/ink637.xml"/><Relationship Id="rId5" Type="http://schemas.openxmlformats.org/officeDocument/2006/relationships/image" Target="../media/image570.png"/><Relationship Id="rId61" Type="http://schemas.openxmlformats.org/officeDocument/2006/relationships/image" Target="../media/image94.png"/><Relationship Id="rId19" Type="http://schemas.openxmlformats.org/officeDocument/2006/relationships/image" Target="../media/image64.png"/><Relationship Id="rId14" Type="http://schemas.openxmlformats.org/officeDocument/2006/relationships/customXml" Target="../ink/ink615.xml"/><Relationship Id="rId22" Type="http://schemas.openxmlformats.org/officeDocument/2006/relationships/customXml" Target="../ink/ink619.xml"/><Relationship Id="rId27" Type="http://schemas.openxmlformats.org/officeDocument/2006/relationships/image" Target="../media/image68.png"/><Relationship Id="rId30" Type="http://schemas.openxmlformats.org/officeDocument/2006/relationships/customXml" Target="../ink/ink623.xml"/><Relationship Id="rId35" Type="http://schemas.openxmlformats.org/officeDocument/2006/relationships/image" Target="../media/image81.png"/><Relationship Id="rId43" Type="http://schemas.openxmlformats.org/officeDocument/2006/relationships/image" Target="../media/image85.png"/><Relationship Id="rId48" Type="http://schemas.openxmlformats.org/officeDocument/2006/relationships/customXml" Target="../ink/ink632.xml"/><Relationship Id="rId56" Type="http://schemas.openxmlformats.org/officeDocument/2006/relationships/customXml" Target="../ink/ink636.xml"/><Relationship Id="rId8" Type="http://schemas.openxmlformats.org/officeDocument/2006/relationships/customXml" Target="../ink/ink612.xml"/><Relationship Id="rId51" Type="http://schemas.openxmlformats.org/officeDocument/2006/relationships/image" Target="../media/image89.png"/><Relationship Id="rId3" Type="http://schemas.openxmlformats.org/officeDocument/2006/relationships/image" Target="../media/image560.png"/><Relationship Id="rId12" Type="http://schemas.openxmlformats.org/officeDocument/2006/relationships/customXml" Target="../ink/ink614.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627.xml"/><Relationship Id="rId46" Type="http://schemas.openxmlformats.org/officeDocument/2006/relationships/customXml" Target="../ink/ink631.xml"/><Relationship Id="rId59" Type="http://schemas.openxmlformats.org/officeDocument/2006/relationships/image" Target="../media/image93.png"/><Relationship Id="rId20" Type="http://schemas.openxmlformats.org/officeDocument/2006/relationships/customXml" Target="../ink/ink618.xml"/><Relationship Id="rId41" Type="http://schemas.openxmlformats.org/officeDocument/2006/relationships/image" Target="../media/image84.png"/><Relationship Id="rId54" Type="http://schemas.openxmlformats.org/officeDocument/2006/relationships/customXml" Target="../ink/ink635.xml"/><Relationship Id="rId62" Type="http://schemas.openxmlformats.org/officeDocument/2006/relationships/customXml" Target="../ink/ink639.xml"/><Relationship Id="rId1" Type="http://schemas.openxmlformats.org/officeDocument/2006/relationships/slideLayout" Target="../slideLayouts/slideLayout4.xml"/><Relationship Id="rId6" Type="http://schemas.openxmlformats.org/officeDocument/2006/relationships/customXml" Target="../ink/ink611.xml"/><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622.xml"/><Relationship Id="rId36" Type="http://schemas.openxmlformats.org/officeDocument/2006/relationships/customXml" Target="../ink/ink626.xml"/><Relationship Id="rId49" Type="http://schemas.openxmlformats.org/officeDocument/2006/relationships/image" Target="../media/image88.png"/><Relationship Id="rId57" Type="http://schemas.openxmlformats.org/officeDocument/2006/relationships/image" Target="../media/image92.png"/><Relationship Id="rId10" Type="http://schemas.openxmlformats.org/officeDocument/2006/relationships/customXml" Target="../ink/ink613.xml"/><Relationship Id="rId31" Type="http://schemas.openxmlformats.org/officeDocument/2006/relationships/image" Target="../media/image70.png"/><Relationship Id="rId44" Type="http://schemas.openxmlformats.org/officeDocument/2006/relationships/customXml" Target="../ink/ink630.xml"/><Relationship Id="rId52" Type="http://schemas.openxmlformats.org/officeDocument/2006/relationships/customXml" Target="../ink/ink634.xml"/><Relationship Id="rId60" Type="http://schemas.openxmlformats.org/officeDocument/2006/relationships/customXml" Target="../ink/ink638.xml"/><Relationship Id="rId4" Type="http://schemas.openxmlformats.org/officeDocument/2006/relationships/customXml" Target="../ink/ink610.xml"/><Relationship Id="rId9" Type="http://schemas.openxmlformats.org/officeDocument/2006/relationships/image" Target="../media/image590.png"/></Relationships>
</file>

<file path=ppt/slides/_rels/slide85.xml.rels><?xml version="1.0" encoding="UTF-8" standalone="yes"?>
<Relationships xmlns="http://schemas.openxmlformats.org/package/2006/relationships"><Relationship Id="rId8" Type="http://schemas.openxmlformats.org/officeDocument/2006/relationships/customXml" Target="../ink/ink643.xml"/><Relationship Id="rId13" Type="http://schemas.openxmlformats.org/officeDocument/2006/relationships/image" Target="../media/image61.png"/><Relationship Id="rId18" Type="http://schemas.openxmlformats.org/officeDocument/2006/relationships/customXml" Target="../ink/ink648.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645.xml"/><Relationship Id="rId17" Type="http://schemas.openxmlformats.org/officeDocument/2006/relationships/image" Target="../media/image63.png"/><Relationship Id="rId2" Type="http://schemas.openxmlformats.org/officeDocument/2006/relationships/customXml" Target="../ink/ink640.xml"/><Relationship Id="rId16" Type="http://schemas.openxmlformats.org/officeDocument/2006/relationships/customXml" Target="../ink/ink647.xml"/><Relationship Id="rId20" Type="http://schemas.openxmlformats.org/officeDocument/2006/relationships/customXml" Target="../ink/ink649.xml"/><Relationship Id="rId1" Type="http://schemas.openxmlformats.org/officeDocument/2006/relationships/slideLayout" Target="../slideLayouts/slideLayout4.xml"/><Relationship Id="rId6" Type="http://schemas.openxmlformats.org/officeDocument/2006/relationships/customXml" Target="../ink/ink642.xml"/><Relationship Id="rId11" Type="http://schemas.openxmlformats.org/officeDocument/2006/relationships/image" Target="../media/image60.png"/><Relationship Id="rId5" Type="http://schemas.openxmlformats.org/officeDocument/2006/relationships/image" Target="../media/image570.png"/><Relationship Id="rId15" Type="http://schemas.openxmlformats.org/officeDocument/2006/relationships/image" Target="../media/image62.png"/><Relationship Id="rId10" Type="http://schemas.openxmlformats.org/officeDocument/2006/relationships/customXml" Target="../ink/ink644.xml"/><Relationship Id="rId19" Type="http://schemas.openxmlformats.org/officeDocument/2006/relationships/image" Target="../media/image64.png"/><Relationship Id="rId4" Type="http://schemas.openxmlformats.org/officeDocument/2006/relationships/customXml" Target="../ink/ink641.xml"/><Relationship Id="rId9" Type="http://schemas.openxmlformats.org/officeDocument/2006/relationships/image" Target="../media/image590.png"/><Relationship Id="rId14" Type="http://schemas.openxmlformats.org/officeDocument/2006/relationships/customXml" Target="../ink/ink646.xml"/></Relationships>
</file>

<file path=ppt/slides/_rels/slide86.xml.rels><?xml version="1.0" encoding="UTF-8" standalone="yes"?>
<Relationships xmlns="http://schemas.openxmlformats.org/package/2006/relationships"><Relationship Id="rId8" Type="http://schemas.openxmlformats.org/officeDocument/2006/relationships/customXml" Target="../ink/ink653.xml"/><Relationship Id="rId13" Type="http://schemas.openxmlformats.org/officeDocument/2006/relationships/image" Target="../media/image61.png"/><Relationship Id="rId18" Type="http://schemas.openxmlformats.org/officeDocument/2006/relationships/customXml" Target="../ink/ink658.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655.xml"/><Relationship Id="rId17" Type="http://schemas.openxmlformats.org/officeDocument/2006/relationships/image" Target="../media/image63.png"/><Relationship Id="rId2" Type="http://schemas.openxmlformats.org/officeDocument/2006/relationships/customXml" Target="../ink/ink650.xml"/><Relationship Id="rId16" Type="http://schemas.openxmlformats.org/officeDocument/2006/relationships/customXml" Target="../ink/ink657.xml"/><Relationship Id="rId20" Type="http://schemas.openxmlformats.org/officeDocument/2006/relationships/customXml" Target="../ink/ink659.xml"/><Relationship Id="rId1" Type="http://schemas.openxmlformats.org/officeDocument/2006/relationships/slideLayout" Target="../slideLayouts/slideLayout4.xml"/><Relationship Id="rId6" Type="http://schemas.openxmlformats.org/officeDocument/2006/relationships/customXml" Target="../ink/ink652.xml"/><Relationship Id="rId11" Type="http://schemas.openxmlformats.org/officeDocument/2006/relationships/image" Target="../media/image60.png"/><Relationship Id="rId5" Type="http://schemas.openxmlformats.org/officeDocument/2006/relationships/image" Target="../media/image570.png"/><Relationship Id="rId15" Type="http://schemas.openxmlformats.org/officeDocument/2006/relationships/image" Target="../media/image62.png"/><Relationship Id="rId10" Type="http://schemas.openxmlformats.org/officeDocument/2006/relationships/customXml" Target="../ink/ink654.xml"/><Relationship Id="rId19" Type="http://schemas.openxmlformats.org/officeDocument/2006/relationships/image" Target="../media/image64.png"/><Relationship Id="rId4" Type="http://schemas.openxmlformats.org/officeDocument/2006/relationships/customXml" Target="../ink/ink651.xml"/><Relationship Id="rId9" Type="http://schemas.openxmlformats.org/officeDocument/2006/relationships/image" Target="../media/image590.png"/><Relationship Id="rId14" Type="http://schemas.openxmlformats.org/officeDocument/2006/relationships/customXml" Target="../ink/ink656.xml"/></Relationships>
</file>

<file path=ppt/slides/_rels/slide87.xml.rels><?xml version="1.0" encoding="UTF-8" standalone="yes"?>
<Relationships xmlns="http://schemas.openxmlformats.org/package/2006/relationships"><Relationship Id="rId8" Type="http://schemas.openxmlformats.org/officeDocument/2006/relationships/customXml" Target="../ink/ink663.xml"/><Relationship Id="rId13" Type="http://schemas.openxmlformats.org/officeDocument/2006/relationships/image" Target="../media/image61.png"/><Relationship Id="rId18" Type="http://schemas.openxmlformats.org/officeDocument/2006/relationships/customXml" Target="../ink/ink668.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665.xml"/><Relationship Id="rId17" Type="http://schemas.openxmlformats.org/officeDocument/2006/relationships/image" Target="../media/image63.png"/><Relationship Id="rId2" Type="http://schemas.openxmlformats.org/officeDocument/2006/relationships/customXml" Target="../ink/ink660.xml"/><Relationship Id="rId16" Type="http://schemas.openxmlformats.org/officeDocument/2006/relationships/customXml" Target="../ink/ink667.xml"/><Relationship Id="rId20" Type="http://schemas.openxmlformats.org/officeDocument/2006/relationships/customXml" Target="../ink/ink669.xml"/><Relationship Id="rId1" Type="http://schemas.openxmlformats.org/officeDocument/2006/relationships/slideLayout" Target="../slideLayouts/slideLayout4.xml"/><Relationship Id="rId6" Type="http://schemas.openxmlformats.org/officeDocument/2006/relationships/customXml" Target="../ink/ink662.xml"/><Relationship Id="rId11" Type="http://schemas.openxmlformats.org/officeDocument/2006/relationships/image" Target="../media/image60.png"/><Relationship Id="rId5" Type="http://schemas.openxmlformats.org/officeDocument/2006/relationships/image" Target="../media/image570.png"/><Relationship Id="rId15" Type="http://schemas.openxmlformats.org/officeDocument/2006/relationships/image" Target="../media/image62.png"/><Relationship Id="rId10" Type="http://schemas.openxmlformats.org/officeDocument/2006/relationships/customXml" Target="../ink/ink664.xml"/><Relationship Id="rId19" Type="http://schemas.openxmlformats.org/officeDocument/2006/relationships/image" Target="../media/image64.png"/><Relationship Id="rId4" Type="http://schemas.openxmlformats.org/officeDocument/2006/relationships/customXml" Target="../ink/ink661.xml"/><Relationship Id="rId9" Type="http://schemas.openxmlformats.org/officeDocument/2006/relationships/image" Target="../media/image590.png"/><Relationship Id="rId14" Type="http://schemas.openxmlformats.org/officeDocument/2006/relationships/customXml" Target="../ink/ink666.xml"/></Relationships>
</file>

<file path=ppt/slides/_rels/slide88.xml.rels><?xml version="1.0" encoding="UTF-8" standalone="yes"?>
<Relationships xmlns="http://schemas.openxmlformats.org/package/2006/relationships"><Relationship Id="rId8" Type="http://schemas.openxmlformats.org/officeDocument/2006/relationships/customXml" Target="../ink/ink673.xml"/><Relationship Id="rId13" Type="http://schemas.openxmlformats.org/officeDocument/2006/relationships/image" Target="../media/image61.png"/><Relationship Id="rId18" Type="http://schemas.openxmlformats.org/officeDocument/2006/relationships/customXml" Target="../ink/ink678.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675.xml"/><Relationship Id="rId17" Type="http://schemas.openxmlformats.org/officeDocument/2006/relationships/image" Target="../media/image63.png"/><Relationship Id="rId2" Type="http://schemas.openxmlformats.org/officeDocument/2006/relationships/customXml" Target="../ink/ink670.xml"/><Relationship Id="rId16" Type="http://schemas.openxmlformats.org/officeDocument/2006/relationships/customXml" Target="../ink/ink677.xml"/><Relationship Id="rId20" Type="http://schemas.openxmlformats.org/officeDocument/2006/relationships/customXml" Target="../ink/ink679.xml"/><Relationship Id="rId1" Type="http://schemas.openxmlformats.org/officeDocument/2006/relationships/slideLayout" Target="../slideLayouts/slideLayout4.xml"/><Relationship Id="rId6" Type="http://schemas.openxmlformats.org/officeDocument/2006/relationships/customXml" Target="../ink/ink672.xml"/><Relationship Id="rId11" Type="http://schemas.openxmlformats.org/officeDocument/2006/relationships/image" Target="../media/image60.png"/><Relationship Id="rId5" Type="http://schemas.openxmlformats.org/officeDocument/2006/relationships/image" Target="../media/image570.png"/><Relationship Id="rId15" Type="http://schemas.openxmlformats.org/officeDocument/2006/relationships/image" Target="../media/image62.png"/><Relationship Id="rId10" Type="http://schemas.openxmlformats.org/officeDocument/2006/relationships/customXml" Target="../ink/ink674.xml"/><Relationship Id="rId19" Type="http://schemas.openxmlformats.org/officeDocument/2006/relationships/image" Target="../media/image64.png"/><Relationship Id="rId4" Type="http://schemas.openxmlformats.org/officeDocument/2006/relationships/customXml" Target="../ink/ink671.xml"/><Relationship Id="rId9" Type="http://schemas.openxmlformats.org/officeDocument/2006/relationships/image" Target="../media/image590.png"/><Relationship Id="rId14" Type="http://schemas.openxmlformats.org/officeDocument/2006/relationships/customXml" Target="../ink/ink676.xml"/></Relationships>
</file>

<file path=ppt/slides/_rels/slide89.xml.rels><?xml version="1.0" encoding="UTF-8" standalone="yes"?>
<Relationships xmlns="http://schemas.openxmlformats.org/package/2006/relationships"><Relationship Id="rId8" Type="http://schemas.openxmlformats.org/officeDocument/2006/relationships/customXml" Target="../ink/ink683.xml"/><Relationship Id="rId13" Type="http://schemas.openxmlformats.org/officeDocument/2006/relationships/image" Target="../media/image61.png"/><Relationship Id="rId18" Type="http://schemas.openxmlformats.org/officeDocument/2006/relationships/customXml" Target="../ink/ink688.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685.xml"/><Relationship Id="rId17" Type="http://schemas.openxmlformats.org/officeDocument/2006/relationships/image" Target="../media/image63.png"/><Relationship Id="rId25" Type="http://schemas.openxmlformats.org/officeDocument/2006/relationships/image" Target="../media/image97.png"/><Relationship Id="rId2" Type="http://schemas.openxmlformats.org/officeDocument/2006/relationships/customXml" Target="../ink/ink680.xml"/><Relationship Id="rId16" Type="http://schemas.openxmlformats.org/officeDocument/2006/relationships/customXml" Target="../ink/ink687.xml"/><Relationship Id="rId20" Type="http://schemas.openxmlformats.org/officeDocument/2006/relationships/customXml" Target="../ink/ink689.xml"/><Relationship Id="rId1" Type="http://schemas.openxmlformats.org/officeDocument/2006/relationships/slideLayout" Target="../slideLayouts/slideLayout4.xml"/><Relationship Id="rId6" Type="http://schemas.openxmlformats.org/officeDocument/2006/relationships/customXml" Target="../ink/ink682.xml"/><Relationship Id="rId11" Type="http://schemas.openxmlformats.org/officeDocument/2006/relationships/image" Target="../media/image60.png"/><Relationship Id="rId24" Type="http://schemas.openxmlformats.org/officeDocument/2006/relationships/customXml" Target="../ink/ink691.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96.png"/><Relationship Id="rId10" Type="http://schemas.openxmlformats.org/officeDocument/2006/relationships/customXml" Target="../ink/ink684.xml"/><Relationship Id="rId19" Type="http://schemas.openxmlformats.org/officeDocument/2006/relationships/image" Target="../media/image64.png"/><Relationship Id="rId4" Type="http://schemas.openxmlformats.org/officeDocument/2006/relationships/customXml" Target="../ink/ink681.xml"/><Relationship Id="rId9" Type="http://schemas.openxmlformats.org/officeDocument/2006/relationships/image" Target="../media/image590.png"/><Relationship Id="rId14" Type="http://schemas.openxmlformats.org/officeDocument/2006/relationships/customXml" Target="../ink/ink686.xml"/><Relationship Id="rId22" Type="http://schemas.openxmlformats.org/officeDocument/2006/relationships/customXml" Target="../ink/ink69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customXml" Target="../ink/ink695.xml"/><Relationship Id="rId13" Type="http://schemas.openxmlformats.org/officeDocument/2006/relationships/image" Target="../media/image61.png"/><Relationship Id="rId18" Type="http://schemas.openxmlformats.org/officeDocument/2006/relationships/customXml" Target="../ink/ink700.xml"/><Relationship Id="rId26" Type="http://schemas.openxmlformats.org/officeDocument/2006/relationships/customXml" Target="../ink/ink704.xml"/><Relationship Id="rId3" Type="http://schemas.openxmlformats.org/officeDocument/2006/relationships/image" Target="../media/image560.png"/><Relationship Id="rId21" Type="http://schemas.openxmlformats.org/officeDocument/2006/relationships/image" Target="../media/image65.png"/><Relationship Id="rId47" Type="http://schemas.openxmlformats.org/officeDocument/2006/relationships/image" Target="../media/image108.png"/><Relationship Id="rId7" Type="http://schemas.openxmlformats.org/officeDocument/2006/relationships/image" Target="../media/image580.png"/><Relationship Id="rId12" Type="http://schemas.openxmlformats.org/officeDocument/2006/relationships/customXml" Target="../ink/ink697.xml"/><Relationship Id="rId17" Type="http://schemas.openxmlformats.org/officeDocument/2006/relationships/image" Target="../media/image63.png"/><Relationship Id="rId25" Type="http://schemas.openxmlformats.org/officeDocument/2006/relationships/image" Target="../media/image97.png"/><Relationship Id="rId2" Type="http://schemas.openxmlformats.org/officeDocument/2006/relationships/customXml" Target="../ink/ink692.xml"/><Relationship Id="rId16" Type="http://schemas.openxmlformats.org/officeDocument/2006/relationships/customXml" Target="../ink/ink699.xml"/><Relationship Id="rId20" Type="http://schemas.openxmlformats.org/officeDocument/2006/relationships/customXml" Target="../ink/ink701.xml"/><Relationship Id="rId1" Type="http://schemas.openxmlformats.org/officeDocument/2006/relationships/slideLayout" Target="../slideLayouts/slideLayout4.xml"/><Relationship Id="rId6" Type="http://schemas.openxmlformats.org/officeDocument/2006/relationships/customXml" Target="../ink/ink694.xml"/><Relationship Id="rId11" Type="http://schemas.openxmlformats.org/officeDocument/2006/relationships/image" Target="../media/image60.png"/><Relationship Id="rId24" Type="http://schemas.openxmlformats.org/officeDocument/2006/relationships/customXml" Target="../ink/ink703.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96.png"/><Relationship Id="rId10" Type="http://schemas.openxmlformats.org/officeDocument/2006/relationships/customXml" Target="../ink/ink696.xml"/><Relationship Id="rId19" Type="http://schemas.openxmlformats.org/officeDocument/2006/relationships/image" Target="../media/image64.png"/><Relationship Id="rId4" Type="http://schemas.openxmlformats.org/officeDocument/2006/relationships/customXml" Target="../ink/ink693.xml"/><Relationship Id="rId9" Type="http://schemas.openxmlformats.org/officeDocument/2006/relationships/image" Target="../media/image590.png"/><Relationship Id="rId14" Type="http://schemas.openxmlformats.org/officeDocument/2006/relationships/customXml" Target="../ink/ink698.xml"/><Relationship Id="rId22" Type="http://schemas.openxmlformats.org/officeDocument/2006/relationships/customXml" Target="../ink/ink702.xml"/></Relationships>
</file>

<file path=ppt/slides/_rels/slide91.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713.xml"/><Relationship Id="rId26" Type="http://schemas.openxmlformats.org/officeDocument/2006/relationships/customXml" Target="../ink/ink717.xml"/><Relationship Id="rId39" Type="http://schemas.openxmlformats.org/officeDocument/2006/relationships/image" Target="../media/image104.png"/><Relationship Id="rId21" Type="http://schemas.openxmlformats.org/officeDocument/2006/relationships/image" Target="../media/image65.png"/><Relationship Id="rId34" Type="http://schemas.openxmlformats.org/officeDocument/2006/relationships/customXml" Target="../ink/ink721.xml"/><Relationship Id="rId47" Type="http://schemas.openxmlformats.org/officeDocument/2006/relationships/image" Target="../media/image108.png"/><Relationship Id="rId50" Type="http://schemas.openxmlformats.org/officeDocument/2006/relationships/customXml" Target="../ink/ink728.xml"/><Relationship Id="rId55" Type="http://schemas.openxmlformats.org/officeDocument/2006/relationships/image" Target="../media/image111.png"/><Relationship Id="rId63" Type="http://schemas.openxmlformats.org/officeDocument/2006/relationships/image" Target="../media/image115.png"/><Relationship Id="rId7" Type="http://schemas.openxmlformats.org/officeDocument/2006/relationships/image" Target="../media/image580.png"/><Relationship Id="rId2" Type="http://schemas.openxmlformats.org/officeDocument/2006/relationships/customXml" Target="../ink/ink705.xml"/><Relationship Id="rId16" Type="http://schemas.openxmlformats.org/officeDocument/2006/relationships/customXml" Target="../ink/ink712.xml"/><Relationship Id="rId29" Type="http://schemas.openxmlformats.org/officeDocument/2006/relationships/image" Target="../media/image99.png"/><Relationship Id="rId11" Type="http://schemas.openxmlformats.org/officeDocument/2006/relationships/image" Target="../media/image60.png"/><Relationship Id="rId24" Type="http://schemas.openxmlformats.org/officeDocument/2006/relationships/customXml" Target="../ink/ink716.xml"/><Relationship Id="rId32" Type="http://schemas.openxmlformats.org/officeDocument/2006/relationships/customXml" Target="../ink/ink720.xml"/><Relationship Id="rId37" Type="http://schemas.openxmlformats.org/officeDocument/2006/relationships/image" Target="../media/image103.png"/><Relationship Id="rId40" Type="http://schemas.openxmlformats.org/officeDocument/2006/relationships/customXml" Target="../ink/ink724.xml"/><Relationship Id="rId45" Type="http://schemas.openxmlformats.org/officeDocument/2006/relationships/image" Target="../media/image107.png"/><Relationship Id="rId53" Type="http://schemas.openxmlformats.org/officeDocument/2006/relationships/image" Target="../media/image110.png"/><Relationship Id="rId58" Type="http://schemas.openxmlformats.org/officeDocument/2006/relationships/customXml" Target="../ink/ink732.xml"/><Relationship Id="rId5" Type="http://schemas.openxmlformats.org/officeDocument/2006/relationships/image" Target="../media/image570.png"/><Relationship Id="rId61" Type="http://schemas.openxmlformats.org/officeDocument/2006/relationships/image" Target="../media/image114.png"/><Relationship Id="rId19" Type="http://schemas.openxmlformats.org/officeDocument/2006/relationships/image" Target="../media/image64.png"/><Relationship Id="rId14" Type="http://schemas.openxmlformats.org/officeDocument/2006/relationships/customXml" Target="../ink/ink711.xml"/><Relationship Id="rId22" Type="http://schemas.openxmlformats.org/officeDocument/2006/relationships/customXml" Target="../ink/ink715.xml"/><Relationship Id="rId27" Type="http://schemas.openxmlformats.org/officeDocument/2006/relationships/image" Target="../media/image98.png"/><Relationship Id="rId30" Type="http://schemas.openxmlformats.org/officeDocument/2006/relationships/customXml" Target="../ink/ink719.xml"/><Relationship Id="rId35" Type="http://schemas.openxmlformats.org/officeDocument/2006/relationships/image" Target="../media/image102.png"/><Relationship Id="rId43" Type="http://schemas.openxmlformats.org/officeDocument/2006/relationships/image" Target="../media/image106.png"/><Relationship Id="rId48" Type="http://schemas.openxmlformats.org/officeDocument/2006/relationships/customXml" Target="../ink/ink727.xml"/><Relationship Id="rId56" Type="http://schemas.openxmlformats.org/officeDocument/2006/relationships/customXml" Target="../ink/ink731.xml"/><Relationship Id="rId8" Type="http://schemas.openxmlformats.org/officeDocument/2006/relationships/customXml" Target="../ink/ink708.xml"/><Relationship Id="rId51" Type="http://schemas.openxmlformats.org/officeDocument/2006/relationships/image" Target="../media/image109.png"/><Relationship Id="rId3" Type="http://schemas.openxmlformats.org/officeDocument/2006/relationships/image" Target="../media/image560.png"/><Relationship Id="rId12" Type="http://schemas.openxmlformats.org/officeDocument/2006/relationships/customXml" Target="../ink/ink710.xml"/><Relationship Id="rId17" Type="http://schemas.openxmlformats.org/officeDocument/2006/relationships/image" Target="../media/image63.png"/><Relationship Id="rId25" Type="http://schemas.openxmlformats.org/officeDocument/2006/relationships/image" Target="../media/image97.png"/><Relationship Id="rId33" Type="http://schemas.openxmlformats.org/officeDocument/2006/relationships/image" Target="../media/image101.png"/><Relationship Id="rId38" Type="http://schemas.openxmlformats.org/officeDocument/2006/relationships/customXml" Target="../ink/ink723.xml"/><Relationship Id="rId46" Type="http://schemas.openxmlformats.org/officeDocument/2006/relationships/customXml" Target="../ink/ink726.xml"/><Relationship Id="rId59" Type="http://schemas.openxmlformats.org/officeDocument/2006/relationships/image" Target="../media/image113.png"/><Relationship Id="rId20" Type="http://schemas.openxmlformats.org/officeDocument/2006/relationships/customXml" Target="../ink/ink714.xml"/><Relationship Id="rId54" Type="http://schemas.openxmlformats.org/officeDocument/2006/relationships/customXml" Target="../ink/ink730.xml"/><Relationship Id="rId62" Type="http://schemas.openxmlformats.org/officeDocument/2006/relationships/customXml" Target="../ink/ink734.xml"/><Relationship Id="rId1" Type="http://schemas.openxmlformats.org/officeDocument/2006/relationships/slideLayout" Target="../slideLayouts/slideLayout4.xml"/><Relationship Id="rId6" Type="http://schemas.openxmlformats.org/officeDocument/2006/relationships/customXml" Target="../ink/ink707.xml"/><Relationship Id="rId15" Type="http://schemas.openxmlformats.org/officeDocument/2006/relationships/image" Target="../media/image62.png"/><Relationship Id="rId23" Type="http://schemas.openxmlformats.org/officeDocument/2006/relationships/image" Target="../media/image96.png"/><Relationship Id="rId28" Type="http://schemas.openxmlformats.org/officeDocument/2006/relationships/customXml" Target="../ink/ink718.xml"/><Relationship Id="rId36" Type="http://schemas.openxmlformats.org/officeDocument/2006/relationships/customXml" Target="../ink/ink722.xml"/><Relationship Id="rId49" Type="http://schemas.openxmlformats.org/officeDocument/2006/relationships/image" Target="../media/image105.png"/><Relationship Id="rId57" Type="http://schemas.openxmlformats.org/officeDocument/2006/relationships/image" Target="../media/image112.png"/><Relationship Id="rId10" Type="http://schemas.openxmlformats.org/officeDocument/2006/relationships/customXml" Target="../ink/ink709.xml"/><Relationship Id="rId31" Type="http://schemas.openxmlformats.org/officeDocument/2006/relationships/image" Target="../media/image100.png"/><Relationship Id="rId44" Type="http://schemas.openxmlformats.org/officeDocument/2006/relationships/customXml" Target="../ink/ink725.xml"/><Relationship Id="rId52" Type="http://schemas.openxmlformats.org/officeDocument/2006/relationships/customXml" Target="../ink/ink729.xml"/><Relationship Id="rId60" Type="http://schemas.openxmlformats.org/officeDocument/2006/relationships/customXml" Target="../ink/ink733.xml"/><Relationship Id="rId4" Type="http://schemas.openxmlformats.org/officeDocument/2006/relationships/customXml" Target="../ink/ink706.xml"/><Relationship Id="rId9" Type="http://schemas.openxmlformats.org/officeDocument/2006/relationships/image" Target="../media/image590.png"/></Relationships>
</file>

<file path=ppt/slides/_rels/slide92.xml.rels><?xml version="1.0" encoding="UTF-8" standalone="yes"?>
<Relationships xmlns="http://schemas.openxmlformats.org/package/2006/relationships"><Relationship Id="rId8" Type="http://schemas.openxmlformats.org/officeDocument/2006/relationships/customXml" Target="../ink/ink738.xml"/><Relationship Id="rId13" Type="http://schemas.openxmlformats.org/officeDocument/2006/relationships/image" Target="../media/image61.png"/><Relationship Id="rId18" Type="http://schemas.openxmlformats.org/officeDocument/2006/relationships/customXml" Target="../ink/ink743.xml"/><Relationship Id="rId3" Type="http://schemas.openxmlformats.org/officeDocument/2006/relationships/image" Target="../media/image560.png"/><Relationship Id="rId21" Type="http://schemas.openxmlformats.org/officeDocument/2006/relationships/image" Target="../media/image65.png"/><Relationship Id="rId7" Type="http://schemas.openxmlformats.org/officeDocument/2006/relationships/image" Target="../media/image580.png"/><Relationship Id="rId12" Type="http://schemas.openxmlformats.org/officeDocument/2006/relationships/customXml" Target="../ink/ink740.xml"/><Relationship Id="rId17" Type="http://schemas.openxmlformats.org/officeDocument/2006/relationships/image" Target="../media/image63.png"/><Relationship Id="rId25" Type="http://schemas.openxmlformats.org/officeDocument/2006/relationships/image" Target="../media/image97.png"/><Relationship Id="rId2" Type="http://schemas.openxmlformats.org/officeDocument/2006/relationships/customXml" Target="../ink/ink735.xml"/><Relationship Id="rId16" Type="http://schemas.openxmlformats.org/officeDocument/2006/relationships/customXml" Target="../ink/ink742.xml"/><Relationship Id="rId20" Type="http://schemas.openxmlformats.org/officeDocument/2006/relationships/customXml" Target="../ink/ink744.xml"/><Relationship Id="rId1" Type="http://schemas.openxmlformats.org/officeDocument/2006/relationships/slideLayout" Target="../slideLayouts/slideLayout4.xml"/><Relationship Id="rId6" Type="http://schemas.openxmlformats.org/officeDocument/2006/relationships/customXml" Target="../ink/ink737.xml"/><Relationship Id="rId11" Type="http://schemas.openxmlformats.org/officeDocument/2006/relationships/image" Target="../media/image60.png"/><Relationship Id="rId24" Type="http://schemas.openxmlformats.org/officeDocument/2006/relationships/customXml" Target="../ink/ink746.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96.png"/><Relationship Id="rId10" Type="http://schemas.openxmlformats.org/officeDocument/2006/relationships/customXml" Target="../ink/ink739.xml"/><Relationship Id="rId19" Type="http://schemas.openxmlformats.org/officeDocument/2006/relationships/image" Target="../media/image64.png"/><Relationship Id="rId4" Type="http://schemas.openxmlformats.org/officeDocument/2006/relationships/customXml" Target="../ink/ink736.xml"/><Relationship Id="rId9" Type="http://schemas.openxmlformats.org/officeDocument/2006/relationships/image" Target="../media/image590.png"/><Relationship Id="rId14" Type="http://schemas.openxmlformats.org/officeDocument/2006/relationships/customXml" Target="../ink/ink741.xml"/><Relationship Id="rId22" Type="http://schemas.openxmlformats.org/officeDocument/2006/relationships/customXml" Target="../ink/ink745.xml"/></Relationships>
</file>

<file path=ppt/slides/_rels/slide93.xml.rels><?xml version="1.0" encoding="UTF-8" standalone="yes"?>
<Relationships xmlns="http://schemas.openxmlformats.org/package/2006/relationships"><Relationship Id="rId13" Type="http://schemas.openxmlformats.org/officeDocument/2006/relationships/image" Target="../media/image61.png"/><Relationship Id="rId18" Type="http://schemas.openxmlformats.org/officeDocument/2006/relationships/customXml" Target="../ink/ink755.xml"/><Relationship Id="rId26" Type="http://schemas.openxmlformats.org/officeDocument/2006/relationships/customXml" Target="../ink/ink759.xml"/><Relationship Id="rId39" Type="http://schemas.openxmlformats.org/officeDocument/2006/relationships/image" Target="../media/image1150.png"/><Relationship Id="rId21" Type="http://schemas.openxmlformats.org/officeDocument/2006/relationships/image" Target="../media/image65.png"/><Relationship Id="rId34" Type="http://schemas.openxmlformats.org/officeDocument/2006/relationships/customXml" Target="../ink/ink763.xml"/><Relationship Id="rId42" Type="http://schemas.openxmlformats.org/officeDocument/2006/relationships/customXml" Target="../ink/ink767.xml"/><Relationship Id="rId47" Type="http://schemas.openxmlformats.org/officeDocument/2006/relationships/image" Target="../media/image119.png"/><Relationship Id="rId50" Type="http://schemas.openxmlformats.org/officeDocument/2006/relationships/customXml" Target="../ink/ink771.xml"/><Relationship Id="rId55" Type="http://schemas.openxmlformats.org/officeDocument/2006/relationships/image" Target="../media/image123.png"/><Relationship Id="rId7" Type="http://schemas.openxmlformats.org/officeDocument/2006/relationships/image" Target="../media/image580.png"/><Relationship Id="rId2" Type="http://schemas.openxmlformats.org/officeDocument/2006/relationships/customXml" Target="../ink/ink747.xml"/><Relationship Id="rId16" Type="http://schemas.openxmlformats.org/officeDocument/2006/relationships/customXml" Target="../ink/ink754.xml"/><Relationship Id="rId29" Type="http://schemas.openxmlformats.org/officeDocument/2006/relationships/image" Target="../media/image1100.png"/><Relationship Id="rId11" Type="http://schemas.openxmlformats.org/officeDocument/2006/relationships/image" Target="../media/image60.png"/><Relationship Id="rId24" Type="http://schemas.openxmlformats.org/officeDocument/2006/relationships/customXml" Target="../ink/ink758.xml"/><Relationship Id="rId32" Type="http://schemas.openxmlformats.org/officeDocument/2006/relationships/customXml" Target="../ink/ink762.xml"/><Relationship Id="rId37" Type="http://schemas.openxmlformats.org/officeDocument/2006/relationships/image" Target="../media/image1140.png"/><Relationship Id="rId40" Type="http://schemas.openxmlformats.org/officeDocument/2006/relationships/customXml" Target="../ink/ink766.xml"/><Relationship Id="rId45" Type="http://schemas.openxmlformats.org/officeDocument/2006/relationships/image" Target="../media/image118.png"/><Relationship Id="rId53" Type="http://schemas.openxmlformats.org/officeDocument/2006/relationships/image" Target="../media/image122.png"/><Relationship Id="rId5" Type="http://schemas.openxmlformats.org/officeDocument/2006/relationships/image" Target="../media/image570.png"/><Relationship Id="rId19" Type="http://schemas.openxmlformats.org/officeDocument/2006/relationships/image" Target="../media/image64.png"/><Relationship Id="rId4" Type="http://schemas.openxmlformats.org/officeDocument/2006/relationships/customXml" Target="../ink/ink748.xml"/><Relationship Id="rId9" Type="http://schemas.openxmlformats.org/officeDocument/2006/relationships/image" Target="../media/image590.png"/><Relationship Id="rId14" Type="http://schemas.openxmlformats.org/officeDocument/2006/relationships/customXml" Target="../ink/ink753.xml"/><Relationship Id="rId22" Type="http://schemas.openxmlformats.org/officeDocument/2006/relationships/customXml" Target="../ink/ink757.xml"/><Relationship Id="rId27" Type="http://schemas.openxmlformats.org/officeDocument/2006/relationships/image" Target="../media/image1090.png"/><Relationship Id="rId30" Type="http://schemas.openxmlformats.org/officeDocument/2006/relationships/customXml" Target="../ink/ink761.xml"/><Relationship Id="rId35" Type="http://schemas.openxmlformats.org/officeDocument/2006/relationships/image" Target="../media/image1130.png"/><Relationship Id="rId43" Type="http://schemas.openxmlformats.org/officeDocument/2006/relationships/image" Target="../media/image117.png"/><Relationship Id="rId48" Type="http://schemas.openxmlformats.org/officeDocument/2006/relationships/customXml" Target="../ink/ink770.xml"/><Relationship Id="rId56" Type="http://schemas.openxmlformats.org/officeDocument/2006/relationships/customXml" Target="../ink/ink774.xml"/><Relationship Id="rId8" Type="http://schemas.openxmlformats.org/officeDocument/2006/relationships/customXml" Target="../ink/ink750.xml"/><Relationship Id="rId51" Type="http://schemas.openxmlformats.org/officeDocument/2006/relationships/image" Target="../media/image121.png"/><Relationship Id="rId3" Type="http://schemas.openxmlformats.org/officeDocument/2006/relationships/image" Target="../media/image560.png"/><Relationship Id="rId12" Type="http://schemas.openxmlformats.org/officeDocument/2006/relationships/customXml" Target="../ink/ink752.xml"/><Relationship Id="rId17" Type="http://schemas.openxmlformats.org/officeDocument/2006/relationships/image" Target="../media/image63.png"/><Relationship Id="rId25" Type="http://schemas.openxmlformats.org/officeDocument/2006/relationships/image" Target="../media/image97.png"/><Relationship Id="rId33" Type="http://schemas.openxmlformats.org/officeDocument/2006/relationships/image" Target="../media/image1120.png"/><Relationship Id="rId38" Type="http://schemas.openxmlformats.org/officeDocument/2006/relationships/customXml" Target="../ink/ink765.xml"/><Relationship Id="rId46" Type="http://schemas.openxmlformats.org/officeDocument/2006/relationships/customXml" Target="../ink/ink769.xml"/><Relationship Id="rId20" Type="http://schemas.openxmlformats.org/officeDocument/2006/relationships/customXml" Target="../ink/ink756.xml"/><Relationship Id="rId41" Type="http://schemas.openxmlformats.org/officeDocument/2006/relationships/image" Target="../media/image116.png"/><Relationship Id="rId54" Type="http://schemas.openxmlformats.org/officeDocument/2006/relationships/customXml" Target="../ink/ink773.xml"/><Relationship Id="rId1" Type="http://schemas.openxmlformats.org/officeDocument/2006/relationships/slideLayout" Target="../slideLayouts/slideLayout4.xml"/><Relationship Id="rId6" Type="http://schemas.openxmlformats.org/officeDocument/2006/relationships/customXml" Target="../ink/ink749.xml"/><Relationship Id="rId15" Type="http://schemas.openxmlformats.org/officeDocument/2006/relationships/image" Target="../media/image62.png"/><Relationship Id="rId23" Type="http://schemas.openxmlformats.org/officeDocument/2006/relationships/image" Target="../media/image96.png"/><Relationship Id="rId28" Type="http://schemas.openxmlformats.org/officeDocument/2006/relationships/customXml" Target="../ink/ink760.xml"/><Relationship Id="rId36" Type="http://schemas.openxmlformats.org/officeDocument/2006/relationships/customXml" Target="../ink/ink764.xml"/><Relationship Id="rId49" Type="http://schemas.openxmlformats.org/officeDocument/2006/relationships/image" Target="../media/image120.png"/><Relationship Id="rId57" Type="http://schemas.openxmlformats.org/officeDocument/2006/relationships/image" Target="../media/image124.png"/><Relationship Id="rId10" Type="http://schemas.openxmlformats.org/officeDocument/2006/relationships/customXml" Target="../ink/ink751.xml"/><Relationship Id="rId31" Type="http://schemas.openxmlformats.org/officeDocument/2006/relationships/image" Target="../media/image1110.png"/><Relationship Id="rId44" Type="http://schemas.openxmlformats.org/officeDocument/2006/relationships/customXml" Target="../ink/ink768.xml"/><Relationship Id="rId52" Type="http://schemas.openxmlformats.org/officeDocument/2006/relationships/customXml" Target="../ink/ink772.xml"/></Relationships>
</file>

<file path=ppt/slides/_rels/slide94.xml.rels><?xml version="1.0" encoding="UTF-8" standalone="yes"?>
<Relationships xmlns="http://schemas.openxmlformats.org/package/2006/relationships"><Relationship Id="rId13" Type="http://schemas.openxmlformats.org/officeDocument/2006/relationships/customXml" Target="../ink/ink780.xml"/><Relationship Id="rId18" Type="http://schemas.openxmlformats.org/officeDocument/2006/relationships/image" Target="../media/image63.png"/><Relationship Id="rId26" Type="http://schemas.openxmlformats.org/officeDocument/2006/relationships/image" Target="../media/image97.png"/><Relationship Id="rId39" Type="http://schemas.openxmlformats.org/officeDocument/2006/relationships/customXml" Target="../ink/ink793.xml"/><Relationship Id="rId21" Type="http://schemas.openxmlformats.org/officeDocument/2006/relationships/customXml" Target="../ink/ink784.xml"/><Relationship Id="rId34" Type="http://schemas.openxmlformats.org/officeDocument/2006/relationships/image" Target="../media/image1120.png"/><Relationship Id="rId42" Type="http://schemas.openxmlformats.org/officeDocument/2006/relationships/image" Target="../media/image116.png"/><Relationship Id="rId47" Type="http://schemas.openxmlformats.org/officeDocument/2006/relationships/customXml" Target="../ink/ink797.xml"/><Relationship Id="rId50" Type="http://schemas.openxmlformats.org/officeDocument/2006/relationships/image" Target="../media/image120.png"/><Relationship Id="rId55" Type="http://schemas.openxmlformats.org/officeDocument/2006/relationships/customXml" Target="../ink/ink801.xml"/><Relationship Id="rId7" Type="http://schemas.openxmlformats.org/officeDocument/2006/relationships/customXml" Target="../ink/ink777.xml"/><Relationship Id="rId2" Type="http://schemas.openxmlformats.org/officeDocument/2006/relationships/image" Target="../media/image125.png"/><Relationship Id="rId16" Type="http://schemas.openxmlformats.org/officeDocument/2006/relationships/image" Target="../media/image62.png"/><Relationship Id="rId29" Type="http://schemas.openxmlformats.org/officeDocument/2006/relationships/customXml" Target="../ink/ink788.xml"/><Relationship Id="rId11" Type="http://schemas.openxmlformats.org/officeDocument/2006/relationships/customXml" Target="../ink/ink779.xml"/><Relationship Id="rId24" Type="http://schemas.openxmlformats.org/officeDocument/2006/relationships/image" Target="../media/image96.png"/><Relationship Id="rId32" Type="http://schemas.openxmlformats.org/officeDocument/2006/relationships/image" Target="../media/image1110.png"/><Relationship Id="rId37" Type="http://schemas.openxmlformats.org/officeDocument/2006/relationships/customXml" Target="../ink/ink792.xml"/><Relationship Id="rId40" Type="http://schemas.openxmlformats.org/officeDocument/2006/relationships/image" Target="../media/image1150.png"/><Relationship Id="rId45" Type="http://schemas.openxmlformats.org/officeDocument/2006/relationships/customXml" Target="../ink/ink796.xml"/><Relationship Id="rId53" Type="http://schemas.openxmlformats.org/officeDocument/2006/relationships/customXml" Target="../ink/ink800.xml"/><Relationship Id="rId58" Type="http://schemas.openxmlformats.org/officeDocument/2006/relationships/image" Target="../media/image124.png"/><Relationship Id="rId5" Type="http://schemas.openxmlformats.org/officeDocument/2006/relationships/customXml" Target="../ink/ink776.xml"/><Relationship Id="rId19" Type="http://schemas.openxmlformats.org/officeDocument/2006/relationships/customXml" Target="../ink/ink783.xml"/><Relationship Id="rId4" Type="http://schemas.openxmlformats.org/officeDocument/2006/relationships/image" Target="../media/image560.png"/><Relationship Id="rId9" Type="http://schemas.openxmlformats.org/officeDocument/2006/relationships/customXml" Target="../ink/ink778.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787.xml"/><Relationship Id="rId30" Type="http://schemas.openxmlformats.org/officeDocument/2006/relationships/image" Target="../media/image1100.png"/><Relationship Id="rId35" Type="http://schemas.openxmlformats.org/officeDocument/2006/relationships/customXml" Target="../ink/ink791.xml"/><Relationship Id="rId43" Type="http://schemas.openxmlformats.org/officeDocument/2006/relationships/customXml" Target="../ink/ink795.xml"/><Relationship Id="rId48" Type="http://schemas.openxmlformats.org/officeDocument/2006/relationships/image" Target="../media/image119.png"/><Relationship Id="rId56" Type="http://schemas.openxmlformats.org/officeDocument/2006/relationships/image" Target="../media/image123.png"/><Relationship Id="rId8" Type="http://schemas.openxmlformats.org/officeDocument/2006/relationships/image" Target="../media/image580.png"/><Relationship Id="rId51" Type="http://schemas.openxmlformats.org/officeDocument/2006/relationships/customXml" Target="../ink/ink799.xml"/><Relationship Id="rId3" Type="http://schemas.openxmlformats.org/officeDocument/2006/relationships/customXml" Target="../ink/ink775.xml"/><Relationship Id="rId12" Type="http://schemas.openxmlformats.org/officeDocument/2006/relationships/image" Target="../media/image60.png"/><Relationship Id="rId17" Type="http://schemas.openxmlformats.org/officeDocument/2006/relationships/customXml" Target="../ink/ink782.xml"/><Relationship Id="rId25" Type="http://schemas.openxmlformats.org/officeDocument/2006/relationships/customXml" Target="../ink/ink786.xml"/><Relationship Id="rId33" Type="http://schemas.openxmlformats.org/officeDocument/2006/relationships/customXml" Target="../ink/ink790.xml"/><Relationship Id="rId38" Type="http://schemas.openxmlformats.org/officeDocument/2006/relationships/image" Target="../media/image1140.png"/><Relationship Id="rId46" Type="http://schemas.openxmlformats.org/officeDocument/2006/relationships/image" Target="../media/image118.png"/><Relationship Id="rId20" Type="http://schemas.openxmlformats.org/officeDocument/2006/relationships/image" Target="../media/image64.png"/><Relationship Id="rId41" Type="http://schemas.openxmlformats.org/officeDocument/2006/relationships/customXml" Target="../ink/ink794.xml"/><Relationship Id="rId54" Type="http://schemas.openxmlformats.org/officeDocument/2006/relationships/image" Target="../media/image122.png"/><Relationship Id="rId1" Type="http://schemas.openxmlformats.org/officeDocument/2006/relationships/slideLayout" Target="../slideLayouts/slideLayout4.xml"/><Relationship Id="rId6" Type="http://schemas.openxmlformats.org/officeDocument/2006/relationships/image" Target="../media/image570.png"/><Relationship Id="rId15" Type="http://schemas.openxmlformats.org/officeDocument/2006/relationships/customXml" Target="../ink/ink781.xml"/><Relationship Id="rId23" Type="http://schemas.openxmlformats.org/officeDocument/2006/relationships/customXml" Target="../ink/ink785.xml"/><Relationship Id="rId28" Type="http://schemas.openxmlformats.org/officeDocument/2006/relationships/image" Target="../media/image1090.png"/><Relationship Id="rId36" Type="http://schemas.openxmlformats.org/officeDocument/2006/relationships/image" Target="../media/image1130.png"/><Relationship Id="rId49" Type="http://schemas.openxmlformats.org/officeDocument/2006/relationships/customXml" Target="../ink/ink798.xml"/><Relationship Id="rId57" Type="http://schemas.openxmlformats.org/officeDocument/2006/relationships/customXml" Target="../ink/ink802.xml"/><Relationship Id="rId10" Type="http://schemas.openxmlformats.org/officeDocument/2006/relationships/image" Target="../media/image590.png"/><Relationship Id="rId31" Type="http://schemas.openxmlformats.org/officeDocument/2006/relationships/customXml" Target="../ink/ink789.xml"/><Relationship Id="rId44" Type="http://schemas.openxmlformats.org/officeDocument/2006/relationships/image" Target="../media/image117.png"/><Relationship Id="rId52" Type="http://schemas.openxmlformats.org/officeDocument/2006/relationships/image" Target="../media/image121.png"/></Relationships>
</file>

<file path=ppt/slides/_rels/slide95.xml.rels><?xml version="1.0" encoding="UTF-8" standalone="yes"?>
<Relationships xmlns="http://schemas.openxmlformats.org/package/2006/relationships"><Relationship Id="rId26" Type="http://schemas.openxmlformats.org/officeDocument/2006/relationships/image" Target="../media/image97.png"/><Relationship Id="rId21" Type="http://schemas.openxmlformats.org/officeDocument/2006/relationships/customXml" Target="../ink/ink812.xml"/><Relationship Id="rId42" Type="http://schemas.openxmlformats.org/officeDocument/2006/relationships/image" Target="../media/image116.png"/><Relationship Id="rId47" Type="http://schemas.openxmlformats.org/officeDocument/2006/relationships/customXml" Target="../ink/ink825.xml"/><Relationship Id="rId63" Type="http://schemas.openxmlformats.org/officeDocument/2006/relationships/customXml" Target="../ink/ink833.xml"/><Relationship Id="rId68" Type="http://schemas.openxmlformats.org/officeDocument/2006/relationships/image" Target="../media/image130.png"/><Relationship Id="rId7" Type="http://schemas.openxmlformats.org/officeDocument/2006/relationships/customXml" Target="../ink/ink805.xml"/><Relationship Id="rId71" Type="http://schemas.openxmlformats.org/officeDocument/2006/relationships/customXml" Target="../ink/ink837.xml"/><Relationship Id="rId2" Type="http://schemas.openxmlformats.org/officeDocument/2006/relationships/image" Target="../media/image125.png"/><Relationship Id="rId16" Type="http://schemas.openxmlformats.org/officeDocument/2006/relationships/image" Target="../media/image62.png"/><Relationship Id="rId29" Type="http://schemas.openxmlformats.org/officeDocument/2006/relationships/customXml" Target="../ink/ink816.xml"/><Relationship Id="rId11" Type="http://schemas.openxmlformats.org/officeDocument/2006/relationships/customXml" Target="../ink/ink807.xml"/><Relationship Id="rId24" Type="http://schemas.openxmlformats.org/officeDocument/2006/relationships/image" Target="../media/image96.png"/><Relationship Id="rId32" Type="http://schemas.openxmlformats.org/officeDocument/2006/relationships/image" Target="../media/image1110.png"/><Relationship Id="rId37" Type="http://schemas.openxmlformats.org/officeDocument/2006/relationships/customXml" Target="../ink/ink820.xml"/><Relationship Id="rId40" Type="http://schemas.openxmlformats.org/officeDocument/2006/relationships/image" Target="../media/image1150.png"/><Relationship Id="rId45" Type="http://schemas.openxmlformats.org/officeDocument/2006/relationships/customXml" Target="../ink/ink824.xml"/><Relationship Id="rId53" Type="http://schemas.openxmlformats.org/officeDocument/2006/relationships/customXml" Target="../ink/ink828.xml"/><Relationship Id="rId58" Type="http://schemas.openxmlformats.org/officeDocument/2006/relationships/image" Target="../media/image124.png"/><Relationship Id="rId66" Type="http://schemas.openxmlformats.org/officeDocument/2006/relationships/image" Target="../media/image129.png"/><Relationship Id="rId5" Type="http://schemas.openxmlformats.org/officeDocument/2006/relationships/customXml" Target="../ink/ink804.xml"/><Relationship Id="rId61" Type="http://schemas.openxmlformats.org/officeDocument/2006/relationships/customXml" Target="../ink/ink832.xml"/><Relationship Id="rId19" Type="http://schemas.openxmlformats.org/officeDocument/2006/relationships/customXml" Target="../ink/ink811.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815.xml"/><Relationship Id="rId30" Type="http://schemas.openxmlformats.org/officeDocument/2006/relationships/image" Target="../media/image1100.png"/><Relationship Id="rId35" Type="http://schemas.openxmlformats.org/officeDocument/2006/relationships/customXml" Target="../ink/ink819.xml"/><Relationship Id="rId43" Type="http://schemas.openxmlformats.org/officeDocument/2006/relationships/customXml" Target="../ink/ink823.xml"/><Relationship Id="rId48" Type="http://schemas.openxmlformats.org/officeDocument/2006/relationships/image" Target="../media/image119.png"/><Relationship Id="rId56" Type="http://schemas.openxmlformats.org/officeDocument/2006/relationships/image" Target="../media/image123.png"/><Relationship Id="rId64" Type="http://schemas.openxmlformats.org/officeDocument/2006/relationships/image" Target="../media/image128.png"/><Relationship Id="rId69" Type="http://schemas.openxmlformats.org/officeDocument/2006/relationships/customXml" Target="../ink/ink836.xml"/><Relationship Id="rId8" Type="http://schemas.openxmlformats.org/officeDocument/2006/relationships/image" Target="../media/image580.png"/><Relationship Id="rId51" Type="http://schemas.openxmlformats.org/officeDocument/2006/relationships/customXml" Target="../ink/ink827.xml"/><Relationship Id="rId72" Type="http://schemas.openxmlformats.org/officeDocument/2006/relationships/image" Target="../media/image132.png"/><Relationship Id="rId3" Type="http://schemas.openxmlformats.org/officeDocument/2006/relationships/customXml" Target="../ink/ink803.xml"/><Relationship Id="rId12" Type="http://schemas.openxmlformats.org/officeDocument/2006/relationships/image" Target="../media/image60.png"/><Relationship Id="rId17" Type="http://schemas.openxmlformats.org/officeDocument/2006/relationships/customXml" Target="../ink/ink810.xml"/><Relationship Id="rId25" Type="http://schemas.openxmlformats.org/officeDocument/2006/relationships/customXml" Target="../ink/ink814.xml"/><Relationship Id="rId33" Type="http://schemas.openxmlformats.org/officeDocument/2006/relationships/customXml" Target="../ink/ink818.xml"/><Relationship Id="rId38" Type="http://schemas.openxmlformats.org/officeDocument/2006/relationships/image" Target="../media/image1140.png"/><Relationship Id="rId46" Type="http://schemas.openxmlformats.org/officeDocument/2006/relationships/image" Target="../media/image118.png"/><Relationship Id="rId59" Type="http://schemas.openxmlformats.org/officeDocument/2006/relationships/customXml" Target="../ink/ink831.xml"/><Relationship Id="rId67" Type="http://schemas.openxmlformats.org/officeDocument/2006/relationships/customXml" Target="../ink/ink835.xml"/><Relationship Id="rId20" Type="http://schemas.openxmlformats.org/officeDocument/2006/relationships/image" Target="../media/image64.png"/><Relationship Id="rId41" Type="http://schemas.openxmlformats.org/officeDocument/2006/relationships/customXml" Target="../ink/ink822.xml"/><Relationship Id="rId54" Type="http://schemas.openxmlformats.org/officeDocument/2006/relationships/image" Target="../media/image122.png"/><Relationship Id="rId62" Type="http://schemas.openxmlformats.org/officeDocument/2006/relationships/image" Target="../media/image127.png"/><Relationship Id="rId70" Type="http://schemas.openxmlformats.org/officeDocument/2006/relationships/image" Target="../media/image131.png"/><Relationship Id="rId1" Type="http://schemas.openxmlformats.org/officeDocument/2006/relationships/slideLayout" Target="../slideLayouts/slideLayout4.xml"/><Relationship Id="rId6" Type="http://schemas.openxmlformats.org/officeDocument/2006/relationships/image" Target="../media/image570.png"/><Relationship Id="rId15" Type="http://schemas.openxmlformats.org/officeDocument/2006/relationships/customXml" Target="../ink/ink809.xml"/><Relationship Id="rId23" Type="http://schemas.openxmlformats.org/officeDocument/2006/relationships/customXml" Target="../ink/ink813.xml"/><Relationship Id="rId28" Type="http://schemas.openxmlformats.org/officeDocument/2006/relationships/image" Target="../media/image1090.png"/><Relationship Id="rId36" Type="http://schemas.openxmlformats.org/officeDocument/2006/relationships/image" Target="../media/image1130.png"/><Relationship Id="rId49" Type="http://schemas.openxmlformats.org/officeDocument/2006/relationships/customXml" Target="../ink/ink826.xml"/><Relationship Id="rId57" Type="http://schemas.openxmlformats.org/officeDocument/2006/relationships/customXml" Target="../ink/ink830.xml"/><Relationship Id="rId10" Type="http://schemas.openxmlformats.org/officeDocument/2006/relationships/image" Target="../media/image590.png"/><Relationship Id="rId31" Type="http://schemas.openxmlformats.org/officeDocument/2006/relationships/customXml" Target="../ink/ink817.xml"/><Relationship Id="rId44" Type="http://schemas.openxmlformats.org/officeDocument/2006/relationships/image" Target="../media/image117.png"/><Relationship Id="rId52" Type="http://schemas.openxmlformats.org/officeDocument/2006/relationships/image" Target="../media/image121.png"/><Relationship Id="rId60" Type="http://schemas.openxmlformats.org/officeDocument/2006/relationships/image" Target="../media/image126.png"/><Relationship Id="rId65" Type="http://schemas.openxmlformats.org/officeDocument/2006/relationships/customXml" Target="../ink/ink834.xml"/><Relationship Id="rId4" Type="http://schemas.openxmlformats.org/officeDocument/2006/relationships/image" Target="../media/image560.png"/><Relationship Id="rId9" Type="http://schemas.openxmlformats.org/officeDocument/2006/relationships/customXml" Target="../ink/ink806.xml"/><Relationship Id="rId13" Type="http://schemas.openxmlformats.org/officeDocument/2006/relationships/customXml" Target="../ink/ink808.xml"/><Relationship Id="rId18" Type="http://schemas.openxmlformats.org/officeDocument/2006/relationships/image" Target="../media/image63.png"/><Relationship Id="rId39" Type="http://schemas.openxmlformats.org/officeDocument/2006/relationships/customXml" Target="../ink/ink821.xml"/><Relationship Id="rId34" Type="http://schemas.openxmlformats.org/officeDocument/2006/relationships/image" Target="../media/image1120.png"/><Relationship Id="rId50" Type="http://schemas.openxmlformats.org/officeDocument/2006/relationships/image" Target="../media/image120.png"/><Relationship Id="rId55" Type="http://schemas.openxmlformats.org/officeDocument/2006/relationships/customXml" Target="../ink/ink829.xml"/></Relationships>
</file>

<file path=ppt/slides/_rels/slide96.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customXml" Target="../ink/ink843.xml"/><Relationship Id="rId18" Type="http://schemas.openxmlformats.org/officeDocument/2006/relationships/image" Target="../media/image63.png"/><Relationship Id="rId26" Type="http://schemas.openxmlformats.org/officeDocument/2006/relationships/image" Target="../media/image97.png"/><Relationship Id="rId21" Type="http://schemas.openxmlformats.org/officeDocument/2006/relationships/customXml" Target="../ink/ink847.xml"/><Relationship Id="rId7" Type="http://schemas.openxmlformats.org/officeDocument/2006/relationships/customXml" Target="../ink/ink840.xml"/><Relationship Id="rId12" Type="http://schemas.openxmlformats.org/officeDocument/2006/relationships/image" Target="../media/image60.png"/><Relationship Id="rId17" Type="http://schemas.openxmlformats.org/officeDocument/2006/relationships/customXml" Target="../ink/ink845.xml"/><Relationship Id="rId25" Type="http://schemas.openxmlformats.org/officeDocument/2006/relationships/customXml" Target="../ink/ink849.xml"/><Relationship Id="rId2" Type="http://schemas.openxmlformats.org/officeDocument/2006/relationships/customXml" Target="../ink/ink838.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570.png"/><Relationship Id="rId11" Type="http://schemas.openxmlformats.org/officeDocument/2006/relationships/customXml" Target="../ink/ink842.xml"/><Relationship Id="rId24" Type="http://schemas.openxmlformats.org/officeDocument/2006/relationships/image" Target="../media/image96.png"/><Relationship Id="rId5" Type="http://schemas.openxmlformats.org/officeDocument/2006/relationships/customXml" Target="../ink/ink839.xml"/><Relationship Id="rId15" Type="http://schemas.openxmlformats.org/officeDocument/2006/relationships/customXml" Target="../ink/ink844.xml"/><Relationship Id="rId23" Type="http://schemas.openxmlformats.org/officeDocument/2006/relationships/customXml" Target="../ink/ink848.xml"/><Relationship Id="rId28" Type="http://schemas.openxmlformats.org/officeDocument/2006/relationships/image" Target="../media/image133.png"/><Relationship Id="rId10" Type="http://schemas.openxmlformats.org/officeDocument/2006/relationships/image" Target="../media/image590.png"/><Relationship Id="rId19" Type="http://schemas.openxmlformats.org/officeDocument/2006/relationships/customXml" Target="../ink/ink846.xml"/><Relationship Id="rId4" Type="http://schemas.openxmlformats.org/officeDocument/2006/relationships/image" Target="../media/image560.png"/><Relationship Id="rId9" Type="http://schemas.openxmlformats.org/officeDocument/2006/relationships/customXml" Target="../ink/ink841.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850.xml"/></Relationships>
</file>

<file path=ppt/slides/_rels/slide97.xml.rels><?xml version="1.0" encoding="UTF-8" standalone="yes"?>
<Relationships xmlns="http://schemas.openxmlformats.org/package/2006/relationships"><Relationship Id="rId13" Type="http://schemas.openxmlformats.org/officeDocument/2006/relationships/customXml" Target="../ink/ink856.xml"/><Relationship Id="rId18" Type="http://schemas.openxmlformats.org/officeDocument/2006/relationships/image" Target="../media/image63.png"/><Relationship Id="rId26" Type="http://schemas.openxmlformats.org/officeDocument/2006/relationships/image" Target="../media/image97.png"/><Relationship Id="rId39" Type="http://schemas.openxmlformats.org/officeDocument/2006/relationships/customXml" Target="../ink/ink869.xml"/><Relationship Id="rId21" Type="http://schemas.openxmlformats.org/officeDocument/2006/relationships/customXml" Target="../ink/ink860.xml"/><Relationship Id="rId34" Type="http://schemas.openxmlformats.org/officeDocument/2006/relationships/image" Target="../media/image136.png"/><Relationship Id="rId42" Type="http://schemas.openxmlformats.org/officeDocument/2006/relationships/image" Target="../media/image140.png"/><Relationship Id="rId47" Type="http://schemas.openxmlformats.org/officeDocument/2006/relationships/customXml" Target="../ink/ink873.xml"/><Relationship Id="rId7" Type="http://schemas.openxmlformats.org/officeDocument/2006/relationships/customXml" Target="../ink/ink853.xml"/><Relationship Id="rId2" Type="http://schemas.openxmlformats.org/officeDocument/2006/relationships/customXml" Target="../ink/ink851.xml"/><Relationship Id="rId16" Type="http://schemas.openxmlformats.org/officeDocument/2006/relationships/image" Target="../media/image62.png"/><Relationship Id="rId29" Type="http://schemas.openxmlformats.org/officeDocument/2006/relationships/customXml" Target="../ink/ink864.xml"/><Relationship Id="rId1" Type="http://schemas.openxmlformats.org/officeDocument/2006/relationships/slideLayout" Target="../slideLayouts/slideLayout4.xml"/><Relationship Id="rId6" Type="http://schemas.openxmlformats.org/officeDocument/2006/relationships/image" Target="../media/image570.png"/><Relationship Id="rId11" Type="http://schemas.openxmlformats.org/officeDocument/2006/relationships/customXml" Target="../ink/ink855.xml"/><Relationship Id="rId24" Type="http://schemas.openxmlformats.org/officeDocument/2006/relationships/image" Target="../media/image96.png"/><Relationship Id="rId32" Type="http://schemas.openxmlformats.org/officeDocument/2006/relationships/image" Target="../media/image135.png"/><Relationship Id="rId37" Type="http://schemas.openxmlformats.org/officeDocument/2006/relationships/customXml" Target="../ink/ink868.xml"/><Relationship Id="rId40" Type="http://schemas.openxmlformats.org/officeDocument/2006/relationships/image" Target="../media/image139.png"/><Relationship Id="rId45" Type="http://schemas.openxmlformats.org/officeDocument/2006/relationships/customXml" Target="../ink/ink872.xml"/><Relationship Id="rId5" Type="http://schemas.openxmlformats.org/officeDocument/2006/relationships/customXml" Target="../ink/ink852.xml"/><Relationship Id="rId15" Type="http://schemas.openxmlformats.org/officeDocument/2006/relationships/customXml" Target="../ink/ink857.xml"/><Relationship Id="rId23" Type="http://schemas.openxmlformats.org/officeDocument/2006/relationships/customXml" Target="../ink/ink861.xml"/><Relationship Id="rId28" Type="http://schemas.openxmlformats.org/officeDocument/2006/relationships/image" Target="../media/image133.png"/><Relationship Id="rId36" Type="http://schemas.openxmlformats.org/officeDocument/2006/relationships/image" Target="../media/image137.png"/><Relationship Id="rId10" Type="http://schemas.openxmlformats.org/officeDocument/2006/relationships/image" Target="../media/image590.png"/><Relationship Id="rId19" Type="http://schemas.openxmlformats.org/officeDocument/2006/relationships/customXml" Target="../ink/ink859.xml"/><Relationship Id="rId31" Type="http://schemas.openxmlformats.org/officeDocument/2006/relationships/customXml" Target="../ink/ink865.xml"/><Relationship Id="rId44" Type="http://schemas.openxmlformats.org/officeDocument/2006/relationships/image" Target="../media/image141.png"/><Relationship Id="rId4" Type="http://schemas.openxmlformats.org/officeDocument/2006/relationships/image" Target="../media/image560.png"/><Relationship Id="rId9" Type="http://schemas.openxmlformats.org/officeDocument/2006/relationships/customXml" Target="../ink/ink854.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863.xml"/><Relationship Id="rId30" Type="http://schemas.openxmlformats.org/officeDocument/2006/relationships/image" Target="../media/image134.png"/><Relationship Id="rId35" Type="http://schemas.openxmlformats.org/officeDocument/2006/relationships/customXml" Target="../ink/ink867.xml"/><Relationship Id="rId43" Type="http://schemas.openxmlformats.org/officeDocument/2006/relationships/customXml" Target="../ink/ink871.xml"/><Relationship Id="rId48" Type="http://schemas.openxmlformats.org/officeDocument/2006/relationships/image" Target="../media/image143.png"/><Relationship Id="rId8" Type="http://schemas.openxmlformats.org/officeDocument/2006/relationships/image" Target="../media/image580.png"/><Relationship Id="rId12" Type="http://schemas.openxmlformats.org/officeDocument/2006/relationships/image" Target="../media/image60.png"/><Relationship Id="rId17" Type="http://schemas.openxmlformats.org/officeDocument/2006/relationships/customXml" Target="../ink/ink858.xml"/><Relationship Id="rId25" Type="http://schemas.openxmlformats.org/officeDocument/2006/relationships/customXml" Target="../ink/ink862.xml"/><Relationship Id="rId33" Type="http://schemas.openxmlformats.org/officeDocument/2006/relationships/customXml" Target="../ink/ink866.xml"/><Relationship Id="rId38" Type="http://schemas.openxmlformats.org/officeDocument/2006/relationships/image" Target="../media/image138.png"/><Relationship Id="rId46" Type="http://schemas.openxmlformats.org/officeDocument/2006/relationships/image" Target="../media/image142.png"/><Relationship Id="rId20" Type="http://schemas.openxmlformats.org/officeDocument/2006/relationships/image" Target="../media/image64.png"/><Relationship Id="rId41" Type="http://schemas.openxmlformats.org/officeDocument/2006/relationships/customXml" Target="../ink/ink870.xml"/></Relationships>
</file>

<file path=ppt/slides/_rels/slide98.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customXml" Target="../ink/ink879.xml"/><Relationship Id="rId18" Type="http://schemas.openxmlformats.org/officeDocument/2006/relationships/image" Target="../media/image63.png"/><Relationship Id="rId26" Type="http://schemas.openxmlformats.org/officeDocument/2006/relationships/image" Target="../media/image97.png"/><Relationship Id="rId21" Type="http://schemas.openxmlformats.org/officeDocument/2006/relationships/customXml" Target="../ink/ink883.xml"/><Relationship Id="rId7" Type="http://schemas.openxmlformats.org/officeDocument/2006/relationships/customXml" Target="../ink/ink876.xml"/><Relationship Id="rId12" Type="http://schemas.openxmlformats.org/officeDocument/2006/relationships/image" Target="../media/image60.png"/><Relationship Id="rId17" Type="http://schemas.openxmlformats.org/officeDocument/2006/relationships/customXml" Target="../ink/ink881.xml"/><Relationship Id="rId25" Type="http://schemas.openxmlformats.org/officeDocument/2006/relationships/customXml" Target="../ink/ink885.xml"/><Relationship Id="rId2" Type="http://schemas.openxmlformats.org/officeDocument/2006/relationships/customXml" Target="../ink/ink874.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570.png"/><Relationship Id="rId11" Type="http://schemas.openxmlformats.org/officeDocument/2006/relationships/customXml" Target="../ink/ink878.xml"/><Relationship Id="rId24" Type="http://schemas.openxmlformats.org/officeDocument/2006/relationships/image" Target="../media/image96.png"/><Relationship Id="rId5" Type="http://schemas.openxmlformats.org/officeDocument/2006/relationships/customXml" Target="../ink/ink875.xml"/><Relationship Id="rId15" Type="http://schemas.openxmlformats.org/officeDocument/2006/relationships/customXml" Target="../ink/ink880.xml"/><Relationship Id="rId23" Type="http://schemas.openxmlformats.org/officeDocument/2006/relationships/customXml" Target="../ink/ink884.xml"/><Relationship Id="rId10" Type="http://schemas.openxmlformats.org/officeDocument/2006/relationships/image" Target="../media/image590.png"/><Relationship Id="rId19" Type="http://schemas.openxmlformats.org/officeDocument/2006/relationships/customXml" Target="../ink/ink882.xml"/><Relationship Id="rId4" Type="http://schemas.openxmlformats.org/officeDocument/2006/relationships/image" Target="../media/image560.png"/><Relationship Id="rId9" Type="http://schemas.openxmlformats.org/officeDocument/2006/relationships/customXml" Target="../ink/ink877.xml"/><Relationship Id="rId14" Type="http://schemas.openxmlformats.org/officeDocument/2006/relationships/image" Target="../media/image61.png"/><Relationship Id="rId22"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543C-94EE-480A-8FA7-26C526445BB7}"/>
              </a:ext>
            </a:extLst>
          </p:cNvPr>
          <p:cNvSpPr>
            <a:spLocks noGrp="1"/>
          </p:cNvSpPr>
          <p:nvPr>
            <p:ph type="ctrTitle"/>
          </p:nvPr>
        </p:nvSpPr>
        <p:spPr/>
        <p:txBody>
          <a:bodyPr/>
          <a:lstStyle/>
          <a:p>
            <a:r>
              <a:rPr lang="en-US" dirty="0"/>
              <a:t>Vectors as Forces</a:t>
            </a:r>
          </a:p>
        </p:txBody>
      </p:sp>
      <p:sp>
        <p:nvSpPr>
          <p:cNvPr id="3" name="Subtitle 2">
            <a:extLst>
              <a:ext uri="{FF2B5EF4-FFF2-40B4-BE49-F238E27FC236}">
                <a16:creationId xmlns:a16="http://schemas.microsoft.com/office/drawing/2014/main" id="{78E6EB80-F669-4B8C-B8D2-90A06C460DF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361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endParaRPr lang="en-US" dirty="0"/>
          </a:p>
        </p:txBody>
      </p:sp>
    </p:spTree>
    <p:extLst>
      <p:ext uri="{BB962C8B-B14F-4D97-AF65-F5344CB8AC3E}">
        <p14:creationId xmlns:p14="http://schemas.microsoft.com/office/powerpoint/2010/main" val="308568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p:txBody>
      </p:sp>
      <p:cxnSp>
        <p:nvCxnSpPr>
          <p:cNvPr id="5" name="Straight Arrow Connector 4">
            <a:extLst>
              <a:ext uri="{FF2B5EF4-FFF2-40B4-BE49-F238E27FC236}">
                <a16:creationId xmlns:a16="http://schemas.microsoft.com/office/drawing/2014/main" id="{59C7D789-64DF-4727-AB38-F919F066E92D}"/>
              </a:ext>
            </a:extLst>
          </p:cNvPr>
          <p:cNvCxnSpPr/>
          <p:nvPr/>
        </p:nvCxnSpPr>
        <p:spPr>
          <a:xfrm flipV="1">
            <a:off x="2569464" y="3547872"/>
            <a:ext cx="896112"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5EF39A0-F3E8-4815-AAD6-C4207A35B7A3}"/>
              </a:ext>
            </a:extLst>
          </p:cNvPr>
          <p:cNvCxnSpPr/>
          <p:nvPr/>
        </p:nvCxnSpPr>
        <p:spPr>
          <a:xfrm>
            <a:off x="2606040" y="4197096"/>
            <a:ext cx="2020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0D68B8-0D34-46CB-AD5B-03D10BEE5724}"/>
              </a:ext>
            </a:extLst>
          </p:cNvPr>
          <p:cNvSpPr txBox="1"/>
          <p:nvPr/>
        </p:nvSpPr>
        <p:spPr>
          <a:xfrm>
            <a:off x="2464308" y="3575630"/>
            <a:ext cx="914400" cy="369332"/>
          </a:xfrm>
          <a:prstGeom prst="rect">
            <a:avLst/>
          </a:prstGeom>
          <a:noFill/>
        </p:spPr>
        <p:txBody>
          <a:bodyPr wrap="square" rtlCol="0">
            <a:spAutoFit/>
          </a:bodyPr>
          <a:lstStyle/>
          <a:p>
            <a:r>
              <a:rPr lang="en-US" dirty="0"/>
              <a:t>20 N</a:t>
            </a:r>
          </a:p>
        </p:txBody>
      </p:sp>
      <p:sp>
        <p:nvSpPr>
          <p:cNvPr id="9" name="TextBox 8">
            <a:extLst>
              <a:ext uri="{FF2B5EF4-FFF2-40B4-BE49-F238E27FC236}">
                <a16:creationId xmlns:a16="http://schemas.microsoft.com/office/drawing/2014/main" id="{D7187BE0-BD12-4419-84FB-BC5D7505AA1C}"/>
              </a:ext>
            </a:extLst>
          </p:cNvPr>
          <p:cNvSpPr txBox="1"/>
          <p:nvPr/>
        </p:nvSpPr>
        <p:spPr>
          <a:xfrm>
            <a:off x="3378708" y="4299838"/>
            <a:ext cx="620683" cy="369332"/>
          </a:xfrm>
          <a:prstGeom prst="rect">
            <a:avLst/>
          </a:prstGeom>
          <a:noFill/>
        </p:spPr>
        <p:txBody>
          <a:bodyPr wrap="none" rtlCol="0">
            <a:spAutoFit/>
          </a:bodyPr>
          <a:lstStyle/>
          <a:p>
            <a:r>
              <a:rPr lang="en-US" dirty="0"/>
              <a:t>40 N</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BF413218-2AA4-4584-9DCD-B8D1481C361B}"/>
                  </a:ext>
                </a:extLst>
              </p14:cNvPr>
              <p14:cNvContentPartPr/>
              <p14:nvPr/>
            </p14:nvContentPartPr>
            <p14:xfrm>
              <a:off x="2965176" y="3800304"/>
              <a:ext cx="387720" cy="373680"/>
            </p14:xfrm>
          </p:contentPart>
        </mc:Choice>
        <mc:Fallback xmlns="">
          <p:pic>
            <p:nvPicPr>
              <p:cNvPr id="14" name="Ink 13">
                <a:extLst>
                  <a:ext uri="{FF2B5EF4-FFF2-40B4-BE49-F238E27FC236}">
                    <a16:creationId xmlns:a16="http://schemas.microsoft.com/office/drawing/2014/main" id="{BF413218-2AA4-4584-9DCD-B8D1481C361B}"/>
                  </a:ext>
                </a:extLst>
              </p:cNvPr>
              <p:cNvPicPr/>
              <p:nvPr/>
            </p:nvPicPr>
            <p:blipFill>
              <a:blip r:embed="rId3"/>
              <a:stretch>
                <a:fillRect/>
              </a:stretch>
            </p:blipFill>
            <p:spPr>
              <a:xfrm>
                <a:off x="2956536" y="3791664"/>
                <a:ext cx="405360" cy="391320"/>
              </a:xfrm>
              <a:prstGeom prst="rect">
                <a:avLst/>
              </a:prstGeom>
            </p:spPr>
          </p:pic>
        </mc:Fallback>
      </mc:AlternateContent>
    </p:spTree>
    <p:extLst>
      <p:ext uri="{BB962C8B-B14F-4D97-AF65-F5344CB8AC3E}">
        <p14:creationId xmlns:p14="http://schemas.microsoft.com/office/powerpoint/2010/main" val="59335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59C7D789-64DF-4727-AB38-F919F066E92D}"/>
              </a:ext>
            </a:extLst>
          </p:cNvPr>
          <p:cNvCxnSpPr/>
          <p:nvPr/>
        </p:nvCxnSpPr>
        <p:spPr>
          <a:xfrm flipV="1">
            <a:off x="2569464" y="3547872"/>
            <a:ext cx="896112"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5EF39A0-F3E8-4815-AAD6-C4207A35B7A3}"/>
              </a:ext>
            </a:extLst>
          </p:cNvPr>
          <p:cNvCxnSpPr/>
          <p:nvPr/>
        </p:nvCxnSpPr>
        <p:spPr>
          <a:xfrm>
            <a:off x="2606040" y="4197096"/>
            <a:ext cx="2020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0D68B8-0D34-46CB-AD5B-03D10BEE5724}"/>
              </a:ext>
            </a:extLst>
          </p:cNvPr>
          <p:cNvSpPr txBox="1"/>
          <p:nvPr/>
        </p:nvSpPr>
        <p:spPr>
          <a:xfrm>
            <a:off x="2464308" y="3575630"/>
            <a:ext cx="914400" cy="369332"/>
          </a:xfrm>
          <a:prstGeom prst="rect">
            <a:avLst/>
          </a:prstGeom>
          <a:noFill/>
        </p:spPr>
        <p:txBody>
          <a:bodyPr wrap="square" rtlCol="0">
            <a:spAutoFit/>
          </a:bodyPr>
          <a:lstStyle/>
          <a:p>
            <a:r>
              <a:rPr lang="en-US" dirty="0"/>
              <a:t>20 N</a:t>
            </a:r>
          </a:p>
        </p:txBody>
      </p:sp>
      <p:sp>
        <p:nvSpPr>
          <p:cNvPr id="9" name="TextBox 8">
            <a:extLst>
              <a:ext uri="{FF2B5EF4-FFF2-40B4-BE49-F238E27FC236}">
                <a16:creationId xmlns:a16="http://schemas.microsoft.com/office/drawing/2014/main" id="{D7187BE0-BD12-4419-84FB-BC5D7505AA1C}"/>
              </a:ext>
            </a:extLst>
          </p:cNvPr>
          <p:cNvSpPr txBox="1"/>
          <p:nvPr/>
        </p:nvSpPr>
        <p:spPr>
          <a:xfrm>
            <a:off x="3378708" y="4299838"/>
            <a:ext cx="620683" cy="369332"/>
          </a:xfrm>
          <a:prstGeom prst="rect">
            <a:avLst/>
          </a:prstGeom>
          <a:noFill/>
        </p:spPr>
        <p:txBody>
          <a:bodyPr wrap="none" rtlCol="0">
            <a:spAutoFit/>
          </a:bodyPr>
          <a:lstStyle/>
          <a:p>
            <a:r>
              <a:rPr lang="en-US" dirty="0"/>
              <a:t>40 N</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BF413218-2AA4-4584-9DCD-B8D1481C361B}"/>
                  </a:ext>
                </a:extLst>
              </p14:cNvPr>
              <p14:cNvContentPartPr/>
              <p14:nvPr/>
            </p14:nvContentPartPr>
            <p14:xfrm>
              <a:off x="2965176" y="3800304"/>
              <a:ext cx="387720" cy="373680"/>
            </p14:xfrm>
          </p:contentPart>
        </mc:Choice>
        <mc:Fallback xmlns="">
          <p:pic>
            <p:nvPicPr>
              <p:cNvPr id="14" name="Ink 13">
                <a:extLst>
                  <a:ext uri="{FF2B5EF4-FFF2-40B4-BE49-F238E27FC236}">
                    <a16:creationId xmlns:a16="http://schemas.microsoft.com/office/drawing/2014/main" id="{BF413218-2AA4-4584-9DCD-B8D1481C361B}"/>
                  </a:ext>
                </a:extLst>
              </p:cNvPr>
              <p:cNvPicPr/>
              <p:nvPr/>
            </p:nvPicPr>
            <p:blipFill>
              <a:blip r:embed="rId3"/>
              <a:stretch>
                <a:fillRect/>
              </a:stretch>
            </p:blipFill>
            <p:spPr>
              <a:xfrm>
                <a:off x="2956536" y="3791664"/>
                <a:ext cx="405360" cy="391320"/>
              </a:xfrm>
              <a:prstGeom prst="rect">
                <a:avLst/>
              </a:prstGeom>
            </p:spPr>
          </p:pic>
        </mc:Fallback>
      </mc:AlternateContent>
    </p:spTree>
    <p:extLst>
      <p:ext uri="{BB962C8B-B14F-4D97-AF65-F5344CB8AC3E}">
        <p14:creationId xmlns:p14="http://schemas.microsoft.com/office/powerpoint/2010/main" val="3659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59C7D789-64DF-4727-AB38-F919F066E92D}"/>
              </a:ext>
            </a:extLst>
          </p:cNvPr>
          <p:cNvCxnSpPr/>
          <p:nvPr/>
        </p:nvCxnSpPr>
        <p:spPr>
          <a:xfrm flipV="1">
            <a:off x="2569464" y="3547872"/>
            <a:ext cx="896112"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5EF39A0-F3E8-4815-AAD6-C4207A35B7A3}"/>
              </a:ext>
            </a:extLst>
          </p:cNvPr>
          <p:cNvCxnSpPr/>
          <p:nvPr/>
        </p:nvCxnSpPr>
        <p:spPr>
          <a:xfrm>
            <a:off x="2606040" y="4197096"/>
            <a:ext cx="2020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0D68B8-0D34-46CB-AD5B-03D10BEE5724}"/>
              </a:ext>
            </a:extLst>
          </p:cNvPr>
          <p:cNvSpPr txBox="1"/>
          <p:nvPr/>
        </p:nvSpPr>
        <p:spPr>
          <a:xfrm>
            <a:off x="2464308" y="3575630"/>
            <a:ext cx="914400" cy="369332"/>
          </a:xfrm>
          <a:prstGeom prst="rect">
            <a:avLst/>
          </a:prstGeom>
          <a:noFill/>
        </p:spPr>
        <p:txBody>
          <a:bodyPr wrap="square" rtlCol="0">
            <a:spAutoFit/>
          </a:bodyPr>
          <a:lstStyle/>
          <a:p>
            <a:r>
              <a:rPr lang="en-US" dirty="0"/>
              <a:t>20 N</a:t>
            </a:r>
          </a:p>
        </p:txBody>
      </p:sp>
      <p:sp>
        <p:nvSpPr>
          <p:cNvPr id="9" name="TextBox 8">
            <a:extLst>
              <a:ext uri="{FF2B5EF4-FFF2-40B4-BE49-F238E27FC236}">
                <a16:creationId xmlns:a16="http://schemas.microsoft.com/office/drawing/2014/main" id="{D7187BE0-BD12-4419-84FB-BC5D7505AA1C}"/>
              </a:ext>
            </a:extLst>
          </p:cNvPr>
          <p:cNvSpPr txBox="1"/>
          <p:nvPr/>
        </p:nvSpPr>
        <p:spPr>
          <a:xfrm>
            <a:off x="3378708" y="4299838"/>
            <a:ext cx="620683" cy="369332"/>
          </a:xfrm>
          <a:prstGeom prst="rect">
            <a:avLst/>
          </a:prstGeom>
          <a:noFill/>
        </p:spPr>
        <p:txBody>
          <a:bodyPr wrap="none" rtlCol="0">
            <a:spAutoFit/>
          </a:bodyPr>
          <a:lstStyle/>
          <a:p>
            <a:r>
              <a:rPr lang="en-US" dirty="0"/>
              <a:t>40 N</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BF413218-2AA4-4584-9DCD-B8D1481C361B}"/>
                  </a:ext>
                </a:extLst>
              </p14:cNvPr>
              <p14:cNvContentPartPr/>
              <p14:nvPr/>
            </p14:nvContentPartPr>
            <p14:xfrm>
              <a:off x="2965176" y="3800304"/>
              <a:ext cx="387720" cy="373680"/>
            </p14:xfrm>
          </p:contentPart>
        </mc:Choice>
        <mc:Fallback xmlns="">
          <p:pic>
            <p:nvPicPr>
              <p:cNvPr id="14" name="Ink 13">
                <a:extLst>
                  <a:ext uri="{FF2B5EF4-FFF2-40B4-BE49-F238E27FC236}">
                    <a16:creationId xmlns:a16="http://schemas.microsoft.com/office/drawing/2014/main" id="{BF413218-2AA4-4584-9DCD-B8D1481C361B}"/>
                  </a:ext>
                </a:extLst>
              </p:cNvPr>
              <p:cNvPicPr/>
              <p:nvPr/>
            </p:nvPicPr>
            <p:blipFill>
              <a:blip r:embed="rId3"/>
              <a:stretch>
                <a:fillRect/>
              </a:stretch>
            </p:blipFill>
            <p:spPr>
              <a:xfrm>
                <a:off x="2956536" y="3791664"/>
                <a:ext cx="405360" cy="391320"/>
              </a:xfrm>
              <a:prstGeom prst="rect">
                <a:avLst/>
              </a:prstGeom>
            </p:spPr>
          </p:pic>
        </mc:Fallback>
      </mc:AlternateContent>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AFC0D99-AC4C-42DA-8E2A-0EC9295B9D58}"/>
                  </a:ext>
                </a:extLst>
              </p14:cNvPr>
              <p14:cNvContentPartPr/>
              <p14:nvPr/>
            </p14:nvContentPartPr>
            <p14:xfrm>
              <a:off x="7788456" y="4825944"/>
              <a:ext cx="945000" cy="364680"/>
            </p14:xfrm>
          </p:contentPart>
        </mc:Choice>
        <mc:Fallback xmlns="">
          <p:pic>
            <p:nvPicPr>
              <p:cNvPr id="18" name="Ink 17">
                <a:extLst>
                  <a:ext uri="{FF2B5EF4-FFF2-40B4-BE49-F238E27FC236}">
                    <a16:creationId xmlns:a16="http://schemas.microsoft.com/office/drawing/2014/main" id="{CAFC0D99-AC4C-42DA-8E2A-0EC9295B9D58}"/>
                  </a:ext>
                </a:extLst>
              </p:cNvPr>
              <p:cNvPicPr/>
              <p:nvPr/>
            </p:nvPicPr>
            <p:blipFill>
              <a:blip r:embed="rId5"/>
              <a:stretch>
                <a:fillRect/>
              </a:stretch>
            </p:blipFill>
            <p:spPr>
              <a:xfrm>
                <a:off x="7779456" y="4816944"/>
                <a:ext cx="96264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B4B84A9D-BEC8-43C5-991C-318EAE661D5B}"/>
                  </a:ext>
                </a:extLst>
              </p14:cNvPr>
              <p14:cNvContentPartPr/>
              <p14:nvPr/>
            </p14:nvContentPartPr>
            <p14:xfrm>
              <a:off x="8116416" y="4945104"/>
              <a:ext cx="339840" cy="187200"/>
            </p14:xfrm>
          </p:contentPart>
        </mc:Choice>
        <mc:Fallback xmlns="">
          <p:pic>
            <p:nvPicPr>
              <p:cNvPr id="24" name="Ink 23">
                <a:extLst>
                  <a:ext uri="{FF2B5EF4-FFF2-40B4-BE49-F238E27FC236}">
                    <a16:creationId xmlns:a16="http://schemas.microsoft.com/office/drawing/2014/main" id="{B4B84A9D-BEC8-43C5-991C-318EAE661D5B}"/>
                  </a:ext>
                </a:extLst>
              </p:cNvPr>
              <p:cNvPicPr/>
              <p:nvPr/>
            </p:nvPicPr>
            <p:blipFill>
              <a:blip r:embed="rId7"/>
              <a:stretch>
                <a:fillRect/>
              </a:stretch>
            </p:blipFill>
            <p:spPr>
              <a:xfrm>
                <a:off x="8107416" y="4936104"/>
                <a:ext cx="357480" cy="204840"/>
              </a:xfrm>
              <a:prstGeom prst="rect">
                <a:avLst/>
              </a:prstGeom>
            </p:spPr>
          </p:pic>
        </mc:Fallback>
      </mc:AlternateContent>
    </p:spTree>
    <p:extLst>
      <p:ext uri="{BB962C8B-B14F-4D97-AF65-F5344CB8AC3E}">
        <p14:creationId xmlns:p14="http://schemas.microsoft.com/office/powerpoint/2010/main" val="237520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59C7D789-64DF-4727-AB38-F919F066E92D}"/>
              </a:ext>
            </a:extLst>
          </p:cNvPr>
          <p:cNvCxnSpPr/>
          <p:nvPr/>
        </p:nvCxnSpPr>
        <p:spPr>
          <a:xfrm flipV="1">
            <a:off x="2569464" y="3547872"/>
            <a:ext cx="896112"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5EF39A0-F3E8-4815-AAD6-C4207A35B7A3}"/>
              </a:ext>
            </a:extLst>
          </p:cNvPr>
          <p:cNvCxnSpPr/>
          <p:nvPr/>
        </p:nvCxnSpPr>
        <p:spPr>
          <a:xfrm>
            <a:off x="2606040" y="4197096"/>
            <a:ext cx="2020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0D68B8-0D34-46CB-AD5B-03D10BEE5724}"/>
              </a:ext>
            </a:extLst>
          </p:cNvPr>
          <p:cNvSpPr txBox="1"/>
          <p:nvPr/>
        </p:nvSpPr>
        <p:spPr>
          <a:xfrm>
            <a:off x="2464308" y="3575630"/>
            <a:ext cx="914400" cy="369332"/>
          </a:xfrm>
          <a:prstGeom prst="rect">
            <a:avLst/>
          </a:prstGeom>
          <a:noFill/>
        </p:spPr>
        <p:txBody>
          <a:bodyPr wrap="square" rtlCol="0">
            <a:spAutoFit/>
          </a:bodyPr>
          <a:lstStyle/>
          <a:p>
            <a:r>
              <a:rPr lang="en-US" dirty="0"/>
              <a:t>20 N</a:t>
            </a:r>
          </a:p>
        </p:txBody>
      </p:sp>
      <p:sp>
        <p:nvSpPr>
          <p:cNvPr id="9" name="TextBox 8">
            <a:extLst>
              <a:ext uri="{FF2B5EF4-FFF2-40B4-BE49-F238E27FC236}">
                <a16:creationId xmlns:a16="http://schemas.microsoft.com/office/drawing/2014/main" id="{D7187BE0-BD12-4419-84FB-BC5D7505AA1C}"/>
              </a:ext>
            </a:extLst>
          </p:cNvPr>
          <p:cNvSpPr txBox="1"/>
          <p:nvPr/>
        </p:nvSpPr>
        <p:spPr>
          <a:xfrm>
            <a:off x="3378708" y="4299838"/>
            <a:ext cx="620683" cy="369332"/>
          </a:xfrm>
          <a:prstGeom prst="rect">
            <a:avLst/>
          </a:prstGeom>
          <a:noFill/>
        </p:spPr>
        <p:txBody>
          <a:bodyPr wrap="none" rtlCol="0">
            <a:spAutoFit/>
          </a:bodyPr>
          <a:lstStyle/>
          <a:p>
            <a:r>
              <a:rPr lang="en-US" dirty="0"/>
              <a:t>40 N</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BF413218-2AA4-4584-9DCD-B8D1481C361B}"/>
                  </a:ext>
                </a:extLst>
              </p14:cNvPr>
              <p14:cNvContentPartPr/>
              <p14:nvPr/>
            </p14:nvContentPartPr>
            <p14:xfrm>
              <a:off x="2965176" y="3800304"/>
              <a:ext cx="387720" cy="373680"/>
            </p14:xfrm>
          </p:contentPart>
        </mc:Choice>
        <mc:Fallback xmlns="">
          <p:pic>
            <p:nvPicPr>
              <p:cNvPr id="14" name="Ink 13">
                <a:extLst>
                  <a:ext uri="{FF2B5EF4-FFF2-40B4-BE49-F238E27FC236}">
                    <a16:creationId xmlns:a16="http://schemas.microsoft.com/office/drawing/2014/main" id="{BF413218-2AA4-4584-9DCD-B8D1481C361B}"/>
                  </a:ext>
                </a:extLst>
              </p:cNvPr>
              <p:cNvPicPr/>
              <p:nvPr/>
            </p:nvPicPr>
            <p:blipFill>
              <a:blip r:embed="rId3"/>
              <a:stretch>
                <a:fillRect/>
              </a:stretch>
            </p:blipFill>
            <p:spPr>
              <a:xfrm>
                <a:off x="2956536" y="3791664"/>
                <a:ext cx="405360" cy="391320"/>
              </a:xfrm>
              <a:prstGeom prst="rect">
                <a:avLst/>
              </a:prstGeom>
            </p:spPr>
          </p:pic>
        </mc:Fallback>
      </mc:AlternateContent>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26FEC4B8-49C6-4B3B-91FB-E1B4F6FE41C9}"/>
                  </a:ext>
                </a:extLst>
              </p14:cNvPr>
              <p14:cNvContentPartPr/>
              <p14:nvPr/>
            </p14:nvContentPartPr>
            <p14:xfrm>
              <a:off x="7843896" y="4850424"/>
              <a:ext cx="880560" cy="336960"/>
            </p14:xfrm>
          </p:contentPart>
        </mc:Choice>
        <mc:Fallback xmlns="">
          <p:pic>
            <p:nvPicPr>
              <p:cNvPr id="21" name="Ink 20">
                <a:extLst>
                  <a:ext uri="{FF2B5EF4-FFF2-40B4-BE49-F238E27FC236}">
                    <a16:creationId xmlns:a16="http://schemas.microsoft.com/office/drawing/2014/main" id="{26FEC4B8-49C6-4B3B-91FB-E1B4F6FE41C9}"/>
                  </a:ext>
                </a:extLst>
              </p:cNvPr>
              <p:cNvPicPr/>
              <p:nvPr/>
            </p:nvPicPr>
            <p:blipFill>
              <a:blip r:embed="rId5"/>
              <a:stretch>
                <a:fillRect/>
              </a:stretch>
            </p:blipFill>
            <p:spPr>
              <a:xfrm>
                <a:off x="7834896" y="4841424"/>
                <a:ext cx="898200" cy="354600"/>
              </a:xfrm>
              <a:prstGeom prst="rect">
                <a:avLst/>
              </a:prstGeom>
            </p:spPr>
          </p:pic>
        </mc:Fallback>
      </mc:AlternateContent>
    </p:spTree>
    <p:extLst>
      <p:ext uri="{BB962C8B-B14F-4D97-AF65-F5344CB8AC3E}">
        <p14:creationId xmlns:p14="http://schemas.microsoft.com/office/powerpoint/2010/main" val="390568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p:spTree>
    <p:extLst>
      <p:ext uri="{BB962C8B-B14F-4D97-AF65-F5344CB8AC3E}">
        <p14:creationId xmlns:p14="http://schemas.microsoft.com/office/powerpoint/2010/main" val="320481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073EBDD-95F9-4C5A-A05A-E921CB59121A}"/>
                  </a:ext>
                </a:extLst>
              </p14:cNvPr>
              <p14:cNvContentPartPr/>
              <p14:nvPr/>
            </p14:nvContentPartPr>
            <p14:xfrm>
              <a:off x="1134216" y="3474504"/>
              <a:ext cx="32040" cy="334440"/>
            </p14:xfrm>
          </p:contentPart>
        </mc:Choice>
        <mc:Fallback xmlns="">
          <p:pic>
            <p:nvPicPr>
              <p:cNvPr id="4" name="Ink 3">
                <a:extLst>
                  <a:ext uri="{FF2B5EF4-FFF2-40B4-BE49-F238E27FC236}">
                    <a16:creationId xmlns:a16="http://schemas.microsoft.com/office/drawing/2014/main" id="{6073EBDD-95F9-4C5A-A05A-E921CB59121A}"/>
                  </a:ext>
                </a:extLst>
              </p:cNvPr>
              <p:cNvPicPr/>
              <p:nvPr/>
            </p:nvPicPr>
            <p:blipFill>
              <a:blip r:embed="rId5"/>
              <a:stretch>
                <a:fillRect/>
              </a:stretch>
            </p:blipFill>
            <p:spPr>
              <a:xfrm>
                <a:off x="1125576" y="3465864"/>
                <a:ext cx="496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 name="Ink 40">
                <a:extLst>
                  <a:ext uri="{FF2B5EF4-FFF2-40B4-BE49-F238E27FC236}">
                    <a16:creationId xmlns:a16="http://schemas.microsoft.com/office/drawing/2014/main" id="{4E75DEFD-56D5-4659-A7A8-BB81126580A5}"/>
                  </a:ext>
                </a:extLst>
              </p14:cNvPr>
              <p14:cNvContentPartPr/>
              <p14:nvPr/>
            </p14:nvContentPartPr>
            <p14:xfrm>
              <a:off x="804096" y="3421944"/>
              <a:ext cx="585000" cy="393120"/>
            </p14:xfrm>
          </p:contentPart>
        </mc:Choice>
        <mc:Fallback xmlns="">
          <p:pic>
            <p:nvPicPr>
              <p:cNvPr id="41" name="Ink 40">
                <a:extLst>
                  <a:ext uri="{FF2B5EF4-FFF2-40B4-BE49-F238E27FC236}">
                    <a16:creationId xmlns:a16="http://schemas.microsoft.com/office/drawing/2014/main" id="{4E75DEFD-56D5-4659-A7A8-BB81126580A5}"/>
                  </a:ext>
                </a:extLst>
              </p:cNvPr>
              <p:cNvPicPr/>
              <p:nvPr/>
            </p:nvPicPr>
            <p:blipFill>
              <a:blip r:embed="rId7"/>
              <a:stretch>
                <a:fillRect/>
              </a:stretch>
            </p:blipFill>
            <p:spPr>
              <a:xfrm>
                <a:off x="795451" y="3413296"/>
                <a:ext cx="602651" cy="41077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9784D54E-5C40-4E2A-9E07-70844D4FC39D}"/>
                  </a:ext>
                </a:extLst>
              </p14:cNvPr>
              <p14:cNvContentPartPr/>
              <p14:nvPr/>
            </p14:nvContentPartPr>
            <p14:xfrm>
              <a:off x="1558296" y="3361824"/>
              <a:ext cx="1548000" cy="483120"/>
            </p14:xfrm>
          </p:contentPart>
        </mc:Choice>
        <mc:Fallback xmlns="">
          <p:pic>
            <p:nvPicPr>
              <p:cNvPr id="59" name="Ink 58">
                <a:extLst>
                  <a:ext uri="{FF2B5EF4-FFF2-40B4-BE49-F238E27FC236}">
                    <a16:creationId xmlns:a16="http://schemas.microsoft.com/office/drawing/2014/main" id="{9784D54E-5C40-4E2A-9E07-70844D4FC39D}"/>
                  </a:ext>
                </a:extLst>
              </p:cNvPr>
              <p:cNvPicPr/>
              <p:nvPr/>
            </p:nvPicPr>
            <p:blipFill>
              <a:blip r:embed="rId9"/>
              <a:stretch>
                <a:fillRect/>
              </a:stretch>
            </p:blipFill>
            <p:spPr>
              <a:xfrm>
                <a:off x="1549656" y="3353178"/>
                <a:ext cx="1565640" cy="50077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Ink 59">
                <a:extLst>
                  <a:ext uri="{FF2B5EF4-FFF2-40B4-BE49-F238E27FC236}">
                    <a16:creationId xmlns:a16="http://schemas.microsoft.com/office/drawing/2014/main" id="{2AF77200-79BC-41AF-9AD6-68FE5A0162C0}"/>
                  </a:ext>
                </a:extLst>
              </p14:cNvPr>
              <p14:cNvContentPartPr/>
              <p14:nvPr/>
            </p14:nvContentPartPr>
            <p14:xfrm>
              <a:off x="3180456" y="3481344"/>
              <a:ext cx="79920" cy="308160"/>
            </p14:xfrm>
          </p:contentPart>
        </mc:Choice>
        <mc:Fallback xmlns="">
          <p:pic>
            <p:nvPicPr>
              <p:cNvPr id="60" name="Ink 59">
                <a:extLst>
                  <a:ext uri="{FF2B5EF4-FFF2-40B4-BE49-F238E27FC236}">
                    <a16:creationId xmlns:a16="http://schemas.microsoft.com/office/drawing/2014/main" id="{2AF77200-79BC-41AF-9AD6-68FE5A0162C0}"/>
                  </a:ext>
                </a:extLst>
              </p:cNvPr>
              <p:cNvPicPr/>
              <p:nvPr/>
            </p:nvPicPr>
            <p:blipFill>
              <a:blip r:embed="rId11"/>
              <a:stretch>
                <a:fillRect/>
              </a:stretch>
            </p:blipFill>
            <p:spPr>
              <a:xfrm>
                <a:off x="3171456" y="3472704"/>
                <a:ext cx="975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033F162D-B918-40FC-9862-DB79FAB169DD}"/>
                  </a:ext>
                </a:extLst>
              </p14:cNvPr>
              <p14:cNvContentPartPr/>
              <p14:nvPr/>
            </p14:nvContentPartPr>
            <p14:xfrm>
              <a:off x="3265416" y="3421944"/>
              <a:ext cx="1136880" cy="400680"/>
            </p14:xfrm>
          </p:contentPart>
        </mc:Choice>
        <mc:Fallback xmlns="">
          <p:pic>
            <p:nvPicPr>
              <p:cNvPr id="76" name="Ink 75">
                <a:extLst>
                  <a:ext uri="{FF2B5EF4-FFF2-40B4-BE49-F238E27FC236}">
                    <a16:creationId xmlns:a16="http://schemas.microsoft.com/office/drawing/2014/main" id="{033F162D-B918-40FC-9862-DB79FAB169DD}"/>
                  </a:ext>
                </a:extLst>
              </p:cNvPr>
              <p:cNvPicPr/>
              <p:nvPr/>
            </p:nvPicPr>
            <p:blipFill>
              <a:blip r:embed="rId13"/>
              <a:stretch>
                <a:fillRect/>
              </a:stretch>
            </p:blipFill>
            <p:spPr>
              <a:xfrm>
                <a:off x="3256776" y="3413304"/>
                <a:ext cx="115452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3" name="Ink 82">
                <a:extLst>
                  <a:ext uri="{FF2B5EF4-FFF2-40B4-BE49-F238E27FC236}">
                    <a16:creationId xmlns:a16="http://schemas.microsoft.com/office/drawing/2014/main" id="{9A8DA017-26F1-4A58-B495-44230384C7D8}"/>
                  </a:ext>
                </a:extLst>
              </p14:cNvPr>
              <p14:cNvContentPartPr/>
              <p14:nvPr/>
            </p14:nvContentPartPr>
            <p14:xfrm>
              <a:off x="4528296" y="3334824"/>
              <a:ext cx="570600" cy="500040"/>
            </p14:xfrm>
          </p:contentPart>
        </mc:Choice>
        <mc:Fallback xmlns="">
          <p:pic>
            <p:nvPicPr>
              <p:cNvPr id="83" name="Ink 82">
                <a:extLst>
                  <a:ext uri="{FF2B5EF4-FFF2-40B4-BE49-F238E27FC236}">
                    <a16:creationId xmlns:a16="http://schemas.microsoft.com/office/drawing/2014/main" id="{9A8DA017-26F1-4A58-B495-44230384C7D8}"/>
                  </a:ext>
                </a:extLst>
              </p:cNvPr>
              <p:cNvPicPr/>
              <p:nvPr/>
            </p:nvPicPr>
            <p:blipFill>
              <a:blip r:embed="rId15"/>
              <a:stretch>
                <a:fillRect/>
              </a:stretch>
            </p:blipFill>
            <p:spPr>
              <a:xfrm>
                <a:off x="4519302" y="3325824"/>
                <a:ext cx="588229"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6" name="Ink 85">
                <a:extLst>
                  <a:ext uri="{FF2B5EF4-FFF2-40B4-BE49-F238E27FC236}">
                    <a16:creationId xmlns:a16="http://schemas.microsoft.com/office/drawing/2014/main" id="{26C25ED3-87AF-4417-8D23-D0F2CF36B469}"/>
                  </a:ext>
                </a:extLst>
              </p14:cNvPr>
              <p14:cNvContentPartPr/>
              <p14:nvPr/>
            </p14:nvContentPartPr>
            <p14:xfrm>
              <a:off x="1263816" y="4070664"/>
              <a:ext cx="176040" cy="95400"/>
            </p14:xfrm>
          </p:contentPart>
        </mc:Choice>
        <mc:Fallback xmlns="">
          <p:pic>
            <p:nvPicPr>
              <p:cNvPr id="86" name="Ink 85">
                <a:extLst>
                  <a:ext uri="{FF2B5EF4-FFF2-40B4-BE49-F238E27FC236}">
                    <a16:creationId xmlns:a16="http://schemas.microsoft.com/office/drawing/2014/main" id="{26C25ED3-87AF-4417-8D23-D0F2CF36B469}"/>
                  </a:ext>
                </a:extLst>
              </p:cNvPr>
              <p:cNvPicPr/>
              <p:nvPr/>
            </p:nvPicPr>
            <p:blipFill>
              <a:blip r:embed="rId17"/>
              <a:stretch>
                <a:fillRect/>
              </a:stretch>
            </p:blipFill>
            <p:spPr>
              <a:xfrm>
                <a:off x="1255176" y="4061991"/>
                <a:ext cx="193680" cy="11310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2" name="Ink 91">
                <a:extLst>
                  <a:ext uri="{FF2B5EF4-FFF2-40B4-BE49-F238E27FC236}">
                    <a16:creationId xmlns:a16="http://schemas.microsoft.com/office/drawing/2014/main" id="{55CCD0AA-2ED4-4CB8-8385-63DAC42917FF}"/>
                  </a:ext>
                </a:extLst>
              </p14:cNvPr>
              <p14:cNvContentPartPr/>
              <p14:nvPr/>
            </p14:nvContentPartPr>
            <p14:xfrm>
              <a:off x="877176" y="3921984"/>
              <a:ext cx="532440" cy="329040"/>
            </p14:xfrm>
          </p:contentPart>
        </mc:Choice>
        <mc:Fallback xmlns="">
          <p:pic>
            <p:nvPicPr>
              <p:cNvPr id="92" name="Ink 91">
                <a:extLst>
                  <a:ext uri="{FF2B5EF4-FFF2-40B4-BE49-F238E27FC236}">
                    <a16:creationId xmlns:a16="http://schemas.microsoft.com/office/drawing/2014/main" id="{55CCD0AA-2ED4-4CB8-8385-63DAC42917FF}"/>
                  </a:ext>
                </a:extLst>
              </p:cNvPr>
              <p:cNvPicPr/>
              <p:nvPr/>
            </p:nvPicPr>
            <p:blipFill>
              <a:blip r:embed="rId19"/>
              <a:stretch>
                <a:fillRect/>
              </a:stretch>
            </p:blipFill>
            <p:spPr>
              <a:xfrm>
                <a:off x="868182" y="3913335"/>
                <a:ext cx="550068" cy="34669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8" name="Ink 97">
                <a:extLst>
                  <a:ext uri="{FF2B5EF4-FFF2-40B4-BE49-F238E27FC236}">
                    <a16:creationId xmlns:a16="http://schemas.microsoft.com/office/drawing/2014/main" id="{04AB28EC-7BD0-4B5F-9C45-7DC1EC32EEB2}"/>
                  </a:ext>
                </a:extLst>
              </p14:cNvPr>
              <p14:cNvContentPartPr/>
              <p14:nvPr/>
            </p14:nvContentPartPr>
            <p14:xfrm>
              <a:off x="1699416" y="3975264"/>
              <a:ext cx="689760" cy="255960"/>
            </p14:xfrm>
          </p:contentPart>
        </mc:Choice>
        <mc:Fallback xmlns="">
          <p:pic>
            <p:nvPicPr>
              <p:cNvPr id="98" name="Ink 97">
                <a:extLst>
                  <a:ext uri="{FF2B5EF4-FFF2-40B4-BE49-F238E27FC236}">
                    <a16:creationId xmlns:a16="http://schemas.microsoft.com/office/drawing/2014/main" id="{04AB28EC-7BD0-4B5F-9C45-7DC1EC32EEB2}"/>
                  </a:ext>
                </a:extLst>
              </p:cNvPr>
              <p:cNvPicPr/>
              <p:nvPr/>
            </p:nvPicPr>
            <p:blipFill>
              <a:blip r:embed="rId21"/>
              <a:stretch>
                <a:fillRect/>
              </a:stretch>
            </p:blipFill>
            <p:spPr>
              <a:xfrm>
                <a:off x="1690416" y="3966264"/>
                <a:ext cx="707400" cy="273600"/>
              </a:xfrm>
              <a:prstGeom prst="rect">
                <a:avLst/>
              </a:prstGeom>
            </p:spPr>
          </p:pic>
        </mc:Fallback>
      </mc:AlternateContent>
    </p:spTree>
    <p:extLst>
      <p:ext uri="{BB962C8B-B14F-4D97-AF65-F5344CB8AC3E}">
        <p14:creationId xmlns:p14="http://schemas.microsoft.com/office/powerpoint/2010/main" val="313678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5"/>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7"/>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9"/>
              <a:stretch>
                <a:fillRect/>
              </a:stretch>
            </p:blipFill>
            <p:spPr>
              <a:xfrm>
                <a:off x="7298856" y="4470264"/>
                <a:ext cx="759600" cy="386280"/>
              </a:xfrm>
              <a:prstGeom prst="rect">
                <a:avLst/>
              </a:prstGeom>
            </p:spPr>
          </p:pic>
        </mc:Fallback>
      </mc:AlternateContent>
    </p:spTree>
    <p:extLst>
      <p:ext uri="{BB962C8B-B14F-4D97-AF65-F5344CB8AC3E}">
        <p14:creationId xmlns:p14="http://schemas.microsoft.com/office/powerpoint/2010/main" val="346639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5"/>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7"/>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9"/>
              <a:stretch>
                <a:fillRect/>
              </a:stretch>
            </p:blipFill>
            <p:spPr>
              <a:xfrm>
                <a:off x="7298856" y="4470264"/>
                <a:ext cx="75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191B2996-319F-4EA1-845E-44A965F2D5C0}"/>
                  </a:ext>
                </a:extLst>
              </p14:cNvPr>
              <p14:cNvContentPartPr/>
              <p14:nvPr/>
            </p14:nvContentPartPr>
            <p14:xfrm>
              <a:off x="813456" y="3370104"/>
              <a:ext cx="915120" cy="546120"/>
            </p14:xfrm>
          </p:contentPart>
        </mc:Choice>
        <mc:Fallback xmlns="">
          <p:pic>
            <p:nvPicPr>
              <p:cNvPr id="28" name="Ink 27">
                <a:extLst>
                  <a:ext uri="{FF2B5EF4-FFF2-40B4-BE49-F238E27FC236}">
                    <a16:creationId xmlns:a16="http://schemas.microsoft.com/office/drawing/2014/main" id="{191B2996-319F-4EA1-845E-44A965F2D5C0}"/>
                  </a:ext>
                </a:extLst>
              </p:cNvPr>
              <p:cNvPicPr/>
              <p:nvPr/>
            </p:nvPicPr>
            <p:blipFill>
              <a:blip r:embed="rId11"/>
              <a:stretch>
                <a:fillRect/>
              </a:stretch>
            </p:blipFill>
            <p:spPr>
              <a:xfrm>
                <a:off x="804816" y="3361464"/>
                <a:ext cx="93276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7BAAE819-E609-46EA-AB64-AE9A4D835C3B}"/>
                  </a:ext>
                </a:extLst>
              </p14:cNvPr>
              <p14:cNvContentPartPr/>
              <p14:nvPr/>
            </p14:nvContentPartPr>
            <p14:xfrm>
              <a:off x="2026296" y="3319704"/>
              <a:ext cx="898200" cy="619200"/>
            </p14:xfrm>
          </p:contentPart>
        </mc:Choice>
        <mc:Fallback xmlns="">
          <p:pic>
            <p:nvPicPr>
              <p:cNvPr id="45" name="Ink 44">
                <a:extLst>
                  <a:ext uri="{FF2B5EF4-FFF2-40B4-BE49-F238E27FC236}">
                    <a16:creationId xmlns:a16="http://schemas.microsoft.com/office/drawing/2014/main" id="{7BAAE819-E609-46EA-AB64-AE9A4D835C3B}"/>
                  </a:ext>
                </a:extLst>
              </p:cNvPr>
              <p:cNvPicPr/>
              <p:nvPr/>
            </p:nvPicPr>
            <p:blipFill>
              <a:blip r:embed="rId13"/>
              <a:stretch>
                <a:fillRect/>
              </a:stretch>
            </p:blipFill>
            <p:spPr>
              <a:xfrm>
                <a:off x="2017292" y="3311064"/>
                <a:ext cx="915847"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0E084F7C-40EE-4151-BA64-B4596888D0DE}"/>
                  </a:ext>
                </a:extLst>
              </p14:cNvPr>
              <p14:cNvContentPartPr/>
              <p14:nvPr/>
            </p14:nvContentPartPr>
            <p14:xfrm>
              <a:off x="948456" y="4109184"/>
              <a:ext cx="347760" cy="247680"/>
            </p14:xfrm>
          </p:contentPart>
        </mc:Choice>
        <mc:Fallback xmlns="">
          <p:pic>
            <p:nvPicPr>
              <p:cNvPr id="55" name="Ink 54">
                <a:extLst>
                  <a:ext uri="{FF2B5EF4-FFF2-40B4-BE49-F238E27FC236}">
                    <a16:creationId xmlns:a16="http://schemas.microsoft.com/office/drawing/2014/main" id="{0E084F7C-40EE-4151-BA64-B4596888D0DE}"/>
                  </a:ext>
                </a:extLst>
              </p:cNvPr>
              <p:cNvPicPr/>
              <p:nvPr/>
            </p:nvPicPr>
            <p:blipFill>
              <a:blip r:embed="rId15"/>
              <a:stretch>
                <a:fillRect/>
              </a:stretch>
            </p:blipFill>
            <p:spPr>
              <a:xfrm>
                <a:off x="939816" y="4100184"/>
                <a:ext cx="365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7" name="Ink 56">
                <a:extLst>
                  <a:ext uri="{FF2B5EF4-FFF2-40B4-BE49-F238E27FC236}">
                    <a16:creationId xmlns:a16="http://schemas.microsoft.com/office/drawing/2014/main" id="{4A5BBFCA-4484-401B-8FBC-F23988BA8B77}"/>
                  </a:ext>
                </a:extLst>
              </p14:cNvPr>
              <p14:cNvContentPartPr/>
              <p14:nvPr/>
            </p14:nvContentPartPr>
            <p14:xfrm>
              <a:off x="1469016" y="4105944"/>
              <a:ext cx="430560" cy="250920"/>
            </p14:xfrm>
          </p:contentPart>
        </mc:Choice>
        <mc:Fallback xmlns="">
          <p:pic>
            <p:nvPicPr>
              <p:cNvPr id="57" name="Ink 56">
                <a:extLst>
                  <a:ext uri="{FF2B5EF4-FFF2-40B4-BE49-F238E27FC236}">
                    <a16:creationId xmlns:a16="http://schemas.microsoft.com/office/drawing/2014/main" id="{4A5BBFCA-4484-401B-8FBC-F23988BA8B77}"/>
                  </a:ext>
                </a:extLst>
              </p:cNvPr>
              <p:cNvPicPr/>
              <p:nvPr/>
            </p:nvPicPr>
            <p:blipFill>
              <a:blip r:embed="rId17"/>
              <a:stretch>
                <a:fillRect/>
              </a:stretch>
            </p:blipFill>
            <p:spPr>
              <a:xfrm>
                <a:off x="1460016" y="4097304"/>
                <a:ext cx="44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6" name="Ink 75">
                <a:extLst>
                  <a:ext uri="{FF2B5EF4-FFF2-40B4-BE49-F238E27FC236}">
                    <a16:creationId xmlns:a16="http://schemas.microsoft.com/office/drawing/2014/main" id="{97B55827-2247-4BF1-941A-0C6AEBDC27DB}"/>
                  </a:ext>
                </a:extLst>
              </p14:cNvPr>
              <p14:cNvContentPartPr/>
              <p14:nvPr/>
            </p14:nvContentPartPr>
            <p14:xfrm>
              <a:off x="2208816" y="4020984"/>
              <a:ext cx="1534680" cy="667440"/>
            </p14:xfrm>
          </p:contentPart>
        </mc:Choice>
        <mc:Fallback xmlns="">
          <p:pic>
            <p:nvPicPr>
              <p:cNvPr id="76" name="Ink 75">
                <a:extLst>
                  <a:ext uri="{FF2B5EF4-FFF2-40B4-BE49-F238E27FC236}">
                    <a16:creationId xmlns:a16="http://schemas.microsoft.com/office/drawing/2014/main" id="{97B55827-2247-4BF1-941A-0C6AEBDC27DB}"/>
                  </a:ext>
                </a:extLst>
              </p:cNvPr>
              <p:cNvPicPr/>
              <p:nvPr/>
            </p:nvPicPr>
            <p:blipFill>
              <a:blip r:embed="rId19"/>
              <a:stretch>
                <a:fillRect/>
              </a:stretch>
            </p:blipFill>
            <p:spPr>
              <a:xfrm>
                <a:off x="2199816" y="4011989"/>
                <a:ext cx="1552320" cy="68507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7" name="Ink 76">
                <a:extLst>
                  <a:ext uri="{FF2B5EF4-FFF2-40B4-BE49-F238E27FC236}">
                    <a16:creationId xmlns:a16="http://schemas.microsoft.com/office/drawing/2014/main" id="{4334CAD8-24C5-49AD-A092-2EADEDA221FC}"/>
                  </a:ext>
                </a:extLst>
              </p14:cNvPr>
              <p14:cNvContentPartPr/>
              <p14:nvPr/>
            </p14:nvContentPartPr>
            <p14:xfrm>
              <a:off x="2482416" y="4580064"/>
              <a:ext cx="128520" cy="82440"/>
            </p14:xfrm>
          </p:contentPart>
        </mc:Choice>
        <mc:Fallback xmlns="">
          <p:pic>
            <p:nvPicPr>
              <p:cNvPr id="77" name="Ink 76">
                <a:extLst>
                  <a:ext uri="{FF2B5EF4-FFF2-40B4-BE49-F238E27FC236}">
                    <a16:creationId xmlns:a16="http://schemas.microsoft.com/office/drawing/2014/main" id="{4334CAD8-24C5-49AD-A092-2EADEDA221FC}"/>
                  </a:ext>
                </a:extLst>
              </p:cNvPr>
              <p:cNvPicPr/>
              <p:nvPr/>
            </p:nvPicPr>
            <p:blipFill>
              <a:blip r:embed="rId21"/>
              <a:stretch>
                <a:fillRect/>
              </a:stretch>
            </p:blipFill>
            <p:spPr>
              <a:xfrm>
                <a:off x="2473416" y="4571064"/>
                <a:ext cx="146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891518D5-0EBE-4ECA-8277-33B82148EB38}"/>
                  </a:ext>
                </a:extLst>
              </p14:cNvPr>
              <p14:cNvContentPartPr/>
              <p14:nvPr/>
            </p14:nvContentPartPr>
            <p14:xfrm>
              <a:off x="1209456" y="4829904"/>
              <a:ext cx="443520" cy="376200"/>
            </p14:xfrm>
          </p:contentPart>
        </mc:Choice>
        <mc:Fallback xmlns="">
          <p:pic>
            <p:nvPicPr>
              <p:cNvPr id="85" name="Ink 84">
                <a:extLst>
                  <a:ext uri="{FF2B5EF4-FFF2-40B4-BE49-F238E27FC236}">
                    <a16:creationId xmlns:a16="http://schemas.microsoft.com/office/drawing/2014/main" id="{891518D5-0EBE-4ECA-8277-33B82148EB38}"/>
                  </a:ext>
                </a:extLst>
              </p:cNvPr>
              <p:cNvPicPr/>
              <p:nvPr/>
            </p:nvPicPr>
            <p:blipFill>
              <a:blip r:embed="rId23"/>
              <a:stretch>
                <a:fillRect/>
              </a:stretch>
            </p:blipFill>
            <p:spPr>
              <a:xfrm>
                <a:off x="1200463" y="4820904"/>
                <a:ext cx="46114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0" name="Ink 89">
                <a:extLst>
                  <a:ext uri="{FF2B5EF4-FFF2-40B4-BE49-F238E27FC236}">
                    <a16:creationId xmlns:a16="http://schemas.microsoft.com/office/drawing/2014/main" id="{C6A38E51-B1CD-4CF1-BAFD-E7E03614F4ED}"/>
                  </a:ext>
                </a:extLst>
              </p14:cNvPr>
              <p14:cNvContentPartPr/>
              <p14:nvPr/>
            </p14:nvContentPartPr>
            <p14:xfrm>
              <a:off x="1745496" y="4917024"/>
              <a:ext cx="512640" cy="291240"/>
            </p14:xfrm>
          </p:contentPart>
        </mc:Choice>
        <mc:Fallback xmlns="">
          <p:pic>
            <p:nvPicPr>
              <p:cNvPr id="90" name="Ink 89">
                <a:extLst>
                  <a:ext uri="{FF2B5EF4-FFF2-40B4-BE49-F238E27FC236}">
                    <a16:creationId xmlns:a16="http://schemas.microsoft.com/office/drawing/2014/main" id="{C6A38E51-B1CD-4CF1-BAFD-E7E03614F4ED}"/>
                  </a:ext>
                </a:extLst>
              </p:cNvPr>
              <p:cNvPicPr/>
              <p:nvPr/>
            </p:nvPicPr>
            <p:blipFill>
              <a:blip r:embed="rId25"/>
              <a:stretch>
                <a:fillRect/>
              </a:stretch>
            </p:blipFill>
            <p:spPr>
              <a:xfrm>
                <a:off x="1736850" y="4908384"/>
                <a:ext cx="530292" cy="308880"/>
              </a:xfrm>
              <a:prstGeom prst="rect">
                <a:avLst/>
              </a:prstGeom>
            </p:spPr>
          </p:pic>
        </mc:Fallback>
      </mc:AlternateContent>
    </p:spTree>
    <p:extLst>
      <p:ext uri="{BB962C8B-B14F-4D97-AF65-F5344CB8AC3E}">
        <p14:creationId xmlns:p14="http://schemas.microsoft.com/office/powerpoint/2010/main" val="130203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normAutofit/>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r>
              <a:rPr lang="en-US" sz="2000" dirty="0"/>
              <a:t>We need to put the original vectors tail to tail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5"/>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7"/>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9"/>
              <a:stretch>
                <a:fillRect/>
              </a:stretch>
            </p:blipFill>
            <p:spPr>
              <a:xfrm>
                <a:off x="7298856" y="4470264"/>
                <a:ext cx="75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191B2996-319F-4EA1-845E-44A965F2D5C0}"/>
                  </a:ext>
                </a:extLst>
              </p14:cNvPr>
              <p14:cNvContentPartPr/>
              <p14:nvPr/>
            </p14:nvContentPartPr>
            <p14:xfrm>
              <a:off x="813456" y="3370104"/>
              <a:ext cx="915120" cy="546120"/>
            </p14:xfrm>
          </p:contentPart>
        </mc:Choice>
        <mc:Fallback xmlns="">
          <p:pic>
            <p:nvPicPr>
              <p:cNvPr id="28" name="Ink 27">
                <a:extLst>
                  <a:ext uri="{FF2B5EF4-FFF2-40B4-BE49-F238E27FC236}">
                    <a16:creationId xmlns:a16="http://schemas.microsoft.com/office/drawing/2014/main" id="{191B2996-319F-4EA1-845E-44A965F2D5C0}"/>
                  </a:ext>
                </a:extLst>
              </p:cNvPr>
              <p:cNvPicPr/>
              <p:nvPr/>
            </p:nvPicPr>
            <p:blipFill>
              <a:blip r:embed="rId11"/>
              <a:stretch>
                <a:fillRect/>
              </a:stretch>
            </p:blipFill>
            <p:spPr>
              <a:xfrm>
                <a:off x="804816" y="3361464"/>
                <a:ext cx="93276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7BAAE819-E609-46EA-AB64-AE9A4D835C3B}"/>
                  </a:ext>
                </a:extLst>
              </p14:cNvPr>
              <p14:cNvContentPartPr/>
              <p14:nvPr/>
            </p14:nvContentPartPr>
            <p14:xfrm>
              <a:off x="2026296" y="3319704"/>
              <a:ext cx="898200" cy="619200"/>
            </p14:xfrm>
          </p:contentPart>
        </mc:Choice>
        <mc:Fallback xmlns="">
          <p:pic>
            <p:nvPicPr>
              <p:cNvPr id="45" name="Ink 44">
                <a:extLst>
                  <a:ext uri="{FF2B5EF4-FFF2-40B4-BE49-F238E27FC236}">
                    <a16:creationId xmlns:a16="http://schemas.microsoft.com/office/drawing/2014/main" id="{7BAAE819-E609-46EA-AB64-AE9A4D835C3B}"/>
                  </a:ext>
                </a:extLst>
              </p:cNvPr>
              <p:cNvPicPr/>
              <p:nvPr/>
            </p:nvPicPr>
            <p:blipFill>
              <a:blip r:embed="rId13"/>
              <a:stretch>
                <a:fillRect/>
              </a:stretch>
            </p:blipFill>
            <p:spPr>
              <a:xfrm>
                <a:off x="2017292" y="3311064"/>
                <a:ext cx="915847"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0E084F7C-40EE-4151-BA64-B4596888D0DE}"/>
                  </a:ext>
                </a:extLst>
              </p14:cNvPr>
              <p14:cNvContentPartPr/>
              <p14:nvPr/>
            </p14:nvContentPartPr>
            <p14:xfrm>
              <a:off x="948456" y="4109184"/>
              <a:ext cx="347760" cy="247680"/>
            </p14:xfrm>
          </p:contentPart>
        </mc:Choice>
        <mc:Fallback xmlns="">
          <p:pic>
            <p:nvPicPr>
              <p:cNvPr id="55" name="Ink 54">
                <a:extLst>
                  <a:ext uri="{FF2B5EF4-FFF2-40B4-BE49-F238E27FC236}">
                    <a16:creationId xmlns:a16="http://schemas.microsoft.com/office/drawing/2014/main" id="{0E084F7C-40EE-4151-BA64-B4596888D0DE}"/>
                  </a:ext>
                </a:extLst>
              </p:cNvPr>
              <p:cNvPicPr/>
              <p:nvPr/>
            </p:nvPicPr>
            <p:blipFill>
              <a:blip r:embed="rId15"/>
              <a:stretch>
                <a:fillRect/>
              </a:stretch>
            </p:blipFill>
            <p:spPr>
              <a:xfrm>
                <a:off x="939816" y="4100184"/>
                <a:ext cx="365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7" name="Ink 56">
                <a:extLst>
                  <a:ext uri="{FF2B5EF4-FFF2-40B4-BE49-F238E27FC236}">
                    <a16:creationId xmlns:a16="http://schemas.microsoft.com/office/drawing/2014/main" id="{4A5BBFCA-4484-401B-8FBC-F23988BA8B77}"/>
                  </a:ext>
                </a:extLst>
              </p14:cNvPr>
              <p14:cNvContentPartPr/>
              <p14:nvPr/>
            </p14:nvContentPartPr>
            <p14:xfrm>
              <a:off x="1469016" y="4105944"/>
              <a:ext cx="430560" cy="250920"/>
            </p14:xfrm>
          </p:contentPart>
        </mc:Choice>
        <mc:Fallback xmlns="">
          <p:pic>
            <p:nvPicPr>
              <p:cNvPr id="57" name="Ink 56">
                <a:extLst>
                  <a:ext uri="{FF2B5EF4-FFF2-40B4-BE49-F238E27FC236}">
                    <a16:creationId xmlns:a16="http://schemas.microsoft.com/office/drawing/2014/main" id="{4A5BBFCA-4484-401B-8FBC-F23988BA8B77}"/>
                  </a:ext>
                </a:extLst>
              </p:cNvPr>
              <p:cNvPicPr/>
              <p:nvPr/>
            </p:nvPicPr>
            <p:blipFill>
              <a:blip r:embed="rId17"/>
              <a:stretch>
                <a:fillRect/>
              </a:stretch>
            </p:blipFill>
            <p:spPr>
              <a:xfrm>
                <a:off x="1460016" y="4097304"/>
                <a:ext cx="44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6" name="Ink 75">
                <a:extLst>
                  <a:ext uri="{FF2B5EF4-FFF2-40B4-BE49-F238E27FC236}">
                    <a16:creationId xmlns:a16="http://schemas.microsoft.com/office/drawing/2014/main" id="{97B55827-2247-4BF1-941A-0C6AEBDC27DB}"/>
                  </a:ext>
                </a:extLst>
              </p14:cNvPr>
              <p14:cNvContentPartPr/>
              <p14:nvPr/>
            </p14:nvContentPartPr>
            <p14:xfrm>
              <a:off x="2208816" y="4020984"/>
              <a:ext cx="1534680" cy="667440"/>
            </p14:xfrm>
          </p:contentPart>
        </mc:Choice>
        <mc:Fallback xmlns="">
          <p:pic>
            <p:nvPicPr>
              <p:cNvPr id="76" name="Ink 75">
                <a:extLst>
                  <a:ext uri="{FF2B5EF4-FFF2-40B4-BE49-F238E27FC236}">
                    <a16:creationId xmlns:a16="http://schemas.microsoft.com/office/drawing/2014/main" id="{97B55827-2247-4BF1-941A-0C6AEBDC27DB}"/>
                  </a:ext>
                </a:extLst>
              </p:cNvPr>
              <p:cNvPicPr/>
              <p:nvPr/>
            </p:nvPicPr>
            <p:blipFill>
              <a:blip r:embed="rId19"/>
              <a:stretch>
                <a:fillRect/>
              </a:stretch>
            </p:blipFill>
            <p:spPr>
              <a:xfrm>
                <a:off x="2199816" y="4011989"/>
                <a:ext cx="1552320" cy="68507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7" name="Ink 76">
                <a:extLst>
                  <a:ext uri="{FF2B5EF4-FFF2-40B4-BE49-F238E27FC236}">
                    <a16:creationId xmlns:a16="http://schemas.microsoft.com/office/drawing/2014/main" id="{4334CAD8-24C5-49AD-A092-2EADEDA221FC}"/>
                  </a:ext>
                </a:extLst>
              </p14:cNvPr>
              <p14:cNvContentPartPr/>
              <p14:nvPr/>
            </p14:nvContentPartPr>
            <p14:xfrm>
              <a:off x="2482416" y="4580064"/>
              <a:ext cx="128520" cy="82440"/>
            </p14:xfrm>
          </p:contentPart>
        </mc:Choice>
        <mc:Fallback xmlns="">
          <p:pic>
            <p:nvPicPr>
              <p:cNvPr id="77" name="Ink 76">
                <a:extLst>
                  <a:ext uri="{FF2B5EF4-FFF2-40B4-BE49-F238E27FC236}">
                    <a16:creationId xmlns:a16="http://schemas.microsoft.com/office/drawing/2014/main" id="{4334CAD8-24C5-49AD-A092-2EADEDA221FC}"/>
                  </a:ext>
                </a:extLst>
              </p:cNvPr>
              <p:cNvPicPr/>
              <p:nvPr/>
            </p:nvPicPr>
            <p:blipFill>
              <a:blip r:embed="rId21"/>
              <a:stretch>
                <a:fillRect/>
              </a:stretch>
            </p:blipFill>
            <p:spPr>
              <a:xfrm>
                <a:off x="2473416" y="4571064"/>
                <a:ext cx="146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891518D5-0EBE-4ECA-8277-33B82148EB38}"/>
                  </a:ext>
                </a:extLst>
              </p14:cNvPr>
              <p14:cNvContentPartPr/>
              <p14:nvPr/>
            </p14:nvContentPartPr>
            <p14:xfrm>
              <a:off x="1209456" y="4829904"/>
              <a:ext cx="443520" cy="376200"/>
            </p14:xfrm>
          </p:contentPart>
        </mc:Choice>
        <mc:Fallback xmlns="">
          <p:pic>
            <p:nvPicPr>
              <p:cNvPr id="85" name="Ink 84">
                <a:extLst>
                  <a:ext uri="{FF2B5EF4-FFF2-40B4-BE49-F238E27FC236}">
                    <a16:creationId xmlns:a16="http://schemas.microsoft.com/office/drawing/2014/main" id="{891518D5-0EBE-4ECA-8277-33B82148EB38}"/>
                  </a:ext>
                </a:extLst>
              </p:cNvPr>
              <p:cNvPicPr/>
              <p:nvPr/>
            </p:nvPicPr>
            <p:blipFill>
              <a:blip r:embed="rId23"/>
              <a:stretch>
                <a:fillRect/>
              </a:stretch>
            </p:blipFill>
            <p:spPr>
              <a:xfrm>
                <a:off x="1200463" y="4820904"/>
                <a:ext cx="46114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0" name="Ink 89">
                <a:extLst>
                  <a:ext uri="{FF2B5EF4-FFF2-40B4-BE49-F238E27FC236}">
                    <a16:creationId xmlns:a16="http://schemas.microsoft.com/office/drawing/2014/main" id="{C6A38E51-B1CD-4CF1-BAFD-E7E03614F4ED}"/>
                  </a:ext>
                </a:extLst>
              </p14:cNvPr>
              <p14:cNvContentPartPr/>
              <p14:nvPr/>
            </p14:nvContentPartPr>
            <p14:xfrm>
              <a:off x="1745496" y="4917024"/>
              <a:ext cx="512640" cy="291240"/>
            </p14:xfrm>
          </p:contentPart>
        </mc:Choice>
        <mc:Fallback xmlns="">
          <p:pic>
            <p:nvPicPr>
              <p:cNvPr id="90" name="Ink 89">
                <a:extLst>
                  <a:ext uri="{FF2B5EF4-FFF2-40B4-BE49-F238E27FC236}">
                    <a16:creationId xmlns:a16="http://schemas.microsoft.com/office/drawing/2014/main" id="{C6A38E51-B1CD-4CF1-BAFD-E7E03614F4ED}"/>
                  </a:ext>
                </a:extLst>
              </p:cNvPr>
              <p:cNvPicPr/>
              <p:nvPr/>
            </p:nvPicPr>
            <p:blipFill>
              <a:blip r:embed="rId25"/>
              <a:stretch>
                <a:fillRect/>
              </a:stretch>
            </p:blipFill>
            <p:spPr>
              <a:xfrm>
                <a:off x="1736850" y="4908384"/>
                <a:ext cx="530292" cy="308880"/>
              </a:xfrm>
              <a:prstGeom prst="rect">
                <a:avLst/>
              </a:prstGeom>
            </p:spPr>
          </p:pic>
        </mc:Fallback>
      </mc:AlternateContent>
    </p:spTree>
    <p:extLst>
      <p:ext uri="{BB962C8B-B14F-4D97-AF65-F5344CB8AC3E}">
        <p14:creationId xmlns:p14="http://schemas.microsoft.com/office/powerpoint/2010/main" val="324100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DD92-9B94-4456-A7CF-8DAF9E6F1336}"/>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79669055-A144-4FB9-9A9C-1877F18850AF}"/>
              </a:ext>
            </a:extLst>
          </p:cNvPr>
          <p:cNvSpPr>
            <a:spLocks noGrp="1" noChangeArrowheads="1"/>
          </p:cNvSpPr>
          <p:nvPr>
            <p:ph idx="1"/>
          </p:nvPr>
        </p:nvSpPr>
        <p:spPr bwMode="auto">
          <a:xfrm>
            <a:off x="838200" y="2493189"/>
            <a:ext cx="10021478"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Generally speaking, force can be defined as that which changes, or tends to change, the state of rest, or uniform motion of a body.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description of a force’s magnitude, without also specifying its direction, has little practical value.  Since force has a magnitude and direction, therefore </a:t>
            </a:r>
            <a:r>
              <a:rPr kumimoji="0" lang="en-US" altLang="en-US"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force is a vector</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05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r>
              <a:rPr lang="en-US" sz="2000" dirty="0"/>
              <a:t>We need to put the original vectors tail to tail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5"/>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7"/>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9"/>
              <a:stretch>
                <a:fillRect/>
              </a:stretch>
            </p:blipFill>
            <p:spPr>
              <a:xfrm>
                <a:off x="7298856" y="4470264"/>
                <a:ext cx="75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191B2996-319F-4EA1-845E-44A965F2D5C0}"/>
                  </a:ext>
                </a:extLst>
              </p14:cNvPr>
              <p14:cNvContentPartPr/>
              <p14:nvPr/>
            </p14:nvContentPartPr>
            <p14:xfrm>
              <a:off x="813456" y="3370104"/>
              <a:ext cx="915120" cy="546120"/>
            </p14:xfrm>
          </p:contentPart>
        </mc:Choice>
        <mc:Fallback xmlns="">
          <p:pic>
            <p:nvPicPr>
              <p:cNvPr id="28" name="Ink 27">
                <a:extLst>
                  <a:ext uri="{FF2B5EF4-FFF2-40B4-BE49-F238E27FC236}">
                    <a16:creationId xmlns:a16="http://schemas.microsoft.com/office/drawing/2014/main" id="{191B2996-319F-4EA1-845E-44A965F2D5C0}"/>
                  </a:ext>
                </a:extLst>
              </p:cNvPr>
              <p:cNvPicPr/>
              <p:nvPr/>
            </p:nvPicPr>
            <p:blipFill>
              <a:blip r:embed="rId11"/>
              <a:stretch>
                <a:fillRect/>
              </a:stretch>
            </p:blipFill>
            <p:spPr>
              <a:xfrm>
                <a:off x="804816" y="3361464"/>
                <a:ext cx="93276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7BAAE819-E609-46EA-AB64-AE9A4D835C3B}"/>
                  </a:ext>
                </a:extLst>
              </p14:cNvPr>
              <p14:cNvContentPartPr/>
              <p14:nvPr/>
            </p14:nvContentPartPr>
            <p14:xfrm>
              <a:off x="2026296" y="3319704"/>
              <a:ext cx="898200" cy="619200"/>
            </p14:xfrm>
          </p:contentPart>
        </mc:Choice>
        <mc:Fallback xmlns="">
          <p:pic>
            <p:nvPicPr>
              <p:cNvPr id="45" name="Ink 44">
                <a:extLst>
                  <a:ext uri="{FF2B5EF4-FFF2-40B4-BE49-F238E27FC236}">
                    <a16:creationId xmlns:a16="http://schemas.microsoft.com/office/drawing/2014/main" id="{7BAAE819-E609-46EA-AB64-AE9A4D835C3B}"/>
                  </a:ext>
                </a:extLst>
              </p:cNvPr>
              <p:cNvPicPr/>
              <p:nvPr/>
            </p:nvPicPr>
            <p:blipFill>
              <a:blip r:embed="rId13"/>
              <a:stretch>
                <a:fillRect/>
              </a:stretch>
            </p:blipFill>
            <p:spPr>
              <a:xfrm>
                <a:off x="2017292" y="3311064"/>
                <a:ext cx="915847"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0E084F7C-40EE-4151-BA64-B4596888D0DE}"/>
                  </a:ext>
                </a:extLst>
              </p14:cNvPr>
              <p14:cNvContentPartPr/>
              <p14:nvPr/>
            </p14:nvContentPartPr>
            <p14:xfrm>
              <a:off x="948456" y="4109184"/>
              <a:ext cx="347760" cy="247680"/>
            </p14:xfrm>
          </p:contentPart>
        </mc:Choice>
        <mc:Fallback xmlns="">
          <p:pic>
            <p:nvPicPr>
              <p:cNvPr id="55" name="Ink 54">
                <a:extLst>
                  <a:ext uri="{FF2B5EF4-FFF2-40B4-BE49-F238E27FC236}">
                    <a16:creationId xmlns:a16="http://schemas.microsoft.com/office/drawing/2014/main" id="{0E084F7C-40EE-4151-BA64-B4596888D0DE}"/>
                  </a:ext>
                </a:extLst>
              </p:cNvPr>
              <p:cNvPicPr/>
              <p:nvPr/>
            </p:nvPicPr>
            <p:blipFill>
              <a:blip r:embed="rId15"/>
              <a:stretch>
                <a:fillRect/>
              </a:stretch>
            </p:blipFill>
            <p:spPr>
              <a:xfrm>
                <a:off x="939816" y="4100184"/>
                <a:ext cx="365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7" name="Ink 56">
                <a:extLst>
                  <a:ext uri="{FF2B5EF4-FFF2-40B4-BE49-F238E27FC236}">
                    <a16:creationId xmlns:a16="http://schemas.microsoft.com/office/drawing/2014/main" id="{4A5BBFCA-4484-401B-8FBC-F23988BA8B77}"/>
                  </a:ext>
                </a:extLst>
              </p14:cNvPr>
              <p14:cNvContentPartPr/>
              <p14:nvPr/>
            </p14:nvContentPartPr>
            <p14:xfrm>
              <a:off x="1469016" y="4105944"/>
              <a:ext cx="430560" cy="250920"/>
            </p14:xfrm>
          </p:contentPart>
        </mc:Choice>
        <mc:Fallback xmlns="">
          <p:pic>
            <p:nvPicPr>
              <p:cNvPr id="57" name="Ink 56">
                <a:extLst>
                  <a:ext uri="{FF2B5EF4-FFF2-40B4-BE49-F238E27FC236}">
                    <a16:creationId xmlns:a16="http://schemas.microsoft.com/office/drawing/2014/main" id="{4A5BBFCA-4484-401B-8FBC-F23988BA8B77}"/>
                  </a:ext>
                </a:extLst>
              </p:cNvPr>
              <p:cNvPicPr/>
              <p:nvPr/>
            </p:nvPicPr>
            <p:blipFill>
              <a:blip r:embed="rId17"/>
              <a:stretch>
                <a:fillRect/>
              </a:stretch>
            </p:blipFill>
            <p:spPr>
              <a:xfrm>
                <a:off x="1460016" y="4097304"/>
                <a:ext cx="44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6" name="Ink 75">
                <a:extLst>
                  <a:ext uri="{FF2B5EF4-FFF2-40B4-BE49-F238E27FC236}">
                    <a16:creationId xmlns:a16="http://schemas.microsoft.com/office/drawing/2014/main" id="{97B55827-2247-4BF1-941A-0C6AEBDC27DB}"/>
                  </a:ext>
                </a:extLst>
              </p14:cNvPr>
              <p14:cNvContentPartPr/>
              <p14:nvPr/>
            </p14:nvContentPartPr>
            <p14:xfrm>
              <a:off x="2208816" y="4020984"/>
              <a:ext cx="1534680" cy="667440"/>
            </p14:xfrm>
          </p:contentPart>
        </mc:Choice>
        <mc:Fallback xmlns="">
          <p:pic>
            <p:nvPicPr>
              <p:cNvPr id="76" name="Ink 75">
                <a:extLst>
                  <a:ext uri="{FF2B5EF4-FFF2-40B4-BE49-F238E27FC236}">
                    <a16:creationId xmlns:a16="http://schemas.microsoft.com/office/drawing/2014/main" id="{97B55827-2247-4BF1-941A-0C6AEBDC27DB}"/>
                  </a:ext>
                </a:extLst>
              </p:cNvPr>
              <p:cNvPicPr/>
              <p:nvPr/>
            </p:nvPicPr>
            <p:blipFill>
              <a:blip r:embed="rId19"/>
              <a:stretch>
                <a:fillRect/>
              </a:stretch>
            </p:blipFill>
            <p:spPr>
              <a:xfrm>
                <a:off x="2199816" y="4011989"/>
                <a:ext cx="1552320" cy="68507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7" name="Ink 76">
                <a:extLst>
                  <a:ext uri="{FF2B5EF4-FFF2-40B4-BE49-F238E27FC236}">
                    <a16:creationId xmlns:a16="http://schemas.microsoft.com/office/drawing/2014/main" id="{4334CAD8-24C5-49AD-A092-2EADEDA221FC}"/>
                  </a:ext>
                </a:extLst>
              </p14:cNvPr>
              <p14:cNvContentPartPr/>
              <p14:nvPr/>
            </p14:nvContentPartPr>
            <p14:xfrm>
              <a:off x="2482416" y="4580064"/>
              <a:ext cx="128520" cy="82440"/>
            </p14:xfrm>
          </p:contentPart>
        </mc:Choice>
        <mc:Fallback xmlns="">
          <p:pic>
            <p:nvPicPr>
              <p:cNvPr id="77" name="Ink 76">
                <a:extLst>
                  <a:ext uri="{FF2B5EF4-FFF2-40B4-BE49-F238E27FC236}">
                    <a16:creationId xmlns:a16="http://schemas.microsoft.com/office/drawing/2014/main" id="{4334CAD8-24C5-49AD-A092-2EADEDA221FC}"/>
                  </a:ext>
                </a:extLst>
              </p:cNvPr>
              <p:cNvPicPr/>
              <p:nvPr/>
            </p:nvPicPr>
            <p:blipFill>
              <a:blip r:embed="rId21"/>
              <a:stretch>
                <a:fillRect/>
              </a:stretch>
            </p:blipFill>
            <p:spPr>
              <a:xfrm>
                <a:off x="2473416" y="4571064"/>
                <a:ext cx="146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891518D5-0EBE-4ECA-8277-33B82148EB38}"/>
                  </a:ext>
                </a:extLst>
              </p14:cNvPr>
              <p14:cNvContentPartPr/>
              <p14:nvPr/>
            </p14:nvContentPartPr>
            <p14:xfrm>
              <a:off x="1209456" y="4829904"/>
              <a:ext cx="443520" cy="376200"/>
            </p14:xfrm>
          </p:contentPart>
        </mc:Choice>
        <mc:Fallback xmlns="">
          <p:pic>
            <p:nvPicPr>
              <p:cNvPr id="85" name="Ink 84">
                <a:extLst>
                  <a:ext uri="{FF2B5EF4-FFF2-40B4-BE49-F238E27FC236}">
                    <a16:creationId xmlns:a16="http://schemas.microsoft.com/office/drawing/2014/main" id="{891518D5-0EBE-4ECA-8277-33B82148EB38}"/>
                  </a:ext>
                </a:extLst>
              </p:cNvPr>
              <p:cNvPicPr/>
              <p:nvPr/>
            </p:nvPicPr>
            <p:blipFill>
              <a:blip r:embed="rId23"/>
              <a:stretch>
                <a:fillRect/>
              </a:stretch>
            </p:blipFill>
            <p:spPr>
              <a:xfrm>
                <a:off x="1200463" y="4820904"/>
                <a:ext cx="46114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0" name="Ink 89">
                <a:extLst>
                  <a:ext uri="{FF2B5EF4-FFF2-40B4-BE49-F238E27FC236}">
                    <a16:creationId xmlns:a16="http://schemas.microsoft.com/office/drawing/2014/main" id="{C6A38E51-B1CD-4CF1-BAFD-E7E03614F4ED}"/>
                  </a:ext>
                </a:extLst>
              </p14:cNvPr>
              <p14:cNvContentPartPr/>
              <p14:nvPr/>
            </p14:nvContentPartPr>
            <p14:xfrm>
              <a:off x="1745496" y="4917024"/>
              <a:ext cx="512640" cy="291240"/>
            </p14:xfrm>
          </p:contentPart>
        </mc:Choice>
        <mc:Fallback xmlns="">
          <p:pic>
            <p:nvPicPr>
              <p:cNvPr id="90" name="Ink 89">
                <a:extLst>
                  <a:ext uri="{FF2B5EF4-FFF2-40B4-BE49-F238E27FC236}">
                    <a16:creationId xmlns:a16="http://schemas.microsoft.com/office/drawing/2014/main" id="{C6A38E51-B1CD-4CF1-BAFD-E7E03614F4ED}"/>
                  </a:ext>
                </a:extLst>
              </p:cNvPr>
              <p:cNvPicPr/>
              <p:nvPr/>
            </p:nvPicPr>
            <p:blipFill>
              <a:blip r:embed="rId25"/>
              <a:stretch>
                <a:fillRect/>
              </a:stretch>
            </p:blipFill>
            <p:spPr>
              <a:xfrm>
                <a:off x="1736850" y="4908384"/>
                <a:ext cx="530292" cy="308880"/>
              </a:xfrm>
              <a:prstGeom prst="rect">
                <a:avLst/>
              </a:prstGeom>
            </p:spPr>
          </p:pic>
        </mc:Fallback>
      </mc:AlternateContent>
      <p:cxnSp>
        <p:nvCxnSpPr>
          <p:cNvPr id="8" name="Straight Arrow Connector 7">
            <a:extLst>
              <a:ext uri="{FF2B5EF4-FFF2-40B4-BE49-F238E27FC236}">
                <a16:creationId xmlns:a16="http://schemas.microsoft.com/office/drawing/2014/main" id="{E9E009B3-268C-45C1-B475-A96B01526EC1}"/>
              </a:ext>
            </a:extLst>
          </p:cNvPr>
          <p:cNvCxnSpPr/>
          <p:nvPr/>
        </p:nvCxnSpPr>
        <p:spPr>
          <a:xfrm flipV="1">
            <a:off x="6096000" y="4580064"/>
            <a:ext cx="905856" cy="6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11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r>
              <a:rPr lang="en-US" sz="2000" dirty="0"/>
              <a:t>We need to put the original vectors tail to tail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E69C9E-F6A8-4897-93BA-1970354BF1F2}"/>
              </a:ext>
            </a:extLst>
          </p:cNvPr>
          <p:cNvCxnSpPr/>
          <p:nvPr/>
        </p:nvCxnSpPr>
        <p:spPr>
          <a:xfrm flipV="1">
            <a:off x="8311896" y="4590288"/>
            <a:ext cx="923544"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sp>
        <p:nvSpPr>
          <p:cNvPr id="15" name="TextBox 14">
            <a:extLst>
              <a:ext uri="{FF2B5EF4-FFF2-40B4-BE49-F238E27FC236}">
                <a16:creationId xmlns:a16="http://schemas.microsoft.com/office/drawing/2014/main" id="{56BD164B-2360-443E-8BBB-43674318A5B4}"/>
              </a:ext>
            </a:extLst>
          </p:cNvPr>
          <p:cNvSpPr txBox="1"/>
          <p:nvPr/>
        </p:nvSpPr>
        <p:spPr>
          <a:xfrm>
            <a:off x="8818279" y="4824460"/>
            <a:ext cx="620683" cy="369332"/>
          </a:xfrm>
          <a:prstGeom prst="rect">
            <a:avLst/>
          </a:prstGeom>
          <a:noFill/>
        </p:spPr>
        <p:txBody>
          <a:bodyPr wrap="none" rtlCol="0">
            <a:spAutoFit/>
          </a:bodyPr>
          <a:lstStyle/>
          <a:p>
            <a:r>
              <a:rPr lang="en-US" dirty="0"/>
              <a:t>20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42F3AC06-4822-4D48-B90F-BCFD4E2952B4}"/>
                  </a:ext>
                </a:extLst>
              </p14:cNvPr>
              <p14:cNvContentPartPr/>
              <p14:nvPr/>
            </p14:nvContentPartPr>
            <p14:xfrm>
              <a:off x="7787016" y="4859424"/>
              <a:ext cx="875880" cy="326880"/>
            </p14:xfrm>
          </p:contentPart>
        </mc:Choice>
        <mc:Fallback xmlns="">
          <p:pic>
            <p:nvPicPr>
              <p:cNvPr id="21" name="Ink 20">
                <a:extLst>
                  <a:ext uri="{FF2B5EF4-FFF2-40B4-BE49-F238E27FC236}">
                    <a16:creationId xmlns:a16="http://schemas.microsoft.com/office/drawing/2014/main" id="{42F3AC06-4822-4D48-B90F-BCFD4E2952B4}"/>
                  </a:ext>
                </a:extLst>
              </p:cNvPr>
              <p:cNvPicPr/>
              <p:nvPr/>
            </p:nvPicPr>
            <p:blipFill>
              <a:blip r:embed="rId3"/>
              <a:stretch>
                <a:fillRect/>
              </a:stretch>
            </p:blipFill>
            <p:spPr>
              <a:xfrm>
                <a:off x="7778376" y="4850784"/>
                <a:ext cx="8935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5"/>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7"/>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9"/>
              <a:stretch>
                <a:fillRect/>
              </a:stretch>
            </p:blipFill>
            <p:spPr>
              <a:xfrm>
                <a:off x="7298856" y="4470264"/>
                <a:ext cx="75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191B2996-319F-4EA1-845E-44A965F2D5C0}"/>
                  </a:ext>
                </a:extLst>
              </p14:cNvPr>
              <p14:cNvContentPartPr/>
              <p14:nvPr/>
            </p14:nvContentPartPr>
            <p14:xfrm>
              <a:off x="813456" y="3370104"/>
              <a:ext cx="915120" cy="546120"/>
            </p14:xfrm>
          </p:contentPart>
        </mc:Choice>
        <mc:Fallback xmlns="">
          <p:pic>
            <p:nvPicPr>
              <p:cNvPr id="28" name="Ink 27">
                <a:extLst>
                  <a:ext uri="{FF2B5EF4-FFF2-40B4-BE49-F238E27FC236}">
                    <a16:creationId xmlns:a16="http://schemas.microsoft.com/office/drawing/2014/main" id="{191B2996-319F-4EA1-845E-44A965F2D5C0}"/>
                  </a:ext>
                </a:extLst>
              </p:cNvPr>
              <p:cNvPicPr/>
              <p:nvPr/>
            </p:nvPicPr>
            <p:blipFill>
              <a:blip r:embed="rId11"/>
              <a:stretch>
                <a:fillRect/>
              </a:stretch>
            </p:blipFill>
            <p:spPr>
              <a:xfrm>
                <a:off x="804816" y="3361464"/>
                <a:ext cx="93276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7BAAE819-E609-46EA-AB64-AE9A4D835C3B}"/>
                  </a:ext>
                </a:extLst>
              </p14:cNvPr>
              <p14:cNvContentPartPr/>
              <p14:nvPr/>
            </p14:nvContentPartPr>
            <p14:xfrm>
              <a:off x="2026296" y="3319704"/>
              <a:ext cx="898200" cy="619200"/>
            </p14:xfrm>
          </p:contentPart>
        </mc:Choice>
        <mc:Fallback xmlns="">
          <p:pic>
            <p:nvPicPr>
              <p:cNvPr id="45" name="Ink 44">
                <a:extLst>
                  <a:ext uri="{FF2B5EF4-FFF2-40B4-BE49-F238E27FC236}">
                    <a16:creationId xmlns:a16="http://schemas.microsoft.com/office/drawing/2014/main" id="{7BAAE819-E609-46EA-AB64-AE9A4D835C3B}"/>
                  </a:ext>
                </a:extLst>
              </p:cNvPr>
              <p:cNvPicPr/>
              <p:nvPr/>
            </p:nvPicPr>
            <p:blipFill>
              <a:blip r:embed="rId13"/>
              <a:stretch>
                <a:fillRect/>
              </a:stretch>
            </p:blipFill>
            <p:spPr>
              <a:xfrm>
                <a:off x="2017292" y="3311064"/>
                <a:ext cx="915847"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0E084F7C-40EE-4151-BA64-B4596888D0DE}"/>
                  </a:ext>
                </a:extLst>
              </p14:cNvPr>
              <p14:cNvContentPartPr/>
              <p14:nvPr/>
            </p14:nvContentPartPr>
            <p14:xfrm>
              <a:off x="948456" y="4109184"/>
              <a:ext cx="347760" cy="247680"/>
            </p14:xfrm>
          </p:contentPart>
        </mc:Choice>
        <mc:Fallback xmlns="">
          <p:pic>
            <p:nvPicPr>
              <p:cNvPr id="55" name="Ink 54">
                <a:extLst>
                  <a:ext uri="{FF2B5EF4-FFF2-40B4-BE49-F238E27FC236}">
                    <a16:creationId xmlns:a16="http://schemas.microsoft.com/office/drawing/2014/main" id="{0E084F7C-40EE-4151-BA64-B4596888D0DE}"/>
                  </a:ext>
                </a:extLst>
              </p:cNvPr>
              <p:cNvPicPr/>
              <p:nvPr/>
            </p:nvPicPr>
            <p:blipFill>
              <a:blip r:embed="rId15"/>
              <a:stretch>
                <a:fillRect/>
              </a:stretch>
            </p:blipFill>
            <p:spPr>
              <a:xfrm>
                <a:off x="939816" y="4100184"/>
                <a:ext cx="365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7" name="Ink 56">
                <a:extLst>
                  <a:ext uri="{FF2B5EF4-FFF2-40B4-BE49-F238E27FC236}">
                    <a16:creationId xmlns:a16="http://schemas.microsoft.com/office/drawing/2014/main" id="{4A5BBFCA-4484-401B-8FBC-F23988BA8B77}"/>
                  </a:ext>
                </a:extLst>
              </p14:cNvPr>
              <p14:cNvContentPartPr/>
              <p14:nvPr/>
            </p14:nvContentPartPr>
            <p14:xfrm>
              <a:off x="1469016" y="4105944"/>
              <a:ext cx="430560" cy="250920"/>
            </p14:xfrm>
          </p:contentPart>
        </mc:Choice>
        <mc:Fallback xmlns="">
          <p:pic>
            <p:nvPicPr>
              <p:cNvPr id="57" name="Ink 56">
                <a:extLst>
                  <a:ext uri="{FF2B5EF4-FFF2-40B4-BE49-F238E27FC236}">
                    <a16:creationId xmlns:a16="http://schemas.microsoft.com/office/drawing/2014/main" id="{4A5BBFCA-4484-401B-8FBC-F23988BA8B77}"/>
                  </a:ext>
                </a:extLst>
              </p:cNvPr>
              <p:cNvPicPr/>
              <p:nvPr/>
            </p:nvPicPr>
            <p:blipFill>
              <a:blip r:embed="rId17"/>
              <a:stretch>
                <a:fillRect/>
              </a:stretch>
            </p:blipFill>
            <p:spPr>
              <a:xfrm>
                <a:off x="1460016" y="4097304"/>
                <a:ext cx="44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6" name="Ink 75">
                <a:extLst>
                  <a:ext uri="{FF2B5EF4-FFF2-40B4-BE49-F238E27FC236}">
                    <a16:creationId xmlns:a16="http://schemas.microsoft.com/office/drawing/2014/main" id="{97B55827-2247-4BF1-941A-0C6AEBDC27DB}"/>
                  </a:ext>
                </a:extLst>
              </p14:cNvPr>
              <p14:cNvContentPartPr/>
              <p14:nvPr/>
            </p14:nvContentPartPr>
            <p14:xfrm>
              <a:off x="2208816" y="4020984"/>
              <a:ext cx="1534680" cy="667440"/>
            </p14:xfrm>
          </p:contentPart>
        </mc:Choice>
        <mc:Fallback xmlns="">
          <p:pic>
            <p:nvPicPr>
              <p:cNvPr id="76" name="Ink 75">
                <a:extLst>
                  <a:ext uri="{FF2B5EF4-FFF2-40B4-BE49-F238E27FC236}">
                    <a16:creationId xmlns:a16="http://schemas.microsoft.com/office/drawing/2014/main" id="{97B55827-2247-4BF1-941A-0C6AEBDC27DB}"/>
                  </a:ext>
                </a:extLst>
              </p:cNvPr>
              <p:cNvPicPr/>
              <p:nvPr/>
            </p:nvPicPr>
            <p:blipFill>
              <a:blip r:embed="rId19"/>
              <a:stretch>
                <a:fillRect/>
              </a:stretch>
            </p:blipFill>
            <p:spPr>
              <a:xfrm>
                <a:off x="2199816" y="4011989"/>
                <a:ext cx="1552320" cy="68507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7" name="Ink 76">
                <a:extLst>
                  <a:ext uri="{FF2B5EF4-FFF2-40B4-BE49-F238E27FC236}">
                    <a16:creationId xmlns:a16="http://schemas.microsoft.com/office/drawing/2014/main" id="{4334CAD8-24C5-49AD-A092-2EADEDA221FC}"/>
                  </a:ext>
                </a:extLst>
              </p14:cNvPr>
              <p14:cNvContentPartPr/>
              <p14:nvPr/>
            </p14:nvContentPartPr>
            <p14:xfrm>
              <a:off x="2482416" y="4580064"/>
              <a:ext cx="128520" cy="82440"/>
            </p14:xfrm>
          </p:contentPart>
        </mc:Choice>
        <mc:Fallback xmlns="">
          <p:pic>
            <p:nvPicPr>
              <p:cNvPr id="77" name="Ink 76">
                <a:extLst>
                  <a:ext uri="{FF2B5EF4-FFF2-40B4-BE49-F238E27FC236}">
                    <a16:creationId xmlns:a16="http://schemas.microsoft.com/office/drawing/2014/main" id="{4334CAD8-24C5-49AD-A092-2EADEDA221FC}"/>
                  </a:ext>
                </a:extLst>
              </p:cNvPr>
              <p:cNvPicPr/>
              <p:nvPr/>
            </p:nvPicPr>
            <p:blipFill>
              <a:blip r:embed="rId21"/>
              <a:stretch>
                <a:fillRect/>
              </a:stretch>
            </p:blipFill>
            <p:spPr>
              <a:xfrm>
                <a:off x="2473416" y="4571064"/>
                <a:ext cx="146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891518D5-0EBE-4ECA-8277-33B82148EB38}"/>
                  </a:ext>
                </a:extLst>
              </p14:cNvPr>
              <p14:cNvContentPartPr/>
              <p14:nvPr/>
            </p14:nvContentPartPr>
            <p14:xfrm>
              <a:off x="1209456" y="4829904"/>
              <a:ext cx="443520" cy="376200"/>
            </p14:xfrm>
          </p:contentPart>
        </mc:Choice>
        <mc:Fallback xmlns="">
          <p:pic>
            <p:nvPicPr>
              <p:cNvPr id="85" name="Ink 84">
                <a:extLst>
                  <a:ext uri="{FF2B5EF4-FFF2-40B4-BE49-F238E27FC236}">
                    <a16:creationId xmlns:a16="http://schemas.microsoft.com/office/drawing/2014/main" id="{891518D5-0EBE-4ECA-8277-33B82148EB38}"/>
                  </a:ext>
                </a:extLst>
              </p:cNvPr>
              <p:cNvPicPr/>
              <p:nvPr/>
            </p:nvPicPr>
            <p:blipFill>
              <a:blip r:embed="rId23"/>
              <a:stretch>
                <a:fillRect/>
              </a:stretch>
            </p:blipFill>
            <p:spPr>
              <a:xfrm>
                <a:off x="1200463" y="4820904"/>
                <a:ext cx="46114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0" name="Ink 89">
                <a:extLst>
                  <a:ext uri="{FF2B5EF4-FFF2-40B4-BE49-F238E27FC236}">
                    <a16:creationId xmlns:a16="http://schemas.microsoft.com/office/drawing/2014/main" id="{C6A38E51-B1CD-4CF1-BAFD-E7E03614F4ED}"/>
                  </a:ext>
                </a:extLst>
              </p14:cNvPr>
              <p14:cNvContentPartPr/>
              <p14:nvPr/>
            </p14:nvContentPartPr>
            <p14:xfrm>
              <a:off x="1745496" y="4917024"/>
              <a:ext cx="512640" cy="291240"/>
            </p14:xfrm>
          </p:contentPart>
        </mc:Choice>
        <mc:Fallback xmlns="">
          <p:pic>
            <p:nvPicPr>
              <p:cNvPr id="90" name="Ink 89">
                <a:extLst>
                  <a:ext uri="{FF2B5EF4-FFF2-40B4-BE49-F238E27FC236}">
                    <a16:creationId xmlns:a16="http://schemas.microsoft.com/office/drawing/2014/main" id="{C6A38E51-B1CD-4CF1-BAFD-E7E03614F4ED}"/>
                  </a:ext>
                </a:extLst>
              </p:cNvPr>
              <p:cNvPicPr/>
              <p:nvPr/>
            </p:nvPicPr>
            <p:blipFill>
              <a:blip r:embed="rId25"/>
              <a:stretch>
                <a:fillRect/>
              </a:stretch>
            </p:blipFill>
            <p:spPr>
              <a:xfrm>
                <a:off x="1736850" y="4908384"/>
                <a:ext cx="530292" cy="308880"/>
              </a:xfrm>
              <a:prstGeom prst="rect">
                <a:avLst/>
              </a:prstGeom>
            </p:spPr>
          </p:pic>
        </mc:Fallback>
      </mc:AlternateContent>
      <p:cxnSp>
        <p:nvCxnSpPr>
          <p:cNvPr id="8" name="Straight Arrow Connector 7">
            <a:extLst>
              <a:ext uri="{FF2B5EF4-FFF2-40B4-BE49-F238E27FC236}">
                <a16:creationId xmlns:a16="http://schemas.microsoft.com/office/drawing/2014/main" id="{E9E009B3-268C-45C1-B475-A96B01526EC1}"/>
              </a:ext>
            </a:extLst>
          </p:cNvPr>
          <p:cNvCxnSpPr/>
          <p:nvPr/>
        </p:nvCxnSpPr>
        <p:spPr>
          <a:xfrm flipV="1">
            <a:off x="6096000" y="4580064"/>
            <a:ext cx="905856" cy="6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4" name="Ink 3">
                <a:extLst>
                  <a:ext uri="{FF2B5EF4-FFF2-40B4-BE49-F238E27FC236}">
                    <a16:creationId xmlns:a16="http://schemas.microsoft.com/office/drawing/2014/main" id="{E028D794-23FD-4553-B8F3-E77363E818E7}"/>
                  </a:ext>
                </a:extLst>
              </p14:cNvPr>
              <p14:cNvContentPartPr/>
              <p14:nvPr/>
            </p14:nvContentPartPr>
            <p14:xfrm>
              <a:off x="6783336" y="4740624"/>
              <a:ext cx="150480" cy="449280"/>
            </p14:xfrm>
          </p:contentPart>
        </mc:Choice>
        <mc:Fallback xmlns="">
          <p:pic>
            <p:nvPicPr>
              <p:cNvPr id="4" name="Ink 3">
                <a:extLst>
                  <a:ext uri="{FF2B5EF4-FFF2-40B4-BE49-F238E27FC236}">
                    <a16:creationId xmlns:a16="http://schemas.microsoft.com/office/drawing/2014/main" id="{E028D794-23FD-4553-B8F3-E77363E818E7}"/>
                  </a:ext>
                </a:extLst>
              </p:cNvPr>
              <p:cNvPicPr/>
              <p:nvPr/>
            </p:nvPicPr>
            <p:blipFill>
              <a:blip r:embed="rId27"/>
              <a:stretch>
                <a:fillRect/>
              </a:stretch>
            </p:blipFill>
            <p:spPr>
              <a:xfrm>
                <a:off x="6774696" y="4731624"/>
                <a:ext cx="16812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34EC13B5-A19F-4212-B355-58946719D9E6}"/>
                  </a:ext>
                </a:extLst>
              </p14:cNvPr>
              <p14:cNvContentPartPr/>
              <p14:nvPr/>
            </p14:nvContentPartPr>
            <p14:xfrm>
              <a:off x="6522336" y="4837824"/>
              <a:ext cx="335520" cy="327600"/>
            </p14:xfrm>
          </p:contentPart>
        </mc:Choice>
        <mc:Fallback xmlns="">
          <p:pic>
            <p:nvPicPr>
              <p:cNvPr id="17" name="Ink 16">
                <a:extLst>
                  <a:ext uri="{FF2B5EF4-FFF2-40B4-BE49-F238E27FC236}">
                    <a16:creationId xmlns:a16="http://schemas.microsoft.com/office/drawing/2014/main" id="{34EC13B5-A19F-4212-B355-58946719D9E6}"/>
                  </a:ext>
                </a:extLst>
              </p:cNvPr>
              <p:cNvPicPr/>
              <p:nvPr/>
            </p:nvPicPr>
            <p:blipFill>
              <a:blip r:embed="rId29"/>
              <a:stretch>
                <a:fillRect/>
              </a:stretch>
            </p:blipFill>
            <p:spPr>
              <a:xfrm>
                <a:off x="6513696" y="4828824"/>
                <a:ext cx="353160" cy="345240"/>
              </a:xfrm>
              <a:prstGeom prst="rect">
                <a:avLst/>
              </a:prstGeom>
            </p:spPr>
          </p:pic>
        </mc:Fallback>
      </mc:AlternateContent>
      <p:sp>
        <p:nvSpPr>
          <p:cNvPr id="18" name="TextBox 17">
            <a:extLst>
              <a:ext uri="{FF2B5EF4-FFF2-40B4-BE49-F238E27FC236}">
                <a16:creationId xmlns:a16="http://schemas.microsoft.com/office/drawing/2014/main" id="{A2C027D3-1F1E-4560-B76A-DACC9D7CD1BD}"/>
              </a:ext>
            </a:extLst>
          </p:cNvPr>
          <p:cNvSpPr txBox="1"/>
          <p:nvPr/>
        </p:nvSpPr>
        <p:spPr>
          <a:xfrm>
            <a:off x="5841332" y="4641017"/>
            <a:ext cx="620683" cy="369332"/>
          </a:xfrm>
          <a:prstGeom prst="rect">
            <a:avLst/>
          </a:prstGeom>
          <a:noFill/>
        </p:spPr>
        <p:txBody>
          <a:bodyPr wrap="none" rtlCol="0">
            <a:spAutoFit/>
          </a:bodyPr>
          <a:lstStyle/>
          <a:p>
            <a:r>
              <a:rPr lang="en-US" dirty="0"/>
              <a:t>20 N</a:t>
            </a:r>
          </a:p>
        </p:txBody>
      </p:sp>
    </p:spTree>
    <p:extLst>
      <p:ext uri="{BB962C8B-B14F-4D97-AF65-F5344CB8AC3E}">
        <p14:creationId xmlns:p14="http://schemas.microsoft.com/office/powerpoint/2010/main" val="340742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3"/>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5"/>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7"/>
              <a:stretch>
                <a:fillRect/>
              </a:stretch>
            </p:blipFill>
            <p:spPr>
              <a:xfrm>
                <a:off x="7298856" y="4470264"/>
                <a:ext cx="75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191B2996-319F-4EA1-845E-44A965F2D5C0}"/>
                  </a:ext>
                </a:extLst>
              </p14:cNvPr>
              <p14:cNvContentPartPr/>
              <p14:nvPr/>
            </p14:nvContentPartPr>
            <p14:xfrm>
              <a:off x="813456" y="3370104"/>
              <a:ext cx="915120" cy="546120"/>
            </p14:xfrm>
          </p:contentPart>
        </mc:Choice>
        <mc:Fallback xmlns="">
          <p:pic>
            <p:nvPicPr>
              <p:cNvPr id="28" name="Ink 27">
                <a:extLst>
                  <a:ext uri="{FF2B5EF4-FFF2-40B4-BE49-F238E27FC236}">
                    <a16:creationId xmlns:a16="http://schemas.microsoft.com/office/drawing/2014/main" id="{191B2996-319F-4EA1-845E-44A965F2D5C0}"/>
                  </a:ext>
                </a:extLst>
              </p:cNvPr>
              <p:cNvPicPr/>
              <p:nvPr/>
            </p:nvPicPr>
            <p:blipFill>
              <a:blip r:embed="rId9"/>
              <a:stretch>
                <a:fillRect/>
              </a:stretch>
            </p:blipFill>
            <p:spPr>
              <a:xfrm>
                <a:off x="804816" y="3361464"/>
                <a:ext cx="93276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7BAAE819-E609-46EA-AB64-AE9A4D835C3B}"/>
                  </a:ext>
                </a:extLst>
              </p14:cNvPr>
              <p14:cNvContentPartPr/>
              <p14:nvPr/>
            </p14:nvContentPartPr>
            <p14:xfrm>
              <a:off x="2026296" y="3319704"/>
              <a:ext cx="898200" cy="619200"/>
            </p14:xfrm>
          </p:contentPart>
        </mc:Choice>
        <mc:Fallback xmlns="">
          <p:pic>
            <p:nvPicPr>
              <p:cNvPr id="45" name="Ink 44">
                <a:extLst>
                  <a:ext uri="{FF2B5EF4-FFF2-40B4-BE49-F238E27FC236}">
                    <a16:creationId xmlns:a16="http://schemas.microsoft.com/office/drawing/2014/main" id="{7BAAE819-E609-46EA-AB64-AE9A4D835C3B}"/>
                  </a:ext>
                </a:extLst>
              </p:cNvPr>
              <p:cNvPicPr/>
              <p:nvPr/>
            </p:nvPicPr>
            <p:blipFill>
              <a:blip r:embed="rId11"/>
              <a:stretch>
                <a:fillRect/>
              </a:stretch>
            </p:blipFill>
            <p:spPr>
              <a:xfrm>
                <a:off x="2017292" y="3311064"/>
                <a:ext cx="915847"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5" name="Ink 54">
                <a:extLst>
                  <a:ext uri="{FF2B5EF4-FFF2-40B4-BE49-F238E27FC236}">
                    <a16:creationId xmlns:a16="http://schemas.microsoft.com/office/drawing/2014/main" id="{0E084F7C-40EE-4151-BA64-B4596888D0DE}"/>
                  </a:ext>
                </a:extLst>
              </p14:cNvPr>
              <p14:cNvContentPartPr/>
              <p14:nvPr/>
            </p14:nvContentPartPr>
            <p14:xfrm>
              <a:off x="948456" y="4109184"/>
              <a:ext cx="347760" cy="247680"/>
            </p14:xfrm>
          </p:contentPart>
        </mc:Choice>
        <mc:Fallback xmlns="">
          <p:pic>
            <p:nvPicPr>
              <p:cNvPr id="55" name="Ink 54">
                <a:extLst>
                  <a:ext uri="{FF2B5EF4-FFF2-40B4-BE49-F238E27FC236}">
                    <a16:creationId xmlns:a16="http://schemas.microsoft.com/office/drawing/2014/main" id="{0E084F7C-40EE-4151-BA64-B4596888D0DE}"/>
                  </a:ext>
                </a:extLst>
              </p:cNvPr>
              <p:cNvPicPr/>
              <p:nvPr/>
            </p:nvPicPr>
            <p:blipFill>
              <a:blip r:embed="rId13"/>
              <a:stretch>
                <a:fillRect/>
              </a:stretch>
            </p:blipFill>
            <p:spPr>
              <a:xfrm>
                <a:off x="939816" y="4100184"/>
                <a:ext cx="365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7" name="Ink 56">
                <a:extLst>
                  <a:ext uri="{FF2B5EF4-FFF2-40B4-BE49-F238E27FC236}">
                    <a16:creationId xmlns:a16="http://schemas.microsoft.com/office/drawing/2014/main" id="{4A5BBFCA-4484-401B-8FBC-F23988BA8B77}"/>
                  </a:ext>
                </a:extLst>
              </p14:cNvPr>
              <p14:cNvContentPartPr/>
              <p14:nvPr/>
            </p14:nvContentPartPr>
            <p14:xfrm>
              <a:off x="1469016" y="4105944"/>
              <a:ext cx="430560" cy="250920"/>
            </p14:xfrm>
          </p:contentPart>
        </mc:Choice>
        <mc:Fallback xmlns="">
          <p:pic>
            <p:nvPicPr>
              <p:cNvPr id="57" name="Ink 56">
                <a:extLst>
                  <a:ext uri="{FF2B5EF4-FFF2-40B4-BE49-F238E27FC236}">
                    <a16:creationId xmlns:a16="http://schemas.microsoft.com/office/drawing/2014/main" id="{4A5BBFCA-4484-401B-8FBC-F23988BA8B77}"/>
                  </a:ext>
                </a:extLst>
              </p:cNvPr>
              <p:cNvPicPr/>
              <p:nvPr/>
            </p:nvPicPr>
            <p:blipFill>
              <a:blip r:embed="rId15"/>
              <a:stretch>
                <a:fillRect/>
              </a:stretch>
            </p:blipFill>
            <p:spPr>
              <a:xfrm>
                <a:off x="1460016" y="4097304"/>
                <a:ext cx="44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6" name="Ink 75">
                <a:extLst>
                  <a:ext uri="{FF2B5EF4-FFF2-40B4-BE49-F238E27FC236}">
                    <a16:creationId xmlns:a16="http://schemas.microsoft.com/office/drawing/2014/main" id="{97B55827-2247-4BF1-941A-0C6AEBDC27DB}"/>
                  </a:ext>
                </a:extLst>
              </p14:cNvPr>
              <p14:cNvContentPartPr/>
              <p14:nvPr/>
            </p14:nvContentPartPr>
            <p14:xfrm>
              <a:off x="2208816" y="4020984"/>
              <a:ext cx="1534680" cy="667440"/>
            </p14:xfrm>
          </p:contentPart>
        </mc:Choice>
        <mc:Fallback xmlns="">
          <p:pic>
            <p:nvPicPr>
              <p:cNvPr id="76" name="Ink 75">
                <a:extLst>
                  <a:ext uri="{FF2B5EF4-FFF2-40B4-BE49-F238E27FC236}">
                    <a16:creationId xmlns:a16="http://schemas.microsoft.com/office/drawing/2014/main" id="{97B55827-2247-4BF1-941A-0C6AEBDC27DB}"/>
                  </a:ext>
                </a:extLst>
              </p:cNvPr>
              <p:cNvPicPr/>
              <p:nvPr/>
            </p:nvPicPr>
            <p:blipFill>
              <a:blip r:embed="rId17"/>
              <a:stretch>
                <a:fillRect/>
              </a:stretch>
            </p:blipFill>
            <p:spPr>
              <a:xfrm>
                <a:off x="2199816" y="4011989"/>
                <a:ext cx="1552320" cy="6850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7" name="Ink 76">
                <a:extLst>
                  <a:ext uri="{FF2B5EF4-FFF2-40B4-BE49-F238E27FC236}">
                    <a16:creationId xmlns:a16="http://schemas.microsoft.com/office/drawing/2014/main" id="{4334CAD8-24C5-49AD-A092-2EADEDA221FC}"/>
                  </a:ext>
                </a:extLst>
              </p14:cNvPr>
              <p14:cNvContentPartPr/>
              <p14:nvPr/>
            </p14:nvContentPartPr>
            <p14:xfrm>
              <a:off x="2482416" y="4580064"/>
              <a:ext cx="128520" cy="82440"/>
            </p14:xfrm>
          </p:contentPart>
        </mc:Choice>
        <mc:Fallback xmlns="">
          <p:pic>
            <p:nvPicPr>
              <p:cNvPr id="77" name="Ink 76">
                <a:extLst>
                  <a:ext uri="{FF2B5EF4-FFF2-40B4-BE49-F238E27FC236}">
                    <a16:creationId xmlns:a16="http://schemas.microsoft.com/office/drawing/2014/main" id="{4334CAD8-24C5-49AD-A092-2EADEDA221FC}"/>
                  </a:ext>
                </a:extLst>
              </p:cNvPr>
              <p:cNvPicPr/>
              <p:nvPr/>
            </p:nvPicPr>
            <p:blipFill>
              <a:blip r:embed="rId19"/>
              <a:stretch>
                <a:fillRect/>
              </a:stretch>
            </p:blipFill>
            <p:spPr>
              <a:xfrm>
                <a:off x="2473416" y="4571064"/>
                <a:ext cx="146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5" name="Ink 84">
                <a:extLst>
                  <a:ext uri="{FF2B5EF4-FFF2-40B4-BE49-F238E27FC236}">
                    <a16:creationId xmlns:a16="http://schemas.microsoft.com/office/drawing/2014/main" id="{891518D5-0EBE-4ECA-8277-33B82148EB38}"/>
                  </a:ext>
                </a:extLst>
              </p14:cNvPr>
              <p14:cNvContentPartPr/>
              <p14:nvPr/>
            </p14:nvContentPartPr>
            <p14:xfrm>
              <a:off x="1209456" y="4829904"/>
              <a:ext cx="443520" cy="376200"/>
            </p14:xfrm>
          </p:contentPart>
        </mc:Choice>
        <mc:Fallback xmlns="">
          <p:pic>
            <p:nvPicPr>
              <p:cNvPr id="85" name="Ink 84">
                <a:extLst>
                  <a:ext uri="{FF2B5EF4-FFF2-40B4-BE49-F238E27FC236}">
                    <a16:creationId xmlns:a16="http://schemas.microsoft.com/office/drawing/2014/main" id="{891518D5-0EBE-4ECA-8277-33B82148EB38}"/>
                  </a:ext>
                </a:extLst>
              </p:cNvPr>
              <p:cNvPicPr/>
              <p:nvPr/>
            </p:nvPicPr>
            <p:blipFill>
              <a:blip r:embed="rId21"/>
              <a:stretch>
                <a:fillRect/>
              </a:stretch>
            </p:blipFill>
            <p:spPr>
              <a:xfrm>
                <a:off x="1200463" y="4820904"/>
                <a:ext cx="46114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0" name="Ink 89">
                <a:extLst>
                  <a:ext uri="{FF2B5EF4-FFF2-40B4-BE49-F238E27FC236}">
                    <a16:creationId xmlns:a16="http://schemas.microsoft.com/office/drawing/2014/main" id="{C6A38E51-B1CD-4CF1-BAFD-E7E03614F4ED}"/>
                  </a:ext>
                </a:extLst>
              </p14:cNvPr>
              <p14:cNvContentPartPr/>
              <p14:nvPr/>
            </p14:nvContentPartPr>
            <p14:xfrm>
              <a:off x="1745496" y="4917024"/>
              <a:ext cx="512640" cy="291240"/>
            </p14:xfrm>
          </p:contentPart>
        </mc:Choice>
        <mc:Fallback xmlns="">
          <p:pic>
            <p:nvPicPr>
              <p:cNvPr id="90" name="Ink 89">
                <a:extLst>
                  <a:ext uri="{FF2B5EF4-FFF2-40B4-BE49-F238E27FC236}">
                    <a16:creationId xmlns:a16="http://schemas.microsoft.com/office/drawing/2014/main" id="{C6A38E51-B1CD-4CF1-BAFD-E7E03614F4ED}"/>
                  </a:ext>
                </a:extLst>
              </p:cNvPr>
              <p:cNvPicPr/>
              <p:nvPr/>
            </p:nvPicPr>
            <p:blipFill>
              <a:blip r:embed="rId23"/>
              <a:stretch>
                <a:fillRect/>
              </a:stretch>
            </p:blipFill>
            <p:spPr>
              <a:xfrm>
                <a:off x="1736850" y="4908384"/>
                <a:ext cx="530292" cy="308880"/>
              </a:xfrm>
              <a:prstGeom prst="rect">
                <a:avLst/>
              </a:prstGeom>
            </p:spPr>
          </p:pic>
        </mc:Fallback>
      </mc:AlternateContent>
      <p:cxnSp>
        <p:nvCxnSpPr>
          <p:cNvPr id="8" name="Straight Arrow Connector 7">
            <a:extLst>
              <a:ext uri="{FF2B5EF4-FFF2-40B4-BE49-F238E27FC236}">
                <a16:creationId xmlns:a16="http://schemas.microsoft.com/office/drawing/2014/main" id="{E9E009B3-268C-45C1-B475-A96B01526EC1}"/>
              </a:ext>
            </a:extLst>
          </p:cNvPr>
          <p:cNvCxnSpPr/>
          <p:nvPr/>
        </p:nvCxnSpPr>
        <p:spPr>
          <a:xfrm flipV="1">
            <a:off x="6096000" y="4580064"/>
            <a:ext cx="905856" cy="6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4">
            <p14:nvContentPartPr>
              <p14:cNvPr id="4" name="Ink 3">
                <a:extLst>
                  <a:ext uri="{FF2B5EF4-FFF2-40B4-BE49-F238E27FC236}">
                    <a16:creationId xmlns:a16="http://schemas.microsoft.com/office/drawing/2014/main" id="{E028D794-23FD-4553-B8F3-E77363E818E7}"/>
                  </a:ext>
                </a:extLst>
              </p14:cNvPr>
              <p14:cNvContentPartPr/>
              <p14:nvPr/>
            </p14:nvContentPartPr>
            <p14:xfrm>
              <a:off x="6783336" y="4740624"/>
              <a:ext cx="150480" cy="449280"/>
            </p14:xfrm>
          </p:contentPart>
        </mc:Choice>
        <mc:Fallback xmlns="">
          <p:pic>
            <p:nvPicPr>
              <p:cNvPr id="4" name="Ink 3">
                <a:extLst>
                  <a:ext uri="{FF2B5EF4-FFF2-40B4-BE49-F238E27FC236}">
                    <a16:creationId xmlns:a16="http://schemas.microsoft.com/office/drawing/2014/main" id="{E028D794-23FD-4553-B8F3-E77363E818E7}"/>
                  </a:ext>
                </a:extLst>
              </p:cNvPr>
              <p:cNvPicPr/>
              <p:nvPr/>
            </p:nvPicPr>
            <p:blipFill>
              <a:blip r:embed="rId25"/>
              <a:stretch>
                <a:fillRect/>
              </a:stretch>
            </p:blipFill>
            <p:spPr>
              <a:xfrm>
                <a:off x="6774696" y="4731624"/>
                <a:ext cx="16812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34EC13B5-A19F-4212-B355-58946719D9E6}"/>
                  </a:ext>
                </a:extLst>
              </p14:cNvPr>
              <p14:cNvContentPartPr/>
              <p14:nvPr/>
            </p14:nvContentPartPr>
            <p14:xfrm>
              <a:off x="6522336" y="4837824"/>
              <a:ext cx="335520" cy="327600"/>
            </p14:xfrm>
          </p:contentPart>
        </mc:Choice>
        <mc:Fallback xmlns="">
          <p:pic>
            <p:nvPicPr>
              <p:cNvPr id="17" name="Ink 16">
                <a:extLst>
                  <a:ext uri="{FF2B5EF4-FFF2-40B4-BE49-F238E27FC236}">
                    <a16:creationId xmlns:a16="http://schemas.microsoft.com/office/drawing/2014/main" id="{34EC13B5-A19F-4212-B355-58946719D9E6}"/>
                  </a:ext>
                </a:extLst>
              </p:cNvPr>
              <p:cNvPicPr/>
              <p:nvPr/>
            </p:nvPicPr>
            <p:blipFill>
              <a:blip r:embed="rId27"/>
              <a:stretch>
                <a:fillRect/>
              </a:stretch>
            </p:blipFill>
            <p:spPr>
              <a:xfrm>
                <a:off x="6513696" y="4828824"/>
                <a:ext cx="353160" cy="345240"/>
              </a:xfrm>
              <a:prstGeom prst="rect">
                <a:avLst/>
              </a:prstGeom>
            </p:spPr>
          </p:pic>
        </mc:Fallback>
      </mc:AlternateContent>
      <p:sp>
        <p:nvSpPr>
          <p:cNvPr id="18" name="TextBox 17">
            <a:extLst>
              <a:ext uri="{FF2B5EF4-FFF2-40B4-BE49-F238E27FC236}">
                <a16:creationId xmlns:a16="http://schemas.microsoft.com/office/drawing/2014/main" id="{A2C027D3-1F1E-4560-B76A-DACC9D7CD1BD}"/>
              </a:ext>
            </a:extLst>
          </p:cNvPr>
          <p:cNvSpPr txBox="1"/>
          <p:nvPr/>
        </p:nvSpPr>
        <p:spPr>
          <a:xfrm>
            <a:off x="5841332" y="4641017"/>
            <a:ext cx="620683" cy="369332"/>
          </a:xfrm>
          <a:prstGeom prst="rect">
            <a:avLst/>
          </a:prstGeom>
          <a:noFill/>
        </p:spPr>
        <p:txBody>
          <a:bodyPr wrap="none" rtlCol="0">
            <a:spAutoFit/>
          </a:bodyPr>
          <a:lstStyle/>
          <a:p>
            <a:r>
              <a:rPr lang="en-US" dirty="0"/>
              <a:t>20 N</a:t>
            </a:r>
          </a:p>
        </p:txBody>
      </p:sp>
    </p:spTree>
    <p:extLst>
      <p:ext uri="{BB962C8B-B14F-4D97-AF65-F5344CB8AC3E}">
        <p14:creationId xmlns:p14="http://schemas.microsoft.com/office/powerpoint/2010/main" val="1976823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F790-F346-4C99-B550-BC545DC3D4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5889F3-25FD-4D41-BBBA-98B6A119F76F}"/>
              </a:ext>
            </a:extLst>
          </p:cNvPr>
          <p:cNvSpPr>
            <a:spLocks noGrp="1"/>
          </p:cNvSpPr>
          <p:nvPr>
            <p:ph idx="1"/>
          </p:nvPr>
        </p:nvSpPr>
        <p:spPr/>
        <p:txBody>
          <a:bodyPr>
            <a:normAutofit lnSpcReduction="10000"/>
          </a:bodyPr>
          <a:lstStyle/>
          <a:p>
            <a:pPr marL="0" indent="0">
              <a:buNone/>
            </a:pPr>
            <a:r>
              <a:rPr lang="en-US" dirty="0"/>
              <a:t>Two forces of 20</a:t>
            </a:r>
            <a:r>
              <a:rPr lang="en-US" i="1" dirty="0"/>
              <a:t>N</a:t>
            </a:r>
            <a:r>
              <a:rPr lang="en-US" dirty="0"/>
              <a:t> and 40</a:t>
            </a:r>
            <a:r>
              <a:rPr lang="en-US" i="1" dirty="0"/>
              <a:t>N</a:t>
            </a:r>
            <a:r>
              <a:rPr lang="en-US" dirty="0"/>
              <a:t> act at an angle of 30º to each other.  Determine the resultant of these two forces.</a:t>
            </a:r>
          </a:p>
          <a:p>
            <a:pPr marL="0" indent="0">
              <a:buNone/>
            </a:pPr>
            <a:r>
              <a:rPr lang="en-US" dirty="0"/>
              <a:t>Solution:</a:t>
            </a:r>
          </a:p>
          <a:p>
            <a:pPr marL="0" indent="0">
              <a:buNone/>
            </a:pPr>
            <a:r>
              <a:rPr lang="en-US" dirty="0"/>
              <a:t>                                                         We need to move the vectors tip-to-tail</a:t>
            </a:r>
          </a:p>
          <a:p>
            <a:pPr marL="0" indent="0">
              <a:buNone/>
            </a:pPr>
            <a:r>
              <a:rPr lang="en-US" dirty="0"/>
              <a:t>                                                          to add them.</a:t>
            </a:r>
          </a:p>
          <a:p>
            <a:pPr marL="0" indent="0">
              <a:buNone/>
            </a:pPr>
            <a:endParaRPr lang="en-US" dirty="0"/>
          </a:p>
          <a:p>
            <a:pPr marL="0" indent="0">
              <a:buNone/>
            </a:pPr>
            <a:endParaRPr lang="en-US" dirty="0"/>
          </a:p>
          <a:p>
            <a:pPr marL="0" indent="0">
              <a:buNone/>
            </a:pPr>
            <a:endParaRPr lang="en-US" sz="1400" dirty="0"/>
          </a:p>
          <a:p>
            <a:pPr marL="0" indent="0">
              <a:buNone/>
            </a:pPr>
            <a:r>
              <a:rPr lang="en-US" sz="1400" dirty="0">
                <a:solidFill>
                  <a:srgbClr val="FF0000"/>
                </a:solidFill>
              </a:rPr>
              <a:t>Therefore the resultant is approximately 58.19 N, </a:t>
            </a:r>
          </a:p>
          <a:p>
            <a:pPr marL="0" indent="0">
              <a:buNone/>
            </a:pPr>
            <a:r>
              <a:rPr lang="en-US" sz="1400" dirty="0">
                <a:solidFill>
                  <a:srgbClr val="FF0000"/>
                </a:solidFill>
              </a:rPr>
              <a:t>In a direction rotated approximately 9.9° from the </a:t>
            </a:r>
          </a:p>
          <a:p>
            <a:pPr marL="0" indent="0">
              <a:buNone/>
            </a:pPr>
            <a:r>
              <a:rPr lang="en-US" sz="1400" dirty="0">
                <a:solidFill>
                  <a:srgbClr val="FF0000"/>
                </a:solidFill>
              </a:rPr>
              <a:t>40 N force to the 20 N force</a:t>
            </a:r>
          </a:p>
          <a:p>
            <a:pPr marL="0" indent="0">
              <a:buNone/>
            </a:pPr>
            <a:endParaRPr lang="en-US" dirty="0"/>
          </a:p>
          <a:p>
            <a:pPr marL="0" indent="0">
              <a:buNone/>
            </a:pPr>
            <a:endParaRPr lang="en-US" dirty="0"/>
          </a:p>
        </p:txBody>
      </p:sp>
      <p:cxnSp>
        <p:nvCxnSpPr>
          <p:cNvPr id="6" name="Straight Arrow Connector 5">
            <a:extLst>
              <a:ext uri="{FF2B5EF4-FFF2-40B4-BE49-F238E27FC236}">
                <a16:creationId xmlns:a16="http://schemas.microsoft.com/office/drawing/2014/main" id="{24433B02-AB2C-4340-A22C-46320E5762EC}"/>
              </a:ext>
            </a:extLst>
          </p:cNvPr>
          <p:cNvCxnSpPr/>
          <p:nvPr/>
        </p:nvCxnSpPr>
        <p:spPr>
          <a:xfrm>
            <a:off x="6096000" y="5202936"/>
            <a:ext cx="2243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F342C7-73E7-4E1B-94CD-457F7DAAB00D}"/>
              </a:ext>
            </a:extLst>
          </p:cNvPr>
          <p:cNvSpPr txBox="1"/>
          <p:nvPr/>
        </p:nvSpPr>
        <p:spPr>
          <a:xfrm>
            <a:off x="5637276" y="2898648"/>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E1354C23-8D89-4C4A-B24F-2C36557A1E4D}"/>
              </a:ext>
            </a:extLst>
          </p:cNvPr>
          <p:cNvSpPr txBox="1"/>
          <p:nvPr/>
        </p:nvSpPr>
        <p:spPr>
          <a:xfrm>
            <a:off x="6775704" y="5309807"/>
            <a:ext cx="620683" cy="369332"/>
          </a:xfrm>
          <a:prstGeom prst="rect">
            <a:avLst/>
          </a:prstGeom>
          <a:noFill/>
        </p:spPr>
        <p:txBody>
          <a:bodyPr wrap="none" rtlCol="0">
            <a:spAutoFit/>
          </a:bodyPr>
          <a:lstStyle/>
          <a:p>
            <a:r>
              <a:rPr lang="en-US" dirty="0"/>
              <a:t>40 N</a:t>
            </a:r>
          </a:p>
        </p:txBody>
      </p:sp>
      <p:cxnSp>
        <p:nvCxnSpPr>
          <p:cNvPr id="10" name="Straight Arrow Connector 9">
            <a:extLst>
              <a:ext uri="{FF2B5EF4-FFF2-40B4-BE49-F238E27FC236}">
                <a16:creationId xmlns:a16="http://schemas.microsoft.com/office/drawing/2014/main" id="{161C176E-9D91-463C-8D01-5EF6745BCA3A}"/>
              </a:ext>
            </a:extLst>
          </p:cNvPr>
          <p:cNvCxnSpPr/>
          <p:nvPr/>
        </p:nvCxnSpPr>
        <p:spPr>
          <a:xfrm flipV="1">
            <a:off x="6096000" y="4590288"/>
            <a:ext cx="3075432" cy="603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2E7C74C-6017-43E4-974B-507A1F0FCED9}"/>
                  </a:ext>
                </a:extLst>
              </p14:cNvPr>
              <p14:cNvContentPartPr/>
              <p14:nvPr/>
            </p14:nvContentPartPr>
            <p14:xfrm>
              <a:off x="7126416" y="4977144"/>
              <a:ext cx="114480" cy="225360"/>
            </p14:xfrm>
          </p:contentPart>
        </mc:Choice>
        <mc:Fallback xmlns="">
          <p:pic>
            <p:nvPicPr>
              <p:cNvPr id="5" name="Ink 4">
                <a:extLst>
                  <a:ext uri="{FF2B5EF4-FFF2-40B4-BE49-F238E27FC236}">
                    <a16:creationId xmlns:a16="http://schemas.microsoft.com/office/drawing/2014/main" id="{C2E7C74C-6017-43E4-974B-507A1F0FCED9}"/>
                  </a:ext>
                </a:extLst>
              </p:cNvPr>
              <p:cNvPicPr/>
              <p:nvPr/>
            </p:nvPicPr>
            <p:blipFill>
              <a:blip r:embed="rId3"/>
              <a:stretch>
                <a:fillRect/>
              </a:stretch>
            </p:blipFill>
            <p:spPr>
              <a:xfrm>
                <a:off x="7117776" y="4968144"/>
                <a:ext cx="1321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908200D-2C5C-4AE2-B9F6-7C0431576B6F}"/>
                  </a:ext>
                </a:extLst>
              </p14:cNvPr>
              <p14:cNvContentPartPr/>
              <p14:nvPr/>
            </p14:nvContentPartPr>
            <p14:xfrm>
              <a:off x="7001856" y="5076864"/>
              <a:ext cx="112680" cy="106560"/>
            </p14:xfrm>
          </p:contentPart>
        </mc:Choice>
        <mc:Fallback xmlns="">
          <p:pic>
            <p:nvPicPr>
              <p:cNvPr id="7" name="Ink 6">
                <a:extLst>
                  <a:ext uri="{FF2B5EF4-FFF2-40B4-BE49-F238E27FC236}">
                    <a16:creationId xmlns:a16="http://schemas.microsoft.com/office/drawing/2014/main" id="{A908200D-2C5C-4AE2-B9F6-7C0431576B6F}"/>
                  </a:ext>
                </a:extLst>
              </p:cNvPr>
              <p:cNvPicPr/>
              <p:nvPr/>
            </p:nvPicPr>
            <p:blipFill>
              <a:blip r:embed="rId5"/>
              <a:stretch>
                <a:fillRect/>
              </a:stretch>
            </p:blipFill>
            <p:spPr>
              <a:xfrm>
                <a:off x="6992856" y="5067864"/>
                <a:ext cx="130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65E631C-303F-4669-8F9B-6657A38F1F7F}"/>
                  </a:ext>
                </a:extLst>
              </p14:cNvPr>
              <p14:cNvContentPartPr/>
              <p14:nvPr/>
            </p14:nvContentPartPr>
            <p14:xfrm>
              <a:off x="7307856" y="4478904"/>
              <a:ext cx="741960" cy="368640"/>
            </p14:xfrm>
          </p:contentPart>
        </mc:Choice>
        <mc:Fallback xmlns="">
          <p:pic>
            <p:nvPicPr>
              <p:cNvPr id="19" name="Ink 18">
                <a:extLst>
                  <a:ext uri="{FF2B5EF4-FFF2-40B4-BE49-F238E27FC236}">
                    <a16:creationId xmlns:a16="http://schemas.microsoft.com/office/drawing/2014/main" id="{F65E631C-303F-4669-8F9B-6657A38F1F7F}"/>
                  </a:ext>
                </a:extLst>
              </p:cNvPr>
              <p:cNvPicPr/>
              <p:nvPr/>
            </p:nvPicPr>
            <p:blipFill>
              <a:blip r:embed="rId7"/>
              <a:stretch>
                <a:fillRect/>
              </a:stretch>
            </p:blipFill>
            <p:spPr>
              <a:xfrm>
                <a:off x="7298856" y="4470264"/>
                <a:ext cx="759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191B2996-319F-4EA1-845E-44A965F2D5C0}"/>
                  </a:ext>
                </a:extLst>
              </p14:cNvPr>
              <p14:cNvContentPartPr/>
              <p14:nvPr/>
            </p14:nvContentPartPr>
            <p14:xfrm>
              <a:off x="813456" y="3370104"/>
              <a:ext cx="915120" cy="546120"/>
            </p14:xfrm>
          </p:contentPart>
        </mc:Choice>
        <mc:Fallback xmlns="">
          <p:pic>
            <p:nvPicPr>
              <p:cNvPr id="28" name="Ink 27">
                <a:extLst>
                  <a:ext uri="{FF2B5EF4-FFF2-40B4-BE49-F238E27FC236}">
                    <a16:creationId xmlns:a16="http://schemas.microsoft.com/office/drawing/2014/main" id="{191B2996-319F-4EA1-845E-44A965F2D5C0}"/>
                  </a:ext>
                </a:extLst>
              </p:cNvPr>
              <p:cNvPicPr/>
              <p:nvPr/>
            </p:nvPicPr>
            <p:blipFill>
              <a:blip r:embed="rId9"/>
              <a:stretch>
                <a:fillRect/>
              </a:stretch>
            </p:blipFill>
            <p:spPr>
              <a:xfrm>
                <a:off x="804816" y="3361464"/>
                <a:ext cx="93276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7BAAE819-E609-46EA-AB64-AE9A4D835C3B}"/>
                  </a:ext>
                </a:extLst>
              </p14:cNvPr>
              <p14:cNvContentPartPr/>
              <p14:nvPr/>
            </p14:nvContentPartPr>
            <p14:xfrm>
              <a:off x="2026296" y="3319704"/>
              <a:ext cx="898200" cy="619200"/>
            </p14:xfrm>
          </p:contentPart>
        </mc:Choice>
        <mc:Fallback xmlns="">
          <p:pic>
            <p:nvPicPr>
              <p:cNvPr id="45" name="Ink 44">
                <a:extLst>
                  <a:ext uri="{FF2B5EF4-FFF2-40B4-BE49-F238E27FC236}">
                    <a16:creationId xmlns:a16="http://schemas.microsoft.com/office/drawing/2014/main" id="{7BAAE819-E609-46EA-AB64-AE9A4D835C3B}"/>
                  </a:ext>
                </a:extLst>
              </p:cNvPr>
              <p:cNvPicPr/>
              <p:nvPr/>
            </p:nvPicPr>
            <p:blipFill>
              <a:blip r:embed="rId11"/>
              <a:stretch>
                <a:fillRect/>
              </a:stretch>
            </p:blipFill>
            <p:spPr>
              <a:xfrm>
                <a:off x="2017292" y="3311064"/>
                <a:ext cx="915847"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5" name="Ink 54">
                <a:extLst>
                  <a:ext uri="{FF2B5EF4-FFF2-40B4-BE49-F238E27FC236}">
                    <a16:creationId xmlns:a16="http://schemas.microsoft.com/office/drawing/2014/main" id="{0E084F7C-40EE-4151-BA64-B4596888D0DE}"/>
                  </a:ext>
                </a:extLst>
              </p14:cNvPr>
              <p14:cNvContentPartPr/>
              <p14:nvPr/>
            </p14:nvContentPartPr>
            <p14:xfrm>
              <a:off x="948456" y="4109184"/>
              <a:ext cx="347760" cy="247680"/>
            </p14:xfrm>
          </p:contentPart>
        </mc:Choice>
        <mc:Fallback xmlns="">
          <p:pic>
            <p:nvPicPr>
              <p:cNvPr id="55" name="Ink 54">
                <a:extLst>
                  <a:ext uri="{FF2B5EF4-FFF2-40B4-BE49-F238E27FC236}">
                    <a16:creationId xmlns:a16="http://schemas.microsoft.com/office/drawing/2014/main" id="{0E084F7C-40EE-4151-BA64-B4596888D0DE}"/>
                  </a:ext>
                </a:extLst>
              </p:cNvPr>
              <p:cNvPicPr/>
              <p:nvPr/>
            </p:nvPicPr>
            <p:blipFill>
              <a:blip r:embed="rId13"/>
              <a:stretch>
                <a:fillRect/>
              </a:stretch>
            </p:blipFill>
            <p:spPr>
              <a:xfrm>
                <a:off x="939816" y="4100184"/>
                <a:ext cx="365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7" name="Ink 56">
                <a:extLst>
                  <a:ext uri="{FF2B5EF4-FFF2-40B4-BE49-F238E27FC236}">
                    <a16:creationId xmlns:a16="http://schemas.microsoft.com/office/drawing/2014/main" id="{4A5BBFCA-4484-401B-8FBC-F23988BA8B77}"/>
                  </a:ext>
                </a:extLst>
              </p14:cNvPr>
              <p14:cNvContentPartPr/>
              <p14:nvPr/>
            </p14:nvContentPartPr>
            <p14:xfrm>
              <a:off x="1469016" y="4105944"/>
              <a:ext cx="430560" cy="250920"/>
            </p14:xfrm>
          </p:contentPart>
        </mc:Choice>
        <mc:Fallback xmlns="">
          <p:pic>
            <p:nvPicPr>
              <p:cNvPr id="57" name="Ink 56">
                <a:extLst>
                  <a:ext uri="{FF2B5EF4-FFF2-40B4-BE49-F238E27FC236}">
                    <a16:creationId xmlns:a16="http://schemas.microsoft.com/office/drawing/2014/main" id="{4A5BBFCA-4484-401B-8FBC-F23988BA8B77}"/>
                  </a:ext>
                </a:extLst>
              </p:cNvPr>
              <p:cNvPicPr/>
              <p:nvPr/>
            </p:nvPicPr>
            <p:blipFill>
              <a:blip r:embed="rId15"/>
              <a:stretch>
                <a:fillRect/>
              </a:stretch>
            </p:blipFill>
            <p:spPr>
              <a:xfrm>
                <a:off x="1460016" y="4097304"/>
                <a:ext cx="44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6" name="Ink 75">
                <a:extLst>
                  <a:ext uri="{FF2B5EF4-FFF2-40B4-BE49-F238E27FC236}">
                    <a16:creationId xmlns:a16="http://schemas.microsoft.com/office/drawing/2014/main" id="{97B55827-2247-4BF1-941A-0C6AEBDC27DB}"/>
                  </a:ext>
                </a:extLst>
              </p14:cNvPr>
              <p14:cNvContentPartPr/>
              <p14:nvPr/>
            </p14:nvContentPartPr>
            <p14:xfrm>
              <a:off x="2208816" y="4020984"/>
              <a:ext cx="1534680" cy="667440"/>
            </p14:xfrm>
          </p:contentPart>
        </mc:Choice>
        <mc:Fallback xmlns="">
          <p:pic>
            <p:nvPicPr>
              <p:cNvPr id="76" name="Ink 75">
                <a:extLst>
                  <a:ext uri="{FF2B5EF4-FFF2-40B4-BE49-F238E27FC236}">
                    <a16:creationId xmlns:a16="http://schemas.microsoft.com/office/drawing/2014/main" id="{97B55827-2247-4BF1-941A-0C6AEBDC27DB}"/>
                  </a:ext>
                </a:extLst>
              </p:cNvPr>
              <p:cNvPicPr/>
              <p:nvPr/>
            </p:nvPicPr>
            <p:blipFill>
              <a:blip r:embed="rId17"/>
              <a:stretch>
                <a:fillRect/>
              </a:stretch>
            </p:blipFill>
            <p:spPr>
              <a:xfrm>
                <a:off x="2199816" y="4011989"/>
                <a:ext cx="1552320" cy="6850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7" name="Ink 76">
                <a:extLst>
                  <a:ext uri="{FF2B5EF4-FFF2-40B4-BE49-F238E27FC236}">
                    <a16:creationId xmlns:a16="http://schemas.microsoft.com/office/drawing/2014/main" id="{4334CAD8-24C5-49AD-A092-2EADEDA221FC}"/>
                  </a:ext>
                </a:extLst>
              </p14:cNvPr>
              <p14:cNvContentPartPr/>
              <p14:nvPr/>
            </p14:nvContentPartPr>
            <p14:xfrm>
              <a:off x="2482416" y="4580064"/>
              <a:ext cx="128520" cy="82440"/>
            </p14:xfrm>
          </p:contentPart>
        </mc:Choice>
        <mc:Fallback xmlns="">
          <p:pic>
            <p:nvPicPr>
              <p:cNvPr id="77" name="Ink 76">
                <a:extLst>
                  <a:ext uri="{FF2B5EF4-FFF2-40B4-BE49-F238E27FC236}">
                    <a16:creationId xmlns:a16="http://schemas.microsoft.com/office/drawing/2014/main" id="{4334CAD8-24C5-49AD-A092-2EADEDA221FC}"/>
                  </a:ext>
                </a:extLst>
              </p:cNvPr>
              <p:cNvPicPr/>
              <p:nvPr/>
            </p:nvPicPr>
            <p:blipFill>
              <a:blip r:embed="rId19"/>
              <a:stretch>
                <a:fillRect/>
              </a:stretch>
            </p:blipFill>
            <p:spPr>
              <a:xfrm>
                <a:off x="2473416" y="4571064"/>
                <a:ext cx="1461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5" name="Ink 84">
                <a:extLst>
                  <a:ext uri="{FF2B5EF4-FFF2-40B4-BE49-F238E27FC236}">
                    <a16:creationId xmlns:a16="http://schemas.microsoft.com/office/drawing/2014/main" id="{891518D5-0EBE-4ECA-8277-33B82148EB38}"/>
                  </a:ext>
                </a:extLst>
              </p14:cNvPr>
              <p14:cNvContentPartPr/>
              <p14:nvPr/>
            </p14:nvContentPartPr>
            <p14:xfrm>
              <a:off x="1209456" y="4829904"/>
              <a:ext cx="443520" cy="376200"/>
            </p14:xfrm>
          </p:contentPart>
        </mc:Choice>
        <mc:Fallback xmlns="">
          <p:pic>
            <p:nvPicPr>
              <p:cNvPr id="85" name="Ink 84">
                <a:extLst>
                  <a:ext uri="{FF2B5EF4-FFF2-40B4-BE49-F238E27FC236}">
                    <a16:creationId xmlns:a16="http://schemas.microsoft.com/office/drawing/2014/main" id="{891518D5-0EBE-4ECA-8277-33B82148EB38}"/>
                  </a:ext>
                </a:extLst>
              </p:cNvPr>
              <p:cNvPicPr/>
              <p:nvPr/>
            </p:nvPicPr>
            <p:blipFill>
              <a:blip r:embed="rId21"/>
              <a:stretch>
                <a:fillRect/>
              </a:stretch>
            </p:blipFill>
            <p:spPr>
              <a:xfrm>
                <a:off x="1200463" y="4820904"/>
                <a:ext cx="46114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0" name="Ink 89">
                <a:extLst>
                  <a:ext uri="{FF2B5EF4-FFF2-40B4-BE49-F238E27FC236}">
                    <a16:creationId xmlns:a16="http://schemas.microsoft.com/office/drawing/2014/main" id="{C6A38E51-B1CD-4CF1-BAFD-E7E03614F4ED}"/>
                  </a:ext>
                </a:extLst>
              </p14:cNvPr>
              <p14:cNvContentPartPr/>
              <p14:nvPr/>
            </p14:nvContentPartPr>
            <p14:xfrm>
              <a:off x="1745496" y="4917024"/>
              <a:ext cx="512640" cy="291240"/>
            </p14:xfrm>
          </p:contentPart>
        </mc:Choice>
        <mc:Fallback xmlns="">
          <p:pic>
            <p:nvPicPr>
              <p:cNvPr id="90" name="Ink 89">
                <a:extLst>
                  <a:ext uri="{FF2B5EF4-FFF2-40B4-BE49-F238E27FC236}">
                    <a16:creationId xmlns:a16="http://schemas.microsoft.com/office/drawing/2014/main" id="{C6A38E51-B1CD-4CF1-BAFD-E7E03614F4ED}"/>
                  </a:ext>
                </a:extLst>
              </p:cNvPr>
              <p:cNvPicPr/>
              <p:nvPr/>
            </p:nvPicPr>
            <p:blipFill>
              <a:blip r:embed="rId23"/>
              <a:stretch>
                <a:fillRect/>
              </a:stretch>
            </p:blipFill>
            <p:spPr>
              <a:xfrm>
                <a:off x="1736850" y="4908384"/>
                <a:ext cx="530292" cy="308880"/>
              </a:xfrm>
              <a:prstGeom prst="rect">
                <a:avLst/>
              </a:prstGeom>
            </p:spPr>
          </p:pic>
        </mc:Fallback>
      </mc:AlternateContent>
      <p:cxnSp>
        <p:nvCxnSpPr>
          <p:cNvPr id="8" name="Straight Arrow Connector 7">
            <a:extLst>
              <a:ext uri="{FF2B5EF4-FFF2-40B4-BE49-F238E27FC236}">
                <a16:creationId xmlns:a16="http://schemas.microsoft.com/office/drawing/2014/main" id="{E9E009B3-268C-45C1-B475-A96B01526EC1}"/>
              </a:ext>
            </a:extLst>
          </p:cNvPr>
          <p:cNvCxnSpPr/>
          <p:nvPr/>
        </p:nvCxnSpPr>
        <p:spPr>
          <a:xfrm flipV="1">
            <a:off x="6096000" y="4580064"/>
            <a:ext cx="905856" cy="6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4">
            <p14:nvContentPartPr>
              <p14:cNvPr id="4" name="Ink 3">
                <a:extLst>
                  <a:ext uri="{FF2B5EF4-FFF2-40B4-BE49-F238E27FC236}">
                    <a16:creationId xmlns:a16="http://schemas.microsoft.com/office/drawing/2014/main" id="{E028D794-23FD-4553-B8F3-E77363E818E7}"/>
                  </a:ext>
                </a:extLst>
              </p14:cNvPr>
              <p14:cNvContentPartPr/>
              <p14:nvPr/>
            </p14:nvContentPartPr>
            <p14:xfrm>
              <a:off x="6783336" y="4740624"/>
              <a:ext cx="150480" cy="449280"/>
            </p14:xfrm>
          </p:contentPart>
        </mc:Choice>
        <mc:Fallback xmlns="">
          <p:pic>
            <p:nvPicPr>
              <p:cNvPr id="4" name="Ink 3">
                <a:extLst>
                  <a:ext uri="{FF2B5EF4-FFF2-40B4-BE49-F238E27FC236}">
                    <a16:creationId xmlns:a16="http://schemas.microsoft.com/office/drawing/2014/main" id="{E028D794-23FD-4553-B8F3-E77363E818E7}"/>
                  </a:ext>
                </a:extLst>
              </p:cNvPr>
              <p:cNvPicPr/>
              <p:nvPr/>
            </p:nvPicPr>
            <p:blipFill>
              <a:blip r:embed="rId25"/>
              <a:stretch>
                <a:fillRect/>
              </a:stretch>
            </p:blipFill>
            <p:spPr>
              <a:xfrm>
                <a:off x="6774696" y="4731624"/>
                <a:ext cx="16812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34EC13B5-A19F-4212-B355-58946719D9E6}"/>
                  </a:ext>
                </a:extLst>
              </p14:cNvPr>
              <p14:cNvContentPartPr/>
              <p14:nvPr/>
            </p14:nvContentPartPr>
            <p14:xfrm>
              <a:off x="6522336" y="4837824"/>
              <a:ext cx="335520" cy="327600"/>
            </p14:xfrm>
          </p:contentPart>
        </mc:Choice>
        <mc:Fallback xmlns="">
          <p:pic>
            <p:nvPicPr>
              <p:cNvPr id="17" name="Ink 16">
                <a:extLst>
                  <a:ext uri="{FF2B5EF4-FFF2-40B4-BE49-F238E27FC236}">
                    <a16:creationId xmlns:a16="http://schemas.microsoft.com/office/drawing/2014/main" id="{34EC13B5-A19F-4212-B355-58946719D9E6}"/>
                  </a:ext>
                </a:extLst>
              </p:cNvPr>
              <p:cNvPicPr/>
              <p:nvPr/>
            </p:nvPicPr>
            <p:blipFill>
              <a:blip r:embed="rId27"/>
              <a:stretch>
                <a:fillRect/>
              </a:stretch>
            </p:blipFill>
            <p:spPr>
              <a:xfrm>
                <a:off x="6513696" y="4828824"/>
                <a:ext cx="353160" cy="345240"/>
              </a:xfrm>
              <a:prstGeom prst="rect">
                <a:avLst/>
              </a:prstGeom>
            </p:spPr>
          </p:pic>
        </mc:Fallback>
      </mc:AlternateContent>
      <p:sp>
        <p:nvSpPr>
          <p:cNvPr id="18" name="TextBox 17">
            <a:extLst>
              <a:ext uri="{FF2B5EF4-FFF2-40B4-BE49-F238E27FC236}">
                <a16:creationId xmlns:a16="http://schemas.microsoft.com/office/drawing/2014/main" id="{A2C027D3-1F1E-4560-B76A-DACC9D7CD1BD}"/>
              </a:ext>
            </a:extLst>
          </p:cNvPr>
          <p:cNvSpPr txBox="1"/>
          <p:nvPr/>
        </p:nvSpPr>
        <p:spPr>
          <a:xfrm>
            <a:off x="5841332" y="4641017"/>
            <a:ext cx="620683" cy="369332"/>
          </a:xfrm>
          <a:prstGeom prst="rect">
            <a:avLst/>
          </a:prstGeom>
          <a:noFill/>
        </p:spPr>
        <p:txBody>
          <a:bodyPr wrap="none" rtlCol="0">
            <a:spAutoFit/>
          </a:bodyPr>
          <a:lstStyle/>
          <a:p>
            <a:r>
              <a:rPr lang="en-US" dirty="0"/>
              <a:t>20 N</a:t>
            </a:r>
          </a:p>
        </p:txBody>
      </p:sp>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8F74C6B9-6AC2-43A0-ACD6-599DF4E58794}"/>
                  </a:ext>
                </a:extLst>
              </p14:cNvPr>
              <p14:cNvContentPartPr/>
              <p14:nvPr/>
            </p14:nvContentPartPr>
            <p14:xfrm>
              <a:off x="801936" y="5153904"/>
              <a:ext cx="3965400" cy="1022760"/>
            </p14:xfrm>
          </p:contentPart>
        </mc:Choice>
        <mc:Fallback xmlns="">
          <p:pic>
            <p:nvPicPr>
              <p:cNvPr id="9" name="Ink 8">
                <a:extLst>
                  <a:ext uri="{FF2B5EF4-FFF2-40B4-BE49-F238E27FC236}">
                    <a16:creationId xmlns:a16="http://schemas.microsoft.com/office/drawing/2014/main" id="{8F74C6B9-6AC2-43A0-ACD6-599DF4E58794}"/>
                  </a:ext>
                </a:extLst>
              </p:cNvPr>
              <p:cNvPicPr/>
              <p:nvPr/>
            </p:nvPicPr>
            <p:blipFill>
              <a:blip r:embed="rId29"/>
              <a:stretch>
                <a:fillRect/>
              </a:stretch>
            </p:blipFill>
            <p:spPr>
              <a:xfrm>
                <a:off x="793296" y="5144904"/>
                <a:ext cx="3983040" cy="1040400"/>
              </a:xfrm>
              <a:prstGeom prst="rect">
                <a:avLst/>
              </a:prstGeom>
            </p:spPr>
          </p:pic>
        </mc:Fallback>
      </mc:AlternateContent>
    </p:spTree>
    <p:extLst>
      <p:ext uri="{BB962C8B-B14F-4D97-AF65-F5344CB8AC3E}">
        <p14:creationId xmlns:p14="http://schemas.microsoft.com/office/powerpoint/2010/main" val="102340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4466-242B-4913-BAC4-B5B22B77B130}"/>
              </a:ext>
            </a:extLst>
          </p:cNvPr>
          <p:cNvSpPr>
            <a:spLocks noGrp="1"/>
          </p:cNvSpPr>
          <p:nvPr>
            <p:ph type="title"/>
          </p:nvPr>
        </p:nvSpPr>
        <p:spPr/>
        <p:txBody>
          <a:bodyPr/>
          <a:lstStyle/>
          <a:p>
            <a:r>
              <a:rPr lang="en-US" dirty="0"/>
              <a:t>Equilibrium</a:t>
            </a:r>
          </a:p>
        </p:txBody>
      </p:sp>
      <p:sp>
        <p:nvSpPr>
          <p:cNvPr id="3" name="Content Placeholder 2">
            <a:extLst>
              <a:ext uri="{FF2B5EF4-FFF2-40B4-BE49-F238E27FC236}">
                <a16:creationId xmlns:a16="http://schemas.microsoft.com/office/drawing/2014/main" id="{87B9CBFF-6041-412B-AEB0-745B23699164}"/>
              </a:ext>
            </a:extLst>
          </p:cNvPr>
          <p:cNvSpPr>
            <a:spLocks noGrp="1"/>
          </p:cNvSpPr>
          <p:nvPr>
            <p:ph idx="1"/>
          </p:nvPr>
        </p:nvSpPr>
        <p:spPr/>
        <p:txBody>
          <a:bodyPr/>
          <a:lstStyle/>
          <a:p>
            <a:pPr marL="0" indent="0">
              <a:buNone/>
            </a:pPr>
            <a:r>
              <a:rPr lang="en-US" dirty="0"/>
              <a:t>A group of forces are said to be in equilibrium when there is no movement.</a:t>
            </a:r>
          </a:p>
          <a:p>
            <a:pPr marL="0" indent="0">
              <a:buNone/>
            </a:pPr>
            <a:endParaRPr lang="en-US" dirty="0"/>
          </a:p>
        </p:txBody>
      </p:sp>
    </p:spTree>
    <p:extLst>
      <p:ext uri="{BB962C8B-B14F-4D97-AF65-F5344CB8AC3E}">
        <p14:creationId xmlns:p14="http://schemas.microsoft.com/office/powerpoint/2010/main" val="1633049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4466-242B-4913-BAC4-B5B22B77B1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9CBFF-6041-412B-AEB0-745B23699164}"/>
              </a:ext>
            </a:extLst>
          </p:cNvPr>
          <p:cNvSpPr>
            <a:spLocks noGrp="1"/>
          </p:cNvSpPr>
          <p:nvPr>
            <p:ph idx="1"/>
          </p:nvPr>
        </p:nvSpPr>
        <p:spPr/>
        <p:txBody>
          <a:bodyPr/>
          <a:lstStyle/>
          <a:p>
            <a:pPr marL="0" indent="0">
              <a:buNone/>
            </a:pPr>
            <a:r>
              <a:rPr lang="en-US" dirty="0"/>
              <a:t>A group of forces are said to be in equilibrium when there is no movement.</a:t>
            </a:r>
          </a:p>
          <a:p>
            <a:pPr marL="0" indent="0">
              <a:buNone/>
            </a:pPr>
            <a:endParaRPr lang="en-US" dirty="0"/>
          </a:p>
          <a:p>
            <a:pPr marL="0" indent="0">
              <a:buNone/>
            </a:pPr>
            <a:r>
              <a:rPr lang="en-US" dirty="0"/>
              <a:t>Two forces in equilibrium could look like this:</a:t>
            </a:r>
          </a:p>
        </p:txBody>
      </p:sp>
      <p:cxnSp>
        <p:nvCxnSpPr>
          <p:cNvPr id="5" name="Straight Arrow Connector 4">
            <a:extLst>
              <a:ext uri="{FF2B5EF4-FFF2-40B4-BE49-F238E27FC236}">
                <a16:creationId xmlns:a16="http://schemas.microsoft.com/office/drawing/2014/main" id="{87143801-A319-46A7-9D5D-5A935B5D56BC}"/>
              </a:ext>
            </a:extLst>
          </p:cNvPr>
          <p:cNvCxnSpPr/>
          <p:nvPr/>
        </p:nvCxnSpPr>
        <p:spPr>
          <a:xfrm flipV="1">
            <a:off x="4184725" y="3883511"/>
            <a:ext cx="2345167" cy="123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B39F9EB-7BB3-4582-AE2E-8DB3D7C0CA17}"/>
              </a:ext>
            </a:extLst>
          </p:cNvPr>
          <p:cNvCxnSpPr/>
          <p:nvPr/>
        </p:nvCxnSpPr>
        <p:spPr>
          <a:xfrm flipH="1">
            <a:off x="4216998" y="3915784"/>
            <a:ext cx="2323651" cy="123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96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4466-242B-4913-BAC4-B5B22B77B1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9CBFF-6041-412B-AEB0-745B23699164}"/>
              </a:ext>
            </a:extLst>
          </p:cNvPr>
          <p:cNvSpPr>
            <a:spLocks noGrp="1"/>
          </p:cNvSpPr>
          <p:nvPr>
            <p:ph idx="1"/>
          </p:nvPr>
        </p:nvSpPr>
        <p:spPr/>
        <p:txBody>
          <a:bodyPr/>
          <a:lstStyle/>
          <a:p>
            <a:pPr marL="0" indent="0">
              <a:buNone/>
            </a:pPr>
            <a:r>
              <a:rPr lang="en-US" dirty="0"/>
              <a:t>A group of forces are said to be in equilibrium when there is no movement.</a:t>
            </a:r>
          </a:p>
          <a:p>
            <a:pPr marL="0" indent="0">
              <a:buNone/>
            </a:pPr>
            <a:endParaRPr lang="en-US" dirty="0"/>
          </a:p>
          <a:p>
            <a:pPr marL="0" indent="0">
              <a:buNone/>
            </a:pPr>
            <a:r>
              <a:rPr lang="en-US" dirty="0"/>
              <a:t>Three forces in equilibrium could look like this:</a:t>
            </a:r>
          </a:p>
        </p:txBody>
      </p:sp>
      <p:cxnSp>
        <p:nvCxnSpPr>
          <p:cNvPr id="6" name="Straight Arrow Connector 5">
            <a:extLst>
              <a:ext uri="{FF2B5EF4-FFF2-40B4-BE49-F238E27FC236}">
                <a16:creationId xmlns:a16="http://schemas.microsoft.com/office/drawing/2014/main" id="{EE032A17-B988-4C62-A283-8CBD881CDA16}"/>
              </a:ext>
            </a:extLst>
          </p:cNvPr>
          <p:cNvCxnSpPr/>
          <p:nvPr/>
        </p:nvCxnSpPr>
        <p:spPr>
          <a:xfrm flipV="1">
            <a:off x="3485478" y="4163209"/>
            <a:ext cx="1097280" cy="94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5F7CE7A-4EF1-40A7-AE60-7D47F55D8D93}"/>
              </a:ext>
            </a:extLst>
          </p:cNvPr>
          <p:cNvCxnSpPr/>
          <p:nvPr/>
        </p:nvCxnSpPr>
        <p:spPr>
          <a:xfrm>
            <a:off x="4582758" y="4163209"/>
            <a:ext cx="860611" cy="136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9DFFC1-5A6E-4F65-9568-6BEEEA425012}"/>
              </a:ext>
            </a:extLst>
          </p:cNvPr>
          <p:cNvCxnSpPr/>
          <p:nvPr/>
        </p:nvCxnSpPr>
        <p:spPr>
          <a:xfrm flipH="1" flipV="1">
            <a:off x="3485478" y="5109882"/>
            <a:ext cx="1925618" cy="41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476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4466-242B-4913-BAC4-B5B22B77B1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9CBFF-6041-412B-AEB0-745B23699164}"/>
              </a:ext>
            </a:extLst>
          </p:cNvPr>
          <p:cNvSpPr>
            <a:spLocks noGrp="1"/>
          </p:cNvSpPr>
          <p:nvPr>
            <p:ph idx="1"/>
          </p:nvPr>
        </p:nvSpPr>
        <p:spPr/>
        <p:txBody>
          <a:bodyPr/>
          <a:lstStyle/>
          <a:p>
            <a:pPr marL="0" indent="0">
              <a:buNone/>
            </a:pPr>
            <a:r>
              <a:rPr lang="en-US" dirty="0"/>
              <a:t>A group of forces are said to be in equilibrium when there is no movement.</a:t>
            </a:r>
          </a:p>
          <a:p>
            <a:pPr marL="0" indent="0">
              <a:buNone/>
            </a:pPr>
            <a:endParaRPr lang="en-US" dirty="0"/>
          </a:p>
          <a:p>
            <a:pPr marL="0" indent="0">
              <a:buNone/>
            </a:pPr>
            <a:r>
              <a:rPr lang="en-US" dirty="0"/>
              <a:t>Four forces in equilibrium could look like this:</a:t>
            </a:r>
          </a:p>
        </p:txBody>
      </p:sp>
      <p:cxnSp>
        <p:nvCxnSpPr>
          <p:cNvPr id="5" name="Straight Arrow Connector 4">
            <a:extLst>
              <a:ext uri="{FF2B5EF4-FFF2-40B4-BE49-F238E27FC236}">
                <a16:creationId xmlns:a16="http://schemas.microsoft.com/office/drawing/2014/main" id="{0E7A6DEE-4EFA-46E4-B8C1-218ACC047273}"/>
              </a:ext>
            </a:extLst>
          </p:cNvPr>
          <p:cNvCxnSpPr/>
          <p:nvPr/>
        </p:nvCxnSpPr>
        <p:spPr>
          <a:xfrm flipV="1">
            <a:off x="4109421" y="4034118"/>
            <a:ext cx="978946"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EFB8E9-7274-4593-AE08-E017AB70ABA5}"/>
              </a:ext>
            </a:extLst>
          </p:cNvPr>
          <p:cNvCxnSpPr/>
          <p:nvPr/>
        </p:nvCxnSpPr>
        <p:spPr>
          <a:xfrm>
            <a:off x="5077609" y="4055633"/>
            <a:ext cx="1581375" cy="105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36A4A6-CCE0-472A-8FA5-A8E4C8B91739}"/>
              </a:ext>
            </a:extLst>
          </p:cNvPr>
          <p:cNvCxnSpPr/>
          <p:nvPr/>
        </p:nvCxnSpPr>
        <p:spPr>
          <a:xfrm flipH="1">
            <a:off x="4389120" y="5152913"/>
            <a:ext cx="2226833" cy="38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8E60C12-087B-49A3-93F1-9AA072639F5E}"/>
              </a:ext>
            </a:extLst>
          </p:cNvPr>
          <p:cNvCxnSpPr/>
          <p:nvPr/>
        </p:nvCxnSpPr>
        <p:spPr>
          <a:xfrm flipH="1" flipV="1">
            <a:off x="4109421" y="4765638"/>
            <a:ext cx="279699"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564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4055-67F9-4A9F-B345-13CCED9703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9BF4FE-499C-4CD0-AB18-83EB589EC98F}"/>
              </a:ext>
            </a:extLst>
          </p:cNvPr>
          <p:cNvSpPr>
            <a:spLocks noGrp="1"/>
          </p:cNvSpPr>
          <p:nvPr>
            <p:ph idx="1"/>
          </p:nvPr>
        </p:nvSpPr>
        <p:spPr/>
        <p:txBody>
          <a:bodyPr/>
          <a:lstStyle/>
          <a:p>
            <a:pPr marL="0" indent="0">
              <a:buNone/>
            </a:pPr>
            <a:r>
              <a:rPr lang="en-US" dirty="0"/>
              <a:t>As you may notice, when there are two forces in equilibrium, they are opposite vectors.</a:t>
            </a:r>
          </a:p>
          <a:p>
            <a:pPr marL="0" indent="0">
              <a:buNone/>
            </a:pPr>
            <a:endParaRPr lang="en-US" dirty="0"/>
          </a:p>
          <a:p>
            <a:pPr marL="0" indent="0">
              <a:buNone/>
            </a:pPr>
            <a:r>
              <a:rPr lang="en-US" dirty="0"/>
              <a:t>When there are more than two forces in equilibrium, they form a closed polygon.</a:t>
            </a:r>
          </a:p>
        </p:txBody>
      </p:sp>
    </p:spTree>
    <p:extLst>
      <p:ext uri="{BB962C8B-B14F-4D97-AF65-F5344CB8AC3E}">
        <p14:creationId xmlns:p14="http://schemas.microsoft.com/office/powerpoint/2010/main" val="143366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75B5-21CB-488E-89F0-8CE8C14896F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679E37F-3C73-4D73-AC36-AE16C859663B}"/>
              </a:ext>
            </a:extLst>
          </p:cNvPr>
          <p:cNvSpPr>
            <a:spLocks noGrp="1"/>
          </p:cNvSpPr>
          <p:nvPr>
            <p:ph idx="1"/>
          </p:nvPr>
        </p:nvSpPr>
        <p:spPr/>
        <p:txBody>
          <a:bodyPr/>
          <a:lstStyle/>
          <a:p>
            <a:pPr marL="0" indent="0">
              <a:buNone/>
            </a:pPr>
            <a:r>
              <a:rPr lang="en-US" dirty="0"/>
              <a:t>Is it possible for three forces of 2 N, 3 N and 4 N to be in equilibrium?</a:t>
            </a:r>
          </a:p>
          <a:p>
            <a:pPr marL="0" indent="0">
              <a:buNone/>
            </a:pPr>
            <a:endParaRPr lang="en-US" dirty="0"/>
          </a:p>
        </p:txBody>
      </p:sp>
    </p:spTree>
    <p:extLst>
      <p:ext uri="{BB962C8B-B14F-4D97-AF65-F5344CB8AC3E}">
        <p14:creationId xmlns:p14="http://schemas.microsoft.com/office/powerpoint/2010/main" val="81820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DD92-9B94-4456-A7CF-8DAF9E6F133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79669055-A144-4FB9-9A9C-1877F18850AF}"/>
                  </a:ext>
                </a:extLst>
              </p:cNvPr>
              <p:cNvSpPr>
                <a:spLocks noGrp="1" noChangeArrowheads="1"/>
              </p:cNvSpPr>
              <p:nvPr>
                <p:ph idx="1"/>
              </p:nvPr>
            </p:nvSpPr>
            <p:spPr bwMode="auto">
              <a:xfrm>
                <a:off x="838200" y="1740710"/>
                <a:ext cx="10515600" cy="45211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Often, there are a number of forces working on an object.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a:t>
                </a: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resultant force</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the single force that would produce exactly the        same effect as all of the forces acting together.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Equilibrium</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a state in which an object does not move (i.e., its net force is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equilibrant</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of a number of forces is the single force that opposes the resultant of the forces; therefore when the equilibrant is applied to the object, the object is in a state of equilibrium.  The equilibrant is equal to the resultant times negative 1.</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Newton</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 the unit of measurement for force.  One Newton is equal to the amount of force necessary to cause a mass of one kg to accelerate at one </a:t>
                </a:r>
                <a:r>
                  <a:rPr kumimoji="0" lang="en-US" altLang="en-US" sz="2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metre</a:t>
                </a: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per second squared.  In other words</a:t>
                </a:r>
                <a:r>
                  <a:rPr kumimoji="0" lang="en-US" altLang="en-US" sz="24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kumimoji="0" lang="en-US" altLang="en-US" sz="2400" b="0" i="1" u="none" strike="noStrike" cap="none" normalizeH="0" baseline="0" smtClean="0">
                        <a:ln>
                          <a:noFill/>
                        </a:ln>
                        <a:solidFill>
                          <a:schemeClr val="tx1"/>
                        </a:solidFill>
                        <a:effectLst/>
                        <a:latin typeface="Cambria Math" panose="02040503050406030204" pitchFamily="18" charset="0"/>
                      </a:rPr>
                      <m:t>1</m:t>
                    </m:r>
                    <m:r>
                      <a:rPr kumimoji="0" lang="en-US" altLang="en-US" sz="2400" b="0" i="1" u="none" strike="noStrike" cap="none" normalizeH="0" baseline="0" smtClean="0">
                        <a:ln>
                          <a:noFill/>
                        </a:ln>
                        <a:solidFill>
                          <a:schemeClr val="tx1"/>
                        </a:solidFill>
                        <a:effectLst/>
                        <a:latin typeface="Cambria Math" panose="02040503050406030204" pitchFamily="18" charset="0"/>
                      </a:rPr>
                      <m:t>𝑁</m:t>
                    </m:r>
                    <m:r>
                      <a:rPr kumimoji="0" lang="en-US" altLang="en-US" sz="2400" b="0" i="1" u="none" strike="noStrike" cap="none" normalizeH="0" baseline="0" smtClean="0">
                        <a:ln>
                          <a:noFill/>
                        </a:ln>
                        <a:solidFill>
                          <a:schemeClr val="tx1"/>
                        </a:solidFill>
                        <a:effectLst/>
                        <a:latin typeface="Cambria Math" panose="02040503050406030204" pitchFamily="18" charset="0"/>
                      </a:rPr>
                      <m:t>=1 </m:t>
                    </m:r>
                  </m:oMath>
                </a14:m>
                <a:r>
                  <a:rPr kumimoji="0" lang="en-US" altLang="en-US" sz="2400" b="0" i="0" u="none" strike="noStrike" cap="none" normalizeH="0" baseline="0" dirty="0">
                    <a:ln>
                      <a:noFill/>
                    </a:ln>
                    <a:solidFill>
                      <a:schemeClr val="tx1"/>
                    </a:solidFill>
                    <a:effectLst/>
                    <a:latin typeface="Arial" panose="020B0604020202020204" pitchFamily="34" charset="0"/>
                  </a:rPr>
                  <a:t>kg</a:t>
                </a:r>
                <a14:m>
                  <m:oMath xmlns:m="http://schemas.openxmlformats.org/officeDocument/2006/math">
                    <m:r>
                      <a:rPr kumimoji="0" lang="en-US"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rPr>
                      <m:t>×</m:t>
                    </m:r>
                    <m:sSup>
                      <m:sSup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rPr>
                        </m:ctrlPr>
                      </m:sSupPr>
                      <m:e>
                        <m:r>
                          <a:rPr kumimoji="0" lang="en-US"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rPr>
                          <m:t>𝑚</m:t>
                        </m:r>
                        <m:r>
                          <a:rPr kumimoji="0" lang="en-US"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rPr>
                          <m:t>/</m:t>
                        </m:r>
                        <m:r>
                          <a:rPr kumimoji="0" lang="en-US"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rPr>
                          <m:t>𝑠</m:t>
                        </m:r>
                      </m:e>
                      <m: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rPr>
                          <m:t>2</m:t>
                        </m:r>
                      </m:sup>
                    </m:sSup>
                  </m:oMath>
                </a14:m>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79669055-A144-4FB9-9A9C-1877F18850AF}"/>
                  </a:ext>
                </a:extLst>
              </p:cNvPr>
              <p:cNvSpPr>
                <a:spLocks noGrp="1" noRot="1" noChangeAspect="1" noMove="1" noResize="1" noEditPoints="1" noAdjustHandles="1" noChangeArrowheads="1" noChangeShapeType="1" noTextEdit="1"/>
              </p:cNvSpPr>
              <p:nvPr>
                <p:ph idx="1"/>
              </p:nvPr>
            </p:nvSpPr>
            <p:spPr bwMode="auto">
              <a:xfrm>
                <a:off x="838200" y="1740710"/>
                <a:ext cx="10515600" cy="4521174"/>
              </a:xfrm>
              <a:prstGeom prst="rect">
                <a:avLst/>
              </a:prstGeom>
              <a:blipFill>
                <a:blip r:embed="rId3"/>
                <a:stretch>
                  <a:fillRect l="-928" t="-540" r="-1623" b="-283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8792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75B5-21CB-488E-89F0-8CE8C14896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679E37F-3C73-4D73-AC36-AE16C859663B}"/>
              </a:ext>
            </a:extLst>
          </p:cNvPr>
          <p:cNvSpPr>
            <a:spLocks noGrp="1"/>
          </p:cNvSpPr>
          <p:nvPr>
            <p:ph idx="1"/>
          </p:nvPr>
        </p:nvSpPr>
        <p:spPr/>
        <p:txBody>
          <a:bodyPr/>
          <a:lstStyle/>
          <a:p>
            <a:pPr marL="0" indent="0">
              <a:buNone/>
            </a:pPr>
            <a:r>
              <a:rPr lang="en-US" dirty="0"/>
              <a:t>Is it possible for three forces of 2 N, 3 N and 4 N to be in equilibrium?</a:t>
            </a:r>
          </a:p>
          <a:p>
            <a:pPr marL="0" indent="0">
              <a:buNone/>
            </a:pPr>
            <a:endParaRPr lang="en-US" dirty="0"/>
          </a:p>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r>
              <a:rPr lang="en-US" dirty="0"/>
              <a:t>Because it is possible to create a triangle with sides of 2, 3 and 4, therefore it’s possible for forces of 2 N, 3 N and 4 N to be in equilibrium</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1F2DEF6F-CA39-4B03-80C5-19DD2CECA352}"/>
              </a:ext>
            </a:extLst>
          </p:cNvPr>
          <p:cNvCxnSpPr/>
          <p:nvPr/>
        </p:nvCxnSpPr>
        <p:spPr>
          <a:xfrm flipV="1">
            <a:off x="3775934" y="3639568"/>
            <a:ext cx="806823" cy="72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E29F7B-EC20-4822-B2D5-79B5D89397F6}"/>
              </a:ext>
            </a:extLst>
          </p:cNvPr>
          <p:cNvCxnSpPr/>
          <p:nvPr/>
        </p:nvCxnSpPr>
        <p:spPr>
          <a:xfrm>
            <a:off x="4572000" y="3636085"/>
            <a:ext cx="1161826" cy="71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14F33-33FD-427F-8B3C-BE659039750B}"/>
              </a:ext>
            </a:extLst>
          </p:cNvPr>
          <p:cNvCxnSpPr/>
          <p:nvPr/>
        </p:nvCxnSpPr>
        <p:spPr>
          <a:xfrm flipH="1">
            <a:off x="3775934" y="4363020"/>
            <a:ext cx="194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3BE263-DC44-4480-8804-CA96B680E924}"/>
              </a:ext>
            </a:extLst>
          </p:cNvPr>
          <p:cNvSpPr txBox="1"/>
          <p:nvPr/>
        </p:nvSpPr>
        <p:spPr>
          <a:xfrm>
            <a:off x="3716767" y="3741554"/>
            <a:ext cx="914400" cy="369332"/>
          </a:xfrm>
          <a:prstGeom prst="rect">
            <a:avLst/>
          </a:prstGeom>
          <a:noFill/>
        </p:spPr>
        <p:txBody>
          <a:bodyPr wrap="square" rtlCol="0">
            <a:spAutoFit/>
          </a:bodyPr>
          <a:lstStyle/>
          <a:p>
            <a:r>
              <a:rPr lang="en-US" dirty="0"/>
              <a:t>2 N</a:t>
            </a:r>
          </a:p>
        </p:txBody>
      </p:sp>
      <p:sp>
        <p:nvSpPr>
          <p:cNvPr id="15" name="TextBox 14">
            <a:extLst>
              <a:ext uri="{FF2B5EF4-FFF2-40B4-BE49-F238E27FC236}">
                <a16:creationId xmlns:a16="http://schemas.microsoft.com/office/drawing/2014/main" id="{C3207399-840C-4FE3-A8FA-A1652CFDD03F}"/>
              </a:ext>
            </a:extLst>
          </p:cNvPr>
          <p:cNvSpPr txBox="1"/>
          <p:nvPr/>
        </p:nvSpPr>
        <p:spPr>
          <a:xfrm>
            <a:off x="5066851" y="3682955"/>
            <a:ext cx="914400" cy="369332"/>
          </a:xfrm>
          <a:prstGeom prst="rect">
            <a:avLst/>
          </a:prstGeom>
          <a:noFill/>
        </p:spPr>
        <p:txBody>
          <a:bodyPr wrap="square" rtlCol="0">
            <a:spAutoFit/>
          </a:bodyPr>
          <a:lstStyle/>
          <a:p>
            <a:r>
              <a:rPr lang="en-US" dirty="0"/>
              <a:t>3 N</a:t>
            </a:r>
          </a:p>
        </p:txBody>
      </p:sp>
      <p:sp>
        <p:nvSpPr>
          <p:cNvPr id="16" name="TextBox 15">
            <a:extLst>
              <a:ext uri="{FF2B5EF4-FFF2-40B4-BE49-F238E27FC236}">
                <a16:creationId xmlns:a16="http://schemas.microsoft.com/office/drawing/2014/main" id="{CF38E68C-5ADD-4106-9EB0-D9B2E84E8D53}"/>
              </a:ext>
            </a:extLst>
          </p:cNvPr>
          <p:cNvSpPr txBox="1"/>
          <p:nvPr/>
        </p:nvSpPr>
        <p:spPr>
          <a:xfrm>
            <a:off x="4389120" y="4448075"/>
            <a:ext cx="914400" cy="369332"/>
          </a:xfrm>
          <a:prstGeom prst="rect">
            <a:avLst/>
          </a:prstGeom>
          <a:noFill/>
        </p:spPr>
        <p:txBody>
          <a:bodyPr wrap="square" rtlCol="0">
            <a:spAutoFit/>
          </a:bodyPr>
          <a:lstStyle/>
          <a:p>
            <a:r>
              <a:rPr lang="en-US" dirty="0"/>
              <a:t>4 N</a:t>
            </a:r>
          </a:p>
        </p:txBody>
      </p:sp>
    </p:spTree>
    <p:extLst>
      <p:ext uri="{BB962C8B-B14F-4D97-AF65-F5344CB8AC3E}">
        <p14:creationId xmlns:p14="http://schemas.microsoft.com/office/powerpoint/2010/main" val="79572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E0F-FA4E-4522-924A-AFFF343177D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4406FE1-8F69-41FF-8CE9-799120264EDA}"/>
              </a:ext>
            </a:extLst>
          </p:cNvPr>
          <p:cNvSpPr>
            <a:spLocks noGrp="1"/>
          </p:cNvSpPr>
          <p:nvPr>
            <p:ph idx="1"/>
          </p:nvPr>
        </p:nvSpPr>
        <p:spPr/>
        <p:txBody>
          <a:bodyPr/>
          <a:lstStyle/>
          <a:p>
            <a:pPr marL="0" indent="0">
              <a:buNone/>
            </a:pPr>
            <a:r>
              <a:rPr lang="en-US" dirty="0"/>
              <a:t>Is it possible for three forces of 15 N, 18 N and 36 N to be in equilibrium?</a:t>
            </a:r>
          </a:p>
          <a:p>
            <a:pPr marL="0" indent="0">
              <a:buNone/>
            </a:pPr>
            <a:endParaRPr lang="en-US" dirty="0"/>
          </a:p>
        </p:txBody>
      </p:sp>
    </p:spTree>
    <p:extLst>
      <p:ext uri="{BB962C8B-B14F-4D97-AF65-F5344CB8AC3E}">
        <p14:creationId xmlns:p14="http://schemas.microsoft.com/office/powerpoint/2010/main" val="46096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E0F-FA4E-4522-924A-AFFF343177D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406FE1-8F69-41FF-8CE9-799120264EDA}"/>
              </a:ext>
            </a:extLst>
          </p:cNvPr>
          <p:cNvSpPr>
            <a:spLocks noGrp="1"/>
          </p:cNvSpPr>
          <p:nvPr>
            <p:ph idx="1"/>
          </p:nvPr>
        </p:nvSpPr>
        <p:spPr/>
        <p:txBody>
          <a:bodyPr/>
          <a:lstStyle/>
          <a:p>
            <a:pPr marL="0" indent="0">
              <a:buNone/>
            </a:pPr>
            <a:r>
              <a:rPr lang="en-US" dirty="0"/>
              <a:t>Is it possible for three forces of 15 N, 18 N and 36 N to be in equilibrium?</a:t>
            </a:r>
          </a:p>
          <a:p>
            <a:pPr marL="0" indent="0">
              <a:buNone/>
            </a:pPr>
            <a:endParaRPr lang="en-US" dirty="0"/>
          </a:p>
          <a:p>
            <a:pPr marL="0" indent="0">
              <a:buNone/>
            </a:pPr>
            <a:r>
              <a:rPr lang="en-US" dirty="0"/>
              <a:t>Solution:</a:t>
            </a:r>
          </a:p>
          <a:p>
            <a:pPr marL="0" indent="0">
              <a:buNone/>
            </a:pPr>
            <a:r>
              <a:rPr lang="en-US" dirty="0"/>
              <a:t>Since (15 + 18) &lt; 36, therefore it is impossible to create a triangle of side lengths 15, 18 and 36. Therefore it is impossible for forces of 15 N, 18 N and 36 N to be in equilibrium.</a:t>
            </a:r>
          </a:p>
        </p:txBody>
      </p:sp>
      <p:cxnSp>
        <p:nvCxnSpPr>
          <p:cNvPr id="5" name="Straight Arrow Connector 4">
            <a:extLst>
              <a:ext uri="{FF2B5EF4-FFF2-40B4-BE49-F238E27FC236}">
                <a16:creationId xmlns:a16="http://schemas.microsoft.com/office/drawing/2014/main" id="{D0B45A57-064E-45CF-9385-346E9F86D7CC}"/>
              </a:ext>
            </a:extLst>
          </p:cNvPr>
          <p:cNvCxnSpPr/>
          <p:nvPr/>
        </p:nvCxnSpPr>
        <p:spPr>
          <a:xfrm>
            <a:off x="3281082" y="5346551"/>
            <a:ext cx="1613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0031D8-E02D-47D6-B872-0CB6CEAFC920}"/>
              </a:ext>
            </a:extLst>
          </p:cNvPr>
          <p:cNvCxnSpPr/>
          <p:nvPr/>
        </p:nvCxnSpPr>
        <p:spPr>
          <a:xfrm>
            <a:off x="4894729" y="5346551"/>
            <a:ext cx="1882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3A138E-6F56-4669-A52E-141CBB15CDC7}"/>
              </a:ext>
            </a:extLst>
          </p:cNvPr>
          <p:cNvCxnSpPr/>
          <p:nvPr/>
        </p:nvCxnSpPr>
        <p:spPr>
          <a:xfrm flipH="1">
            <a:off x="2818504" y="5432612"/>
            <a:ext cx="3958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34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p:txBody>
      </p:sp>
    </p:spTree>
    <p:extLst>
      <p:ext uri="{BB962C8B-B14F-4D97-AF65-F5344CB8AC3E}">
        <p14:creationId xmlns:p14="http://schemas.microsoft.com/office/powerpoint/2010/main" val="1420362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a:t>
            </a:r>
          </a:p>
        </p:txBody>
      </p:sp>
      <p:cxnSp>
        <p:nvCxnSpPr>
          <p:cNvPr id="5" name="Straight Arrow Connector 4">
            <a:extLst>
              <a:ext uri="{FF2B5EF4-FFF2-40B4-BE49-F238E27FC236}">
                <a16:creationId xmlns:a16="http://schemas.microsoft.com/office/drawing/2014/main" id="{1BA6E9AF-2A1A-4942-AC5F-76EEF6AD0474}"/>
              </a:ext>
            </a:extLst>
          </p:cNvPr>
          <p:cNvCxnSpPr/>
          <p:nvPr/>
        </p:nvCxnSpPr>
        <p:spPr>
          <a:xfrm flipV="1">
            <a:off x="3033656" y="3657600"/>
            <a:ext cx="892885"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F581C4-03E3-44B3-9748-AD64F5A9B216}"/>
              </a:ext>
            </a:extLst>
          </p:cNvPr>
          <p:cNvCxnSpPr/>
          <p:nvPr/>
        </p:nvCxnSpPr>
        <p:spPr>
          <a:xfrm>
            <a:off x="3948056" y="3625327"/>
            <a:ext cx="1398495" cy="68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F2E5DD-E807-4A8C-939F-3D26633A1F24}"/>
              </a:ext>
            </a:extLst>
          </p:cNvPr>
          <p:cNvCxnSpPr/>
          <p:nvPr/>
        </p:nvCxnSpPr>
        <p:spPr>
          <a:xfrm flipH="1">
            <a:off x="3033656" y="4303059"/>
            <a:ext cx="228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3A6480-9044-447E-802D-32E626209CB5}"/>
              </a:ext>
            </a:extLst>
          </p:cNvPr>
          <p:cNvSpPr txBox="1"/>
          <p:nvPr/>
        </p:nvSpPr>
        <p:spPr>
          <a:xfrm>
            <a:off x="3012141" y="3681593"/>
            <a:ext cx="914400" cy="369332"/>
          </a:xfrm>
          <a:prstGeom prst="rect">
            <a:avLst/>
          </a:prstGeom>
          <a:noFill/>
        </p:spPr>
        <p:txBody>
          <a:bodyPr wrap="square" rtlCol="0">
            <a:spAutoFit/>
          </a:bodyPr>
          <a:lstStyle/>
          <a:p>
            <a:r>
              <a:rPr lang="en-US" dirty="0"/>
              <a:t>2 N</a:t>
            </a:r>
          </a:p>
        </p:txBody>
      </p:sp>
      <p:sp>
        <p:nvSpPr>
          <p:cNvPr id="11" name="TextBox 10">
            <a:extLst>
              <a:ext uri="{FF2B5EF4-FFF2-40B4-BE49-F238E27FC236}">
                <a16:creationId xmlns:a16="http://schemas.microsoft.com/office/drawing/2014/main" id="{2AAA6112-0B63-4937-A931-35BF70F0B714}"/>
              </a:ext>
            </a:extLst>
          </p:cNvPr>
          <p:cNvSpPr txBox="1"/>
          <p:nvPr/>
        </p:nvSpPr>
        <p:spPr>
          <a:xfrm>
            <a:off x="4647303" y="3631962"/>
            <a:ext cx="914400" cy="369332"/>
          </a:xfrm>
          <a:prstGeom prst="rect">
            <a:avLst/>
          </a:prstGeom>
          <a:noFill/>
        </p:spPr>
        <p:txBody>
          <a:bodyPr wrap="square" rtlCol="0">
            <a:spAutoFit/>
          </a:bodyPr>
          <a:lstStyle/>
          <a:p>
            <a:r>
              <a:rPr lang="en-US" dirty="0"/>
              <a:t>3 N</a:t>
            </a:r>
          </a:p>
        </p:txBody>
      </p:sp>
      <p:sp>
        <p:nvSpPr>
          <p:cNvPr id="12" name="TextBox 11">
            <a:extLst>
              <a:ext uri="{FF2B5EF4-FFF2-40B4-BE49-F238E27FC236}">
                <a16:creationId xmlns:a16="http://schemas.microsoft.com/office/drawing/2014/main" id="{10408097-5135-4570-B0C0-32B78522F303}"/>
              </a:ext>
            </a:extLst>
          </p:cNvPr>
          <p:cNvSpPr txBox="1"/>
          <p:nvPr/>
        </p:nvSpPr>
        <p:spPr>
          <a:xfrm>
            <a:off x="3818965" y="4352690"/>
            <a:ext cx="914400" cy="369332"/>
          </a:xfrm>
          <a:prstGeom prst="rect">
            <a:avLst/>
          </a:prstGeom>
          <a:noFill/>
        </p:spPr>
        <p:txBody>
          <a:bodyPr wrap="square" rtlCol="0">
            <a:spAutoFit/>
          </a:bodyPr>
          <a:lstStyle/>
          <a:p>
            <a:r>
              <a:rPr lang="en-US" dirty="0"/>
              <a:t>4 N</a:t>
            </a:r>
          </a:p>
        </p:txBody>
      </p:sp>
    </p:spTree>
    <p:extLst>
      <p:ext uri="{BB962C8B-B14F-4D97-AF65-F5344CB8AC3E}">
        <p14:creationId xmlns:p14="http://schemas.microsoft.com/office/powerpoint/2010/main" val="2090714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a:t>
            </a:r>
          </a:p>
        </p:txBody>
      </p:sp>
      <p:cxnSp>
        <p:nvCxnSpPr>
          <p:cNvPr id="5" name="Straight Arrow Connector 4">
            <a:extLst>
              <a:ext uri="{FF2B5EF4-FFF2-40B4-BE49-F238E27FC236}">
                <a16:creationId xmlns:a16="http://schemas.microsoft.com/office/drawing/2014/main" id="{1BA6E9AF-2A1A-4942-AC5F-76EEF6AD0474}"/>
              </a:ext>
            </a:extLst>
          </p:cNvPr>
          <p:cNvCxnSpPr/>
          <p:nvPr/>
        </p:nvCxnSpPr>
        <p:spPr>
          <a:xfrm flipV="1">
            <a:off x="3033656" y="3657600"/>
            <a:ext cx="892885"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F581C4-03E3-44B3-9748-AD64F5A9B216}"/>
              </a:ext>
            </a:extLst>
          </p:cNvPr>
          <p:cNvCxnSpPr/>
          <p:nvPr/>
        </p:nvCxnSpPr>
        <p:spPr>
          <a:xfrm>
            <a:off x="3948056" y="3625327"/>
            <a:ext cx="1398495" cy="68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F2E5DD-E807-4A8C-939F-3D26633A1F24}"/>
              </a:ext>
            </a:extLst>
          </p:cNvPr>
          <p:cNvCxnSpPr/>
          <p:nvPr/>
        </p:nvCxnSpPr>
        <p:spPr>
          <a:xfrm flipH="1">
            <a:off x="3033656" y="4303059"/>
            <a:ext cx="228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3A6480-9044-447E-802D-32E626209CB5}"/>
              </a:ext>
            </a:extLst>
          </p:cNvPr>
          <p:cNvSpPr txBox="1"/>
          <p:nvPr/>
        </p:nvSpPr>
        <p:spPr>
          <a:xfrm>
            <a:off x="3012141" y="3681593"/>
            <a:ext cx="914400" cy="369332"/>
          </a:xfrm>
          <a:prstGeom prst="rect">
            <a:avLst/>
          </a:prstGeom>
          <a:noFill/>
        </p:spPr>
        <p:txBody>
          <a:bodyPr wrap="square" rtlCol="0">
            <a:spAutoFit/>
          </a:bodyPr>
          <a:lstStyle/>
          <a:p>
            <a:r>
              <a:rPr lang="en-US" dirty="0"/>
              <a:t>2 N</a:t>
            </a:r>
          </a:p>
        </p:txBody>
      </p:sp>
      <p:sp>
        <p:nvSpPr>
          <p:cNvPr id="11" name="TextBox 10">
            <a:extLst>
              <a:ext uri="{FF2B5EF4-FFF2-40B4-BE49-F238E27FC236}">
                <a16:creationId xmlns:a16="http://schemas.microsoft.com/office/drawing/2014/main" id="{2AAA6112-0B63-4937-A931-35BF70F0B714}"/>
              </a:ext>
            </a:extLst>
          </p:cNvPr>
          <p:cNvSpPr txBox="1"/>
          <p:nvPr/>
        </p:nvSpPr>
        <p:spPr>
          <a:xfrm>
            <a:off x="4647303" y="3631962"/>
            <a:ext cx="914400" cy="369332"/>
          </a:xfrm>
          <a:prstGeom prst="rect">
            <a:avLst/>
          </a:prstGeom>
          <a:noFill/>
        </p:spPr>
        <p:txBody>
          <a:bodyPr wrap="square" rtlCol="0">
            <a:spAutoFit/>
          </a:bodyPr>
          <a:lstStyle/>
          <a:p>
            <a:r>
              <a:rPr lang="en-US" dirty="0"/>
              <a:t>3 N</a:t>
            </a:r>
          </a:p>
        </p:txBody>
      </p:sp>
      <p:sp>
        <p:nvSpPr>
          <p:cNvPr id="12" name="TextBox 11">
            <a:extLst>
              <a:ext uri="{FF2B5EF4-FFF2-40B4-BE49-F238E27FC236}">
                <a16:creationId xmlns:a16="http://schemas.microsoft.com/office/drawing/2014/main" id="{10408097-5135-4570-B0C0-32B78522F303}"/>
              </a:ext>
            </a:extLst>
          </p:cNvPr>
          <p:cNvSpPr txBox="1"/>
          <p:nvPr/>
        </p:nvSpPr>
        <p:spPr>
          <a:xfrm>
            <a:off x="3818965" y="4352690"/>
            <a:ext cx="914400" cy="369332"/>
          </a:xfrm>
          <a:prstGeom prst="rect">
            <a:avLst/>
          </a:prstGeom>
          <a:noFill/>
        </p:spPr>
        <p:txBody>
          <a:bodyPr wrap="square" rtlCol="0">
            <a:spAutoFit/>
          </a:bodyPr>
          <a:lstStyle/>
          <a:p>
            <a:r>
              <a:rPr lang="en-US" dirty="0"/>
              <a:t>4 N</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33EF0317-BCA2-4C74-86F2-145F52D6C087}"/>
                  </a:ext>
                </a:extLst>
              </p14:cNvPr>
              <p14:cNvContentPartPr/>
              <p14:nvPr/>
            </p14:nvContentPartPr>
            <p14:xfrm>
              <a:off x="3692816" y="3804713"/>
              <a:ext cx="576360" cy="177840"/>
            </p14:xfrm>
          </p:contentPart>
        </mc:Choice>
        <mc:Fallback>
          <p:pic>
            <p:nvPicPr>
              <p:cNvPr id="16" name="Ink 15">
                <a:extLst>
                  <a:ext uri="{FF2B5EF4-FFF2-40B4-BE49-F238E27FC236}">
                    <a16:creationId xmlns:a16="http://schemas.microsoft.com/office/drawing/2014/main" id="{33EF0317-BCA2-4C74-86F2-145F52D6C087}"/>
                  </a:ext>
                </a:extLst>
              </p:cNvPr>
              <p:cNvPicPr/>
              <p:nvPr/>
            </p:nvPicPr>
            <p:blipFill>
              <a:blip r:embed="rId3"/>
              <a:stretch>
                <a:fillRect/>
              </a:stretch>
            </p:blipFill>
            <p:spPr>
              <a:xfrm>
                <a:off x="3683816" y="3795713"/>
                <a:ext cx="594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A7DD4CE6-BF2F-4D9C-A2FD-BF4FDB45C6F4}"/>
                  </a:ext>
                </a:extLst>
              </p14:cNvPr>
              <p14:cNvContentPartPr/>
              <p14:nvPr/>
            </p14:nvContentPartPr>
            <p14:xfrm>
              <a:off x="3868136" y="3748913"/>
              <a:ext cx="175680" cy="128880"/>
            </p14:xfrm>
          </p:contentPart>
        </mc:Choice>
        <mc:Fallback>
          <p:pic>
            <p:nvPicPr>
              <p:cNvPr id="17" name="Ink 16">
                <a:extLst>
                  <a:ext uri="{FF2B5EF4-FFF2-40B4-BE49-F238E27FC236}">
                    <a16:creationId xmlns:a16="http://schemas.microsoft.com/office/drawing/2014/main" id="{A7DD4CE6-BF2F-4D9C-A2FD-BF4FDB45C6F4}"/>
                  </a:ext>
                </a:extLst>
              </p:cNvPr>
              <p:cNvPicPr/>
              <p:nvPr/>
            </p:nvPicPr>
            <p:blipFill>
              <a:blip r:embed="rId5"/>
              <a:stretch>
                <a:fillRect/>
              </a:stretch>
            </p:blipFill>
            <p:spPr>
              <a:xfrm>
                <a:off x="3859136" y="3740273"/>
                <a:ext cx="193320" cy="146520"/>
              </a:xfrm>
              <a:prstGeom prst="rect">
                <a:avLst/>
              </a:prstGeom>
            </p:spPr>
          </p:pic>
        </mc:Fallback>
      </mc:AlternateContent>
    </p:spTree>
    <p:extLst>
      <p:ext uri="{BB962C8B-B14F-4D97-AF65-F5344CB8AC3E}">
        <p14:creationId xmlns:p14="http://schemas.microsoft.com/office/powerpoint/2010/main" val="392032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a:t>
            </a:r>
          </a:p>
        </p:txBody>
      </p:sp>
      <p:cxnSp>
        <p:nvCxnSpPr>
          <p:cNvPr id="5" name="Straight Arrow Connector 4">
            <a:extLst>
              <a:ext uri="{FF2B5EF4-FFF2-40B4-BE49-F238E27FC236}">
                <a16:creationId xmlns:a16="http://schemas.microsoft.com/office/drawing/2014/main" id="{1BA6E9AF-2A1A-4942-AC5F-76EEF6AD0474}"/>
              </a:ext>
            </a:extLst>
          </p:cNvPr>
          <p:cNvCxnSpPr/>
          <p:nvPr/>
        </p:nvCxnSpPr>
        <p:spPr>
          <a:xfrm flipV="1">
            <a:off x="3033656" y="3657600"/>
            <a:ext cx="892885"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F581C4-03E3-44B3-9748-AD64F5A9B216}"/>
              </a:ext>
            </a:extLst>
          </p:cNvPr>
          <p:cNvCxnSpPr/>
          <p:nvPr/>
        </p:nvCxnSpPr>
        <p:spPr>
          <a:xfrm>
            <a:off x="3948056" y="3625327"/>
            <a:ext cx="1398495" cy="68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F2E5DD-E807-4A8C-939F-3D26633A1F24}"/>
              </a:ext>
            </a:extLst>
          </p:cNvPr>
          <p:cNvCxnSpPr/>
          <p:nvPr/>
        </p:nvCxnSpPr>
        <p:spPr>
          <a:xfrm flipH="1">
            <a:off x="3033656" y="4303059"/>
            <a:ext cx="228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3A6480-9044-447E-802D-32E626209CB5}"/>
              </a:ext>
            </a:extLst>
          </p:cNvPr>
          <p:cNvSpPr txBox="1"/>
          <p:nvPr/>
        </p:nvSpPr>
        <p:spPr>
          <a:xfrm>
            <a:off x="3012141" y="3681593"/>
            <a:ext cx="914400" cy="369332"/>
          </a:xfrm>
          <a:prstGeom prst="rect">
            <a:avLst/>
          </a:prstGeom>
          <a:noFill/>
        </p:spPr>
        <p:txBody>
          <a:bodyPr wrap="square" rtlCol="0">
            <a:spAutoFit/>
          </a:bodyPr>
          <a:lstStyle/>
          <a:p>
            <a:r>
              <a:rPr lang="en-US" dirty="0"/>
              <a:t>2 N</a:t>
            </a:r>
          </a:p>
        </p:txBody>
      </p:sp>
      <p:sp>
        <p:nvSpPr>
          <p:cNvPr id="11" name="TextBox 10">
            <a:extLst>
              <a:ext uri="{FF2B5EF4-FFF2-40B4-BE49-F238E27FC236}">
                <a16:creationId xmlns:a16="http://schemas.microsoft.com/office/drawing/2014/main" id="{2AAA6112-0B63-4937-A931-35BF70F0B714}"/>
              </a:ext>
            </a:extLst>
          </p:cNvPr>
          <p:cNvSpPr txBox="1"/>
          <p:nvPr/>
        </p:nvSpPr>
        <p:spPr>
          <a:xfrm>
            <a:off x="4647303" y="3631962"/>
            <a:ext cx="914400" cy="369332"/>
          </a:xfrm>
          <a:prstGeom prst="rect">
            <a:avLst/>
          </a:prstGeom>
          <a:noFill/>
        </p:spPr>
        <p:txBody>
          <a:bodyPr wrap="square" rtlCol="0">
            <a:spAutoFit/>
          </a:bodyPr>
          <a:lstStyle/>
          <a:p>
            <a:r>
              <a:rPr lang="en-US" dirty="0"/>
              <a:t>3 N</a:t>
            </a:r>
          </a:p>
        </p:txBody>
      </p:sp>
      <p:sp>
        <p:nvSpPr>
          <p:cNvPr id="12" name="TextBox 11">
            <a:extLst>
              <a:ext uri="{FF2B5EF4-FFF2-40B4-BE49-F238E27FC236}">
                <a16:creationId xmlns:a16="http://schemas.microsoft.com/office/drawing/2014/main" id="{10408097-5135-4570-B0C0-32B78522F303}"/>
              </a:ext>
            </a:extLst>
          </p:cNvPr>
          <p:cNvSpPr txBox="1"/>
          <p:nvPr/>
        </p:nvSpPr>
        <p:spPr>
          <a:xfrm>
            <a:off x="3818965" y="4352690"/>
            <a:ext cx="914400" cy="369332"/>
          </a:xfrm>
          <a:prstGeom prst="rect">
            <a:avLst/>
          </a:prstGeom>
          <a:noFill/>
        </p:spPr>
        <p:txBody>
          <a:bodyPr wrap="square" rtlCol="0">
            <a:spAutoFit/>
          </a:bodyPr>
          <a:lstStyle/>
          <a:p>
            <a:r>
              <a:rPr lang="en-US" dirty="0"/>
              <a:t>4 N</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33EF0317-BCA2-4C74-86F2-145F52D6C087}"/>
                  </a:ext>
                </a:extLst>
              </p14:cNvPr>
              <p14:cNvContentPartPr/>
              <p14:nvPr/>
            </p14:nvContentPartPr>
            <p14:xfrm>
              <a:off x="3692816" y="3804713"/>
              <a:ext cx="576360" cy="177840"/>
            </p14:xfrm>
          </p:contentPart>
        </mc:Choice>
        <mc:Fallback>
          <p:pic>
            <p:nvPicPr>
              <p:cNvPr id="16" name="Ink 15">
                <a:extLst>
                  <a:ext uri="{FF2B5EF4-FFF2-40B4-BE49-F238E27FC236}">
                    <a16:creationId xmlns:a16="http://schemas.microsoft.com/office/drawing/2014/main" id="{33EF0317-BCA2-4C74-86F2-145F52D6C087}"/>
                  </a:ext>
                </a:extLst>
              </p:cNvPr>
              <p:cNvPicPr/>
              <p:nvPr/>
            </p:nvPicPr>
            <p:blipFill>
              <a:blip r:embed="rId3"/>
              <a:stretch>
                <a:fillRect/>
              </a:stretch>
            </p:blipFill>
            <p:spPr>
              <a:xfrm>
                <a:off x="3683816" y="3795713"/>
                <a:ext cx="594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A7DD4CE6-BF2F-4D9C-A2FD-BF4FDB45C6F4}"/>
                  </a:ext>
                </a:extLst>
              </p14:cNvPr>
              <p14:cNvContentPartPr/>
              <p14:nvPr/>
            </p14:nvContentPartPr>
            <p14:xfrm>
              <a:off x="3868136" y="3748913"/>
              <a:ext cx="175680" cy="128880"/>
            </p14:xfrm>
          </p:contentPart>
        </mc:Choice>
        <mc:Fallback>
          <p:pic>
            <p:nvPicPr>
              <p:cNvPr id="17" name="Ink 16">
                <a:extLst>
                  <a:ext uri="{FF2B5EF4-FFF2-40B4-BE49-F238E27FC236}">
                    <a16:creationId xmlns:a16="http://schemas.microsoft.com/office/drawing/2014/main" id="{A7DD4CE6-BF2F-4D9C-A2FD-BF4FDB45C6F4}"/>
                  </a:ext>
                </a:extLst>
              </p:cNvPr>
              <p:cNvPicPr/>
              <p:nvPr/>
            </p:nvPicPr>
            <p:blipFill>
              <a:blip r:embed="rId5"/>
              <a:stretch>
                <a:fillRect/>
              </a:stretch>
            </p:blipFill>
            <p:spPr>
              <a:xfrm>
                <a:off x="3859136" y="3740273"/>
                <a:ext cx="1933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0" name="Ink 39">
                <a:extLst>
                  <a:ext uri="{FF2B5EF4-FFF2-40B4-BE49-F238E27FC236}">
                    <a16:creationId xmlns:a16="http://schemas.microsoft.com/office/drawing/2014/main" id="{A116E598-7B0A-47ED-B9A8-501A90B8DEF1}"/>
                  </a:ext>
                </a:extLst>
              </p14:cNvPr>
              <p14:cNvContentPartPr/>
              <p14:nvPr/>
            </p14:nvContentPartPr>
            <p14:xfrm>
              <a:off x="2008016" y="4765553"/>
              <a:ext cx="3860280" cy="500040"/>
            </p14:xfrm>
          </p:contentPart>
        </mc:Choice>
        <mc:Fallback>
          <p:pic>
            <p:nvPicPr>
              <p:cNvPr id="40" name="Ink 39">
                <a:extLst>
                  <a:ext uri="{FF2B5EF4-FFF2-40B4-BE49-F238E27FC236}">
                    <a16:creationId xmlns:a16="http://schemas.microsoft.com/office/drawing/2014/main" id="{A116E598-7B0A-47ED-B9A8-501A90B8DEF1}"/>
                  </a:ext>
                </a:extLst>
              </p:cNvPr>
              <p:cNvPicPr/>
              <p:nvPr/>
            </p:nvPicPr>
            <p:blipFill>
              <a:blip r:embed="rId7"/>
              <a:stretch>
                <a:fillRect/>
              </a:stretch>
            </p:blipFill>
            <p:spPr>
              <a:xfrm>
                <a:off x="1999375" y="4756553"/>
                <a:ext cx="3877922"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6DFE7674-7E98-45E8-BAA2-05D1D1D2DF97}"/>
                  </a:ext>
                </a:extLst>
              </p14:cNvPr>
              <p14:cNvContentPartPr/>
              <p14:nvPr/>
            </p14:nvContentPartPr>
            <p14:xfrm>
              <a:off x="5987816" y="4899473"/>
              <a:ext cx="801720" cy="300600"/>
            </p14:xfrm>
          </p:contentPart>
        </mc:Choice>
        <mc:Fallback>
          <p:pic>
            <p:nvPicPr>
              <p:cNvPr id="48" name="Ink 47">
                <a:extLst>
                  <a:ext uri="{FF2B5EF4-FFF2-40B4-BE49-F238E27FC236}">
                    <a16:creationId xmlns:a16="http://schemas.microsoft.com/office/drawing/2014/main" id="{6DFE7674-7E98-45E8-BAA2-05D1D1D2DF97}"/>
                  </a:ext>
                </a:extLst>
              </p:cNvPr>
              <p:cNvPicPr/>
              <p:nvPr/>
            </p:nvPicPr>
            <p:blipFill>
              <a:blip r:embed="rId9"/>
              <a:stretch>
                <a:fillRect/>
              </a:stretch>
            </p:blipFill>
            <p:spPr>
              <a:xfrm>
                <a:off x="5979176" y="4890833"/>
                <a:ext cx="81936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5" name="Ink 64">
                <a:extLst>
                  <a:ext uri="{FF2B5EF4-FFF2-40B4-BE49-F238E27FC236}">
                    <a16:creationId xmlns:a16="http://schemas.microsoft.com/office/drawing/2014/main" id="{05A35D8A-98E2-4854-98F9-5DBF54A77833}"/>
                  </a:ext>
                </a:extLst>
              </p14:cNvPr>
              <p14:cNvContentPartPr/>
              <p14:nvPr/>
            </p14:nvContentPartPr>
            <p14:xfrm>
              <a:off x="4674896" y="5507873"/>
              <a:ext cx="842760" cy="243000"/>
            </p14:xfrm>
          </p:contentPart>
        </mc:Choice>
        <mc:Fallback>
          <p:pic>
            <p:nvPicPr>
              <p:cNvPr id="65" name="Ink 64">
                <a:extLst>
                  <a:ext uri="{FF2B5EF4-FFF2-40B4-BE49-F238E27FC236}">
                    <a16:creationId xmlns:a16="http://schemas.microsoft.com/office/drawing/2014/main" id="{05A35D8A-98E2-4854-98F9-5DBF54A77833}"/>
                  </a:ext>
                </a:extLst>
              </p:cNvPr>
              <p:cNvPicPr/>
              <p:nvPr/>
            </p:nvPicPr>
            <p:blipFill>
              <a:blip r:embed="rId11"/>
              <a:stretch>
                <a:fillRect/>
              </a:stretch>
            </p:blipFill>
            <p:spPr>
              <a:xfrm>
                <a:off x="4666256" y="5498873"/>
                <a:ext cx="8604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6" name="Ink 65">
                <a:extLst>
                  <a:ext uri="{FF2B5EF4-FFF2-40B4-BE49-F238E27FC236}">
                    <a16:creationId xmlns:a16="http://schemas.microsoft.com/office/drawing/2014/main" id="{74F6AB0B-4582-4B55-9983-42371EFCD316}"/>
                  </a:ext>
                </a:extLst>
              </p14:cNvPr>
              <p14:cNvContentPartPr/>
              <p14:nvPr/>
            </p14:nvContentPartPr>
            <p14:xfrm>
              <a:off x="2942936" y="5358833"/>
              <a:ext cx="1554480" cy="378000"/>
            </p14:xfrm>
          </p:contentPart>
        </mc:Choice>
        <mc:Fallback>
          <p:pic>
            <p:nvPicPr>
              <p:cNvPr id="66" name="Ink 65">
                <a:extLst>
                  <a:ext uri="{FF2B5EF4-FFF2-40B4-BE49-F238E27FC236}">
                    <a16:creationId xmlns:a16="http://schemas.microsoft.com/office/drawing/2014/main" id="{74F6AB0B-4582-4B55-9983-42371EFCD316}"/>
                  </a:ext>
                </a:extLst>
              </p:cNvPr>
              <p:cNvPicPr/>
              <p:nvPr/>
            </p:nvPicPr>
            <p:blipFill>
              <a:blip r:embed="rId13"/>
              <a:stretch>
                <a:fillRect/>
              </a:stretch>
            </p:blipFill>
            <p:spPr>
              <a:xfrm>
                <a:off x="2933936" y="5350201"/>
                <a:ext cx="1572120" cy="39562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7" name="Ink 66">
                <a:extLst>
                  <a:ext uri="{FF2B5EF4-FFF2-40B4-BE49-F238E27FC236}">
                    <a16:creationId xmlns:a16="http://schemas.microsoft.com/office/drawing/2014/main" id="{E5606DAA-41DB-40AB-8EA7-B165053AF939}"/>
                  </a:ext>
                </a:extLst>
              </p14:cNvPr>
              <p14:cNvContentPartPr/>
              <p14:nvPr/>
            </p14:nvContentPartPr>
            <p14:xfrm>
              <a:off x="2482136" y="5524073"/>
              <a:ext cx="208080" cy="115200"/>
            </p14:xfrm>
          </p:contentPart>
        </mc:Choice>
        <mc:Fallback>
          <p:pic>
            <p:nvPicPr>
              <p:cNvPr id="67" name="Ink 66">
                <a:extLst>
                  <a:ext uri="{FF2B5EF4-FFF2-40B4-BE49-F238E27FC236}">
                    <a16:creationId xmlns:a16="http://schemas.microsoft.com/office/drawing/2014/main" id="{E5606DAA-41DB-40AB-8EA7-B165053AF939}"/>
                  </a:ext>
                </a:extLst>
              </p:cNvPr>
              <p:cNvPicPr/>
              <p:nvPr/>
            </p:nvPicPr>
            <p:blipFill>
              <a:blip r:embed="rId15"/>
              <a:stretch>
                <a:fillRect/>
              </a:stretch>
            </p:blipFill>
            <p:spPr>
              <a:xfrm>
                <a:off x="2473136" y="5515073"/>
                <a:ext cx="2257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8" name="Ink 67">
                <a:extLst>
                  <a:ext uri="{FF2B5EF4-FFF2-40B4-BE49-F238E27FC236}">
                    <a16:creationId xmlns:a16="http://schemas.microsoft.com/office/drawing/2014/main" id="{00ABA682-ADF3-4FC0-97A1-5798101773B4}"/>
                  </a:ext>
                </a:extLst>
              </p14:cNvPr>
              <p14:cNvContentPartPr/>
              <p14:nvPr/>
            </p14:nvContentPartPr>
            <p14:xfrm>
              <a:off x="2026736" y="5388353"/>
              <a:ext cx="255600" cy="312120"/>
            </p14:xfrm>
          </p:contentPart>
        </mc:Choice>
        <mc:Fallback>
          <p:pic>
            <p:nvPicPr>
              <p:cNvPr id="68" name="Ink 67">
                <a:extLst>
                  <a:ext uri="{FF2B5EF4-FFF2-40B4-BE49-F238E27FC236}">
                    <a16:creationId xmlns:a16="http://schemas.microsoft.com/office/drawing/2014/main" id="{00ABA682-ADF3-4FC0-97A1-5798101773B4}"/>
                  </a:ext>
                </a:extLst>
              </p:cNvPr>
              <p:cNvPicPr/>
              <p:nvPr/>
            </p:nvPicPr>
            <p:blipFill>
              <a:blip r:embed="rId17"/>
              <a:stretch>
                <a:fillRect/>
              </a:stretch>
            </p:blipFill>
            <p:spPr>
              <a:xfrm>
                <a:off x="2018084" y="5379363"/>
                <a:ext cx="273265" cy="3297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0" name="Ink 79">
                <a:extLst>
                  <a:ext uri="{FF2B5EF4-FFF2-40B4-BE49-F238E27FC236}">
                    <a16:creationId xmlns:a16="http://schemas.microsoft.com/office/drawing/2014/main" id="{AFA46B77-3BD0-4F78-94BD-1B693DC05271}"/>
                  </a:ext>
                </a:extLst>
              </p14:cNvPr>
              <p14:cNvContentPartPr/>
              <p14:nvPr/>
            </p14:nvContentPartPr>
            <p14:xfrm>
              <a:off x="2130056" y="5924393"/>
              <a:ext cx="1857960" cy="345960"/>
            </p14:xfrm>
          </p:contentPart>
        </mc:Choice>
        <mc:Fallback>
          <p:pic>
            <p:nvPicPr>
              <p:cNvPr id="80" name="Ink 79">
                <a:extLst>
                  <a:ext uri="{FF2B5EF4-FFF2-40B4-BE49-F238E27FC236}">
                    <a16:creationId xmlns:a16="http://schemas.microsoft.com/office/drawing/2014/main" id="{AFA46B77-3BD0-4F78-94BD-1B693DC05271}"/>
                  </a:ext>
                </a:extLst>
              </p:cNvPr>
              <p:cNvPicPr/>
              <p:nvPr/>
            </p:nvPicPr>
            <p:blipFill>
              <a:blip r:embed="rId19"/>
              <a:stretch>
                <a:fillRect/>
              </a:stretch>
            </p:blipFill>
            <p:spPr>
              <a:xfrm>
                <a:off x="2121056" y="5915753"/>
                <a:ext cx="187560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1" name="Ink 80">
                <a:extLst>
                  <a:ext uri="{FF2B5EF4-FFF2-40B4-BE49-F238E27FC236}">
                    <a16:creationId xmlns:a16="http://schemas.microsoft.com/office/drawing/2014/main" id="{A886E794-BB5B-4015-8EB6-F18AE50D939F}"/>
                  </a:ext>
                </a:extLst>
              </p14:cNvPr>
              <p14:cNvContentPartPr/>
              <p14:nvPr/>
            </p14:nvContentPartPr>
            <p14:xfrm>
              <a:off x="4107176" y="3352553"/>
              <a:ext cx="3621960" cy="2741040"/>
            </p14:xfrm>
          </p:contentPart>
        </mc:Choice>
        <mc:Fallback>
          <p:pic>
            <p:nvPicPr>
              <p:cNvPr id="81" name="Ink 80">
                <a:extLst>
                  <a:ext uri="{FF2B5EF4-FFF2-40B4-BE49-F238E27FC236}">
                    <a16:creationId xmlns:a16="http://schemas.microsoft.com/office/drawing/2014/main" id="{A886E794-BB5B-4015-8EB6-F18AE50D939F}"/>
                  </a:ext>
                </a:extLst>
              </p:cNvPr>
              <p:cNvPicPr/>
              <p:nvPr/>
            </p:nvPicPr>
            <p:blipFill>
              <a:blip r:embed="rId21"/>
              <a:stretch>
                <a:fillRect/>
              </a:stretch>
            </p:blipFill>
            <p:spPr>
              <a:xfrm>
                <a:off x="4098176" y="3343913"/>
                <a:ext cx="3639600" cy="2758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2" name="Ink 81">
                <a:extLst>
                  <a:ext uri="{FF2B5EF4-FFF2-40B4-BE49-F238E27FC236}">
                    <a16:creationId xmlns:a16="http://schemas.microsoft.com/office/drawing/2014/main" id="{7644C436-6810-4A89-B786-9601D6184177}"/>
                  </a:ext>
                </a:extLst>
              </p14:cNvPr>
              <p14:cNvContentPartPr/>
              <p14:nvPr/>
            </p14:nvContentPartPr>
            <p14:xfrm>
              <a:off x="7656056" y="3235913"/>
              <a:ext cx="121320" cy="295200"/>
            </p14:xfrm>
          </p:contentPart>
        </mc:Choice>
        <mc:Fallback>
          <p:pic>
            <p:nvPicPr>
              <p:cNvPr id="82" name="Ink 81">
                <a:extLst>
                  <a:ext uri="{FF2B5EF4-FFF2-40B4-BE49-F238E27FC236}">
                    <a16:creationId xmlns:a16="http://schemas.microsoft.com/office/drawing/2014/main" id="{7644C436-6810-4A89-B786-9601D6184177}"/>
                  </a:ext>
                </a:extLst>
              </p:cNvPr>
              <p:cNvPicPr/>
              <p:nvPr/>
            </p:nvPicPr>
            <p:blipFill>
              <a:blip r:embed="rId23"/>
              <a:stretch>
                <a:fillRect/>
              </a:stretch>
            </p:blipFill>
            <p:spPr>
              <a:xfrm>
                <a:off x="7647416" y="3227273"/>
                <a:ext cx="1389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4" name="Ink 93">
                <a:extLst>
                  <a:ext uri="{FF2B5EF4-FFF2-40B4-BE49-F238E27FC236}">
                    <a16:creationId xmlns:a16="http://schemas.microsoft.com/office/drawing/2014/main" id="{F750C11B-9C71-42EF-9653-574E7C5C9E61}"/>
                  </a:ext>
                </a:extLst>
              </p14:cNvPr>
              <p14:cNvContentPartPr/>
              <p14:nvPr/>
            </p14:nvContentPartPr>
            <p14:xfrm>
              <a:off x="8061776" y="3227273"/>
              <a:ext cx="157320" cy="25920"/>
            </p14:xfrm>
          </p:contentPart>
        </mc:Choice>
        <mc:Fallback>
          <p:pic>
            <p:nvPicPr>
              <p:cNvPr id="94" name="Ink 93">
                <a:extLst>
                  <a:ext uri="{FF2B5EF4-FFF2-40B4-BE49-F238E27FC236}">
                    <a16:creationId xmlns:a16="http://schemas.microsoft.com/office/drawing/2014/main" id="{F750C11B-9C71-42EF-9653-574E7C5C9E61}"/>
                  </a:ext>
                </a:extLst>
              </p:cNvPr>
              <p:cNvPicPr/>
              <p:nvPr/>
            </p:nvPicPr>
            <p:blipFill>
              <a:blip r:embed="rId25"/>
              <a:stretch>
                <a:fillRect/>
              </a:stretch>
            </p:blipFill>
            <p:spPr>
              <a:xfrm>
                <a:off x="8053136" y="3218633"/>
                <a:ext cx="1749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5" name="Ink 94">
                <a:extLst>
                  <a:ext uri="{FF2B5EF4-FFF2-40B4-BE49-F238E27FC236}">
                    <a16:creationId xmlns:a16="http://schemas.microsoft.com/office/drawing/2014/main" id="{7C198102-0024-4314-8D1E-975E94D311A5}"/>
                  </a:ext>
                </a:extLst>
              </p14:cNvPr>
              <p14:cNvContentPartPr/>
              <p14:nvPr/>
            </p14:nvContentPartPr>
            <p14:xfrm>
              <a:off x="8292176" y="3074633"/>
              <a:ext cx="136440" cy="228960"/>
            </p14:xfrm>
          </p:contentPart>
        </mc:Choice>
        <mc:Fallback>
          <p:pic>
            <p:nvPicPr>
              <p:cNvPr id="95" name="Ink 94">
                <a:extLst>
                  <a:ext uri="{FF2B5EF4-FFF2-40B4-BE49-F238E27FC236}">
                    <a16:creationId xmlns:a16="http://schemas.microsoft.com/office/drawing/2014/main" id="{7C198102-0024-4314-8D1E-975E94D311A5}"/>
                  </a:ext>
                </a:extLst>
              </p:cNvPr>
              <p:cNvPicPr/>
              <p:nvPr/>
            </p:nvPicPr>
            <p:blipFill>
              <a:blip r:embed="rId27"/>
              <a:stretch>
                <a:fillRect/>
              </a:stretch>
            </p:blipFill>
            <p:spPr>
              <a:xfrm>
                <a:off x="8283176" y="3065633"/>
                <a:ext cx="1540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6" name="Ink 95">
                <a:extLst>
                  <a:ext uri="{FF2B5EF4-FFF2-40B4-BE49-F238E27FC236}">
                    <a16:creationId xmlns:a16="http://schemas.microsoft.com/office/drawing/2014/main" id="{8C2C6E36-CDFA-4377-9D16-9FCF9FAB7531}"/>
                  </a:ext>
                </a:extLst>
              </p14:cNvPr>
              <p14:cNvContentPartPr/>
              <p14:nvPr/>
            </p14:nvContentPartPr>
            <p14:xfrm>
              <a:off x="8195696" y="3370553"/>
              <a:ext cx="367200" cy="32040"/>
            </p14:xfrm>
          </p:contentPart>
        </mc:Choice>
        <mc:Fallback>
          <p:pic>
            <p:nvPicPr>
              <p:cNvPr id="96" name="Ink 95">
                <a:extLst>
                  <a:ext uri="{FF2B5EF4-FFF2-40B4-BE49-F238E27FC236}">
                    <a16:creationId xmlns:a16="http://schemas.microsoft.com/office/drawing/2014/main" id="{8C2C6E36-CDFA-4377-9D16-9FCF9FAB7531}"/>
                  </a:ext>
                </a:extLst>
              </p:cNvPr>
              <p:cNvPicPr/>
              <p:nvPr/>
            </p:nvPicPr>
            <p:blipFill>
              <a:blip r:embed="rId29"/>
              <a:stretch>
                <a:fillRect/>
              </a:stretch>
            </p:blipFill>
            <p:spPr>
              <a:xfrm>
                <a:off x="8186696" y="3361553"/>
                <a:ext cx="3848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7" name="Ink 96">
                <a:extLst>
                  <a:ext uri="{FF2B5EF4-FFF2-40B4-BE49-F238E27FC236}">
                    <a16:creationId xmlns:a16="http://schemas.microsoft.com/office/drawing/2014/main" id="{C60063DC-7AB9-4C72-8E10-80A54767179B}"/>
                  </a:ext>
                </a:extLst>
              </p14:cNvPr>
              <p14:cNvContentPartPr/>
              <p14:nvPr/>
            </p14:nvContentPartPr>
            <p14:xfrm>
              <a:off x="8274896" y="3490433"/>
              <a:ext cx="50040" cy="166320"/>
            </p14:xfrm>
          </p:contentPart>
        </mc:Choice>
        <mc:Fallback>
          <p:pic>
            <p:nvPicPr>
              <p:cNvPr id="97" name="Ink 96">
                <a:extLst>
                  <a:ext uri="{FF2B5EF4-FFF2-40B4-BE49-F238E27FC236}">
                    <a16:creationId xmlns:a16="http://schemas.microsoft.com/office/drawing/2014/main" id="{C60063DC-7AB9-4C72-8E10-80A54767179B}"/>
                  </a:ext>
                </a:extLst>
              </p:cNvPr>
              <p:cNvPicPr/>
              <p:nvPr/>
            </p:nvPicPr>
            <p:blipFill>
              <a:blip r:embed="rId31"/>
              <a:stretch>
                <a:fillRect/>
              </a:stretch>
            </p:blipFill>
            <p:spPr>
              <a:xfrm>
                <a:off x="8266256" y="3481793"/>
                <a:ext cx="676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8" name="Ink 97">
                <a:extLst>
                  <a:ext uri="{FF2B5EF4-FFF2-40B4-BE49-F238E27FC236}">
                    <a16:creationId xmlns:a16="http://schemas.microsoft.com/office/drawing/2014/main" id="{31BC38AC-9E7B-476F-A553-F39D28518AD4}"/>
                  </a:ext>
                </a:extLst>
              </p14:cNvPr>
              <p14:cNvContentPartPr/>
              <p14:nvPr/>
            </p14:nvContentPartPr>
            <p14:xfrm>
              <a:off x="8402336" y="3505193"/>
              <a:ext cx="124200" cy="145440"/>
            </p14:xfrm>
          </p:contentPart>
        </mc:Choice>
        <mc:Fallback>
          <p:pic>
            <p:nvPicPr>
              <p:cNvPr id="98" name="Ink 97">
                <a:extLst>
                  <a:ext uri="{FF2B5EF4-FFF2-40B4-BE49-F238E27FC236}">
                    <a16:creationId xmlns:a16="http://schemas.microsoft.com/office/drawing/2014/main" id="{31BC38AC-9E7B-476F-A553-F39D28518AD4}"/>
                  </a:ext>
                </a:extLst>
              </p:cNvPr>
              <p:cNvPicPr/>
              <p:nvPr/>
            </p:nvPicPr>
            <p:blipFill>
              <a:blip r:embed="rId33"/>
              <a:stretch>
                <a:fillRect/>
              </a:stretch>
            </p:blipFill>
            <p:spPr>
              <a:xfrm>
                <a:off x="8393696" y="3496553"/>
                <a:ext cx="141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9" name="Ink 98">
                <a:extLst>
                  <a:ext uri="{FF2B5EF4-FFF2-40B4-BE49-F238E27FC236}">
                    <a16:creationId xmlns:a16="http://schemas.microsoft.com/office/drawing/2014/main" id="{A8B3C91C-C46A-47C4-BDC8-72B00BB83347}"/>
                  </a:ext>
                </a:extLst>
              </p14:cNvPr>
              <p14:cNvContentPartPr/>
              <p14:nvPr/>
            </p14:nvContentPartPr>
            <p14:xfrm>
              <a:off x="8774576" y="3362993"/>
              <a:ext cx="113040" cy="6480"/>
            </p14:xfrm>
          </p:contentPart>
        </mc:Choice>
        <mc:Fallback>
          <p:pic>
            <p:nvPicPr>
              <p:cNvPr id="99" name="Ink 98">
                <a:extLst>
                  <a:ext uri="{FF2B5EF4-FFF2-40B4-BE49-F238E27FC236}">
                    <a16:creationId xmlns:a16="http://schemas.microsoft.com/office/drawing/2014/main" id="{A8B3C91C-C46A-47C4-BDC8-72B00BB83347}"/>
                  </a:ext>
                </a:extLst>
              </p:cNvPr>
              <p:cNvPicPr/>
              <p:nvPr/>
            </p:nvPicPr>
            <p:blipFill>
              <a:blip r:embed="rId35"/>
              <a:stretch>
                <a:fillRect/>
              </a:stretch>
            </p:blipFill>
            <p:spPr>
              <a:xfrm>
                <a:off x="8765576" y="3354353"/>
                <a:ext cx="1306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3" name="Ink 102">
                <a:extLst>
                  <a:ext uri="{FF2B5EF4-FFF2-40B4-BE49-F238E27FC236}">
                    <a16:creationId xmlns:a16="http://schemas.microsoft.com/office/drawing/2014/main" id="{BA511E6B-771B-43B8-8B94-B7959C4D9C61}"/>
                  </a:ext>
                </a:extLst>
              </p14:cNvPr>
              <p14:cNvContentPartPr/>
              <p14:nvPr/>
            </p14:nvContentPartPr>
            <p14:xfrm>
              <a:off x="8789336" y="3452273"/>
              <a:ext cx="142920" cy="6480"/>
            </p14:xfrm>
          </p:contentPart>
        </mc:Choice>
        <mc:Fallback>
          <p:pic>
            <p:nvPicPr>
              <p:cNvPr id="103" name="Ink 102">
                <a:extLst>
                  <a:ext uri="{FF2B5EF4-FFF2-40B4-BE49-F238E27FC236}">
                    <a16:creationId xmlns:a16="http://schemas.microsoft.com/office/drawing/2014/main" id="{BA511E6B-771B-43B8-8B94-B7959C4D9C61}"/>
                  </a:ext>
                </a:extLst>
              </p:cNvPr>
              <p:cNvPicPr/>
              <p:nvPr/>
            </p:nvPicPr>
            <p:blipFill>
              <a:blip r:embed="rId37"/>
              <a:stretch>
                <a:fillRect/>
              </a:stretch>
            </p:blipFill>
            <p:spPr>
              <a:xfrm>
                <a:off x="8780696" y="3443633"/>
                <a:ext cx="160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8" name="Ink 107">
                <a:extLst>
                  <a:ext uri="{FF2B5EF4-FFF2-40B4-BE49-F238E27FC236}">
                    <a16:creationId xmlns:a16="http://schemas.microsoft.com/office/drawing/2014/main" id="{5308DF1B-6BCE-4A0A-AC19-77824A6D62ED}"/>
                  </a:ext>
                </a:extLst>
              </p14:cNvPr>
              <p14:cNvContentPartPr/>
              <p14:nvPr/>
            </p14:nvContentPartPr>
            <p14:xfrm>
              <a:off x="9148976" y="3091553"/>
              <a:ext cx="977760" cy="288000"/>
            </p14:xfrm>
          </p:contentPart>
        </mc:Choice>
        <mc:Fallback>
          <p:pic>
            <p:nvPicPr>
              <p:cNvPr id="108" name="Ink 107">
                <a:extLst>
                  <a:ext uri="{FF2B5EF4-FFF2-40B4-BE49-F238E27FC236}">
                    <a16:creationId xmlns:a16="http://schemas.microsoft.com/office/drawing/2014/main" id="{5308DF1B-6BCE-4A0A-AC19-77824A6D62ED}"/>
                  </a:ext>
                </a:extLst>
              </p:cNvPr>
              <p:cNvPicPr/>
              <p:nvPr/>
            </p:nvPicPr>
            <p:blipFill>
              <a:blip r:embed="rId39"/>
              <a:stretch>
                <a:fillRect/>
              </a:stretch>
            </p:blipFill>
            <p:spPr>
              <a:xfrm>
                <a:off x="9139976" y="3082913"/>
                <a:ext cx="9954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4" name="Ink 123">
                <a:extLst>
                  <a:ext uri="{FF2B5EF4-FFF2-40B4-BE49-F238E27FC236}">
                    <a16:creationId xmlns:a16="http://schemas.microsoft.com/office/drawing/2014/main" id="{55964B27-07EE-4317-90B7-0EFC6849C0B2}"/>
                  </a:ext>
                </a:extLst>
              </p14:cNvPr>
              <p14:cNvContentPartPr/>
              <p14:nvPr/>
            </p14:nvContentPartPr>
            <p14:xfrm>
              <a:off x="10212416" y="3823073"/>
              <a:ext cx="927000" cy="569160"/>
            </p14:xfrm>
          </p:contentPart>
        </mc:Choice>
        <mc:Fallback>
          <p:pic>
            <p:nvPicPr>
              <p:cNvPr id="124" name="Ink 123">
                <a:extLst>
                  <a:ext uri="{FF2B5EF4-FFF2-40B4-BE49-F238E27FC236}">
                    <a16:creationId xmlns:a16="http://schemas.microsoft.com/office/drawing/2014/main" id="{55964B27-07EE-4317-90B7-0EFC6849C0B2}"/>
                  </a:ext>
                </a:extLst>
              </p:cNvPr>
              <p:cNvPicPr/>
              <p:nvPr/>
            </p:nvPicPr>
            <p:blipFill>
              <a:blip r:embed="rId41"/>
              <a:stretch>
                <a:fillRect/>
              </a:stretch>
            </p:blipFill>
            <p:spPr>
              <a:xfrm>
                <a:off x="10203776" y="3814073"/>
                <a:ext cx="944640" cy="586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5" name="Ink 124">
                <a:extLst>
                  <a:ext uri="{FF2B5EF4-FFF2-40B4-BE49-F238E27FC236}">
                    <a16:creationId xmlns:a16="http://schemas.microsoft.com/office/drawing/2014/main" id="{F6384F4E-919E-49BC-8194-B00C29794CBC}"/>
                  </a:ext>
                </a:extLst>
              </p14:cNvPr>
              <p14:cNvContentPartPr/>
              <p14:nvPr/>
            </p14:nvContentPartPr>
            <p14:xfrm>
              <a:off x="8045216" y="3920633"/>
              <a:ext cx="1880280" cy="394920"/>
            </p14:xfrm>
          </p:contentPart>
        </mc:Choice>
        <mc:Fallback>
          <p:pic>
            <p:nvPicPr>
              <p:cNvPr id="125" name="Ink 124">
                <a:extLst>
                  <a:ext uri="{FF2B5EF4-FFF2-40B4-BE49-F238E27FC236}">
                    <a16:creationId xmlns:a16="http://schemas.microsoft.com/office/drawing/2014/main" id="{F6384F4E-919E-49BC-8194-B00C29794CBC}"/>
                  </a:ext>
                </a:extLst>
              </p:cNvPr>
              <p:cNvPicPr/>
              <p:nvPr/>
            </p:nvPicPr>
            <p:blipFill>
              <a:blip r:embed="rId43"/>
              <a:stretch>
                <a:fillRect/>
              </a:stretch>
            </p:blipFill>
            <p:spPr>
              <a:xfrm>
                <a:off x="8036218" y="3911985"/>
                <a:ext cx="1897917" cy="412576"/>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0" name="Ink 129">
                <a:extLst>
                  <a:ext uri="{FF2B5EF4-FFF2-40B4-BE49-F238E27FC236}">
                    <a16:creationId xmlns:a16="http://schemas.microsoft.com/office/drawing/2014/main" id="{67A8DC54-A079-4354-91C1-C9FE994B5E92}"/>
                  </a:ext>
                </a:extLst>
              </p14:cNvPr>
              <p14:cNvContentPartPr/>
              <p14:nvPr/>
            </p14:nvContentPartPr>
            <p14:xfrm>
              <a:off x="8115416" y="4534433"/>
              <a:ext cx="880920" cy="391320"/>
            </p14:xfrm>
          </p:contentPart>
        </mc:Choice>
        <mc:Fallback>
          <p:pic>
            <p:nvPicPr>
              <p:cNvPr id="130" name="Ink 129">
                <a:extLst>
                  <a:ext uri="{FF2B5EF4-FFF2-40B4-BE49-F238E27FC236}">
                    <a16:creationId xmlns:a16="http://schemas.microsoft.com/office/drawing/2014/main" id="{67A8DC54-A079-4354-91C1-C9FE994B5E92}"/>
                  </a:ext>
                </a:extLst>
              </p:cNvPr>
              <p:cNvPicPr/>
              <p:nvPr/>
            </p:nvPicPr>
            <p:blipFill>
              <a:blip r:embed="rId45"/>
              <a:stretch>
                <a:fillRect/>
              </a:stretch>
            </p:blipFill>
            <p:spPr>
              <a:xfrm>
                <a:off x="8106776" y="4525793"/>
                <a:ext cx="8985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9" name="Ink 138">
                <a:extLst>
                  <a:ext uri="{FF2B5EF4-FFF2-40B4-BE49-F238E27FC236}">
                    <a16:creationId xmlns:a16="http://schemas.microsoft.com/office/drawing/2014/main" id="{3BB05AF4-C533-4BCC-A2DA-5C5D1CDC501A}"/>
                  </a:ext>
                </a:extLst>
              </p14:cNvPr>
              <p14:cNvContentPartPr/>
              <p14:nvPr/>
            </p14:nvContentPartPr>
            <p14:xfrm>
              <a:off x="9123776" y="4539473"/>
              <a:ext cx="1162440" cy="414360"/>
            </p14:xfrm>
          </p:contentPart>
        </mc:Choice>
        <mc:Fallback>
          <p:pic>
            <p:nvPicPr>
              <p:cNvPr id="139" name="Ink 138">
                <a:extLst>
                  <a:ext uri="{FF2B5EF4-FFF2-40B4-BE49-F238E27FC236}">
                    <a16:creationId xmlns:a16="http://schemas.microsoft.com/office/drawing/2014/main" id="{3BB05AF4-C533-4BCC-A2DA-5C5D1CDC501A}"/>
                  </a:ext>
                </a:extLst>
              </p:cNvPr>
              <p:cNvPicPr/>
              <p:nvPr/>
            </p:nvPicPr>
            <p:blipFill>
              <a:blip r:embed="rId47"/>
              <a:stretch>
                <a:fillRect/>
              </a:stretch>
            </p:blipFill>
            <p:spPr>
              <a:xfrm>
                <a:off x="9114776" y="4530833"/>
                <a:ext cx="1180080" cy="432000"/>
              </a:xfrm>
              <a:prstGeom prst="rect">
                <a:avLst/>
              </a:prstGeom>
            </p:spPr>
          </p:pic>
        </mc:Fallback>
      </mc:AlternateContent>
    </p:spTree>
    <p:extLst>
      <p:ext uri="{BB962C8B-B14F-4D97-AF65-F5344CB8AC3E}">
        <p14:creationId xmlns:p14="http://schemas.microsoft.com/office/powerpoint/2010/main" val="1446655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a:t>
            </a:r>
          </a:p>
        </p:txBody>
      </p:sp>
      <p:cxnSp>
        <p:nvCxnSpPr>
          <p:cNvPr id="5" name="Straight Arrow Connector 4">
            <a:extLst>
              <a:ext uri="{FF2B5EF4-FFF2-40B4-BE49-F238E27FC236}">
                <a16:creationId xmlns:a16="http://schemas.microsoft.com/office/drawing/2014/main" id="{1BA6E9AF-2A1A-4942-AC5F-76EEF6AD0474}"/>
              </a:ext>
            </a:extLst>
          </p:cNvPr>
          <p:cNvCxnSpPr/>
          <p:nvPr/>
        </p:nvCxnSpPr>
        <p:spPr>
          <a:xfrm flipV="1">
            <a:off x="3033656" y="3657600"/>
            <a:ext cx="892885"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F581C4-03E3-44B3-9748-AD64F5A9B216}"/>
              </a:ext>
            </a:extLst>
          </p:cNvPr>
          <p:cNvCxnSpPr/>
          <p:nvPr/>
        </p:nvCxnSpPr>
        <p:spPr>
          <a:xfrm>
            <a:off x="3948056" y="3625327"/>
            <a:ext cx="1398495" cy="68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F2E5DD-E807-4A8C-939F-3D26633A1F24}"/>
              </a:ext>
            </a:extLst>
          </p:cNvPr>
          <p:cNvCxnSpPr/>
          <p:nvPr/>
        </p:nvCxnSpPr>
        <p:spPr>
          <a:xfrm flipH="1">
            <a:off x="3033656" y="4303059"/>
            <a:ext cx="228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3A6480-9044-447E-802D-32E626209CB5}"/>
              </a:ext>
            </a:extLst>
          </p:cNvPr>
          <p:cNvSpPr txBox="1"/>
          <p:nvPr/>
        </p:nvSpPr>
        <p:spPr>
          <a:xfrm>
            <a:off x="3012141" y="3681593"/>
            <a:ext cx="914400" cy="369332"/>
          </a:xfrm>
          <a:prstGeom prst="rect">
            <a:avLst/>
          </a:prstGeom>
          <a:noFill/>
        </p:spPr>
        <p:txBody>
          <a:bodyPr wrap="square" rtlCol="0">
            <a:spAutoFit/>
          </a:bodyPr>
          <a:lstStyle/>
          <a:p>
            <a:r>
              <a:rPr lang="en-US" dirty="0"/>
              <a:t>2 N</a:t>
            </a:r>
          </a:p>
        </p:txBody>
      </p:sp>
      <p:sp>
        <p:nvSpPr>
          <p:cNvPr id="11" name="TextBox 10">
            <a:extLst>
              <a:ext uri="{FF2B5EF4-FFF2-40B4-BE49-F238E27FC236}">
                <a16:creationId xmlns:a16="http://schemas.microsoft.com/office/drawing/2014/main" id="{2AAA6112-0B63-4937-A931-35BF70F0B714}"/>
              </a:ext>
            </a:extLst>
          </p:cNvPr>
          <p:cNvSpPr txBox="1"/>
          <p:nvPr/>
        </p:nvSpPr>
        <p:spPr>
          <a:xfrm>
            <a:off x="4647303" y="3631962"/>
            <a:ext cx="914400" cy="369332"/>
          </a:xfrm>
          <a:prstGeom prst="rect">
            <a:avLst/>
          </a:prstGeom>
          <a:noFill/>
        </p:spPr>
        <p:txBody>
          <a:bodyPr wrap="square" rtlCol="0">
            <a:spAutoFit/>
          </a:bodyPr>
          <a:lstStyle/>
          <a:p>
            <a:r>
              <a:rPr lang="en-US" dirty="0"/>
              <a:t>3 N</a:t>
            </a:r>
          </a:p>
        </p:txBody>
      </p:sp>
      <p:sp>
        <p:nvSpPr>
          <p:cNvPr id="12" name="TextBox 11">
            <a:extLst>
              <a:ext uri="{FF2B5EF4-FFF2-40B4-BE49-F238E27FC236}">
                <a16:creationId xmlns:a16="http://schemas.microsoft.com/office/drawing/2014/main" id="{10408097-5135-4570-B0C0-32B78522F303}"/>
              </a:ext>
            </a:extLst>
          </p:cNvPr>
          <p:cNvSpPr txBox="1"/>
          <p:nvPr/>
        </p:nvSpPr>
        <p:spPr>
          <a:xfrm>
            <a:off x="3818965" y="4352690"/>
            <a:ext cx="914400" cy="369332"/>
          </a:xfrm>
          <a:prstGeom prst="rect">
            <a:avLst/>
          </a:prstGeom>
          <a:noFill/>
        </p:spPr>
        <p:txBody>
          <a:bodyPr wrap="square" rtlCol="0">
            <a:spAutoFit/>
          </a:bodyPr>
          <a:lstStyle/>
          <a:p>
            <a:r>
              <a:rPr lang="en-US" dirty="0"/>
              <a:t>4 N</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33EF0317-BCA2-4C74-86F2-145F52D6C087}"/>
                  </a:ext>
                </a:extLst>
              </p14:cNvPr>
              <p14:cNvContentPartPr/>
              <p14:nvPr/>
            </p14:nvContentPartPr>
            <p14:xfrm>
              <a:off x="3692816" y="3804713"/>
              <a:ext cx="576360" cy="177840"/>
            </p14:xfrm>
          </p:contentPart>
        </mc:Choice>
        <mc:Fallback>
          <p:pic>
            <p:nvPicPr>
              <p:cNvPr id="16" name="Ink 15">
                <a:extLst>
                  <a:ext uri="{FF2B5EF4-FFF2-40B4-BE49-F238E27FC236}">
                    <a16:creationId xmlns:a16="http://schemas.microsoft.com/office/drawing/2014/main" id="{33EF0317-BCA2-4C74-86F2-145F52D6C087}"/>
                  </a:ext>
                </a:extLst>
              </p:cNvPr>
              <p:cNvPicPr/>
              <p:nvPr/>
            </p:nvPicPr>
            <p:blipFill>
              <a:blip r:embed="rId3"/>
              <a:stretch>
                <a:fillRect/>
              </a:stretch>
            </p:blipFill>
            <p:spPr>
              <a:xfrm>
                <a:off x="3683816" y="3795713"/>
                <a:ext cx="594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A7DD4CE6-BF2F-4D9C-A2FD-BF4FDB45C6F4}"/>
                  </a:ext>
                </a:extLst>
              </p14:cNvPr>
              <p14:cNvContentPartPr/>
              <p14:nvPr/>
            </p14:nvContentPartPr>
            <p14:xfrm>
              <a:off x="3868136" y="3748913"/>
              <a:ext cx="175680" cy="128880"/>
            </p14:xfrm>
          </p:contentPart>
        </mc:Choice>
        <mc:Fallback>
          <p:pic>
            <p:nvPicPr>
              <p:cNvPr id="17" name="Ink 16">
                <a:extLst>
                  <a:ext uri="{FF2B5EF4-FFF2-40B4-BE49-F238E27FC236}">
                    <a16:creationId xmlns:a16="http://schemas.microsoft.com/office/drawing/2014/main" id="{A7DD4CE6-BF2F-4D9C-A2FD-BF4FDB45C6F4}"/>
                  </a:ext>
                </a:extLst>
              </p:cNvPr>
              <p:cNvPicPr/>
              <p:nvPr/>
            </p:nvPicPr>
            <p:blipFill>
              <a:blip r:embed="rId5"/>
              <a:stretch>
                <a:fillRect/>
              </a:stretch>
            </p:blipFill>
            <p:spPr>
              <a:xfrm>
                <a:off x="3859136" y="3740273"/>
                <a:ext cx="1933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1F3062AE-66A9-4A16-A2F8-E1E416B55475}"/>
                  </a:ext>
                </a:extLst>
              </p14:cNvPr>
              <p14:cNvContentPartPr/>
              <p14:nvPr/>
            </p14:nvContentPartPr>
            <p14:xfrm>
              <a:off x="1518776" y="4883273"/>
              <a:ext cx="861840" cy="515520"/>
            </p14:xfrm>
          </p:contentPart>
        </mc:Choice>
        <mc:Fallback>
          <p:pic>
            <p:nvPicPr>
              <p:cNvPr id="15" name="Ink 14">
                <a:extLst>
                  <a:ext uri="{FF2B5EF4-FFF2-40B4-BE49-F238E27FC236}">
                    <a16:creationId xmlns:a16="http://schemas.microsoft.com/office/drawing/2014/main" id="{1F3062AE-66A9-4A16-A2F8-E1E416B55475}"/>
                  </a:ext>
                </a:extLst>
              </p:cNvPr>
              <p:cNvPicPr/>
              <p:nvPr/>
            </p:nvPicPr>
            <p:blipFill>
              <a:blip r:embed="rId7"/>
              <a:stretch>
                <a:fillRect/>
              </a:stretch>
            </p:blipFill>
            <p:spPr>
              <a:xfrm>
                <a:off x="1510132" y="4874627"/>
                <a:ext cx="879487" cy="53317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1985AA21-F956-4DFF-861F-63BD37FF0497}"/>
                  </a:ext>
                </a:extLst>
              </p14:cNvPr>
              <p14:cNvContentPartPr/>
              <p14:nvPr/>
            </p14:nvContentPartPr>
            <p14:xfrm>
              <a:off x="2605616" y="4903793"/>
              <a:ext cx="1303920" cy="414000"/>
            </p14:xfrm>
          </p:contentPart>
        </mc:Choice>
        <mc:Fallback>
          <p:pic>
            <p:nvPicPr>
              <p:cNvPr id="26" name="Ink 25">
                <a:extLst>
                  <a:ext uri="{FF2B5EF4-FFF2-40B4-BE49-F238E27FC236}">
                    <a16:creationId xmlns:a16="http://schemas.microsoft.com/office/drawing/2014/main" id="{1985AA21-F956-4DFF-861F-63BD37FF0497}"/>
                  </a:ext>
                </a:extLst>
              </p:cNvPr>
              <p:cNvPicPr/>
              <p:nvPr/>
            </p:nvPicPr>
            <p:blipFill>
              <a:blip r:embed="rId9"/>
              <a:stretch>
                <a:fillRect/>
              </a:stretch>
            </p:blipFill>
            <p:spPr>
              <a:xfrm>
                <a:off x="2596976" y="4895153"/>
                <a:ext cx="1321560" cy="431640"/>
              </a:xfrm>
              <a:prstGeom prst="rect">
                <a:avLst/>
              </a:prstGeom>
            </p:spPr>
          </p:pic>
        </mc:Fallback>
      </mc:AlternateContent>
    </p:spTree>
    <p:extLst>
      <p:ext uri="{BB962C8B-B14F-4D97-AF65-F5344CB8AC3E}">
        <p14:creationId xmlns:p14="http://schemas.microsoft.com/office/powerpoint/2010/main" val="3957243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When the 2 N force and the 3 N     </a:t>
            </a:r>
          </a:p>
          <a:p>
            <a:pPr marL="0" indent="0">
              <a:buNone/>
            </a:pPr>
            <a:r>
              <a:rPr lang="en-US" dirty="0"/>
              <a:t>                                                                  force are tip-to-tail, the angle is </a:t>
            </a:r>
          </a:p>
          <a:p>
            <a:pPr marL="0" indent="0">
              <a:buNone/>
            </a:pPr>
            <a:r>
              <a:rPr lang="en-US" dirty="0"/>
              <a:t>                                                                  approximately 104.5°</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1BA6E9AF-2A1A-4942-AC5F-76EEF6AD0474}"/>
              </a:ext>
            </a:extLst>
          </p:cNvPr>
          <p:cNvCxnSpPr/>
          <p:nvPr/>
        </p:nvCxnSpPr>
        <p:spPr>
          <a:xfrm flipV="1">
            <a:off x="3033656" y="3657600"/>
            <a:ext cx="892885"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F581C4-03E3-44B3-9748-AD64F5A9B216}"/>
              </a:ext>
            </a:extLst>
          </p:cNvPr>
          <p:cNvCxnSpPr/>
          <p:nvPr/>
        </p:nvCxnSpPr>
        <p:spPr>
          <a:xfrm>
            <a:off x="3948056" y="3625327"/>
            <a:ext cx="1398495" cy="68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F2E5DD-E807-4A8C-939F-3D26633A1F24}"/>
              </a:ext>
            </a:extLst>
          </p:cNvPr>
          <p:cNvCxnSpPr/>
          <p:nvPr/>
        </p:nvCxnSpPr>
        <p:spPr>
          <a:xfrm flipH="1">
            <a:off x="3033656" y="4303059"/>
            <a:ext cx="228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3A6480-9044-447E-802D-32E626209CB5}"/>
              </a:ext>
            </a:extLst>
          </p:cNvPr>
          <p:cNvSpPr txBox="1"/>
          <p:nvPr/>
        </p:nvSpPr>
        <p:spPr>
          <a:xfrm>
            <a:off x="3012141" y="3681593"/>
            <a:ext cx="914400" cy="369332"/>
          </a:xfrm>
          <a:prstGeom prst="rect">
            <a:avLst/>
          </a:prstGeom>
          <a:noFill/>
        </p:spPr>
        <p:txBody>
          <a:bodyPr wrap="square" rtlCol="0">
            <a:spAutoFit/>
          </a:bodyPr>
          <a:lstStyle/>
          <a:p>
            <a:r>
              <a:rPr lang="en-US" dirty="0"/>
              <a:t>2 N</a:t>
            </a:r>
          </a:p>
        </p:txBody>
      </p:sp>
      <p:sp>
        <p:nvSpPr>
          <p:cNvPr id="11" name="TextBox 10">
            <a:extLst>
              <a:ext uri="{FF2B5EF4-FFF2-40B4-BE49-F238E27FC236}">
                <a16:creationId xmlns:a16="http://schemas.microsoft.com/office/drawing/2014/main" id="{2AAA6112-0B63-4937-A931-35BF70F0B714}"/>
              </a:ext>
            </a:extLst>
          </p:cNvPr>
          <p:cNvSpPr txBox="1"/>
          <p:nvPr/>
        </p:nvSpPr>
        <p:spPr>
          <a:xfrm>
            <a:off x="4647303" y="3631962"/>
            <a:ext cx="914400" cy="369332"/>
          </a:xfrm>
          <a:prstGeom prst="rect">
            <a:avLst/>
          </a:prstGeom>
          <a:noFill/>
        </p:spPr>
        <p:txBody>
          <a:bodyPr wrap="square" rtlCol="0">
            <a:spAutoFit/>
          </a:bodyPr>
          <a:lstStyle/>
          <a:p>
            <a:r>
              <a:rPr lang="en-US" dirty="0"/>
              <a:t>3 N</a:t>
            </a:r>
          </a:p>
        </p:txBody>
      </p:sp>
      <p:sp>
        <p:nvSpPr>
          <p:cNvPr id="12" name="TextBox 11">
            <a:extLst>
              <a:ext uri="{FF2B5EF4-FFF2-40B4-BE49-F238E27FC236}">
                <a16:creationId xmlns:a16="http://schemas.microsoft.com/office/drawing/2014/main" id="{10408097-5135-4570-B0C0-32B78522F303}"/>
              </a:ext>
            </a:extLst>
          </p:cNvPr>
          <p:cNvSpPr txBox="1"/>
          <p:nvPr/>
        </p:nvSpPr>
        <p:spPr>
          <a:xfrm>
            <a:off x="3818965" y="4352690"/>
            <a:ext cx="914400" cy="369332"/>
          </a:xfrm>
          <a:prstGeom prst="rect">
            <a:avLst/>
          </a:prstGeom>
          <a:noFill/>
        </p:spPr>
        <p:txBody>
          <a:bodyPr wrap="square" rtlCol="0">
            <a:spAutoFit/>
          </a:bodyPr>
          <a:lstStyle/>
          <a:p>
            <a:r>
              <a:rPr lang="en-US" dirty="0"/>
              <a:t>4 N</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33EF0317-BCA2-4C74-86F2-145F52D6C087}"/>
                  </a:ext>
                </a:extLst>
              </p14:cNvPr>
              <p14:cNvContentPartPr/>
              <p14:nvPr/>
            </p14:nvContentPartPr>
            <p14:xfrm>
              <a:off x="3692816" y="3804713"/>
              <a:ext cx="576360" cy="177840"/>
            </p14:xfrm>
          </p:contentPart>
        </mc:Choice>
        <mc:Fallback>
          <p:pic>
            <p:nvPicPr>
              <p:cNvPr id="16" name="Ink 15">
                <a:extLst>
                  <a:ext uri="{FF2B5EF4-FFF2-40B4-BE49-F238E27FC236}">
                    <a16:creationId xmlns:a16="http://schemas.microsoft.com/office/drawing/2014/main" id="{33EF0317-BCA2-4C74-86F2-145F52D6C087}"/>
                  </a:ext>
                </a:extLst>
              </p:cNvPr>
              <p:cNvPicPr/>
              <p:nvPr/>
            </p:nvPicPr>
            <p:blipFill>
              <a:blip r:embed="rId3"/>
              <a:stretch>
                <a:fillRect/>
              </a:stretch>
            </p:blipFill>
            <p:spPr>
              <a:xfrm>
                <a:off x="3683816" y="3795713"/>
                <a:ext cx="594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A7DD4CE6-BF2F-4D9C-A2FD-BF4FDB45C6F4}"/>
                  </a:ext>
                </a:extLst>
              </p14:cNvPr>
              <p14:cNvContentPartPr/>
              <p14:nvPr/>
            </p14:nvContentPartPr>
            <p14:xfrm>
              <a:off x="3868136" y="3748913"/>
              <a:ext cx="175680" cy="128880"/>
            </p14:xfrm>
          </p:contentPart>
        </mc:Choice>
        <mc:Fallback>
          <p:pic>
            <p:nvPicPr>
              <p:cNvPr id="17" name="Ink 16">
                <a:extLst>
                  <a:ext uri="{FF2B5EF4-FFF2-40B4-BE49-F238E27FC236}">
                    <a16:creationId xmlns:a16="http://schemas.microsoft.com/office/drawing/2014/main" id="{A7DD4CE6-BF2F-4D9C-A2FD-BF4FDB45C6F4}"/>
                  </a:ext>
                </a:extLst>
              </p:cNvPr>
              <p:cNvPicPr/>
              <p:nvPr/>
            </p:nvPicPr>
            <p:blipFill>
              <a:blip r:embed="rId5"/>
              <a:stretch>
                <a:fillRect/>
              </a:stretch>
            </p:blipFill>
            <p:spPr>
              <a:xfrm>
                <a:off x="3859136" y="3740273"/>
                <a:ext cx="1933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1F3062AE-66A9-4A16-A2F8-E1E416B55475}"/>
                  </a:ext>
                </a:extLst>
              </p14:cNvPr>
              <p14:cNvContentPartPr/>
              <p14:nvPr/>
            </p14:nvContentPartPr>
            <p14:xfrm>
              <a:off x="1518776" y="4883273"/>
              <a:ext cx="861840" cy="515520"/>
            </p14:xfrm>
          </p:contentPart>
        </mc:Choice>
        <mc:Fallback>
          <p:pic>
            <p:nvPicPr>
              <p:cNvPr id="15" name="Ink 14">
                <a:extLst>
                  <a:ext uri="{FF2B5EF4-FFF2-40B4-BE49-F238E27FC236}">
                    <a16:creationId xmlns:a16="http://schemas.microsoft.com/office/drawing/2014/main" id="{1F3062AE-66A9-4A16-A2F8-E1E416B55475}"/>
                  </a:ext>
                </a:extLst>
              </p:cNvPr>
              <p:cNvPicPr/>
              <p:nvPr/>
            </p:nvPicPr>
            <p:blipFill>
              <a:blip r:embed="rId7"/>
              <a:stretch>
                <a:fillRect/>
              </a:stretch>
            </p:blipFill>
            <p:spPr>
              <a:xfrm>
                <a:off x="1510132" y="4874627"/>
                <a:ext cx="879487" cy="53317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1985AA21-F956-4DFF-861F-63BD37FF0497}"/>
                  </a:ext>
                </a:extLst>
              </p14:cNvPr>
              <p14:cNvContentPartPr/>
              <p14:nvPr/>
            </p14:nvContentPartPr>
            <p14:xfrm>
              <a:off x="2605616" y="4903793"/>
              <a:ext cx="1303920" cy="414000"/>
            </p14:xfrm>
          </p:contentPart>
        </mc:Choice>
        <mc:Fallback>
          <p:pic>
            <p:nvPicPr>
              <p:cNvPr id="26" name="Ink 25">
                <a:extLst>
                  <a:ext uri="{FF2B5EF4-FFF2-40B4-BE49-F238E27FC236}">
                    <a16:creationId xmlns:a16="http://schemas.microsoft.com/office/drawing/2014/main" id="{1985AA21-F956-4DFF-861F-63BD37FF0497}"/>
                  </a:ext>
                </a:extLst>
              </p:cNvPr>
              <p:cNvPicPr/>
              <p:nvPr/>
            </p:nvPicPr>
            <p:blipFill>
              <a:blip r:embed="rId9"/>
              <a:stretch>
                <a:fillRect/>
              </a:stretch>
            </p:blipFill>
            <p:spPr>
              <a:xfrm>
                <a:off x="2596976" y="4895153"/>
                <a:ext cx="1321560" cy="431640"/>
              </a:xfrm>
              <a:prstGeom prst="rect">
                <a:avLst/>
              </a:prstGeom>
            </p:spPr>
          </p:pic>
        </mc:Fallback>
      </mc:AlternateContent>
    </p:spTree>
    <p:extLst>
      <p:ext uri="{BB962C8B-B14F-4D97-AF65-F5344CB8AC3E}">
        <p14:creationId xmlns:p14="http://schemas.microsoft.com/office/powerpoint/2010/main" val="1066997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When the 2 N force and the 3 N     </a:t>
            </a:r>
          </a:p>
          <a:p>
            <a:pPr marL="0" indent="0">
              <a:buNone/>
            </a:pPr>
            <a:r>
              <a:rPr lang="en-US" dirty="0"/>
              <a:t>                                                                  force are tip-to-tail, the angle is </a:t>
            </a:r>
          </a:p>
          <a:p>
            <a:pPr marL="0" indent="0">
              <a:buNone/>
            </a:pPr>
            <a:r>
              <a:rPr lang="en-US" dirty="0"/>
              <a:t>                                                                  approximately 104.5°</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spTree>
    <p:extLst>
      <p:ext uri="{BB962C8B-B14F-4D97-AF65-F5344CB8AC3E}">
        <p14:creationId xmlns:p14="http://schemas.microsoft.com/office/powerpoint/2010/main" val="189463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7428-7653-4075-8F41-610365A5474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D5C7CB8-0E76-420D-B934-97E4114EB103}"/>
              </a:ext>
            </a:extLst>
          </p:cNvPr>
          <p:cNvSpPr>
            <a:spLocks noGrp="1"/>
          </p:cNvSpPr>
          <p:nvPr>
            <p:ph idx="1"/>
          </p:nvPr>
        </p:nvSpPr>
        <p:spPr/>
        <p:txBody>
          <a:bodyPr/>
          <a:lstStyle/>
          <a:p>
            <a:pPr marL="0" indent="0">
              <a:buNone/>
            </a:pPr>
            <a:r>
              <a:rPr lang="en-US" dirty="0"/>
              <a:t>Two children, James and Fred, are pushing on a rock. James pushes with a force of 80 N in an easterly direction and Fred pushes with a force of 60 N in the same direction.</a:t>
            </a:r>
          </a:p>
          <a:p>
            <a:pPr marL="0" indent="0">
              <a:buNone/>
            </a:pPr>
            <a:r>
              <a:rPr lang="en-US" dirty="0"/>
              <a:t>Determine the resultant and the equilibrant of these two forces.</a:t>
            </a:r>
          </a:p>
        </p:txBody>
      </p:sp>
    </p:spTree>
    <p:extLst>
      <p:ext uri="{BB962C8B-B14F-4D97-AF65-F5344CB8AC3E}">
        <p14:creationId xmlns:p14="http://schemas.microsoft.com/office/powerpoint/2010/main" val="622556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When the 2 N force and the 3 N     </a:t>
            </a:r>
          </a:p>
          <a:p>
            <a:pPr marL="0" indent="0">
              <a:buNone/>
            </a:pPr>
            <a:r>
              <a:rPr lang="en-US" dirty="0"/>
              <a:t>                                                                  force are tip-to-tail, the angle is </a:t>
            </a:r>
          </a:p>
          <a:p>
            <a:pPr marL="0" indent="0">
              <a:buNone/>
            </a:pPr>
            <a:r>
              <a:rPr lang="en-US" dirty="0"/>
              <a:t>                                                                  approximately 104.5°</a:t>
            </a:r>
          </a:p>
          <a:p>
            <a:pPr marL="0" indent="0">
              <a:buNone/>
            </a:pPr>
            <a:endParaRPr lang="en-US" dirty="0"/>
          </a:p>
          <a:p>
            <a:pPr marL="0" indent="0">
              <a:buNone/>
            </a:pPr>
            <a:r>
              <a:rPr lang="en-US" dirty="0"/>
              <a:t>                                                                But what if we put them tail to tail?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spTree>
    <p:extLst>
      <p:ext uri="{BB962C8B-B14F-4D97-AF65-F5344CB8AC3E}">
        <p14:creationId xmlns:p14="http://schemas.microsoft.com/office/powerpoint/2010/main" val="574603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When the 2 N force and the 3 N     </a:t>
            </a:r>
          </a:p>
          <a:p>
            <a:pPr marL="0" indent="0">
              <a:buNone/>
            </a:pPr>
            <a:r>
              <a:rPr lang="en-US" dirty="0"/>
              <a:t>                                                                  force are tip-to-tail, the angle is </a:t>
            </a:r>
          </a:p>
          <a:p>
            <a:pPr marL="0" indent="0">
              <a:buNone/>
            </a:pPr>
            <a:r>
              <a:rPr lang="en-US" dirty="0"/>
              <a:t>                                                                  approximately 104.5°</a:t>
            </a:r>
          </a:p>
          <a:p>
            <a:pPr marL="0" indent="0">
              <a:buNone/>
            </a:pPr>
            <a:endParaRPr lang="en-US" dirty="0"/>
          </a:p>
          <a:p>
            <a:pPr marL="0" indent="0">
              <a:buNone/>
            </a:pPr>
            <a:r>
              <a:rPr lang="en-US" dirty="0"/>
              <a:t>                                                                But what if we put them tail to tail?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cxnSp>
        <p:nvCxnSpPr>
          <p:cNvPr id="5" name="Straight Arrow Connector 4">
            <a:extLst>
              <a:ext uri="{FF2B5EF4-FFF2-40B4-BE49-F238E27FC236}">
                <a16:creationId xmlns:a16="http://schemas.microsoft.com/office/drawing/2014/main" id="{5C91757B-9E7E-49CA-ADEF-BACB2E0DD3A6}"/>
              </a:ext>
            </a:extLst>
          </p:cNvPr>
          <p:cNvCxnSpPr/>
          <p:nvPr/>
        </p:nvCxnSpPr>
        <p:spPr>
          <a:xfrm>
            <a:off x="2162287" y="4453666"/>
            <a:ext cx="1257649"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150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When the 2 N force and the 3 N     </a:t>
            </a:r>
          </a:p>
          <a:p>
            <a:pPr marL="0" indent="0">
              <a:buNone/>
            </a:pPr>
            <a:r>
              <a:rPr lang="en-US" dirty="0"/>
              <a:t>                                                                  force are tip-to-tail, the angle is </a:t>
            </a:r>
          </a:p>
          <a:p>
            <a:pPr marL="0" indent="0">
              <a:buNone/>
            </a:pPr>
            <a:r>
              <a:rPr lang="en-US" dirty="0"/>
              <a:t>                                                                  approximately 104.5°</a:t>
            </a:r>
          </a:p>
          <a:p>
            <a:pPr marL="0" indent="0">
              <a:buNone/>
            </a:pPr>
            <a:endParaRPr lang="en-US" dirty="0"/>
          </a:p>
          <a:p>
            <a:pPr marL="0" indent="0">
              <a:buNone/>
            </a:pPr>
            <a:r>
              <a:rPr lang="en-US" dirty="0"/>
              <a:t>                                                                But what if we put them tail to tail?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cxnSp>
        <p:nvCxnSpPr>
          <p:cNvPr id="5" name="Straight Arrow Connector 4">
            <a:extLst>
              <a:ext uri="{FF2B5EF4-FFF2-40B4-BE49-F238E27FC236}">
                <a16:creationId xmlns:a16="http://schemas.microsoft.com/office/drawing/2014/main" id="{5C91757B-9E7E-49CA-ADEF-BACB2E0DD3A6}"/>
              </a:ext>
            </a:extLst>
          </p:cNvPr>
          <p:cNvCxnSpPr/>
          <p:nvPr/>
        </p:nvCxnSpPr>
        <p:spPr>
          <a:xfrm>
            <a:off x="2162287" y="4453666"/>
            <a:ext cx="1257649"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550166A-B9C1-4083-8BAE-2CEFF33D0A0A}"/>
                  </a:ext>
                </a:extLst>
              </p14:cNvPr>
              <p14:cNvContentPartPr/>
              <p14:nvPr/>
            </p14:nvContentPartPr>
            <p14:xfrm>
              <a:off x="2381336" y="4205393"/>
              <a:ext cx="424080" cy="556920"/>
            </p14:xfrm>
          </p:contentPart>
        </mc:Choice>
        <mc:Fallback>
          <p:pic>
            <p:nvPicPr>
              <p:cNvPr id="7" name="Ink 6">
                <a:extLst>
                  <a:ext uri="{FF2B5EF4-FFF2-40B4-BE49-F238E27FC236}">
                    <a16:creationId xmlns:a16="http://schemas.microsoft.com/office/drawing/2014/main" id="{7550166A-B9C1-4083-8BAE-2CEFF33D0A0A}"/>
                  </a:ext>
                </a:extLst>
              </p:cNvPr>
              <p:cNvPicPr/>
              <p:nvPr/>
            </p:nvPicPr>
            <p:blipFill>
              <a:blip r:embed="rId7"/>
              <a:stretch>
                <a:fillRect/>
              </a:stretch>
            </p:blipFill>
            <p:spPr>
              <a:xfrm>
                <a:off x="2372696" y="4196753"/>
                <a:ext cx="441720" cy="574560"/>
              </a:xfrm>
              <a:prstGeom prst="rect">
                <a:avLst/>
              </a:prstGeom>
            </p:spPr>
          </p:pic>
        </mc:Fallback>
      </mc:AlternateContent>
    </p:spTree>
    <p:extLst>
      <p:ext uri="{BB962C8B-B14F-4D97-AF65-F5344CB8AC3E}">
        <p14:creationId xmlns:p14="http://schemas.microsoft.com/office/powerpoint/2010/main" val="2020707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By the C-pattern, we know that </a:t>
            </a:r>
          </a:p>
          <a:p>
            <a:pPr marL="0" indent="0">
              <a:buNone/>
            </a:pPr>
            <a:r>
              <a:rPr lang="en-US" dirty="0"/>
              <a:t>                                                                 α + 104.5° = 180°</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cxnSp>
        <p:nvCxnSpPr>
          <p:cNvPr id="5" name="Straight Arrow Connector 4">
            <a:extLst>
              <a:ext uri="{FF2B5EF4-FFF2-40B4-BE49-F238E27FC236}">
                <a16:creationId xmlns:a16="http://schemas.microsoft.com/office/drawing/2014/main" id="{5C91757B-9E7E-49CA-ADEF-BACB2E0DD3A6}"/>
              </a:ext>
            </a:extLst>
          </p:cNvPr>
          <p:cNvCxnSpPr/>
          <p:nvPr/>
        </p:nvCxnSpPr>
        <p:spPr>
          <a:xfrm>
            <a:off x="2162287" y="4453666"/>
            <a:ext cx="1257649"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550166A-B9C1-4083-8BAE-2CEFF33D0A0A}"/>
                  </a:ext>
                </a:extLst>
              </p14:cNvPr>
              <p14:cNvContentPartPr/>
              <p14:nvPr/>
            </p14:nvContentPartPr>
            <p14:xfrm>
              <a:off x="2381336" y="4205393"/>
              <a:ext cx="424080" cy="556920"/>
            </p14:xfrm>
          </p:contentPart>
        </mc:Choice>
        <mc:Fallback>
          <p:pic>
            <p:nvPicPr>
              <p:cNvPr id="7" name="Ink 6">
                <a:extLst>
                  <a:ext uri="{FF2B5EF4-FFF2-40B4-BE49-F238E27FC236}">
                    <a16:creationId xmlns:a16="http://schemas.microsoft.com/office/drawing/2014/main" id="{7550166A-B9C1-4083-8BAE-2CEFF33D0A0A}"/>
                  </a:ext>
                </a:extLst>
              </p:cNvPr>
              <p:cNvPicPr/>
              <p:nvPr/>
            </p:nvPicPr>
            <p:blipFill>
              <a:blip r:embed="rId7"/>
              <a:stretch>
                <a:fillRect/>
              </a:stretch>
            </p:blipFill>
            <p:spPr>
              <a:xfrm>
                <a:off x="2372696" y="4196753"/>
                <a:ext cx="441720" cy="574560"/>
              </a:xfrm>
              <a:prstGeom prst="rect">
                <a:avLst/>
              </a:prstGeom>
            </p:spPr>
          </p:pic>
        </mc:Fallback>
      </mc:AlternateContent>
    </p:spTree>
    <p:extLst>
      <p:ext uri="{BB962C8B-B14F-4D97-AF65-F5344CB8AC3E}">
        <p14:creationId xmlns:p14="http://schemas.microsoft.com/office/powerpoint/2010/main" val="978440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By the C-pattern, we know that </a:t>
            </a:r>
          </a:p>
          <a:p>
            <a:pPr marL="0" indent="0">
              <a:buNone/>
            </a:pPr>
            <a:r>
              <a:rPr lang="en-US" dirty="0"/>
              <a:t>                                                                 α + 104.5° = 180°</a:t>
            </a:r>
          </a:p>
          <a:p>
            <a:pPr marL="0" indent="0">
              <a:buNone/>
            </a:pPr>
            <a:r>
              <a:rPr lang="en-US" dirty="0"/>
              <a:t>                                                                 Therefore, α = 75.5°</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cxnSp>
        <p:nvCxnSpPr>
          <p:cNvPr id="5" name="Straight Arrow Connector 4">
            <a:extLst>
              <a:ext uri="{FF2B5EF4-FFF2-40B4-BE49-F238E27FC236}">
                <a16:creationId xmlns:a16="http://schemas.microsoft.com/office/drawing/2014/main" id="{5C91757B-9E7E-49CA-ADEF-BACB2E0DD3A6}"/>
              </a:ext>
            </a:extLst>
          </p:cNvPr>
          <p:cNvCxnSpPr/>
          <p:nvPr/>
        </p:nvCxnSpPr>
        <p:spPr>
          <a:xfrm>
            <a:off x="2162287" y="4453666"/>
            <a:ext cx="1257649"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550166A-B9C1-4083-8BAE-2CEFF33D0A0A}"/>
                  </a:ext>
                </a:extLst>
              </p14:cNvPr>
              <p14:cNvContentPartPr/>
              <p14:nvPr/>
            </p14:nvContentPartPr>
            <p14:xfrm>
              <a:off x="2381336" y="4205393"/>
              <a:ext cx="424080" cy="556920"/>
            </p14:xfrm>
          </p:contentPart>
        </mc:Choice>
        <mc:Fallback>
          <p:pic>
            <p:nvPicPr>
              <p:cNvPr id="7" name="Ink 6">
                <a:extLst>
                  <a:ext uri="{FF2B5EF4-FFF2-40B4-BE49-F238E27FC236}">
                    <a16:creationId xmlns:a16="http://schemas.microsoft.com/office/drawing/2014/main" id="{7550166A-B9C1-4083-8BAE-2CEFF33D0A0A}"/>
                  </a:ext>
                </a:extLst>
              </p:cNvPr>
              <p:cNvPicPr/>
              <p:nvPr/>
            </p:nvPicPr>
            <p:blipFill>
              <a:blip r:embed="rId7"/>
              <a:stretch>
                <a:fillRect/>
              </a:stretch>
            </p:blipFill>
            <p:spPr>
              <a:xfrm>
                <a:off x="2372696" y="4196753"/>
                <a:ext cx="441720" cy="574560"/>
              </a:xfrm>
              <a:prstGeom prst="rect">
                <a:avLst/>
              </a:prstGeom>
            </p:spPr>
          </p:pic>
        </mc:Fallback>
      </mc:AlternateContent>
    </p:spTree>
    <p:extLst>
      <p:ext uri="{BB962C8B-B14F-4D97-AF65-F5344CB8AC3E}">
        <p14:creationId xmlns:p14="http://schemas.microsoft.com/office/powerpoint/2010/main" val="995086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58D-BCBD-4036-9741-B9A707BF677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0C0AF4-145F-4821-A2CA-69363AA2D4B1}"/>
              </a:ext>
            </a:extLst>
          </p:cNvPr>
          <p:cNvSpPr>
            <a:spLocks noGrp="1"/>
          </p:cNvSpPr>
          <p:nvPr>
            <p:ph idx="1"/>
          </p:nvPr>
        </p:nvSpPr>
        <p:spPr/>
        <p:txBody>
          <a:bodyPr>
            <a:normAutofit/>
          </a:bodyPr>
          <a:lstStyle/>
          <a:p>
            <a:pPr marL="0" indent="0">
              <a:buNone/>
            </a:pPr>
            <a:r>
              <a:rPr lang="en-US" dirty="0"/>
              <a:t>Given that three forces of 2 N, 3 N and 4 N are in equilibrium, determine the angle between the two smallest forces?</a:t>
            </a:r>
          </a:p>
          <a:p>
            <a:pPr marL="0" indent="0">
              <a:buNone/>
            </a:pPr>
            <a:endParaRPr lang="en-US" dirty="0"/>
          </a:p>
          <a:p>
            <a:pPr marL="0" indent="0">
              <a:buNone/>
            </a:pPr>
            <a:r>
              <a:rPr lang="en-US" dirty="0"/>
              <a:t>Solution:                                                By the C-pattern, we know that </a:t>
            </a:r>
          </a:p>
          <a:p>
            <a:pPr marL="0" indent="0">
              <a:buNone/>
            </a:pPr>
            <a:r>
              <a:rPr lang="en-US" dirty="0"/>
              <a:t>                                                                α + 104.5° = 180°</a:t>
            </a:r>
          </a:p>
          <a:p>
            <a:pPr marL="0" indent="0">
              <a:buNone/>
            </a:pPr>
            <a:r>
              <a:rPr lang="en-US" dirty="0"/>
              <a:t>                                                                Therefore, α = 75.5°</a:t>
            </a:r>
          </a:p>
          <a:p>
            <a:pPr marL="0" indent="0">
              <a:buNone/>
            </a:pPr>
            <a:r>
              <a:rPr lang="en-US" dirty="0"/>
              <a:t>                                                                Therefore, the angle between the</a:t>
            </a:r>
          </a:p>
          <a:p>
            <a:pPr marL="0" indent="0">
              <a:buNone/>
            </a:pPr>
            <a:r>
              <a:rPr lang="en-US" dirty="0"/>
              <a:t>                                                                two smallest forces is approx. 75.5°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A76C36E-CD4A-4A15-A1E7-B120E04F9D68}"/>
                  </a:ext>
                </a:extLst>
              </p14:cNvPr>
              <p14:cNvContentPartPr/>
              <p14:nvPr/>
            </p14:nvContentPartPr>
            <p14:xfrm>
              <a:off x="1664216" y="4305833"/>
              <a:ext cx="54720" cy="16200"/>
            </p14:xfrm>
          </p:contentPart>
        </mc:Choice>
        <mc:Fallback>
          <p:pic>
            <p:nvPicPr>
              <p:cNvPr id="8" name="Ink 7">
                <a:extLst>
                  <a:ext uri="{FF2B5EF4-FFF2-40B4-BE49-F238E27FC236}">
                    <a16:creationId xmlns:a16="http://schemas.microsoft.com/office/drawing/2014/main" id="{7A76C36E-CD4A-4A15-A1E7-B120E04F9D68}"/>
                  </a:ext>
                </a:extLst>
              </p:cNvPr>
              <p:cNvPicPr/>
              <p:nvPr/>
            </p:nvPicPr>
            <p:blipFill>
              <a:blip r:embed="rId3"/>
              <a:stretch>
                <a:fillRect/>
              </a:stretch>
            </p:blipFill>
            <p:spPr>
              <a:xfrm>
                <a:off x="1655216" y="4297193"/>
                <a:ext cx="72360" cy="33840"/>
              </a:xfrm>
              <a:prstGeom prst="rect">
                <a:avLst/>
              </a:prstGeom>
            </p:spPr>
          </p:pic>
        </mc:Fallback>
      </mc:AlternateContent>
      <p:cxnSp>
        <p:nvCxnSpPr>
          <p:cNvPr id="21" name="Straight Arrow Connector 20">
            <a:extLst>
              <a:ext uri="{FF2B5EF4-FFF2-40B4-BE49-F238E27FC236}">
                <a16:creationId xmlns:a16="http://schemas.microsoft.com/office/drawing/2014/main" id="{F4DB72B5-4C99-4ABF-A848-204DD68FFFAD}"/>
              </a:ext>
            </a:extLst>
          </p:cNvPr>
          <p:cNvCxnSpPr/>
          <p:nvPr/>
        </p:nvCxnSpPr>
        <p:spPr>
          <a:xfrm flipV="1">
            <a:off x="2162287" y="3722146"/>
            <a:ext cx="839097"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512CFB-D472-4F3A-AA52-1B489E2833FA}"/>
              </a:ext>
            </a:extLst>
          </p:cNvPr>
          <p:cNvCxnSpPr/>
          <p:nvPr/>
        </p:nvCxnSpPr>
        <p:spPr>
          <a:xfrm>
            <a:off x="3055172" y="3775934"/>
            <a:ext cx="1075764" cy="666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0" name="Ink 39">
                <a:extLst>
                  <a:ext uri="{FF2B5EF4-FFF2-40B4-BE49-F238E27FC236}">
                    <a16:creationId xmlns:a16="http://schemas.microsoft.com/office/drawing/2014/main" id="{35E0F434-5E4C-4A56-AB67-DD6321DE1AB5}"/>
                  </a:ext>
                </a:extLst>
              </p14:cNvPr>
              <p14:cNvContentPartPr/>
              <p14:nvPr/>
            </p14:nvContentPartPr>
            <p14:xfrm>
              <a:off x="2702096" y="3920633"/>
              <a:ext cx="717840" cy="257400"/>
            </p14:xfrm>
          </p:contentPart>
        </mc:Choice>
        <mc:Fallback>
          <p:pic>
            <p:nvPicPr>
              <p:cNvPr id="40" name="Ink 39">
                <a:extLst>
                  <a:ext uri="{FF2B5EF4-FFF2-40B4-BE49-F238E27FC236}">
                    <a16:creationId xmlns:a16="http://schemas.microsoft.com/office/drawing/2014/main" id="{35E0F434-5E4C-4A56-AB67-DD6321DE1AB5}"/>
                  </a:ext>
                </a:extLst>
              </p:cNvPr>
              <p:cNvPicPr/>
              <p:nvPr/>
            </p:nvPicPr>
            <p:blipFill>
              <a:blip r:embed="rId5"/>
              <a:stretch>
                <a:fillRect/>
              </a:stretch>
            </p:blipFill>
            <p:spPr>
              <a:xfrm>
                <a:off x="2693456" y="3911993"/>
                <a:ext cx="735480" cy="275040"/>
              </a:xfrm>
              <a:prstGeom prst="rect">
                <a:avLst/>
              </a:prstGeom>
            </p:spPr>
          </p:pic>
        </mc:Fallback>
      </mc:AlternateContent>
      <p:cxnSp>
        <p:nvCxnSpPr>
          <p:cNvPr id="5" name="Straight Arrow Connector 4">
            <a:extLst>
              <a:ext uri="{FF2B5EF4-FFF2-40B4-BE49-F238E27FC236}">
                <a16:creationId xmlns:a16="http://schemas.microsoft.com/office/drawing/2014/main" id="{5C91757B-9E7E-49CA-ADEF-BACB2E0DD3A6}"/>
              </a:ext>
            </a:extLst>
          </p:cNvPr>
          <p:cNvCxnSpPr/>
          <p:nvPr/>
        </p:nvCxnSpPr>
        <p:spPr>
          <a:xfrm>
            <a:off x="2162287" y="4453666"/>
            <a:ext cx="1257649"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550166A-B9C1-4083-8BAE-2CEFF33D0A0A}"/>
                  </a:ext>
                </a:extLst>
              </p14:cNvPr>
              <p14:cNvContentPartPr/>
              <p14:nvPr/>
            </p14:nvContentPartPr>
            <p14:xfrm>
              <a:off x="2381336" y="4205393"/>
              <a:ext cx="424080" cy="556920"/>
            </p14:xfrm>
          </p:contentPart>
        </mc:Choice>
        <mc:Fallback>
          <p:pic>
            <p:nvPicPr>
              <p:cNvPr id="7" name="Ink 6">
                <a:extLst>
                  <a:ext uri="{FF2B5EF4-FFF2-40B4-BE49-F238E27FC236}">
                    <a16:creationId xmlns:a16="http://schemas.microsoft.com/office/drawing/2014/main" id="{7550166A-B9C1-4083-8BAE-2CEFF33D0A0A}"/>
                  </a:ext>
                </a:extLst>
              </p:cNvPr>
              <p:cNvPicPr/>
              <p:nvPr/>
            </p:nvPicPr>
            <p:blipFill>
              <a:blip r:embed="rId7"/>
              <a:stretch>
                <a:fillRect/>
              </a:stretch>
            </p:blipFill>
            <p:spPr>
              <a:xfrm>
                <a:off x="2372696" y="4196753"/>
                <a:ext cx="44172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55C61A9C-4740-447C-80B2-A9019079F9F5}"/>
                  </a:ext>
                </a:extLst>
              </p14:cNvPr>
              <p14:cNvContentPartPr/>
              <p14:nvPr/>
            </p14:nvContentPartPr>
            <p14:xfrm>
              <a:off x="5906096" y="4679873"/>
              <a:ext cx="5452560" cy="1049400"/>
            </p14:xfrm>
          </p:contentPart>
        </mc:Choice>
        <mc:Fallback>
          <p:pic>
            <p:nvPicPr>
              <p:cNvPr id="4" name="Ink 3">
                <a:extLst>
                  <a:ext uri="{FF2B5EF4-FFF2-40B4-BE49-F238E27FC236}">
                    <a16:creationId xmlns:a16="http://schemas.microsoft.com/office/drawing/2014/main" id="{55C61A9C-4740-447C-80B2-A9019079F9F5}"/>
                  </a:ext>
                </a:extLst>
              </p:cNvPr>
              <p:cNvPicPr/>
              <p:nvPr/>
            </p:nvPicPr>
            <p:blipFill>
              <a:blip r:embed="rId9"/>
              <a:stretch>
                <a:fillRect/>
              </a:stretch>
            </p:blipFill>
            <p:spPr>
              <a:xfrm>
                <a:off x="5897456" y="4670873"/>
                <a:ext cx="5470200" cy="1067040"/>
              </a:xfrm>
              <a:prstGeom prst="rect">
                <a:avLst/>
              </a:prstGeom>
            </p:spPr>
          </p:pic>
        </mc:Fallback>
      </mc:AlternateContent>
    </p:spTree>
    <p:extLst>
      <p:ext uri="{BB962C8B-B14F-4D97-AF65-F5344CB8AC3E}">
        <p14:creationId xmlns:p14="http://schemas.microsoft.com/office/powerpoint/2010/main" val="46785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344-89B9-4325-9A79-883ACB298B85}"/>
              </a:ext>
            </a:extLst>
          </p:cNvPr>
          <p:cNvSpPr>
            <a:spLocks noGrp="1"/>
          </p:cNvSpPr>
          <p:nvPr>
            <p:ph type="title"/>
          </p:nvPr>
        </p:nvSpPr>
        <p:spPr/>
        <p:txBody>
          <a:bodyPr/>
          <a:lstStyle/>
          <a:p>
            <a:r>
              <a:rPr lang="en-US" dirty="0"/>
              <a:t>Resolving a Vector into its Component Vectors</a:t>
            </a:r>
          </a:p>
        </p:txBody>
      </p:sp>
      <p:sp>
        <p:nvSpPr>
          <p:cNvPr id="3" name="Content Placeholder 2">
            <a:extLst>
              <a:ext uri="{FF2B5EF4-FFF2-40B4-BE49-F238E27FC236}">
                <a16:creationId xmlns:a16="http://schemas.microsoft.com/office/drawing/2014/main" id="{466FE968-BC3D-4374-8335-505B3C1E6BE8}"/>
              </a:ext>
            </a:extLst>
          </p:cNvPr>
          <p:cNvSpPr>
            <a:spLocks noGrp="1"/>
          </p:cNvSpPr>
          <p:nvPr>
            <p:ph idx="1"/>
          </p:nvPr>
        </p:nvSpPr>
        <p:spPr/>
        <p:txBody>
          <a:bodyPr/>
          <a:lstStyle/>
          <a:p>
            <a:pPr marL="0" indent="0">
              <a:buNone/>
            </a:pPr>
            <a:endParaRPr lang="en-US" dirty="0"/>
          </a:p>
          <a:p>
            <a:r>
              <a:rPr lang="en-US" dirty="0"/>
              <a:t>It is often convenient to break a vector down into one or more vectors that together comprise the original vector.  </a:t>
            </a:r>
          </a:p>
          <a:p>
            <a:pPr lvl="0"/>
            <a:r>
              <a:rPr lang="en-US" dirty="0"/>
              <a:t>In two dimensions, this is most commonly done by considering the horizontal and vertical components of a vector.  </a:t>
            </a:r>
          </a:p>
          <a:p>
            <a:pPr lvl="0"/>
            <a:r>
              <a:rPr lang="en-US" dirty="0"/>
              <a:t>In three dimensions, this is most commonly done by considering the components along each of the three axes. </a:t>
            </a:r>
          </a:p>
          <a:p>
            <a:pPr marL="0" indent="0">
              <a:buNone/>
            </a:pPr>
            <a:endParaRPr lang="en-US" dirty="0"/>
          </a:p>
        </p:txBody>
      </p:sp>
    </p:spTree>
    <p:extLst>
      <p:ext uri="{BB962C8B-B14F-4D97-AF65-F5344CB8AC3E}">
        <p14:creationId xmlns:p14="http://schemas.microsoft.com/office/powerpoint/2010/main" val="3369737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344-89B9-4325-9A79-883ACB298B85}"/>
              </a:ext>
            </a:extLst>
          </p:cNvPr>
          <p:cNvSpPr>
            <a:spLocks noGrp="1"/>
          </p:cNvSpPr>
          <p:nvPr>
            <p:ph type="title"/>
          </p:nvPr>
        </p:nvSpPr>
        <p:spPr/>
        <p:txBody>
          <a:bodyPr/>
          <a:lstStyle/>
          <a:p>
            <a:r>
              <a:rPr lang="en-US" dirty="0"/>
              <a:t>Resolving a Vector into its Component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FE968-BC3D-4374-8335-505B3C1E6BE8}"/>
                  </a:ext>
                </a:extLst>
              </p:cNvPr>
              <p:cNvSpPr>
                <a:spLocks noGrp="1"/>
              </p:cNvSpPr>
              <p:nvPr>
                <p:ph idx="1"/>
              </p:nvPr>
            </p:nvSpPr>
            <p:spPr/>
            <p:txBody>
              <a:bodyPr/>
              <a:lstStyle/>
              <a:p>
                <a:pPr marL="0" indent="0">
                  <a:buNone/>
                </a:pPr>
                <a:r>
                  <a:rPr lang="en-US" dirty="0"/>
                  <a:t>Consider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shown at the right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66FE968-BC3D-4374-8335-505B3C1E6BE8}"/>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1CE2C6D-295F-4303-9041-97954351D852}"/>
              </a:ext>
            </a:extLst>
          </p:cNvPr>
          <p:cNvCxnSpPr/>
          <p:nvPr/>
        </p:nvCxnSpPr>
        <p:spPr>
          <a:xfrm flipV="1">
            <a:off x="7882128" y="2386584"/>
            <a:ext cx="1399032"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9D74D-17BE-4F35-9797-6F84ADD59329}"/>
                  </a:ext>
                </a:extLst>
              </p:cNvPr>
              <p:cNvSpPr txBox="1"/>
              <p:nvPr/>
            </p:nvSpPr>
            <p:spPr>
              <a:xfrm>
                <a:off x="8311896" y="2835174"/>
                <a:ext cx="37093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6" name="TextBox 5">
                <a:extLst>
                  <a:ext uri="{FF2B5EF4-FFF2-40B4-BE49-F238E27FC236}">
                    <a16:creationId xmlns:a16="http://schemas.microsoft.com/office/drawing/2014/main" id="{B7F9D74D-17BE-4F35-9797-6F84ADD59329}"/>
                  </a:ext>
                </a:extLst>
              </p:cNvPr>
              <p:cNvSpPr txBox="1">
                <a:spLocks noRot="1" noChangeAspect="1" noMove="1" noResize="1" noEditPoints="1" noAdjustHandles="1" noChangeArrowheads="1" noChangeShapeType="1" noTextEdit="1"/>
              </p:cNvSpPr>
              <p:nvPr/>
            </p:nvSpPr>
            <p:spPr>
              <a:xfrm>
                <a:off x="8311896" y="2835174"/>
                <a:ext cx="370934" cy="410946"/>
              </a:xfrm>
              <a:prstGeom prst="rect">
                <a:avLst/>
              </a:prstGeom>
              <a:blipFill>
                <a:blip r:embed="rId3"/>
                <a:stretch>
                  <a:fillRect t="-22059" r="-35000" b="-11765"/>
                </a:stretch>
              </a:blipFill>
            </p:spPr>
            <p:txBody>
              <a:bodyPr/>
              <a:lstStyle/>
              <a:p>
                <a:r>
                  <a:rPr lang="en-US">
                    <a:noFill/>
                  </a:rPr>
                  <a:t> </a:t>
                </a:r>
              </a:p>
            </p:txBody>
          </p:sp>
        </mc:Fallback>
      </mc:AlternateContent>
    </p:spTree>
    <p:extLst>
      <p:ext uri="{BB962C8B-B14F-4D97-AF65-F5344CB8AC3E}">
        <p14:creationId xmlns:p14="http://schemas.microsoft.com/office/powerpoint/2010/main" val="2186788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344-89B9-4325-9A79-883ACB298B85}"/>
              </a:ext>
            </a:extLst>
          </p:cNvPr>
          <p:cNvSpPr>
            <a:spLocks noGrp="1"/>
          </p:cNvSpPr>
          <p:nvPr>
            <p:ph type="title"/>
          </p:nvPr>
        </p:nvSpPr>
        <p:spPr/>
        <p:txBody>
          <a:bodyPr/>
          <a:lstStyle/>
          <a:p>
            <a:r>
              <a:rPr lang="en-US" dirty="0"/>
              <a:t>Resolving a Vector into its Component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FE968-BC3D-4374-8335-505B3C1E6BE8}"/>
                  </a:ext>
                </a:extLst>
              </p:cNvPr>
              <p:cNvSpPr>
                <a:spLocks noGrp="1"/>
              </p:cNvSpPr>
              <p:nvPr>
                <p:ph idx="1"/>
              </p:nvPr>
            </p:nvSpPr>
            <p:spPr/>
            <p:txBody>
              <a:bodyPr/>
              <a:lstStyle/>
              <a:p>
                <a:pPr marL="0" indent="0">
                  <a:buNone/>
                </a:pPr>
                <a:r>
                  <a:rPr lang="en-US" dirty="0"/>
                  <a:t>Consider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shown at the right</a:t>
                </a:r>
              </a:p>
              <a:p>
                <a:pPr marL="0" indent="0">
                  <a:buNone/>
                </a:pPr>
                <a:endParaRPr lang="en-US" dirty="0"/>
              </a:p>
              <a:p>
                <a:pPr marL="0" indent="0">
                  <a:buNone/>
                </a:pPr>
                <a:r>
                  <a:rPr lang="en-US" dirty="0"/>
                  <a:t>We can break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down into a horizontal and</a:t>
                </a:r>
              </a:p>
              <a:p>
                <a:pPr marL="0" indent="0">
                  <a:buNone/>
                </a:pPr>
                <a:r>
                  <a:rPr lang="en-US" dirty="0"/>
                  <a:t>a vertical component vector</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66FE968-BC3D-4374-8335-505B3C1E6BE8}"/>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1CE2C6D-295F-4303-9041-97954351D852}"/>
              </a:ext>
            </a:extLst>
          </p:cNvPr>
          <p:cNvCxnSpPr/>
          <p:nvPr/>
        </p:nvCxnSpPr>
        <p:spPr>
          <a:xfrm flipV="1">
            <a:off x="7882128" y="2386584"/>
            <a:ext cx="1399032"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9D74D-17BE-4F35-9797-6F84ADD59329}"/>
                  </a:ext>
                </a:extLst>
              </p:cNvPr>
              <p:cNvSpPr txBox="1"/>
              <p:nvPr/>
            </p:nvSpPr>
            <p:spPr>
              <a:xfrm>
                <a:off x="8311896" y="2835174"/>
                <a:ext cx="37093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6" name="TextBox 5">
                <a:extLst>
                  <a:ext uri="{FF2B5EF4-FFF2-40B4-BE49-F238E27FC236}">
                    <a16:creationId xmlns:a16="http://schemas.microsoft.com/office/drawing/2014/main" id="{B7F9D74D-17BE-4F35-9797-6F84ADD59329}"/>
                  </a:ext>
                </a:extLst>
              </p:cNvPr>
              <p:cNvSpPr txBox="1">
                <a:spLocks noRot="1" noChangeAspect="1" noMove="1" noResize="1" noEditPoints="1" noAdjustHandles="1" noChangeArrowheads="1" noChangeShapeType="1" noTextEdit="1"/>
              </p:cNvSpPr>
              <p:nvPr/>
            </p:nvSpPr>
            <p:spPr>
              <a:xfrm>
                <a:off x="8311896" y="2835174"/>
                <a:ext cx="370934" cy="410946"/>
              </a:xfrm>
              <a:prstGeom prst="rect">
                <a:avLst/>
              </a:prstGeom>
              <a:blipFill>
                <a:blip r:embed="rId3"/>
                <a:stretch>
                  <a:fillRect t="-22059" r="-35000" b="-11765"/>
                </a:stretch>
              </a:blipFill>
            </p:spPr>
            <p:txBody>
              <a:bodyPr/>
              <a:lstStyle/>
              <a:p>
                <a:r>
                  <a:rPr lang="en-US">
                    <a:noFill/>
                  </a:rPr>
                  <a:t> </a:t>
                </a:r>
              </a:p>
            </p:txBody>
          </p:sp>
        </mc:Fallback>
      </mc:AlternateContent>
    </p:spTree>
    <p:extLst>
      <p:ext uri="{BB962C8B-B14F-4D97-AF65-F5344CB8AC3E}">
        <p14:creationId xmlns:p14="http://schemas.microsoft.com/office/powerpoint/2010/main" val="2020460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344-89B9-4325-9A79-883ACB298B85}"/>
              </a:ext>
            </a:extLst>
          </p:cNvPr>
          <p:cNvSpPr>
            <a:spLocks noGrp="1"/>
          </p:cNvSpPr>
          <p:nvPr>
            <p:ph type="title"/>
          </p:nvPr>
        </p:nvSpPr>
        <p:spPr/>
        <p:txBody>
          <a:bodyPr/>
          <a:lstStyle/>
          <a:p>
            <a:r>
              <a:rPr lang="en-US" dirty="0"/>
              <a:t>Resolving a Vector into its Component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FE968-BC3D-4374-8335-505B3C1E6BE8}"/>
                  </a:ext>
                </a:extLst>
              </p:cNvPr>
              <p:cNvSpPr>
                <a:spLocks noGrp="1"/>
              </p:cNvSpPr>
              <p:nvPr>
                <p:ph idx="1"/>
              </p:nvPr>
            </p:nvSpPr>
            <p:spPr/>
            <p:txBody>
              <a:bodyPr/>
              <a:lstStyle/>
              <a:p>
                <a:pPr marL="0" indent="0">
                  <a:buNone/>
                </a:pPr>
                <a:r>
                  <a:rPr lang="en-US" dirty="0"/>
                  <a:t>Consider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shown at the right</a:t>
                </a:r>
              </a:p>
              <a:p>
                <a:pPr marL="0" indent="0">
                  <a:buNone/>
                </a:pPr>
                <a:endParaRPr lang="en-US" dirty="0"/>
              </a:p>
              <a:p>
                <a:pPr marL="0" indent="0">
                  <a:buNone/>
                </a:pPr>
                <a:r>
                  <a:rPr lang="en-US" dirty="0"/>
                  <a:t>We can break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down into a horizontal and</a:t>
                </a:r>
              </a:p>
              <a:p>
                <a:pPr marL="0" indent="0">
                  <a:buNone/>
                </a:pPr>
                <a:r>
                  <a:rPr lang="en-US" dirty="0"/>
                  <a:t>a vertical component vector</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66FE968-BC3D-4374-8335-505B3C1E6BE8}"/>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1CE2C6D-295F-4303-9041-97954351D852}"/>
              </a:ext>
            </a:extLst>
          </p:cNvPr>
          <p:cNvCxnSpPr/>
          <p:nvPr/>
        </p:nvCxnSpPr>
        <p:spPr>
          <a:xfrm flipV="1">
            <a:off x="7882128" y="2386584"/>
            <a:ext cx="1399032"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9D74D-17BE-4F35-9797-6F84ADD59329}"/>
                  </a:ext>
                </a:extLst>
              </p:cNvPr>
              <p:cNvSpPr txBox="1"/>
              <p:nvPr/>
            </p:nvSpPr>
            <p:spPr>
              <a:xfrm>
                <a:off x="8311896" y="2835174"/>
                <a:ext cx="37093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6" name="TextBox 5">
                <a:extLst>
                  <a:ext uri="{FF2B5EF4-FFF2-40B4-BE49-F238E27FC236}">
                    <a16:creationId xmlns:a16="http://schemas.microsoft.com/office/drawing/2014/main" id="{B7F9D74D-17BE-4F35-9797-6F84ADD59329}"/>
                  </a:ext>
                </a:extLst>
              </p:cNvPr>
              <p:cNvSpPr txBox="1">
                <a:spLocks noRot="1" noChangeAspect="1" noMove="1" noResize="1" noEditPoints="1" noAdjustHandles="1" noChangeArrowheads="1" noChangeShapeType="1" noTextEdit="1"/>
              </p:cNvSpPr>
              <p:nvPr/>
            </p:nvSpPr>
            <p:spPr>
              <a:xfrm>
                <a:off x="8311896" y="2835174"/>
                <a:ext cx="370934" cy="410946"/>
              </a:xfrm>
              <a:prstGeom prst="rect">
                <a:avLst/>
              </a:prstGeom>
              <a:blipFill>
                <a:blip r:embed="rId3"/>
                <a:stretch>
                  <a:fillRect t="-22059" r="-35000"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94C2D478-629D-4FB2-ABAD-5E9A0EEFED46}"/>
              </a:ext>
            </a:extLst>
          </p:cNvPr>
          <p:cNvCxnSpPr/>
          <p:nvPr/>
        </p:nvCxnSpPr>
        <p:spPr>
          <a:xfrm>
            <a:off x="7882128" y="4105656"/>
            <a:ext cx="1399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DE7FBBD-A47E-4F37-9A63-B6CFD6FE34F0}"/>
              </a:ext>
            </a:extLst>
          </p:cNvPr>
          <p:cNvCxnSpPr/>
          <p:nvPr/>
        </p:nvCxnSpPr>
        <p:spPr>
          <a:xfrm flipV="1">
            <a:off x="9281160" y="2386584"/>
            <a:ext cx="0"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0769E5-FC4C-428B-BE9A-084B8AA62CE1}"/>
                  </a:ext>
                </a:extLst>
              </p:cNvPr>
              <p:cNvSpPr txBox="1"/>
              <p:nvPr/>
            </p:nvSpPr>
            <p:spPr>
              <a:xfrm>
                <a:off x="8466553" y="4130529"/>
                <a:ext cx="43255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e>
                      </m:acc>
                    </m:oMath>
                  </m:oMathPara>
                </a14:m>
                <a:endParaRPr lang="en-US" dirty="0"/>
              </a:p>
            </p:txBody>
          </p:sp>
        </mc:Choice>
        <mc:Fallback xmlns="">
          <p:sp>
            <p:nvSpPr>
              <p:cNvPr id="10" name="TextBox 9">
                <a:extLst>
                  <a:ext uri="{FF2B5EF4-FFF2-40B4-BE49-F238E27FC236}">
                    <a16:creationId xmlns:a16="http://schemas.microsoft.com/office/drawing/2014/main" id="{2F0769E5-FC4C-428B-BE9A-084B8AA62CE1}"/>
                  </a:ext>
                </a:extLst>
              </p:cNvPr>
              <p:cNvSpPr txBox="1">
                <a:spLocks noRot="1" noChangeAspect="1" noMove="1" noResize="1" noEditPoints="1" noAdjustHandles="1" noChangeArrowheads="1" noChangeShapeType="1" noTextEdit="1"/>
              </p:cNvSpPr>
              <p:nvPr/>
            </p:nvSpPr>
            <p:spPr>
              <a:xfrm>
                <a:off x="8466553" y="4130529"/>
                <a:ext cx="432554" cy="410946"/>
              </a:xfrm>
              <a:prstGeom prst="rect">
                <a:avLst/>
              </a:prstGeom>
              <a:blipFill>
                <a:blip r:embed="rId4"/>
                <a:stretch>
                  <a:fillRect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0D8D73-E746-4CCF-9030-582A9EBE6953}"/>
                  </a:ext>
                </a:extLst>
              </p:cNvPr>
              <p:cNvSpPr txBox="1"/>
              <p:nvPr/>
            </p:nvSpPr>
            <p:spPr>
              <a:xfrm>
                <a:off x="9281160" y="3040647"/>
                <a:ext cx="440184" cy="4392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e>
                      </m:acc>
                    </m:oMath>
                  </m:oMathPara>
                </a14:m>
                <a:endParaRPr lang="en-US" dirty="0"/>
              </a:p>
            </p:txBody>
          </p:sp>
        </mc:Choice>
        <mc:Fallback xmlns="">
          <p:sp>
            <p:nvSpPr>
              <p:cNvPr id="11" name="TextBox 10">
                <a:extLst>
                  <a:ext uri="{FF2B5EF4-FFF2-40B4-BE49-F238E27FC236}">
                    <a16:creationId xmlns:a16="http://schemas.microsoft.com/office/drawing/2014/main" id="{E10D8D73-E746-4CCF-9030-582A9EBE6953}"/>
                  </a:ext>
                </a:extLst>
              </p:cNvPr>
              <p:cNvSpPr txBox="1">
                <a:spLocks noRot="1" noChangeAspect="1" noMove="1" noResize="1" noEditPoints="1" noAdjustHandles="1" noChangeArrowheads="1" noChangeShapeType="1" noTextEdit="1"/>
              </p:cNvSpPr>
              <p:nvPr/>
            </p:nvSpPr>
            <p:spPr>
              <a:xfrm>
                <a:off x="9281160" y="3040647"/>
                <a:ext cx="440184" cy="439223"/>
              </a:xfrm>
              <a:prstGeom prst="rect">
                <a:avLst/>
              </a:prstGeom>
              <a:blipFill>
                <a:blip r:embed="rId5"/>
                <a:stretch>
                  <a:fillRect b="-55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47EA90-D2C9-491F-BFC8-364392CB9883}"/>
                  </a:ext>
                </a:extLst>
              </p14:cNvPr>
              <p14:cNvContentPartPr/>
              <p14:nvPr/>
            </p14:nvContentPartPr>
            <p14:xfrm>
              <a:off x="8141616" y="3635064"/>
              <a:ext cx="344520" cy="455040"/>
            </p14:xfrm>
          </p:contentPart>
        </mc:Choice>
        <mc:Fallback xmlns="">
          <p:pic>
            <p:nvPicPr>
              <p:cNvPr id="14" name="Ink 13">
                <a:extLst>
                  <a:ext uri="{FF2B5EF4-FFF2-40B4-BE49-F238E27FC236}">
                    <a16:creationId xmlns:a16="http://schemas.microsoft.com/office/drawing/2014/main" id="{A947EA90-D2C9-491F-BFC8-364392CB9883}"/>
                  </a:ext>
                </a:extLst>
              </p:cNvPr>
              <p:cNvPicPr/>
              <p:nvPr/>
            </p:nvPicPr>
            <p:blipFill>
              <a:blip r:embed="rId7"/>
              <a:stretch>
                <a:fillRect/>
              </a:stretch>
            </p:blipFill>
            <p:spPr>
              <a:xfrm>
                <a:off x="8132967" y="3626424"/>
                <a:ext cx="362178" cy="472680"/>
              </a:xfrm>
              <a:prstGeom prst="rect">
                <a:avLst/>
              </a:prstGeom>
            </p:spPr>
          </p:pic>
        </mc:Fallback>
      </mc:AlternateContent>
    </p:spTree>
    <p:extLst>
      <p:ext uri="{BB962C8B-B14F-4D97-AF65-F5344CB8AC3E}">
        <p14:creationId xmlns:p14="http://schemas.microsoft.com/office/powerpoint/2010/main" val="33363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7428-7653-4075-8F41-610365A547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5C7CB8-0E76-420D-B934-97E4114EB103}"/>
              </a:ext>
            </a:extLst>
          </p:cNvPr>
          <p:cNvSpPr>
            <a:spLocks noGrp="1"/>
          </p:cNvSpPr>
          <p:nvPr>
            <p:ph idx="1"/>
          </p:nvPr>
        </p:nvSpPr>
        <p:spPr/>
        <p:txBody>
          <a:bodyPr/>
          <a:lstStyle/>
          <a:p>
            <a:pPr marL="0" indent="0">
              <a:buNone/>
            </a:pPr>
            <a:r>
              <a:rPr lang="en-US" dirty="0"/>
              <a:t>Two children, James and Fred, are pushing on a rock. James pushes with a force of 80 N in an easterly direction and Fred pushes with a force of 60 N in the same direction.</a:t>
            </a:r>
          </a:p>
          <a:p>
            <a:pPr marL="0" indent="0">
              <a:buNone/>
            </a:pPr>
            <a:r>
              <a:rPr lang="en-US" dirty="0"/>
              <a:t>Determine the resultant and the equilibrant of these two forces.</a:t>
            </a:r>
          </a:p>
          <a:p>
            <a:pPr marL="0" indent="0">
              <a:buNone/>
            </a:pPr>
            <a:r>
              <a:rPr lang="en-US" dirty="0"/>
              <a:t>Solution: </a:t>
            </a:r>
          </a:p>
        </p:txBody>
      </p:sp>
      <p:cxnSp>
        <p:nvCxnSpPr>
          <p:cNvPr id="5" name="Straight Arrow Connector 4">
            <a:extLst>
              <a:ext uri="{FF2B5EF4-FFF2-40B4-BE49-F238E27FC236}">
                <a16:creationId xmlns:a16="http://schemas.microsoft.com/office/drawing/2014/main" id="{E4F2BDE8-4A60-43BB-ADEE-5DF1A397AECC}"/>
              </a:ext>
            </a:extLst>
          </p:cNvPr>
          <p:cNvCxnSpPr/>
          <p:nvPr/>
        </p:nvCxnSpPr>
        <p:spPr>
          <a:xfrm>
            <a:off x="2212848" y="4480560"/>
            <a:ext cx="2724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1F1DB26-8BCE-48D6-A43E-D22D405ED21D}"/>
              </a:ext>
            </a:extLst>
          </p:cNvPr>
          <p:cNvCxnSpPr/>
          <p:nvPr/>
        </p:nvCxnSpPr>
        <p:spPr>
          <a:xfrm>
            <a:off x="4892040" y="4471416"/>
            <a:ext cx="2368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3785A6-431B-4598-BB98-A47C1BCC4195}"/>
              </a:ext>
            </a:extLst>
          </p:cNvPr>
          <p:cNvSpPr txBox="1"/>
          <p:nvPr/>
        </p:nvSpPr>
        <p:spPr>
          <a:xfrm>
            <a:off x="3383280" y="4498213"/>
            <a:ext cx="620683" cy="369332"/>
          </a:xfrm>
          <a:prstGeom prst="rect">
            <a:avLst/>
          </a:prstGeom>
          <a:noFill/>
        </p:spPr>
        <p:txBody>
          <a:bodyPr wrap="none" rtlCol="0">
            <a:spAutoFit/>
          </a:bodyPr>
          <a:lstStyle/>
          <a:p>
            <a:r>
              <a:rPr lang="en-US" dirty="0"/>
              <a:t>80 N</a:t>
            </a:r>
          </a:p>
        </p:txBody>
      </p:sp>
      <p:sp>
        <p:nvSpPr>
          <p:cNvPr id="11" name="TextBox 10">
            <a:extLst>
              <a:ext uri="{FF2B5EF4-FFF2-40B4-BE49-F238E27FC236}">
                <a16:creationId xmlns:a16="http://schemas.microsoft.com/office/drawing/2014/main" id="{DAD4964D-D44B-41C2-8514-66B6B54EB0F0}"/>
              </a:ext>
            </a:extLst>
          </p:cNvPr>
          <p:cNvSpPr txBox="1"/>
          <p:nvPr/>
        </p:nvSpPr>
        <p:spPr>
          <a:xfrm>
            <a:off x="5614416" y="4498213"/>
            <a:ext cx="620683" cy="369332"/>
          </a:xfrm>
          <a:prstGeom prst="rect">
            <a:avLst/>
          </a:prstGeom>
          <a:noFill/>
        </p:spPr>
        <p:txBody>
          <a:bodyPr wrap="none" rtlCol="0">
            <a:spAutoFit/>
          </a:bodyPr>
          <a:lstStyle/>
          <a:p>
            <a:r>
              <a:rPr lang="en-US" dirty="0"/>
              <a:t>60 N</a:t>
            </a:r>
          </a:p>
        </p:txBody>
      </p:sp>
    </p:spTree>
    <p:extLst>
      <p:ext uri="{BB962C8B-B14F-4D97-AF65-F5344CB8AC3E}">
        <p14:creationId xmlns:p14="http://schemas.microsoft.com/office/powerpoint/2010/main" val="4086538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344-89B9-4325-9A79-883ACB298B85}"/>
              </a:ext>
            </a:extLst>
          </p:cNvPr>
          <p:cNvSpPr>
            <a:spLocks noGrp="1"/>
          </p:cNvSpPr>
          <p:nvPr>
            <p:ph type="title"/>
          </p:nvPr>
        </p:nvSpPr>
        <p:spPr/>
        <p:txBody>
          <a:bodyPr/>
          <a:lstStyle/>
          <a:p>
            <a:r>
              <a:rPr lang="en-US" dirty="0"/>
              <a:t>Resolving a Vector into its Component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FE968-BC3D-4374-8335-505B3C1E6BE8}"/>
                  </a:ext>
                </a:extLst>
              </p:cNvPr>
              <p:cNvSpPr>
                <a:spLocks noGrp="1"/>
              </p:cNvSpPr>
              <p:nvPr>
                <p:ph idx="1"/>
              </p:nvPr>
            </p:nvSpPr>
            <p:spPr/>
            <p:txBody>
              <a:bodyPr/>
              <a:lstStyle/>
              <a:p>
                <a:pPr marL="0" indent="0">
                  <a:buNone/>
                </a:pPr>
                <a:r>
                  <a:rPr lang="en-US" dirty="0"/>
                  <a:t>Consider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shown at the right</a:t>
                </a:r>
              </a:p>
              <a:p>
                <a:pPr marL="0" indent="0">
                  <a:buNone/>
                </a:pPr>
                <a:endParaRPr lang="en-US" dirty="0"/>
              </a:p>
              <a:p>
                <a:pPr marL="0" indent="0">
                  <a:buNone/>
                </a:pPr>
                <a:r>
                  <a:rPr lang="en-US" dirty="0"/>
                  <a:t>We can break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down into a horizontal and</a:t>
                </a:r>
              </a:p>
              <a:p>
                <a:pPr marL="0" indent="0">
                  <a:buNone/>
                </a:pPr>
                <a:r>
                  <a:rPr lang="en-US" dirty="0"/>
                  <a:t>a vertical component vector</a:t>
                </a:r>
              </a:p>
              <a:p>
                <a:pPr marL="0" indent="0">
                  <a:buNone/>
                </a:pPr>
                <a:endParaRPr lang="en-US" dirty="0"/>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and   </a:t>
                </a:r>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𝑦</m:t>
                                </m:r>
                              </m:sub>
                            </m:sSub>
                          </m:e>
                        </m:acc>
                      </m:e>
                    </m:d>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d>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66FE968-BC3D-4374-8335-505B3C1E6BE8}"/>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1CE2C6D-295F-4303-9041-97954351D852}"/>
              </a:ext>
            </a:extLst>
          </p:cNvPr>
          <p:cNvCxnSpPr/>
          <p:nvPr/>
        </p:nvCxnSpPr>
        <p:spPr>
          <a:xfrm flipV="1">
            <a:off x="7882128" y="2386584"/>
            <a:ext cx="1399032"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9D74D-17BE-4F35-9797-6F84ADD59329}"/>
                  </a:ext>
                </a:extLst>
              </p:cNvPr>
              <p:cNvSpPr txBox="1"/>
              <p:nvPr/>
            </p:nvSpPr>
            <p:spPr>
              <a:xfrm>
                <a:off x="8311896" y="2835174"/>
                <a:ext cx="37093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6" name="TextBox 5">
                <a:extLst>
                  <a:ext uri="{FF2B5EF4-FFF2-40B4-BE49-F238E27FC236}">
                    <a16:creationId xmlns:a16="http://schemas.microsoft.com/office/drawing/2014/main" id="{B7F9D74D-17BE-4F35-9797-6F84ADD59329}"/>
                  </a:ext>
                </a:extLst>
              </p:cNvPr>
              <p:cNvSpPr txBox="1">
                <a:spLocks noRot="1" noChangeAspect="1" noMove="1" noResize="1" noEditPoints="1" noAdjustHandles="1" noChangeArrowheads="1" noChangeShapeType="1" noTextEdit="1"/>
              </p:cNvSpPr>
              <p:nvPr/>
            </p:nvSpPr>
            <p:spPr>
              <a:xfrm>
                <a:off x="8311896" y="2835174"/>
                <a:ext cx="370934" cy="410946"/>
              </a:xfrm>
              <a:prstGeom prst="rect">
                <a:avLst/>
              </a:prstGeom>
              <a:blipFill>
                <a:blip r:embed="rId3"/>
                <a:stretch>
                  <a:fillRect t="-22059" r="-35000"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94C2D478-629D-4FB2-ABAD-5E9A0EEFED46}"/>
              </a:ext>
            </a:extLst>
          </p:cNvPr>
          <p:cNvCxnSpPr/>
          <p:nvPr/>
        </p:nvCxnSpPr>
        <p:spPr>
          <a:xfrm>
            <a:off x="7882128" y="4105656"/>
            <a:ext cx="1399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DE7FBBD-A47E-4F37-9A63-B6CFD6FE34F0}"/>
              </a:ext>
            </a:extLst>
          </p:cNvPr>
          <p:cNvCxnSpPr/>
          <p:nvPr/>
        </p:nvCxnSpPr>
        <p:spPr>
          <a:xfrm flipV="1">
            <a:off x="9281160" y="2386584"/>
            <a:ext cx="0"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0769E5-FC4C-428B-BE9A-084B8AA62CE1}"/>
                  </a:ext>
                </a:extLst>
              </p:cNvPr>
              <p:cNvSpPr txBox="1"/>
              <p:nvPr/>
            </p:nvSpPr>
            <p:spPr>
              <a:xfrm>
                <a:off x="8466553" y="4130529"/>
                <a:ext cx="43255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e>
                      </m:acc>
                    </m:oMath>
                  </m:oMathPara>
                </a14:m>
                <a:endParaRPr lang="en-US" dirty="0"/>
              </a:p>
            </p:txBody>
          </p:sp>
        </mc:Choice>
        <mc:Fallback xmlns="">
          <p:sp>
            <p:nvSpPr>
              <p:cNvPr id="10" name="TextBox 9">
                <a:extLst>
                  <a:ext uri="{FF2B5EF4-FFF2-40B4-BE49-F238E27FC236}">
                    <a16:creationId xmlns:a16="http://schemas.microsoft.com/office/drawing/2014/main" id="{2F0769E5-FC4C-428B-BE9A-084B8AA62CE1}"/>
                  </a:ext>
                </a:extLst>
              </p:cNvPr>
              <p:cNvSpPr txBox="1">
                <a:spLocks noRot="1" noChangeAspect="1" noMove="1" noResize="1" noEditPoints="1" noAdjustHandles="1" noChangeArrowheads="1" noChangeShapeType="1" noTextEdit="1"/>
              </p:cNvSpPr>
              <p:nvPr/>
            </p:nvSpPr>
            <p:spPr>
              <a:xfrm>
                <a:off x="8466553" y="4130529"/>
                <a:ext cx="432554" cy="410946"/>
              </a:xfrm>
              <a:prstGeom prst="rect">
                <a:avLst/>
              </a:prstGeom>
              <a:blipFill>
                <a:blip r:embed="rId4"/>
                <a:stretch>
                  <a:fillRect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0D8D73-E746-4CCF-9030-582A9EBE6953}"/>
                  </a:ext>
                </a:extLst>
              </p:cNvPr>
              <p:cNvSpPr txBox="1"/>
              <p:nvPr/>
            </p:nvSpPr>
            <p:spPr>
              <a:xfrm>
                <a:off x="9281160" y="3040647"/>
                <a:ext cx="440184" cy="4392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e>
                      </m:acc>
                    </m:oMath>
                  </m:oMathPara>
                </a14:m>
                <a:endParaRPr lang="en-US" dirty="0"/>
              </a:p>
            </p:txBody>
          </p:sp>
        </mc:Choice>
        <mc:Fallback xmlns="">
          <p:sp>
            <p:nvSpPr>
              <p:cNvPr id="11" name="TextBox 10">
                <a:extLst>
                  <a:ext uri="{FF2B5EF4-FFF2-40B4-BE49-F238E27FC236}">
                    <a16:creationId xmlns:a16="http://schemas.microsoft.com/office/drawing/2014/main" id="{E10D8D73-E746-4CCF-9030-582A9EBE6953}"/>
                  </a:ext>
                </a:extLst>
              </p:cNvPr>
              <p:cNvSpPr txBox="1">
                <a:spLocks noRot="1" noChangeAspect="1" noMove="1" noResize="1" noEditPoints="1" noAdjustHandles="1" noChangeArrowheads="1" noChangeShapeType="1" noTextEdit="1"/>
              </p:cNvSpPr>
              <p:nvPr/>
            </p:nvSpPr>
            <p:spPr>
              <a:xfrm>
                <a:off x="9281160" y="3040647"/>
                <a:ext cx="440184" cy="439223"/>
              </a:xfrm>
              <a:prstGeom prst="rect">
                <a:avLst/>
              </a:prstGeom>
              <a:blipFill>
                <a:blip r:embed="rId5"/>
                <a:stretch>
                  <a:fillRect b="-55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47EA90-D2C9-491F-BFC8-364392CB9883}"/>
                  </a:ext>
                </a:extLst>
              </p14:cNvPr>
              <p14:cNvContentPartPr/>
              <p14:nvPr/>
            </p14:nvContentPartPr>
            <p14:xfrm>
              <a:off x="8141616" y="3635064"/>
              <a:ext cx="344520" cy="455040"/>
            </p14:xfrm>
          </p:contentPart>
        </mc:Choice>
        <mc:Fallback xmlns="">
          <p:pic>
            <p:nvPicPr>
              <p:cNvPr id="14" name="Ink 13">
                <a:extLst>
                  <a:ext uri="{FF2B5EF4-FFF2-40B4-BE49-F238E27FC236}">
                    <a16:creationId xmlns:a16="http://schemas.microsoft.com/office/drawing/2014/main" id="{A947EA90-D2C9-491F-BFC8-364392CB9883}"/>
                  </a:ext>
                </a:extLst>
              </p:cNvPr>
              <p:cNvPicPr/>
              <p:nvPr/>
            </p:nvPicPr>
            <p:blipFill>
              <a:blip r:embed="rId7"/>
              <a:stretch>
                <a:fillRect/>
              </a:stretch>
            </p:blipFill>
            <p:spPr>
              <a:xfrm>
                <a:off x="8132967" y="3626424"/>
                <a:ext cx="362178" cy="472680"/>
              </a:xfrm>
              <a:prstGeom prst="rect">
                <a:avLst/>
              </a:prstGeom>
            </p:spPr>
          </p:pic>
        </mc:Fallback>
      </mc:AlternateContent>
    </p:spTree>
    <p:extLst>
      <p:ext uri="{BB962C8B-B14F-4D97-AF65-F5344CB8AC3E}">
        <p14:creationId xmlns:p14="http://schemas.microsoft.com/office/powerpoint/2010/main" val="948697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7344-89B9-4325-9A79-883ACB298B85}"/>
              </a:ext>
            </a:extLst>
          </p:cNvPr>
          <p:cNvSpPr>
            <a:spLocks noGrp="1"/>
          </p:cNvSpPr>
          <p:nvPr>
            <p:ph type="title"/>
          </p:nvPr>
        </p:nvSpPr>
        <p:spPr/>
        <p:txBody>
          <a:bodyPr/>
          <a:lstStyle/>
          <a:p>
            <a:r>
              <a:rPr lang="en-US" dirty="0"/>
              <a:t>Resolving a Vector into its Component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FE968-BC3D-4374-8335-505B3C1E6BE8}"/>
                  </a:ext>
                </a:extLst>
              </p:cNvPr>
              <p:cNvSpPr>
                <a:spLocks noGrp="1"/>
              </p:cNvSpPr>
              <p:nvPr>
                <p:ph idx="1"/>
              </p:nvPr>
            </p:nvSpPr>
            <p:spPr/>
            <p:txBody>
              <a:bodyPr/>
              <a:lstStyle/>
              <a:p>
                <a:pPr marL="0" indent="0">
                  <a:buNone/>
                </a:pPr>
                <a:r>
                  <a:rPr lang="en-US" dirty="0"/>
                  <a:t>Consider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shown at the right</a:t>
                </a:r>
              </a:p>
              <a:p>
                <a:pPr marL="0" indent="0">
                  <a:buNone/>
                </a:pPr>
                <a:endParaRPr lang="en-US" dirty="0"/>
              </a:p>
              <a:p>
                <a:pPr marL="0" indent="0">
                  <a:buNone/>
                </a:pPr>
                <a:r>
                  <a:rPr lang="en-US" dirty="0"/>
                  <a:t>We can break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 down into a horizontal and</a:t>
                </a:r>
              </a:p>
              <a:p>
                <a:pPr marL="0" indent="0">
                  <a:buNone/>
                </a:pPr>
                <a:r>
                  <a:rPr lang="en-US" dirty="0"/>
                  <a:t>a vertical component vector</a:t>
                </a:r>
              </a:p>
              <a:p>
                <a:pPr marL="0" indent="0">
                  <a:buNone/>
                </a:pPr>
                <a:endParaRPr lang="en-US" dirty="0"/>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and   </a:t>
                </a:r>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𝑦</m:t>
                                </m:r>
                              </m:sub>
                            </m:sSub>
                          </m:e>
                        </m:acc>
                      </m:e>
                    </m:d>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d>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66FE968-BC3D-4374-8335-505B3C1E6BE8}"/>
                  </a:ext>
                </a:extLst>
              </p:cNvPr>
              <p:cNvSpPr>
                <a:spLocks noGrp="1" noRot="1" noChangeAspect="1" noMove="1" noResize="1" noEditPoints="1" noAdjustHandles="1" noChangeArrowheads="1" noChangeShapeType="1" noTextEdit="1"/>
              </p:cNvSpPr>
              <p:nvPr>
                <p:ph idx="1"/>
              </p:nvPr>
            </p:nvSpPr>
            <p:spPr>
              <a:blipFill>
                <a:blip r:embed="rId2"/>
                <a:stretch>
                  <a:fillRect l="-1217" t="-84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1CE2C6D-295F-4303-9041-97954351D852}"/>
              </a:ext>
            </a:extLst>
          </p:cNvPr>
          <p:cNvCxnSpPr/>
          <p:nvPr/>
        </p:nvCxnSpPr>
        <p:spPr>
          <a:xfrm flipV="1">
            <a:off x="7882128" y="2386584"/>
            <a:ext cx="1399032"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9D74D-17BE-4F35-9797-6F84ADD59329}"/>
                  </a:ext>
                </a:extLst>
              </p:cNvPr>
              <p:cNvSpPr txBox="1"/>
              <p:nvPr/>
            </p:nvSpPr>
            <p:spPr>
              <a:xfrm>
                <a:off x="8311896" y="2835174"/>
                <a:ext cx="37093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m:oMathPara>
                </a14:m>
                <a:endParaRPr lang="en-US" dirty="0"/>
              </a:p>
            </p:txBody>
          </p:sp>
        </mc:Choice>
        <mc:Fallback xmlns="">
          <p:sp>
            <p:nvSpPr>
              <p:cNvPr id="6" name="TextBox 5">
                <a:extLst>
                  <a:ext uri="{FF2B5EF4-FFF2-40B4-BE49-F238E27FC236}">
                    <a16:creationId xmlns:a16="http://schemas.microsoft.com/office/drawing/2014/main" id="{B7F9D74D-17BE-4F35-9797-6F84ADD59329}"/>
                  </a:ext>
                </a:extLst>
              </p:cNvPr>
              <p:cNvSpPr txBox="1">
                <a:spLocks noRot="1" noChangeAspect="1" noMove="1" noResize="1" noEditPoints="1" noAdjustHandles="1" noChangeArrowheads="1" noChangeShapeType="1" noTextEdit="1"/>
              </p:cNvSpPr>
              <p:nvPr/>
            </p:nvSpPr>
            <p:spPr>
              <a:xfrm>
                <a:off x="8311896" y="2835174"/>
                <a:ext cx="370934" cy="410946"/>
              </a:xfrm>
              <a:prstGeom prst="rect">
                <a:avLst/>
              </a:prstGeom>
              <a:blipFill>
                <a:blip r:embed="rId3"/>
                <a:stretch>
                  <a:fillRect t="-22059" r="-35000"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94C2D478-629D-4FB2-ABAD-5E9A0EEFED46}"/>
              </a:ext>
            </a:extLst>
          </p:cNvPr>
          <p:cNvCxnSpPr/>
          <p:nvPr/>
        </p:nvCxnSpPr>
        <p:spPr>
          <a:xfrm>
            <a:off x="7882128" y="4105656"/>
            <a:ext cx="1399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DE7FBBD-A47E-4F37-9A63-B6CFD6FE34F0}"/>
              </a:ext>
            </a:extLst>
          </p:cNvPr>
          <p:cNvCxnSpPr/>
          <p:nvPr/>
        </p:nvCxnSpPr>
        <p:spPr>
          <a:xfrm flipV="1">
            <a:off x="9281160" y="2386584"/>
            <a:ext cx="0" cy="171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0769E5-FC4C-428B-BE9A-084B8AA62CE1}"/>
                  </a:ext>
                </a:extLst>
              </p:cNvPr>
              <p:cNvSpPr txBox="1"/>
              <p:nvPr/>
            </p:nvSpPr>
            <p:spPr>
              <a:xfrm>
                <a:off x="8466553" y="4130529"/>
                <a:ext cx="432554" cy="4109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e>
                      </m:acc>
                    </m:oMath>
                  </m:oMathPara>
                </a14:m>
                <a:endParaRPr lang="en-US" dirty="0"/>
              </a:p>
            </p:txBody>
          </p:sp>
        </mc:Choice>
        <mc:Fallback xmlns="">
          <p:sp>
            <p:nvSpPr>
              <p:cNvPr id="10" name="TextBox 9">
                <a:extLst>
                  <a:ext uri="{FF2B5EF4-FFF2-40B4-BE49-F238E27FC236}">
                    <a16:creationId xmlns:a16="http://schemas.microsoft.com/office/drawing/2014/main" id="{2F0769E5-FC4C-428B-BE9A-084B8AA62CE1}"/>
                  </a:ext>
                </a:extLst>
              </p:cNvPr>
              <p:cNvSpPr txBox="1">
                <a:spLocks noRot="1" noChangeAspect="1" noMove="1" noResize="1" noEditPoints="1" noAdjustHandles="1" noChangeArrowheads="1" noChangeShapeType="1" noTextEdit="1"/>
              </p:cNvSpPr>
              <p:nvPr/>
            </p:nvSpPr>
            <p:spPr>
              <a:xfrm>
                <a:off x="8466553" y="4130529"/>
                <a:ext cx="432554" cy="410946"/>
              </a:xfrm>
              <a:prstGeom prst="rect">
                <a:avLst/>
              </a:prstGeom>
              <a:blipFill>
                <a:blip r:embed="rId4"/>
                <a:stretch>
                  <a:fillRect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0D8D73-E746-4CCF-9030-582A9EBE6953}"/>
                  </a:ext>
                </a:extLst>
              </p:cNvPr>
              <p:cNvSpPr txBox="1"/>
              <p:nvPr/>
            </p:nvSpPr>
            <p:spPr>
              <a:xfrm>
                <a:off x="9281160" y="3040647"/>
                <a:ext cx="440184" cy="4392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e>
                      </m:acc>
                    </m:oMath>
                  </m:oMathPara>
                </a14:m>
                <a:endParaRPr lang="en-US" dirty="0"/>
              </a:p>
            </p:txBody>
          </p:sp>
        </mc:Choice>
        <mc:Fallback xmlns="">
          <p:sp>
            <p:nvSpPr>
              <p:cNvPr id="11" name="TextBox 10">
                <a:extLst>
                  <a:ext uri="{FF2B5EF4-FFF2-40B4-BE49-F238E27FC236}">
                    <a16:creationId xmlns:a16="http://schemas.microsoft.com/office/drawing/2014/main" id="{E10D8D73-E746-4CCF-9030-582A9EBE6953}"/>
                  </a:ext>
                </a:extLst>
              </p:cNvPr>
              <p:cNvSpPr txBox="1">
                <a:spLocks noRot="1" noChangeAspect="1" noMove="1" noResize="1" noEditPoints="1" noAdjustHandles="1" noChangeArrowheads="1" noChangeShapeType="1" noTextEdit="1"/>
              </p:cNvSpPr>
              <p:nvPr/>
            </p:nvSpPr>
            <p:spPr>
              <a:xfrm>
                <a:off x="9281160" y="3040647"/>
                <a:ext cx="440184" cy="439223"/>
              </a:xfrm>
              <a:prstGeom prst="rect">
                <a:avLst/>
              </a:prstGeom>
              <a:blipFill>
                <a:blip r:embed="rId5"/>
                <a:stretch>
                  <a:fillRect b="-55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A947EA90-D2C9-491F-BFC8-364392CB9883}"/>
                  </a:ext>
                </a:extLst>
              </p14:cNvPr>
              <p14:cNvContentPartPr/>
              <p14:nvPr/>
            </p14:nvContentPartPr>
            <p14:xfrm>
              <a:off x="8141616" y="3635064"/>
              <a:ext cx="344520" cy="455040"/>
            </p14:xfrm>
          </p:contentPart>
        </mc:Choice>
        <mc:Fallback xmlns="">
          <p:pic>
            <p:nvPicPr>
              <p:cNvPr id="14" name="Ink 13">
                <a:extLst>
                  <a:ext uri="{FF2B5EF4-FFF2-40B4-BE49-F238E27FC236}">
                    <a16:creationId xmlns:a16="http://schemas.microsoft.com/office/drawing/2014/main" id="{A947EA90-D2C9-491F-BFC8-364392CB9883}"/>
                  </a:ext>
                </a:extLst>
              </p:cNvPr>
              <p:cNvPicPr/>
              <p:nvPr/>
            </p:nvPicPr>
            <p:blipFill>
              <a:blip r:embed="rId7"/>
              <a:stretch>
                <a:fillRect/>
              </a:stretch>
            </p:blipFill>
            <p:spPr>
              <a:xfrm>
                <a:off x="8132967" y="3626424"/>
                <a:ext cx="362178"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8046D364-5FF5-4328-9541-8C3942C6600A}"/>
                  </a:ext>
                </a:extLst>
              </p14:cNvPr>
              <p14:cNvContentPartPr/>
              <p14:nvPr/>
            </p14:nvContentPartPr>
            <p14:xfrm>
              <a:off x="832896" y="4256064"/>
              <a:ext cx="5772240" cy="1011600"/>
            </p14:xfrm>
          </p:contentPart>
        </mc:Choice>
        <mc:Fallback xmlns="">
          <p:pic>
            <p:nvPicPr>
              <p:cNvPr id="12" name="Ink 11">
                <a:extLst>
                  <a:ext uri="{FF2B5EF4-FFF2-40B4-BE49-F238E27FC236}">
                    <a16:creationId xmlns:a16="http://schemas.microsoft.com/office/drawing/2014/main" id="{8046D364-5FF5-4328-9541-8C3942C6600A}"/>
                  </a:ext>
                </a:extLst>
              </p:cNvPr>
              <p:cNvPicPr/>
              <p:nvPr/>
            </p:nvPicPr>
            <p:blipFill>
              <a:blip r:embed="rId9"/>
              <a:stretch>
                <a:fillRect/>
              </a:stretch>
            </p:blipFill>
            <p:spPr>
              <a:xfrm>
                <a:off x="823896" y="4247064"/>
                <a:ext cx="5789880" cy="1029240"/>
              </a:xfrm>
              <a:prstGeom prst="rect">
                <a:avLst/>
              </a:prstGeom>
            </p:spPr>
          </p:pic>
        </mc:Fallback>
      </mc:AlternateContent>
    </p:spTree>
    <p:extLst>
      <p:ext uri="{BB962C8B-B14F-4D97-AF65-F5344CB8AC3E}">
        <p14:creationId xmlns:p14="http://schemas.microsoft.com/office/powerpoint/2010/main" val="4110293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30A1-E90C-4935-BFD9-23E17685EFC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7EC9B32-4805-45AF-AD54-1C30CDCCDE38}"/>
              </a:ext>
            </a:extLst>
          </p:cNvPr>
          <p:cNvSpPr>
            <a:spLocks noGrp="1"/>
          </p:cNvSpPr>
          <p:nvPr>
            <p:ph idx="1"/>
          </p:nvPr>
        </p:nvSpPr>
        <p:spPr/>
        <p:txBody>
          <a:bodyPr/>
          <a:lstStyle/>
          <a:p>
            <a:pPr marL="0" indent="0">
              <a:buNone/>
            </a:pPr>
            <a:r>
              <a:rPr lang="en-US" dirty="0"/>
              <a:t>Kayla pulls on a rope attached to her sleigh with a force of 200</a:t>
            </a:r>
            <a:r>
              <a:rPr lang="en-US" i="1" dirty="0"/>
              <a:t>N</a:t>
            </a:r>
            <a:r>
              <a:rPr lang="en-US" dirty="0"/>
              <a:t>.  If the rope makes an angle of 20º with the horizontal, determine:</a:t>
            </a:r>
          </a:p>
          <a:p>
            <a:pPr marL="0" lvl="0" indent="0">
              <a:buNone/>
            </a:pPr>
            <a:r>
              <a:rPr lang="en-US" dirty="0"/>
              <a:t>a) the force that pulls the sleigh forward</a:t>
            </a:r>
          </a:p>
          <a:p>
            <a:pPr marL="0" lvl="0" indent="0">
              <a:buNone/>
            </a:pPr>
            <a:r>
              <a:rPr lang="en-US" dirty="0"/>
              <a:t>b) the force that tends to lift the sleigh</a:t>
            </a:r>
          </a:p>
          <a:p>
            <a:pPr marL="0" indent="0">
              <a:buNone/>
            </a:pPr>
            <a:endParaRPr lang="en-US" dirty="0"/>
          </a:p>
        </p:txBody>
      </p:sp>
    </p:spTree>
    <p:extLst>
      <p:ext uri="{BB962C8B-B14F-4D97-AF65-F5344CB8AC3E}">
        <p14:creationId xmlns:p14="http://schemas.microsoft.com/office/powerpoint/2010/main" val="290745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5D4B-2108-435E-88FF-0BAA5F499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80C82-86F7-45E0-88A8-261B9CD70A7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7B4BD1E0-4D11-45B7-B3EE-FF5F2C303603}"/>
              </a:ext>
            </a:extLst>
          </p:cNvPr>
          <p:cNvSpPr>
            <a:spLocks noGrp="1"/>
          </p:cNvSpPr>
          <p:nvPr>
            <p:ph sz="half" idx="2"/>
          </p:nvPr>
        </p:nvSpPr>
        <p:spPr/>
        <p:txBody>
          <a:bodyPr/>
          <a:lstStyle/>
          <a:p>
            <a:endParaRPr lang="en-US"/>
          </a:p>
        </p:txBody>
      </p:sp>
      <p:cxnSp>
        <p:nvCxnSpPr>
          <p:cNvPr id="6" name="Straight Arrow Connector 5">
            <a:extLst>
              <a:ext uri="{FF2B5EF4-FFF2-40B4-BE49-F238E27FC236}">
                <a16:creationId xmlns:a16="http://schemas.microsoft.com/office/drawing/2014/main" id="{263ACA6F-8FC1-4DEE-8B42-5AAC13A3B80A}"/>
              </a:ext>
            </a:extLst>
          </p:cNvPr>
          <p:cNvCxnSpPr/>
          <p:nvPr/>
        </p:nvCxnSpPr>
        <p:spPr>
          <a:xfrm flipV="1">
            <a:off x="1709928" y="2532888"/>
            <a:ext cx="3319272" cy="89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793C2E-20EB-4CA3-BAE0-805E5DF9675D}"/>
              </a:ext>
            </a:extLst>
          </p:cNvPr>
          <p:cNvCxnSpPr/>
          <p:nvPr/>
        </p:nvCxnSpPr>
        <p:spPr>
          <a:xfrm>
            <a:off x="987552" y="3429000"/>
            <a:ext cx="478231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C3D09F3-7AB9-4D7C-BABB-3591C9A61112}"/>
                  </a:ext>
                </a:extLst>
              </p14:cNvPr>
              <p14:cNvContentPartPr/>
              <p14:nvPr/>
            </p14:nvContentPartPr>
            <p14:xfrm>
              <a:off x="2617416" y="3105144"/>
              <a:ext cx="517680" cy="314280"/>
            </p14:xfrm>
          </p:contentPart>
        </mc:Choice>
        <mc:Fallback xmlns="">
          <p:pic>
            <p:nvPicPr>
              <p:cNvPr id="13" name="Ink 12">
                <a:extLst>
                  <a:ext uri="{FF2B5EF4-FFF2-40B4-BE49-F238E27FC236}">
                    <a16:creationId xmlns:a16="http://schemas.microsoft.com/office/drawing/2014/main" id="{DC3D09F3-7AB9-4D7C-BABB-3591C9A61112}"/>
                  </a:ext>
                </a:extLst>
              </p:cNvPr>
              <p:cNvPicPr/>
              <p:nvPr/>
            </p:nvPicPr>
            <p:blipFill>
              <a:blip r:embed="rId3"/>
              <a:stretch>
                <a:fillRect/>
              </a:stretch>
            </p:blipFill>
            <p:spPr>
              <a:xfrm>
                <a:off x="2608776" y="3096144"/>
                <a:ext cx="5353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E2C12A6D-C012-4160-884C-DEB9615D8F9E}"/>
                  </a:ext>
                </a:extLst>
              </p14:cNvPr>
              <p14:cNvContentPartPr/>
              <p14:nvPr/>
            </p14:nvContentPartPr>
            <p14:xfrm>
              <a:off x="2942136" y="2716704"/>
              <a:ext cx="629640" cy="206640"/>
            </p14:xfrm>
          </p:contentPart>
        </mc:Choice>
        <mc:Fallback xmlns="">
          <p:pic>
            <p:nvPicPr>
              <p:cNvPr id="18" name="Ink 17">
                <a:extLst>
                  <a:ext uri="{FF2B5EF4-FFF2-40B4-BE49-F238E27FC236}">
                    <a16:creationId xmlns:a16="http://schemas.microsoft.com/office/drawing/2014/main" id="{E2C12A6D-C012-4160-884C-DEB9615D8F9E}"/>
                  </a:ext>
                </a:extLst>
              </p:cNvPr>
              <p:cNvPicPr/>
              <p:nvPr/>
            </p:nvPicPr>
            <p:blipFill>
              <a:blip r:embed="rId5"/>
              <a:stretch>
                <a:fillRect/>
              </a:stretch>
            </p:blipFill>
            <p:spPr>
              <a:xfrm>
                <a:off x="2933131" y="2708064"/>
                <a:ext cx="647290" cy="224280"/>
              </a:xfrm>
              <a:prstGeom prst="rect">
                <a:avLst/>
              </a:prstGeom>
            </p:spPr>
          </p:pic>
        </mc:Fallback>
      </mc:AlternateContent>
    </p:spTree>
    <p:extLst>
      <p:ext uri="{BB962C8B-B14F-4D97-AF65-F5344CB8AC3E}">
        <p14:creationId xmlns:p14="http://schemas.microsoft.com/office/powerpoint/2010/main" val="231199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5D4B-2108-435E-88FF-0BAA5F499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80C82-86F7-45E0-88A8-261B9CD70A7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7B4BD1E0-4D11-45B7-B3EE-FF5F2C303603}"/>
              </a:ext>
            </a:extLst>
          </p:cNvPr>
          <p:cNvSpPr>
            <a:spLocks noGrp="1"/>
          </p:cNvSpPr>
          <p:nvPr>
            <p:ph sz="half" idx="2"/>
          </p:nvPr>
        </p:nvSpPr>
        <p:spPr/>
        <p:txBody>
          <a:bodyPr/>
          <a:lstStyle/>
          <a:p>
            <a:endParaRPr lang="en-US"/>
          </a:p>
        </p:txBody>
      </p:sp>
      <p:cxnSp>
        <p:nvCxnSpPr>
          <p:cNvPr id="6" name="Straight Arrow Connector 5">
            <a:extLst>
              <a:ext uri="{FF2B5EF4-FFF2-40B4-BE49-F238E27FC236}">
                <a16:creationId xmlns:a16="http://schemas.microsoft.com/office/drawing/2014/main" id="{263ACA6F-8FC1-4DEE-8B42-5AAC13A3B80A}"/>
              </a:ext>
            </a:extLst>
          </p:cNvPr>
          <p:cNvCxnSpPr/>
          <p:nvPr/>
        </p:nvCxnSpPr>
        <p:spPr>
          <a:xfrm flipV="1">
            <a:off x="1709928" y="2532888"/>
            <a:ext cx="3319272" cy="89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C3D09F3-7AB9-4D7C-BABB-3591C9A61112}"/>
                  </a:ext>
                </a:extLst>
              </p14:cNvPr>
              <p14:cNvContentPartPr/>
              <p14:nvPr/>
            </p14:nvContentPartPr>
            <p14:xfrm>
              <a:off x="2617416" y="3105144"/>
              <a:ext cx="517680" cy="314280"/>
            </p14:xfrm>
          </p:contentPart>
        </mc:Choice>
        <mc:Fallback xmlns="">
          <p:pic>
            <p:nvPicPr>
              <p:cNvPr id="13" name="Ink 12">
                <a:extLst>
                  <a:ext uri="{FF2B5EF4-FFF2-40B4-BE49-F238E27FC236}">
                    <a16:creationId xmlns:a16="http://schemas.microsoft.com/office/drawing/2014/main" id="{DC3D09F3-7AB9-4D7C-BABB-3591C9A61112}"/>
                  </a:ext>
                </a:extLst>
              </p:cNvPr>
              <p:cNvPicPr/>
              <p:nvPr/>
            </p:nvPicPr>
            <p:blipFill>
              <a:blip r:embed="rId3"/>
              <a:stretch>
                <a:fillRect/>
              </a:stretch>
            </p:blipFill>
            <p:spPr>
              <a:xfrm>
                <a:off x="2608776" y="3096144"/>
                <a:ext cx="5353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E2C12A6D-C012-4160-884C-DEB9615D8F9E}"/>
                  </a:ext>
                </a:extLst>
              </p14:cNvPr>
              <p14:cNvContentPartPr/>
              <p14:nvPr/>
            </p14:nvContentPartPr>
            <p14:xfrm>
              <a:off x="2942136" y="2716704"/>
              <a:ext cx="629640" cy="206640"/>
            </p14:xfrm>
          </p:contentPart>
        </mc:Choice>
        <mc:Fallback xmlns="">
          <p:pic>
            <p:nvPicPr>
              <p:cNvPr id="18" name="Ink 17">
                <a:extLst>
                  <a:ext uri="{FF2B5EF4-FFF2-40B4-BE49-F238E27FC236}">
                    <a16:creationId xmlns:a16="http://schemas.microsoft.com/office/drawing/2014/main" id="{E2C12A6D-C012-4160-884C-DEB9615D8F9E}"/>
                  </a:ext>
                </a:extLst>
              </p:cNvPr>
              <p:cNvPicPr/>
              <p:nvPr/>
            </p:nvPicPr>
            <p:blipFill>
              <a:blip r:embed="rId5"/>
              <a:stretch>
                <a:fillRect/>
              </a:stretch>
            </p:blipFill>
            <p:spPr>
              <a:xfrm>
                <a:off x="2933131" y="2708064"/>
                <a:ext cx="647290" cy="224280"/>
              </a:xfrm>
              <a:prstGeom prst="rect">
                <a:avLst/>
              </a:prstGeom>
            </p:spPr>
          </p:pic>
        </mc:Fallback>
      </mc:AlternateContent>
      <p:cxnSp>
        <p:nvCxnSpPr>
          <p:cNvPr id="7" name="Straight Arrow Connector 6">
            <a:extLst>
              <a:ext uri="{FF2B5EF4-FFF2-40B4-BE49-F238E27FC236}">
                <a16:creationId xmlns:a16="http://schemas.microsoft.com/office/drawing/2014/main" id="{0871C2CE-184F-420B-9459-6C84BE45A32D}"/>
              </a:ext>
            </a:extLst>
          </p:cNvPr>
          <p:cNvCxnSpPr/>
          <p:nvPr/>
        </p:nvCxnSpPr>
        <p:spPr>
          <a:xfrm>
            <a:off x="1709928" y="3429000"/>
            <a:ext cx="3319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C3B473-70E8-470B-ABA3-00CD6E02BD13}"/>
              </a:ext>
            </a:extLst>
          </p:cNvPr>
          <p:cNvCxnSpPr/>
          <p:nvPr/>
        </p:nvCxnSpPr>
        <p:spPr>
          <a:xfrm flipV="1">
            <a:off x="5029200" y="2532888"/>
            <a:ext cx="0" cy="88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FADB1C06-960F-466A-823F-34E4DB574FA4}"/>
                  </a:ext>
                </a:extLst>
              </p14:cNvPr>
              <p14:cNvContentPartPr/>
              <p14:nvPr/>
            </p14:nvContentPartPr>
            <p14:xfrm>
              <a:off x="3059576" y="3517433"/>
              <a:ext cx="344520" cy="452880"/>
            </p14:xfrm>
          </p:contentPart>
        </mc:Choice>
        <mc:Fallback xmlns="">
          <p:pic>
            <p:nvPicPr>
              <p:cNvPr id="17" name="Ink 16">
                <a:extLst>
                  <a:ext uri="{FF2B5EF4-FFF2-40B4-BE49-F238E27FC236}">
                    <a16:creationId xmlns:a16="http://schemas.microsoft.com/office/drawing/2014/main" id="{FADB1C06-960F-466A-823F-34E4DB574FA4}"/>
                  </a:ext>
                </a:extLst>
              </p:cNvPr>
              <p:cNvPicPr/>
              <p:nvPr/>
            </p:nvPicPr>
            <p:blipFill>
              <a:blip r:embed="rId7"/>
              <a:stretch>
                <a:fillRect/>
              </a:stretch>
            </p:blipFill>
            <p:spPr>
              <a:xfrm>
                <a:off x="3050576" y="3508793"/>
                <a:ext cx="36216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A87B1AD7-1BA6-4948-A09F-C9A7176CBC7E}"/>
                  </a:ext>
                </a:extLst>
              </p14:cNvPr>
              <p14:cNvContentPartPr/>
              <p14:nvPr/>
            </p14:nvContentPartPr>
            <p14:xfrm>
              <a:off x="5147936" y="2731553"/>
              <a:ext cx="265320" cy="536400"/>
            </p14:xfrm>
          </p:contentPart>
        </mc:Choice>
        <mc:Fallback xmlns="">
          <p:pic>
            <p:nvPicPr>
              <p:cNvPr id="23" name="Ink 22">
                <a:extLst>
                  <a:ext uri="{FF2B5EF4-FFF2-40B4-BE49-F238E27FC236}">
                    <a16:creationId xmlns:a16="http://schemas.microsoft.com/office/drawing/2014/main" id="{A87B1AD7-1BA6-4948-A09F-C9A7176CBC7E}"/>
                  </a:ext>
                </a:extLst>
              </p:cNvPr>
              <p:cNvPicPr/>
              <p:nvPr/>
            </p:nvPicPr>
            <p:blipFill>
              <a:blip r:embed="rId9"/>
              <a:stretch>
                <a:fillRect/>
              </a:stretch>
            </p:blipFill>
            <p:spPr>
              <a:xfrm>
                <a:off x="5138936" y="2722907"/>
                <a:ext cx="282960" cy="554052"/>
              </a:xfrm>
              <a:prstGeom prst="rect">
                <a:avLst/>
              </a:prstGeom>
            </p:spPr>
          </p:pic>
        </mc:Fallback>
      </mc:AlternateContent>
    </p:spTree>
    <p:extLst>
      <p:ext uri="{BB962C8B-B14F-4D97-AF65-F5344CB8AC3E}">
        <p14:creationId xmlns:p14="http://schemas.microsoft.com/office/powerpoint/2010/main" val="2248440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5D4B-2108-435E-88FF-0BAA5F499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80C82-86F7-45E0-88A8-261B9CD70A7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7B4BD1E0-4D11-45B7-B3EE-FF5F2C303603}"/>
              </a:ext>
            </a:extLst>
          </p:cNvPr>
          <p:cNvSpPr>
            <a:spLocks noGrp="1"/>
          </p:cNvSpPr>
          <p:nvPr>
            <p:ph sz="half" idx="2"/>
          </p:nvPr>
        </p:nvSpPr>
        <p:spPr/>
        <p:txBody>
          <a:bodyPr/>
          <a:lstStyle/>
          <a:p>
            <a:endParaRPr lang="en-US"/>
          </a:p>
        </p:txBody>
      </p:sp>
      <p:cxnSp>
        <p:nvCxnSpPr>
          <p:cNvPr id="6" name="Straight Arrow Connector 5">
            <a:extLst>
              <a:ext uri="{FF2B5EF4-FFF2-40B4-BE49-F238E27FC236}">
                <a16:creationId xmlns:a16="http://schemas.microsoft.com/office/drawing/2014/main" id="{263ACA6F-8FC1-4DEE-8B42-5AAC13A3B80A}"/>
              </a:ext>
            </a:extLst>
          </p:cNvPr>
          <p:cNvCxnSpPr/>
          <p:nvPr/>
        </p:nvCxnSpPr>
        <p:spPr>
          <a:xfrm flipV="1">
            <a:off x="1709928" y="2532888"/>
            <a:ext cx="3319272" cy="89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C3D09F3-7AB9-4D7C-BABB-3591C9A61112}"/>
                  </a:ext>
                </a:extLst>
              </p14:cNvPr>
              <p14:cNvContentPartPr/>
              <p14:nvPr/>
            </p14:nvContentPartPr>
            <p14:xfrm>
              <a:off x="2617416" y="3105144"/>
              <a:ext cx="517680" cy="314280"/>
            </p14:xfrm>
          </p:contentPart>
        </mc:Choice>
        <mc:Fallback xmlns="">
          <p:pic>
            <p:nvPicPr>
              <p:cNvPr id="13" name="Ink 12">
                <a:extLst>
                  <a:ext uri="{FF2B5EF4-FFF2-40B4-BE49-F238E27FC236}">
                    <a16:creationId xmlns:a16="http://schemas.microsoft.com/office/drawing/2014/main" id="{DC3D09F3-7AB9-4D7C-BABB-3591C9A61112}"/>
                  </a:ext>
                </a:extLst>
              </p:cNvPr>
              <p:cNvPicPr/>
              <p:nvPr/>
            </p:nvPicPr>
            <p:blipFill>
              <a:blip r:embed="rId3"/>
              <a:stretch>
                <a:fillRect/>
              </a:stretch>
            </p:blipFill>
            <p:spPr>
              <a:xfrm>
                <a:off x="2608776" y="3096144"/>
                <a:ext cx="5353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E2C12A6D-C012-4160-884C-DEB9615D8F9E}"/>
                  </a:ext>
                </a:extLst>
              </p14:cNvPr>
              <p14:cNvContentPartPr/>
              <p14:nvPr/>
            </p14:nvContentPartPr>
            <p14:xfrm>
              <a:off x="2942136" y="2716704"/>
              <a:ext cx="629640" cy="206640"/>
            </p14:xfrm>
          </p:contentPart>
        </mc:Choice>
        <mc:Fallback xmlns="">
          <p:pic>
            <p:nvPicPr>
              <p:cNvPr id="18" name="Ink 17">
                <a:extLst>
                  <a:ext uri="{FF2B5EF4-FFF2-40B4-BE49-F238E27FC236}">
                    <a16:creationId xmlns:a16="http://schemas.microsoft.com/office/drawing/2014/main" id="{E2C12A6D-C012-4160-884C-DEB9615D8F9E}"/>
                  </a:ext>
                </a:extLst>
              </p:cNvPr>
              <p:cNvPicPr/>
              <p:nvPr/>
            </p:nvPicPr>
            <p:blipFill>
              <a:blip r:embed="rId5"/>
              <a:stretch>
                <a:fillRect/>
              </a:stretch>
            </p:blipFill>
            <p:spPr>
              <a:xfrm>
                <a:off x="2933131" y="2708064"/>
                <a:ext cx="647290" cy="224280"/>
              </a:xfrm>
              <a:prstGeom prst="rect">
                <a:avLst/>
              </a:prstGeom>
            </p:spPr>
          </p:pic>
        </mc:Fallback>
      </mc:AlternateContent>
      <p:cxnSp>
        <p:nvCxnSpPr>
          <p:cNvPr id="7" name="Straight Arrow Connector 6">
            <a:extLst>
              <a:ext uri="{FF2B5EF4-FFF2-40B4-BE49-F238E27FC236}">
                <a16:creationId xmlns:a16="http://schemas.microsoft.com/office/drawing/2014/main" id="{0871C2CE-184F-420B-9459-6C84BE45A32D}"/>
              </a:ext>
            </a:extLst>
          </p:cNvPr>
          <p:cNvCxnSpPr/>
          <p:nvPr/>
        </p:nvCxnSpPr>
        <p:spPr>
          <a:xfrm>
            <a:off x="1709928" y="3429000"/>
            <a:ext cx="3319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C3B473-70E8-470B-ABA3-00CD6E02BD13}"/>
              </a:ext>
            </a:extLst>
          </p:cNvPr>
          <p:cNvCxnSpPr/>
          <p:nvPr/>
        </p:nvCxnSpPr>
        <p:spPr>
          <a:xfrm flipV="1">
            <a:off x="5029200" y="2532888"/>
            <a:ext cx="0" cy="88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FADB1C06-960F-466A-823F-34E4DB574FA4}"/>
                  </a:ext>
                </a:extLst>
              </p14:cNvPr>
              <p14:cNvContentPartPr/>
              <p14:nvPr/>
            </p14:nvContentPartPr>
            <p14:xfrm>
              <a:off x="3059576" y="3517433"/>
              <a:ext cx="344520" cy="452880"/>
            </p14:xfrm>
          </p:contentPart>
        </mc:Choice>
        <mc:Fallback xmlns="">
          <p:pic>
            <p:nvPicPr>
              <p:cNvPr id="17" name="Ink 16">
                <a:extLst>
                  <a:ext uri="{FF2B5EF4-FFF2-40B4-BE49-F238E27FC236}">
                    <a16:creationId xmlns:a16="http://schemas.microsoft.com/office/drawing/2014/main" id="{FADB1C06-960F-466A-823F-34E4DB574FA4}"/>
                  </a:ext>
                </a:extLst>
              </p:cNvPr>
              <p:cNvPicPr/>
              <p:nvPr/>
            </p:nvPicPr>
            <p:blipFill>
              <a:blip r:embed="rId7"/>
              <a:stretch>
                <a:fillRect/>
              </a:stretch>
            </p:blipFill>
            <p:spPr>
              <a:xfrm>
                <a:off x="3050576" y="3508793"/>
                <a:ext cx="36216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A87B1AD7-1BA6-4948-A09F-C9A7176CBC7E}"/>
                  </a:ext>
                </a:extLst>
              </p14:cNvPr>
              <p14:cNvContentPartPr/>
              <p14:nvPr/>
            </p14:nvContentPartPr>
            <p14:xfrm>
              <a:off x="5147936" y="2731553"/>
              <a:ext cx="265320" cy="536400"/>
            </p14:xfrm>
          </p:contentPart>
        </mc:Choice>
        <mc:Fallback xmlns="">
          <p:pic>
            <p:nvPicPr>
              <p:cNvPr id="23" name="Ink 22">
                <a:extLst>
                  <a:ext uri="{FF2B5EF4-FFF2-40B4-BE49-F238E27FC236}">
                    <a16:creationId xmlns:a16="http://schemas.microsoft.com/office/drawing/2014/main" id="{A87B1AD7-1BA6-4948-A09F-C9A7176CBC7E}"/>
                  </a:ext>
                </a:extLst>
              </p:cNvPr>
              <p:cNvPicPr/>
              <p:nvPr/>
            </p:nvPicPr>
            <p:blipFill>
              <a:blip r:embed="rId9"/>
              <a:stretch>
                <a:fillRect/>
              </a:stretch>
            </p:blipFill>
            <p:spPr>
              <a:xfrm>
                <a:off x="5138936" y="2722907"/>
                <a:ext cx="282960" cy="5540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E621F44D-2EDD-4429-8ACC-7155D0D8B59A}"/>
                  </a:ext>
                </a:extLst>
              </p14:cNvPr>
              <p14:cNvContentPartPr/>
              <p14:nvPr/>
            </p14:nvContentPartPr>
            <p14:xfrm>
              <a:off x="3262616" y="4313393"/>
              <a:ext cx="150840" cy="92160"/>
            </p14:xfrm>
          </p:contentPart>
        </mc:Choice>
        <mc:Fallback xmlns="">
          <p:pic>
            <p:nvPicPr>
              <p:cNvPr id="39" name="Ink 38">
                <a:extLst>
                  <a:ext uri="{FF2B5EF4-FFF2-40B4-BE49-F238E27FC236}">
                    <a16:creationId xmlns:a16="http://schemas.microsoft.com/office/drawing/2014/main" id="{E621F44D-2EDD-4429-8ACC-7155D0D8B59A}"/>
                  </a:ext>
                </a:extLst>
              </p:cNvPr>
              <p:cNvPicPr/>
              <p:nvPr/>
            </p:nvPicPr>
            <p:blipFill>
              <a:blip r:embed="rId11"/>
              <a:stretch>
                <a:fillRect/>
              </a:stretch>
            </p:blipFill>
            <p:spPr>
              <a:xfrm>
                <a:off x="3253594" y="4304393"/>
                <a:ext cx="168522"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BF120560-D7EF-4225-9DC2-F51E624E370B}"/>
                  </a:ext>
                </a:extLst>
              </p14:cNvPr>
              <p14:cNvContentPartPr/>
              <p14:nvPr/>
            </p14:nvContentPartPr>
            <p14:xfrm>
              <a:off x="1079936" y="4038353"/>
              <a:ext cx="1937520" cy="494280"/>
            </p14:xfrm>
          </p:contentPart>
        </mc:Choice>
        <mc:Fallback xmlns="">
          <p:pic>
            <p:nvPicPr>
              <p:cNvPr id="40" name="Ink 39">
                <a:extLst>
                  <a:ext uri="{FF2B5EF4-FFF2-40B4-BE49-F238E27FC236}">
                    <a16:creationId xmlns:a16="http://schemas.microsoft.com/office/drawing/2014/main" id="{BF120560-D7EF-4225-9DC2-F51E624E370B}"/>
                  </a:ext>
                </a:extLst>
              </p:cNvPr>
              <p:cNvPicPr/>
              <p:nvPr/>
            </p:nvPicPr>
            <p:blipFill>
              <a:blip r:embed="rId13"/>
              <a:stretch>
                <a:fillRect/>
              </a:stretch>
            </p:blipFill>
            <p:spPr>
              <a:xfrm>
                <a:off x="1070938" y="4029353"/>
                <a:ext cx="1955157"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C073BD03-8A51-458A-A98A-0E9357F33BD5}"/>
                  </a:ext>
                </a:extLst>
              </p14:cNvPr>
              <p14:cNvContentPartPr/>
              <p14:nvPr/>
            </p14:nvContentPartPr>
            <p14:xfrm>
              <a:off x="3649256" y="4193873"/>
              <a:ext cx="460440" cy="267840"/>
            </p14:xfrm>
          </p:contentPart>
        </mc:Choice>
        <mc:Fallback xmlns="">
          <p:pic>
            <p:nvPicPr>
              <p:cNvPr id="44" name="Ink 43">
                <a:extLst>
                  <a:ext uri="{FF2B5EF4-FFF2-40B4-BE49-F238E27FC236}">
                    <a16:creationId xmlns:a16="http://schemas.microsoft.com/office/drawing/2014/main" id="{C073BD03-8A51-458A-A98A-0E9357F33BD5}"/>
                  </a:ext>
                </a:extLst>
              </p:cNvPr>
              <p:cNvPicPr/>
              <p:nvPr/>
            </p:nvPicPr>
            <p:blipFill>
              <a:blip r:embed="rId15"/>
              <a:stretch>
                <a:fillRect/>
              </a:stretch>
            </p:blipFill>
            <p:spPr>
              <a:xfrm>
                <a:off x="3640263" y="4184873"/>
                <a:ext cx="478066"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A5B60C8E-53C1-4BFC-8AFC-FF904D3B40F4}"/>
                  </a:ext>
                </a:extLst>
              </p14:cNvPr>
              <p14:cNvContentPartPr/>
              <p14:nvPr/>
            </p14:nvContentPartPr>
            <p14:xfrm>
              <a:off x="4361336" y="4167593"/>
              <a:ext cx="839520" cy="290880"/>
            </p14:xfrm>
          </p:contentPart>
        </mc:Choice>
        <mc:Fallback xmlns="">
          <p:pic>
            <p:nvPicPr>
              <p:cNvPr id="50" name="Ink 49">
                <a:extLst>
                  <a:ext uri="{FF2B5EF4-FFF2-40B4-BE49-F238E27FC236}">
                    <a16:creationId xmlns:a16="http://schemas.microsoft.com/office/drawing/2014/main" id="{A5B60C8E-53C1-4BFC-8AFC-FF904D3B40F4}"/>
                  </a:ext>
                </a:extLst>
              </p:cNvPr>
              <p:cNvPicPr/>
              <p:nvPr/>
            </p:nvPicPr>
            <p:blipFill>
              <a:blip r:embed="rId17"/>
              <a:stretch>
                <a:fillRect/>
              </a:stretch>
            </p:blipFill>
            <p:spPr>
              <a:xfrm>
                <a:off x="4352340" y="4158593"/>
                <a:ext cx="857152"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C3018ADB-6B00-4A7E-98DB-9085BA40E8C5}"/>
                  </a:ext>
                </a:extLst>
              </p14:cNvPr>
              <p14:cNvContentPartPr/>
              <p14:nvPr/>
            </p14:nvContentPartPr>
            <p14:xfrm>
              <a:off x="3269816" y="4880753"/>
              <a:ext cx="111960" cy="10080"/>
            </p14:xfrm>
          </p:contentPart>
        </mc:Choice>
        <mc:Fallback xmlns="">
          <p:pic>
            <p:nvPicPr>
              <p:cNvPr id="52" name="Ink 51">
                <a:extLst>
                  <a:ext uri="{FF2B5EF4-FFF2-40B4-BE49-F238E27FC236}">
                    <a16:creationId xmlns:a16="http://schemas.microsoft.com/office/drawing/2014/main" id="{C3018ADB-6B00-4A7E-98DB-9085BA40E8C5}"/>
                  </a:ext>
                </a:extLst>
              </p:cNvPr>
              <p:cNvPicPr/>
              <p:nvPr/>
            </p:nvPicPr>
            <p:blipFill>
              <a:blip r:embed="rId19"/>
              <a:stretch>
                <a:fillRect/>
              </a:stretch>
            </p:blipFill>
            <p:spPr>
              <a:xfrm>
                <a:off x="3261176" y="4871753"/>
                <a:ext cx="1296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4" name="Ink 53">
                <a:extLst>
                  <a:ext uri="{FF2B5EF4-FFF2-40B4-BE49-F238E27FC236}">
                    <a16:creationId xmlns:a16="http://schemas.microsoft.com/office/drawing/2014/main" id="{A01AB3E9-9710-4689-A03C-DFB551F29FD6}"/>
                  </a:ext>
                </a:extLst>
              </p14:cNvPr>
              <p14:cNvContentPartPr/>
              <p14:nvPr/>
            </p14:nvContentPartPr>
            <p14:xfrm>
              <a:off x="3223736" y="4652153"/>
              <a:ext cx="202680" cy="135720"/>
            </p14:xfrm>
          </p:contentPart>
        </mc:Choice>
        <mc:Fallback xmlns="">
          <p:pic>
            <p:nvPicPr>
              <p:cNvPr id="54" name="Ink 53">
                <a:extLst>
                  <a:ext uri="{FF2B5EF4-FFF2-40B4-BE49-F238E27FC236}">
                    <a16:creationId xmlns:a16="http://schemas.microsoft.com/office/drawing/2014/main" id="{A01AB3E9-9710-4689-A03C-DFB551F29FD6}"/>
                  </a:ext>
                </a:extLst>
              </p:cNvPr>
              <p:cNvPicPr/>
              <p:nvPr/>
            </p:nvPicPr>
            <p:blipFill>
              <a:blip r:embed="rId21"/>
              <a:stretch>
                <a:fillRect/>
              </a:stretch>
            </p:blipFill>
            <p:spPr>
              <a:xfrm>
                <a:off x="3215096" y="4643177"/>
                <a:ext cx="220320" cy="15331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5F25B39A-3913-41A1-8416-14B323C55994}"/>
                  </a:ext>
                </a:extLst>
              </p14:cNvPr>
              <p14:cNvContentPartPr/>
              <p14:nvPr/>
            </p14:nvContentPartPr>
            <p14:xfrm>
              <a:off x="3582656" y="4598513"/>
              <a:ext cx="865800" cy="349920"/>
            </p14:xfrm>
          </p:contentPart>
        </mc:Choice>
        <mc:Fallback xmlns="">
          <p:pic>
            <p:nvPicPr>
              <p:cNvPr id="60" name="Ink 59">
                <a:extLst>
                  <a:ext uri="{FF2B5EF4-FFF2-40B4-BE49-F238E27FC236}">
                    <a16:creationId xmlns:a16="http://schemas.microsoft.com/office/drawing/2014/main" id="{5F25B39A-3913-41A1-8416-14B323C55994}"/>
                  </a:ext>
                </a:extLst>
              </p:cNvPr>
              <p:cNvPicPr/>
              <p:nvPr/>
            </p:nvPicPr>
            <p:blipFill>
              <a:blip r:embed="rId23"/>
              <a:stretch>
                <a:fillRect/>
              </a:stretch>
            </p:blipFill>
            <p:spPr>
              <a:xfrm>
                <a:off x="3573656" y="4589873"/>
                <a:ext cx="883440" cy="367560"/>
              </a:xfrm>
              <a:prstGeom prst="rect">
                <a:avLst/>
              </a:prstGeom>
            </p:spPr>
          </p:pic>
        </mc:Fallback>
      </mc:AlternateContent>
    </p:spTree>
    <p:extLst>
      <p:ext uri="{BB962C8B-B14F-4D97-AF65-F5344CB8AC3E}">
        <p14:creationId xmlns:p14="http://schemas.microsoft.com/office/powerpoint/2010/main" val="2535515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5D4B-2108-435E-88FF-0BAA5F499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80C82-86F7-45E0-88A8-261B9CD70A7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7B4BD1E0-4D11-45B7-B3EE-FF5F2C303603}"/>
              </a:ext>
            </a:extLst>
          </p:cNvPr>
          <p:cNvSpPr>
            <a:spLocks noGrp="1"/>
          </p:cNvSpPr>
          <p:nvPr>
            <p:ph sz="half" idx="2"/>
          </p:nvPr>
        </p:nvSpPr>
        <p:spPr/>
        <p:txBody>
          <a:bodyPr/>
          <a:lstStyle/>
          <a:p>
            <a:endParaRPr lang="en-US"/>
          </a:p>
        </p:txBody>
      </p:sp>
      <p:cxnSp>
        <p:nvCxnSpPr>
          <p:cNvPr id="6" name="Straight Arrow Connector 5">
            <a:extLst>
              <a:ext uri="{FF2B5EF4-FFF2-40B4-BE49-F238E27FC236}">
                <a16:creationId xmlns:a16="http://schemas.microsoft.com/office/drawing/2014/main" id="{263ACA6F-8FC1-4DEE-8B42-5AAC13A3B80A}"/>
              </a:ext>
            </a:extLst>
          </p:cNvPr>
          <p:cNvCxnSpPr/>
          <p:nvPr/>
        </p:nvCxnSpPr>
        <p:spPr>
          <a:xfrm flipV="1">
            <a:off x="1709928" y="2532888"/>
            <a:ext cx="3319272" cy="89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C3D09F3-7AB9-4D7C-BABB-3591C9A61112}"/>
                  </a:ext>
                </a:extLst>
              </p14:cNvPr>
              <p14:cNvContentPartPr/>
              <p14:nvPr/>
            </p14:nvContentPartPr>
            <p14:xfrm>
              <a:off x="2617416" y="3105144"/>
              <a:ext cx="517680" cy="314280"/>
            </p14:xfrm>
          </p:contentPart>
        </mc:Choice>
        <mc:Fallback xmlns="">
          <p:pic>
            <p:nvPicPr>
              <p:cNvPr id="13" name="Ink 12">
                <a:extLst>
                  <a:ext uri="{FF2B5EF4-FFF2-40B4-BE49-F238E27FC236}">
                    <a16:creationId xmlns:a16="http://schemas.microsoft.com/office/drawing/2014/main" id="{DC3D09F3-7AB9-4D7C-BABB-3591C9A61112}"/>
                  </a:ext>
                </a:extLst>
              </p:cNvPr>
              <p:cNvPicPr/>
              <p:nvPr/>
            </p:nvPicPr>
            <p:blipFill>
              <a:blip r:embed="rId3"/>
              <a:stretch>
                <a:fillRect/>
              </a:stretch>
            </p:blipFill>
            <p:spPr>
              <a:xfrm>
                <a:off x="2608776" y="3096144"/>
                <a:ext cx="5353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E2C12A6D-C012-4160-884C-DEB9615D8F9E}"/>
                  </a:ext>
                </a:extLst>
              </p14:cNvPr>
              <p14:cNvContentPartPr/>
              <p14:nvPr/>
            </p14:nvContentPartPr>
            <p14:xfrm>
              <a:off x="2942136" y="2716704"/>
              <a:ext cx="629640" cy="206640"/>
            </p14:xfrm>
          </p:contentPart>
        </mc:Choice>
        <mc:Fallback xmlns="">
          <p:pic>
            <p:nvPicPr>
              <p:cNvPr id="18" name="Ink 17">
                <a:extLst>
                  <a:ext uri="{FF2B5EF4-FFF2-40B4-BE49-F238E27FC236}">
                    <a16:creationId xmlns:a16="http://schemas.microsoft.com/office/drawing/2014/main" id="{E2C12A6D-C012-4160-884C-DEB9615D8F9E}"/>
                  </a:ext>
                </a:extLst>
              </p:cNvPr>
              <p:cNvPicPr/>
              <p:nvPr/>
            </p:nvPicPr>
            <p:blipFill>
              <a:blip r:embed="rId5"/>
              <a:stretch>
                <a:fillRect/>
              </a:stretch>
            </p:blipFill>
            <p:spPr>
              <a:xfrm>
                <a:off x="2933131" y="2708064"/>
                <a:ext cx="647290" cy="224280"/>
              </a:xfrm>
              <a:prstGeom prst="rect">
                <a:avLst/>
              </a:prstGeom>
            </p:spPr>
          </p:pic>
        </mc:Fallback>
      </mc:AlternateContent>
      <p:cxnSp>
        <p:nvCxnSpPr>
          <p:cNvPr id="7" name="Straight Arrow Connector 6">
            <a:extLst>
              <a:ext uri="{FF2B5EF4-FFF2-40B4-BE49-F238E27FC236}">
                <a16:creationId xmlns:a16="http://schemas.microsoft.com/office/drawing/2014/main" id="{0871C2CE-184F-420B-9459-6C84BE45A32D}"/>
              </a:ext>
            </a:extLst>
          </p:cNvPr>
          <p:cNvCxnSpPr/>
          <p:nvPr/>
        </p:nvCxnSpPr>
        <p:spPr>
          <a:xfrm>
            <a:off x="1709928" y="3429000"/>
            <a:ext cx="3319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C3B473-70E8-470B-ABA3-00CD6E02BD13}"/>
              </a:ext>
            </a:extLst>
          </p:cNvPr>
          <p:cNvCxnSpPr/>
          <p:nvPr/>
        </p:nvCxnSpPr>
        <p:spPr>
          <a:xfrm flipV="1">
            <a:off x="5029200" y="2532888"/>
            <a:ext cx="0" cy="88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FADB1C06-960F-466A-823F-34E4DB574FA4}"/>
                  </a:ext>
                </a:extLst>
              </p14:cNvPr>
              <p14:cNvContentPartPr/>
              <p14:nvPr/>
            </p14:nvContentPartPr>
            <p14:xfrm>
              <a:off x="3059576" y="3517433"/>
              <a:ext cx="344520" cy="452880"/>
            </p14:xfrm>
          </p:contentPart>
        </mc:Choice>
        <mc:Fallback xmlns="">
          <p:pic>
            <p:nvPicPr>
              <p:cNvPr id="17" name="Ink 16">
                <a:extLst>
                  <a:ext uri="{FF2B5EF4-FFF2-40B4-BE49-F238E27FC236}">
                    <a16:creationId xmlns:a16="http://schemas.microsoft.com/office/drawing/2014/main" id="{FADB1C06-960F-466A-823F-34E4DB574FA4}"/>
                  </a:ext>
                </a:extLst>
              </p:cNvPr>
              <p:cNvPicPr/>
              <p:nvPr/>
            </p:nvPicPr>
            <p:blipFill>
              <a:blip r:embed="rId7"/>
              <a:stretch>
                <a:fillRect/>
              </a:stretch>
            </p:blipFill>
            <p:spPr>
              <a:xfrm>
                <a:off x="3050576" y="3508793"/>
                <a:ext cx="36216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A87B1AD7-1BA6-4948-A09F-C9A7176CBC7E}"/>
                  </a:ext>
                </a:extLst>
              </p14:cNvPr>
              <p14:cNvContentPartPr/>
              <p14:nvPr/>
            </p14:nvContentPartPr>
            <p14:xfrm>
              <a:off x="5147936" y="2731553"/>
              <a:ext cx="265320" cy="536400"/>
            </p14:xfrm>
          </p:contentPart>
        </mc:Choice>
        <mc:Fallback xmlns="">
          <p:pic>
            <p:nvPicPr>
              <p:cNvPr id="23" name="Ink 22">
                <a:extLst>
                  <a:ext uri="{FF2B5EF4-FFF2-40B4-BE49-F238E27FC236}">
                    <a16:creationId xmlns:a16="http://schemas.microsoft.com/office/drawing/2014/main" id="{A87B1AD7-1BA6-4948-A09F-C9A7176CBC7E}"/>
                  </a:ext>
                </a:extLst>
              </p:cNvPr>
              <p:cNvPicPr/>
              <p:nvPr/>
            </p:nvPicPr>
            <p:blipFill>
              <a:blip r:embed="rId9"/>
              <a:stretch>
                <a:fillRect/>
              </a:stretch>
            </p:blipFill>
            <p:spPr>
              <a:xfrm>
                <a:off x="5138936" y="2722907"/>
                <a:ext cx="282960" cy="5540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E621F44D-2EDD-4429-8ACC-7155D0D8B59A}"/>
                  </a:ext>
                </a:extLst>
              </p14:cNvPr>
              <p14:cNvContentPartPr/>
              <p14:nvPr/>
            </p14:nvContentPartPr>
            <p14:xfrm>
              <a:off x="3262616" y="4313393"/>
              <a:ext cx="150840" cy="92160"/>
            </p14:xfrm>
          </p:contentPart>
        </mc:Choice>
        <mc:Fallback xmlns="">
          <p:pic>
            <p:nvPicPr>
              <p:cNvPr id="39" name="Ink 38">
                <a:extLst>
                  <a:ext uri="{FF2B5EF4-FFF2-40B4-BE49-F238E27FC236}">
                    <a16:creationId xmlns:a16="http://schemas.microsoft.com/office/drawing/2014/main" id="{E621F44D-2EDD-4429-8ACC-7155D0D8B59A}"/>
                  </a:ext>
                </a:extLst>
              </p:cNvPr>
              <p:cNvPicPr/>
              <p:nvPr/>
            </p:nvPicPr>
            <p:blipFill>
              <a:blip r:embed="rId11"/>
              <a:stretch>
                <a:fillRect/>
              </a:stretch>
            </p:blipFill>
            <p:spPr>
              <a:xfrm>
                <a:off x="3253594" y="4304393"/>
                <a:ext cx="168522"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BF120560-D7EF-4225-9DC2-F51E624E370B}"/>
                  </a:ext>
                </a:extLst>
              </p14:cNvPr>
              <p14:cNvContentPartPr/>
              <p14:nvPr/>
            </p14:nvContentPartPr>
            <p14:xfrm>
              <a:off x="1079936" y="4038353"/>
              <a:ext cx="1937520" cy="494280"/>
            </p14:xfrm>
          </p:contentPart>
        </mc:Choice>
        <mc:Fallback xmlns="">
          <p:pic>
            <p:nvPicPr>
              <p:cNvPr id="40" name="Ink 39">
                <a:extLst>
                  <a:ext uri="{FF2B5EF4-FFF2-40B4-BE49-F238E27FC236}">
                    <a16:creationId xmlns:a16="http://schemas.microsoft.com/office/drawing/2014/main" id="{BF120560-D7EF-4225-9DC2-F51E624E370B}"/>
                  </a:ext>
                </a:extLst>
              </p:cNvPr>
              <p:cNvPicPr/>
              <p:nvPr/>
            </p:nvPicPr>
            <p:blipFill>
              <a:blip r:embed="rId13"/>
              <a:stretch>
                <a:fillRect/>
              </a:stretch>
            </p:blipFill>
            <p:spPr>
              <a:xfrm>
                <a:off x="1070938" y="4029353"/>
                <a:ext cx="1955157"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C073BD03-8A51-458A-A98A-0E9357F33BD5}"/>
                  </a:ext>
                </a:extLst>
              </p14:cNvPr>
              <p14:cNvContentPartPr/>
              <p14:nvPr/>
            </p14:nvContentPartPr>
            <p14:xfrm>
              <a:off x="3649256" y="4193873"/>
              <a:ext cx="460440" cy="267840"/>
            </p14:xfrm>
          </p:contentPart>
        </mc:Choice>
        <mc:Fallback xmlns="">
          <p:pic>
            <p:nvPicPr>
              <p:cNvPr id="44" name="Ink 43">
                <a:extLst>
                  <a:ext uri="{FF2B5EF4-FFF2-40B4-BE49-F238E27FC236}">
                    <a16:creationId xmlns:a16="http://schemas.microsoft.com/office/drawing/2014/main" id="{C073BD03-8A51-458A-A98A-0E9357F33BD5}"/>
                  </a:ext>
                </a:extLst>
              </p:cNvPr>
              <p:cNvPicPr/>
              <p:nvPr/>
            </p:nvPicPr>
            <p:blipFill>
              <a:blip r:embed="rId15"/>
              <a:stretch>
                <a:fillRect/>
              </a:stretch>
            </p:blipFill>
            <p:spPr>
              <a:xfrm>
                <a:off x="3640263" y="4184873"/>
                <a:ext cx="478066"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A5B60C8E-53C1-4BFC-8AFC-FF904D3B40F4}"/>
                  </a:ext>
                </a:extLst>
              </p14:cNvPr>
              <p14:cNvContentPartPr/>
              <p14:nvPr/>
            </p14:nvContentPartPr>
            <p14:xfrm>
              <a:off x="4361336" y="4167593"/>
              <a:ext cx="839520" cy="290880"/>
            </p14:xfrm>
          </p:contentPart>
        </mc:Choice>
        <mc:Fallback xmlns="">
          <p:pic>
            <p:nvPicPr>
              <p:cNvPr id="50" name="Ink 49">
                <a:extLst>
                  <a:ext uri="{FF2B5EF4-FFF2-40B4-BE49-F238E27FC236}">
                    <a16:creationId xmlns:a16="http://schemas.microsoft.com/office/drawing/2014/main" id="{A5B60C8E-53C1-4BFC-8AFC-FF904D3B40F4}"/>
                  </a:ext>
                </a:extLst>
              </p:cNvPr>
              <p:cNvPicPr/>
              <p:nvPr/>
            </p:nvPicPr>
            <p:blipFill>
              <a:blip r:embed="rId17"/>
              <a:stretch>
                <a:fillRect/>
              </a:stretch>
            </p:blipFill>
            <p:spPr>
              <a:xfrm>
                <a:off x="4352340" y="4158593"/>
                <a:ext cx="857152"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C3018ADB-6B00-4A7E-98DB-9085BA40E8C5}"/>
                  </a:ext>
                </a:extLst>
              </p14:cNvPr>
              <p14:cNvContentPartPr/>
              <p14:nvPr/>
            </p14:nvContentPartPr>
            <p14:xfrm>
              <a:off x="3269816" y="4880753"/>
              <a:ext cx="111960" cy="10080"/>
            </p14:xfrm>
          </p:contentPart>
        </mc:Choice>
        <mc:Fallback xmlns="">
          <p:pic>
            <p:nvPicPr>
              <p:cNvPr id="52" name="Ink 51">
                <a:extLst>
                  <a:ext uri="{FF2B5EF4-FFF2-40B4-BE49-F238E27FC236}">
                    <a16:creationId xmlns:a16="http://schemas.microsoft.com/office/drawing/2014/main" id="{C3018ADB-6B00-4A7E-98DB-9085BA40E8C5}"/>
                  </a:ext>
                </a:extLst>
              </p:cNvPr>
              <p:cNvPicPr/>
              <p:nvPr/>
            </p:nvPicPr>
            <p:blipFill>
              <a:blip r:embed="rId19"/>
              <a:stretch>
                <a:fillRect/>
              </a:stretch>
            </p:blipFill>
            <p:spPr>
              <a:xfrm>
                <a:off x="3261176" y="4871753"/>
                <a:ext cx="1296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4" name="Ink 53">
                <a:extLst>
                  <a:ext uri="{FF2B5EF4-FFF2-40B4-BE49-F238E27FC236}">
                    <a16:creationId xmlns:a16="http://schemas.microsoft.com/office/drawing/2014/main" id="{A01AB3E9-9710-4689-A03C-DFB551F29FD6}"/>
                  </a:ext>
                </a:extLst>
              </p14:cNvPr>
              <p14:cNvContentPartPr/>
              <p14:nvPr/>
            </p14:nvContentPartPr>
            <p14:xfrm>
              <a:off x="3223736" y="4652153"/>
              <a:ext cx="202680" cy="135720"/>
            </p14:xfrm>
          </p:contentPart>
        </mc:Choice>
        <mc:Fallback xmlns="">
          <p:pic>
            <p:nvPicPr>
              <p:cNvPr id="54" name="Ink 53">
                <a:extLst>
                  <a:ext uri="{FF2B5EF4-FFF2-40B4-BE49-F238E27FC236}">
                    <a16:creationId xmlns:a16="http://schemas.microsoft.com/office/drawing/2014/main" id="{A01AB3E9-9710-4689-A03C-DFB551F29FD6}"/>
                  </a:ext>
                </a:extLst>
              </p:cNvPr>
              <p:cNvPicPr/>
              <p:nvPr/>
            </p:nvPicPr>
            <p:blipFill>
              <a:blip r:embed="rId21"/>
              <a:stretch>
                <a:fillRect/>
              </a:stretch>
            </p:blipFill>
            <p:spPr>
              <a:xfrm>
                <a:off x="3215096" y="4643177"/>
                <a:ext cx="220320" cy="15331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5F25B39A-3913-41A1-8416-14B323C55994}"/>
                  </a:ext>
                </a:extLst>
              </p14:cNvPr>
              <p14:cNvContentPartPr/>
              <p14:nvPr/>
            </p14:nvContentPartPr>
            <p14:xfrm>
              <a:off x="3582656" y="4598513"/>
              <a:ext cx="865800" cy="349920"/>
            </p14:xfrm>
          </p:contentPart>
        </mc:Choice>
        <mc:Fallback xmlns="">
          <p:pic>
            <p:nvPicPr>
              <p:cNvPr id="60" name="Ink 59">
                <a:extLst>
                  <a:ext uri="{FF2B5EF4-FFF2-40B4-BE49-F238E27FC236}">
                    <a16:creationId xmlns:a16="http://schemas.microsoft.com/office/drawing/2014/main" id="{5F25B39A-3913-41A1-8416-14B323C55994}"/>
                  </a:ext>
                </a:extLst>
              </p:cNvPr>
              <p:cNvPicPr/>
              <p:nvPr/>
            </p:nvPicPr>
            <p:blipFill>
              <a:blip r:embed="rId23"/>
              <a:stretch>
                <a:fillRect/>
              </a:stretch>
            </p:blipFill>
            <p:spPr>
              <a:xfrm>
                <a:off x="3573656" y="4589873"/>
                <a:ext cx="8834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5" name="Ink 44">
                <a:extLst>
                  <a:ext uri="{FF2B5EF4-FFF2-40B4-BE49-F238E27FC236}">
                    <a16:creationId xmlns:a16="http://schemas.microsoft.com/office/drawing/2014/main" id="{CA2DD3B7-5B1A-40A8-8053-8CF74743590B}"/>
                  </a:ext>
                </a:extLst>
              </p14:cNvPr>
              <p14:cNvContentPartPr/>
              <p14:nvPr/>
            </p14:nvContentPartPr>
            <p14:xfrm>
              <a:off x="4484816" y="5290433"/>
              <a:ext cx="814320" cy="286200"/>
            </p14:xfrm>
          </p:contentPart>
        </mc:Choice>
        <mc:Fallback xmlns="">
          <p:pic>
            <p:nvPicPr>
              <p:cNvPr id="45" name="Ink 44">
                <a:extLst>
                  <a:ext uri="{FF2B5EF4-FFF2-40B4-BE49-F238E27FC236}">
                    <a16:creationId xmlns:a16="http://schemas.microsoft.com/office/drawing/2014/main" id="{CA2DD3B7-5B1A-40A8-8053-8CF74743590B}"/>
                  </a:ext>
                </a:extLst>
              </p:cNvPr>
              <p:cNvPicPr/>
              <p:nvPr/>
            </p:nvPicPr>
            <p:blipFill>
              <a:blip r:embed="rId25"/>
              <a:stretch>
                <a:fillRect/>
              </a:stretch>
            </p:blipFill>
            <p:spPr>
              <a:xfrm>
                <a:off x="4475816" y="5281433"/>
                <a:ext cx="8319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E1F655BD-B8CE-41BD-AF66-91B5C71D4F8F}"/>
                  </a:ext>
                </a:extLst>
              </p14:cNvPr>
              <p14:cNvContentPartPr/>
              <p14:nvPr/>
            </p14:nvContentPartPr>
            <p14:xfrm>
              <a:off x="3548816" y="5332913"/>
              <a:ext cx="715320" cy="240480"/>
            </p14:xfrm>
          </p:contentPart>
        </mc:Choice>
        <mc:Fallback xmlns="">
          <p:pic>
            <p:nvPicPr>
              <p:cNvPr id="46" name="Ink 45">
                <a:extLst>
                  <a:ext uri="{FF2B5EF4-FFF2-40B4-BE49-F238E27FC236}">
                    <a16:creationId xmlns:a16="http://schemas.microsoft.com/office/drawing/2014/main" id="{E1F655BD-B8CE-41BD-AF66-91B5C71D4F8F}"/>
                  </a:ext>
                </a:extLst>
              </p:cNvPr>
              <p:cNvPicPr/>
              <p:nvPr/>
            </p:nvPicPr>
            <p:blipFill>
              <a:blip r:embed="rId27"/>
              <a:stretch>
                <a:fillRect/>
              </a:stretch>
            </p:blipFill>
            <p:spPr>
              <a:xfrm>
                <a:off x="3539821" y="5324260"/>
                <a:ext cx="732951" cy="25814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EF794CEB-EB32-4371-9CB2-17AB0326EAB0}"/>
                  </a:ext>
                </a:extLst>
              </p14:cNvPr>
              <p14:cNvContentPartPr/>
              <p14:nvPr/>
            </p14:nvContentPartPr>
            <p14:xfrm>
              <a:off x="2579336" y="5389433"/>
              <a:ext cx="601200" cy="327960"/>
            </p14:xfrm>
          </p:contentPart>
        </mc:Choice>
        <mc:Fallback xmlns="">
          <p:pic>
            <p:nvPicPr>
              <p:cNvPr id="47" name="Ink 46">
                <a:extLst>
                  <a:ext uri="{FF2B5EF4-FFF2-40B4-BE49-F238E27FC236}">
                    <a16:creationId xmlns:a16="http://schemas.microsoft.com/office/drawing/2014/main" id="{EF794CEB-EB32-4371-9CB2-17AB0326EAB0}"/>
                  </a:ext>
                </a:extLst>
              </p:cNvPr>
              <p:cNvPicPr/>
              <p:nvPr/>
            </p:nvPicPr>
            <p:blipFill>
              <a:blip r:embed="rId29"/>
              <a:stretch>
                <a:fillRect/>
              </a:stretch>
            </p:blipFill>
            <p:spPr>
              <a:xfrm>
                <a:off x="2570341" y="5380443"/>
                <a:ext cx="618829" cy="34558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83929840-30C8-4650-9AD5-2C977B589264}"/>
                  </a:ext>
                </a:extLst>
              </p14:cNvPr>
              <p14:cNvContentPartPr/>
              <p14:nvPr/>
            </p14:nvContentPartPr>
            <p14:xfrm>
              <a:off x="1173536" y="5164433"/>
              <a:ext cx="1207080" cy="619200"/>
            </p14:xfrm>
          </p:contentPart>
        </mc:Choice>
        <mc:Fallback xmlns="">
          <p:pic>
            <p:nvPicPr>
              <p:cNvPr id="48" name="Ink 47">
                <a:extLst>
                  <a:ext uri="{FF2B5EF4-FFF2-40B4-BE49-F238E27FC236}">
                    <a16:creationId xmlns:a16="http://schemas.microsoft.com/office/drawing/2014/main" id="{83929840-30C8-4650-9AD5-2C977B589264}"/>
                  </a:ext>
                </a:extLst>
              </p:cNvPr>
              <p:cNvPicPr/>
              <p:nvPr/>
            </p:nvPicPr>
            <p:blipFill>
              <a:blip r:embed="rId31"/>
              <a:stretch>
                <a:fillRect/>
              </a:stretch>
            </p:blipFill>
            <p:spPr>
              <a:xfrm>
                <a:off x="1164536" y="5155433"/>
                <a:ext cx="1224720"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5" name="Ink 54">
                <a:extLst>
                  <a:ext uri="{FF2B5EF4-FFF2-40B4-BE49-F238E27FC236}">
                    <a16:creationId xmlns:a16="http://schemas.microsoft.com/office/drawing/2014/main" id="{642036B5-167D-4AAC-A19D-7A89421C34FC}"/>
                  </a:ext>
                </a:extLst>
              </p14:cNvPr>
              <p14:cNvContentPartPr/>
              <p14:nvPr/>
            </p14:nvContentPartPr>
            <p14:xfrm>
              <a:off x="3517496" y="5728193"/>
              <a:ext cx="235080" cy="248400"/>
            </p14:xfrm>
          </p:contentPart>
        </mc:Choice>
        <mc:Fallback xmlns="">
          <p:pic>
            <p:nvPicPr>
              <p:cNvPr id="55" name="Ink 54">
                <a:extLst>
                  <a:ext uri="{FF2B5EF4-FFF2-40B4-BE49-F238E27FC236}">
                    <a16:creationId xmlns:a16="http://schemas.microsoft.com/office/drawing/2014/main" id="{642036B5-167D-4AAC-A19D-7A89421C34FC}"/>
                  </a:ext>
                </a:extLst>
              </p:cNvPr>
              <p:cNvPicPr/>
              <p:nvPr/>
            </p:nvPicPr>
            <p:blipFill>
              <a:blip r:embed="rId33"/>
              <a:stretch>
                <a:fillRect/>
              </a:stretch>
            </p:blipFill>
            <p:spPr>
              <a:xfrm>
                <a:off x="3508510" y="5719193"/>
                <a:ext cx="252693"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2" name="Ink 61">
                <a:extLst>
                  <a:ext uri="{FF2B5EF4-FFF2-40B4-BE49-F238E27FC236}">
                    <a16:creationId xmlns:a16="http://schemas.microsoft.com/office/drawing/2014/main" id="{06865619-3FD2-444D-BD01-9E45FAF71B1A}"/>
                  </a:ext>
                </a:extLst>
              </p14:cNvPr>
              <p14:cNvContentPartPr/>
              <p14:nvPr/>
            </p14:nvContentPartPr>
            <p14:xfrm>
              <a:off x="3861296" y="5728193"/>
              <a:ext cx="810000" cy="368280"/>
            </p14:xfrm>
          </p:contentPart>
        </mc:Choice>
        <mc:Fallback xmlns="">
          <p:pic>
            <p:nvPicPr>
              <p:cNvPr id="62" name="Ink 61">
                <a:extLst>
                  <a:ext uri="{FF2B5EF4-FFF2-40B4-BE49-F238E27FC236}">
                    <a16:creationId xmlns:a16="http://schemas.microsoft.com/office/drawing/2014/main" id="{06865619-3FD2-444D-BD01-9E45FAF71B1A}"/>
                  </a:ext>
                </a:extLst>
              </p:cNvPr>
              <p:cNvPicPr/>
              <p:nvPr/>
            </p:nvPicPr>
            <p:blipFill>
              <a:blip r:embed="rId35"/>
              <a:stretch>
                <a:fillRect/>
              </a:stretch>
            </p:blipFill>
            <p:spPr>
              <a:xfrm>
                <a:off x="3852300" y="5719193"/>
                <a:ext cx="827632" cy="385920"/>
              </a:xfrm>
              <a:prstGeom prst="rect">
                <a:avLst/>
              </a:prstGeom>
            </p:spPr>
          </p:pic>
        </mc:Fallback>
      </mc:AlternateContent>
    </p:spTree>
    <p:extLst>
      <p:ext uri="{BB962C8B-B14F-4D97-AF65-F5344CB8AC3E}">
        <p14:creationId xmlns:p14="http://schemas.microsoft.com/office/powerpoint/2010/main" val="2456024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5D4B-2108-435E-88FF-0BAA5F499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80C82-86F7-45E0-88A8-261B9CD70A7B}"/>
              </a:ext>
            </a:extLst>
          </p:cNvPr>
          <p:cNvSpPr>
            <a:spLocks noGrp="1"/>
          </p:cNvSpPr>
          <p:nvPr>
            <p:ph sz="half" idx="1"/>
          </p:nvPr>
        </p:nvSpPr>
        <p:spPr/>
        <p:txBody>
          <a:bodyPr/>
          <a:lstStyle/>
          <a:p>
            <a:pPr marL="0" indent="0">
              <a:buNone/>
            </a:pPr>
            <a:r>
              <a:rPr lang="en-US" dirty="0"/>
              <a:t>,</a:t>
            </a:r>
          </a:p>
        </p:txBody>
      </p:sp>
      <p:sp>
        <p:nvSpPr>
          <p:cNvPr id="4" name="Content Placeholder 3">
            <a:extLst>
              <a:ext uri="{FF2B5EF4-FFF2-40B4-BE49-F238E27FC236}">
                <a16:creationId xmlns:a16="http://schemas.microsoft.com/office/drawing/2014/main" id="{7B4BD1E0-4D11-45B7-B3EE-FF5F2C303603}"/>
              </a:ext>
            </a:extLst>
          </p:cNvPr>
          <p:cNvSpPr>
            <a:spLocks noGrp="1"/>
          </p:cNvSpPr>
          <p:nvPr>
            <p:ph sz="half" idx="2"/>
          </p:nvPr>
        </p:nvSpPr>
        <p:spPr/>
        <p:txBody>
          <a:bodyPr/>
          <a:lstStyle/>
          <a:p>
            <a:pPr marL="514350" indent="-514350">
              <a:buAutoNum type="alphaLcParenR"/>
            </a:pPr>
            <a:r>
              <a:rPr lang="en-US" dirty="0"/>
              <a:t>Therefore the force that pulls the sleigh forward is approximately 187.9 N</a:t>
            </a:r>
          </a:p>
          <a:p>
            <a:pPr marL="514350" indent="-514350">
              <a:buAutoNum type="alphaLcParenR"/>
            </a:pPr>
            <a:endParaRPr lang="en-US" dirty="0"/>
          </a:p>
          <a:p>
            <a:pPr marL="514350" indent="-514350">
              <a:buAutoNum type="alphaLcParenR"/>
            </a:pPr>
            <a:r>
              <a:rPr lang="en-US" dirty="0"/>
              <a:t>The force that tends to lift the sleigh </a:t>
            </a:r>
            <a:r>
              <a:rPr lang="en-US"/>
              <a:t>is approximately 68.4 N</a:t>
            </a:r>
            <a:endParaRPr lang="en-US" dirty="0"/>
          </a:p>
        </p:txBody>
      </p:sp>
      <p:cxnSp>
        <p:nvCxnSpPr>
          <p:cNvPr id="6" name="Straight Arrow Connector 5">
            <a:extLst>
              <a:ext uri="{FF2B5EF4-FFF2-40B4-BE49-F238E27FC236}">
                <a16:creationId xmlns:a16="http://schemas.microsoft.com/office/drawing/2014/main" id="{263ACA6F-8FC1-4DEE-8B42-5AAC13A3B80A}"/>
              </a:ext>
            </a:extLst>
          </p:cNvPr>
          <p:cNvCxnSpPr/>
          <p:nvPr/>
        </p:nvCxnSpPr>
        <p:spPr>
          <a:xfrm flipV="1">
            <a:off x="1709928" y="2532888"/>
            <a:ext cx="3319272" cy="89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C3D09F3-7AB9-4D7C-BABB-3591C9A61112}"/>
                  </a:ext>
                </a:extLst>
              </p14:cNvPr>
              <p14:cNvContentPartPr/>
              <p14:nvPr/>
            </p14:nvContentPartPr>
            <p14:xfrm>
              <a:off x="2617416" y="3105144"/>
              <a:ext cx="517680" cy="314280"/>
            </p14:xfrm>
          </p:contentPart>
        </mc:Choice>
        <mc:Fallback xmlns="">
          <p:pic>
            <p:nvPicPr>
              <p:cNvPr id="13" name="Ink 12">
                <a:extLst>
                  <a:ext uri="{FF2B5EF4-FFF2-40B4-BE49-F238E27FC236}">
                    <a16:creationId xmlns:a16="http://schemas.microsoft.com/office/drawing/2014/main" id="{DC3D09F3-7AB9-4D7C-BABB-3591C9A61112}"/>
                  </a:ext>
                </a:extLst>
              </p:cNvPr>
              <p:cNvPicPr/>
              <p:nvPr/>
            </p:nvPicPr>
            <p:blipFill>
              <a:blip r:embed="rId3"/>
              <a:stretch>
                <a:fillRect/>
              </a:stretch>
            </p:blipFill>
            <p:spPr>
              <a:xfrm>
                <a:off x="2608776" y="3096144"/>
                <a:ext cx="5353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E2C12A6D-C012-4160-884C-DEB9615D8F9E}"/>
                  </a:ext>
                </a:extLst>
              </p14:cNvPr>
              <p14:cNvContentPartPr/>
              <p14:nvPr/>
            </p14:nvContentPartPr>
            <p14:xfrm>
              <a:off x="2942136" y="2716704"/>
              <a:ext cx="629640" cy="206640"/>
            </p14:xfrm>
          </p:contentPart>
        </mc:Choice>
        <mc:Fallback xmlns="">
          <p:pic>
            <p:nvPicPr>
              <p:cNvPr id="18" name="Ink 17">
                <a:extLst>
                  <a:ext uri="{FF2B5EF4-FFF2-40B4-BE49-F238E27FC236}">
                    <a16:creationId xmlns:a16="http://schemas.microsoft.com/office/drawing/2014/main" id="{E2C12A6D-C012-4160-884C-DEB9615D8F9E}"/>
                  </a:ext>
                </a:extLst>
              </p:cNvPr>
              <p:cNvPicPr/>
              <p:nvPr/>
            </p:nvPicPr>
            <p:blipFill>
              <a:blip r:embed="rId5"/>
              <a:stretch>
                <a:fillRect/>
              </a:stretch>
            </p:blipFill>
            <p:spPr>
              <a:xfrm>
                <a:off x="2933131" y="2708064"/>
                <a:ext cx="647290" cy="224280"/>
              </a:xfrm>
              <a:prstGeom prst="rect">
                <a:avLst/>
              </a:prstGeom>
            </p:spPr>
          </p:pic>
        </mc:Fallback>
      </mc:AlternateContent>
      <p:cxnSp>
        <p:nvCxnSpPr>
          <p:cNvPr id="7" name="Straight Arrow Connector 6">
            <a:extLst>
              <a:ext uri="{FF2B5EF4-FFF2-40B4-BE49-F238E27FC236}">
                <a16:creationId xmlns:a16="http://schemas.microsoft.com/office/drawing/2014/main" id="{0871C2CE-184F-420B-9459-6C84BE45A32D}"/>
              </a:ext>
            </a:extLst>
          </p:cNvPr>
          <p:cNvCxnSpPr/>
          <p:nvPr/>
        </p:nvCxnSpPr>
        <p:spPr>
          <a:xfrm>
            <a:off x="1709928" y="3429000"/>
            <a:ext cx="3319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C3B473-70E8-470B-ABA3-00CD6E02BD13}"/>
              </a:ext>
            </a:extLst>
          </p:cNvPr>
          <p:cNvCxnSpPr/>
          <p:nvPr/>
        </p:nvCxnSpPr>
        <p:spPr>
          <a:xfrm flipV="1">
            <a:off x="5029200" y="2532888"/>
            <a:ext cx="0" cy="88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FADB1C06-960F-466A-823F-34E4DB574FA4}"/>
                  </a:ext>
                </a:extLst>
              </p14:cNvPr>
              <p14:cNvContentPartPr/>
              <p14:nvPr/>
            </p14:nvContentPartPr>
            <p14:xfrm>
              <a:off x="3059576" y="3517433"/>
              <a:ext cx="344520" cy="452880"/>
            </p14:xfrm>
          </p:contentPart>
        </mc:Choice>
        <mc:Fallback xmlns="">
          <p:pic>
            <p:nvPicPr>
              <p:cNvPr id="17" name="Ink 16">
                <a:extLst>
                  <a:ext uri="{FF2B5EF4-FFF2-40B4-BE49-F238E27FC236}">
                    <a16:creationId xmlns:a16="http://schemas.microsoft.com/office/drawing/2014/main" id="{FADB1C06-960F-466A-823F-34E4DB574FA4}"/>
                  </a:ext>
                </a:extLst>
              </p:cNvPr>
              <p:cNvPicPr/>
              <p:nvPr/>
            </p:nvPicPr>
            <p:blipFill>
              <a:blip r:embed="rId7"/>
              <a:stretch>
                <a:fillRect/>
              </a:stretch>
            </p:blipFill>
            <p:spPr>
              <a:xfrm>
                <a:off x="3050576" y="3508793"/>
                <a:ext cx="36216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A87B1AD7-1BA6-4948-A09F-C9A7176CBC7E}"/>
                  </a:ext>
                </a:extLst>
              </p14:cNvPr>
              <p14:cNvContentPartPr/>
              <p14:nvPr/>
            </p14:nvContentPartPr>
            <p14:xfrm>
              <a:off x="5147936" y="2731553"/>
              <a:ext cx="265320" cy="536400"/>
            </p14:xfrm>
          </p:contentPart>
        </mc:Choice>
        <mc:Fallback xmlns="">
          <p:pic>
            <p:nvPicPr>
              <p:cNvPr id="23" name="Ink 22">
                <a:extLst>
                  <a:ext uri="{FF2B5EF4-FFF2-40B4-BE49-F238E27FC236}">
                    <a16:creationId xmlns:a16="http://schemas.microsoft.com/office/drawing/2014/main" id="{A87B1AD7-1BA6-4948-A09F-C9A7176CBC7E}"/>
                  </a:ext>
                </a:extLst>
              </p:cNvPr>
              <p:cNvPicPr/>
              <p:nvPr/>
            </p:nvPicPr>
            <p:blipFill>
              <a:blip r:embed="rId9"/>
              <a:stretch>
                <a:fillRect/>
              </a:stretch>
            </p:blipFill>
            <p:spPr>
              <a:xfrm>
                <a:off x="5138936" y="2722907"/>
                <a:ext cx="282960" cy="5540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E621F44D-2EDD-4429-8ACC-7155D0D8B59A}"/>
                  </a:ext>
                </a:extLst>
              </p14:cNvPr>
              <p14:cNvContentPartPr/>
              <p14:nvPr/>
            </p14:nvContentPartPr>
            <p14:xfrm>
              <a:off x="3262616" y="4313393"/>
              <a:ext cx="150840" cy="92160"/>
            </p14:xfrm>
          </p:contentPart>
        </mc:Choice>
        <mc:Fallback xmlns="">
          <p:pic>
            <p:nvPicPr>
              <p:cNvPr id="39" name="Ink 38">
                <a:extLst>
                  <a:ext uri="{FF2B5EF4-FFF2-40B4-BE49-F238E27FC236}">
                    <a16:creationId xmlns:a16="http://schemas.microsoft.com/office/drawing/2014/main" id="{E621F44D-2EDD-4429-8ACC-7155D0D8B59A}"/>
                  </a:ext>
                </a:extLst>
              </p:cNvPr>
              <p:cNvPicPr/>
              <p:nvPr/>
            </p:nvPicPr>
            <p:blipFill>
              <a:blip r:embed="rId11"/>
              <a:stretch>
                <a:fillRect/>
              </a:stretch>
            </p:blipFill>
            <p:spPr>
              <a:xfrm>
                <a:off x="3253594" y="4304393"/>
                <a:ext cx="168522"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BF120560-D7EF-4225-9DC2-F51E624E370B}"/>
                  </a:ext>
                </a:extLst>
              </p14:cNvPr>
              <p14:cNvContentPartPr/>
              <p14:nvPr/>
            </p14:nvContentPartPr>
            <p14:xfrm>
              <a:off x="1079936" y="4038353"/>
              <a:ext cx="1937520" cy="494280"/>
            </p14:xfrm>
          </p:contentPart>
        </mc:Choice>
        <mc:Fallback xmlns="">
          <p:pic>
            <p:nvPicPr>
              <p:cNvPr id="40" name="Ink 39">
                <a:extLst>
                  <a:ext uri="{FF2B5EF4-FFF2-40B4-BE49-F238E27FC236}">
                    <a16:creationId xmlns:a16="http://schemas.microsoft.com/office/drawing/2014/main" id="{BF120560-D7EF-4225-9DC2-F51E624E370B}"/>
                  </a:ext>
                </a:extLst>
              </p:cNvPr>
              <p:cNvPicPr/>
              <p:nvPr/>
            </p:nvPicPr>
            <p:blipFill>
              <a:blip r:embed="rId13"/>
              <a:stretch>
                <a:fillRect/>
              </a:stretch>
            </p:blipFill>
            <p:spPr>
              <a:xfrm>
                <a:off x="1070938" y="4029353"/>
                <a:ext cx="1955157"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C073BD03-8A51-458A-A98A-0E9357F33BD5}"/>
                  </a:ext>
                </a:extLst>
              </p14:cNvPr>
              <p14:cNvContentPartPr/>
              <p14:nvPr/>
            </p14:nvContentPartPr>
            <p14:xfrm>
              <a:off x="3649256" y="4193873"/>
              <a:ext cx="460440" cy="267840"/>
            </p14:xfrm>
          </p:contentPart>
        </mc:Choice>
        <mc:Fallback xmlns="">
          <p:pic>
            <p:nvPicPr>
              <p:cNvPr id="44" name="Ink 43">
                <a:extLst>
                  <a:ext uri="{FF2B5EF4-FFF2-40B4-BE49-F238E27FC236}">
                    <a16:creationId xmlns:a16="http://schemas.microsoft.com/office/drawing/2014/main" id="{C073BD03-8A51-458A-A98A-0E9357F33BD5}"/>
                  </a:ext>
                </a:extLst>
              </p:cNvPr>
              <p:cNvPicPr/>
              <p:nvPr/>
            </p:nvPicPr>
            <p:blipFill>
              <a:blip r:embed="rId15"/>
              <a:stretch>
                <a:fillRect/>
              </a:stretch>
            </p:blipFill>
            <p:spPr>
              <a:xfrm>
                <a:off x="3640263" y="4184873"/>
                <a:ext cx="478066"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A5B60C8E-53C1-4BFC-8AFC-FF904D3B40F4}"/>
                  </a:ext>
                </a:extLst>
              </p14:cNvPr>
              <p14:cNvContentPartPr/>
              <p14:nvPr/>
            </p14:nvContentPartPr>
            <p14:xfrm>
              <a:off x="4361336" y="4167593"/>
              <a:ext cx="839520" cy="290880"/>
            </p14:xfrm>
          </p:contentPart>
        </mc:Choice>
        <mc:Fallback xmlns="">
          <p:pic>
            <p:nvPicPr>
              <p:cNvPr id="50" name="Ink 49">
                <a:extLst>
                  <a:ext uri="{FF2B5EF4-FFF2-40B4-BE49-F238E27FC236}">
                    <a16:creationId xmlns:a16="http://schemas.microsoft.com/office/drawing/2014/main" id="{A5B60C8E-53C1-4BFC-8AFC-FF904D3B40F4}"/>
                  </a:ext>
                </a:extLst>
              </p:cNvPr>
              <p:cNvPicPr/>
              <p:nvPr/>
            </p:nvPicPr>
            <p:blipFill>
              <a:blip r:embed="rId17"/>
              <a:stretch>
                <a:fillRect/>
              </a:stretch>
            </p:blipFill>
            <p:spPr>
              <a:xfrm>
                <a:off x="4352340" y="4158593"/>
                <a:ext cx="857152"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C3018ADB-6B00-4A7E-98DB-9085BA40E8C5}"/>
                  </a:ext>
                </a:extLst>
              </p14:cNvPr>
              <p14:cNvContentPartPr/>
              <p14:nvPr/>
            </p14:nvContentPartPr>
            <p14:xfrm>
              <a:off x="3269816" y="4880753"/>
              <a:ext cx="111960" cy="10080"/>
            </p14:xfrm>
          </p:contentPart>
        </mc:Choice>
        <mc:Fallback xmlns="">
          <p:pic>
            <p:nvPicPr>
              <p:cNvPr id="52" name="Ink 51">
                <a:extLst>
                  <a:ext uri="{FF2B5EF4-FFF2-40B4-BE49-F238E27FC236}">
                    <a16:creationId xmlns:a16="http://schemas.microsoft.com/office/drawing/2014/main" id="{C3018ADB-6B00-4A7E-98DB-9085BA40E8C5}"/>
                  </a:ext>
                </a:extLst>
              </p:cNvPr>
              <p:cNvPicPr/>
              <p:nvPr/>
            </p:nvPicPr>
            <p:blipFill>
              <a:blip r:embed="rId19"/>
              <a:stretch>
                <a:fillRect/>
              </a:stretch>
            </p:blipFill>
            <p:spPr>
              <a:xfrm>
                <a:off x="3261176" y="4871753"/>
                <a:ext cx="1296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4" name="Ink 53">
                <a:extLst>
                  <a:ext uri="{FF2B5EF4-FFF2-40B4-BE49-F238E27FC236}">
                    <a16:creationId xmlns:a16="http://schemas.microsoft.com/office/drawing/2014/main" id="{A01AB3E9-9710-4689-A03C-DFB551F29FD6}"/>
                  </a:ext>
                </a:extLst>
              </p14:cNvPr>
              <p14:cNvContentPartPr/>
              <p14:nvPr/>
            </p14:nvContentPartPr>
            <p14:xfrm>
              <a:off x="3223736" y="4652153"/>
              <a:ext cx="202680" cy="135720"/>
            </p14:xfrm>
          </p:contentPart>
        </mc:Choice>
        <mc:Fallback xmlns="">
          <p:pic>
            <p:nvPicPr>
              <p:cNvPr id="54" name="Ink 53">
                <a:extLst>
                  <a:ext uri="{FF2B5EF4-FFF2-40B4-BE49-F238E27FC236}">
                    <a16:creationId xmlns:a16="http://schemas.microsoft.com/office/drawing/2014/main" id="{A01AB3E9-9710-4689-A03C-DFB551F29FD6}"/>
                  </a:ext>
                </a:extLst>
              </p:cNvPr>
              <p:cNvPicPr/>
              <p:nvPr/>
            </p:nvPicPr>
            <p:blipFill>
              <a:blip r:embed="rId21"/>
              <a:stretch>
                <a:fillRect/>
              </a:stretch>
            </p:blipFill>
            <p:spPr>
              <a:xfrm>
                <a:off x="3215096" y="4643177"/>
                <a:ext cx="220320" cy="15331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5F25B39A-3913-41A1-8416-14B323C55994}"/>
                  </a:ext>
                </a:extLst>
              </p14:cNvPr>
              <p14:cNvContentPartPr/>
              <p14:nvPr/>
            </p14:nvContentPartPr>
            <p14:xfrm>
              <a:off x="3582656" y="4598513"/>
              <a:ext cx="865800" cy="349920"/>
            </p14:xfrm>
          </p:contentPart>
        </mc:Choice>
        <mc:Fallback xmlns="">
          <p:pic>
            <p:nvPicPr>
              <p:cNvPr id="60" name="Ink 59">
                <a:extLst>
                  <a:ext uri="{FF2B5EF4-FFF2-40B4-BE49-F238E27FC236}">
                    <a16:creationId xmlns:a16="http://schemas.microsoft.com/office/drawing/2014/main" id="{5F25B39A-3913-41A1-8416-14B323C55994}"/>
                  </a:ext>
                </a:extLst>
              </p:cNvPr>
              <p:cNvPicPr/>
              <p:nvPr/>
            </p:nvPicPr>
            <p:blipFill>
              <a:blip r:embed="rId23"/>
              <a:stretch>
                <a:fillRect/>
              </a:stretch>
            </p:blipFill>
            <p:spPr>
              <a:xfrm>
                <a:off x="3573656" y="4589873"/>
                <a:ext cx="8834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5" name="Ink 44">
                <a:extLst>
                  <a:ext uri="{FF2B5EF4-FFF2-40B4-BE49-F238E27FC236}">
                    <a16:creationId xmlns:a16="http://schemas.microsoft.com/office/drawing/2014/main" id="{CA2DD3B7-5B1A-40A8-8053-8CF74743590B}"/>
                  </a:ext>
                </a:extLst>
              </p14:cNvPr>
              <p14:cNvContentPartPr/>
              <p14:nvPr/>
            </p14:nvContentPartPr>
            <p14:xfrm>
              <a:off x="4484816" y="5290433"/>
              <a:ext cx="814320" cy="286200"/>
            </p14:xfrm>
          </p:contentPart>
        </mc:Choice>
        <mc:Fallback xmlns="">
          <p:pic>
            <p:nvPicPr>
              <p:cNvPr id="45" name="Ink 44">
                <a:extLst>
                  <a:ext uri="{FF2B5EF4-FFF2-40B4-BE49-F238E27FC236}">
                    <a16:creationId xmlns:a16="http://schemas.microsoft.com/office/drawing/2014/main" id="{CA2DD3B7-5B1A-40A8-8053-8CF74743590B}"/>
                  </a:ext>
                </a:extLst>
              </p:cNvPr>
              <p:cNvPicPr/>
              <p:nvPr/>
            </p:nvPicPr>
            <p:blipFill>
              <a:blip r:embed="rId25"/>
              <a:stretch>
                <a:fillRect/>
              </a:stretch>
            </p:blipFill>
            <p:spPr>
              <a:xfrm>
                <a:off x="4475816" y="5281433"/>
                <a:ext cx="8319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E1F655BD-B8CE-41BD-AF66-91B5C71D4F8F}"/>
                  </a:ext>
                </a:extLst>
              </p14:cNvPr>
              <p14:cNvContentPartPr/>
              <p14:nvPr/>
            </p14:nvContentPartPr>
            <p14:xfrm>
              <a:off x="3548816" y="5332913"/>
              <a:ext cx="715320" cy="240480"/>
            </p14:xfrm>
          </p:contentPart>
        </mc:Choice>
        <mc:Fallback xmlns="">
          <p:pic>
            <p:nvPicPr>
              <p:cNvPr id="46" name="Ink 45">
                <a:extLst>
                  <a:ext uri="{FF2B5EF4-FFF2-40B4-BE49-F238E27FC236}">
                    <a16:creationId xmlns:a16="http://schemas.microsoft.com/office/drawing/2014/main" id="{E1F655BD-B8CE-41BD-AF66-91B5C71D4F8F}"/>
                  </a:ext>
                </a:extLst>
              </p:cNvPr>
              <p:cNvPicPr/>
              <p:nvPr/>
            </p:nvPicPr>
            <p:blipFill>
              <a:blip r:embed="rId27"/>
              <a:stretch>
                <a:fillRect/>
              </a:stretch>
            </p:blipFill>
            <p:spPr>
              <a:xfrm>
                <a:off x="3539821" y="5324260"/>
                <a:ext cx="732951" cy="25814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EF794CEB-EB32-4371-9CB2-17AB0326EAB0}"/>
                  </a:ext>
                </a:extLst>
              </p14:cNvPr>
              <p14:cNvContentPartPr/>
              <p14:nvPr/>
            </p14:nvContentPartPr>
            <p14:xfrm>
              <a:off x="2579336" y="5389433"/>
              <a:ext cx="601200" cy="327960"/>
            </p14:xfrm>
          </p:contentPart>
        </mc:Choice>
        <mc:Fallback xmlns="">
          <p:pic>
            <p:nvPicPr>
              <p:cNvPr id="47" name="Ink 46">
                <a:extLst>
                  <a:ext uri="{FF2B5EF4-FFF2-40B4-BE49-F238E27FC236}">
                    <a16:creationId xmlns:a16="http://schemas.microsoft.com/office/drawing/2014/main" id="{EF794CEB-EB32-4371-9CB2-17AB0326EAB0}"/>
                  </a:ext>
                </a:extLst>
              </p:cNvPr>
              <p:cNvPicPr/>
              <p:nvPr/>
            </p:nvPicPr>
            <p:blipFill>
              <a:blip r:embed="rId29"/>
              <a:stretch>
                <a:fillRect/>
              </a:stretch>
            </p:blipFill>
            <p:spPr>
              <a:xfrm>
                <a:off x="2570341" y="5380443"/>
                <a:ext cx="618829" cy="34558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83929840-30C8-4650-9AD5-2C977B589264}"/>
                  </a:ext>
                </a:extLst>
              </p14:cNvPr>
              <p14:cNvContentPartPr/>
              <p14:nvPr/>
            </p14:nvContentPartPr>
            <p14:xfrm>
              <a:off x="1173536" y="5164433"/>
              <a:ext cx="1207080" cy="619200"/>
            </p14:xfrm>
          </p:contentPart>
        </mc:Choice>
        <mc:Fallback xmlns="">
          <p:pic>
            <p:nvPicPr>
              <p:cNvPr id="48" name="Ink 47">
                <a:extLst>
                  <a:ext uri="{FF2B5EF4-FFF2-40B4-BE49-F238E27FC236}">
                    <a16:creationId xmlns:a16="http://schemas.microsoft.com/office/drawing/2014/main" id="{83929840-30C8-4650-9AD5-2C977B589264}"/>
                  </a:ext>
                </a:extLst>
              </p:cNvPr>
              <p:cNvPicPr/>
              <p:nvPr/>
            </p:nvPicPr>
            <p:blipFill>
              <a:blip r:embed="rId31"/>
              <a:stretch>
                <a:fillRect/>
              </a:stretch>
            </p:blipFill>
            <p:spPr>
              <a:xfrm>
                <a:off x="1164536" y="5155433"/>
                <a:ext cx="1224720"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5" name="Ink 54">
                <a:extLst>
                  <a:ext uri="{FF2B5EF4-FFF2-40B4-BE49-F238E27FC236}">
                    <a16:creationId xmlns:a16="http://schemas.microsoft.com/office/drawing/2014/main" id="{642036B5-167D-4AAC-A19D-7A89421C34FC}"/>
                  </a:ext>
                </a:extLst>
              </p14:cNvPr>
              <p14:cNvContentPartPr/>
              <p14:nvPr/>
            </p14:nvContentPartPr>
            <p14:xfrm>
              <a:off x="3517496" y="5728193"/>
              <a:ext cx="235080" cy="248400"/>
            </p14:xfrm>
          </p:contentPart>
        </mc:Choice>
        <mc:Fallback xmlns="">
          <p:pic>
            <p:nvPicPr>
              <p:cNvPr id="55" name="Ink 54">
                <a:extLst>
                  <a:ext uri="{FF2B5EF4-FFF2-40B4-BE49-F238E27FC236}">
                    <a16:creationId xmlns:a16="http://schemas.microsoft.com/office/drawing/2014/main" id="{642036B5-167D-4AAC-A19D-7A89421C34FC}"/>
                  </a:ext>
                </a:extLst>
              </p:cNvPr>
              <p:cNvPicPr/>
              <p:nvPr/>
            </p:nvPicPr>
            <p:blipFill>
              <a:blip r:embed="rId33"/>
              <a:stretch>
                <a:fillRect/>
              </a:stretch>
            </p:blipFill>
            <p:spPr>
              <a:xfrm>
                <a:off x="3508510" y="5719193"/>
                <a:ext cx="252693"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2" name="Ink 61">
                <a:extLst>
                  <a:ext uri="{FF2B5EF4-FFF2-40B4-BE49-F238E27FC236}">
                    <a16:creationId xmlns:a16="http://schemas.microsoft.com/office/drawing/2014/main" id="{06865619-3FD2-444D-BD01-9E45FAF71B1A}"/>
                  </a:ext>
                </a:extLst>
              </p14:cNvPr>
              <p14:cNvContentPartPr/>
              <p14:nvPr/>
            </p14:nvContentPartPr>
            <p14:xfrm>
              <a:off x="3861296" y="5728193"/>
              <a:ext cx="810000" cy="368280"/>
            </p14:xfrm>
          </p:contentPart>
        </mc:Choice>
        <mc:Fallback xmlns="">
          <p:pic>
            <p:nvPicPr>
              <p:cNvPr id="62" name="Ink 61">
                <a:extLst>
                  <a:ext uri="{FF2B5EF4-FFF2-40B4-BE49-F238E27FC236}">
                    <a16:creationId xmlns:a16="http://schemas.microsoft.com/office/drawing/2014/main" id="{06865619-3FD2-444D-BD01-9E45FAF71B1A}"/>
                  </a:ext>
                </a:extLst>
              </p:cNvPr>
              <p:cNvPicPr/>
              <p:nvPr/>
            </p:nvPicPr>
            <p:blipFill>
              <a:blip r:embed="rId35"/>
              <a:stretch>
                <a:fillRect/>
              </a:stretch>
            </p:blipFill>
            <p:spPr>
              <a:xfrm>
                <a:off x="3852300" y="5719193"/>
                <a:ext cx="827632" cy="385920"/>
              </a:xfrm>
              <a:prstGeom prst="rect">
                <a:avLst/>
              </a:prstGeom>
            </p:spPr>
          </p:pic>
        </mc:Fallback>
      </mc:AlternateContent>
    </p:spTree>
    <p:extLst>
      <p:ext uri="{BB962C8B-B14F-4D97-AF65-F5344CB8AC3E}">
        <p14:creationId xmlns:p14="http://schemas.microsoft.com/office/powerpoint/2010/main" val="3930840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 </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371155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 </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endParaRPr lang="en-US"/>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spTree>
    <p:extLst>
      <p:ext uri="{BB962C8B-B14F-4D97-AF65-F5344CB8AC3E}">
        <p14:creationId xmlns:p14="http://schemas.microsoft.com/office/powerpoint/2010/main" val="76293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7428-7653-4075-8F41-610365A547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5C7CB8-0E76-420D-B934-97E4114EB103}"/>
              </a:ext>
            </a:extLst>
          </p:cNvPr>
          <p:cNvSpPr>
            <a:spLocks noGrp="1"/>
          </p:cNvSpPr>
          <p:nvPr>
            <p:ph idx="1"/>
          </p:nvPr>
        </p:nvSpPr>
        <p:spPr/>
        <p:txBody>
          <a:bodyPr/>
          <a:lstStyle/>
          <a:p>
            <a:pPr marL="0" indent="0">
              <a:buNone/>
            </a:pPr>
            <a:r>
              <a:rPr lang="en-US" dirty="0"/>
              <a:t>Two children, James and Fred, are pushing on a rock. James pushes with a force of 80 N in an easterly direction and Fred pushes with a force of 60 N in the same direction.</a:t>
            </a:r>
          </a:p>
          <a:p>
            <a:pPr marL="0" indent="0">
              <a:buNone/>
            </a:pPr>
            <a:r>
              <a:rPr lang="en-US" dirty="0"/>
              <a:t>Determine the resultant and the equilibrant of these two forces.</a:t>
            </a:r>
          </a:p>
          <a:p>
            <a:pPr marL="0" indent="0">
              <a:buNone/>
            </a:pPr>
            <a:r>
              <a:rPr lang="en-US" dirty="0"/>
              <a:t>Solution:</a:t>
            </a:r>
          </a:p>
          <a:p>
            <a:pPr marL="0" indent="0">
              <a:buNone/>
            </a:pPr>
            <a:endParaRPr lang="en-US" dirty="0"/>
          </a:p>
          <a:p>
            <a:pPr marL="0" indent="0">
              <a:buNone/>
            </a:pPr>
            <a:endParaRPr lang="en-US" dirty="0"/>
          </a:p>
          <a:p>
            <a:pPr marL="0" indent="0">
              <a:buNone/>
            </a:pPr>
            <a:r>
              <a:rPr lang="en-US" dirty="0"/>
              <a:t>Therefore the resultant is 140 N in an easterly direction. </a:t>
            </a:r>
          </a:p>
        </p:txBody>
      </p:sp>
      <p:cxnSp>
        <p:nvCxnSpPr>
          <p:cNvPr id="5" name="Straight Arrow Connector 4">
            <a:extLst>
              <a:ext uri="{FF2B5EF4-FFF2-40B4-BE49-F238E27FC236}">
                <a16:creationId xmlns:a16="http://schemas.microsoft.com/office/drawing/2014/main" id="{E4F2BDE8-4A60-43BB-ADEE-5DF1A397AECC}"/>
              </a:ext>
            </a:extLst>
          </p:cNvPr>
          <p:cNvCxnSpPr/>
          <p:nvPr/>
        </p:nvCxnSpPr>
        <p:spPr>
          <a:xfrm>
            <a:off x="2212848" y="4480560"/>
            <a:ext cx="2724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1F1DB26-8BCE-48D6-A43E-D22D405ED21D}"/>
              </a:ext>
            </a:extLst>
          </p:cNvPr>
          <p:cNvCxnSpPr/>
          <p:nvPr/>
        </p:nvCxnSpPr>
        <p:spPr>
          <a:xfrm>
            <a:off x="4892040" y="4471416"/>
            <a:ext cx="2368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3785A6-431B-4598-BB98-A47C1BCC4195}"/>
              </a:ext>
            </a:extLst>
          </p:cNvPr>
          <p:cNvSpPr txBox="1"/>
          <p:nvPr/>
        </p:nvSpPr>
        <p:spPr>
          <a:xfrm>
            <a:off x="3383280" y="4498213"/>
            <a:ext cx="620683" cy="369332"/>
          </a:xfrm>
          <a:prstGeom prst="rect">
            <a:avLst/>
          </a:prstGeom>
          <a:noFill/>
        </p:spPr>
        <p:txBody>
          <a:bodyPr wrap="none" rtlCol="0">
            <a:spAutoFit/>
          </a:bodyPr>
          <a:lstStyle/>
          <a:p>
            <a:r>
              <a:rPr lang="en-US" dirty="0"/>
              <a:t>80 N</a:t>
            </a:r>
          </a:p>
        </p:txBody>
      </p:sp>
      <p:sp>
        <p:nvSpPr>
          <p:cNvPr id="11" name="TextBox 10">
            <a:extLst>
              <a:ext uri="{FF2B5EF4-FFF2-40B4-BE49-F238E27FC236}">
                <a16:creationId xmlns:a16="http://schemas.microsoft.com/office/drawing/2014/main" id="{DAD4964D-D44B-41C2-8514-66B6B54EB0F0}"/>
              </a:ext>
            </a:extLst>
          </p:cNvPr>
          <p:cNvSpPr txBox="1"/>
          <p:nvPr/>
        </p:nvSpPr>
        <p:spPr>
          <a:xfrm>
            <a:off x="5614416" y="4498213"/>
            <a:ext cx="620683" cy="369332"/>
          </a:xfrm>
          <a:prstGeom prst="rect">
            <a:avLst/>
          </a:prstGeom>
          <a:noFill/>
        </p:spPr>
        <p:txBody>
          <a:bodyPr wrap="none" rtlCol="0">
            <a:spAutoFit/>
          </a:bodyPr>
          <a:lstStyle/>
          <a:p>
            <a:r>
              <a:rPr lang="en-US" dirty="0"/>
              <a:t>60 N</a:t>
            </a:r>
          </a:p>
        </p:txBody>
      </p:sp>
    </p:spTree>
    <p:extLst>
      <p:ext uri="{BB962C8B-B14F-4D97-AF65-F5344CB8AC3E}">
        <p14:creationId xmlns:p14="http://schemas.microsoft.com/office/powerpoint/2010/main" val="1503709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 </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mass of 20 kg exerts a force of approx. (20 kg) x (9.81 m/s²)</a:t>
            </a:r>
          </a:p>
          <a:p>
            <a:pPr marL="0" indent="0">
              <a:buNone/>
            </a:pPr>
            <a:r>
              <a:rPr lang="en-US" dirty="0"/>
              <a:t>= 196.2 N</a:t>
            </a:r>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spTree>
    <p:extLst>
      <p:ext uri="{BB962C8B-B14F-4D97-AF65-F5344CB8AC3E}">
        <p14:creationId xmlns:p14="http://schemas.microsoft.com/office/powerpoint/2010/main" val="3590539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tension runs up each rope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p:spTree>
    <p:extLst>
      <p:ext uri="{BB962C8B-B14F-4D97-AF65-F5344CB8AC3E}">
        <p14:creationId xmlns:p14="http://schemas.microsoft.com/office/powerpoint/2010/main" val="3812362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spTree>
    <p:extLst>
      <p:ext uri="{BB962C8B-B14F-4D97-AF65-F5344CB8AC3E}">
        <p14:creationId xmlns:p14="http://schemas.microsoft.com/office/powerpoint/2010/main" val="1558583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r>
              <a:rPr lang="en-US" dirty="0"/>
              <a:t>Using the Z-Pattern, we see the following with respect to the angles in the diagram.</a:t>
            </a:r>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spTree>
    <p:extLst>
      <p:ext uri="{BB962C8B-B14F-4D97-AF65-F5344CB8AC3E}">
        <p14:creationId xmlns:p14="http://schemas.microsoft.com/office/powerpoint/2010/main" val="4028479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r>
              <a:rPr lang="en-US" dirty="0"/>
              <a:t>Using the Z-Pattern, we see the following with respect to the angles in </a:t>
            </a:r>
            <a:r>
              <a:rPr lang="en-US"/>
              <a:t>the diagram.</a:t>
            </a: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spTree>
    <p:extLst>
      <p:ext uri="{BB962C8B-B14F-4D97-AF65-F5344CB8AC3E}">
        <p14:creationId xmlns:p14="http://schemas.microsoft.com/office/powerpoint/2010/main" val="1273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r>
              <a:rPr lang="en-US" dirty="0"/>
              <a:t>Now we can move the vectors around to create equilibrium (there must be equilibrium or there is movement). This means that we will have a closed triangle of vectors drawn tip to tail.</a:t>
            </a:r>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spTree>
    <p:extLst>
      <p:ext uri="{BB962C8B-B14F-4D97-AF65-F5344CB8AC3E}">
        <p14:creationId xmlns:p14="http://schemas.microsoft.com/office/powerpoint/2010/main" val="1859115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spTree>
    <p:extLst>
      <p:ext uri="{BB962C8B-B14F-4D97-AF65-F5344CB8AC3E}">
        <p14:creationId xmlns:p14="http://schemas.microsoft.com/office/powerpoint/2010/main" val="747367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Draw imaginary horizontal lines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spTree>
    <p:extLst>
      <p:ext uri="{BB962C8B-B14F-4D97-AF65-F5344CB8AC3E}">
        <p14:creationId xmlns:p14="http://schemas.microsoft.com/office/powerpoint/2010/main" val="3654225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570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Insert angles from the left-hand diagram to their corresponding spot in the right-hand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5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7428-7653-4075-8F41-610365A547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5C7CB8-0E76-420D-B934-97E4114EB103}"/>
              </a:ext>
            </a:extLst>
          </p:cNvPr>
          <p:cNvSpPr>
            <a:spLocks noGrp="1"/>
          </p:cNvSpPr>
          <p:nvPr>
            <p:ph idx="1"/>
          </p:nvPr>
        </p:nvSpPr>
        <p:spPr/>
        <p:txBody>
          <a:bodyPr/>
          <a:lstStyle/>
          <a:p>
            <a:pPr marL="0" indent="0">
              <a:buNone/>
            </a:pPr>
            <a:r>
              <a:rPr lang="en-US" dirty="0"/>
              <a:t>Two children, James and Fred, are pushing on a rock. James pushes with a force of 80 N in an easterly direction and Fred pushes with a force of 60 N in the same direction.</a:t>
            </a:r>
          </a:p>
          <a:p>
            <a:pPr marL="0" indent="0">
              <a:buNone/>
            </a:pPr>
            <a:r>
              <a:rPr lang="en-US" dirty="0"/>
              <a:t>Determine the resultant and the equilibrant of these two forces.</a:t>
            </a:r>
          </a:p>
          <a:p>
            <a:pPr marL="0" indent="0">
              <a:buNone/>
            </a:pPr>
            <a:r>
              <a:rPr lang="en-US" dirty="0"/>
              <a:t>Solution:</a:t>
            </a:r>
          </a:p>
          <a:p>
            <a:pPr marL="0" indent="0">
              <a:buNone/>
            </a:pPr>
            <a:endParaRPr lang="en-US" dirty="0"/>
          </a:p>
          <a:p>
            <a:pPr marL="0" indent="0">
              <a:buNone/>
            </a:pPr>
            <a:endParaRPr lang="en-US" dirty="0"/>
          </a:p>
          <a:p>
            <a:pPr marL="0" indent="0">
              <a:buNone/>
            </a:pPr>
            <a:r>
              <a:rPr lang="en-US" dirty="0"/>
              <a:t>Therefore the resultant is 140 N in an easterly direction. </a:t>
            </a:r>
          </a:p>
          <a:p>
            <a:pPr marL="0" indent="0">
              <a:buNone/>
            </a:pPr>
            <a:r>
              <a:rPr lang="en-US" dirty="0"/>
              <a:t>Therefore the equilibrant is 140 N in a westerly direction.</a:t>
            </a:r>
          </a:p>
        </p:txBody>
      </p:sp>
      <p:cxnSp>
        <p:nvCxnSpPr>
          <p:cNvPr id="5" name="Straight Arrow Connector 4">
            <a:extLst>
              <a:ext uri="{FF2B5EF4-FFF2-40B4-BE49-F238E27FC236}">
                <a16:creationId xmlns:a16="http://schemas.microsoft.com/office/drawing/2014/main" id="{E4F2BDE8-4A60-43BB-ADEE-5DF1A397AECC}"/>
              </a:ext>
            </a:extLst>
          </p:cNvPr>
          <p:cNvCxnSpPr/>
          <p:nvPr/>
        </p:nvCxnSpPr>
        <p:spPr>
          <a:xfrm>
            <a:off x="2212848" y="4480560"/>
            <a:ext cx="2724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1F1DB26-8BCE-48D6-A43E-D22D405ED21D}"/>
              </a:ext>
            </a:extLst>
          </p:cNvPr>
          <p:cNvCxnSpPr/>
          <p:nvPr/>
        </p:nvCxnSpPr>
        <p:spPr>
          <a:xfrm>
            <a:off x="4892040" y="4471416"/>
            <a:ext cx="2368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3785A6-431B-4598-BB98-A47C1BCC4195}"/>
              </a:ext>
            </a:extLst>
          </p:cNvPr>
          <p:cNvSpPr txBox="1"/>
          <p:nvPr/>
        </p:nvSpPr>
        <p:spPr>
          <a:xfrm>
            <a:off x="3383280" y="4498213"/>
            <a:ext cx="620683" cy="369332"/>
          </a:xfrm>
          <a:prstGeom prst="rect">
            <a:avLst/>
          </a:prstGeom>
          <a:noFill/>
        </p:spPr>
        <p:txBody>
          <a:bodyPr wrap="none" rtlCol="0">
            <a:spAutoFit/>
          </a:bodyPr>
          <a:lstStyle/>
          <a:p>
            <a:r>
              <a:rPr lang="en-US" dirty="0"/>
              <a:t>80 N</a:t>
            </a:r>
          </a:p>
        </p:txBody>
      </p:sp>
      <p:sp>
        <p:nvSpPr>
          <p:cNvPr id="11" name="TextBox 10">
            <a:extLst>
              <a:ext uri="{FF2B5EF4-FFF2-40B4-BE49-F238E27FC236}">
                <a16:creationId xmlns:a16="http://schemas.microsoft.com/office/drawing/2014/main" id="{DAD4964D-D44B-41C2-8514-66B6B54EB0F0}"/>
              </a:ext>
            </a:extLst>
          </p:cNvPr>
          <p:cNvSpPr txBox="1"/>
          <p:nvPr/>
        </p:nvSpPr>
        <p:spPr>
          <a:xfrm>
            <a:off x="5614416" y="4498213"/>
            <a:ext cx="620683" cy="369332"/>
          </a:xfrm>
          <a:prstGeom prst="rect">
            <a:avLst/>
          </a:prstGeom>
          <a:noFill/>
        </p:spPr>
        <p:txBody>
          <a:bodyPr wrap="none" rtlCol="0">
            <a:spAutoFit/>
          </a:bodyPr>
          <a:lstStyle/>
          <a:p>
            <a:r>
              <a:rPr lang="en-US" dirty="0"/>
              <a:t>60 N</a:t>
            </a:r>
          </a:p>
        </p:txBody>
      </p:sp>
    </p:spTree>
    <p:extLst>
      <p:ext uri="{BB962C8B-B14F-4D97-AF65-F5344CB8AC3E}">
        <p14:creationId xmlns:p14="http://schemas.microsoft.com/office/powerpoint/2010/main" val="39156786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Insert angles from the left-hand diagram to their corresponding spot in the </a:t>
            </a:r>
            <a:r>
              <a:rPr lang="en-US"/>
              <a:t>right-hand diagram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01395CE2-DCF3-49E5-85A5-9978C713CD8F}"/>
                  </a:ext>
                </a:extLst>
              </p14:cNvPr>
              <p14:cNvContentPartPr/>
              <p14:nvPr/>
            </p14:nvContentPartPr>
            <p14:xfrm>
              <a:off x="2395016" y="3159593"/>
              <a:ext cx="353520" cy="412920"/>
            </p14:xfrm>
          </p:contentPart>
        </mc:Choice>
        <mc:Fallback xmlns="">
          <p:pic>
            <p:nvPicPr>
              <p:cNvPr id="41" name="Ink 40">
                <a:extLst>
                  <a:ext uri="{FF2B5EF4-FFF2-40B4-BE49-F238E27FC236}">
                    <a16:creationId xmlns:a16="http://schemas.microsoft.com/office/drawing/2014/main" id="{01395CE2-DCF3-49E5-85A5-9978C713CD8F}"/>
                  </a:ext>
                </a:extLst>
              </p:cNvPr>
              <p:cNvPicPr/>
              <p:nvPr/>
            </p:nvPicPr>
            <p:blipFill>
              <a:blip r:embed="rId35"/>
              <a:stretch>
                <a:fillRect/>
              </a:stretch>
            </p:blipFill>
            <p:spPr>
              <a:xfrm>
                <a:off x="2386376" y="3150593"/>
                <a:ext cx="371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C88D1656-835A-4F40-907F-CD2702FBA544}"/>
                  </a:ext>
                </a:extLst>
              </p14:cNvPr>
              <p14:cNvContentPartPr/>
              <p14:nvPr/>
            </p14:nvContentPartPr>
            <p14:xfrm>
              <a:off x="2726576" y="2941073"/>
              <a:ext cx="5970600" cy="441000"/>
            </p14:xfrm>
          </p:contentPart>
        </mc:Choice>
        <mc:Fallback xmlns="">
          <p:pic>
            <p:nvPicPr>
              <p:cNvPr id="45" name="Ink 44">
                <a:extLst>
                  <a:ext uri="{FF2B5EF4-FFF2-40B4-BE49-F238E27FC236}">
                    <a16:creationId xmlns:a16="http://schemas.microsoft.com/office/drawing/2014/main" id="{C88D1656-835A-4F40-907F-CD2702FBA544}"/>
                  </a:ext>
                </a:extLst>
              </p:cNvPr>
              <p:cNvPicPr/>
              <p:nvPr/>
            </p:nvPicPr>
            <p:blipFill>
              <a:blip r:embed="rId37"/>
              <a:stretch>
                <a:fillRect/>
              </a:stretch>
            </p:blipFill>
            <p:spPr>
              <a:xfrm>
                <a:off x="2717576" y="2932073"/>
                <a:ext cx="5988240" cy="458640"/>
              </a:xfrm>
              <a:prstGeom prst="rect">
                <a:avLst/>
              </a:prstGeom>
            </p:spPr>
          </p:pic>
        </mc:Fallback>
      </mc:AlternateContent>
    </p:spTree>
    <p:extLst>
      <p:ext uri="{BB962C8B-B14F-4D97-AF65-F5344CB8AC3E}">
        <p14:creationId xmlns:p14="http://schemas.microsoft.com/office/powerpoint/2010/main" val="1481292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Insert angles from the left-hand diagram to their corresponding spot in the </a:t>
            </a:r>
            <a:r>
              <a:rPr lang="en-US"/>
              <a:t>right-hand diagram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01395CE2-DCF3-49E5-85A5-9978C713CD8F}"/>
                  </a:ext>
                </a:extLst>
              </p14:cNvPr>
              <p14:cNvContentPartPr/>
              <p14:nvPr/>
            </p14:nvContentPartPr>
            <p14:xfrm>
              <a:off x="2395016" y="3159593"/>
              <a:ext cx="353520" cy="412920"/>
            </p14:xfrm>
          </p:contentPart>
        </mc:Choice>
        <mc:Fallback xmlns="">
          <p:pic>
            <p:nvPicPr>
              <p:cNvPr id="41" name="Ink 40">
                <a:extLst>
                  <a:ext uri="{FF2B5EF4-FFF2-40B4-BE49-F238E27FC236}">
                    <a16:creationId xmlns:a16="http://schemas.microsoft.com/office/drawing/2014/main" id="{01395CE2-DCF3-49E5-85A5-9978C713CD8F}"/>
                  </a:ext>
                </a:extLst>
              </p:cNvPr>
              <p:cNvPicPr/>
              <p:nvPr/>
            </p:nvPicPr>
            <p:blipFill>
              <a:blip r:embed="rId35"/>
              <a:stretch>
                <a:fillRect/>
              </a:stretch>
            </p:blipFill>
            <p:spPr>
              <a:xfrm>
                <a:off x="2386376" y="3150593"/>
                <a:ext cx="371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C88D1656-835A-4F40-907F-CD2702FBA544}"/>
                  </a:ext>
                </a:extLst>
              </p14:cNvPr>
              <p14:cNvContentPartPr/>
              <p14:nvPr/>
            </p14:nvContentPartPr>
            <p14:xfrm>
              <a:off x="2726576" y="2941073"/>
              <a:ext cx="5970600" cy="441000"/>
            </p14:xfrm>
          </p:contentPart>
        </mc:Choice>
        <mc:Fallback xmlns="">
          <p:pic>
            <p:nvPicPr>
              <p:cNvPr id="45" name="Ink 44">
                <a:extLst>
                  <a:ext uri="{FF2B5EF4-FFF2-40B4-BE49-F238E27FC236}">
                    <a16:creationId xmlns:a16="http://schemas.microsoft.com/office/drawing/2014/main" id="{C88D1656-835A-4F40-907F-CD2702FBA544}"/>
                  </a:ext>
                </a:extLst>
              </p:cNvPr>
              <p:cNvPicPr/>
              <p:nvPr/>
            </p:nvPicPr>
            <p:blipFill>
              <a:blip r:embed="rId37"/>
              <a:stretch>
                <a:fillRect/>
              </a:stretch>
            </p:blipFill>
            <p:spPr>
              <a:xfrm>
                <a:off x="2717576" y="2932073"/>
                <a:ext cx="598824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a16="http://schemas.microsoft.com/office/drawing/2014/main" id="{9DC4693A-402A-43E0-90F6-ECB5E7B3D5F1}"/>
                  </a:ext>
                </a:extLst>
              </p14:cNvPr>
              <p14:cNvContentPartPr/>
              <p14:nvPr/>
            </p14:nvContentPartPr>
            <p14:xfrm>
              <a:off x="3261536" y="2350673"/>
              <a:ext cx="554400" cy="490680"/>
            </p14:xfrm>
          </p:contentPart>
        </mc:Choice>
        <mc:Fallback xmlns="">
          <p:pic>
            <p:nvPicPr>
              <p:cNvPr id="9" name="Ink 8">
                <a:extLst>
                  <a:ext uri="{FF2B5EF4-FFF2-40B4-BE49-F238E27FC236}">
                    <a16:creationId xmlns:a16="http://schemas.microsoft.com/office/drawing/2014/main" id="{9DC4693A-402A-43E0-90F6-ECB5E7B3D5F1}"/>
                  </a:ext>
                </a:extLst>
              </p:cNvPr>
              <p:cNvPicPr/>
              <p:nvPr/>
            </p:nvPicPr>
            <p:blipFill>
              <a:blip r:embed="rId39"/>
              <a:stretch>
                <a:fillRect/>
              </a:stretch>
            </p:blipFill>
            <p:spPr>
              <a:xfrm>
                <a:off x="3252896" y="2341673"/>
                <a:ext cx="5720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1FD0F37-77C1-4E7E-9DA2-7BA5D8CFEF35}"/>
                  </a:ext>
                </a:extLst>
              </p14:cNvPr>
              <p14:cNvContentPartPr/>
              <p14:nvPr/>
            </p14:nvContentPartPr>
            <p14:xfrm>
              <a:off x="3794696" y="2634353"/>
              <a:ext cx="4868640" cy="1074240"/>
            </p14:xfrm>
          </p:contentPart>
        </mc:Choice>
        <mc:Fallback xmlns="">
          <p:pic>
            <p:nvPicPr>
              <p:cNvPr id="33" name="Ink 32">
                <a:extLst>
                  <a:ext uri="{FF2B5EF4-FFF2-40B4-BE49-F238E27FC236}">
                    <a16:creationId xmlns:a16="http://schemas.microsoft.com/office/drawing/2014/main" id="{91FD0F37-77C1-4E7E-9DA2-7BA5D8CFEF35}"/>
                  </a:ext>
                </a:extLst>
              </p:cNvPr>
              <p:cNvPicPr/>
              <p:nvPr/>
            </p:nvPicPr>
            <p:blipFill>
              <a:blip r:embed="rId41"/>
              <a:stretch>
                <a:fillRect/>
              </a:stretch>
            </p:blipFill>
            <p:spPr>
              <a:xfrm>
                <a:off x="3785697" y="2625353"/>
                <a:ext cx="4886279" cy="1091880"/>
              </a:xfrm>
              <a:prstGeom prst="rect">
                <a:avLst/>
              </a:prstGeom>
            </p:spPr>
          </p:pic>
        </mc:Fallback>
      </mc:AlternateContent>
    </p:spTree>
    <p:extLst>
      <p:ext uri="{BB962C8B-B14F-4D97-AF65-F5344CB8AC3E}">
        <p14:creationId xmlns:p14="http://schemas.microsoft.com/office/powerpoint/2010/main" val="2200561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Insert angles from the left-hand diagram to their corresponding spot in the </a:t>
            </a:r>
            <a:r>
              <a:rPr lang="en-US"/>
              <a:t>right-hand diagram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40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24" y="3719393"/>
                <a:ext cx="275065"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01395CE2-DCF3-49E5-85A5-9978C713CD8F}"/>
                  </a:ext>
                </a:extLst>
              </p14:cNvPr>
              <p14:cNvContentPartPr/>
              <p14:nvPr/>
            </p14:nvContentPartPr>
            <p14:xfrm>
              <a:off x="2395016" y="3159593"/>
              <a:ext cx="353520" cy="412920"/>
            </p14:xfrm>
          </p:contentPart>
        </mc:Choice>
        <mc:Fallback xmlns="">
          <p:pic>
            <p:nvPicPr>
              <p:cNvPr id="41" name="Ink 40">
                <a:extLst>
                  <a:ext uri="{FF2B5EF4-FFF2-40B4-BE49-F238E27FC236}">
                    <a16:creationId xmlns:a16="http://schemas.microsoft.com/office/drawing/2014/main" id="{01395CE2-DCF3-49E5-85A5-9978C713CD8F}"/>
                  </a:ext>
                </a:extLst>
              </p:cNvPr>
              <p:cNvPicPr/>
              <p:nvPr/>
            </p:nvPicPr>
            <p:blipFill>
              <a:blip r:embed="rId35"/>
              <a:stretch>
                <a:fillRect/>
              </a:stretch>
            </p:blipFill>
            <p:spPr>
              <a:xfrm>
                <a:off x="2386376" y="3150593"/>
                <a:ext cx="371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C88D1656-835A-4F40-907F-CD2702FBA544}"/>
                  </a:ext>
                </a:extLst>
              </p14:cNvPr>
              <p14:cNvContentPartPr/>
              <p14:nvPr/>
            </p14:nvContentPartPr>
            <p14:xfrm>
              <a:off x="2726576" y="2941073"/>
              <a:ext cx="5970600" cy="441000"/>
            </p14:xfrm>
          </p:contentPart>
        </mc:Choice>
        <mc:Fallback xmlns="">
          <p:pic>
            <p:nvPicPr>
              <p:cNvPr id="45" name="Ink 44">
                <a:extLst>
                  <a:ext uri="{FF2B5EF4-FFF2-40B4-BE49-F238E27FC236}">
                    <a16:creationId xmlns:a16="http://schemas.microsoft.com/office/drawing/2014/main" id="{C88D1656-835A-4F40-907F-CD2702FBA544}"/>
                  </a:ext>
                </a:extLst>
              </p:cNvPr>
              <p:cNvPicPr/>
              <p:nvPr/>
            </p:nvPicPr>
            <p:blipFill>
              <a:blip r:embed="rId37"/>
              <a:stretch>
                <a:fillRect/>
              </a:stretch>
            </p:blipFill>
            <p:spPr>
              <a:xfrm>
                <a:off x="2717576" y="2932073"/>
                <a:ext cx="598824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a16="http://schemas.microsoft.com/office/drawing/2014/main" id="{9DC4693A-402A-43E0-90F6-ECB5E7B3D5F1}"/>
                  </a:ext>
                </a:extLst>
              </p14:cNvPr>
              <p14:cNvContentPartPr/>
              <p14:nvPr/>
            </p14:nvContentPartPr>
            <p14:xfrm>
              <a:off x="3261536" y="2350673"/>
              <a:ext cx="554400" cy="490680"/>
            </p14:xfrm>
          </p:contentPart>
        </mc:Choice>
        <mc:Fallback xmlns="">
          <p:pic>
            <p:nvPicPr>
              <p:cNvPr id="9" name="Ink 8">
                <a:extLst>
                  <a:ext uri="{FF2B5EF4-FFF2-40B4-BE49-F238E27FC236}">
                    <a16:creationId xmlns:a16="http://schemas.microsoft.com/office/drawing/2014/main" id="{9DC4693A-402A-43E0-90F6-ECB5E7B3D5F1}"/>
                  </a:ext>
                </a:extLst>
              </p:cNvPr>
              <p:cNvPicPr/>
              <p:nvPr/>
            </p:nvPicPr>
            <p:blipFill>
              <a:blip r:embed="rId39"/>
              <a:stretch>
                <a:fillRect/>
              </a:stretch>
            </p:blipFill>
            <p:spPr>
              <a:xfrm>
                <a:off x="3252896" y="2341673"/>
                <a:ext cx="5720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1FD0F37-77C1-4E7E-9DA2-7BA5D8CFEF35}"/>
                  </a:ext>
                </a:extLst>
              </p14:cNvPr>
              <p14:cNvContentPartPr/>
              <p14:nvPr/>
            </p14:nvContentPartPr>
            <p14:xfrm>
              <a:off x="3794696" y="2634353"/>
              <a:ext cx="4868640" cy="1074240"/>
            </p14:xfrm>
          </p:contentPart>
        </mc:Choice>
        <mc:Fallback xmlns="">
          <p:pic>
            <p:nvPicPr>
              <p:cNvPr id="33" name="Ink 32">
                <a:extLst>
                  <a:ext uri="{FF2B5EF4-FFF2-40B4-BE49-F238E27FC236}">
                    <a16:creationId xmlns:a16="http://schemas.microsoft.com/office/drawing/2014/main" id="{91FD0F37-77C1-4E7E-9DA2-7BA5D8CFEF35}"/>
                  </a:ext>
                </a:extLst>
              </p:cNvPr>
              <p:cNvPicPr/>
              <p:nvPr/>
            </p:nvPicPr>
            <p:blipFill>
              <a:blip r:embed="rId41"/>
              <a:stretch>
                <a:fillRect/>
              </a:stretch>
            </p:blipFill>
            <p:spPr>
              <a:xfrm>
                <a:off x="3785697" y="2625353"/>
                <a:ext cx="4886279" cy="1091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C5346FDB-E1D2-4486-A0CA-266FE1CAD5CE}"/>
                  </a:ext>
                </a:extLst>
              </p14:cNvPr>
              <p14:cNvContentPartPr/>
              <p14:nvPr/>
            </p14:nvContentPartPr>
            <p14:xfrm>
              <a:off x="2973896" y="3273713"/>
              <a:ext cx="422280" cy="426600"/>
            </p14:xfrm>
          </p:contentPart>
        </mc:Choice>
        <mc:Fallback xmlns="">
          <p:pic>
            <p:nvPicPr>
              <p:cNvPr id="23" name="Ink 22">
                <a:extLst>
                  <a:ext uri="{FF2B5EF4-FFF2-40B4-BE49-F238E27FC236}">
                    <a16:creationId xmlns:a16="http://schemas.microsoft.com/office/drawing/2014/main" id="{C5346FDB-E1D2-4486-A0CA-266FE1CAD5CE}"/>
                  </a:ext>
                </a:extLst>
              </p:cNvPr>
              <p:cNvPicPr/>
              <p:nvPr/>
            </p:nvPicPr>
            <p:blipFill>
              <a:blip r:embed="rId43"/>
              <a:stretch>
                <a:fillRect/>
              </a:stretch>
            </p:blipFill>
            <p:spPr>
              <a:xfrm>
                <a:off x="2964896" y="3265073"/>
                <a:ext cx="43992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DAAC0DA4-9131-49FA-92BC-9756CEDCC50D}"/>
                  </a:ext>
                </a:extLst>
              </p14:cNvPr>
              <p14:cNvContentPartPr/>
              <p14:nvPr/>
            </p14:nvContentPartPr>
            <p14:xfrm>
              <a:off x="3343616" y="3655313"/>
              <a:ext cx="5072400" cy="757440"/>
            </p14:xfrm>
          </p:contentPart>
        </mc:Choice>
        <mc:Fallback xmlns="">
          <p:pic>
            <p:nvPicPr>
              <p:cNvPr id="36" name="Ink 35">
                <a:extLst>
                  <a:ext uri="{FF2B5EF4-FFF2-40B4-BE49-F238E27FC236}">
                    <a16:creationId xmlns:a16="http://schemas.microsoft.com/office/drawing/2014/main" id="{DAAC0DA4-9131-49FA-92BC-9756CEDCC50D}"/>
                  </a:ext>
                </a:extLst>
              </p:cNvPr>
              <p:cNvPicPr/>
              <p:nvPr/>
            </p:nvPicPr>
            <p:blipFill>
              <a:blip r:embed="rId45"/>
              <a:stretch>
                <a:fillRect/>
              </a:stretch>
            </p:blipFill>
            <p:spPr>
              <a:xfrm>
                <a:off x="3334617" y="3646673"/>
                <a:ext cx="5090039" cy="775080"/>
              </a:xfrm>
              <a:prstGeom prst="rect">
                <a:avLst/>
              </a:prstGeom>
            </p:spPr>
          </p:pic>
        </mc:Fallback>
      </mc:AlternateContent>
    </p:spTree>
    <p:extLst>
      <p:ext uri="{BB962C8B-B14F-4D97-AF65-F5344CB8AC3E}">
        <p14:creationId xmlns:p14="http://schemas.microsoft.com/office/powerpoint/2010/main" val="40874093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50280C3-1399-49CD-8943-7B9EBE72A916}"/>
                  </a:ext>
                </a:extLst>
              </p14:cNvPr>
              <p14:cNvContentPartPr/>
              <p14:nvPr/>
            </p14:nvContentPartPr>
            <p14:xfrm>
              <a:off x="8354456" y="3756833"/>
              <a:ext cx="299520" cy="419760"/>
            </p14:xfrm>
          </p:contentPart>
        </mc:Choice>
        <mc:Fallback xmlns="">
          <p:pic>
            <p:nvPicPr>
              <p:cNvPr id="43" name="Ink 42">
                <a:extLst>
                  <a:ext uri="{FF2B5EF4-FFF2-40B4-BE49-F238E27FC236}">
                    <a16:creationId xmlns:a16="http://schemas.microsoft.com/office/drawing/2014/main" id="{850280C3-1399-49CD-8943-7B9EBE72A916}"/>
                  </a:ext>
                </a:extLst>
              </p:cNvPr>
              <p:cNvPicPr/>
              <p:nvPr/>
            </p:nvPicPr>
            <p:blipFill>
              <a:blip r:embed="rId35"/>
              <a:stretch>
                <a:fillRect/>
              </a:stretch>
            </p:blipFill>
            <p:spPr>
              <a:xfrm>
                <a:off x="8345816" y="3748193"/>
                <a:ext cx="3171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k 52">
                <a:extLst>
                  <a:ext uri="{FF2B5EF4-FFF2-40B4-BE49-F238E27FC236}">
                    <a16:creationId xmlns:a16="http://schemas.microsoft.com/office/drawing/2014/main" id="{C19C883F-9631-4B50-96CB-21466BE880B2}"/>
                  </a:ext>
                </a:extLst>
              </p14:cNvPr>
              <p14:cNvContentPartPr/>
              <p14:nvPr/>
            </p14:nvContentPartPr>
            <p14:xfrm>
              <a:off x="8408816" y="3387473"/>
              <a:ext cx="325800" cy="311040"/>
            </p14:xfrm>
          </p:contentPart>
        </mc:Choice>
        <mc:Fallback xmlns="">
          <p:pic>
            <p:nvPicPr>
              <p:cNvPr id="53" name="Ink 52">
                <a:extLst>
                  <a:ext uri="{FF2B5EF4-FFF2-40B4-BE49-F238E27FC236}">
                    <a16:creationId xmlns:a16="http://schemas.microsoft.com/office/drawing/2014/main" id="{C19C883F-9631-4B50-96CB-21466BE880B2}"/>
                  </a:ext>
                </a:extLst>
              </p:cNvPr>
              <p:cNvPicPr/>
              <p:nvPr/>
            </p:nvPicPr>
            <p:blipFill>
              <a:blip r:embed="rId37"/>
              <a:stretch>
                <a:fillRect/>
              </a:stretch>
            </p:blipFill>
            <p:spPr>
              <a:xfrm>
                <a:off x="8400166" y="3378833"/>
                <a:ext cx="3434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8" name="Ink 57">
                <a:extLst>
                  <a:ext uri="{FF2B5EF4-FFF2-40B4-BE49-F238E27FC236}">
                    <a16:creationId xmlns:a16="http://schemas.microsoft.com/office/drawing/2014/main" id="{015A944E-4067-4B5F-8C87-412980918013}"/>
                  </a:ext>
                </a:extLst>
              </p14:cNvPr>
              <p14:cNvContentPartPr/>
              <p14:nvPr/>
            </p14:nvContentPartPr>
            <p14:xfrm>
              <a:off x="8402336" y="3034313"/>
              <a:ext cx="303120" cy="352800"/>
            </p14:xfrm>
          </p:contentPart>
        </mc:Choice>
        <mc:Fallback xmlns="">
          <p:pic>
            <p:nvPicPr>
              <p:cNvPr id="58" name="Ink 57">
                <a:extLst>
                  <a:ext uri="{FF2B5EF4-FFF2-40B4-BE49-F238E27FC236}">
                    <a16:creationId xmlns:a16="http://schemas.microsoft.com/office/drawing/2014/main" id="{015A944E-4067-4B5F-8C87-412980918013}"/>
                  </a:ext>
                </a:extLst>
              </p:cNvPr>
              <p:cNvPicPr/>
              <p:nvPr/>
            </p:nvPicPr>
            <p:blipFill>
              <a:blip r:embed="rId39"/>
              <a:stretch>
                <a:fillRect/>
              </a:stretch>
            </p:blipFill>
            <p:spPr>
              <a:xfrm>
                <a:off x="8393347" y="3025313"/>
                <a:ext cx="320739" cy="370440"/>
              </a:xfrm>
              <a:prstGeom prst="rect">
                <a:avLst/>
              </a:prstGeom>
            </p:spPr>
          </p:pic>
        </mc:Fallback>
      </mc:AlternateContent>
    </p:spTree>
    <p:extLst>
      <p:ext uri="{BB962C8B-B14F-4D97-AF65-F5344CB8AC3E}">
        <p14:creationId xmlns:p14="http://schemas.microsoft.com/office/powerpoint/2010/main" val="181147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Add the 60° and the 45°</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896E5D-BA1D-45DA-9B1C-32DC18BC99BE}"/>
              </a:ext>
            </a:extLst>
          </p:cNvPr>
          <p:cNvCxnSpPr/>
          <p:nvPr/>
        </p:nvCxnSpPr>
        <p:spPr>
          <a:xfrm flipH="1">
            <a:off x="8004536" y="3429000"/>
            <a:ext cx="892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50280C3-1399-49CD-8943-7B9EBE72A916}"/>
                  </a:ext>
                </a:extLst>
              </p14:cNvPr>
              <p14:cNvContentPartPr/>
              <p14:nvPr/>
            </p14:nvContentPartPr>
            <p14:xfrm>
              <a:off x="8354456" y="3756833"/>
              <a:ext cx="299520" cy="419760"/>
            </p14:xfrm>
          </p:contentPart>
        </mc:Choice>
        <mc:Fallback xmlns="">
          <p:pic>
            <p:nvPicPr>
              <p:cNvPr id="43" name="Ink 42">
                <a:extLst>
                  <a:ext uri="{FF2B5EF4-FFF2-40B4-BE49-F238E27FC236}">
                    <a16:creationId xmlns:a16="http://schemas.microsoft.com/office/drawing/2014/main" id="{850280C3-1399-49CD-8943-7B9EBE72A916}"/>
                  </a:ext>
                </a:extLst>
              </p:cNvPr>
              <p:cNvPicPr/>
              <p:nvPr/>
            </p:nvPicPr>
            <p:blipFill>
              <a:blip r:embed="rId35"/>
              <a:stretch>
                <a:fillRect/>
              </a:stretch>
            </p:blipFill>
            <p:spPr>
              <a:xfrm>
                <a:off x="8345816" y="3748193"/>
                <a:ext cx="3171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k 52">
                <a:extLst>
                  <a:ext uri="{FF2B5EF4-FFF2-40B4-BE49-F238E27FC236}">
                    <a16:creationId xmlns:a16="http://schemas.microsoft.com/office/drawing/2014/main" id="{C19C883F-9631-4B50-96CB-21466BE880B2}"/>
                  </a:ext>
                </a:extLst>
              </p14:cNvPr>
              <p14:cNvContentPartPr/>
              <p14:nvPr/>
            </p14:nvContentPartPr>
            <p14:xfrm>
              <a:off x="8408816" y="3387473"/>
              <a:ext cx="325800" cy="311040"/>
            </p14:xfrm>
          </p:contentPart>
        </mc:Choice>
        <mc:Fallback xmlns="">
          <p:pic>
            <p:nvPicPr>
              <p:cNvPr id="53" name="Ink 52">
                <a:extLst>
                  <a:ext uri="{FF2B5EF4-FFF2-40B4-BE49-F238E27FC236}">
                    <a16:creationId xmlns:a16="http://schemas.microsoft.com/office/drawing/2014/main" id="{C19C883F-9631-4B50-96CB-21466BE880B2}"/>
                  </a:ext>
                </a:extLst>
              </p:cNvPr>
              <p:cNvPicPr/>
              <p:nvPr/>
            </p:nvPicPr>
            <p:blipFill>
              <a:blip r:embed="rId37"/>
              <a:stretch>
                <a:fillRect/>
              </a:stretch>
            </p:blipFill>
            <p:spPr>
              <a:xfrm>
                <a:off x="8400166" y="3378833"/>
                <a:ext cx="3434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8" name="Ink 57">
                <a:extLst>
                  <a:ext uri="{FF2B5EF4-FFF2-40B4-BE49-F238E27FC236}">
                    <a16:creationId xmlns:a16="http://schemas.microsoft.com/office/drawing/2014/main" id="{015A944E-4067-4B5F-8C87-412980918013}"/>
                  </a:ext>
                </a:extLst>
              </p14:cNvPr>
              <p14:cNvContentPartPr/>
              <p14:nvPr/>
            </p14:nvContentPartPr>
            <p14:xfrm>
              <a:off x="8402336" y="3034313"/>
              <a:ext cx="303120" cy="352800"/>
            </p14:xfrm>
          </p:contentPart>
        </mc:Choice>
        <mc:Fallback xmlns="">
          <p:pic>
            <p:nvPicPr>
              <p:cNvPr id="58" name="Ink 57">
                <a:extLst>
                  <a:ext uri="{FF2B5EF4-FFF2-40B4-BE49-F238E27FC236}">
                    <a16:creationId xmlns:a16="http://schemas.microsoft.com/office/drawing/2014/main" id="{015A944E-4067-4B5F-8C87-412980918013}"/>
                  </a:ext>
                </a:extLst>
              </p:cNvPr>
              <p:cNvPicPr/>
              <p:nvPr/>
            </p:nvPicPr>
            <p:blipFill>
              <a:blip r:embed="rId39"/>
              <a:stretch>
                <a:fillRect/>
              </a:stretch>
            </p:blipFill>
            <p:spPr>
              <a:xfrm>
                <a:off x="8393347" y="3025313"/>
                <a:ext cx="320739" cy="370440"/>
              </a:xfrm>
              <a:prstGeom prst="rect">
                <a:avLst/>
              </a:prstGeom>
            </p:spPr>
          </p:pic>
        </mc:Fallback>
      </mc:AlternateContent>
    </p:spTree>
    <p:extLst>
      <p:ext uri="{BB962C8B-B14F-4D97-AF65-F5344CB8AC3E}">
        <p14:creationId xmlns:p14="http://schemas.microsoft.com/office/powerpoint/2010/main" val="16643379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50280C3-1399-49CD-8943-7B9EBE72A916}"/>
                  </a:ext>
                </a:extLst>
              </p14:cNvPr>
              <p14:cNvContentPartPr/>
              <p14:nvPr/>
            </p14:nvContentPartPr>
            <p14:xfrm>
              <a:off x="8354456" y="3756833"/>
              <a:ext cx="299520" cy="419760"/>
            </p14:xfrm>
          </p:contentPart>
        </mc:Choice>
        <mc:Fallback xmlns="">
          <p:pic>
            <p:nvPicPr>
              <p:cNvPr id="43" name="Ink 42">
                <a:extLst>
                  <a:ext uri="{FF2B5EF4-FFF2-40B4-BE49-F238E27FC236}">
                    <a16:creationId xmlns:a16="http://schemas.microsoft.com/office/drawing/2014/main" id="{850280C3-1399-49CD-8943-7B9EBE72A916}"/>
                  </a:ext>
                </a:extLst>
              </p:cNvPr>
              <p:cNvPicPr/>
              <p:nvPr/>
            </p:nvPicPr>
            <p:blipFill>
              <a:blip r:embed="rId35"/>
              <a:stretch>
                <a:fillRect/>
              </a:stretch>
            </p:blipFill>
            <p:spPr>
              <a:xfrm>
                <a:off x="8345816" y="3748193"/>
                <a:ext cx="3171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7"/>
              <a:stretch>
                <a:fillRect/>
              </a:stretch>
            </p:blipFill>
            <p:spPr>
              <a:xfrm>
                <a:off x="8407367" y="3031433"/>
                <a:ext cx="371538" cy="658800"/>
              </a:xfrm>
              <a:prstGeom prst="rect">
                <a:avLst/>
              </a:prstGeom>
            </p:spPr>
          </p:pic>
        </mc:Fallback>
      </mc:AlternateContent>
    </p:spTree>
    <p:extLst>
      <p:ext uri="{BB962C8B-B14F-4D97-AF65-F5344CB8AC3E}">
        <p14:creationId xmlns:p14="http://schemas.microsoft.com/office/powerpoint/2010/main" val="2022648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green 45° angle at the bottom is part of a 90° angle (i.e., the vertical 196.2 N force meets the horizontal line at 90°)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50280C3-1399-49CD-8943-7B9EBE72A916}"/>
                  </a:ext>
                </a:extLst>
              </p14:cNvPr>
              <p14:cNvContentPartPr/>
              <p14:nvPr/>
            </p14:nvContentPartPr>
            <p14:xfrm>
              <a:off x="8354456" y="3756833"/>
              <a:ext cx="299520" cy="419760"/>
            </p14:xfrm>
          </p:contentPart>
        </mc:Choice>
        <mc:Fallback xmlns="">
          <p:pic>
            <p:nvPicPr>
              <p:cNvPr id="43" name="Ink 42">
                <a:extLst>
                  <a:ext uri="{FF2B5EF4-FFF2-40B4-BE49-F238E27FC236}">
                    <a16:creationId xmlns:a16="http://schemas.microsoft.com/office/drawing/2014/main" id="{850280C3-1399-49CD-8943-7B9EBE72A916}"/>
                  </a:ext>
                </a:extLst>
              </p:cNvPr>
              <p:cNvPicPr/>
              <p:nvPr/>
            </p:nvPicPr>
            <p:blipFill>
              <a:blip r:embed="rId35"/>
              <a:stretch>
                <a:fillRect/>
              </a:stretch>
            </p:blipFill>
            <p:spPr>
              <a:xfrm>
                <a:off x="8345816" y="3748193"/>
                <a:ext cx="3171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7"/>
              <a:stretch>
                <a:fillRect/>
              </a:stretch>
            </p:blipFill>
            <p:spPr>
              <a:xfrm>
                <a:off x="8407367" y="3031433"/>
                <a:ext cx="371538" cy="658800"/>
              </a:xfrm>
              <a:prstGeom prst="rect">
                <a:avLst/>
              </a:prstGeom>
            </p:spPr>
          </p:pic>
        </mc:Fallback>
      </mc:AlternateContent>
    </p:spTree>
    <p:extLst>
      <p:ext uri="{BB962C8B-B14F-4D97-AF65-F5344CB8AC3E}">
        <p14:creationId xmlns:p14="http://schemas.microsoft.com/office/powerpoint/2010/main" val="4123362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Therefore the other side of the angle is 45° (because 90° - 45° = 45°)</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50280C3-1399-49CD-8943-7B9EBE72A916}"/>
                  </a:ext>
                </a:extLst>
              </p14:cNvPr>
              <p14:cNvContentPartPr/>
              <p14:nvPr/>
            </p14:nvContentPartPr>
            <p14:xfrm>
              <a:off x="8354456" y="3756833"/>
              <a:ext cx="299520" cy="419760"/>
            </p14:xfrm>
          </p:contentPart>
        </mc:Choice>
        <mc:Fallback xmlns="">
          <p:pic>
            <p:nvPicPr>
              <p:cNvPr id="43" name="Ink 42">
                <a:extLst>
                  <a:ext uri="{FF2B5EF4-FFF2-40B4-BE49-F238E27FC236}">
                    <a16:creationId xmlns:a16="http://schemas.microsoft.com/office/drawing/2014/main" id="{850280C3-1399-49CD-8943-7B9EBE72A916}"/>
                  </a:ext>
                </a:extLst>
              </p:cNvPr>
              <p:cNvPicPr/>
              <p:nvPr/>
            </p:nvPicPr>
            <p:blipFill>
              <a:blip r:embed="rId35"/>
              <a:stretch>
                <a:fillRect/>
              </a:stretch>
            </p:blipFill>
            <p:spPr>
              <a:xfrm>
                <a:off x="8345816" y="3748193"/>
                <a:ext cx="3171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7"/>
              <a:stretch>
                <a:fillRect/>
              </a:stretch>
            </p:blipFill>
            <p:spPr>
              <a:xfrm>
                <a:off x="8407367" y="3031433"/>
                <a:ext cx="371538" cy="658800"/>
              </a:xfrm>
              <a:prstGeom prst="rect">
                <a:avLst/>
              </a:prstGeom>
            </p:spPr>
          </p:pic>
        </mc:Fallback>
      </mc:AlternateContent>
    </p:spTree>
    <p:extLst>
      <p:ext uri="{BB962C8B-B14F-4D97-AF65-F5344CB8AC3E}">
        <p14:creationId xmlns:p14="http://schemas.microsoft.com/office/powerpoint/2010/main" val="17473698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Therefore the other side of the angle is 45° (</a:t>
            </a:r>
            <a:r>
              <a:rPr lang="en-US"/>
              <a:t>because 90° - 45° = 45°)</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850280C3-1399-49CD-8943-7B9EBE72A916}"/>
                  </a:ext>
                </a:extLst>
              </p14:cNvPr>
              <p14:cNvContentPartPr/>
              <p14:nvPr/>
            </p14:nvContentPartPr>
            <p14:xfrm>
              <a:off x="8354456" y="3756833"/>
              <a:ext cx="299520" cy="419760"/>
            </p14:xfrm>
          </p:contentPart>
        </mc:Choice>
        <mc:Fallback xmlns="">
          <p:pic>
            <p:nvPicPr>
              <p:cNvPr id="43" name="Ink 42">
                <a:extLst>
                  <a:ext uri="{FF2B5EF4-FFF2-40B4-BE49-F238E27FC236}">
                    <a16:creationId xmlns:a16="http://schemas.microsoft.com/office/drawing/2014/main" id="{850280C3-1399-49CD-8943-7B9EBE72A916}"/>
                  </a:ext>
                </a:extLst>
              </p:cNvPr>
              <p:cNvPicPr/>
              <p:nvPr/>
            </p:nvPicPr>
            <p:blipFill>
              <a:blip r:embed="rId35"/>
              <a:stretch>
                <a:fillRect/>
              </a:stretch>
            </p:blipFill>
            <p:spPr>
              <a:xfrm>
                <a:off x="8345816" y="3748193"/>
                <a:ext cx="3171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7"/>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9"/>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41"/>
              <a:stretch>
                <a:fillRect/>
              </a:stretch>
            </p:blipFill>
            <p:spPr>
              <a:xfrm>
                <a:off x="8122976" y="3738473"/>
                <a:ext cx="94320" cy="57240"/>
              </a:xfrm>
              <a:prstGeom prst="rect">
                <a:avLst/>
              </a:prstGeom>
            </p:spPr>
          </p:pic>
        </mc:Fallback>
      </mc:AlternateContent>
    </p:spTree>
    <p:extLst>
      <p:ext uri="{BB962C8B-B14F-4D97-AF65-F5344CB8AC3E}">
        <p14:creationId xmlns:p14="http://schemas.microsoft.com/office/powerpoint/2010/main" val="12051968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5"/>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7"/>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39"/>
              <a:stretch>
                <a:fillRect/>
              </a:stretch>
            </p:blipFill>
            <p:spPr>
              <a:xfrm>
                <a:off x="8122976" y="3738473"/>
                <a:ext cx="94320" cy="57240"/>
              </a:xfrm>
              <a:prstGeom prst="rect">
                <a:avLst/>
              </a:prstGeom>
            </p:spPr>
          </p:pic>
        </mc:Fallback>
      </mc:AlternateContent>
    </p:spTree>
    <p:extLst>
      <p:ext uri="{BB962C8B-B14F-4D97-AF65-F5344CB8AC3E}">
        <p14:creationId xmlns:p14="http://schemas.microsoft.com/office/powerpoint/2010/main" val="144612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5322-E22A-4EA6-AD0A-60210FA63B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1303C5F-1ED2-4EA3-9D61-FE7C18082158}"/>
              </a:ext>
            </a:extLst>
          </p:cNvPr>
          <p:cNvSpPr>
            <a:spLocks noGrp="1"/>
          </p:cNvSpPr>
          <p:nvPr>
            <p:ph idx="1"/>
          </p:nvPr>
        </p:nvSpPr>
        <p:spPr/>
        <p:txBody>
          <a:bodyPr/>
          <a:lstStyle/>
          <a:p>
            <a:r>
              <a:rPr lang="en-US" dirty="0"/>
              <a:t>Of course, forces acting on an object are not always collinear.  The manner that we determine the resultant force is to add the vectors representing each of the individual forces.  We can use numerous different methods to do this, including</a:t>
            </a:r>
          </a:p>
          <a:p>
            <a:pPr lvl="0"/>
            <a:r>
              <a:rPr lang="en-US" dirty="0"/>
              <a:t>the triangle law of addition of vectors, or</a:t>
            </a:r>
          </a:p>
          <a:p>
            <a:pPr lvl="0"/>
            <a:r>
              <a:rPr lang="en-US" dirty="0"/>
              <a:t>the parallelogram law of addition, or</a:t>
            </a:r>
          </a:p>
          <a:p>
            <a:pPr lvl="0"/>
            <a:r>
              <a:rPr lang="en-US" dirty="0"/>
              <a:t>adding components</a:t>
            </a:r>
          </a:p>
          <a:p>
            <a:pPr marL="0" indent="0">
              <a:buNone/>
            </a:pPr>
            <a:endParaRPr lang="en-US" dirty="0"/>
          </a:p>
        </p:txBody>
      </p:sp>
    </p:spTree>
    <p:extLst>
      <p:ext uri="{BB962C8B-B14F-4D97-AF65-F5344CB8AC3E}">
        <p14:creationId xmlns:p14="http://schemas.microsoft.com/office/powerpoint/2010/main" val="30833312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three angles in the triangle add to 180° so the third angle must be 180° - 105° - 45° = 30°.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5"/>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7"/>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39"/>
              <a:stretch>
                <a:fillRect/>
              </a:stretch>
            </p:blipFill>
            <p:spPr>
              <a:xfrm>
                <a:off x="8122976" y="3738473"/>
                <a:ext cx="94320" cy="57240"/>
              </a:xfrm>
              <a:prstGeom prst="rect">
                <a:avLst/>
              </a:prstGeom>
            </p:spPr>
          </p:pic>
        </mc:Fallback>
      </mc:AlternateContent>
    </p:spTree>
    <p:extLst>
      <p:ext uri="{BB962C8B-B14F-4D97-AF65-F5344CB8AC3E}">
        <p14:creationId xmlns:p14="http://schemas.microsoft.com/office/powerpoint/2010/main" val="13430131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5"/>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7"/>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39"/>
              <a:stretch>
                <a:fillRect/>
              </a:stretch>
            </p:blipFill>
            <p:spPr>
              <a:xfrm>
                <a:off x="8122976" y="3738473"/>
                <a:ext cx="943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 name="Ink 8">
                <a:extLst>
                  <a:ext uri="{FF2B5EF4-FFF2-40B4-BE49-F238E27FC236}">
                    <a16:creationId xmlns:a16="http://schemas.microsoft.com/office/drawing/2014/main" id="{2605D223-CE59-438D-8849-025DB0E7C1A7}"/>
                  </a:ext>
                </a:extLst>
              </p14:cNvPr>
              <p14:cNvContentPartPr/>
              <p14:nvPr/>
            </p14:nvContentPartPr>
            <p14:xfrm>
              <a:off x="8008136" y="2939993"/>
              <a:ext cx="365760" cy="130320"/>
            </p14:xfrm>
          </p:contentPart>
        </mc:Choice>
        <mc:Fallback xmlns="">
          <p:pic>
            <p:nvPicPr>
              <p:cNvPr id="9" name="Ink 8">
                <a:extLst>
                  <a:ext uri="{FF2B5EF4-FFF2-40B4-BE49-F238E27FC236}">
                    <a16:creationId xmlns:a16="http://schemas.microsoft.com/office/drawing/2014/main" id="{2605D223-CE59-438D-8849-025DB0E7C1A7}"/>
                  </a:ext>
                </a:extLst>
              </p:cNvPr>
              <p:cNvPicPr/>
              <p:nvPr/>
            </p:nvPicPr>
            <p:blipFill>
              <a:blip r:embed="rId41"/>
              <a:stretch>
                <a:fillRect/>
              </a:stretch>
            </p:blipFill>
            <p:spPr>
              <a:xfrm>
                <a:off x="7999496" y="2930993"/>
                <a:ext cx="3834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2706302E-187F-4D2F-A80D-6FB3107FE8EE}"/>
                  </a:ext>
                </a:extLst>
              </p14:cNvPr>
              <p14:cNvContentPartPr/>
              <p14:nvPr/>
            </p14:nvContentPartPr>
            <p14:xfrm>
              <a:off x="8058536" y="2806793"/>
              <a:ext cx="247320" cy="130680"/>
            </p14:xfrm>
          </p:contentPart>
        </mc:Choice>
        <mc:Fallback xmlns="">
          <p:pic>
            <p:nvPicPr>
              <p:cNvPr id="33" name="Ink 32">
                <a:extLst>
                  <a:ext uri="{FF2B5EF4-FFF2-40B4-BE49-F238E27FC236}">
                    <a16:creationId xmlns:a16="http://schemas.microsoft.com/office/drawing/2014/main" id="{2706302E-187F-4D2F-A80D-6FB3107FE8EE}"/>
                  </a:ext>
                </a:extLst>
              </p:cNvPr>
              <p:cNvPicPr/>
              <p:nvPr/>
            </p:nvPicPr>
            <p:blipFill>
              <a:blip r:embed="rId43"/>
              <a:stretch>
                <a:fillRect/>
              </a:stretch>
            </p:blipFill>
            <p:spPr>
              <a:xfrm>
                <a:off x="8049536" y="2797793"/>
                <a:ext cx="264960" cy="148320"/>
              </a:xfrm>
              <a:prstGeom prst="rect">
                <a:avLst/>
              </a:prstGeom>
            </p:spPr>
          </p:pic>
        </mc:Fallback>
      </mc:AlternateContent>
    </p:spTree>
    <p:extLst>
      <p:ext uri="{BB962C8B-B14F-4D97-AF65-F5344CB8AC3E}">
        <p14:creationId xmlns:p14="http://schemas.microsoft.com/office/powerpoint/2010/main" val="24373936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5"/>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7"/>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39"/>
              <a:stretch>
                <a:fillRect/>
              </a:stretch>
            </p:blipFill>
            <p:spPr>
              <a:xfrm>
                <a:off x="8122976" y="3738473"/>
                <a:ext cx="943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 name="Ink 8">
                <a:extLst>
                  <a:ext uri="{FF2B5EF4-FFF2-40B4-BE49-F238E27FC236}">
                    <a16:creationId xmlns:a16="http://schemas.microsoft.com/office/drawing/2014/main" id="{2605D223-CE59-438D-8849-025DB0E7C1A7}"/>
                  </a:ext>
                </a:extLst>
              </p14:cNvPr>
              <p14:cNvContentPartPr/>
              <p14:nvPr/>
            </p14:nvContentPartPr>
            <p14:xfrm>
              <a:off x="8008136" y="2939993"/>
              <a:ext cx="365760" cy="130320"/>
            </p14:xfrm>
          </p:contentPart>
        </mc:Choice>
        <mc:Fallback xmlns="">
          <p:pic>
            <p:nvPicPr>
              <p:cNvPr id="9" name="Ink 8">
                <a:extLst>
                  <a:ext uri="{FF2B5EF4-FFF2-40B4-BE49-F238E27FC236}">
                    <a16:creationId xmlns:a16="http://schemas.microsoft.com/office/drawing/2014/main" id="{2605D223-CE59-438D-8849-025DB0E7C1A7}"/>
                  </a:ext>
                </a:extLst>
              </p:cNvPr>
              <p:cNvPicPr/>
              <p:nvPr/>
            </p:nvPicPr>
            <p:blipFill>
              <a:blip r:embed="rId41"/>
              <a:stretch>
                <a:fillRect/>
              </a:stretch>
            </p:blipFill>
            <p:spPr>
              <a:xfrm>
                <a:off x="7999496" y="2930993"/>
                <a:ext cx="3834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2706302E-187F-4D2F-A80D-6FB3107FE8EE}"/>
                  </a:ext>
                </a:extLst>
              </p14:cNvPr>
              <p14:cNvContentPartPr/>
              <p14:nvPr/>
            </p14:nvContentPartPr>
            <p14:xfrm>
              <a:off x="8058536" y="2806793"/>
              <a:ext cx="247320" cy="130680"/>
            </p14:xfrm>
          </p:contentPart>
        </mc:Choice>
        <mc:Fallback xmlns="">
          <p:pic>
            <p:nvPicPr>
              <p:cNvPr id="33" name="Ink 32">
                <a:extLst>
                  <a:ext uri="{FF2B5EF4-FFF2-40B4-BE49-F238E27FC236}">
                    <a16:creationId xmlns:a16="http://schemas.microsoft.com/office/drawing/2014/main" id="{2706302E-187F-4D2F-A80D-6FB3107FE8EE}"/>
                  </a:ext>
                </a:extLst>
              </p:cNvPr>
              <p:cNvPicPr/>
              <p:nvPr/>
            </p:nvPicPr>
            <p:blipFill>
              <a:blip r:embed="rId43"/>
              <a:stretch>
                <a:fillRect/>
              </a:stretch>
            </p:blipFill>
            <p:spPr>
              <a:xfrm>
                <a:off x="8049536" y="2797793"/>
                <a:ext cx="2649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2" name="Ink 61">
                <a:extLst>
                  <a:ext uri="{FF2B5EF4-FFF2-40B4-BE49-F238E27FC236}">
                    <a16:creationId xmlns:a16="http://schemas.microsoft.com/office/drawing/2014/main" id="{BBC6C30A-BF49-4A7D-81B5-BCB6635914AD}"/>
                  </a:ext>
                </a:extLst>
              </p14:cNvPr>
              <p14:cNvContentPartPr/>
              <p14:nvPr/>
            </p14:nvContentPartPr>
            <p14:xfrm>
              <a:off x="6533936" y="4377833"/>
              <a:ext cx="1042560" cy="674640"/>
            </p14:xfrm>
          </p:contentPart>
        </mc:Choice>
        <mc:Fallback xmlns="">
          <p:pic>
            <p:nvPicPr>
              <p:cNvPr id="62" name="Ink 61">
                <a:extLst>
                  <a:ext uri="{FF2B5EF4-FFF2-40B4-BE49-F238E27FC236}">
                    <a16:creationId xmlns:a16="http://schemas.microsoft.com/office/drawing/2014/main" id="{BBC6C30A-BF49-4A7D-81B5-BCB6635914AD}"/>
                  </a:ext>
                </a:extLst>
              </p:cNvPr>
              <p:cNvPicPr/>
              <p:nvPr/>
            </p:nvPicPr>
            <p:blipFill>
              <a:blip r:embed="rId45"/>
              <a:stretch>
                <a:fillRect/>
              </a:stretch>
            </p:blipFill>
            <p:spPr>
              <a:xfrm>
                <a:off x="6524936" y="4369193"/>
                <a:ext cx="106020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0" name="Ink 79">
                <a:extLst>
                  <a:ext uri="{FF2B5EF4-FFF2-40B4-BE49-F238E27FC236}">
                    <a16:creationId xmlns:a16="http://schemas.microsoft.com/office/drawing/2014/main" id="{B2418970-8F23-4B0D-832F-2013702EA5E7}"/>
                  </a:ext>
                </a:extLst>
              </p14:cNvPr>
              <p14:cNvContentPartPr/>
              <p14:nvPr/>
            </p14:nvContentPartPr>
            <p14:xfrm>
              <a:off x="7835696" y="4427153"/>
              <a:ext cx="1404720" cy="572760"/>
            </p14:xfrm>
          </p:contentPart>
        </mc:Choice>
        <mc:Fallback xmlns="">
          <p:pic>
            <p:nvPicPr>
              <p:cNvPr id="80" name="Ink 79">
                <a:extLst>
                  <a:ext uri="{FF2B5EF4-FFF2-40B4-BE49-F238E27FC236}">
                    <a16:creationId xmlns:a16="http://schemas.microsoft.com/office/drawing/2014/main" id="{B2418970-8F23-4B0D-832F-2013702EA5E7}"/>
                  </a:ext>
                </a:extLst>
              </p:cNvPr>
              <p:cNvPicPr/>
              <p:nvPr/>
            </p:nvPicPr>
            <p:blipFill>
              <a:blip r:embed="rId47"/>
              <a:stretch>
                <a:fillRect/>
              </a:stretch>
            </p:blipFill>
            <p:spPr>
              <a:xfrm>
                <a:off x="7826696" y="4418153"/>
                <a:ext cx="1422360" cy="590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5" name="Ink 84">
                <a:extLst>
                  <a:ext uri="{FF2B5EF4-FFF2-40B4-BE49-F238E27FC236}">
                    <a16:creationId xmlns:a16="http://schemas.microsoft.com/office/drawing/2014/main" id="{36032F6F-5AD6-40AB-966C-28880753BAB9}"/>
                  </a:ext>
                </a:extLst>
              </p14:cNvPr>
              <p14:cNvContentPartPr/>
              <p14:nvPr/>
            </p14:nvContentPartPr>
            <p14:xfrm>
              <a:off x="9490616" y="4411313"/>
              <a:ext cx="296640" cy="361080"/>
            </p14:xfrm>
          </p:contentPart>
        </mc:Choice>
        <mc:Fallback xmlns="">
          <p:pic>
            <p:nvPicPr>
              <p:cNvPr id="85" name="Ink 84">
                <a:extLst>
                  <a:ext uri="{FF2B5EF4-FFF2-40B4-BE49-F238E27FC236}">
                    <a16:creationId xmlns:a16="http://schemas.microsoft.com/office/drawing/2014/main" id="{36032F6F-5AD6-40AB-966C-28880753BAB9}"/>
                  </a:ext>
                </a:extLst>
              </p:cNvPr>
              <p:cNvPicPr/>
              <p:nvPr/>
            </p:nvPicPr>
            <p:blipFill>
              <a:blip r:embed="rId49"/>
              <a:stretch>
                <a:fillRect/>
              </a:stretch>
            </p:blipFill>
            <p:spPr>
              <a:xfrm>
                <a:off x="9481616" y="4402313"/>
                <a:ext cx="3142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0" name="Ink 89">
                <a:extLst>
                  <a:ext uri="{FF2B5EF4-FFF2-40B4-BE49-F238E27FC236}">
                    <a16:creationId xmlns:a16="http://schemas.microsoft.com/office/drawing/2014/main" id="{A411516C-B19B-410A-A862-4DEDDAF803B3}"/>
                  </a:ext>
                </a:extLst>
              </p14:cNvPr>
              <p14:cNvContentPartPr/>
              <p14:nvPr/>
            </p14:nvContentPartPr>
            <p14:xfrm>
              <a:off x="9735056" y="4475393"/>
              <a:ext cx="403920" cy="340920"/>
            </p14:xfrm>
          </p:contentPart>
        </mc:Choice>
        <mc:Fallback xmlns="">
          <p:pic>
            <p:nvPicPr>
              <p:cNvPr id="90" name="Ink 89">
                <a:extLst>
                  <a:ext uri="{FF2B5EF4-FFF2-40B4-BE49-F238E27FC236}">
                    <a16:creationId xmlns:a16="http://schemas.microsoft.com/office/drawing/2014/main" id="{A411516C-B19B-410A-A862-4DEDDAF803B3}"/>
                  </a:ext>
                </a:extLst>
              </p:cNvPr>
              <p:cNvPicPr/>
              <p:nvPr/>
            </p:nvPicPr>
            <p:blipFill>
              <a:blip r:embed="rId51"/>
              <a:stretch>
                <a:fillRect/>
              </a:stretch>
            </p:blipFill>
            <p:spPr>
              <a:xfrm>
                <a:off x="9726416" y="4466753"/>
                <a:ext cx="4215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3" name="Ink 92">
                <a:extLst>
                  <a:ext uri="{FF2B5EF4-FFF2-40B4-BE49-F238E27FC236}">
                    <a16:creationId xmlns:a16="http://schemas.microsoft.com/office/drawing/2014/main" id="{33C947AC-FD9B-413D-94BA-CF88B28D1653}"/>
                  </a:ext>
                </a:extLst>
              </p14:cNvPr>
              <p14:cNvContentPartPr/>
              <p14:nvPr/>
            </p14:nvContentPartPr>
            <p14:xfrm>
              <a:off x="9414296" y="4369553"/>
              <a:ext cx="453600" cy="473400"/>
            </p14:xfrm>
          </p:contentPart>
        </mc:Choice>
        <mc:Fallback xmlns="">
          <p:pic>
            <p:nvPicPr>
              <p:cNvPr id="93" name="Ink 92">
                <a:extLst>
                  <a:ext uri="{FF2B5EF4-FFF2-40B4-BE49-F238E27FC236}">
                    <a16:creationId xmlns:a16="http://schemas.microsoft.com/office/drawing/2014/main" id="{33C947AC-FD9B-413D-94BA-CF88B28D1653}"/>
                  </a:ext>
                </a:extLst>
              </p:cNvPr>
              <p:cNvPicPr/>
              <p:nvPr/>
            </p:nvPicPr>
            <p:blipFill>
              <a:blip r:embed="rId53"/>
              <a:stretch>
                <a:fillRect/>
              </a:stretch>
            </p:blipFill>
            <p:spPr>
              <a:xfrm>
                <a:off x="9405656" y="4360913"/>
                <a:ext cx="4712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0" name="Ink 99">
                <a:extLst>
                  <a:ext uri="{FF2B5EF4-FFF2-40B4-BE49-F238E27FC236}">
                    <a16:creationId xmlns:a16="http://schemas.microsoft.com/office/drawing/2014/main" id="{6904A1D6-6CCF-4DA9-997E-5CFC3AD78F05}"/>
                  </a:ext>
                </a:extLst>
              </p14:cNvPr>
              <p14:cNvContentPartPr/>
              <p14:nvPr/>
            </p14:nvContentPartPr>
            <p14:xfrm>
              <a:off x="10231136" y="4561433"/>
              <a:ext cx="756000" cy="347760"/>
            </p14:xfrm>
          </p:contentPart>
        </mc:Choice>
        <mc:Fallback xmlns="">
          <p:pic>
            <p:nvPicPr>
              <p:cNvPr id="100" name="Ink 99">
                <a:extLst>
                  <a:ext uri="{FF2B5EF4-FFF2-40B4-BE49-F238E27FC236}">
                    <a16:creationId xmlns:a16="http://schemas.microsoft.com/office/drawing/2014/main" id="{6904A1D6-6CCF-4DA9-997E-5CFC3AD78F05}"/>
                  </a:ext>
                </a:extLst>
              </p:cNvPr>
              <p:cNvPicPr/>
              <p:nvPr/>
            </p:nvPicPr>
            <p:blipFill>
              <a:blip r:embed="rId55"/>
              <a:stretch>
                <a:fillRect/>
              </a:stretch>
            </p:blipFill>
            <p:spPr>
              <a:xfrm>
                <a:off x="10222136" y="4552793"/>
                <a:ext cx="773640" cy="365400"/>
              </a:xfrm>
              <a:prstGeom prst="rect">
                <a:avLst/>
              </a:prstGeom>
            </p:spPr>
          </p:pic>
        </mc:Fallback>
      </mc:AlternateContent>
    </p:spTree>
    <p:extLst>
      <p:ext uri="{BB962C8B-B14F-4D97-AF65-F5344CB8AC3E}">
        <p14:creationId xmlns:p14="http://schemas.microsoft.com/office/powerpoint/2010/main" val="2493462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5"/>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7"/>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39"/>
              <a:stretch>
                <a:fillRect/>
              </a:stretch>
            </p:blipFill>
            <p:spPr>
              <a:xfrm>
                <a:off x="8122976" y="3738473"/>
                <a:ext cx="943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 name="Ink 8">
                <a:extLst>
                  <a:ext uri="{FF2B5EF4-FFF2-40B4-BE49-F238E27FC236}">
                    <a16:creationId xmlns:a16="http://schemas.microsoft.com/office/drawing/2014/main" id="{2605D223-CE59-438D-8849-025DB0E7C1A7}"/>
                  </a:ext>
                </a:extLst>
              </p14:cNvPr>
              <p14:cNvContentPartPr/>
              <p14:nvPr/>
            </p14:nvContentPartPr>
            <p14:xfrm>
              <a:off x="8008136" y="2939993"/>
              <a:ext cx="365760" cy="130320"/>
            </p14:xfrm>
          </p:contentPart>
        </mc:Choice>
        <mc:Fallback xmlns="">
          <p:pic>
            <p:nvPicPr>
              <p:cNvPr id="9" name="Ink 8">
                <a:extLst>
                  <a:ext uri="{FF2B5EF4-FFF2-40B4-BE49-F238E27FC236}">
                    <a16:creationId xmlns:a16="http://schemas.microsoft.com/office/drawing/2014/main" id="{2605D223-CE59-438D-8849-025DB0E7C1A7}"/>
                  </a:ext>
                </a:extLst>
              </p:cNvPr>
              <p:cNvPicPr/>
              <p:nvPr/>
            </p:nvPicPr>
            <p:blipFill>
              <a:blip r:embed="rId41"/>
              <a:stretch>
                <a:fillRect/>
              </a:stretch>
            </p:blipFill>
            <p:spPr>
              <a:xfrm>
                <a:off x="7999496" y="2930993"/>
                <a:ext cx="3834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2706302E-187F-4D2F-A80D-6FB3107FE8EE}"/>
                  </a:ext>
                </a:extLst>
              </p14:cNvPr>
              <p14:cNvContentPartPr/>
              <p14:nvPr/>
            </p14:nvContentPartPr>
            <p14:xfrm>
              <a:off x="8058536" y="2806793"/>
              <a:ext cx="247320" cy="130680"/>
            </p14:xfrm>
          </p:contentPart>
        </mc:Choice>
        <mc:Fallback xmlns="">
          <p:pic>
            <p:nvPicPr>
              <p:cNvPr id="33" name="Ink 32">
                <a:extLst>
                  <a:ext uri="{FF2B5EF4-FFF2-40B4-BE49-F238E27FC236}">
                    <a16:creationId xmlns:a16="http://schemas.microsoft.com/office/drawing/2014/main" id="{2706302E-187F-4D2F-A80D-6FB3107FE8EE}"/>
                  </a:ext>
                </a:extLst>
              </p:cNvPr>
              <p:cNvPicPr/>
              <p:nvPr/>
            </p:nvPicPr>
            <p:blipFill>
              <a:blip r:embed="rId43"/>
              <a:stretch>
                <a:fillRect/>
              </a:stretch>
            </p:blipFill>
            <p:spPr>
              <a:xfrm>
                <a:off x="8049536" y="2797793"/>
                <a:ext cx="2649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2" name="Ink 61">
                <a:extLst>
                  <a:ext uri="{FF2B5EF4-FFF2-40B4-BE49-F238E27FC236}">
                    <a16:creationId xmlns:a16="http://schemas.microsoft.com/office/drawing/2014/main" id="{BBC6C30A-BF49-4A7D-81B5-BCB6635914AD}"/>
                  </a:ext>
                </a:extLst>
              </p14:cNvPr>
              <p14:cNvContentPartPr/>
              <p14:nvPr/>
            </p14:nvContentPartPr>
            <p14:xfrm>
              <a:off x="6533936" y="4377833"/>
              <a:ext cx="1042560" cy="674640"/>
            </p14:xfrm>
          </p:contentPart>
        </mc:Choice>
        <mc:Fallback xmlns="">
          <p:pic>
            <p:nvPicPr>
              <p:cNvPr id="62" name="Ink 61">
                <a:extLst>
                  <a:ext uri="{FF2B5EF4-FFF2-40B4-BE49-F238E27FC236}">
                    <a16:creationId xmlns:a16="http://schemas.microsoft.com/office/drawing/2014/main" id="{BBC6C30A-BF49-4A7D-81B5-BCB6635914AD}"/>
                  </a:ext>
                </a:extLst>
              </p:cNvPr>
              <p:cNvPicPr/>
              <p:nvPr/>
            </p:nvPicPr>
            <p:blipFill>
              <a:blip r:embed="rId45"/>
              <a:stretch>
                <a:fillRect/>
              </a:stretch>
            </p:blipFill>
            <p:spPr>
              <a:xfrm>
                <a:off x="6524936" y="4369193"/>
                <a:ext cx="106020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0" name="Ink 79">
                <a:extLst>
                  <a:ext uri="{FF2B5EF4-FFF2-40B4-BE49-F238E27FC236}">
                    <a16:creationId xmlns:a16="http://schemas.microsoft.com/office/drawing/2014/main" id="{B2418970-8F23-4B0D-832F-2013702EA5E7}"/>
                  </a:ext>
                </a:extLst>
              </p14:cNvPr>
              <p14:cNvContentPartPr/>
              <p14:nvPr/>
            </p14:nvContentPartPr>
            <p14:xfrm>
              <a:off x="7835696" y="4427153"/>
              <a:ext cx="1404720" cy="572760"/>
            </p14:xfrm>
          </p:contentPart>
        </mc:Choice>
        <mc:Fallback xmlns="">
          <p:pic>
            <p:nvPicPr>
              <p:cNvPr id="80" name="Ink 79">
                <a:extLst>
                  <a:ext uri="{FF2B5EF4-FFF2-40B4-BE49-F238E27FC236}">
                    <a16:creationId xmlns:a16="http://schemas.microsoft.com/office/drawing/2014/main" id="{B2418970-8F23-4B0D-832F-2013702EA5E7}"/>
                  </a:ext>
                </a:extLst>
              </p:cNvPr>
              <p:cNvPicPr/>
              <p:nvPr/>
            </p:nvPicPr>
            <p:blipFill>
              <a:blip r:embed="rId47"/>
              <a:stretch>
                <a:fillRect/>
              </a:stretch>
            </p:blipFill>
            <p:spPr>
              <a:xfrm>
                <a:off x="7826696" y="4418153"/>
                <a:ext cx="1422360" cy="590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5" name="Ink 84">
                <a:extLst>
                  <a:ext uri="{FF2B5EF4-FFF2-40B4-BE49-F238E27FC236}">
                    <a16:creationId xmlns:a16="http://schemas.microsoft.com/office/drawing/2014/main" id="{36032F6F-5AD6-40AB-966C-28880753BAB9}"/>
                  </a:ext>
                </a:extLst>
              </p14:cNvPr>
              <p14:cNvContentPartPr/>
              <p14:nvPr/>
            </p14:nvContentPartPr>
            <p14:xfrm>
              <a:off x="9490616" y="4411313"/>
              <a:ext cx="296640" cy="361080"/>
            </p14:xfrm>
          </p:contentPart>
        </mc:Choice>
        <mc:Fallback xmlns="">
          <p:pic>
            <p:nvPicPr>
              <p:cNvPr id="85" name="Ink 84">
                <a:extLst>
                  <a:ext uri="{FF2B5EF4-FFF2-40B4-BE49-F238E27FC236}">
                    <a16:creationId xmlns:a16="http://schemas.microsoft.com/office/drawing/2014/main" id="{36032F6F-5AD6-40AB-966C-28880753BAB9}"/>
                  </a:ext>
                </a:extLst>
              </p:cNvPr>
              <p:cNvPicPr/>
              <p:nvPr/>
            </p:nvPicPr>
            <p:blipFill>
              <a:blip r:embed="rId49"/>
              <a:stretch>
                <a:fillRect/>
              </a:stretch>
            </p:blipFill>
            <p:spPr>
              <a:xfrm>
                <a:off x="9481616" y="4402313"/>
                <a:ext cx="3142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0" name="Ink 89">
                <a:extLst>
                  <a:ext uri="{FF2B5EF4-FFF2-40B4-BE49-F238E27FC236}">
                    <a16:creationId xmlns:a16="http://schemas.microsoft.com/office/drawing/2014/main" id="{A411516C-B19B-410A-A862-4DEDDAF803B3}"/>
                  </a:ext>
                </a:extLst>
              </p14:cNvPr>
              <p14:cNvContentPartPr/>
              <p14:nvPr/>
            </p14:nvContentPartPr>
            <p14:xfrm>
              <a:off x="9735056" y="4475393"/>
              <a:ext cx="403920" cy="340920"/>
            </p14:xfrm>
          </p:contentPart>
        </mc:Choice>
        <mc:Fallback xmlns="">
          <p:pic>
            <p:nvPicPr>
              <p:cNvPr id="90" name="Ink 89">
                <a:extLst>
                  <a:ext uri="{FF2B5EF4-FFF2-40B4-BE49-F238E27FC236}">
                    <a16:creationId xmlns:a16="http://schemas.microsoft.com/office/drawing/2014/main" id="{A411516C-B19B-410A-A862-4DEDDAF803B3}"/>
                  </a:ext>
                </a:extLst>
              </p:cNvPr>
              <p:cNvPicPr/>
              <p:nvPr/>
            </p:nvPicPr>
            <p:blipFill>
              <a:blip r:embed="rId51"/>
              <a:stretch>
                <a:fillRect/>
              </a:stretch>
            </p:blipFill>
            <p:spPr>
              <a:xfrm>
                <a:off x="9726416" y="4466753"/>
                <a:ext cx="4215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3" name="Ink 92">
                <a:extLst>
                  <a:ext uri="{FF2B5EF4-FFF2-40B4-BE49-F238E27FC236}">
                    <a16:creationId xmlns:a16="http://schemas.microsoft.com/office/drawing/2014/main" id="{33C947AC-FD9B-413D-94BA-CF88B28D1653}"/>
                  </a:ext>
                </a:extLst>
              </p14:cNvPr>
              <p14:cNvContentPartPr/>
              <p14:nvPr/>
            </p14:nvContentPartPr>
            <p14:xfrm>
              <a:off x="9414296" y="4369553"/>
              <a:ext cx="453600" cy="473400"/>
            </p14:xfrm>
          </p:contentPart>
        </mc:Choice>
        <mc:Fallback xmlns="">
          <p:pic>
            <p:nvPicPr>
              <p:cNvPr id="93" name="Ink 92">
                <a:extLst>
                  <a:ext uri="{FF2B5EF4-FFF2-40B4-BE49-F238E27FC236}">
                    <a16:creationId xmlns:a16="http://schemas.microsoft.com/office/drawing/2014/main" id="{33C947AC-FD9B-413D-94BA-CF88B28D1653}"/>
                  </a:ext>
                </a:extLst>
              </p:cNvPr>
              <p:cNvPicPr/>
              <p:nvPr/>
            </p:nvPicPr>
            <p:blipFill>
              <a:blip r:embed="rId53"/>
              <a:stretch>
                <a:fillRect/>
              </a:stretch>
            </p:blipFill>
            <p:spPr>
              <a:xfrm>
                <a:off x="9405656" y="4360913"/>
                <a:ext cx="4712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0" name="Ink 99">
                <a:extLst>
                  <a:ext uri="{FF2B5EF4-FFF2-40B4-BE49-F238E27FC236}">
                    <a16:creationId xmlns:a16="http://schemas.microsoft.com/office/drawing/2014/main" id="{6904A1D6-6CCF-4DA9-997E-5CFC3AD78F05}"/>
                  </a:ext>
                </a:extLst>
              </p14:cNvPr>
              <p14:cNvContentPartPr/>
              <p14:nvPr/>
            </p14:nvContentPartPr>
            <p14:xfrm>
              <a:off x="10231136" y="4561433"/>
              <a:ext cx="756000" cy="347760"/>
            </p14:xfrm>
          </p:contentPart>
        </mc:Choice>
        <mc:Fallback xmlns="">
          <p:pic>
            <p:nvPicPr>
              <p:cNvPr id="100" name="Ink 99">
                <a:extLst>
                  <a:ext uri="{FF2B5EF4-FFF2-40B4-BE49-F238E27FC236}">
                    <a16:creationId xmlns:a16="http://schemas.microsoft.com/office/drawing/2014/main" id="{6904A1D6-6CCF-4DA9-997E-5CFC3AD78F05}"/>
                  </a:ext>
                </a:extLst>
              </p:cNvPr>
              <p:cNvPicPr/>
              <p:nvPr/>
            </p:nvPicPr>
            <p:blipFill>
              <a:blip r:embed="rId55"/>
              <a:stretch>
                <a:fillRect/>
              </a:stretch>
            </p:blipFill>
            <p:spPr>
              <a:xfrm>
                <a:off x="10222136" y="4552793"/>
                <a:ext cx="7736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8" name="Ink 67">
                <a:extLst>
                  <a:ext uri="{FF2B5EF4-FFF2-40B4-BE49-F238E27FC236}">
                    <a16:creationId xmlns:a16="http://schemas.microsoft.com/office/drawing/2014/main" id="{CC3CC4C1-6BF6-4D00-A004-C764D76B86CD}"/>
                  </a:ext>
                </a:extLst>
              </p14:cNvPr>
              <p14:cNvContentPartPr/>
              <p14:nvPr/>
            </p14:nvContentPartPr>
            <p14:xfrm>
              <a:off x="6380576" y="5122673"/>
              <a:ext cx="1329120" cy="806400"/>
            </p14:xfrm>
          </p:contentPart>
        </mc:Choice>
        <mc:Fallback xmlns="">
          <p:pic>
            <p:nvPicPr>
              <p:cNvPr id="68" name="Ink 67">
                <a:extLst>
                  <a:ext uri="{FF2B5EF4-FFF2-40B4-BE49-F238E27FC236}">
                    <a16:creationId xmlns:a16="http://schemas.microsoft.com/office/drawing/2014/main" id="{CC3CC4C1-6BF6-4D00-A004-C764D76B86CD}"/>
                  </a:ext>
                </a:extLst>
              </p:cNvPr>
              <p:cNvPicPr/>
              <p:nvPr/>
            </p:nvPicPr>
            <p:blipFill>
              <a:blip r:embed="rId57"/>
              <a:stretch>
                <a:fillRect/>
              </a:stretch>
            </p:blipFill>
            <p:spPr>
              <a:xfrm>
                <a:off x="6371576" y="5114029"/>
                <a:ext cx="1346760" cy="82404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5" name="Ink 94">
                <a:extLst>
                  <a:ext uri="{FF2B5EF4-FFF2-40B4-BE49-F238E27FC236}">
                    <a16:creationId xmlns:a16="http://schemas.microsoft.com/office/drawing/2014/main" id="{CAE57168-A6C5-4851-B208-D28D3A8A1145}"/>
                  </a:ext>
                </a:extLst>
              </p14:cNvPr>
              <p14:cNvContentPartPr/>
              <p14:nvPr/>
            </p14:nvContentPartPr>
            <p14:xfrm>
              <a:off x="8065376" y="5149673"/>
              <a:ext cx="2303280" cy="705240"/>
            </p14:xfrm>
          </p:contentPart>
        </mc:Choice>
        <mc:Fallback xmlns="">
          <p:pic>
            <p:nvPicPr>
              <p:cNvPr id="95" name="Ink 94">
                <a:extLst>
                  <a:ext uri="{FF2B5EF4-FFF2-40B4-BE49-F238E27FC236}">
                    <a16:creationId xmlns:a16="http://schemas.microsoft.com/office/drawing/2014/main" id="{CAE57168-A6C5-4851-B208-D28D3A8A1145}"/>
                  </a:ext>
                </a:extLst>
              </p:cNvPr>
              <p:cNvPicPr/>
              <p:nvPr/>
            </p:nvPicPr>
            <p:blipFill>
              <a:blip r:embed="rId59"/>
              <a:stretch>
                <a:fillRect/>
              </a:stretch>
            </p:blipFill>
            <p:spPr>
              <a:xfrm>
                <a:off x="8056377" y="5141033"/>
                <a:ext cx="2320917"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2" name="Ink 101">
                <a:extLst>
                  <a:ext uri="{FF2B5EF4-FFF2-40B4-BE49-F238E27FC236}">
                    <a16:creationId xmlns:a16="http://schemas.microsoft.com/office/drawing/2014/main" id="{B4C9F461-58F3-4C22-BC1A-45E6824EDAE5}"/>
                  </a:ext>
                </a:extLst>
              </p14:cNvPr>
              <p14:cNvContentPartPr/>
              <p14:nvPr/>
            </p14:nvContentPartPr>
            <p14:xfrm>
              <a:off x="10464776" y="5271713"/>
              <a:ext cx="700560" cy="302040"/>
            </p14:xfrm>
          </p:contentPart>
        </mc:Choice>
        <mc:Fallback xmlns="">
          <p:pic>
            <p:nvPicPr>
              <p:cNvPr id="102" name="Ink 101">
                <a:extLst>
                  <a:ext uri="{FF2B5EF4-FFF2-40B4-BE49-F238E27FC236}">
                    <a16:creationId xmlns:a16="http://schemas.microsoft.com/office/drawing/2014/main" id="{B4C9F461-58F3-4C22-BC1A-45E6824EDAE5}"/>
                  </a:ext>
                </a:extLst>
              </p:cNvPr>
              <p:cNvPicPr/>
              <p:nvPr/>
            </p:nvPicPr>
            <p:blipFill>
              <a:blip r:embed="rId61"/>
              <a:stretch>
                <a:fillRect/>
              </a:stretch>
            </p:blipFill>
            <p:spPr>
              <a:xfrm>
                <a:off x="10456136" y="5262713"/>
                <a:ext cx="718200" cy="319680"/>
              </a:xfrm>
              <a:prstGeom prst="rect">
                <a:avLst/>
              </a:prstGeom>
            </p:spPr>
          </p:pic>
        </mc:Fallback>
      </mc:AlternateContent>
    </p:spTree>
    <p:extLst>
      <p:ext uri="{BB962C8B-B14F-4D97-AF65-F5344CB8AC3E}">
        <p14:creationId xmlns:p14="http://schemas.microsoft.com/office/powerpoint/2010/main" val="2170347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1" name="Straight Connector 10">
            <a:extLst>
              <a:ext uri="{FF2B5EF4-FFF2-40B4-BE49-F238E27FC236}">
                <a16:creationId xmlns:a16="http://schemas.microsoft.com/office/drawing/2014/main" id="{A2D1A280-BB78-4D03-8A63-B95A36387FA9}"/>
              </a:ext>
            </a:extLst>
          </p:cNvPr>
          <p:cNvCxnSpPr>
            <a:stCxn id="12" idx="0"/>
          </p:cNvCxnSpPr>
          <p:nvPr/>
        </p:nvCxnSpPr>
        <p:spPr>
          <a:xfrm>
            <a:off x="2770991" y="3603812"/>
            <a:ext cx="158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77581C-77C6-42EF-88AA-31217077063D}"/>
              </a:ext>
            </a:extLst>
          </p:cNvPr>
          <p:cNvCxnSpPr>
            <a:stCxn id="12" idx="0"/>
          </p:cNvCxnSpPr>
          <p:nvPr/>
        </p:nvCxnSpPr>
        <p:spPr>
          <a:xfrm flipH="1">
            <a:off x="1463040" y="3603812"/>
            <a:ext cx="1307951" cy="215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E2199B3-3B5B-4DE9-8FB8-203CC06DC1C9}"/>
                  </a:ext>
                </a:extLst>
              </p14:cNvPr>
              <p14:cNvContentPartPr/>
              <p14:nvPr/>
            </p14:nvContentPartPr>
            <p14:xfrm>
              <a:off x="2390696" y="3206753"/>
              <a:ext cx="290880" cy="360000"/>
            </p14:xfrm>
          </p:contentPart>
        </mc:Choice>
        <mc:Fallback xmlns="">
          <p:pic>
            <p:nvPicPr>
              <p:cNvPr id="26" name="Ink 25">
                <a:extLst>
                  <a:ext uri="{FF2B5EF4-FFF2-40B4-BE49-F238E27FC236}">
                    <a16:creationId xmlns:a16="http://schemas.microsoft.com/office/drawing/2014/main" id="{EE2199B3-3B5B-4DE9-8FB8-203CC06DC1C9}"/>
                  </a:ext>
                </a:extLst>
              </p:cNvPr>
              <p:cNvPicPr/>
              <p:nvPr/>
            </p:nvPicPr>
            <p:blipFill>
              <a:blip r:embed="rId23"/>
              <a:stretch>
                <a:fillRect/>
              </a:stretch>
            </p:blipFill>
            <p:spPr>
              <a:xfrm>
                <a:off x="2382045" y="3197753"/>
                <a:ext cx="308542"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AFCEE8B1-DE50-4DBF-9965-3534160A4DB0}"/>
                  </a:ext>
                </a:extLst>
              </p14:cNvPr>
              <p14:cNvContentPartPr/>
              <p14:nvPr/>
            </p14:nvContentPartPr>
            <p14:xfrm>
              <a:off x="3052376" y="3231953"/>
              <a:ext cx="286920" cy="363600"/>
            </p14:xfrm>
          </p:contentPart>
        </mc:Choice>
        <mc:Fallback xmlns="">
          <p:pic>
            <p:nvPicPr>
              <p:cNvPr id="37" name="Ink 36">
                <a:extLst>
                  <a:ext uri="{FF2B5EF4-FFF2-40B4-BE49-F238E27FC236}">
                    <a16:creationId xmlns:a16="http://schemas.microsoft.com/office/drawing/2014/main" id="{AFCEE8B1-DE50-4DBF-9965-3534160A4DB0}"/>
                  </a:ext>
                </a:extLst>
              </p:cNvPr>
              <p:cNvPicPr/>
              <p:nvPr/>
            </p:nvPicPr>
            <p:blipFill>
              <a:blip r:embed="rId25"/>
              <a:stretch>
                <a:fillRect/>
              </a:stretch>
            </p:blipFill>
            <p:spPr>
              <a:xfrm>
                <a:off x="3043736" y="3223313"/>
                <a:ext cx="304560" cy="381240"/>
              </a:xfrm>
              <a:prstGeom prst="rect">
                <a:avLst/>
              </a:prstGeom>
            </p:spPr>
          </p:pic>
        </mc:Fallback>
      </mc:AlternateContent>
      <p:cxnSp>
        <p:nvCxnSpPr>
          <p:cNvPr id="15" name="Straight Arrow Connector 14">
            <a:extLst>
              <a:ext uri="{FF2B5EF4-FFF2-40B4-BE49-F238E27FC236}">
                <a16:creationId xmlns:a16="http://schemas.microsoft.com/office/drawing/2014/main" id="{6197B9E1-E00E-43A3-9268-2E1AAE8A0C41}"/>
              </a:ext>
            </a:extLst>
          </p:cNvPr>
          <p:cNvCxnSpPr/>
          <p:nvPr/>
        </p:nvCxnSpPr>
        <p:spPr>
          <a:xfrm>
            <a:off x="8014447" y="2474153"/>
            <a:ext cx="0" cy="168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418E0E-DD50-45E6-BE9B-0A53AFD2097F}"/>
              </a:ext>
            </a:extLst>
          </p:cNvPr>
          <p:cNvCxnSpPr/>
          <p:nvPr/>
        </p:nvCxnSpPr>
        <p:spPr>
          <a:xfrm flipV="1">
            <a:off x="8025205" y="3409433"/>
            <a:ext cx="882127" cy="75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648480-9284-4A48-A80E-99274768E5E9}"/>
              </a:ext>
            </a:extLst>
          </p:cNvPr>
          <p:cNvCxnSpPr/>
          <p:nvPr/>
        </p:nvCxnSpPr>
        <p:spPr>
          <a:xfrm flipH="1" flipV="1">
            <a:off x="8014447" y="2504033"/>
            <a:ext cx="882127" cy="92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2D5065D5-507E-49AB-A35A-CC56CCF47047}"/>
                  </a:ext>
                </a:extLst>
              </p14:cNvPr>
              <p14:cNvContentPartPr/>
              <p14:nvPr/>
            </p14:nvContentPartPr>
            <p14:xfrm>
              <a:off x="7409096" y="3109913"/>
              <a:ext cx="595440" cy="235080"/>
            </p14:xfrm>
          </p:contentPart>
        </mc:Choice>
        <mc:Fallback xmlns="">
          <p:pic>
            <p:nvPicPr>
              <p:cNvPr id="39" name="Ink 38">
                <a:extLst>
                  <a:ext uri="{FF2B5EF4-FFF2-40B4-BE49-F238E27FC236}">
                    <a16:creationId xmlns:a16="http://schemas.microsoft.com/office/drawing/2014/main" id="{2D5065D5-507E-49AB-A35A-CC56CCF47047}"/>
                  </a:ext>
                </a:extLst>
              </p:cNvPr>
              <p:cNvPicPr/>
              <p:nvPr/>
            </p:nvPicPr>
            <p:blipFill>
              <a:blip r:embed="rId27"/>
              <a:stretch>
                <a:fillRect/>
              </a:stretch>
            </p:blipFill>
            <p:spPr>
              <a:xfrm>
                <a:off x="7400101" y="3101273"/>
                <a:ext cx="613069"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517F1689-F4D0-49FF-9D19-549C53E988C9}"/>
                  </a:ext>
                </a:extLst>
              </p14:cNvPr>
              <p14:cNvContentPartPr/>
              <p14:nvPr/>
            </p14:nvContentPartPr>
            <p14:xfrm>
              <a:off x="8673776" y="3728393"/>
              <a:ext cx="257040" cy="381240"/>
            </p14:xfrm>
          </p:contentPart>
        </mc:Choice>
        <mc:Fallback xmlns="">
          <p:pic>
            <p:nvPicPr>
              <p:cNvPr id="44" name="Ink 43">
                <a:extLst>
                  <a:ext uri="{FF2B5EF4-FFF2-40B4-BE49-F238E27FC236}">
                    <a16:creationId xmlns:a16="http://schemas.microsoft.com/office/drawing/2014/main" id="{517F1689-F4D0-49FF-9D19-549C53E988C9}"/>
                  </a:ext>
                </a:extLst>
              </p:cNvPr>
              <p:cNvPicPr/>
              <p:nvPr/>
            </p:nvPicPr>
            <p:blipFill>
              <a:blip r:embed="rId29"/>
              <a:stretch>
                <a:fillRect/>
              </a:stretch>
            </p:blipFill>
            <p:spPr>
              <a:xfrm>
                <a:off x="8665136" y="3719393"/>
                <a:ext cx="2746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6AFBE29A-F89E-47EA-B5FF-B48D369245F8}"/>
                  </a:ext>
                </a:extLst>
              </p14:cNvPr>
              <p14:cNvContentPartPr/>
              <p14:nvPr/>
            </p14:nvContentPartPr>
            <p14:xfrm>
              <a:off x="8472536" y="2464073"/>
              <a:ext cx="272160" cy="132840"/>
            </p14:xfrm>
          </p:contentPart>
        </mc:Choice>
        <mc:Fallback xmlns="">
          <p:pic>
            <p:nvPicPr>
              <p:cNvPr id="48" name="Ink 47">
                <a:extLst>
                  <a:ext uri="{FF2B5EF4-FFF2-40B4-BE49-F238E27FC236}">
                    <a16:creationId xmlns:a16="http://schemas.microsoft.com/office/drawing/2014/main" id="{6AFBE29A-F89E-47EA-B5FF-B48D369245F8}"/>
                  </a:ext>
                </a:extLst>
              </p:cNvPr>
              <p:cNvPicPr/>
              <p:nvPr/>
            </p:nvPicPr>
            <p:blipFill>
              <a:blip r:embed="rId31"/>
              <a:stretch>
                <a:fillRect/>
              </a:stretch>
            </p:blipFill>
            <p:spPr>
              <a:xfrm>
                <a:off x="8463896" y="245507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1E081296-6206-4BA8-B7A7-E34BB41A67FB}"/>
                  </a:ext>
                </a:extLst>
              </p14:cNvPr>
              <p14:cNvContentPartPr/>
              <p14:nvPr/>
            </p14:nvContentPartPr>
            <p14:xfrm>
              <a:off x="8485136" y="2678273"/>
              <a:ext cx="213480" cy="268200"/>
            </p14:xfrm>
          </p:contentPart>
        </mc:Choice>
        <mc:Fallback xmlns="">
          <p:pic>
            <p:nvPicPr>
              <p:cNvPr id="49" name="Ink 48">
                <a:extLst>
                  <a:ext uri="{FF2B5EF4-FFF2-40B4-BE49-F238E27FC236}">
                    <a16:creationId xmlns:a16="http://schemas.microsoft.com/office/drawing/2014/main" id="{1E081296-6206-4BA8-B7A7-E34BB41A67FB}"/>
                  </a:ext>
                </a:extLst>
              </p:cNvPr>
              <p:cNvPicPr/>
              <p:nvPr/>
            </p:nvPicPr>
            <p:blipFill>
              <a:blip r:embed="rId33"/>
              <a:stretch>
                <a:fillRect/>
              </a:stretch>
            </p:blipFill>
            <p:spPr>
              <a:xfrm>
                <a:off x="8476496" y="2669633"/>
                <a:ext cx="231120" cy="285840"/>
              </a:xfrm>
              <a:prstGeom prst="rect">
                <a:avLst/>
              </a:prstGeom>
            </p:spPr>
          </p:pic>
        </mc:Fallback>
      </mc:AlternateContent>
      <p:cxnSp>
        <p:nvCxnSpPr>
          <p:cNvPr id="17" name="Straight Connector 16">
            <a:extLst>
              <a:ext uri="{FF2B5EF4-FFF2-40B4-BE49-F238E27FC236}">
                <a16:creationId xmlns:a16="http://schemas.microsoft.com/office/drawing/2014/main" id="{F3E4736B-771B-42BF-99D0-4A556D4AF8B5}"/>
              </a:ext>
            </a:extLst>
          </p:cNvPr>
          <p:cNvCxnSpPr/>
          <p:nvPr/>
        </p:nvCxnSpPr>
        <p:spPr>
          <a:xfrm>
            <a:off x="8025205" y="4109633"/>
            <a:ext cx="0" cy="10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E56891-FE35-4E6F-8EDF-67BFCFE8AACF}"/>
              </a:ext>
            </a:extLst>
          </p:cNvPr>
          <p:cNvCxnSpPr/>
          <p:nvPr/>
        </p:nvCxnSpPr>
        <p:spPr>
          <a:xfrm>
            <a:off x="8025205" y="4159645"/>
            <a:ext cx="2474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296E1B-0073-4674-A16C-CDF685A89865}"/>
              </a:ext>
            </a:extLst>
          </p:cNvPr>
          <p:cNvCxnSpPr/>
          <p:nvPr/>
        </p:nvCxnSpPr>
        <p:spPr>
          <a:xfrm>
            <a:off x="8025205" y="2504033"/>
            <a:ext cx="239895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325D00A7-6D7E-4203-93BE-4A8B6C8B523A}"/>
                  </a:ext>
                </a:extLst>
              </p14:cNvPr>
              <p14:cNvContentPartPr/>
              <p14:nvPr/>
            </p14:nvContentPartPr>
            <p14:xfrm>
              <a:off x="8416016" y="3040433"/>
              <a:ext cx="353880" cy="641160"/>
            </p14:xfrm>
          </p:contentPart>
        </mc:Choice>
        <mc:Fallback xmlns="">
          <p:pic>
            <p:nvPicPr>
              <p:cNvPr id="36" name="Ink 35">
                <a:extLst>
                  <a:ext uri="{FF2B5EF4-FFF2-40B4-BE49-F238E27FC236}">
                    <a16:creationId xmlns:a16="http://schemas.microsoft.com/office/drawing/2014/main" id="{325D00A7-6D7E-4203-93BE-4A8B6C8B523A}"/>
                  </a:ext>
                </a:extLst>
              </p:cNvPr>
              <p:cNvPicPr/>
              <p:nvPr/>
            </p:nvPicPr>
            <p:blipFill>
              <a:blip r:embed="rId35"/>
              <a:stretch>
                <a:fillRect/>
              </a:stretch>
            </p:blipFill>
            <p:spPr>
              <a:xfrm>
                <a:off x="8407367" y="3031433"/>
                <a:ext cx="371538"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9A716582-2579-460F-9CEF-F25B1D128557}"/>
                  </a:ext>
                </a:extLst>
              </p14:cNvPr>
              <p14:cNvContentPartPr/>
              <p14:nvPr/>
            </p14:nvContentPartPr>
            <p14:xfrm>
              <a:off x="8030096" y="3576473"/>
              <a:ext cx="376560" cy="324000"/>
            </p14:xfrm>
          </p:contentPart>
        </mc:Choice>
        <mc:Fallback xmlns="">
          <p:pic>
            <p:nvPicPr>
              <p:cNvPr id="38" name="Ink 37">
                <a:extLst>
                  <a:ext uri="{FF2B5EF4-FFF2-40B4-BE49-F238E27FC236}">
                    <a16:creationId xmlns:a16="http://schemas.microsoft.com/office/drawing/2014/main" id="{9A716582-2579-460F-9CEF-F25B1D128557}"/>
                  </a:ext>
                </a:extLst>
              </p:cNvPr>
              <p:cNvPicPr/>
              <p:nvPr/>
            </p:nvPicPr>
            <p:blipFill>
              <a:blip r:embed="rId37"/>
              <a:stretch>
                <a:fillRect/>
              </a:stretch>
            </p:blipFill>
            <p:spPr>
              <a:xfrm>
                <a:off x="8021096" y="3567833"/>
                <a:ext cx="3942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888636FE-182D-4004-B629-F884016DD94F}"/>
                  </a:ext>
                </a:extLst>
              </p14:cNvPr>
              <p14:cNvContentPartPr/>
              <p14:nvPr/>
            </p14:nvContentPartPr>
            <p14:xfrm>
              <a:off x="8131616" y="3747113"/>
              <a:ext cx="76680" cy="39600"/>
            </p14:xfrm>
          </p:contentPart>
        </mc:Choice>
        <mc:Fallback xmlns="">
          <p:pic>
            <p:nvPicPr>
              <p:cNvPr id="40" name="Ink 39">
                <a:extLst>
                  <a:ext uri="{FF2B5EF4-FFF2-40B4-BE49-F238E27FC236}">
                    <a16:creationId xmlns:a16="http://schemas.microsoft.com/office/drawing/2014/main" id="{888636FE-182D-4004-B629-F884016DD94F}"/>
                  </a:ext>
                </a:extLst>
              </p:cNvPr>
              <p:cNvPicPr/>
              <p:nvPr/>
            </p:nvPicPr>
            <p:blipFill>
              <a:blip r:embed="rId39"/>
              <a:stretch>
                <a:fillRect/>
              </a:stretch>
            </p:blipFill>
            <p:spPr>
              <a:xfrm>
                <a:off x="8122976" y="3738473"/>
                <a:ext cx="943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 name="Ink 8">
                <a:extLst>
                  <a:ext uri="{FF2B5EF4-FFF2-40B4-BE49-F238E27FC236}">
                    <a16:creationId xmlns:a16="http://schemas.microsoft.com/office/drawing/2014/main" id="{2605D223-CE59-438D-8849-025DB0E7C1A7}"/>
                  </a:ext>
                </a:extLst>
              </p14:cNvPr>
              <p14:cNvContentPartPr/>
              <p14:nvPr/>
            </p14:nvContentPartPr>
            <p14:xfrm>
              <a:off x="8008136" y="2939993"/>
              <a:ext cx="365760" cy="130320"/>
            </p14:xfrm>
          </p:contentPart>
        </mc:Choice>
        <mc:Fallback xmlns="">
          <p:pic>
            <p:nvPicPr>
              <p:cNvPr id="9" name="Ink 8">
                <a:extLst>
                  <a:ext uri="{FF2B5EF4-FFF2-40B4-BE49-F238E27FC236}">
                    <a16:creationId xmlns:a16="http://schemas.microsoft.com/office/drawing/2014/main" id="{2605D223-CE59-438D-8849-025DB0E7C1A7}"/>
                  </a:ext>
                </a:extLst>
              </p:cNvPr>
              <p:cNvPicPr/>
              <p:nvPr/>
            </p:nvPicPr>
            <p:blipFill>
              <a:blip r:embed="rId41"/>
              <a:stretch>
                <a:fillRect/>
              </a:stretch>
            </p:blipFill>
            <p:spPr>
              <a:xfrm>
                <a:off x="7999496" y="2930993"/>
                <a:ext cx="3834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2706302E-187F-4D2F-A80D-6FB3107FE8EE}"/>
                  </a:ext>
                </a:extLst>
              </p14:cNvPr>
              <p14:cNvContentPartPr/>
              <p14:nvPr/>
            </p14:nvContentPartPr>
            <p14:xfrm>
              <a:off x="8058536" y="2806793"/>
              <a:ext cx="247320" cy="130680"/>
            </p14:xfrm>
          </p:contentPart>
        </mc:Choice>
        <mc:Fallback xmlns="">
          <p:pic>
            <p:nvPicPr>
              <p:cNvPr id="33" name="Ink 32">
                <a:extLst>
                  <a:ext uri="{FF2B5EF4-FFF2-40B4-BE49-F238E27FC236}">
                    <a16:creationId xmlns:a16="http://schemas.microsoft.com/office/drawing/2014/main" id="{2706302E-187F-4D2F-A80D-6FB3107FE8EE}"/>
                  </a:ext>
                </a:extLst>
              </p:cNvPr>
              <p:cNvPicPr/>
              <p:nvPr/>
            </p:nvPicPr>
            <p:blipFill>
              <a:blip r:embed="rId43"/>
              <a:stretch>
                <a:fillRect/>
              </a:stretch>
            </p:blipFill>
            <p:spPr>
              <a:xfrm>
                <a:off x="8049536" y="2797793"/>
                <a:ext cx="2649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2" name="Ink 61">
                <a:extLst>
                  <a:ext uri="{FF2B5EF4-FFF2-40B4-BE49-F238E27FC236}">
                    <a16:creationId xmlns:a16="http://schemas.microsoft.com/office/drawing/2014/main" id="{BBC6C30A-BF49-4A7D-81B5-BCB6635914AD}"/>
                  </a:ext>
                </a:extLst>
              </p14:cNvPr>
              <p14:cNvContentPartPr/>
              <p14:nvPr/>
            </p14:nvContentPartPr>
            <p14:xfrm>
              <a:off x="6533936" y="4377833"/>
              <a:ext cx="1042560" cy="674640"/>
            </p14:xfrm>
          </p:contentPart>
        </mc:Choice>
        <mc:Fallback xmlns="">
          <p:pic>
            <p:nvPicPr>
              <p:cNvPr id="62" name="Ink 61">
                <a:extLst>
                  <a:ext uri="{FF2B5EF4-FFF2-40B4-BE49-F238E27FC236}">
                    <a16:creationId xmlns:a16="http://schemas.microsoft.com/office/drawing/2014/main" id="{BBC6C30A-BF49-4A7D-81B5-BCB6635914AD}"/>
                  </a:ext>
                </a:extLst>
              </p:cNvPr>
              <p:cNvPicPr/>
              <p:nvPr/>
            </p:nvPicPr>
            <p:blipFill>
              <a:blip r:embed="rId45"/>
              <a:stretch>
                <a:fillRect/>
              </a:stretch>
            </p:blipFill>
            <p:spPr>
              <a:xfrm>
                <a:off x="6524936" y="4369193"/>
                <a:ext cx="106020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0" name="Ink 79">
                <a:extLst>
                  <a:ext uri="{FF2B5EF4-FFF2-40B4-BE49-F238E27FC236}">
                    <a16:creationId xmlns:a16="http://schemas.microsoft.com/office/drawing/2014/main" id="{B2418970-8F23-4B0D-832F-2013702EA5E7}"/>
                  </a:ext>
                </a:extLst>
              </p14:cNvPr>
              <p14:cNvContentPartPr/>
              <p14:nvPr/>
            </p14:nvContentPartPr>
            <p14:xfrm>
              <a:off x="7835696" y="4427153"/>
              <a:ext cx="1404720" cy="572760"/>
            </p14:xfrm>
          </p:contentPart>
        </mc:Choice>
        <mc:Fallback xmlns="">
          <p:pic>
            <p:nvPicPr>
              <p:cNvPr id="80" name="Ink 79">
                <a:extLst>
                  <a:ext uri="{FF2B5EF4-FFF2-40B4-BE49-F238E27FC236}">
                    <a16:creationId xmlns:a16="http://schemas.microsoft.com/office/drawing/2014/main" id="{B2418970-8F23-4B0D-832F-2013702EA5E7}"/>
                  </a:ext>
                </a:extLst>
              </p:cNvPr>
              <p:cNvPicPr/>
              <p:nvPr/>
            </p:nvPicPr>
            <p:blipFill>
              <a:blip r:embed="rId47"/>
              <a:stretch>
                <a:fillRect/>
              </a:stretch>
            </p:blipFill>
            <p:spPr>
              <a:xfrm>
                <a:off x="7826696" y="4418153"/>
                <a:ext cx="1422360" cy="590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5" name="Ink 84">
                <a:extLst>
                  <a:ext uri="{FF2B5EF4-FFF2-40B4-BE49-F238E27FC236}">
                    <a16:creationId xmlns:a16="http://schemas.microsoft.com/office/drawing/2014/main" id="{36032F6F-5AD6-40AB-966C-28880753BAB9}"/>
                  </a:ext>
                </a:extLst>
              </p14:cNvPr>
              <p14:cNvContentPartPr/>
              <p14:nvPr/>
            </p14:nvContentPartPr>
            <p14:xfrm>
              <a:off x="9490616" y="4411313"/>
              <a:ext cx="296640" cy="361080"/>
            </p14:xfrm>
          </p:contentPart>
        </mc:Choice>
        <mc:Fallback xmlns="">
          <p:pic>
            <p:nvPicPr>
              <p:cNvPr id="85" name="Ink 84">
                <a:extLst>
                  <a:ext uri="{FF2B5EF4-FFF2-40B4-BE49-F238E27FC236}">
                    <a16:creationId xmlns:a16="http://schemas.microsoft.com/office/drawing/2014/main" id="{36032F6F-5AD6-40AB-966C-28880753BAB9}"/>
                  </a:ext>
                </a:extLst>
              </p:cNvPr>
              <p:cNvPicPr/>
              <p:nvPr/>
            </p:nvPicPr>
            <p:blipFill>
              <a:blip r:embed="rId49"/>
              <a:stretch>
                <a:fillRect/>
              </a:stretch>
            </p:blipFill>
            <p:spPr>
              <a:xfrm>
                <a:off x="9481616" y="4402313"/>
                <a:ext cx="3142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0" name="Ink 89">
                <a:extLst>
                  <a:ext uri="{FF2B5EF4-FFF2-40B4-BE49-F238E27FC236}">
                    <a16:creationId xmlns:a16="http://schemas.microsoft.com/office/drawing/2014/main" id="{A411516C-B19B-410A-A862-4DEDDAF803B3}"/>
                  </a:ext>
                </a:extLst>
              </p14:cNvPr>
              <p14:cNvContentPartPr/>
              <p14:nvPr/>
            </p14:nvContentPartPr>
            <p14:xfrm>
              <a:off x="9735056" y="4475393"/>
              <a:ext cx="403920" cy="340920"/>
            </p14:xfrm>
          </p:contentPart>
        </mc:Choice>
        <mc:Fallback xmlns="">
          <p:pic>
            <p:nvPicPr>
              <p:cNvPr id="90" name="Ink 89">
                <a:extLst>
                  <a:ext uri="{FF2B5EF4-FFF2-40B4-BE49-F238E27FC236}">
                    <a16:creationId xmlns:a16="http://schemas.microsoft.com/office/drawing/2014/main" id="{A411516C-B19B-410A-A862-4DEDDAF803B3}"/>
                  </a:ext>
                </a:extLst>
              </p:cNvPr>
              <p:cNvPicPr/>
              <p:nvPr/>
            </p:nvPicPr>
            <p:blipFill>
              <a:blip r:embed="rId51"/>
              <a:stretch>
                <a:fillRect/>
              </a:stretch>
            </p:blipFill>
            <p:spPr>
              <a:xfrm>
                <a:off x="9726416" y="4466753"/>
                <a:ext cx="4215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3" name="Ink 92">
                <a:extLst>
                  <a:ext uri="{FF2B5EF4-FFF2-40B4-BE49-F238E27FC236}">
                    <a16:creationId xmlns:a16="http://schemas.microsoft.com/office/drawing/2014/main" id="{33C947AC-FD9B-413D-94BA-CF88B28D1653}"/>
                  </a:ext>
                </a:extLst>
              </p14:cNvPr>
              <p14:cNvContentPartPr/>
              <p14:nvPr/>
            </p14:nvContentPartPr>
            <p14:xfrm>
              <a:off x="9414296" y="4369553"/>
              <a:ext cx="453600" cy="473400"/>
            </p14:xfrm>
          </p:contentPart>
        </mc:Choice>
        <mc:Fallback xmlns="">
          <p:pic>
            <p:nvPicPr>
              <p:cNvPr id="93" name="Ink 92">
                <a:extLst>
                  <a:ext uri="{FF2B5EF4-FFF2-40B4-BE49-F238E27FC236}">
                    <a16:creationId xmlns:a16="http://schemas.microsoft.com/office/drawing/2014/main" id="{33C947AC-FD9B-413D-94BA-CF88B28D1653}"/>
                  </a:ext>
                </a:extLst>
              </p:cNvPr>
              <p:cNvPicPr/>
              <p:nvPr/>
            </p:nvPicPr>
            <p:blipFill>
              <a:blip r:embed="rId53"/>
              <a:stretch>
                <a:fillRect/>
              </a:stretch>
            </p:blipFill>
            <p:spPr>
              <a:xfrm>
                <a:off x="9405656" y="4360913"/>
                <a:ext cx="4712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0" name="Ink 99">
                <a:extLst>
                  <a:ext uri="{FF2B5EF4-FFF2-40B4-BE49-F238E27FC236}">
                    <a16:creationId xmlns:a16="http://schemas.microsoft.com/office/drawing/2014/main" id="{6904A1D6-6CCF-4DA9-997E-5CFC3AD78F05}"/>
                  </a:ext>
                </a:extLst>
              </p14:cNvPr>
              <p14:cNvContentPartPr/>
              <p14:nvPr/>
            </p14:nvContentPartPr>
            <p14:xfrm>
              <a:off x="10231136" y="4561433"/>
              <a:ext cx="756000" cy="347760"/>
            </p14:xfrm>
          </p:contentPart>
        </mc:Choice>
        <mc:Fallback xmlns="">
          <p:pic>
            <p:nvPicPr>
              <p:cNvPr id="100" name="Ink 99">
                <a:extLst>
                  <a:ext uri="{FF2B5EF4-FFF2-40B4-BE49-F238E27FC236}">
                    <a16:creationId xmlns:a16="http://schemas.microsoft.com/office/drawing/2014/main" id="{6904A1D6-6CCF-4DA9-997E-5CFC3AD78F05}"/>
                  </a:ext>
                </a:extLst>
              </p:cNvPr>
              <p:cNvPicPr/>
              <p:nvPr/>
            </p:nvPicPr>
            <p:blipFill>
              <a:blip r:embed="rId55"/>
              <a:stretch>
                <a:fillRect/>
              </a:stretch>
            </p:blipFill>
            <p:spPr>
              <a:xfrm>
                <a:off x="10222136" y="4552793"/>
                <a:ext cx="7736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8" name="Ink 67">
                <a:extLst>
                  <a:ext uri="{FF2B5EF4-FFF2-40B4-BE49-F238E27FC236}">
                    <a16:creationId xmlns:a16="http://schemas.microsoft.com/office/drawing/2014/main" id="{CC3CC4C1-6BF6-4D00-A004-C764D76B86CD}"/>
                  </a:ext>
                </a:extLst>
              </p14:cNvPr>
              <p14:cNvContentPartPr/>
              <p14:nvPr/>
            </p14:nvContentPartPr>
            <p14:xfrm>
              <a:off x="6380576" y="5122673"/>
              <a:ext cx="1329120" cy="806400"/>
            </p14:xfrm>
          </p:contentPart>
        </mc:Choice>
        <mc:Fallback xmlns="">
          <p:pic>
            <p:nvPicPr>
              <p:cNvPr id="68" name="Ink 67">
                <a:extLst>
                  <a:ext uri="{FF2B5EF4-FFF2-40B4-BE49-F238E27FC236}">
                    <a16:creationId xmlns:a16="http://schemas.microsoft.com/office/drawing/2014/main" id="{CC3CC4C1-6BF6-4D00-A004-C764D76B86CD}"/>
                  </a:ext>
                </a:extLst>
              </p:cNvPr>
              <p:cNvPicPr/>
              <p:nvPr/>
            </p:nvPicPr>
            <p:blipFill>
              <a:blip r:embed="rId57"/>
              <a:stretch>
                <a:fillRect/>
              </a:stretch>
            </p:blipFill>
            <p:spPr>
              <a:xfrm>
                <a:off x="6371576" y="5114029"/>
                <a:ext cx="1346760" cy="82404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5" name="Ink 94">
                <a:extLst>
                  <a:ext uri="{FF2B5EF4-FFF2-40B4-BE49-F238E27FC236}">
                    <a16:creationId xmlns:a16="http://schemas.microsoft.com/office/drawing/2014/main" id="{CAE57168-A6C5-4851-B208-D28D3A8A1145}"/>
                  </a:ext>
                </a:extLst>
              </p14:cNvPr>
              <p14:cNvContentPartPr/>
              <p14:nvPr/>
            </p14:nvContentPartPr>
            <p14:xfrm>
              <a:off x="8065376" y="5149673"/>
              <a:ext cx="2303280" cy="705240"/>
            </p14:xfrm>
          </p:contentPart>
        </mc:Choice>
        <mc:Fallback xmlns="">
          <p:pic>
            <p:nvPicPr>
              <p:cNvPr id="95" name="Ink 94">
                <a:extLst>
                  <a:ext uri="{FF2B5EF4-FFF2-40B4-BE49-F238E27FC236}">
                    <a16:creationId xmlns:a16="http://schemas.microsoft.com/office/drawing/2014/main" id="{CAE57168-A6C5-4851-B208-D28D3A8A1145}"/>
                  </a:ext>
                </a:extLst>
              </p:cNvPr>
              <p:cNvPicPr/>
              <p:nvPr/>
            </p:nvPicPr>
            <p:blipFill>
              <a:blip r:embed="rId59"/>
              <a:stretch>
                <a:fillRect/>
              </a:stretch>
            </p:blipFill>
            <p:spPr>
              <a:xfrm>
                <a:off x="8056377" y="5141033"/>
                <a:ext cx="2320917"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2" name="Ink 101">
                <a:extLst>
                  <a:ext uri="{FF2B5EF4-FFF2-40B4-BE49-F238E27FC236}">
                    <a16:creationId xmlns:a16="http://schemas.microsoft.com/office/drawing/2014/main" id="{B4C9F461-58F3-4C22-BC1A-45E6824EDAE5}"/>
                  </a:ext>
                </a:extLst>
              </p14:cNvPr>
              <p14:cNvContentPartPr/>
              <p14:nvPr/>
            </p14:nvContentPartPr>
            <p14:xfrm>
              <a:off x="10464776" y="5271713"/>
              <a:ext cx="700560" cy="302040"/>
            </p14:xfrm>
          </p:contentPart>
        </mc:Choice>
        <mc:Fallback xmlns="">
          <p:pic>
            <p:nvPicPr>
              <p:cNvPr id="102" name="Ink 101">
                <a:extLst>
                  <a:ext uri="{FF2B5EF4-FFF2-40B4-BE49-F238E27FC236}">
                    <a16:creationId xmlns:a16="http://schemas.microsoft.com/office/drawing/2014/main" id="{B4C9F461-58F3-4C22-BC1A-45E6824EDAE5}"/>
                  </a:ext>
                </a:extLst>
              </p:cNvPr>
              <p:cNvPicPr/>
              <p:nvPr/>
            </p:nvPicPr>
            <p:blipFill>
              <a:blip r:embed="rId61"/>
              <a:stretch>
                <a:fillRect/>
              </a:stretch>
            </p:blipFill>
            <p:spPr>
              <a:xfrm>
                <a:off x="10456136" y="5262713"/>
                <a:ext cx="718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9" name="Ink 148">
                <a:extLst>
                  <a:ext uri="{FF2B5EF4-FFF2-40B4-BE49-F238E27FC236}">
                    <a16:creationId xmlns:a16="http://schemas.microsoft.com/office/drawing/2014/main" id="{F499DAF1-9A0E-42CD-8C9C-CC0986EE8AB7}"/>
                  </a:ext>
                </a:extLst>
              </p14:cNvPr>
              <p14:cNvContentPartPr/>
              <p14:nvPr/>
            </p14:nvContentPartPr>
            <p14:xfrm>
              <a:off x="169496" y="5886551"/>
              <a:ext cx="9596160" cy="986442"/>
            </p14:xfrm>
          </p:contentPart>
        </mc:Choice>
        <mc:Fallback xmlns="">
          <p:pic>
            <p:nvPicPr>
              <p:cNvPr id="149" name="Ink 148">
                <a:extLst>
                  <a:ext uri="{FF2B5EF4-FFF2-40B4-BE49-F238E27FC236}">
                    <a16:creationId xmlns:a16="http://schemas.microsoft.com/office/drawing/2014/main" id="{F499DAF1-9A0E-42CD-8C9C-CC0986EE8AB7}"/>
                  </a:ext>
                </a:extLst>
              </p:cNvPr>
              <p:cNvPicPr/>
              <p:nvPr/>
            </p:nvPicPr>
            <p:blipFill>
              <a:blip r:embed="rId63"/>
              <a:stretch>
                <a:fillRect/>
              </a:stretch>
            </p:blipFill>
            <p:spPr>
              <a:xfrm>
                <a:off x="160496" y="5877911"/>
                <a:ext cx="9613800" cy="1004083"/>
              </a:xfrm>
              <a:prstGeom prst="rect">
                <a:avLst/>
              </a:prstGeom>
            </p:spPr>
          </p:pic>
        </mc:Fallback>
      </mc:AlternateContent>
    </p:spTree>
    <p:extLst>
      <p:ext uri="{BB962C8B-B14F-4D97-AF65-F5344CB8AC3E}">
        <p14:creationId xmlns:p14="http://schemas.microsoft.com/office/powerpoint/2010/main" val="35605211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spTree>
    <p:extLst>
      <p:ext uri="{BB962C8B-B14F-4D97-AF65-F5344CB8AC3E}">
        <p14:creationId xmlns:p14="http://schemas.microsoft.com/office/powerpoint/2010/main" val="33974663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r>
              <a:rPr lang="en-US" dirty="0"/>
              <a:t>We can use the components method.</a:t>
            </a:r>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spTree>
    <p:extLst>
      <p:ext uri="{BB962C8B-B14F-4D97-AF65-F5344CB8AC3E}">
        <p14:creationId xmlns:p14="http://schemas.microsoft.com/office/powerpoint/2010/main" val="3105493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r>
              <a:rPr lang="en-US" dirty="0"/>
              <a:t>We can use the components method.</a:t>
            </a:r>
          </a:p>
          <a:p>
            <a:pPr marL="0" indent="0">
              <a:buNone/>
            </a:pPr>
            <a:r>
              <a:rPr lang="en-US" dirty="0"/>
              <a:t>We know that the net horizontal force of the two tension forces is 0, because the gravitational force provides 0 net horizontal force and there is 0 net horizontal force overall.</a:t>
            </a:r>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spTree>
    <p:extLst>
      <p:ext uri="{BB962C8B-B14F-4D97-AF65-F5344CB8AC3E}">
        <p14:creationId xmlns:p14="http://schemas.microsoft.com/office/powerpoint/2010/main" val="39285273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r>
              <a:rPr lang="en-US" dirty="0"/>
              <a:t>We can use the components method.</a:t>
            </a:r>
          </a:p>
          <a:p>
            <a:pPr marL="0" indent="0">
              <a:buNone/>
            </a:pPr>
            <a:r>
              <a:rPr lang="en-US" dirty="0"/>
              <a:t>We know that the net horizontal force of the two tension forces is 0, because the gravitational force provides 0 net horizontal force and there is 0 net horizontal </a:t>
            </a:r>
            <a:r>
              <a:rPr lang="en-US"/>
              <a:t>force overall.</a:t>
            </a:r>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416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r>
              <a:rPr lang="en-US" dirty="0"/>
              <a:t>We can use the components method.</a:t>
            </a:r>
          </a:p>
          <a:p>
            <a:pPr marL="0" indent="0">
              <a:buNone/>
            </a:pPr>
            <a:r>
              <a:rPr lang="en-US" dirty="0"/>
              <a:t>We know that the net horizontal force of the two tension forces is 0, because the gravitational force provides 0 net horizontal force and there is 0 net horizontal </a:t>
            </a:r>
            <a:r>
              <a:rPr lang="en-US"/>
              <a:t>force overall.</a:t>
            </a:r>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3"/>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5"/>
              <a:stretch>
                <a:fillRect/>
              </a:stretch>
            </p:blipFill>
            <p:spPr>
              <a:xfrm>
                <a:off x="3009896" y="3262553"/>
                <a:ext cx="331200" cy="353880"/>
              </a:xfrm>
              <a:prstGeom prst="rect">
                <a:avLst/>
              </a:prstGeom>
            </p:spPr>
          </p:pic>
        </mc:Fallback>
      </mc:AlternateContent>
    </p:spTree>
    <p:extLst>
      <p:ext uri="{BB962C8B-B14F-4D97-AF65-F5344CB8AC3E}">
        <p14:creationId xmlns:p14="http://schemas.microsoft.com/office/powerpoint/2010/main" val="317771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E602-9DF6-44C1-A2F8-F0A9549658D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E2B843-6702-452F-BAD4-82B336323EEA}"/>
                  </a:ext>
                </a:extLst>
              </p:cNvPr>
              <p:cNvSpPr>
                <a:spLocks noGrp="1"/>
              </p:cNvSpPr>
              <p:nvPr>
                <p:ph idx="1"/>
              </p:nvPr>
            </p:nvSpPr>
            <p:spPr/>
            <p:txBody>
              <a:bodyPr>
                <a:normAutofit fontScale="92500" lnSpcReduction="10000"/>
              </a:bodyPr>
              <a:lstStyle/>
              <a:p>
                <a:pPr marL="0" indent="0">
                  <a:buNone/>
                </a:pPr>
                <a:r>
                  <a:rPr lang="en-US" dirty="0"/>
                  <a:t>The best way to approach the situation will often depend on the specific question, and it will be helpful for us to recall the sin law and the cos law.</a:t>
                </a:r>
              </a:p>
              <a:p>
                <a:pPr marL="0" indent="0">
                  <a:buNone/>
                </a:pPr>
                <a:endParaRPr lang="en-US" dirty="0"/>
              </a:p>
              <a:p>
                <a:pPr marL="0" indent="0">
                  <a:buNone/>
                </a:pPr>
                <a14:m>
                  <m:oMath xmlns:m="http://schemas.openxmlformats.org/officeDocument/2006/math">
                    <m:f>
                      <m:fPr>
                        <m:ctrlPr>
                          <a:rPr lang="en-US"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𝐴</m:t>
                            </m:r>
                          </m:e>
                        </m:func>
                      </m:num>
                      <m:den>
                        <m:r>
                          <a:rPr lang="en-US" b="0" i="1" smtClean="0">
                            <a:latin typeface="Cambria Math" panose="02040503050406030204" pitchFamily="18" charset="0"/>
                          </a:rPr>
                          <m:t>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𝐵</m:t>
                            </m:r>
                          </m:e>
                        </m:func>
                      </m:num>
                      <m:den>
                        <m:r>
                          <a:rPr lang="en-US" b="0" i="1" smtClean="0">
                            <a:latin typeface="Cambria Math" panose="02040503050406030204" pitchFamily="18" charset="0"/>
                          </a:rPr>
                          <m:t>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𝐶</m:t>
                            </m:r>
                          </m:e>
                        </m:func>
                      </m:num>
                      <m:den>
                        <m:r>
                          <a:rPr lang="en-US" b="0" i="1" smtClean="0">
                            <a:latin typeface="Cambria Math" panose="02040503050406030204" pitchFamily="18" charset="0"/>
                          </a:rPr>
                          <m:t>𝑐</m:t>
                        </m:r>
                      </m:den>
                    </m:f>
                  </m:oMath>
                </a14:m>
                <a:r>
                  <a:rPr lang="en-US" dirty="0"/>
                  <a:t>     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𝑎</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𝐴</m:t>
                            </m:r>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𝐵</m:t>
                            </m:r>
                          </m:e>
                        </m:fun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𝐶</m:t>
                            </m:r>
                          </m:e>
                        </m:func>
                      </m:den>
                    </m:f>
                  </m:oMath>
                </a14:m>
                <a:endParaRPr lang="en-US" dirty="0"/>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𝑎𝑏</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𝐶</m:t>
                        </m:r>
                      </m:e>
                    </m:func>
                  </m:oMath>
                </a14:m>
                <a:r>
                  <a:rPr lang="en-US" dirty="0"/>
                  <a:t> </a:t>
                </a:r>
              </a:p>
              <a:p>
                <a:pPr marL="0" indent="0">
                  <a:buNone/>
                </a:pPr>
                <a:endParaRPr lang="en-US" dirty="0"/>
              </a:p>
              <a:p>
                <a:pPr marL="0" indent="0">
                  <a:buNone/>
                </a:pPr>
                <a:r>
                  <a:rPr lang="en-US" dirty="0"/>
                  <a:t>** Of course, we need to remember that the angle between two vectors refers to “tail-to-tail”, but often in our calculations we use the angle between the tip and the tail, which is a different value.</a:t>
                </a:r>
              </a:p>
            </p:txBody>
          </p:sp>
        </mc:Choice>
        <mc:Fallback xmlns="">
          <p:sp>
            <p:nvSpPr>
              <p:cNvPr id="3" name="Content Placeholder 2">
                <a:extLst>
                  <a:ext uri="{FF2B5EF4-FFF2-40B4-BE49-F238E27FC236}">
                    <a16:creationId xmlns:a16="http://schemas.microsoft.com/office/drawing/2014/main" id="{E4E2B843-6702-452F-BAD4-82B336323EEA}"/>
                  </a:ext>
                </a:extLst>
              </p:cNvPr>
              <p:cNvSpPr>
                <a:spLocks noGrp="1" noRot="1" noChangeAspect="1" noMove="1" noResize="1" noEditPoints="1" noAdjustHandles="1" noChangeArrowheads="1" noChangeShapeType="1" noTextEdit="1"/>
              </p:cNvSpPr>
              <p:nvPr>
                <p:ph idx="1"/>
              </p:nvPr>
            </p:nvSpPr>
            <p:spPr>
              <a:blipFill>
                <a:blip r:embed="rId2"/>
                <a:stretch>
                  <a:fillRect l="-1043" t="-2801" r="-1159"/>
                </a:stretch>
              </a:blipFill>
            </p:spPr>
            <p:txBody>
              <a:bodyPr/>
              <a:lstStyle/>
              <a:p>
                <a:r>
                  <a:rPr lang="en-US">
                    <a:noFill/>
                  </a:rPr>
                  <a:t> </a:t>
                </a:r>
              </a:p>
            </p:txBody>
          </p:sp>
        </mc:Fallback>
      </mc:AlternateContent>
    </p:spTree>
    <p:extLst>
      <p:ext uri="{BB962C8B-B14F-4D97-AF65-F5344CB8AC3E}">
        <p14:creationId xmlns:p14="http://schemas.microsoft.com/office/powerpoint/2010/main" val="20653880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r>
              <a:rPr lang="en-US" dirty="0"/>
              <a:t>Since there is no horizontal movement, therefore the magnitude of the horizontal component of the tension in the first rope must be equal to the magnitude of the horizontal component in the second rope.</a:t>
            </a:r>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3"/>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5"/>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1" name="Ink 200">
                <a:extLst>
                  <a:ext uri="{FF2B5EF4-FFF2-40B4-BE49-F238E27FC236}">
                    <a16:creationId xmlns:a16="http://schemas.microsoft.com/office/drawing/2014/main" id="{8C586AA1-D8D0-4148-A9ED-72B3BAD289CF}"/>
                  </a:ext>
                </a:extLst>
              </p14:cNvPr>
              <p14:cNvContentPartPr/>
              <p14:nvPr/>
            </p14:nvContentPartPr>
            <p14:xfrm>
              <a:off x="8552816" y="4830353"/>
              <a:ext cx="125280" cy="90000"/>
            </p14:xfrm>
          </p:contentPart>
        </mc:Choice>
        <mc:Fallback xmlns="">
          <p:pic>
            <p:nvPicPr>
              <p:cNvPr id="201" name="Ink 200">
                <a:extLst>
                  <a:ext uri="{FF2B5EF4-FFF2-40B4-BE49-F238E27FC236}">
                    <a16:creationId xmlns:a16="http://schemas.microsoft.com/office/drawing/2014/main" id="{8C586AA1-D8D0-4148-A9ED-72B3BAD289CF}"/>
                  </a:ext>
                </a:extLst>
              </p:cNvPr>
              <p:cNvPicPr/>
              <p:nvPr/>
            </p:nvPicPr>
            <p:blipFill>
              <a:blip r:embed="rId47"/>
              <a:stretch>
                <a:fillRect/>
              </a:stretch>
            </p:blipFill>
            <p:spPr>
              <a:xfrm>
                <a:off x="7213975" y="3819113"/>
                <a:ext cx="2958842" cy="2297520"/>
              </a:xfrm>
              <a:prstGeom prst="rect">
                <a:avLst/>
              </a:prstGeom>
            </p:spPr>
          </p:pic>
        </mc:Fallback>
      </mc:AlternateContent>
    </p:spTree>
    <p:extLst>
      <p:ext uri="{BB962C8B-B14F-4D97-AF65-F5344CB8AC3E}">
        <p14:creationId xmlns:p14="http://schemas.microsoft.com/office/powerpoint/2010/main" val="23422176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3"/>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5"/>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8DC14F3F-AA2B-4A95-AAF9-90DDCAE7231A}"/>
                  </a:ext>
                </a:extLst>
              </p14:cNvPr>
              <p14:cNvContentPartPr/>
              <p14:nvPr/>
            </p14:nvContentPartPr>
            <p14:xfrm>
              <a:off x="6424856" y="3312593"/>
              <a:ext cx="68400" cy="72720"/>
            </p14:xfrm>
          </p:contentPart>
        </mc:Choice>
        <mc:Fallback xmlns="">
          <p:pic>
            <p:nvPicPr>
              <p:cNvPr id="9" name="Ink 8">
                <a:extLst>
                  <a:ext uri="{FF2B5EF4-FFF2-40B4-BE49-F238E27FC236}">
                    <a16:creationId xmlns:a16="http://schemas.microsoft.com/office/drawing/2014/main" id="{8DC14F3F-AA2B-4A95-AAF9-90DDCAE7231A}"/>
                  </a:ext>
                </a:extLst>
              </p:cNvPr>
              <p:cNvPicPr/>
              <p:nvPr/>
            </p:nvPicPr>
            <p:blipFill>
              <a:blip r:embed="rId27"/>
              <a:stretch>
                <a:fillRect/>
              </a:stretch>
            </p:blipFill>
            <p:spPr>
              <a:xfrm>
                <a:off x="6416216" y="3303953"/>
                <a:ext cx="860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5102482D-B002-4332-AC5A-981B86692FD9}"/>
                  </a:ext>
                </a:extLst>
              </p14:cNvPr>
              <p14:cNvContentPartPr/>
              <p14:nvPr/>
            </p14:nvContentPartPr>
            <p14:xfrm>
              <a:off x="6357176" y="3542993"/>
              <a:ext cx="179280" cy="84960"/>
            </p14:xfrm>
          </p:contentPart>
        </mc:Choice>
        <mc:Fallback xmlns="">
          <p:pic>
            <p:nvPicPr>
              <p:cNvPr id="17" name="Ink 16">
                <a:extLst>
                  <a:ext uri="{FF2B5EF4-FFF2-40B4-BE49-F238E27FC236}">
                    <a16:creationId xmlns:a16="http://schemas.microsoft.com/office/drawing/2014/main" id="{5102482D-B002-4332-AC5A-981B86692FD9}"/>
                  </a:ext>
                </a:extLst>
              </p:cNvPr>
              <p:cNvPicPr/>
              <p:nvPr/>
            </p:nvPicPr>
            <p:blipFill>
              <a:blip r:embed="rId29"/>
              <a:stretch>
                <a:fillRect/>
              </a:stretch>
            </p:blipFill>
            <p:spPr>
              <a:xfrm>
                <a:off x="6348519" y="3533955"/>
                <a:ext cx="196955" cy="10267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2" name="Ink 51">
                <a:extLst>
                  <a:ext uri="{FF2B5EF4-FFF2-40B4-BE49-F238E27FC236}">
                    <a16:creationId xmlns:a16="http://schemas.microsoft.com/office/drawing/2014/main" id="{3EBA2FD4-E0B6-4E2D-A33B-58055C1CA846}"/>
                  </a:ext>
                </a:extLst>
              </p14:cNvPr>
              <p14:cNvContentPartPr/>
              <p14:nvPr/>
            </p14:nvContentPartPr>
            <p14:xfrm>
              <a:off x="6749936" y="3199193"/>
              <a:ext cx="1353960" cy="505440"/>
            </p14:xfrm>
          </p:contentPart>
        </mc:Choice>
        <mc:Fallback xmlns="">
          <p:pic>
            <p:nvPicPr>
              <p:cNvPr id="52" name="Ink 51">
                <a:extLst>
                  <a:ext uri="{FF2B5EF4-FFF2-40B4-BE49-F238E27FC236}">
                    <a16:creationId xmlns:a16="http://schemas.microsoft.com/office/drawing/2014/main" id="{3EBA2FD4-E0B6-4E2D-A33B-58055C1CA846}"/>
                  </a:ext>
                </a:extLst>
              </p:cNvPr>
              <p:cNvPicPr/>
              <p:nvPr/>
            </p:nvPicPr>
            <p:blipFill>
              <a:blip r:embed="rId31"/>
              <a:stretch>
                <a:fillRect/>
              </a:stretch>
            </p:blipFill>
            <p:spPr>
              <a:xfrm>
                <a:off x="6740936" y="3190553"/>
                <a:ext cx="137160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2" name="Ink 61">
                <a:extLst>
                  <a:ext uri="{FF2B5EF4-FFF2-40B4-BE49-F238E27FC236}">
                    <a16:creationId xmlns:a16="http://schemas.microsoft.com/office/drawing/2014/main" id="{B031C9FF-E6AC-4DAE-98E1-3C55B1FFA627}"/>
                  </a:ext>
                </a:extLst>
              </p14:cNvPr>
              <p14:cNvContentPartPr/>
              <p14:nvPr/>
            </p14:nvContentPartPr>
            <p14:xfrm>
              <a:off x="8477216" y="3141953"/>
              <a:ext cx="1539720" cy="548280"/>
            </p14:xfrm>
          </p:contentPart>
        </mc:Choice>
        <mc:Fallback xmlns="">
          <p:pic>
            <p:nvPicPr>
              <p:cNvPr id="62" name="Ink 61">
                <a:extLst>
                  <a:ext uri="{FF2B5EF4-FFF2-40B4-BE49-F238E27FC236}">
                    <a16:creationId xmlns:a16="http://schemas.microsoft.com/office/drawing/2014/main" id="{B031C9FF-E6AC-4DAE-98E1-3C55B1FFA627}"/>
                  </a:ext>
                </a:extLst>
              </p:cNvPr>
              <p:cNvPicPr/>
              <p:nvPr/>
            </p:nvPicPr>
            <p:blipFill>
              <a:blip r:embed="rId33"/>
              <a:stretch>
                <a:fillRect/>
              </a:stretch>
            </p:blipFill>
            <p:spPr>
              <a:xfrm>
                <a:off x="8260136" y="3132953"/>
                <a:ext cx="217080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6" name="Ink 65">
                <a:extLst>
                  <a:ext uri="{FF2B5EF4-FFF2-40B4-BE49-F238E27FC236}">
                    <a16:creationId xmlns:a16="http://schemas.microsoft.com/office/drawing/2014/main" id="{07480A33-8772-454D-B0E8-114F7CCDC8CD}"/>
                  </a:ext>
                </a:extLst>
              </p14:cNvPr>
              <p14:cNvContentPartPr/>
              <p14:nvPr/>
            </p14:nvContentPartPr>
            <p14:xfrm>
              <a:off x="6254216" y="3891473"/>
              <a:ext cx="419040" cy="295560"/>
            </p14:xfrm>
          </p:contentPart>
        </mc:Choice>
        <mc:Fallback xmlns="">
          <p:pic>
            <p:nvPicPr>
              <p:cNvPr id="66" name="Ink 65">
                <a:extLst>
                  <a:ext uri="{FF2B5EF4-FFF2-40B4-BE49-F238E27FC236}">
                    <a16:creationId xmlns:a16="http://schemas.microsoft.com/office/drawing/2014/main" id="{07480A33-8772-454D-B0E8-114F7CCDC8CD}"/>
                  </a:ext>
                </a:extLst>
              </p:cNvPr>
              <p:cNvPicPr/>
              <p:nvPr/>
            </p:nvPicPr>
            <p:blipFill>
              <a:blip r:embed="rId35"/>
              <a:stretch>
                <a:fillRect/>
              </a:stretch>
            </p:blipFill>
            <p:spPr>
              <a:xfrm>
                <a:off x="6245569" y="3882473"/>
                <a:ext cx="436695"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9" name="Ink 78">
                <a:extLst>
                  <a:ext uri="{FF2B5EF4-FFF2-40B4-BE49-F238E27FC236}">
                    <a16:creationId xmlns:a16="http://schemas.microsoft.com/office/drawing/2014/main" id="{CC3DC40C-5A4D-424E-B124-FB699AB42588}"/>
                  </a:ext>
                </a:extLst>
              </p14:cNvPr>
              <p14:cNvContentPartPr/>
              <p14:nvPr/>
            </p14:nvContentPartPr>
            <p14:xfrm>
              <a:off x="7415576" y="3819833"/>
              <a:ext cx="537120" cy="509040"/>
            </p14:xfrm>
          </p:contentPart>
        </mc:Choice>
        <mc:Fallback xmlns="">
          <p:pic>
            <p:nvPicPr>
              <p:cNvPr id="79" name="Ink 78">
                <a:extLst>
                  <a:ext uri="{FF2B5EF4-FFF2-40B4-BE49-F238E27FC236}">
                    <a16:creationId xmlns:a16="http://schemas.microsoft.com/office/drawing/2014/main" id="{CC3DC40C-5A4D-424E-B124-FB699AB42588}"/>
                  </a:ext>
                </a:extLst>
              </p:cNvPr>
              <p:cNvPicPr/>
              <p:nvPr/>
            </p:nvPicPr>
            <p:blipFill>
              <a:blip r:embed="rId37"/>
              <a:stretch>
                <a:fillRect/>
              </a:stretch>
            </p:blipFill>
            <p:spPr>
              <a:xfrm>
                <a:off x="7406936" y="3810833"/>
                <a:ext cx="82656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6" name="Ink 95">
                <a:extLst>
                  <a:ext uri="{FF2B5EF4-FFF2-40B4-BE49-F238E27FC236}">
                    <a16:creationId xmlns:a16="http://schemas.microsoft.com/office/drawing/2014/main" id="{F0A75582-53CA-4743-B7C2-8012EFA28463}"/>
                  </a:ext>
                </a:extLst>
              </p14:cNvPr>
              <p14:cNvContentPartPr/>
              <p14:nvPr/>
            </p14:nvContentPartPr>
            <p14:xfrm>
              <a:off x="7018136" y="3893633"/>
              <a:ext cx="180720" cy="424800"/>
            </p14:xfrm>
          </p:contentPart>
        </mc:Choice>
        <mc:Fallback xmlns="">
          <p:pic>
            <p:nvPicPr>
              <p:cNvPr id="96" name="Ink 95">
                <a:extLst>
                  <a:ext uri="{FF2B5EF4-FFF2-40B4-BE49-F238E27FC236}">
                    <a16:creationId xmlns:a16="http://schemas.microsoft.com/office/drawing/2014/main" id="{F0A75582-53CA-4743-B7C2-8012EFA28463}"/>
                  </a:ext>
                </a:extLst>
              </p:cNvPr>
              <p:cNvPicPr/>
              <p:nvPr/>
            </p:nvPicPr>
            <p:blipFill>
              <a:blip r:embed="rId39"/>
              <a:stretch>
                <a:fillRect/>
              </a:stretch>
            </p:blipFill>
            <p:spPr>
              <a:xfrm>
                <a:off x="7009136" y="3884641"/>
                <a:ext cx="198360" cy="44242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5" name="Ink 154">
                <a:extLst>
                  <a:ext uri="{FF2B5EF4-FFF2-40B4-BE49-F238E27FC236}">
                    <a16:creationId xmlns:a16="http://schemas.microsoft.com/office/drawing/2014/main" id="{3FDC367D-1862-41A7-AED7-BA83827A4336}"/>
                  </a:ext>
                </a:extLst>
              </p14:cNvPr>
              <p14:cNvContentPartPr/>
              <p14:nvPr/>
            </p14:nvContentPartPr>
            <p14:xfrm>
              <a:off x="6383096" y="5008193"/>
              <a:ext cx="1621440" cy="456480"/>
            </p14:xfrm>
          </p:contentPart>
        </mc:Choice>
        <mc:Fallback xmlns="">
          <p:pic>
            <p:nvPicPr>
              <p:cNvPr id="155" name="Ink 154">
                <a:extLst>
                  <a:ext uri="{FF2B5EF4-FFF2-40B4-BE49-F238E27FC236}">
                    <a16:creationId xmlns:a16="http://schemas.microsoft.com/office/drawing/2014/main" id="{3FDC367D-1862-41A7-AED7-BA83827A4336}"/>
                  </a:ext>
                </a:extLst>
              </p:cNvPr>
              <p:cNvPicPr/>
              <p:nvPr/>
            </p:nvPicPr>
            <p:blipFill>
              <a:blip r:embed="rId43"/>
              <a:stretch>
                <a:fillRect/>
              </a:stretch>
            </p:blipFill>
            <p:spPr>
              <a:xfrm>
                <a:off x="6374096" y="4446233"/>
                <a:ext cx="1762560" cy="1026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6" name="Ink 175">
                <a:extLst>
                  <a:ext uri="{FF2B5EF4-FFF2-40B4-BE49-F238E27FC236}">
                    <a16:creationId xmlns:a16="http://schemas.microsoft.com/office/drawing/2014/main" id="{7A8685E6-2C8D-46E9-98AB-4867E04CBAEB}"/>
                  </a:ext>
                </a:extLst>
              </p14:cNvPr>
              <p14:cNvContentPartPr/>
              <p14:nvPr/>
            </p14:nvContentPartPr>
            <p14:xfrm>
              <a:off x="6460496" y="5628833"/>
              <a:ext cx="482040" cy="306360"/>
            </p14:xfrm>
          </p:contentPart>
        </mc:Choice>
        <mc:Fallback xmlns="">
          <p:pic>
            <p:nvPicPr>
              <p:cNvPr id="176" name="Ink 175">
                <a:extLst>
                  <a:ext uri="{FF2B5EF4-FFF2-40B4-BE49-F238E27FC236}">
                    <a16:creationId xmlns:a16="http://schemas.microsoft.com/office/drawing/2014/main" id="{7A8685E6-2C8D-46E9-98AB-4867E04CBAEB}"/>
                  </a:ext>
                </a:extLst>
              </p:cNvPr>
              <p:cNvPicPr/>
              <p:nvPr/>
            </p:nvPicPr>
            <p:blipFill>
              <a:blip r:embed="rId45"/>
              <a:stretch>
                <a:fillRect/>
              </a:stretch>
            </p:blipFill>
            <p:spPr>
              <a:xfrm>
                <a:off x="6451856" y="5620193"/>
                <a:ext cx="49968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1" name="Ink 200">
                <a:extLst>
                  <a:ext uri="{FF2B5EF4-FFF2-40B4-BE49-F238E27FC236}">
                    <a16:creationId xmlns:a16="http://schemas.microsoft.com/office/drawing/2014/main" id="{8C586AA1-D8D0-4148-A9ED-72B3BAD289CF}"/>
                  </a:ext>
                </a:extLst>
              </p14:cNvPr>
              <p14:cNvContentPartPr/>
              <p14:nvPr/>
            </p14:nvContentPartPr>
            <p14:xfrm>
              <a:off x="7222616" y="3827753"/>
              <a:ext cx="2756160" cy="2279520"/>
            </p14:xfrm>
          </p:contentPart>
        </mc:Choice>
        <mc:Fallback xmlns="">
          <p:pic>
            <p:nvPicPr>
              <p:cNvPr id="201" name="Ink 200">
                <a:extLst>
                  <a:ext uri="{FF2B5EF4-FFF2-40B4-BE49-F238E27FC236}">
                    <a16:creationId xmlns:a16="http://schemas.microsoft.com/office/drawing/2014/main" id="{8C586AA1-D8D0-4148-A9ED-72B3BAD289CF}"/>
                  </a:ext>
                </a:extLst>
              </p:cNvPr>
              <p:cNvPicPr/>
              <p:nvPr/>
            </p:nvPicPr>
            <p:blipFill>
              <a:blip r:embed="rId47"/>
              <a:stretch>
                <a:fillRect/>
              </a:stretch>
            </p:blipFill>
            <p:spPr>
              <a:xfrm>
                <a:off x="7213975" y="3819113"/>
                <a:ext cx="2958842" cy="2297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 name="Ink 10">
                <a:extLst>
                  <a:ext uri="{FF2B5EF4-FFF2-40B4-BE49-F238E27FC236}">
                    <a16:creationId xmlns:a16="http://schemas.microsoft.com/office/drawing/2014/main" id="{710EBB6E-2DE6-4FB7-8BCE-EDB35C5046A9}"/>
                  </a:ext>
                </a:extLst>
              </p14:cNvPr>
              <p14:cNvContentPartPr/>
              <p14:nvPr/>
            </p14:nvContentPartPr>
            <p14:xfrm>
              <a:off x="8194256" y="3359393"/>
              <a:ext cx="151920" cy="16200"/>
            </p14:xfrm>
          </p:contentPart>
        </mc:Choice>
        <mc:Fallback xmlns="">
          <p:pic>
            <p:nvPicPr>
              <p:cNvPr id="11" name="Ink 10">
                <a:extLst>
                  <a:ext uri="{FF2B5EF4-FFF2-40B4-BE49-F238E27FC236}">
                    <a16:creationId xmlns:a16="http://schemas.microsoft.com/office/drawing/2014/main" id="{710EBB6E-2DE6-4FB7-8BCE-EDB35C5046A9}"/>
                  </a:ext>
                </a:extLst>
              </p:cNvPr>
              <p:cNvPicPr/>
              <p:nvPr/>
            </p:nvPicPr>
            <p:blipFill>
              <a:blip r:embed="rId49"/>
              <a:stretch>
                <a:fillRect/>
              </a:stretch>
            </p:blipFill>
            <p:spPr>
              <a:xfrm>
                <a:off x="8185616" y="3350753"/>
                <a:ext cx="1695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 name="Ink 14">
                <a:extLst>
                  <a:ext uri="{FF2B5EF4-FFF2-40B4-BE49-F238E27FC236}">
                    <a16:creationId xmlns:a16="http://schemas.microsoft.com/office/drawing/2014/main" id="{2D2F9B3F-DF40-4110-A75A-B2EAA0D899FB}"/>
                  </a:ext>
                </a:extLst>
              </p14:cNvPr>
              <p14:cNvContentPartPr/>
              <p14:nvPr/>
            </p14:nvContentPartPr>
            <p14:xfrm>
              <a:off x="8236376" y="3444713"/>
              <a:ext cx="150120" cy="27360"/>
            </p14:xfrm>
          </p:contentPart>
        </mc:Choice>
        <mc:Fallback xmlns="">
          <p:pic>
            <p:nvPicPr>
              <p:cNvPr id="15" name="Ink 14">
                <a:extLst>
                  <a:ext uri="{FF2B5EF4-FFF2-40B4-BE49-F238E27FC236}">
                    <a16:creationId xmlns:a16="http://schemas.microsoft.com/office/drawing/2014/main" id="{2D2F9B3F-DF40-4110-A75A-B2EAA0D899FB}"/>
                  </a:ext>
                </a:extLst>
              </p:cNvPr>
              <p:cNvPicPr/>
              <p:nvPr/>
            </p:nvPicPr>
            <p:blipFill>
              <a:blip r:embed="rId51"/>
              <a:stretch>
                <a:fillRect/>
              </a:stretch>
            </p:blipFill>
            <p:spPr>
              <a:xfrm>
                <a:off x="8227736" y="3436073"/>
                <a:ext cx="1677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 name="Ink 23">
                <a:extLst>
                  <a:ext uri="{FF2B5EF4-FFF2-40B4-BE49-F238E27FC236}">
                    <a16:creationId xmlns:a16="http://schemas.microsoft.com/office/drawing/2014/main" id="{6A4DEAC8-10DD-47C9-AF2C-AF63AD7C2182}"/>
                  </a:ext>
                </a:extLst>
              </p14:cNvPr>
              <p14:cNvContentPartPr/>
              <p14:nvPr/>
            </p14:nvContentPartPr>
            <p14:xfrm>
              <a:off x="8096696" y="4005233"/>
              <a:ext cx="182160" cy="27360"/>
            </p14:xfrm>
          </p:contentPart>
        </mc:Choice>
        <mc:Fallback xmlns="">
          <p:pic>
            <p:nvPicPr>
              <p:cNvPr id="24" name="Ink 23">
                <a:extLst>
                  <a:ext uri="{FF2B5EF4-FFF2-40B4-BE49-F238E27FC236}">
                    <a16:creationId xmlns:a16="http://schemas.microsoft.com/office/drawing/2014/main" id="{6A4DEAC8-10DD-47C9-AF2C-AF63AD7C2182}"/>
                  </a:ext>
                </a:extLst>
              </p:cNvPr>
              <p:cNvPicPr/>
              <p:nvPr/>
            </p:nvPicPr>
            <p:blipFill>
              <a:blip r:embed="rId53"/>
              <a:stretch>
                <a:fillRect/>
              </a:stretch>
            </p:blipFill>
            <p:spPr>
              <a:xfrm>
                <a:off x="8087696" y="3996233"/>
                <a:ext cx="1998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 name="Ink 24">
                <a:extLst>
                  <a:ext uri="{FF2B5EF4-FFF2-40B4-BE49-F238E27FC236}">
                    <a16:creationId xmlns:a16="http://schemas.microsoft.com/office/drawing/2014/main" id="{63CC585E-95B9-41AC-B9F8-40811D1CD6E6}"/>
                  </a:ext>
                </a:extLst>
              </p14:cNvPr>
              <p14:cNvContentPartPr/>
              <p14:nvPr/>
            </p14:nvContentPartPr>
            <p14:xfrm>
              <a:off x="8146736" y="4112873"/>
              <a:ext cx="159480" cy="15120"/>
            </p14:xfrm>
          </p:contentPart>
        </mc:Choice>
        <mc:Fallback xmlns="">
          <p:pic>
            <p:nvPicPr>
              <p:cNvPr id="25" name="Ink 24">
                <a:extLst>
                  <a:ext uri="{FF2B5EF4-FFF2-40B4-BE49-F238E27FC236}">
                    <a16:creationId xmlns:a16="http://schemas.microsoft.com/office/drawing/2014/main" id="{63CC585E-95B9-41AC-B9F8-40811D1CD6E6}"/>
                  </a:ext>
                </a:extLst>
              </p:cNvPr>
              <p:cNvPicPr/>
              <p:nvPr/>
            </p:nvPicPr>
            <p:blipFill>
              <a:blip r:embed="rId55"/>
              <a:stretch>
                <a:fillRect/>
              </a:stretch>
            </p:blipFill>
            <p:spPr>
              <a:xfrm>
                <a:off x="8137736" y="4103873"/>
                <a:ext cx="1771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1DCD5C15-FC8D-4996-9808-E6D84A88F24D}"/>
                  </a:ext>
                </a:extLst>
              </p14:cNvPr>
              <p14:cNvContentPartPr/>
              <p14:nvPr/>
            </p14:nvContentPartPr>
            <p14:xfrm>
              <a:off x="6325856" y="4380713"/>
              <a:ext cx="453960" cy="275040"/>
            </p14:xfrm>
          </p:contentPart>
        </mc:Choice>
        <mc:Fallback xmlns="">
          <p:pic>
            <p:nvPicPr>
              <p:cNvPr id="34" name="Ink 33">
                <a:extLst>
                  <a:ext uri="{FF2B5EF4-FFF2-40B4-BE49-F238E27FC236}">
                    <a16:creationId xmlns:a16="http://schemas.microsoft.com/office/drawing/2014/main" id="{1DCD5C15-FC8D-4996-9808-E6D84A88F24D}"/>
                  </a:ext>
                </a:extLst>
              </p:cNvPr>
              <p:cNvPicPr/>
              <p:nvPr/>
            </p:nvPicPr>
            <p:blipFill>
              <a:blip r:embed="rId57"/>
              <a:stretch>
                <a:fillRect/>
              </a:stretch>
            </p:blipFill>
            <p:spPr>
              <a:xfrm>
                <a:off x="6317216" y="4371713"/>
                <a:ext cx="471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E80CEA9A-07C0-49E8-A2B0-26DBB9566A34}"/>
                  </a:ext>
                </a:extLst>
              </p14:cNvPr>
              <p14:cNvContentPartPr/>
              <p14:nvPr/>
            </p14:nvContentPartPr>
            <p14:xfrm>
              <a:off x="7105976" y="4326713"/>
              <a:ext cx="548280" cy="522720"/>
            </p14:xfrm>
          </p:contentPart>
        </mc:Choice>
        <mc:Fallback xmlns="">
          <p:pic>
            <p:nvPicPr>
              <p:cNvPr id="41" name="Ink 40">
                <a:extLst>
                  <a:ext uri="{FF2B5EF4-FFF2-40B4-BE49-F238E27FC236}">
                    <a16:creationId xmlns:a16="http://schemas.microsoft.com/office/drawing/2014/main" id="{E80CEA9A-07C0-49E8-A2B0-26DBB9566A34}"/>
                  </a:ext>
                </a:extLst>
              </p:cNvPr>
              <p:cNvPicPr/>
              <p:nvPr/>
            </p:nvPicPr>
            <p:blipFill>
              <a:blip r:embed="rId59"/>
              <a:stretch>
                <a:fillRect/>
              </a:stretch>
            </p:blipFill>
            <p:spPr>
              <a:xfrm>
                <a:off x="7096976" y="4318067"/>
                <a:ext cx="565920" cy="54037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3B4EE4C7-C8F2-4709-B85B-7E031FBB6AD7}"/>
                  </a:ext>
                </a:extLst>
              </p14:cNvPr>
              <p14:cNvContentPartPr/>
              <p14:nvPr/>
            </p14:nvContentPartPr>
            <p14:xfrm>
              <a:off x="8053136" y="4571513"/>
              <a:ext cx="133560" cy="68400"/>
            </p14:xfrm>
          </p:contentPart>
        </mc:Choice>
        <mc:Fallback xmlns="">
          <p:pic>
            <p:nvPicPr>
              <p:cNvPr id="44" name="Ink 43">
                <a:extLst>
                  <a:ext uri="{FF2B5EF4-FFF2-40B4-BE49-F238E27FC236}">
                    <a16:creationId xmlns:a16="http://schemas.microsoft.com/office/drawing/2014/main" id="{3B4EE4C7-C8F2-4709-B85B-7E031FBB6AD7}"/>
                  </a:ext>
                </a:extLst>
              </p:cNvPr>
              <p:cNvPicPr/>
              <p:nvPr/>
            </p:nvPicPr>
            <p:blipFill>
              <a:blip r:embed="rId61"/>
              <a:stretch>
                <a:fillRect/>
              </a:stretch>
            </p:blipFill>
            <p:spPr>
              <a:xfrm>
                <a:off x="8044136" y="4562560"/>
                <a:ext cx="151200" cy="85948"/>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7" name="Ink 66">
                <a:extLst>
                  <a:ext uri="{FF2B5EF4-FFF2-40B4-BE49-F238E27FC236}">
                    <a16:creationId xmlns:a16="http://schemas.microsoft.com/office/drawing/2014/main" id="{26DE77F5-0FE1-49B4-BE65-6DA8C5671419}"/>
                  </a:ext>
                </a:extLst>
              </p14:cNvPr>
              <p14:cNvContentPartPr/>
              <p14:nvPr/>
            </p14:nvContentPartPr>
            <p14:xfrm>
              <a:off x="8429696" y="4315913"/>
              <a:ext cx="1911960" cy="643680"/>
            </p14:xfrm>
          </p:contentPart>
        </mc:Choice>
        <mc:Fallback xmlns="">
          <p:pic>
            <p:nvPicPr>
              <p:cNvPr id="67" name="Ink 66">
                <a:extLst>
                  <a:ext uri="{FF2B5EF4-FFF2-40B4-BE49-F238E27FC236}">
                    <a16:creationId xmlns:a16="http://schemas.microsoft.com/office/drawing/2014/main" id="{26DE77F5-0FE1-49B4-BE65-6DA8C5671419}"/>
                  </a:ext>
                </a:extLst>
              </p:cNvPr>
              <p:cNvPicPr/>
              <p:nvPr/>
            </p:nvPicPr>
            <p:blipFill>
              <a:blip r:embed="rId63"/>
              <a:stretch>
                <a:fillRect/>
              </a:stretch>
            </p:blipFill>
            <p:spPr>
              <a:xfrm>
                <a:off x="8420696" y="4306913"/>
                <a:ext cx="1929600" cy="661320"/>
              </a:xfrm>
              <a:prstGeom prst="rect">
                <a:avLst/>
              </a:prstGeom>
            </p:spPr>
          </p:pic>
        </mc:Fallback>
      </mc:AlternateContent>
    </p:spTree>
    <p:extLst>
      <p:ext uri="{BB962C8B-B14F-4D97-AF65-F5344CB8AC3E}">
        <p14:creationId xmlns:p14="http://schemas.microsoft.com/office/powerpoint/2010/main" val="39349930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r>
              <a:rPr lang="en-US" dirty="0"/>
              <a:t>We know that the net vertical force of the tensions is approx. 196.2 N to counteract the force due to gravity and create equilibrium.</a:t>
            </a:r>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3"/>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5"/>
              <a:stretch>
                <a:fillRect/>
              </a:stretch>
            </p:blipFill>
            <p:spPr>
              <a:xfrm>
                <a:off x="3009896" y="3262553"/>
                <a:ext cx="331200" cy="353880"/>
              </a:xfrm>
              <a:prstGeom prst="rect">
                <a:avLst/>
              </a:prstGeom>
            </p:spPr>
          </p:pic>
        </mc:Fallback>
      </mc:AlternateContent>
    </p:spTree>
    <p:extLst>
      <p:ext uri="{BB962C8B-B14F-4D97-AF65-F5344CB8AC3E}">
        <p14:creationId xmlns:p14="http://schemas.microsoft.com/office/powerpoint/2010/main" val="20591811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3"/>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5"/>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7"/>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9"/>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1"/>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3"/>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5"/>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7"/>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19"/>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1"/>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3"/>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5"/>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297AEF39-EF7A-4B0F-8E0F-5EA235172516}"/>
                  </a:ext>
                </a:extLst>
              </p14:cNvPr>
              <p14:cNvContentPartPr/>
              <p14:nvPr/>
            </p14:nvContentPartPr>
            <p14:xfrm>
              <a:off x="6419816" y="2363993"/>
              <a:ext cx="54720" cy="72360"/>
            </p14:xfrm>
          </p:contentPart>
        </mc:Choice>
        <mc:Fallback xmlns="">
          <p:pic>
            <p:nvPicPr>
              <p:cNvPr id="9" name="Ink 8">
                <a:extLst>
                  <a:ext uri="{FF2B5EF4-FFF2-40B4-BE49-F238E27FC236}">
                    <a16:creationId xmlns:a16="http://schemas.microsoft.com/office/drawing/2014/main" id="{297AEF39-EF7A-4B0F-8E0F-5EA235172516}"/>
                  </a:ext>
                </a:extLst>
              </p:cNvPr>
              <p:cNvPicPr/>
              <p:nvPr/>
            </p:nvPicPr>
            <p:blipFill>
              <a:blip r:embed="rId27"/>
              <a:stretch>
                <a:fillRect/>
              </a:stretch>
            </p:blipFill>
            <p:spPr>
              <a:xfrm>
                <a:off x="6410816" y="2355353"/>
                <a:ext cx="723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 name="Ink 10">
                <a:extLst>
                  <a:ext uri="{FF2B5EF4-FFF2-40B4-BE49-F238E27FC236}">
                    <a16:creationId xmlns:a16="http://schemas.microsoft.com/office/drawing/2014/main" id="{365B6E47-8BB5-4F39-9713-A7F04BF09616}"/>
                  </a:ext>
                </a:extLst>
              </p14:cNvPr>
              <p14:cNvContentPartPr/>
              <p14:nvPr/>
            </p14:nvContentPartPr>
            <p14:xfrm>
              <a:off x="6373016" y="2578193"/>
              <a:ext cx="26640" cy="76680"/>
            </p14:xfrm>
          </p:contentPart>
        </mc:Choice>
        <mc:Fallback xmlns="">
          <p:pic>
            <p:nvPicPr>
              <p:cNvPr id="11" name="Ink 10">
                <a:extLst>
                  <a:ext uri="{FF2B5EF4-FFF2-40B4-BE49-F238E27FC236}">
                    <a16:creationId xmlns:a16="http://schemas.microsoft.com/office/drawing/2014/main" id="{365B6E47-8BB5-4F39-9713-A7F04BF09616}"/>
                  </a:ext>
                </a:extLst>
              </p:cNvPr>
              <p:cNvPicPr/>
              <p:nvPr/>
            </p:nvPicPr>
            <p:blipFill>
              <a:blip r:embed="rId29"/>
              <a:stretch>
                <a:fillRect/>
              </a:stretch>
            </p:blipFill>
            <p:spPr>
              <a:xfrm>
                <a:off x="6364376" y="2569193"/>
                <a:ext cx="442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F2D90CCC-A67D-4F82-8D17-F541188C8D62}"/>
                  </a:ext>
                </a:extLst>
              </p14:cNvPr>
              <p14:cNvContentPartPr/>
              <p14:nvPr/>
            </p14:nvContentPartPr>
            <p14:xfrm>
              <a:off x="6530696" y="2610233"/>
              <a:ext cx="42840" cy="68760"/>
            </p14:xfrm>
          </p:contentPart>
        </mc:Choice>
        <mc:Fallback xmlns="">
          <p:pic>
            <p:nvPicPr>
              <p:cNvPr id="15" name="Ink 14">
                <a:extLst>
                  <a:ext uri="{FF2B5EF4-FFF2-40B4-BE49-F238E27FC236}">
                    <a16:creationId xmlns:a16="http://schemas.microsoft.com/office/drawing/2014/main" id="{F2D90CCC-A67D-4F82-8D17-F541188C8D62}"/>
                  </a:ext>
                </a:extLst>
              </p:cNvPr>
              <p:cNvPicPr/>
              <p:nvPr/>
            </p:nvPicPr>
            <p:blipFill>
              <a:blip r:embed="rId31"/>
              <a:stretch>
                <a:fillRect/>
              </a:stretch>
            </p:blipFill>
            <p:spPr>
              <a:xfrm>
                <a:off x="6522056" y="2601233"/>
                <a:ext cx="604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A275D611-E547-45ED-9039-98C99DAFD75A}"/>
                  </a:ext>
                </a:extLst>
              </p14:cNvPr>
              <p14:cNvContentPartPr/>
              <p14:nvPr/>
            </p14:nvContentPartPr>
            <p14:xfrm>
              <a:off x="7478216" y="2349593"/>
              <a:ext cx="793080" cy="290520"/>
            </p14:xfrm>
          </p:contentPart>
        </mc:Choice>
        <mc:Fallback xmlns="">
          <p:pic>
            <p:nvPicPr>
              <p:cNvPr id="40" name="Ink 39">
                <a:extLst>
                  <a:ext uri="{FF2B5EF4-FFF2-40B4-BE49-F238E27FC236}">
                    <a16:creationId xmlns:a16="http://schemas.microsoft.com/office/drawing/2014/main" id="{A275D611-E547-45ED-9039-98C99DAFD75A}"/>
                  </a:ext>
                </a:extLst>
              </p:cNvPr>
              <p:cNvPicPr/>
              <p:nvPr/>
            </p:nvPicPr>
            <p:blipFill>
              <a:blip r:embed="rId33"/>
              <a:stretch>
                <a:fillRect/>
              </a:stretch>
            </p:blipFill>
            <p:spPr>
              <a:xfrm>
                <a:off x="7469576" y="2340593"/>
                <a:ext cx="8107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Ink 40">
                <a:extLst>
                  <a:ext uri="{FF2B5EF4-FFF2-40B4-BE49-F238E27FC236}">
                    <a16:creationId xmlns:a16="http://schemas.microsoft.com/office/drawing/2014/main" id="{EB09424E-6DCF-46E2-83C3-CAB530F0DA21}"/>
                  </a:ext>
                </a:extLst>
              </p14:cNvPr>
              <p14:cNvContentPartPr/>
              <p14:nvPr/>
            </p14:nvContentPartPr>
            <p14:xfrm>
              <a:off x="6812576" y="2274713"/>
              <a:ext cx="508320" cy="417240"/>
            </p14:xfrm>
          </p:contentPart>
        </mc:Choice>
        <mc:Fallback xmlns="">
          <p:pic>
            <p:nvPicPr>
              <p:cNvPr id="41" name="Ink 40">
                <a:extLst>
                  <a:ext uri="{FF2B5EF4-FFF2-40B4-BE49-F238E27FC236}">
                    <a16:creationId xmlns:a16="http://schemas.microsoft.com/office/drawing/2014/main" id="{EB09424E-6DCF-46E2-83C3-CAB530F0DA21}"/>
                  </a:ext>
                </a:extLst>
              </p:cNvPr>
              <p:cNvPicPr/>
              <p:nvPr/>
            </p:nvPicPr>
            <p:blipFill>
              <a:blip r:embed="rId35"/>
              <a:stretch>
                <a:fillRect/>
              </a:stretch>
            </p:blipFill>
            <p:spPr>
              <a:xfrm>
                <a:off x="6803582" y="2266073"/>
                <a:ext cx="525948"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4" name="Ink 43">
                <a:extLst>
                  <a:ext uri="{FF2B5EF4-FFF2-40B4-BE49-F238E27FC236}">
                    <a16:creationId xmlns:a16="http://schemas.microsoft.com/office/drawing/2014/main" id="{18B70D50-20C6-4701-8E76-A9DF0952484B}"/>
                  </a:ext>
                </a:extLst>
              </p14:cNvPr>
              <p14:cNvContentPartPr/>
              <p14:nvPr/>
            </p14:nvContentPartPr>
            <p14:xfrm>
              <a:off x="8452376" y="2436713"/>
              <a:ext cx="125280" cy="151560"/>
            </p14:xfrm>
          </p:contentPart>
        </mc:Choice>
        <mc:Fallback xmlns="">
          <p:pic>
            <p:nvPicPr>
              <p:cNvPr id="44" name="Ink 43">
                <a:extLst>
                  <a:ext uri="{FF2B5EF4-FFF2-40B4-BE49-F238E27FC236}">
                    <a16:creationId xmlns:a16="http://schemas.microsoft.com/office/drawing/2014/main" id="{18B70D50-20C6-4701-8E76-A9DF0952484B}"/>
                  </a:ext>
                </a:extLst>
              </p:cNvPr>
              <p:cNvPicPr/>
              <p:nvPr/>
            </p:nvPicPr>
            <p:blipFill>
              <a:blip r:embed="rId37"/>
              <a:stretch>
                <a:fillRect/>
              </a:stretch>
            </p:blipFill>
            <p:spPr>
              <a:xfrm>
                <a:off x="8443736" y="2427713"/>
                <a:ext cx="1429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93B37260-F1B5-4CAF-9A61-F56C4B6B9817}"/>
                  </a:ext>
                </a:extLst>
              </p14:cNvPr>
              <p14:cNvContentPartPr/>
              <p14:nvPr/>
            </p14:nvContentPartPr>
            <p14:xfrm>
              <a:off x="8777096" y="2194073"/>
              <a:ext cx="474480" cy="434880"/>
            </p14:xfrm>
          </p:contentPart>
        </mc:Choice>
        <mc:Fallback xmlns="">
          <p:pic>
            <p:nvPicPr>
              <p:cNvPr id="52" name="Ink 51">
                <a:extLst>
                  <a:ext uri="{FF2B5EF4-FFF2-40B4-BE49-F238E27FC236}">
                    <a16:creationId xmlns:a16="http://schemas.microsoft.com/office/drawing/2014/main" id="{93B37260-F1B5-4CAF-9A61-F56C4B6B9817}"/>
                  </a:ext>
                </a:extLst>
              </p:cNvPr>
              <p:cNvPicPr/>
              <p:nvPr/>
            </p:nvPicPr>
            <p:blipFill>
              <a:blip r:embed="rId39"/>
              <a:stretch>
                <a:fillRect/>
              </a:stretch>
            </p:blipFill>
            <p:spPr>
              <a:xfrm>
                <a:off x="8768456" y="2185433"/>
                <a:ext cx="49212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4" name="Ink 63">
                <a:extLst>
                  <a:ext uri="{FF2B5EF4-FFF2-40B4-BE49-F238E27FC236}">
                    <a16:creationId xmlns:a16="http://schemas.microsoft.com/office/drawing/2014/main" id="{61BC5460-5F2A-41BD-9999-F5B83E385B68}"/>
                  </a:ext>
                </a:extLst>
              </p14:cNvPr>
              <p14:cNvContentPartPr/>
              <p14:nvPr/>
            </p14:nvContentPartPr>
            <p14:xfrm>
              <a:off x="9483776" y="2270753"/>
              <a:ext cx="978840" cy="299160"/>
            </p14:xfrm>
          </p:contentPart>
        </mc:Choice>
        <mc:Fallback xmlns="">
          <p:pic>
            <p:nvPicPr>
              <p:cNvPr id="64" name="Ink 63">
                <a:extLst>
                  <a:ext uri="{FF2B5EF4-FFF2-40B4-BE49-F238E27FC236}">
                    <a16:creationId xmlns:a16="http://schemas.microsoft.com/office/drawing/2014/main" id="{61BC5460-5F2A-41BD-9999-F5B83E385B68}"/>
                  </a:ext>
                </a:extLst>
              </p:cNvPr>
              <p:cNvPicPr/>
              <p:nvPr/>
            </p:nvPicPr>
            <p:blipFill>
              <a:blip r:embed="rId41"/>
              <a:stretch>
                <a:fillRect/>
              </a:stretch>
            </p:blipFill>
            <p:spPr>
              <a:xfrm>
                <a:off x="9474776" y="2261753"/>
                <a:ext cx="9964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0" name="Ink 69">
                <a:extLst>
                  <a:ext uri="{FF2B5EF4-FFF2-40B4-BE49-F238E27FC236}">
                    <a16:creationId xmlns:a16="http://schemas.microsoft.com/office/drawing/2014/main" id="{D33A769C-0383-4111-AE8A-3D9E5EA51E89}"/>
                  </a:ext>
                </a:extLst>
              </p14:cNvPr>
              <p14:cNvContentPartPr/>
              <p14:nvPr/>
            </p14:nvContentPartPr>
            <p14:xfrm>
              <a:off x="10565576" y="2313953"/>
              <a:ext cx="737640" cy="367200"/>
            </p14:xfrm>
          </p:contentPart>
        </mc:Choice>
        <mc:Fallback xmlns="">
          <p:pic>
            <p:nvPicPr>
              <p:cNvPr id="70" name="Ink 69">
                <a:extLst>
                  <a:ext uri="{FF2B5EF4-FFF2-40B4-BE49-F238E27FC236}">
                    <a16:creationId xmlns:a16="http://schemas.microsoft.com/office/drawing/2014/main" id="{D33A769C-0383-4111-AE8A-3D9E5EA51E89}"/>
                  </a:ext>
                </a:extLst>
              </p:cNvPr>
              <p:cNvPicPr/>
              <p:nvPr/>
            </p:nvPicPr>
            <p:blipFill>
              <a:blip r:embed="rId43"/>
              <a:stretch>
                <a:fillRect/>
              </a:stretch>
            </p:blipFill>
            <p:spPr>
              <a:xfrm>
                <a:off x="10556576" y="2305313"/>
                <a:ext cx="75528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8" name="Ink 77">
                <a:extLst>
                  <a:ext uri="{FF2B5EF4-FFF2-40B4-BE49-F238E27FC236}">
                    <a16:creationId xmlns:a16="http://schemas.microsoft.com/office/drawing/2014/main" id="{F72D5E6E-FB41-40CC-970E-EEFC73A613CB}"/>
                  </a:ext>
                </a:extLst>
              </p14:cNvPr>
              <p14:cNvContentPartPr/>
              <p14:nvPr/>
            </p14:nvContentPartPr>
            <p14:xfrm>
              <a:off x="6293456" y="2837753"/>
              <a:ext cx="567000" cy="450360"/>
            </p14:xfrm>
          </p:contentPart>
        </mc:Choice>
        <mc:Fallback xmlns="">
          <p:pic>
            <p:nvPicPr>
              <p:cNvPr id="78" name="Ink 77">
                <a:extLst>
                  <a:ext uri="{FF2B5EF4-FFF2-40B4-BE49-F238E27FC236}">
                    <a16:creationId xmlns:a16="http://schemas.microsoft.com/office/drawing/2014/main" id="{F72D5E6E-FB41-40CC-970E-EEFC73A613CB}"/>
                  </a:ext>
                </a:extLst>
              </p:cNvPr>
              <p:cNvPicPr/>
              <p:nvPr/>
            </p:nvPicPr>
            <p:blipFill>
              <a:blip r:embed="rId45"/>
              <a:stretch>
                <a:fillRect/>
              </a:stretch>
            </p:blipFill>
            <p:spPr>
              <a:xfrm>
                <a:off x="6284456" y="2828753"/>
                <a:ext cx="5846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9" name="Ink 78">
                <a:extLst>
                  <a:ext uri="{FF2B5EF4-FFF2-40B4-BE49-F238E27FC236}">
                    <a16:creationId xmlns:a16="http://schemas.microsoft.com/office/drawing/2014/main" id="{D8B6F91A-1805-4945-958C-2595B81AA7C0}"/>
                  </a:ext>
                </a:extLst>
              </p14:cNvPr>
              <p14:cNvContentPartPr/>
              <p14:nvPr/>
            </p14:nvContentPartPr>
            <p14:xfrm>
              <a:off x="7014896" y="2852153"/>
              <a:ext cx="104760" cy="433440"/>
            </p14:xfrm>
          </p:contentPart>
        </mc:Choice>
        <mc:Fallback xmlns="">
          <p:pic>
            <p:nvPicPr>
              <p:cNvPr id="79" name="Ink 78">
                <a:extLst>
                  <a:ext uri="{FF2B5EF4-FFF2-40B4-BE49-F238E27FC236}">
                    <a16:creationId xmlns:a16="http://schemas.microsoft.com/office/drawing/2014/main" id="{D8B6F91A-1805-4945-958C-2595B81AA7C0}"/>
                  </a:ext>
                </a:extLst>
              </p:cNvPr>
              <p:cNvPicPr/>
              <p:nvPr/>
            </p:nvPicPr>
            <p:blipFill>
              <a:blip r:embed="rId47"/>
              <a:stretch>
                <a:fillRect/>
              </a:stretch>
            </p:blipFill>
            <p:spPr>
              <a:xfrm>
                <a:off x="7006256" y="2843153"/>
                <a:ext cx="1224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5" name="Ink 84">
                <a:extLst>
                  <a:ext uri="{FF2B5EF4-FFF2-40B4-BE49-F238E27FC236}">
                    <a16:creationId xmlns:a16="http://schemas.microsoft.com/office/drawing/2014/main" id="{0AA9F7F8-FFD6-418C-BFAA-CBF7E709BEE3}"/>
                  </a:ext>
                </a:extLst>
              </p14:cNvPr>
              <p14:cNvContentPartPr/>
              <p14:nvPr/>
            </p14:nvContentPartPr>
            <p14:xfrm>
              <a:off x="7276976" y="2806793"/>
              <a:ext cx="553680" cy="506520"/>
            </p14:xfrm>
          </p:contentPart>
        </mc:Choice>
        <mc:Fallback xmlns="">
          <p:pic>
            <p:nvPicPr>
              <p:cNvPr id="85" name="Ink 84">
                <a:extLst>
                  <a:ext uri="{FF2B5EF4-FFF2-40B4-BE49-F238E27FC236}">
                    <a16:creationId xmlns:a16="http://schemas.microsoft.com/office/drawing/2014/main" id="{0AA9F7F8-FFD6-418C-BFAA-CBF7E709BEE3}"/>
                  </a:ext>
                </a:extLst>
              </p:cNvPr>
              <p:cNvPicPr/>
              <p:nvPr/>
            </p:nvPicPr>
            <p:blipFill>
              <a:blip r:embed="rId49"/>
              <a:stretch>
                <a:fillRect/>
              </a:stretch>
            </p:blipFill>
            <p:spPr>
              <a:xfrm>
                <a:off x="7268336" y="2797793"/>
                <a:ext cx="57132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4" name="Ink 93">
                <a:extLst>
                  <a:ext uri="{FF2B5EF4-FFF2-40B4-BE49-F238E27FC236}">
                    <a16:creationId xmlns:a16="http://schemas.microsoft.com/office/drawing/2014/main" id="{86A46694-8B4A-4DCC-AC57-48DC1F5947AA}"/>
                  </a:ext>
                </a:extLst>
              </p14:cNvPr>
              <p14:cNvContentPartPr/>
              <p14:nvPr/>
            </p14:nvContentPartPr>
            <p14:xfrm>
              <a:off x="8392976" y="2775473"/>
              <a:ext cx="596880" cy="582120"/>
            </p14:xfrm>
          </p:contentPart>
        </mc:Choice>
        <mc:Fallback xmlns="">
          <p:pic>
            <p:nvPicPr>
              <p:cNvPr id="94" name="Ink 93">
                <a:extLst>
                  <a:ext uri="{FF2B5EF4-FFF2-40B4-BE49-F238E27FC236}">
                    <a16:creationId xmlns:a16="http://schemas.microsoft.com/office/drawing/2014/main" id="{86A46694-8B4A-4DCC-AC57-48DC1F5947AA}"/>
                  </a:ext>
                </a:extLst>
              </p:cNvPr>
              <p:cNvPicPr/>
              <p:nvPr/>
            </p:nvPicPr>
            <p:blipFill>
              <a:blip r:embed="rId51"/>
              <a:stretch>
                <a:fillRect/>
              </a:stretch>
            </p:blipFill>
            <p:spPr>
              <a:xfrm>
                <a:off x="8383976" y="2766473"/>
                <a:ext cx="61452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5" name="Ink 94">
                <a:extLst>
                  <a:ext uri="{FF2B5EF4-FFF2-40B4-BE49-F238E27FC236}">
                    <a16:creationId xmlns:a16="http://schemas.microsoft.com/office/drawing/2014/main" id="{658727EE-30ED-4D25-93B8-980BB124A5E1}"/>
                  </a:ext>
                </a:extLst>
              </p14:cNvPr>
              <p14:cNvContentPartPr/>
              <p14:nvPr/>
            </p14:nvContentPartPr>
            <p14:xfrm>
              <a:off x="8002736" y="2993993"/>
              <a:ext cx="159480" cy="178560"/>
            </p14:xfrm>
          </p:contentPart>
        </mc:Choice>
        <mc:Fallback xmlns="">
          <p:pic>
            <p:nvPicPr>
              <p:cNvPr id="95" name="Ink 94">
                <a:extLst>
                  <a:ext uri="{FF2B5EF4-FFF2-40B4-BE49-F238E27FC236}">
                    <a16:creationId xmlns:a16="http://schemas.microsoft.com/office/drawing/2014/main" id="{658727EE-30ED-4D25-93B8-980BB124A5E1}"/>
                  </a:ext>
                </a:extLst>
              </p:cNvPr>
              <p:cNvPicPr/>
              <p:nvPr/>
            </p:nvPicPr>
            <p:blipFill>
              <a:blip r:embed="rId53"/>
              <a:stretch>
                <a:fillRect/>
              </a:stretch>
            </p:blipFill>
            <p:spPr>
              <a:xfrm>
                <a:off x="7993736" y="2984993"/>
                <a:ext cx="1771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1" name="Ink 110">
                <a:extLst>
                  <a:ext uri="{FF2B5EF4-FFF2-40B4-BE49-F238E27FC236}">
                    <a16:creationId xmlns:a16="http://schemas.microsoft.com/office/drawing/2014/main" id="{3C55CC52-3B6C-4347-B964-53F9215A4B01}"/>
                  </a:ext>
                </a:extLst>
              </p14:cNvPr>
              <p14:cNvContentPartPr/>
              <p14:nvPr/>
            </p14:nvContentPartPr>
            <p14:xfrm>
              <a:off x="10335536" y="2264993"/>
              <a:ext cx="231480" cy="59040"/>
            </p14:xfrm>
          </p:contentPart>
        </mc:Choice>
        <mc:Fallback xmlns="">
          <p:pic>
            <p:nvPicPr>
              <p:cNvPr id="111" name="Ink 110">
                <a:extLst>
                  <a:ext uri="{FF2B5EF4-FFF2-40B4-BE49-F238E27FC236}">
                    <a16:creationId xmlns:a16="http://schemas.microsoft.com/office/drawing/2014/main" id="{3C55CC52-3B6C-4347-B964-53F9215A4B01}"/>
                  </a:ext>
                </a:extLst>
              </p:cNvPr>
              <p:cNvPicPr/>
              <p:nvPr/>
            </p:nvPicPr>
            <p:blipFill>
              <a:blip r:embed="rId55"/>
              <a:stretch>
                <a:fillRect/>
              </a:stretch>
            </p:blipFill>
            <p:spPr>
              <a:xfrm>
                <a:off x="10326896" y="2256353"/>
                <a:ext cx="24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3" name="Ink 112">
                <a:extLst>
                  <a:ext uri="{FF2B5EF4-FFF2-40B4-BE49-F238E27FC236}">
                    <a16:creationId xmlns:a16="http://schemas.microsoft.com/office/drawing/2014/main" id="{BF601355-E8C1-408F-803B-041682A21700}"/>
                  </a:ext>
                </a:extLst>
              </p14:cNvPr>
              <p14:cNvContentPartPr/>
              <p14:nvPr/>
            </p14:nvContentPartPr>
            <p14:xfrm>
              <a:off x="9103976" y="2794553"/>
              <a:ext cx="2099520" cy="552600"/>
            </p14:xfrm>
          </p:contentPart>
        </mc:Choice>
        <mc:Fallback xmlns="">
          <p:pic>
            <p:nvPicPr>
              <p:cNvPr id="113" name="Ink 112">
                <a:extLst>
                  <a:ext uri="{FF2B5EF4-FFF2-40B4-BE49-F238E27FC236}">
                    <a16:creationId xmlns:a16="http://schemas.microsoft.com/office/drawing/2014/main" id="{BF601355-E8C1-408F-803B-041682A21700}"/>
                  </a:ext>
                </a:extLst>
              </p:cNvPr>
              <p:cNvPicPr/>
              <p:nvPr/>
            </p:nvPicPr>
            <p:blipFill>
              <a:blip r:embed="rId57"/>
              <a:stretch>
                <a:fillRect/>
              </a:stretch>
            </p:blipFill>
            <p:spPr>
              <a:xfrm>
                <a:off x="9095336" y="2785553"/>
                <a:ext cx="2117160" cy="570240"/>
              </a:xfrm>
              <a:prstGeom prst="rect">
                <a:avLst/>
              </a:prstGeom>
            </p:spPr>
          </p:pic>
        </mc:Fallback>
      </mc:AlternateContent>
    </p:spTree>
    <p:extLst>
      <p:ext uri="{BB962C8B-B14F-4D97-AF65-F5344CB8AC3E}">
        <p14:creationId xmlns:p14="http://schemas.microsoft.com/office/powerpoint/2010/main" val="31875042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endParaRPr lang="en-US" dirty="0"/>
              </a:p>
              <a:p>
                <a:pPr marL="0" indent="0">
                  <a:buNone/>
                </a:pPr>
                <a:r>
                  <a:rPr lang="en-US" dirty="0"/>
                  <a:t>sub in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e>
                        </m:acc>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e>
                        </m:acc>
                      </m:e>
                    </m:d>
                  </m:oMath>
                </a14:m>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0BF6212E-4C81-4597-AC6C-8DA1EE274C4A}"/>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4"/>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6"/>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8"/>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10"/>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2"/>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4"/>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6"/>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8"/>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20"/>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2"/>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4"/>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6"/>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 name="Ink 8">
                <a:extLst>
                  <a:ext uri="{FF2B5EF4-FFF2-40B4-BE49-F238E27FC236}">
                    <a16:creationId xmlns:a16="http://schemas.microsoft.com/office/drawing/2014/main" id="{297AEF39-EF7A-4B0F-8E0F-5EA235172516}"/>
                  </a:ext>
                </a:extLst>
              </p14:cNvPr>
              <p14:cNvContentPartPr/>
              <p14:nvPr/>
            </p14:nvContentPartPr>
            <p14:xfrm>
              <a:off x="6419816" y="2363993"/>
              <a:ext cx="54720" cy="72360"/>
            </p14:xfrm>
          </p:contentPart>
        </mc:Choice>
        <mc:Fallback xmlns="">
          <p:pic>
            <p:nvPicPr>
              <p:cNvPr id="9" name="Ink 8">
                <a:extLst>
                  <a:ext uri="{FF2B5EF4-FFF2-40B4-BE49-F238E27FC236}">
                    <a16:creationId xmlns:a16="http://schemas.microsoft.com/office/drawing/2014/main" id="{297AEF39-EF7A-4B0F-8E0F-5EA235172516}"/>
                  </a:ext>
                </a:extLst>
              </p:cNvPr>
              <p:cNvPicPr/>
              <p:nvPr/>
            </p:nvPicPr>
            <p:blipFill>
              <a:blip r:embed="rId28"/>
              <a:stretch>
                <a:fillRect/>
              </a:stretch>
            </p:blipFill>
            <p:spPr>
              <a:xfrm>
                <a:off x="6410816" y="2355353"/>
                <a:ext cx="723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 name="Ink 10">
                <a:extLst>
                  <a:ext uri="{FF2B5EF4-FFF2-40B4-BE49-F238E27FC236}">
                    <a16:creationId xmlns:a16="http://schemas.microsoft.com/office/drawing/2014/main" id="{365B6E47-8BB5-4F39-9713-A7F04BF09616}"/>
                  </a:ext>
                </a:extLst>
              </p14:cNvPr>
              <p14:cNvContentPartPr/>
              <p14:nvPr/>
            </p14:nvContentPartPr>
            <p14:xfrm>
              <a:off x="6373016" y="2578193"/>
              <a:ext cx="26640" cy="76680"/>
            </p14:xfrm>
          </p:contentPart>
        </mc:Choice>
        <mc:Fallback xmlns="">
          <p:pic>
            <p:nvPicPr>
              <p:cNvPr id="11" name="Ink 10">
                <a:extLst>
                  <a:ext uri="{FF2B5EF4-FFF2-40B4-BE49-F238E27FC236}">
                    <a16:creationId xmlns:a16="http://schemas.microsoft.com/office/drawing/2014/main" id="{365B6E47-8BB5-4F39-9713-A7F04BF09616}"/>
                  </a:ext>
                </a:extLst>
              </p:cNvPr>
              <p:cNvPicPr/>
              <p:nvPr/>
            </p:nvPicPr>
            <p:blipFill>
              <a:blip r:embed="rId30"/>
              <a:stretch>
                <a:fillRect/>
              </a:stretch>
            </p:blipFill>
            <p:spPr>
              <a:xfrm>
                <a:off x="6364376" y="2569193"/>
                <a:ext cx="442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 name="Ink 14">
                <a:extLst>
                  <a:ext uri="{FF2B5EF4-FFF2-40B4-BE49-F238E27FC236}">
                    <a16:creationId xmlns:a16="http://schemas.microsoft.com/office/drawing/2014/main" id="{F2D90CCC-A67D-4F82-8D17-F541188C8D62}"/>
                  </a:ext>
                </a:extLst>
              </p14:cNvPr>
              <p14:cNvContentPartPr/>
              <p14:nvPr/>
            </p14:nvContentPartPr>
            <p14:xfrm>
              <a:off x="6530696" y="2610233"/>
              <a:ext cx="42840" cy="68760"/>
            </p14:xfrm>
          </p:contentPart>
        </mc:Choice>
        <mc:Fallback xmlns="">
          <p:pic>
            <p:nvPicPr>
              <p:cNvPr id="15" name="Ink 14">
                <a:extLst>
                  <a:ext uri="{FF2B5EF4-FFF2-40B4-BE49-F238E27FC236}">
                    <a16:creationId xmlns:a16="http://schemas.microsoft.com/office/drawing/2014/main" id="{F2D90CCC-A67D-4F82-8D17-F541188C8D62}"/>
                  </a:ext>
                </a:extLst>
              </p:cNvPr>
              <p:cNvPicPr/>
              <p:nvPr/>
            </p:nvPicPr>
            <p:blipFill>
              <a:blip r:embed="rId32"/>
              <a:stretch>
                <a:fillRect/>
              </a:stretch>
            </p:blipFill>
            <p:spPr>
              <a:xfrm>
                <a:off x="6522056" y="2601233"/>
                <a:ext cx="604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A275D611-E547-45ED-9039-98C99DAFD75A}"/>
                  </a:ext>
                </a:extLst>
              </p14:cNvPr>
              <p14:cNvContentPartPr/>
              <p14:nvPr/>
            </p14:nvContentPartPr>
            <p14:xfrm>
              <a:off x="7478216" y="2349593"/>
              <a:ext cx="793080" cy="290520"/>
            </p14:xfrm>
          </p:contentPart>
        </mc:Choice>
        <mc:Fallback xmlns="">
          <p:pic>
            <p:nvPicPr>
              <p:cNvPr id="40" name="Ink 39">
                <a:extLst>
                  <a:ext uri="{FF2B5EF4-FFF2-40B4-BE49-F238E27FC236}">
                    <a16:creationId xmlns:a16="http://schemas.microsoft.com/office/drawing/2014/main" id="{A275D611-E547-45ED-9039-98C99DAFD75A}"/>
                  </a:ext>
                </a:extLst>
              </p:cNvPr>
              <p:cNvPicPr/>
              <p:nvPr/>
            </p:nvPicPr>
            <p:blipFill>
              <a:blip r:embed="rId34"/>
              <a:stretch>
                <a:fillRect/>
              </a:stretch>
            </p:blipFill>
            <p:spPr>
              <a:xfrm>
                <a:off x="7469576" y="2340593"/>
                <a:ext cx="8107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EB09424E-6DCF-46E2-83C3-CAB530F0DA21}"/>
                  </a:ext>
                </a:extLst>
              </p14:cNvPr>
              <p14:cNvContentPartPr/>
              <p14:nvPr/>
            </p14:nvContentPartPr>
            <p14:xfrm>
              <a:off x="6812576" y="2274713"/>
              <a:ext cx="508320" cy="417240"/>
            </p14:xfrm>
          </p:contentPart>
        </mc:Choice>
        <mc:Fallback xmlns="">
          <p:pic>
            <p:nvPicPr>
              <p:cNvPr id="41" name="Ink 40">
                <a:extLst>
                  <a:ext uri="{FF2B5EF4-FFF2-40B4-BE49-F238E27FC236}">
                    <a16:creationId xmlns:a16="http://schemas.microsoft.com/office/drawing/2014/main" id="{EB09424E-6DCF-46E2-83C3-CAB530F0DA21}"/>
                  </a:ext>
                </a:extLst>
              </p:cNvPr>
              <p:cNvPicPr/>
              <p:nvPr/>
            </p:nvPicPr>
            <p:blipFill>
              <a:blip r:embed="rId36"/>
              <a:stretch>
                <a:fillRect/>
              </a:stretch>
            </p:blipFill>
            <p:spPr>
              <a:xfrm>
                <a:off x="6803582" y="2266073"/>
                <a:ext cx="525948"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18B70D50-20C6-4701-8E76-A9DF0952484B}"/>
                  </a:ext>
                </a:extLst>
              </p14:cNvPr>
              <p14:cNvContentPartPr/>
              <p14:nvPr/>
            </p14:nvContentPartPr>
            <p14:xfrm>
              <a:off x="8452376" y="2436713"/>
              <a:ext cx="125280" cy="151560"/>
            </p14:xfrm>
          </p:contentPart>
        </mc:Choice>
        <mc:Fallback xmlns="">
          <p:pic>
            <p:nvPicPr>
              <p:cNvPr id="44" name="Ink 43">
                <a:extLst>
                  <a:ext uri="{FF2B5EF4-FFF2-40B4-BE49-F238E27FC236}">
                    <a16:creationId xmlns:a16="http://schemas.microsoft.com/office/drawing/2014/main" id="{18B70D50-20C6-4701-8E76-A9DF0952484B}"/>
                  </a:ext>
                </a:extLst>
              </p:cNvPr>
              <p:cNvPicPr/>
              <p:nvPr/>
            </p:nvPicPr>
            <p:blipFill>
              <a:blip r:embed="rId38"/>
              <a:stretch>
                <a:fillRect/>
              </a:stretch>
            </p:blipFill>
            <p:spPr>
              <a:xfrm>
                <a:off x="8443736" y="2427713"/>
                <a:ext cx="1429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2" name="Ink 51">
                <a:extLst>
                  <a:ext uri="{FF2B5EF4-FFF2-40B4-BE49-F238E27FC236}">
                    <a16:creationId xmlns:a16="http://schemas.microsoft.com/office/drawing/2014/main" id="{93B37260-F1B5-4CAF-9A61-F56C4B6B9817}"/>
                  </a:ext>
                </a:extLst>
              </p14:cNvPr>
              <p14:cNvContentPartPr/>
              <p14:nvPr/>
            </p14:nvContentPartPr>
            <p14:xfrm>
              <a:off x="8777096" y="2194073"/>
              <a:ext cx="474480" cy="434880"/>
            </p14:xfrm>
          </p:contentPart>
        </mc:Choice>
        <mc:Fallback xmlns="">
          <p:pic>
            <p:nvPicPr>
              <p:cNvPr id="52" name="Ink 51">
                <a:extLst>
                  <a:ext uri="{FF2B5EF4-FFF2-40B4-BE49-F238E27FC236}">
                    <a16:creationId xmlns:a16="http://schemas.microsoft.com/office/drawing/2014/main" id="{93B37260-F1B5-4CAF-9A61-F56C4B6B9817}"/>
                  </a:ext>
                </a:extLst>
              </p:cNvPr>
              <p:cNvPicPr/>
              <p:nvPr/>
            </p:nvPicPr>
            <p:blipFill>
              <a:blip r:embed="rId40"/>
              <a:stretch>
                <a:fillRect/>
              </a:stretch>
            </p:blipFill>
            <p:spPr>
              <a:xfrm>
                <a:off x="8768456" y="2185433"/>
                <a:ext cx="49212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4" name="Ink 63">
                <a:extLst>
                  <a:ext uri="{FF2B5EF4-FFF2-40B4-BE49-F238E27FC236}">
                    <a16:creationId xmlns:a16="http://schemas.microsoft.com/office/drawing/2014/main" id="{61BC5460-5F2A-41BD-9999-F5B83E385B68}"/>
                  </a:ext>
                </a:extLst>
              </p14:cNvPr>
              <p14:cNvContentPartPr/>
              <p14:nvPr/>
            </p14:nvContentPartPr>
            <p14:xfrm>
              <a:off x="9483776" y="2270753"/>
              <a:ext cx="978840" cy="299160"/>
            </p14:xfrm>
          </p:contentPart>
        </mc:Choice>
        <mc:Fallback xmlns="">
          <p:pic>
            <p:nvPicPr>
              <p:cNvPr id="64" name="Ink 63">
                <a:extLst>
                  <a:ext uri="{FF2B5EF4-FFF2-40B4-BE49-F238E27FC236}">
                    <a16:creationId xmlns:a16="http://schemas.microsoft.com/office/drawing/2014/main" id="{61BC5460-5F2A-41BD-9999-F5B83E385B68}"/>
                  </a:ext>
                </a:extLst>
              </p:cNvPr>
              <p:cNvPicPr/>
              <p:nvPr/>
            </p:nvPicPr>
            <p:blipFill>
              <a:blip r:embed="rId42"/>
              <a:stretch>
                <a:fillRect/>
              </a:stretch>
            </p:blipFill>
            <p:spPr>
              <a:xfrm>
                <a:off x="9474776" y="2261753"/>
                <a:ext cx="9964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0" name="Ink 69">
                <a:extLst>
                  <a:ext uri="{FF2B5EF4-FFF2-40B4-BE49-F238E27FC236}">
                    <a16:creationId xmlns:a16="http://schemas.microsoft.com/office/drawing/2014/main" id="{D33A769C-0383-4111-AE8A-3D9E5EA51E89}"/>
                  </a:ext>
                </a:extLst>
              </p14:cNvPr>
              <p14:cNvContentPartPr/>
              <p14:nvPr/>
            </p14:nvContentPartPr>
            <p14:xfrm>
              <a:off x="10565576" y="2313953"/>
              <a:ext cx="737640" cy="367200"/>
            </p14:xfrm>
          </p:contentPart>
        </mc:Choice>
        <mc:Fallback xmlns="">
          <p:pic>
            <p:nvPicPr>
              <p:cNvPr id="70" name="Ink 69">
                <a:extLst>
                  <a:ext uri="{FF2B5EF4-FFF2-40B4-BE49-F238E27FC236}">
                    <a16:creationId xmlns:a16="http://schemas.microsoft.com/office/drawing/2014/main" id="{D33A769C-0383-4111-AE8A-3D9E5EA51E89}"/>
                  </a:ext>
                </a:extLst>
              </p:cNvPr>
              <p:cNvPicPr/>
              <p:nvPr/>
            </p:nvPicPr>
            <p:blipFill>
              <a:blip r:embed="rId44"/>
              <a:stretch>
                <a:fillRect/>
              </a:stretch>
            </p:blipFill>
            <p:spPr>
              <a:xfrm>
                <a:off x="10556576" y="2305313"/>
                <a:ext cx="75528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8" name="Ink 77">
                <a:extLst>
                  <a:ext uri="{FF2B5EF4-FFF2-40B4-BE49-F238E27FC236}">
                    <a16:creationId xmlns:a16="http://schemas.microsoft.com/office/drawing/2014/main" id="{F72D5E6E-FB41-40CC-970E-EEFC73A613CB}"/>
                  </a:ext>
                </a:extLst>
              </p14:cNvPr>
              <p14:cNvContentPartPr/>
              <p14:nvPr/>
            </p14:nvContentPartPr>
            <p14:xfrm>
              <a:off x="6293456" y="2837753"/>
              <a:ext cx="567000" cy="450360"/>
            </p14:xfrm>
          </p:contentPart>
        </mc:Choice>
        <mc:Fallback xmlns="">
          <p:pic>
            <p:nvPicPr>
              <p:cNvPr id="78" name="Ink 77">
                <a:extLst>
                  <a:ext uri="{FF2B5EF4-FFF2-40B4-BE49-F238E27FC236}">
                    <a16:creationId xmlns:a16="http://schemas.microsoft.com/office/drawing/2014/main" id="{F72D5E6E-FB41-40CC-970E-EEFC73A613CB}"/>
                  </a:ext>
                </a:extLst>
              </p:cNvPr>
              <p:cNvPicPr/>
              <p:nvPr/>
            </p:nvPicPr>
            <p:blipFill>
              <a:blip r:embed="rId46"/>
              <a:stretch>
                <a:fillRect/>
              </a:stretch>
            </p:blipFill>
            <p:spPr>
              <a:xfrm>
                <a:off x="6284456" y="2828753"/>
                <a:ext cx="5846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9" name="Ink 78">
                <a:extLst>
                  <a:ext uri="{FF2B5EF4-FFF2-40B4-BE49-F238E27FC236}">
                    <a16:creationId xmlns:a16="http://schemas.microsoft.com/office/drawing/2014/main" id="{D8B6F91A-1805-4945-958C-2595B81AA7C0}"/>
                  </a:ext>
                </a:extLst>
              </p14:cNvPr>
              <p14:cNvContentPartPr/>
              <p14:nvPr/>
            </p14:nvContentPartPr>
            <p14:xfrm>
              <a:off x="7014896" y="2852153"/>
              <a:ext cx="104760" cy="433440"/>
            </p14:xfrm>
          </p:contentPart>
        </mc:Choice>
        <mc:Fallback xmlns="">
          <p:pic>
            <p:nvPicPr>
              <p:cNvPr id="79" name="Ink 78">
                <a:extLst>
                  <a:ext uri="{FF2B5EF4-FFF2-40B4-BE49-F238E27FC236}">
                    <a16:creationId xmlns:a16="http://schemas.microsoft.com/office/drawing/2014/main" id="{D8B6F91A-1805-4945-958C-2595B81AA7C0}"/>
                  </a:ext>
                </a:extLst>
              </p:cNvPr>
              <p:cNvPicPr/>
              <p:nvPr/>
            </p:nvPicPr>
            <p:blipFill>
              <a:blip r:embed="rId48"/>
              <a:stretch>
                <a:fillRect/>
              </a:stretch>
            </p:blipFill>
            <p:spPr>
              <a:xfrm>
                <a:off x="7006256" y="2843153"/>
                <a:ext cx="1224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5" name="Ink 84">
                <a:extLst>
                  <a:ext uri="{FF2B5EF4-FFF2-40B4-BE49-F238E27FC236}">
                    <a16:creationId xmlns:a16="http://schemas.microsoft.com/office/drawing/2014/main" id="{0AA9F7F8-FFD6-418C-BFAA-CBF7E709BEE3}"/>
                  </a:ext>
                </a:extLst>
              </p14:cNvPr>
              <p14:cNvContentPartPr/>
              <p14:nvPr/>
            </p14:nvContentPartPr>
            <p14:xfrm>
              <a:off x="7276976" y="2806793"/>
              <a:ext cx="553680" cy="506520"/>
            </p14:xfrm>
          </p:contentPart>
        </mc:Choice>
        <mc:Fallback xmlns="">
          <p:pic>
            <p:nvPicPr>
              <p:cNvPr id="85" name="Ink 84">
                <a:extLst>
                  <a:ext uri="{FF2B5EF4-FFF2-40B4-BE49-F238E27FC236}">
                    <a16:creationId xmlns:a16="http://schemas.microsoft.com/office/drawing/2014/main" id="{0AA9F7F8-FFD6-418C-BFAA-CBF7E709BEE3}"/>
                  </a:ext>
                </a:extLst>
              </p:cNvPr>
              <p:cNvPicPr/>
              <p:nvPr/>
            </p:nvPicPr>
            <p:blipFill>
              <a:blip r:embed="rId50"/>
              <a:stretch>
                <a:fillRect/>
              </a:stretch>
            </p:blipFill>
            <p:spPr>
              <a:xfrm>
                <a:off x="7268336" y="2797793"/>
                <a:ext cx="57132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4" name="Ink 93">
                <a:extLst>
                  <a:ext uri="{FF2B5EF4-FFF2-40B4-BE49-F238E27FC236}">
                    <a16:creationId xmlns:a16="http://schemas.microsoft.com/office/drawing/2014/main" id="{86A46694-8B4A-4DCC-AC57-48DC1F5947AA}"/>
                  </a:ext>
                </a:extLst>
              </p14:cNvPr>
              <p14:cNvContentPartPr/>
              <p14:nvPr/>
            </p14:nvContentPartPr>
            <p14:xfrm>
              <a:off x="8392976" y="2775473"/>
              <a:ext cx="596880" cy="582120"/>
            </p14:xfrm>
          </p:contentPart>
        </mc:Choice>
        <mc:Fallback xmlns="">
          <p:pic>
            <p:nvPicPr>
              <p:cNvPr id="94" name="Ink 93">
                <a:extLst>
                  <a:ext uri="{FF2B5EF4-FFF2-40B4-BE49-F238E27FC236}">
                    <a16:creationId xmlns:a16="http://schemas.microsoft.com/office/drawing/2014/main" id="{86A46694-8B4A-4DCC-AC57-48DC1F5947AA}"/>
                  </a:ext>
                </a:extLst>
              </p:cNvPr>
              <p:cNvPicPr/>
              <p:nvPr/>
            </p:nvPicPr>
            <p:blipFill>
              <a:blip r:embed="rId52"/>
              <a:stretch>
                <a:fillRect/>
              </a:stretch>
            </p:blipFill>
            <p:spPr>
              <a:xfrm>
                <a:off x="8383976" y="2766473"/>
                <a:ext cx="61452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5" name="Ink 94">
                <a:extLst>
                  <a:ext uri="{FF2B5EF4-FFF2-40B4-BE49-F238E27FC236}">
                    <a16:creationId xmlns:a16="http://schemas.microsoft.com/office/drawing/2014/main" id="{658727EE-30ED-4D25-93B8-980BB124A5E1}"/>
                  </a:ext>
                </a:extLst>
              </p14:cNvPr>
              <p14:cNvContentPartPr/>
              <p14:nvPr/>
            </p14:nvContentPartPr>
            <p14:xfrm>
              <a:off x="8002736" y="2993993"/>
              <a:ext cx="159480" cy="178560"/>
            </p14:xfrm>
          </p:contentPart>
        </mc:Choice>
        <mc:Fallback xmlns="">
          <p:pic>
            <p:nvPicPr>
              <p:cNvPr id="95" name="Ink 94">
                <a:extLst>
                  <a:ext uri="{FF2B5EF4-FFF2-40B4-BE49-F238E27FC236}">
                    <a16:creationId xmlns:a16="http://schemas.microsoft.com/office/drawing/2014/main" id="{658727EE-30ED-4D25-93B8-980BB124A5E1}"/>
                  </a:ext>
                </a:extLst>
              </p:cNvPr>
              <p:cNvPicPr/>
              <p:nvPr/>
            </p:nvPicPr>
            <p:blipFill>
              <a:blip r:embed="rId54"/>
              <a:stretch>
                <a:fillRect/>
              </a:stretch>
            </p:blipFill>
            <p:spPr>
              <a:xfrm>
                <a:off x="7993736" y="2984993"/>
                <a:ext cx="1771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11" name="Ink 110">
                <a:extLst>
                  <a:ext uri="{FF2B5EF4-FFF2-40B4-BE49-F238E27FC236}">
                    <a16:creationId xmlns:a16="http://schemas.microsoft.com/office/drawing/2014/main" id="{3C55CC52-3B6C-4347-B964-53F9215A4B01}"/>
                  </a:ext>
                </a:extLst>
              </p14:cNvPr>
              <p14:cNvContentPartPr/>
              <p14:nvPr/>
            </p14:nvContentPartPr>
            <p14:xfrm>
              <a:off x="10335536" y="2264993"/>
              <a:ext cx="231480" cy="59040"/>
            </p14:xfrm>
          </p:contentPart>
        </mc:Choice>
        <mc:Fallback xmlns="">
          <p:pic>
            <p:nvPicPr>
              <p:cNvPr id="111" name="Ink 110">
                <a:extLst>
                  <a:ext uri="{FF2B5EF4-FFF2-40B4-BE49-F238E27FC236}">
                    <a16:creationId xmlns:a16="http://schemas.microsoft.com/office/drawing/2014/main" id="{3C55CC52-3B6C-4347-B964-53F9215A4B01}"/>
                  </a:ext>
                </a:extLst>
              </p:cNvPr>
              <p:cNvPicPr/>
              <p:nvPr/>
            </p:nvPicPr>
            <p:blipFill>
              <a:blip r:embed="rId56"/>
              <a:stretch>
                <a:fillRect/>
              </a:stretch>
            </p:blipFill>
            <p:spPr>
              <a:xfrm>
                <a:off x="10326896" y="2256353"/>
                <a:ext cx="24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3" name="Ink 112">
                <a:extLst>
                  <a:ext uri="{FF2B5EF4-FFF2-40B4-BE49-F238E27FC236}">
                    <a16:creationId xmlns:a16="http://schemas.microsoft.com/office/drawing/2014/main" id="{BF601355-E8C1-408F-803B-041682A21700}"/>
                  </a:ext>
                </a:extLst>
              </p14:cNvPr>
              <p14:cNvContentPartPr/>
              <p14:nvPr/>
            </p14:nvContentPartPr>
            <p14:xfrm>
              <a:off x="9103976" y="2794553"/>
              <a:ext cx="2099520" cy="552600"/>
            </p14:xfrm>
          </p:contentPart>
        </mc:Choice>
        <mc:Fallback xmlns="">
          <p:pic>
            <p:nvPicPr>
              <p:cNvPr id="113" name="Ink 112">
                <a:extLst>
                  <a:ext uri="{FF2B5EF4-FFF2-40B4-BE49-F238E27FC236}">
                    <a16:creationId xmlns:a16="http://schemas.microsoft.com/office/drawing/2014/main" id="{BF601355-E8C1-408F-803B-041682A21700}"/>
                  </a:ext>
                </a:extLst>
              </p:cNvPr>
              <p:cNvPicPr/>
              <p:nvPr/>
            </p:nvPicPr>
            <p:blipFill>
              <a:blip r:embed="rId58"/>
              <a:stretch>
                <a:fillRect/>
              </a:stretch>
            </p:blipFill>
            <p:spPr>
              <a:xfrm>
                <a:off x="9095336" y="2785553"/>
                <a:ext cx="2117160" cy="570240"/>
              </a:xfrm>
              <a:prstGeom prst="rect">
                <a:avLst/>
              </a:prstGeom>
            </p:spPr>
          </p:pic>
        </mc:Fallback>
      </mc:AlternateContent>
    </p:spTree>
    <p:extLst>
      <p:ext uri="{BB962C8B-B14F-4D97-AF65-F5344CB8AC3E}">
        <p14:creationId xmlns:p14="http://schemas.microsoft.com/office/powerpoint/2010/main" val="28362609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endParaRPr lang="en-US" dirty="0"/>
              </a:p>
              <a:p>
                <a:pPr marL="0" indent="0">
                  <a:buNone/>
                </a:pPr>
                <a:r>
                  <a:rPr lang="en-US" dirty="0"/>
                  <a:t>sub in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e>
                        </m:acc>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e>
                        </m:acc>
                      </m:e>
                    </m:d>
                  </m:oMath>
                </a14:m>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0BF6212E-4C81-4597-AC6C-8DA1EE274C4A}"/>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4"/>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6"/>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8"/>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10"/>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2"/>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4"/>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6"/>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8"/>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20"/>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2"/>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4"/>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6"/>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 name="Ink 8">
                <a:extLst>
                  <a:ext uri="{FF2B5EF4-FFF2-40B4-BE49-F238E27FC236}">
                    <a16:creationId xmlns:a16="http://schemas.microsoft.com/office/drawing/2014/main" id="{297AEF39-EF7A-4B0F-8E0F-5EA235172516}"/>
                  </a:ext>
                </a:extLst>
              </p14:cNvPr>
              <p14:cNvContentPartPr/>
              <p14:nvPr/>
            </p14:nvContentPartPr>
            <p14:xfrm>
              <a:off x="6419816" y="2363993"/>
              <a:ext cx="54720" cy="72360"/>
            </p14:xfrm>
          </p:contentPart>
        </mc:Choice>
        <mc:Fallback xmlns="">
          <p:pic>
            <p:nvPicPr>
              <p:cNvPr id="9" name="Ink 8">
                <a:extLst>
                  <a:ext uri="{FF2B5EF4-FFF2-40B4-BE49-F238E27FC236}">
                    <a16:creationId xmlns:a16="http://schemas.microsoft.com/office/drawing/2014/main" id="{297AEF39-EF7A-4B0F-8E0F-5EA235172516}"/>
                  </a:ext>
                </a:extLst>
              </p:cNvPr>
              <p:cNvPicPr/>
              <p:nvPr/>
            </p:nvPicPr>
            <p:blipFill>
              <a:blip r:embed="rId28"/>
              <a:stretch>
                <a:fillRect/>
              </a:stretch>
            </p:blipFill>
            <p:spPr>
              <a:xfrm>
                <a:off x="6410816" y="2355353"/>
                <a:ext cx="723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 name="Ink 10">
                <a:extLst>
                  <a:ext uri="{FF2B5EF4-FFF2-40B4-BE49-F238E27FC236}">
                    <a16:creationId xmlns:a16="http://schemas.microsoft.com/office/drawing/2014/main" id="{365B6E47-8BB5-4F39-9713-A7F04BF09616}"/>
                  </a:ext>
                </a:extLst>
              </p14:cNvPr>
              <p14:cNvContentPartPr/>
              <p14:nvPr/>
            </p14:nvContentPartPr>
            <p14:xfrm>
              <a:off x="6373016" y="2578193"/>
              <a:ext cx="26640" cy="76680"/>
            </p14:xfrm>
          </p:contentPart>
        </mc:Choice>
        <mc:Fallback xmlns="">
          <p:pic>
            <p:nvPicPr>
              <p:cNvPr id="11" name="Ink 10">
                <a:extLst>
                  <a:ext uri="{FF2B5EF4-FFF2-40B4-BE49-F238E27FC236}">
                    <a16:creationId xmlns:a16="http://schemas.microsoft.com/office/drawing/2014/main" id="{365B6E47-8BB5-4F39-9713-A7F04BF09616}"/>
                  </a:ext>
                </a:extLst>
              </p:cNvPr>
              <p:cNvPicPr/>
              <p:nvPr/>
            </p:nvPicPr>
            <p:blipFill>
              <a:blip r:embed="rId30"/>
              <a:stretch>
                <a:fillRect/>
              </a:stretch>
            </p:blipFill>
            <p:spPr>
              <a:xfrm>
                <a:off x="6364376" y="2569193"/>
                <a:ext cx="442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 name="Ink 14">
                <a:extLst>
                  <a:ext uri="{FF2B5EF4-FFF2-40B4-BE49-F238E27FC236}">
                    <a16:creationId xmlns:a16="http://schemas.microsoft.com/office/drawing/2014/main" id="{F2D90CCC-A67D-4F82-8D17-F541188C8D62}"/>
                  </a:ext>
                </a:extLst>
              </p14:cNvPr>
              <p14:cNvContentPartPr/>
              <p14:nvPr/>
            </p14:nvContentPartPr>
            <p14:xfrm>
              <a:off x="6530696" y="2610233"/>
              <a:ext cx="42840" cy="68760"/>
            </p14:xfrm>
          </p:contentPart>
        </mc:Choice>
        <mc:Fallback xmlns="">
          <p:pic>
            <p:nvPicPr>
              <p:cNvPr id="15" name="Ink 14">
                <a:extLst>
                  <a:ext uri="{FF2B5EF4-FFF2-40B4-BE49-F238E27FC236}">
                    <a16:creationId xmlns:a16="http://schemas.microsoft.com/office/drawing/2014/main" id="{F2D90CCC-A67D-4F82-8D17-F541188C8D62}"/>
                  </a:ext>
                </a:extLst>
              </p:cNvPr>
              <p:cNvPicPr/>
              <p:nvPr/>
            </p:nvPicPr>
            <p:blipFill>
              <a:blip r:embed="rId32"/>
              <a:stretch>
                <a:fillRect/>
              </a:stretch>
            </p:blipFill>
            <p:spPr>
              <a:xfrm>
                <a:off x="6522056" y="2601233"/>
                <a:ext cx="604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A275D611-E547-45ED-9039-98C99DAFD75A}"/>
                  </a:ext>
                </a:extLst>
              </p14:cNvPr>
              <p14:cNvContentPartPr/>
              <p14:nvPr/>
            </p14:nvContentPartPr>
            <p14:xfrm>
              <a:off x="7478216" y="2349593"/>
              <a:ext cx="793080" cy="290520"/>
            </p14:xfrm>
          </p:contentPart>
        </mc:Choice>
        <mc:Fallback xmlns="">
          <p:pic>
            <p:nvPicPr>
              <p:cNvPr id="40" name="Ink 39">
                <a:extLst>
                  <a:ext uri="{FF2B5EF4-FFF2-40B4-BE49-F238E27FC236}">
                    <a16:creationId xmlns:a16="http://schemas.microsoft.com/office/drawing/2014/main" id="{A275D611-E547-45ED-9039-98C99DAFD75A}"/>
                  </a:ext>
                </a:extLst>
              </p:cNvPr>
              <p:cNvPicPr/>
              <p:nvPr/>
            </p:nvPicPr>
            <p:blipFill>
              <a:blip r:embed="rId34"/>
              <a:stretch>
                <a:fillRect/>
              </a:stretch>
            </p:blipFill>
            <p:spPr>
              <a:xfrm>
                <a:off x="7469576" y="2340593"/>
                <a:ext cx="8107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EB09424E-6DCF-46E2-83C3-CAB530F0DA21}"/>
                  </a:ext>
                </a:extLst>
              </p14:cNvPr>
              <p14:cNvContentPartPr/>
              <p14:nvPr/>
            </p14:nvContentPartPr>
            <p14:xfrm>
              <a:off x="6812576" y="2274713"/>
              <a:ext cx="508320" cy="417240"/>
            </p14:xfrm>
          </p:contentPart>
        </mc:Choice>
        <mc:Fallback xmlns="">
          <p:pic>
            <p:nvPicPr>
              <p:cNvPr id="41" name="Ink 40">
                <a:extLst>
                  <a:ext uri="{FF2B5EF4-FFF2-40B4-BE49-F238E27FC236}">
                    <a16:creationId xmlns:a16="http://schemas.microsoft.com/office/drawing/2014/main" id="{EB09424E-6DCF-46E2-83C3-CAB530F0DA21}"/>
                  </a:ext>
                </a:extLst>
              </p:cNvPr>
              <p:cNvPicPr/>
              <p:nvPr/>
            </p:nvPicPr>
            <p:blipFill>
              <a:blip r:embed="rId36"/>
              <a:stretch>
                <a:fillRect/>
              </a:stretch>
            </p:blipFill>
            <p:spPr>
              <a:xfrm>
                <a:off x="6803582" y="2266073"/>
                <a:ext cx="525948"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18B70D50-20C6-4701-8E76-A9DF0952484B}"/>
                  </a:ext>
                </a:extLst>
              </p14:cNvPr>
              <p14:cNvContentPartPr/>
              <p14:nvPr/>
            </p14:nvContentPartPr>
            <p14:xfrm>
              <a:off x="8452376" y="2436713"/>
              <a:ext cx="125280" cy="151560"/>
            </p14:xfrm>
          </p:contentPart>
        </mc:Choice>
        <mc:Fallback xmlns="">
          <p:pic>
            <p:nvPicPr>
              <p:cNvPr id="44" name="Ink 43">
                <a:extLst>
                  <a:ext uri="{FF2B5EF4-FFF2-40B4-BE49-F238E27FC236}">
                    <a16:creationId xmlns:a16="http://schemas.microsoft.com/office/drawing/2014/main" id="{18B70D50-20C6-4701-8E76-A9DF0952484B}"/>
                  </a:ext>
                </a:extLst>
              </p:cNvPr>
              <p:cNvPicPr/>
              <p:nvPr/>
            </p:nvPicPr>
            <p:blipFill>
              <a:blip r:embed="rId38"/>
              <a:stretch>
                <a:fillRect/>
              </a:stretch>
            </p:blipFill>
            <p:spPr>
              <a:xfrm>
                <a:off x="8443736" y="2427713"/>
                <a:ext cx="1429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2" name="Ink 51">
                <a:extLst>
                  <a:ext uri="{FF2B5EF4-FFF2-40B4-BE49-F238E27FC236}">
                    <a16:creationId xmlns:a16="http://schemas.microsoft.com/office/drawing/2014/main" id="{93B37260-F1B5-4CAF-9A61-F56C4B6B9817}"/>
                  </a:ext>
                </a:extLst>
              </p14:cNvPr>
              <p14:cNvContentPartPr/>
              <p14:nvPr/>
            </p14:nvContentPartPr>
            <p14:xfrm>
              <a:off x="8777096" y="2194073"/>
              <a:ext cx="474480" cy="434880"/>
            </p14:xfrm>
          </p:contentPart>
        </mc:Choice>
        <mc:Fallback xmlns="">
          <p:pic>
            <p:nvPicPr>
              <p:cNvPr id="52" name="Ink 51">
                <a:extLst>
                  <a:ext uri="{FF2B5EF4-FFF2-40B4-BE49-F238E27FC236}">
                    <a16:creationId xmlns:a16="http://schemas.microsoft.com/office/drawing/2014/main" id="{93B37260-F1B5-4CAF-9A61-F56C4B6B9817}"/>
                  </a:ext>
                </a:extLst>
              </p:cNvPr>
              <p:cNvPicPr/>
              <p:nvPr/>
            </p:nvPicPr>
            <p:blipFill>
              <a:blip r:embed="rId40"/>
              <a:stretch>
                <a:fillRect/>
              </a:stretch>
            </p:blipFill>
            <p:spPr>
              <a:xfrm>
                <a:off x="8768456" y="2185433"/>
                <a:ext cx="49212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4" name="Ink 63">
                <a:extLst>
                  <a:ext uri="{FF2B5EF4-FFF2-40B4-BE49-F238E27FC236}">
                    <a16:creationId xmlns:a16="http://schemas.microsoft.com/office/drawing/2014/main" id="{61BC5460-5F2A-41BD-9999-F5B83E385B68}"/>
                  </a:ext>
                </a:extLst>
              </p14:cNvPr>
              <p14:cNvContentPartPr/>
              <p14:nvPr/>
            </p14:nvContentPartPr>
            <p14:xfrm>
              <a:off x="9483776" y="2270753"/>
              <a:ext cx="978840" cy="299160"/>
            </p14:xfrm>
          </p:contentPart>
        </mc:Choice>
        <mc:Fallback xmlns="">
          <p:pic>
            <p:nvPicPr>
              <p:cNvPr id="64" name="Ink 63">
                <a:extLst>
                  <a:ext uri="{FF2B5EF4-FFF2-40B4-BE49-F238E27FC236}">
                    <a16:creationId xmlns:a16="http://schemas.microsoft.com/office/drawing/2014/main" id="{61BC5460-5F2A-41BD-9999-F5B83E385B68}"/>
                  </a:ext>
                </a:extLst>
              </p:cNvPr>
              <p:cNvPicPr/>
              <p:nvPr/>
            </p:nvPicPr>
            <p:blipFill>
              <a:blip r:embed="rId42"/>
              <a:stretch>
                <a:fillRect/>
              </a:stretch>
            </p:blipFill>
            <p:spPr>
              <a:xfrm>
                <a:off x="9474776" y="2261753"/>
                <a:ext cx="9964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0" name="Ink 69">
                <a:extLst>
                  <a:ext uri="{FF2B5EF4-FFF2-40B4-BE49-F238E27FC236}">
                    <a16:creationId xmlns:a16="http://schemas.microsoft.com/office/drawing/2014/main" id="{D33A769C-0383-4111-AE8A-3D9E5EA51E89}"/>
                  </a:ext>
                </a:extLst>
              </p14:cNvPr>
              <p14:cNvContentPartPr/>
              <p14:nvPr/>
            </p14:nvContentPartPr>
            <p14:xfrm>
              <a:off x="10565576" y="2313953"/>
              <a:ext cx="737640" cy="367200"/>
            </p14:xfrm>
          </p:contentPart>
        </mc:Choice>
        <mc:Fallback xmlns="">
          <p:pic>
            <p:nvPicPr>
              <p:cNvPr id="70" name="Ink 69">
                <a:extLst>
                  <a:ext uri="{FF2B5EF4-FFF2-40B4-BE49-F238E27FC236}">
                    <a16:creationId xmlns:a16="http://schemas.microsoft.com/office/drawing/2014/main" id="{D33A769C-0383-4111-AE8A-3D9E5EA51E89}"/>
                  </a:ext>
                </a:extLst>
              </p:cNvPr>
              <p:cNvPicPr/>
              <p:nvPr/>
            </p:nvPicPr>
            <p:blipFill>
              <a:blip r:embed="rId44"/>
              <a:stretch>
                <a:fillRect/>
              </a:stretch>
            </p:blipFill>
            <p:spPr>
              <a:xfrm>
                <a:off x="10556576" y="2305313"/>
                <a:ext cx="75528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8" name="Ink 77">
                <a:extLst>
                  <a:ext uri="{FF2B5EF4-FFF2-40B4-BE49-F238E27FC236}">
                    <a16:creationId xmlns:a16="http://schemas.microsoft.com/office/drawing/2014/main" id="{F72D5E6E-FB41-40CC-970E-EEFC73A613CB}"/>
                  </a:ext>
                </a:extLst>
              </p14:cNvPr>
              <p14:cNvContentPartPr/>
              <p14:nvPr/>
            </p14:nvContentPartPr>
            <p14:xfrm>
              <a:off x="6293456" y="2837753"/>
              <a:ext cx="567000" cy="450360"/>
            </p14:xfrm>
          </p:contentPart>
        </mc:Choice>
        <mc:Fallback xmlns="">
          <p:pic>
            <p:nvPicPr>
              <p:cNvPr id="78" name="Ink 77">
                <a:extLst>
                  <a:ext uri="{FF2B5EF4-FFF2-40B4-BE49-F238E27FC236}">
                    <a16:creationId xmlns:a16="http://schemas.microsoft.com/office/drawing/2014/main" id="{F72D5E6E-FB41-40CC-970E-EEFC73A613CB}"/>
                  </a:ext>
                </a:extLst>
              </p:cNvPr>
              <p:cNvPicPr/>
              <p:nvPr/>
            </p:nvPicPr>
            <p:blipFill>
              <a:blip r:embed="rId46"/>
              <a:stretch>
                <a:fillRect/>
              </a:stretch>
            </p:blipFill>
            <p:spPr>
              <a:xfrm>
                <a:off x="6284456" y="2828753"/>
                <a:ext cx="5846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9" name="Ink 78">
                <a:extLst>
                  <a:ext uri="{FF2B5EF4-FFF2-40B4-BE49-F238E27FC236}">
                    <a16:creationId xmlns:a16="http://schemas.microsoft.com/office/drawing/2014/main" id="{D8B6F91A-1805-4945-958C-2595B81AA7C0}"/>
                  </a:ext>
                </a:extLst>
              </p14:cNvPr>
              <p14:cNvContentPartPr/>
              <p14:nvPr/>
            </p14:nvContentPartPr>
            <p14:xfrm>
              <a:off x="7014896" y="2852153"/>
              <a:ext cx="104760" cy="433440"/>
            </p14:xfrm>
          </p:contentPart>
        </mc:Choice>
        <mc:Fallback xmlns="">
          <p:pic>
            <p:nvPicPr>
              <p:cNvPr id="79" name="Ink 78">
                <a:extLst>
                  <a:ext uri="{FF2B5EF4-FFF2-40B4-BE49-F238E27FC236}">
                    <a16:creationId xmlns:a16="http://schemas.microsoft.com/office/drawing/2014/main" id="{D8B6F91A-1805-4945-958C-2595B81AA7C0}"/>
                  </a:ext>
                </a:extLst>
              </p:cNvPr>
              <p:cNvPicPr/>
              <p:nvPr/>
            </p:nvPicPr>
            <p:blipFill>
              <a:blip r:embed="rId48"/>
              <a:stretch>
                <a:fillRect/>
              </a:stretch>
            </p:blipFill>
            <p:spPr>
              <a:xfrm>
                <a:off x="7006256" y="2843153"/>
                <a:ext cx="1224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5" name="Ink 84">
                <a:extLst>
                  <a:ext uri="{FF2B5EF4-FFF2-40B4-BE49-F238E27FC236}">
                    <a16:creationId xmlns:a16="http://schemas.microsoft.com/office/drawing/2014/main" id="{0AA9F7F8-FFD6-418C-BFAA-CBF7E709BEE3}"/>
                  </a:ext>
                </a:extLst>
              </p14:cNvPr>
              <p14:cNvContentPartPr/>
              <p14:nvPr/>
            </p14:nvContentPartPr>
            <p14:xfrm>
              <a:off x="7276976" y="2806793"/>
              <a:ext cx="553680" cy="506520"/>
            </p14:xfrm>
          </p:contentPart>
        </mc:Choice>
        <mc:Fallback xmlns="">
          <p:pic>
            <p:nvPicPr>
              <p:cNvPr id="85" name="Ink 84">
                <a:extLst>
                  <a:ext uri="{FF2B5EF4-FFF2-40B4-BE49-F238E27FC236}">
                    <a16:creationId xmlns:a16="http://schemas.microsoft.com/office/drawing/2014/main" id="{0AA9F7F8-FFD6-418C-BFAA-CBF7E709BEE3}"/>
                  </a:ext>
                </a:extLst>
              </p:cNvPr>
              <p:cNvPicPr/>
              <p:nvPr/>
            </p:nvPicPr>
            <p:blipFill>
              <a:blip r:embed="rId50"/>
              <a:stretch>
                <a:fillRect/>
              </a:stretch>
            </p:blipFill>
            <p:spPr>
              <a:xfrm>
                <a:off x="7268336" y="2797793"/>
                <a:ext cx="57132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4" name="Ink 93">
                <a:extLst>
                  <a:ext uri="{FF2B5EF4-FFF2-40B4-BE49-F238E27FC236}">
                    <a16:creationId xmlns:a16="http://schemas.microsoft.com/office/drawing/2014/main" id="{86A46694-8B4A-4DCC-AC57-48DC1F5947AA}"/>
                  </a:ext>
                </a:extLst>
              </p14:cNvPr>
              <p14:cNvContentPartPr/>
              <p14:nvPr/>
            </p14:nvContentPartPr>
            <p14:xfrm>
              <a:off x="8392976" y="2775473"/>
              <a:ext cx="596880" cy="582120"/>
            </p14:xfrm>
          </p:contentPart>
        </mc:Choice>
        <mc:Fallback xmlns="">
          <p:pic>
            <p:nvPicPr>
              <p:cNvPr id="94" name="Ink 93">
                <a:extLst>
                  <a:ext uri="{FF2B5EF4-FFF2-40B4-BE49-F238E27FC236}">
                    <a16:creationId xmlns:a16="http://schemas.microsoft.com/office/drawing/2014/main" id="{86A46694-8B4A-4DCC-AC57-48DC1F5947AA}"/>
                  </a:ext>
                </a:extLst>
              </p:cNvPr>
              <p:cNvPicPr/>
              <p:nvPr/>
            </p:nvPicPr>
            <p:blipFill>
              <a:blip r:embed="rId52"/>
              <a:stretch>
                <a:fillRect/>
              </a:stretch>
            </p:blipFill>
            <p:spPr>
              <a:xfrm>
                <a:off x="8383976" y="2766473"/>
                <a:ext cx="61452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5" name="Ink 94">
                <a:extLst>
                  <a:ext uri="{FF2B5EF4-FFF2-40B4-BE49-F238E27FC236}">
                    <a16:creationId xmlns:a16="http://schemas.microsoft.com/office/drawing/2014/main" id="{658727EE-30ED-4D25-93B8-980BB124A5E1}"/>
                  </a:ext>
                </a:extLst>
              </p14:cNvPr>
              <p14:cNvContentPartPr/>
              <p14:nvPr/>
            </p14:nvContentPartPr>
            <p14:xfrm>
              <a:off x="8002736" y="2993993"/>
              <a:ext cx="159480" cy="178560"/>
            </p14:xfrm>
          </p:contentPart>
        </mc:Choice>
        <mc:Fallback xmlns="">
          <p:pic>
            <p:nvPicPr>
              <p:cNvPr id="95" name="Ink 94">
                <a:extLst>
                  <a:ext uri="{FF2B5EF4-FFF2-40B4-BE49-F238E27FC236}">
                    <a16:creationId xmlns:a16="http://schemas.microsoft.com/office/drawing/2014/main" id="{658727EE-30ED-4D25-93B8-980BB124A5E1}"/>
                  </a:ext>
                </a:extLst>
              </p:cNvPr>
              <p:cNvPicPr/>
              <p:nvPr/>
            </p:nvPicPr>
            <p:blipFill>
              <a:blip r:embed="rId54"/>
              <a:stretch>
                <a:fillRect/>
              </a:stretch>
            </p:blipFill>
            <p:spPr>
              <a:xfrm>
                <a:off x="7993736" y="2984993"/>
                <a:ext cx="1771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11" name="Ink 110">
                <a:extLst>
                  <a:ext uri="{FF2B5EF4-FFF2-40B4-BE49-F238E27FC236}">
                    <a16:creationId xmlns:a16="http://schemas.microsoft.com/office/drawing/2014/main" id="{3C55CC52-3B6C-4347-B964-53F9215A4B01}"/>
                  </a:ext>
                </a:extLst>
              </p14:cNvPr>
              <p14:cNvContentPartPr/>
              <p14:nvPr/>
            </p14:nvContentPartPr>
            <p14:xfrm>
              <a:off x="10335536" y="2264993"/>
              <a:ext cx="231480" cy="59040"/>
            </p14:xfrm>
          </p:contentPart>
        </mc:Choice>
        <mc:Fallback xmlns="">
          <p:pic>
            <p:nvPicPr>
              <p:cNvPr id="111" name="Ink 110">
                <a:extLst>
                  <a:ext uri="{FF2B5EF4-FFF2-40B4-BE49-F238E27FC236}">
                    <a16:creationId xmlns:a16="http://schemas.microsoft.com/office/drawing/2014/main" id="{3C55CC52-3B6C-4347-B964-53F9215A4B01}"/>
                  </a:ext>
                </a:extLst>
              </p:cNvPr>
              <p:cNvPicPr/>
              <p:nvPr/>
            </p:nvPicPr>
            <p:blipFill>
              <a:blip r:embed="rId56"/>
              <a:stretch>
                <a:fillRect/>
              </a:stretch>
            </p:blipFill>
            <p:spPr>
              <a:xfrm>
                <a:off x="10326896" y="2256353"/>
                <a:ext cx="24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3" name="Ink 112">
                <a:extLst>
                  <a:ext uri="{FF2B5EF4-FFF2-40B4-BE49-F238E27FC236}">
                    <a16:creationId xmlns:a16="http://schemas.microsoft.com/office/drawing/2014/main" id="{BF601355-E8C1-408F-803B-041682A21700}"/>
                  </a:ext>
                </a:extLst>
              </p14:cNvPr>
              <p14:cNvContentPartPr/>
              <p14:nvPr/>
            </p14:nvContentPartPr>
            <p14:xfrm>
              <a:off x="9103976" y="2794553"/>
              <a:ext cx="2099520" cy="552600"/>
            </p14:xfrm>
          </p:contentPart>
        </mc:Choice>
        <mc:Fallback xmlns="">
          <p:pic>
            <p:nvPicPr>
              <p:cNvPr id="113" name="Ink 112">
                <a:extLst>
                  <a:ext uri="{FF2B5EF4-FFF2-40B4-BE49-F238E27FC236}">
                    <a16:creationId xmlns:a16="http://schemas.microsoft.com/office/drawing/2014/main" id="{BF601355-E8C1-408F-803B-041682A21700}"/>
                  </a:ext>
                </a:extLst>
              </p:cNvPr>
              <p:cNvPicPr/>
              <p:nvPr/>
            </p:nvPicPr>
            <p:blipFill>
              <a:blip r:embed="rId58"/>
              <a:stretch>
                <a:fillRect/>
              </a:stretch>
            </p:blipFill>
            <p:spPr>
              <a:xfrm>
                <a:off x="9095336" y="2785553"/>
                <a:ext cx="2117160" cy="570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id="{1AED5355-F0CA-4C6C-ABCB-93B430DEE13C}"/>
                  </a:ext>
                </a:extLst>
              </p14:cNvPr>
              <p14:cNvContentPartPr/>
              <p14:nvPr/>
            </p14:nvContentPartPr>
            <p14:xfrm>
              <a:off x="6358616" y="3957353"/>
              <a:ext cx="1068120" cy="452880"/>
            </p14:xfrm>
          </p:contentPart>
        </mc:Choice>
        <mc:Fallback xmlns="">
          <p:pic>
            <p:nvPicPr>
              <p:cNvPr id="37" name="Ink 36">
                <a:extLst>
                  <a:ext uri="{FF2B5EF4-FFF2-40B4-BE49-F238E27FC236}">
                    <a16:creationId xmlns:a16="http://schemas.microsoft.com/office/drawing/2014/main" id="{1AED5355-F0CA-4C6C-ABCB-93B430DEE13C}"/>
                  </a:ext>
                </a:extLst>
              </p:cNvPr>
              <p:cNvPicPr/>
              <p:nvPr/>
            </p:nvPicPr>
            <p:blipFill>
              <a:blip r:embed="rId60"/>
              <a:stretch>
                <a:fillRect/>
              </a:stretch>
            </p:blipFill>
            <p:spPr>
              <a:xfrm>
                <a:off x="6349619" y="3948713"/>
                <a:ext cx="1085754"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7" name="Ink 76">
                <a:extLst>
                  <a:ext uri="{FF2B5EF4-FFF2-40B4-BE49-F238E27FC236}">
                    <a16:creationId xmlns:a16="http://schemas.microsoft.com/office/drawing/2014/main" id="{5E75C7B6-B6A8-437E-AFE8-98231154C617}"/>
                  </a:ext>
                </a:extLst>
              </p14:cNvPr>
              <p14:cNvContentPartPr/>
              <p14:nvPr/>
            </p14:nvContentPartPr>
            <p14:xfrm>
              <a:off x="8804456" y="3919553"/>
              <a:ext cx="2607840" cy="563040"/>
            </p14:xfrm>
          </p:contentPart>
        </mc:Choice>
        <mc:Fallback xmlns="">
          <p:pic>
            <p:nvPicPr>
              <p:cNvPr id="77" name="Ink 76">
                <a:extLst>
                  <a:ext uri="{FF2B5EF4-FFF2-40B4-BE49-F238E27FC236}">
                    <a16:creationId xmlns:a16="http://schemas.microsoft.com/office/drawing/2014/main" id="{5E75C7B6-B6A8-437E-AFE8-98231154C617}"/>
                  </a:ext>
                </a:extLst>
              </p:cNvPr>
              <p:cNvPicPr/>
              <p:nvPr/>
            </p:nvPicPr>
            <p:blipFill>
              <a:blip r:embed="rId62"/>
              <a:stretch>
                <a:fillRect/>
              </a:stretch>
            </p:blipFill>
            <p:spPr>
              <a:xfrm>
                <a:off x="8795456" y="3910913"/>
                <a:ext cx="262548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8" name="Ink 97">
                <a:extLst>
                  <a:ext uri="{FF2B5EF4-FFF2-40B4-BE49-F238E27FC236}">
                    <a16:creationId xmlns:a16="http://schemas.microsoft.com/office/drawing/2014/main" id="{05E43879-40B8-4AC3-B0EB-A202C35F3BC4}"/>
                  </a:ext>
                </a:extLst>
              </p14:cNvPr>
              <p14:cNvContentPartPr/>
              <p14:nvPr/>
            </p14:nvContentPartPr>
            <p14:xfrm>
              <a:off x="6520256" y="4555313"/>
              <a:ext cx="477360" cy="499320"/>
            </p14:xfrm>
          </p:contentPart>
        </mc:Choice>
        <mc:Fallback xmlns="">
          <p:pic>
            <p:nvPicPr>
              <p:cNvPr id="98" name="Ink 97">
                <a:extLst>
                  <a:ext uri="{FF2B5EF4-FFF2-40B4-BE49-F238E27FC236}">
                    <a16:creationId xmlns:a16="http://schemas.microsoft.com/office/drawing/2014/main" id="{05E43879-40B8-4AC3-B0EB-A202C35F3BC4}"/>
                  </a:ext>
                </a:extLst>
              </p:cNvPr>
              <p:cNvPicPr/>
              <p:nvPr/>
            </p:nvPicPr>
            <p:blipFill>
              <a:blip r:embed="rId64"/>
              <a:stretch>
                <a:fillRect/>
              </a:stretch>
            </p:blipFill>
            <p:spPr>
              <a:xfrm>
                <a:off x="6511616" y="4546673"/>
                <a:ext cx="49500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55" name="Ink 154">
                <a:extLst>
                  <a:ext uri="{FF2B5EF4-FFF2-40B4-BE49-F238E27FC236}">
                    <a16:creationId xmlns:a16="http://schemas.microsoft.com/office/drawing/2014/main" id="{E177AAFE-EB0C-4D1F-9741-A61BB06AEB32}"/>
                  </a:ext>
                </a:extLst>
              </p14:cNvPr>
              <p14:cNvContentPartPr/>
              <p14:nvPr/>
            </p14:nvContentPartPr>
            <p14:xfrm>
              <a:off x="7189856" y="3985433"/>
              <a:ext cx="3712680" cy="1662120"/>
            </p14:xfrm>
          </p:contentPart>
        </mc:Choice>
        <mc:Fallback xmlns="">
          <p:pic>
            <p:nvPicPr>
              <p:cNvPr id="155" name="Ink 154">
                <a:extLst>
                  <a:ext uri="{FF2B5EF4-FFF2-40B4-BE49-F238E27FC236}">
                    <a16:creationId xmlns:a16="http://schemas.microsoft.com/office/drawing/2014/main" id="{E177AAFE-EB0C-4D1F-9741-A61BB06AEB32}"/>
                  </a:ext>
                </a:extLst>
              </p:cNvPr>
              <p:cNvPicPr/>
              <p:nvPr/>
            </p:nvPicPr>
            <p:blipFill>
              <a:blip r:embed="rId66"/>
              <a:stretch>
                <a:fillRect/>
              </a:stretch>
            </p:blipFill>
            <p:spPr>
              <a:xfrm>
                <a:off x="7181216" y="3976793"/>
                <a:ext cx="3730320" cy="1679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58" name="Ink 157">
                <a:extLst>
                  <a:ext uri="{FF2B5EF4-FFF2-40B4-BE49-F238E27FC236}">
                    <a16:creationId xmlns:a16="http://schemas.microsoft.com/office/drawing/2014/main" id="{111BC5F9-F6EF-43D3-8441-F1CA72E90B02}"/>
                  </a:ext>
                </a:extLst>
              </p14:cNvPr>
              <p14:cNvContentPartPr/>
              <p14:nvPr/>
            </p14:nvContentPartPr>
            <p14:xfrm>
              <a:off x="9130616" y="4451633"/>
              <a:ext cx="244440" cy="245520"/>
            </p14:xfrm>
          </p:contentPart>
        </mc:Choice>
        <mc:Fallback xmlns="">
          <p:pic>
            <p:nvPicPr>
              <p:cNvPr id="158" name="Ink 157">
                <a:extLst>
                  <a:ext uri="{FF2B5EF4-FFF2-40B4-BE49-F238E27FC236}">
                    <a16:creationId xmlns:a16="http://schemas.microsoft.com/office/drawing/2014/main" id="{111BC5F9-F6EF-43D3-8441-F1CA72E90B02}"/>
                  </a:ext>
                </a:extLst>
              </p:cNvPr>
              <p:cNvPicPr/>
              <p:nvPr/>
            </p:nvPicPr>
            <p:blipFill>
              <a:blip r:embed="rId68"/>
              <a:stretch>
                <a:fillRect/>
              </a:stretch>
            </p:blipFill>
            <p:spPr>
              <a:xfrm>
                <a:off x="9121616" y="4442633"/>
                <a:ext cx="2620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66" name="Ink 165">
                <a:extLst>
                  <a:ext uri="{FF2B5EF4-FFF2-40B4-BE49-F238E27FC236}">
                    <a16:creationId xmlns:a16="http://schemas.microsoft.com/office/drawing/2014/main" id="{BE8D55A3-B15E-4952-ADEA-9C1CE4D6FD1F}"/>
                  </a:ext>
                </a:extLst>
              </p14:cNvPr>
              <p14:cNvContentPartPr/>
              <p14:nvPr/>
            </p14:nvContentPartPr>
            <p14:xfrm>
              <a:off x="6576416" y="5169833"/>
              <a:ext cx="733680" cy="1163160"/>
            </p14:xfrm>
          </p:contentPart>
        </mc:Choice>
        <mc:Fallback xmlns="">
          <p:pic>
            <p:nvPicPr>
              <p:cNvPr id="166" name="Ink 165">
                <a:extLst>
                  <a:ext uri="{FF2B5EF4-FFF2-40B4-BE49-F238E27FC236}">
                    <a16:creationId xmlns:a16="http://schemas.microsoft.com/office/drawing/2014/main" id="{BE8D55A3-B15E-4952-ADEA-9C1CE4D6FD1F}"/>
                  </a:ext>
                </a:extLst>
              </p:cNvPr>
              <p:cNvPicPr/>
              <p:nvPr/>
            </p:nvPicPr>
            <p:blipFill>
              <a:blip r:embed="rId70"/>
              <a:stretch>
                <a:fillRect/>
              </a:stretch>
            </p:blipFill>
            <p:spPr>
              <a:xfrm>
                <a:off x="6567776" y="5161190"/>
                <a:ext cx="751320" cy="1180805"/>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5" name="Ink 184">
                <a:extLst>
                  <a:ext uri="{FF2B5EF4-FFF2-40B4-BE49-F238E27FC236}">
                    <a16:creationId xmlns:a16="http://schemas.microsoft.com/office/drawing/2014/main" id="{7FA404F4-43E9-4785-8322-D05ADDF77B63}"/>
                  </a:ext>
                </a:extLst>
              </p14:cNvPr>
              <p14:cNvContentPartPr/>
              <p14:nvPr/>
            </p14:nvContentPartPr>
            <p14:xfrm>
              <a:off x="7574336" y="5747633"/>
              <a:ext cx="2888280" cy="566640"/>
            </p14:xfrm>
          </p:contentPart>
        </mc:Choice>
        <mc:Fallback xmlns="">
          <p:pic>
            <p:nvPicPr>
              <p:cNvPr id="185" name="Ink 184">
                <a:extLst>
                  <a:ext uri="{FF2B5EF4-FFF2-40B4-BE49-F238E27FC236}">
                    <a16:creationId xmlns:a16="http://schemas.microsoft.com/office/drawing/2014/main" id="{7FA404F4-43E9-4785-8322-D05ADDF77B63}"/>
                  </a:ext>
                </a:extLst>
              </p:cNvPr>
              <p:cNvPicPr/>
              <p:nvPr/>
            </p:nvPicPr>
            <p:blipFill>
              <a:blip r:embed="rId72"/>
              <a:stretch>
                <a:fillRect/>
              </a:stretch>
            </p:blipFill>
            <p:spPr>
              <a:xfrm>
                <a:off x="7565336" y="5738633"/>
                <a:ext cx="2905920" cy="584280"/>
              </a:xfrm>
              <a:prstGeom prst="rect">
                <a:avLst/>
              </a:prstGeom>
            </p:spPr>
          </p:pic>
        </mc:Fallback>
      </mc:AlternateContent>
    </p:spTree>
    <p:extLst>
      <p:ext uri="{BB962C8B-B14F-4D97-AF65-F5344CB8AC3E}">
        <p14:creationId xmlns:p14="http://schemas.microsoft.com/office/powerpoint/2010/main" val="1526726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4"/>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6"/>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8"/>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10"/>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2"/>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4"/>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6"/>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8"/>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20"/>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2"/>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4"/>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6"/>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2" name="Ink 141">
                <a:extLst>
                  <a:ext uri="{FF2B5EF4-FFF2-40B4-BE49-F238E27FC236}">
                    <a16:creationId xmlns:a16="http://schemas.microsoft.com/office/drawing/2014/main" id="{D7D3193E-33BD-4E00-BBFE-921B53AC2C2C}"/>
                  </a:ext>
                </a:extLst>
              </p14:cNvPr>
              <p14:cNvContentPartPr/>
              <p14:nvPr/>
            </p14:nvContentPartPr>
            <p14:xfrm>
              <a:off x="6523136" y="2334833"/>
              <a:ext cx="3241800" cy="2094840"/>
            </p14:xfrm>
          </p:contentPart>
        </mc:Choice>
        <mc:Fallback xmlns="">
          <p:pic>
            <p:nvPicPr>
              <p:cNvPr id="142" name="Ink 141">
                <a:extLst>
                  <a:ext uri="{FF2B5EF4-FFF2-40B4-BE49-F238E27FC236}">
                    <a16:creationId xmlns:a16="http://schemas.microsoft.com/office/drawing/2014/main" id="{D7D3193E-33BD-4E00-BBFE-921B53AC2C2C}"/>
                  </a:ext>
                </a:extLst>
              </p:cNvPr>
              <p:cNvPicPr/>
              <p:nvPr/>
            </p:nvPicPr>
            <p:blipFill>
              <a:blip r:embed="rId28"/>
              <a:stretch>
                <a:fillRect/>
              </a:stretch>
            </p:blipFill>
            <p:spPr>
              <a:xfrm>
                <a:off x="6514136" y="2325835"/>
                <a:ext cx="3259440" cy="2112477"/>
              </a:xfrm>
              <a:prstGeom prst="rect">
                <a:avLst/>
              </a:prstGeom>
            </p:spPr>
          </p:pic>
        </mc:Fallback>
      </mc:AlternateContent>
    </p:spTree>
    <p:extLst>
      <p:ext uri="{BB962C8B-B14F-4D97-AF65-F5344CB8AC3E}">
        <p14:creationId xmlns:p14="http://schemas.microsoft.com/office/powerpoint/2010/main" val="22553699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4"/>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6"/>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8"/>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10"/>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2"/>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4"/>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6"/>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8"/>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20"/>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2"/>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4"/>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6"/>
              <a:stretch>
                <a:fillRect/>
              </a:stretch>
            </p:blipFill>
            <p:spPr>
              <a:xfrm>
                <a:off x="3009896" y="3262553"/>
                <a:ext cx="3312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2" name="Ink 141">
                <a:extLst>
                  <a:ext uri="{FF2B5EF4-FFF2-40B4-BE49-F238E27FC236}">
                    <a16:creationId xmlns:a16="http://schemas.microsoft.com/office/drawing/2014/main" id="{D7D3193E-33BD-4E00-BBFE-921B53AC2C2C}"/>
                  </a:ext>
                </a:extLst>
              </p14:cNvPr>
              <p14:cNvContentPartPr/>
              <p14:nvPr/>
            </p14:nvContentPartPr>
            <p14:xfrm>
              <a:off x="6523136" y="2334833"/>
              <a:ext cx="3241800" cy="2094840"/>
            </p14:xfrm>
          </p:contentPart>
        </mc:Choice>
        <mc:Fallback xmlns="">
          <p:pic>
            <p:nvPicPr>
              <p:cNvPr id="142" name="Ink 141">
                <a:extLst>
                  <a:ext uri="{FF2B5EF4-FFF2-40B4-BE49-F238E27FC236}">
                    <a16:creationId xmlns:a16="http://schemas.microsoft.com/office/drawing/2014/main" id="{D7D3193E-33BD-4E00-BBFE-921B53AC2C2C}"/>
                  </a:ext>
                </a:extLst>
              </p:cNvPr>
              <p:cNvPicPr/>
              <p:nvPr/>
            </p:nvPicPr>
            <p:blipFill>
              <a:blip r:embed="rId28"/>
              <a:stretch>
                <a:fillRect/>
              </a:stretch>
            </p:blipFill>
            <p:spPr>
              <a:xfrm>
                <a:off x="6514136" y="2325835"/>
                <a:ext cx="3259440" cy="211247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A0C81EE6-B556-45BF-BB28-E796021CE191}"/>
                  </a:ext>
                </a:extLst>
              </p14:cNvPr>
              <p14:cNvContentPartPr/>
              <p14:nvPr/>
            </p14:nvContentPartPr>
            <p14:xfrm>
              <a:off x="6641216" y="4561433"/>
              <a:ext cx="598320" cy="493560"/>
            </p14:xfrm>
          </p:contentPart>
        </mc:Choice>
        <mc:Fallback xmlns="">
          <p:pic>
            <p:nvPicPr>
              <p:cNvPr id="26" name="Ink 25">
                <a:extLst>
                  <a:ext uri="{FF2B5EF4-FFF2-40B4-BE49-F238E27FC236}">
                    <a16:creationId xmlns:a16="http://schemas.microsoft.com/office/drawing/2014/main" id="{A0C81EE6-B556-45BF-BB28-E796021CE191}"/>
                  </a:ext>
                </a:extLst>
              </p:cNvPr>
              <p:cNvPicPr/>
              <p:nvPr/>
            </p:nvPicPr>
            <p:blipFill>
              <a:blip r:embed="rId30"/>
              <a:stretch>
                <a:fillRect/>
              </a:stretch>
            </p:blipFill>
            <p:spPr>
              <a:xfrm>
                <a:off x="6632216" y="4552787"/>
                <a:ext cx="615960" cy="51121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9BFE7FC4-95E1-4F48-977E-0908880A9519}"/>
                  </a:ext>
                </a:extLst>
              </p14:cNvPr>
              <p14:cNvContentPartPr/>
              <p14:nvPr/>
            </p14:nvContentPartPr>
            <p14:xfrm>
              <a:off x="7556336" y="4859873"/>
              <a:ext cx="236160" cy="62280"/>
            </p14:xfrm>
          </p:contentPart>
        </mc:Choice>
        <mc:Fallback xmlns="">
          <p:pic>
            <p:nvPicPr>
              <p:cNvPr id="36" name="Ink 35">
                <a:extLst>
                  <a:ext uri="{FF2B5EF4-FFF2-40B4-BE49-F238E27FC236}">
                    <a16:creationId xmlns:a16="http://schemas.microsoft.com/office/drawing/2014/main" id="{9BFE7FC4-95E1-4F48-977E-0908880A9519}"/>
                  </a:ext>
                </a:extLst>
              </p:cNvPr>
              <p:cNvPicPr/>
              <p:nvPr/>
            </p:nvPicPr>
            <p:blipFill>
              <a:blip r:embed="rId32"/>
              <a:stretch>
                <a:fillRect/>
              </a:stretch>
            </p:blipFill>
            <p:spPr>
              <a:xfrm>
                <a:off x="7547336" y="4851233"/>
                <a:ext cx="2538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9" name="Ink 48">
                <a:extLst>
                  <a:ext uri="{FF2B5EF4-FFF2-40B4-BE49-F238E27FC236}">
                    <a16:creationId xmlns:a16="http://schemas.microsoft.com/office/drawing/2014/main" id="{9F7BB4C2-5052-484B-BA43-4030DF997592}"/>
                  </a:ext>
                </a:extLst>
              </p14:cNvPr>
              <p14:cNvContentPartPr/>
              <p14:nvPr/>
            </p14:nvContentPartPr>
            <p14:xfrm>
              <a:off x="8271656" y="4743593"/>
              <a:ext cx="374040" cy="274320"/>
            </p14:xfrm>
          </p:contentPart>
        </mc:Choice>
        <mc:Fallback xmlns="">
          <p:pic>
            <p:nvPicPr>
              <p:cNvPr id="49" name="Ink 48">
                <a:extLst>
                  <a:ext uri="{FF2B5EF4-FFF2-40B4-BE49-F238E27FC236}">
                    <a16:creationId xmlns:a16="http://schemas.microsoft.com/office/drawing/2014/main" id="{9F7BB4C2-5052-484B-BA43-4030DF997592}"/>
                  </a:ext>
                </a:extLst>
              </p:cNvPr>
              <p:cNvPicPr/>
              <p:nvPr/>
            </p:nvPicPr>
            <p:blipFill>
              <a:blip r:embed="rId34"/>
              <a:stretch>
                <a:fillRect/>
              </a:stretch>
            </p:blipFill>
            <p:spPr>
              <a:xfrm>
                <a:off x="8263016" y="4734953"/>
                <a:ext cx="39168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7" name="Ink 56">
                <a:extLst>
                  <a:ext uri="{FF2B5EF4-FFF2-40B4-BE49-F238E27FC236}">
                    <a16:creationId xmlns:a16="http://schemas.microsoft.com/office/drawing/2014/main" id="{EA3A45BE-A21E-47C5-9FB2-8501A0D698D7}"/>
                  </a:ext>
                </a:extLst>
              </p14:cNvPr>
              <p14:cNvContentPartPr/>
              <p14:nvPr/>
            </p14:nvContentPartPr>
            <p14:xfrm>
              <a:off x="9045296" y="4540913"/>
              <a:ext cx="584640" cy="515160"/>
            </p14:xfrm>
          </p:contentPart>
        </mc:Choice>
        <mc:Fallback xmlns="">
          <p:pic>
            <p:nvPicPr>
              <p:cNvPr id="57" name="Ink 56">
                <a:extLst>
                  <a:ext uri="{FF2B5EF4-FFF2-40B4-BE49-F238E27FC236}">
                    <a16:creationId xmlns:a16="http://schemas.microsoft.com/office/drawing/2014/main" id="{EA3A45BE-A21E-47C5-9FB2-8501A0D698D7}"/>
                  </a:ext>
                </a:extLst>
              </p:cNvPr>
              <p:cNvPicPr/>
              <p:nvPr/>
            </p:nvPicPr>
            <p:blipFill>
              <a:blip r:embed="rId36"/>
              <a:stretch>
                <a:fillRect/>
              </a:stretch>
            </p:blipFill>
            <p:spPr>
              <a:xfrm>
                <a:off x="9036656" y="4531913"/>
                <a:ext cx="60228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0" name="Ink 129">
                <a:extLst>
                  <a:ext uri="{FF2B5EF4-FFF2-40B4-BE49-F238E27FC236}">
                    <a16:creationId xmlns:a16="http://schemas.microsoft.com/office/drawing/2014/main" id="{3A9A281D-CF6C-4C93-B333-76206126BB7A}"/>
                  </a:ext>
                </a:extLst>
              </p14:cNvPr>
              <p14:cNvContentPartPr/>
              <p14:nvPr/>
            </p14:nvContentPartPr>
            <p14:xfrm>
              <a:off x="7620776" y="5530193"/>
              <a:ext cx="111960" cy="127440"/>
            </p14:xfrm>
          </p:contentPart>
        </mc:Choice>
        <mc:Fallback xmlns="">
          <p:pic>
            <p:nvPicPr>
              <p:cNvPr id="130" name="Ink 129">
                <a:extLst>
                  <a:ext uri="{FF2B5EF4-FFF2-40B4-BE49-F238E27FC236}">
                    <a16:creationId xmlns:a16="http://schemas.microsoft.com/office/drawing/2014/main" id="{3A9A281D-CF6C-4C93-B333-76206126BB7A}"/>
                  </a:ext>
                </a:extLst>
              </p:cNvPr>
              <p:cNvPicPr/>
              <p:nvPr/>
            </p:nvPicPr>
            <p:blipFill>
              <a:blip r:embed="rId38"/>
              <a:stretch>
                <a:fillRect/>
              </a:stretch>
            </p:blipFill>
            <p:spPr>
              <a:xfrm>
                <a:off x="7612108" y="5521193"/>
                <a:ext cx="129657"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1" name="Ink 130">
                <a:extLst>
                  <a:ext uri="{FF2B5EF4-FFF2-40B4-BE49-F238E27FC236}">
                    <a16:creationId xmlns:a16="http://schemas.microsoft.com/office/drawing/2014/main" id="{173AEC9A-2E9F-4B82-BEC0-1E209617536E}"/>
                  </a:ext>
                </a:extLst>
              </p14:cNvPr>
              <p14:cNvContentPartPr/>
              <p14:nvPr/>
            </p14:nvContentPartPr>
            <p14:xfrm>
              <a:off x="6733736" y="5232833"/>
              <a:ext cx="648720" cy="527400"/>
            </p14:xfrm>
          </p:contentPart>
        </mc:Choice>
        <mc:Fallback xmlns="">
          <p:pic>
            <p:nvPicPr>
              <p:cNvPr id="131" name="Ink 130">
                <a:extLst>
                  <a:ext uri="{FF2B5EF4-FFF2-40B4-BE49-F238E27FC236}">
                    <a16:creationId xmlns:a16="http://schemas.microsoft.com/office/drawing/2014/main" id="{173AEC9A-2E9F-4B82-BEC0-1E209617536E}"/>
                  </a:ext>
                </a:extLst>
              </p:cNvPr>
              <p:cNvPicPr/>
              <p:nvPr/>
            </p:nvPicPr>
            <p:blipFill>
              <a:blip r:embed="rId40"/>
              <a:stretch>
                <a:fillRect/>
              </a:stretch>
            </p:blipFill>
            <p:spPr>
              <a:xfrm>
                <a:off x="6724736" y="5224193"/>
                <a:ext cx="66636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49" name="Ink 148">
                <a:extLst>
                  <a:ext uri="{FF2B5EF4-FFF2-40B4-BE49-F238E27FC236}">
                    <a16:creationId xmlns:a16="http://schemas.microsoft.com/office/drawing/2014/main" id="{98EDA061-50BE-4598-94FC-D574CDC61197}"/>
                  </a:ext>
                </a:extLst>
              </p14:cNvPr>
              <p14:cNvContentPartPr/>
              <p14:nvPr/>
            </p14:nvContentPartPr>
            <p14:xfrm>
              <a:off x="8187416" y="5203673"/>
              <a:ext cx="3051000" cy="590760"/>
            </p14:xfrm>
          </p:contentPart>
        </mc:Choice>
        <mc:Fallback xmlns="">
          <p:pic>
            <p:nvPicPr>
              <p:cNvPr id="149" name="Ink 148">
                <a:extLst>
                  <a:ext uri="{FF2B5EF4-FFF2-40B4-BE49-F238E27FC236}">
                    <a16:creationId xmlns:a16="http://schemas.microsoft.com/office/drawing/2014/main" id="{98EDA061-50BE-4598-94FC-D574CDC61197}"/>
                  </a:ext>
                </a:extLst>
              </p:cNvPr>
              <p:cNvPicPr/>
              <p:nvPr/>
            </p:nvPicPr>
            <p:blipFill>
              <a:blip r:embed="rId42"/>
              <a:stretch>
                <a:fillRect/>
              </a:stretch>
            </p:blipFill>
            <p:spPr>
              <a:xfrm>
                <a:off x="8178776" y="5194678"/>
                <a:ext cx="3068640" cy="60838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0" name="Ink 149">
                <a:extLst>
                  <a:ext uri="{FF2B5EF4-FFF2-40B4-BE49-F238E27FC236}">
                    <a16:creationId xmlns:a16="http://schemas.microsoft.com/office/drawing/2014/main" id="{9CF593F6-EEB0-48B1-BF8B-4CFE7C5CFD0C}"/>
                  </a:ext>
                </a:extLst>
              </p14:cNvPr>
              <p14:cNvContentPartPr/>
              <p14:nvPr/>
            </p14:nvContentPartPr>
            <p14:xfrm>
              <a:off x="7592336" y="5317433"/>
              <a:ext cx="316080" cy="81360"/>
            </p14:xfrm>
          </p:contentPart>
        </mc:Choice>
        <mc:Fallback xmlns="">
          <p:pic>
            <p:nvPicPr>
              <p:cNvPr id="150" name="Ink 149">
                <a:extLst>
                  <a:ext uri="{FF2B5EF4-FFF2-40B4-BE49-F238E27FC236}">
                    <a16:creationId xmlns:a16="http://schemas.microsoft.com/office/drawing/2014/main" id="{9CF593F6-EEB0-48B1-BF8B-4CFE7C5CFD0C}"/>
                  </a:ext>
                </a:extLst>
              </p:cNvPr>
              <p:cNvPicPr/>
              <p:nvPr/>
            </p:nvPicPr>
            <p:blipFill>
              <a:blip r:embed="rId44"/>
              <a:stretch>
                <a:fillRect/>
              </a:stretch>
            </p:blipFill>
            <p:spPr>
              <a:xfrm>
                <a:off x="7583696" y="5308433"/>
                <a:ext cx="3337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57" name="Ink 156">
                <a:extLst>
                  <a:ext uri="{FF2B5EF4-FFF2-40B4-BE49-F238E27FC236}">
                    <a16:creationId xmlns:a16="http://schemas.microsoft.com/office/drawing/2014/main" id="{6F4D99B8-1E9B-4EA2-9F5B-5188C979CDC3}"/>
                  </a:ext>
                </a:extLst>
              </p14:cNvPr>
              <p14:cNvContentPartPr/>
              <p14:nvPr/>
            </p14:nvContentPartPr>
            <p14:xfrm>
              <a:off x="8720216" y="5750153"/>
              <a:ext cx="1538280" cy="389160"/>
            </p14:xfrm>
          </p:contentPart>
        </mc:Choice>
        <mc:Fallback xmlns="">
          <p:pic>
            <p:nvPicPr>
              <p:cNvPr id="157" name="Ink 156">
                <a:extLst>
                  <a:ext uri="{FF2B5EF4-FFF2-40B4-BE49-F238E27FC236}">
                    <a16:creationId xmlns:a16="http://schemas.microsoft.com/office/drawing/2014/main" id="{6F4D99B8-1E9B-4EA2-9F5B-5188C979CDC3}"/>
                  </a:ext>
                </a:extLst>
              </p:cNvPr>
              <p:cNvPicPr/>
              <p:nvPr/>
            </p:nvPicPr>
            <p:blipFill>
              <a:blip r:embed="rId46"/>
              <a:stretch>
                <a:fillRect/>
              </a:stretch>
            </p:blipFill>
            <p:spPr>
              <a:xfrm>
                <a:off x="8711218" y="5741513"/>
                <a:ext cx="1555916"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8" name="Ink 157">
                <a:extLst>
                  <a:ext uri="{FF2B5EF4-FFF2-40B4-BE49-F238E27FC236}">
                    <a16:creationId xmlns:a16="http://schemas.microsoft.com/office/drawing/2014/main" id="{F1274F5A-9EFB-42D5-AA55-DC42F17DA027}"/>
                  </a:ext>
                </a:extLst>
              </p14:cNvPr>
              <p14:cNvContentPartPr/>
              <p14:nvPr/>
            </p14:nvContentPartPr>
            <p14:xfrm>
              <a:off x="8823536" y="4453073"/>
              <a:ext cx="163440" cy="676080"/>
            </p14:xfrm>
          </p:contentPart>
        </mc:Choice>
        <mc:Fallback xmlns="">
          <p:pic>
            <p:nvPicPr>
              <p:cNvPr id="158" name="Ink 157">
                <a:extLst>
                  <a:ext uri="{FF2B5EF4-FFF2-40B4-BE49-F238E27FC236}">
                    <a16:creationId xmlns:a16="http://schemas.microsoft.com/office/drawing/2014/main" id="{F1274F5A-9EFB-42D5-AA55-DC42F17DA027}"/>
                  </a:ext>
                </a:extLst>
              </p:cNvPr>
              <p:cNvPicPr/>
              <p:nvPr/>
            </p:nvPicPr>
            <p:blipFill>
              <a:blip r:embed="rId48"/>
              <a:stretch>
                <a:fillRect/>
              </a:stretch>
            </p:blipFill>
            <p:spPr>
              <a:xfrm>
                <a:off x="8814536" y="4444433"/>
                <a:ext cx="181080" cy="693720"/>
              </a:xfrm>
              <a:prstGeom prst="rect">
                <a:avLst/>
              </a:prstGeom>
            </p:spPr>
          </p:pic>
        </mc:Fallback>
      </mc:AlternateContent>
    </p:spTree>
    <p:extLst>
      <p:ext uri="{BB962C8B-B14F-4D97-AF65-F5344CB8AC3E}">
        <p14:creationId xmlns:p14="http://schemas.microsoft.com/office/powerpoint/2010/main" val="17371202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3F9A-5603-4092-B07E-686D85C89E32}"/>
              </a:ext>
            </a:extLst>
          </p:cNvPr>
          <p:cNvSpPr>
            <a:spLocks noGrp="1"/>
          </p:cNvSpPr>
          <p:nvPr>
            <p:ph type="title"/>
          </p:nvPr>
        </p:nvSpPr>
        <p:spPr/>
        <p:txBody>
          <a:bodyPr>
            <a:noAutofit/>
          </a:bodyPr>
          <a:lstStyle/>
          <a:p>
            <a:r>
              <a:rPr lang="en-US" sz="3000" b="1" u="sng" dirty="0"/>
              <a:t>Example 4 from page 359</a:t>
            </a:r>
            <a:r>
              <a:rPr lang="en-US" sz="3000" dirty="0"/>
              <a:t>  A mass of 20 kg is suspended from a ceiling by two lengths of rope that make angles of 60º and 45º with the ceiling.  Determine the magnitude of the tension in each rope</a:t>
            </a:r>
          </a:p>
        </p:txBody>
      </p:sp>
      <p:sp>
        <p:nvSpPr>
          <p:cNvPr id="3" name="Content Placeholder 2">
            <a:extLst>
              <a:ext uri="{FF2B5EF4-FFF2-40B4-BE49-F238E27FC236}">
                <a16:creationId xmlns:a16="http://schemas.microsoft.com/office/drawing/2014/main" id="{25303B92-CE9D-4369-8FBA-F71B10F63FDB}"/>
              </a:ext>
            </a:extLst>
          </p:cNvPr>
          <p:cNvSpPr>
            <a:spLocks noGrp="1"/>
          </p:cNvSpPr>
          <p:nvPr>
            <p:ph sz="half" idx="1"/>
          </p:nvPr>
        </p:nvSpPr>
        <p:spPr/>
        <p:txBody>
          <a:bodyPr/>
          <a:lstStyle/>
          <a:p>
            <a:pPr marL="0" indent="0">
              <a:buNone/>
            </a:pPr>
            <a:r>
              <a:rPr lang="en-US" dirty="0"/>
              <a:t>Solution: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0BF6212E-4C81-4597-AC6C-8DA1EE274C4A}"/>
              </a:ext>
            </a:extLst>
          </p:cNvPr>
          <p:cNvSpPr>
            <a:spLocks noGrp="1"/>
          </p:cNvSpPr>
          <p:nvPr>
            <p:ph sz="half" idx="2"/>
          </p:nvPr>
        </p:nvSpPr>
        <p:spPr/>
        <p:txBody>
          <a:bodyPr/>
          <a:lstStyle/>
          <a:p>
            <a:pPr marL="0" indent="0">
              <a:buNone/>
            </a:pPr>
            <a:r>
              <a:rPr lang="en-US" dirty="0"/>
              <a:t>Method 2:</a:t>
            </a:r>
          </a:p>
          <a:p>
            <a:pPr marL="0" indent="0">
              <a:buNone/>
            </a:pPr>
            <a:endParaRPr lang="en-US" dirty="0"/>
          </a:p>
          <a:p>
            <a:pPr marL="0" indent="0">
              <a:buNone/>
            </a:pPr>
            <a:r>
              <a:rPr lang="en-US" dirty="0"/>
              <a:t>Therefore, the tensions in the two ropes are approximately 101.6 N and 143.6 N</a:t>
            </a:r>
          </a:p>
          <a:p>
            <a:pPr marL="0" indent="0">
              <a:buNone/>
            </a:pPr>
            <a:endParaRPr lang="en-US" dirty="0"/>
          </a:p>
          <a:p>
            <a:pPr marL="0" indent="0">
              <a:buNone/>
            </a:pPr>
            <a:endParaRPr lang="en-US" dirty="0"/>
          </a:p>
          <a:p>
            <a:pPr marL="0" indent="0">
              <a:buNone/>
            </a:pPr>
            <a:endParaRPr lang="en-US" dirty="0"/>
          </a:p>
        </p:txBody>
      </p:sp>
      <p:cxnSp>
        <p:nvCxnSpPr>
          <p:cNvPr id="6" name="Straight Connector 5">
            <a:extLst>
              <a:ext uri="{FF2B5EF4-FFF2-40B4-BE49-F238E27FC236}">
                <a16:creationId xmlns:a16="http://schemas.microsoft.com/office/drawing/2014/main" id="{EC47346A-7B05-479E-8E1D-60B168B6ABFA}"/>
              </a:ext>
            </a:extLst>
          </p:cNvPr>
          <p:cNvCxnSpPr/>
          <p:nvPr/>
        </p:nvCxnSpPr>
        <p:spPr>
          <a:xfrm>
            <a:off x="1463040" y="2495774"/>
            <a:ext cx="3808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A54F998-D0BE-44BB-ACC5-BD0161B14F4F}"/>
              </a:ext>
            </a:extLst>
          </p:cNvPr>
          <p:cNvCxnSpPr/>
          <p:nvPr/>
        </p:nvCxnSpPr>
        <p:spPr>
          <a:xfrm>
            <a:off x="2162287" y="2506532"/>
            <a:ext cx="623944" cy="1118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74ECD0-EB38-43E4-B532-513BBDD57C02}"/>
              </a:ext>
            </a:extLst>
          </p:cNvPr>
          <p:cNvCxnSpPr/>
          <p:nvPr/>
        </p:nvCxnSpPr>
        <p:spPr>
          <a:xfrm flipV="1">
            <a:off x="2818504" y="2495774"/>
            <a:ext cx="1086522" cy="110803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486BB6E-C6A0-4873-9669-1D139F629A17}"/>
              </a:ext>
            </a:extLst>
          </p:cNvPr>
          <p:cNvSpPr/>
          <p:nvPr/>
        </p:nvSpPr>
        <p:spPr>
          <a:xfrm>
            <a:off x="2603351" y="3603812"/>
            <a:ext cx="335280" cy="15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31102521-3DE3-4729-8648-1FE2FF5BB7EA}"/>
                  </a:ext>
                </a:extLst>
              </p14:cNvPr>
              <p14:cNvContentPartPr/>
              <p14:nvPr/>
            </p14:nvContentPartPr>
            <p14:xfrm>
              <a:off x="2316536" y="2474153"/>
              <a:ext cx="371160" cy="389160"/>
            </p14:xfrm>
          </p:contentPart>
        </mc:Choice>
        <mc:Fallback xmlns="">
          <p:pic>
            <p:nvPicPr>
              <p:cNvPr id="21" name="Ink 20">
                <a:extLst>
                  <a:ext uri="{FF2B5EF4-FFF2-40B4-BE49-F238E27FC236}">
                    <a16:creationId xmlns:a16="http://schemas.microsoft.com/office/drawing/2014/main" id="{31102521-3DE3-4729-8648-1FE2FF5BB7EA}"/>
                  </a:ext>
                </a:extLst>
              </p:cNvPr>
              <p:cNvPicPr/>
              <p:nvPr/>
            </p:nvPicPr>
            <p:blipFill>
              <a:blip r:embed="rId4"/>
              <a:stretch>
                <a:fillRect/>
              </a:stretch>
            </p:blipFill>
            <p:spPr>
              <a:xfrm>
                <a:off x="2307888" y="2465513"/>
                <a:ext cx="388817"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1EA78B7-0C80-42C5-A0AC-48B88770223D}"/>
                  </a:ext>
                </a:extLst>
              </p14:cNvPr>
              <p14:cNvContentPartPr/>
              <p14:nvPr/>
            </p14:nvContentPartPr>
            <p14:xfrm>
              <a:off x="3331376" y="2504033"/>
              <a:ext cx="354960" cy="317520"/>
            </p14:xfrm>
          </p:contentPart>
        </mc:Choice>
        <mc:Fallback xmlns="">
          <p:pic>
            <p:nvPicPr>
              <p:cNvPr id="27" name="Ink 26">
                <a:extLst>
                  <a:ext uri="{FF2B5EF4-FFF2-40B4-BE49-F238E27FC236}">
                    <a16:creationId xmlns:a16="http://schemas.microsoft.com/office/drawing/2014/main" id="{41EA78B7-0C80-42C5-A0AC-48B88770223D}"/>
                  </a:ext>
                </a:extLst>
              </p:cNvPr>
              <p:cNvPicPr/>
              <p:nvPr/>
            </p:nvPicPr>
            <p:blipFill>
              <a:blip r:embed="rId6"/>
              <a:stretch>
                <a:fillRect/>
              </a:stretch>
            </p:blipFill>
            <p:spPr>
              <a:xfrm>
                <a:off x="3322385" y="2495393"/>
                <a:ext cx="372582" cy="335160"/>
              </a:xfrm>
              <a:prstGeom prst="rect">
                <a:avLst/>
              </a:prstGeom>
            </p:spPr>
          </p:pic>
        </mc:Fallback>
      </mc:AlternateContent>
      <p:cxnSp>
        <p:nvCxnSpPr>
          <p:cNvPr id="7" name="Straight Arrow Connector 6">
            <a:extLst>
              <a:ext uri="{FF2B5EF4-FFF2-40B4-BE49-F238E27FC236}">
                <a16:creationId xmlns:a16="http://schemas.microsoft.com/office/drawing/2014/main" id="{94D9CF50-B56F-4F95-8991-F9D68A533DC7}"/>
              </a:ext>
            </a:extLst>
          </p:cNvPr>
          <p:cNvCxnSpPr>
            <a:stCxn id="12" idx="2"/>
          </p:cNvCxnSpPr>
          <p:nvPr/>
        </p:nvCxnSpPr>
        <p:spPr>
          <a:xfrm>
            <a:off x="2770991" y="3760261"/>
            <a:ext cx="15240" cy="137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7289E3-1C6F-4FFE-B7BD-0AD3C0105820}"/>
              </a:ext>
            </a:extLst>
          </p:cNvPr>
          <p:cNvSpPr txBox="1"/>
          <p:nvPr/>
        </p:nvSpPr>
        <p:spPr>
          <a:xfrm>
            <a:off x="2786231" y="4159645"/>
            <a:ext cx="914400" cy="369332"/>
          </a:xfrm>
          <a:prstGeom prst="rect">
            <a:avLst/>
          </a:prstGeom>
          <a:noFill/>
        </p:spPr>
        <p:txBody>
          <a:bodyPr wrap="square" rtlCol="0">
            <a:spAutoFit/>
          </a:bodyPr>
          <a:lstStyle/>
          <a:p>
            <a:r>
              <a:rPr lang="en-US" dirty="0"/>
              <a:t>196.2 N</a:t>
            </a:r>
          </a:p>
        </p:txBody>
      </p:sp>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C050166-D636-4B0E-86C4-D20D360042E5}"/>
                  </a:ext>
                </a:extLst>
              </p14:cNvPr>
              <p14:cNvContentPartPr/>
              <p14:nvPr/>
            </p14:nvContentPartPr>
            <p14:xfrm>
              <a:off x="2392136" y="2961233"/>
              <a:ext cx="125640" cy="108720"/>
            </p14:xfrm>
          </p:contentPart>
        </mc:Choice>
        <mc:Fallback xmlns="">
          <p:pic>
            <p:nvPicPr>
              <p:cNvPr id="5" name="Ink 4">
                <a:extLst>
                  <a:ext uri="{FF2B5EF4-FFF2-40B4-BE49-F238E27FC236}">
                    <a16:creationId xmlns:a16="http://schemas.microsoft.com/office/drawing/2014/main" id="{1C050166-D636-4B0E-86C4-D20D360042E5}"/>
                  </a:ext>
                </a:extLst>
              </p:cNvPr>
              <p:cNvPicPr/>
              <p:nvPr/>
            </p:nvPicPr>
            <p:blipFill>
              <a:blip r:embed="rId8"/>
              <a:stretch>
                <a:fillRect/>
              </a:stretch>
            </p:blipFill>
            <p:spPr>
              <a:xfrm>
                <a:off x="2383496" y="2952233"/>
                <a:ext cx="1432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7374088-E443-4400-868E-2FFA55E4927B}"/>
                  </a:ext>
                </a:extLst>
              </p14:cNvPr>
              <p14:cNvContentPartPr/>
              <p14:nvPr/>
            </p14:nvContentPartPr>
            <p14:xfrm>
              <a:off x="3242816" y="3007313"/>
              <a:ext cx="149040" cy="165600"/>
            </p14:xfrm>
          </p:contentPart>
        </mc:Choice>
        <mc:Fallback xmlns="">
          <p:pic>
            <p:nvPicPr>
              <p:cNvPr id="14" name="Ink 13">
                <a:extLst>
                  <a:ext uri="{FF2B5EF4-FFF2-40B4-BE49-F238E27FC236}">
                    <a16:creationId xmlns:a16="http://schemas.microsoft.com/office/drawing/2014/main" id="{27374088-E443-4400-868E-2FFA55E4927B}"/>
                  </a:ext>
                </a:extLst>
              </p:cNvPr>
              <p:cNvPicPr/>
              <p:nvPr/>
            </p:nvPicPr>
            <p:blipFill>
              <a:blip r:embed="rId10"/>
              <a:stretch>
                <a:fillRect/>
              </a:stretch>
            </p:blipFill>
            <p:spPr>
              <a:xfrm>
                <a:off x="3234176" y="2998673"/>
                <a:ext cx="1666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4161AAD5-E66A-46EE-A88F-8C17199556A1}"/>
                  </a:ext>
                </a:extLst>
              </p14:cNvPr>
              <p14:cNvContentPartPr/>
              <p14:nvPr/>
            </p14:nvContentPartPr>
            <p14:xfrm>
              <a:off x="2127176" y="3068153"/>
              <a:ext cx="234360" cy="65520"/>
            </p14:xfrm>
          </p:contentPart>
        </mc:Choice>
        <mc:Fallback xmlns="">
          <p:pic>
            <p:nvPicPr>
              <p:cNvPr id="18" name="Ink 17">
                <a:extLst>
                  <a:ext uri="{FF2B5EF4-FFF2-40B4-BE49-F238E27FC236}">
                    <a16:creationId xmlns:a16="http://schemas.microsoft.com/office/drawing/2014/main" id="{4161AAD5-E66A-46EE-A88F-8C17199556A1}"/>
                  </a:ext>
                </a:extLst>
              </p:cNvPr>
              <p:cNvPicPr/>
              <p:nvPr/>
            </p:nvPicPr>
            <p:blipFill>
              <a:blip r:embed="rId12"/>
              <a:stretch>
                <a:fillRect/>
              </a:stretch>
            </p:blipFill>
            <p:spPr>
              <a:xfrm>
                <a:off x="2118536" y="3059513"/>
                <a:ext cx="252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FB16F15-BFFA-4E23-B030-F23091719E18}"/>
                  </a:ext>
                </a:extLst>
              </p14:cNvPr>
              <p14:cNvContentPartPr/>
              <p14:nvPr/>
            </p14:nvContentPartPr>
            <p14:xfrm>
              <a:off x="2120336" y="3243473"/>
              <a:ext cx="193320" cy="306000"/>
            </p14:xfrm>
          </p:contentPart>
        </mc:Choice>
        <mc:Fallback xmlns="">
          <p:pic>
            <p:nvPicPr>
              <p:cNvPr id="19" name="Ink 18">
                <a:extLst>
                  <a:ext uri="{FF2B5EF4-FFF2-40B4-BE49-F238E27FC236}">
                    <a16:creationId xmlns:a16="http://schemas.microsoft.com/office/drawing/2014/main" id="{AFB16F15-BFFA-4E23-B030-F23091719E18}"/>
                  </a:ext>
                </a:extLst>
              </p:cNvPr>
              <p:cNvPicPr/>
              <p:nvPr/>
            </p:nvPicPr>
            <p:blipFill>
              <a:blip r:embed="rId14"/>
              <a:stretch>
                <a:fillRect/>
              </a:stretch>
            </p:blipFill>
            <p:spPr>
              <a:xfrm>
                <a:off x="2111696" y="3234473"/>
                <a:ext cx="2109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E10B5056-EA26-4BD3-AE3E-73374E53516B}"/>
                  </a:ext>
                </a:extLst>
              </p14:cNvPr>
              <p14:cNvContentPartPr/>
              <p14:nvPr/>
            </p14:nvContentPartPr>
            <p14:xfrm>
              <a:off x="3376016" y="3262913"/>
              <a:ext cx="1800" cy="220320"/>
            </p14:xfrm>
          </p:contentPart>
        </mc:Choice>
        <mc:Fallback xmlns="">
          <p:pic>
            <p:nvPicPr>
              <p:cNvPr id="20" name="Ink 19">
                <a:extLst>
                  <a:ext uri="{FF2B5EF4-FFF2-40B4-BE49-F238E27FC236}">
                    <a16:creationId xmlns:a16="http://schemas.microsoft.com/office/drawing/2014/main" id="{E10B5056-EA26-4BD3-AE3E-73374E53516B}"/>
                  </a:ext>
                </a:extLst>
              </p:cNvPr>
              <p:cNvPicPr/>
              <p:nvPr/>
            </p:nvPicPr>
            <p:blipFill>
              <a:blip r:embed="rId16"/>
              <a:stretch>
                <a:fillRect/>
              </a:stretch>
            </p:blipFill>
            <p:spPr>
              <a:xfrm>
                <a:off x="3367376" y="3253913"/>
                <a:ext cx="19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7ABDF612-84FF-4887-BCE9-A73B7419EFF5}"/>
                  </a:ext>
                </a:extLst>
              </p14:cNvPr>
              <p14:cNvContentPartPr/>
              <p14:nvPr/>
            </p14:nvContentPartPr>
            <p14:xfrm>
              <a:off x="3272696" y="3245633"/>
              <a:ext cx="179640" cy="30960"/>
            </p14:xfrm>
          </p:contentPart>
        </mc:Choice>
        <mc:Fallback xmlns="">
          <p:pic>
            <p:nvPicPr>
              <p:cNvPr id="28" name="Ink 27">
                <a:extLst>
                  <a:ext uri="{FF2B5EF4-FFF2-40B4-BE49-F238E27FC236}">
                    <a16:creationId xmlns:a16="http://schemas.microsoft.com/office/drawing/2014/main" id="{7ABDF612-84FF-4887-BCE9-A73B7419EFF5}"/>
                  </a:ext>
                </a:extLst>
              </p:cNvPr>
              <p:cNvPicPr/>
              <p:nvPr/>
            </p:nvPicPr>
            <p:blipFill>
              <a:blip r:embed="rId18"/>
              <a:stretch>
                <a:fillRect/>
              </a:stretch>
            </p:blipFill>
            <p:spPr>
              <a:xfrm>
                <a:off x="3264056" y="3236633"/>
                <a:ext cx="197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8">
                <a:extLst>
                  <a:ext uri="{FF2B5EF4-FFF2-40B4-BE49-F238E27FC236}">
                    <a16:creationId xmlns:a16="http://schemas.microsoft.com/office/drawing/2014/main" id="{D7FBEC37-040B-43B2-A989-D447D7F41771}"/>
                  </a:ext>
                </a:extLst>
              </p14:cNvPr>
              <p14:cNvContentPartPr/>
              <p14:nvPr/>
            </p14:nvContentPartPr>
            <p14:xfrm>
              <a:off x="3456296" y="3409433"/>
              <a:ext cx="121320" cy="126720"/>
            </p14:xfrm>
          </p:contentPart>
        </mc:Choice>
        <mc:Fallback xmlns="">
          <p:pic>
            <p:nvPicPr>
              <p:cNvPr id="29" name="Ink 28">
                <a:extLst>
                  <a:ext uri="{FF2B5EF4-FFF2-40B4-BE49-F238E27FC236}">
                    <a16:creationId xmlns:a16="http://schemas.microsoft.com/office/drawing/2014/main" id="{D7FBEC37-040B-43B2-A989-D447D7F41771}"/>
                  </a:ext>
                </a:extLst>
              </p:cNvPr>
              <p:cNvPicPr/>
              <p:nvPr/>
            </p:nvPicPr>
            <p:blipFill>
              <a:blip r:embed="rId20"/>
              <a:stretch>
                <a:fillRect/>
              </a:stretch>
            </p:blipFill>
            <p:spPr>
              <a:xfrm>
                <a:off x="3447296" y="3400433"/>
                <a:ext cx="138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C1DF82D9-FB12-4E43-BF17-FC1F7E5FAE93}"/>
                  </a:ext>
                </a:extLst>
              </p14:cNvPr>
              <p14:cNvContentPartPr/>
              <p14:nvPr/>
            </p14:nvContentPartPr>
            <p14:xfrm>
              <a:off x="3259736" y="3072473"/>
              <a:ext cx="334440" cy="119160"/>
            </p14:xfrm>
          </p:contentPart>
        </mc:Choice>
        <mc:Fallback xmlns="">
          <p:pic>
            <p:nvPicPr>
              <p:cNvPr id="30" name="Ink 29">
                <a:extLst>
                  <a:ext uri="{FF2B5EF4-FFF2-40B4-BE49-F238E27FC236}">
                    <a16:creationId xmlns:a16="http://schemas.microsoft.com/office/drawing/2014/main" id="{C1DF82D9-FB12-4E43-BF17-FC1F7E5FAE93}"/>
                  </a:ext>
                </a:extLst>
              </p:cNvPr>
              <p:cNvPicPr/>
              <p:nvPr/>
            </p:nvPicPr>
            <p:blipFill>
              <a:blip r:embed="rId22"/>
              <a:stretch>
                <a:fillRect/>
              </a:stretch>
            </p:blipFill>
            <p:spPr>
              <a:xfrm>
                <a:off x="3250736" y="3063473"/>
                <a:ext cx="352080" cy="136800"/>
              </a:xfrm>
              <a:prstGeom prst="rect">
                <a:avLst/>
              </a:prstGeom>
            </p:spPr>
          </p:pic>
        </mc:Fallback>
      </mc:AlternateContent>
      <p:cxnSp>
        <p:nvCxnSpPr>
          <p:cNvPr id="16" name="Straight Connector 15">
            <a:extLst>
              <a:ext uri="{FF2B5EF4-FFF2-40B4-BE49-F238E27FC236}">
                <a16:creationId xmlns:a16="http://schemas.microsoft.com/office/drawing/2014/main" id="{06C6FBFF-E9AA-4B09-B79D-85DFA711354D}"/>
              </a:ext>
            </a:extLst>
          </p:cNvPr>
          <p:cNvCxnSpPr>
            <a:stCxn id="12" idx="0"/>
          </p:cNvCxnSpPr>
          <p:nvPr/>
        </p:nvCxnSpPr>
        <p:spPr>
          <a:xfrm>
            <a:off x="2770991" y="3603812"/>
            <a:ext cx="15966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1E7D9-225B-48F5-B2F4-44D1094AA227}"/>
              </a:ext>
            </a:extLst>
          </p:cNvPr>
          <p:cNvCxnSpPr>
            <a:stCxn id="12" idx="0"/>
          </p:cNvCxnSpPr>
          <p:nvPr/>
        </p:nvCxnSpPr>
        <p:spPr>
          <a:xfrm flipH="1">
            <a:off x="1688951" y="3603812"/>
            <a:ext cx="108204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45611943-E469-4F2E-953C-4984F04F2E1F}"/>
                  </a:ext>
                </a:extLst>
              </p14:cNvPr>
              <p14:cNvContentPartPr/>
              <p14:nvPr/>
            </p14:nvContentPartPr>
            <p14:xfrm>
              <a:off x="2430296" y="3216473"/>
              <a:ext cx="265320" cy="321840"/>
            </p14:xfrm>
          </p:contentPart>
        </mc:Choice>
        <mc:Fallback xmlns="">
          <p:pic>
            <p:nvPicPr>
              <p:cNvPr id="23" name="Ink 22">
                <a:extLst>
                  <a:ext uri="{FF2B5EF4-FFF2-40B4-BE49-F238E27FC236}">
                    <a16:creationId xmlns:a16="http://schemas.microsoft.com/office/drawing/2014/main" id="{45611943-E469-4F2E-953C-4984F04F2E1F}"/>
                  </a:ext>
                </a:extLst>
              </p:cNvPr>
              <p:cNvPicPr/>
              <p:nvPr/>
            </p:nvPicPr>
            <p:blipFill>
              <a:blip r:embed="rId24"/>
              <a:stretch>
                <a:fillRect/>
              </a:stretch>
            </p:blipFill>
            <p:spPr>
              <a:xfrm>
                <a:off x="2421656" y="3207473"/>
                <a:ext cx="2829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A90BB0D9-5972-4185-9DA3-3FD97F79291F}"/>
                  </a:ext>
                </a:extLst>
              </p14:cNvPr>
              <p14:cNvContentPartPr/>
              <p14:nvPr/>
            </p14:nvContentPartPr>
            <p14:xfrm>
              <a:off x="3018896" y="3271553"/>
              <a:ext cx="313560" cy="336240"/>
            </p14:xfrm>
          </p:contentPart>
        </mc:Choice>
        <mc:Fallback xmlns="">
          <p:pic>
            <p:nvPicPr>
              <p:cNvPr id="33" name="Ink 32">
                <a:extLst>
                  <a:ext uri="{FF2B5EF4-FFF2-40B4-BE49-F238E27FC236}">
                    <a16:creationId xmlns:a16="http://schemas.microsoft.com/office/drawing/2014/main" id="{A90BB0D9-5972-4185-9DA3-3FD97F79291F}"/>
                  </a:ext>
                </a:extLst>
              </p:cNvPr>
              <p:cNvPicPr/>
              <p:nvPr/>
            </p:nvPicPr>
            <p:blipFill>
              <a:blip r:embed="rId26"/>
              <a:stretch>
                <a:fillRect/>
              </a:stretch>
            </p:blipFill>
            <p:spPr>
              <a:xfrm>
                <a:off x="3009896" y="3262553"/>
                <a:ext cx="331200" cy="353880"/>
              </a:xfrm>
              <a:prstGeom prst="rect">
                <a:avLst/>
              </a:prstGeom>
            </p:spPr>
          </p:pic>
        </mc:Fallback>
      </mc:AlternateContent>
    </p:spTree>
    <p:extLst>
      <p:ext uri="{BB962C8B-B14F-4D97-AF65-F5344CB8AC3E}">
        <p14:creationId xmlns:p14="http://schemas.microsoft.com/office/powerpoint/2010/main" val="2924269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4914</Words>
  <Application>Microsoft Office PowerPoint</Application>
  <PresentationFormat>Widescreen</PresentationFormat>
  <Paragraphs>1444</Paragraphs>
  <Slides>98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Calibri</vt:lpstr>
      <vt:lpstr>Calibri Light</vt:lpstr>
      <vt:lpstr>Cambria Math</vt:lpstr>
      <vt:lpstr>Office Theme</vt:lpstr>
      <vt:lpstr>Vectors as Forces</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Equilibrium</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Resolving a Vector into its Component Vectors</vt:lpstr>
      <vt:lpstr>Resolving a Vector into its Component Vectors</vt:lpstr>
      <vt:lpstr>Resolving a Vector into its Component Vectors</vt:lpstr>
      <vt:lpstr>Resolving a Vector into its Component Vectors</vt:lpstr>
      <vt:lpstr>Resolving a Vector into its Component Vectors</vt:lpstr>
      <vt:lpstr>Resolving a Vector into its Component Vectors</vt:lpstr>
      <vt:lpstr>Example:</vt:lpstr>
      <vt:lpstr>PowerPoint Presentation</vt:lpstr>
      <vt:lpstr>PowerPoint Presentation</vt:lpstr>
      <vt:lpstr>PowerPoint Presentation</vt:lpstr>
      <vt:lpstr>PowerPoint Presentation</vt:lpstr>
      <vt:lpstr>PowerPoint Presentation</vt:lpstr>
      <vt:lpstr>Example 4 from page 359  A mass of 20 kg is suspended from a ceiling by two lengths of rope that make angles of 60º and 45º with the ceiling.  Determine the magnitude of the tension in each rope </vt:lpstr>
      <vt:lpstr>Example 4 from page 359  A mass of 20 kg is suspended from a ceiling by two lengths of rope that make angles of 60º and 45º with the ceiling.  Determine the magnitude of the tension in each rope </vt:lpstr>
      <vt:lpstr>Example 4 from page 359  A mass of 20 kg is suspended from a ceiling by two lengths of rope that make angles of 60º and 45º with the ceiling.  Determine the magnitude of the tension in each rope </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lpstr>Example 4 from page 359  A mass of 20 kg is suspended from a ceiling by two lengths of rope that make angles of 60º and 45º with the ceiling.  Determine the magnitude of the tension in each rope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 as Forces</dc:title>
  <dc:creator>Jim Beland</dc:creator>
  <cp:lastModifiedBy>Jim Beland</cp:lastModifiedBy>
  <cp:revision>1</cp:revision>
  <dcterms:created xsi:type="dcterms:W3CDTF">2020-05-07T21:11:15Z</dcterms:created>
  <dcterms:modified xsi:type="dcterms:W3CDTF">2020-05-08T03:37:56Z</dcterms:modified>
</cp:coreProperties>
</file>