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3" r:id="rId26"/>
    <p:sldId id="324" r:id="rId27"/>
    <p:sldId id="325" r:id="rId28"/>
    <p:sldId id="326" r:id="rId29"/>
    <p:sldId id="327" r:id="rId30"/>
    <p:sldId id="328" r:id="rId31"/>
    <p:sldId id="329" r:id="rId32"/>
    <p:sldId id="330" r:id="rId33"/>
    <p:sldId id="322" r:id="rId34"/>
    <p:sldId id="331" r:id="rId35"/>
    <p:sldId id="332" r:id="rId36"/>
    <p:sldId id="333" r:id="rId37"/>
    <p:sldId id="265" r:id="rId38"/>
    <p:sldId id="266" r:id="rId39"/>
    <p:sldId id="267" r:id="rId40"/>
    <p:sldId id="268" r:id="rId41"/>
    <p:sldId id="269" r:id="rId42"/>
    <p:sldId id="270" r:id="rId43"/>
    <p:sldId id="271" r:id="rId44"/>
    <p:sldId id="273" r:id="rId45"/>
    <p:sldId id="274" r:id="rId46"/>
    <p:sldId id="275" r:id="rId47"/>
    <p:sldId id="276" r:id="rId48"/>
    <p:sldId id="277" r:id="rId49"/>
    <p:sldId id="281" r:id="rId50"/>
    <p:sldId id="278" r:id="rId51"/>
    <p:sldId id="279" r:id="rId52"/>
    <p:sldId id="280" r:id="rId53"/>
    <p:sldId id="282" r:id="rId54"/>
    <p:sldId id="283" r:id="rId55"/>
    <p:sldId id="285" r:id="rId56"/>
    <p:sldId id="286" r:id="rId57"/>
    <p:sldId id="287" r:id="rId58"/>
    <p:sldId id="288" r:id="rId59"/>
    <p:sldId id="289" r:id="rId60"/>
    <p:sldId id="290" r:id="rId61"/>
    <p:sldId id="29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71587-3B93-4492-BBF2-14632893DEF3}" v="510" dt="2020-05-11T03:08:58.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38" autoAdjust="0"/>
    <p:restoredTop sz="94660"/>
  </p:normalViewPr>
  <p:slideViewPr>
    <p:cSldViewPr snapToGrid="0">
      <p:cViewPr varScale="1">
        <p:scale>
          <a:sx n="71" d="100"/>
          <a:sy n="71"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1D571587-3B93-4492-BBF2-14632893DEF3}"/>
    <pc:docChg chg="undo custSel addSld delSld modSld">
      <pc:chgData name="Jim Beland" userId="d41a4da1a37fb713" providerId="LiveId" clId="{1D571587-3B93-4492-BBF2-14632893DEF3}" dt="2020-05-12T14:47:33.238" v="12215" actId="20577"/>
      <pc:docMkLst>
        <pc:docMk/>
      </pc:docMkLst>
      <pc:sldChg chg="modSp">
        <pc:chgData name="Jim Beland" userId="d41a4da1a37fb713" providerId="LiveId" clId="{1D571587-3B93-4492-BBF2-14632893DEF3}" dt="2020-05-09T22:34:36.732" v="713" actId="27636"/>
        <pc:sldMkLst>
          <pc:docMk/>
          <pc:sldMk cId="3776515440" sldId="265"/>
        </pc:sldMkLst>
        <pc:spChg chg="mod">
          <ac:chgData name="Jim Beland" userId="d41a4da1a37fb713" providerId="LiveId" clId="{1D571587-3B93-4492-BBF2-14632893DEF3}" dt="2020-05-09T22:34:36.732" v="713" actId="27636"/>
          <ac:spMkLst>
            <pc:docMk/>
            <pc:sldMk cId="3776515440" sldId="265"/>
            <ac:spMk id="3" creationId="{06C21EE2-1A66-48AB-BFED-165D600B744B}"/>
          </ac:spMkLst>
        </pc:spChg>
      </pc:sldChg>
      <pc:sldChg chg="modSp">
        <pc:chgData name="Jim Beland" userId="d41a4da1a37fb713" providerId="LiveId" clId="{1D571587-3B93-4492-BBF2-14632893DEF3}" dt="2020-05-09T22:35:12.144" v="717" actId="20577"/>
        <pc:sldMkLst>
          <pc:docMk/>
          <pc:sldMk cId="3676680092" sldId="277"/>
        </pc:sldMkLst>
        <pc:spChg chg="mod">
          <ac:chgData name="Jim Beland" userId="d41a4da1a37fb713" providerId="LiveId" clId="{1D571587-3B93-4492-BBF2-14632893DEF3}" dt="2020-05-09T22:35:12.144" v="717" actId="20577"/>
          <ac:spMkLst>
            <pc:docMk/>
            <pc:sldMk cId="3676680092" sldId="277"/>
            <ac:spMk id="3" creationId="{06C21EE2-1A66-48AB-BFED-165D600B744B}"/>
          </ac:spMkLst>
        </pc:spChg>
      </pc:sldChg>
      <pc:sldChg chg="modSp add">
        <pc:chgData name="Jim Beland" userId="d41a4da1a37fb713" providerId="LiveId" clId="{1D571587-3B93-4492-BBF2-14632893DEF3}" dt="2020-05-09T22:37:35.171" v="866" actId="20577"/>
        <pc:sldMkLst>
          <pc:docMk/>
          <pc:sldMk cId="41604637" sldId="279"/>
        </pc:sldMkLst>
        <pc:spChg chg="mod">
          <ac:chgData name="Jim Beland" userId="d41a4da1a37fb713" providerId="LiveId" clId="{1D571587-3B93-4492-BBF2-14632893DEF3}" dt="2020-05-09T22:37:35.171" v="866" actId="20577"/>
          <ac:spMkLst>
            <pc:docMk/>
            <pc:sldMk cId="41604637" sldId="279"/>
            <ac:spMk id="3" creationId="{06C21EE2-1A66-48AB-BFED-165D600B744B}"/>
          </ac:spMkLst>
        </pc:spChg>
      </pc:sldChg>
      <pc:sldChg chg="addSp modSp add">
        <pc:chgData name="Jim Beland" userId="d41a4da1a37fb713" providerId="LiveId" clId="{1D571587-3B93-4492-BBF2-14632893DEF3}" dt="2020-05-09T22:37:45.606" v="871" actId="27636"/>
        <pc:sldMkLst>
          <pc:docMk/>
          <pc:sldMk cId="1410634946" sldId="280"/>
        </pc:sldMkLst>
        <pc:spChg chg="mod">
          <ac:chgData name="Jim Beland" userId="d41a4da1a37fb713" providerId="LiveId" clId="{1D571587-3B93-4492-BBF2-14632893DEF3}" dt="2020-05-09T22:37:45.606" v="871" actId="27636"/>
          <ac:spMkLst>
            <pc:docMk/>
            <pc:sldMk cId="1410634946" sldId="280"/>
            <ac:spMk id="3" creationId="{06C21EE2-1A66-48AB-BFED-165D600B744B}"/>
          </ac:spMkLst>
        </pc:spChg>
        <pc:inkChg chg="add">
          <ac:chgData name="Jim Beland" userId="d41a4da1a37fb713" providerId="LiveId" clId="{1D571587-3B93-4492-BBF2-14632893DEF3}" dt="2020-05-09T22:32:50.427" v="554" actId="9405"/>
          <ac:inkMkLst>
            <pc:docMk/>
            <pc:sldMk cId="1410634946" sldId="280"/>
            <ac:inkMk id="10" creationId="{C558EADE-78E3-4120-A218-AC35BAE10023}"/>
          </ac:inkMkLst>
        </pc:inkChg>
      </pc:sldChg>
      <pc:sldChg chg="addSp modSp add">
        <pc:chgData name="Jim Beland" userId="d41a4da1a37fb713" providerId="LiveId" clId="{1D571587-3B93-4492-BBF2-14632893DEF3}" dt="2020-05-09T22:37:10.125" v="863" actId="9405"/>
        <pc:sldMkLst>
          <pc:docMk/>
          <pc:sldMk cId="1802742357" sldId="281"/>
        </pc:sldMkLst>
        <pc:spChg chg="mod">
          <ac:chgData name="Jim Beland" userId="d41a4da1a37fb713" providerId="LiveId" clId="{1D571587-3B93-4492-BBF2-14632893DEF3}" dt="2020-05-09T22:36:31.973" v="862" actId="27636"/>
          <ac:spMkLst>
            <pc:docMk/>
            <pc:sldMk cId="1802742357" sldId="281"/>
            <ac:spMk id="3" creationId="{06C21EE2-1A66-48AB-BFED-165D600B744B}"/>
          </ac:spMkLst>
        </pc:spChg>
        <pc:inkChg chg="add">
          <ac:chgData name="Jim Beland" userId="d41a4da1a37fb713" providerId="LiveId" clId="{1D571587-3B93-4492-BBF2-14632893DEF3}" dt="2020-05-09T22:37:10.125" v="863" actId="9405"/>
          <ac:inkMkLst>
            <pc:docMk/>
            <pc:sldMk cId="1802742357" sldId="281"/>
            <ac:inkMk id="10" creationId="{067F7BBD-5519-4F54-8D4F-A772F48B180B}"/>
          </ac:inkMkLst>
        </pc:inkChg>
      </pc:sldChg>
      <pc:sldChg chg="delSp modSp add">
        <pc:chgData name="Jim Beland" userId="d41a4da1a37fb713" providerId="LiveId" clId="{1D571587-3B93-4492-BBF2-14632893DEF3}" dt="2020-05-09T22:41:48.881" v="1384" actId="20577"/>
        <pc:sldMkLst>
          <pc:docMk/>
          <pc:sldMk cId="3911195862" sldId="282"/>
        </pc:sldMkLst>
        <pc:spChg chg="mod">
          <ac:chgData name="Jim Beland" userId="d41a4da1a37fb713" providerId="LiveId" clId="{1D571587-3B93-4492-BBF2-14632893DEF3}" dt="2020-05-09T22:41:48.881" v="1384" actId="20577"/>
          <ac:spMkLst>
            <pc:docMk/>
            <pc:sldMk cId="3911195862" sldId="282"/>
            <ac:spMk id="3" creationId="{06C21EE2-1A66-48AB-BFED-165D600B744B}"/>
          </ac:spMkLst>
        </pc:spChg>
        <pc:spChg chg="del">
          <ac:chgData name="Jim Beland" userId="d41a4da1a37fb713" providerId="LiveId" clId="{1D571587-3B93-4492-BBF2-14632893DEF3}" dt="2020-05-09T22:40:06.854" v="1088" actId="478"/>
          <ac:spMkLst>
            <pc:docMk/>
            <pc:sldMk cId="3911195862" sldId="282"/>
            <ac:spMk id="8" creationId="{BC700D86-5909-4634-A5C1-667BB3D33807}"/>
          </ac:spMkLst>
        </pc:spChg>
        <pc:spChg chg="del">
          <ac:chgData name="Jim Beland" userId="d41a4da1a37fb713" providerId="LiveId" clId="{1D571587-3B93-4492-BBF2-14632893DEF3}" dt="2020-05-09T22:40:01.483" v="1086" actId="478"/>
          <ac:spMkLst>
            <pc:docMk/>
            <pc:sldMk cId="3911195862" sldId="282"/>
            <ac:spMk id="9" creationId="{DDD9BF51-BB20-4D1A-BF54-3E2C2ABD15E0}"/>
          </ac:spMkLst>
        </pc:spChg>
        <pc:spChg chg="del">
          <ac:chgData name="Jim Beland" userId="d41a4da1a37fb713" providerId="LiveId" clId="{1D571587-3B93-4492-BBF2-14632893DEF3}" dt="2020-05-09T22:40:26.399" v="1096" actId="478"/>
          <ac:spMkLst>
            <pc:docMk/>
            <pc:sldMk cId="3911195862" sldId="282"/>
            <ac:spMk id="12" creationId="{9D21E148-BB86-4D78-BA07-16343E998B24}"/>
          </ac:spMkLst>
        </pc:spChg>
        <pc:spChg chg="del">
          <ac:chgData name="Jim Beland" userId="d41a4da1a37fb713" providerId="LiveId" clId="{1D571587-3B93-4492-BBF2-14632893DEF3}" dt="2020-05-09T22:40:31.196" v="1097" actId="478"/>
          <ac:spMkLst>
            <pc:docMk/>
            <pc:sldMk cId="3911195862" sldId="282"/>
            <ac:spMk id="13" creationId="{4D69E432-A1E5-4967-B789-97EE86A71E90}"/>
          </ac:spMkLst>
        </pc:spChg>
        <pc:spChg chg="del">
          <ac:chgData name="Jim Beland" userId="d41a4da1a37fb713" providerId="LiveId" clId="{1D571587-3B93-4492-BBF2-14632893DEF3}" dt="2020-05-09T22:40:11.457" v="1090" actId="478"/>
          <ac:spMkLst>
            <pc:docMk/>
            <pc:sldMk cId="3911195862" sldId="282"/>
            <ac:spMk id="26" creationId="{51C3F13F-EBFC-4185-A737-167FA1B8EFB3}"/>
          </ac:spMkLst>
        </pc:spChg>
        <pc:inkChg chg="del">
          <ac:chgData name="Jim Beland" userId="d41a4da1a37fb713" providerId="LiveId" clId="{1D571587-3B93-4492-BBF2-14632893DEF3}" dt="2020-05-09T22:39:21.157" v="1084"/>
          <ac:inkMkLst>
            <pc:docMk/>
            <pc:sldMk cId="3911195862" sldId="282"/>
            <ac:inkMk id="4" creationId="{997ECC75-2A06-4D21-BEC8-01ED23FB6B08}"/>
          </ac:inkMkLst>
        </pc:inkChg>
        <pc:inkChg chg="del">
          <ac:chgData name="Jim Beland" userId="d41a4da1a37fb713" providerId="LiveId" clId="{1D571587-3B93-4492-BBF2-14632893DEF3}" dt="2020-05-09T22:39:18.396" v="1083"/>
          <ac:inkMkLst>
            <pc:docMk/>
            <pc:sldMk cId="3911195862" sldId="282"/>
            <ac:inkMk id="10" creationId="{C558EADE-78E3-4120-A218-AC35BAE10023}"/>
          </ac:inkMkLst>
        </pc:inkChg>
        <pc:cxnChg chg="del">
          <ac:chgData name="Jim Beland" userId="d41a4da1a37fb713" providerId="LiveId" clId="{1D571587-3B93-4492-BBF2-14632893DEF3}" dt="2020-05-09T22:40:07.845" v="1089" actId="478"/>
          <ac:cxnSpMkLst>
            <pc:docMk/>
            <pc:sldMk cId="3911195862" sldId="282"/>
            <ac:cxnSpMk id="5" creationId="{B999982A-67F5-4D9F-8318-E8024B1378FF}"/>
          </ac:cxnSpMkLst>
        </pc:cxnChg>
        <pc:cxnChg chg="del">
          <ac:chgData name="Jim Beland" userId="d41a4da1a37fb713" providerId="LiveId" clId="{1D571587-3B93-4492-BBF2-14632893DEF3}" dt="2020-05-09T22:40:16.426" v="1092" actId="478"/>
          <ac:cxnSpMkLst>
            <pc:docMk/>
            <pc:sldMk cId="3911195862" sldId="282"/>
            <ac:cxnSpMk id="6" creationId="{3B6F6C6B-D0F9-42B9-BA30-23E7CB2C8B03}"/>
          </ac:cxnSpMkLst>
        </pc:cxnChg>
        <pc:cxnChg chg="del">
          <ac:chgData name="Jim Beland" userId="d41a4da1a37fb713" providerId="LiveId" clId="{1D571587-3B93-4492-BBF2-14632893DEF3}" dt="2020-05-09T22:40:03.423" v="1087" actId="478"/>
          <ac:cxnSpMkLst>
            <pc:docMk/>
            <pc:sldMk cId="3911195862" sldId="282"/>
            <ac:cxnSpMk id="7" creationId="{6D3802A6-FC6B-4607-9B6A-4A75C14AE8DA}"/>
          </ac:cxnSpMkLst>
        </pc:cxnChg>
        <pc:cxnChg chg="del">
          <ac:chgData name="Jim Beland" userId="d41a4da1a37fb713" providerId="LiveId" clId="{1D571587-3B93-4492-BBF2-14632893DEF3}" dt="2020-05-09T22:40:23.144" v="1095" actId="478"/>
          <ac:cxnSpMkLst>
            <pc:docMk/>
            <pc:sldMk cId="3911195862" sldId="282"/>
            <ac:cxnSpMk id="11" creationId="{9CA85544-687D-49B7-9C83-B8F7652331A6}"/>
          </ac:cxnSpMkLst>
        </pc:cxnChg>
        <pc:cxnChg chg="del">
          <ac:chgData name="Jim Beland" userId="d41a4da1a37fb713" providerId="LiveId" clId="{1D571587-3B93-4492-BBF2-14632893DEF3}" dt="2020-05-09T22:39:59.083" v="1085" actId="478"/>
          <ac:cxnSpMkLst>
            <pc:docMk/>
            <pc:sldMk cId="3911195862" sldId="282"/>
            <ac:cxnSpMk id="15" creationId="{B6AEC41F-65C3-4E5B-83CD-262E3AF7FB64}"/>
          </ac:cxnSpMkLst>
        </pc:cxnChg>
        <pc:cxnChg chg="del">
          <ac:chgData name="Jim Beland" userId="d41a4da1a37fb713" providerId="LiveId" clId="{1D571587-3B93-4492-BBF2-14632893DEF3}" dt="2020-05-09T22:40:18.934" v="1093" actId="478"/>
          <ac:cxnSpMkLst>
            <pc:docMk/>
            <pc:sldMk cId="3911195862" sldId="282"/>
            <ac:cxnSpMk id="17" creationId="{5D1097C2-748F-416B-A0D3-F99FC694984C}"/>
          </ac:cxnSpMkLst>
        </pc:cxnChg>
        <pc:cxnChg chg="del">
          <ac:chgData name="Jim Beland" userId="d41a4da1a37fb713" providerId="LiveId" clId="{1D571587-3B93-4492-BBF2-14632893DEF3}" dt="2020-05-09T22:40:12.435" v="1091" actId="478"/>
          <ac:cxnSpMkLst>
            <pc:docMk/>
            <pc:sldMk cId="3911195862" sldId="282"/>
            <ac:cxnSpMk id="19" creationId="{0D82A2DB-EA3E-462B-9354-E1D165AA2C06}"/>
          </ac:cxnSpMkLst>
        </pc:cxnChg>
        <pc:cxnChg chg="del">
          <ac:chgData name="Jim Beland" userId="d41a4da1a37fb713" providerId="LiveId" clId="{1D571587-3B93-4492-BBF2-14632893DEF3}" dt="2020-05-09T22:40:21.237" v="1094" actId="478"/>
          <ac:cxnSpMkLst>
            <pc:docMk/>
            <pc:sldMk cId="3911195862" sldId="282"/>
            <ac:cxnSpMk id="25" creationId="{48F04658-152E-494A-BB6C-87B81EDB94C7}"/>
          </ac:cxnSpMkLst>
        </pc:cxnChg>
      </pc:sldChg>
      <pc:sldChg chg="modSp add">
        <pc:chgData name="Jim Beland" userId="d41a4da1a37fb713" providerId="LiveId" clId="{1D571587-3B93-4492-BBF2-14632893DEF3}" dt="2020-05-09T22:42:34.731" v="1389" actId="20577"/>
        <pc:sldMkLst>
          <pc:docMk/>
          <pc:sldMk cId="3075837372" sldId="283"/>
        </pc:sldMkLst>
        <pc:spChg chg="mod">
          <ac:chgData name="Jim Beland" userId="d41a4da1a37fb713" providerId="LiveId" clId="{1D571587-3B93-4492-BBF2-14632893DEF3}" dt="2020-05-09T22:42:34.731" v="1389" actId="20577"/>
          <ac:spMkLst>
            <pc:docMk/>
            <pc:sldMk cId="3075837372" sldId="283"/>
            <ac:spMk id="3" creationId="{06C21EE2-1A66-48AB-BFED-165D600B744B}"/>
          </ac:spMkLst>
        </pc:spChg>
      </pc:sldChg>
      <pc:sldChg chg="modSp add del">
        <pc:chgData name="Jim Beland" userId="d41a4da1a37fb713" providerId="LiveId" clId="{1D571587-3B93-4492-BBF2-14632893DEF3}" dt="2020-05-09T22:43:10.350" v="1525" actId="2696"/>
        <pc:sldMkLst>
          <pc:docMk/>
          <pc:sldMk cId="3888574733" sldId="284"/>
        </pc:sldMkLst>
        <pc:spChg chg="mod">
          <ac:chgData name="Jim Beland" userId="d41a4da1a37fb713" providerId="LiveId" clId="{1D571587-3B93-4492-BBF2-14632893DEF3}" dt="2020-05-09T22:42:59.691" v="1524" actId="20577"/>
          <ac:spMkLst>
            <pc:docMk/>
            <pc:sldMk cId="3888574733" sldId="284"/>
            <ac:spMk id="3" creationId="{06C21EE2-1A66-48AB-BFED-165D600B744B}"/>
          </ac:spMkLst>
        </pc:spChg>
      </pc:sldChg>
      <pc:sldChg chg="addSp delSp modSp add">
        <pc:chgData name="Jim Beland" userId="d41a4da1a37fb713" providerId="LiveId" clId="{1D571587-3B93-4492-BBF2-14632893DEF3}" dt="2020-05-09T22:51:28.634" v="1587" actId="478"/>
        <pc:sldMkLst>
          <pc:docMk/>
          <pc:sldMk cId="222348757" sldId="285"/>
        </pc:sldMkLst>
        <pc:spChg chg="mod">
          <ac:chgData name="Jim Beland" userId="d41a4da1a37fb713" providerId="LiveId" clId="{1D571587-3B93-4492-BBF2-14632893DEF3}" dt="2020-05-09T22:43:21.513" v="1527" actId="20577"/>
          <ac:spMkLst>
            <pc:docMk/>
            <pc:sldMk cId="222348757" sldId="285"/>
            <ac:spMk id="3" creationId="{06C21EE2-1A66-48AB-BFED-165D600B744B}"/>
          </ac:spMkLst>
        </pc:spChg>
        <pc:spChg chg="add del mod">
          <ac:chgData name="Jim Beland" userId="d41a4da1a37fb713" providerId="LiveId" clId="{1D571587-3B93-4492-BBF2-14632893DEF3}" dt="2020-05-09T22:51:28.634" v="1587" actId="478"/>
          <ac:spMkLst>
            <pc:docMk/>
            <pc:sldMk cId="222348757" sldId="285"/>
            <ac:spMk id="43" creationId="{796D530A-11D3-4D54-80B0-817CE04AAFC9}"/>
          </ac:spMkLst>
        </pc:spChg>
        <pc:spChg chg="add del mod">
          <ac:chgData name="Jim Beland" userId="d41a4da1a37fb713" providerId="LiveId" clId="{1D571587-3B93-4492-BBF2-14632893DEF3}" dt="2020-05-09T22:51:23.038" v="1586" actId="478"/>
          <ac:spMkLst>
            <pc:docMk/>
            <pc:sldMk cId="222348757" sldId="285"/>
            <ac:spMk id="44" creationId="{F9CFF5B3-71B8-460A-ACBC-D70EAD4B4BF4}"/>
          </ac:spMkLst>
        </pc:spChg>
        <pc:cxnChg chg="add del mod">
          <ac:chgData name="Jim Beland" userId="d41a4da1a37fb713" providerId="LiveId" clId="{1D571587-3B93-4492-BBF2-14632893DEF3}" dt="2020-05-09T22:43:53.409" v="1529" actId="11529"/>
          <ac:cxnSpMkLst>
            <pc:docMk/>
            <pc:sldMk cId="222348757" sldId="285"/>
            <ac:cxnSpMk id="5" creationId="{192CA757-80ED-406E-8144-DDE73975D699}"/>
          </ac:cxnSpMkLst>
        </pc:cxnChg>
        <pc:cxnChg chg="add mod">
          <ac:chgData name="Jim Beland" userId="d41a4da1a37fb713" providerId="LiveId" clId="{1D571587-3B93-4492-BBF2-14632893DEF3}" dt="2020-05-09T22:44:01.799" v="1530" actId="11529"/>
          <ac:cxnSpMkLst>
            <pc:docMk/>
            <pc:sldMk cId="222348757" sldId="285"/>
            <ac:cxnSpMk id="7" creationId="{8301E3AB-824E-4F04-9794-C10DBCB08C19}"/>
          </ac:cxnSpMkLst>
        </pc:cxnChg>
        <pc:cxnChg chg="add mod">
          <ac:chgData name="Jim Beland" userId="d41a4da1a37fb713" providerId="LiveId" clId="{1D571587-3B93-4492-BBF2-14632893DEF3}" dt="2020-05-09T22:44:10.382" v="1531" actId="11529"/>
          <ac:cxnSpMkLst>
            <pc:docMk/>
            <pc:sldMk cId="222348757" sldId="285"/>
            <ac:cxnSpMk id="9" creationId="{A82B9360-05D7-41E2-BC78-15F4305668F7}"/>
          </ac:cxnSpMkLst>
        </pc:cxnChg>
        <pc:cxnChg chg="add del mod">
          <ac:chgData name="Jim Beland" userId="d41a4da1a37fb713" providerId="LiveId" clId="{1D571587-3B93-4492-BBF2-14632893DEF3}" dt="2020-05-09T22:47:01.819" v="1548" actId="478"/>
          <ac:cxnSpMkLst>
            <pc:docMk/>
            <pc:sldMk cId="222348757" sldId="285"/>
            <ac:cxnSpMk id="11" creationId="{56771021-7B29-4FB4-A224-62E9FD97FF26}"/>
          </ac:cxnSpMkLst>
        </pc:cxnChg>
        <pc:cxnChg chg="add del mod">
          <ac:chgData name="Jim Beland" userId="d41a4da1a37fb713" providerId="LiveId" clId="{1D571587-3B93-4492-BBF2-14632893DEF3}" dt="2020-05-09T22:47:03.834" v="1549" actId="478"/>
          <ac:cxnSpMkLst>
            <pc:docMk/>
            <pc:sldMk cId="222348757" sldId="285"/>
            <ac:cxnSpMk id="13" creationId="{6C8E6153-1371-40AC-AC96-4C7600608EB5}"/>
          </ac:cxnSpMkLst>
        </pc:cxnChg>
        <pc:cxnChg chg="add del mod">
          <ac:chgData name="Jim Beland" userId="d41a4da1a37fb713" providerId="LiveId" clId="{1D571587-3B93-4492-BBF2-14632893DEF3}" dt="2020-05-09T22:45:21.174" v="1535" actId="11529"/>
          <ac:cxnSpMkLst>
            <pc:docMk/>
            <pc:sldMk cId="222348757" sldId="285"/>
            <ac:cxnSpMk id="15" creationId="{3811411B-A078-4CCC-A8EE-8E87C41AD237}"/>
          </ac:cxnSpMkLst>
        </pc:cxnChg>
        <pc:cxnChg chg="add del mod">
          <ac:chgData name="Jim Beland" userId="d41a4da1a37fb713" providerId="LiveId" clId="{1D571587-3B93-4492-BBF2-14632893DEF3}" dt="2020-05-09T22:45:47.414" v="1537" actId="11529"/>
          <ac:cxnSpMkLst>
            <pc:docMk/>
            <pc:sldMk cId="222348757" sldId="285"/>
            <ac:cxnSpMk id="17" creationId="{5070C2F4-2932-4F01-8329-5985AF897222}"/>
          </ac:cxnSpMkLst>
        </pc:cxnChg>
        <pc:cxnChg chg="add del mod">
          <ac:chgData name="Jim Beland" userId="d41a4da1a37fb713" providerId="LiveId" clId="{1D571587-3B93-4492-BBF2-14632893DEF3}" dt="2020-05-09T22:46:10.316" v="1539" actId="11529"/>
          <ac:cxnSpMkLst>
            <pc:docMk/>
            <pc:sldMk cId="222348757" sldId="285"/>
            <ac:cxnSpMk id="19" creationId="{9D0D7D0E-FB7A-47E2-A6BE-DFF6E84C3C1E}"/>
          </ac:cxnSpMkLst>
        </pc:cxnChg>
        <pc:cxnChg chg="add del mod">
          <ac:chgData name="Jim Beland" userId="d41a4da1a37fb713" providerId="LiveId" clId="{1D571587-3B93-4492-BBF2-14632893DEF3}" dt="2020-05-09T22:46:25.961" v="1541" actId="11529"/>
          <ac:cxnSpMkLst>
            <pc:docMk/>
            <pc:sldMk cId="222348757" sldId="285"/>
            <ac:cxnSpMk id="21" creationId="{1F8A659E-8FA0-4BF8-98F1-406E09AF8651}"/>
          </ac:cxnSpMkLst>
        </pc:cxnChg>
        <pc:cxnChg chg="add del mod">
          <ac:chgData name="Jim Beland" userId="d41a4da1a37fb713" providerId="LiveId" clId="{1D571587-3B93-4492-BBF2-14632893DEF3}" dt="2020-05-09T22:46:37.267" v="1543" actId="11529"/>
          <ac:cxnSpMkLst>
            <pc:docMk/>
            <pc:sldMk cId="222348757" sldId="285"/>
            <ac:cxnSpMk id="23" creationId="{F23D9C5B-2B15-4BB7-B6EC-4BD39E8A8F43}"/>
          </ac:cxnSpMkLst>
        </pc:cxnChg>
        <pc:cxnChg chg="add del mod">
          <ac:chgData name="Jim Beland" userId="d41a4da1a37fb713" providerId="LiveId" clId="{1D571587-3B93-4492-BBF2-14632893DEF3}" dt="2020-05-09T22:46:47.102" v="1545" actId="11529"/>
          <ac:cxnSpMkLst>
            <pc:docMk/>
            <pc:sldMk cId="222348757" sldId="285"/>
            <ac:cxnSpMk id="25" creationId="{E7AF6E48-2F08-4948-8206-00A67FC20339}"/>
          </ac:cxnSpMkLst>
        </pc:cxnChg>
        <pc:cxnChg chg="add del mod">
          <ac:chgData name="Jim Beland" userId="d41a4da1a37fb713" providerId="LiveId" clId="{1D571587-3B93-4492-BBF2-14632893DEF3}" dt="2020-05-09T22:46:58.935" v="1547" actId="11529"/>
          <ac:cxnSpMkLst>
            <pc:docMk/>
            <pc:sldMk cId="222348757" sldId="285"/>
            <ac:cxnSpMk id="27" creationId="{A9F560A3-8060-4FCA-9C22-379356AD927F}"/>
          </ac:cxnSpMkLst>
        </pc:cxnChg>
        <pc:cxnChg chg="add del mod">
          <ac:chgData name="Jim Beland" userId="d41a4da1a37fb713" providerId="LiveId" clId="{1D571587-3B93-4492-BBF2-14632893DEF3}" dt="2020-05-09T22:47:13.512" v="1553" actId="11529"/>
          <ac:cxnSpMkLst>
            <pc:docMk/>
            <pc:sldMk cId="222348757" sldId="285"/>
            <ac:cxnSpMk id="29" creationId="{9553AA39-4F2F-4434-AD70-DB833E78B64B}"/>
          </ac:cxnSpMkLst>
        </pc:cxnChg>
        <pc:cxnChg chg="add del mod">
          <ac:chgData name="Jim Beland" userId="d41a4da1a37fb713" providerId="LiveId" clId="{1D571587-3B93-4492-BBF2-14632893DEF3}" dt="2020-05-09T22:47:20.885" v="1555" actId="11529"/>
          <ac:cxnSpMkLst>
            <pc:docMk/>
            <pc:sldMk cId="222348757" sldId="285"/>
            <ac:cxnSpMk id="32" creationId="{86790F90-5C42-4796-A39A-1B3271956CDF}"/>
          </ac:cxnSpMkLst>
        </pc:cxnChg>
        <pc:cxnChg chg="add mod">
          <ac:chgData name="Jim Beland" userId="d41a4da1a37fb713" providerId="LiveId" clId="{1D571587-3B93-4492-BBF2-14632893DEF3}" dt="2020-05-09T22:47:32.324" v="1556" actId="11529"/>
          <ac:cxnSpMkLst>
            <pc:docMk/>
            <pc:sldMk cId="222348757" sldId="285"/>
            <ac:cxnSpMk id="34" creationId="{A7735BE4-6A5A-4EBE-85D9-3D6DD9949676}"/>
          </ac:cxnSpMkLst>
        </pc:cxnChg>
        <pc:cxnChg chg="add mod">
          <ac:chgData name="Jim Beland" userId="d41a4da1a37fb713" providerId="LiveId" clId="{1D571587-3B93-4492-BBF2-14632893DEF3}" dt="2020-05-09T22:47:56.340" v="1557" actId="11529"/>
          <ac:cxnSpMkLst>
            <pc:docMk/>
            <pc:sldMk cId="222348757" sldId="285"/>
            <ac:cxnSpMk id="36" creationId="{0A22927A-1DDC-41F5-AAE8-81CAD5F49CC3}"/>
          </ac:cxnSpMkLst>
        </pc:cxnChg>
        <pc:cxnChg chg="add del mod">
          <ac:chgData name="Jim Beland" userId="d41a4da1a37fb713" providerId="LiveId" clId="{1D571587-3B93-4492-BBF2-14632893DEF3}" dt="2020-05-09T22:48:04.546" v="1559" actId="11529"/>
          <ac:cxnSpMkLst>
            <pc:docMk/>
            <pc:sldMk cId="222348757" sldId="285"/>
            <ac:cxnSpMk id="38" creationId="{F677221A-6895-4842-893E-2759BDF8257E}"/>
          </ac:cxnSpMkLst>
        </pc:cxnChg>
        <pc:cxnChg chg="add del mod">
          <ac:chgData name="Jim Beland" userId="d41a4da1a37fb713" providerId="LiveId" clId="{1D571587-3B93-4492-BBF2-14632893DEF3}" dt="2020-05-09T22:48:17.083" v="1561" actId="11529"/>
          <ac:cxnSpMkLst>
            <pc:docMk/>
            <pc:sldMk cId="222348757" sldId="285"/>
            <ac:cxnSpMk id="40" creationId="{CD8FAC32-AD93-4EE1-AED1-541880547909}"/>
          </ac:cxnSpMkLst>
        </pc:cxnChg>
        <pc:cxnChg chg="add mod">
          <ac:chgData name="Jim Beland" userId="d41a4da1a37fb713" providerId="LiveId" clId="{1D571587-3B93-4492-BBF2-14632893DEF3}" dt="2020-05-09T22:48:37.973" v="1562" actId="11529"/>
          <ac:cxnSpMkLst>
            <pc:docMk/>
            <pc:sldMk cId="222348757" sldId="285"/>
            <ac:cxnSpMk id="42" creationId="{EBD87DA3-24B1-4ABB-B9D3-FC458C290724}"/>
          </ac:cxnSpMkLst>
        </pc:cxnChg>
      </pc:sldChg>
      <pc:sldChg chg="add">
        <pc:chgData name="Jim Beland" userId="d41a4da1a37fb713" providerId="LiveId" clId="{1D571587-3B93-4492-BBF2-14632893DEF3}" dt="2020-05-09T22:50:59.424" v="1584"/>
        <pc:sldMkLst>
          <pc:docMk/>
          <pc:sldMk cId="2040148511" sldId="286"/>
        </pc:sldMkLst>
      </pc:sldChg>
      <pc:sldChg chg="addSp modSp add">
        <pc:chgData name="Jim Beland" userId="d41a4da1a37fb713" providerId="LiveId" clId="{1D571587-3B93-4492-BBF2-14632893DEF3}" dt="2020-05-09T22:52:32.239" v="1715" actId="20577"/>
        <pc:sldMkLst>
          <pc:docMk/>
          <pc:sldMk cId="4182913191" sldId="287"/>
        </pc:sldMkLst>
        <pc:spChg chg="mod">
          <ac:chgData name="Jim Beland" userId="d41a4da1a37fb713" providerId="LiveId" clId="{1D571587-3B93-4492-BBF2-14632893DEF3}" dt="2020-05-09T22:52:32.239" v="1715" actId="20577"/>
          <ac:spMkLst>
            <pc:docMk/>
            <pc:sldMk cId="4182913191" sldId="287"/>
            <ac:spMk id="3" creationId="{06C21EE2-1A66-48AB-BFED-165D600B744B}"/>
          </ac:spMkLst>
        </pc:spChg>
        <pc:inkChg chg="add">
          <ac:chgData name="Jim Beland" userId="d41a4da1a37fb713" providerId="LiveId" clId="{1D571587-3B93-4492-BBF2-14632893DEF3}" dt="2020-05-09T22:51:58.308" v="1588" actId="9405"/>
          <ac:inkMkLst>
            <pc:docMk/>
            <pc:sldMk cId="4182913191" sldId="287"/>
            <ac:inkMk id="4" creationId="{6B16F03F-E2AE-4261-98F8-B28A7CB777F0}"/>
          </ac:inkMkLst>
        </pc:inkChg>
        <pc:inkChg chg="add">
          <ac:chgData name="Jim Beland" userId="d41a4da1a37fb713" providerId="LiveId" clId="{1D571587-3B93-4492-BBF2-14632893DEF3}" dt="2020-05-09T22:52:01.170" v="1589" actId="9405"/>
          <ac:inkMkLst>
            <pc:docMk/>
            <pc:sldMk cId="4182913191" sldId="287"/>
            <ac:inkMk id="5" creationId="{E4330674-1C0D-49D4-BBD6-978281D9D663}"/>
          </ac:inkMkLst>
        </pc:inkChg>
      </pc:sldChg>
      <pc:sldChg chg="modSp add">
        <pc:chgData name="Jim Beland" userId="d41a4da1a37fb713" providerId="LiveId" clId="{1D571587-3B93-4492-BBF2-14632893DEF3}" dt="2020-05-09T22:53:43.892" v="1980" actId="20577"/>
        <pc:sldMkLst>
          <pc:docMk/>
          <pc:sldMk cId="665277591" sldId="288"/>
        </pc:sldMkLst>
        <pc:spChg chg="mod">
          <ac:chgData name="Jim Beland" userId="d41a4da1a37fb713" providerId="LiveId" clId="{1D571587-3B93-4492-BBF2-14632893DEF3}" dt="2020-05-09T22:53:43.892" v="1980" actId="20577"/>
          <ac:spMkLst>
            <pc:docMk/>
            <pc:sldMk cId="665277591" sldId="288"/>
            <ac:spMk id="3" creationId="{06C21EE2-1A66-48AB-BFED-165D600B744B}"/>
          </ac:spMkLst>
        </pc:spChg>
      </pc:sldChg>
      <pc:sldChg chg="addSp delSp add">
        <pc:chgData name="Jim Beland" userId="d41a4da1a37fb713" providerId="LiveId" clId="{1D571587-3B93-4492-BBF2-14632893DEF3}" dt="2020-05-09T22:54:59.635" v="2007"/>
        <pc:sldMkLst>
          <pc:docMk/>
          <pc:sldMk cId="245418552" sldId="289"/>
        </pc:sldMkLst>
        <pc:inkChg chg="add del">
          <ac:chgData name="Jim Beland" userId="d41a4da1a37fb713" providerId="LiveId" clId="{1D571587-3B93-4492-BBF2-14632893DEF3}" dt="2020-05-09T22:54:23.532" v="1987"/>
          <ac:inkMkLst>
            <pc:docMk/>
            <pc:sldMk cId="245418552" sldId="289"/>
            <ac:inkMk id="6" creationId="{06FE4F3B-DBC3-44DB-842C-C89B13AC5A08}"/>
          </ac:inkMkLst>
        </pc:inkChg>
        <pc:inkChg chg="add del">
          <ac:chgData name="Jim Beland" userId="d41a4da1a37fb713" providerId="LiveId" clId="{1D571587-3B93-4492-BBF2-14632893DEF3}" dt="2020-05-09T22:54:23.532" v="1987"/>
          <ac:inkMkLst>
            <pc:docMk/>
            <pc:sldMk cId="245418552" sldId="289"/>
            <ac:inkMk id="8" creationId="{702572B0-05AF-45C8-8F09-42E99E6AA816}"/>
          </ac:inkMkLst>
        </pc:inkChg>
        <pc:inkChg chg="add del">
          <ac:chgData name="Jim Beland" userId="d41a4da1a37fb713" providerId="LiveId" clId="{1D571587-3B93-4492-BBF2-14632893DEF3}" dt="2020-05-09T22:54:23.532" v="1987"/>
          <ac:inkMkLst>
            <pc:docMk/>
            <pc:sldMk cId="245418552" sldId="289"/>
            <ac:inkMk id="10" creationId="{BCF80E03-5B41-40BA-9EF4-DF0826C0B9B2}"/>
          </ac:inkMkLst>
        </pc:inkChg>
        <pc:inkChg chg="add del">
          <ac:chgData name="Jim Beland" userId="d41a4da1a37fb713" providerId="LiveId" clId="{1D571587-3B93-4492-BBF2-14632893DEF3}" dt="2020-05-09T22:54:23.532" v="1987"/>
          <ac:inkMkLst>
            <pc:docMk/>
            <pc:sldMk cId="245418552" sldId="289"/>
            <ac:inkMk id="11" creationId="{52A462F1-BF0A-48F0-B72E-897AD02559B4}"/>
          </ac:inkMkLst>
        </pc:inkChg>
        <pc:inkChg chg="add del">
          <ac:chgData name="Jim Beland" userId="d41a4da1a37fb713" providerId="LiveId" clId="{1D571587-3B93-4492-BBF2-14632893DEF3}" dt="2020-05-09T22:54:23.532" v="1987"/>
          <ac:inkMkLst>
            <pc:docMk/>
            <pc:sldMk cId="245418552" sldId="289"/>
            <ac:inkMk id="12" creationId="{D32B8686-DEDD-42C3-B0A9-E3FB68A9A15D}"/>
          </ac:inkMkLst>
        </pc:inkChg>
        <pc:inkChg chg="add del">
          <ac:chgData name="Jim Beland" userId="d41a4da1a37fb713" providerId="LiveId" clId="{1D571587-3B93-4492-BBF2-14632893DEF3}" dt="2020-05-09T22:54:32.042" v="2000"/>
          <ac:inkMkLst>
            <pc:docMk/>
            <pc:sldMk cId="245418552" sldId="289"/>
            <ac:inkMk id="13" creationId="{07CFC1F3-A905-4A0B-8852-680DF0C48207}"/>
          </ac:inkMkLst>
        </pc:inkChg>
        <pc:inkChg chg="add del">
          <ac:chgData name="Jim Beland" userId="d41a4da1a37fb713" providerId="LiveId" clId="{1D571587-3B93-4492-BBF2-14632893DEF3}" dt="2020-05-09T22:54:32.042" v="2000"/>
          <ac:inkMkLst>
            <pc:docMk/>
            <pc:sldMk cId="245418552" sldId="289"/>
            <ac:inkMk id="14" creationId="{62C67D40-D09F-4055-AB37-098D451F405B}"/>
          </ac:inkMkLst>
        </pc:inkChg>
        <pc:inkChg chg="add del">
          <ac:chgData name="Jim Beland" userId="d41a4da1a37fb713" providerId="LiveId" clId="{1D571587-3B93-4492-BBF2-14632893DEF3}" dt="2020-05-09T22:54:32.042" v="2000"/>
          <ac:inkMkLst>
            <pc:docMk/>
            <pc:sldMk cId="245418552" sldId="289"/>
            <ac:inkMk id="15" creationId="{420D3DB8-A484-4638-B183-4FE5E690320A}"/>
          </ac:inkMkLst>
        </pc:inkChg>
        <pc:inkChg chg="add del">
          <ac:chgData name="Jim Beland" userId="d41a4da1a37fb713" providerId="LiveId" clId="{1D571587-3B93-4492-BBF2-14632893DEF3}" dt="2020-05-09T22:54:32.042" v="2000"/>
          <ac:inkMkLst>
            <pc:docMk/>
            <pc:sldMk cId="245418552" sldId="289"/>
            <ac:inkMk id="16" creationId="{E81962A0-7C36-45A6-AF7A-5ABAF541BFC6}"/>
          </ac:inkMkLst>
        </pc:inkChg>
        <pc:inkChg chg="add del">
          <ac:chgData name="Jim Beland" userId="d41a4da1a37fb713" providerId="LiveId" clId="{1D571587-3B93-4492-BBF2-14632893DEF3}" dt="2020-05-09T22:54:32.042" v="2000"/>
          <ac:inkMkLst>
            <pc:docMk/>
            <pc:sldMk cId="245418552" sldId="289"/>
            <ac:inkMk id="17" creationId="{AE16C2F8-277E-431E-9113-89432E262A3C}"/>
          </ac:inkMkLst>
        </pc:inkChg>
        <pc:inkChg chg="add del">
          <ac:chgData name="Jim Beland" userId="d41a4da1a37fb713" providerId="LiveId" clId="{1D571587-3B93-4492-BBF2-14632893DEF3}" dt="2020-05-09T22:54:32.042" v="2000"/>
          <ac:inkMkLst>
            <pc:docMk/>
            <pc:sldMk cId="245418552" sldId="289"/>
            <ac:inkMk id="18" creationId="{B29FB1B4-4763-48BB-B117-EB41A543675C}"/>
          </ac:inkMkLst>
        </pc:inkChg>
        <pc:inkChg chg="add del">
          <ac:chgData name="Jim Beland" userId="d41a4da1a37fb713" providerId="LiveId" clId="{1D571587-3B93-4492-BBF2-14632893DEF3}" dt="2020-05-09T22:54:32.042" v="2000"/>
          <ac:inkMkLst>
            <pc:docMk/>
            <pc:sldMk cId="245418552" sldId="289"/>
            <ac:inkMk id="19" creationId="{ACC82D8F-7CBB-40FC-B5F4-E1AD1123DA4B}"/>
          </ac:inkMkLst>
        </pc:inkChg>
        <pc:inkChg chg="add del">
          <ac:chgData name="Jim Beland" userId="d41a4da1a37fb713" providerId="LiveId" clId="{1D571587-3B93-4492-BBF2-14632893DEF3}" dt="2020-05-09T22:54:32.042" v="2000"/>
          <ac:inkMkLst>
            <pc:docMk/>
            <pc:sldMk cId="245418552" sldId="289"/>
            <ac:inkMk id="20" creationId="{6D48594C-6F7F-4F60-A78B-85CF5A1288A7}"/>
          </ac:inkMkLst>
        </pc:inkChg>
        <pc:inkChg chg="add del">
          <ac:chgData name="Jim Beland" userId="d41a4da1a37fb713" providerId="LiveId" clId="{1D571587-3B93-4492-BBF2-14632893DEF3}" dt="2020-05-09T22:54:32.042" v="2000"/>
          <ac:inkMkLst>
            <pc:docMk/>
            <pc:sldMk cId="245418552" sldId="289"/>
            <ac:inkMk id="21" creationId="{80EED980-2CD2-44CB-A500-50284F61B602}"/>
          </ac:inkMkLst>
        </pc:inkChg>
        <pc:inkChg chg="add del">
          <ac:chgData name="Jim Beland" userId="d41a4da1a37fb713" providerId="LiveId" clId="{1D571587-3B93-4492-BBF2-14632893DEF3}" dt="2020-05-09T22:54:32.042" v="2000"/>
          <ac:inkMkLst>
            <pc:docMk/>
            <pc:sldMk cId="245418552" sldId="289"/>
            <ac:inkMk id="22" creationId="{DDC96711-501C-418D-B510-A74C3C0980FB}"/>
          </ac:inkMkLst>
        </pc:inkChg>
        <pc:inkChg chg="add del">
          <ac:chgData name="Jim Beland" userId="d41a4da1a37fb713" providerId="LiveId" clId="{1D571587-3B93-4492-BBF2-14632893DEF3}" dt="2020-05-09T22:54:32.042" v="2000"/>
          <ac:inkMkLst>
            <pc:docMk/>
            <pc:sldMk cId="245418552" sldId="289"/>
            <ac:inkMk id="23" creationId="{E5CDBFA5-DB42-4A1D-B49E-C69C675054B0}"/>
          </ac:inkMkLst>
        </pc:inkChg>
        <pc:inkChg chg="add del">
          <ac:chgData name="Jim Beland" userId="d41a4da1a37fb713" providerId="LiveId" clId="{1D571587-3B93-4492-BBF2-14632893DEF3}" dt="2020-05-09T22:54:32.042" v="2000"/>
          <ac:inkMkLst>
            <pc:docMk/>
            <pc:sldMk cId="245418552" sldId="289"/>
            <ac:inkMk id="24" creationId="{186D757D-A14F-494C-9A11-88F2C0C15144}"/>
          </ac:inkMkLst>
        </pc:inkChg>
        <pc:inkChg chg="add del">
          <ac:chgData name="Jim Beland" userId="d41a4da1a37fb713" providerId="LiveId" clId="{1D571587-3B93-4492-BBF2-14632893DEF3}" dt="2020-05-09T22:54:32.042" v="2000"/>
          <ac:inkMkLst>
            <pc:docMk/>
            <pc:sldMk cId="245418552" sldId="289"/>
            <ac:inkMk id="25" creationId="{4EF935A6-6367-4A5E-9D7C-BFD16D16461E}"/>
          </ac:inkMkLst>
        </pc:inkChg>
        <pc:inkChg chg="add">
          <ac:chgData name="Jim Beland" userId="d41a4da1a37fb713" providerId="LiveId" clId="{1D571587-3B93-4492-BBF2-14632893DEF3}" dt="2020-05-09T22:54:32.042" v="2000"/>
          <ac:inkMkLst>
            <pc:docMk/>
            <pc:sldMk cId="245418552" sldId="289"/>
            <ac:inkMk id="26" creationId="{C8DAEB26-D540-4701-807D-BFD2C63FC4E9}"/>
          </ac:inkMkLst>
        </pc:inkChg>
        <pc:inkChg chg="add">
          <ac:chgData name="Jim Beland" userId="d41a4da1a37fb713" providerId="LiveId" clId="{1D571587-3B93-4492-BBF2-14632893DEF3}" dt="2020-05-09T22:54:32.042" v="2000"/>
          <ac:inkMkLst>
            <pc:docMk/>
            <pc:sldMk cId="245418552" sldId="289"/>
            <ac:inkMk id="27" creationId="{A7B2E9E0-4C6C-4591-9764-EE7FB48BC827}"/>
          </ac:inkMkLst>
        </pc:inkChg>
        <pc:inkChg chg="add">
          <ac:chgData name="Jim Beland" userId="d41a4da1a37fb713" providerId="LiveId" clId="{1D571587-3B93-4492-BBF2-14632893DEF3}" dt="2020-05-09T22:54:32.042" v="2000"/>
          <ac:inkMkLst>
            <pc:docMk/>
            <pc:sldMk cId="245418552" sldId="289"/>
            <ac:inkMk id="28" creationId="{E58F68E6-7478-4C6E-BB22-88BDA9ED2728}"/>
          </ac:inkMkLst>
        </pc:inkChg>
        <pc:inkChg chg="add del">
          <ac:chgData name="Jim Beland" userId="d41a4da1a37fb713" providerId="LiveId" clId="{1D571587-3B93-4492-BBF2-14632893DEF3}" dt="2020-05-09T22:54:59.635" v="2007"/>
          <ac:inkMkLst>
            <pc:docMk/>
            <pc:sldMk cId="245418552" sldId="289"/>
            <ac:inkMk id="29" creationId="{71008B5B-1F1D-4150-99B4-29A38DD958ED}"/>
          </ac:inkMkLst>
        </pc:inkChg>
        <pc:inkChg chg="add del">
          <ac:chgData name="Jim Beland" userId="d41a4da1a37fb713" providerId="LiveId" clId="{1D571587-3B93-4492-BBF2-14632893DEF3}" dt="2020-05-09T22:54:59.635" v="2007"/>
          <ac:inkMkLst>
            <pc:docMk/>
            <pc:sldMk cId="245418552" sldId="289"/>
            <ac:inkMk id="30" creationId="{C3C7C8C2-C2FB-4661-B832-02D0B443ACB0}"/>
          </ac:inkMkLst>
        </pc:inkChg>
        <pc:inkChg chg="add del">
          <ac:chgData name="Jim Beland" userId="d41a4da1a37fb713" providerId="LiveId" clId="{1D571587-3B93-4492-BBF2-14632893DEF3}" dt="2020-05-09T22:54:59.635" v="2007"/>
          <ac:inkMkLst>
            <pc:docMk/>
            <pc:sldMk cId="245418552" sldId="289"/>
            <ac:inkMk id="31" creationId="{079BD304-BAC0-422B-A426-B5D076C6EA6E}"/>
          </ac:inkMkLst>
        </pc:inkChg>
        <pc:inkChg chg="add del">
          <ac:chgData name="Jim Beland" userId="d41a4da1a37fb713" providerId="LiveId" clId="{1D571587-3B93-4492-BBF2-14632893DEF3}" dt="2020-05-09T22:54:59.635" v="2007"/>
          <ac:inkMkLst>
            <pc:docMk/>
            <pc:sldMk cId="245418552" sldId="289"/>
            <ac:inkMk id="32" creationId="{E813B0E9-33A4-46A0-AB3A-6AA8C90BE03D}"/>
          </ac:inkMkLst>
        </pc:inkChg>
        <pc:inkChg chg="add del">
          <ac:chgData name="Jim Beland" userId="d41a4da1a37fb713" providerId="LiveId" clId="{1D571587-3B93-4492-BBF2-14632893DEF3}" dt="2020-05-09T22:54:59.635" v="2007"/>
          <ac:inkMkLst>
            <pc:docMk/>
            <pc:sldMk cId="245418552" sldId="289"/>
            <ac:inkMk id="33" creationId="{8E69E642-0BF0-4DCA-B30B-776F77C4BEB8}"/>
          </ac:inkMkLst>
        </pc:inkChg>
        <pc:inkChg chg="add del">
          <ac:chgData name="Jim Beland" userId="d41a4da1a37fb713" providerId="LiveId" clId="{1D571587-3B93-4492-BBF2-14632893DEF3}" dt="2020-05-09T22:54:59.635" v="2007"/>
          <ac:inkMkLst>
            <pc:docMk/>
            <pc:sldMk cId="245418552" sldId="289"/>
            <ac:inkMk id="35" creationId="{A995B6A0-5767-45CF-AEFB-A554FE0F5725}"/>
          </ac:inkMkLst>
        </pc:inkChg>
        <pc:inkChg chg="add">
          <ac:chgData name="Jim Beland" userId="d41a4da1a37fb713" providerId="LiveId" clId="{1D571587-3B93-4492-BBF2-14632893DEF3}" dt="2020-05-09T22:54:59.635" v="2007"/>
          <ac:inkMkLst>
            <pc:docMk/>
            <pc:sldMk cId="245418552" sldId="289"/>
            <ac:inkMk id="37" creationId="{0A234C37-9D24-45D4-89A9-631595777108}"/>
          </ac:inkMkLst>
        </pc:inkChg>
      </pc:sldChg>
      <pc:sldChg chg="modSp add">
        <pc:chgData name="Jim Beland" userId="d41a4da1a37fb713" providerId="LiveId" clId="{1D571587-3B93-4492-BBF2-14632893DEF3}" dt="2020-05-09T22:56:53.393" v="2260" actId="20577"/>
        <pc:sldMkLst>
          <pc:docMk/>
          <pc:sldMk cId="3313416747" sldId="290"/>
        </pc:sldMkLst>
        <pc:spChg chg="mod">
          <ac:chgData name="Jim Beland" userId="d41a4da1a37fb713" providerId="LiveId" clId="{1D571587-3B93-4492-BBF2-14632893DEF3}" dt="2020-05-09T22:56:53.393" v="2260" actId="20577"/>
          <ac:spMkLst>
            <pc:docMk/>
            <pc:sldMk cId="3313416747" sldId="290"/>
            <ac:spMk id="3" creationId="{06C21EE2-1A66-48AB-BFED-165D600B744B}"/>
          </ac:spMkLst>
        </pc:spChg>
      </pc:sldChg>
      <pc:sldChg chg="addSp delSp modSp add">
        <pc:chgData name="Jim Beland" userId="d41a4da1a37fb713" providerId="LiveId" clId="{1D571587-3B93-4492-BBF2-14632893DEF3}" dt="2020-05-09T22:58:51.781" v="2399" actId="6549"/>
        <pc:sldMkLst>
          <pc:docMk/>
          <pc:sldMk cId="3124504807" sldId="291"/>
        </pc:sldMkLst>
        <pc:spChg chg="mod">
          <ac:chgData name="Jim Beland" userId="d41a4da1a37fb713" providerId="LiveId" clId="{1D571587-3B93-4492-BBF2-14632893DEF3}" dt="2020-05-09T22:58:51.781" v="2399" actId="6549"/>
          <ac:spMkLst>
            <pc:docMk/>
            <pc:sldMk cId="3124504807" sldId="291"/>
            <ac:spMk id="3" creationId="{06C21EE2-1A66-48AB-BFED-165D600B744B}"/>
          </ac:spMkLst>
        </pc:spChg>
        <pc:inkChg chg="add del">
          <ac:chgData name="Jim Beland" userId="d41a4da1a37fb713" providerId="LiveId" clId="{1D571587-3B93-4492-BBF2-14632893DEF3}" dt="2020-05-09T22:58:01.808" v="2389" actId="9405"/>
          <ac:inkMkLst>
            <pc:docMk/>
            <pc:sldMk cId="3124504807" sldId="291"/>
            <ac:inkMk id="6" creationId="{58093D70-C98E-4623-880B-199A77E18147}"/>
          </ac:inkMkLst>
        </pc:inkChg>
        <pc:inkChg chg="add del">
          <ac:chgData name="Jim Beland" userId="d41a4da1a37fb713" providerId="LiveId" clId="{1D571587-3B93-4492-BBF2-14632893DEF3}" dt="2020-05-09T22:58:08.481" v="2391" actId="9405"/>
          <ac:inkMkLst>
            <pc:docMk/>
            <pc:sldMk cId="3124504807" sldId="291"/>
            <ac:inkMk id="8" creationId="{89F384B0-3A8B-4EE9-BC1C-407E424E1C4D}"/>
          </ac:inkMkLst>
        </pc:inkChg>
        <pc:inkChg chg="add del">
          <ac:chgData name="Jim Beland" userId="d41a4da1a37fb713" providerId="LiveId" clId="{1D571587-3B93-4492-BBF2-14632893DEF3}" dt="2020-05-09T22:58:15.907" v="2393" actId="9405"/>
          <ac:inkMkLst>
            <pc:docMk/>
            <pc:sldMk cId="3124504807" sldId="291"/>
            <ac:inkMk id="10" creationId="{F5A50F2F-93F8-4004-A6D5-807547B36652}"/>
          </ac:inkMkLst>
        </pc:inkChg>
        <pc:inkChg chg="add">
          <ac:chgData name="Jim Beland" userId="d41a4da1a37fb713" providerId="LiveId" clId="{1D571587-3B93-4492-BBF2-14632893DEF3}" dt="2020-05-09T22:58:35.866" v="2394" actId="9405"/>
          <ac:inkMkLst>
            <pc:docMk/>
            <pc:sldMk cId="3124504807" sldId="291"/>
            <ac:inkMk id="11" creationId="{9BC3CC74-7DA2-412A-B605-3EB56CB7C55B}"/>
          </ac:inkMkLst>
        </pc:inkChg>
      </pc:sldChg>
      <pc:sldChg chg="modSp add del">
        <pc:chgData name="Jim Beland" userId="d41a4da1a37fb713" providerId="LiveId" clId="{1D571587-3B93-4492-BBF2-14632893DEF3}" dt="2020-05-11T02:18:28.843" v="6242" actId="2696"/>
        <pc:sldMkLst>
          <pc:docMk/>
          <pc:sldMk cId="3768574015" sldId="292"/>
        </pc:sldMkLst>
        <pc:spChg chg="mod">
          <ac:chgData name="Jim Beland" userId="d41a4da1a37fb713" providerId="LiveId" clId="{1D571587-3B93-4492-BBF2-14632893DEF3}" dt="2020-05-09T23:02:11.113" v="2407" actId="20577"/>
          <ac:spMkLst>
            <pc:docMk/>
            <pc:sldMk cId="3768574015" sldId="292"/>
            <ac:spMk id="2" creationId="{1ABCBDDF-6B5A-4712-A916-9F6F85D16F13}"/>
          </ac:spMkLst>
        </pc:spChg>
        <pc:spChg chg="mod">
          <ac:chgData name="Jim Beland" userId="d41a4da1a37fb713" providerId="LiveId" clId="{1D571587-3B93-4492-BBF2-14632893DEF3}" dt="2020-05-11T02:16:03.166" v="6199" actId="20577"/>
          <ac:spMkLst>
            <pc:docMk/>
            <pc:sldMk cId="3768574015" sldId="292"/>
            <ac:spMk id="3" creationId="{08243FBC-2CC9-4C9A-9B39-D9E7F0D094FB}"/>
          </ac:spMkLst>
        </pc:spChg>
      </pc:sldChg>
      <pc:sldChg chg="modSp add del">
        <pc:chgData name="Jim Beland" userId="d41a4da1a37fb713" providerId="LiveId" clId="{1D571587-3B93-4492-BBF2-14632893DEF3}" dt="2020-05-11T02:19:16.612" v="6246" actId="2696"/>
        <pc:sldMkLst>
          <pc:docMk/>
          <pc:sldMk cId="718353696" sldId="293"/>
        </pc:sldMkLst>
        <pc:spChg chg="mod">
          <ac:chgData name="Jim Beland" userId="d41a4da1a37fb713" providerId="LiveId" clId="{1D571587-3B93-4492-BBF2-14632893DEF3}" dt="2020-05-09T23:19:42.431" v="2831" actId="20577"/>
          <ac:spMkLst>
            <pc:docMk/>
            <pc:sldMk cId="718353696" sldId="293"/>
            <ac:spMk id="3" creationId="{08243FBC-2CC9-4C9A-9B39-D9E7F0D094FB}"/>
          </ac:spMkLst>
        </pc:spChg>
      </pc:sldChg>
      <pc:sldChg chg="add del">
        <pc:chgData name="Jim Beland" userId="d41a4da1a37fb713" providerId="LiveId" clId="{1D571587-3B93-4492-BBF2-14632893DEF3}" dt="2020-05-09T23:19:57.598" v="2833"/>
        <pc:sldMkLst>
          <pc:docMk/>
          <pc:sldMk cId="486209032" sldId="294"/>
        </pc:sldMkLst>
      </pc:sldChg>
      <pc:sldChg chg="addSp delSp modSp add del">
        <pc:chgData name="Jim Beland" userId="d41a4da1a37fb713" providerId="LiveId" clId="{1D571587-3B93-4492-BBF2-14632893DEF3}" dt="2020-05-11T03:09:34.771" v="11933" actId="2696"/>
        <pc:sldMkLst>
          <pc:docMk/>
          <pc:sldMk cId="1813995577" sldId="294"/>
        </pc:sldMkLst>
        <pc:spChg chg="mod">
          <ac:chgData name="Jim Beland" userId="d41a4da1a37fb713" providerId="LiveId" clId="{1D571587-3B93-4492-BBF2-14632893DEF3}" dt="2020-05-09T23:28:13.057" v="3080" actId="20577"/>
          <ac:spMkLst>
            <pc:docMk/>
            <pc:sldMk cId="1813995577" sldId="294"/>
            <ac:spMk id="3" creationId="{08243FBC-2CC9-4C9A-9B39-D9E7F0D094FB}"/>
          </ac:spMkLst>
        </pc:spChg>
        <pc:spChg chg="add del mod">
          <ac:chgData name="Jim Beland" userId="d41a4da1a37fb713" providerId="LiveId" clId="{1D571587-3B93-4492-BBF2-14632893DEF3}" dt="2020-05-11T02:20:41.366" v="6261" actId="478"/>
          <ac:spMkLst>
            <pc:docMk/>
            <pc:sldMk cId="1813995577" sldId="294"/>
            <ac:spMk id="8" creationId="{EE3CB29A-8902-441F-97EB-DDCA9C3AFCB4}"/>
          </ac:spMkLst>
        </pc:spChg>
        <pc:spChg chg="add del mod">
          <ac:chgData name="Jim Beland" userId="d41a4da1a37fb713" providerId="LiveId" clId="{1D571587-3B93-4492-BBF2-14632893DEF3}" dt="2020-05-11T02:20:43.696" v="6262" actId="478"/>
          <ac:spMkLst>
            <pc:docMk/>
            <pc:sldMk cId="1813995577" sldId="294"/>
            <ac:spMk id="9" creationId="{4D6D46ED-91CD-44AE-A00E-2A26982325CB}"/>
          </ac:spMkLst>
        </pc:spChg>
        <pc:cxnChg chg="add del mod">
          <ac:chgData name="Jim Beland" userId="d41a4da1a37fb713" providerId="LiveId" clId="{1D571587-3B93-4492-BBF2-14632893DEF3}" dt="2020-05-11T02:20:38.009" v="6260" actId="478"/>
          <ac:cxnSpMkLst>
            <pc:docMk/>
            <pc:sldMk cId="1813995577" sldId="294"/>
            <ac:cxnSpMk id="5" creationId="{84446D80-0C85-4B88-A483-39AAFF04222E}"/>
          </ac:cxnSpMkLst>
        </pc:cxnChg>
        <pc:cxnChg chg="add mod">
          <ac:chgData name="Jim Beland" userId="d41a4da1a37fb713" providerId="LiveId" clId="{1D571587-3B93-4492-BBF2-14632893DEF3}" dt="2020-05-11T02:21:13.787" v="6264" actId="11529"/>
          <ac:cxnSpMkLst>
            <pc:docMk/>
            <pc:sldMk cId="1813995577" sldId="294"/>
            <ac:cxnSpMk id="6" creationId="{6BA190EE-CFF3-42D2-8149-EAB8C5B48B6A}"/>
          </ac:cxnSpMkLst>
        </pc:cxnChg>
        <pc:cxnChg chg="add del mod">
          <ac:chgData name="Jim Beland" userId="d41a4da1a37fb713" providerId="LiveId" clId="{1D571587-3B93-4492-BBF2-14632893DEF3}" dt="2020-05-11T02:20:47.321" v="6263" actId="478"/>
          <ac:cxnSpMkLst>
            <pc:docMk/>
            <pc:sldMk cId="1813995577" sldId="294"/>
            <ac:cxnSpMk id="7" creationId="{03053F6B-815C-4AE4-B3CA-9D603D65453F}"/>
          </ac:cxnSpMkLst>
        </pc:cxnChg>
      </pc:sldChg>
      <pc:sldChg chg="addSp delSp modSp add del">
        <pc:chgData name="Jim Beland" userId="d41a4da1a37fb713" providerId="LiveId" clId="{1D571587-3B93-4492-BBF2-14632893DEF3}" dt="2020-05-11T03:12:16.389" v="11945" actId="2696"/>
        <pc:sldMkLst>
          <pc:docMk/>
          <pc:sldMk cId="3824546384" sldId="295"/>
        </pc:sldMkLst>
        <pc:spChg chg="mod">
          <ac:chgData name="Jim Beland" userId="d41a4da1a37fb713" providerId="LiveId" clId="{1D571587-3B93-4492-BBF2-14632893DEF3}" dt="2020-05-09T23:31:25.669" v="3176" actId="20577"/>
          <ac:spMkLst>
            <pc:docMk/>
            <pc:sldMk cId="3824546384" sldId="295"/>
            <ac:spMk id="3" creationId="{08243FBC-2CC9-4C9A-9B39-D9E7F0D094FB}"/>
          </ac:spMkLst>
        </pc:spChg>
        <pc:spChg chg="add del mod">
          <ac:chgData name="Jim Beland" userId="d41a4da1a37fb713" providerId="LiveId" clId="{1D571587-3B93-4492-BBF2-14632893DEF3}" dt="2020-05-09T23:30:53.562" v="3094" actId="478"/>
          <ac:spMkLst>
            <pc:docMk/>
            <pc:sldMk cId="3824546384" sldId="295"/>
            <ac:spMk id="17" creationId="{CDB56BD2-239C-4147-B98C-D55BF8E96DC0}"/>
          </ac:spMkLst>
        </pc:spChg>
        <pc:inkChg chg="add del">
          <ac:chgData name="Jim Beland" userId="d41a4da1a37fb713" providerId="LiveId" clId="{1D571587-3B93-4492-BBF2-14632893DEF3}" dt="2020-05-09T23:29:14.503" v="3086"/>
          <ac:inkMkLst>
            <pc:docMk/>
            <pc:sldMk cId="3824546384" sldId="295"/>
            <ac:inkMk id="4" creationId="{79A2C6B7-3A28-4E33-BB71-4E808DB22F80}"/>
          </ac:inkMkLst>
        </pc:inkChg>
        <pc:inkChg chg="add del">
          <ac:chgData name="Jim Beland" userId="d41a4da1a37fb713" providerId="LiveId" clId="{1D571587-3B93-4492-BBF2-14632893DEF3}" dt="2020-05-09T23:29:14.503" v="3086"/>
          <ac:inkMkLst>
            <pc:docMk/>
            <pc:sldMk cId="3824546384" sldId="295"/>
            <ac:inkMk id="6" creationId="{424892D9-8B75-4954-ADE8-890EDA4018AC}"/>
          </ac:inkMkLst>
        </pc:inkChg>
        <pc:inkChg chg="add del">
          <ac:chgData name="Jim Beland" userId="d41a4da1a37fb713" providerId="LiveId" clId="{1D571587-3B93-4492-BBF2-14632893DEF3}" dt="2020-05-09T23:29:14.503" v="3086"/>
          <ac:inkMkLst>
            <pc:docMk/>
            <pc:sldMk cId="3824546384" sldId="295"/>
            <ac:inkMk id="10" creationId="{D4A2BBFF-9DAC-4558-BC24-B1031273B128}"/>
          </ac:inkMkLst>
        </pc:inkChg>
        <pc:inkChg chg="add del">
          <ac:chgData name="Jim Beland" userId="d41a4da1a37fb713" providerId="LiveId" clId="{1D571587-3B93-4492-BBF2-14632893DEF3}" dt="2020-05-09T23:29:14.503" v="3086"/>
          <ac:inkMkLst>
            <pc:docMk/>
            <pc:sldMk cId="3824546384" sldId="295"/>
            <ac:inkMk id="11" creationId="{52C861DF-4A6C-4A4B-AF55-46CA3D33039D}"/>
          </ac:inkMkLst>
        </pc:inkChg>
        <pc:inkChg chg="add">
          <ac:chgData name="Jim Beland" userId="d41a4da1a37fb713" providerId="LiveId" clId="{1D571587-3B93-4492-BBF2-14632893DEF3}" dt="2020-05-09T23:29:14.503" v="3086"/>
          <ac:inkMkLst>
            <pc:docMk/>
            <pc:sldMk cId="3824546384" sldId="295"/>
            <ac:inkMk id="12" creationId="{DD5DF632-7170-4F8E-ACB6-455FE4B434DC}"/>
          </ac:inkMkLst>
        </pc:inkChg>
        <pc:cxnChg chg="add del mod">
          <ac:chgData name="Jim Beland" userId="d41a4da1a37fb713" providerId="LiveId" clId="{1D571587-3B93-4492-BBF2-14632893DEF3}" dt="2020-05-09T23:29:48.806" v="3088" actId="11529"/>
          <ac:cxnSpMkLst>
            <pc:docMk/>
            <pc:sldMk cId="3824546384" sldId="295"/>
            <ac:cxnSpMk id="14" creationId="{E1CB517D-927E-4E86-8CFF-BAA4230FFCFE}"/>
          </ac:cxnSpMkLst>
        </pc:cxnChg>
        <pc:cxnChg chg="add mod">
          <ac:chgData name="Jim Beland" userId="d41a4da1a37fb713" providerId="LiveId" clId="{1D571587-3B93-4492-BBF2-14632893DEF3}" dt="2020-05-09T23:29:59.151" v="3089" actId="11529"/>
          <ac:cxnSpMkLst>
            <pc:docMk/>
            <pc:sldMk cId="3824546384" sldId="295"/>
            <ac:cxnSpMk id="16" creationId="{867D3F07-8520-4643-9EFF-971C25AA905E}"/>
          </ac:cxnSpMkLst>
        </pc:cxnChg>
      </pc:sldChg>
      <pc:sldChg chg="addSp delSp modSp add del">
        <pc:chgData name="Jim Beland" userId="d41a4da1a37fb713" providerId="LiveId" clId="{1D571587-3B93-4492-BBF2-14632893DEF3}" dt="2020-05-11T03:09:42.856" v="11935" actId="2696"/>
        <pc:sldMkLst>
          <pc:docMk/>
          <pc:sldMk cId="350687247" sldId="296"/>
        </pc:sldMkLst>
        <pc:spChg chg="mod">
          <ac:chgData name="Jim Beland" userId="d41a4da1a37fb713" providerId="LiveId" clId="{1D571587-3B93-4492-BBF2-14632893DEF3}" dt="2020-05-09T23:34:12.999" v="3895" actId="20577"/>
          <ac:spMkLst>
            <pc:docMk/>
            <pc:sldMk cId="350687247" sldId="296"/>
            <ac:spMk id="3" creationId="{08243FBC-2CC9-4C9A-9B39-D9E7F0D094FB}"/>
          </ac:spMkLst>
        </pc:spChg>
        <pc:inkChg chg="add del">
          <ac:chgData name="Jim Beland" userId="d41a4da1a37fb713" providerId="LiveId" clId="{1D571587-3B93-4492-BBF2-14632893DEF3}" dt="2020-05-09T23:34:25.858" v="3898"/>
          <ac:inkMkLst>
            <pc:docMk/>
            <pc:sldMk cId="350687247" sldId="296"/>
            <ac:inkMk id="4" creationId="{8CA70015-B751-467E-86D8-769F976C9E65}"/>
          </ac:inkMkLst>
        </pc:inkChg>
        <pc:inkChg chg="add del">
          <ac:chgData name="Jim Beland" userId="d41a4da1a37fb713" providerId="LiveId" clId="{1D571587-3B93-4492-BBF2-14632893DEF3}" dt="2020-05-09T23:34:25.858" v="3898"/>
          <ac:inkMkLst>
            <pc:docMk/>
            <pc:sldMk cId="350687247" sldId="296"/>
            <ac:inkMk id="6" creationId="{446272FA-D5A0-4D38-B7E6-F7C5DBB1098F}"/>
          </ac:inkMkLst>
        </pc:inkChg>
        <pc:inkChg chg="add">
          <ac:chgData name="Jim Beland" userId="d41a4da1a37fb713" providerId="LiveId" clId="{1D571587-3B93-4492-BBF2-14632893DEF3}" dt="2020-05-09T23:34:25.858" v="3898"/>
          <ac:inkMkLst>
            <pc:docMk/>
            <pc:sldMk cId="350687247" sldId="296"/>
            <ac:inkMk id="10" creationId="{6E0767A4-1A5D-448F-995A-1A9E35656678}"/>
          </ac:inkMkLst>
        </pc:inkChg>
      </pc:sldChg>
      <pc:sldChg chg="modSp add del">
        <pc:chgData name="Jim Beland" userId="d41a4da1a37fb713" providerId="LiveId" clId="{1D571587-3B93-4492-BBF2-14632893DEF3}" dt="2020-05-11T03:09:39.777" v="11934" actId="2696"/>
        <pc:sldMkLst>
          <pc:docMk/>
          <pc:sldMk cId="4199565440" sldId="297"/>
        </pc:sldMkLst>
        <pc:spChg chg="mod">
          <ac:chgData name="Jim Beland" userId="d41a4da1a37fb713" providerId="LiveId" clId="{1D571587-3B93-4492-BBF2-14632893DEF3}" dt="2020-05-09T23:32:31.584" v="3345" actId="20577"/>
          <ac:spMkLst>
            <pc:docMk/>
            <pc:sldMk cId="4199565440" sldId="297"/>
            <ac:spMk id="3" creationId="{08243FBC-2CC9-4C9A-9B39-D9E7F0D094FB}"/>
          </ac:spMkLst>
        </pc:spChg>
      </pc:sldChg>
      <pc:sldChg chg="addSp delSp modSp add del">
        <pc:chgData name="Jim Beland" userId="d41a4da1a37fb713" providerId="LiveId" clId="{1D571587-3B93-4492-BBF2-14632893DEF3}" dt="2020-05-11T03:09:43.601" v="11936" actId="2696"/>
        <pc:sldMkLst>
          <pc:docMk/>
          <pc:sldMk cId="3219665379" sldId="298"/>
        </pc:sldMkLst>
        <pc:spChg chg="mod">
          <ac:chgData name="Jim Beland" userId="d41a4da1a37fb713" providerId="LiveId" clId="{1D571587-3B93-4492-BBF2-14632893DEF3}" dt="2020-05-09T23:34:53.998" v="4315" actId="20577"/>
          <ac:spMkLst>
            <pc:docMk/>
            <pc:sldMk cId="3219665379" sldId="298"/>
            <ac:spMk id="3" creationId="{08243FBC-2CC9-4C9A-9B39-D9E7F0D094FB}"/>
          </ac:spMkLst>
        </pc:spChg>
        <pc:inkChg chg="add del">
          <ac:chgData name="Jim Beland" userId="d41a4da1a37fb713" providerId="LiveId" clId="{1D571587-3B93-4492-BBF2-14632893DEF3}" dt="2020-05-09T23:35:09.466" v="4320"/>
          <ac:inkMkLst>
            <pc:docMk/>
            <pc:sldMk cId="3219665379" sldId="298"/>
            <ac:inkMk id="4" creationId="{01271199-9686-4FE5-9FD4-9314AE8D5A00}"/>
          </ac:inkMkLst>
        </pc:inkChg>
        <pc:inkChg chg="add del">
          <ac:chgData name="Jim Beland" userId="d41a4da1a37fb713" providerId="LiveId" clId="{1D571587-3B93-4492-BBF2-14632893DEF3}" dt="2020-05-09T23:35:09.466" v="4320"/>
          <ac:inkMkLst>
            <pc:docMk/>
            <pc:sldMk cId="3219665379" sldId="298"/>
            <ac:inkMk id="6" creationId="{1D9DCC2F-9C3C-4767-B90E-E140250155AA}"/>
          </ac:inkMkLst>
        </pc:inkChg>
        <pc:inkChg chg="add del">
          <ac:chgData name="Jim Beland" userId="d41a4da1a37fb713" providerId="LiveId" clId="{1D571587-3B93-4492-BBF2-14632893DEF3}" dt="2020-05-09T23:35:09.466" v="4320"/>
          <ac:inkMkLst>
            <pc:docMk/>
            <pc:sldMk cId="3219665379" sldId="298"/>
            <ac:inkMk id="11" creationId="{7B1080AC-56C5-4984-A5C5-28E06745FFA2}"/>
          </ac:inkMkLst>
        </pc:inkChg>
        <pc:inkChg chg="add del">
          <ac:chgData name="Jim Beland" userId="d41a4da1a37fb713" providerId="LiveId" clId="{1D571587-3B93-4492-BBF2-14632893DEF3}" dt="2020-05-09T23:35:09.466" v="4320"/>
          <ac:inkMkLst>
            <pc:docMk/>
            <pc:sldMk cId="3219665379" sldId="298"/>
            <ac:inkMk id="13" creationId="{EF6D27FA-C493-4D67-BB02-CF443C518D4D}"/>
          </ac:inkMkLst>
        </pc:inkChg>
        <pc:inkChg chg="add del">
          <ac:chgData name="Jim Beland" userId="d41a4da1a37fb713" providerId="LiveId" clId="{1D571587-3B93-4492-BBF2-14632893DEF3}" dt="2020-05-09T23:35:10.569" v="4322"/>
          <ac:inkMkLst>
            <pc:docMk/>
            <pc:sldMk cId="3219665379" sldId="298"/>
            <ac:inkMk id="14" creationId="{B0EC31D1-0889-4A11-A9FE-3EB4AE78C656}"/>
          </ac:inkMkLst>
        </pc:inkChg>
        <pc:inkChg chg="add del">
          <ac:chgData name="Jim Beland" userId="d41a4da1a37fb713" providerId="LiveId" clId="{1D571587-3B93-4492-BBF2-14632893DEF3}" dt="2020-05-09T23:35:10.569" v="4322"/>
          <ac:inkMkLst>
            <pc:docMk/>
            <pc:sldMk cId="3219665379" sldId="298"/>
            <ac:inkMk id="15" creationId="{1DD1A8A5-E270-4B84-8BC4-3AB6D4D1D81C}"/>
          </ac:inkMkLst>
        </pc:inkChg>
        <pc:inkChg chg="add del">
          <ac:chgData name="Jim Beland" userId="d41a4da1a37fb713" providerId="LiveId" clId="{1D571587-3B93-4492-BBF2-14632893DEF3}" dt="2020-05-09T23:35:13.045" v="4327"/>
          <ac:inkMkLst>
            <pc:docMk/>
            <pc:sldMk cId="3219665379" sldId="298"/>
            <ac:inkMk id="18" creationId="{D4114CA1-4669-49E2-9851-D77FB5A6E0AE}"/>
          </ac:inkMkLst>
        </pc:inkChg>
        <pc:inkChg chg="add del">
          <ac:chgData name="Jim Beland" userId="d41a4da1a37fb713" providerId="LiveId" clId="{1D571587-3B93-4492-BBF2-14632893DEF3}" dt="2020-05-09T23:35:13.045" v="4327"/>
          <ac:inkMkLst>
            <pc:docMk/>
            <pc:sldMk cId="3219665379" sldId="298"/>
            <ac:inkMk id="19" creationId="{DAD4E53D-2040-4E7D-B738-2ED7AF67BB1A}"/>
          </ac:inkMkLst>
        </pc:inkChg>
        <pc:inkChg chg="add del">
          <ac:chgData name="Jim Beland" userId="d41a4da1a37fb713" providerId="LiveId" clId="{1D571587-3B93-4492-BBF2-14632893DEF3}" dt="2020-05-09T23:35:13.045" v="4327"/>
          <ac:inkMkLst>
            <pc:docMk/>
            <pc:sldMk cId="3219665379" sldId="298"/>
            <ac:inkMk id="20" creationId="{921C1055-8876-4731-A789-9DF4D9437F0A}"/>
          </ac:inkMkLst>
        </pc:inkChg>
        <pc:inkChg chg="add del">
          <ac:chgData name="Jim Beland" userId="d41a4da1a37fb713" providerId="LiveId" clId="{1D571587-3B93-4492-BBF2-14632893DEF3}" dt="2020-05-09T23:35:13.045" v="4327"/>
          <ac:inkMkLst>
            <pc:docMk/>
            <pc:sldMk cId="3219665379" sldId="298"/>
            <ac:inkMk id="21" creationId="{FED3C443-946C-412B-B89E-E12B9C268370}"/>
          </ac:inkMkLst>
        </pc:inkChg>
        <pc:inkChg chg="add del">
          <ac:chgData name="Jim Beland" userId="d41a4da1a37fb713" providerId="LiveId" clId="{1D571587-3B93-4492-BBF2-14632893DEF3}" dt="2020-05-09T23:35:13.045" v="4327"/>
          <ac:inkMkLst>
            <pc:docMk/>
            <pc:sldMk cId="3219665379" sldId="298"/>
            <ac:inkMk id="22" creationId="{3C0AD1FF-3EC8-4BDC-85C2-4C917B26BB03}"/>
          </ac:inkMkLst>
        </pc:inkChg>
        <pc:inkChg chg="add del">
          <ac:chgData name="Jim Beland" userId="d41a4da1a37fb713" providerId="LiveId" clId="{1D571587-3B93-4492-BBF2-14632893DEF3}" dt="2020-05-09T23:35:16.030" v="4332"/>
          <ac:inkMkLst>
            <pc:docMk/>
            <pc:sldMk cId="3219665379" sldId="298"/>
            <ac:inkMk id="23" creationId="{A04859EF-B388-44FF-83FC-41C5D00C6185}"/>
          </ac:inkMkLst>
        </pc:inkChg>
        <pc:inkChg chg="add">
          <ac:chgData name="Jim Beland" userId="d41a4da1a37fb713" providerId="LiveId" clId="{1D571587-3B93-4492-BBF2-14632893DEF3}" dt="2020-05-09T23:35:13.045" v="4327"/>
          <ac:inkMkLst>
            <pc:docMk/>
            <pc:sldMk cId="3219665379" sldId="298"/>
            <ac:inkMk id="24" creationId="{54C34085-732B-48F7-B739-72D2A95FC092}"/>
          </ac:inkMkLst>
        </pc:inkChg>
        <pc:inkChg chg="add del">
          <ac:chgData name="Jim Beland" userId="d41a4da1a37fb713" providerId="LiveId" clId="{1D571587-3B93-4492-BBF2-14632893DEF3}" dt="2020-05-09T23:35:16.030" v="4332"/>
          <ac:inkMkLst>
            <pc:docMk/>
            <pc:sldMk cId="3219665379" sldId="298"/>
            <ac:inkMk id="25" creationId="{A26B05E0-2238-4E31-A36D-4A5BA85B26EE}"/>
          </ac:inkMkLst>
        </pc:inkChg>
        <pc:inkChg chg="add del">
          <ac:chgData name="Jim Beland" userId="d41a4da1a37fb713" providerId="LiveId" clId="{1D571587-3B93-4492-BBF2-14632893DEF3}" dt="2020-05-09T23:35:16.030" v="4332"/>
          <ac:inkMkLst>
            <pc:docMk/>
            <pc:sldMk cId="3219665379" sldId="298"/>
            <ac:inkMk id="26" creationId="{C9955E15-F65D-479A-ABA6-32E98F5AEDB1}"/>
          </ac:inkMkLst>
        </pc:inkChg>
        <pc:inkChg chg="add del">
          <ac:chgData name="Jim Beland" userId="d41a4da1a37fb713" providerId="LiveId" clId="{1D571587-3B93-4492-BBF2-14632893DEF3}" dt="2020-05-09T23:35:16.030" v="4332"/>
          <ac:inkMkLst>
            <pc:docMk/>
            <pc:sldMk cId="3219665379" sldId="298"/>
            <ac:inkMk id="27" creationId="{EFE9392E-860F-4C57-AF19-72C97271C3A5}"/>
          </ac:inkMkLst>
        </pc:inkChg>
        <pc:inkChg chg="add del">
          <ac:chgData name="Jim Beland" userId="d41a4da1a37fb713" providerId="LiveId" clId="{1D571587-3B93-4492-BBF2-14632893DEF3}" dt="2020-05-09T23:35:16.030" v="4332"/>
          <ac:inkMkLst>
            <pc:docMk/>
            <pc:sldMk cId="3219665379" sldId="298"/>
            <ac:inkMk id="28" creationId="{FFA70BB0-10C9-4C59-855E-34665B16A983}"/>
          </ac:inkMkLst>
        </pc:inkChg>
        <pc:inkChg chg="add del">
          <ac:chgData name="Jim Beland" userId="d41a4da1a37fb713" providerId="LiveId" clId="{1D571587-3B93-4492-BBF2-14632893DEF3}" dt="2020-05-09T23:35:17.164" v="4334"/>
          <ac:inkMkLst>
            <pc:docMk/>
            <pc:sldMk cId="3219665379" sldId="298"/>
            <ac:inkMk id="29" creationId="{7F144A69-E9CC-4039-85CE-75C5D73F268A}"/>
          </ac:inkMkLst>
        </pc:inkChg>
        <pc:inkChg chg="add del">
          <ac:chgData name="Jim Beland" userId="d41a4da1a37fb713" providerId="LiveId" clId="{1D571587-3B93-4492-BBF2-14632893DEF3}" dt="2020-05-09T23:35:17.164" v="4334"/>
          <ac:inkMkLst>
            <pc:docMk/>
            <pc:sldMk cId="3219665379" sldId="298"/>
            <ac:inkMk id="30" creationId="{89F1F04A-138B-4092-83BE-4ACA8EFED4F0}"/>
          </ac:inkMkLst>
        </pc:inkChg>
        <pc:inkChg chg="add del">
          <ac:chgData name="Jim Beland" userId="d41a4da1a37fb713" providerId="LiveId" clId="{1D571587-3B93-4492-BBF2-14632893DEF3}" dt="2020-05-09T23:35:19.986" v="4339"/>
          <ac:inkMkLst>
            <pc:docMk/>
            <pc:sldMk cId="3219665379" sldId="298"/>
            <ac:inkMk id="31" creationId="{48C38F3C-C4C0-4910-BE81-A176D1A352E6}"/>
          </ac:inkMkLst>
        </pc:inkChg>
        <pc:inkChg chg="add del">
          <ac:chgData name="Jim Beland" userId="d41a4da1a37fb713" providerId="LiveId" clId="{1D571587-3B93-4492-BBF2-14632893DEF3}" dt="2020-05-09T23:35:19.986" v="4339"/>
          <ac:inkMkLst>
            <pc:docMk/>
            <pc:sldMk cId="3219665379" sldId="298"/>
            <ac:inkMk id="32" creationId="{7BD96ECC-4A05-488B-9CF1-47F934D1D3A9}"/>
          </ac:inkMkLst>
        </pc:inkChg>
        <pc:inkChg chg="add del">
          <ac:chgData name="Jim Beland" userId="d41a4da1a37fb713" providerId="LiveId" clId="{1D571587-3B93-4492-BBF2-14632893DEF3}" dt="2020-05-09T23:35:19.986" v="4339"/>
          <ac:inkMkLst>
            <pc:docMk/>
            <pc:sldMk cId="3219665379" sldId="298"/>
            <ac:inkMk id="33" creationId="{D233492E-4AF0-4E7B-A9E1-F7012F819D12}"/>
          </ac:inkMkLst>
        </pc:inkChg>
        <pc:inkChg chg="add del">
          <ac:chgData name="Jim Beland" userId="d41a4da1a37fb713" providerId="LiveId" clId="{1D571587-3B93-4492-BBF2-14632893DEF3}" dt="2020-05-09T23:35:19.986" v="4339"/>
          <ac:inkMkLst>
            <pc:docMk/>
            <pc:sldMk cId="3219665379" sldId="298"/>
            <ac:inkMk id="34" creationId="{6DF48F7D-22EE-43F0-B05F-E790B01AF4AC}"/>
          </ac:inkMkLst>
        </pc:inkChg>
        <pc:inkChg chg="add del">
          <ac:chgData name="Jim Beland" userId="d41a4da1a37fb713" providerId="LiveId" clId="{1D571587-3B93-4492-BBF2-14632893DEF3}" dt="2020-05-09T23:35:19.986" v="4339"/>
          <ac:inkMkLst>
            <pc:docMk/>
            <pc:sldMk cId="3219665379" sldId="298"/>
            <ac:inkMk id="35" creationId="{B2009007-82D6-4FE8-91CB-F139487D29E6}"/>
          </ac:inkMkLst>
        </pc:inkChg>
        <pc:inkChg chg="add del">
          <ac:chgData name="Jim Beland" userId="d41a4da1a37fb713" providerId="LiveId" clId="{1D571587-3B93-4492-BBF2-14632893DEF3}" dt="2020-05-09T23:35:22.962" v="4345"/>
          <ac:inkMkLst>
            <pc:docMk/>
            <pc:sldMk cId="3219665379" sldId="298"/>
            <ac:inkMk id="36" creationId="{CA61B9B9-9F9B-474D-B50F-7B30BB85963A}"/>
          </ac:inkMkLst>
        </pc:inkChg>
        <pc:inkChg chg="add del">
          <ac:chgData name="Jim Beland" userId="d41a4da1a37fb713" providerId="LiveId" clId="{1D571587-3B93-4492-BBF2-14632893DEF3}" dt="2020-05-09T23:35:22.962" v="4345"/>
          <ac:inkMkLst>
            <pc:docMk/>
            <pc:sldMk cId="3219665379" sldId="298"/>
            <ac:inkMk id="37" creationId="{C7855CF3-7218-48CE-87D1-984791F0582A}"/>
          </ac:inkMkLst>
        </pc:inkChg>
        <pc:inkChg chg="add del">
          <ac:chgData name="Jim Beland" userId="d41a4da1a37fb713" providerId="LiveId" clId="{1D571587-3B93-4492-BBF2-14632893DEF3}" dt="2020-05-09T23:35:22.962" v="4345"/>
          <ac:inkMkLst>
            <pc:docMk/>
            <pc:sldMk cId="3219665379" sldId="298"/>
            <ac:inkMk id="38" creationId="{B2F79D95-1F11-45FC-A737-357131683217}"/>
          </ac:inkMkLst>
        </pc:inkChg>
        <pc:inkChg chg="add del">
          <ac:chgData name="Jim Beland" userId="d41a4da1a37fb713" providerId="LiveId" clId="{1D571587-3B93-4492-BBF2-14632893DEF3}" dt="2020-05-09T23:35:22.962" v="4345"/>
          <ac:inkMkLst>
            <pc:docMk/>
            <pc:sldMk cId="3219665379" sldId="298"/>
            <ac:inkMk id="39" creationId="{0727B6D2-18A7-45BF-A36B-EF8C09C57D8F}"/>
          </ac:inkMkLst>
        </pc:inkChg>
        <pc:inkChg chg="add del">
          <ac:chgData name="Jim Beland" userId="d41a4da1a37fb713" providerId="LiveId" clId="{1D571587-3B93-4492-BBF2-14632893DEF3}" dt="2020-05-09T23:35:22.962" v="4345"/>
          <ac:inkMkLst>
            <pc:docMk/>
            <pc:sldMk cId="3219665379" sldId="298"/>
            <ac:inkMk id="40" creationId="{58A90266-E812-4DE1-89EB-12F006D8623A}"/>
          </ac:inkMkLst>
        </pc:inkChg>
        <pc:inkChg chg="add del">
          <ac:chgData name="Jim Beland" userId="d41a4da1a37fb713" providerId="LiveId" clId="{1D571587-3B93-4492-BBF2-14632893DEF3}" dt="2020-05-09T23:35:22.962" v="4345"/>
          <ac:inkMkLst>
            <pc:docMk/>
            <pc:sldMk cId="3219665379" sldId="298"/>
            <ac:inkMk id="41" creationId="{50D5A574-2FDD-4994-B4BC-C89B333DC008}"/>
          </ac:inkMkLst>
        </pc:inkChg>
        <pc:inkChg chg="add del">
          <ac:chgData name="Jim Beland" userId="d41a4da1a37fb713" providerId="LiveId" clId="{1D571587-3B93-4492-BBF2-14632893DEF3}" dt="2020-05-09T23:35:28.349" v="4354"/>
          <ac:inkMkLst>
            <pc:docMk/>
            <pc:sldMk cId="3219665379" sldId="298"/>
            <ac:inkMk id="42" creationId="{7F084D88-BBE3-4C35-8F6C-BD6AFE265BF0}"/>
          </ac:inkMkLst>
        </pc:inkChg>
        <pc:inkChg chg="add del">
          <ac:chgData name="Jim Beland" userId="d41a4da1a37fb713" providerId="LiveId" clId="{1D571587-3B93-4492-BBF2-14632893DEF3}" dt="2020-05-09T23:35:28.349" v="4354"/>
          <ac:inkMkLst>
            <pc:docMk/>
            <pc:sldMk cId="3219665379" sldId="298"/>
            <ac:inkMk id="43" creationId="{0F37853D-50C7-47BA-BE64-6A669A915607}"/>
          </ac:inkMkLst>
        </pc:inkChg>
        <pc:inkChg chg="add del">
          <ac:chgData name="Jim Beland" userId="d41a4da1a37fb713" providerId="LiveId" clId="{1D571587-3B93-4492-BBF2-14632893DEF3}" dt="2020-05-09T23:35:28.349" v="4354"/>
          <ac:inkMkLst>
            <pc:docMk/>
            <pc:sldMk cId="3219665379" sldId="298"/>
            <ac:inkMk id="44" creationId="{36063B32-79D8-426C-A209-13684D883CC4}"/>
          </ac:inkMkLst>
        </pc:inkChg>
        <pc:inkChg chg="add del">
          <ac:chgData name="Jim Beland" userId="d41a4da1a37fb713" providerId="LiveId" clId="{1D571587-3B93-4492-BBF2-14632893DEF3}" dt="2020-05-09T23:35:28.349" v="4354"/>
          <ac:inkMkLst>
            <pc:docMk/>
            <pc:sldMk cId="3219665379" sldId="298"/>
            <ac:inkMk id="45" creationId="{5339750E-55CA-4B99-92D5-BA10AEB31B86}"/>
          </ac:inkMkLst>
        </pc:inkChg>
        <pc:inkChg chg="add del">
          <ac:chgData name="Jim Beland" userId="d41a4da1a37fb713" providerId="LiveId" clId="{1D571587-3B93-4492-BBF2-14632893DEF3}" dt="2020-05-09T23:35:28.349" v="4354"/>
          <ac:inkMkLst>
            <pc:docMk/>
            <pc:sldMk cId="3219665379" sldId="298"/>
            <ac:inkMk id="46" creationId="{A8E3D38A-DE71-4F02-ACE7-19F9D9BFF3FE}"/>
          </ac:inkMkLst>
        </pc:inkChg>
        <pc:inkChg chg="add del">
          <ac:chgData name="Jim Beland" userId="d41a4da1a37fb713" providerId="LiveId" clId="{1D571587-3B93-4492-BBF2-14632893DEF3}" dt="2020-05-09T23:35:28.349" v="4354"/>
          <ac:inkMkLst>
            <pc:docMk/>
            <pc:sldMk cId="3219665379" sldId="298"/>
            <ac:inkMk id="47" creationId="{57A4A9CA-388E-42E5-8CB3-5DB570E1C109}"/>
          </ac:inkMkLst>
        </pc:inkChg>
        <pc:inkChg chg="add del">
          <ac:chgData name="Jim Beland" userId="d41a4da1a37fb713" providerId="LiveId" clId="{1D571587-3B93-4492-BBF2-14632893DEF3}" dt="2020-05-09T23:35:28.349" v="4354"/>
          <ac:inkMkLst>
            <pc:docMk/>
            <pc:sldMk cId="3219665379" sldId="298"/>
            <ac:inkMk id="48" creationId="{E46F6E65-D70B-4E6E-B73F-1970DDEA0F7A}"/>
          </ac:inkMkLst>
        </pc:inkChg>
        <pc:inkChg chg="add del">
          <ac:chgData name="Jim Beland" userId="d41a4da1a37fb713" providerId="LiveId" clId="{1D571587-3B93-4492-BBF2-14632893DEF3}" dt="2020-05-09T23:35:28.349" v="4354"/>
          <ac:inkMkLst>
            <pc:docMk/>
            <pc:sldMk cId="3219665379" sldId="298"/>
            <ac:inkMk id="49" creationId="{50752F29-482C-49A5-A013-D014B8711437}"/>
          </ac:inkMkLst>
        </pc:inkChg>
        <pc:inkChg chg="add del">
          <ac:chgData name="Jim Beland" userId="d41a4da1a37fb713" providerId="LiveId" clId="{1D571587-3B93-4492-BBF2-14632893DEF3}" dt="2020-05-09T23:35:28.349" v="4354"/>
          <ac:inkMkLst>
            <pc:docMk/>
            <pc:sldMk cId="3219665379" sldId="298"/>
            <ac:inkMk id="50" creationId="{B5450C8A-6480-4267-8538-0D602AA0C95F}"/>
          </ac:inkMkLst>
        </pc:inkChg>
        <pc:inkChg chg="add del">
          <ac:chgData name="Jim Beland" userId="d41a4da1a37fb713" providerId="LiveId" clId="{1D571587-3B93-4492-BBF2-14632893DEF3}" dt="2020-05-09T23:35:32.818" v="4363"/>
          <ac:inkMkLst>
            <pc:docMk/>
            <pc:sldMk cId="3219665379" sldId="298"/>
            <ac:inkMk id="51" creationId="{D70AA5C0-DB2C-46E0-84A0-7B17B3599059}"/>
          </ac:inkMkLst>
        </pc:inkChg>
        <pc:inkChg chg="add del">
          <ac:chgData name="Jim Beland" userId="d41a4da1a37fb713" providerId="LiveId" clId="{1D571587-3B93-4492-BBF2-14632893DEF3}" dt="2020-05-09T23:35:32.818" v="4363"/>
          <ac:inkMkLst>
            <pc:docMk/>
            <pc:sldMk cId="3219665379" sldId="298"/>
            <ac:inkMk id="52" creationId="{BFD0284D-DF72-4D17-81C8-9A6198513B0B}"/>
          </ac:inkMkLst>
        </pc:inkChg>
        <pc:inkChg chg="add del">
          <ac:chgData name="Jim Beland" userId="d41a4da1a37fb713" providerId="LiveId" clId="{1D571587-3B93-4492-BBF2-14632893DEF3}" dt="2020-05-09T23:35:32.818" v="4363"/>
          <ac:inkMkLst>
            <pc:docMk/>
            <pc:sldMk cId="3219665379" sldId="298"/>
            <ac:inkMk id="53" creationId="{9F42A8D1-09E8-4EC8-9F2B-79ECD912C3BF}"/>
          </ac:inkMkLst>
        </pc:inkChg>
        <pc:inkChg chg="add del">
          <ac:chgData name="Jim Beland" userId="d41a4da1a37fb713" providerId="LiveId" clId="{1D571587-3B93-4492-BBF2-14632893DEF3}" dt="2020-05-09T23:35:32.818" v="4363"/>
          <ac:inkMkLst>
            <pc:docMk/>
            <pc:sldMk cId="3219665379" sldId="298"/>
            <ac:inkMk id="54" creationId="{05FF4BA3-2090-43AE-B0A2-25E572D9B1FF}"/>
          </ac:inkMkLst>
        </pc:inkChg>
        <pc:inkChg chg="add del">
          <ac:chgData name="Jim Beland" userId="d41a4da1a37fb713" providerId="LiveId" clId="{1D571587-3B93-4492-BBF2-14632893DEF3}" dt="2020-05-09T23:35:32.818" v="4363"/>
          <ac:inkMkLst>
            <pc:docMk/>
            <pc:sldMk cId="3219665379" sldId="298"/>
            <ac:inkMk id="55" creationId="{C8E34F23-B643-4B0A-ACA8-5552BE17F79C}"/>
          </ac:inkMkLst>
        </pc:inkChg>
        <pc:inkChg chg="add del">
          <ac:chgData name="Jim Beland" userId="d41a4da1a37fb713" providerId="LiveId" clId="{1D571587-3B93-4492-BBF2-14632893DEF3}" dt="2020-05-09T23:35:32.818" v="4363"/>
          <ac:inkMkLst>
            <pc:docMk/>
            <pc:sldMk cId="3219665379" sldId="298"/>
            <ac:inkMk id="56" creationId="{8BE78954-4B37-4E0A-96BA-E77FDD77F46B}"/>
          </ac:inkMkLst>
        </pc:inkChg>
        <pc:inkChg chg="add del">
          <ac:chgData name="Jim Beland" userId="d41a4da1a37fb713" providerId="LiveId" clId="{1D571587-3B93-4492-BBF2-14632893DEF3}" dt="2020-05-09T23:35:32.818" v="4363"/>
          <ac:inkMkLst>
            <pc:docMk/>
            <pc:sldMk cId="3219665379" sldId="298"/>
            <ac:inkMk id="57" creationId="{B5490491-EEA0-4EF3-8AAB-ED9B51ACEEA2}"/>
          </ac:inkMkLst>
        </pc:inkChg>
        <pc:inkChg chg="add del">
          <ac:chgData name="Jim Beland" userId="d41a4da1a37fb713" providerId="LiveId" clId="{1D571587-3B93-4492-BBF2-14632893DEF3}" dt="2020-05-09T23:35:32.818" v="4363"/>
          <ac:inkMkLst>
            <pc:docMk/>
            <pc:sldMk cId="3219665379" sldId="298"/>
            <ac:inkMk id="58" creationId="{93362944-63A5-4B58-92D4-AEAA39E4773D}"/>
          </ac:inkMkLst>
        </pc:inkChg>
        <pc:inkChg chg="add del">
          <ac:chgData name="Jim Beland" userId="d41a4da1a37fb713" providerId="LiveId" clId="{1D571587-3B93-4492-BBF2-14632893DEF3}" dt="2020-05-09T23:35:32.818" v="4363"/>
          <ac:inkMkLst>
            <pc:docMk/>
            <pc:sldMk cId="3219665379" sldId="298"/>
            <ac:inkMk id="59" creationId="{83F5D9FE-2284-4135-BCB9-0240401F216C}"/>
          </ac:inkMkLst>
        </pc:inkChg>
        <pc:inkChg chg="add del">
          <ac:chgData name="Jim Beland" userId="d41a4da1a37fb713" providerId="LiveId" clId="{1D571587-3B93-4492-BBF2-14632893DEF3}" dt="2020-05-09T23:35:35.986" v="4368"/>
          <ac:inkMkLst>
            <pc:docMk/>
            <pc:sldMk cId="3219665379" sldId="298"/>
            <ac:inkMk id="60" creationId="{7D6C87AC-C3A6-4C32-AD51-1C5C9DB21B0C}"/>
          </ac:inkMkLst>
        </pc:inkChg>
        <pc:inkChg chg="add">
          <ac:chgData name="Jim Beland" userId="d41a4da1a37fb713" providerId="LiveId" clId="{1D571587-3B93-4492-BBF2-14632893DEF3}" dt="2020-05-09T23:35:32.818" v="4363"/>
          <ac:inkMkLst>
            <pc:docMk/>
            <pc:sldMk cId="3219665379" sldId="298"/>
            <ac:inkMk id="61" creationId="{22C2E4B0-4CF1-4074-8551-B8F0AD32ED05}"/>
          </ac:inkMkLst>
        </pc:inkChg>
        <pc:inkChg chg="add del">
          <ac:chgData name="Jim Beland" userId="d41a4da1a37fb713" providerId="LiveId" clId="{1D571587-3B93-4492-BBF2-14632893DEF3}" dt="2020-05-09T23:35:35.986" v="4368"/>
          <ac:inkMkLst>
            <pc:docMk/>
            <pc:sldMk cId="3219665379" sldId="298"/>
            <ac:inkMk id="62" creationId="{301A51FC-AB55-44FA-A445-FCEFC020249B}"/>
          </ac:inkMkLst>
        </pc:inkChg>
        <pc:inkChg chg="add del">
          <ac:chgData name="Jim Beland" userId="d41a4da1a37fb713" providerId="LiveId" clId="{1D571587-3B93-4492-BBF2-14632893DEF3}" dt="2020-05-09T23:35:35.986" v="4368"/>
          <ac:inkMkLst>
            <pc:docMk/>
            <pc:sldMk cId="3219665379" sldId="298"/>
            <ac:inkMk id="63" creationId="{2698942B-06BB-4BDC-BF8F-BC6CEAFBF37E}"/>
          </ac:inkMkLst>
        </pc:inkChg>
        <pc:inkChg chg="add del">
          <ac:chgData name="Jim Beland" userId="d41a4da1a37fb713" providerId="LiveId" clId="{1D571587-3B93-4492-BBF2-14632893DEF3}" dt="2020-05-09T23:35:35.986" v="4368"/>
          <ac:inkMkLst>
            <pc:docMk/>
            <pc:sldMk cId="3219665379" sldId="298"/>
            <ac:inkMk id="64" creationId="{E0A339E3-C258-4AF5-B33B-2C7ADDE2B900}"/>
          </ac:inkMkLst>
        </pc:inkChg>
        <pc:inkChg chg="add del">
          <ac:chgData name="Jim Beland" userId="d41a4da1a37fb713" providerId="LiveId" clId="{1D571587-3B93-4492-BBF2-14632893DEF3}" dt="2020-05-09T23:35:35.986" v="4368"/>
          <ac:inkMkLst>
            <pc:docMk/>
            <pc:sldMk cId="3219665379" sldId="298"/>
            <ac:inkMk id="65" creationId="{2997FCFE-DCDE-4F05-8680-BD689220F1C4}"/>
          </ac:inkMkLst>
        </pc:inkChg>
        <pc:inkChg chg="add">
          <ac:chgData name="Jim Beland" userId="d41a4da1a37fb713" providerId="LiveId" clId="{1D571587-3B93-4492-BBF2-14632893DEF3}" dt="2020-05-09T23:35:35.986" v="4368"/>
          <ac:inkMkLst>
            <pc:docMk/>
            <pc:sldMk cId="3219665379" sldId="298"/>
            <ac:inkMk id="66" creationId="{EBD84425-F204-49D4-A2BF-EE1166B203BB}"/>
          </ac:inkMkLst>
        </pc:inkChg>
        <pc:inkChg chg="add">
          <ac:chgData name="Jim Beland" userId="d41a4da1a37fb713" providerId="LiveId" clId="{1D571587-3B93-4492-BBF2-14632893DEF3}" dt="2020-05-09T23:35:35.986" v="4368"/>
          <ac:inkMkLst>
            <pc:docMk/>
            <pc:sldMk cId="3219665379" sldId="298"/>
            <ac:inkMk id="67" creationId="{EC8C88BE-A004-4D4B-8185-550A0C6C2A30}"/>
          </ac:inkMkLst>
        </pc:inkChg>
        <pc:inkChg chg="add del">
          <ac:chgData name="Jim Beland" userId="d41a4da1a37fb713" providerId="LiveId" clId="{1D571587-3B93-4492-BBF2-14632893DEF3}" dt="2020-05-09T23:35:43.681" v="4376"/>
          <ac:inkMkLst>
            <pc:docMk/>
            <pc:sldMk cId="3219665379" sldId="298"/>
            <ac:inkMk id="68" creationId="{77621C3A-1E9F-4785-8278-D8BD094EDECF}"/>
          </ac:inkMkLst>
        </pc:inkChg>
        <pc:inkChg chg="add del">
          <ac:chgData name="Jim Beland" userId="d41a4da1a37fb713" providerId="LiveId" clId="{1D571587-3B93-4492-BBF2-14632893DEF3}" dt="2020-05-09T23:35:43.681" v="4376"/>
          <ac:inkMkLst>
            <pc:docMk/>
            <pc:sldMk cId="3219665379" sldId="298"/>
            <ac:inkMk id="69" creationId="{22976AE1-F610-4A38-995A-D45E0F734BA9}"/>
          </ac:inkMkLst>
        </pc:inkChg>
        <pc:inkChg chg="add del">
          <ac:chgData name="Jim Beland" userId="d41a4da1a37fb713" providerId="LiveId" clId="{1D571587-3B93-4492-BBF2-14632893DEF3}" dt="2020-05-09T23:35:43.681" v="4376"/>
          <ac:inkMkLst>
            <pc:docMk/>
            <pc:sldMk cId="3219665379" sldId="298"/>
            <ac:inkMk id="70" creationId="{6924CE66-897E-4E48-B8AB-E0FF86BF6771}"/>
          </ac:inkMkLst>
        </pc:inkChg>
        <pc:inkChg chg="add del">
          <ac:chgData name="Jim Beland" userId="d41a4da1a37fb713" providerId="LiveId" clId="{1D571587-3B93-4492-BBF2-14632893DEF3}" dt="2020-05-09T23:35:43.681" v="4376"/>
          <ac:inkMkLst>
            <pc:docMk/>
            <pc:sldMk cId="3219665379" sldId="298"/>
            <ac:inkMk id="71" creationId="{DF5E2C78-119F-4098-B57F-EFA3663FA09E}"/>
          </ac:inkMkLst>
        </pc:inkChg>
        <pc:inkChg chg="add del">
          <ac:chgData name="Jim Beland" userId="d41a4da1a37fb713" providerId="LiveId" clId="{1D571587-3B93-4492-BBF2-14632893DEF3}" dt="2020-05-09T23:35:43.681" v="4376"/>
          <ac:inkMkLst>
            <pc:docMk/>
            <pc:sldMk cId="3219665379" sldId="298"/>
            <ac:inkMk id="72" creationId="{3D686F61-E647-484F-B555-AC27A813A129}"/>
          </ac:inkMkLst>
        </pc:inkChg>
        <pc:inkChg chg="add del">
          <ac:chgData name="Jim Beland" userId="d41a4da1a37fb713" providerId="LiveId" clId="{1D571587-3B93-4492-BBF2-14632893DEF3}" dt="2020-05-09T23:35:43.681" v="4376"/>
          <ac:inkMkLst>
            <pc:docMk/>
            <pc:sldMk cId="3219665379" sldId="298"/>
            <ac:inkMk id="73" creationId="{2614B24B-1B22-4773-A45B-DCE903B9C378}"/>
          </ac:inkMkLst>
        </pc:inkChg>
        <pc:inkChg chg="add del">
          <ac:chgData name="Jim Beland" userId="d41a4da1a37fb713" providerId="LiveId" clId="{1D571587-3B93-4492-BBF2-14632893DEF3}" dt="2020-05-09T23:35:43.681" v="4376"/>
          <ac:inkMkLst>
            <pc:docMk/>
            <pc:sldMk cId="3219665379" sldId="298"/>
            <ac:inkMk id="74" creationId="{FB93C135-8865-4157-9AF6-EDA9701D31F6}"/>
          </ac:inkMkLst>
        </pc:inkChg>
        <pc:inkChg chg="add">
          <ac:chgData name="Jim Beland" userId="d41a4da1a37fb713" providerId="LiveId" clId="{1D571587-3B93-4492-BBF2-14632893DEF3}" dt="2020-05-09T23:35:43.681" v="4376"/>
          <ac:inkMkLst>
            <pc:docMk/>
            <pc:sldMk cId="3219665379" sldId="298"/>
            <ac:inkMk id="75" creationId="{0086F090-2AD1-4934-BC9E-AB06FF694049}"/>
          </ac:inkMkLst>
        </pc:inkChg>
        <pc:inkChg chg="add del">
          <ac:chgData name="Jim Beland" userId="d41a4da1a37fb713" providerId="LiveId" clId="{1D571587-3B93-4492-BBF2-14632893DEF3}" dt="2020-05-09T23:36:46.875" v="4381"/>
          <ac:inkMkLst>
            <pc:docMk/>
            <pc:sldMk cId="3219665379" sldId="298"/>
            <ac:inkMk id="76" creationId="{7CC31ACE-5110-4B7A-BD73-301C6DF4CC2E}"/>
          </ac:inkMkLst>
        </pc:inkChg>
        <pc:inkChg chg="add del">
          <ac:chgData name="Jim Beland" userId="d41a4da1a37fb713" providerId="LiveId" clId="{1D571587-3B93-4492-BBF2-14632893DEF3}" dt="2020-05-09T23:36:46.875" v="4381"/>
          <ac:inkMkLst>
            <pc:docMk/>
            <pc:sldMk cId="3219665379" sldId="298"/>
            <ac:inkMk id="77" creationId="{9A43874E-FDDA-42A0-8F91-08A2C1A55631}"/>
          </ac:inkMkLst>
        </pc:inkChg>
        <pc:inkChg chg="add del">
          <ac:chgData name="Jim Beland" userId="d41a4da1a37fb713" providerId="LiveId" clId="{1D571587-3B93-4492-BBF2-14632893DEF3}" dt="2020-05-09T23:36:46.875" v="4381"/>
          <ac:inkMkLst>
            <pc:docMk/>
            <pc:sldMk cId="3219665379" sldId="298"/>
            <ac:inkMk id="78" creationId="{B7243DFC-00B7-4897-BEEF-1C28C2588978}"/>
          </ac:inkMkLst>
        </pc:inkChg>
        <pc:inkChg chg="add del">
          <ac:chgData name="Jim Beland" userId="d41a4da1a37fb713" providerId="LiveId" clId="{1D571587-3B93-4492-BBF2-14632893DEF3}" dt="2020-05-09T23:36:46.875" v="4381"/>
          <ac:inkMkLst>
            <pc:docMk/>
            <pc:sldMk cId="3219665379" sldId="298"/>
            <ac:inkMk id="79" creationId="{7CB974F3-34B9-42AA-BC87-42CC2BCD1FD4}"/>
          </ac:inkMkLst>
        </pc:inkChg>
        <pc:inkChg chg="add">
          <ac:chgData name="Jim Beland" userId="d41a4da1a37fb713" providerId="LiveId" clId="{1D571587-3B93-4492-BBF2-14632893DEF3}" dt="2020-05-09T23:36:46.875" v="4381"/>
          <ac:inkMkLst>
            <pc:docMk/>
            <pc:sldMk cId="3219665379" sldId="298"/>
            <ac:inkMk id="80" creationId="{A4AB38F8-704E-4347-8729-B21DE1704EE8}"/>
          </ac:inkMkLst>
        </pc:inkChg>
        <pc:inkChg chg="add">
          <ac:chgData name="Jim Beland" userId="d41a4da1a37fb713" providerId="LiveId" clId="{1D571587-3B93-4492-BBF2-14632893DEF3}" dt="2020-05-09T23:36:49.034" v="4382" actId="9405"/>
          <ac:inkMkLst>
            <pc:docMk/>
            <pc:sldMk cId="3219665379" sldId="298"/>
            <ac:inkMk id="81" creationId="{6451D0C5-1557-40DC-B35F-7F6BD5120BA9}"/>
          </ac:inkMkLst>
        </pc:inkChg>
      </pc:sldChg>
      <pc:sldChg chg="addSp delSp modSp add del">
        <pc:chgData name="Jim Beland" userId="d41a4da1a37fb713" providerId="LiveId" clId="{1D571587-3B93-4492-BBF2-14632893DEF3}" dt="2020-05-11T03:09:45.421" v="11938" actId="2696"/>
        <pc:sldMkLst>
          <pc:docMk/>
          <pc:sldMk cId="1923690670" sldId="299"/>
        </pc:sldMkLst>
        <pc:spChg chg="mod">
          <ac:chgData name="Jim Beland" userId="d41a4da1a37fb713" providerId="LiveId" clId="{1D571587-3B93-4492-BBF2-14632893DEF3}" dt="2020-05-09T23:41:20.412" v="4819" actId="27636"/>
          <ac:spMkLst>
            <pc:docMk/>
            <pc:sldMk cId="1923690670" sldId="299"/>
            <ac:spMk id="3" creationId="{08243FBC-2CC9-4C9A-9B39-D9E7F0D094FB}"/>
          </ac:spMkLst>
        </pc:spChg>
        <pc:spChg chg="mod">
          <ac:chgData name="Jim Beland" userId="d41a4da1a37fb713" providerId="LiveId" clId="{1D571587-3B93-4492-BBF2-14632893DEF3}" dt="2020-05-09T23:51:57.789" v="5302" actId="1076"/>
          <ac:spMkLst>
            <pc:docMk/>
            <pc:sldMk cId="1923690670" sldId="299"/>
            <ac:spMk id="17" creationId="{CDB56BD2-239C-4147-B98C-D55BF8E96DC0}"/>
          </ac:spMkLst>
        </pc:spChg>
        <pc:inkChg chg="add del">
          <ac:chgData name="Jim Beland" userId="d41a4da1a37fb713" providerId="LiveId" clId="{1D571587-3B93-4492-BBF2-14632893DEF3}" dt="2020-05-09T23:37:36.931" v="4406" actId="9405"/>
          <ac:inkMkLst>
            <pc:docMk/>
            <pc:sldMk cId="1923690670" sldId="299"/>
            <ac:inkMk id="4" creationId="{5D1A2AD3-1CB6-45EC-B8D0-5CF167C8319C}"/>
          </ac:inkMkLst>
        </pc:inkChg>
        <pc:inkChg chg="add del">
          <ac:chgData name="Jim Beland" userId="d41a4da1a37fb713" providerId="LiveId" clId="{1D571587-3B93-4492-BBF2-14632893DEF3}" dt="2020-05-09T23:37:36.862" v="4405" actId="9405"/>
          <ac:inkMkLst>
            <pc:docMk/>
            <pc:sldMk cId="1923690670" sldId="299"/>
            <ac:inkMk id="6" creationId="{D1347C56-7515-4472-924F-051A656A5B9D}"/>
          </ac:inkMkLst>
        </pc:inkChg>
        <pc:inkChg chg="add del">
          <ac:chgData name="Jim Beland" userId="d41a4da1a37fb713" providerId="LiveId" clId="{1D571587-3B93-4492-BBF2-14632893DEF3}" dt="2020-05-09T23:37:36.509" v="4404" actId="9405"/>
          <ac:inkMkLst>
            <pc:docMk/>
            <pc:sldMk cId="1923690670" sldId="299"/>
            <ac:inkMk id="11" creationId="{B68B2B91-AE7D-43E6-8262-C2148CFFD053}"/>
          </ac:inkMkLst>
        </pc:inkChg>
        <pc:inkChg chg="add del">
          <ac:chgData name="Jim Beland" userId="d41a4da1a37fb713" providerId="LiveId" clId="{1D571587-3B93-4492-BBF2-14632893DEF3}" dt="2020-05-09T23:37:35.909" v="4403" actId="9405"/>
          <ac:inkMkLst>
            <pc:docMk/>
            <pc:sldMk cId="1923690670" sldId="299"/>
            <ac:inkMk id="13" creationId="{54C1D193-35DF-4EC8-AB51-333B539CCFA9}"/>
          </ac:inkMkLst>
        </pc:inkChg>
        <pc:inkChg chg="add del">
          <ac:chgData name="Jim Beland" userId="d41a4da1a37fb713" providerId="LiveId" clId="{1D571587-3B93-4492-BBF2-14632893DEF3}" dt="2020-05-09T23:37:19.880" v="4390"/>
          <ac:inkMkLst>
            <pc:docMk/>
            <pc:sldMk cId="1923690670" sldId="299"/>
            <ac:inkMk id="14" creationId="{13FF77A6-D1F2-4921-8658-0EE9DE62AE4F}"/>
          </ac:inkMkLst>
        </pc:inkChg>
        <pc:inkChg chg="add del">
          <ac:chgData name="Jim Beland" userId="d41a4da1a37fb713" providerId="LiveId" clId="{1D571587-3B93-4492-BBF2-14632893DEF3}" dt="2020-05-09T23:37:35.614" v="4402" actId="9405"/>
          <ac:inkMkLst>
            <pc:docMk/>
            <pc:sldMk cId="1923690670" sldId="299"/>
            <ac:inkMk id="15" creationId="{3DB9304D-EAAD-478D-AE26-E27B374320A5}"/>
          </ac:inkMkLst>
        </pc:inkChg>
        <pc:inkChg chg="add del">
          <ac:chgData name="Jim Beland" userId="d41a4da1a37fb713" providerId="LiveId" clId="{1D571587-3B93-4492-BBF2-14632893DEF3}" dt="2020-05-09T23:37:23.907" v="4396"/>
          <ac:inkMkLst>
            <pc:docMk/>
            <pc:sldMk cId="1923690670" sldId="299"/>
            <ac:inkMk id="18" creationId="{2C04932F-7FDF-407F-A20B-AABD9F6EDC71}"/>
          </ac:inkMkLst>
        </pc:inkChg>
        <pc:inkChg chg="add del">
          <ac:chgData name="Jim Beland" userId="d41a4da1a37fb713" providerId="LiveId" clId="{1D571587-3B93-4492-BBF2-14632893DEF3}" dt="2020-05-09T23:37:35.323" v="4401" actId="9405"/>
          <ac:inkMkLst>
            <pc:docMk/>
            <pc:sldMk cId="1923690670" sldId="299"/>
            <ac:inkMk id="19" creationId="{AE496AD0-4CE1-416C-81CD-6240AE2D24B2}"/>
          </ac:inkMkLst>
        </pc:inkChg>
        <pc:inkChg chg="add del">
          <ac:chgData name="Jim Beland" userId="d41a4da1a37fb713" providerId="LiveId" clId="{1D571587-3B93-4492-BBF2-14632893DEF3}" dt="2020-05-09T23:37:35.023" v="4400" actId="9405"/>
          <ac:inkMkLst>
            <pc:docMk/>
            <pc:sldMk cId="1923690670" sldId="299"/>
            <ac:inkMk id="20" creationId="{D04F99A2-5D45-4D18-AE8F-BBCFF9A8986E}"/>
          </ac:inkMkLst>
        </pc:inkChg>
        <pc:inkChg chg="add del">
          <ac:chgData name="Jim Beland" userId="d41a4da1a37fb713" providerId="LiveId" clId="{1D571587-3B93-4492-BBF2-14632893DEF3}" dt="2020-05-09T23:37:34.690" v="4399" actId="9405"/>
          <ac:inkMkLst>
            <pc:docMk/>
            <pc:sldMk cId="1923690670" sldId="299"/>
            <ac:inkMk id="21" creationId="{ADF5F7F4-F4CA-45F8-80B9-BA708C258115}"/>
          </ac:inkMkLst>
        </pc:inkChg>
        <pc:inkChg chg="add del">
          <ac:chgData name="Jim Beland" userId="d41a4da1a37fb713" providerId="LiveId" clId="{1D571587-3B93-4492-BBF2-14632893DEF3}" dt="2020-05-09T23:37:34.590" v="4398" actId="9405"/>
          <ac:inkMkLst>
            <pc:docMk/>
            <pc:sldMk cId="1923690670" sldId="299"/>
            <ac:inkMk id="22" creationId="{60168EF1-C68B-44EE-BE1E-966214F1C4E7}"/>
          </ac:inkMkLst>
        </pc:inkChg>
        <pc:inkChg chg="add del">
          <ac:chgData name="Jim Beland" userId="d41a4da1a37fb713" providerId="LiveId" clId="{1D571587-3B93-4492-BBF2-14632893DEF3}" dt="2020-05-09T23:37:34.372" v="4397" actId="9405"/>
          <ac:inkMkLst>
            <pc:docMk/>
            <pc:sldMk cId="1923690670" sldId="299"/>
            <ac:inkMk id="23" creationId="{0EC6BE36-68A4-4C7C-9399-54C144311DD0}"/>
          </ac:inkMkLst>
        </pc:inkChg>
        <pc:inkChg chg="add">
          <ac:chgData name="Jim Beland" userId="d41a4da1a37fb713" providerId="LiveId" clId="{1D571587-3B93-4492-BBF2-14632893DEF3}" dt="2020-05-09T23:37:23.907" v="4396"/>
          <ac:inkMkLst>
            <pc:docMk/>
            <pc:sldMk cId="1923690670" sldId="299"/>
            <ac:inkMk id="25" creationId="{2AF7DE35-9EFF-4FF5-A174-3FEEB759DC08}"/>
          </ac:inkMkLst>
        </pc:inkChg>
      </pc:sldChg>
      <pc:sldChg chg="addSp delSp modSp add del">
        <pc:chgData name="Jim Beland" userId="d41a4da1a37fb713" providerId="LiveId" clId="{1D571587-3B93-4492-BBF2-14632893DEF3}" dt="2020-05-11T03:09:46.245" v="11939" actId="2696"/>
        <pc:sldMkLst>
          <pc:docMk/>
          <pc:sldMk cId="3788425375" sldId="300"/>
        </pc:sldMkLst>
        <pc:spChg chg="mod">
          <ac:chgData name="Jim Beland" userId="d41a4da1a37fb713" providerId="LiveId" clId="{1D571587-3B93-4492-BBF2-14632893DEF3}" dt="2020-05-09T23:41:58.009" v="5179" actId="20577"/>
          <ac:spMkLst>
            <pc:docMk/>
            <pc:sldMk cId="3788425375" sldId="300"/>
            <ac:spMk id="3" creationId="{08243FBC-2CC9-4C9A-9B39-D9E7F0D094FB}"/>
          </ac:spMkLst>
        </pc:spChg>
        <pc:spChg chg="mod">
          <ac:chgData name="Jim Beland" userId="d41a4da1a37fb713" providerId="LiveId" clId="{1D571587-3B93-4492-BBF2-14632893DEF3}" dt="2020-05-09T23:52:17.968" v="5309" actId="1076"/>
          <ac:spMkLst>
            <pc:docMk/>
            <pc:sldMk cId="3788425375" sldId="300"/>
            <ac:spMk id="17" creationId="{CDB56BD2-239C-4147-B98C-D55BF8E96DC0}"/>
          </ac:spMkLst>
        </pc:spChg>
        <pc:inkChg chg="add del">
          <ac:chgData name="Jim Beland" userId="d41a4da1a37fb713" providerId="LiveId" clId="{1D571587-3B93-4492-BBF2-14632893DEF3}" dt="2020-05-09T23:42:22.876" v="5184"/>
          <ac:inkMkLst>
            <pc:docMk/>
            <pc:sldMk cId="3788425375" sldId="300"/>
            <ac:inkMk id="4" creationId="{47AC802A-C426-4573-9C4C-532F66B8FA52}"/>
          </ac:inkMkLst>
        </pc:inkChg>
        <pc:inkChg chg="add del">
          <ac:chgData name="Jim Beland" userId="d41a4da1a37fb713" providerId="LiveId" clId="{1D571587-3B93-4492-BBF2-14632893DEF3}" dt="2020-05-09T23:42:24.188" v="5187" actId="9405"/>
          <ac:inkMkLst>
            <pc:docMk/>
            <pc:sldMk cId="3788425375" sldId="300"/>
            <ac:inkMk id="6" creationId="{10B7BE4D-5D08-45F1-AED7-0B0474C71A6A}"/>
          </ac:inkMkLst>
        </pc:inkChg>
        <pc:inkChg chg="add">
          <ac:chgData name="Jim Beland" userId="d41a4da1a37fb713" providerId="LiveId" clId="{1D571587-3B93-4492-BBF2-14632893DEF3}" dt="2020-05-09T23:43:44.669" v="5192" actId="9405"/>
          <ac:inkMkLst>
            <pc:docMk/>
            <pc:sldMk cId="3788425375" sldId="300"/>
            <ac:inkMk id="6" creationId="{18D1F890-F96F-40F4-8B21-97307E778E58}"/>
          </ac:inkMkLst>
        </pc:inkChg>
        <pc:inkChg chg="add del">
          <ac:chgData name="Jim Beland" userId="d41a4da1a37fb713" providerId="LiveId" clId="{1D571587-3B93-4492-BBF2-14632893DEF3}" dt="2020-05-09T23:42:24.072" v="5186" actId="9405"/>
          <ac:inkMkLst>
            <pc:docMk/>
            <pc:sldMk cId="3788425375" sldId="300"/>
            <ac:inkMk id="11" creationId="{1BEFBFBC-8BE4-4F2F-A8FF-8969B0A5C6DA}"/>
          </ac:inkMkLst>
        </pc:inkChg>
        <pc:inkChg chg="add del">
          <ac:chgData name="Jim Beland" userId="d41a4da1a37fb713" providerId="LiveId" clId="{1D571587-3B93-4492-BBF2-14632893DEF3}" dt="2020-05-09T23:43:47.125" v="5195"/>
          <ac:inkMkLst>
            <pc:docMk/>
            <pc:sldMk cId="3788425375" sldId="300"/>
            <ac:inkMk id="11" creationId="{3CF2BE2F-1F12-4E6C-A6DC-51D34AC3381E}"/>
          </ac:inkMkLst>
        </pc:inkChg>
        <pc:inkChg chg="add del">
          <ac:chgData name="Jim Beland" userId="d41a4da1a37fb713" providerId="LiveId" clId="{1D571587-3B93-4492-BBF2-14632893DEF3}" dt="2020-05-09T23:42:23.887" v="5185" actId="9405"/>
          <ac:inkMkLst>
            <pc:docMk/>
            <pc:sldMk cId="3788425375" sldId="300"/>
            <ac:inkMk id="13" creationId="{5CFB2555-D1BF-4D50-A727-4A3D7888F8CB}"/>
          </ac:inkMkLst>
        </pc:inkChg>
        <pc:inkChg chg="add del">
          <ac:chgData name="Jim Beland" userId="d41a4da1a37fb713" providerId="LiveId" clId="{1D571587-3B93-4492-BBF2-14632893DEF3}" dt="2020-05-09T23:43:47.125" v="5195"/>
          <ac:inkMkLst>
            <pc:docMk/>
            <pc:sldMk cId="3788425375" sldId="300"/>
            <ac:inkMk id="13" creationId="{CC037783-739F-4A1B-8492-D821B0D4FD65}"/>
          </ac:inkMkLst>
        </pc:inkChg>
        <pc:inkChg chg="add">
          <ac:chgData name="Jim Beland" userId="d41a4da1a37fb713" providerId="LiveId" clId="{1D571587-3B93-4492-BBF2-14632893DEF3}" dt="2020-05-09T23:42:22.876" v="5184"/>
          <ac:inkMkLst>
            <pc:docMk/>
            <pc:sldMk cId="3788425375" sldId="300"/>
            <ac:inkMk id="14" creationId="{93CC1A11-45C5-48DE-BDD4-FE116413B56B}"/>
          </ac:inkMkLst>
        </pc:inkChg>
        <pc:inkChg chg="add del">
          <ac:chgData name="Jim Beland" userId="d41a4da1a37fb713" providerId="LiveId" clId="{1D571587-3B93-4492-BBF2-14632893DEF3}" dt="2020-05-09T23:43:48.649" v="5198"/>
          <ac:inkMkLst>
            <pc:docMk/>
            <pc:sldMk cId="3788425375" sldId="300"/>
            <ac:inkMk id="14" creationId="{B72764D3-E065-4EBD-9643-7E09E22BD671}"/>
          </ac:inkMkLst>
        </pc:inkChg>
        <pc:inkChg chg="add del">
          <ac:chgData name="Jim Beland" userId="d41a4da1a37fb713" providerId="LiveId" clId="{1D571587-3B93-4492-BBF2-14632893DEF3}" dt="2020-05-09T23:42:28.697" v="5191"/>
          <ac:inkMkLst>
            <pc:docMk/>
            <pc:sldMk cId="3788425375" sldId="300"/>
            <ac:inkMk id="15" creationId="{43D6FE96-0318-4192-9AA8-6BC92A9E7B87}"/>
          </ac:inkMkLst>
        </pc:inkChg>
        <pc:inkChg chg="add del">
          <ac:chgData name="Jim Beland" userId="d41a4da1a37fb713" providerId="LiveId" clId="{1D571587-3B93-4492-BBF2-14632893DEF3}" dt="2020-05-09T23:43:48.649" v="5198"/>
          <ac:inkMkLst>
            <pc:docMk/>
            <pc:sldMk cId="3788425375" sldId="300"/>
            <ac:inkMk id="15" creationId="{52E0AF92-41B1-4D17-8FE2-DC401B6BAB1D}"/>
          </ac:inkMkLst>
        </pc:inkChg>
        <pc:inkChg chg="add del">
          <ac:chgData name="Jim Beland" userId="d41a4da1a37fb713" providerId="LiveId" clId="{1D571587-3B93-4492-BBF2-14632893DEF3}" dt="2020-05-09T23:42:28.697" v="5191"/>
          <ac:inkMkLst>
            <pc:docMk/>
            <pc:sldMk cId="3788425375" sldId="300"/>
            <ac:inkMk id="18" creationId="{D75A3302-5B1D-4729-9FBC-8B42F14798E3}"/>
          </ac:inkMkLst>
        </pc:inkChg>
        <pc:inkChg chg="add del">
          <ac:chgData name="Jim Beland" userId="d41a4da1a37fb713" providerId="LiveId" clId="{1D571587-3B93-4492-BBF2-14632893DEF3}" dt="2020-05-09T23:43:48.649" v="5198"/>
          <ac:inkMkLst>
            <pc:docMk/>
            <pc:sldMk cId="3788425375" sldId="300"/>
            <ac:inkMk id="18" creationId="{FBBA90CF-445A-42AA-A78B-7F792826485A}"/>
          </ac:inkMkLst>
        </pc:inkChg>
        <pc:inkChg chg="add del">
          <ac:chgData name="Jim Beland" userId="d41a4da1a37fb713" providerId="LiveId" clId="{1D571587-3B93-4492-BBF2-14632893DEF3}" dt="2020-05-09T23:43:53.181" v="5204"/>
          <ac:inkMkLst>
            <pc:docMk/>
            <pc:sldMk cId="3788425375" sldId="300"/>
            <ac:inkMk id="19" creationId="{7223BDCE-678A-465F-A551-5F6A88170A2B}"/>
          </ac:inkMkLst>
        </pc:inkChg>
        <pc:inkChg chg="add del">
          <ac:chgData name="Jim Beland" userId="d41a4da1a37fb713" providerId="LiveId" clId="{1D571587-3B93-4492-BBF2-14632893DEF3}" dt="2020-05-09T23:42:28.697" v="5191"/>
          <ac:inkMkLst>
            <pc:docMk/>
            <pc:sldMk cId="3788425375" sldId="300"/>
            <ac:inkMk id="19" creationId="{F9C1AD15-C4D7-403A-95EA-A94CBC6E8273}"/>
          </ac:inkMkLst>
        </pc:inkChg>
        <pc:inkChg chg="add">
          <ac:chgData name="Jim Beland" userId="d41a4da1a37fb713" providerId="LiveId" clId="{1D571587-3B93-4492-BBF2-14632893DEF3}" dt="2020-05-09T23:42:28.697" v="5191"/>
          <ac:inkMkLst>
            <pc:docMk/>
            <pc:sldMk cId="3788425375" sldId="300"/>
            <ac:inkMk id="20" creationId="{FE6607D9-C099-485C-92E5-F7A0D5C90D41}"/>
          </ac:inkMkLst>
        </pc:inkChg>
        <pc:inkChg chg="add del">
          <ac:chgData name="Jim Beland" userId="d41a4da1a37fb713" providerId="LiveId" clId="{1D571587-3B93-4492-BBF2-14632893DEF3}" dt="2020-05-09T23:43:53.181" v="5204"/>
          <ac:inkMkLst>
            <pc:docMk/>
            <pc:sldMk cId="3788425375" sldId="300"/>
            <ac:inkMk id="21" creationId="{1A9D9C86-8D25-418E-921F-002D1C7F2C85}"/>
          </ac:inkMkLst>
        </pc:inkChg>
        <pc:inkChg chg="add del">
          <ac:chgData name="Jim Beland" userId="d41a4da1a37fb713" providerId="LiveId" clId="{1D571587-3B93-4492-BBF2-14632893DEF3}" dt="2020-05-09T23:43:53.181" v="5204"/>
          <ac:inkMkLst>
            <pc:docMk/>
            <pc:sldMk cId="3788425375" sldId="300"/>
            <ac:inkMk id="22" creationId="{B753934F-549E-4F92-979A-F173FCBB1F5A}"/>
          </ac:inkMkLst>
        </pc:inkChg>
        <pc:inkChg chg="add del">
          <ac:chgData name="Jim Beland" userId="d41a4da1a37fb713" providerId="LiveId" clId="{1D571587-3B93-4492-BBF2-14632893DEF3}" dt="2020-05-09T23:43:53.181" v="5204"/>
          <ac:inkMkLst>
            <pc:docMk/>
            <pc:sldMk cId="3788425375" sldId="300"/>
            <ac:inkMk id="23" creationId="{31B42208-0B51-4C26-B30E-43C87057E745}"/>
          </ac:inkMkLst>
        </pc:inkChg>
        <pc:inkChg chg="add del">
          <ac:chgData name="Jim Beland" userId="d41a4da1a37fb713" providerId="LiveId" clId="{1D571587-3B93-4492-BBF2-14632893DEF3}" dt="2020-05-09T23:43:53.181" v="5204"/>
          <ac:inkMkLst>
            <pc:docMk/>
            <pc:sldMk cId="3788425375" sldId="300"/>
            <ac:inkMk id="25" creationId="{E11A5565-9B9C-4408-A0BC-FBF070353565}"/>
          </ac:inkMkLst>
        </pc:inkChg>
        <pc:inkChg chg="add del">
          <ac:chgData name="Jim Beland" userId="d41a4da1a37fb713" providerId="LiveId" clId="{1D571587-3B93-4492-BBF2-14632893DEF3}" dt="2020-05-09T23:43:53.181" v="5204"/>
          <ac:inkMkLst>
            <pc:docMk/>
            <pc:sldMk cId="3788425375" sldId="300"/>
            <ac:inkMk id="26" creationId="{99D04F87-4019-45E5-A430-52BB17B5B09F}"/>
          </ac:inkMkLst>
        </pc:inkChg>
        <pc:inkChg chg="add del">
          <ac:chgData name="Jim Beland" userId="d41a4da1a37fb713" providerId="LiveId" clId="{1D571587-3B93-4492-BBF2-14632893DEF3}" dt="2020-05-09T23:43:55.638" v="5207"/>
          <ac:inkMkLst>
            <pc:docMk/>
            <pc:sldMk cId="3788425375" sldId="300"/>
            <ac:inkMk id="27" creationId="{7D2B1251-9812-4D0E-8545-47C41C312B74}"/>
          </ac:inkMkLst>
        </pc:inkChg>
        <pc:inkChg chg="add del">
          <ac:chgData name="Jim Beland" userId="d41a4da1a37fb713" providerId="LiveId" clId="{1D571587-3B93-4492-BBF2-14632893DEF3}" dt="2020-05-09T23:43:55.638" v="5207"/>
          <ac:inkMkLst>
            <pc:docMk/>
            <pc:sldMk cId="3788425375" sldId="300"/>
            <ac:inkMk id="28" creationId="{73D16A55-C55B-4517-A94A-1678F58DB0C3}"/>
          </ac:inkMkLst>
        </pc:inkChg>
        <pc:inkChg chg="add del">
          <ac:chgData name="Jim Beland" userId="d41a4da1a37fb713" providerId="LiveId" clId="{1D571587-3B93-4492-BBF2-14632893DEF3}" dt="2020-05-09T23:43:55.638" v="5207"/>
          <ac:inkMkLst>
            <pc:docMk/>
            <pc:sldMk cId="3788425375" sldId="300"/>
            <ac:inkMk id="29" creationId="{C2EDB04C-E6C5-4FCE-B65A-BB8BB622F655}"/>
          </ac:inkMkLst>
        </pc:inkChg>
        <pc:inkChg chg="add del">
          <ac:chgData name="Jim Beland" userId="d41a4da1a37fb713" providerId="LiveId" clId="{1D571587-3B93-4492-BBF2-14632893DEF3}" dt="2020-05-09T23:43:57.289" v="5210"/>
          <ac:inkMkLst>
            <pc:docMk/>
            <pc:sldMk cId="3788425375" sldId="300"/>
            <ac:inkMk id="30" creationId="{E7C5BCE9-3B2B-4E4D-AB90-792CDCB84DDF}"/>
          </ac:inkMkLst>
        </pc:inkChg>
        <pc:inkChg chg="add del">
          <ac:chgData name="Jim Beland" userId="d41a4da1a37fb713" providerId="LiveId" clId="{1D571587-3B93-4492-BBF2-14632893DEF3}" dt="2020-05-09T23:43:57.289" v="5210"/>
          <ac:inkMkLst>
            <pc:docMk/>
            <pc:sldMk cId="3788425375" sldId="300"/>
            <ac:inkMk id="31" creationId="{F3AA6B64-343C-492D-A00B-3B3127AF7D54}"/>
          </ac:inkMkLst>
        </pc:inkChg>
        <pc:inkChg chg="add del">
          <ac:chgData name="Jim Beland" userId="d41a4da1a37fb713" providerId="LiveId" clId="{1D571587-3B93-4492-BBF2-14632893DEF3}" dt="2020-05-09T23:43:57.289" v="5210"/>
          <ac:inkMkLst>
            <pc:docMk/>
            <pc:sldMk cId="3788425375" sldId="300"/>
            <ac:inkMk id="32" creationId="{61E720B9-31DF-48C9-8CEA-A1E5D4CD5B90}"/>
          </ac:inkMkLst>
        </pc:inkChg>
        <pc:inkChg chg="add">
          <ac:chgData name="Jim Beland" userId="d41a4da1a37fb713" providerId="LiveId" clId="{1D571587-3B93-4492-BBF2-14632893DEF3}" dt="2020-05-09T23:43:57.289" v="5210"/>
          <ac:inkMkLst>
            <pc:docMk/>
            <pc:sldMk cId="3788425375" sldId="300"/>
            <ac:inkMk id="33" creationId="{A6A43401-33F2-4A97-8025-8289D4D47B37}"/>
          </ac:inkMkLst>
        </pc:inkChg>
        <pc:inkChg chg="add del">
          <ac:chgData name="Jim Beland" userId="d41a4da1a37fb713" providerId="LiveId" clId="{1D571587-3B93-4492-BBF2-14632893DEF3}" dt="2020-05-09T23:44:04.484" v="5216"/>
          <ac:inkMkLst>
            <pc:docMk/>
            <pc:sldMk cId="3788425375" sldId="300"/>
            <ac:inkMk id="34" creationId="{CA6D9EEE-D523-4362-B393-5889E6205F2D}"/>
          </ac:inkMkLst>
        </pc:inkChg>
        <pc:inkChg chg="add del">
          <ac:chgData name="Jim Beland" userId="d41a4da1a37fb713" providerId="LiveId" clId="{1D571587-3B93-4492-BBF2-14632893DEF3}" dt="2020-05-09T23:44:04.484" v="5216"/>
          <ac:inkMkLst>
            <pc:docMk/>
            <pc:sldMk cId="3788425375" sldId="300"/>
            <ac:inkMk id="35" creationId="{39F96781-2FFB-452E-87AF-F1FBC777B317}"/>
          </ac:inkMkLst>
        </pc:inkChg>
        <pc:inkChg chg="add del">
          <ac:chgData name="Jim Beland" userId="d41a4da1a37fb713" providerId="LiveId" clId="{1D571587-3B93-4492-BBF2-14632893DEF3}" dt="2020-05-09T23:44:04.484" v="5216"/>
          <ac:inkMkLst>
            <pc:docMk/>
            <pc:sldMk cId="3788425375" sldId="300"/>
            <ac:inkMk id="36" creationId="{6074F327-6766-451A-8835-91F1D561869F}"/>
          </ac:inkMkLst>
        </pc:inkChg>
        <pc:inkChg chg="add del">
          <ac:chgData name="Jim Beland" userId="d41a4da1a37fb713" providerId="LiveId" clId="{1D571587-3B93-4492-BBF2-14632893DEF3}" dt="2020-05-09T23:44:04.484" v="5216"/>
          <ac:inkMkLst>
            <pc:docMk/>
            <pc:sldMk cId="3788425375" sldId="300"/>
            <ac:inkMk id="37" creationId="{D6405DE2-0F18-4AC2-A9A2-3A450E52243B}"/>
          </ac:inkMkLst>
        </pc:inkChg>
        <pc:inkChg chg="add del">
          <ac:chgData name="Jim Beland" userId="d41a4da1a37fb713" providerId="LiveId" clId="{1D571587-3B93-4492-BBF2-14632893DEF3}" dt="2020-05-09T23:44:04.484" v="5216"/>
          <ac:inkMkLst>
            <pc:docMk/>
            <pc:sldMk cId="3788425375" sldId="300"/>
            <ac:inkMk id="38" creationId="{C2A6306A-3623-4CED-A7BC-2E4705EF3701}"/>
          </ac:inkMkLst>
        </pc:inkChg>
        <pc:inkChg chg="add del">
          <ac:chgData name="Jim Beland" userId="d41a4da1a37fb713" providerId="LiveId" clId="{1D571587-3B93-4492-BBF2-14632893DEF3}" dt="2020-05-09T23:44:06.392" v="5218"/>
          <ac:inkMkLst>
            <pc:docMk/>
            <pc:sldMk cId="3788425375" sldId="300"/>
            <ac:inkMk id="39" creationId="{6034E95A-6948-4D08-BA62-D568476ABA10}"/>
          </ac:inkMkLst>
        </pc:inkChg>
        <pc:inkChg chg="add del">
          <ac:chgData name="Jim Beland" userId="d41a4da1a37fb713" providerId="LiveId" clId="{1D571587-3B93-4492-BBF2-14632893DEF3}" dt="2020-05-09T23:44:06.392" v="5218"/>
          <ac:inkMkLst>
            <pc:docMk/>
            <pc:sldMk cId="3788425375" sldId="300"/>
            <ac:inkMk id="40" creationId="{8471CBAE-2986-4DC7-9E50-614C1F43C25D}"/>
          </ac:inkMkLst>
        </pc:inkChg>
        <pc:inkChg chg="add del">
          <ac:chgData name="Jim Beland" userId="d41a4da1a37fb713" providerId="LiveId" clId="{1D571587-3B93-4492-BBF2-14632893DEF3}" dt="2020-05-09T23:44:07.797" v="5220"/>
          <ac:inkMkLst>
            <pc:docMk/>
            <pc:sldMk cId="3788425375" sldId="300"/>
            <ac:inkMk id="41" creationId="{67B4FBF4-7BD9-4FA9-AA61-6C441EA9B4A4}"/>
          </ac:inkMkLst>
        </pc:inkChg>
        <pc:inkChg chg="add del">
          <ac:chgData name="Jim Beland" userId="d41a4da1a37fb713" providerId="LiveId" clId="{1D571587-3B93-4492-BBF2-14632893DEF3}" dt="2020-05-09T23:44:07.797" v="5220"/>
          <ac:inkMkLst>
            <pc:docMk/>
            <pc:sldMk cId="3788425375" sldId="300"/>
            <ac:inkMk id="42" creationId="{70E0F2A1-EEFF-4832-AE1F-05788D54B153}"/>
          </ac:inkMkLst>
        </pc:inkChg>
        <pc:inkChg chg="add del">
          <ac:chgData name="Jim Beland" userId="d41a4da1a37fb713" providerId="LiveId" clId="{1D571587-3B93-4492-BBF2-14632893DEF3}" dt="2020-05-09T23:44:09.888" v="5222"/>
          <ac:inkMkLst>
            <pc:docMk/>
            <pc:sldMk cId="3788425375" sldId="300"/>
            <ac:inkMk id="43" creationId="{52BCF920-7783-41E7-A89E-D9DAEF88E0FC}"/>
          </ac:inkMkLst>
        </pc:inkChg>
        <pc:inkChg chg="add del">
          <ac:chgData name="Jim Beland" userId="d41a4da1a37fb713" providerId="LiveId" clId="{1D571587-3B93-4492-BBF2-14632893DEF3}" dt="2020-05-09T23:44:09.888" v="5222"/>
          <ac:inkMkLst>
            <pc:docMk/>
            <pc:sldMk cId="3788425375" sldId="300"/>
            <ac:inkMk id="44" creationId="{465AC7AF-0774-4F16-ABB9-EE7A125E000D}"/>
          </ac:inkMkLst>
        </pc:inkChg>
        <pc:inkChg chg="add">
          <ac:chgData name="Jim Beland" userId="d41a4da1a37fb713" providerId="LiveId" clId="{1D571587-3B93-4492-BBF2-14632893DEF3}" dt="2020-05-09T23:44:09.888" v="5222"/>
          <ac:inkMkLst>
            <pc:docMk/>
            <pc:sldMk cId="3788425375" sldId="300"/>
            <ac:inkMk id="45" creationId="{FB455162-F41F-4B69-8BBA-7A8D17F7E206}"/>
          </ac:inkMkLst>
        </pc:inkChg>
        <pc:inkChg chg="add del">
          <ac:chgData name="Jim Beland" userId="d41a4da1a37fb713" providerId="LiveId" clId="{1D571587-3B93-4492-BBF2-14632893DEF3}" dt="2020-05-09T23:44:48.588" v="5231"/>
          <ac:inkMkLst>
            <pc:docMk/>
            <pc:sldMk cId="3788425375" sldId="300"/>
            <ac:inkMk id="46" creationId="{D3E1F9C4-1A24-44E6-9C1E-6332CBA2FE70}"/>
          </ac:inkMkLst>
        </pc:inkChg>
        <pc:inkChg chg="add del">
          <ac:chgData name="Jim Beland" userId="d41a4da1a37fb713" providerId="LiveId" clId="{1D571587-3B93-4492-BBF2-14632893DEF3}" dt="2020-05-09T23:44:48.588" v="5231"/>
          <ac:inkMkLst>
            <pc:docMk/>
            <pc:sldMk cId="3788425375" sldId="300"/>
            <ac:inkMk id="47" creationId="{EA7D690F-12A4-4C98-BE71-FE642B2B89AD}"/>
          </ac:inkMkLst>
        </pc:inkChg>
        <pc:inkChg chg="add del">
          <ac:chgData name="Jim Beland" userId="d41a4da1a37fb713" providerId="LiveId" clId="{1D571587-3B93-4492-BBF2-14632893DEF3}" dt="2020-05-09T23:44:48.588" v="5231"/>
          <ac:inkMkLst>
            <pc:docMk/>
            <pc:sldMk cId="3788425375" sldId="300"/>
            <ac:inkMk id="48" creationId="{8BF6AAFD-74AE-4B23-8939-CD946BB956CB}"/>
          </ac:inkMkLst>
        </pc:inkChg>
        <pc:inkChg chg="add del">
          <ac:chgData name="Jim Beland" userId="d41a4da1a37fb713" providerId="LiveId" clId="{1D571587-3B93-4492-BBF2-14632893DEF3}" dt="2020-05-09T23:44:48.588" v="5231"/>
          <ac:inkMkLst>
            <pc:docMk/>
            <pc:sldMk cId="3788425375" sldId="300"/>
            <ac:inkMk id="49" creationId="{24AF9714-5AF6-42A6-8529-E6D319DA9CF0}"/>
          </ac:inkMkLst>
        </pc:inkChg>
        <pc:inkChg chg="add del">
          <ac:chgData name="Jim Beland" userId="d41a4da1a37fb713" providerId="LiveId" clId="{1D571587-3B93-4492-BBF2-14632893DEF3}" dt="2020-05-09T23:44:48.588" v="5231"/>
          <ac:inkMkLst>
            <pc:docMk/>
            <pc:sldMk cId="3788425375" sldId="300"/>
            <ac:inkMk id="50" creationId="{E550DD83-86C0-4366-BBBB-47601E644083}"/>
          </ac:inkMkLst>
        </pc:inkChg>
        <pc:inkChg chg="add del">
          <ac:chgData name="Jim Beland" userId="d41a4da1a37fb713" providerId="LiveId" clId="{1D571587-3B93-4492-BBF2-14632893DEF3}" dt="2020-05-09T23:44:48.588" v="5231"/>
          <ac:inkMkLst>
            <pc:docMk/>
            <pc:sldMk cId="3788425375" sldId="300"/>
            <ac:inkMk id="51" creationId="{951DFF45-699F-4FB1-844E-D8C676EFD575}"/>
          </ac:inkMkLst>
        </pc:inkChg>
        <pc:inkChg chg="add del">
          <ac:chgData name="Jim Beland" userId="d41a4da1a37fb713" providerId="LiveId" clId="{1D571587-3B93-4492-BBF2-14632893DEF3}" dt="2020-05-09T23:44:48.588" v="5231"/>
          <ac:inkMkLst>
            <pc:docMk/>
            <pc:sldMk cId="3788425375" sldId="300"/>
            <ac:inkMk id="52" creationId="{C34DA1D1-4D47-40D2-9C60-B3E661643785}"/>
          </ac:inkMkLst>
        </pc:inkChg>
        <pc:inkChg chg="add del">
          <ac:chgData name="Jim Beland" userId="d41a4da1a37fb713" providerId="LiveId" clId="{1D571587-3B93-4492-BBF2-14632893DEF3}" dt="2020-05-09T23:44:48.588" v="5231"/>
          <ac:inkMkLst>
            <pc:docMk/>
            <pc:sldMk cId="3788425375" sldId="300"/>
            <ac:inkMk id="53" creationId="{F244D4F6-1F29-44B9-9A01-BAF94E50E4C2}"/>
          </ac:inkMkLst>
        </pc:inkChg>
        <pc:inkChg chg="add del">
          <ac:chgData name="Jim Beland" userId="d41a4da1a37fb713" providerId="LiveId" clId="{1D571587-3B93-4492-BBF2-14632893DEF3}" dt="2020-05-09T23:44:54.594" v="5239"/>
          <ac:inkMkLst>
            <pc:docMk/>
            <pc:sldMk cId="3788425375" sldId="300"/>
            <ac:inkMk id="54" creationId="{0EF70451-A9AB-459A-B0FA-CFFF8A1C30BE}"/>
          </ac:inkMkLst>
        </pc:inkChg>
        <pc:inkChg chg="add del">
          <ac:chgData name="Jim Beland" userId="d41a4da1a37fb713" providerId="LiveId" clId="{1D571587-3B93-4492-BBF2-14632893DEF3}" dt="2020-05-09T23:44:54.594" v="5239"/>
          <ac:inkMkLst>
            <pc:docMk/>
            <pc:sldMk cId="3788425375" sldId="300"/>
            <ac:inkMk id="55" creationId="{8A30058B-F871-4C4D-B9BB-7BF5417B1CAB}"/>
          </ac:inkMkLst>
        </pc:inkChg>
        <pc:inkChg chg="add del">
          <ac:chgData name="Jim Beland" userId="d41a4da1a37fb713" providerId="LiveId" clId="{1D571587-3B93-4492-BBF2-14632893DEF3}" dt="2020-05-09T23:44:54.594" v="5239"/>
          <ac:inkMkLst>
            <pc:docMk/>
            <pc:sldMk cId="3788425375" sldId="300"/>
            <ac:inkMk id="56" creationId="{D2D4164F-EF78-4086-83E2-7625D9E129BC}"/>
          </ac:inkMkLst>
        </pc:inkChg>
        <pc:inkChg chg="add del">
          <ac:chgData name="Jim Beland" userId="d41a4da1a37fb713" providerId="LiveId" clId="{1D571587-3B93-4492-BBF2-14632893DEF3}" dt="2020-05-09T23:44:54.594" v="5239"/>
          <ac:inkMkLst>
            <pc:docMk/>
            <pc:sldMk cId="3788425375" sldId="300"/>
            <ac:inkMk id="57" creationId="{32B388FA-838A-40F1-A823-8461B04889A3}"/>
          </ac:inkMkLst>
        </pc:inkChg>
        <pc:inkChg chg="add del">
          <ac:chgData name="Jim Beland" userId="d41a4da1a37fb713" providerId="LiveId" clId="{1D571587-3B93-4492-BBF2-14632893DEF3}" dt="2020-05-09T23:44:54.594" v="5239"/>
          <ac:inkMkLst>
            <pc:docMk/>
            <pc:sldMk cId="3788425375" sldId="300"/>
            <ac:inkMk id="58" creationId="{12F08EFA-F9DA-4DE4-AA5C-D9F420102993}"/>
          </ac:inkMkLst>
        </pc:inkChg>
        <pc:inkChg chg="add del">
          <ac:chgData name="Jim Beland" userId="d41a4da1a37fb713" providerId="LiveId" clId="{1D571587-3B93-4492-BBF2-14632893DEF3}" dt="2020-05-09T23:44:54.594" v="5239"/>
          <ac:inkMkLst>
            <pc:docMk/>
            <pc:sldMk cId="3788425375" sldId="300"/>
            <ac:inkMk id="59" creationId="{3AC2F0E5-44C6-4FD2-8AB8-94EC97AC23B8}"/>
          </ac:inkMkLst>
        </pc:inkChg>
        <pc:inkChg chg="add del">
          <ac:chgData name="Jim Beland" userId="d41a4da1a37fb713" providerId="LiveId" clId="{1D571587-3B93-4492-BBF2-14632893DEF3}" dt="2020-05-09T23:44:54.594" v="5239"/>
          <ac:inkMkLst>
            <pc:docMk/>
            <pc:sldMk cId="3788425375" sldId="300"/>
            <ac:inkMk id="60" creationId="{BA4DE763-3C26-43FD-B984-64D4CE7CB95B}"/>
          </ac:inkMkLst>
        </pc:inkChg>
        <pc:inkChg chg="add del">
          <ac:chgData name="Jim Beland" userId="d41a4da1a37fb713" providerId="LiveId" clId="{1D571587-3B93-4492-BBF2-14632893DEF3}" dt="2020-05-09T23:44:54.594" v="5239"/>
          <ac:inkMkLst>
            <pc:docMk/>
            <pc:sldMk cId="3788425375" sldId="300"/>
            <ac:inkMk id="62" creationId="{47C98DC8-9725-45A8-B1C8-496F53606A3B}"/>
          </ac:inkMkLst>
        </pc:inkChg>
        <pc:inkChg chg="add del">
          <ac:chgData name="Jim Beland" userId="d41a4da1a37fb713" providerId="LiveId" clId="{1D571587-3B93-4492-BBF2-14632893DEF3}" dt="2020-05-09T23:44:57.886" v="5244"/>
          <ac:inkMkLst>
            <pc:docMk/>
            <pc:sldMk cId="3788425375" sldId="300"/>
            <ac:inkMk id="63" creationId="{F3CD7338-E441-4EDA-862F-DC29522CB862}"/>
          </ac:inkMkLst>
        </pc:inkChg>
        <pc:inkChg chg="add del">
          <ac:chgData name="Jim Beland" userId="d41a4da1a37fb713" providerId="LiveId" clId="{1D571587-3B93-4492-BBF2-14632893DEF3}" dt="2020-05-09T23:44:57.886" v="5244"/>
          <ac:inkMkLst>
            <pc:docMk/>
            <pc:sldMk cId="3788425375" sldId="300"/>
            <ac:inkMk id="64" creationId="{3715FA97-3A98-4581-9E93-55C341355B25}"/>
          </ac:inkMkLst>
        </pc:inkChg>
        <pc:inkChg chg="add del">
          <ac:chgData name="Jim Beland" userId="d41a4da1a37fb713" providerId="LiveId" clId="{1D571587-3B93-4492-BBF2-14632893DEF3}" dt="2020-05-09T23:44:57.886" v="5244"/>
          <ac:inkMkLst>
            <pc:docMk/>
            <pc:sldMk cId="3788425375" sldId="300"/>
            <ac:inkMk id="65" creationId="{1AB207DF-1402-486C-A378-0E8ACF048533}"/>
          </ac:inkMkLst>
        </pc:inkChg>
        <pc:inkChg chg="add del">
          <ac:chgData name="Jim Beland" userId="d41a4da1a37fb713" providerId="LiveId" clId="{1D571587-3B93-4492-BBF2-14632893DEF3}" dt="2020-05-09T23:44:57.886" v="5244"/>
          <ac:inkMkLst>
            <pc:docMk/>
            <pc:sldMk cId="3788425375" sldId="300"/>
            <ac:inkMk id="68" creationId="{C8FBB9CF-9F7E-4C18-9258-B22CC2D54DD1}"/>
          </ac:inkMkLst>
        </pc:inkChg>
        <pc:inkChg chg="add del">
          <ac:chgData name="Jim Beland" userId="d41a4da1a37fb713" providerId="LiveId" clId="{1D571587-3B93-4492-BBF2-14632893DEF3}" dt="2020-05-09T23:44:57.886" v="5244"/>
          <ac:inkMkLst>
            <pc:docMk/>
            <pc:sldMk cId="3788425375" sldId="300"/>
            <ac:inkMk id="69" creationId="{35630106-AFB7-46C0-8BFE-9F3AB944E7B2}"/>
          </ac:inkMkLst>
        </pc:inkChg>
        <pc:inkChg chg="add">
          <ac:chgData name="Jim Beland" userId="d41a4da1a37fb713" providerId="LiveId" clId="{1D571587-3B93-4492-BBF2-14632893DEF3}" dt="2020-05-09T23:44:57.886" v="5244"/>
          <ac:inkMkLst>
            <pc:docMk/>
            <pc:sldMk cId="3788425375" sldId="300"/>
            <ac:inkMk id="70" creationId="{E0F59916-F60F-4864-8A0E-EC4CA6E5154C}"/>
          </ac:inkMkLst>
        </pc:inkChg>
        <pc:inkChg chg="add del">
          <ac:chgData name="Jim Beland" userId="d41a4da1a37fb713" providerId="LiveId" clId="{1D571587-3B93-4492-BBF2-14632893DEF3}" dt="2020-05-09T23:45:02.684" v="5249"/>
          <ac:inkMkLst>
            <pc:docMk/>
            <pc:sldMk cId="3788425375" sldId="300"/>
            <ac:inkMk id="71" creationId="{EB5253E6-BBBF-4C0D-98FD-35F3485C1688}"/>
          </ac:inkMkLst>
        </pc:inkChg>
        <pc:inkChg chg="add del">
          <ac:chgData name="Jim Beland" userId="d41a4da1a37fb713" providerId="LiveId" clId="{1D571587-3B93-4492-BBF2-14632893DEF3}" dt="2020-05-09T23:45:02.684" v="5249"/>
          <ac:inkMkLst>
            <pc:docMk/>
            <pc:sldMk cId="3788425375" sldId="300"/>
            <ac:inkMk id="72" creationId="{699A7C51-278F-479C-AFFD-5F6CE0B5DD43}"/>
          </ac:inkMkLst>
        </pc:inkChg>
        <pc:inkChg chg="add del">
          <ac:chgData name="Jim Beland" userId="d41a4da1a37fb713" providerId="LiveId" clId="{1D571587-3B93-4492-BBF2-14632893DEF3}" dt="2020-05-09T23:45:02.684" v="5249"/>
          <ac:inkMkLst>
            <pc:docMk/>
            <pc:sldMk cId="3788425375" sldId="300"/>
            <ac:inkMk id="73" creationId="{5A449605-8FCA-4310-A21C-38794B0ACB33}"/>
          </ac:inkMkLst>
        </pc:inkChg>
        <pc:inkChg chg="add">
          <ac:chgData name="Jim Beland" userId="d41a4da1a37fb713" providerId="LiveId" clId="{1D571587-3B93-4492-BBF2-14632893DEF3}" dt="2020-05-09T23:45:01.833" v="5248" actId="9405"/>
          <ac:inkMkLst>
            <pc:docMk/>
            <pc:sldMk cId="3788425375" sldId="300"/>
            <ac:inkMk id="74" creationId="{425A77A0-EE80-4147-A3D7-000D30717291}"/>
          </ac:inkMkLst>
        </pc:inkChg>
        <pc:inkChg chg="add del">
          <ac:chgData name="Jim Beland" userId="d41a4da1a37fb713" providerId="LiveId" clId="{1D571587-3B93-4492-BBF2-14632893DEF3}" dt="2020-05-09T23:45:02.684" v="5249"/>
          <ac:inkMkLst>
            <pc:docMk/>
            <pc:sldMk cId="3788425375" sldId="300"/>
            <ac:inkMk id="76" creationId="{3FCF9B5A-AE0C-41B2-984A-D2423C860C75}"/>
          </ac:inkMkLst>
        </pc:inkChg>
        <pc:inkChg chg="add">
          <ac:chgData name="Jim Beland" userId="d41a4da1a37fb713" providerId="LiveId" clId="{1D571587-3B93-4492-BBF2-14632893DEF3}" dt="2020-05-09T23:45:02.684" v="5249"/>
          <ac:inkMkLst>
            <pc:docMk/>
            <pc:sldMk cId="3788425375" sldId="300"/>
            <ac:inkMk id="77" creationId="{BC85BCD1-98DC-428A-9F44-2F6D4F972FC0}"/>
          </ac:inkMkLst>
        </pc:inkChg>
        <pc:inkChg chg="add del">
          <ac:chgData name="Jim Beland" userId="d41a4da1a37fb713" providerId="LiveId" clId="{1D571587-3B93-4492-BBF2-14632893DEF3}" dt="2020-05-09T23:47:41.720" v="5255"/>
          <ac:inkMkLst>
            <pc:docMk/>
            <pc:sldMk cId="3788425375" sldId="300"/>
            <ac:inkMk id="78" creationId="{D5E80254-9ED5-4295-B510-51D892D47F7E}"/>
          </ac:inkMkLst>
        </pc:inkChg>
        <pc:inkChg chg="add del">
          <ac:chgData name="Jim Beland" userId="d41a4da1a37fb713" providerId="LiveId" clId="{1D571587-3B93-4492-BBF2-14632893DEF3}" dt="2020-05-09T23:47:41.720" v="5255"/>
          <ac:inkMkLst>
            <pc:docMk/>
            <pc:sldMk cId="3788425375" sldId="300"/>
            <ac:inkMk id="79" creationId="{C291C274-DD86-4BD4-8235-2D013457BD82}"/>
          </ac:inkMkLst>
        </pc:inkChg>
        <pc:inkChg chg="add del">
          <ac:chgData name="Jim Beland" userId="d41a4da1a37fb713" providerId="LiveId" clId="{1D571587-3B93-4492-BBF2-14632893DEF3}" dt="2020-05-09T23:47:41.720" v="5255"/>
          <ac:inkMkLst>
            <pc:docMk/>
            <pc:sldMk cId="3788425375" sldId="300"/>
            <ac:inkMk id="82" creationId="{9B56AA6E-EA55-4E3F-A405-18FCAB4C1B25}"/>
          </ac:inkMkLst>
        </pc:inkChg>
        <pc:inkChg chg="add del">
          <ac:chgData name="Jim Beland" userId="d41a4da1a37fb713" providerId="LiveId" clId="{1D571587-3B93-4492-BBF2-14632893DEF3}" dt="2020-05-09T23:47:41.720" v="5255"/>
          <ac:inkMkLst>
            <pc:docMk/>
            <pc:sldMk cId="3788425375" sldId="300"/>
            <ac:inkMk id="83" creationId="{0AD8F523-B8BA-4391-9738-3104B5EBD62C}"/>
          </ac:inkMkLst>
        </pc:inkChg>
        <pc:inkChg chg="add del">
          <ac:chgData name="Jim Beland" userId="d41a4da1a37fb713" providerId="LiveId" clId="{1D571587-3B93-4492-BBF2-14632893DEF3}" dt="2020-05-09T23:47:41.720" v="5255"/>
          <ac:inkMkLst>
            <pc:docMk/>
            <pc:sldMk cId="3788425375" sldId="300"/>
            <ac:inkMk id="84" creationId="{037D32B1-A487-4B5E-88E2-549C82B9A500}"/>
          </ac:inkMkLst>
        </pc:inkChg>
        <pc:inkChg chg="add">
          <ac:chgData name="Jim Beland" userId="d41a4da1a37fb713" providerId="LiveId" clId="{1D571587-3B93-4492-BBF2-14632893DEF3}" dt="2020-05-09T23:47:41.720" v="5255"/>
          <ac:inkMkLst>
            <pc:docMk/>
            <pc:sldMk cId="3788425375" sldId="300"/>
            <ac:inkMk id="85" creationId="{98D773DA-755D-4212-ABBB-9BCE23091314}"/>
          </ac:inkMkLst>
        </pc:inkChg>
        <pc:inkChg chg="add">
          <ac:chgData name="Jim Beland" userId="d41a4da1a37fb713" providerId="LiveId" clId="{1D571587-3B93-4492-BBF2-14632893DEF3}" dt="2020-05-09T23:47:41.720" v="5255"/>
          <ac:inkMkLst>
            <pc:docMk/>
            <pc:sldMk cId="3788425375" sldId="300"/>
            <ac:inkMk id="86" creationId="{C5252C10-C8F5-40CD-A726-4FD7B55F8743}"/>
          </ac:inkMkLst>
        </pc:inkChg>
      </pc:sldChg>
      <pc:sldChg chg="addSp delSp modSp add del">
        <pc:chgData name="Jim Beland" userId="d41a4da1a37fb713" providerId="LiveId" clId="{1D571587-3B93-4492-BBF2-14632893DEF3}" dt="2020-05-11T03:09:48.342" v="11940" actId="2696"/>
        <pc:sldMkLst>
          <pc:docMk/>
          <pc:sldMk cId="1284160178" sldId="301"/>
        </pc:sldMkLst>
        <pc:spChg chg="del">
          <ac:chgData name="Jim Beland" userId="d41a4da1a37fb713" providerId="LiveId" clId="{1D571587-3B93-4492-BBF2-14632893DEF3}" dt="2020-05-09T23:52:47.164" v="5310" actId="478"/>
          <ac:spMkLst>
            <pc:docMk/>
            <pc:sldMk cId="1284160178" sldId="301"/>
            <ac:spMk id="17" creationId="{CDB56BD2-239C-4147-B98C-D55BF8E96DC0}"/>
          </ac:spMkLst>
        </pc:spChg>
        <pc:inkChg chg="del">
          <ac:chgData name="Jim Beland" userId="d41a4da1a37fb713" providerId="LiveId" clId="{1D571587-3B93-4492-BBF2-14632893DEF3}" dt="2020-05-09T23:49:44.613" v="5260"/>
          <ac:inkMkLst>
            <pc:docMk/>
            <pc:sldMk cId="1284160178" sldId="301"/>
            <ac:inkMk id="4" creationId="{47AC802A-C426-4573-9C4C-532F66B8FA52}"/>
          </ac:inkMkLst>
        </pc:inkChg>
        <pc:inkChg chg="del">
          <ac:chgData name="Jim Beland" userId="d41a4da1a37fb713" providerId="LiveId" clId="{1D571587-3B93-4492-BBF2-14632893DEF3}" dt="2020-05-09T23:49:44.613" v="5262"/>
          <ac:inkMkLst>
            <pc:docMk/>
            <pc:sldMk cId="1284160178" sldId="301"/>
            <ac:inkMk id="6" creationId="{18D1F890-F96F-40F4-8B21-97307E778E58}"/>
          </ac:inkMkLst>
        </pc:inkChg>
        <pc:inkChg chg="del">
          <ac:chgData name="Jim Beland" userId="d41a4da1a37fb713" providerId="LiveId" clId="{1D571587-3B93-4492-BBF2-14632893DEF3}" dt="2020-05-09T23:50:15.371" v="5278"/>
          <ac:inkMkLst>
            <pc:docMk/>
            <pc:sldMk cId="1284160178" sldId="301"/>
            <ac:inkMk id="10" creationId="{6E0767A4-1A5D-448F-995A-1A9E35656678}"/>
          </ac:inkMkLst>
        </pc:inkChg>
        <pc:inkChg chg="add del">
          <ac:chgData name="Jim Beland" userId="d41a4da1a37fb713" providerId="LiveId" clId="{1D571587-3B93-4492-BBF2-14632893DEF3}" dt="2020-05-09T23:50:15.355" v="5277"/>
          <ac:inkMkLst>
            <pc:docMk/>
            <pc:sldMk cId="1284160178" sldId="301"/>
            <ac:inkMk id="11" creationId="{26965850-6096-44B9-BD09-E07B05C4839E}"/>
          </ac:inkMkLst>
        </pc:inkChg>
        <pc:inkChg chg="add del">
          <ac:chgData name="Jim Beland" userId="d41a4da1a37fb713" providerId="LiveId" clId="{1D571587-3B93-4492-BBF2-14632893DEF3}" dt="2020-05-09T23:50:15.355" v="5276"/>
          <ac:inkMkLst>
            <pc:docMk/>
            <pc:sldMk cId="1284160178" sldId="301"/>
            <ac:inkMk id="13" creationId="{797CAB3E-F6E1-4353-913E-9611CEF60C5A}"/>
          </ac:inkMkLst>
        </pc:inkChg>
        <pc:inkChg chg="add">
          <ac:chgData name="Jim Beland" userId="d41a4da1a37fb713" providerId="LiveId" clId="{1D571587-3B93-4492-BBF2-14632893DEF3}" dt="2020-05-09T23:50:35.989" v="5279" actId="9405"/>
          <ac:inkMkLst>
            <pc:docMk/>
            <pc:sldMk cId="1284160178" sldId="301"/>
            <ac:inkMk id="14" creationId="{9CDDDD2F-55EC-4464-8FCD-A3EC8AD1F0E6}"/>
          </ac:inkMkLst>
        </pc:inkChg>
        <pc:inkChg chg="add del">
          <ac:chgData name="Jim Beland" userId="d41a4da1a37fb713" providerId="LiveId" clId="{1D571587-3B93-4492-BBF2-14632893DEF3}" dt="2020-05-09T23:50:45.301" v="5285"/>
          <ac:inkMkLst>
            <pc:docMk/>
            <pc:sldMk cId="1284160178" sldId="301"/>
            <ac:inkMk id="15" creationId="{AC952619-9AD9-4004-8F13-C7440994BFE2}"/>
          </ac:inkMkLst>
        </pc:inkChg>
        <pc:inkChg chg="add del">
          <ac:chgData name="Jim Beland" userId="d41a4da1a37fb713" providerId="LiveId" clId="{1D571587-3B93-4492-BBF2-14632893DEF3}" dt="2020-05-09T23:50:45.301" v="5285"/>
          <ac:inkMkLst>
            <pc:docMk/>
            <pc:sldMk cId="1284160178" sldId="301"/>
            <ac:inkMk id="18" creationId="{C17D4C1B-F8D0-42DB-9F7E-A2D0DB7CF801}"/>
          </ac:inkMkLst>
        </pc:inkChg>
        <pc:inkChg chg="add del">
          <ac:chgData name="Jim Beland" userId="d41a4da1a37fb713" providerId="LiveId" clId="{1D571587-3B93-4492-BBF2-14632893DEF3}" dt="2020-05-09T23:50:45.301" v="5285"/>
          <ac:inkMkLst>
            <pc:docMk/>
            <pc:sldMk cId="1284160178" sldId="301"/>
            <ac:inkMk id="19" creationId="{9DDC6607-13C5-4200-AB6A-517B04CD24C9}"/>
          </ac:inkMkLst>
        </pc:inkChg>
        <pc:inkChg chg="del">
          <ac:chgData name="Jim Beland" userId="d41a4da1a37fb713" providerId="LiveId" clId="{1D571587-3B93-4492-BBF2-14632893DEF3}" dt="2020-05-09T23:49:44.613" v="5261"/>
          <ac:inkMkLst>
            <pc:docMk/>
            <pc:sldMk cId="1284160178" sldId="301"/>
            <ac:inkMk id="20" creationId="{FE6607D9-C099-485C-92E5-F7A0D5C90D41}"/>
          </ac:inkMkLst>
        </pc:inkChg>
        <pc:inkChg chg="add del">
          <ac:chgData name="Jim Beland" userId="d41a4da1a37fb713" providerId="LiveId" clId="{1D571587-3B93-4492-BBF2-14632893DEF3}" dt="2020-05-09T23:50:45.301" v="5285"/>
          <ac:inkMkLst>
            <pc:docMk/>
            <pc:sldMk cId="1284160178" sldId="301"/>
            <ac:inkMk id="21" creationId="{30EEE144-9C81-4B9A-BD65-8D02FD27553E}"/>
          </ac:inkMkLst>
        </pc:inkChg>
        <pc:inkChg chg="add del">
          <ac:chgData name="Jim Beland" userId="d41a4da1a37fb713" providerId="LiveId" clId="{1D571587-3B93-4492-BBF2-14632893DEF3}" dt="2020-05-09T23:50:45.301" v="5285"/>
          <ac:inkMkLst>
            <pc:docMk/>
            <pc:sldMk cId="1284160178" sldId="301"/>
            <ac:inkMk id="22" creationId="{EE0D91C9-CFFC-4D0F-9622-293191B6986A}"/>
          </ac:inkMkLst>
        </pc:inkChg>
        <pc:inkChg chg="add">
          <ac:chgData name="Jim Beland" userId="d41a4da1a37fb713" providerId="LiveId" clId="{1D571587-3B93-4492-BBF2-14632893DEF3}" dt="2020-05-09T23:50:45.301" v="5285"/>
          <ac:inkMkLst>
            <pc:docMk/>
            <pc:sldMk cId="1284160178" sldId="301"/>
            <ac:inkMk id="23" creationId="{E650FC73-D2E6-4D08-A26D-1715E0B29D24}"/>
          </ac:inkMkLst>
        </pc:inkChg>
        <pc:inkChg chg="del">
          <ac:chgData name="Jim Beland" userId="d41a4da1a37fb713" providerId="LiveId" clId="{1D571587-3B93-4492-BBF2-14632893DEF3}" dt="2020-05-09T23:50:00.771" v="5270"/>
          <ac:inkMkLst>
            <pc:docMk/>
            <pc:sldMk cId="1284160178" sldId="301"/>
            <ac:inkMk id="24" creationId="{54C34085-732B-48F7-B739-72D2A95FC092}"/>
          </ac:inkMkLst>
        </pc:inkChg>
        <pc:inkChg chg="add del">
          <ac:chgData name="Jim Beland" userId="d41a4da1a37fb713" providerId="LiveId" clId="{1D571587-3B93-4492-BBF2-14632893DEF3}" dt="2020-05-09T23:56:04.213" v="5348"/>
          <ac:inkMkLst>
            <pc:docMk/>
            <pc:sldMk cId="1284160178" sldId="301"/>
            <ac:inkMk id="27" creationId="{0B8AC56D-16FA-4C66-B843-273E17BEB2CF}"/>
          </ac:inkMkLst>
        </pc:inkChg>
        <pc:inkChg chg="add del">
          <ac:chgData name="Jim Beland" userId="d41a4da1a37fb713" providerId="LiveId" clId="{1D571587-3B93-4492-BBF2-14632893DEF3}" dt="2020-05-09T23:54:03.082" v="5323" actId="9405"/>
          <ac:inkMkLst>
            <pc:docMk/>
            <pc:sldMk cId="1284160178" sldId="301"/>
            <ac:inkMk id="28" creationId="{1514DCA5-B2DD-43E7-8619-2DE35BEA6D16}"/>
          </ac:inkMkLst>
        </pc:inkChg>
        <pc:inkChg chg="add del">
          <ac:chgData name="Jim Beland" userId="d41a4da1a37fb713" providerId="LiveId" clId="{1D571587-3B93-4492-BBF2-14632893DEF3}" dt="2020-05-09T23:54:02.714" v="5322" actId="9405"/>
          <ac:inkMkLst>
            <pc:docMk/>
            <pc:sldMk cId="1284160178" sldId="301"/>
            <ac:inkMk id="29" creationId="{B4BA8F7E-852E-43BA-B250-72CD54264AC5}"/>
          </ac:inkMkLst>
        </pc:inkChg>
        <pc:inkChg chg="add del">
          <ac:chgData name="Jim Beland" userId="d41a4da1a37fb713" providerId="LiveId" clId="{1D571587-3B93-4492-BBF2-14632893DEF3}" dt="2020-05-09T23:54:02.581" v="5321" actId="9405"/>
          <ac:inkMkLst>
            <pc:docMk/>
            <pc:sldMk cId="1284160178" sldId="301"/>
            <ac:inkMk id="30" creationId="{20A4FCA3-37A3-4F16-937B-3F409A7518F5}"/>
          </ac:inkMkLst>
        </pc:inkChg>
        <pc:inkChg chg="add del">
          <ac:chgData name="Jim Beland" userId="d41a4da1a37fb713" providerId="LiveId" clId="{1D571587-3B93-4492-BBF2-14632893DEF3}" dt="2020-05-09T23:54:02.264" v="5320" actId="9405"/>
          <ac:inkMkLst>
            <pc:docMk/>
            <pc:sldMk cId="1284160178" sldId="301"/>
            <ac:inkMk id="31" creationId="{EDAC4ABF-5B89-412E-85B9-AE2FC927C8E5}"/>
          </ac:inkMkLst>
        </pc:inkChg>
        <pc:inkChg chg="add">
          <ac:chgData name="Jim Beland" userId="d41a4da1a37fb713" providerId="LiveId" clId="{1D571587-3B93-4492-BBF2-14632893DEF3}" dt="2020-05-09T23:53:52.781" v="5317"/>
          <ac:inkMkLst>
            <pc:docMk/>
            <pc:sldMk cId="1284160178" sldId="301"/>
            <ac:inkMk id="32" creationId="{70B08201-E5AF-4927-9A5C-958F1C5DEDF0}"/>
          </ac:inkMkLst>
        </pc:inkChg>
        <pc:inkChg chg="del">
          <ac:chgData name="Jim Beland" userId="d41a4da1a37fb713" providerId="LiveId" clId="{1D571587-3B93-4492-BBF2-14632893DEF3}" dt="2020-05-09T23:49:46.856" v="5264"/>
          <ac:inkMkLst>
            <pc:docMk/>
            <pc:sldMk cId="1284160178" sldId="301"/>
            <ac:inkMk id="33" creationId="{A6A43401-33F2-4A97-8025-8289D4D47B37}"/>
          </ac:inkMkLst>
        </pc:inkChg>
        <pc:inkChg chg="add del">
          <ac:chgData name="Jim Beland" userId="d41a4da1a37fb713" providerId="LiveId" clId="{1D571587-3B93-4492-BBF2-14632893DEF3}" dt="2020-05-09T23:54:01.794" v="5319" actId="9405"/>
          <ac:inkMkLst>
            <pc:docMk/>
            <pc:sldMk cId="1284160178" sldId="301"/>
            <ac:inkMk id="34" creationId="{60580389-091B-44ED-B5C9-C62725A512EE}"/>
          </ac:inkMkLst>
        </pc:inkChg>
        <pc:inkChg chg="add del">
          <ac:chgData name="Jim Beland" userId="d41a4da1a37fb713" providerId="LiveId" clId="{1D571587-3B93-4492-BBF2-14632893DEF3}" dt="2020-05-09T23:54:07.221" v="5326"/>
          <ac:inkMkLst>
            <pc:docMk/>
            <pc:sldMk cId="1284160178" sldId="301"/>
            <ac:inkMk id="35" creationId="{B71D6262-54C7-4874-A0CA-932A72F7A7EA}"/>
          </ac:inkMkLst>
        </pc:inkChg>
        <pc:inkChg chg="add del">
          <ac:chgData name="Jim Beland" userId="d41a4da1a37fb713" providerId="LiveId" clId="{1D571587-3B93-4492-BBF2-14632893DEF3}" dt="2020-05-09T23:54:07.221" v="5326"/>
          <ac:inkMkLst>
            <pc:docMk/>
            <pc:sldMk cId="1284160178" sldId="301"/>
            <ac:inkMk id="36" creationId="{A9201545-C57C-4AF9-83DE-63292A0E6ED0}"/>
          </ac:inkMkLst>
        </pc:inkChg>
        <pc:inkChg chg="add del">
          <ac:chgData name="Jim Beland" userId="d41a4da1a37fb713" providerId="LiveId" clId="{1D571587-3B93-4492-BBF2-14632893DEF3}" dt="2020-05-09T23:54:15.642" v="5333"/>
          <ac:inkMkLst>
            <pc:docMk/>
            <pc:sldMk cId="1284160178" sldId="301"/>
            <ac:inkMk id="37" creationId="{E61FBA22-486F-4932-A2F8-B936BA298CD3}"/>
          </ac:inkMkLst>
        </pc:inkChg>
        <pc:inkChg chg="add del">
          <ac:chgData name="Jim Beland" userId="d41a4da1a37fb713" providerId="LiveId" clId="{1D571587-3B93-4492-BBF2-14632893DEF3}" dt="2020-05-09T23:54:15.642" v="5333"/>
          <ac:inkMkLst>
            <pc:docMk/>
            <pc:sldMk cId="1284160178" sldId="301"/>
            <ac:inkMk id="38" creationId="{E53BF957-9943-45BF-AEAC-58370B24E804}"/>
          </ac:inkMkLst>
        </pc:inkChg>
        <pc:inkChg chg="add del">
          <ac:chgData name="Jim Beland" userId="d41a4da1a37fb713" providerId="LiveId" clId="{1D571587-3B93-4492-BBF2-14632893DEF3}" dt="2020-05-09T23:54:15.642" v="5333"/>
          <ac:inkMkLst>
            <pc:docMk/>
            <pc:sldMk cId="1284160178" sldId="301"/>
            <ac:inkMk id="39" creationId="{8BC9F9F5-2047-47A1-A16C-8A557E81FDE6}"/>
          </ac:inkMkLst>
        </pc:inkChg>
        <pc:inkChg chg="add del">
          <ac:chgData name="Jim Beland" userId="d41a4da1a37fb713" providerId="LiveId" clId="{1D571587-3B93-4492-BBF2-14632893DEF3}" dt="2020-05-09T23:54:15.642" v="5333"/>
          <ac:inkMkLst>
            <pc:docMk/>
            <pc:sldMk cId="1284160178" sldId="301"/>
            <ac:inkMk id="40" creationId="{14D56DF2-47BE-4A01-892F-35302B6A2C3E}"/>
          </ac:inkMkLst>
        </pc:inkChg>
        <pc:inkChg chg="add del">
          <ac:chgData name="Jim Beland" userId="d41a4da1a37fb713" providerId="LiveId" clId="{1D571587-3B93-4492-BBF2-14632893DEF3}" dt="2020-05-09T23:54:15.642" v="5333"/>
          <ac:inkMkLst>
            <pc:docMk/>
            <pc:sldMk cId="1284160178" sldId="301"/>
            <ac:inkMk id="41" creationId="{E9C77487-5792-4172-8DD0-092FDFCB3870}"/>
          </ac:inkMkLst>
        </pc:inkChg>
        <pc:inkChg chg="add del">
          <ac:chgData name="Jim Beland" userId="d41a4da1a37fb713" providerId="LiveId" clId="{1D571587-3B93-4492-BBF2-14632893DEF3}" dt="2020-05-09T23:54:15.642" v="5333"/>
          <ac:inkMkLst>
            <pc:docMk/>
            <pc:sldMk cId="1284160178" sldId="301"/>
            <ac:inkMk id="42" creationId="{CC3199C0-0BF3-4559-90F4-F96DADA22DAF}"/>
          </ac:inkMkLst>
        </pc:inkChg>
        <pc:inkChg chg="add del">
          <ac:chgData name="Jim Beland" userId="d41a4da1a37fb713" providerId="LiveId" clId="{1D571587-3B93-4492-BBF2-14632893DEF3}" dt="2020-05-09T23:54:15.642" v="5333"/>
          <ac:inkMkLst>
            <pc:docMk/>
            <pc:sldMk cId="1284160178" sldId="301"/>
            <ac:inkMk id="43" creationId="{3F96676B-EDB8-45C8-B480-9FFD7B72ACAD}"/>
          </ac:inkMkLst>
        </pc:inkChg>
        <pc:inkChg chg="add del">
          <ac:chgData name="Jim Beland" userId="d41a4da1a37fb713" providerId="LiveId" clId="{1D571587-3B93-4492-BBF2-14632893DEF3}" dt="2020-05-09T23:54:18.637" v="5337"/>
          <ac:inkMkLst>
            <pc:docMk/>
            <pc:sldMk cId="1284160178" sldId="301"/>
            <ac:inkMk id="44" creationId="{E3D38D42-1793-4382-8E88-0159C5793257}"/>
          </ac:inkMkLst>
        </pc:inkChg>
        <pc:inkChg chg="del">
          <ac:chgData name="Jim Beland" userId="d41a4da1a37fb713" providerId="LiveId" clId="{1D571587-3B93-4492-BBF2-14632893DEF3}" dt="2020-05-09T23:49:49.332" v="5265"/>
          <ac:inkMkLst>
            <pc:docMk/>
            <pc:sldMk cId="1284160178" sldId="301"/>
            <ac:inkMk id="45" creationId="{FB455162-F41F-4B69-8BBA-7A8D17F7E206}"/>
          </ac:inkMkLst>
        </pc:inkChg>
        <pc:inkChg chg="add del">
          <ac:chgData name="Jim Beland" userId="d41a4da1a37fb713" providerId="LiveId" clId="{1D571587-3B93-4492-BBF2-14632893DEF3}" dt="2020-05-09T23:54:18.637" v="5337"/>
          <ac:inkMkLst>
            <pc:docMk/>
            <pc:sldMk cId="1284160178" sldId="301"/>
            <ac:inkMk id="46" creationId="{E666EE26-812D-4325-98E0-0B34EF557EBC}"/>
          </ac:inkMkLst>
        </pc:inkChg>
        <pc:inkChg chg="add del">
          <ac:chgData name="Jim Beland" userId="d41a4da1a37fb713" providerId="LiveId" clId="{1D571587-3B93-4492-BBF2-14632893DEF3}" dt="2020-05-09T23:54:18.637" v="5337"/>
          <ac:inkMkLst>
            <pc:docMk/>
            <pc:sldMk cId="1284160178" sldId="301"/>
            <ac:inkMk id="47" creationId="{81F85D76-25B5-4B36-928B-E6878E7E6C5D}"/>
          </ac:inkMkLst>
        </pc:inkChg>
        <pc:inkChg chg="add del">
          <ac:chgData name="Jim Beland" userId="d41a4da1a37fb713" providerId="LiveId" clId="{1D571587-3B93-4492-BBF2-14632893DEF3}" dt="2020-05-09T23:54:18.637" v="5337"/>
          <ac:inkMkLst>
            <pc:docMk/>
            <pc:sldMk cId="1284160178" sldId="301"/>
            <ac:inkMk id="48" creationId="{69D07145-4483-4D44-8720-8B5FA1296EA1}"/>
          </ac:inkMkLst>
        </pc:inkChg>
        <pc:inkChg chg="add del">
          <ac:chgData name="Jim Beland" userId="d41a4da1a37fb713" providerId="LiveId" clId="{1D571587-3B93-4492-BBF2-14632893DEF3}" dt="2020-05-09T23:54:24.286" v="5344"/>
          <ac:inkMkLst>
            <pc:docMk/>
            <pc:sldMk cId="1284160178" sldId="301"/>
            <ac:inkMk id="49" creationId="{FD50967D-3C1E-408C-BF56-B2AC1DC279EB}"/>
          </ac:inkMkLst>
        </pc:inkChg>
        <pc:inkChg chg="add del">
          <ac:chgData name="Jim Beland" userId="d41a4da1a37fb713" providerId="LiveId" clId="{1D571587-3B93-4492-BBF2-14632893DEF3}" dt="2020-05-09T23:54:24.286" v="5344"/>
          <ac:inkMkLst>
            <pc:docMk/>
            <pc:sldMk cId="1284160178" sldId="301"/>
            <ac:inkMk id="50" creationId="{C91527F4-950D-4C39-B2AA-813935F9064E}"/>
          </ac:inkMkLst>
        </pc:inkChg>
        <pc:inkChg chg="add del">
          <ac:chgData name="Jim Beland" userId="d41a4da1a37fb713" providerId="LiveId" clId="{1D571587-3B93-4492-BBF2-14632893DEF3}" dt="2020-05-09T23:54:24.286" v="5344"/>
          <ac:inkMkLst>
            <pc:docMk/>
            <pc:sldMk cId="1284160178" sldId="301"/>
            <ac:inkMk id="51" creationId="{671943E3-E19E-453E-B65F-2CF64719457A}"/>
          </ac:inkMkLst>
        </pc:inkChg>
        <pc:inkChg chg="add del">
          <ac:chgData name="Jim Beland" userId="d41a4da1a37fb713" providerId="LiveId" clId="{1D571587-3B93-4492-BBF2-14632893DEF3}" dt="2020-05-09T23:54:24.286" v="5344"/>
          <ac:inkMkLst>
            <pc:docMk/>
            <pc:sldMk cId="1284160178" sldId="301"/>
            <ac:inkMk id="52" creationId="{A54DE178-D5B3-4DD6-AA4F-C6AD0AC218A3}"/>
          </ac:inkMkLst>
        </pc:inkChg>
        <pc:inkChg chg="add del">
          <ac:chgData name="Jim Beland" userId="d41a4da1a37fb713" providerId="LiveId" clId="{1D571587-3B93-4492-BBF2-14632893DEF3}" dt="2020-05-09T23:54:24.286" v="5344"/>
          <ac:inkMkLst>
            <pc:docMk/>
            <pc:sldMk cId="1284160178" sldId="301"/>
            <ac:inkMk id="53" creationId="{5401D279-D766-4856-BE53-B26131726C34}"/>
          </ac:inkMkLst>
        </pc:inkChg>
        <pc:inkChg chg="add del">
          <ac:chgData name="Jim Beland" userId="d41a4da1a37fb713" providerId="LiveId" clId="{1D571587-3B93-4492-BBF2-14632893DEF3}" dt="2020-05-09T23:54:24.286" v="5344"/>
          <ac:inkMkLst>
            <pc:docMk/>
            <pc:sldMk cId="1284160178" sldId="301"/>
            <ac:inkMk id="54" creationId="{B0519C38-E229-4A01-86F1-FEAD78828AA2}"/>
          </ac:inkMkLst>
        </pc:inkChg>
        <pc:inkChg chg="add del">
          <ac:chgData name="Jim Beland" userId="d41a4da1a37fb713" providerId="LiveId" clId="{1D571587-3B93-4492-BBF2-14632893DEF3}" dt="2020-05-09T23:54:24.286" v="5344"/>
          <ac:inkMkLst>
            <pc:docMk/>
            <pc:sldMk cId="1284160178" sldId="301"/>
            <ac:inkMk id="55" creationId="{11CB4AC0-BCEA-42A5-AE0F-CD6A3324B376}"/>
          </ac:inkMkLst>
        </pc:inkChg>
        <pc:inkChg chg="add del">
          <ac:chgData name="Jim Beland" userId="d41a4da1a37fb713" providerId="LiveId" clId="{1D571587-3B93-4492-BBF2-14632893DEF3}" dt="2020-05-09T23:56:05.217" v="5349"/>
          <ac:inkMkLst>
            <pc:docMk/>
            <pc:sldMk cId="1284160178" sldId="301"/>
            <ac:inkMk id="56" creationId="{4FDD4F39-D781-400C-8650-675B5A635248}"/>
          </ac:inkMkLst>
        </pc:inkChg>
        <pc:inkChg chg="del">
          <ac:chgData name="Jim Beland" userId="d41a4da1a37fb713" providerId="LiveId" clId="{1D571587-3B93-4492-BBF2-14632893DEF3}" dt="2020-05-09T23:50:00.371" v="5269"/>
          <ac:inkMkLst>
            <pc:docMk/>
            <pc:sldMk cId="1284160178" sldId="301"/>
            <ac:inkMk id="61" creationId="{22C2E4B0-4CF1-4074-8551-B8F0AD32ED05}"/>
          </ac:inkMkLst>
        </pc:inkChg>
        <pc:inkChg chg="del">
          <ac:chgData name="Jim Beland" userId="d41a4da1a37fb713" providerId="LiveId" clId="{1D571587-3B93-4492-BBF2-14632893DEF3}" dt="2020-05-09T23:49:57.764" v="5268"/>
          <ac:inkMkLst>
            <pc:docMk/>
            <pc:sldMk cId="1284160178" sldId="301"/>
            <ac:inkMk id="66" creationId="{EBD84425-F204-49D4-A2BF-EE1166B203BB}"/>
          </ac:inkMkLst>
        </pc:inkChg>
        <pc:inkChg chg="del">
          <ac:chgData name="Jim Beland" userId="d41a4da1a37fb713" providerId="LiveId" clId="{1D571587-3B93-4492-BBF2-14632893DEF3}" dt="2020-05-09T23:49:57.764" v="5267"/>
          <ac:inkMkLst>
            <pc:docMk/>
            <pc:sldMk cId="1284160178" sldId="301"/>
            <ac:inkMk id="67" creationId="{EC8C88BE-A004-4D4B-8185-550A0C6C2A30}"/>
          </ac:inkMkLst>
        </pc:inkChg>
        <pc:inkChg chg="del">
          <ac:chgData name="Jim Beland" userId="d41a4da1a37fb713" providerId="LiveId" clId="{1D571587-3B93-4492-BBF2-14632893DEF3}" dt="2020-05-09T23:49:51.562" v="5266"/>
          <ac:inkMkLst>
            <pc:docMk/>
            <pc:sldMk cId="1284160178" sldId="301"/>
            <ac:inkMk id="70" creationId="{E0F59916-F60F-4864-8A0E-EC4CA6E5154C}"/>
          </ac:inkMkLst>
        </pc:inkChg>
        <pc:inkChg chg="del">
          <ac:chgData name="Jim Beland" userId="d41a4da1a37fb713" providerId="LiveId" clId="{1D571587-3B93-4492-BBF2-14632893DEF3}" dt="2020-05-09T23:49:44.597" v="5258"/>
          <ac:inkMkLst>
            <pc:docMk/>
            <pc:sldMk cId="1284160178" sldId="301"/>
            <ac:inkMk id="74" creationId="{425A77A0-EE80-4147-A3D7-000D30717291}"/>
          </ac:inkMkLst>
        </pc:inkChg>
        <pc:inkChg chg="del">
          <ac:chgData name="Jim Beland" userId="d41a4da1a37fb713" providerId="LiveId" clId="{1D571587-3B93-4492-BBF2-14632893DEF3}" dt="2020-05-09T23:50:03.547" v="5271"/>
          <ac:inkMkLst>
            <pc:docMk/>
            <pc:sldMk cId="1284160178" sldId="301"/>
            <ac:inkMk id="75" creationId="{0086F090-2AD1-4934-BC9E-AB06FF694049}"/>
          </ac:inkMkLst>
        </pc:inkChg>
        <pc:inkChg chg="del">
          <ac:chgData name="Jim Beland" userId="d41a4da1a37fb713" providerId="LiveId" clId="{1D571587-3B93-4492-BBF2-14632893DEF3}" dt="2020-05-09T23:49:44.597" v="5257"/>
          <ac:inkMkLst>
            <pc:docMk/>
            <pc:sldMk cId="1284160178" sldId="301"/>
            <ac:inkMk id="77" creationId="{BC85BCD1-98DC-428A-9F44-2F6D4F972FC0}"/>
          </ac:inkMkLst>
        </pc:inkChg>
        <pc:inkChg chg="del">
          <ac:chgData name="Jim Beland" userId="d41a4da1a37fb713" providerId="LiveId" clId="{1D571587-3B93-4492-BBF2-14632893DEF3}" dt="2020-05-09T23:50:03.547" v="5272"/>
          <ac:inkMkLst>
            <pc:docMk/>
            <pc:sldMk cId="1284160178" sldId="301"/>
            <ac:inkMk id="80" creationId="{A4AB38F8-704E-4347-8729-B21DE1704EE8}"/>
          </ac:inkMkLst>
        </pc:inkChg>
        <pc:inkChg chg="del">
          <ac:chgData name="Jim Beland" userId="d41a4da1a37fb713" providerId="LiveId" clId="{1D571587-3B93-4492-BBF2-14632893DEF3}" dt="2020-05-09T23:50:03.547" v="5273"/>
          <ac:inkMkLst>
            <pc:docMk/>
            <pc:sldMk cId="1284160178" sldId="301"/>
            <ac:inkMk id="81" creationId="{6451D0C5-1557-40DC-B35F-7F6BD5120BA9}"/>
          </ac:inkMkLst>
        </pc:inkChg>
        <pc:inkChg chg="del">
          <ac:chgData name="Jim Beland" userId="d41a4da1a37fb713" providerId="LiveId" clId="{1D571587-3B93-4492-BBF2-14632893DEF3}" dt="2020-05-09T23:49:44.597" v="5259"/>
          <ac:inkMkLst>
            <pc:docMk/>
            <pc:sldMk cId="1284160178" sldId="301"/>
            <ac:inkMk id="85" creationId="{98D773DA-755D-4212-ABBB-9BCE23091314}"/>
          </ac:inkMkLst>
        </pc:inkChg>
        <pc:inkChg chg="del">
          <ac:chgData name="Jim Beland" userId="d41a4da1a37fb713" providerId="LiveId" clId="{1D571587-3B93-4492-BBF2-14632893DEF3}" dt="2020-05-09T23:49:45.737" v="5263"/>
          <ac:inkMkLst>
            <pc:docMk/>
            <pc:sldMk cId="1284160178" sldId="301"/>
            <ac:inkMk id="86" creationId="{C5252C10-C8F5-40CD-A726-4FD7B55F8743}"/>
          </ac:inkMkLst>
        </pc:inkChg>
        <pc:cxnChg chg="add mod">
          <ac:chgData name="Jim Beland" userId="d41a4da1a37fb713" providerId="LiveId" clId="{1D571587-3B93-4492-BBF2-14632893DEF3}" dt="2020-05-09T23:53:05.771" v="5311" actId="11529"/>
          <ac:cxnSpMkLst>
            <pc:docMk/>
            <pc:sldMk cId="1284160178" sldId="301"/>
            <ac:cxnSpMk id="26" creationId="{693F6613-A81A-4B07-9AA6-C81C91AAE553}"/>
          </ac:cxnSpMkLst>
        </pc:cxnChg>
      </pc:sldChg>
      <pc:sldChg chg="addSp delSp modSp add del">
        <pc:chgData name="Jim Beland" userId="d41a4da1a37fb713" providerId="LiveId" clId="{1D571587-3B93-4492-BBF2-14632893DEF3}" dt="2020-05-11T03:09:44.688" v="11937" actId="2696"/>
        <pc:sldMkLst>
          <pc:docMk/>
          <pc:sldMk cId="2759318764" sldId="302"/>
        </pc:sldMkLst>
        <pc:spChg chg="add del mod">
          <ac:chgData name="Jim Beland" userId="d41a4da1a37fb713" providerId="LiveId" clId="{1D571587-3B93-4492-BBF2-14632893DEF3}" dt="2020-05-09T23:51:45.979" v="5295" actId="1076"/>
          <ac:spMkLst>
            <pc:docMk/>
            <pc:sldMk cId="2759318764" sldId="302"/>
            <ac:spMk id="17" creationId="{CDB56BD2-239C-4147-B98C-D55BF8E96DC0}"/>
          </ac:spMkLst>
        </pc:spChg>
      </pc:sldChg>
      <pc:sldChg chg="addSp delSp add del">
        <pc:chgData name="Jim Beland" userId="d41a4da1a37fb713" providerId="LiveId" clId="{1D571587-3B93-4492-BBF2-14632893DEF3}" dt="2020-05-11T03:09:58.721" v="11941" actId="2696"/>
        <pc:sldMkLst>
          <pc:docMk/>
          <pc:sldMk cId="3171102872" sldId="303"/>
        </pc:sldMkLst>
        <pc:inkChg chg="add">
          <ac:chgData name="Jim Beland" userId="d41a4da1a37fb713" providerId="LiveId" clId="{1D571587-3B93-4492-BBF2-14632893DEF3}" dt="2020-05-09T23:55:29.445" v="5346" actId="9405"/>
          <ac:inkMkLst>
            <pc:docMk/>
            <pc:sldMk cId="3171102872" sldId="303"/>
            <ac:inkMk id="4" creationId="{C58CBB96-FF1D-4C3E-AB2E-F04B61495405}"/>
          </ac:inkMkLst>
        </pc:inkChg>
        <pc:inkChg chg="del">
          <ac:chgData name="Jim Beland" userId="d41a4da1a37fb713" providerId="LiveId" clId="{1D571587-3B93-4492-BBF2-14632893DEF3}" dt="2020-05-09T23:56:27.312" v="5350"/>
          <ac:inkMkLst>
            <pc:docMk/>
            <pc:sldMk cId="3171102872" sldId="303"/>
            <ac:inkMk id="27" creationId="{0B8AC56D-16FA-4C66-B843-273E17BEB2CF}"/>
          </ac:inkMkLst>
        </pc:inkChg>
        <pc:inkChg chg="del">
          <ac:chgData name="Jim Beland" userId="d41a4da1a37fb713" providerId="LiveId" clId="{1D571587-3B93-4492-BBF2-14632893DEF3}" dt="2020-05-09T23:56:28.171" v="5351"/>
          <ac:inkMkLst>
            <pc:docMk/>
            <pc:sldMk cId="3171102872" sldId="303"/>
            <ac:inkMk id="56" creationId="{4FDD4F39-D781-400C-8650-675B5A635248}"/>
          </ac:inkMkLst>
        </pc:inkChg>
      </pc:sldChg>
      <pc:sldChg chg="add del">
        <pc:chgData name="Jim Beland" userId="d41a4da1a37fb713" providerId="LiveId" clId="{1D571587-3B93-4492-BBF2-14632893DEF3}" dt="2020-05-11T03:10:06.870" v="11942" actId="2696"/>
        <pc:sldMkLst>
          <pc:docMk/>
          <pc:sldMk cId="2213426430" sldId="304"/>
        </pc:sldMkLst>
      </pc:sldChg>
      <pc:sldChg chg="addSp delSp modSp add del">
        <pc:chgData name="Jim Beland" userId="d41a4da1a37fb713" providerId="LiveId" clId="{1D571587-3B93-4492-BBF2-14632893DEF3}" dt="2020-05-11T03:10:09.097" v="11943" actId="2696"/>
        <pc:sldMkLst>
          <pc:docMk/>
          <pc:sldMk cId="764451263" sldId="305"/>
        </pc:sldMkLst>
        <pc:spChg chg="mod">
          <ac:chgData name="Jim Beland" userId="d41a4da1a37fb713" providerId="LiveId" clId="{1D571587-3B93-4492-BBF2-14632893DEF3}" dt="2020-05-10T00:05:36.575" v="6192" actId="20577"/>
          <ac:spMkLst>
            <pc:docMk/>
            <pc:sldMk cId="764451263" sldId="305"/>
            <ac:spMk id="3" creationId="{08243FBC-2CC9-4C9A-9B39-D9E7F0D094FB}"/>
          </ac:spMkLst>
        </pc:spChg>
        <pc:inkChg chg="add del">
          <ac:chgData name="Jim Beland" userId="d41a4da1a37fb713" providerId="LiveId" clId="{1D571587-3B93-4492-BBF2-14632893DEF3}" dt="2020-05-09T23:58:24.297" v="5439"/>
          <ac:inkMkLst>
            <pc:docMk/>
            <pc:sldMk cId="764451263" sldId="305"/>
            <ac:inkMk id="15" creationId="{1E2CFE1C-276A-4614-9DC7-37E985DA8004}"/>
          </ac:inkMkLst>
        </pc:inkChg>
        <pc:inkChg chg="add del">
          <ac:chgData name="Jim Beland" userId="d41a4da1a37fb713" providerId="LiveId" clId="{1D571587-3B93-4492-BBF2-14632893DEF3}" dt="2020-05-09T23:58:33.476" v="5443" actId="9405"/>
          <ac:inkMkLst>
            <pc:docMk/>
            <pc:sldMk cId="764451263" sldId="305"/>
            <ac:inkMk id="17" creationId="{690AAAA7-8F66-429B-9FAE-FC8E2E6AC477}"/>
          </ac:inkMkLst>
        </pc:inkChg>
        <pc:inkChg chg="add del">
          <ac:chgData name="Jim Beland" userId="d41a4da1a37fb713" providerId="LiveId" clId="{1D571587-3B93-4492-BBF2-14632893DEF3}" dt="2020-05-09T23:58:26.132" v="5441"/>
          <ac:inkMkLst>
            <pc:docMk/>
            <pc:sldMk cId="764451263" sldId="305"/>
            <ac:inkMk id="18" creationId="{AA0C16D7-C8A9-4C01-967E-DA477AA89842}"/>
          </ac:inkMkLst>
        </pc:inkChg>
        <pc:inkChg chg="add del">
          <ac:chgData name="Jim Beland" userId="d41a4da1a37fb713" providerId="LiveId" clId="{1D571587-3B93-4492-BBF2-14632893DEF3}" dt="2020-05-09T23:58:32.775" v="5442" actId="9405"/>
          <ac:inkMkLst>
            <pc:docMk/>
            <pc:sldMk cId="764451263" sldId="305"/>
            <ac:inkMk id="19" creationId="{0800BF86-E75B-4B0C-A661-D4F782E03E63}"/>
          </ac:inkMkLst>
        </pc:inkChg>
        <pc:inkChg chg="add">
          <ac:chgData name="Jim Beland" userId="d41a4da1a37fb713" providerId="LiveId" clId="{1D571587-3B93-4492-BBF2-14632893DEF3}" dt="2020-05-09T23:58:26.132" v="5441"/>
          <ac:inkMkLst>
            <pc:docMk/>
            <pc:sldMk cId="764451263" sldId="305"/>
            <ac:inkMk id="20" creationId="{89C09F47-0874-441A-8ACA-D44D502CC6C5}"/>
          </ac:inkMkLst>
        </pc:inkChg>
        <pc:inkChg chg="add">
          <ac:chgData name="Jim Beland" userId="d41a4da1a37fb713" providerId="LiveId" clId="{1D571587-3B93-4492-BBF2-14632893DEF3}" dt="2020-05-09T23:59:42.576" v="5450" actId="9405"/>
          <ac:inkMkLst>
            <pc:docMk/>
            <pc:sldMk cId="764451263" sldId="305"/>
            <ac:inkMk id="30" creationId="{751BA29A-ADFC-452F-8779-C211C9A6F9C5}"/>
          </ac:inkMkLst>
        </pc:inkChg>
        <pc:inkChg chg="add del">
          <ac:chgData name="Jim Beland" userId="d41a4da1a37fb713" providerId="LiveId" clId="{1D571587-3B93-4492-BBF2-14632893DEF3}" dt="2020-05-09T23:59:49.227" v="5454"/>
          <ac:inkMkLst>
            <pc:docMk/>
            <pc:sldMk cId="764451263" sldId="305"/>
            <ac:inkMk id="31" creationId="{E893C28F-C20C-4EFA-BC57-3C6B5C4D8B11}"/>
          </ac:inkMkLst>
        </pc:inkChg>
        <pc:inkChg chg="add del">
          <ac:chgData name="Jim Beland" userId="d41a4da1a37fb713" providerId="LiveId" clId="{1D571587-3B93-4492-BBF2-14632893DEF3}" dt="2020-05-09T23:59:49.227" v="5454"/>
          <ac:inkMkLst>
            <pc:docMk/>
            <pc:sldMk cId="764451263" sldId="305"/>
            <ac:inkMk id="32" creationId="{8D3B08FD-18A3-4435-902E-501CEBE32AFC}"/>
          </ac:inkMkLst>
        </pc:inkChg>
        <pc:inkChg chg="add del">
          <ac:chgData name="Jim Beland" userId="d41a4da1a37fb713" providerId="LiveId" clId="{1D571587-3B93-4492-BBF2-14632893DEF3}" dt="2020-05-09T23:59:49.227" v="5454"/>
          <ac:inkMkLst>
            <pc:docMk/>
            <pc:sldMk cId="764451263" sldId="305"/>
            <ac:inkMk id="33" creationId="{A2E5A5B5-CFF3-42A5-A3C8-21C4B6623F75}"/>
          </ac:inkMkLst>
        </pc:inkChg>
        <pc:inkChg chg="add del">
          <ac:chgData name="Jim Beland" userId="d41a4da1a37fb713" providerId="LiveId" clId="{1D571587-3B93-4492-BBF2-14632893DEF3}" dt="2020-05-09T23:59:49.800" v="5456"/>
          <ac:inkMkLst>
            <pc:docMk/>
            <pc:sldMk cId="764451263" sldId="305"/>
            <ac:inkMk id="34" creationId="{F4583F05-5EF3-4545-AA99-DE8F44800489}"/>
          </ac:inkMkLst>
        </pc:inkChg>
        <pc:inkChg chg="add del">
          <ac:chgData name="Jim Beland" userId="d41a4da1a37fb713" providerId="LiveId" clId="{1D571587-3B93-4492-BBF2-14632893DEF3}" dt="2020-05-09T23:59:49.800" v="5456"/>
          <ac:inkMkLst>
            <pc:docMk/>
            <pc:sldMk cId="764451263" sldId="305"/>
            <ac:inkMk id="35" creationId="{EFF7B3C6-F769-446E-B9BD-E949FEFC8E1B}"/>
          </ac:inkMkLst>
        </pc:inkChg>
        <pc:inkChg chg="add">
          <ac:chgData name="Jim Beland" userId="d41a4da1a37fb713" providerId="LiveId" clId="{1D571587-3B93-4492-BBF2-14632893DEF3}" dt="2020-05-09T23:59:49.800" v="5456"/>
          <ac:inkMkLst>
            <pc:docMk/>
            <pc:sldMk cId="764451263" sldId="305"/>
            <ac:inkMk id="36" creationId="{17E3C7B1-3698-4226-A3B2-A91A06BA7368}"/>
          </ac:inkMkLst>
        </pc:inkChg>
        <pc:cxnChg chg="add del mod">
          <ac:chgData name="Jim Beland" userId="d41a4da1a37fb713" providerId="LiveId" clId="{1D571587-3B93-4492-BBF2-14632893DEF3}" dt="2020-05-09T23:58:37.752" v="5444" actId="478"/>
          <ac:cxnSpMkLst>
            <pc:docMk/>
            <pc:sldMk cId="764451263" sldId="305"/>
            <ac:cxnSpMk id="10" creationId="{CAB52BCE-9BAD-408F-AA25-DA27CEE07559}"/>
          </ac:cxnSpMkLst>
        </pc:cxnChg>
        <pc:cxnChg chg="add del mod">
          <ac:chgData name="Jim Beland" userId="d41a4da1a37fb713" providerId="LiveId" clId="{1D571587-3B93-4492-BBF2-14632893DEF3}" dt="2020-05-09T23:58:39.710" v="5445" actId="478"/>
          <ac:cxnSpMkLst>
            <pc:docMk/>
            <pc:sldMk cId="764451263" sldId="305"/>
            <ac:cxnSpMk id="13" creationId="{14A7391C-1C25-47A4-ADB8-1EC34AACA5BE}"/>
          </ac:cxnSpMkLst>
        </pc:cxnChg>
        <pc:cxnChg chg="add mod">
          <ac:chgData name="Jim Beland" userId="d41a4da1a37fb713" providerId="LiveId" clId="{1D571587-3B93-4492-BBF2-14632893DEF3}" dt="2020-05-09T23:58:51.842" v="5446" actId="11529"/>
          <ac:cxnSpMkLst>
            <pc:docMk/>
            <pc:sldMk cId="764451263" sldId="305"/>
            <ac:cxnSpMk id="22" creationId="{49829595-6089-4FA9-9FCD-98A61099FC5D}"/>
          </ac:cxnSpMkLst>
        </pc:cxnChg>
        <pc:cxnChg chg="add del mod">
          <ac:chgData name="Jim Beland" userId="d41a4da1a37fb713" providerId="LiveId" clId="{1D571587-3B93-4492-BBF2-14632893DEF3}" dt="2020-05-09T23:59:15.748" v="5448" actId="11529"/>
          <ac:cxnSpMkLst>
            <pc:docMk/>
            <pc:sldMk cId="764451263" sldId="305"/>
            <ac:cxnSpMk id="25" creationId="{32B1C1D6-D769-408E-8B8F-95BF5E30D0CB}"/>
          </ac:cxnSpMkLst>
        </pc:cxnChg>
        <pc:cxnChg chg="add mod">
          <ac:chgData name="Jim Beland" userId="d41a4da1a37fb713" providerId="LiveId" clId="{1D571587-3B93-4492-BBF2-14632893DEF3}" dt="2020-05-09T23:59:24.319" v="5449" actId="11529"/>
          <ac:cxnSpMkLst>
            <pc:docMk/>
            <pc:sldMk cId="764451263" sldId="305"/>
            <ac:cxnSpMk id="29" creationId="{3FF011EC-1731-4FD7-AD39-49DCB526BB76}"/>
          </ac:cxnSpMkLst>
        </pc:cxnChg>
      </pc:sldChg>
      <pc:sldChg chg="addSp delSp modSp add del">
        <pc:chgData name="Jim Beland" userId="d41a4da1a37fb713" providerId="LiveId" clId="{1D571587-3B93-4492-BBF2-14632893DEF3}" dt="2020-05-11T03:10:11.298" v="11944" actId="2696"/>
        <pc:sldMkLst>
          <pc:docMk/>
          <pc:sldMk cId="3974096132" sldId="306"/>
        </pc:sldMkLst>
        <pc:spChg chg="mod">
          <ac:chgData name="Jim Beland" userId="d41a4da1a37fb713" providerId="LiveId" clId="{1D571587-3B93-4492-BBF2-14632893DEF3}" dt="2020-05-10T00:05:20.852" v="6190" actId="20577"/>
          <ac:spMkLst>
            <pc:docMk/>
            <pc:sldMk cId="3974096132" sldId="306"/>
            <ac:spMk id="3" creationId="{08243FBC-2CC9-4C9A-9B39-D9E7F0D094FB}"/>
          </ac:spMkLst>
        </pc:spChg>
        <pc:inkChg chg="add">
          <ac:chgData name="Jim Beland" userId="d41a4da1a37fb713" providerId="LiveId" clId="{1D571587-3B93-4492-BBF2-14632893DEF3}" dt="2020-05-10T00:06:11.249" v="6193" actId="9405"/>
          <ac:inkMkLst>
            <pc:docMk/>
            <pc:sldMk cId="3974096132" sldId="306"/>
            <ac:inkMk id="6" creationId="{DD8FFEC8-4F75-4F2B-B2D4-FC8DBBD6B6B5}"/>
          </ac:inkMkLst>
        </pc:inkChg>
        <pc:inkChg chg="del">
          <ac:chgData name="Jim Beland" userId="d41a4da1a37fb713" providerId="LiveId" clId="{1D571587-3B93-4492-BBF2-14632893DEF3}" dt="2020-05-10T00:02:29.277" v="5647"/>
          <ac:inkMkLst>
            <pc:docMk/>
            <pc:sldMk cId="3974096132" sldId="306"/>
            <ac:inkMk id="30" creationId="{751BA29A-ADFC-452F-8779-C211C9A6F9C5}"/>
          </ac:inkMkLst>
        </pc:inkChg>
        <pc:inkChg chg="del">
          <ac:chgData name="Jim Beland" userId="d41a4da1a37fb713" providerId="LiveId" clId="{1D571587-3B93-4492-BBF2-14632893DEF3}" dt="2020-05-10T00:02:29.277" v="5646"/>
          <ac:inkMkLst>
            <pc:docMk/>
            <pc:sldMk cId="3974096132" sldId="306"/>
            <ac:inkMk id="36" creationId="{17E3C7B1-3698-4226-A3B2-A91A06BA7368}"/>
          </ac:inkMkLst>
        </pc:inkChg>
        <pc:cxnChg chg="del">
          <ac:chgData name="Jim Beland" userId="d41a4da1a37fb713" providerId="LiveId" clId="{1D571587-3B93-4492-BBF2-14632893DEF3}" dt="2020-05-10T00:02:16.617" v="5644" actId="478"/>
          <ac:cxnSpMkLst>
            <pc:docMk/>
            <pc:sldMk cId="3974096132" sldId="306"/>
            <ac:cxnSpMk id="22" creationId="{49829595-6089-4FA9-9FCD-98A61099FC5D}"/>
          </ac:cxnSpMkLst>
        </pc:cxnChg>
        <pc:cxnChg chg="del">
          <ac:chgData name="Jim Beland" userId="d41a4da1a37fb713" providerId="LiveId" clId="{1D571587-3B93-4492-BBF2-14632893DEF3}" dt="2020-05-10T00:02:18.686" v="5645" actId="478"/>
          <ac:cxnSpMkLst>
            <pc:docMk/>
            <pc:sldMk cId="3974096132" sldId="306"/>
            <ac:cxnSpMk id="29" creationId="{3FF011EC-1731-4FD7-AD39-49DCB526BB76}"/>
          </ac:cxnSpMkLst>
        </pc:cxnChg>
      </pc:sldChg>
      <pc:sldChg chg="modSp add">
        <pc:chgData name="Jim Beland" userId="d41a4da1a37fb713" providerId="LiveId" clId="{1D571587-3B93-4492-BBF2-14632893DEF3}" dt="2020-05-12T14:43:30.916" v="11955" actId="20577"/>
        <pc:sldMkLst>
          <pc:docMk/>
          <pc:sldMk cId="3833660093" sldId="307"/>
        </pc:sldMkLst>
        <pc:spChg chg="mod">
          <ac:chgData name="Jim Beland" userId="d41a4da1a37fb713" providerId="LiveId" clId="{1D571587-3B93-4492-BBF2-14632893DEF3}" dt="2020-05-12T14:43:30.916" v="11955" actId="20577"/>
          <ac:spMkLst>
            <pc:docMk/>
            <pc:sldMk cId="3833660093" sldId="307"/>
            <ac:spMk id="3" creationId="{08243FBC-2CC9-4C9A-9B39-D9E7F0D094FB}"/>
          </ac:spMkLst>
        </pc:spChg>
      </pc:sldChg>
      <pc:sldChg chg="modSp add">
        <pc:chgData name="Jim Beland" userId="d41a4da1a37fb713" providerId="LiveId" clId="{1D571587-3B93-4492-BBF2-14632893DEF3}" dt="2020-05-12T14:43:41.540" v="11965" actId="20577"/>
        <pc:sldMkLst>
          <pc:docMk/>
          <pc:sldMk cId="1373128675" sldId="308"/>
        </pc:sldMkLst>
        <pc:spChg chg="mod">
          <ac:chgData name="Jim Beland" userId="d41a4da1a37fb713" providerId="LiveId" clId="{1D571587-3B93-4492-BBF2-14632893DEF3}" dt="2020-05-12T14:43:41.540" v="11965" actId="20577"/>
          <ac:spMkLst>
            <pc:docMk/>
            <pc:sldMk cId="1373128675" sldId="308"/>
            <ac:spMk id="3" creationId="{08243FBC-2CC9-4C9A-9B39-D9E7F0D094FB}"/>
          </ac:spMkLst>
        </pc:spChg>
      </pc:sldChg>
      <pc:sldChg chg="addSp delSp modSp add">
        <pc:chgData name="Jim Beland" userId="d41a4da1a37fb713" providerId="LiveId" clId="{1D571587-3B93-4492-BBF2-14632893DEF3}" dt="2020-05-12T14:43:54.500" v="11975" actId="20577"/>
        <pc:sldMkLst>
          <pc:docMk/>
          <pc:sldMk cId="635135677" sldId="309"/>
        </pc:sldMkLst>
        <pc:spChg chg="mod">
          <ac:chgData name="Jim Beland" userId="d41a4da1a37fb713" providerId="LiveId" clId="{1D571587-3B93-4492-BBF2-14632893DEF3}" dt="2020-05-12T14:43:54.500" v="11975" actId="20577"/>
          <ac:spMkLst>
            <pc:docMk/>
            <pc:sldMk cId="635135677" sldId="309"/>
            <ac:spMk id="3" creationId="{08243FBC-2CC9-4C9A-9B39-D9E7F0D094FB}"/>
          </ac:spMkLst>
        </pc:spChg>
        <pc:cxnChg chg="add mod">
          <ac:chgData name="Jim Beland" userId="d41a4da1a37fb713" providerId="LiveId" clId="{1D571587-3B93-4492-BBF2-14632893DEF3}" dt="2020-05-11T02:22:06.273" v="6470" actId="11529"/>
          <ac:cxnSpMkLst>
            <pc:docMk/>
            <pc:sldMk cId="635135677" sldId="309"/>
            <ac:cxnSpMk id="5" creationId="{A3563678-F101-48D3-BA29-433FDDB523ED}"/>
          </ac:cxnSpMkLst>
        </pc:cxnChg>
        <pc:cxnChg chg="add del mod">
          <ac:chgData name="Jim Beland" userId="d41a4da1a37fb713" providerId="LiveId" clId="{1D571587-3B93-4492-BBF2-14632893DEF3}" dt="2020-05-11T02:22:55.402" v="6474" actId="478"/>
          <ac:cxnSpMkLst>
            <pc:docMk/>
            <pc:sldMk cId="635135677" sldId="309"/>
            <ac:cxnSpMk id="7" creationId="{A796AA72-6B17-44E6-8A45-2B06A505E6F6}"/>
          </ac:cxnSpMkLst>
        </pc:cxnChg>
        <pc:cxnChg chg="add mod">
          <ac:chgData name="Jim Beland" userId="d41a4da1a37fb713" providerId="LiveId" clId="{1D571587-3B93-4492-BBF2-14632893DEF3}" dt="2020-05-11T02:22:27.813" v="6472" actId="11529"/>
          <ac:cxnSpMkLst>
            <pc:docMk/>
            <pc:sldMk cId="635135677" sldId="309"/>
            <ac:cxnSpMk id="9" creationId="{C784D183-2590-4C04-B6C4-13937DEB707C}"/>
          </ac:cxnSpMkLst>
        </pc:cxnChg>
        <pc:cxnChg chg="add mod">
          <ac:chgData name="Jim Beland" userId="d41a4da1a37fb713" providerId="LiveId" clId="{1D571587-3B93-4492-BBF2-14632893DEF3}" dt="2020-05-11T02:22:45.767" v="6473" actId="11529"/>
          <ac:cxnSpMkLst>
            <pc:docMk/>
            <pc:sldMk cId="635135677" sldId="309"/>
            <ac:cxnSpMk id="11" creationId="{6272AB5C-12EE-4B83-9DEB-5FBBE00BB6E3}"/>
          </ac:cxnSpMkLst>
        </pc:cxnChg>
        <pc:cxnChg chg="add del mod">
          <ac:chgData name="Jim Beland" userId="d41a4da1a37fb713" providerId="LiveId" clId="{1D571587-3B93-4492-BBF2-14632893DEF3}" dt="2020-05-11T02:23:06.292" v="6476" actId="11529"/>
          <ac:cxnSpMkLst>
            <pc:docMk/>
            <pc:sldMk cId="635135677" sldId="309"/>
            <ac:cxnSpMk id="13" creationId="{48363E64-84C2-4ED7-B0F5-BF0204BA6CDA}"/>
          </ac:cxnSpMkLst>
        </pc:cxnChg>
        <pc:cxnChg chg="add del mod">
          <ac:chgData name="Jim Beland" userId="d41a4da1a37fb713" providerId="LiveId" clId="{1D571587-3B93-4492-BBF2-14632893DEF3}" dt="2020-05-11T02:23:16.470" v="6478" actId="11529"/>
          <ac:cxnSpMkLst>
            <pc:docMk/>
            <pc:sldMk cId="635135677" sldId="309"/>
            <ac:cxnSpMk id="15" creationId="{3F2BADDE-3522-44DF-AF26-38BC20E47890}"/>
          </ac:cxnSpMkLst>
        </pc:cxnChg>
        <pc:cxnChg chg="add del mod">
          <ac:chgData name="Jim Beland" userId="d41a4da1a37fb713" providerId="LiveId" clId="{1D571587-3B93-4492-BBF2-14632893DEF3}" dt="2020-05-11T02:23:25.307" v="6480" actId="11529"/>
          <ac:cxnSpMkLst>
            <pc:docMk/>
            <pc:sldMk cId="635135677" sldId="309"/>
            <ac:cxnSpMk id="17" creationId="{2A5E5A1A-5C36-4AC8-9615-2070005B09B1}"/>
          </ac:cxnSpMkLst>
        </pc:cxnChg>
        <pc:cxnChg chg="add del mod">
          <ac:chgData name="Jim Beland" userId="d41a4da1a37fb713" providerId="LiveId" clId="{1D571587-3B93-4492-BBF2-14632893DEF3}" dt="2020-05-11T02:23:34.920" v="6482" actId="11529"/>
          <ac:cxnSpMkLst>
            <pc:docMk/>
            <pc:sldMk cId="635135677" sldId="309"/>
            <ac:cxnSpMk id="19" creationId="{267F37B8-5ECA-49F2-ADE2-401D449FFBC2}"/>
          </ac:cxnSpMkLst>
        </pc:cxnChg>
        <pc:cxnChg chg="add del mod">
          <ac:chgData name="Jim Beland" userId="d41a4da1a37fb713" providerId="LiveId" clId="{1D571587-3B93-4492-BBF2-14632893DEF3}" dt="2020-05-11T02:23:46.557" v="6484" actId="11529"/>
          <ac:cxnSpMkLst>
            <pc:docMk/>
            <pc:sldMk cId="635135677" sldId="309"/>
            <ac:cxnSpMk id="21" creationId="{066A91D8-D74E-4EAC-8EE4-235954945634}"/>
          </ac:cxnSpMkLst>
        </pc:cxnChg>
        <pc:cxnChg chg="add del mod">
          <ac:chgData name="Jim Beland" userId="d41a4da1a37fb713" providerId="LiveId" clId="{1D571587-3B93-4492-BBF2-14632893DEF3}" dt="2020-05-11T02:23:58.434" v="6486" actId="11529"/>
          <ac:cxnSpMkLst>
            <pc:docMk/>
            <pc:sldMk cId="635135677" sldId="309"/>
            <ac:cxnSpMk id="23" creationId="{E735DBBF-4252-4DFC-9AC4-D0986D846885}"/>
          </ac:cxnSpMkLst>
        </pc:cxnChg>
        <pc:cxnChg chg="add del mod">
          <ac:chgData name="Jim Beland" userId="d41a4da1a37fb713" providerId="LiveId" clId="{1D571587-3B93-4492-BBF2-14632893DEF3}" dt="2020-05-11T02:24:09.514" v="6488" actId="11529"/>
          <ac:cxnSpMkLst>
            <pc:docMk/>
            <pc:sldMk cId="635135677" sldId="309"/>
            <ac:cxnSpMk id="25" creationId="{295F0DC5-AB6A-4145-80FA-7A8B6D59B8B6}"/>
          </ac:cxnSpMkLst>
        </pc:cxnChg>
        <pc:cxnChg chg="add del mod">
          <ac:chgData name="Jim Beland" userId="d41a4da1a37fb713" providerId="LiveId" clId="{1D571587-3B93-4492-BBF2-14632893DEF3}" dt="2020-05-11T02:24:18.566" v="6490" actId="11529"/>
          <ac:cxnSpMkLst>
            <pc:docMk/>
            <pc:sldMk cId="635135677" sldId="309"/>
            <ac:cxnSpMk id="27" creationId="{712D11E8-EEE0-4F0A-B69B-83C4DCF06A51}"/>
          </ac:cxnSpMkLst>
        </pc:cxnChg>
        <pc:cxnChg chg="add del mod">
          <ac:chgData name="Jim Beland" userId="d41a4da1a37fb713" providerId="LiveId" clId="{1D571587-3B93-4492-BBF2-14632893DEF3}" dt="2020-05-11T02:24:34.573" v="6492" actId="11529"/>
          <ac:cxnSpMkLst>
            <pc:docMk/>
            <pc:sldMk cId="635135677" sldId="309"/>
            <ac:cxnSpMk id="29" creationId="{17ECCFE5-CB04-4B57-8291-DB4DA744ECF4}"/>
          </ac:cxnSpMkLst>
        </pc:cxnChg>
        <pc:cxnChg chg="add del mod">
          <ac:chgData name="Jim Beland" userId="d41a4da1a37fb713" providerId="LiveId" clId="{1D571587-3B93-4492-BBF2-14632893DEF3}" dt="2020-05-11T02:24:45.490" v="6494" actId="11529"/>
          <ac:cxnSpMkLst>
            <pc:docMk/>
            <pc:sldMk cId="635135677" sldId="309"/>
            <ac:cxnSpMk id="31" creationId="{747B7C74-76BF-40A4-A804-64D95A3E999A}"/>
          </ac:cxnSpMkLst>
        </pc:cxnChg>
        <pc:cxnChg chg="add mod">
          <ac:chgData name="Jim Beland" userId="d41a4da1a37fb713" providerId="LiveId" clId="{1D571587-3B93-4492-BBF2-14632893DEF3}" dt="2020-05-11T02:25:00.189" v="6495" actId="11529"/>
          <ac:cxnSpMkLst>
            <pc:docMk/>
            <pc:sldMk cId="635135677" sldId="309"/>
            <ac:cxnSpMk id="33" creationId="{85ED9618-88D1-4BBA-BB35-165526F3D626}"/>
          </ac:cxnSpMkLst>
        </pc:cxnChg>
      </pc:sldChg>
      <pc:sldChg chg="modSp add">
        <pc:chgData name="Jim Beland" userId="d41a4da1a37fb713" providerId="LiveId" clId="{1D571587-3B93-4492-BBF2-14632893DEF3}" dt="2020-05-12T14:44:03.910" v="11985" actId="20577"/>
        <pc:sldMkLst>
          <pc:docMk/>
          <pc:sldMk cId="2990901621" sldId="310"/>
        </pc:sldMkLst>
        <pc:spChg chg="mod">
          <ac:chgData name="Jim Beland" userId="d41a4da1a37fb713" providerId="LiveId" clId="{1D571587-3B93-4492-BBF2-14632893DEF3}" dt="2020-05-12T14:44:03.910" v="11985" actId="20577"/>
          <ac:spMkLst>
            <pc:docMk/>
            <pc:sldMk cId="2990901621" sldId="310"/>
            <ac:spMk id="3" creationId="{08243FBC-2CC9-4C9A-9B39-D9E7F0D094FB}"/>
          </ac:spMkLst>
        </pc:spChg>
      </pc:sldChg>
      <pc:sldChg chg="addSp delSp modSp add">
        <pc:chgData name="Jim Beland" userId="d41a4da1a37fb713" providerId="LiveId" clId="{1D571587-3B93-4492-BBF2-14632893DEF3}" dt="2020-05-12T14:44:11.705" v="11995" actId="20577"/>
        <pc:sldMkLst>
          <pc:docMk/>
          <pc:sldMk cId="1250720931" sldId="311"/>
        </pc:sldMkLst>
        <pc:spChg chg="mod">
          <ac:chgData name="Jim Beland" userId="d41a4da1a37fb713" providerId="LiveId" clId="{1D571587-3B93-4492-BBF2-14632893DEF3}" dt="2020-05-12T14:44:11.705" v="11995" actId="20577"/>
          <ac:spMkLst>
            <pc:docMk/>
            <pc:sldMk cId="1250720931" sldId="311"/>
            <ac:spMk id="3" creationId="{08243FBC-2CC9-4C9A-9B39-D9E7F0D094FB}"/>
          </ac:spMkLst>
        </pc:spChg>
        <pc:inkChg chg="add del">
          <ac:chgData name="Jim Beland" userId="d41a4da1a37fb713" providerId="LiveId" clId="{1D571587-3B93-4492-BBF2-14632893DEF3}" dt="2020-05-11T02:27:18.608" v="6848"/>
          <ac:inkMkLst>
            <pc:docMk/>
            <pc:sldMk cId="1250720931" sldId="311"/>
            <ac:inkMk id="4" creationId="{D4036F9C-B69B-46A0-AA7A-3E6C1413F316}"/>
          </ac:inkMkLst>
        </pc:inkChg>
        <pc:inkChg chg="add del">
          <ac:chgData name="Jim Beland" userId="d41a4da1a37fb713" providerId="LiveId" clId="{1D571587-3B93-4492-BBF2-14632893DEF3}" dt="2020-05-11T02:27:18.608" v="6848"/>
          <ac:inkMkLst>
            <pc:docMk/>
            <pc:sldMk cId="1250720931" sldId="311"/>
            <ac:inkMk id="6" creationId="{785575FC-E6DD-46C5-B5AE-D725F547E00D}"/>
          </ac:inkMkLst>
        </pc:inkChg>
        <pc:inkChg chg="add del">
          <ac:chgData name="Jim Beland" userId="d41a4da1a37fb713" providerId="LiveId" clId="{1D571587-3B93-4492-BBF2-14632893DEF3}" dt="2020-05-11T02:27:18.608" v="6848"/>
          <ac:inkMkLst>
            <pc:docMk/>
            <pc:sldMk cId="1250720931" sldId="311"/>
            <ac:inkMk id="7" creationId="{432F96B3-E232-410D-8954-641ED0EA6DF2}"/>
          </ac:inkMkLst>
        </pc:inkChg>
        <pc:inkChg chg="add del">
          <ac:chgData name="Jim Beland" userId="d41a4da1a37fb713" providerId="LiveId" clId="{1D571587-3B93-4492-BBF2-14632893DEF3}" dt="2020-05-11T02:27:18.608" v="6848"/>
          <ac:inkMkLst>
            <pc:docMk/>
            <pc:sldMk cId="1250720931" sldId="311"/>
            <ac:inkMk id="8" creationId="{C8B7F2EA-E84A-40E1-A501-72F24A73AAE3}"/>
          </ac:inkMkLst>
        </pc:inkChg>
        <pc:inkChg chg="add del">
          <ac:chgData name="Jim Beland" userId="d41a4da1a37fb713" providerId="LiveId" clId="{1D571587-3B93-4492-BBF2-14632893DEF3}" dt="2020-05-11T02:27:18.608" v="6848"/>
          <ac:inkMkLst>
            <pc:docMk/>
            <pc:sldMk cId="1250720931" sldId="311"/>
            <ac:inkMk id="10" creationId="{AF9BA0D4-2CDD-42FE-AAE3-A1299570B99C}"/>
          </ac:inkMkLst>
        </pc:inkChg>
        <pc:inkChg chg="add">
          <ac:chgData name="Jim Beland" userId="d41a4da1a37fb713" providerId="LiveId" clId="{1D571587-3B93-4492-BBF2-14632893DEF3}" dt="2020-05-11T02:27:18.608" v="6848"/>
          <ac:inkMkLst>
            <pc:docMk/>
            <pc:sldMk cId="1250720931" sldId="311"/>
            <ac:inkMk id="12" creationId="{D1EDCFBC-1784-40C0-9FF7-337D95969EE0}"/>
          </ac:inkMkLst>
        </pc:inkChg>
      </pc:sldChg>
      <pc:sldChg chg="addSp delSp modSp add">
        <pc:chgData name="Jim Beland" userId="d41a4da1a37fb713" providerId="LiveId" clId="{1D571587-3B93-4492-BBF2-14632893DEF3}" dt="2020-05-12T14:44:19.879" v="12005" actId="20577"/>
        <pc:sldMkLst>
          <pc:docMk/>
          <pc:sldMk cId="1165770897" sldId="312"/>
        </pc:sldMkLst>
        <pc:spChg chg="mod">
          <ac:chgData name="Jim Beland" userId="d41a4da1a37fb713" providerId="LiveId" clId="{1D571587-3B93-4492-BBF2-14632893DEF3}" dt="2020-05-12T14:44:19.879" v="12005" actId="20577"/>
          <ac:spMkLst>
            <pc:docMk/>
            <pc:sldMk cId="1165770897" sldId="312"/>
            <ac:spMk id="3" creationId="{08243FBC-2CC9-4C9A-9B39-D9E7F0D094FB}"/>
          </ac:spMkLst>
        </pc:spChg>
        <pc:inkChg chg="add del">
          <ac:chgData name="Jim Beland" userId="d41a4da1a37fb713" providerId="LiveId" clId="{1D571587-3B93-4492-BBF2-14632893DEF3}" dt="2020-05-11T02:28:18.954" v="6858" actId="9405"/>
          <ac:inkMkLst>
            <pc:docMk/>
            <pc:sldMk cId="1165770897" sldId="312"/>
            <ac:inkMk id="4" creationId="{6B825988-C8FD-46DD-A412-B33C2C98F80C}"/>
          </ac:inkMkLst>
        </pc:inkChg>
        <pc:inkChg chg="add del">
          <ac:chgData name="Jim Beland" userId="d41a4da1a37fb713" providerId="LiveId" clId="{1D571587-3B93-4492-BBF2-14632893DEF3}" dt="2020-05-11T02:28:18.621" v="6857" actId="9405"/>
          <ac:inkMkLst>
            <pc:docMk/>
            <pc:sldMk cId="1165770897" sldId="312"/>
            <ac:inkMk id="6" creationId="{610D278A-7F1F-412D-BC1A-55A45B1C9F30}"/>
          </ac:inkMkLst>
        </pc:inkChg>
        <pc:inkChg chg="add del">
          <ac:chgData name="Jim Beland" userId="d41a4da1a37fb713" providerId="LiveId" clId="{1D571587-3B93-4492-BBF2-14632893DEF3}" dt="2020-05-11T02:28:18.499" v="6856" actId="9405"/>
          <ac:inkMkLst>
            <pc:docMk/>
            <pc:sldMk cId="1165770897" sldId="312"/>
            <ac:inkMk id="7" creationId="{FFBCF36E-9855-4453-ACE0-C3B17ED03508}"/>
          </ac:inkMkLst>
        </pc:inkChg>
        <pc:inkChg chg="add del">
          <ac:chgData name="Jim Beland" userId="d41a4da1a37fb713" providerId="LiveId" clId="{1D571587-3B93-4492-BBF2-14632893DEF3}" dt="2020-05-11T02:28:18.252" v="6855" actId="9405"/>
          <ac:inkMkLst>
            <pc:docMk/>
            <pc:sldMk cId="1165770897" sldId="312"/>
            <ac:inkMk id="8" creationId="{A3C12401-9823-4C56-B6E2-E2F5C169C221}"/>
          </ac:inkMkLst>
        </pc:inkChg>
        <pc:inkChg chg="add">
          <ac:chgData name="Jim Beland" userId="d41a4da1a37fb713" providerId="LiveId" clId="{1D571587-3B93-4492-BBF2-14632893DEF3}" dt="2020-05-11T02:28:09.116" v="6854"/>
          <ac:inkMkLst>
            <pc:docMk/>
            <pc:sldMk cId="1165770897" sldId="312"/>
            <ac:inkMk id="10" creationId="{463480A6-90E1-404A-B9B5-EDB96EB3511D}"/>
          </ac:inkMkLst>
        </pc:inkChg>
        <pc:inkChg chg="add del">
          <ac:chgData name="Jim Beland" userId="d41a4da1a37fb713" providerId="LiveId" clId="{1D571587-3B93-4492-BBF2-14632893DEF3}" dt="2020-05-11T02:28:30.895" v="6862"/>
          <ac:inkMkLst>
            <pc:docMk/>
            <pc:sldMk cId="1165770897" sldId="312"/>
            <ac:inkMk id="13" creationId="{308048BA-11BA-4CE5-9242-C4BF20537F31}"/>
          </ac:inkMkLst>
        </pc:inkChg>
        <pc:inkChg chg="add del">
          <ac:chgData name="Jim Beland" userId="d41a4da1a37fb713" providerId="LiveId" clId="{1D571587-3B93-4492-BBF2-14632893DEF3}" dt="2020-05-11T02:28:30.895" v="6862"/>
          <ac:inkMkLst>
            <pc:docMk/>
            <pc:sldMk cId="1165770897" sldId="312"/>
            <ac:inkMk id="14" creationId="{8DF06E14-C966-47BF-A0B4-308372D88E10}"/>
          </ac:inkMkLst>
        </pc:inkChg>
        <pc:inkChg chg="add del">
          <ac:chgData name="Jim Beland" userId="d41a4da1a37fb713" providerId="LiveId" clId="{1D571587-3B93-4492-BBF2-14632893DEF3}" dt="2020-05-11T02:28:30.895" v="6862"/>
          <ac:inkMkLst>
            <pc:docMk/>
            <pc:sldMk cId="1165770897" sldId="312"/>
            <ac:inkMk id="15" creationId="{87351511-553C-4580-89C0-C35F9909E4C4}"/>
          </ac:inkMkLst>
        </pc:inkChg>
        <pc:inkChg chg="add del">
          <ac:chgData name="Jim Beland" userId="d41a4da1a37fb713" providerId="LiveId" clId="{1D571587-3B93-4492-BBF2-14632893DEF3}" dt="2020-05-11T02:28:33.595" v="6864"/>
          <ac:inkMkLst>
            <pc:docMk/>
            <pc:sldMk cId="1165770897" sldId="312"/>
            <ac:inkMk id="16" creationId="{3484C55B-52A7-4F13-8DE3-5EFBEA97AF0E}"/>
          </ac:inkMkLst>
        </pc:inkChg>
        <pc:inkChg chg="add del">
          <ac:chgData name="Jim Beland" userId="d41a4da1a37fb713" providerId="LiveId" clId="{1D571587-3B93-4492-BBF2-14632893DEF3}" dt="2020-05-11T02:28:33.595" v="6864"/>
          <ac:inkMkLst>
            <pc:docMk/>
            <pc:sldMk cId="1165770897" sldId="312"/>
            <ac:inkMk id="17" creationId="{8D752EC3-0CF9-4604-9331-7B1BD6D59614}"/>
          </ac:inkMkLst>
        </pc:inkChg>
        <pc:inkChg chg="add">
          <ac:chgData name="Jim Beland" userId="d41a4da1a37fb713" providerId="LiveId" clId="{1D571587-3B93-4492-BBF2-14632893DEF3}" dt="2020-05-11T02:28:33.595" v="6864"/>
          <ac:inkMkLst>
            <pc:docMk/>
            <pc:sldMk cId="1165770897" sldId="312"/>
            <ac:inkMk id="18" creationId="{C4D8E9DA-2843-43C7-AD45-11B3FB5FE79B}"/>
          </ac:inkMkLst>
        </pc:inkChg>
      </pc:sldChg>
      <pc:sldChg chg="addSp modSp add">
        <pc:chgData name="Jim Beland" userId="d41a4da1a37fb713" providerId="LiveId" clId="{1D571587-3B93-4492-BBF2-14632893DEF3}" dt="2020-05-12T14:44:32.660" v="12015" actId="20577"/>
        <pc:sldMkLst>
          <pc:docMk/>
          <pc:sldMk cId="2335934529" sldId="313"/>
        </pc:sldMkLst>
        <pc:spChg chg="mod">
          <ac:chgData name="Jim Beland" userId="d41a4da1a37fb713" providerId="LiveId" clId="{1D571587-3B93-4492-BBF2-14632893DEF3}" dt="2020-05-12T14:44:32.660" v="12015" actId="20577"/>
          <ac:spMkLst>
            <pc:docMk/>
            <pc:sldMk cId="2335934529" sldId="313"/>
            <ac:spMk id="3" creationId="{08243FBC-2CC9-4C9A-9B39-D9E7F0D094FB}"/>
          </ac:spMkLst>
        </pc:spChg>
        <pc:cxnChg chg="add mod">
          <ac:chgData name="Jim Beland" userId="d41a4da1a37fb713" providerId="LiveId" clId="{1D571587-3B93-4492-BBF2-14632893DEF3}" dt="2020-05-11T02:33:39.875" v="7817" actId="11529"/>
          <ac:cxnSpMkLst>
            <pc:docMk/>
            <pc:sldMk cId="2335934529" sldId="313"/>
            <ac:cxnSpMk id="6" creationId="{8EC1971A-33F1-41B5-BF80-48642A3020C2}"/>
          </ac:cxnSpMkLst>
        </pc:cxnChg>
      </pc:sldChg>
      <pc:sldChg chg="addSp modSp add">
        <pc:chgData name="Jim Beland" userId="d41a4da1a37fb713" providerId="LiveId" clId="{1D571587-3B93-4492-BBF2-14632893DEF3}" dt="2020-05-12T14:44:41.617" v="12025" actId="20577"/>
        <pc:sldMkLst>
          <pc:docMk/>
          <pc:sldMk cId="2541938743" sldId="314"/>
        </pc:sldMkLst>
        <pc:spChg chg="mod">
          <ac:chgData name="Jim Beland" userId="d41a4da1a37fb713" providerId="LiveId" clId="{1D571587-3B93-4492-BBF2-14632893DEF3}" dt="2020-05-12T14:44:41.617" v="12025" actId="20577"/>
          <ac:spMkLst>
            <pc:docMk/>
            <pc:sldMk cId="2541938743" sldId="314"/>
            <ac:spMk id="3" creationId="{08243FBC-2CC9-4C9A-9B39-D9E7F0D094FB}"/>
          </ac:spMkLst>
        </pc:spChg>
        <pc:cxnChg chg="add mod">
          <ac:chgData name="Jim Beland" userId="d41a4da1a37fb713" providerId="LiveId" clId="{1D571587-3B93-4492-BBF2-14632893DEF3}" dt="2020-05-11T02:35:55.336" v="8341" actId="11529"/>
          <ac:cxnSpMkLst>
            <pc:docMk/>
            <pc:sldMk cId="2541938743" sldId="314"/>
            <ac:cxnSpMk id="7" creationId="{77CD92E5-3A1D-4C09-B075-210E1A07C548}"/>
          </ac:cxnSpMkLst>
        </pc:cxnChg>
        <pc:cxnChg chg="add mod">
          <ac:chgData name="Jim Beland" userId="d41a4da1a37fb713" providerId="LiveId" clId="{1D571587-3B93-4492-BBF2-14632893DEF3}" dt="2020-05-11T02:36:07.994" v="8342" actId="11529"/>
          <ac:cxnSpMkLst>
            <pc:docMk/>
            <pc:sldMk cId="2541938743" sldId="314"/>
            <ac:cxnSpMk id="10" creationId="{5865A025-EE6B-4F5B-9BDE-D5EEF9E0B404}"/>
          </ac:cxnSpMkLst>
        </pc:cxnChg>
      </pc:sldChg>
      <pc:sldChg chg="addSp delSp modSp add">
        <pc:chgData name="Jim Beland" userId="d41a4da1a37fb713" providerId="LiveId" clId="{1D571587-3B93-4492-BBF2-14632893DEF3}" dt="2020-05-12T14:44:49.982" v="12035" actId="20577"/>
        <pc:sldMkLst>
          <pc:docMk/>
          <pc:sldMk cId="1450361839" sldId="315"/>
        </pc:sldMkLst>
        <pc:spChg chg="mod">
          <ac:chgData name="Jim Beland" userId="d41a4da1a37fb713" providerId="LiveId" clId="{1D571587-3B93-4492-BBF2-14632893DEF3}" dt="2020-05-12T14:44:49.982" v="12035" actId="20577"/>
          <ac:spMkLst>
            <pc:docMk/>
            <pc:sldMk cId="1450361839" sldId="315"/>
            <ac:spMk id="3" creationId="{08243FBC-2CC9-4C9A-9B39-D9E7F0D094FB}"/>
          </ac:spMkLst>
        </pc:spChg>
        <pc:spChg chg="add mod">
          <ac:chgData name="Jim Beland" userId="d41a4da1a37fb713" providerId="LiveId" clId="{1D571587-3B93-4492-BBF2-14632893DEF3}" dt="2020-05-11T02:38:38.775" v="8829" actId="1076"/>
          <ac:spMkLst>
            <pc:docMk/>
            <pc:sldMk cId="1450361839" sldId="315"/>
            <ac:spMk id="4" creationId="{22CB5A6F-2675-4111-B0D9-8A9E6900E2B7}"/>
          </ac:spMkLst>
        </pc:spChg>
        <pc:spChg chg="add mod">
          <ac:chgData name="Jim Beland" userId="d41a4da1a37fb713" providerId="LiveId" clId="{1D571587-3B93-4492-BBF2-14632893DEF3}" dt="2020-05-11T02:38:52.168" v="8834" actId="1076"/>
          <ac:spMkLst>
            <pc:docMk/>
            <pc:sldMk cId="1450361839" sldId="315"/>
            <ac:spMk id="8" creationId="{656A9F13-2C9E-40B4-A52A-F26276F87A10}"/>
          </ac:spMkLst>
        </pc:spChg>
        <pc:spChg chg="add del mod">
          <ac:chgData name="Jim Beland" userId="d41a4da1a37fb713" providerId="LiveId" clId="{1D571587-3B93-4492-BBF2-14632893DEF3}" dt="2020-05-11T02:39:18.855" v="8841"/>
          <ac:spMkLst>
            <pc:docMk/>
            <pc:sldMk cId="1450361839" sldId="315"/>
            <ac:spMk id="13" creationId="{3B84A4D5-F8A6-45C1-BBA0-BB16ECA6FC3F}"/>
          </ac:spMkLst>
        </pc:spChg>
        <pc:spChg chg="add mod">
          <ac:chgData name="Jim Beland" userId="d41a4da1a37fb713" providerId="LiveId" clId="{1D571587-3B93-4492-BBF2-14632893DEF3}" dt="2020-05-11T02:39:11.321" v="8838" actId="1076"/>
          <ac:spMkLst>
            <pc:docMk/>
            <pc:sldMk cId="1450361839" sldId="315"/>
            <ac:spMk id="14" creationId="{EA181B5A-DBC9-4230-BA79-19440C44E6FE}"/>
          </ac:spMkLst>
        </pc:spChg>
      </pc:sldChg>
      <pc:sldChg chg="modSp add">
        <pc:chgData name="Jim Beland" userId="d41a4da1a37fb713" providerId="LiveId" clId="{1D571587-3B93-4492-BBF2-14632893DEF3}" dt="2020-05-12T14:44:59.026" v="12045" actId="20577"/>
        <pc:sldMkLst>
          <pc:docMk/>
          <pc:sldMk cId="2982338714" sldId="316"/>
        </pc:sldMkLst>
        <pc:spChg chg="mod">
          <ac:chgData name="Jim Beland" userId="d41a4da1a37fb713" providerId="LiveId" clId="{1D571587-3B93-4492-BBF2-14632893DEF3}" dt="2020-05-12T14:44:59.026" v="12045" actId="20577"/>
          <ac:spMkLst>
            <pc:docMk/>
            <pc:sldMk cId="2982338714" sldId="316"/>
            <ac:spMk id="3" creationId="{08243FBC-2CC9-4C9A-9B39-D9E7F0D094FB}"/>
          </ac:spMkLst>
        </pc:spChg>
      </pc:sldChg>
      <pc:sldChg chg="addSp delSp modSp add">
        <pc:chgData name="Jim Beland" userId="d41a4da1a37fb713" providerId="LiveId" clId="{1D571587-3B93-4492-BBF2-14632893DEF3}" dt="2020-05-12T14:45:13.175" v="12055" actId="20577"/>
        <pc:sldMkLst>
          <pc:docMk/>
          <pc:sldMk cId="315713097" sldId="317"/>
        </pc:sldMkLst>
        <pc:spChg chg="mod">
          <ac:chgData name="Jim Beland" userId="d41a4da1a37fb713" providerId="LiveId" clId="{1D571587-3B93-4492-BBF2-14632893DEF3}" dt="2020-05-12T14:45:13.175" v="12055" actId="20577"/>
          <ac:spMkLst>
            <pc:docMk/>
            <pc:sldMk cId="315713097" sldId="317"/>
            <ac:spMk id="3" creationId="{08243FBC-2CC9-4C9A-9B39-D9E7F0D094FB}"/>
          </ac:spMkLst>
        </pc:spChg>
        <pc:inkChg chg="add del">
          <ac:chgData name="Jim Beland" userId="d41a4da1a37fb713" providerId="LiveId" clId="{1D571587-3B93-4492-BBF2-14632893DEF3}" dt="2020-05-11T02:40:13.503" v="8929"/>
          <ac:inkMkLst>
            <pc:docMk/>
            <pc:sldMk cId="315713097" sldId="317"/>
            <ac:inkMk id="15" creationId="{C7283DB8-13C8-4A96-84EB-03B51D6E6C84}"/>
          </ac:inkMkLst>
        </pc:inkChg>
        <pc:inkChg chg="add del">
          <ac:chgData name="Jim Beland" userId="d41a4da1a37fb713" providerId="LiveId" clId="{1D571587-3B93-4492-BBF2-14632893DEF3}" dt="2020-05-11T02:40:13.503" v="8929"/>
          <ac:inkMkLst>
            <pc:docMk/>
            <pc:sldMk cId="315713097" sldId="317"/>
            <ac:inkMk id="16" creationId="{558CC21F-2CA2-4193-B725-FB2DD0646BFF}"/>
          </ac:inkMkLst>
        </pc:inkChg>
        <pc:inkChg chg="add del">
          <ac:chgData name="Jim Beland" userId="d41a4da1a37fb713" providerId="LiveId" clId="{1D571587-3B93-4492-BBF2-14632893DEF3}" dt="2020-05-11T02:40:13.503" v="8929"/>
          <ac:inkMkLst>
            <pc:docMk/>
            <pc:sldMk cId="315713097" sldId="317"/>
            <ac:inkMk id="17" creationId="{3ABCF714-22EF-467F-A947-668F0061D851}"/>
          </ac:inkMkLst>
        </pc:inkChg>
        <pc:inkChg chg="add del">
          <ac:chgData name="Jim Beland" userId="d41a4da1a37fb713" providerId="LiveId" clId="{1D571587-3B93-4492-BBF2-14632893DEF3}" dt="2020-05-11T02:40:13.503" v="8929"/>
          <ac:inkMkLst>
            <pc:docMk/>
            <pc:sldMk cId="315713097" sldId="317"/>
            <ac:inkMk id="19" creationId="{628FC2AA-B6C0-45C2-9232-638B70C24082}"/>
          </ac:inkMkLst>
        </pc:inkChg>
        <pc:inkChg chg="add del">
          <ac:chgData name="Jim Beland" userId="d41a4da1a37fb713" providerId="LiveId" clId="{1D571587-3B93-4492-BBF2-14632893DEF3}" dt="2020-05-11T02:40:13.503" v="8929"/>
          <ac:inkMkLst>
            <pc:docMk/>
            <pc:sldMk cId="315713097" sldId="317"/>
            <ac:inkMk id="20" creationId="{89AE5758-E246-4C71-A448-A0CCAC9BAD0C}"/>
          </ac:inkMkLst>
        </pc:inkChg>
        <pc:inkChg chg="add del">
          <ac:chgData name="Jim Beland" userId="d41a4da1a37fb713" providerId="LiveId" clId="{1D571587-3B93-4492-BBF2-14632893DEF3}" dt="2020-05-11T02:40:13.503" v="8929"/>
          <ac:inkMkLst>
            <pc:docMk/>
            <pc:sldMk cId="315713097" sldId="317"/>
            <ac:inkMk id="21" creationId="{BC6E4D72-5540-4023-A03C-B510AF8D1A97}"/>
          </ac:inkMkLst>
        </pc:inkChg>
        <pc:inkChg chg="add del">
          <ac:chgData name="Jim Beland" userId="d41a4da1a37fb713" providerId="LiveId" clId="{1D571587-3B93-4492-BBF2-14632893DEF3}" dt="2020-05-11T02:40:13.503" v="8929"/>
          <ac:inkMkLst>
            <pc:docMk/>
            <pc:sldMk cId="315713097" sldId="317"/>
            <ac:inkMk id="22" creationId="{399A720A-E9A3-4798-AE13-898C838714FE}"/>
          </ac:inkMkLst>
        </pc:inkChg>
        <pc:inkChg chg="add del">
          <ac:chgData name="Jim Beland" userId="d41a4da1a37fb713" providerId="LiveId" clId="{1D571587-3B93-4492-BBF2-14632893DEF3}" dt="2020-05-11T02:40:13.503" v="8929"/>
          <ac:inkMkLst>
            <pc:docMk/>
            <pc:sldMk cId="315713097" sldId="317"/>
            <ac:inkMk id="23" creationId="{1A6607BA-EBD5-49E1-93C7-7BCEC58E5DE6}"/>
          </ac:inkMkLst>
        </pc:inkChg>
        <pc:inkChg chg="add del">
          <ac:chgData name="Jim Beland" userId="d41a4da1a37fb713" providerId="LiveId" clId="{1D571587-3B93-4492-BBF2-14632893DEF3}" dt="2020-05-11T02:40:14.991" v="8931"/>
          <ac:inkMkLst>
            <pc:docMk/>
            <pc:sldMk cId="315713097" sldId="317"/>
            <ac:inkMk id="24" creationId="{BDCE934D-F668-4C8C-881A-3742840D9F22}"/>
          </ac:inkMkLst>
        </pc:inkChg>
        <pc:inkChg chg="add del">
          <ac:chgData name="Jim Beland" userId="d41a4da1a37fb713" providerId="LiveId" clId="{1D571587-3B93-4492-BBF2-14632893DEF3}" dt="2020-05-11T02:40:14.991" v="8931"/>
          <ac:inkMkLst>
            <pc:docMk/>
            <pc:sldMk cId="315713097" sldId="317"/>
            <ac:inkMk id="25" creationId="{BE0CDB95-55DD-4A46-847F-6B0B40EF6462}"/>
          </ac:inkMkLst>
        </pc:inkChg>
        <pc:inkChg chg="add del">
          <ac:chgData name="Jim Beland" userId="d41a4da1a37fb713" providerId="LiveId" clId="{1D571587-3B93-4492-BBF2-14632893DEF3}" dt="2020-05-11T02:40:17.465" v="8935"/>
          <ac:inkMkLst>
            <pc:docMk/>
            <pc:sldMk cId="315713097" sldId="317"/>
            <ac:inkMk id="26" creationId="{6275A0A2-3EC1-4844-83D9-9215BA2BEB40}"/>
          </ac:inkMkLst>
        </pc:inkChg>
        <pc:inkChg chg="add del">
          <ac:chgData name="Jim Beland" userId="d41a4da1a37fb713" providerId="LiveId" clId="{1D571587-3B93-4492-BBF2-14632893DEF3}" dt="2020-05-11T02:40:17.465" v="8935"/>
          <ac:inkMkLst>
            <pc:docMk/>
            <pc:sldMk cId="315713097" sldId="317"/>
            <ac:inkMk id="27" creationId="{040F6B1D-D961-4F3D-9FD3-4C845ADEBE96}"/>
          </ac:inkMkLst>
        </pc:inkChg>
        <pc:inkChg chg="add del">
          <ac:chgData name="Jim Beland" userId="d41a4da1a37fb713" providerId="LiveId" clId="{1D571587-3B93-4492-BBF2-14632893DEF3}" dt="2020-05-11T02:40:17.465" v="8935"/>
          <ac:inkMkLst>
            <pc:docMk/>
            <pc:sldMk cId="315713097" sldId="317"/>
            <ac:inkMk id="28" creationId="{C288E971-0278-4333-8A24-7681CA162596}"/>
          </ac:inkMkLst>
        </pc:inkChg>
        <pc:inkChg chg="add del">
          <ac:chgData name="Jim Beland" userId="d41a4da1a37fb713" providerId="LiveId" clId="{1D571587-3B93-4492-BBF2-14632893DEF3}" dt="2020-05-11T02:40:17.465" v="8935"/>
          <ac:inkMkLst>
            <pc:docMk/>
            <pc:sldMk cId="315713097" sldId="317"/>
            <ac:inkMk id="29" creationId="{26E5CF0D-FD3F-48E9-8B2A-8F893694C3F7}"/>
          </ac:inkMkLst>
        </pc:inkChg>
        <pc:inkChg chg="add del">
          <ac:chgData name="Jim Beland" userId="d41a4da1a37fb713" providerId="LiveId" clId="{1D571587-3B93-4492-BBF2-14632893DEF3}" dt="2020-05-11T02:40:17.998" v="8937"/>
          <ac:inkMkLst>
            <pc:docMk/>
            <pc:sldMk cId="315713097" sldId="317"/>
            <ac:inkMk id="30" creationId="{54E56CA1-771E-4A82-98A5-7FB48AE9D3FB}"/>
          </ac:inkMkLst>
        </pc:inkChg>
        <pc:inkChg chg="add del">
          <ac:chgData name="Jim Beland" userId="d41a4da1a37fb713" providerId="LiveId" clId="{1D571587-3B93-4492-BBF2-14632893DEF3}" dt="2020-05-11T02:40:17.998" v="8937"/>
          <ac:inkMkLst>
            <pc:docMk/>
            <pc:sldMk cId="315713097" sldId="317"/>
            <ac:inkMk id="31" creationId="{CE6C209B-F305-471E-BE25-F4466358DBB2}"/>
          </ac:inkMkLst>
        </pc:inkChg>
        <pc:inkChg chg="add del">
          <ac:chgData name="Jim Beland" userId="d41a4da1a37fb713" providerId="LiveId" clId="{1D571587-3B93-4492-BBF2-14632893DEF3}" dt="2020-05-11T02:40:19.494" v="8939"/>
          <ac:inkMkLst>
            <pc:docMk/>
            <pc:sldMk cId="315713097" sldId="317"/>
            <ac:inkMk id="32" creationId="{F6BC25C2-9DA9-4FC0-B748-57FFD78C86E5}"/>
          </ac:inkMkLst>
        </pc:inkChg>
        <pc:inkChg chg="add del">
          <ac:chgData name="Jim Beland" userId="d41a4da1a37fb713" providerId="LiveId" clId="{1D571587-3B93-4492-BBF2-14632893DEF3}" dt="2020-05-11T02:40:19.494" v="8939"/>
          <ac:inkMkLst>
            <pc:docMk/>
            <pc:sldMk cId="315713097" sldId="317"/>
            <ac:inkMk id="34" creationId="{B005F7D3-E596-43A4-9101-C050F588B25D}"/>
          </ac:inkMkLst>
        </pc:inkChg>
        <pc:inkChg chg="add del">
          <ac:chgData name="Jim Beland" userId="d41a4da1a37fb713" providerId="LiveId" clId="{1D571587-3B93-4492-BBF2-14632893DEF3}" dt="2020-05-11T02:40:20.713" v="8941"/>
          <ac:inkMkLst>
            <pc:docMk/>
            <pc:sldMk cId="315713097" sldId="317"/>
            <ac:inkMk id="35" creationId="{9FB6DA7F-89BC-4F13-8458-16DAFB1965E9}"/>
          </ac:inkMkLst>
        </pc:inkChg>
        <pc:inkChg chg="add del">
          <ac:chgData name="Jim Beland" userId="d41a4da1a37fb713" providerId="LiveId" clId="{1D571587-3B93-4492-BBF2-14632893DEF3}" dt="2020-05-11T02:40:20.713" v="8941"/>
          <ac:inkMkLst>
            <pc:docMk/>
            <pc:sldMk cId="315713097" sldId="317"/>
            <ac:inkMk id="36" creationId="{638F0D75-B600-493F-9464-227563F3096E}"/>
          </ac:inkMkLst>
        </pc:inkChg>
        <pc:inkChg chg="add del">
          <ac:chgData name="Jim Beland" userId="d41a4da1a37fb713" providerId="LiveId" clId="{1D571587-3B93-4492-BBF2-14632893DEF3}" dt="2020-05-11T02:40:25.597" v="8949"/>
          <ac:inkMkLst>
            <pc:docMk/>
            <pc:sldMk cId="315713097" sldId="317"/>
            <ac:inkMk id="37" creationId="{78DC714A-3B2A-4F39-8054-A8CE436102E3}"/>
          </ac:inkMkLst>
        </pc:inkChg>
        <pc:inkChg chg="add del">
          <ac:chgData name="Jim Beland" userId="d41a4da1a37fb713" providerId="LiveId" clId="{1D571587-3B93-4492-BBF2-14632893DEF3}" dt="2020-05-11T02:40:25.597" v="8949"/>
          <ac:inkMkLst>
            <pc:docMk/>
            <pc:sldMk cId="315713097" sldId="317"/>
            <ac:inkMk id="38" creationId="{D9243AB5-2CC6-4DAC-9E2E-9CC0C4771A0A}"/>
          </ac:inkMkLst>
        </pc:inkChg>
        <pc:inkChg chg="add del">
          <ac:chgData name="Jim Beland" userId="d41a4da1a37fb713" providerId="LiveId" clId="{1D571587-3B93-4492-BBF2-14632893DEF3}" dt="2020-05-11T02:40:25.597" v="8949"/>
          <ac:inkMkLst>
            <pc:docMk/>
            <pc:sldMk cId="315713097" sldId="317"/>
            <ac:inkMk id="39" creationId="{3EED35EA-1D33-47B3-BE60-2C1DB301CC11}"/>
          </ac:inkMkLst>
        </pc:inkChg>
        <pc:inkChg chg="add del">
          <ac:chgData name="Jim Beland" userId="d41a4da1a37fb713" providerId="LiveId" clId="{1D571587-3B93-4492-BBF2-14632893DEF3}" dt="2020-05-11T02:40:25.597" v="8949"/>
          <ac:inkMkLst>
            <pc:docMk/>
            <pc:sldMk cId="315713097" sldId="317"/>
            <ac:inkMk id="40" creationId="{D4E7A6E7-6D0F-45FD-84FE-2808968684F7}"/>
          </ac:inkMkLst>
        </pc:inkChg>
        <pc:inkChg chg="add del">
          <ac:chgData name="Jim Beland" userId="d41a4da1a37fb713" providerId="LiveId" clId="{1D571587-3B93-4492-BBF2-14632893DEF3}" dt="2020-05-11T02:40:25.597" v="8949"/>
          <ac:inkMkLst>
            <pc:docMk/>
            <pc:sldMk cId="315713097" sldId="317"/>
            <ac:inkMk id="41" creationId="{22230AF8-15C6-433E-AB09-0A1033600F2B}"/>
          </ac:inkMkLst>
        </pc:inkChg>
        <pc:inkChg chg="add del">
          <ac:chgData name="Jim Beland" userId="d41a4da1a37fb713" providerId="LiveId" clId="{1D571587-3B93-4492-BBF2-14632893DEF3}" dt="2020-05-11T02:40:25.597" v="8949"/>
          <ac:inkMkLst>
            <pc:docMk/>
            <pc:sldMk cId="315713097" sldId="317"/>
            <ac:inkMk id="42" creationId="{738F0BAA-272B-416D-BD56-A4505F14B729}"/>
          </ac:inkMkLst>
        </pc:inkChg>
        <pc:inkChg chg="add del">
          <ac:chgData name="Jim Beland" userId="d41a4da1a37fb713" providerId="LiveId" clId="{1D571587-3B93-4492-BBF2-14632893DEF3}" dt="2020-05-11T02:40:25.597" v="8949"/>
          <ac:inkMkLst>
            <pc:docMk/>
            <pc:sldMk cId="315713097" sldId="317"/>
            <ac:inkMk id="43" creationId="{FC28A019-3F6A-498C-ACC0-7A3F9D3A6383}"/>
          </ac:inkMkLst>
        </pc:inkChg>
        <pc:inkChg chg="add del">
          <ac:chgData name="Jim Beland" userId="d41a4da1a37fb713" providerId="LiveId" clId="{1D571587-3B93-4492-BBF2-14632893DEF3}" dt="2020-05-11T02:40:25.597" v="8949"/>
          <ac:inkMkLst>
            <pc:docMk/>
            <pc:sldMk cId="315713097" sldId="317"/>
            <ac:inkMk id="44" creationId="{D8A8785A-0B90-47E3-94D7-26E504EB800C}"/>
          </ac:inkMkLst>
        </pc:inkChg>
        <pc:inkChg chg="add del">
          <ac:chgData name="Jim Beland" userId="d41a4da1a37fb713" providerId="LiveId" clId="{1D571587-3B93-4492-BBF2-14632893DEF3}" dt="2020-05-11T02:40:27.052" v="8952"/>
          <ac:inkMkLst>
            <pc:docMk/>
            <pc:sldMk cId="315713097" sldId="317"/>
            <ac:inkMk id="45" creationId="{7B2E8241-94E0-4563-AEDB-D2E7856942C8}"/>
          </ac:inkMkLst>
        </pc:inkChg>
        <pc:inkChg chg="add del">
          <ac:chgData name="Jim Beland" userId="d41a4da1a37fb713" providerId="LiveId" clId="{1D571587-3B93-4492-BBF2-14632893DEF3}" dt="2020-05-11T02:40:27.052" v="8952"/>
          <ac:inkMkLst>
            <pc:docMk/>
            <pc:sldMk cId="315713097" sldId="317"/>
            <ac:inkMk id="46" creationId="{3E7E3E61-7262-43A5-8DB2-B619FF0BECE5}"/>
          </ac:inkMkLst>
        </pc:inkChg>
        <pc:inkChg chg="add del">
          <ac:chgData name="Jim Beland" userId="d41a4da1a37fb713" providerId="LiveId" clId="{1D571587-3B93-4492-BBF2-14632893DEF3}" dt="2020-05-11T02:40:27.052" v="8952"/>
          <ac:inkMkLst>
            <pc:docMk/>
            <pc:sldMk cId="315713097" sldId="317"/>
            <ac:inkMk id="47" creationId="{E5BA2FD8-2E26-432B-8498-4847480A0C26}"/>
          </ac:inkMkLst>
        </pc:inkChg>
        <pc:inkChg chg="add del">
          <ac:chgData name="Jim Beland" userId="d41a4da1a37fb713" providerId="LiveId" clId="{1D571587-3B93-4492-BBF2-14632893DEF3}" dt="2020-05-11T02:40:30.895" v="8958"/>
          <ac:inkMkLst>
            <pc:docMk/>
            <pc:sldMk cId="315713097" sldId="317"/>
            <ac:inkMk id="48" creationId="{E4681468-BEB3-410B-A63D-823503B5CF8F}"/>
          </ac:inkMkLst>
        </pc:inkChg>
        <pc:inkChg chg="add del">
          <ac:chgData name="Jim Beland" userId="d41a4da1a37fb713" providerId="LiveId" clId="{1D571587-3B93-4492-BBF2-14632893DEF3}" dt="2020-05-11T02:40:30.895" v="8958"/>
          <ac:inkMkLst>
            <pc:docMk/>
            <pc:sldMk cId="315713097" sldId="317"/>
            <ac:inkMk id="49" creationId="{2EE38990-E992-4277-B2C7-181214DBC589}"/>
          </ac:inkMkLst>
        </pc:inkChg>
        <pc:inkChg chg="add del">
          <ac:chgData name="Jim Beland" userId="d41a4da1a37fb713" providerId="LiveId" clId="{1D571587-3B93-4492-BBF2-14632893DEF3}" dt="2020-05-11T02:40:30.895" v="8958"/>
          <ac:inkMkLst>
            <pc:docMk/>
            <pc:sldMk cId="315713097" sldId="317"/>
            <ac:inkMk id="50" creationId="{7A2ACF54-0A51-4BE8-A3C8-A61E9A50B57F}"/>
          </ac:inkMkLst>
        </pc:inkChg>
        <pc:inkChg chg="add del">
          <ac:chgData name="Jim Beland" userId="d41a4da1a37fb713" providerId="LiveId" clId="{1D571587-3B93-4492-BBF2-14632893DEF3}" dt="2020-05-11T02:40:30.895" v="8958"/>
          <ac:inkMkLst>
            <pc:docMk/>
            <pc:sldMk cId="315713097" sldId="317"/>
            <ac:inkMk id="51" creationId="{9D6626CF-8799-46B2-BCBE-5C8CBFAC0720}"/>
          </ac:inkMkLst>
        </pc:inkChg>
        <pc:inkChg chg="add del">
          <ac:chgData name="Jim Beland" userId="d41a4da1a37fb713" providerId="LiveId" clId="{1D571587-3B93-4492-BBF2-14632893DEF3}" dt="2020-05-11T02:40:30.895" v="8958"/>
          <ac:inkMkLst>
            <pc:docMk/>
            <pc:sldMk cId="315713097" sldId="317"/>
            <ac:inkMk id="52" creationId="{D2CC10E1-9141-4631-96ED-663FE279CC0A}"/>
          </ac:inkMkLst>
        </pc:inkChg>
        <pc:inkChg chg="add del">
          <ac:chgData name="Jim Beland" userId="d41a4da1a37fb713" providerId="LiveId" clId="{1D571587-3B93-4492-BBF2-14632893DEF3}" dt="2020-05-11T02:40:30.895" v="8958"/>
          <ac:inkMkLst>
            <pc:docMk/>
            <pc:sldMk cId="315713097" sldId="317"/>
            <ac:inkMk id="53" creationId="{44B67DE9-8122-4BB9-B46C-775CC893432B}"/>
          </ac:inkMkLst>
        </pc:inkChg>
        <pc:inkChg chg="add del">
          <ac:chgData name="Jim Beland" userId="d41a4da1a37fb713" providerId="LiveId" clId="{1D571587-3B93-4492-BBF2-14632893DEF3}" dt="2020-05-11T02:40:32.998" v="8962"/>
          <ac:inkMkLst>
            <pc:docMk/>
            <pc:sldMk cId="315713097" sldId="317"/>
            <ac:inkMk id="54" creationId="{90909364-D14C-47A1-AFE8-F0C5F9728823}"/>
          </ac:inkMkLst>
        </pc:inkChg>
        <pc:inkChg chg="add del">
          <ac:chgData name="Jim Beland" userId="d41a4da1a37fb713" providerId="LiveId" clId="{1D571587-3B93-4492-BBF2-14632893DEF3}" dt="2020-05-11T02:40:32.998" v="8962"/>
          <ac:inkMkLst>
            <pc:docMk/>
            <pc:sldMk cId="315713097" sldId="317"/>
            <ac:inkMk id="55" creationId="{EDA17FF2-1AEC-4FB9-B221-CC10625F788A}"/>
          </ac:inkMkLst>
        </pc:inkChg>
        <pc:inkChg chg="add del">
          <ac:chgData name="Jim Beland" userId="d41a4da1a37fb713" providerId="LiveId" clId="{1D571587-3B93-4492-BBF2-14632893DEF3}" dt="2020-05-11T02:40:32.998" v="8962"/>
          <ac:inkMkLst>
            <pc:docMk/>
            <pc:sldMk cId="315713097" sldId="317"/>
            <ac:inkMk id="56" creationId="{FA4CE1B4-7352-4339-BEA5-77D9E701F273}"/>
          </ac:inkMkLst>
        </pc:inkChg>
        <pc:inkChg chg="add del">
          <ac:chgData name="Jim Beland" userId="d41a4da1a37fb713" providerId="LiveId" clId="{1D571587-3B93-4492-BBF2-14632893DEF3}" dt="2020-05-11T02:40:32.998" v="8962"/>
          <ac:inkMkLst>
            <pc:docMk/>
            <pc:sldMk cId="315713097" sldId="317"/>
            <ac:inkMk id="57" creationId="{044867C6-8421-406F-BAEF-F8EBC26DD54D}"/>
          </ac:inkMkLst>
        </pc:inkChg>
        <pc:inkChg chg="add del">
          <ac:chgData name="Jim Beland" userId="d41a4da1a37fb713" providerId="LiveId" clId="{1D571587-3B93-4492-BBF2-14632893DEF3}" dt="2020-05-11T02:40:33.599" v="8964"/>
          <ac:inkMkLst>
            <pc:docMk/>
            <pc:sldMk cId="315713097" sldId="317"/>
            <ac:inkMk id="58" creationId="{E4919FF9-4EDC-42C1-9D0F-DC1F4F11F2BF}"/>
          </ac:inkMkLst>
        </pc:inkChg>
        <pc:inkChg chg="add del">
          <ac:chgData name="Jim Beland" userId="d41a4da1a37fb713" providerId="LiveId" clId="{1D571587-3B93-4492-BBF2-14632893DEF3}" dt="2020-05-11T02:40:33.599" v="8964"/>
          <ac:inkMkLst>
            <pc:docMk/>
            <pc:sldMk cId="315713097" sldId="317"/>
            <ac:inkMk id="59" creationId="{7630E8FE-A7F1-4B64-90FD-2F5FFDB627EF}"/>
          </ac:inkMkLst>
        </pc:inkChg>
        <pc:inkChg chg="add del">
          <ac:chgData name="Jim Beland" userId="d41a4da1a37fb713" providerId="LiveId" clId="{1D571587-3B93-4492-BBF2-14632893DEF3}" dt="2020-05-11T02:40:39.602" v="8975"/>
          <ac:inkMkLst>
            <pc:docMk/>
            <pc:sldMk cId="315713097" sldId="317"/>
            <ac:inkMk id="60" creationId="{3F2D43EE-DBD4-43B7-BB49-8A8618F333CF}"/>
          </ac:inkMkLst>
        </pc:inkChg>
        <pc:inkChg chg="add del">
          <ac:chgData name="Jim Beland" userId="d41a4da1a37fb713" providerId="LiveId" clId="{1D571587-3B93-4492-BBF2-14632893DEF3}" dt="2020-05-11T02:40:39.602" v="8975"/>
          <ac:inkMkLst>
            <pc:docMk/>
            <pc:sldMk cId="315713097" sldId="317"/>
            <ac:inkMk id="61" creationId="{0DE8514C-A280-4E7D-B9CE-CA34BBD3A225}"/>
          </ac:inkMkLst>
        </pc:inkChg>
        <pc:inkChg chg="add del">
          <ac:chgData name="Jim Beland" userId="d41a4da1a37fb713" providerId="LiveId" clId="{1D571587-3B93-4492-BBF2-14632893DEF3}" dt="2020-05-11T02:40:39.602" v="8975"/>
          <ac:inkMkLst>
            <pc:docMk/>
            <pc:sldMk cId="315713097" sldId="317"/>
            <ac:inkMk id="62" creationId="{2A832E40-4465-4A94-AADD-A7F6B31147DC}"/>
          </ac:inkMkLst>
        </pc:inkChg>
        <pc:inkChg chg="add del">
          <ac:chgData name="Jim Beland" userId="d41a4da1a37fb713" providerId="LiveId" clId="{1D571587-3B93-4492-BBF2-14632893DEF3}" dt="2020-05-11T02:40:39.602" v="8975"/>
          <ac:inkMkLst>
            <pc:docMk/>
            <pc:sldMk cId="315713097" sldId="317"/>
            <ac:inkMk id="63" creationId="{90176D49-F83D-45FA-B113-39983FFCA4B6}"/>
          </ac:inkMkLst>
        </pc:inkChg>
        <pc:inkChg chg="add del">
          <ac:chgData name="Jim Beland" userId="d41a4da1a37fb713" providerId="LiveId" clId="{1D571587-3B93-4492-BBF2-14632893DEF3}" dt="2020-05-11T02:40:39.602" v="8975"/>
          <ac:inkMkLst>
            <pc:docMk/>
            <pc:sldMk cId="315713097" sldId="317"/>
            <ac:inkMk id="64" creationId="{18ECE6AD-3FD3-4AF0-8379-E8C1AA00BA16}"/>
          </ac:inkMkLst>
        </pc:inkChg>
        <pc:inkChg chg="add del">
          <ac:chgData name="Jim Beland" userId="d41a4da1a37fb713" providerId="LiveId" clId="{1D571587-3B93-4492-BBF2-14632893DEF3}" dt="2020-05-11T02:40:39.602" v="8975"/>
          <ac:inkMkLst>
            <pc:docMk/>
            <pc:sldMk cId="315713097" sldId="317"/>
            <ac:inkMk id="65" creationId="{B28A1D8D-666D-47B5-A362-03187504C512}"/>
          </ac:inkMkLst>
        </pc:inkChg>
        <pc:inkChg chg="add del">
          <ac:chgData name="Jim Beland" userId="d41a4da1a37fb713" providerId="LiveId" clId="{1D571587-3B93-4492-BBF2-14632893DEF3}" dt="2020-05-11T02:40:39.602" v="8975"/>
          <ac:inkMkLst>
            <pc:docMk/>
            <pc:sldMk cId="315713097" sldId="317"/>
            <ac:inkMk id="66" creationId="{499A4DAF-37D8-43C7-BD58-08133A782FA6}"/>
          </ac:inkMkLst>
        </pc:inkChg>
        <pc:inkChg chg="add del">
          <ac:chgData name="Jim Beland" userId="d41a4da1a37fb713" providerId="LiveId" clId="{1D571587-3B93-4492-BBF2-14632893DEF3}" dt="2020-05-11T02:40:39.602" v="8975"/>
          <ac:inkMkLst>
            <pc:docMk/>
            <pc:sldMk cId="315713097" sldId="317"/>
            <ac:inkMk id="67" creationId="{6BC8680E-791D-4A53-A8A2-E50FD032E8BF}"/>
          </ac:inkMkLst>
        </pc:inkChg>
        <pc:inkChg chg="add del">
          <ac:chgData name="Jim Beland" userId="d41a4da1a37fb713" providerId="LiveId" clId="{1D571587-3B93-4492-BBF2-14632893DEF3}" dt="2020-05-11T02:40:39.602" v="8975"/>
          <ac:inkMkLst>
            <pc:docMk/>
            <pc:sldMk cId="315713097" sldId="317"/>
            <ac:inkMk id="68" creationId="{D7FD0A76-6D33-4280-B9D5-0B8D5B4B2BC3}"/>
          </ac:inkMkLst>
        </pc:inkChg>
        <pc:inkChg chg="add del">
          <ac:chgData name="Jim Beland" userId="d41a4da1a37fb713" providerId="LiveId" clId="{1D571587-3B93-4492-BBF2-14632893DEF3}" dt="2020-05-11T02:40:39.602" v="8975"/>
          <ac:inkMkLst>
            <pc:docMk/>
            <pc:sldMk cId="315713097" sldId="317"/>
            <ac:inkMk id="69" creationId="{AB193C45-62BF-4B8D-93D2-C10C914B48DE}"/>
          </ac:inkMkLst>
        </pc:inkChg>
        <pc:inkChg chg="add del">
          <ac:chgData name="Jim Beland" userId="d41a4da1a37fb713" providerId="LiveId" clId="{1D571587-3B93-4492-BBF2-14632893DEF3}" dt="2020-05-11T02:40:39.602" v="8975"/>
          <ac:inkMkLst>
            <pc:docMk/>
            <pc:sldMk cId="315713097" sldId="317"/>
            <ac:inkMk id="70" creationId="{1091BD4D-AA5D-4AE5-82C4-472FD3AB6686}"/>
          </ac:inkMkLst>
        </pc:inkChg>
        <pc:inkChg chg="add">
          <ac:chgData name="Jim Beland" userId="d41a4da1a37fb713" providerId="LiveId" clId="{1D571587-3B93-4492-BBF2-14632893DEF3}" dt="2020-05-11T02:40:39.602" v="8975"/>
          <ac:inkMkLst>
            <pc:docMk/>
            <pc:sldMk cId="315713097" sldId="317"/>
            <ac:inkMk id="71" creationId="{53D86BB7-B896-4A60-88C7-226BEE4BA888}"/>
          </ac:inkMkLst>
        </pc:inkChg>
        <pc:inkChg chg="add del">
          <ac:chgData name="Jim Beland" userId="d41a4da1a37fb713" providerId="LiveId" clId="{1D571587-3B93-4492-BBF2-14632893DEF3}" dt="2020-05-11T02:40:55.585" v="8981"/>
          <ac:inkMkLst>
            <pc:docMk/>
            <pc:sldMk cId="315713097" sldId="317"/>
            <ac:inkMk id="72" creationId="{4BD740CB-EB1D-42FE-A5B1-47B2B2113CBA}"/>
          </ac:inkMkLst>
        </pc:inkChg>
        <pc:inkChg chg="add del">
          <ac:chgData name="Jim Beland" userId="d41a4da1a37fb713" providerId="LiveId" clId="{1D571587-3B93-4492-BBF2-14632893DEF3}" dt="2020-05-11T02:40:55.585" v="8981"/>
          <ac:inkMkLst>
            <pc:docMk/>
            <pc:sldMk cId="315713097" sldId="317"/>
            <ac:inkMk id="73" creationId="{52F211D9-7684-48A3-89E4-4C99C7B0C651}"/>
          </ac:inkMkLst>
        </pc:inkChg>
        <pc:inkChg chg="add del">
          <ac:chgData name="Jim Beland" userId="d41a4da1a37fb713" providerId="LiveId" clId="{1D571587-3B93-4492-BBF2-14632893DEF3}" dt="2020-05-11T02:40:55.585" v="8981"/>
          <ac:inkMkLst>
            <pc:docMk/>
            <pc:sldMk cId="315713097" sldId="317"/>
            <ac:inkMk id="74" creationId="{F0D79517-993E-4692-8539-62BE2A77FE3B}"/>
          </ac:inkMkLst>
        </pc:inkChg>
        <pc:inkChg chg="add del">
          <ac:chgData name="Jim Beland" userId="d41a4da1a37fb713" providerId="LiveId" clId="{1D571587-3B93-4492-BBF2-14632893DEF3}" dt="2020-05-11T02:40:55.585" v="8981"/>
          <ac:inkMkLst>
            <pc:docMk/>
            <pc:sldMk cId="315713097" sldId="317"/>
            <ac:inkMk id="75" creationId="{DEBEE9A0-D480-4D5B-995E-24EDCD7668F5}"/>
          </ac:inkMkLst>
        </pc:inkChg>
        <pc:inkChg chg="add del">
          <ac:chgData name="Jim Beland" userId="d41a4da1a37fb713" providerId="LiveId" clId="{1D571587-3B93-4492-BBF2-14632893DEF3}" dt="2020-05-11T02:40:55.585" v="8981"/>
          <ac:inkMkLst>
            <pc:docMk/>
            <pc:sldMk cId="315713097" sldId="317"/>
            <ac:inkMk id="76" creationId="{413D7B69-DB87-4203-922F-7B52C763CE02}"/>
          </ac:inkMkLst>
        </pc:inkChg>
        <pc:inkChg chg="add del">
          <ac:chgData name="Jim Beland" userId="d41a4da1a37fb713" providerId="LiveId" clId="{1D571587-3B93-4492-BBF2-14632893DEF3}" dt="2020-05-11T02:40:59.700" v="8988"/>
          <ac:inkMkLst>
            <pc:docMk/>
            <pc:sldMk cId="315713097" sldId="317"/>
            <ac:inkMk id="77" creationId="{A2949F91-9FCC-4DDD-BD02-4F9943CD7669}"/>
          </ac:inkMkLst>
        </pc:inkChg>
        <pc:inkChg chg="add del">
          <ac:chgData name="Jim Beland" userId="d41a4da1a37fb713" providerId="LiveId" clId="{1D571587-3B93-4492-BBF2-14632893DEF3}" dt="2020-05-11T02:40:59.700" v="8988"/>
          <ac:inkMkLst>
            <pc:docMk/>
            <pc:sldMk cId="315713097" sldId="317"/>
            <ac:inkMk id="78" creationId="{DE762058-7D6C-4758-90A6-FB0BD7E27FCF}"/>
          </ac:inkMkLst>
        </pc:inkChg>
        <pc:inkChg chg="add del">
          <ac:chgData name="Jim Beland" userId="d41a4da1a37fb713" providerId="LiveId" clId="{1D571587-3B93-4492-BBF2-14632893DEF3}" dt="2020-05-11T02:40:59.700" v="8988"/>
          <ac:inkMkLst>
            <pc:docMk/>
            <pc:sldMk cId="315713097" sldId="317"/>
            <ac:inkMk id="79" creationId="{805D4516-0F31-421D-AD15-B2BF029A5E8D}"/>
          </ac:inkMkLst>
        </pc:inkChg>
        <pc:inkChg chg="add del">
          <ac:chgData name="Jim Beland" userId="d41a4da1a37fb713" providerId="LiveId" clId="{1D571587-3B93-4492-BBF2-14632893DEF3}" dt="2020-05-11T02:40:59.700" v="8988"/>
          <ac:inkMkLst>
            <pc:docMk/>
            <pc:sldMk cId="315713097" sldId="317"/>
            <ac:inkMk id="80" creationId="{C5BD517E-A8D0-40EA-8741-E79B528ADCB8}"/>
          </ac:inkMkLst>
        </pc:inkChg>
        <pc:inkChg chg="add del">
          <ac:chgData name="Jim Beland" userId="d41a4da1a37fb713" providerId="LiveId" clId="{1D571587-3B93-4492-BBF2-14632893DEF3}" dt="2020-05-11T02:40:59.700" v="8988"/>
          <ac:inkMkLst>
            <pc:docMk/>
            <pc:sldMk cId="315713097" sldId="317"/>
            <ac:inkMk id="81" creationId="{0688E368-0F35-455A-BB12-72629ADC70C9}"/>
          </ac:inkMkLst>
        </pc:inkChg>
        <pc:inkChg chg="add del">
          <ac:chgData name="Jim Beland" userId="d41a4da1a37fb713" providerId="LiveId" clId="{1D571587-3B93-4492-BBF2-14632893DEF3}" dt="2020-05-11T02:40:59.700" v="8988"/>
          <ac:inkMkLst>
            <pc:docMk/>
            <pc:sldMk cId="315713097" sldId="317"/>
            <ac:inkMk id="82" creationId="{7FF037CD-2512-4095-9F3B-036A2F80105B}"/>
          </ac:inkMkLst>
        </pc:inkChg>
        <pc:inkChg chg="add del">
          <ac:chgData name="Jim Beland" userId="d41a4da1a37fb713" providerId="LiveId" clId="{1D571587-3B93-4492-BBF2-14632893DEF3}" dt="2020-05-11T02:40:59.700" v="8988"/>
          <ac:inkMkLst>
            <pc:docMk/>
            <pc:sldMk cId="315713097" sldId="317"/>
            <ac:inkMk id="83" creationId="{DEB49BFE-3B0C-4019-826C-46F2B21A854C}"/>
          </ac:inkMkLst>
        </pc:inkChg>
        <pc:inkChg chg="add">
          <ac:chgData name="Jim Beland" userId="d41a4da1a37fb713" providerId="LiveId" clId="{1D571587-3B93-4492-BBF2-14632893DEF3}" dt="2020-05-11T02:40:59.700" v="8988"/>
          <ac:inkMkLst>
            <pc:docMk/>
            <pc:sldMk cId="315713097" sldId="317"/>
            <ac:inkMk id="84" creationId="{E75F72CF-10CB-48B6-94CF-F8A1955AED4E}"/>
          </ac:inkMkLst>
        </pc:inkChg>
      </pc:sldChg>
      <pc:sldChg chg="addSp delSp modSp add">
        <pc:chgData name="Jim Beland" userId="d41a4da1a37fb713" providerId="LiveId" clId="{1D571587-3B93-4492-BBF2-14632893DEF3}" dt="2020-05-12T14:45:21.106" v="12065" actId="20577"/>
        <pc:sldMkLst>
          <pc:docMk/>
          <pc:sldMk cId="3622249179" sldId="318"/>
        </pc:sldMkLst>
        <pc:spChg chg="mod">
          <ac:chgData name="Jim Beland" userId="d41a4da1a37fb713" providerId="LiveId" clId="{1D571587-3B93-4492-BBF2-14632893DEF3}" dt="2020-05-12T14:45:21.106" v="12065" actId="20577"/>
          <ac:spMkLst>
            <pc:docMk/>
            <pc:sldMk cId="3622249179" sldId="318"/>
            <ac:spMk id="3" creationId="{08243FBC-2CC9-4C9A-9B39-D9E7F0D094FB}"/>
          </ac:spMkLst>
        </pc:spChg>
        <pc:spChg chg="del">
          <ac:chgData name="Jim Beland" userId="d41a4da1a37fb713" providerId="LiveId" clId="{1D571587-3B93-4492-BBF2-14632893DEF3}" dt="2020-05-11T02:41:25.168" v="8992" actId="478"/>
          <ac:spMkLst>
            <pc:docMk/>
            <pc:sldMk cId="3622249179" sldId="318"/>
            <ac:spMk id="14" creationId="{EA181B5A-DBC9-4230-BA79-19440C44E6FE}"/>
          </ac:spMkLst>
        </pc:spChg>
        <pc:spChg chg="add del mod">
          <ac:chgData name="Jim Beland" userId="d41a4da1a37fb713" providerId="LiveId" clId="{1D571587-3B93-4492-BBF2-14632893DEF3}" dt="2020-05-11T02:41:25.168" v="8994"/>
          <ac:spMkLst>
            <pc:docMk/>
            <pc:sldMk cId="3622249179" sldId="318"/>
            <ac:spMk id="15" creationId="{68820C6F-5F22-4B8A-BF2B-990B6C6AB437}"/>
          </ac:spMkLst>
        </pc:spChg>
        <pc:spChg chg="add del mod">
          <ac:chgData name="Jim Beland" userId="d41a4da1a37fb713" providerId="LiveId" clId="{1D571587-3B93-4492-BBF2-14632893DEF3}" dt="2020-05-11T02:41:25.184" v="8996"/>
          <ac:spMkLst>
            <pc:docMk/>
            <pc:sldMk cId="3622249179" sldId="318"/>
            <ac:spMk id="16" creationId="{578C9566-FFBE-445E-9921-2EDC68F98D7F}"/>
          </ac:spMkLst>
        </pc:spChg>
        <pc:spChg chg="add mod">
          <ac:chgData name="Jim Beland" userId="d41a4da1a37fb713" providerId="LiveId" clId="{1D571587-3B93-4492-BBF2-14632893DEF3}" dt="2020-05-11T02:41:39.501" v="9003" actId="1076"/>
          <ac:spMkLst>
            <pc:docMk/>
            <pc:sldMk cId="3622249179" sldId="318"/>
            <ac:spMk id="17" creationId="{AF91AC76-324F-46D7-A431-B829AC64E562}"/>
          </ac:spMkLst>
        </pc:spChg>
        <pc:inkChg chg="add">
          <ac:chgData name="Jim Beland" userId="d41a4da1a37fb713" providerId="LiveId" clId="{1D571587-3B93-4492-BBF2-14632893DEF3}" dt="2020-05-11T02:42:25.857" v="9006" actId="9405"/>
          <ac:inkMkLst>
            <pc:docMk/>
            <pc:sldMk cId="3622249179" sldId="318"/>
            <ac:inkMk id="19" creationId="{A736E953-866F-49B2-B885-CA5BD18C774D}"/>
          </ac:inkMkLst>
        </pc:inkChg>
        <pc:inkChg chg="add">
          <ac:chgData name="Jim Beland" userId="d41a4da1a37fb713" providerId="LiveId" clId="{1D571587-3B93-4492-BBF2-14632893DEF3}" dt="2020-05-11T02:42:29.255" v="9007" actId="9405"/>
          <ac:inkMkLst>
            <pc:docMk/>
            <pc:sldMk cId="3622249179" sldId="318"/>
            <ac:inkMk id="20" creationId="{094A838C-CF0D-4447-82A9-3F1F37D8A2C1}"/>
          </ac:inkMkLst>
        </pc:inkChg>
        <pc:inkChg chg="del">
          <ac:chgData name="Jim Beland" userId="d41a4da1a37fb713" providerId="LiveId" clId="{1D571587-3B93-4492-BBF2-14632893DEF3}" dt="2020-05-11T02:42:17.208" v="9005"/>
          <ac:inkMkLst>
            <pc:docMk/>
            <pc:sldMk cId="3622249179" sldId="318"/>
            <ac:inkMk id="71" creationId="{53D86BB7-B896-4A60-88C7-226BEE4BA888}"/>
          </ac:inkMkLst>
        </pc:inkChg>
        <pc:inkChg chg="del">
          <ac:chgData name="Jim Beland" userId="d41a4da1a37fb713" providerId="LiveId" clId="{1D571587-3B93-4492-BBF2-14632893DEF3}" dt="2020-05-11T02:42:15.490" v="9004"/>
          <ac:inkMkLst>
            <pc:docMk/>
            <pc:sldMk cId="3622249179" sldId="318"/>
            <ac:inkMk id="84" creationId="{E75F72CF-10CB-48B6-94CF-F8A1955AED4E}"/>
          </ac:inkMkLst>
        </pc:inkChg>
      </pc:sldChg>
      <pc:sldChg chg="modSp add">
        <pc:chgData name="Jim Beland" userId="d41a4da1a37fb713" providerId="LiveId" clId="{1D571587-3B93-4492-BBF2-14632893DEF3}" dt="2020-05-12T14:45:31.639" v="12075" actId="20577"/>
        <pc:sldMkLst>
          <pc:docMk/>
          <pc:sldMk cId="2395771489" sldId="319"/>
        </pc:sldMkLst>
        <pc:spChg chg="mod">
          <ac:chgData name="Jim Beland" userId="d41a4da1a37fb713" providerId="LiveId" clId="{1D571587-3B93-4492-BBF2-14632893DEF3}" dt="2020-05-12T14:45:31.639" v="12075" actId="20577"/>
          <ac:spMkLst>
            <pc:docMk/>
            <pc:sldMk cId="2395771489" sldId="319"/>
            <ac:spMk id="3" creationId="{08243FBC-2CC9-4C9A-9B39-D9E7F0D094FB}"/>
          </ac:spMkLst>
        </pc:spChg>
      </pc:sldChg>
      <pc:sldChg chg="addSp delSp modSp add">
        <pc:chgData name="Jim Beland" userId="d41a4da1a37fb713" providerId="LiveId" clId="{1D571587-3B93-4492-BBF2-14632893DEF3}" dt="2020-05-12T14:45:40.032" v="12085" actId="20577"/>
        <pc:sldMkLst>
          <pc:docMk/>
          <pc:sldMk cId="2639107228" sldId="320"/>
        </pc:sldMkLst>
        <pc:spChg chg="mod">
          <ac:chgData name="Jim Beland" userId="d41a4da1a37fb713" providerId="LiveId" clId="{1D571587-3B93-4492-BBF2-14632893DEF3}" dt="2020-05-12T14:45:40.032" v="12085" actId="20577"/>
          <ac:spMkLst>
            <pc:docMk/>
            <pc:sldMk cId="2639107228" sldId="320"/>
            <ac:spMk id="3" creationId="{08243FBC-2CC9-4C9A-9B39-D9E7F0D094FB}"/>
          </ac:spMkLst>
        </pc:spChg>
        <pc:inkChg chg="add del">
          <ac:chgData name="Jim Beland" userId="d41a4da1a37fb713" providerId="LiveId" clId="{1D571587-3B93-4492-BBF2-14632893DEF3}" dt="2020-05-11T02:45:03.904" v="9960"/>
          <ac:inkMkLst>
            <pc:docMk/>
            <pc:sldMk cId="2639107228" sldId="320"/>
            <ac:inkMk id="14" creationId="{53F33B71-A662-433E-A7AE-D402B3172EC6}"/>
          </ac:inkMkLst>
        </pc:inkChg>
        <pc:inkChg chg="add del">
          <ac:chgData name="Jim Beland" userId="d41a4da1a37fb713" providerId="LiveId" clId="{1D571587-3B93-4492-BBF2-14632893DEF3}" dt="2020-05-11T02:45:03.904" v="9960"/>
          <ac:inkMkLst>
            <pc:docMk/>
            <pc:sldMk cId="2639107228" sldId="320"/>
            <ac:inkMk id="15" creationId="{AE424641-AD0E-4732-9211-6FCEAE6D2324}"/>
          </ac:inkMkLst>
        </pc:inkChg>
        <pc:inkChg chg="add del">
          <ac:chgData name="Jim Beland" userId="d41a4da1a37fb713" providerId="LiveId" clId="{1D571587-3B93-4492-BBF2-14632893DEF3}" dt="2020-05-11T02:45:03.904" v="9960"/>
          <ac:inkMkLst>
            <pc:docMk/>
            <pc:sldMk cId="2639107228" sldId="320"/>
            <ac:inkMk id="16" creationId="{4025562D-DCB7-464A-8900-69FF78712C46}"/>
          </ac:inkMkLst>
        </pc:inkChg>
        <pc:inkChg chg="add del">
          <ac:chgData name="Jim Beland" userId="d41a4da1a37fb713" providerId="LiveId" clId="{1D571587-3B93-4492-BBF2-14632893DEF3}" dt="2020-05-11T02:45:03.904" v="9960"/>
          <ac:inkMkLst>
            <pc:docMk/>
            <pc:sldMk cId="2639107228" sldId="320"/>
            <ac:inkMk id="21" creationId="{217DE813-B4DA-4F56-BD21-9AC64581020F}"/>
          </ac:inkMkLst>
        </pc:inkChg>
        <pc:inkChg chg="add del">
          <ac:chgData name="Jim Beland" userId="d41a4da1a37fb713" providerId="LiveId" clId="{1D571587-3B93-4492-BBF2-14632893DEF3}" dt="2020-05-11T02:45:03.904" v="9960"/>
          <ac:inkMkLst>
            <pc:docMk/>
            <pc:sldMk cId="2639107228" sldId="320"/>
            <ac:inkMk id="22" creationId="{47291F9B-66D9-49A7-A2AB-1648DA29806E}"/>
          </ac:inkMkLst>
        </pc:inkChg>
        <pc:inkChg chg="add del">
          <ac:chgData name="Jim Beland" userId="d41a4da1a37fb713" providerId="LiveId" clId="{1D571587-3B93-4492-BBF2-14632893DEF3}" dt="2020-05-11T02:45:03.904" v="9960"/>
          <ac:inkMkLst>
            <pc:docMk/>
            <pc:sldMk cId="2639107228" sldId="320"/>
            <ac:inkMk id="23" creationId="{C1B29EB1-9073-4879-BC6A-0255C1E6C981}"/>
          </ac:inkMkLst>
        </pc:inkChg>
        <pc:inkChg chg="add del">
          <ac:chgData name="Jim Beland" userId="d41a4da1a37fb713" providerId="LiveId" clId="{1D571587-3B93-4492-BBF2-14632893DEF3}" dt="2020-05-11T02:45:03.904" v="9960"/>
          <ac:inkMkLst>
            <pc:docMk/>
            <pc:sldMk cId="2639107228" sldId="320"/>
            <ac:inkMk id="24" creationId="{4B55F740-5A90-4663-B444-1365EE343A71}"/>
          </ac:inkMkLst>
        </pc:inkChg>
        <pc:inkChg chg="add del">
          <ac:chgData name="Jim Beland" userId="d41a4da1a37fb713" providerId="LiveId" clId="{1D571587-3B93-4492-BBF2-14632893DEF3}" dt="2020-05-11T02:45:03.904" v="9960"/>
          <ac:inkMkLst>
            <pc:docMk/>
            <pc:sldMk cId="2639107228" sldId="320"/>
            <ac:inkMk id="25" creationId="{5744D85C-7BF2-42E3-9E79-0FA20D8A4C0B}"/>
          </ac:inkMkLst>
        </pc:inkChg>
        <pc:inkChg chg="add del">
          <ac:chgData name="Jim Beland" userId="d41a4da1a37fb713" providerId="LiveId" clId="{1D571587-3B93-4492-BBF2-14632893DEF3}" dt="2020-05-11T02:45:03.904" v="9960"/>
          <ac:inkMkLst>
            <pc:docMk/>
            <pc:sldMk cId="2639107228" sldId="320"/>
            <ac:inkMk id="26" creationId="{6AB5AE83-6CDE-4FAA-94A7-AF2B970F731F}"/>
          </ac:inkMkLst>
        </pc:inkChg>
        <pc:inkChg chg="add del">
          <ac:chgData name="Jim Beland" userId="d41a4da1a37fb713" providerId="LiveId" clId="{1D571587-3B93-4492-BBF2-14632893DEF3}" dt="2020-05-11T02:45:03.904" v="9960"/>
          <ac:inkMkLst>
            <pc:docMk/>
            <pc:sldMk cId="2639107228" sldId="320"/>
            <ac:inkMk id="27" creationId="{56043B78-8296-4952-A86A-3EE516C5AE79}"/>
          </ac:inkMkLst>
        </pc:inkChg>
        <pc:inkChg chg="add del">
          <ac:chgData name="Jim Beland" userId="d41a4da1a37fb713" providerId="LiveId" clId="{1D571587-3B93-4492-BBF2-14632893DEF3}" dt="2020-05-11T02:45:03.904" v="9960"/>
          <ac:inkMkLst>
            <pc:docMk/>
            <pc:sldMk cId="2639107228" sldId="320"/>
            <ac:inkMk id="28" creationId="{4C75B38C-66E5-4836-9A7E-5BA4CB2E7E3A}"/>
          </ac:inkMkLst>
        </pc:inkChg>
        <pc:inkChg chg="add del">
          <ac:chgData name="Jim Beland" userId="d41a4da1a37fb713" providerId="LiveId" clId="{1D571587-3B93-4492-BBF2-14632893DEF3}" dt="2020-05-11T02:45:03.904" v="9960"/>
          <ac:inkMkLst>
            <pc:docMk/>
            <pc:sldMk cId="2639107228" sldId="320"/>
            <ac:inkMk id="29" creationId="{6BBFC4C6-800E-4B7F-AC8A-C1A2909C1CC4}"/>
          </ac:inkMkLst>
        </pc:inkChg>
        <pc:inkChg chg="add del">
          <ac:chgData name="Jim Beland" userId="d41a4da1a37fb713" providerId="LiveId" clId="{1D571587-3B93-4492-BBF2-14632893DEF3}" dt="2020-05-11T02:45:03.904" v="9960"/>
          <ac:inkMkLst>
            <pc:docMk/>
            <pc:sldMk cId="2639107228" sldId="320"/>
            <ac:inkMk id="30" creationId="{17537FD5-2428-4629-A995-0AE22E37067F}"/>
          </ac:inkMkLst>
        </pc:inkChg>
        <pc:inkChg chg="add del">
          <ac:chgData name="Jim Beland" userId="d41a4da1a37fb713" providerId="LiveId" clId="{1D571587-3B93-4492-BBF2-14632893DEF3}" dt="2020-05-11T02:45:05.093" v="9962"/>
          <ac:inkMkLst>
            <pc:docMk/>
            <pc:sldMk cId="2639107228" sldId="320"/>
            <ac:inkMk id="31" creationId="{037C7510-B51B-4326-9D49-91B907631E9F}"/>
          </ac:inkMkLst>
        </pc:inkChg>
        <pc:inkChg chg="add del">
          <ac:chgData name="Jim Beland" userId="d41a4da1a37fb713" providerId="LiveId" clId="{1D571587-3B93-4492-BBF2-14632893DEF3}" dt="2020-05-11T02:45:05.093" v="9962"/>
          <ac:inkMkLst>
            <pc:docMk/>
            <pc:sldMk cId="2639107228" sldId="320"/>
            <ac:inkMk id="32" creationId="{F4000A31-7980-4289-8407-DEE6D74D9A40}"/>
          </ac:inkMkLst>
        </pc:inkChg>
        <pc:inkChg chg="add del">
          <ac:chgData name="Jim Beland" userId="d41a4da1a37fb713" providerId="LiveId" clId="{1D571587-3B93-4492-BBF2-14632893DEF3}" dt="2020-05-11T02:45:06.598" v="9964"/>
          <ac:inkMkLst>
            <pc:docMk/>
            <pc:sldMk cId="2639107228" sldId="320"/>
            <ac:inkMk id="34" creationId="{40547EA4-B4B5-44DA-9D40-801B9E26E020}"/>
          </ac:inkMkLst>
        </pc:inkChg>
        <pc:inkChg chg="add del">
          <ac:chgData name="Jim Beland" userId="d41a4da1a37fb713" providerId="LiveId" clId="{1D571587-3B93-4492-BBF2-14632893DEF3}" dt="2020-05-11T02:45:06.598" v="9964"/>
          <ac:inkMkLst>
            <pc:docMk/>
            <pc:sldMk cId="2639107228" sldId="320"/>
            <ac:inkMk id="35" creationId="{89464312-C1A8-48A7-A933-8B3CB467905F}"/>
          </ac:inkMkLst>
        </pc:inkChg>
        <pc:inkChg chg="add del">
          <ac:chgData name="Jim Beland" userId="d41a4da1a37fb713" providerId="LiveId" clId="{1D571587-3B93-4492-BBF2-14632893DEF3}" dt="2020-05-11T02:45:09.591" v="9969"/>
          <ac:inkMkLst>
            <pc:docMk/>
            <pc:sldMk cId="2639107228" sldId="320"/>
            <ac:inkMk id="36" creationId="{EEDB3852-2579-4BAE-BB64-0DAAF74F3236}"/>
          </ac:inkMkLst>
        </pc:inkChg>
        <pc:inkChg chg="add del">
          <ac:chgData name="Jim Beland" userId="d41a4da1a37fb713" providerId="LiveId" clId="{1D571587-3B93-4492-BBF2-14632893DEF3}" dt="2020-05-11T02:45:09.591" v="9969"/>
          <ac:inkMkLst>
            <pc:docMk/>
            <pc:sldMk cId="2639107228" sldId="320"/>
            <ac:inkMk id="37" creationId="{3953DE8E-DDC5-4FF2-B934-CD771934200E}"/>
          </ac:inkMkLst>
        </pc:inkChg>
        <pc:inkChg chg="add del">
          <ac:chgData name="Jim Beland" userId="d41a4da1a37fb713" providerId="LiveId" clId="{1D571587-3B93-4492-BBF2-14632893DEF3}" dt="2020-05-11T02:45:09.591" v="9969"/>
          <ac:inkMkLst>
            <pc:docMk/>
            <pc:sldMk cId="2639107228" sldId="320"/>
            <ac:inkMk id="38" creationId="{ADE62EDD-149A-4BF3-9729-B937986E181A}"/>
          </ac:inkMkLst>
        </pc:inkChg>
        <pc:inkChg chg="add del">
          <ac:chgData name="Jim Beland" userId="d41a4da1a37fb713" providerId="LiveId" clId="{1D571587-3B93-4492-BBF2-14632893DEF3}" dt="2020-05-11T02:45:09.591" v="9969"/>
          <ac:inkMkLst>
            <pc:docMk/>
            <pc:sldMk cId="2639107228" sldId="320"/>
            <ac:inkMk id="39" creationId="{89028985-9DC9-4096-8E92-FFD39884806F}"/>
          </ac:inkMkLst>
        </pc:inkChg>
        <pc:inkChg chg="add del">
          <ac:chgData name="Jim Beland" userId="d41a4da1a37fb713" providerId="LiveId" clId="{1D571587-3B93-4492-BBF2-14632893DEF3}" dt="2020-05-11T02:45:09.591" v="9969"/>
          <ac:inkMkLst>
            <pc:docMk/>
            <pc:sldMk cId="2639107228" sldId="320"/>
            <ac:inkMk id="40" creationId="{A4A0CC5E-141F-418E-8F57-E00BB960D656}"/>
          </ac:inkMkLst>
        </pc:inkChg>
        <pc:inkChg chg="add del">
          <ac:chgData name="Jim Beland" userId="d41a4da1a37fb713" providerId="LiveId" clId="{1D571587-3B93-4492-BBF2-14632893DEF3}" dt="2020-05-11T02:45:09.591" v="9969"/>
          <ac:inkMkLst>
            <pc:docMk/>
            <pc:sldMk cId="2639107228" sldId="320"/>
            <ac:inkMk id="41" creationId="{8AC259F1-B0FA-4C0A-80C3-184A8BC9CE97}"/>
          </ac:inkMkLst>
        </pc:inkChg>
        <pc:inkChg chg="add">
          <ac:chgData name="Jim Beland" userId="d41a4da1a37fb713" providerId="LiveId" clId="{1D571587-3B93-4492-BBF2-14632893DEF3}" dt="2020-05-11T02:45:09.591" v="9969"/>
          <ac:inkMkLst>
            <pc:docMk/>
            <pc:sldMk cId="2639107228" sldId="320"/>
            <ac:inkMk id="42" creationId="{93384C49-B3EA-4E59-B4C0-70EFC66EA261}"/>
          </ac:inkMkLst>
        </pc:inkChg>
        <pc:inkChg chg="add">
          <ac:chgData name="Jim Beland" userId="d41a4da1a37fb713" providerId="LiveId" clId="{1D571587-3B93-4492-BBF2-14632893DEF3}" dt="2020-05-11T02:45:10.846" v="9970" actId="9405"/>
          <ac:inkMkLst>
            <pc:docMk/>
            <pc:sldMk cId="2639107228" sldId="320"/>
            <ac:inkMk id="43" creationId="{1CC390C6-B38A-44FF-996E-A7F742B2CB64}"/>
          </ac:inkMkLst>
        </pc:inkChg>
        <pc:inkChg chg="add del">
          <ac:chgData name="Jim Beland" userId="d41a4da1a37fb713" providerId="LiveId" clId="{1D571587-3B93-4492-BBF2-14632893DEF3}" dt="2020-05-11T02:45:23.797" v="9997"/>
          <ac:inkMkLst>
            <pc:docMk/>
            <pc:sldMk cId="2639107228" sldId="320"/>
            <ac:inkMk id="44" creationId="{C2F2BF77-A63C-48DF-B6F3-DA7AC987B2C7}"/>
          </ac:inkMkLst>
        </pc:inkChg>
        <pc:inkChg chg="add del">
          <ac:chgData name="Jim Beland" userId="d41a4da1a37fb713" providerId="LiveId" clId="{1D571587-3B93-4492-BBF2-14632893DEF3}" dt="2020-05-11T02:45:23.797" v="9997"/>
          <ac:inkMkLst>
            <pc:docMk/>
            <pc:sldMk cId="2639107228" sldId="320"/>
            <ac:inkMk id="45" creationId="{C8DF1F74-96FC-4349-8EE3-83AEEAB0467E}"/>
          </ac:inkMkLst>
        </pc:inkChg>
        <pc:inkChg chg="add del">
          <ac:chgData name="Jim Beland" userId="d41a4da1a37fb713" providerId="LiveId" clId="{1D571587-3B93-4492-BBF2-14632893DEF3}" dt="2020-05-11T02:45:23.797" v="9997"/>
          <ac:inkMkLst>
            <pc:docMk/>
            <pc:sldMk cId="2639107228" sldId="320"/>
            <ac:inkMk id="46" creationId="{2E736899-17B0-433E-9A20-73C1F5A246FD}"/>
          </ac:inkMkLst>
        </pc:inkChg>
        <pc:inkChg chg="add del">
          <ac:chgData name="Jim Beland" userId="d41a4da1a37fb713" providerId="LiveId" clId="{1D571587-3B93-4492-BBF2-14632893DEF3}" dt="2020-05-11T02:45:23.797" v="9997"/>
          <ac:inkMkLst>
            <pc:docMk/>
            <pc:sldMk cId="2639107228" sldId="320"/>
            <ac:inkMk id="47" creationId="{29E98CE5-C32A-447C-9F5E-D606E07D3D02}"/>
          </ac:inkMkLst>
        </pc:inkChg>
        <pc:inkChg chg="add del">
          <ac:chgData name="Jim Beland" userId="d41a4da1a37fb713" providerId="LiveId" clId="{1D571587-3B93-4492-BBF2-14632893DEF3}" dt="2020-05-11T02:45:23.797" v="9997"/>
          <ac:inkMkLst>
            <pc:docMk/>
            <pc:sldMk cId="2639107228" sldId="320"/>
            <ac:inkMk id="48" creationId="{A1C9D147-3BD8-44B1-B9CA-F13709F32677}"/>
          </ac:inkMkLst>
        </pc:inkChg>
        <pc:inkChg chg="add del">
          <ac:chgData name="Jim Beland" userId="d41a4da1a37fb713" providerId="LiveId" clId="{1D571587-3B93-4492-BBF2-14632893DEF3}" dt="2020-05-11T02:45:23.797" v="9997"/>
          <ac:inkMkLst>
            <pc:docMk/>
            <pc:sldMk cId="2639107228" sldId="320"/>
            <ac:inkMk id="49" creationId="{459E238F-409D-4209-9D65-0E8D8DD8AB67}"/>
          </ac:inkMkLst>
        </pc:inkChg>
        <pc:inkChg chg="add del">
          <ac:chgData name="Jim Beland" userId="d41a4da1a37fb713" providerId="LiveId" clId="{1D571587-3B93-4492-BBF2-14632893DEF3}" dt="2020-05-11T02:45:23.797" v="9997"/>
          <ac:inkMkLst>
            <pc:docMk/>
            <pc:sldMk cId="2639107228" sldId="320"/>
            <ac:inkMk id="50" creationId="{8CEFCAAE-3D01-4348-868D-7B2CBFD68314}"/>
          </ac:inkMkLst>
        </pc:inkChg>
        <pc:inkChg chg="add del">
          <ac:chgData name="Jim Beland" userId="d41a4da1a37fb713" providerId="LiveId" clId="{1D571587-3B93-4492-BBF2-14632893DEF3}" dt="2020-05-11T02:45:23.797" v="9997"/>
          <ac:inkMkLst>
            <pc:docMk/>
            <pc:sldMk cId="2639107228" sldId="320"/>
            <ac:inkMk id="51" creationId="{48E13D7A-77D7-4088-9B9A-B440840A6FEC}"/>
          </ac:inkMkLst>
        </pc:inkChg>
        <pc:inkChg chg="add del">
          <ac:chgData name="Jim Beland" userId="d41a4da1a37fb713" providerId="LiveId" clId="{1D571587-3B93-4492-BBF2-14632893DEF3}" dt="2020-05-11T02:45:23.797" v="9997"/>
          <ac:inkMkLst>
            <pc:docMk/>
            <pc:sldMk cId="2639107228" sldId="320"/>
            <ac:inkMk id="52" creationId="{69B91D74-8F2E-4FA1-8CD1-6DDECDA865E3}"/>
          </ac:inkMkLst>
        </pc:inkChg>
        <pc:inkChg chg="add del">
          <ac:chgData name="Jim Beland" userId="d41a4da1a37fb713" providerId="LiveId" clId="{1D571587-3B93-4492-BBF2-14632893DEF3}" dt="2020-05-11T02:45:23.797" v="9997"/>
          <ac:inkMkLst>
            <pc:docMk/>
            <pc:sldMk cId="2639107228" sldId="320"/>
            <ac:inkMk id="53" creationId="{9A6543EE-F3B1-4A99-BB81-5B736D1A062C}"/>
          </ac:inkMkLst>
        </pc:inkChg>
        <pc:inkChg chg="add del">
          <ac:chgData name="Jim Beland" userId="d41a4da1a37fb713" providerId="LiveId" clId="{1D571587-3B93-4492-BBF2-14632893DEF3}" dt="2020-05-11T02:45:23.797" v="9997"/>
          <ac:inkMkLst>
            <pc:docMk/>
            <pc:sldMk cId="2639107228" sldId="320"/>
            <ac:inkMk id="54" creationId="{79F88564-04F8-4B96-8E31-87C5BEBEEC56}"/>
          </ac:inkMkLst>
        </pc:inkChg>
        <pc:inkChg chg="add del">
          <ac:chgData name="Jim Beland" userId="d41a4da1a37fb713" providerId="LiveId" clId="{1D571587-3B93-4492-BBF2-14632893DEF3}" dt="2020-05-11T02:45:23.797" v="9997"/>
          <ac:inkMkLst>
            <pc:docMk/>
            <pc:sldMk cId="2639107228" sldId="320"/>
            <ac:inkMk id="55" creationId="{BF75B768-15A7-462C-8E8F-7453BEDD7980}"/>
          </ac:inkMkLst>
        </pc:inkChg>
        <pc:inkChg chg="add del">
          <ac:chgData name="Jim Beland" userId="d41a4da1a37fb713" providerId="LiveId" clId="{1D571587-3B93-4492-BBF2-14632893DEF3}" dt="2020-05-11T02:45:23.797" v="9997"/>
          <ac:inkMkLst>
            <pc:docMk/>
            <pc:sldMk cId="2639107228" sldId="320"/>
            <ac:inkMk id="56" creationId="{C3EA9D16-E4BA-41E4-B82A-9FDB3E573E32}"/>
          </ac:inkMkLst>
        </pc:inkChg>
        <pc:inkChg chg="add del">
          <ac:chgData name="Jim Beland" userId="d41a4da1a37fb713" providerId="LiveId" clId="{1D571587-3B93-4492-BBF2-14632893DEF3}" dt="2020-05-11T02:45:23.797" v="9997"/>
          <ac:inkMkLst>
            <pc:docMk/>
            <pc:sldMk cId="2639107228" sldId="320"/>
            <ac:inkMk id="57" creationId="{25CA90A8-0402-4585-86FF-32DC06A894CF}"/>
          </ac:inkMkLst>
        </pc:inkChg>
        <pc:inkChg chg="add del">
          <ac:chgData name="Jim Beland" userId="d41a4da1a37fb713" providerId="LiveId" clId="{1D571587-3B93-4492-BBF2-14632893DEF3}" dt="2020-05-11T02:45:23.797" v="9997"/>
          <ac:inkMkLst>
            <pc:docMk/>
            <pc:sldMk cId="2639107228" sldId="320"/>
            <ac:inkMk id="58" creationId="{FA26BACB-955D-4D64-884B-2AD761CFDF1E}"/>
          </ac:inkMkLst>
        </pc:inkChg>
        <pc:inkChg chg="add del">
          <ac:chgData name="Jim Beland" userId="d41a4da1a37fb713" providerId="LiveId" clId="{1D571587-3B93-4492-BBF2-14632893DEF3}" dt="2020-05-11T02:45:23.797" v="9997"/>
          <ac:inkMkLst>
            <pc:docMk/>
            <pc:sldMk cId="2639107228" sldId="320"/>
            <ac:inkMk id="59" creationId="{7530CFD5-AD03-49DE-94E6-0DCBD53E69DD}"/>
          </ac:inkMkLst>
        </pc:inkChg>
        <pc:inkChg chg="add del">
          <ac:chgData name="Jim Beland" userId="d41a4da1a37fb713" providerId="LiveId" clId="{1D571587-3B93-4492-BBF2-14632893DEF3}" dt="2020-05-11T02:45:23.797" v="9997"/>
          <ac:inkMkLst>
            <pc:docMk/>
            <pc:sldMk cId="2639107228" sldId="320"/>
            <ac:inkMk id="60" creationId="{26E370DB-34D5-4DED-B6A7-90B61B108593}"/>
          </ac:inkMkLst>
        </pc:inkChg>
        <pc:inkChg chg="add del">
          <ac:chgData name="Jim Beland" userId="d41a4da1a37fb713" providerId="LiveId" clId="{1D571587-3B93-4492-BBF2-14632893DEF3}" dt="2020-05-11T02:45:23.797" v="9997"/>
          <ac:inkMkLst>
            <pc:docMk/>
            <pc:sldMk cId="2639107228" sldId="320"/>
            <ac:inkMk id="61" creationId="{AF24B8D5-8C5B-4DCB-850A-E14868610C9E}"/>
          </ac:inkMkLst>
        </pc:inkChg>
        <pc:inkChg chg="add del">
          <ac:chgData name="Jim Beland" userId="d41a4da1a37fb713" providerId="LiveId" clId="{1D571587-3B93-4492-BBF2-14632893DEF3}" dt="2020-05-11T02:45:23.797" v="9997"/>
          <ac:inkMkLst>
            <pc:docMk/>
            <pc:sldMk cId="2639107228" sldId="320"/>
            <ac:inkMk id="62" creationId="{0868817A-89D5-49AF-9159-CC9380316829}"/>
          </ac:inkMkLst>
        </pc:inkChg>
        <pc:inkChg chg="add del">
          <ac:chgData name="Jim Beland" userId="d41a4da1a37fb713" providerId="LiveId" clId="{1D571587-3B93-4492-BBF2-14632893DEF3}" dt="2020-05-11T02:45:23.797" v="9997"/>
          <ac:inkMkLst>
            <pc:docMk/>
            <pc:sldMk cId="2639107228" sldId="320"/>
            <ac:inkMk id="63" creationId="{41C5F857-41A7-4EAD-BBAF-51F36DAD0A19}"/>
          </ac:inkMkLst>
        </pc:inkChg>
        <pc:inkChg chg="add del">
          <ac:chgData name="Jim Beland" userId="d41a4da1a37fb713" providerId="LiveId" clId="{1D571587-3B93-4492-BBF2-14632893DEF3}" dt="2020-05-11T02:45:23.797" v="9997"/>
          <ac:inkMkLst>
            <pc:docMk/>
            <pc:sldMk cId="2639107228" sldId="320"/>
            <ac:inkMk id="64" creationId="{A9A5A550-631C-4A59-88CB-E502314AFAF5}"/>
          </ac:inkMkLst>
        </pc:inkChg>
        <pc:inkChg chg="add del">
          <ac:chgData name="Jim Beland" userId="d41a4da1a37fb713" providerId="LiveId" clId="{1D571587-3B93-4492-BBF2-14632893DEF3}" dt="2020-05-11T02:45:23.797" v="9997"/>
          <ac:inkMkLst>
            <pc:docMk/>
            <pc:sldMk cId="2639107228" sldId="320"/>
            <ac:inkMk id="65" creationId="{AB448FB2-1D8C-45F7-BC6B-CF5DF5630EA0}"/>
          </ac:inkMkLst>
        </pc:inkChg>
        <pc:inkChg chg="add del">
          <ac:chgData name="Jim Beland" userId="d41a4da1a37fb713" providerId="LiveId" clId="{1D571587-3B93-4492-BBF2-14632893DEF3}" dt="2020-05-11T02:45:23.797" v="9997"/>
          <ac:inkMkLst>
            <pc:docMk/>
            <pc:sldMk cId="2639107228" sldId="320"/>
            <ac:inkMk id="66" creationId="{0BAD7BC2-1655-4528-BED3-6E36AD91D5C8}"/>
          </ac:inkMkLst>
        </pc:inkChg>
        <pc:inkChg chg="add del">
          <ac:chgData name="Jim Beland" userId="d41a4da1a37fb713" providerId="LiveId" clId="{1D571587-3B93-4492-BBF2-14632893DEF3}" dt="2020-05-11T02:45:23.797" v="9997"/>
          <ac:inkMkLst>
            <pc:docMk/>
            <pc:sldMk cId="2639107228" sldId="320"/>
            <ac:inkMk id="67" creationId="{13D8E911-597A-4F73-9DA6-A31D0684F4FA}"/>
          </ac:inkMkLst>
        </pc:inkChg>
        <pc:inkChg chg="add del">
          <ac:chgData name="Jim Beland" userId="d41a4da1a37fb713" providerId="LiveId" clId="{1D571587-3B93-4492-BBF2-14632893DEF3}" dt="2020-05-11T02:45:23.797" v="9997"/>
          <ac:inkMkLst>
            <pc:docMk/>
            <pc:sldMk cId="2639107228" sldId="320"/>
            <ac:inkMk id="68" creationId="{C80FC41E-A0F3-47C9-B515-8E366DAFE696}"/>
          </ac:inkMkLst>
        </pc:inkChg>
        <pc:inkChg chg="add del">
          <ac:chgData name="Jim Beland" userId="d41a4da1a37fb713" providerId="LiveId" clId="{1D571587-3B93-4492-BBF2-14632893DEF3}" dt="2020-05-11T02:45:23.797" v="9997"/>
          <ac:inkMkLst>
            <pc:docMk/>
            <pc:sldMk cId="2639107228" sldId="320"/>
            <ac:inkMk id="69" creationId="{CDDA80B7-680C-4C90-B58C-4392EC62728D}"/>
          </ac:inkMkLst>
        </pc:inkChg>
        <pc:inkChg chg="add">
          <ac:chgData name="Jim Beland" userId="d41a4da1a37fb713" providerId="LiveId" clId="{1D571587-3B93-4492-BBF2-14632893DEF3}" dt="2020-05-11T02:45:23.797" v="9997"/>
          <ac:inkMkLst>
            <pc:docMk/>
            <pc:sldMk cId="2639107228" sldId="320"/>
            <ac:inkMk id="70" creationId="{427E7692-E493-4F9C-A148-20EF39803EF9}"/>
          </ac:inkMkLst>
        </pc:inkChg>
        <pc:inkChg chg="add del">
          <ac:chgData name="Jim Beland" userId="d41a4da1a37fb713" providerId="LiveId" clId="{1D571587-3B93-4492-BBF2-14632893DEF3}" dt="2020-05-11T02:45:26.461" v="10002"/>
          <ac:inkMkLst>
            <pc:docMk/>
            <pc:sldMk cId="2639107228" sldId="320"/>
            <ac:inkMk id="71" creationId="{76933AAE-9C9F-47F2-A7D4-F2E11D925DE7}"/>
          </ac:inkMkLst>
        </pc:inkChg>
        <pc:inkChg chg="add del">
          <ac:chgData name="Jim Beland" userId="d41a4da1a37fb713" providerId="LiveId" clId="{1D571587-3B93-4492-BBF2-14632893DEF3}" dt="2020-05-11T02:45:26.461" v="10002"/>
          <ac:inkMkLst>
            <pc:docMk/>
            <pc:sldMk cId="2639107228" sldId="320"/>
            <ac:inkMk id="72" creationId="{03756C58-4908-4789-9318-C8C7059CBE09}"/>
          </ac:inkMkLst>
        </pc:inkChg>
        <pc:inkChg chg="add del">
          <ac:chgData name="Jim Beland" userId="d41a4da1a37fb713" providerId="LiveId" clId="{1D571587-3B93-4492-BBF2-14632893DEF3}" dt="2020-05-11T02:45:26.461" v="10002"/>
          <ac:inkMkLst>
            <pc:docMk/>
            <pc:sldMk cId="2639107228" sldId="320"/>
            <ac:inkMk id="73" creationId="{36F4E61A-AACC-4511-A671-BFDB7638C4E3}"/>
          </ac:inkMkLst>
        </pc:inkChg>
        <pc:inkChg chg="add del">
          <ac:chgData name="Jim Beland" userId="d41a4da1a37fb713" providerId="LiveId" clId="{1D571587-3B93-4492-BBF2-14632893DEF3}" dt="2020-05-11T02:45:26.461" v="10002"/>
          <ac:inkMkLst>
            <pc:docMk/>
            <pc:sldMk cId="2639107228" sldId="320"/>
            <ac:inkMk id="74" creationId="{EDF1D392-5802-4D52-9974-CC3C0586624C}"/>
          </ac:inkMkLst>
        </pc:inkChg>
        <pc:inkChg chg="add">
          <ac:chgData name="Jim Beland" userId="d41a4da1a37fb713" providerId="LiveId" clId="{1D571587-3B93-4492-BBF2-14632893DEF3}" dt="2020-05-11T02:45:26.461" v="10002"/>
          <ac:inkMkLst>
            <pc:docMk/>
            <pc:sldMk cId="2639107228" sldId="320"/>
            <ac:inkMk id="75" creationId="{999CFCD0-366E-40D8-BC36-311732F7694A}"/>
          </ac:inkMkLst>
        </pc:inkChg>
        <pc:inkChg chg="add del">
          <ac:chgData name="Jim Beland" userId="d41a4da1a37fb713" providerId="LiveId" clId="{1D571587-3B93-4492-BBF2-14632893DEF3}" dt="2020-05-11T02:45:57.608" v="10007"/>
          <ac:inkMkLst>
            <pc:docMk/>
            <pc:sldMk cId="2639107228" sldId="320"/>
            <ac:inkMk id="76" creationId="{49AA88FE-34A5-445B-9C10-E77E3191ABEC}"/>
          </ac:inkMkLst>
        </pc:inkChg>
        <pc:inkChg chg="add del">
          <ac:chgData name="Jim Beland" userId="d41a4da1a37fb713" providerId="LiveId" clId="{1D571587-3B93-4492-BBF2-14632893DEF3}" dt="2020-05-11T02:45:57.608" v="10007"/>
          <ac:inkMkLst>
            <pc:docMk/>
            <pc:sldMk cId="2639107228" sldId="320"/>
            <ac:inkMk id="77" creationId="{CDD4ECEF-C50A-4D9F-B40C-E48C7878DA4A}"/>
          </ac:inkMkLst>
        </pc:inkChg>
        <pc:inkChg chg="add del">
          <ac:chgData name="Jim Beland" userId="d41a4da1a37fb713" providerId="LiveId" clId="{1D571587-3B93-4492-BBF2-14632893DEF3}" dt="2020-05-11T02:45:57.608" v="10007"/>
          <ac:inkMkLst>
            <pc:docMk/>
            <pc:sldMk cId="2639107228" sldId="320"/>
            <ac:inkMk id="78" creationId="{158C12E4-3CF9-4106-B9B2-432E9DF93816}"/>
          </ac:inkMkLst>
        </pc:inkChg>
        <pc:inkChg chg="add del">
          <ac:chgData name="Jim Beland" userId="d41a4da1a37fb713" providerId="LiveId" clId="{1D571587-3B93-4492-BBF2-14632893DEF3}" dt="2020-05-11T02:45:57.608" v="10007"/>
          <ac:inkMkLst>
            <pc:docMk/>
            <pc:sldMk cId="2639107228" sldId="320"/>
            <ac:inkMk id="79" creationId="{49119AB0-7568-4C27-BF4D-26A44D16BA02}"/>
          </ac:inkMkLst>
        </pc:inkChg>
        <pc:inkChg chg="add">
          <ac:chgData name="Jim Beland" userId="d41a4da1a37fb713" providerId="LiveId" clId="{1D571587-3B93-4492-BBF2-14632893DEF3}" dt="2020-05-11T02:45:57.608" v="10007"/>
          <ac:inkMkLst>
            <pc:docMk/>
            <pc:sldMk cId="2639107228" sldId="320"/>
            <ac:inkMk id="80" creationId="{DF1B8C34-CB39-4BD4-905C-39CE55FB81AE}"/>
          </ac:inkMkLst>
        </pc:inkChg>
        <pc:inkChg chg="add">
          <ac:chgData name="Jim Beland" userId="d41a4da1a37fb713" providerId="LiveId" clId="{1D571587-3B93-4492-BBF2-14632893DEF3}" dt="2020-05-11T02:46:02.524" v="10008" actId="9405"/>
          <ac:inkMkLst>
            <pc:docMk/>
            <pc:sldMk cId="2639107228" sldId="320"/>
            <ac:inkMk id="81" creationId="{C1933C78-7C90-4A7C-BFBC-8069801A3482}"/>
          </ac:inkMkLst>
        </pc:inkChg>
      </pc:sldChg>
      <pc:sldChg chg="delSp modSp add">
        <pc:chgData name="Jim Beland" userId="d41a4da1a37fb713" providerId="LiveId" clId="{1D571587-3B93-4492-BBF2-14632893DEF3}" dt="2020-05-12T14:45:52.691" v="12095" actId="20577"/>
        <pc:sldMkLst>
          <pc:docMk/>
          <pc:sldMk cId="2974221162" sldId="321"/>
        </pc:sldMkLst>
        <pc:spChg chg="mod">
          <ac:chgData name="Jim Beland" userId="d41a4da1a37fb713" providerId="LiveId" clId="{1D571587-3B93-4492-BBF2-14632893DEF3}" dt="2020-05-12T14:45:52.691" v="12095" actId="20577"/>
          <ac:spMkLst>
            <pc:docMk/>
            <pc:sldMk cId="2974221162" sldId="321"/>
            <ac:spMk id="3" creationId="{08243FBC-2CC9-4C9A-9B39-D9E7F0D094FB}"/>
          </ac:spMkLst>
        </pc:spChg>
        <pc:inkChg chg="del">
          <ac:chgData name="Jim Beland" userId="d41a4da1a37fb713" providerId="LiveId" clId="{1D571587-3B93-4492-BBF2-14632893DEF3}" dt="2020-05-11T02:46:32.864" v="10015"/>
          <ac:inkMkLst>
            <pc:docMk/>
            <pc:sldMk cId="2974221162" sldId="321"/>
            <ac:inkMk id="42" creationId="{93384C49-B3EA-4E59-B4C0-70EFC66EA261}"/>
          </ac:inkMkLst>
        </pc:inkChg>
        <pc:inkChg chg="del">
          <ac:chgData name="Jim Beland" userId="d41a4da1a37fb713" providerId="LiveId" clId="{1D571587-3B93-4492-BBF2-14632893DEF3}" dt="2020-05-11T02:46:28.952" v="10012"/>
          <ac:inkMkLst>
            <pc:docMk/>
            <pc:sldMk cId="2974221162" sldId="321"/>
            <ac:inkMk id="43" creationId="{1CC390C6-B38A-44FF-996E-A7F742B2CB64}"/>
          </ac:inkMkLst>
        </pc:inkChg>
        <pc:inkChg chg="del">
          <ac:chgData name="Jim Beland" userId="d41a4da1a37fb713" providerId="LiveId" clId="{1D571587-3B93-4492-BBF2-14632893DEF3}" dt="2020-05-11T02:46:32.479" v="10013"/>
          <ac:inkMkLst>
            <pc:docMk/>
            <pc:sldMk cId="2974221162" sldId="321"/>
            <ac:inkMk id="70" creationId="{427E7692-E493-4F9C-A148-20EF39803EF9}"/>
          </ac:inkMkLst>
        </pc:inkChg>
        <pc:inkChg chg="del">
          <ac:chgData name="Jim Beland" userId="d41a4da1a37fb713" providerId="LiveId" clId="{1D571587-3B93-4492-BBF2-14632893DEF3}" dt="2020-05-11T02:46:28.868" v="10010"/>
          <ac:inkMkLst>
            <pc:docMk/>
            <pc:sldMk cId="2974221162" sldId="321"/>
            <ac:inkMk id="75" creationId="{999CFCD0-366E-40D8-BC36-311732F7694A}"/>
          </ac:inkMkLst>
        </pc:inkChg>
        <pc:inkChg chg="del">
          <ac:chgData name="Jim Beland" userId="d41a4da1a37fb713" providerId="LiveId" clId="{1D571587-3B93-4492-BBF2-14632893DEF3}" dt="2020-05-11T02:46:28.868" v="10011"/>
          <ac:inkMkLst>
            <pc:docMk/>
            <pc:sldMk cId="2974221162" sldId="321"/>
            <ac:inkMk id="80" creationId="{DF1B8C34-CB39-4BD4-905C-39CE55FB81AE}"/>
          </ac:inkMkLst>
        </pc:inkChg>
        <pc:inkChg chg="del">
          <ac:chgData name="Jim Beland" userId="d41a4da1a37fb713" providerId="LiveId" clId="{1D571587-3B93-4492-BBF2-14632893DEF3}" dt="2020-05-11T02:46:32.479" v="10014"/>
          <ac:inkMkLst>
            <pc:docMk/>
            <pc:sldMk cId="2974221162" sldId="321"/>
            <ac:inkMk id="81" creationId="{C1933C78-7C90-4A7C-BFBC-8069801A3482}"/>
          </ac:inkMkLst>
        </pc:inkChg>
      </pc:sldChg>
      <pc:sldChg chg="addSp delSp modSp add">
        <pc:chgData name="Jim Beland" userId="d41a4da1a37fb713" providerId="LiveId" clId="{1D571587-3B93-4492-BBF2-14632893DEF3}" dt="2020-05-12T14:47:07.533" v="12185" actId="20577"/>
        <pc:sldMkLst>
          <pc:docMk/>
          <pc:sldMk cId="3897944876" sldId="322"/>
        </pc:sldMkLst>
        <pc:spChg chg="mod">
          <ac:chgData name="Jim Beland" userId="d41a4da1a37fb713" providerId="LiveId" clId="{1D571587-3B93-4492-BBF2-14632893DEF3}" dt="2020-05-12T14:47:07.533" v="12185" actId="20577"/>
          <ac:spMkLst>
            <pc:docMk/>
            <pc:sldMk cId="3897944876" sldId="322"/>
            <ac:spMk id="3" creationId="{08243FBC-2CC9-4C9A-9B39-D9E7F0D094FB}"/>
          </ac:spMkLst>
        </pc:spChg>
        <pc:inkChg chg="add del">
          <ac:chgData name="Jim Beland" userId="d41a4da1a37fb713" providerId="LiveId" clId="{1D571587-3B93-4492-BBF2-14632893DEF3}" dt="2020-05-11T03:05:05.466" v="11536"/>
          <ac:inkMkLst>
            <pc:docMk/>
            <pc:sldMk cId="3897944876" sldId="322"/>
            <ac:inkMk id="26" creationId="{ED9DB4A0-2698-4ED5-8193-4B50E0826275}"/>
          </ac:inkMkLst>
        </pc:inkChg>
        <pc:inkChg chg="add del">
          <ac:chgData name="Jim Beland" userId="d41a4da1a37fb713" providerId="LiveId" clId="{1D571587-3B93-4492-BBF2-14632893DEF3}" dt="2020-05-11T03:05:05.466" v="11536"/>
          <ac:inkMkLst>
            <pc:docMk/>
            <pc:sldMk cId="3897944876" sldId="322"/>
            <ac:inkMk id="27" creationId="{40A3540A-A1F2-495B-AE41-91EB0049A6CD}"/>
          </ac:inkMkLst>
        </pc:inkChg>
        <pc:inkChg chg="add del">
          <ac:chgData name="Jim Beland" userId="d41a4da1a37fb713" providerId="LiveId" clId="{1D571587-3B93-4492-BBF2-14632893DEF3}" dt="2020-05-11T03:05:05.466" v="11536"/>
          <ac:inkMkLst>
            <pc:docMk/>
            <pc:sldMk cId="3897944876" sldId="322"/>
            <ac:inkMk id="28" creationId="{AF187D99-C505-4E83-A4C8-36E5F2ACC87D}"/>
          </ac:inkMkLst>
        </pc:inkChg>
        <pc:inkChg chg="add del">
          <ac:chgData name="Jim Beland" userId="d41a4da1a37fb713" providerId="LiveId" clId="{1D571587-3B93-4492-BBF2-14632893DEF3}" dt="2020-05-11T03:05:05.466" v="11536"/>
          <ac:inkMkLst>
            <pc:docMk/>
            <pc:sldMk cId="3897944876" sldId="322"/>
            <ac:inkMk id="29" creationId="{5D21A26C-47D1-48B1-B4CE-E9A160FB0BEE}"/>
          </ac:inkMkLst>
        </pc:inkChg>
        <pc:inkChg chg="add del">
          <ac:chgData name="Jim Beland" userId="d41a4da1a37fb713" providerId="LiveId" clId="{1D571587-3B93-4492-BBF2-14632893DEF3}" dt="2020-05-11T03:05:05.466" v="11536"/>
          <ac:inkMkLst>
            <pc:docMk/>
            <pc:sldMk cId="3897944876" sldId="322"/>
            <ac:inkMk id="30" creationId="{7AF65DBB-C307-4CCC-A6C8-D553C06EF6C5}"/>
          </ac:inkMkLst>
        </pc:inkChg>
        <pc:inkChg chg="add del">
          <ac:chgData name="Jim Beland" userId="d41a4da1a37fb713" providerId="LiveId" clId="{1D571587-3B93-4492-BBF2-14632893DEF3}" dt="2020-05-11T03:05:05.466" v="11536"/>
          <ac:inkMkLst>
            <pc:docMk/>
            <pc:sldMk cId="3897944876" sldId="322"/>
            <ac:inkMk id="31" creationId="{F0FC378E-38F6-4B0A-BF2C-AC9F26547DDE}"/>
          </ac:inkMkLst>
        </pc:inkChg>
        <pc:inkChg chg="add del">
          <ac:chgData name="Jim Beland" userId="d41a4da1a37fb713" providerId="LiveId" clId="{1D571587-3B93-4492-BBF2-14632893DEF3}" dt="2020-05-11T03:05:05.466" v="11536"/>
          <ac:inkMkLst>
            <pc:docMk/>
            <pc:sldMk cId="3897944876" sldId="322"/>
            <ac:inkMk id="32" creationId="{76A6ED97-85AD-412C-9180-35531AE90416}"/>
          </ac:inkMkLst>
        </pc:inkChg>
        <pc:inkChg chg="add del">
          <ac:chgData name="Jim Beland" userId="d41a4da1a37fb713" providerId="LiveId" clId="{1D571587-3B93-4492-BBF2-14632893DEF3}" dt="2020-05-11T03:05:24.333" v="11538"/>
          <ac:inkMkLst>
            <pc:docMk/>
            <pc:sldMk cId="3897944876" sldId="322"/>
            <ac:inkMk id="34" creationId="{82F888CD-52A3-47CD-A118-18753DDECB2E}"/>
          </ac:inkMkLst>
        </pc:inkChg>
        <pc:cxnChg chg="add mod">
          <ac:chgData name="Jim Beland" userId="d41a4da1a37fb713" providerId="LiveId" clId="{1D571587-3B93-4492-BBF2-14632893DEF3}" dt="2020-05-11T02:49:37.058" v="10200" actId="11529"/>
          <ac:cxnSpMkLst>
            <pc:docMk/>
            <pc:sldMk cId="3897944876" sldId="322"/>
            <ac:cxnSpMk id="15" creationId="{479E1B03-8F68-46AE-B0B6-0A2F4DF1B9B8}"/>
          </ac:cxnSpMkLst>
        </pc:cxnChg>
        <pc:cxnChg chg="add mod">
          <ac:chgData name="Jim Beland" userId="d41a4da1a37fb713" providerId="LiveId" clId="{1D571587-3B93-4492-BBF2-14632893DEF3}" dt="2020-05-11T02:49:49.419" v="10201" actId="11529"/>
          <ac:cxnSpMkLst>
            <pc:docMk/>
            <pc:sldMk cId="3897944876" sldId="322"/>
            <ac:cxnSpMk id="21" creationId="{C3452ADD-CB4C-46F7-BCF8-4DD535E5CD36}"/>
          </ac:cxnSpMkLst>
        </pc:cxnChg>
        <pc:cxnChg chg="add mod">
          <ac:chgData name="Jim Beland" userId="d41a4da1a37fb713" providerId="LiveId" clId="{1D571587-3B93-4492-BBF2-14632893DEF3}" dt="2020-05-11T02:50:11.470" v="10202" actId="11529"/>
          <ac:cxnSpMkLst>
            <pc:docMk/>
            <pc:sldMk cId="3897944876" sldId="322"/>
            <ac:cxnSpMk id="23" creationId="{4B5294F0-B390-4D7F-A279-361546A969F6}"/>
          </ac:cxnSpMkLst>
        </pc:cxnChg>
        <pc:cxnChg chg="add mod">
          <ac:chgData name="Jim Beland" userId="d41a4da1a37fb713" providerId="LiveId" clId="{1D571587-3B93-4492-BBF2-14632893DEF3}" dt="2020-05-11T02:50:26.342" v="10203" actId="11529"/>
          <ac:cxnSpMkLst>
            <pc:docMk/>
            <pc:sldMk cId="3897944876" sldId="322"/>
            <ac:cxnSpMk id="25" creationId="{09FA7ED0-4D19-440F-A887-D3E7376391D4}"/>
          </ac:cxnSpMkLst>
        </pc:cxnChg>
      </pc:sldChg>
      <pc:sldChg chg="modSp add">
        <pc:chgData name="Jim Beland" userId="d41a4da1a37fb713" providerId="LiveId" clId="{1D571587-3B93-4492-BBF2-14632893DEF3}" dt="2020-05-12T14:46:00.145" v="12105" actId="20577"/>
        <pc:sldMkLst>
          <pc:docMk/>
          <pc:sldMk cId="1368862256" sldId="323"/>
        </pc:sldMkLst>
        <pc:spChg chg="mod">
          <ac:chgData name="Jim Beland" userId="d41a4da1a37fb713" providerId="LiveId" clId="{1D571587-3B93-4492-BBF2-14632893DEF3}" dt="2020-05-12T14:46:00.145" v="12105" actId="20577"/>
          <ac:spMkLst>
            <pc:docMk/>
            <pc:sldMk cId="1368862256" sldId="323"/>
            <ac:spMk id="3" creationId="{08243FBC-2CC9-4C9A-9B39-D9E7F0D094FB}"/>
          </ac:spMkLst>
        </pc:spChg>
      </pc:sldChg>
      <pc:sldChg chg="addSp delSp modSp add">
        <pc:chgData name="Jim Beland" userId="d41a4da1a37fb713" providerId="LiveId" clId="{1D571587-3B93-4492-BBF2-14632893DEF3}" dt="2020-05-12T14:46:07.651" v="12115" actId="20577"/>
        <pc:sldMkLst>
          <pc:docMk/>
          <pc:sldMk cId="2707540747" sldId="324"/>
        </pc:sldMkLst>
        <pc:spChg chg="mod">
          <ac:chgData name="Jim Beland" userId="d41a4da1a37fb713" providerId="LiveId" clId="{1D571587-3B93-4492-BBF2-14632893DEF3}" dt="2020-05-12T14:46:07.651" v="12115" actId="20577"/>
          <ac:spMkLst>
            <pc:docMk/>
            <pc:sldMk cId="2707540747" sldId="324"/>
            <ac:spMk id="3" creationId="{08243FBC-2CC9-4C9A-9B39-D9E7F0D094FB}"/>
          </ac:spMkLst>
        </pc:spChg>
        <pc:inkChg chg="del">
          <ac:chgData name="Jim Beland" userId="d41a4da1a37fb713" providerId="LiveId" clId="{1D571587-3B93-4492-BBF2-14632893DEF3}" dt="2020-05-11T02:53:06.809" v="10470"/>
          <ac:inkMkLst>
            <pc:docMk/>
            <pc:sldMk cId="2707540747" sldId="324"/>
            <ac:inkMk id="12" creationId="{D1EDCFBC-1784-40C0-9FF7-337D95969EE0}"/>
          </ac:inkMkLst>
        </pc:inkChg>
        <pc:inkChg chg="add">
          <ac:chgData name="Jim Beland" userId="d41a4da1a37fb713" providerId="LiveId" clId="{1D571587-3B93-4492-BBF2-14632893DEF3}" dt="2020-05-11T02:53:15.855" v="10472" actId="9405"/>
          <ac:inkMkLst>
            <pc:docMk/>
            <pc:sldMk cId="2707540747" sldId="324"/>
            <ac:inkMk id="14" creationId="{D5344C1D-5295-4FFD-9919-9837B1BFEA3B}"/>
          </ac:inkMkLst>
        </pc:inkChg>
        <pc:inkChg chg="add del">
          <ac:chgData name="Jim Beland" userId="d41a4da1a37fb713" providerId="LiveId" clId="{1D571587-3B93-4492-BBF2-14632893DEF3}" dt="2020-05-11T02:53:48.791" v="10480"/>
          <ac:inkMkLst>
            <pc:docMk/>
            <pc:sldMk cId="2707540747" sldId="324"/>
            <ac:inkMk id="15" creationId="{3D4D7E79-1894-4C81-874C-56274C8B6BEC}"/>
          </ac:inkMkLst>
        </pc:inkChg>
        <pc:inkChg chg="add del">
          <ac:chgData name="Jim Beland" userId="d41a4da1a37fb713" providerId="LiveId" clId="{1D571587-3B93-4492-BBF2-14632893DEF3}" dt="2020-05-11T02:53:48.791" v="10480"/>
          <ac:inkMkLst>
            <pc:docMk/>
            <pc:sldMk cId="2707540747" sldId="324"/>
            <ac:inkMk id="16" creationId="{C2F5D1AA-2D4D-4DE4-837A-F72B45F4FCB7}"/>
          </ac:inkMkLst>
        </pc:inkChg>
        <pc:inkChg chg="del">
          <ac:chgData name="Jim Beland" userId="d41a4da1a37fb713" providerId="LiveId" clId="{1D571587-3B93-4492-BBF2-14632893DEF3}" dt="2020-05-11T02:53:06.809" v="10471"/>
          <ac:inkMkLst>
            <pc:docMk/>
            <pc:sldMk cId="2707540747" sldId="324"/>
            <ac:inkMk id="18" creationId="{C4D8E9DA-2843-43C7-AD45-11B3FB5FE79B}"/>
          </ac:inkMkLst>
        </pc:inkChg>
        <pc:inkChg chg="add del">
          <ac:chgData name="Jim Beland" userId="d41a4da1a37fb713" providerId="LiveId" clId="{1D571587-3B93-4492-BBF2-14632893DEF3}" dt="2020-05-11T02:53:48.791" v="10480"/>
          <ac:inkMkLst>
            <pc:docMk/>
            <pc:sldMk cId="2707540747" sldId="324"/>
            <ac:inkMk id="21" creationId="{0F64252A-A495-435A-8137-6E8A40E59DDD}"/>
          </ac:inkMkLst>
        </pc:inkChg>
        <pc:inkChg chg="add del">
          <ac:chgData name="Jim Beland" userId="d41a4da1a37fb713" providerId="LiveId" clId="{1D571587-3B93-4492-BBF2-14632893DEF3}" dt="2020-05-11T02:53:28.812" v="10478" actId="9405"/>
          <ac:inkMkLst>
            <pc:docMk/>
            <pc:sldMk cId="2707540747" sldId="324"/>
            <ac:inkMk id="22" creationId="{1E43B25C-9A31-49F1-92DC-B9FE4205B581}"/>
          </ac:inkMkLst>
        </pc:inkChg>
        <pc:inkChg chg="add">
          <ac:chgData name="Jim Beland" userId="d41a4da1a37fb713" providerId="LiveId" clId="{1D571587-3B93-4492-BBF2-14632893DEF3}" dt="2020-05-11T02:53:26.561" v="10477"/>
          <ac:inkMkLst>
            <pc:docMk/>
            <pc:sldMk cId="2707540747" sldId="324"/>
            <ac:inkMk id="23" creationId="{4423BF8E-348E-4953-89CB-916B1D1CB925}"/>
          </ac:inkMkLst>
        </pc:inkChg>
        <pc:inkChg chg="add del">
          <ac:chgData name="Jim Beland" userId="d41a4da1a37fb713" providerId="LiveId" clId="{1D571587-3B93-4492-BBF2-14632893DEF3}" dt="2020-05-11T02:53:48.791" v="10480"/>
          <ac:inkMkLst>
            <pc:docMk/>
            <pc:sldMk cId="2707540747" sldId="324"/>
            <ac:inkMk id="24" creationId="{560D0567-908D-4AC0-A27F-51FECFA9A1B1}"/>
          </ac:inkMkLst>
        </pc:inkChg>
        <pc:inkChg chg="add">
          <ac:chgData name="Jim Beland" userId="d41a4da1a37fb713" providerId="LiveId" clId="{1D571587-3B93-4492-BBF2-14632893DEF3}" dt="2020-05-11T02:53:48.791" v="10480"/>
          <ac:inkMkLst>
            <pc:docMk/>
            <pc:sldMk cId="2707540747" sldId="324"/>
            <ac:inkMk id="25" creationId="{610AA57A-04C1-4CE7-9684-EDEDF71BD3F3}"/>
          </ac:inkMkLst>
        </pc:inkChg>
      </pc:sldChg>
      <pc:sldChg chg="modSp add">
        <pc:chgData name="Jim Beland" userId="d41a4da1a37fb713" providerId="LiveId" clId="{1D571587-3B93-4492-BBF2-14632893DEF3}" dt="2020-05-12T14:46:15.024" v="12125" actId="20577"/>
        <pc:sldMkLst>
          <pc:docMk/>
          <pc:sldMk cId="4111956302" sldId="325"/>
        </pc:sldMkLst>
        <pc:spChg chg="mod">
          <ac:chgData name="Jim Beland" userId="d41a4da1a37fb713" providerId="LiveId" clId="{1D571587-3B93-4492-BBF2-14632893DEF3}" dt="2020-05-12T14:46:15.024" v="12125" actId="20577"/>
          <ac:spMkLst>
            <pc:docMk/>
            <pc:sldMk cId="4111956302" sldId="325"/>
            <ac:spMk id="3" creationId="{08243FBC-2CC9-4C9A-9B39-D9E7F0D094FB}"/>
          </ac:spMkLst>
        </pc:spChg>
      </pc:sldChg>
      <pc:sldChg chg="addSp modSp add">
        <pc:chgData name="Jim Beland" userId="d41a4da1a37fb713" providerId="LiveId" clId="{1D571587-3B93-4492-BBF2-14632893DEF3}" dt="2020-05-12T14:46:22.835" v="12135" actId="20577"/>
        <pc:sldMkLst>
          <pc:docMk/>
          <pc:sldMk cId="644134421" sldId="326"/>
        </pc:sldMkLst>
        <pc:spChg chg="mod">
          <ac:chgData name="Jim Beland" userId="d41a4da1a37fb713" providerId="LiveId" clId="{1D571587-3B93-4492-BBF2-14632893DEF3}" dt="2020-05-12T14:46:22.835" v="12135" actId="20577"/>
          <ac:spMkLst>
            <pc:docMk/>
            <pc:sldMk cId="644134421" sldId="326"/>
            <ac:spMk id="3" creationId="{08243FBC-2CC9-4C9A-9B39-D9E7F0D094FB}"/>
          </ac:spMkLst>
        </pc:spChg>
        <pc:inkChg chg="add">
          <ac:chgData name="Jim Beland" userId="d41a4da1a37fb713" providerId="LiveId" clId="{1D571587-3B93-4492-BBF2-14632893DEF3}" dt="2020-05-11T02:55:31.948" v="10813" actId="9405"/>
          <ac:inkMkLst>
            <pc:docMk/>
            <pc:sldMk cId="644134421" sldId="326"/>
            <ac:inkMk id="12" creationId="{8031791F-4765-403E-B122-4DCB2D024E35}"/>
          </ac:inkMkLst>
        </pc:inkChg>
        <pc:inkChg chg="add">
          <ac:chgData name="Jim Beland" userId="d41a4da1a37fb713" providerId="LiveId" clId="{1D571587-3B93-4492-BBF2-14632893DEF3}" dt="2020-05-11T02:55:40.586" v="10814" actId="9405"/>
          <ac:inkMkLst>
            <pc:docMk/>
            <pc:sldMk cId="644134421" sldId="326"/>
            <ac:inkMk id="15" creationId="{74CBD62C-D400-4693-934F-A0DB21F8138B}"/>
          </ac:inkMkLst>
        </pc:inkChg>
      </pc:sldChg>
      <pc:sldChg chg="modSp add">
        <pc:chgData name="Jim Beland" userId="d41a4da1a37fb713" providerId="LiveId" clId="{1D571587-3B93-4492-BBF2-14632893DEF3}" dt="2020-05-12T14:46:31.883" v="12145" actId="20577"/>
        <pc:sldMkLst>
          <pc:docMk/>
          <pc:sldMk cId="1825398258" sldId="327"/>
        </pc:sldMkLst>
        <pc:spChg chg="mod">
          <ac:chgData name="Jim Beland" userId="d41a4da1a37fb713" providerId="LiveId" clId="{1D571587-3B93-4492-BBF2-14632893DEF3}" dt="2020-05-12T14:46:31.883" v="12145" actId="20577"/>
          <ac:spMkLst>
            <pc:docMk/>
            <pc:sldMk cId="1825398258" sldId="327"/>
            <ac:spMk id="3" creationId="{08243FBC-2CC9-4C9A-9B39-D9E7F0D094FB}"/>
          </ac:spMkLst>
        </pc:spChg>
      </pc:sldChg>
      <pc:sldChg chg="addSp delSp modSp add">
        <pc:chgData name="Jim Beland" userId="d41a4da1a37fb713" providerId="LiveId" clId="{1D571587-3B93-4492-BBF2-14632893DEF3}" dt="2020-05-12T14:46:44.137" v="12155" actId="20577"/>
        <pc:sldMkLst>
          <pc:docMk/>
          <pc:sldMk cId="3317281040" sldId="328"/>
        </pc:sldMkLst>
        <pc:spChg chg="mod">
          <ac:chgData name="Jim Beland" userId="d41a4da1a37fb713" providerId="LiveId" clId="{1D571587-3B93-4492-BBF2-14632893DEF3}" dt="2020-05-12T14:46:44.137" v="12155" actId="20577"/>
          <ac:spMkLst>
            <pc:docMk/>
            <pc:sldMk cId="3317281040" sldId="328"/>
            <ac:spMk id="3" creationId="{08243FBC-2CC9-4C9A-9B39-D9E7F0D094FB}"/>
          </ac:spMkLst>
        </pc:spChg>
        <pc:inkChg chg="add del">
          <ac:chgData name="Jim Beland" userId="d41a4da1a37fb713" providerId="LiveId" clId="{1D571587-3B93-4492-BBF2-14632893DEF3}" dt="2020-05-11T02:57:47.136" v="11137" actId="9405"/>
          <ac:inkMkLst>
            <pc:docMk/>
            <pc:sldMk cId="3317281040" sldId="328"/>
            <ac:inkMk id="16" creationId="{D11700AE-4F7B-409A-A99A-C64BF6C0246E}"/>
          </ac:inkMkLst>
        </pc:inkChg>
        <pc:inkChg chg="add del">
          <ac:chgData name="Jim Beland" userId="d41a4da1a37fb713" providerId="LiveId" clId="{1D571587-3B93-4492-BBF2-14632893DEF3}" dt="2020-05-11T02:57:59.877" v="11139" actId="9405"/>
          <ac:inkMkLst>
            <pc:docMk/>
            <pc:sldMk cId="3317281040" sldId="328"/>
            <ac:inkMk id="18" creationId="{60FFB05C-BFF0-43F1-8742-F910EC1E2A3F}"/>
          </ac:inkMkLst>
        </pc:inkChg>
        <pc:inkChg chg="add">
          <ac:chgData name="Jim Beland" userId="d41a4da1a37fb713" providerId="LiveId" clId="{1D571587-3B93-4492-BBF2-14632893DEF3}" dt="2020-05-11T02:58:10.455" v="11140" actId="9405"/>
          <ac:inkMkLst>
            <pc:docMk/>
            <pc:sldMk cId="3317281040" sldId="328"/>
            <ac:inkMk id="21" creationId="{82CBF74D-EDE5-4025-A0E9-E8CA6E9CA573}"/>
          </ac:inkMkLst>
        </pc:inkChg>
        <pc:inkChg chg="add">
          <ac:chgData name="Jim Beland" userId="d41a4da1a37fb713" providerId="LiveId" clId="{1D571587-3B93-4492-BBF2-14632893DEF3}" dt="2020-05-11T02:58:15.278" v="11141" actId="9405"/>
          <ac:inkMkLst>
            <pc:docMk/>
            <pc:sldMk cId="3317281040" sldId="328"/>
            <ac:inkMk id="22" creationId="{DF45F2AE-69E2-46A0-805E-CB38EF65DB61}"/>
          </ac:inkMkLst>
        </pc:inkChg>
      </pc:sldChg>
      <pc:sldChg chg="modSp add">
        <pc:chgData name="Jim Beland" userId="d41a4da1a37fb713" providerId="LiveId" clId="{1D571587-3B93-4492-BBF2-14632893DEF3}" dt="2020-05-12T14:46:51.836" v="12165" actId="20577"/>
        <pc:sldMkLst>
          <pc:docMk/>
          <pc:sldMk cId="4052336841" sldId="329"/>
        </pc:sldMkLst>
        <pc:spChg chg="mod">
          <ac:chgData name="Jim Beland" userId="d41a4da1a37fb713" providerId="LiveId" clId="{1D571587-3B93-4492-BBF2-14632893DEF3}" dt="2020-05-12T14:46:51.836" v="12165" actId="20577"/>
          <ac:spMkLst>
            <pc:docMk/>
            <pc:sldMk cId="4052336841" sldId="329"/>
            <ac:spMk id="3" creationId="{08243FBC-2CC9-4C9A-9B39-D9E7F0D094FB}"/>
          </ac:spMkLst>
        </pc:spChg>
      </pc:sldChg>
      <pc:sldChg chg="addSp delSp modSp add">
        <pc:chgData name="Jim Beland" userId="d41a4da1a37fb713" providerId="LiveId" clId="{1D571587-3B93-4492-BBF2-14632893DEF3}" dt="2020-05-12T14:46:59.585" v="12175" actId="20577"/>
        <pc:sldMkLst>
          <pc:docMk/>
          <pc:sldMk cId="2433084162" sldId="330"/>
        </pc:sldMkLst>
        <pc:spChg chg="mod">
          <ac:chgData name="Jim Beland" userId="d41a4da1a37fb713" providerId="LiveId" clId="{1D571587-3B93-4492-BBF2-14632893DEF3}" dt="2020-05-12T14:46:59.585" v="12175" actId="20577"/>
          <ac:spMkLst>
            <pc:docMk/>
            <pc:sldMk cId="2433084162" sldId="330"/>
            <ac:spMk id="3" creationId="{08243FBC-2CC9-4C9A-9B39-D9E7F0D094FB}"/>
          </ac:spMkLst>
        </pc:spChg>
        <pc:inkChg chg="add del">
          <ac:chgData name="Jim Beland" userId="d41a4da1a37fb713" providerId="LiveId" clId="{1D571587-3B93-4492-BBF2-14632893DEF3}" dt="2020-05-11T03:03:52.224" v="11516" actId="9405"/>
          <ac:inkMkLst>
            <pc:docMk/>
            <pc:sldMk cId="2433084162" sldId="330"/>
            <ac:inkMk id="16" creationId="{79072291-7337-4BA0-B2E6-F0F54E8F9855}"/>
          </ac:inkMkLst>
        </pc:inkChg>
        <pc:inkChg chg="add">
          <ac:chgData name="Jim Beland" userId="d41a4da1a37fb713" providerId="LiveId" clId="{1D571587-3B93-4492-BBF2-14632893DEF3}" dt="2020-05-11T03:04:12.928" v="11517" actId="9405"/>
          <ac:inkMkLst>
            <pc:docMk/>
            <pc:sldMk cId="2433084162" sldId="330"/>
            <ac:inkMk id="18" creationId="{FE2ECEB1-0F4D-4493-8CAF-FC47EBF3656F}"/>
          </ac:inkMkLst>
        </pc:inkChg>
      </pc:sldChg>
      <pc:sldChg chg="modSp add">
        <pc:chgData name="Jim Beland" userId="d41a4da1a37fb713" providerId="LiveId" clId="{1D571587-3B93-4492-BBF2-14632893DEF3}" dt="2020-05-12T14:47:17.327" v="12195" actId="20577"/>
        <pc:sldMkLst>
          <pc:docMk/>
          <pc:sldMk cId="2369329896" sldId="331"/>
        </pc:sldMkLst>
        <pc:spChg chg="mod">
          <ac:chgData name="Jim Beland" userId="d41a4da1a37fb713" providerId="LiveId" clId="{1D571587-3B93-4492-BBF2-14632893DEF3}" dt="2020-05-12T14:47:17.327" v="12195" actId="20577"/>
          <ac:spMkLst>
            <pc:docMk/>
            <pc:sldMk cId="2369329896" sldId="331"/>
            <ac:spMk id="3" creationId="{08243FBC-2CC9-4C9A-9B39-D9E7F0D094FB}"/>
          </ac:spMkLst>
        </pc:spChg>
      </pc:sldChg>
      <pc:sldChg chg="modSp add">
        <pc:chgData name="Jim Beland" userId="d41a4da1a37fb713" providerId="LiveId" clId="{1D571587-3B93-4492-BBF2-14632893DEF3}" dt="2020-05-12T14:47:25.822" v="12205" actId="20577"/>
        <pc:sldMkLst>
          <pc:docMk/>
          <pc:sldMk cId="396196062" sldId="332"/>
        </pc:sldMkLst>
        <pc:spChg chg="mod">
          <ac:chgData name="Jim Beland" userId="d41a4da1a37fb713" providerId="LiveId" clId="{1D571587-3B93-4492-BBF2-14632893DEF3}" dt="2020-05-12T14:47:25.822" v="12205" actId="20577"/>
          <ac:spMkLst>
            <pc:docMk/>
            <pc:sldMk cId="396196062" sldId="332"/>
            <ac:spMk id="3" creationId="{08243FBC-2CC9-4C9A-9B39-D9E7F0D094FB}"/>
          </ac:spMkLst>
        </pc:spChg>
      </pc:sldChg>
      <pc:sldChg chg="addSp delSp modSp add">
        <pc:chgData name="Jim Beland" userId="d41a4da1a37fb713" providerId="LiveId" clId="{1D571587-3B93-4492-BBF2-14632893DEF3}" dt="2020-05-12T14:47:33.238" v="12215" actId="20577"/>
        <pc:sldMkLst>
          <pc:docMk/>
          <pc:sldMk cId="1884686880" sldId="333"/>
        </pc:sldMkLst>
        <pc:spChg chg="mod">
          <ac:chgData name="Jim Beland" userId="d41a4da1a37fb713" providerId="LiveId" clId="{1D571587-3B93-4492-BBF2-14632893DEF3}" dt="2020-05-12T14:47:33.238" v="12215" actId="20577"/>
          <ac:spMkLst>
            <pc:docMk/>
            <pc:sldMk cId="1884686880" sldId="333"/>
            <ac:spMk id="3" creationId="{08243FBC-2CC9-4C9A-9B39-D9E7F0D094FB}"/>
          </ac:spMkLst>
        </pc:spChg>
        <pc:inkChg chg="add">
          <ac:chgData name="Jim Beland" userId="d41a4da1a37fb713" providerId="LiveId" clId="{1D571587-3B93-4492-BBF2-14632893DEF3}" dt="2020-05-11T03:09:21.059" v="11932" actId="9405"/>
          <ac:inkMkLst>
            <pc:docMk/>
            <pc:sldMk cId="1884686880" sldId="333"/>
            <ac:inkMk id="14" creationId="{3C6E5BD1-1461-49D0-972C-32022145B27F}"/>
          </ac:inkMkLst>
        </pc:inkChg>
        <pc:inkChg chg="del">
          <ac:chgData name="Jim Beland" userId="d41a4da1a37fb713" providerId="LiveId" clId="{1D571587-3B93-4492-BBF2-14632893DEF3}" dt="2020-05-11T03:07:31.341" v="11667"/>
          <ac:inkMkLst>
            <pc:docMk/>
            <pc:sldMk cId="1884686880" sldId="333"/>
            <ac:inkMk id="34" creationId="{82F888CD-52A3-47CD-A118-18753DDECB2E}"/>
          </ac:inkMkLst>
        </pc:inkChg>
        <pc:cxnChg chg="del">
          <ac:chgData name="Jim Beland" userId="d41a4da1a37fb713" providerId="LiveId" clId="{1D571587-3B93-4492-BBF2-14632893DEF3}" dt="2020-05-11T03:07:11.847" v="11664" actId="478"/>
          <ac:cxnSpMkLst>
            <pc:docMk/>
            <pc:sldMk cId="1884686880" sldId="333"/>
            <ac:cxnSpMk id="15" creationId="{479E1B03-8F68-46AE-B0B6-0A2F4DF1B9B8}"/>
          </ac:cxnSpMkLst>
        </pc:cxnChg>
        <pc:cxnChg chg="del">
          <ac:chgData name="Jim Beland" userId="d41a4da1a37fb713" providerId="LiveId" clId="{1D571587-3B93-4492-BBF2-14632893DEF3}" dt="2020-05-11T03:07:15.846" v="11666" actId="478"/>
          <ac:cxnSpMkLst>
            <pc:docMk/>
            <pc:sldMk cId="1884686880" sldId="333"/>
            <ac:cxnSpMk id="21" creationId="{C3452ADD-CB4C-46F7-BCF8-4DD535E5CD36}"/>
          </ac:cxnSpMkLst>
        </pc:cxnChg>
        <pc:cxnChg chg="del">
          <ac:chgData name="Jim Beland" userId="d41a4da1a37fb713" providerId="LiveId" clId="{1D571587-3B93-4492-BBF2-14632893DEF3}" dt="2020-05-11T03:07:10.411" v="11663" actId="478"/>
          <ac:cxnSpMkLst>
            <pc:docMk/>
            <pc:sldMk cId="1884686880" sldId="333"/>
            <ac:cxnSpMk id="23" creationId="{4B5294F0-B390-4D7F-A279-361546A969F6}"/>
          </ac:cxnSpMkLst>
        </pc:cxnChg>
        <pc:cxnChg chg="del">
          <ac:chgData name="Jim Beland" userId="d41a4da1a37fb713" providerId="LiveId" clId="{1D571587-3B93-4492-BBF2-14632893DEF3}" dt="2020-05-11T03:07:14.994" v="11665" actId="478"/>
          <ac:cxnSpMkLst>
            <pc:docMk/>
            <pc:sldMk cId="1884686880" sldId="333"/>
            <ac:cxnSpMk id="25" creationId="{09FA7ED0-4D19-440F-A887-D3E7376391D4}"/>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0:36.447"/>
    </inkml:context>
    <inkml:brush xml:id="br0">
      <inkml:brushProperty name="width" value="0.05" units="cm"/>
      <inkml:brushProperty name="height" value="0.05" units="cm"/>
    </inkml:brush>
  </inkml:definitions>
  <inkml:trace contextRef="#ctx0" brushRef="#br0">8 153 104,'0'0'880,"0"0"-341,0 0-311,0 0-161,0 0-38,0 0-2553,-2 1 3655,-3 2 11586,4 0-11341,1 5-1316,1 1 0,-1 0 1,1-1-1,1 1 0,-1-1 0,1 1 0,1-1 1,2 6-61,15 53 420,-17-60-372,1-1 0,0 0 0,0 1 0,0-2 0,2 3-48,10 14 174,-3 3-39,2-1 0,0-1 0,1 0 1,4 2-136,-2-4 56,-2 1 0,0 0 0,-2 1 0,1 4-56,12 13 145,14 25 36,-17-27-146,9 19 28,-28-48-43,1 1-1,0-1 1,1 0 0,0 0 0,1 0 0,-1-1 0,4 2-20,19 22 45,-26-27-39,-1-1 1,1-1 0,0 1-1,0 0 1,0-1 0,0 0-1,1 0 1,0 0 0,-1-1-1,1 1 1,0-1 0,0 0-1,0 0 1,0-1 0,0 0-1,1 0 1,-1 0 0,3 0-7,76 6 494,32-7-467,-116 0-23,0 0-9,10 1 2,-1 0 0,0-1-1,0 0 1,1-1 0,2 0 3,-6 1 6,1 2-4,-5-1-2,0 0 1,0 0 0,0-1-1,0 1 1,0-1 0,1 1-1,-1-1 1,0 1 0,0-1-1,1 0 1,-1 0 0,0 0-1,0-1 1,3 1-1,-5 0-64,1 0 1,-1 0-1,0 0 0,1 0 1,-1 1-1,1-1 0,-1 0 1,0 0-1,1 1 0,-1-1 1,0 0-1,1 1 0,-1-1 1,0 0-1,1 1 0,-1-1 1,0 0-1,0 1 0,1-1 1,-1 1-1,0-1 0,0 0 1,0 1-1,0-1 0,0 1 0,0-1 1,0 1-1,1-1 0,-1 0 1,0 1-1,0-1 0,-1 1 1,1-1 63,0 17-2604,0-15 1607,0 5-2720</inkml:trace>
  <inkml:trace contextRef="#ctx0" brushRef="#br0" timeOffset="2024.802">261 41 488,'0'0'956,"0"0"-258,0 0-146,0 0-81,0 0-86,0 0 10,2 9 6761,7 30-6615,-6-28-419,-1 0 0,-1 0 0,0 1 0,0-1-1,-1 0 1,0 1-122,3 51 318,-2-51-297,0 1 0,0-1 0,-2 0 0,0 2-21,1 15 1069,15-29-610,44 0-279,-58 0-165,-1 0-6,0 0-1,26 0 31,-25 0-855,9 0 2299,-7 0-4405,-1 0-4592,-2 0 2729</inkml:trace>
  <inkml:trace contextRef="#ctx0" brushRef="#br0" timeOffset="3030.555">382 109 1168,'0'0'1342,"0"0"-394,0 0-240,0 0-161,0 0-142,0 0-121,0 0-107,0 0-12,0 0 39,0 0 57,0 0 49,0 0 30,0 0 9,0 28 2046,1 15-1286,2 1-1,7 32-1108,-8-63 43,4 22 51,-2 0 0,0 21-94,3 24 150,-7-79-168,0-1-45,3 0-140,3 0 466,-3-4-2897,-3-2-215</inkml:trace>
  <inkml:trace contextRef="#ctx0" brushRef="#br0" timeOffset="4890.459">687 58 1856,'0'0'1102,"0"0"-222,0 0-13,0 0-15,0 0 10,0 0-10,-1 2 4331,-9 6-5062,-3-2-126,7-2 47,-1-1 0,0 0 0,1-1 0,-1 0 0,0 0 0,0 0 0,-1-1 0,1 0 0,-1 0-42,5 0-11,0 0 0,0 0 1,0 0-1,0 1 0,0-1 0,0 1 0,0 0 0,0 0 1,1-1-1,-1 2 0,1-1 0,0 0 0,-1 1 0,1-1 1,0 1-1,-1 2 11,-11 9-172,14-11 139,-1 1 1,0-1 0,1 0 0,0 0-1,0 1 1,0-1 0,0 0-1,1 0 1,-1 0 32,1 6 20,-1 110 1223,0-120-1183,34 1-92,18 0-123,-51 1 148,0-1 0,0 0 1,0 1-1,-1-1 0,1 0 0,0 1 0,0-1 0,-1 1 0,1-1 1,0 1-1,-1 0 0,1-1 0,-1 1 0,1 0 0,-1-1 0,1 1 0,-1 0 1,1 0-1,-1-1 0,0 1 0,1 0 0,-1 0 0,0 0 0,0 0 7,1 0 3,-1 0-1,0 0 0,1 0 1,-1 1-1,1-1 0,-1 0 1,1 0-1,0 0 0,-1 0 0,1 0 1,0 0-1,0 0 0,0-1 1,0 1-1,-1 0 0,1 0 1,0 0-1,1-1 0,-1 1 0,0-1 1,0 1-1,0-1 0,0 1 1,0-1-1,0 0 0,1 1 1,-1-1-3,1 4-63,-1 1 1,0-1 0,-1 1 0,1 0 0,-1 0-1,0-1 1,0 1 0,0 0 0,-1 1 62,1 0 90,0 5-80,1-8-7,-1 1 0,0-1 0,0 0 0,0 0 0,0 1 0,0-1-1,-1 0 1,1 0 0,-1 1 0,0-1 0,0 0 0,0 0 0,0 0 0,-1 0 0,1 0-1,-1 0 1,0-1 0,0 1 0,0-1 0,0 1-3,-1 0-7,-1 1 27,1-1 1,-1 0-1,0 0 1,0 0-1,0 0 1,0-1 0,0 0-1,-1 0 1,1 0-1,-1 0 1,0 0-21,-23 14 102,21-12-5900,7-4 2628</inkml:trace>
  <inkml:trace contextRef="#ctx0" brushRef="#br0" timeOffset="6857.972">778 0 1272,'0'0'1739,"0"0"-541,0 0-447,0 0-259,0 0-143,0 0-99,-1 21 1575,-1-10-1420,-2 5-6,1-1 0,1 0 0,0 1 0,1 6-399,0-6 220,1-13-201,0 0 0,-1-1 0,1 1 0,0 0 0,1-1 0,-1 1 0,0 0 0,1-1 0,-1 1 0,2 2-19,-1-4 53,0 0 1,0 0 0,0 0 0,0 0 0,0 0-1,0 0 1,0 0 0,0-1 0,0 1 0,1 0 0,-1-1-1,0 1 1,1-1 0,-1 1 0,0-1 0,1 1-1,-1-1 1,0 0 0,1 0 0,-1 0 0,1 0-1,-1 0 1,1 0 0,-1 0 0,0 0-54,1 0 31,-1-1 1,0 1-1,0 0 0,0-1 1,0 1-1,0 0 1,0-1-1,0 1 0,1-1 1,-2 0-1,1 1 1,0-1-1,0 0 0,0 0 1,0 1-1,0-1-31,0-1 13,1 1-1,0-1 1,-1 1-1,1 0 1,0 0-1,-1 0 1,1 0-1,0 0 1,0 0-1,0 0 1,0 1-1,0-1 1,0 1-1,0-1 1,0 1-1,0 0 1,2 0-13,7-48 1521,-11-36-881,-1 83-630,1 1-1,-1-1 0,0 0 1,0 1-1,1-1 0,-1 0 1,0 1-1,0-1 0,0 1 1,0 0-1,0-1 0,0 1 1,0 0-1,0-1 0,0 1 1,0 0-1,0 0 1,0 0-1,0 0 0,0 0 1,0 0-1,0 0 0,-1 0-9,-33 0-315,29 1-297,5-1 582,0 0-1,1 0 0,-1 0 1,0 0-1,0 0 0,1 0 1,-1 1-1,0-1 0,0 0 1,1 0-1,-1 1 0,0-1 1,1 1-1,-1-1 1,0 1-1,1-1 0,-1 1 1,1-1-1,-1 1 0,1-1 1,-1 1-1,1-1 0,-1 1 1,1 0-1,0-1 0,-1 1 1,1 0-1,0 0 0,0-1 1,-1 1-1,1 0 0,0 0 1,0-1-1,0 1 1,0 0 30,-1 12-5410,1-13 2417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30.133"/>
    </inkml:context>
    <inkml:brush xml:id="br0">
      <inkml:brushProperty name="width" value="0.05" units="cm"/>
      <inkml:brushProperty name="height" value="0.05" units="cm"/>
    </inkml:brush>
  </inkml:definitions>
  <inkml:trace contextRef="#ctx0" brushRef="#br0">170 240 520,'0'0'1206,"0"0"-227,0 0-175,0 0-148,0 0-67,-23 8 1468,16-6 2841,6-1-4876,-1-1-1,1 1 0,-1-1 1,1 1-1,-1-1 1,1 1-1,-1 0 0,1 0 1,0 0-1,-1 0 1,1 0-1,0 0 1,0 0-1,0 0 0,0 0 1,0 1-1,0-1 1,0 0-1,0 1 0,0 0-21,-18 35 161,15-27-126,-9 15 94,1 1 0,1 0 1,2 1-1,1 0 0,-4 19-129,8-24 40,-2 12 45,0 0 0,3 0 0,0 15-85,1 40 415,0-26 296,6 61-711,0-107 170,0 0 0,0 0 0,2 0-1,5 12-169,5 15 219,-15-39-209,1 0 1,0 0 0,0 0-1,0 0 1,0 0-1,1-1 1,0 1-1,-1-1 1,2 0-1,0 1-10,40 52-300,-8-17-1251,-19-10 554,-13-11-3467,-4-19-826</inkml:trace>
  <inkml:trace contextRef="#ctx0" brushRef="#br0" timeOffset="1215.951">351 400 1240,'0'0'3054,"0"0"-1203,0 0-834,0 0-265,0 0-186,0 0-169,4 33 2515,-4-25-2747,1 13 43,-2 0 1,0 0 0,-1 0-1,0 0 1,-2 0-1,-6 18-208,7-30 18,0 0-1,0 0 0,1 1 0,1-1 0,-1 0 0,1 1 1,1 6-18,0-14-10,0-2 1,0 0-6,1 1 14,0-1-1,-1 1 1,1-1-1,0 0 0,0 1 1,0-1-1,0 0 1,0 0-1,0 1 1,0-1-1,0 0 1,0 0-1,0 0 1,0 0-1,0 0 1,0 0-1,0-1 0,0 1 2,0 0 3,8 0 46,9 1 35,0-1 1,0-1 0,0 0 0,-1-1 0,1-1 0,0-1-1,-1 0 1,0-1 0,3-3-85,-11 4 15,-1 0 0,1 1-1,-1 0 1,1 0 0,0 1 0,0 0 0,0 1-1,0 0 1,1 0 0,-1 1-15,-8 0-100,-1 0-84,0 0-124,0 0-212,0 0-400,0 0-690,0 0-1101,0 0-1298</inkml:trace>
  <inkml:trace contextRef="#ctx0" brushRef="#br0" timeOffset="1913.61">619 420 1144,'0'0'1599,"0"0"-389,0 0-230,0 0-70,0 0 26,0 0 4,-4-16 4735,4 572-5307,-4-488-587,4-68 147,0 0-5,0 0 42,0 0-34,0 0-26,0 0-52,0 0-88,0 0-53,0 0-81,0-3-165,0-24-2829,0 13-319</inkml:trace>
  <inkml:trace contextRef="#ctx0" brushRef="#br0" timeOffset="2746.959">778 627 784,'0'0'1909,"0"0"-727,0 0-308,0 0 12,0 0 26,0 0 43,0 0-885,-1 0 0,1 0 0,0 0 0,0 0 1,0 0-1,0 0 0,0-1 0,0 1 0,0 0 0,0 0 1,0 0-1,0 0 0,0 0 0,0 0 0,0-1 1,0 1-1,0 0 0,0 0 0,1 0 0,-1 0 1,0 0-1,0 0 0,0-1 0,0 1 0,0 0 0,0 0 1,0 0-1,0 0 0,0 0 0,0 0 0,0 0 1,1 0-1,-1 0 0,0 0 0,0 0 0,0-1 1,0 1-1,0 0 0,0 0 0,0 0 0,1 0 1,-1 0-1,0 0 0,0 0 0,0 0 0,0 0 0,0 0 1,1 0-1,-1 0 0,0 0 0,0 0 0,0 0 1,0 0-1,0 0-70,-7 353 1151,7-351-1153,1-1 1,-1 0 0,1 1-1,-1-1 1,1 0 0,-1 1-1,1-1 1,0 0-1,0 0 1,0 1 0,0-1-1,0 0 1,0 0 0,0 0-1,0 0 1,0 0 0,1 0-1,-1-1 1,0 1 0,0 0-1,1-1 1,-1 1 0,1-1-1,-1 1 1,0-1-1,1 0 1,-1 1 0,1-1-1,-1 0 1,1 0 0,-1 0-1,2 0 2,3 0 28,0 1 0,1-1-1,-1-1 1,0 1 0,1-1 0,-1 0-1,4-1-27,-3-1 28,0-1 0,0 0-1,0 0 1,-1 0-1,1-1 1,-1 0-1,0 0 1,-1 0 0,1-1-1,1-3-27,4-4 46,0-1 0,-1 0 0,-1-1 0,3-6-46,-7 9 29,-1 0-1,0 0 0,-1 0 0,0-1 0,-1 1 0,0-1 0,-1 0 0,-1 0 0,0 1 0,-1-9-28,1-3 72,-1 16-65,-1 0 1,1 0 0,-1 0 0,-1 1 0,1-1 0,-1 1 0,0-1-1,-1 1 1,0 0 0,0 0 0,-1 1 0,1-1 0,-1 1-1,-1 0 1,1 1 0,-1-1 0,0 1 0,-5-3-8,9 7-47,0 0 0,0 0 1,0 1-1,0-1 0,0 1 0,-1-1 1,1 1-1,0 0 0,0 0 0,-1 0 1,1 0-1,0 0 0,-1 1 0,1-1 1,0 1-1,0-1 0,0 1 1,0 0-1,0 0 0,0 0 0,0 0 1,0 0-1,0 0 0,0 1 0,0-1 1,0 1-1,0 0 47,-7 7-588,1-1 0,-1 1 0,2 1 0,-5 5 588,9-10-371,2-3-335,1-2-3854,0-5 824</inkml:trace>
  <inkml:trace contextRef="#ctx0" brushRef="#br0" timeOffset="3854.324">1268 746 3145,'0'0'2188,"0"0"-686,0 0-427,0 0-158,0 0-125,0 0-225,0 0-141,0 0-29,0 0-50,0 0-58,0 14 262,-7 454 392,7-467-943,0 1-1,0-1 1,0 0 0,0 0 0,0 1-1,1-1 1,-1 0 0,0 0 0,1 1 0,-1-1-1,1 0 1,-1 0 0,1 0 0,0 0-1,0 0 1,-1 0 0,1 0 0,0 0-1,0 0 1,0 0 0,0 0 0,0-1 0,0 1-1,0 0 1,1 0 0,1 0 18,0 0 1,0 0-1,0 0 0,1 0 0,-1 0 1,0-1-1,0 0 0,1 0 1,-1 0-1,3 0-18,0 0 38,0-1 1,0 0-1,0 0 1,0 0-1,0-1 1,0 0-1,-1 0 1,1 0-1,-1-1 0,1 0 1,4-3-39,12-14 68,-2 0 1,0-1-1,-1 0 1,10-16-69,-23 27 16,0 0-1,0 0 1,-1-1 0,0 1 0,-1-1 0,0 0 0,-1 0 0,0-1-1,-1 1 1,0-1 0,-1 1 0,1-11-16,-2 0 14,0 11 6,0 1 0,0-1 1,-1 1-1,-1-7-20,1 13 7,-1 0 0,1 0 0,0 0 0,-1 0 0,0 0 0,0 1 0,0-1 1,-1 1-1,1 0 0,-1-1 0,1 1 0,-1 0 0,-2-1-7,-10-8-1,0 1-1,-1 1 1,0 0 0,-7-2 1,11 6-15,0 0 0,1-1 0,-1 0 0,1-1 1,1-1-1,-1 1 0,1-2 0,1 1 0,-1-2 15,3 0 379,-1 1-2051,7 10 1554,0 0 1,0 1 0,1-1-1,-1 1 1,0-1 0,1 1-1,-1-1 1,1 1 0,-1-1 0,1 1-1,-1 0 1,1-1 0,-1 1-1,1 0 1,-1-1 0,1 1-1,0 0 1,-1 0 0,1 0 0,0-1-1,0 1 1,0 0 117,-7 15-2901,2-5-1734</inkml:trace>
  <inkml:trace contextRef="#ctx0" brushRef="#br0" timeOffset="6358.423">1627 345 1384,'0'0'1815,"0"0"-458,0 0-250,0 0-18,0 0-3,0 0-29,-1-3-61,1 3-815,0-1-71,0 0 0,0 0 0,0 0 0,0 0 0,0 1 0,0-1 0,0 0-1,-1 0 1,1 0 0,0 1 0,0-1 0,-1 0 0,1 0 0,-1 0 0,1 1 0,0-1 0,-1 0 0,0 1 0,1-1 0,-1 0-110,0 1 556,1 0-99,0 0-82,0 0-62,0 0-71,0 0-45,0 0-45,0 0-56,0 0-72,0 0-29,4 6 54,0 0-1,0 0 1,1-1 0,0 1 0,0-1 0,3 2-49,18 21 119,-15-12-94,-1 1 0,0 0 0,-1 0 0,-2 1 0,1 1 1,-2-1-1,-1 1 0,0 0 0,1 16-25,4 34 96,-3 1-1,-4 3-95,-3-71 0,4 82-72,-4 1-1,-7 52 73,5-118-45,-1 0 0,0-1 0,-2 1 1,0-1-1,-1 0 0,-1 0 0,0-1 0,-1 0 0,-1 0 1,-1-1-1,-1 0 0,0 0 0,-11 10 45,22-25-38,-1 0 1,1 0-1,-1 0 0,1-1 1,-1 1-1,1 0 0,-1-1 1,0 1-1,1 0 0,-1-1 1,0 1-1,0-1 0,1 1 1,-1-1-1,0 1 0,0-1 0,0 0 1,1 1-1,-1-1 0,0 0 1,0 0-1,0 0 0,0 1 38,-1-20-2058,2 10 1444,0-5-2848</inkml:trace>
  <inkml:trace contextRef="#ctx0" brushRef="#br0" timeOffset="7259.91">1978 121 1360,'0'0'1666,"0"0"-363,0 0-299,0 0-162,0 0-37,0 0-11,2-5-98,2-2-393,1-1 0,0 1 1,0 1-1,1-1 0,-1 1 1,1-1-1,1 2 0,-1-1 1,3 0-304,2-3 149,0 0 1,0 2-1,1-1 0,1 1-149,-10 5 15,0 1 1,0-1-1,1 1 0,-1 0 0,1 0 0,-1 0 0,0 0 0,1 1 0,0-1 0,-1 1 1,1 0-1,-1 0 0,1 0 0,-1 1 0,1-1 0,-1 1 0,1 0 0,0 0-15,-2 0 4,-1 0 0,1 0 0,-1 0 0,1 1 0,-1-1 0,0 0 0,0 1 0,0-1 0,1 1 0,-1-1 0,0 1 0,-1 0 0,1-1-1,0 1 1,0 0 0,-1-1 0,1 1 0,-1 0 0,0 0 0,1 0 0,-1 0 0,0-1-4,2 48 7,-2-42-1,0-5-5,1 10 3,0 1 0,-1 0 0,-1-1-1,0 1 1,-1-1 0,-1 1 0,0-1 0,0 0-1,-1 0 1,-1 0 0,0 0 0,0 0-4,-8 8 25,0-1 0,-1-1 0,-1 0 0,-12 10-25,12-12 81,12-13-73,-8 10 165,11-13-170,0 0-1,0 1 1,0-1-1,0 0 1,0 0-1,0 1 1,0-1-1,-1 0 1,1 0-1,0 0 1,0 1-1,0-1 1,0 0-1,0 0 1,0 1-1,0-1 1,0 0-1,0 0 1,1 1-1,-1-1 1,0 0-1,0 0 1,0 0-1,0 1 1,0-1-1,0 0 1,0 0-1,0 0 1,1 1-1,-1-1 1,0 0-1,0 0 1,0 0-1,0 0 1,1 1-1,-1-1 1,0 0-1,0 0 1,0 0-1,1 0 1,-1 0-1,0 0 1,0 0-1,1 0 1,-1 0-1,0 0 1,0 1-1,1-1 1,-1 0-1,0 0 1,0 0-1,0-1 1,1 1-1,-1 0 1,0 0-1,0 0 1,1 0-1,-1 0 1,0 0-1,0 0-2,23-1 246,0-2 1,0 0-1,22-6-246,28-5-44,-73 14-34,1-1 0,-1 1-1,1 0 1,-1 0 0,1-1 0,-1 1 0,1 0 0,0 0 0,-1 0-1,1 0 1,-1 0 0,1 0 0,0 0 0,-1 0 0,1 0 0,-1 0-1,1 0 1,0 1 0,-1-1 0,1 0 0,-1 0 0,1 0 0,-1 1-1,1-1 1,-1 0 0,1 1 0,-1-1 0,1 0 0,-1 1 0,0-1-1,1 1 1,-1-1 0,1 1 0,-1-1 0,0 1 0,1-1 0,-1 1-1,0-1 1,0 1 0,0-1 0,1 1 0,-1 0 0,0-1 0,0 1-1,0-1 1,0 1 0,0 0 0,0-1 0,0 1 0,0-1 0,0 1-1,0-1 1,0 1 0,-1 0 0,1 0 78,0 1-368,0 16-6765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9.463"/>
    </inkml:context>
    <inkml:brush xml:id="br0">
      <inkml:brushProperty name="width" value="0.05" units="cm"/>
      <inkml:brushProperty name="height" value="0.05" units="cm"/>
      <inkml:brushProperty name="color" value="#66CC00"/>
    </inkml:brush>
  </inkml:definitions>
  <inkml:trace contextRef="#ctx0" brushRef="#br0">131 67 1032,'0'0'1154,"0"0"-755,0 0-269,0 0 53,0 0 137,0 0 31,-1-8 5514,-2-21-5818,-3 20 91,3 11 281,4 18 418,0-2-1004,-1 152 959,0-167-754,1 1 0,-1 0 0,1 0 0,0 0 0,0-1 0,1 1 0,-1 0 0,1-1 1,0 1-1,0-1 0,0 0 0,2 3-38,37 41 242,-11-13-153,-3 14 344,-19-47-657,-1-1-4345,-7 0 1826</inkml:trace>
  <inkml:trace contextRef="#ctx0" brushRef="#br0" timeOffset="692.218">248 77 928,'0'0'1654,"0"0"-606,0 0-200,0 0 46,0 0-86,0 0-129,0-2 3082,0 6-2673,0 63-220,7 41-868,-5-87 88,2 1 0,0-1 0,1 0 0,2 0 0,0 0 0,1-1 0,1 2-88,-5-15 5,-1-1 1,1 1-1,0-1 0,0 0 0,0-1 0,1 1 0,1 0-5,-4-4 1,1 0-1,-1 0 1,1 0-1,0 0 0,0-1 1,0 1-1,0-1 1,0 0-1,0 0 0,0 0 1,0 0-1,0 0 1,1-1-1,-1 0 0,0 1 1,3-1-1,110 0-178,-115 0-92,-1 8-1938,0-6-3319,0-2 2972</inkml:trace>
  <inkml:trace contextRef="#ctx0" brushRef="#br0" timeOffset="1263.717">369 145 1136,'0'0'1338,"0"0"-65,0 0-128,0 0 52,0 0-34,0 0-27,-4-10 2445,3 23-3487,1 0 0,0-1 0,1 1 0,1-1 0,0 1 0,0-1-1,1 0 1,1 0 0,0 0 0,5 11-94,53 85 439,-53-94-422,1 0 0,0-1 0,1 0 0,0-1 0,1 0 1,6 4-18,-11-12 4,-1 0 0,1 0 1,-1 0-1,1-1 1,0 0-1,1 0-4,-5-2-80,0 0-1,0 0 1,0 0 0,0 0-1,0-1 1,0 1-1,0-1 1,0 0 0,0 0-1,0 0 1,1 0 0,-1-1-1,0 1 1,0-1 0,2-1 80,-4 1-178,0 0 1,0 0-1,0 0 1,0-1 0,-1 1-1,1 0 1,0-1-1,-1 1 1,1-1 0,-1 1-1,1-1 1,-1 1-1,0-1 1,0 1-1,1-1 1,-1 1 0,0-1-1,0 1 1,-1-1-1,1 0 1,0 1 0,0-1-1,-1 0 178,1-7-2189,0-7-2300</inkml:trace>
  <inkml:trace contextRef="#ctx0" brushRef="#br0" timeOffset="28377.025">33 447 328,'0'0'591,"0"0"-303,0 0-92,0 0 65,0 0-17,-18 0 550,15 0 3186,3 0 3758,16-1-7399,1-1 0,0 0 0,0-2-1,-1 0 1,0-1 0,0 0 0,2-2-339,55-13 602,-70 19-576,1 0 0,-1 0-1,1 1 1,-1 0-1,1-1 1,0 1 0,-1 0-1,1 1 1,-1-1-1,4 1-25,7 0 71,31-1 86,-44 0-138,-1 0 27,0 0 16,0 0 12,0 0 6,0 0-12,0 0 21,0 0 8,0 0 6,0 0-6,0 0-35,-1-1-45,1 0 1,-1 0 0,1 0-1,-1 0 1,1 1 0,-1-1-1,1 0 1,-1 0 0,0 0-1,0 0 1,1 1 0,-1-1-1,0 0 1,0 1 0,0-1-1,0 1 1,0-1-1,0 1 1,0-1 0,0 1-1,0-1 1,0 1 0,0 0-1,0 0 1,0 0 0,0 0-1,0-1 1,-1 1 0,1 1-1,-1-1-17,-43-1 121,35 1-99,-2 0 78,4 0-105,0-1 1,1 1-1,-1 1 0,0-1 0,0 2 0,0-1 0,1 1 0,-1 0 0,0 0 0,1 1 0,0 0 0,-6 3 5,-32 18 9,44-22-1,1-1 3,0-1-15,0 0-4,0 0 0,0 0 0,0 0 0,0 0 0,0 0-1,0 0-5,0 0 4,0 0-4,0 0 14,0 0 34,0 0-14,0 0-11,0 0 6,0 0 26,0 0 2,0 0-16,0 0 18,0 0 8,0 0-30,0 0-4,0 0 23,0 0-38,0 0-22,0 0-41,0 0 8,0 0 23,0 0-35,0 0 3,0 0-16,0 0 16,0 0 15,35 0 28,161 7 206,242-4-133,-363-10-55,0 1-9,-75 6 15,0 0 1,0 0 0,0 0 0,0 0 2,0 0 3,0 0-4,0 0-1,0 0 0,0 0 0,0 0-2,0 0-9,0 0 8,0 0 3,0 0 12,0 0 50,0 0 14,0 0-12,0 0-11,0 0 10,0 0 5,0 0-11,-1-24 300,-42-11 314,32 28-510,0-1-1,-1 2 0,0-1 1,0 2-1,-10-4-168,-5-2 77,-5-7-43,25 13-28,-1 1 0,1 0 0,-1 0 0,0 1 0,-1-1-6,-41-15 28,36 12-22,0 1 0,0 1 1,-7-1-7,-18 3 0,34 4 1,1-1-1,-1 0 1,0 0 0,0-1-1,1 0 1,-1 1-1,0-2 1,1 1 0,-1 0-1,1-1 1,0 0 0,-1 0-1,-3-2 11,-1 0 0,1 1 0,-1 0 0,0 0 1,-3 1-12,-34-13 46,19 4-36,18 8-22,1-1 1,-1 0-1,1 0 0,0 0 1,0-1-1,0-1 0,-5-4 12,8 7 1,0-1 0,0 1-1,0 0 1,-1 1-1,1 0 1,-1-1-1,-1 1 0,-15-6-2,-44-20-30,65 27 30,0 1 0,0-1 0,0 0 0,0 0 0,0 0 0,1 1 0,-1-1 1,0 0-1,0 0 0,0 0 0,1 0 0,-1 0 0,1 0 0,-1-1 2,0 1-4,1 0 0,-1 0 0,1 0 0,-1 0 0,1 0 1,-1 0-1,1 0 0,-1 0 0,0 1 0,1-1 0,-1 0 0,0 1 0,0-1 0,0 0 0,0 1 0,1-1 0,-1 1 0,0-1 0,0 1 0,0-1 0,0 1 0,-1 0 4,2 0-13,0 0 2,0 0-2,0 0 4,0 0 3,-2-2-14,0 0 0,1 0 0,-1 1 0,0-1 0,0 1 0,1-1 0,-1 1-1,-1 0 1,1 0 0,0 0 0,-1-1 20,-7-4-80,0-4 35,3 4-877,5 26 522,-6 80 371,6-56 24,-1-1 0,-3 1 5,0-1-4,2 1 0,2 0 4,-1 5-66,2-35 35,0-1 0,1 0-1,0 1 1,0-1 0,2 4 31,-1-14-1,0-1-1,-1 0 1,1 0 0,0 0 0,0 0 0,1 0 0,-1 0 0,0 0 0,1 0 0,0 0 1,-1 0 1,1-1 0,-1 0 0,0 1 0,0 0 1,0-1-1,0 1 0,0 0 0,0-1 0,-1 1 0,1 0 1,0 0-1,-1-1 0,1 1 0,-1 0 0,0 1-1,0-1 14,4 3 28,-4-5-34,0 0 6,0 0 15,0 0-16,0 0 2,0 0 20,0 0-21,0 0-4,0 0 3,0 0-4,0-15 75,-1-79-32,-14-89-52,9 117-777,1-40 777,5 140-125,0 4 79,1-1 0,2 2 46,-1-26-11,0-1 0,0 1 0,2-1-1,-1 0 1,2 0 0,0 0 0,6 11 11,-7-15-7,0-1 9,0 0 0,0 0 0,0 0 0,-1 1 0,0-1 0,-1 1 0,0 1-2,6-31-22,5-66 199,-3-1-1,-3-58-176,-7 146 4,0 1-48,0 0 1,0 0 27,0 0 1,0 0 1,0 0 3,0 0-2,0 0-7,0 0-39,0 0-13,-1 6 37,1-1 0,0 0 0,0 1 0,0-1 0,0 0 0,1 0 1,0 1-1,0-1 0,1 0 35,2 18-10,2 46-5,-1-19-9,9 47 24,-11-92-94,-1-8 56,2-18 74,3-38 105,-7 55-149,4-160-462,-3 222 446,2 0 0,3 0 0,2-1 0,4 2 24,-12-59-8,-1 1 0,1-1 0,0 0 0,0 0 1,0 1-1,0-1 0,0 0 0,0 1 1,1-1-1,-1 0 0,0 0 0,0 1 0,0-1 1,0 0-1,0 0 0,0 1 0,0-1 0,1 0 1,-1 0-1,0 1 0,0-1 0,0 0 0,0 0 1,1 0-1,-1 1 0,0-1 0,0 0 1,1 0-1,-1 0 0,0 0 0,0 0 0,1 0 1,-1 1-1,0-1 0,0 0 0,1 0 8,5-9-61,5-24 161,-10 29-106,8-23 42,-1 0 0,-1 0 0,-2-1 0,-1 0 0,1-23-36,-5 50-78,0 1-40,0 21-80,0 147 170,0-167 16,0-1-4,0-1 12,1 0 0,0-1 0,0 1 0,0-1 1,-1 1-1,1-1 0,-1 1 0,1-1 0,-1 1 0,0-1 0,0 1 0,1-1 0,-1 0 4,0-1-5,6-20-4,-4 13-99,1 0 1,-1 0 0,-1 0-1,0-5 108,15 49-457,-16-33 454,1 0 0,0 0 0,-1 0 0,1 0 1,0 0-1,0 0 0,-1 0 0,1 0 0,0 0 0,0 0 0,0 0 0,0 0 0,0-1 1,0 1-1,1 0 0,-1-1 0,0 1 0,0-1 0,0 1 0,1-1 0,-1 0 0,0 1 1,0-1-1,1 0 0,-1 0 0,0 0 0,0 0 0,1 0 0,-1 0 0,0 0 0,1 0 1,-1-1-1,0 1 0,0 0 0,1-1 0,-1 1 0,0-1 0,0 0 0,0 1 0,0-1 1,0 0-1,0 0 0,0 1 0,0-1 0,0 0 0,0 0 0,0 0 0,0-1 3,1 2-14,0-1 0,0 1-1,0 0 1,0 0 0,0 0-1,0 0 1,0 1 0,0-1-1,0 1 1,0-1 0,0 1 0,0 0-1,0-1 1,0 1 0,-1 0-1,3 1 15,10 4-9,10-4 8,-1-1 1,18-1 0,-12 0 1,-27-1 5,0 1 1,1-1-1,-1 0 1,1 1-1,-1-1 1,0 0-1,0 0 1,0-1-1,1 1 1,-1 0-1,0-1 1,-1 1-1,1-1 1,0 0-1,0 1 1,-1-1-1,1 0 1,-1 0-1,1 0 1,-1 0-1,0-1 1,1 0-7,0-1 21,1-1 0,-1 0 0,0 0 0,0 0 0,-1 0 0,1 0 0,-1-1 0,0 1 0,0-5-21,-2 9-2,1-1 0,0 1 0,-1 0 0,1 0 0,-1 0 0,1 0 0,-1-1 0,1 1 0,-1 0 0,0 0 0,0 0 0,1 0 0,-1 0 0,0 1 0,0-1 0,0 0 0,0 0 0,0 1 0,0-1 0,0 0 0,0 1 0,0-1 0,-1 1 0,1-1 0,0 1 0,0 0 0,0-1 0,-1 1 0,1 0 0,0 0 0,-1 0 2,-46-3-672,42 3 539,5 0 123,0 1 1,1-1 0,-1 0-1,0 1 1,0-1 0,0 0-1,1 1 1,-1-1 0,0 1-1,0 0 1,1-1 0,-1 1-1,0-1 1,1 1 0,-1 0-1,1 0 1,-1-1 0,1 1-1,-1 0 1,1 0-1,0-1 1,-1 1 0,1 0-1,0 0 1,-1 0 0,1 0-1,0 0 1,0 0 0,0 0-1,0-1 1,0 1 0,0 1 9,0 38-151,0-29-9,1-10 151,0 0 0,-1-1-1,1 1 1,-1 0-1,1-1 1,0 1 0,-1-1-1,1 1 1,0-1-1,-1 1 1,1-1-1,0 0 1,0 1 0,0-1-1,-1 0 1,1 1-1,0-1 1,0 0 0,0 0-1,0 0 1,-1 0-1,1 0 1,0 0 0,0 0-1,0 0 1,0 0-1,0-1 1,0 1 9,3 0-10,129 3 147,-132-3-137,1-1 1,-1 0-1,1 1 0,-1-1 0,0 0 0,1 0 1,-1 0-1,0 0 0,1 0 0,-1 0 0,0-1 1,0 1-1,0 0 0,0 0 0,0-1 0,0 1 1,-1-1-1,1 1 0,0-1 0,-1 1 0,1-1 0,-1 1 1,1-1-1,-1 1 0,0-1 0,0 0 0,0 1 1,0-2-1,-30 3 33,24 0-53,0 0-1,0 0 1,0 0-1,1 1 1,-1 0-1,0 1 1,1-1-1,-1 1 1,1 0-1,-6 3 21,9-4-16,0 1 0,-1 0 0,1 0-1,0 0 1,0 0 0,0 0 0,1 0-1,-1 0 1,0 1 0,1-1 0,-1 0-1,1 1 1,0 0 0,0-1 0,0 1-1,0 0 1,0-1 0,1 1-1,-1 0 1,1 0 0,0 0 0,0 0-1,0-1 1,0 2 16,0 4-25,0-4 3,0 1 0,0-1 0,0 0 1,0 1-1,1-1 0,0 0 0,0 0 0,1 2 22,-1-4-8,-1-1 1,2 1-1,-1-1 1,0 1-1,0-1 1,0 0-1,1 1 1,-1-1-1,0 0 1,1 0-1,-1 0 1,1 0-1,0 0 1,-1 0-1,1-1 1,0 1-1,-1 0 1,1-1-1,0 0 1,0 1-1,0-1 1,-1 0 7,14 4 4,0-2 0,0 0 1,0 0-1,0-2 1,1 0-1,-1 0 0,0-2 1,0 0-1,0 0 0,0-1 1,-1-1-1,1-1 0,-1 0 1,0-1-1,8-4-4,-12 4 54,-8 6-36,0-1 0,-1 0 0,1 1 0,0-1 0,-1 0 1,1 0-1,0 0 0,-1 0 0,1 0 0,-1 0 0,0-1 0,1 1 1,-1 0-1,0-1 0,0 1 0,0-1 0,0 1 0,0-1 1,0 0-1,0 1 0,-1-1 0,1 0 0,-1 1 0,1-1 0,-1 0 1,1-1-19,-5 1-45,0-1 0,-1 1 0,1-1 1,-1 1-1,1 0 0,-1 1 0,1-1 1,-1 1-1,-1 0 45,-7-3-146,-1 2 1,0 0 0,0 0-1,0 1 1,-7 1 145,20 0-5,1 0-1,-1 1 1,1-1-1,-1 0 1,1 1 0,-1-1-1,1 0 1,0 1 0,-1-1-1,1 1 1,0-1 0,-1 1-1,1-1 1,0 1-1,-1-1 1,1 1 0,0-1-1,0 1 1,0-1 0,-1 1-1,1-1 1,0 1 0,0 0-1,0-1 1,0 1-1,0-1 1,0 1 0,0-1-1,0 1 6,0 24-63,0-20 35,0-3 22,0-1 0,0 1 0,0 0 0,1-1-1,-1 1 1,0 0 0,1-1 0,-1 1 0,1 0-1,-1-1 1,1 1 0,0-1 0,0 1 0,-1-1 0,1 1-1,0-1 1,0 0 0,1 0 0,-1 1 0,0-1-1,0 0 1,1 0 0,-1 0 0,0 0 0,1 0 0,-1-1-1,1 1 1,-1 0 0,1-1 0,0 1 0,0 0 6,6 0-10,0 1 1,0-1 0,0-1-1,1 0 1,-1 0 0,1 0 9,8-1 129,-16 1-71,-1 0 0,0 0 14,0 0 16,-1-3-68,1 1 0,-1-1 1,0 0-1,0 0 1,0 1-1,-1-1 0,1 1 1,-1-1-1,1 1 1,-1 0-1,0-1 0,0 1 1,0 0-1,0 0 0,0 0 1,-1 1-1,1-1 1,0 0-1,-1 1 0,1 0 1,-1-1-1,0 1 1,-1 0-21,-8-5-31,0 2 0,0-1 0,-1 1 0,-10-1 31,12 3-25,0 0 0,0 1 1,-1 0-1,1 1 0,0 0 0,0 0 1,-12 3 24,22-2-6,-1 0-1,1-1 1,0 1 0,0 0 0,-1 0 0,1 0 0,0 0 0,0 0 0,0 1-1,0-1 1,0 0 0,0 0 0,0 1 0,0-1 0,1 0 0,-1 1 0,0-1-1,1 1 1,-1-1 0,1 1 0,0-1 0,-1 1 0,1 0 0,0-1 0,0 2 6,0 46-124,1-32 75,-1-16 7,0-1-5,0 0 20,0 0-41,1-3-8,6-11 18,0-1 0,-2 0-1,0 0 1,-1 0 0,0-1 0,1-13 58,-5 29-27,-16 7-158,5 4 126,1 0 0,0 0 0,1 1 0,-8 12 59,-4 5-42,-5 13 5,21-32 27,-1 0 0,0 0 0,-1 0 0,0-1-1,-1 0 1,0-1 0,-1 2 10,8-9-80,1-16-38,2 4 145,1 1 0,0 0 1,0 0-1,1 1 1,0-1-1,0 1 1,2-2-28,-1 3-73,-1-1 1,0 1-1,0-1 1,-1 0-1,0 0 1,-1 0-1,1-1 1,-2 1 0,1-6 72,-2 12-39,-34 3 75,31 1-32,0 0 0,1 0 1,-1 0-1,0 0 0,1 0 0,-1 1 1,1-1-1,-1 1 0,1 0 1,0-1-1,0 1 0,0 0 0,0 0 1,-2 2-5,-25 41 75,28-43-87,1-2-72,2-25 134,18-18 147,-16 35-218,1-1-1,-1 1 0,-1-1 0,0 0 0,1-2 22,-4 5-72,-4 5 37,0 1 0,0 0 0,0 0 0,0 0 0,0 0 0,0 1 0,-2 0 35,-4 3-2,1 0-1,0 1 1,0 0 0,1 1 0,-1 0-1,1 0 1,0 1 0,1 0 0,0 0 0,0 1-1,0 0 1,0 1 2,37-40-51,-23 22 43,-1-1 0,0-1 0,0 1 0,-1-1 0,-1 0 0,0 0 0,0 0 0,-1-1-1,0 1 1,-1-1 0,-1 0 0,1-1 8,-22 23-56,8 0 21,2 1-1,0 1 1,0 0 0,1 0-1,1 1 1,-3 5 35,-44 86-29,54-102 27,-6 7-208,7-17 180,5-19 90,3 4-28,0 1-1,2 1 0,1 0 0,1-1-31,-1 2-107,0-2 0,-1 1 0,-2-1-1,0-2 108,-20 53-210,-2-1-1,-1-1 1,-2 0 0,-6 6 210,-15 27 4,26-40 98,-2 0 0,-11 11-102,23-27 91,3-15-74,1-1 0,0 0 0,0 1 0,1-1 0,1 1 0,0 0 0,0 0 0,2 0 1,-1 1-1,2-3-17,2-3 12,-1-1 1,-1 0 0,4-13-13,-15 39-57,0 0 0,-1 0 1,0 0-1,0-1 0,-6 7 57,2-3 19,1-1 0,1 2 0,0-1 0,-2 8-19,8-16 8,1-34 31,1 0-1,1 1 1,2-1 0,1 1-1,5-15-38,-47 81-231,-56 106 642,92-141-219,2-25-101,2 0 0,0 1 0,2-1 0,0 1 0,1 0 0,2 1-1,9-21-90,-14 35-1,-2 5-7,0 0 1,0 0 0,-1 0-1,1 0 1,-1 0 0,1-1-1,-1 1 1,0 0-1,0 0 1,0 0 0,0 0 7,-10 19-122,4-10 93,-11 20-26,0-1 105,1 1 0,1 1 0,-10 25-50,22-46 12,35-78 368,-19 28-308,-5 16-7,-6 23-57,-1 11-29,-1 73-29,3-78 33,-1 0 0,0 0 0,1-1-1,-1 1 1,1-1 0,0 0-1,-1 0 1,1 0 0,0 0-1,0 0 1,0 0 0,-1-1-1,1 1 1,2-1 17,13 4 12,36 30 84,8-10-57,1-3 1,1-2-1,4-2-39,-24-6 10,-25-7-13,0-1 0,0-1 0,0-1 0,0-1 1,1 0-1,-1-1 0,17-4 3,28 2-94,-49 3 54,0 0 0,0-1 0,-1-1 0,14-3 40,104-19-24,-81 21 1505,-165 3-1587,109 1 119,0 0 0,0 1 0,1-1-1,-1 1 1,1 0 0,-1 0 0,1 0-1,0 1 1,0 0 0,0 0 0,0 0-1,0 0 1,0 0 0,1 1 0,-1 1-13,-31 22-5,8-14 193,0-1-1,-1-2 1,-1-1 0,0-1-1,0-1 1,0-2 0,-8 0-188,-87 19 172,-15-4 453,123-18-572,1-1 1,-1 0-1,0-1 0,-1 0-53,-5 0 101,21-1-94,-1 1 1,1-1 0,-1 1 0,1-1 0,-1 1-1,1-1 1,-1 0 0,1 1 0,-1-1-1,1 0 1,0 0 0,0 0 0,0 0 0,-1 0-1,1-1 1,0 1 0,0 0 0,0 0-1,1-1 1,-1 1 0,0-1 0,0 1 0,1-1-8,-1 0-3,-1 0 0,1 0 0,0 0 0,0 0 0,-1 0 0,1 0 1,-1 1-1,0-1 0,1 1 0,-1-1 0,0 1 0,0-1 0,0 1 1,0 0-1,-2-1 3,4 2 0,-1 0 1,0-1-1,1 1 0,-1 0 1,1-1-1,-1 1 1,1 0-1,-1-1 1,1 1-1,-1-1 0,1 1 1,0-1-1,-1 1 1,1-1-1,0 1 1,-1-1-1,1 0 0,0 1 1,-1-1-1,1 1 1,0-1-1,0 0 1,0 1-1,0-1 0,0 1 1,0-1-1,0 0 1,0 1-1,0-1 1,0 0-1,0 1 0,0-1 1,0 0-1,0 1 1,0-1-1,1 1 1,-1-1-1,0 1 6,-1-1 0,1 1 0,-1 0 0,1-1 0,-1 1-1,1 0 1,-1-1 0,1 1 0,0 0 0,-1-1 0,1 1 0,0 0 0,-1-1 0,1 1 0,0-1 0,0 1 0,-1-1 0,1 1 0,0-1 0,0 1 0,0-1 0,0 1 0,0-1 0,0 1 0,0-1-6,0 0-11,1-1 1,0 1-1,-1-1 1,1 1-1,0 0 1,0 0-1,0-1 1,0 1-1,0 0 1,0 0-1,1 0 1,-1 0-1,0 0 1,0 0-1,1 1 1,-1-1-1,1 0 0,-1 1 1,1-1-1,-1 1 1,1-1-1,-1 1 1,1 0-1,-1 0 1,2-1 10,51-8 125,-44 8-148,48-1 70,-42 3-145,-40-1 189,2 1-72,1 0 1,-1 2 0,1 1 0,0 0-1,-18 7-19,37-9 232,9 0-103,25 1-78,43-5-80,-11-7 30,-28 3-1,0 2 0,25 1 0,-35 3 8,-1-2 0,1 0 0,-1-2 0,5-2-8,-7 0 11,-12 3-6,0 1 1,0 0-1,0 0 0,5 0-5,-15 2 2,0 0 0,0-1-1,0 1 1,0 0-1,0-1 1,0 1-1,0-1 1,0 1-1,-1-1 1,1 1 0,0-1-1,0 0 1,-1 1-1,1-1 1,0 0-1,-1 0 1,1 1-1,-1-1 1,1 0 0,-1 0-1,1 0 1,-1 0-1,1 0 1,-1 0-1,0 0 1,0 0-1,1 0 1,-1 0-1,0-1-1,1 0 10,0 0 19,0 0 0,-1-1-1,1 1 1,0 0 0,-1 0-1,1-1 1,-1 1 0,0 0-1,0-1 1,0 1 0,0 0-1,0-1 1,0 1 0,-1 0 0,1-1-1,-1 1 1,1 0 0,-1 0-1,0-1-28,-2-2 13,-1 1-1,1 0 1,-1 0-1,1 0 1,-1 1 0,0-1-1,-1 1 1,0-1-13,-13-10 35,-9-8 78,-1 0-1,-2 2 1,0 2-1,0 0 1,-2 2-1,-11-4-112,29 14 7,0-1-1,0-1 1,1 0-1,-12-10-6,-6-3-4,20 13 10,5 4 2,1 0-1,-1 0 1,1 1 0,-1-1 0,0 1 0,0 1 0,-1-1 0,1 1 0,-5-1-8,-38-1-1169,49 32 844,0-20 321,0 8 1,0 0 1,1 0 0,4 16 2,-4-26-11,0-1 1,1 0-1,0 0 0,0 0 0,0 0 1,1 0-1,-1-1 0,1 1 1,1-1-1,-1 1 0,0-1 0,1 0 1,3 2 10,-6-5-11,-1-1-1,1 1 1,0-1 0,0 0 0,-1 1 0,1-1-1,0 0 1,0 1 0,0-1 0,-1 0-1,1 0 1,0 0 0,0 0 0,0 0 0,0 0-1,0 0 1,-1 0 0,1 0 0,0 0 0,0-1-1,0 1 1,-1 0 0,1 0 0,0-1 0,0 1-1,-1-1 1,1 1 0,0-1 0,0 1 0,-1-1-1,1 1 1,-1-1 0,1 1 0,0-1 11,23-27 39,-18 21-31,27-38 187,20-34-195,-60 92 13,1 0 0,1 0 0,1 0 0,-1 1 0,2 0 0,-1 4-13,-1 11-57,1-1 1,1 1-1,1 17 57,1-26-4,1-13-23,-1 0 1,1 1 0,1-1-1,-1 0 1,1 1-1,1-1 1,0 1 26,-2-6-10,1 0 1,0 0-1,0-1 0,-1 1 0,1-1 0,1 1 1,-1-1-1,0 1 0,0-1 0,0 1 0,1-1 1,-1 0-1,1 0 0,-1 0 0,1 0 0,-1 0 1,1 0-1,0 0 0,-1 0 0,1-1 0,0 1 1,0-1-1,0 1 0,-1-1 0,1 0 0,0 1 1,0-1-1,0 0 0,0 0 0,1-1 10,52 2-29,-23 1 38,0-2 1,0-2 0,0-1 0,2-1-10,-11-1 21,-1 0 1,1 2-1,0 1 1,0 1-1,0 1 1,0 1-1,2 1-21,-3 7 17,-21-7-21,1-1 1,0 0-1,0 0 0,0 0 1,0 0-1,-1-1 0,1 1 1,0 0-1,0-1 1,1 1-1,-1-1 0,0 0 1,2 0 3,55 0-98,-59 0 84,0 0-28,38 0-199,19 0-62,-45 9 260,-11-8 46,0 0 0,1 0-1,-1 0 1,0 0 0,0 0 0,0 0 0,1 0-1,-1 0 1,0-1 0,1 1 0,-1 0 0,1-1-1,0 1-2,34-1-66,-35 0 107,-1 0-18,0 0 18,1 1 332,-1 1 729,-6-2-1130,-269 0 476,265 1-444,1 0 1,0 1-1,0 0 0,0 0 0,1 1 0,-8 3-4,-27 8 2,-29 8 7,56-16 7,0 0 0,0-2 0,0 0-1,0 0 1,-1-2 0,-10 1-16,-11 0 63,28-2-37,1 0 1,-1 0 0,1-1-1,-1 0 1,0-1 0,-7-1-27,6-1-38,0 0 1,0 2 0,0-1-1,0 1 1,0 1 0,-2 0 37,-74 0-90,86 0 86,1 0 10,-9 0-501,33-1 416,0-2 1,0 0-1,0-2 79,1 1-37,0 0 0,0 2 0,2 0 37,-18 4 0,0 0 0,0 0 0,0 1 0,0 1 0,-1-1 0,1 1 0,-1 1 1,0-1-1,-1 1 0,6 5 0,21 11 15,-23-16-10,-1 0 1,1-1-1,0 0 0,0-1 1,0 0-1,0 0 0,6-1-5,14 1 485,0-1 0,4-2-485,-32 0 59,-1-2-52,1 1 1,-1-1-1,0 1 0,1-1 1,-1 0-1,0 0 1,0 0-1,0 0 1,1-2-8,5-4 21,-1 2-15,0 0 0,1 0 0,-1 1 0,1 0 0,7-3-6,-12 7-6,1 1-12,1-1 1,-1 0 0,0 0 0,0 0-1,1 0 1,-1-1 0,4-1 17,-4 1-1,0 0 0,0 1 0,0 0 1,1-1-1,-1 1 0,0 1 0,5-1 1,55-3-56,-62 4 62,0 0 0,1-1-1,-1 1 1,0-1 0,0 0 0,0 0 0,1 0 0,-1 0 0,0 0-1,0 0 1,0-1 0,-1 1 0,1 0 0,0-1 0,0 0-1,-1 1 1,1-1 0,0-1-6,1 0 9,-1 0 0,1 1 0,0-1-1,0 1 1,0-1 0,0 1 0,3-1-9,-4 2-47,0 0 0,-1 0 0,1 0 0,-1 0 0,0 0 0,1-1 0,-1 1 0,0 0 0,0-1 0,1 1 0,-1-1 0,0 1-1,-1-1 1,1 1 0,0-1 0,0 0 0,-1 1 0,1-1 0,-1 0 0,1-1 47,-24 3-1218,17 1 967,0 1 0,0 0 1,0 0-1,0 0 1,0 1-1,0 0 1,-1 0 250,-26 12-4721,29-14-840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5.855"/>
    </inkml:context>
    <inkml:brush xml:id="br0">
      <inkml:brushProperty name="width" value="0.05" units="cm"/>
      <inkml:brushProperty name="height" value="0.05" units="cm"/>
      <inkml:brushProperty name="color" value="#66CC00"/>
    </inkml:brush>
  </inkml:definitions>
  <inkml:trace contextRef="#ctx0" brushRef="#br0">73 1 832,'0'0'599,"0"0"-318,0 0-170,0 0-23,0 0 92,0 0 332,0 0 295,0 0 1,0 0-154,0 0-149,0 0-110,0 0-119,0 0-95,0 0-46,0 0-60,0 0-31,0 0-18,0 0 73,0 0 148,0 0 94,0 0 46,0 0-26,0 0 13,0 0-17,0 0-25,0 0 10,0 0 6,0 0 78,0 0 1,0 0 15,0 0 4,0 0-84,0 0-73,0 0-58,0 0-66,0 0-62,0 0-15,0 0-11,0 0 69,0 0 62,0 0-57,0 0-54,0 0-1,0 0 33,0 0 15,-1 21 284,-23 37-414,18-46-9,0 0-1,1 1 0,1-1 1,0 1-1,0 2-4,-3 37 531,2 1 0,3 0 0,2 13-531,-2-10 133,0-38-84,2 1 0,-1-1 0,2 0 0,1 1 1,0-1-1,1 0 0,1 0 0,1 0-49,8 5 75,-10-20-68,-1 1 0,0-1 0,1 1 0,-2-1 0,1 1 0,0 0 0,-1 0 0,1 0 0,-1 0 0,0 1-7,3 2 36,-1-1 1,1 0-1,1-1 1,-1 1-1,1-1 1,0 1 0,2 0-37,0 2 86,-6-5-3013,-1-3-1042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9.463"/>
    </inkml:context>
    <inkml:brush xml:id="br0">
      <inkml:brushProperty name="width" value="0.05" units="cm"/>
      <inkml:brushProperty name="height" value="0.05" units="cm"/>
      <inkml:brushProperty name="color" value="#66CC00"/>
    </inkml:brush>
  </inkml:definitions>
  <inkml:trace contextRef="#ctx0" brushRef="#br0">131 67 1032,'0'0'1154,"0"0"-755,0 0-269,0 0 53,0 0 137,0 0 31,-1-8 5514,-2-21-5818,-3 20 91,3 11 281,4 18 418,0-2-1004,-1 152 959,0-167-754,1 1 0,-1 0 0,1 0 0,0 0 0,0-1 0,1 1 0,-1 0 0,1-1 1,0 1-1,0-1 0,0 0 0,2 3-38,37 41 242,-11-13-153,-3 14 344,-19-47-657,-1-1-4345,-7 0 1826</inkml:trace>
  <inkml:trace contextRef="#ctx0" brushRef="#br0" timeOffset="692.218">248 77 928,'0'0'1654,"0"0"-606,0 0-200,0 0 46,0 0-86,0 0-129,0-2 3082,0 6-2673,0 63-220,7 41-868,-5-87 88,2 1 0,0-1 0,1 0 0,2 0 0,0 0 0,1-1 0,1 2-88,-5-15 5,-1-1 1,1 1-1,0-1 0,0 0 0,0-1 0,1 1 0,1 0-5,-4-4 1,1 0-1,-1 0 1,1 0-1,0 0 0,0-1 1,0 1-1,0-1 1,0 0-1,0 0 0,0 0 1,0 0-1,0 0 1,1-1-1,-1 0 0,0 1 1,3-1-1,110 0-178,-115 0-92,-1 8-1938,0-6-3319,0-2 2972</inkml:trace>
  <inkml:trace contextRef="#ctx0" brushRef="#br0" timeOffset="1263.717">369 145 1136,'0'0'1338,"0"0"-65,0 0-128,0 0 52,0 0-34,0 0-27,-4-10 2445,3 23-3487,1 0 0,0-1 0,1 1 0,1-1 0,0 1 0,0-1-1,1 0 1,1 0 0,0 0 0,5 11-94,53 85 439,-53-94-422,1 0 0,0-1 0,1 0 0,0-1 0,1 0 1,6 4-18,-11-12 4,-1 0 0,1 0 1,-1 0-1,1-1 1,0 0-1,1 0-4,-5-2-80,0 0-1,0 0 1,0 0 0,0 0-1,0-1 1,0 1-1,0-1 1,0 0 0,0 0-1,0 0 1,1 0 0,-1-1-1,0 1 1,0-1 0,2-1 80,-4 1-178,0 0 1,0 0-1,0 0 1,0-1 0,-1 1-1,1 0 1,0-1-1,-1 1 1,1-1 0,-1 1-1,1-1 1,-1 1-1,0-1 1,0 1-1,1-1 1,-1 1 0,0-1-1,0 1 1,-1-1-1,1 0 1,0 1 0,0-1-1,-1 0 178,1-7-2189,0-7-2300</inkml:trace>
  <inkml:trace contextRef="#ctx0" brushRef="#br0" timeOffset="28377.025">33 447 328,'0'0'591,"0"0"-303,0 0-92,0 0 65,0 0-17,-18 0 550,15 0 3186,3 0 3758,16-1-7399,1-1 0,0 0 0,0-2-1,-1 0 1,0-1 0,0 0 0,2-2-339,55-13 602,-70 19-576,1 0 0,-1 0-1,1 1 1,-1 0-1,1-1 1,0 1 0,-1 0-1,1 1 1,-1-1-1,4 1-25,7 0 71,31-1 86,-44 0-138,-1 0 27,0 0 16,0 0 12,0 0 6,0 0-12,0 0 21,0 0 8,0 0 6,0 0-6,0 0-35,-1-1-45,1 0 1,-1 0 0,1 0-1,-1 0 1,1 1 0,-1-1-1,1 0 1,-1 0 0,0 0-1,0 0 1,1 1 0,-1-1-1,0 0 1,0 1 0,0-1-1,0 1 1,0-1-1,0 1 1,0-1 0,0 1-1,0-1 1,0 1 0,0 0-1,0 0 1,0 0 0,0 0-1,0-1 1,-1 1 0,1 1-1,-1-1-17,-43-1 121,35 1-99,-2 0 78,4 0-105,0-1 1,1 1-1,-1 1 0,0-1 0,0 2 0,0-1 0,1 1 0,-1 0 0,0 0 0,1 1 0,0 0 0,-6 3 5,-32 18 9,44-22-1,1-1 3,0-1-15,0 0-4,0 0 0,0 0 0,0 0 0,0 0 0,0 0-1,0 0-5,0 0 4,0 0-4,0 0 14,0 0 34,0 0-14,0 0-11,0 0 6,0 0 26,0 0 2,0 0-16,0 0 18,0 0 8,0 0-30,0 0-4,0 0 23,0 0-38,0 0-22,0 0-41,0 0 8,0 0 23,0 0-35,0 0 3,0 0-16,0 0 16,0 0 15,35 0 28,161 7 206,242-4-133,-363-10-55,0 1-9,-75 6 15,0 0 1,0 0 0,0 0 0,0 0 2,0 0 3,0 0-4,0 0-1,0 0 0,0 0 0,0 0-2,0 0-9,0 0 8,0 0 3,0 0 12,0 0 50,0 0 14,0 0-12,0 0-11,0 0 10,0 0 5,0 0-11,-1-24 300,-42-11 314,32 28-510,0-1-1,-1 2 0,0-1 1,0 2-1,-10-4-168,-5-2 77,-5-7-43,25 13-28,-1 1 0,1 0 0,-1 0 0,0 1 0,-1-1-6,-41-15 28,36 12-22,0 1 0,0 1 1,-7-1-7,-18 3 0,34 4 1,1-1-1,-1 0 1,0 0 0,0-1-1,1 0 1,-1 1-1,0-2 1,1 1 0,-1 0-1,1-1 1,0 0 0,-1 0-1,-3-2 11,-1 0 0,1 1 0,-1 0 0,0 0 1,-3 1-12,-34-13 46,19 4-36,18 8-22,1-1 1,-1 0-1,1 0 0,0 0 1,0-1-1,0-1 0,-5-4 12,8 7 1,0-1 0,0 1-1,0 0 1,-1 1-1,1 0 1,-1-1-1,-1 1 0,-15-6-2,-44-20-30,65 27 30,0 1 0,0-1 0,0 0 0,0 0 0,0 0 0,1 1 0,-1-1 1,0 0-1,0 0 0,0 0 0,1 0 0,-1 0 0,1 0 0,-1-1 2,0 1-4,1 0 0,-1 0 0,1 0 0,-1 0 0,1 0 1,-1 0-1,1 0 0,-1 0 0,0 1 0,1-1 0,-1 0 0,0 1 0,0-1 0,0 0 0,0 1 0,1-1 0,-1 1 0,0-1 0,0 1 0,0-1 0,0 1 0,-1 0 4,2 0-13,0 0 2,0 0-2,0 0 4,0 0 3,-2-2-14,0 0 0,1 0 0,-1 1 0,0-1 0,0 1 0,1-1 0,-1 1-1,-1 0 1,1 0 0,0 0 0,-1-1 20,-7-4-80,0-4 35,3 4-877,5 26 522,-6 80 371,6-56 24,-1-1 0,-3 1 5,0-1-4,2 1 0,2 0 4,-1 5-66,2-35 35,0-1 0,1 0-1,0 1 1,0-1 0,2 4 31,-1-14-1,0-1-1,-1 0 1,1 0 0,0 0 0,0 0 0,1 0 0,-1 0 0,0 0 0,1 0 0,0 0 1,-1 0 1,1-1 0,-1 0 0,0 1 0,0 0 1,0-1-1,0 1 0,0 0 0,0-1 0,-1 1 0,1 0 1,0 0-1,-1-1 0,1 1 0,-1 0 0,0 1-1,0-1 14,4 3 28,-4-5-34,0 0 6,0 0 15,0 0-16,0 0 2,0 0 20,0 0-21,0 0-4,0 0 3,0 0-4,0-15 75,-1-79-32,-14-89-52,9 117-777,1-40 777,5 140-125,0 4 79,1-1 0,2 2 46,-1-26-11,0-1 0,0 1 0,2-1-1,-1 0 1,2 0 0,0 0 0,6 11 11,-7-15-7,0-1 9,0 0 0,0 0 0,0 0 0,-1 1 0,0-1 0,-1 1 0,0 1-2,6-31-22,5-66 199,-3-1-1,-3-58-176,-7 146 4,0 1-48,0 0 1,0 0 27,0 0 1,0 0 1,0 0 3,0 0-2,0 0-7,0 0-39,0 0-13,-1 6 37,1-1 0,0 0 0,0 1 0,0-1 0,0 0 0,1 0 1,0 1-1,0-1 0,1 0 35,2 18-10,2 46-5,-1-19-9,9 47 24,-11-92-94,-1-8 56,2-18 74,3-38 105,-7 55-149,4-160-462,-3 222 446,2 0 0,3 0 0,2-1 0,4 2 24,-12-59-8,-1 1 0,1-1 0,0 0 0,0 0 1,0 1-1,0-1 0,0 0 0,0 1 1,1-1-1,-1 0 0,0 0 0,0 1 0,0-1 1,0 0-1,0 0 0,0 1 0,0-1 0,1 0 1,-1 0-1,0 1 0,0-1 0,0 0 0,0 0 1,1 0-1,-1 1 0,0-1 0,0 0 1,1 0-1,-1 0 0,0 0 0,0 0 0,1 0 1,-1 1-1,0-1 0,0 0 0,1 0 8,5-9-61,5-24 161,-10 29-106,8-23 42,-1 0 0,-1 0 0,-2-1 0,-1 0 0,1-23-36,-5 50-78,0 1-40,0 21-80,0 147 170,0-167 16,0-1-4,0-1 12,1 0 0,0-1 0,0 1 0,0-1 1,-1 1-1,1-1 0,-1 1 0,1-1 0,-1 1 0,0-1 0,0 1 0,1-1 0,-1 0 4,0-1-5,6-20-4,-4 13-99,1 0 1,-1 0 0,-1 0-1,0-5 108,15 49-457,-16-33 454,1 0 0,0 0 0,-1 0 0,1 0 1,0 0-1,0 0 0,-1 0 0,1 0 0,0 0 0,0 0 0,0 0 0,0 0 0,0-1 1,0 1-1,1 0 0,-1-1 0,0 1 0,0-1 0,0 1 0,1-1 0,-1 0 0,0 1 1,0-1-1,1 0 0,-1 0 0,0 0 0,0 0 0,1 0 0,-1 0 0,0 0 0,1 0 1,-1-1-1,0 1 0,0 0 0,1-1 0,-1 1 0,0-1 0,0 0 0,0 1 0,0-1 1,0 0-1,0 0 0,0 1 0,0-1 0,0 0 0,0 0 0,0 0 0,0-1 3,1 2-14,0-1 0,0 1-1,0 0 1,0 0 0,0 0-1,0 0 1,0 1 0,0-1-1,0 1 1,0-1 0,0 1 0,0 0-1,0-1 1,0 1 0,-1 0-1,3 1 15,10 4-9,10-4 8,-1-1 1,18-1 0,-12 0 1,-27-1 5,0 1 1,1-1-1,-1 0 1,1 1-1,-1-1 1,0 0-1,0 0 1,0-1-1,1 1 1,-1 0-1,0-1 1,-1 1-1,1-1 1,0 0-1,0 1 1,-1-1-1,1 0 1,-1 0-1,1 0 1,-1 0-1,0-1 1,1 0-7,0-1 21,1-1 0,-1 0 0,0 0 0,0 0 0,-1 0 0,1 0 0,-1-1 0,0 1 0,0-5-21,-2 9-2,1-1 0,0 1 0,-1 0 0,1 0 0,-1 0 0,1 0 0,-1-1 0,1 1 0,-1 0 0,0 0 0,0 0 0,1 0 0,-1 0 0,0 1 0,0-1 0,0 0 0,0 0 0,0 1 0,0-1 0,0 0 0,0 1 0,0-1 0,-1 1 0,1-1 0,0 1 0,0 0 0,0-1 0,-1 1 0,1 0 0,0 0 0,-1 0 2,-46-3-672,42 3 539,5 0 123,0 1 1,1-1 0,-1 0-1,0 1 1,0-1 0,0 0-1,1 1 1,-1-1 0,0 1-1,0 0 1,1-1 0,-1 1-1,0-1 1,1 1 0,-1 0-1,1 0 1,-1-1 0,1 1-1,-1 0 1,1 0-1,0-1 1,-1 1 0,1 0-1,0 0 1,-1 0 0,1 0-1,0 0 1,0 0 0,0 0-1,0-1 1,0 1 0,0 1 9,0 38-151,0-29-9,1-10 151,0 0 0,-1-1-1,1 1 1,-1 0-1,1-1 1,0 1 0,-1-1-1,1 1 1,0-1-1,-1 1 1,1-1-1,0 0 1,0 1 0,0-1-1,-1 0 1,1 1-1,0-1 1,0 0 0,0 0-1,0 0 1,-1 0-1,1 0 1,0 0 0,0 0-1,0 0 1,0 0-1,0-1 1,0 1 9,3 0-10,129 3 147,-132-3-137,1-1 1,-1 0-1,1 1 0,-1-1 0,0 0 0,1 0 1,-1 0-1,0 0 0,1 0 0,-1 0 0,0-1 1,0 1-1,0 0 0,0 0 0,0-1 0,0 1 1,-1-1-1,1 1 0,0-1 0,-1 1 0,1-1 0,-1 1 1,1-1-1,-1 1 0,0-1 0,0 0 0,0 1 1,0-2-1,-30 3 33,24 0-53,0 0-1,0 0 1,0 0-1,1 1 1,-1 0-1,0 1 1,1-1-1,-1 1 1,1 0-1,-6 3 21,9-4-16,0 1 0,-1 0 0,1 0-1,0 0 1,0 0 0,0 0 0,1 0-1,-1 0 1,0 1 0,1-1 0,-1 0-1,1 1 1,0 0 0,0-1 0,0 1-1,0 0 1,0-1 0,1 1-1,-1 0 1,1 0 0,0 0 0,0 0-1,0-1 1,0 2 16,0 4-25,0-4 3,0 1 0,0-1 0,0 0 1,0 1-1,1-1 0,0 0 0,0 0 0,1 2 22,-1-4-8,-1-1 1,2 1-1,-1-1 1,0 1-1,0-1 1,0 0-1,1 1 1,-1-1-1,0 0 1,1 0-1,-1 0 1,1 0-1,0 0 1,-1 0-1,1-1 1,0 1-1,-1 0 1,1-1-1,0 0 1,0 1-1,0-1 1,-1 0 7,14 4 4,0-2 0,0 0 1,0 0-1,0-2 1,1 0-1,-1 0 0,0-2 1,0 0-1,0 0 0,0-1 1,-1-1-1,1-1 0,-1 0 1,0-1-1,8-4-4,-12 4 54,-8 6-36,0-1 0,-1 0 0,1 1 0,0-1 0,-1 0 1,1 0-1,0 0 0,-1 0 0,1 0 0,-1 0 0,0-1 0,1 1 1,-1 0-1,0-1 0,0 1 0,0-1 0,0 1 0,0-1 1,0 0-1,0 1 0,-1-1 0,1 0 0,-1 1 0,1-1 0,-1 0 1,1-1-19,-5 1-45,0-1 0,-1 1 0,1-1 1,-1 1-1,1 0 0,-1 1 0,1-1 1,-1 1-1,-1 0 45,-7-3-146,-1 2 1,0 0 0,0 0-1,0 1 1,-7 1 145,20 0-5,1 0-1,-1 1 1,1-1-1,-1 0 1,1 1 0,-1-1-1,1 0 1,0 1 0,-1-1-1,1 1 1,0-1 0,-1 1-1,1-1 1,0 1-1,-1-1 1,1 1 0,0-1-1,0 1 1,0-1 0,-1 1-1,1-1 1,0 1 0,0 0-1,0-1 1,0 1-1,0-1 1,0 1 0,0-1-1,0 1 6,0 24-63,0-20 35,0-3 22,0-1 0,0 1 0,0 0 0,1-1-1,-1 1 1,0 0 0,1-1 0,-1 1 0,1 0-1,-1-1 1,1 1 0,0-1 0,0 1 0,-1-1 0,1 1-1,0-1 1,0 0 0,1 0 0,-1 1 0,0-1-1,0 0 1,1 0 0,-1 0 0,0 0 0,1 0 0,-1-1-1,1 1 1,-1 0 0,1-1 0,0 1 0,0 0 6,6 0-10,0 1 1,0-1 0,0-1-1,1 0 1,-1 0 0,1 0 9,8-1 129,-16 1-71,-1 0 0,0 0 14,0 0 16,-1-3-68,1 1 0,-1-1 1,0 0-1,0 0 1,0 1-1,-1-1 0,1 1 1,-1-1-1,1 1 1,-1 0-1,0-1 0,0 1 1,0 0-1,0 0 0,0 0 1,-1 1-1,1-1 1,0 0-1,-1 1 0,1 0 1,-1-1-1,0 1 1,-1 0-21,-8-5-31,0 2 0,0-1 0,-1 1 0,-10-1 31,12 3-25,0 0 0,0 1 1,-1 0-1,1 1 0,0 0 0,0 0 1,-12 3 24,22-2-6,-1 0-1,1-1 1,0 1 0,0 0 0,-1 0 0,1 0 0,0 0 0,0 0 0,0 1-1,0-1 1,0 0 0,0 0 0,0 1 0,0-1 0,1 0 0,-1 1 0,0-1-1,1 1 1,-1-1 0,1 1 0,0-1 0,-1 1 0,1 0 0,0-1 0,0 2 6,0 46-124,1-32 75,-1-16 7,0-1-5,0 0 20,0 0-41,1-3-8,6-11 18,0-1 0,-2 0-1,0 0 1,-1 0 0,0-1 0,1-13 58,-5 29-27,-16 7-158,5 4 126,1 0 0,0 0 0,1 1 0,-8 12 59,-4 5-42,-5 13 5,21-32 27,-1 0 0,0 0 0,-1 0 0,0-1-1,-1 0 1,0-1 0,-1 2 10,8-9-80,1-16-38,2 4 145,1 1 0,0 0 1,0 0-1,1 1 1,0-1-1,0 1 1,2-2-28,-1 3-73,-1-1 1,0 1-1,0-1 1,-1 0-1,0 0 1,-1 0-1,1-1 1,-2 1 0,1-6 72,-2 12-39,-34 3 75,31 1-32,0 0 0,1 0 1,-1 0-1,0 0 0,1 0 0,-1 1 1,1-1-1,-1 1 0,1 0 1,0-1-1,0 1 0,0 0 0,0 0 1,-2 2-5,-25 41 75,28-43-87,1-2-72,2-25 134,18-18 147,-16 35-218,1-1-1,-1 1 0,-1-1 0,0 0 0,1-2 22,-4 5-72,-4 5 37,0 1 0,0 0 0,0 0 0,0 0 0,0 0 0,0 1 0,-2 0 35,-4 3-2,1 0-1,0 1 1,0 0 0,1 1 0,-1 0-1,1 0 1,0 1 0,1 0 0,0 0 0,0 1-1,0 0 1,0 1 2,37-40-51,-23 22 43,-1-1 0,0-1 0,0 1 0,-1-1 0,-1 0 0,0 0 0,0 0 0,-1-1-1,0 1 1,-1-1 0,-1 0 0,1-1 8,-22 23-56,8 0 21,2 1-1,0 1 1,0 0 0,1 0-1,1 1 1,-3 5 35,-44 86-29,54-102 27,-6 7-208,7-17 180,5-19 90,3 4-28,0 1-1,2 1 0,1 0 0,1-1-31,-1 2-107,0-2 0,-1 1 0,-2-1-1,0-2 108,-20 53-210,-2-1-1,-1-1 1,-2 0 0,-6 6 210,-15 27 4,26-40 98,-2 0 0,-11 11-102,23-27 91,3-15-74,1-1 0,0 0 0,0 1 0,1-1 0,1 1 0,0 0 0,0 0 0,2 0 1,-1 1-1,2-3-17,2-3 12,-1-1 1,-1 0 0,4-13-13,-15 39-57,0 0 0,-1 0 1,0 0-1,0-1 0,-6 7 57,2-3 19,1-1 0,1 2 0,0-1 0,-2 8-19,8-16 8,1-34 31,1 0-1,1 1 1,2-1 0,1 1-1,5-15-38,-47 81-231,-56 106 642,92-141-219,2-25-101,2 0 0,0 1 0,2-1 0,0 1 0,1 0 0,2 1-1,9-21-90,-14 35-1,-2 5-7,0 0 1,0 0 0,-1 0-1,1 0 1,-1 0 0,1-1-1,-1 1 1,0 0-1,0 0 1,0 0 0,0 0 7,-10 19-122,4-10 93,-11 20-26,0-1 105,1 1 0,1 1 0,-10 25-50,22-46 12,35-78 368,-19 28-308,-5 16-7,-6 23-57,-1 11-29,-1 73-29,3-78 33,-1 0 0,0 0 0,1-1-1,-1 1 1,1-1 0,0 0-1,-1 0 1,1 0 0,0 0-1,0 0 1,0 0 0,-1-1-1,1 1 1,2-1 17,13 4 12,36 30 84,8-10-57,1-3 1,1-2-1,4-2-39,-24-6 10,-25-7-13,0-1 0,0-1 0,0-1 0,0-1 1,1 0-1,-1-1 0,17-4 3,28 2-94,-49 3 54,0 0 0,0-1 0,-1-1 0,14-3 40,104-19-24,-81 21 1505,-165 3-1587,109 1 119,0 0 0,0 1 0,1-1-1,-1 1 1,1 0 0,-1 0 0,1 0-1,0 1 1,0 0 0,0 0 0,0 0-1,0 0 1,0 0 0,1 1 0,-1 1-13,-31 22-5,8-14 193,0-1-1,-1-2 1,-1-1 0,0-1-1,0-1 1,0-2 0,-8 0-188,-87 19 172,-15-4 453,123-18-572,1-1 1,-1 0-1,0-1 0,-1 0-53,-5 0 101,21-1-94,-1 1 1,1-1 0,-1 1 0,1-1 0,-1 1-1,1-1 1,-1 0 0,1 1 0,-1-1-1,1 0 1,0 0 0,0 0 0,0 0 0,-1 0-1,1-1 1,0 1 0,0 0 0,0 0-1,1-1 1,-1 1 0,0-1 0,0 1 0,1-1-8,-1 0-3,-1 0 0,1 0 0,0 0 0,0 0 0,-1 0 0,1 0 1,-1 1-1,0-1 0,1 1 0,-1-1 0,0 1 0,0-1 0,0 1 1,0 0-1,-2-1 3,4 2 0,-1 0 1,0-1-1,1 1 0,-1 0 1,1-1-1,-1 1 1,1 0-1,-1-1 1,1 1-1,-1-1 0,1 1 1,0-1-1,-1 1 1,1-1-1,0 1 1,-1-1-1,1 0 0,0 1 1,-1-1-1,1 1 1,0-1-1,0 0 1,0 1-1,0-1 0,0 1 1,0-1-1,0 0 1,0 1-1,0-1 1,0 0-1,0 1 0,0-1 1,0 0-1,0 1 1,0-1-1,1 1 1,-1-1-1,0 1 6,-1-1 0,1 1 0,-1 0 0,1-1 0,-1 1-1,1 0 1,-1-1 0,1 1 0,0 0 0,-1-1 0,1 1 0,0 0 0,-1-1 0,1 1 0,0-1 0,0 1 0,-1-1 0,1 1 0,0-1 0,0 1 0,0-1 0,0 1 0,0-1 0,0 1 0,0-1-6,0 0-11,1-1 1,0 1-1,-1-1 1,1 1-1,0 0 1,0 0-1,0-1 1,0 1-1,0 0 1,0 0-1,1 0 1,-1 0-1,0 0 1,0 0-1,1 1 1,-1-1-1,1 0 0,-1 1 1,1-1-1,-1 1 1,1-1-1,-1 1 1,1 0-1,-1 0 1,2-1 10,51-8 125,-44 8-148,48-1 70,-42 3-145,-40-1 189,2 1-72,1 0 1,-1 2 0,1 1 0,0 0-1,-18 7-19,37-9 232,9 0-103,25 1-78,43-5-80,-11-7 30,-28 3-1,0 2 0,25 1 0,-35 3 8,-1-2 0,1 0 0,-1-2 0,5-2-8,-7 0 11,-12 3-6,0 1 1,0 0-1,0 0 0,5 0-5,-15 2 2,0 0 0,0-1-1,0 1 1,0 0-1,0-1 1,0 1-1,0-1 1,0 1-1,-1-1 1,1 1 0,0-1-1,0 0 1,-1 1-1,1-1 1,0 0-1,-1 0 1,1 1-1,-1-1 1,1 0 0,-1 0-1,1 0 1,-1 0-1,1 0 1,-1 0-1,0 0 1,0 0-1,1 0 1,-1 0-1,0-1-1,1 0 10,0 0 19,0 0 0,-1-1-1,1 1 1,0 0 0,-1 0-1,1-1 1,-1 1 0,0 0-1,0-1 1,0 1 0,0 0-1,0-1 1,0 1 0,-1 0 0,1-1-1,-1 1 1,1 0 0,-1 0-1,0-1-28,-2-2 13,-1 1-1,1 0 1,-1 0-1,1 0 1,-1 1 0,0-1-1,-1 1 1,0-1-13,-13-10 35,-9-8 78,-1 0-1,-2 2 1,0 2-1,0 0 1,-2 2-1,-11-4-112,29 14 7,0-1-1,0-1 1,1 0-1,-12-10-6,-6-3-4,20 13 10,5 4 2,1 0-1,-1 0 1,1 1 0,-1-1 0,0 1 0,0 1 0,-1-1 0,1 1 0,-5-1-8,-38-1-1169,49 32 844,0-20 321,0 8 1,0 0 1,1 0 0,4 16 2,-4-26-11,0-1 1,1 0-1,0 0 0,0 0 0,0 0 1,1 0-1,-1-1 0,1 1 1,1-1-1,-1 1 0,0-1 0,1 0 1,3 2 10,-6-5-11,-1-1-1,1 1 1,0-1 0,0 0 0,-1 1 0,1-1-1,0 0 1,0 1 0,0-1 0,-1 0-1,1 0 1,0 0 0,0 0 0,0 0 0,0 0-1,0 0 1,-1 0 0,1 0 0,0 0 0,0-1-1,0 1 1,-1 0 0,1 0 0,0-1 0,0 1-1,-1-1 1,1 1 0,0-1 0,0 1 0,-1-1-1,1 1 1,-1-1 0,1 1 0,0-1 11,23-27 39,-18 21-31,27-38 187,20-34-195,-60 92 13,1 0 0,1 0 0,1 0 0,-1 1 0,2 0 0,-1 4-13,-1 11-57,1-1 1,1 1-1,1 17 57,1-26-4,1-13-23,-1 0 1,1 1 0,1-1-1,-1 0 1,1 1-1,1-1 1,0 1 26,-2-6-10,1 0 1,0 0-1,0-1 0,-1 1 0,1-1 0,1 1 1,-1-1-1,0 1 0,0-1 0,0 1 0,1-1 1,-1 0-1,1 0 0,-1 0 0,1 0 0,-1 0 1,1 0-1,0 0 0,-1 0 0,1-1 0,0 1 1,0-1-1,0 1 0,-1-1 0,1 0 0,0 1 1,0-1-1,0 0 0,0 0 0,1-1 10,52 2-29,-23 1 38,0-2 1,0-2 0,0-1 0,2-1-10,-11-1 21,-1 0 1,1 2-1,0 1 1,0 1-1,0 1 1,0 1-1,2 1-21,-3 7 17,-21-7-21,1-1 1,0 0-1,0 0 0,0 0 1,0 0-1,-1-1 0,1 1 1,0 0-1,0-1 1,1 1-1,-1-1 0,0 0 1,2 0 3,55 0-98,-59 0 84,0 0-28,38 0-199,19 0-62,-45 9 260,-11-8 46,0 0 0,1 0-1,-1 0 1,0 0 0,0 0 0,0 0 0,1 0-1,-1 0 1,0-1 0,1 1 0,-1 0 0,1-1-1,0 1-2,34-1-66,-35 0 107,-1 0-18,0 0 18,1 1 332,-1 1 729,-6-2-1130,-269 0 476,265 1-444,1 0 1,0 1-1,0 0 0,0 0 0,1 1 0,-8 3-4,-27 8 2,-29 8 7,56-16 7,0 0 0,0-2 0,0 0-1,0 0 1,-1-2 0,-10 1-16,-11 0 63,28-2-37,1 0 1,-1 0 0,1-1-1,-1 0 1,0-1 0,-7-1-27,6-1-38,0 0 1,0 2 0,0-1-1,0 1 1,0 1 0,-2 0 37,-74 0-90,86 0 86,1 0 10,-9 0-501,33-1 416,0-2 1,0 0-1,0-2 79,1 1-37,0 0 0,0 2 0,2 0 37,-18 4 0,0 0 0,0 0 0,0 1 0,0 1 0,-1-1 0,1 1 0,-1 1 1,0-1-1,-1 1 0,6 5 0,21 11 15,-23-16-10,-1 0 1,1-1-1,0 0 0,0-1 1,0 0-1,0 0 0,6-1-5,14 1 485,0-1 0,4-2-485,-32 0 59,-1-2-52,1 1 1,-1-1-1,0 1 0,1-1 1,-1 0-1,0 0 1,0 0-1,0 0 1,1-2-8,5-4 21,-1 2-15,0 0 0,1 0 0,-1 1 0,1 0 0,7-3-6,-12 7-6,1 1-12,1-1 1,-1 0 0,0 0 0,0 0-1,1 0 1,-1-1 0,4-1 17,-4 1-1,0 0 0,0 1 0,0 0 1,1-1-1,-1 1 0,0 1 0,5-1 1,55-3-56,-62 4 62,0 0 0,1-1-1,-1 1 1,0-1 0,0 0 0,0 0 0,1 0 0,-1 0 0,0 0-1,0 0 1,0-1 0,-1 1 0,1 0 0,0-1 0,0 0-1,-1 1 1,1-1 0,0-1-6,1 0 9,-1 0 0,1 1 0,0-1-1,0 1 1,0-1 0,0 1 0,3-1-9,-4 2-47,0 0 0,-1 0 0,1 0 0,-1 0 0,0 0 0,1-1 0,-1 1 0,0 0 0,0-1 0,1 1 0,-1-1 0,0 1-1,-1-1 1,1 1 0,0-1 0,0 0 0,-1 1 0,1-1 0,-1 0 0,1-1 47,-24 3-1218,17 1 967,0 1 0,0 0 1,0 0-1,0 0 1,0 1-1,0 0 1,-1 0 250,-26 12-4721,29-14-840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31.948"/>
    </inkml:context>
    <inkml:brush xml:id="br0">
      <inkml:brushProperty name="width" value="0.05" units="cm"/>
      <inkml:brushProperty name="height" value="0.05" units="cm"/>
      <inkml:brushProperty name="color" value="#66CC00"/>
    </inkml:brush>
  </inkml:definitions>
  <inkml:trace contextRef="#ctx0" brushRef="#br0">1087 16 72,'0'0'706,"0"0"-165,0 0-202,0 0-39,0 0 137,0 0 155,0 0 90,0 0-71,0 0-207,0 0-166,0 0-63,0 0-34,0 0 37,0 0 109,0 0 74,0 0-5,0 0-67,0 0-73,0 0-73,0 0-68,0 0-31,0 0-29,0 0-7,0 0 17,0 0 68,0 0 15,0 0 15,0 0 33,0 0 43,0 0-1,0 0-22,0 0 62,0 0 59,0 0-2,0 0-19,0 0-9,0 0-29,0 0-36,0 0-37,0 0-38,0 0-15,0 0-13,0 0-30,0 0-9,0 0-1,0 0-30,0 0 30,0 0-6,0 0-18,0 0 7,0 0-26,0 0 0,0 0 24,0 0-13,0 0 36,0 0 14,0 0-2,0 0 6,0 0 10,0 0-10,0 0-1,1 31 472,16 56-108,17 87-160,-30-153-200,-1-1-1,-1 1 0,-2 0 0,0 0 0,-2 19-83,0 16 158,1-42-128,-1 1 0,-1 0 0,-3 13-30,2-12 90,-3 5-88,1-2 436,5-4 3161,-22-36-3101,15 10-366,6 8-53,0-1 1,0 1 0,-1 0-1,0 0 1,1 0-1,-1 0 1,0 0-1,-1 0 1,1 1 0,0 0-1,-1-1 1,1 1-80,-57-34 497,25 19-289,28 14-195,0 0 1,0 0-1,0-1 0,1 0 1,-1 0-1,0-2-13,-31-18 331,-15-24-278,46 43-24,-1-1 1,1 1-1,-1 1 0,0 0 0,-8-3-29,7 3 30,1 0 1,0-1-1,0 1 0,0-1 1,-7-6-31,1 0 31,0 0 0,0 2 0,-11-6-31,9 6 29,1 0 1,0-1-1,-8-8-29,-26-19 44,15 17 124,12 9-148,-37-15 10,23 12-4,-16 4 32,14 1-54,26 7-1,1-1 0,0 0 0,0 0 0,-8-5-3,11 6 1,0-1 0,0 1 0,0 0 0,0 1 0,-7-1-1,7 1 1,0 0-1,1 0 0,-1-1 0,0 0 0,-4-2 0,6 2 0,0 0 0,0 1 0,0 0 0,-1 0 0,1 0 0,0 1 0,0 0 0,-4 0 0,1 0 3,-2-3 13,-15-4-27,46 6-228,1-1-1,-1 0 0,0-2 0,11-3 240,-6 0-1,1 2 0,0 1 0,1 1 0,-1 1 0,0 1 0,7 2 1,175-5 205,-73-9-116,-88 7-53,-36 3-27,0 1 0,0 1 0,0 0 0,4 0-9,38-6 8,60 1 0,-60 2-32,-4 4 7,-49 0 10,0 0-1,7 0-19,-7 0 15,1 0 0,0-1 0,0 1 0,-1 0 0,1 0 0,0 0 0,0 0 0,-1 0 0,1 0-1,0 0 1,0 0 0,-1 0 0,1 0 0,0 0 0,0 1 0,-1-1 0,1 0 0,0 0 0,0 1 0,-1-1 0,1 1-1,0-1 1,-1 0 0,1 1 0,-1-1 0,1 1 0,0 0 12,0 12 6,0 1 0,1 0 0,1-1 0,1 1 0,1 3-6,8 39 19,-7-16-21,-2-10-5,1-1 0,3 5 7,1 22 3,-8-43 1,0 0 0,1-1 0,4 13-4,-3-18-6,0 4 7,1 1 1,-1-1-1,-1 1 0,0 0 0,0 7-1,-2-18-7,7 15-70,-6-15 82,-1-1 10,0 0 20,0 0-21,0 0-4,0 0 11,0 0 18,0 0-37,0 0-11,0 0-6,0 0 1,0 0 7,0 0 24,0 0 54,0 0 24,0 0 13,0 0 13,0 0-28,0 0 6,0 0-3,0 0-13,0 0-27,0 0-8,-27 0 60,15-2-25,0 0-1,-1 0 1,1-1-1,0-1 1,0 0 0,1 0-1,-1-1 1,1-1 0,-5-3-83,-19-8 161,-15-9-54,32 15 19,0 2 0,-18-6-126,-1-5 52,31 16-25,0 0-1,0 0 0,-1 1 0,0 0 1,1 0-1,-1 1 0,-1 0-26,-39-17 93,42 16-78,-1 0 1,-1 0-1,1 0 1,0 1-1,-1 0 1,1 0-1,-1 1 1,0 0-1,-2 0-15,3 0 25,-1 0-1,1 0 1,-1 0 0,1 0-1,-5-3-24,5 2 6,-1 0-1,1 1 1,-1 0-1,1 0 1,-6 0-6,-64-13-1,69 13-6,-1 0 1,0 0 0,1-1-1,-1 0 1,1-1-1,0 1 1,-1-2 0,-3-2 6,0 2-11,-43-28-395,32 17 371,16 10 5,-1 1 1,1-1-1,0 1 1,-1 1-1,0 0 0,-2-1 30,-1 0-102,1 0-1,-1 0 0,1-1 0,0 0 1,-3-3 102,-24-13-212,101-4-1006,-49 22 1161,0 0 0,0 1 0,0 1 0,0 0 0,1 1 0,-1 1 0,0 0 0,13 4 57,-17-3-9,1-1-1,-1 0 0,13 0 10,30 4-27,-39-3 30,1-1-1,0 0 1,0-1-1,-1 0 1,2-2-3,28 0 2,-27 2-6,7 1 13,0-2 0,1-1 0,-1 0 0,5-3-9,-5 0 8,0 1 1,1 1-1,22 1-8,-46 1 1,0 1 0,0 0 0,0-1 0,-1 0 0,1 0-1,0 0 1,0 0 0,-1 0 0,1 0 0,-1 0 0,1-1-1,-2-1 6,0 3 1,1 0-4,-1 0 3,-1 0 2,0 0 0,0 0-2,0 0-12,0 0-2,0 0 0,0 0-1,0 0-12,0 0-22,0 0 22,0 0 5,0 0-19,0 0 14,0 0-15,0 0 8,0 31-36,26 141 120,-16-130-75,11 28 19,-14-49-5,0 36 155,-6-75-148,-2 0-1,-1 0 1,0 0 0,-1 0-1,-1 0 1,-3-9-2,0 5-16,2-1 1,1 0 0,1 0-1,0 0 1,2 0 0,1-9 15,0 31-20,0 1-22,0 0 26,0 0 8,0 0 0,0 0-6,0 0-21,0 0 19,0 0 3,0 0 2,0 0-9,0 0-23,0 0 1,0 0 15,0 0-16,0 0-5,0 0-1,0 25-141,-1 11 188,1-15 11,-1 1 1,2 0 0,1 0-1,1 0 1,4 12-10,15 85-3,-20-72-2402,-3-26-1256,1-8-1415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40.586"/>
    </inkml:context>
    <inkml:brush xml:id="br0">
      <inkml:brushProperty name="width" value="0.05" units="cm"/>
      <inkml:brushProperty name="height" value="0.05" units="cm"/>
      <inkml:brushProperty name="color" value="#66CC00"/>
    </inkml:brush>
  </inkml:definitions>
  <inkml:trace contextRef="#ctx0" brushRef="#br0">593 295 304,'0'0'880,"0"0"-245,0 0-144,0 0-8,0-3 90,0-5 3385,0 10-1671,0 20-1156,0 45-1621,0-65 514,0-2 16,0-3-86,2-31 75,1 0 1,1-1-30,1 0 147,-2-1 1,-1-1-148,-2 37 85,0 11-77,-1 0 0,0 0 1,-1 0-1,0 0 0,-1 3-8,0-3 93,0 0 0,2 0-1,-1 0 1,1 4-93,1-14 139,0-1-19,0 0-87,0 0-14,0 0-9,0 0-2,0 0-2,0 0-28,0-3-96,-2-69-139,0 37 617,2-1 0,3-28-360,-4 70-1,-1 0 1,-1 0 0,1-1-1,-1 1 1,0-1 0,-1 1-1,1-1 1,-1 0 0,0 1 5,0-1 0,0 1 0,1 0 0,0 0 1,0 0-1,1 1 0,-1 1-5,3-34 654,0-5-608,1-1 0,1 1 0,2-7-46,-1 32-5,-2 4-70,-1 2-9,0 3-63,-1 5 158,0-1-1,0 1 0,-1-1 0,1 0 0,-2 1 1,1-1-1,-1 0 0,0-1 0,0 1 1,-1 0-1,-4 5-10,-10 20 221,18-32-85,0 0-34,0 0-50,0 0-32,2-5 7,-2 1 0,1-1 0,-1 0 0,1 0-1,-1 0 1,-1 0 0,1 0 0,-1-3-27,-1-9 1,2 14-292,-3 7 140,-3 21 130,-7 34 119,5-24-81,5-26-1,0 1-1,1-1 0,1 1 0,0 0 0,0 4-15,1-13-30,0-13-338,1 1 383,0 1 1,1 0 0,1 0-1,0 1 1,0-1 0,0 0-1,6-8-15,11-35 43,-19 76-175,0-1 0,-3 20 132,-9 17 70,11-59-40,0 0 76,0 0-3,0 0-79,0 0-49,1-24-201,-1 20 247,1 1-1,0-1 0,1 0 1,-1 1-1,1-1 0,0 1 0,-1 0 1,2 0-1,-1-1 0,0 1-20,-1 1 11,-1 3-16,0-1 0,1 0 0,-1 0 0,0 0-1,0 1 1,0-1 0,0 0 0,0 0 0,0 0 0,0 1 0,0-1 0,1 0 0,-1 0 0,0 0 0,0 1 0,0-1 0,0 0 0,0 0 0,1 0 0,-1 0 0,0 0 0,0 1 0,0-1-1,1 0 1,-1 0 0,0 0 0,0 0 0,1 0 0,-1 0 0,0 0 0,0 0 0,0 0 0,1 0 0,-1 0 0,0 0 0,0 0 0,1 0 0,-1 0 0,0 0 0,0 0 0,1 0 0,-1 0 0,0 0-1,0 0 1,0-1 0,1 1 0,-1 0 0,0 0 0,0 0 0,0 0 0,0 0 0,1-1 0,-1 1 0,0 0 0,0 0 0,0 0 0,0-1 0,0 1 0,1 0 0,-1 0 5,0 15 57,0 18 22,0-32-64,0-1 25,0 0-27,0 0-40,0-6-201,11-140 511,-12 145-289,0 0 0,-1 0 0,1 0 0,0 0 0,-1 0-1,0 1 1,1-1 0,-1 0 0,1 1 0,-1-1 0,0 1 0,1 0 0,-1 0 0,0-1 0,1 1 0,-1 0-1,-1 0 7,-1 0-29,1 0 0,-1 0 1,1-1-1,0 2 0,-1-1 0,1 0 0,-1 1 0,1 0 0,0-1 0,-1 2 29,1 0 2,1 0 0,-1 1 0,1-1 1,0 1-1,0 0 0,0-1 0,0 1 1,1 0-1,-1 0 0,1 0 0,-1 1 1,1-1-1,0 0 0,1 0 0,-1 1 1,0-1-1,1 2-2,-3 63 112,3-53-24,0-15-36,0 0 4,0 0-58,0 0-38,0 0 17,2 0 14,0-1 0,0 1 1,0-1-1,-1 0 0,1 1 0,0-1 0,-1 0 0,1 0 1,-1 0-1,1-1 0,-1 1 0,1 0 0,-1 0 1,0-1-1,1 1 0,-1-1 0,0 1 0,0-1 0,0 0 1,0 1-1,-1-1 0,1 0 0,0 0 9,15-44 132,-13 28-6,-1-1 0,0 1-1,-1-1 1,-1-1-126,-19 21-141,17 1 131,-1 0 1,1-1-1,0 1 1,-1 0-1,1 1 0,0-1 1,1 0-1,-1 1 1,0-1-1,1 1 1,-1-1-1,1 1 1,0 0-1,0-1 1,0 1-1,-1 2 10,-11 50-77,11-45 59,-1 9-24,1 0 1,0 0 0,1 19 41,2-41-2,0 1-1,0-1 1,0 1 0,0-1 0,0 1 0,1-1 0,-1 1 0,1 0 0,-1 0 0,1 0 0,1-1 2,6-9 8,-2 0 43,0 1-1,0-1 1,-2-1 0,1 1-1,-2-1 1,1 0 0,-2 0-1,0-1 1,0 1 0,-2 0-1,1-1 1,-2-2-51,0 15 3,0 0-1,-1 0 1,1 0 0,-1 1-1,1-1 1,-1 0-1,1 1 1,-1-1 0,1 0-1,-1 1 1,0-1-1,1 0 1,-1 1 0,0-1-1,0 1 1,1 0 0,-1-1-1,0 1 1,0 0-1,0-1 1,0 1 0,1 0-1,-1 0 1,0 0-1,0-1 1,0 1 0,0 0-1,0 0 1,0 0-1,0 1-2,-36-2-64,29 1 9,7 0 50,-1 1 0,1 0 1,-1-1-1,1 1 0,-1 0 0,1-1 1,-1 1-1,1 0 0,0 0 1,0 0-1,-1 0 0,1 0 0,0 1 1,0-1-1,0 0 0,0 0 1,0 1-1,0-1 0,1 1 0,-1-1 1,0 0-1,1 1 0,-1 0 0,1-1 1,-1 1-1,1 0 5,-10 46-41,10-45 39,-4 32-66,1 1-1,2 4 69,1-39-48,0-1-3,0 0-9,0 0-22,6-2-84,-1-2 161,0 1-1,0-1 1,0 0-1,-1-1 1,0 1-1,0-1 1,0 0 0,0 0-1,-1 0 1,1-1-1,-2 1 1,1-1-1,0 0 1,-1-1 5,3-5 58,-2 1 1,1-1 0,-2 1 0,1-1 0,-2 0-1,0 0 1,0-4-59,-1 15 11,-1-1 0,0 1 0,0 0-1,0 0 1,0 0 0,0-1 0,0 1 0,0 0 0,-1 1 0,1-1-1,0 0 1,-1 0 0,1 0 0,0 1 0,-1-1 0,1 1 0,-1-1 0,1 1-1,0-1 1,-1 1 0,1 0 0,-1 0 0,1 0 0,-1 0 0,0 0-1,1 0 1,-1 0-11,-4 0-10,0-1-1,1 1 1,-1 1-1,0-1 1,0 1 0,1 0-1,-6 1 11,6 1-5,0 1 1,0-1-1,0 1 0,1 0 1,-1 0-1,1 0 0,0 1 1,0 0-1,1-1 0,-1 1 1,1 1-1,-1 1 5,-4 7-28,0 2-1,1-1 1,-4 15 28,8-22-3,0 0 0,1 0 0,1 0 0,-1 1 0,1-1 0,1 4 3,0-12-6,0 0-9,0 0-32,0 0-31,0 0-6,22-19 61,-12 10 50,0 0 0,-1-1 0,0 0 1,0-1-1,-1 1 0,-1-1 0,1-1 0,-2 0 0,0 0 1,0 0-1,0-3-27,-6 14 13,0 1 1,0 0-1,0-1 1,1 1 0,-1 0-1,0 0 1,0-1-1,0 1 1,0 0 0,0-1-1,0 1 1,0 0-1,0-1 1,0 1-1,0 0 1,0-1 0,0 1-1,0 0 1,-1 0-1,1-1 1,0 1 0,0 0-1,0-1 1,0 1-1,0 0 1,-1 0 0,1-1-1,0 1 1,0 0-1,0 0 1,-1 0-1,1-1 1,0 1 0,0 0-1,-1 0 1,1 0-1,0 0 1,-1-1 0,1 1-1,0 0 1,0 0-1,-1 0-13,-17 2 48,-15 13-196,32-15 147,-4 4-17,0 0 1,1 0-1,-1 0 1,1 1-1,0-1 1,0 1-1,-1 2 18,4-6-13,1-1-34,0 0-22,0 0 22,0 0 14,0 0-62,0 0 10,6 1 50,0 0-1,0 0 1,0 0 0,0-1-1,0 0 1,0 0 0,0-1-1,2 0 36,-7 0 12,0 0 0,0 0-1,0 0 1,0-1 0,0 1-1,0 0 1,0-1 0,-1 1 0,1-1-1,0 1 1,-1 0 0,1-1-1,-1 1 1,0-1 0,1 1-1,-1-1 1,0 0 0,0 0-12,0-34 372,0 25-129,0 11-237,0-1 0,-1 1 1,1-1-1,-1 1 0,1-1 0,0 1 0,-1 0 1,1-1-1,-1 1 0,1-1 0,-1 1 1,1 0-1,-1-1 0,1 1 0,-1 0 1,0 0-1,1 0 0,-1-1 0,1 1 1,-1 0-1,0 0 0,1 0 0,-1 0 0,1 0 1,-1 0-1,0 0 0,1 0 0,-1 0-6,-28 0-60,20 1 19,-1-1-42,4-1 50,-1 1-1,1 1 1,-1-1 0,1 1 0,0 0 0,-3 1 33,6-1-5,0 0 0,1 0 0,-1 1 1,1-1-1,0 1 0,-1 0 0,1-1 1,0 1-1,0 0 0,0 0 0,0 0 0,1 0 1,-1 1-1,0-1 0,1 1 0,-1 1 5,1-4-2,1 1 0,-1-1 1,1 0-1,0 1 0,-1-1 0,1 1 0,0-1 0,0 1 0,-1-1 0,1 0 0,0 1 0,0-1 0,0 1 0,0-1 0,-1 1 0,1-1 0,0 1 0,0-1 0,0 1 0,0-1 0,0 1 0,0-1 0,0 1 0,0-1 0,0 1 0,1-1 0,-1 1 0,0-1 0,0 1 0,0-1 0,1 1 0,-1-1 0,0 1 0,0-1 0,1 0 2,17 2-91,-4-3 114,-1 2 12,16-2-84,-28 0 62,-1 1 0,1 0 0,0 0 0,0-1-1,-1 1 1,1-1 0,0 1 0,-1-1 0,1 1-1,0-1 1,-1 1 0,1-1 0,-1 1-1,1-1 1,-1 0 0,1 1 0,-1-1 0,1 0-1,-1 0 1,0 1 0,1-1 0,-1 0 0,0 0-1,0 1 1,1-1 0,-1 0 0,0 0-1,0 0 1,0 0 0,0 1 0,0-2-13,0 0 45,0 0 1,-1 0-1,1 0 0,0 0 1,-1 0-1,1 0 0,-1 0 1,1 1-1,-1-1 0,0 0 1,0 0-1,0 0 1,0 1-1,0-1 0,0 1 1,-1-1-1,1 1 0,-1-1 1,1 1-1,-1 0 0,0-2-45,-3 1 12,1-1 0,-1 1 0,0 0 0,0 0 0,1 0 0,-1 1 0,0-1 0,-5 0-12,-11 0-150,1 0-1,0 2 1,-1 0 0,-2 1 150,20-1-20,0 1 0,0-1-1,0 1 1,0-1 0,0 1 0,0 0 0,0 0 0,0 1 0,0-1 0,1 0 0,-1 1 0,0 0 0,1 0 0,-1 0 0,1 0 0,0 0 0,0 0 0,-1 1 20,-3 4-30,1 1 0,0 1 0,0-1 0,0 1 0,1 1 30,-9 14-70,19-22 33,0-1 0,0-1-1,0 1 1,0-1 0,5 0 37,4 0 5,-6 0-7,0 0 0,0 0 0,0-1 0,6-1 2,-13 1-1,1 1-1,-1-1 1,0 0-1,1 0 1,-1 0-1,0 0 1,0 0-1,0 0 0,0-1 1,0 1-1,0-1 1,0 1-1,0-1 1,-1 0-1,1 0 0,0 1 1,-1-1-1,0-1 1,1 1 1,-2 1 27,1 0 0,-1-1 0,1 1 0,-1-1 1,0 1-1,0-1 0,1 1 0,-1 0 0,0-1 0,0 1 0,-1-1 1,1 1-1,0-1 0,0 1 0,-1 0 0,1-1 0,-1 1 1,1-1-1,-1 1 0,1 0 0,-1 0 0,0-1 0,0 1 0,0 0 1,1 0-1,-1 0 0,0 0 0,0 0 0,-1 0 0,1 0 1,0 0-1,0 0 0,0 1 0,-1-1 0,1 0 0,-1 0-27,-7-4 16,0 1 0,0 0-1,0 0 1,-7-1-16,1 0-24,0 1 0,-1 0 0,1 1 0,-1 1 0,0 0 0,-11 1 24,26 1 25,1 0 10,0 0 40,0 0 9,0 0 10,0 0-15,0 0-106,0 0-73,4-1 79,0 0-1,0 1 1,-1-1-1,1 1 1,0 0-1,0 0 0,0 1 1,-1-1-1,1 1 22,11 0 0,26-1 32,-40 0 9,-1 0 15,0 0 33,0 0 18,0 0 25,0 0 29,0 0-33,-1 0-133,1-1 0,0 1-1,-1 0 1,1 0-1,-1 0 1,1-1-1,0 1 1,-1 0 0,1 0-1,-1 0 1,1 0-1,-1 0 1,1 0 0,-1 0-1,1 0 1,-1 0-1,1 0 1,0 0-1,-1 0 1,1 0 0,-1 0-1,1 1 1,-1-1-1,1 0 1,0 0 0,-1 0-1,1 1 1,-1-1-1,1 0 1,0 1-1,-1-1 1,1 0 0,0 0-1,-1 1 1,1-1-1,0 1 1,-1-1 5,-4 23-233,8 25-14,-2-45 245,0-1 1,0 1-1,0 0 0,0-1 0,0 1 0,1-1 0,-1 1 0,1-1 1,0 0-1,0 0 0,0 0 0,0 0 0,0 0 0,0 0 0,0 0 1,0-1-1,1 1 0,-1-1 0,1 0 0,-1 1 0,1-1 0,0 0 1,-1-1-1,1 1 0,0 0 0,1-1 2,12 3-2,0-1 1,0 0-1,0-2 0,7 0 2,-16 0 6,-6 0 9,-1 0 19,0 0-11,0 0 24,0 0-5,0-2-15,0 0-1,0 0 1,0 1-1,0-1 1,0 0 0,-1 0-1,1 0 1,0 1-1,-1-1 1,0 0-1,1 0 1,-1 1-1,-1-2-26,1 2 7,0 0 0,0 0 0,0 1 0,0-1 0,0 0 0,0 1 0,0-1 0,0 1 0,0-1 0,0 1 0,-1 0 0,1-1 0,0 1 0,0 0 0,-1 0 0,1 0 0,0 0 0,0 0 0,-2 0-7,3 33-295,0-32 284,0 0 0,0 0 0,0 0 0,0 0 1,1 0-1,-1-1 0,0 1 0,1 0 0,-1 0 0,1 0 0,-1-1 0,1 1 0,-1 0 0,1 0 1,-1-1-1,1 1 0,0-1 0,-1 1 0,1 0 0,0-1 0,-1 1 0,1-1 0,0 0 0,0 1 1,0-1-1,0 1 11,2 0-10,0 0 0,0 0 1,1 0-1,-1-1 0,0 1 1,1-1-1,-1 0 0,3 0 10,-3 0 2,0 0 0,0 0 0,0 0 0,0 0 0,0-1 0,0 1 0,0-1 0,0 0-1,0 0 1,0 0 0,0 0 0,0-1 0,-1 1 0,1-1 0,-1 0 0,1 1 0,-1-1 0,1 0-1,-1-1 1,0 1-2,2-10-150,-7 28-124,3-8 261,0-4 12,0 1-1,0-1 0,0 0 0,1 0 1,-1 0-1,1 0 0,0 0 0,0 1 2,0-3 2,1-1 0,-1 1-1,0 0 1,0 0-1,1-1 1,-1 1-1,1-1 1,-1 0-1,1 1 1,0-1 0,-1 0-1,1 0 1,0 0-1,0 0 1,0 0-1,0 0 1,0 0 0,0-1-2,16 8-3,-12-5-8,0-1 1,-1 1-1,1-1 1,0 0-1,0-1 1,0 0-1,0 0 1,5 0 10,-11-1-2,1-1 0,-1 1 1,1-1-1,-1 1 0,1-1 0,-1 0 1,1 1-1,-1-1 0,0 0 0,1 0 1,-1 1-1,0-1 0,0 0 0,1 0 1,-1 0-1,0 1 0,0-1 0,0 0 1,0 0-1,0 0 0,0 1 0,0-1 2,0 0 1,2-35 163,0 7-365,-2 51-139,0 152 291,0-172 41,0 0 1,0-1-1,0 1 1,0 0-1,0-1 0,0 1 1,1 0-1,-1-1 1,0 1-1,1 0 1,-1-1-1,1 1 1,0-1-1,0 1 1,-1-1-1,1 1 1,0-1-1,0 0 0,0 1 1,1-1-1,-1 0 1,0 0-1,0 0 1,1 0-1,-1 0 1,1 0-1,-1 0 1,0 0-1,1-1 0,0 1 8,0-1-7,-1 0 0,1 1 0,0-1 0,0 0 0,0-1-1,0 1 1,0 0 0,0 0 0,0-1 0,-1 0 0,1 1-1,0-1 1,0 0 0,-1 1 0,1-1 0,0 0 0,-1 0-1,1-1 1,-1 1 0,1 0 0,-1 0 0,0-1 0,1 1-1,-1-1 1,1-1 7,39-65 126,-45 115-149,4-46 24,0-1 0,0 0-1,0 0 1,0 0 0,0 1 0,0-1-1,0 0 1,0 0 0,0 0 0,0 0-1,0 1 1,0-1 0,0 0 0,0 0 0,0 0-1,0 0 1,1 1 0,-1-1 0,0 0-1,0 0 1,0 0 0,0 0 0,0 0-1,0 1 1,1-1 0,-1 0 0,0 0 0,0 0-1,0 0 1,0 0 0,0 0 0,1 0-1,-1 0 1,0 0 0,0 0 0,0 0-1,1 0 1,-1 0 0,0 0 0,0 0 0,0 0-1,0 0 1,1 0 0,-1 0 0,0 0-1,0 0 1,0 0 0,1 0 0,-1 0-1,0 0 1,0 0 0,0 0 0,0 0 0,1 0-1,-1 0 1,0-1 0,0 1 0,0 0-1,0 0 1,0 0-1,8 0-2,-10-15 213,2 14-208,0 0 0,0 0 0,0 0 1,0 0-1,0 0 0,0 0 0,-1 0 0,1 0 0,0 0 0,0 0 0,-1 0 0,1 0 0,-1 1 0,1-1 0,-1 0 1,1 0-1,-1 0 0,0 0-3,-10-8-294,11 9 267,-1 0-1,1 1 1,0-1 0,-1 0 0,1 1-1,0-1 1,0 0 0,-1 0-1,1 1 1,0-1 0,0 0 0,0 1-1,-1-1 1,1 1 0,0-1-1,0 0 1,0 1 0,0-1 0,0 0-1,0 1 1,0-1 0,0 1 0,0-1-1,0 0 1,0 1 0,0-1-1,0 0 1,0 1 0,0-1 0,0 1 27,0 0-39,0-1 35,0-6-82,8-153 692,-8 157-643,-4 12-149,1 10 143,0 1-1,2 0 0,0 0 0,1 10 44,1-6-47,-2-25 45,1 1 0,0-1 0,0 1 0,0-1 1,0 1-1,0-1 0,-1 1 0,1-1 1,0 1-1,0 0 0,0-1 0,1 1 0,-1-1 1,0 1-1,0-1 0,0 1 0,0-1 1,0 1-1,1-1 0,-1 1 0,0-1 0,0 1 1,1-1-1,-1 1 0,0-1 0,1 0 1,-1 1-1,0-1 0,1 1 0,-1-1 0,1 0 1,-1 0-1,1 1 0,-1-1 0,1 0 1,-1 0-1,1 1 0,-1-1 0,1 0 0,-1 0 1,1 0-1,-1 0 0,1 0 0,-1 0 1,1 0-1,-1 0 0,1 0 0,-1 0 0,1 0 1,0 0-1,-1 0 0,1 0 2,0-1-1,1 0-1,-1 1 1,0-1 0,0 0-1,0 0 1,1 0-1,-1 0 1,0 0 0,0 0-1,0-1 1,-1 1 0,1 0-1,0 0 1,0-1-1,-1 1 1,1 0 0,-1-1-1,1 1 1,-1-1-1,1 1 2,2-27 238,0 0 0,-2 0 0,-1-12-238,0 39-36,8-18-424,-7 17 477,0 0 0,1 1 0,-1-1 0,0 0-1,0 0 1,0 0 0,0 1 0,0-1 0,-1 0 0,1 0 0,-1 0 0,1 0 0,-1-1-17,0 3-2,0-1 1,0 0-1,0 1 0,0-1 1,0 1-1,0-1 1,0 0-1,0 1 0,0-1 1,-1 1-1,1-1 0,0 1 1,0-1-1,-1 1 1,1-1-1,0 1 0,-1-1 1,1 1-1,0-1 1,-1 1-1,1-1 0,-1 1 1,1 0-1,-1-1 0,1 1 1,-1 0-1,1-1 1,-1 1-1,1 0 0,-1 0 1,1-1-1,-1 1 0,0 0 1,1 0-1,-1 0 1,1 0-1,-1 0 0,0 0 1,1 0-1,-1 0 1,1 0-1,-1 0 2,0 1-19,1-1 1,-1 1-1,0-1 1,1 1-1,-1-1 1,1 1-1,-1 0 1,1-1-1,-1 1 1,1 0-1,-1-1 1,1 1-1,0 0 1,-1 0-1,1 0 1,0-1-1,0 1 1,-1 0-1,1 0 1,0 0-1,0-1 1,0 1-1,0 0 1,0 0-1,0 0 0,1 0 19,-1 34-178,0-26 23,0-7 100,0-1-1,0 1 1,0 0 0,0-1-1,1 1 1,-1-1-1,0 1 1,1-1 0,-1 1-1,1-1 1,0 1 0,-1-1-1,1 1 1,0-1 0,0 0-1,0 1 1,0-1-1,0 0 1,0 0 0,0 1 55,1-1-325,1 0 1,-1 1-1,0-1 1,1 0-1,-1 0 1,1-1-1,-1 1 1,1 0-1,-1-1 1,1 1-1,0-1 1,1 0 324,22 1-6076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5.855"/>
    </inkml:context>
    <inkml:brush xml:id="br0">
      <inkml:brushProperty name="width" value="0.05" units="cm"/>
      <inkml:brushProperty name="height" value="0.05" units="cm"/>
      <inkml:brushProperty name="color" value="#66CC00"/>
    </inkml:brush>
  </inkml:definitions>
  <inkml:trace contextRef="#ctx0" brushRef="#br0">73 1 832,'0'0'599,"0"0"-318,0 0-170,0 0-23,0 0 92,0 0 332,0 0 295,0 0 1,0 0-154,0 0-149,0 0-110,0 0-119,0 0-95,0 0-46,0 0-60,0 0-31,0 0-18,0 0 73,0 0 148,0 0 94,0 0 46,0 0-26,0 0 13,0 0-17,0 0-25,0 0 10,0 0 6,0 0 78,0 0 1,0 0 15,0 0 4,0 0-84,0 0-73,0 0-58,0 0-66,0 0-62,0 0-15,0 0-11,0 0 69,0 0 62,0 0-57,0 0-54,0 0-1,0 0 33,0 0 15,-1 21 284,-23 37-414,18-46-9,0 0-1,1 1 0,1-1 1,0 1-1,0 2-4,-3 37 531,2 1 0,3 0 0,2 13-531,-2-10 133,0-38-84,2 1 0,-1-1 0,2 0 0,1 1 1,0-1-1,1 0 0,1 0 0,1 0-49,8 5 75,-10-20-68,-1 1 0,0-1 0,1 1 0,-2-1 0,1 1 0,0 0 0,-1 0 0,1 0 0,-1 0 0,0 1-7,3 2 36,-1-1 1,1 0-1,1-1 1,-1 1-1,1-1 1,0 1 0,2 0-37,0 2 86,-6-5-3013,-1-3-1042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38.378"/>
    </inkml:context>
    <inkml:brush xml:id="br0">
      <inkml:brushProperty name="width" value="0.05" units="cm"/>
      <inkml:brushProperty name="height" value="0.05" units="cm"/>
    </inkml:brush>
  </inkml:definitions>
  <inkml:trace contextRef="#ctx0" brushRef="#br0">193 605 1088,'0'0'886,"0"0"135,0 0 78,0 0-79,0 0 39,0 0 108,0-4-32,-3-11-71,3 14-966,0 1 0,0 0 0,0 0-1,0-1 1,0 1 0,0 0 0,0 0-1,0-1 1,0 1 0,0 0 0,0 0-1,0 0 1,0-1 0,-1 1 0,1 0-1,0 0 1,0 0 0,0-1 0,0 1-1,0 0 1,-1 0 0,1 0 0,0 0-1,0-1 1,0 1 0,-1 0 0,1 0-1,0 0 1,0 0 0,-1 0 0,1 0-1,0 0 1,0 0 0,-1 0 0,1 0-1,0 0 1,0 0 0,-1 0 0,1 0-1,0 0 1,0 0 0,0 0 0,-1 0-1,1 0 1,0 0 0,0 0 0,-1 0-1,1 0 1,0 0 0,0 0 0,0 1-1,-1-1 1,1 0 0,0 0 0,0 0-1,0 0 1,-1 1 0,1-1 0,0 0-98,-9 12 396,0 33-392,3 2-1,-2 43-3,4-34-3,1 75 366,3-103-3635,0-28 2577,0-1-350,0-17-1555,0-2-1881</inkml:trace>
  <inkml:trace contextRef="#ctx0" brushRef="#br0" timeOffset="464.544">1 884 4297,'0'0'2238,"0"0"-374,0 0-312,0 0-319,0 0-268,0 0-205,0-2-460,-1 0 0,1 0-1,0 0 1,0 1 0,0-1-1,1 0 1,-1 0-1,0 0 1,1 0 0,-1 0-1,1 1 1,-1-1-300,15-6 79,0 1 0,1 1 1,-1 0-1,1 1 0,4 0-79,2-1 39,6-2-222,-1 1 1,11 1 182,-10 2-2110,0 2 0,12 1 2110,-18 1-4180,-14 0-778</inkml:trace>
  <inkml:trace contextRef="#ctx0" brushRef="#br0" timeOffset="1280.036">669 317 5065,'0'0'2593,"0"0"-686,0 0-510,0 0-316,0 0-261,0 0-131,0 0-636,0 0 1,0 0-1,0 0 0,0 0 0,0 0 1,0 0-1,0 0 0,0 1 0,0-1 0,0 0 1,0 0-1,0 0 0,0 0 0,0 0 1,0 0-1,1 0 0,-1 0 0,0 0 0,0 0 1,0 0-1,0 1 0,0-1 0,0 0 0,0 0 1,0 0-1,0 0 0,0 0 0,1 0 1,-1 0-1,0 0 0,0 0 0,0 0 0,0 0 1,0 0-1,0 0 0,0 0 0,0 0 1,0 0-1,1 0 0,-1 0 0,0 0 0,0 0 1,0 0-1,0 0 0,0 0 0,0 0 1,0 0-1,0 0 0,0 0 0,1 0 0,-1 0 1,0-1-1,0 1-53,-2 9 32,1 0 1,-1 0-1,-1 0 1,0-1-1,0 1 1,-1-1-1,1 0 0,-4 4-32,-7 19 36,-2 8-29,3 1 0,1 1 0,2 0 0,-3 34-7,5-2 2,3 2 0,3 22-2,2-88-4,-1 2-8,1 0 0,0-1 0,1 1 0,0 0 0,0-1 0,1 1 0,0-1 0,1 1 0,1-1 0,-1 0 0,2 0 0,0 2 12,12 12 24,0 0 1,1-1-1,1-1 1,18 15-25,-10-9 75,-21-21 19,14 10-1186,-4-17-3426,-11-3 166</inkml:trace>
  <inkml:trace contextRef="#ctx0" brushRef="#br0" timeOffset="1775.716">971 588 6705,'0'0'2432,"0"0"-779,0 0-484,0 0-235,0 0-151,0 0-164,8 42 1216,-2 31-1580,-2 0-1,-5 65-254,-1-33-508,2-104 76,0-1-94,0 0-87,0 0-235,11-1-2626,-3-5-1003</inkml:trace>
  <inkml:trace contextRef="#ctx0" brushRef="#br0" timeOffset="2459.357">1247 616 24,'0'0'5322,"0"0"-2586,0 0-952,0 0-354,0 0-238,0 0-241,-1 45 253,-10 239-894,11-282-321,1 1 0,-1 0 0,0 0 0,1-1 0,0 1 0,-1 0 0,1-1 0,0 1 0,1 0 0,-1-1 0,0 1 0,1-1 0,-1 0 0,1 0 0,0 1 0,0-1 1,0 0-1,0 0 0,0-1 0,0 1 0,0 0 0,1-1 0,-1 1 0,1-1 0,-1 0 0,1 0 0,0 0 11,0 1-3,1-1-1,-1 0 1,1 0 0,-1-1 0,1 1-1,0-1 1,-1 1 0,1-1-1,0 0 1,0-1 0,-1 1-1,1-1 1,0 1 0,-1-1 0,1 0-1,-1 0 1,1-1 0,-1 1-1,0-1 1,3-1 3,2-3 27,1 0 0,-1-1 1,-1 0-1,1 0 0,-1-1 0,-1 0 0,1 0 0,-2 0 1,1-1-1,-1 0 0,0 0 0,-1 0 0,0-1 0,0 0 0,-1 1 1,0-1-1,-1 0 0,0-1 0,-1 1 0,0 0 0,0 0 1,-1-5-28,0 7 24,0 0 0,-1 0 0,1 0 0,-1 0 0,-1 1 0,0-1 0,0 0 0,0 1 0,-1-1 1,0 1-1,-1 0 0,1 0 0,-1 0 0,-1 1 0,-2-4-24,-1-2 60,0 1 1,-1 1-1,-1-1 1,0 1-1,0 1 1,-4-3-61,8 8-189,0 1 1,0-1 0,0 1 0,0 0-1,-1 0 1,1 1 0,-1 0 0,0 0-1,1 1 1,-1-1 0,0 2 0,0-1 0,-6 1 188,-16 0-3797,17 0-143</inkml:trace>
  <inkml:trace contextRef="#ctx0" brushRef="#br0" timeOffset="3407.46">1530 762 4257,'0'0'2411,"0"0"-759,0 0-497,0 0-354,0 0-245,0 0-155,0 3-58,0 237 1995,0-239-2340,0 0-1,0-1 1,0 1 0,0 0 0,0-1 0,0 1 0,1 0 0,-1-1 0,0 1 0,1 0 0,-1-1-1,0 1 1,1-1 0,-1 1 0,1-1 0,-1 1 0,1-1 0,-1 1 0,1-1 0,-1 1 0,1-1-1,0 1 1,-1-1 0,1 0 0,-1 1 0,1-1 2,25 5 67,24-8 231,-43 0-271,-1 1 0,1 0 0,-1-1 0,0-1 0,0 1 0,-1-1 0,1 1 0,-1-2 0,3-1-27,45-46 147,-44 42-130,2-1 21,-1 0 0,0-1 0,0-1 0,-2 1 0,4-7-38,-8 11 36,-1 0 0,0 0 1,0 0-1,0-1 0,-1 1 0,0-1 1,-1 1-1,0-1 0,0 1 0,-1-5-36,0 3 30,1 4-14,-1-1 0,0 0 0,0 1-1,0-1 1,-1 0 0,0 0 0,0 1 0,-1-1-1,1 1 1,-2-1 0,1 1 0,-1 0 0,0 0 0,0 0-1,0 0 1,-1 0 0,0 0-16,0 2 3,0 0 0,0 0 1,0 0-1,-1 0 0,1 1 0,-1-1 1,0 1-1,0 0 0,0 1 0,0-1 1,0 1-1,-1 0 0,0 0-3,-7 0-85,1-1 0,-1 2-1,0 0 1,0 1 0,-3 0 85,13 0-54,0 1 0,0-1 0,0 1 0,0 0 0,0 0 0,0 0-1,1 0 1,-1 0 0,0 1 0,0-1 0,1 1 0,-1 0 0,1 0 0,0 0 0,-2 1 54,-35 41-663,10-11-484,25-30 1515,-1 3-2936,13-4-1240,4-2-517</inkml:trace>
  <inkml:trace contextRef="#ctx0" brushRef="#br0" timeOffset="4144.466">1813 340 4353,'0'0'2078,"0"0"-646,0 0-394,0 0-150,0 0-173,0 0-53,12 4 845,36 7-40,-26-7-1074,-1 2 0,1 0 0,-1 1 0,3 3-393,-16-7 28,-1 1 1,0 0 0,-1 1 0,1-1 0,-1 1-1,0 1 1,0-1 0,0 1 0,-1 0 0,0 0-1,0 0 1,-1 1 0,4 5-29,-2 0 22,-1 1-1,0-1 1,-1 1-1,-1 0 1,0 0 0,0 1-1,-1-1 1,-1 0-1,0 3-21,0 32 50,-6 43-50,5-91 0,-4 29-21,-2 0 1,-1-1-1,-2 1 0,0-2 0,-2 1 0,-1-1 1,-7 9 20,-23 59-46,8-23-55,34-126-8658,0 41 3792</inkml:trace>
  <inkml:trace contextRef="#ctx0" brushRef="#br0" timeOffset="4975.949">2115 35 3225,'0'0'2236,"0"0"-685,0 0-433,0 0-242,0 0-263,0 0-118,8-4 2870,36-12-2826,-19 11-435,-1 1 0,1 1 1,0 1-1,9 2-104,-34 0 0,1 0 0,0 0 0,0 1 0,0-1 0,-1 0 0,1 1 0,0-1 0,0 1 0,-1-1 0,1 1 0,0-1 0,-1 1 0,1 0 0,0-1 0,-1 1 0,1 0 0,-1-1 0,1 1 0,-1 0 0,0 0 0,1-1 0,-1 1 0,0 0 0,1 0 0,-1 0 0,0-1 1,0 1-1,0 0 0,0 0 0,1 0 0,-1 0 0,-1 0 0,1 0 0,0 39-131,0-27 70,-1-8 52,0-1-1,0 1 1,0-1-1,-1 1 1,0-1-1,0 0 0,0 1 1,0-1-1,0 0 1,-1 0-1,0-1 1,0 1-1,0 0 1,-2 1 9,-55 51-164,44-42 148,-15 17 23,28-30-23,2-1-55,1 0 38,0 0-13,0 0 22,23 0 79,143 0 384,-94 0-3344,-50 0-1527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9.463"/>
    </inkml:context>
    <inkml:brush xml:id="br0">
      <inkml:brushProperty name="width" value="0.05" units="cm"/>
      <inkml:brushProperty name="height" value="0.05" units="cm"/>
      <inkml:brushProperty name="color" value="#66CC00"/>
    </inkml:brush>
  </inkml:definitions>
  <inkml:trace contextRef="#ctx0" brushRef="#br0">131 67 1032,'0'0'1154,"0"0"-755,0 0-269,0 0 53,0 0 137,0 0 31,-1-8 5514,-2-21-5818,-3 20 91,3 11 281,4 18 418,0-2-1004,-1 152 959,0-167-754,1 1 0,-1 0 0,1 0 0,0 0 0,0-1 0,1 1 0,-1 0 0,1-1 1,0 1-1,0-1 0,0 0 0,2 3-38,37 41 242,-11-13-153,-3 14 344,-19-47-657,-1-1-4345,-7 0 1826</inkml:trace>
  <inkml:trace contextRef="#ctx0" brushRef="#br0" timeOffset="692.218">248 77 928,'0'0'1654,"0"0"-606,0 0-200,0 0 46,0 0-86,0 0-129,0-2 3082,0 6-2673,0 63-220,7 41-868,-5-87 88,2 1 0,0-1 0,1 0 0,2 0 0,0 0 0,1-1 0,1 2-88,-5-15 5,-1-1 1,1 1-1,0-1 0,0 0 0,0-1 0,1 1 0,1 0-5,-4-4 1,1 0-1,-1 0 1,1 0-1,0 0 0,0-1 1,0 1-1,0-1 1,0 0-1,0 0 0,0 0 1,0 0-1,0 0 1,1-1-1,-1 0 0,0 1 1,3-1-1,110 0-178,-115 0-92,-1 8-1938,0-6-3319,0-2 2972</inkml:trace>
  <inkml:trace contextRef="#ctx0" brushRef="#br0" timeOffset="1263.717">369 145 1136,'0'0'1338,"0"0"-65,0 0-128,0 0 52,0 0-34,0 0-27,-4-10 2445,3 23-3487,1 0 0,0-1 0,1 1 0,1-1 0,0 1 0,0-1-1,1 0 1,1 0 0,0 0 0,5 11-94,53 85 439,-53-94-422,1 0 0,0-1 0,1 0 0,0-1 0,1 0 1,6 4-18,-11-12 4,-1 0 0,1 0 1,-1 0-1,1-1 1,0 0-1,1 0-4,-5-2-80,0 0-1,0 0 1,0 0 0,0 0-1,0-1 1,0 1-1,0-1 1,0 0 0,0 0-1,0 0 1,1 0 0,-1-1-1,0 1 1,0-1 0,2-1 80,-4 1-178,0 0 1,0 0-1,0 0 1,0-1 0,-1 1-1,1 0 1,0-1-1,-1 1 1,1-1 0,-1 1-1,1-1 1,-1 1-1,0-1 1,0 1-1,1-1 1,-1 1 0,0-1-1,0 1 1,-1-1-1,1 0 1,0 1 0,0-1-1,-1 0 178,1-7-2189,0-7-2300</inkml:trace>
  <inkml:trace contextRef="#ctx0" brushRef="#br0" timeOffset="28377.025">33 447 328,'0'0'591,"0"0"-303,0 0-92,0 0 65,0 0-17,-18 0 550,15 0 3186,3 0 3758,16-1-7399,1-1 0,0 0 0,0-2-1,-1 0 1,0-1 0,0 0 0,2-2-339,55-13 602,-70 19-576,1 0 0,-1 0-1,1 1 1,-1 0-1,1-1 1,0 1 0,-1 0-1,1 1 1,-1-1-1,4 1-25,7 0 71,31-1 86,-44 0-138,-1 0 27,0 0 16,0 0 12,0 0 6,0 0-12,0 0 21,0 0 8,0 0 6,0 0-6,0 0-35,-1-1-45,1 0 1,-1 0 0,1 0-1,-1 0 1,1 1 0,-1-1-1,1 0 1,-1 0 0,0 0-1,0 0 1,1 1 0,-1-1-1,0 0 1,0 1 0,0-1-1,0 1 1,0-1-1,0 1 1,0-1 0,0 1-1,0-1 1,0 1 0,0 0-1,0 0 1,0 0 0,0 0-1,0-1 1,-1 1 0,1 1-1,-1-1-17,-43-1 121,35 1-99,-2 0 78,4 0-105,0-1 1,1 1-1,-1 1 0,0-1 0,0 2 0,0-1 0,1 1 0,-1 0 0,0 0 0,1 1 0,0 0 0,-6 3 5,-32 18 9,44-22-1,1-1 3,0-1-15,0 0-4,0 0 0,0 0 0,0 0 0,0 0 0,0 0-1,0 0-5,0 0 4,0 0-4,0 0 14,0 0 34,0 0-14,0 0-11,0 0 6,0 0 26,0 0 2,0 0-16,0 0 18,0 0 8,0 0-30,0 0-4,0 0 23,0 0-38,0 0-22,0 0-41,0 0 8,0 0 23,0 0-35,0 0 3,0 0-16,0 0 16,0 0 15,35 0 28,161 7 206,242-4-133,-363-10-55,0 1-9,-75 6 15,0 0 1,0 0 0,0 0 0,0 0 2,0 0 3,0 0-4,0 0-1,0 0 0,0 0 0,0 0-2,0 0-9,0 0 8,0 0 3,0 0 12,0 0 50,0 0 14,0 0-12,0 0-11,0 0 10,0 0 5,0 0-11,-1-24 300,-42-11 314,32 28-510,0-1-1,-1 2 0,0-1 1,0 2-1,-10-4-168,-5-2 77,-5-7-43,25 13-28,-1 1 0,1 0 0,-1 0 0,0 1 0,-1-1-6,-41-15 28,36 12-22,0 1 0,0 1 1,-7-1-7,-18 3 0,34 4 1,1-1-1,-1 0 1,0 0 0,0-1-1,1 0 1,-1 1-1,0-2 1,1 1 0,-1 0-1,1-1 1,0 0 0,-1 0-1,-3-2 11,-1 0 0,1 1 0,-1 0 0,0 0 1,-3 1-12,-34-13 46,19 4-36,18 8-22,1-1 1,-1 0-1,1 0 0,0 0 1,0-1-1,0-1 0,-5-4 12,8 7 1,0-1 0,0 1-1,0 0 1,-1 1-1,1 0 1,-1-1-1,-1 1 0,-15-6-2,-44-20-30,65 27 30,0 1 0,0-1 0,0 0 0,0 0 0,0 0 0,1 1 0,-1-1 1,0 0-1,0 0 0,0 0 0,1 0 0,-1 0 0,1 0 0,-1-1 2,0 1-4,1 0 0,-1 0 0,1 0 0,-1 0 0,1 0 1,-1 0-1,1 0 0,-1 0 0,0 1 0,1-1 0,-1 0 0,0 1 0,0-1 0,0 0 0,0 1 0,1-1 0,-1 1 0,0-1 0,0 1 0,0-1 0,0 1 0,-1 0 4,2 0-13,0 0 2,0 0-2,0 0 4,0 0 3,-2-2-14,0 0 0,1 0 0,-1 1 0,0-1 0,0 1 0,1-1 0,-1 1-1,-1 0 1,1 0 0,0 0 0,-1-1 20,-7-4-80,0-4 35,3 4-877,5 26 522,-6 80 371,6-56 24,-1-1 0,-3 1 5,0-1-4,2 1 0,2 0 4,-1 5-66,2-35 35,0-1 0,1 0-1,0 1 1,0-1 0,2 4 31,-1-14-1,0-1-1,-1 0 1,1 0 0,0 0 0,0 0 0,1 0 0,-1 0 0,0 0 0,1 0 0,0 0 1,-1 0 1,1-1 0,-1 0 0,0 1 0,0 0 1,0-1-1,0 1 0,0 0 0,0-1 0,-1 1 0,1 0 1,0 0-1,-1-1 0,1 1 0,-1 0 0,0 1-1,0-1 14,4 3 28,-4-5-34,0 0 6,0 0 15,0 0-16,0 0 2,0 0 20,0 0-21,0 0-4,0 0 3,0 0-4,0-15 75,-1-79-32,-14-89-52,9 117-777,1-40 777,5 140-125,0 4 79,1-1 0,2 2 46,-1-26-11,0-1 0,0 1 0,2-1-1,-1 0 1,2 0 0,0 0 0,6 11 11,-7-15-7,0-1 9,0 0 0,0 0 0,0 0 0,-1 1 0,0-1 0,-1 1 0,0 1-2,6-31-22,5-66 199,-3-1-1,-3-58-176,-7 146 4,0 1-48,0 0 1,0 0 27,0 0 1,0 0 1,0 0 3,0 0-2,0 0-7,0 0-39,0 0-13,-1 6 37,1-1 0,0 0 0,0 1 0,0-1 0,0 0 0,1 0 1,0 1-1,0-1 0,1 0 35,2 18-10,2 46-5,-1-19-9,9 47 24,-11-92-94,-1-8 56,2-18 74,3-38 105,-7 55-149,4-160-462,-3 222 446,2 0 0,3 0 0,2-1 0,4 2 24,-12-59-8,-1 1 0,1-1 0,0 0 0,0 0 1,0 1-1,0-1 0,0 0 0,0 1 1,1-1-1,-1 0 0,0 0 0,0 1 0,0-1 1,0 0-1,0 0 0,0 1 0,0-1 0,1 0 1,-1 0-1,0 1 0,0-1 0,0 0 0,0 0 1,1 0-1,-1 1 0,0-1 0,0 0 1,1 0-1,-1 0 0,0 0 0,0 0 0,1 0 1,-1 1-1,0-1 0,0 0 0,1 0 8,5-9-61,5-24 161,-10 29-106,8-23 42,-1 0 0,-1 0 0,-2-1 0,-1 0 0,1-23-36,-5 50-78,0 1-40,0 21-80,0 147 170,0-167 16,0-1-4,0-1 12,1 0 0,0-1 0,0 1 0,0-1 1,-1 1-1,1-1 0,-1 1 0,1-1 0,-1 1 0,0-1 0,0 1 0,1-1 0,-1 0 4,0-1-5,6-20-4,-4 13-99,1 0 1,-1 0 0,-1 0-1,0-5 108,15 49-457,-16-33 454,1 0 0,0 0 0,-1 0 0,1 0 1,0 0-1,0 0 0,-1 0 0,1 0 0,0 0 0,0 0 0,0 0 0,0 0 0,0-1 1,0 1-1,1 0 0,-1-1 0,0 1 0,0-1 0,0 1 0,1-1 0,-1 0 0,0 1 1,0-1-1,1 0 0,-1 0 0,0 0 0,0 0 0,1 0 0,-1 0 0,0 0 0,1 0 1,-1-1-1,0 1 0,0 0 0,1-1 0,-1 1 0,0-1 0,0 0 0,0 1 0,0-1 1,0 0-1,0 0 0,0 1 0,0-1 0,0 0 0,0 0 0,0 0 0,0-1 3,1 2-14,0-1 0,0 1-1,0 0 1,0 0 0,0 0-1,0 0 1,0 1 0,0-1-1,0 1 1,0-1 0,0 1 0,0 0-1,0-1 1,0 1 0,-1 0-1,3 1 15,10 4-9,10-4 8,-1-1 1,18-1 0,-12 0 1,-27-1 5,0 1 1,1-1-1,-1 0 1,1 1-1,-1-1 1,0 0-1,0 0 1,0-1-1,1 1 1,-1 0-1,0-1 1,-1 1-1,1-1 1,0 0-1,0 1 1,-1-1-1,1 0 1,-1 0-1,1 0 1,-1 0-1,0-1 1,1 0-7,0-1 21,1-1 0,-1 0 0,0 0 0,0 0 0,-1 0 0,1 0 0,-1-1 0,0 1 0,0-5-21,-2 9-2,1-1 0,0 1 0,-1 0 0,1 0 0,-1 0 0,1 0 0,-1-1 0,1 1 0,-1 0 0,0 0 0,0 0 0,1 0 0,-1 0 0,0 1 0,0-1 0,0 0 0,0 0 0,0 1 0,0-1 0,0 0 0,0 1 0,0-1 0,-1 1 0,1-1 0,0 1 0,0 0 0,0-1 0,-1 1 0,1 0 0,0 0 0,-1 0 2,-46-3-672,42 3 539,5 0 123,0 1 1,1-1 0,-1 0-1,0 1 1,0-1 0,0 0-1,1 1 1,-1-1 0,0 1-1,0 0 1,1-1 0,-1 1-1,0-1 1,1 1 0,-1 0-1,1 0 1,-1-1 0,1 1-1,-1 0 1,1 0-1,0-1 1,-1 1 0,1 0-1,0 0 1,-1 0 0,1 0-1,0 0 1,0 0 0,0 0-1,0-1 1,0 1 0,0 1 9,0 38-151,0-29-9,1-10 151,0 0 0,-1-1-1,1 1 1,-1 0-1,1-1 1,0 1 0,-1-1-1,1 1 1,0-1-1,-1 1 1,1-1-1,0 0 1,0 1 0,0-1-1,-1 0 1,1 1-1,0-1 1,0 0 0,0 0-1,0 0 1,-1 0-1,1 0 1,0 0 0,0 0-1,0 0 1,0 0-1,0-1 1,0 1 9,3 0-10,129 3 147,-132-3-137,1-1 1,-1 0-1,1 1 0,-1-1 0,0 0 0,1 0 1,-1 0-1,0 0 0,1 0 0,-1 0 0,0-1 1,0 1-1,0 0 0,0 0 0,0-1 0,0 1 1,-1-1-1,1 1 0,0-1 0,-1 1 0,1-1 0,-1 1 1,1-1-1,-1 1 0,0-1 0,0 0 0,0 1 1,0-2-1,-30 3 33,24 0-53,0 0-1,0 0 1,0 0-1,1 1 1,-1 0-1,0 1 1,1-1-1,-1 1 1,1 0-1,-6 3 21,9-4-16,0 1 0,-1 0 0,1 0-1,0 0 1,0 0 0,0 0 0,1 0-1,-1 0 1,0 1 0,1-1 0,-1 0-1,1 1 1,0 0 0,0-1 0,0 1-1,0 0 1,0-1 0,1 1-1,-1 0 1,1 0 0,0 0 0,0 0-1,0-1 1,0 2 16,0 4-25,0-4 3,0 1 0,0-1 0,0 0 1,0 1-1,1-1 0,0 0 0,0 0 0,1 2 22,-1-4-8,-1-1 1,2 1-1,-1-1 1,0 1-1,0-1 1,0 0-1,1 1 1,-1-1-1,0 0 1,1 0-1,-1 0 1,1 0-1,0 0 1,-1 0-1,1-1 1,0 1-1,-1 0 1,1-1-1,0 0 1,0 1-1,0-1 1,-1 0 7,14 4 4,0-2 0,0 0 1,0 0-1,0-2 1,1 0-1,-1 0 0,0-2 1,0 0-1,0 0 0,0-1 1,-1-1-1,1-1 0,-1 0 1,0-1-1,8-4-4,-12 4 54,-8 6-36,0-1 0,-1 0 0,1 1 0,0-1 0,-1 0 1,1 0-1,0 0 0,-1 0 0,1 0 0,-1 0 0,0-1 0,1 1 1,-1 0-1,0-1 0,0 1 0,0-1 0,0 1 0,0-1 1,0 0-1,0 1 0,-1-1 0,1 0 0,-1 1 0,1-1 0,-1 0 1,1-1-19,-5 1-45,0-1 0,-1 1 0,1-1 1,-1 1-1,1 0 0,-1 1 0,1-1 1,-1 1-1,-1 0 45,-7-3-146,-1 2 1,0 0 0,0 0-1,0 1 1,-7 1 145,20 0-5,1 0-1,-1 1 1,1-1-1,-1 0 1,1 1 0,-1-1-1,1 0 1,0 1 0,-1-1-1,1 1 1,0-1 0,-1 1-1,1-1 1,0 1-1,-1-1 1,1 1 0,0-1-1,0 1 1,0-1 0,-1 1-1,1-1 1,0 1 0,0 0-1,0-1 1,0 1-1,0-1 1,0 1 0,0-1-1,0 1 6,0 24-63,0-20 35,0-3 22,0-1 0,0 1 0,0 0 0,1-1-1,-1 1 1,0 0 0,1-1 0,-1 1 0,1 0-1,-1-1 1,1 1 0,0-1 0,0 1 0,-1-1 0,1 1-1,0-1 1,0 0 0,1 0 0,-1 1 0,0-1-1,0 0 1,1 0 0,-1 0 0,0 0 0,1 0 0,-1-1-1,1 1 1,-1 0 0,1-1 0,0 1 0,0 0 6,6 0-10,0 1 1,0-1 0,0-1-1,1 0 1,-1 0 0,1 0 9,8-1 129,-16 1-71,-1 0 0,0 0 14,0 0 16,-1-3-68,1 1 0,-1-1 1,0 0-1,0 0 1,0 1-1,-1-1 0,1 1 1,-1-1-1,1 1 1,-1 0-1,0-1 0,0 1 1,0 0-1,0 0 0,0 0 1,-1 1-1,1-1 1,0 0-1,-1 1 0,1 0 1,-1-1-1,0 1 1,-1 0-21,-8-5-31,0 2 0,0-1 0,-1 1 0,-10-1 31,12 3-25,0 0 0,0 1 1,-1 0-1,1 1 0,0 0 0,0 0 1,-12 3 24,22-2-6,-1 0-1,1-1 1,0 1 0,0 0 0,-1 0 0,1 0 0,0 0 0,0 0 0,0 1-1,0-1 1,0 0 0,0 0 0,0 1 0,0-1 0,1 0 0,-1 1 0,0-1-1,1 1 1,-1-1 0,1 1 0,0-1 0,-1 1 0,1 0 0,0-1 0,0 2 6,0 46-124,1-32 75,-1-16 7,0-1-5,0 0 20,0 0-41,1-3-8,6-11 18,0-1 0,-2 0-1,0 0 1,-1 0 0,0-1 0,1-13 58,-5 29-27,-16 7-158,5 4 126,1 0 0,0 0 0,1 1 0,-8 12 59,-4 5-42,-5 13 5,21-32 27,-1 0 0,0 0 0,-1 0 0,0-1-1,-1 0 1,0-1 0,-1 2 10,8-9-80,1-16-38,2 4 145,1 1 0,0 0 1,0 0-1,1 1 1,0-1-1,0 1 1,2-2-28,-1 3-73,-1-1 1,0 1-1,0-1 1,-1 0-1,0 0 1,-1 0-1,1-1 1,-2 1 0,1-6 72,-2 12-39,-34 3 75,31 1-32,0 0 0,1 0 1,-1 0-1,0 0 0,1 0 0,-1 1 1,1-1-1,-1 1 0,1 0 1,0-1-1,0 1 0,0 0 0,0 0 1,-2 2-5,-25 41 75,28-43-87,1-2-72,2-25 134,18-18 147,-16 35-218,1-1-1,-1 1 0,-1-1 0,0 0 0,1-2 22,-4 5-72,-4 5 37,0 1 0,0 0 0,0 0 0,0 0 0,0 0 0,0 1 0,-2 0 35,-4 3-2,1 0-1,0 1 1,0 0 0,1 1 0,-1 0-1,1 0 1,0 1 0,1 0 0,0 0 0,0 1-1,0 0 1,0 1 2,37-40-51,-23 22 43,-1-1 0,0-1 0,0 1 0,-1-1 0,-1 0 0,0 0 0,0 0 0,-1-1-1,0 1 1,-1-1 0,-1 0 0,1-1 8,-22 23-56,8 0 21,2 1-1,0 1 1,0 0 0,1 0-1,1 1 1,-3 5 35,-44 86-29,54-102 27,-6 7-208,7-17 180,5-19 90,3 4-28,0 1-1,2 1 0,1 0 0,1-1-31,-1 2-107,0-2 0,-1 1 0,-2-1-1,0-2 108,-20 53-210,-2-1-1,-1-1 1,-2 0 0,-6 6 210,-15 27 4,26-40 98,-2 0 0,-11 11-102,23-27 91,3-15-74,1-1 0,0 0 0,0 1 0,1-1 0,1 1 0,0 0 0,0 0 0,2 0 1,-1 1-1,2-3-17,2-3 12,-1-1 1,-1 0 0,4-13-13,-15 39-57,0 0 0,-1 0 1,0 0-1,0-1 0,-6 7 57,2-3 19,1-1 0,1 2 0,0-1 0,-2 8-19,8-16 8,1-34 31,1 0-1,1 1 1,2-1 0,1 1-1,5-15-38,-47 81-231,-56 106 642,92-141-219,2-25-101,2 0 0,0 1 0,2-1 0,0 1 0,1 0 0,2 1-1,9-21-90,-14 35-1,-2 5-7,0 0 1,0 0 0,-1 0-1,1 0 1,-1 0 0,1-1-1,-1 1 1,0 0-1,0 0 1,0 0 0,0 0 7,-10 19-122,4-10 93,-11 20-26,0-1 105,1 1 0,1 1 0,-10 25-50,22-46 12,35-78 368,-19 28-308,-5 16-7,-6 23-57,-1 11-29,-1 73-29,3-78 33,-1 0 0,0 0 0,1-1-1,-1 1 1,1-1 0,0 0-1,-1 0 1,1 0 0,0 0-1,0 0 1,0 0 0,-1-1-1,1 1 1,2-1 17,13 4 12,36 30 84,8-10-57,1-3 1,1-2-1,4-2-39,-24-6 10,-25-7-13,0-1 0,0-1 0,0-1 0,0-1 1,1 0-1,-1-1 0,17-4 3,28 2-94,-49 3 54,0 0 0,0-1 0,-1-1 0,14-3 40,104-19-24,-81 21 1505,-165 3-1587,109 1 119,0 0 0,0 1 0,1-1-1,-1 1 1,1 0 0,-1 0 0,1 0-1,0 1 1,0 0 0,0 0 0,0 0-1,0 0 1,0 0 0,1 1 0,-1 1-13,-31 22-5,8-14 193,0-1-1,-1-2 1,-1-1 0,0-1-1,0-1 1,0-2 0,-8 0-188,-87 19 172,-15-4 453,123-18-572,1-1 1,-1 0-1,0-1 0,-1 0-53,-5 0 101,21-1-94,-1 1 1,1-1 0,-1 1 0,1-1 0,-1 1-1,1-1 1,-1 0 0,1 1 0,-1-1-1,1 0 1,0 0 0,0 0 0,0 0 0,-1 0-1,1-1 1,0 1 0,0 0 0,0 0-1,1-1 1,-1 1 0,0-1 0,0 1 0,1-1-8,-1 0-3,-1 0 0,1 0 0,0 0 0,0 0 0,-1 0 0,1 0 1,-1 1-1,0-1 0,1 1 0,-1-1 0,0 1 0,0-1 0,0 1 1,0 0-1,-2-1 3,4 2 0,-1 0 1,0-1-1,1 1 0,-1 0 1,1-1-1,-1 1 1,1 0-1,-1-1 1,1 1-1,-1-1 0,1 1 1,0-1-1,-1 1 1,1-1-1,0 1 1,-1-1-1,1 0 0,0 1 1,-1-1-1,1 1 1,0-1-1,0 0 1,0 1-1,0-1 0,0 1 1,0-1-1,0 0 1,0 1-1,0-1 1,0 0-1,0 1 0,0-1 1,0 0-1,0 1 1,0-1-1,1 1 1,-1-1-1,0 1 6,-1-1 0,1 1 0,-1 0 0,1-1 0,-1 1-1,1 0 1,-1-1 0,1 1 0,0 0 0,-1-1 0,1 1 0,0 0 0,-1-1 0,1 1 0,0-1 0,0 1 0,-1-1 0,1 1 0,0-1 0,0 1 0,0-1 0,0 1 0,0-1 0,0 1 0,0-1-6,0 0-11,1-1 1,0 1-1,-1-1 1,1 1-1,0 0 1,0 0-1,0-1 1,0 1-1,0 0 1,0 0-1,1 0 1,-1 0-1,0 0 1,0 0-1,1 1 1,-1-1-1,1 0 0,-1 1 1,1-1-1,-1 1 1,1-1-1,-1 1 1,1 0-1,-1 0 1,2-1 10,51-8 125,-44 8-148,48-1 70,-42 3-145,-40-1 189,2 1-72,1 0 1,-1 2 0,1 1 0,0 0-1,-18 7-19,37-9 232,9 0-103,25 1-78,43-5-80,-11-7 30,-28 3-1,0 2 0,25 1 0,-35 3 8,-1-2 0,1 0 0,-1-2 0,5-2-8,-7 0 11,-12 3-6,0 1 1,0 0-1,0 0 0,5 0-5,-15 2 2,0 0 0,0-1-1,0 1 1,0 0-1,0-1 1,0 1-1,0-1 1,0 1-1,-1-1 1,1 1 0,0-1-1,0 0 1,-1 1-1,1-1 1,0 0-1,-1 0 1,1 1-1,-1-1 1,1 0 0,-1 0-1,1 0 1,-1 0-1,1 0 1,-1 0-1,0 0 1,0 0-1,1 0 1,-1 0-1,0-1-1,1 0 10,0 0 19,0 0 0,-1-1-1,1 1 1,0 0 0,-1 0-1,1-1 1,-1 1 0,0 0-1,0-1 1,0 1 0,0 0-1,0-1 1,0 1 0,-1 0 0,1-1-1,-1 1 1,1 0 0,-1 0-1,0-1-28,-2-2 13,-1 1-1,1 0 1,-1 0-1,1 0 1,-1 1 0,0-1-1,-1 1 1,0-1-13,-13-10 35,-9-8 78,-1 0-1,-2 2 1,0 2-1,0 0 1,-2 2-1,-11-4-112,29 14 7,0-1-1,0-1 1,1 0-1,-12-10-6,-6-3-4,20 13 10,5 4 2,1 0-1,-1 0 1,1 1 0,-1-1 0,0 1 0,0 1 0,-1-1 0,1 1 0,-5-1-8,-38-1-1169,49 32 844,0-20 321,0 8 1,0 0 1,1 0 0,4 16 2,-4-26-11,0-1 1,1 0-1,0 0 0,0 0 0,0 0 1,1 0-1,-1-1 0,1 1 1,1-1-1,-1 1 0,0-1 0,1 0 1,3 2 10,-6-5-11,-1-1-1,1 1 1,0-1 0,0 0 0,-1 1 0,1-1-1,0 0 1,0 1 0,0-1 0,-1 0-1,1 0 1,0 0 0,0 0 0,0 0 0,0 0-1,0 0 1,-1 0 0,1 0 0,0 0 0,0-1-1,0 1 1,-1 0 0,1 0 0,0-1 0,0 1-1,-1-1 1,1 1 0,0-1 0,0 1 0,-1-1-1,1 1 1,-1-1 0,1 1 0,0-1 11,23-27 39,-18 21-31,27-38 187,20-34-195,-60 92 13,1 0 0,1 0 0,1 0 0,-1 1 0,2 0 0,-1 4-13,-1 11-57,1-1 1,1 1-1,1 17 57,1-26-4,1-13-23,-1 0 1,1 1 0,1-1-1,-1 0 1,1 1-1,1-1 1,0 1 26,-2-6-10,1 0 1,0 0-1,0-1 0,-1 1 0,1-1 0,1 1 1,-1-1-1,0 1 0,0-1 0,0 1 0,1-1 1,-1 0-1,1 0 0,-1 0 0,1 0 0,-1 0 1,1 0-1,0 0 0,-1 0 0,1-1 0,0 1 1,0-1-1,0 1 0,-1-1 0,1 0 0,0 1 1,0-1-1,0 0 0,0 0 0,1-1 10,52 2-29,-23 1 38,0-2 1,0-2 0,0-1 0,2-1-10,-11-1 21,-1 0 1,1 2-1,0 1 1,0 1-1,0 1 1,0 1-1,2 1-21,-3 7 17,-21-7-21,1-1 1,0 0-1,0 0 0,0 0 1,0 0-1,-1-1 0,1 1 1,0 0-1,0-1 1,1 1-1,-1-1 0,0 0 1,2 0 3,55 0-98,-59 0 84,0 0-28,38 0-199,19 0-62,-45 9 260,-11-8 46,0 0 0,1 0-1,-1 0 1,0 0 0,0 0 0,0 0 0,1 0-1,-1 0 1,0-1 0,1 1 0,-1 0 0,1-1-1,0 1-2,34-1-66,-35 0 107,-1 0-18,0 0 18,1 1 332,-1 1 729,-6-2-1130,-269 0 476,265 1-444,1 0 1,0 1-1,0 0 0,0 0 0,1 1 0,-8 3-4,-27 8 2,-29 8 7,56-16 7,0 0 0,0-2 0,0 0-1,0 0 1,-1-2 0,-10 1-16,-11 0 63,28-2-37,1 0 1,-1 0 0,1-1-1,-1 0 1,0-1 0,-7-1-27,6-1-38,0 0 1,0 2 0,0-1-1,0 1 1,0 1 0,-2 0 37,-74 0-90,86 0 86,1 0 10,-9 0-501,33-1 416,0-2 1,0 0-1,0-2 79,1 1-37,0 0 0,0 2 0,2 0 37,-18 4 0,0 0 0,0 0 0,0 1 0,0 1 0,-1-1 0,1 1 0,-1 1 1,0-1-1,-1 1 0,6 5 0,21 11 15,-23-16-10,-1 0 1,1-1-1,0 0 0,0-1 1,0 0-1,0 0 0,6-1-5,14 1 485,0-1 0,4-2-485,-32 0 59,-1-2-52,1 1 1,-1-1-1,0 1 0,1-1 1,-1 0-1,0 0 1,0 0-1,0 0 1,1-2-8,5-4 21,-1 2-15,0 0 0,1 0 0,-1 1 0,1 0 0,7-3-6,-12 7-6,1 1-12,1-1 1,-1 0 0,0 0 0,0 0-1,1 0 1,-1-1 0,4-1 17,-4 1-1,0 0 0,0 1 0,0 0 1,1-1-1,-1 1 0,0 1 0,5-1 1,55-3-56,-62 4 62,0 0 0,1-1-1,-1 1 1,0-1 0,0 0 0,0 0 0,1 0 0,-1 0 0,0 0-1,0 0 1,0-1 0,-1 1 0,1 0 0,0-1 0,0 0-1,-1 1 1,1-1 0,0-1-6,1 0 9,-1 0 0,1 1 0,0-1-1,0 1 1,0-1 0,0 1 0,3-1-9,-4 2-47,0 0 0,-1 0 0,1 0 0,-1 0 0,0 0 0,1-1 0,-1 1 0,0 0 0,0-1 0,1 1 0,-1-1 0,0 1-1,-1-1 1,1 1 0,0-1 0,0 0 0,-1 1 0,1-1 0,-1 0 0,1-1 47,-24 3-1218,17 1 967,0 1 0,0 0 1,0 0-1,0 0 1,0 1-1,0 0 1,-1 0 250,-26 12-4721,29-14-840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31.948"/>
    </inkml:context>
    <inkml:brush xml:id="br0">
      <inkml:brushProperty name="width" value="0.05" units="cm"/>
      <inkml:brushProperty name="height" value="0.05" units="cm"/>
      <inkml:brushProperty name="color" value="#66CC00"/>
    </inkml:brush>
  </inkml:definitions>
  <inkml:trace contextRef="#ctx0" brushRef="#br0">1087 16 72,'0'0'706,"0"0"-165,0 0-202,0 0-39,0 0 137,0 0 155,0 0 90,0 0-71,0 0-207,0 0-166,0 0-63,0 0-34,0 0 37,0 0 109,0 0 74,0 0-5,0 0-67,0 0-73,0 0-73,0 0-68,0 0-31,0 0-29,0 0-7,0 0 17,0 0 68,0 0 15,0 0 15,0 0 33,0 0 43,0 0-1,0 0-22,0 0 62,0 0 59,0 0-2,0 0-19,0 0-9,0 0-29,0 0-36,0 0-37,0 0-38,0 0-15,0 0-13,0 0-30,0 0-9,0 0-1,0 0-30,0 0 30,0 0-6,0 0-18,0 0 7,0 0-26,0 0 0,0 0 24,0 0-13,0 0 36,0 0 14,0 0-2,0 0 6,0 0 10,0 0-10,0 0-1,1 31 472,16 56-108,17 87-160,-30-153-200,-1-1-1,-1 1 0,-2 0 0,0 0 0,-2 19-83,0 16 158,1-42-128,-1 1 0,-1 0 0,-3 13-30,2-12 90,-3 5-88,1-2 436,5-4 3161,-22-36-3101,15 10-366,6 8-53,0-1 1,0 1 0,-1 0-1,0 0 1,1 0-1,-1 0 1,0 0-1,-1 0 1,1 1 0,0 0-1,-1-1 1,1 1-80,-57-34 497,25 19-289,28 14-195,0 0 1,0 0-1,0-1 0,1 0 1,-1 0-1,0-2-13,-31-18 331,-15-24-278,46 43-24,-1-1 1,1 1-1,-1 1 0,0 0 0,-8-3-29,7 3 30,1 0 1,0-1-1,0 1 0,0-1 1,-7-6-31,1 0 31,0 0 0,0 2 0,-11-6-31,9 6 29,1 0 1,0-1-1,-8-8-29,-26-19 44,15 17 124,12 9-148,-37-15 10,23 12-4,-16 4 32,14 1-54,26 7-1,1-1 0,0 0 0,0 0 0,-8-5-3,11 6 1,0-1 0,0 1 0,0 0 0,0 1 0,-7-1-1,7 1 1,0 0-1,1 0 0,-1-1 0,0 0 0,-4-2 0,6 2 0,0 0 0,0 1 0,0 0 0,-1 0 0,1 0 0,0 1 0,0 0 0,-4 0 0,1 0 3,-2-3 13,-15-4-27,46 6-228,1-1-1,-1 0 0,0-2 0,11-3 240,-6 0-1,1 2 0,0 1 0,1 1 0,-1 1 0,0 1 0,7 2 1,175-5 205,-73-9-116,-88 7-53,-36 3-27,0 1 0,0 1 0,0 0 0,4 0-9,38-6 8,60 1 0,-60 2-32,-4 4 7,-49 0 10,0 0-1,7 0-19,-7 0 15,1 0 0,0-1 0,0 1 0,-1 0 0,1 0 0,0 0 0,0 0 0,-1 0 0,1 0-1,0 0 1,0 0 0,-1 0 0,1 0 0,0 0 0,0 1 0,-1-1 0,1 0 0,0 0 0,0 1 0,-1-1 0,1 1-1,0-1 1,-1 0 0,1 1 0,-1-1 0,1 1 0,0 0 12,0 12 6,0 1 0,1 0 0,1-1 0,1 1 0,1 3-6,8 39 19,-7-16-21,-2-10-5,1-1 0,3 5 7,1 22 3,-8-43 1,0 0 0,1-1 0,4 13-4,-3-18-6,0 4 7,1 1 1,-1-1-1,-1 1 0,0 0 0,0 7-1,-2-18-7,7 15-70,-6-15 82,-1-1 10,0 0 20,0 0-21,0 0-4,0 0 11,0 0 18,0 0-37,0 0-11,0 0-6,0 0 1,0 0 7,0 0 24,0 0 54,0 0 24,0 0 13,0 0 13,0 0-28,0 0 6,0 0-3,0 0-13,0 0-27,0 0-8,-27 0 60,15-2-25,0 0-1,-1 0 1,1-1-1,0-1 1,0 0 0,1 0-1,-1-1 1,1-1 0,-5-3-83,-19-8 161,-15-9-54,32 15 19,0 2 0,-18-6-126,-1-5 52,31 16-25,0 0-1,0 0 0,-1 1 0,0 0 1,1 0-1,-1 1 0,-1 0-26,-39-17 93,42 16-78,-1 0 1,-1 0-1,1 0 1,0 1-1,-1 0 1,1 0-1,-1 1 1,0 0-1,-2 0-15,3 0 25,-1 0-1,1 0 1,-1 0 0,1 0-1,-5-3-24,5 2 6,-1 0-1,1 1 1,-1 0-1,1 0 1,-6 0-6,-64-13-1,69 13-6,-1 0 1,0 0 0,1-1-1,-1 0 1,1-1-1,0 1 1,-1-2 0,-3-2 6,0 2-11,-43-28-395,32 17 371,16 10 5,-1 1 1,1-1-1,0 1 1,-1 1-1,0 0 0,-2-1 30,-1 0-102,1 0-1,-1 0 0,1-1 0,0 0 1,-3-3 102,-24-13-212,101-4-1006,-49 22 1161,0 0 0,0 1 0,0 1 0,0 0 0,1 1 0,-1 1 0,0 0 0,13 4 57,-17-3-9,1-1-1,-1 0 0,13 0 10,30 4-27,-39-3 30,1-1-1,0 0 1,0-1-1,-1 0 1,2-2-3,28 0 2,-27 2-6,7 1 13,0-2 0,1-1 0,-1 0 0,5-3-9,-5 0 8,0 1 1,1 1-1,22 1-8,-46 1 1,0 1 0,0 0 0,0-1 0,-1 0 0,1 0-1,0 0 1,0 0 0,-1 0 0,1 0 0,-1 0 0,1-1-1,-2-1 6,0 3 1,1 0-4,-1 0 3,-1 0 2,0 0 0,0 0-2,0 0-12,0 0-2,0 0 0,0 0-1,0 0-12,0 0-22,0 0 22,0 0 5,0 0-19,0 0 14,0 0-15,0 0 8,0 31-36,26 141 120,-16-130-75,11 28 19,-14-49-5,0 36 155,-6-75-148,-2 0-1,-1 0 1,0 0 0,-1 0-1,-1 0 1,-3-9-2,0 5-16,2-1 1,1 0 0,1 0-1,0 0 1,2 0 0,1-9 15,0 31-20,0 1-22,0 0 26,0 0 8,0 0 0,0 0-6,0 0-21,0 0 19,0 0 3,0 0 2,0 0-9,0 0-23,0 0 1,0 0 15,0 0-16,0 0-5,0 0-1,0 25-141,-1 11 188,1-15 11,-1 1 1,2 0 0,1 0-1,1 0 1,4 12-10,15 85-3,-20-72-2402,-3-26-1256,1-8-1415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40.586"/>
    </inkml:context>
    <inkml:brush xml:id="br0">
      <inkml:brushProperty name="width" value="0.05" units="cm"/>
      <inkml:brushProperty name="height" value="0.05" units="cm"/>
      <inkml:brushProperty name="color" value="#66CC00"/>
    </inkml:brush>
  </inkml:definitions>
  <inkml:trace contextRef="#ctx0" brushRef="#br0">593 295 304,'0'0'880,"0"0"-245,0 0-144,0 0-8,0-3 90,0-5 3385,0 10-1671,0 20-1156,0 45-1621,0-65 514,0-2 16,0-3-86,2-31 75,1 0 1,1-1-30,1 0 147,-2-1 1,-1-1-148,-2 37 85,0 11-77,-1 0 0,0 0 1,-1 0-1,0 0 0,-1 3-8,0-3 93,0 0 0,2 0-1,-1 0 1,1 4-93,1-14 139,0-1-19,0 0-87,0 0-14,0 0-9,0 0-2,0 0-2,0 0-28,0-3-96,-2-69-139,0 37 617,2-1 0,3-28-360,-4 70-1,-1 0 1,-1 0 0,1-1-1,-1 1 1,0-1 0,-1 1-1,1-1 1,-1 0 0,0 1 5,0-1 0,0 1 0,1 0 0,0 0 1,0 0-1,1 1 0,-1 1-5,3-34 654,0-5-608,1-1 0,1 1 0,2-7-46,-1 32-5,-2 4-70,-1 2-9,0 3-63,-1 5 158,0-1-1,0 1 0,-1-1 0,1 0 0,-2 1 1,1-1-1,-1 0 0,0-1 0,0 1 1,-1 0-1,-4 5-10,-10 20 221,18-32-85,0 0-34,0 0-50,0 0-32,2-5 7,-2 1 0,1-1 0,-1 0 0,1 0-1,-1 0 1,-1 0 0,1 0 0,-1-3-27,-1-9 1,2 14-292,-3 7 140,-3 21 130,-7 34 119,5-24-81,5-26-1,0 1-1,1-1 0,1 1 0,0 0 0,0 4-15,1-13-30,0-13-338,1 1 383,0 1 1,1 0 0,1 0-1,0 1 1,0-1 0,0 0-1,6-8-15,11-35 43,-19 76-175,0-1 0,-3 20 132,-9 17 70,11-59-40,0 0 76,0 0-3,0 0-79,0 0-49,1-24-201,-1 20 247,1 1-1,0-1 0,1 0 1,-1 1-1,1-1 0,0 1 0,-1 0 1,2 0-1,-1-1 0,0 1-20,-1 1 11,-1 3-16,0-1 0,1 0 0,-1 0 0,0 0-1,0 1 1,0-1 0,0 0 0,0 0 0,0 0 0,0 1 0,0-1 0,1 0 0,-1 0 0,0 0 0,0 1 0,0-1 0,0 0 0,0 0 0,1 0 0,-1 0 0,0 0 0,0 1 0,0-1-1,1 0 1,-1 0 0,0 0 0,0 0 0,1 0 0,-1 0 0,0 0 0,0 0 0,0 0 0,1 0 0,-1 0 0,0 0 0,0 0 0,1 0 0,-1 0 0,0 0 0,0 0 0,1 0 0,-1 0 0,0 0-1,0 0 1,0-1 0,1 1 0,-1 0 0,0 0 0,0 0 0,0 0 0,0 0 0,1-1 0,-1 1 0,0 0 0,0 0 0,0 0 0,0-1 0,0 1 0,1 0 0,-1 0 5,0 15 57,0 18 22,0-32-64,0-1 25,0 0-27,0 0-40,0-6-201,11-140 511,-12 145-289,0 0 0,-1 0 0,1 0 0,0 0 0,-1 0-1,0 1 1,1-1 0,-1 0 0,1 1 0,-1-1 0,0 1 0,1 0 0,-1 0 0,0-1 0,1 1 0,-1 0-1,-1 0 7,-1 0-29,1 0 0,-1 0 1,1-1-1,0 2 0,-1-1 0,1 0 0,-1 1 0,1 0 0,0-1 0,-1 2 29,1 0 2,1 0 0,-1 1 0,1-1 1,0 1-1,0 0 0,0-1 0,0 1 1,1 0-1,-1 0 0,1 0 0,-1 1 1,1-1-1,0 0 0,1 0 0,-1 1 1,0-1-1,1 2-2,-3 63 112,3-53-24,0-15-36,0 0 4,0 0-58,0 0-38,0 0 17,2 0 14,0-1 0,0 1 1,0-1-1,-1 0 0,1 1 0,0-1 0,-1 0 0,1 0 1,-1 0-1,1-1 0,-1 1 0,1 0 0,-1 0 1,0-1-1,1 1 0,-1-1 0,0 1 0,0-1 0,0 0 1,0 1-1,-1-1 0,1 0 0,0 0 9,15-44 132,-13 28-6,-1-1 0,0 1-1,-1-1 1,-1-1-126,-19 21-141,17 1 131,-1 0 1,1-1-1,0 1 1,-1 0-1,1 1 0,0-1 1,1 0-1,-1 1 1,0-1-1,1 1 1,-1-1-1,1 1 1,0 0-1,0-1 1,0 1-1,-1 2 10,-11 50-77,11-45 59,-1 9-24,1 0 1,0 0 0,1 19 41,2-41-2,0 1-1,0-1 1,0 1 0,0-1 0,0 1 0,1-1 0,-1 1 0,1 0 0,-1 0 0,1 0 0,1-1 2,6-9 8,-2 0 43,0 1-1,0-1 1,-2-1 0,1 1-1,-2-1 1,1 0 0,-2 0-1,0-1 1,0 1 0,-2 0-1,1-1 1,-2-2-51,0 15 3,0 0-1,-1 0 1,1 0 0,-1 1-1,1-1 1,-1 0-1,1 1 1,-1-1 0,1 0-1,-1 1 1,0-1-1,1 0 1,-1 1 0,0-1-1,0 1 1,1 0 0,-1-1-1,0 1 1,0 0-1,0-1 1,0 1 0,1 0-1,-1 0 1,0 0-1,0-1 1,0 1 0,0 0-1,0 0 1,0 0-1,0 1-2,-36-2-64,29 1 9,7 0 50,-1 1 0,1 0 1,-1-1-1,1 1 0,-1 0 0,1-1 1,-1 1-1,1 0 0,0 0 1,0 0-1,-1 0 0,1 0 0,0 1 1,0-1-1,0 0 0,0 0 1,0 1-1,0-1 0,1 1 0,-1-1 1,0 0-1,1 1 0,-1 0 0,1-1 1,-1 1-1,1 0 5,-10 46-41,10-45 39,-4 32-66,1 1-1,2 4 69,1-39-48,0-1-3,0 0-9,0 0-22,6-2-84,-1-2 161,0 1-1,0-1 1,0 0-1,-1-1 1,0 1-1,0-1 1,0 0 0,0 0-1,-1 0 1,1-1-1,-2 1 1,1-1-1,0 0 1,-1-1 5,3-5 58,-2 1 1,1-1 0,-2 1 0,1-1 0,-2 0-1,0 0 1,0-4-59,-1 15 11,-1-1 0,0 1 0,0 0-1,0 0 1,0 0 0,0-1 0,0 1 0,0 0 0,-1 1 0,1-1-1,0 0 1,-1 0 0,1 0 0,0 1 0,-1-1 0,1 1 0,-1-1 0,1 1-1,0-1 1,-1 1 0,1 0 0,-1 0 0,1 0 0,-1 0 0,0 0-1,1 0 1,-1 0-11,-4 0-10,0-1-1,1 1 1,-1 1-1,0-1 1,0 1 0,1 0-1,-6 1 11,6 1-5,0 1 1,0-1-1,0 1 0,1 0 1,-1 0-1,1 0 0,0 1 1,0 0-1,1-1 0,-1 1 1,1 1-1,-1 1 5,-4 7-28,0 2-1,1-1 1,-4 15 28,8-22-3,0 0 0,1 0 0,1 0 0,-1 1 0,1-1 0,1 4 3,0-12-6,0 0-9,0 0-32,0 0-31,0 0-6,22-19 61,-12 10 50,0 0 0,-1-1 0,0 0 1,0-1-1,-1 1 0,-1-1 0,1-1 0,-2 0 0,0 0 1,0 0-1,0-3-27,-6 14 13,0 1 1,0 0-1,0-1 1,1 1 0,-1 0-1,0 0 1,0-1-1,0 1 1,0 0 0,0-1-1,0 1 1,0 0-1,0-1 1,0 1-1,0 0 1,0-1 0,0 1-1,0 0 1,-1 0-1,1-1 1,0 1 0,0 0-1,0-1 1,0 1-1,0 0 1,-1 0 0,1-1-1,0 1 1,0 0-1,0 0 1,-1 0-1,1-1 1,0 1 0,0 0-1,-1 0 1,1 0-1,0 0 1,-1-1 0,1 1-1,0 0 1,0 0-1,-1 0-13,-17 2 48,-15 13-196,32-15 147,-4 4-17,0 0 1,1 0-1,-1 0 1,1 1-1,0-1 1,0 1-1,-1 2 18,4-6-13,1-1-34,0 0-22,0 0 22,0 0 14,0 0-62,0 0 10,6 1 50,0 0-1,0 0 1,0 0 0,0-1-1,0 0 1,0 0 0,0-1-1,2 0 36,-7 0 12,0 0 0,0 0-1,0 0 1,0-1 0,0 1-1,0 0 1,0-1 0,-1 1 0,1-1-1,0 1 1,-1 0 0,1-1-1,-1 1 1,0-1 0,1 1-1,-1-1 1,0 0 0,0 0-12,0-34 372,0 25-129,0 11-237,0-1 0,-1 1 1,1-1-1,-1 1 0,1-1 0,0 1 0,-1 0 1,1-1-1,-1 1 0,1-1 0,-1 1 1,1 0-1,-1-1 0,1 1 0,-1 0 1,0 0-1,1 0 0,-1-1 0,1 1 1,-1 0-1,0 0 0,1 0 0,-1 0 0,1 0 1,-1 0-1,0 0 0,1 0 0,-1 0-6,-28 0-60,20 1 19,-1-1-42,4-1 50,-1 1-1,1 1 1,-1-1 0,1 1 0,0 0 0,-3 1 33,6-1-5,0 0 0,1 0 0,-1 1 1,1-1-1,0 1 0,-1 0 0,1-1 1,0 1-1,0 0 0,0 0 0,0 0 0,1 0 1,-1 1-1,0-1 0,1 1 0,-1 1 5,1-4-2,1 1 0,-1-1 1,1 0-1,0 1 0,-1-1 0,1 1 0,0-1 0,0 1 0,-1-1 0,1 0 0,0 1 0,0-1 0,0 1 0,0-1 0,-1 1 0,1-1 0,0 1 0,0-1 0,0 1 0,0-1 0,0 1 0,0-1 0,0 1 0,0-1 0,0 1 0,1-1 0,-1 1 0,0-1 0,0 1 0,0-1 0,1 1 0,-1-1 0,0 1 0,0-1 0,1 0 2,17 2-91,-4-3 114,-1 2 12,16-2-84,-28 0 62,-1 1 0,1 0 0,0 0 0,0-1-1,-1 1 1,1-1 0,0 1 0,-1-1 0,1 1-1,0-1 1,-1 1 0,1-1 0,-1 1-1,1-1 1,-1 0 0,1 1 0,-1-1 0,1 0-1,-1 0 1,0 1 0,1-1 0,-1 0 0,0 0-1,0 1 1,1-1 0,-1 0 0,0 0-1,0 0 1,0 0 0,0 1 0,0-2-13,0 0 45,0 0 1,-1 0-1,1 0 0,0 0 1,-1 0-1,1 0 0,-1 0 1,1 1-1,-1-1 0,0 0 1,0 0-1,0 0 1,0 1-1,0-1 0,0 1 1,-1-1-1,1 1 0,-1-1 1,1 1-1,-1 0 0,0-2-45,-3 1 12,1-1 0,-1 1 0,0 0 0,0 0 0,1 0 0,-1 1 0,0-1 0,-5 0-12,-11 0-150,1 0-1,0 2 1,-1 0 0,-2 1 150,20-1-20,0 1 0,0-1-1,0 1 1,0-1 0,0 1 0,0 0 0,0 0 0,0 1 0,0-1 0,1 0 0,-1 1 0,0 0 0,1 0 0,-1 0 0,1 0 0,0 0 0,0 0 0,-1 1 20,-3 4-30,1 1 0,0 1 0,0-1 0,0 1 0,1 1 30,-9 14-70,19-22 33,0-1 0,0-1-1,0 1 1,0-1 0,5 0 37,4 0 5,-6 0-7,0 0 0,0 0 0,0-1 0,6-1 2,-13 1-1,1 1-1,-1-1 1,0 0-1,1 0 1,-1 0-1,0 0 1,0 0-1,0 0 0,0-1 1,0 1-1,0-1 1,0 1-1,0-1 1,-1 0-1,1 0 0,0 1 1,-1-1-1,0-1 1,1 1 1,-2 1 27,1 0 0,-1-1 0,1 1 0,-1-1 1,0 1-1,0-1 0,1 1 0,-1 0 0,0-1 0,0 1 0,-1-1 1,1 1-1,0-1 0,0 1 0,-1 0 0,1-1 0,-1 1 1,1-1-1,-1 1 0,1 0 0,-1 0 0,0-1 0,0 1 0,0 0 1,1 0-1,-1 0 0,0 0 0,0 0 0,-1 0 0,1 0 1,0 0-1,0 0 0,0 1 0,-1-1 0,1 0 0,-1 0-27,-7-4 16,0 1 0,0 0-1,0 0 1,-7-1-16,1 0-24,0 1 0,-1 0 0,1 1 0,-1 1 0,0 0 0,-11 1 24,26 1 25,1 0 10,0 0 40,0 0 9,0 0 10,0 0-15,0 0-106,0 0-73,4-1 79,0 0-1,0 1 1,-1-1-1,1 1 1,0 0-1,0 0 0,0 1 1,-1-1-1,1 1 22,11 0 0,26-1 32,-40 0 9,-1 0 15,0 0 33,0 0 18,0 0 25,0 0 29,0 0-33,-1 0-133,1-1 0,0 1-1,-1 0 1,1 0-1,-1 0 1,1-1-1,0 1 1,-1 0 0,1 0-1,-1 0 1,1 0-1,-1 0 1,1 0 0,-1 0-1,1 0 1,-1 0-1,1 0 1,0 0-1,-1 0 1,1 0 0,-1 0-1,1 1 1,-1-1-1,1 0 1,0 0 0,-1 0-1,1 1 1,-1-1-1,1 0 1,0 1-1,-1-1 1,1 0 0,0 0-1,-1 1 1,1-1-1,0 1 1,-1-1 5,-4 23-233,8 25-14,-2-45 245,0-1 1,0 1-1,0 0 0,0-1 0,0 1 0,1-1 0,-1 1 0,1-1 1,0 0-1,0 0 0,0 0 0,0 0 0,0 0 0,0 0 0,0 0 1,0-1-1,1 1 0,-1-1 0,1 0 0,-1 1 0,1-1 0,0 0 1,-1-1-1,1 1 0,0 0 0,1-1 2,12 3-2,0-1 1,0 0-1,0-2 0,7 0 2,-16 0 6,-6 0 9,-1 0 19,0 0-11,0 0 24,0 0-5,0-2-15,0 0-1,0 0 1,0 1-1,0-1 1,0 0 0,-1 0-1,1 0 1,0 1-1,-1-1 1,0 0-1,1 0 1,-1 1-1,-1-2-26,1 2 7,0 0 0,0 0 0,0 1 0,0-1 0,0 0 0,0 1 0,0-1 0,0 1 0,0-1 0,0 1 0,-1 0 0,1-1 0,0 1 0,0 0 0,-1 0 0,1 0 0,0 0 0,0 0 0,-2 0-7,3 33-295,0-32 284,0 0 0,0 0 0,0 0 0,0 0 1,1 0-1,-1-1 0,0 1 0,1 0 0,-1 0 0,1 0 0,-1-1 0,1 1 0,-1 0 0,1 0 1,-1-1-1,1 1 0,0-1 0,-1 1 0,1 0 0,0-1 0,-1 1 0,1-1 0,0 0 0,0 1 1,0-1-1,0 1 11,2 0-10,0 0 0,0 0 1,1 0-1,-1-1 0,0 1 1,1-1-1,-1 0 0,3 0 10,-3 0 2,0 0 0,0 0 0,0 0 0,0 0 0,0-1 0,0 1 0,0-1 0,0 0-1,0 0 1,0 0 0,0 0 0,0-1 0,-1 1 0,1-1 0,-1 0 0,1 1 0,-1-1 0,1 0-1,-1-1 1,0 1-2,2-10-150,-7 28-124,3-8 261,0-4 12,0 1-1,0-1 0,0 0 0,1 0 1,-1 0-1,1 0 0,0 0 0,0 1 2,0-3 2,1-1 0,-1 1-1,0 0 1,0 0-1,1-1 1,-1 1-1,1-1 1,-1 0-1,1 1 1,0-1 0,-1 0-1,1 0 1,0 0-1,0 0 1,0 0-1,0 0 1,0 0 0,0-1-2,16 8-3,-12-5-8,0-1 1,-1 1-1,1-1 1,0 0-1,0-1 1,0 0-1,0 0 1,5 0 10,-11-1-2,1-1 0,-1 1 1,1-1-1,-1 1 0,1-1 0,-1 0 1,1 1-1,-1-1 0,0 0 0,1 0 1,-1 1-1,0-1 0,0 0 0,1 0 1,-1 0-1,0 1 0,0-1 0,0 0 1,0 0-1,0 0 0,0 1 0,0-1 2,0 0 1,2-35 163,0 7-365,-2 51-139,0 152 291,0-172 41,0 0 1,0-1-1,0 1 1,0 0-1,0-1 0,0 1 1,1 0-1,-1-1 1,0 1-1,1 0 1,-1-1-1,1 1 1,0-1-1,0 1 1,-1-1-1,1 1 1,0-1-1,0 0 0,0 1 1,1-1-1,-1 0 1,0 0-1,0 0 1,1 0-1,-1 0 1,1 0-1,-1 0 1,0 0-1,1-1 0,0 1 8,0-1-7,-1 0 0,1 1 0,0-1 0,0 0 0,0-1-1,0 1 1,0 0 0,0 0 0,0-1 0,-1 0 0,1 1-1,0-1 1,0 0 0,-1 1 0,1-1 0,0 0 0,-1 0-1,1-1 1,-1 1 0,1 0 0,-1 0 0,0-1 0,1 1-1,-1-1 1,1-1 7,39-65 126,-45 115-149,4-46 24,0-1 0,0 0-1,0 0 1,0 0 0,0 1 0,0-1-1,0 0 1,0 0 0,0 0 0,0 0-1,0 1 1,0-1 0,0 0 0,0 0 0,0 0-1,0 0 1,1 1 0,-1-1 0,0 0-1,0 0 1,0 0 0,0 0 0,0 0-1,0 1 1,1-1 0,-1 0 0,0 0 0,0 0-1,0 0 1,0 0 0,0 0 0,1 0-1,-1 0 1,0 0 0,0 0 0,0 0-1,1 0 1,-1 0 0,0 0 0,0 0 0,0 0-1,0 0 1,1 0 0,-1 0 0,0 0-1,0 0 1,0 0 0,1 0 0,-1 0-1,0 0 1,0 0 0,0 0 0,0 0 0,1 0-1,-1 0 1,0-1 0,0 1 0,0 0-1,0 0 1,0 0-1,8 0-2,-10-15 213,2 14-208,0 0 0,0 0 0,0 0 1,0 0-1,0 0 0,0 0 0,-1 0 0,1 0 0,0 0 0,0 0 0,-1 0 0,1 0 0,-1 1 0,1-1 0,-1 0 1,1 0-1,-1 0 0,0 0-3,-10-8-294,11 9 267,-1 0-1,1 1 1,0-1 0,-1 0 0,1 1-1,0-1 1,0 0 0,-1 0-1,1 1 1,0-1 0,0 0 0,0 1-1,-1-1 1,1 1 0,0-1-1,0 0 1,0 1 0,0-1 0,0 0-1,0 1 1,0-1 0,0 1 0,0-1-1,0 0 1,0 1 0,0-1-1,0 0 1,0 1 0,0-1 0,0 1 27,0 0-39,0-1 35,0-6-82,8-153 692,-8 157-643,-4 12-149,1 10 143,0 1-1,2 0 0,0 0 0,1 10 44,1-6-47,-2-25 45,1 1 0,0-1 0,0 1 0,0-1 1,0 1-1,0-1 0,-1 1 0,1-1 1,0 1-1,0 0 0,0-1 0,1 1 0,-1-1 1,0 1-1,0-1 0,0 1 0,0-1 1,0 1-1,1-1 0,-1 1 0,0-1 0,0 1 1,1-1-1,-1 1 0,0-1 0,1 0 1,-1 1-1,0-1 0,1 1 0,-1-1 0,1 0 1,-1 0-1,1 1 0,-1-1 0,1 0 1,-1 0-1,1 1 0,-1-1 0,1 0 0,-1 0 1,1 0-1,-1 0 0,1 0 0,-1 0 1,1 0-1,-1 0 0,1 0 0,-1 0 0,1 0 1,0 0-1,-1 0 0,1 0 2,0-1-1,1 0-1,-1 1 1,0-1 0,0 0-1,0 0 1,1 0-1,-1 0 1,0 0 0,0 0-1,0-1 1,-1 1 0,1 0-1,0 0 1,0-1-1,-1 1 1,1 0 0,-1-1-1,1 1 1,-1-1-1,1 1 2,2-27 238,0 0 0,-2 0 0,-1-12-238,0 39-36,8-18-424,-7 17 477,0 0 0,1 1 0,-1-1 0,0 0-1,0 0 1,0 0 0,0 1 0,0-1 0,-1 0 0,1 0 0,-1 0 0,1 0 0,-1-1-17,0 3-2,0-1 1,0 0-1,0 1 0,0-1 1,0 1-1,0-1 1,0 0-1,0 1 0,0-1 1,-1 1-1,1-1 0,0 1 1,0-1-1,-1 1 1,1-1-1,0 1 0,-1-1 1,1 1-1,0-1 1,-1 1-1,1-1 0,-1 1 1,1 0-1,-1-1 0,1 1 1,-1 0-1,1-1 1,-1 1-1,1 0 0,-1 0 1,1-1-1,-1 1 0,0 0 1,1 0-1,-1 0 1,1 0-1,-1 0 0,0 0 1,1 0-1,-1 0 1,1 0-1,-1 0 2,0 1-19,1-1 1,-1 1-1,0-1 1,1 1-1,-1-1 1,1 1-1,-1 0 1,1-1-1,-1 1 1,1 0-1,-1-1 1,1 1-1,0 0 1,-1 0-1,1 0 1,0-1-1,0 1 1,-1 0-1,1 0 1,0 0-1,0-1 1,0 1-1,0 0 1,0 0-1,0 0 0,1 0 19,-1 34-178,0-26 23,0-7 100,0-1-1,0 1 1,0 0 0,0-1-1,1 1 1,-1-1-1,0 1 1,1-1 0,-1 1-1,1-1 1,0 1 0,-1-1-1,1 1 1,0-1 0,0 0-1,0 1 1,0-1-1,0 0 1,0 0 0,0 1 55,1-1-325,1 0 1,-1 1-1,0-1 1,1 0-1,-1 0 1,1-1-1,-1 1 1,1 0-1,-1-1 1,1 1-1,0-1 1,1 0 324,22 1-6076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5.855"/>
    </inkml:context>
    <inkml:brush xml:id="br0">
      <inkml:brushProperty name="width" value="0.05" units="cm"/>
      <inkml:brushProperty name="height" value="0.05" units="cm"/>
      <inkml:brushProperty name="color" value="#66CC00"/>
    </inkml:brush>
  </inkml:definitions>
  <inkml:trace contextRef="#ctx0" brushRef="#br0">73 1 832,'0'0'599,"0"0"-318,0 0-170,0 0-23,0 0 92,0 0 332,0 0 295,0 0 1,0 0-154,0 0-149,0 0-110,0 0-119,0 0-95,0 0-46,0 0-60,0 0-31,0 0-18,0 0 73,0 0 148,0 0 94,0 0 46,0 0-26,0 0 13,0 0-17,0 0-25,0 0 10,0 0 6,0 0 78,0 0 1,0 0 15,0 0 4,0 0-84,0 0-73,0 0-58,0 0-66,0 0-62,0 0-15,0 0-11,0 0 69,0 0 62,0 0-57,0 0-54,0 0-1,0 0 33,0 0 15,-1 21 284,-23 37-414,18-46-9,0 0-1,1 1 0,1-1 1,0 1-1,0 2-4,-3 37 531,2 1 0,3 0 0,2 13-531,-2-10 133,0-38-84,2 1 0,-1-1 0,2 0 0,1 1 1,0-1-1,1 0 0,1 0 0,1 0-49,8 5 75,-10-20-68,-1 1 0,0-1 0,1 1 0,-2-1 0,1 1 0,0 0 0,-1 0 0,1 0 0,-1 0 0,0 1-7,3 2 36,-1-1 1,1 0-1,1-1 1,-1 1-1,1-1 1,0 1 0,2 0-37,0 2 86,-6-5-3013,-1-3-1042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9.463"/>
    </inkml:context>
    <inkml:brush xml:id="br0">
      <inkml:brushProperty name="width" value="0.05" units="cm"/>
      <inkml:brushProperty name="height" value="0.05" units="cm"/>
      <inkml:brushProperty name="color" value="#66CC00"/>
    </inkml:brush>
  </inkml:definitions>
  <inkml:trace contextRef="#ctx0" brushRef="#br0">131 67 1032,'0'0'1154,"0"0"-755,0 0-269,0 0 53,0 0 137,0 0 31,-1-8 5514,-2-21-5818,-3 20 91,3 11 281,4 18 418,0-2-1004,-1 152 959,0-167-754,1 1 0,-1 0 0,1 0 0,0 0 0,0-1 0,1 1 0,-1 0 0,1-1 1,0 1-1,0-1 0,0 0 0,2 3-38,37 41 242,-11-13-153,-3 14 344,-19-47-657,-1-1-4345,-7 0 1826</inkml:trace>
  <inkml:trace contextRef="#ctx0" brushRef="#br0" timeOffset="692.218">248 77 928,'0'0'1654,"0"0"-606,0 0-200,0 0 46,0 0-86,0 0-129,0-2 3082,0 6-2673,0 63-220,7 41-868,-5-87 88,2 1 0,0-1 0,1 0 0,2 0 0,0 0 0,1-1 0,1 2-88,-5-15 5,-1-1 1,1 1-1,0-1 0,0 0 0,0-1 0,1 1 0,1 0-5,-4-4 1,1 0-1,-1 0 1,1 0-1,0 0 0,0-1 1,0 1-1,0-1 1,0 0-1,0 0 0,0 0 1,0 0-1,0 0 1,1-1-1,-1 0 0,0 1 1,3-1-1,110 0-178,-115 0-92,-1 8-1938,0-6-3319,0-2 2972</inkml:trace>
  <inkml:trace contextRef="#ctx0" brushRef="#br0" timeOffset="1263.717">369 145 1136,'0'0'1338,"0"0"-65,0 0-128,0 0 52,0 0-34,0 0-27,-4-10 2445,3 23-3487,1 0 0,0-1 0,1 1 0,1-1 0,0 1 0,0-1-1,1 0 1,1 0 0,0 0 0,5 11-94,53 85 439,-53-94-422,1 0 0,0-1 0,1 0 0,0-1 0,1 0 1,6 4-18,-11-12 4,-1 0 0,1 0 1,-1 0-1,1-1 1,0 0-1,1 0-4,-5-2-80,0 0-1,0 0 1,0 0 0,0 0-1,0-1 1,0 1-1,0-1 1,0 0 0,0 0-1,0 0 1,1 0 0,-1-1-1,0 1 1,0-1 0,2-1 80,-4 1-178,0 0 1,0 0-1,0 0 1,0-1 0,-1 1-1,1 0 1,0-1-1,-1 1 1,1-1 0,-1 1-1,1-1 1,-1 1-1,0-1 1,0 1-1,1-1 1,-1 1 0,0-1-1,0 1 1,-1-1-1,1 0 1,0 1 0,0-1-1,-1 0 178,1-7-2189,0-7-2300</inkml:trace>
  <inkml:trace contextRef="#ctx0" brushRef="#br0" timeOffset="28377.025">33 447 328,'0'0'591,"0"0"-303,0 0-92,0 0 65,0 0-17,-18 0 550,15 0 3186,3 0 3758,16-1-7399,1-1 0,0 0 0,0-2-1,-1 0 1,0-1 0,0 0 0,2-2-339,55-13 602,-70 19-576,1 0 0,-1 0-1,1 1 1,-1 0-1,1-1 1,0 1 0,-1 0-1,1 1 1,-1-1-1,4 1-25,7 0 71,31-1 86,-44 0-138,-1 0 27,0 0 16,0 0 12,0 0 6,0 0-12,0 0 21,0 0 8,0 0 6,0 0-6,0 0-35,-1-1-45,1 0 1,-1 0 0,1 0-1,-1 0 1,1 1 0,-1-1-1,1 0 1,-1 0 0,0 0-1,0 0 1,1 1 0,-1-1-1,0 0 1,0 1 0,0-1-1,0 1 1,0-1-1,0 1 1,0-1 0,0 1-1,0-1 1,0 1 0,0 0-1,0 0 1,0 0 0,0 0-1,0-1 1,-1 1 0,1 1-1,-1-1-17,-43-1 121,35 1-99,-2 0 78,4 0-105,0-1 1,1 1-1,-1 1 0,0-1 0,0 2 0,0-1 0,1 1 0,-1 0 0,0 0 0,1 1 0,0 0 0,-6 3 5,-32 18 9,44-22-1,1-1 3,0-1-15,0 0-4,0 0 0,0 0 0,0 0 0,0 0 0,0 0-1,0 0-5,0 0 4,0 0-4,0 0 14,0 0 34,0 0-14,0 0-11,0 0 6,0 0 26,0 0 2,0 0-16,0 0 18,0 0 8,0 0-30,0 0-4,0 0 23,0 0-38,0 0-22,0 0-41,0 0 8,0 0 23,0 0-35,0 0 3,0 0-16,0 0 16,0 0 15,35 0 28,161 7 206,242-4-133,-363-10-55,0 1-9,-75 6 15,0 0 1,0 0 0,0 0 0,0 0 2,0 0 3,0 0-4,0 0-1,0 0 0,0 0 0,0 0-2,0 0-9,0 0 8,0 0 3,0 0 12,0 0 50,0 0 14,0 0-12,0 0-11,0 0 10,0 0 5,0 0-11,-1-24 300,-42-11 314,32 28-510,0-1-1,-1 2 0,0-1 1,0 2-1,-10-4-168,-5-2 77,-5-7-43,25 13-28,-1 1 0,1 0 0,-1 0 0,0 1 0,-1-1-6,-41-15 28,36 12-22,0 1 0,0 1 1,-7-1-7,-18 3 0,34 4 1,1-1-1,-1 0 1,0 0 0,0-1-1,1 0 1,-1 1-1,0-2 1,1 1 0,-1 0-1,1-1 1,0 0 0,-1 0-1,-3-2 11,-1 0 0,1 1 0,-1 0 0,0 0 1,-3 1-12,-34-13 46,19 4-36,18 8-22,1-1 1,-1 0-1,1 0 0,0 0 1,0-1-1,0-1 0,-5-4 12,8 7 1,0-1 0,0 1-1,0 0 1,-1 1-1,1 0 1,-1-1-1,-1 1 0,-15-6-2,-44-20-30,65 27 30,0 1 0,0-1 0,0 0 0,0 0 0,0 0 0,1 1 0,-1-1 1,0 0-1,0 0 0,0 0 0,1 0 0,-1 0 0,1 0 0,-1-1 2,0 1-4,1 0 0,-1 0 0,1 0 0,-1 0 0,1 0 1,-1 0-1,1 0 0,-1 0 0,0 1 0,1-1 0,-1 0 0,0 1 0,0-1 0,0 0 0,0 1 0,1-1 0,-1 1 0,0-1 0,0 1 0,0-1 0,0 1 0,-1 0 4,2 0-13,0 0 2,0 0-2,0 0 4,0 0 3,-2-2-14,0 0 0,1 0 0,-1 1 0,0-1 0,0 1 0,1-1 0,-1 1-1,-1 0 1,1 0 0,0 0 0,-1-1 20,-7-4-80,0-4 35,3 4-877,5 26 522,-6 80 371,6-56 24,-1-1 0,-3 1 5,0-1-4,2 1 0,2 0 4,-1 5-66,2-35 35,0-1 0,1 0-1,0 1 1,0-1 0,2 4 31,-1-14-1,0-1-1,-1 0 1,1 0 0,0 0 0,0 0 0,1 0 0,-1 0 0,0 0 0,1 0 0,0 0 1,-1 0 1,1-1 0,-1 0 0,0 1 0,0 0 1,0-1-1,0 1 0,0 0 0,0-1 0,-1 1 0,1 0 1,0 0-1,-1-1 0,1 1 0,-1 0 0,0 1-1,0-1 14,4 3 28,-4-5-34,0 0 6,0 0 15,0 0-16,0 0 2,0 0 20,0 0-21,0 0-4,0 0 3,0 0-4,0-15 75,-1-79-32,-14-89-52,9 117-777,1-40 777,5 140-125,0 4 79,1-1 0,2 2 46,-1-26-11,0-1 0,0 1 0,2-1-1,-1 0 1,2 0 0,0 0 0,6 11 11,-7-15-7,0-1 9,0 0 0,0 0 0,0 0 0,-1 1 0,0-1 0,-1 1 0,0 1-2,6-31-22,5-66 199,-3-1-1,-3-58-176,-7 146 4,0 1-48,0 0 1,0 0 27,0 0 1,0 0 1,0 0 3,0 0-2,0 0-7,0 0-39,0 0-13,-1 6 37,1-1 0,0 0 0,0 1 0,0-1 0,0 0 0,1 0 1,0 1-1,0-1 0,1 0 35,2 18-10,2 46-5,-1-19-9,9 47 24,-11-92-94,-1-8 56,2-18 74,3-38 105,-7 55-149,4-160-462,-3 222 446,2 0 0,3 0 0,2-1 0,4 2 24,-12-59-8,-1 1 0,1-1 0,0 0 0,0 0 1,0 1-1,0-1 0,0 0 0,0 1 1,1-1-1,-1 0 0,0 0 0,0 1 0,0-1 1,0 0-1,0 0 0,0 1 0,0-1 0,1 0 1,-1 0-1,0 1 0,0-1 0,0 0 0,0 0 1,1 0-1,-1 1 0,0-1 0,0 0 1,1 0-1,-1 0 0,0 0 0,0 0 0,1 0 1,-1 1-1,0-1 0,0 0 0,1 0 8,5-9-61,5-24 161,-10 29-106,8-23 42,-1 0 0,-1 0 0,-2-1 0,-1 0 0,1-23-36,-5 50-78,0 1-40,0 21-80,0 147 170,0-167 16,0-1-4,0-1 12,1 0 0,0-1 0,0 1 0,0-1 1,-1 1-1,1-1 0,-1 1 0,1-1 0,-1 1 0,0-1 0,0 1 0,1-1 0,-1 0 4,0-1-5,6-20-4,-4 13-99,1 0 1,-1 0 0,-1 0-1,0-5 108,15 49-457,-16-33 454,1 0 0,0 0 0,-1 0 0,1 0 1,0 0-1,0 0 0,-1 0 0,1 0 0,0 0 0,0 0 0,0 0 0,0 0 0,0-1 1,0 1-1,1 0 0,-1-1 0,0 1 0,0-1 0,0 1 0,1-1 0,-1 0 0,0 1 1,0-1-1,1 0 0,-1 0 0,0 0 0,0 0 0,1 0 0,-1 0 0,0 0 0,1 0 1,-1-1-1,0 1 0,0 0 0,1-1 0,-1 1 0,0-1 0,0 0 0,0 1 0,0-1 1,0 0-1,0 0 0,0 1 0,0-1 0,0 0 0,0 0 0,0 0 0,0-1 3,1 2-14,0-1 0,0 1-1,0 0 1,0 0 0,0 0-1,0 0 1,0 1 0,0-1-1,0 1 1,0-1 0,0 1 0,0 0-1,0-1 1,0 1 0,-1 0-1,3 1 15,10 4-9,10-4 8,-1-1 1,18-1 0,-12 0 1,-27-1 5,0 1 1,1-1-1,-1 0 1,1 1-1,-1-1 1,0 0-1,0 0 1,0-1-1,1 1 1,-1 0-1,0-1 1,-1 1-1,1-1 1,0 0-1,0 1 1,-1-1-1,1 0 1,-1 0-1,1 0 1,-1 0-1,0-1 1,1 0-7,0-1 21,1-1 0,-1 0 0,0 0 0,0 0 0,-1 0 0,1 0 0,-1-1 0,0 1 0,0-5-21,-2 9-2,1-1 0,0 1 0,-1 0 0,1 0 0,-1 0 0,1 0 0,-1-1 0,1 1 0,-1 0 0,0 0 0,0 0 0,1 0 0,-1 0 0,0 1 0,0-1 0,0 0 0,0 0 0,0 1 0,0-1 0,0 0 0,0 1 0,0-1 0,-1 1 0,1-1 0,0 1 0,0 0 0,0-1 0,-1 1 0,1 0 0,0 0 0,-1 0 2,-46-3-672,42 3 539,5 0 123,0 1 1,1-1 0,-1 0-1,0 1 1,0-1 0,0 0-1,1 1 1,-1-1 0,0 1-1,0 0 1,1-1 0,-1 1-1,0-1 1,1 1 0,-1 0-1,1 0 1,-1-1 0,1 1-1,-1 0 1,1 0-1,0-1 1,-1 1 0,1 0-1,0 0 1,-1 0 0,1 0-1,0 0 1,0 0 0,0 0-1,0-1 1,0 1 0,0 1 9,0 38-151,0-29-9,1-10 151,0 0 0,-1-1-1,1 1 1,-1 0-1,1-1 1,0 1 0,-1-1-1,1 1 1,0-1-1,-1 1 1,1-1-1,0 0 1,0 1 0,0-1-1,-1 0 1,1 1-1,0-1 1,0 0 0,0 0-1,0 0 1,-1 0-1,1 0 1,0 0 0,0 0-1,0 0 1,0 0-1,0-1 1,0 1 9,3 0-10,129 3 147,-132-3-137,1-1 1,-1 0-1,1 1 0,-1-1 0,0 0 0,1 0 1,-1 0-1,0 0 0,1 0 0,-1 0 0,0-1 1,0 1-1,0 0 0,0 0 0,0-1 0,0 1 1,-1-1-1,1 1 0,0-1 0,-1 1 0,1-1 0,-1 1 1,1-1-1,-1 1 0,0-1 0,0 0 0,0 1 1,0-2-1,-30 3 33,24 0-53,0 0-1,0 0 1,0 0-1,1 1 1,-1 0-1,0 1 1,1-1-1,-1 1 1,1 0-1,-6 3 21,9-4-16,0 1 0,-1 0 0,1 0-1,0 0 1,0 0 0,0 0 0,1 0-1,-1 0 1,0 1 0,1-1 0,-1 0-1,1 1 1,0 0 0,0-1 0,0 1-1,0 0 1,0-1 0,1 1-1,-1 0 1,1 0 0,0 0 0,0 0-1,0-1 1,0 2 16,0 4-25,0-4 3,0 1 0,0-1 0,0 0 1,0 1-1,1-1 0,0 0 0,0 0 0,1 2 22,-1-4-8,-1-1 1,2 1-1,-1-1 1,0 1-1,0-1 1,0 0-1,1 1 1,-1-1-1,0 0 1,1 0-1,-1 0 1,1 0-1,0 0 1,-1 0-1,1-1 1,0 1-1,-1 0 1,1-1-1,0 0 1,0 1-1,0-1 1,-1 0 7,14 4 4,0-2 0,0 0 1,0 0-1,0-2 1,1 0-1,-1 0 0,0-2 1,0 0-1,0 0 0,0-1 1,-1-1-1,1-1 0,-1 0 1,0-1-1,8-4-4,-12 4 54,-8 6-36,0-1 0,-1 0 0,1 1 0,0-1 0,-1 0 1,1 0-1,0 0 0,-1 0 0,1 0 0,-1 0 0,0-1 0,1 1 1,-1 0-1,0-1 0,0 1 0,0-1 0,0 1 0,0-1 1,0 0-1,0 1 0,-1-1 0,1 0 0,-1 1 0,1-1 0,-1 0 1,1-1-19,-5 1-45,0-1 0,-1 1 0,1-1 1,-1 1-1,1 0 0,-1 1 0,1-1 1,-1 1-1,-1 0 45,-7-3-146,-1 2 1,0 0 0,0 0-1,0 1 1,-7 1 145,20 0-5,1 0-1,-1 1 1,1-1-1,-1 0 1,1 1 0,-1-1-1,1 0 1,0 1 0,-1-1-1,1 1 1,0-1 0,-1 1-1,1-1 1,0 1-1,-1-1 1,1 1 0,0-1-1,0 1 1,0-1 0,-1 1-1,1-1 1,0 1 0,0 0-1,0-1 1,0 1-1,0-1 1,0 1 0,0-1-1,0 1 6,0 24-63,0-20 35,0-3 22,0-1 0,0 1 0,0 0 0,1-1-1,-1 1 1,0 0 0,1-1 0,-1 1 0,1 0-1,-1-1 1,1 1 0,0-1 0,0 1 0,-1-1 0,1 1-1,0-1 1,0 0 0,1 0 0,-1 1 0,0-1-1,0 0 1,1 0 0,-1 0 0,0 0 0,1 0 0,-1-1-1,1 1 1,-1 0 0,1-1 0,0 1 0,0 0 6,6 0-10,0 1 1,0-1 0,0-1-1,1 0 1,-1 0 0,1 0 9,8-1 129,-16 1-71,-1 0 0,0 0 14,0 0 16,-1-3-68,1 1 0,-1-1 1,0 0-1,0 0 1,0 1-1,-1-1 0,1 1 1,-1-1-1,1 1 1,-1 0-1,0-1 0,0 1 1,0 0-1,0 0 0,0 0 1,-1 1-1,1-1 1,0 0-1,-1 1 0,1 0 1,-1-1-1,0 1 1,-1 0-21,-8-5-31,0 2 0,0-1 0,-1 1 0,-10-1 31,12 3-25,0 0 0,0 1 1,-1 0-1,1 1 0,0 0 0,0 0 1,-12 3 24,22-2-6,-1 0-1,1-1 1,0 1 0,0 0 0,-1 0 0,1 0 0,0 0 0,0 0 0,0 1-1,0-1 1,0 0 0,0 0 0,0 1 0,0-1 0,1 0 0,-1 1 0,0-1-1,1 1 1,-1-1 0,1 1 0,0-1 0,-1 1 0,1 0 0,0-1 0,0 2 6,0 46-124,1-32 75,-1-16 7,0-1-5,0 0 20,0 0-41,1-3-8,6-11 18,0-1 0,-2 0-1,0 0 1,-1 0 0,0-1 0,1-13 58,-5 29-27,-16 7-158,5 4 126,1 0 0,0 0 0,1 1 0,-8 12 59,-4 5-42,-5 13 5,21-32 27,-1 0 0,0 0 0,-1 0 0,0-1-1,-1 0 1,0-1 0,-1 2 10,8-9-80,1-16-38,2 4 145,1 1 0,0 0 1,0 0-1,1 1 1,0-1-1,0 1 1,2-2-28,-1 3-73,-1-1 1,0 1-1,0-1 1,-1 0-1,0 0 1,-1 0-1,1-1 1,-2 1 0,1-6 72,-2 12-39,-34 3 75,31 1-32,0 0 0,1 0 1,-1 0-1,0 0 0,1 0 0,-1 1 1,1-1-1,-1 1 0,1 0 1,0-1-1,0 1 0,0 0 0,0 0 1,-2 2-5,-25 41 75,28-43-87,1-2-72,2-25 134,18-18 147,-16 35-218,1-1-1,-1 1 0,-1-1 0,0 0 0,1-2 22,-4 5-72,-4 5 37,0 1 0,0 0 0,0 0 0,0 0 0,0 0 0,0 1 0,-2 0 35,-4 3-2,1 0-1,0 1 1,0 0 0,1 1 0,-1 0-1,1 0 1,0 1 0,1 0 0,0 0 0,0 1-1,0 0 1,0 1 2,37-40-51,-23 22 43,-1-1 0,0-1 0,0 1 0,-1-1 0,-1 0 0,0 0 0,0 0 0,-1-1-1,0 1 1,-1-1 0,-1 0 0,1-1 8,-22 23-56,8 0 21,2 1-1,0 1 1,0 0 0,1 0-1,1 1 1,-3 5 35,-44 86-29,54-102 27,-6 7-208,7-17 180,5-19 90,3 4-28,0 1-1,2 1 0,1 0 0,1-1-31,-1 2-107,0-2 0,-1 1 0,-2-1-1,0-2 108,-20 53-210,-2-1-1,-1-1 1,-2 0 0,-6 6 210,-15 27 4,26-40 98,-2 0 0,-11 11-102,23-27 91,3-15-74,1-1 0,0 0 0,0 1 0,1-1 0,1 1 0,0 0 0,0 0 0,2 0 1,-1 1-1,2-3-17,2-3 12,-1-1 1,-1 0 0,4-13-13,-15 39-57,0 0 0,-1 0 1,0 0-1,0-1 0,-6 7 57,2-3 19,1-1 0,1 2 0,0-1 0,-2 8-19,8-16 8,1-34 31,1 0-1,1 1 1,2-1 0,1 1-1,5-15-38,-47 81-231,-56 106 642,92-141-219,2-25-101,2 0 0,0 1 0,2-1 0,0 1 0,1 0 0,2 1-1,9-21-90,-14 35-1,-2 5-7,0 0 1,0 0 0,-1 0-1,1 0 1,-1 0 0,1-1-1,-1 1 1,0 0-1,0 0 1,0 0 0,0 0 7,-10 19-122,4-10 93,-11 20-26,0-1 105,1 1 0,1 1 0,-10 25-50,22-46 12,35-78 368,-19 28-308,-5 16-7,-6 23-57,-1 11-29,-1 73-29,3-78 33,-1 0 0,0 0 0,1-1-1,-1 1 1,1-1 0,0 0-1,-1 0 1,1 0 0,0 0-1,0 0 1,0 0 0,-1-1-1,1 1 1,2-1 17,13 4 12,36 30 84,8-10-57,1-3 1,1-2-1,4-2-39,-24-6 10,-25-7-13,0-1 0,0-1 0,0-1 0,0-1 1,1 0-1,-1-1 0,17-4 3,28 2-94,-49 3 54,0 0 0,0-1 0,-1-1 0,14-3 40,104-19-24,-81 21 1505,-165 3-1587,109 1 119,0 0 0,0 1 0,1-1-1,-1 1 1,1 0 0,-1 0 0,1 0-1,0 1 1,0 0 0,0 0 0,0 0-1,0 0 1,0 0 0,1 1 0,-1 1-13,-31 22-5,8-14 193,0-1-1,-1-2 1,-1-1 0,0-1-1,0-1 1,0-2 0,-8 0-188,-87 19 172,-15-4 453,123-18-572,1-1 1,-1 0-1,0-1 0,-1 0-53,-5 0 101,21-1-94,-1 1 1,1-1 0,-1 1 0,1-1 0,-1 1-1,1-1 1,-1 0 0,1 1 0,-1-1-1,1 0 1,0 0 0,0 0 0,0 0 0,-1 0-1,1-1 1,0 1 0,0 0 0,0 0-1,1-1 1,-1 1 0,0-1 0,0 1 0,1-1-8,-1 0-3,-1 0 0,1 0 0,0 0 0,0 0 0,-1 0 0,1 0 1,-1 1-1,0-1 0,1 1 0,-1-1 0,0 1 0,0-1 0,0 1 1,0 0-1,-2-1 3,4 2 0,-1 0 1,0-1-1,1 1 0,-1 0 1,1-1-1,-1 1 1,1 0-1,-1-1 1,1 1-1,-1-1 0,1 1 1,0-1-1,-1 1 1,1-1-1,0 1 1,-1-1-1,1 0 0,0 1 1,-1-1-1,1 1 1,0-1-1,0 0 1,0 1-1,0-1 0,0 1 1,0-1-1,0 0 1,0 1-1,0-1 1,0 0-1,0 1 0,0-1 1,0 0-1,0 1 1,0-1-1,1 1 1,-1-1-1,0 1 6,-1-1 0,1 1 0,-1 0 0,1-1 0,-1 1-1,1 0 1,-1-1 0,1 1 0,0 0 0,-1-1 0,1 1 0,0 0 0,-1-1 0,1 1 0,0-1 0,0 1 0,-1-1 0,1 1 0,0-1 0,0 1 0,0-1 0,0 1 0,0-1 0,0 1 0,0-1-6,0 0-11,1-1 1,0 1-1,-1-1 1,1 1-1,0 0 1,0 0-1,0-1 1,0 1-1,0 0 1,0 0-1,1 0 1,-1 0-1,0 0 1,0 0-1,1 1 1,-1-1-1,1 0 0,-1 1 1,1-1-1,-1 1 1,1-1-1,-1 1 1,1 0-1,-1 0 1,2-1 10,51-8 125,-44 8-148,48-1 70,-42 3-145,-40-1 189,2 1-72,1 0 1,-1 2 0,1 1 0,0 0-1,-18 7-19,37-9 232,9 0-103,25 1-78,43-5-80,-11-7 30,-28 3-1,0 2 0,25 1 0,-35 3 8,-1-2 0,1 0 0,-1-2 0,5-2-8,-7 0 11,-12 3-6,0 1 1,0 0-1,0 0 0,5 0-5,-15 2 2,0 0 0,0-1-1,0 1 1,0 0-1,0-1 1,0 1-1,0-1 1,0 1-1,-1-1 1,1 1 0,0-1-1,0 0 1,-1 1-1,1-1 1,0 0-1,-1 0 1,1 1-1,-1-1 1,1 0 0,-1 0-1,1 0 1,-1 0-1,1 0 1,-1 0-1,0 0 1,0 0-1,1 0 1,-1 0-1,0-1-1,1 0 10,0 0 19,0 0 0,-1-1-1,1 1 1,0 0 0,-1 0-1,1-1 1,-1 1 0,0 0-1,0-1 1,0 1 0,0 0-1,0-1 1,0 1 0,-1 0 0,1-1-1,-1 1 1,1 0 0,-1 0-1,0-1-28,-2-2 13,-1 1-1,1 0 1,-1 0-1,1 0 1,-1 1 0,0-1-1,-1 1 1,0-1-13,-13-10 35,-9-8 78,-1 0-1,-2 2 1,0 2-1,0 0 1,-2 2-1,-11-4-112,29 14 7,0-1-1,0-1 1,1 0-1,-12-10-6,-6-3-4,20 13 10,5 4 2,1 0-1,-1 0 1,1 1 0,-1-1 0,0 1 0,0 1 0,-1-1 0,1 1 0,-5-1-8,-38-1-1169,49 32 844,0-20 321,0 8 1,0 0 1,1 0 0,4 16 2,-4-26-11,0-1 1,1 0-1,0 0 0,0 0 0,0 0 1,1 0-1,-1-1 0,1 1 1,1-1-1,-1 1 0,0-1 0,1 0 1,3 2 10,-6-5-11,-1-1-1,1 1 1,0-1 0,0 0 0,-1 1 0,1-1-1,0 0 1,0 1 0,0-1 0,-1 0-1,1 0 1,0 0 0,0 0 0,0 0 0,0 0-1,0 0 1,-1 0 0,1 0 0,0 0 0,0-1-1,0 1 1,-1 0 0,1 0 0,0-1 0,0 1-1,-1-1 1,1 1 0,0-1 0,0 1 0,-1-1-1,1 1 1,-1-1 0,1 1 0,0-1 11,23-27 39,-18 21-31,27-38 187,20-34-195,-60 92 13,1 0 0,1 0 0,1 0 0,-1 1 0,2 0 0,-1 4-13,-1 11-57,1-1 1,1 1-1,1 17 57,1-26-4,1-13-23,-1 0 1,1 1 0,1-1-1,-1 0 1,1 1-1,1-1 1,0 1 26,-2-6-10,1 0 1,0 0-1,0-1 0,-1 1 0,1-1 0,1 1 1,-1-1-1,0 1 0,0-1 0,0 1 0,1-1 1,-1 0-1,1 0 0,-1 0 0,1 0 0,-1 0 1,1 0-1,0 0 0,-1 0 0,1-1 0,0 1 1,0-1-1,0 1 0,-1-1 0,1 0 0,0 1 1,0-1-1,0 0 0,0 0 0,1-1 10,52 2-29,-23 1 38,0-2 1,0-2 0,0-1 0,2-1-10,-11-1 21,-1 0 1,1 2-1,0 1 1,0 1-1,0 1 1,0 1-1,2 1-21,-3 7 17,-21-7-21,1-1 1,0 0-1,0 0 0,0 0 1,0 0-1,-1-1 0,1 1 1,0 0-1,0-1 1,1 1-1,-1-1 0,0 0 1,2 0 3,55 0-98,-59 0 84,0 0-28,38 0-199,19 0-62,-45 9 260,-11-8 46,0 0 0,1 0-1,-1 0 1,0 0 0,0 0 0,0 0 0,1 0-1,-1 0 1,0-1 0,1 1 0,-1 0 0,1-1-1,0 1-2,34-1-66,-35 0 107,-1 0-18,0 0 18,1 1 332,-1 1 729,-6-2-1130,-269 0 476,265 1-444,1 0 1,0 1-1,0 0 0,0 0 0,1 1 0,-8 3-4,-27 8 2,-29 8 7,56-16 7,0 0 0,0-2 0,0 0-1,0 0 1,-1-2 0,-10 1-16,-11 0 63,28-2-37,1 0 1,-1 0 0,1-1-1,-1 0 1,0-1 0,-7-1-27,6-1-38,0 0 1,0 2 0,0-1-1,0 1 1,0 1 0,-2 0 37,-74 0-90,86 0 86,1 0 10,-9 0-501,33-1 416,0-2 1,0 0-1,0-2 79,1 1-37,0 0 0,0 2 0,2 0 37,-18 4 0,0 0 0,0 0 0,0 1 0,0 1 0,-1-1 0,1 1 0,-1 1 1,0-1-1,-1 1 0,6 5 0,21 11 15,-23-16-10,-1 0 1,1-1-1,0 0 0,0-1 1,0 0-1,0 0 0,6-1-5,14 1 485,0-1 0,4-2-485,-32 0 59,-1-2-52,1 1 1,-1-1-1,0 1 0,1-1 1,-1 0-1,0 0 1,0 0-1,0 0 1,1-2-8,5-4 21,-1 2-15,0 0 0,1 0 0,-1 1 0,1 0 0,7-3-6,-12 7-6,1 1-12,1-1 1,-1 0 0,0 0 0,0 0-1,1 0 1,-1-1 0,4-1 17,-4 1-1,0 0 0,0 1 0,0 0 1,1-1-1,-1 1 0,0 1 0,5-1 1,55-3-56,-62 4 62,0 0 0,1-1-1,-1 1 1,0-1 0,0 0 0,0 0 0,1 0 0,-1 0 0,0 0-1,0 0 1,0-1 0,-1 1 0,1 0 0,0-1 0,0 0-1,-1 1 1,1-1 0,0-1-6,1 0 9,-1 0 0,1 1 0,0-1-1,0 1 1,0-1 0,0 1 0,3-1-9,-4 2-47,0 0 0,-1 0 0,1 0 0,-1 0 0,0 0 0,1-1 0,-1 1 0,0 0 0,0-1 0,1 1 0,-1-1 0,0 1-1,-1-1 1,1 1 0,0-1 0,0 0 0,-1 1 0,1-1 0,-1 0 0,1-1 47,-24 3-1218,17 1 967,0 1 0,0 0 1,0 0-1,0 0 1,0 1-1,0 0 1,-1 0 250,-26 12-4721,29-14-840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31.948"/>
    </inkml:context>
    <inkml:brush xml:id="br0">
      <inkml:brushProperty name="width" value="0.05" units="cm"/>
      <inkml:brushProperty name="height" value="0.05" units="cm"/>
      <inkml:brushProperty name="color" value="#66CC00"/>
    </inkml:brush>
  </inkml:definitions>
  <inkml:trace contextRef="#ctx0" brushRef="#br0">1087 16 72,'0'0'706,"0"0"-165,0 0-202,0 0-39,0 0 137,0 0 155,0 0 90,0 0-71,0 0-207,0 0-166,0 0-63,0 0-34,0 0 37,0 0 109,0 0 74,0 0-5,0 0-67,0 0-73,0 0-73,0 0-68,0 0-31,0 0-29,0 0-7,0 0 17,0 0 68,0 0 15,0 0 15,0 0 33,0 0 43,0 0-1,0 0-22,0 0 62,0 0 59,0 0-2,0 0-19,0 0-9,0 0-29,0 0-36,0 0-37,0 0-38,0 0-15,0 0-13,0 0-30,0 0-9,0 0-1,0 0-30,0 0 30,0 0-6,0 0-18,0 0 7,0 0-26,0 0 0,0 0 24,0 0-13,0 0 36,0 0 14,0 0-2,0 0 6,0 0 10,0 0-10,0 0-1,1 31 472,16 56-108,17 87-160,-30-153-200,-1-1-1,-1 1 0,-2 0 0,0 0 0,-2 19-83,0 16 158,1-42-128,-1 1 0,-1 0 0,-3 13-30,2-12 90,-3 5-88,1-2 436,5-4 3161,-22-36-3101,15 10-366,6 8-53,0-1 1,0 1 0,-1 0-1,0 0 1,1 0-1,-1 0 1,0 0-1,-1 0 1,1 1 0,0 0-1,-1-1 1,1 1-80,-57-34 497,25 19-289,28 14-195,0 0 1,0 0-1,0-1 0,1 0 1,-1 0-1,0-2-13,-31-18 331,-15-24-278,46 43-24,-1-1 1,1 1-1,-1 1 0,0 0 0,-8-3-29,7 3 30,1 0 1,0-1-1,0 1 0,0-1 1,-7-6-31,1 0 31,0 0 0,0 2 0,-11-6-31,9 6 29,1 0 1,0-1-1,-8-8-29,-26-19 44,15 17 124,12 9-148,-37-15 10,23 12-4,-16 4 32,14 1-54,26 7-1,1-1 0,0 0 0,0 0 0,-8-5-3,11 6 1,0-1 0,0 1 0,0 0 0,0 1 0,-7-1-1,7 1 1,0 0-1,1 0 0,-1-1 0,0 0 0,-4-2 0,6 2 0,0 0 0,0 1 0,0 0 0,-1 0 0,1 0 0,0 1 0,0 0 0,-4 0 0,1 0 3,-2-3 13,-15-4-27,46 6-228,1-1-1,-1 0 0,0-2 0,11-3 240,-6 0-1,1 2 0,0 1 0,1 1 0,-1 1 0,0 1 0,7 2 1,175-5 205,-73-9-116,-88 7-53,-36 3-27,0 1 0,0 1 0,0 0 0,4 0-9,38-6 8,60 1 0,-60 2-32,-4 4 7,-49 0 10,0 0-1,7 0-19,-7 0 15,1 0 0,0-1 0,0 1 0,-1 0 0,1 0 0,0 0 0,0 0 0,-1 0 0,1 0-1,0 0 1,0 0 0,-1 0 0,1 0 0,0 0 0,0 1 0,-1-1 0,1 0 0,0 0 0,0 1 0,-1-1 0,1 1-1,0-1 1,-1 0 0,1 1 0,-1-1 0,1 1 0,0 0 12,0 12 6,0 1 0,1 0 0,1-1 0,1 1 0,1 3-6,8 39 19,-7-16-21,-2-10-5,1-1 0,3 5 7,1 22 3,-8-43 1,0 0 0,1-1 0,4 13-4,-3-18-6,0 4 7,1 1 1,-1-1-1,-1 1 0,0 0 0,0 7-1,-2-18-7,7 15-70,-6-15 82,-1-1 10,0 0 20,0 0-21,0 0-4,0 0 11,0 0 18,0 0-37,0 0-11,0 0-6,0 0 1,0 0 7,0 0 24,0 0 54,0 0 24,0 0 13,0 0 13,0 0-28,0 0 6,0 0-3,0 0-13,0 0-27,0 0-8,-27 0 60,15-2-25,0 0-1,-1 0 1,1-1-1,0-1 1,0 0 0,1 0-1,-1-1 1,1-1 0,-5-3-83,-19-8 161,-15-9-54,32 15 19,0 2 0,-18-6-126,-1-5 52,31 16-25,0 0-1,0 0 0,-1 1 0,0 0 1,1 0-1,-1 1 0,-1 0-26,-39-17 93,42 16-78,-1 0 1,-1 0-1,1 0 1,0 1-1,-1 0 1,1 0-1,-1 1 1,0 0-1,-2 0-15,3 0 25,-1 0-1,1 0 1,-1 0 0,1 0-1,-5-3-24,5 2 6,-1 0-1,1 1 1,-1 0-1,1 0 1,-6 0-6,-64-13-1,69 13-6,-1 0 1,0 0 0,1-1-1,-1 0 1,1-1-1,0 1 1,-1-2 0,-3-2 6,0 2-11,-43-28-395,32 17 371,16 10 5,-1 1 1,1-1-1,0 1 1,-1 1-1,0 0 0,-2-1 30,-1 0-102,1 0-1,-1 0 0,1-1 0,0 0 1,-3-3 102,-24-13-212,101-4-1006,-49 22 1161,0 0 0,0 1 0,0 1 0,0 0 0,1 1 0,-1 1 0,0 0 0,13 4 57,-17-3-9,1-1-1,-1 0 0,13 0 10,30 4-27,-39-3 30,1-1-1,0 0 1,0-1-1,-1 0 1,2-2-3,28 0 2,-27 2-6,7 1 13,0-2 0,1-1 0,-1 0 0,5-3-9,-5 0 8,0 1 1,1 1-1,22 1-8,-46 1 1,0 1 0,0 0 0,0-1 0,-1 0 0,1 0-1,0 0 1,0 0 0,-1 0 0,1 0 0,-1 0 0,1-1-1,-2-1 6,0 3 1,1 0-4,-1 0 3,-1 0 2,0 0 0,0 0-2,0 0-12,0 0-2,0 0 0,0 0-1,0 0-12,0 0-22,0 0 22,0 0 5,0 0-19,0 0 14,0 0-15,0 0 8,0 31-36,26 141 120,-16-130-75,11 28 19,-14-49-5,0 36 155,-6-75-148,-2 0-1,-1 0 1,0 0 0,-1 0-1,-1 0 1,-3-9-2,0 5-16,2-1 1,1 0 0,1 0-1,0 0 1,2 0 0,1-9 15,0 31-20,0 1-22,0 0 26,0 0 8,0 0 0,0 0-6,0 0-21,0 0 19,0 0 3,0 0 2,0 0-9,0 0-23,0 0 1,0 0 15,0 0-16,0 0-5,0 0-1,0 25-141,-1 11 188,1-15 11,-1 1 1,2 0 0,1 0-1,1 0 1,4 12-10,15 85-3,-20-72-2402,-3-26-1256,1-8-1415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40.586"/>
    </inkml:context>
    <inkml:brush xml:id="br0">
      <inkml:brushProperty name="width" value="0.05" units="cm"/>
      <inkml:brushProperty name="height" value="0.05" units="cm"/>
      <inkml:brushProperty name="color" value="#66CC00"/>
    </inkml:brush>
  </inkml:definitions>
  <inkml:trace contextRef="#ctx0" brushRef="#br0">593 295 304,'0'0'880,"0"0"-245,0 0-144,0 0-8,0-3 90,0-5 3385,0 10-1671,0 20-1156,0 45-1621,0-65 514,0-2 16,0-3-86,2-31 75,1 0 1,1-1-30,1 0 147,-2-1 1,-1-1-148,-2 37 85,0 11-77,-1 0 0,0 0 1,-1 0-1,0 0 0,-1 3-8,0-3 93,0 0 0,2 0-1,-1 0 1,1 4-93,1-14 139,0-1-19,0 0-87,0 0-14,0 0-9,0 0-2,0 0-2,0 0-28,0-3-96,-2-69-139,0 37 617,2-1 0,3-28-360,-4 70-1,-1 0 1,-1 0 0,1-1-1,-1 1 1,0-1 0,-1 1-1,1-1 1,-1 0 0,0 1 5,0-1 0,0 1 0,1 0 0,0 0 1,0 0-1,1 1 0,-1 1-5,3-34 654,0-5-608,1-1 0,1 1 0,2-7-46,-1 32-5,-2 4-70,-1 2-9,0 3-63,-1 5 158,0-1-1,0 1 0,-1-1 0,1 0 0,-2 1 1,1-1-1,-1 0 0,0-1 0,0 1 1,-1 0-1,-4 5-10,-10 20 221,18-32-85,0 0-34,0 0-50,0 0-32,2-5 7,-2 1 0,1-1 0,-1 0 0,1 0-1,-1 0 1,-1 0 0,1 0 0,-1-3-27,-1-9 1,2 14-292,-3 7 140,-3 21 130,-7 34 119,5-24-81,5-26-1,0 1-1,1-1 0,1 1 0,0 0 0,0 4-15,1-13-30,0-13-338,1 1 383,0 1 1,1 0 0,1 0-1,0 1 1,0-1 0,0 0-1,6-8-15,11-35 43,-19 76-175,0-1 0,-3 20 132,-9 17 70,11-59-40,0 0 76,0 0-3,0 0-79,0 0-49,1-24-201,-1 20 247,1 1-1,0-1 0,1 0 1,-1 1-1,1-1 0,0 1 0,-1 0 1,2 0-1,-1-1 0,0 1-20,-1 1 11,-1 3-16,0-1 0,1 0 0,-1 0 0,0 0-1,0 1 1,0-1 0,0 0 0,0 0 0,0 0 0,0 1 0,0-1 0,1 0 0,-1 0 0,0 0 0,0 1 0,0-1 0,0 0 0,0 0 0,1 0 0,-1 0 0,0 0 0,0 1 0,0-1-1,1 0 1,-1 0 0,0 0 0,0 0 0,1 0 0,-1 0 0,0 0 0,0 0 0,0 0 0,1 0 0,-1 0 0,0 0 0,0 0 0,1 0 0,-1 0 0,0 0 0,0 0 0,1 0 0,-1 0 0,0 0-1,0 0 1,0-1 0,1 1 0,-1 0 0,0 0 0,0 0 0,0 0 0,0 0 0,1-1 0,-1 1 0,0 0 0,0 0 0,0 0 0,0-1 0,0 1 0,1 0 0,-1 0 5,0 15 57,0 18 22,0-32-64,0-1 25,0 0-27,0 0-40,0-6-201,11-140 511,-12 145-289,0 0 0,-1 0 0,1 0 0,0 0 0,-1 0-1,0 1 1,1-1 0,-1 0 0,1 1 0,-1-1 0,0 1 0,1 0 0,-1 0 0,0-1 0,1 1 0,-1 0-1,-1 0 7,-1 0-29,1 0 0,-1 0 1,1-1-1,0 2 0,-1-1 0,1 0 0,-1 1 0,1 0 0,0-1 0,-1 2 29,1 0 2,1 0 0,-1 1 0,1-1 1,0 1-1,0 0 0,0-1 0,0 1 1,1 0-1,-1 0 0,1 0 0,-1 1 1,1-1-1,0 0 0,1 0 0,-1 1 1,0-1-1,1 2-2,-3 63 112,3-53-24,0-15-36,0 0 4,0 0-58,0 0-38,0 0 17,2 0 14,0-1 0,0 1 1,0-1-1,-1 0 0,1 1 0,0-1 0,-1 0 0,1 0 1,-1 0-1,1-1 0,-1 1 0,1 0 0,-1 0 1,0-1-1,1 1 0,-1-1 0,0 1 0,0-1 0,0 0 1,0 1-1,-1-1 0,1 0 0,0 0 9,15-44 132,-13 28-6,-1-1 0,0 1-1,-1-1 1,-1-1-126,-19 21-141,17 1 131,-1 0 1,1-1-1,0 1 1,-1 0-1,1 1 0,0-1 1,1 0-1,-1 1 1,0-1-1,1 1 1,-1-1-1,1 1 1,0 0-1,0-1 1,0 1-1,-1 2 10,-11 50-77,11-45 59,-1 9-24,1 0 1,0 0 0,1 19 41,2-41-2,0 1-1,0-1 1,0 1 0,0-1 0,0 1 0,1-1 0,-1 1 0,1 0 0,-1 0 0,1 0 0,1-1 2,6-9 8,-2 0 43,0 1-1,0-1 1,-2-1 0,1 1-1,-2-1 1,1 0 0,-2 0-1,0-1 1,0 1 0,-2 0-1,1-1 1,-2-2-51,0 15 3,0 0-1,-1 0 1,1 0 0,-1 1-1,1-1 1,-1 0-1,1 1 1,-1-1 0,1 0-1,-1 1 1,0-1-1,1 0 1,-1 1 0,0-1-1,0 1 1,1 0 0,-1-1-1,0 1 1,0 0-1,0-1 1,0 1 0,1 0-1,-1 0 1,0 0-1,0-1 1,0 1 0,0 0-1,0 0 1,0 0-1,0 1-2,-36-2-64,29 1 9,7 0 50,-1 1 0,1 0 1,-1-1-1,1 1 0,-1 0 0,1-1 1,-1 1-1,1 0 0,0 0 1,0 0-1,-1 0 0,1 0 0,0 1 1,0-1-1,0 0 0,0 0 1,0 1-1,0-1 0,1 1 0,-1-1 1,0 0-1,1 1 0,-1 0 0,1-1 1,-1 1-1,1 0 5,-10 46-41,10-45 39,-4 32-66,1 1-1,2 4 69,1-39-48,0-1-3,0 0-9,0 0-22,6-2-84,-1-2 161,0 1-1,0-1 1,0 0-1,-1-1 1,0 1-1,0-1 1,0 0 0,0 0-1,-1 0 1,1-1-1,-2 1 1,1-1-1,0 0 1,-1-1 5,3-5 58,-2 1 1,1-1 0,-2 1 0,1-1 0,-2 0-1,0 0 1,0-4-59,-1 15 11,-1-1 0,0 1 0,0 0-1,0 0 1,0 0 0,0-1 0,0 1 0,0 0 0,-1 1 0,1-1-1,0 0 1,-1 0 0,1 0 0,0 1 0,-1-1 0,1 1 0,-1-1 0,1 1-1,0-1 1,-1 1 0,1 0 0,-1 0 0,1 0 0,-1 0 0,0 0-1,1 0 1,-1 0-11,-4 0-10,0-1-1,1 1 1,-1 1-1,0-1 1,0 1 0,1 0-1,-6 1 11,6 1-5,0 1 1,0-1-1,0 1 0,1 0 1,-1 0-1,1 0 0,0 1 1,0 0-1,1-1 0,-1 1 1,1 1-1,-1 1 5,-4 7-28,0 2-1,1-1 1,-4 15 28,8-22-3,0 0 0,1 0 0,1 0 0,-1 1 0,1-1 0,1 4 3,0-12-6,0 0-9,0 0-32,0 0-31,0 0-6,22-19 61,-12 10 50,0 0 0,-1-1 0,0 0 1,0-1-1,-1 1 0,-1-1 0,1-1 0,-2 0 0,0 0 1,0 0-1,0-3-27,-6 14 13,0 1 1,0 0-1,0-1 1,1 1 0,-1 0-1,0 0 1,0-1-1,0 1 1,0 0 0,0-1-1,0 1 1,0 0-1,0-1 1,0 1-1,0 0 1,0-1 0,0 1-1,0 0 1,-1 0-1,1-1 1,0 1 0,0 0-1,0-1 1,0 1-1,0 0 1,-1 0 0,1-1-1,0 1 1,0 0-1,0 0 1,-1 0-1,1-1 1,0 1 0,0 0-1,-1 0 1,1 0-1,0 0 1,-1-1 0,1 1-1,0 0 1,0 0-1,-1 0-13,-17 2 48,-15 13-196,32-15 147,-4 4-17,0 0 1,1 0-1,-1 0 1,1 1-1,0-1 1,0 1-1,-1 2 18,4-6-13,1-1-34,0 0-22,0 0 22,0 0 14,0 0-62,0 0 10,6 1 50,0 0-1,0 0 1,0 0 0,0-1-1,0 0 1,0 0 0,0-1-1,2 0 36,-7 0 12,0 0 0,0 0-1,0 0 1,0-1 0,0 1-1,0 0 1,0-1 0,-1 1 0,1-1-1,0 1 1,-1 0 0,1-1-1,-1 1 1,0-1 0,1 1-1,-1-1 1,0 0 0,0 0-12,0-34 372,0 25-129,0 11-237,0-1 0,-1 1 1,1-1-1,-1 1 0,1-1 0,0 1 0,-1 0 1,1-1-1,-1 1 0,1-1 0,-1 1 1,1 0-1,-1-1 0,1 1 0,-1 0 1,0 0-1,1 0 0,-1-1 0,1 1 1,-1 0-1,0 0 0,1 0 0,-1 0 0,1 0 1,-1 0-1,0 0 0,1 0 0,-1 0-6,-28 0-60,20 1 19,-1-1-42,4-1 50,-1 1-1,1 1 1,-1-1 0,1 1 0,0 0 0,-3 1 33,6-1-5,0 0 0,1 0 0,-1 1 1,1-1-1,0 1 0,-1 0 0,1-1 1,0 1-1,0 0 0,0 0 0,0 0 0,1 0 1,-1 1-1,0-1 0,1 1 0,-1 1 5,1-4-2,1 1 0,-1-1 1,1 0-1,0 1 0,-1-1 0,1 1 0,0-1 0,0 1 0,-1-1 0,1 0 0,0 1 0,0-1 0,0 1 0,0-1 0,-1 1 0,1-1 0,0 1 0,0-1 0,0 1 0,0-1 0,0 1 0,0-1 0,0 1 0,0-1 0,0 1 0,1-1 0,-1 1 0,0-1 0,0 1 0,0-1 0,1 1 0,-1-1 0,0 1 0,0-1 0,1 0 2,17 2-91,-4-3 114,-1 2 12,16-2-84,-28 0 62,-1 1 0,1 0 0,0 0 0,0-1-1,-1 1 1,1-1 0,0 1 0,-1-1 0,1 1-1,0-1 1,-1 1 0,1-1 0,-1 1-1,1-1 1,-1 0 0,1 1 0,-1-1 0,1 0-1,-1 0 1,0 1 0,1-1 0,-1 0 0,0 0-1,0 1 1,1-1 0,-1 0 0,0 0-1,0 0 1,0 0 0,0 1 0,0-2-13,0 0 45,0 0 1,-1 0-1,1 0 0,0 0 1,-1 0-1,1 0 0,-1 0 1,1 1-1,-1-1 0,0 0 1,0 0-1,0 0 1,0 1-1,0-1 0,0 1 1,-1-1-1,1 1 0,-1-1 1,1 1-1,-1 0 0,0-2-45,-3 1 12,1-1 0,-1 1 0,0 0 0,0 0 0,1 0 0,-1 1 0,0-1 0,-5 0-12,-11 0-150,1 0-1,0 2 1,-1 0 0,-2 1 150,20-1-20,0 1 0,0-1-1,0 1 1,0-1 0,0 1 0,0 0 0,0 0 0,0 1 0,0-1 0,1 0 0,-1 1 0,0 0 0,1 0 0,-1 0 0,1 0 0,0 0 0,0 0 0,-1 1 20,-3 4-30,1 1 0,0 1 0,0-1 0,0 1 0,1 1 30,-9 14-70,19-22 33,0-1 0,0-1-1,0 1 1,0-1 0,5 0 37,4 0 5,-6 0-7,0 0 0,0 0 0,0-1 0,6-1 2,-13 1-1,1 1-1,-1-1 1,0 0-1,1 0 1,-1 0-1,0 0 1,0 0-1,0 0 0,0-1 1,0 1-1,0-1 1,0 1-1,0-1 1,-1 0-1,1 0 0,0 1 1,-1-1-1,0-1 1,1 1 1,-2 1 27,1 0 0,-1-1 0,1 1 0,-1-1 1,0 1-1,0-1 0,1 1 0,-1 0 0,0-1 0,0 1 0,-1-1 1,1 1-1,0-1 0,0 1 0,-1 0 0,1-1 0,-1 1 1,1-1-1,-1 1 0,1 0 0,-1 0 0,0-1 0,0 1 0,0 0 1,1 0-1,-1 0 0,0 0 0,0 0 0,-1 0 0,1 0 1,0 0-1,0 0 0,0 1 0,-1-1 0,1 0 0,-1 0-27,-7-4 16,0 1 0,0 0-1,0 0 1,-7-1-16,1 0-24,0 1 0,-1 0 0,1 1 0,-1 1 0,0 0 0,-11 1 24,26 1 25,1 0 10,0 0 40,0 0 9,0 0 10,0 0-15,0 0-106,0 0-73,4-1 79,0 0-1,0 1 1,-1-1-1,1 1 1,0 0-1,0 0 0,0 1 1,-1-1-1,1 1 22,11 0 0,26-1 32,-40 0 9,-1 0 15,0 0 33,0 0 18,0 0 25,0 0 29,0 0-33,-1 0-133,1-1 0,0 1-1,-1 0 1,1 0-1,-1 0 1,1-1-1,0 1 1,-1 0 0,1 0-1,-1 0 1,1 0-1,-1 0 1,1 0 0,-1 0-1,1 0 1,-1 0-1,1 0 1,0 0-1,-1 0 1,1 0 0,-1 0-1,1 1 1,-1-1-1,1 0 1,0 0 0,-1 0-1,1 1 1,-1-1-1,1 0 1,0 1-1,-1-1 1,1 0 0,0 0-1,-1 1 1,1-1-1,0 1 1,-1-1 5,-4 23-233,8 25-14,-2-45 245,0-1 1,0 1-1,0 0 0,0-1 0,0 1 0,1-1 0,-1 1 0,1-1 1,0 0-1,0 0 0,0 0 0,0 0 0,0 0 0,0 0 0,0 0 1,0-1-1,1 1 0,-1-1 0,1 0 0,-1 1 0,1-1 0,0 0 1,-1-1-1,1 1 0,0 0 0,1-1 2,12 3-2,0-1 1,0 0-1,0-2 0,7 0 2,-16 0 6,-6 0 9,-1 0 19,0 0-11,0 0 24,0 0-5,0-2-15,0 0-1,0 0 1,0 1-1,0-1 1,0 0 0,-1 0-1,1 0 1,0 1-1,-1-1 1,0 0-1,1 0 1,-1 1-1,-1-2-26,1 2 7,0 0 0,0 0 0,0 1 0,0-1 0,0 0 0,0 1 0,0-1 0,0 1 0,0-1 0,0 1 0,-1 0 0,1-1 0,0 1 0,0 0 0,-1 0 0,1 0 0,0 0 0,0 0 0,-2 0-7,3 33-295,0-32 284,0 0 0,0 0 0,0 0 0,0 0 1,1 0-1,-1-1 0,0 1 0,1 0 0,-1 0 0,1 0 0,-1-1 0,1 1 0,-1 0 0,1 0 1,-1-1-1,1 1 0,0-1 0,-1 1 0,1 0 0,0-1 0,-1 1 0,1-1 0,0 0 0,0 1 1,0-1-1,0 1 11,2 0-10,0 0 0,0 0 1,1 0-1,-1-1 0,0 1 1,1-1-1,-1 0 0,3 0 10,-3 0 2,0 0 0,0 0 0,0 0 0,0 0 0,0-1 0,0 1 0,0-1 0,0 0-1,0 0 1,0 0 0,0 0 0,0-1 0,-1 1 0,1-1 0,-1 0 0,1 1 0,-1-1 0,1 0-1,-1-1 1,0 1-2,2-10-150,-7 28-124,3-8 261,0-4 12,0 1-1,0-1 0,0 0 0,1 0 1,-1 0-1,1 0 0,0 0 0,0 1 2,0-3 2,1-1 0,-1 1-1,0 0 1,0 0-1,1-1 1,-1 1-1,1-1 1,-1 0-1,1 1 1,0-1 0,-1 0-1,1 0 1,0 0-1,0 0 1,0 0-1,0 0 1,0 0 0,0-1-2,16 8-3,-12-5-8,0-1 1,-1 1-1,1-1 1,0 0-1,0-1 1,0 0-1,0 0 1,5 0 10,-11-1-2,1-1 0,-1 1 1,1-1-1,-1 1 0,1-1 0,-1 0 1,1 1-1,-1-1 0,0 0 0,1 0 1,-1 1-1,0-1 0,0 0 0,1 0 1,-1 0-1,0 1 0,0-1 0,0 0 1,0 0-1,0 0 0,0 1 0,0-1 2,0 0 1,2-35 163,0 7-365,-2 51-139,0 152 291,0-172 41,0 0 1,0-1-1,0 1 1,0 0-1,0-1 0,0 1 1,1 0-1,-1-1 1,0 1-1,1 0 1,-1-1-1,1 1 1,0-1-1,0 1 1,-1-1-1,1 1 1,0-1-1,0 0 0,0 1 1,1-1-1,-1 0 1,0 0-1,0 0 1,1 0-1,-1 0 1,1 0-1,-1 0 1,0 0-1,1-1 0,0 1 8,0-1-7,-1 0 0,1 1 0,0-1 0,0 0 0,0-1-1,0 1 1,0 0 0,0 0 0,0-1 0,-1 0 0,1 1-1,0-1 1,0 0 0,-1 1 0,1-1 0,0 0 0,-1 0-1,1-1 1,-1 1 0,1 0 0,-1 0 0,0-1 0,1 1-1,-1-1 1,1-1 7,39-65 126,-45 115-149,4-46 24,0-1 0,0 0-1,0 0 1,0 0 0,0 1 0,0-1-1,0 0 1,0 0 0,0 0 0,0 0-1,0 1 1,0-1 0,0 0 0,0 0 0,0 0-1,0 0 1,1 1 0,-1-1 0,0 0-1,0 0 1,0 0 0,0 0 0,0 0-1,0 1 1,1-1 0,-1 0 0,0 0 0,0 0-1,0 0 1,0 0 0,0 0 0,1 0-1,-1 0 1,0 0 0,0 0 0,0 0-1,1 0 1,-1 0 0,0 0 0,0 0 0,0 0-1,0 0 1,1 0 0,-1 0 0,0 0-1,0 0 1,0 0 0,1 0 0,-1 0-1,0 0 1,0 0 0,0 0 0,0 0 0,1 0-1,-1 0 1,0-1 0,0 1 0,0 0-1,0 0 1,0 0-1,8 0-2,-10-15 213,2 14-208,0 0 0,0 0 0,0 0 1,0 0-1,0 0 0,0 0 0,-1 0 0,1 0 0,0 0 0,0 0 0,-1 0 0,1 0 0,-1 1 0,1-1 0,-1 0 1,1 0-1,-1 0 0,0 0-3,-10-8-294,11 9 267,-1 0-1,1 1 1,0-1 0,-1 0 0,1 1-1,0-1 1,0 0 0,-1 0-1,1 1 1,0-1 0,0 0 0,0 1-1,-1-1 1,1 1 0,0-1-1,0 0 1,0 1 0,0-1 0,0 0-1,0 1 1,0-1 0,0 1 0,0-1-1,0 0 1,0 1 0,0-1-1,0 0 1,0 1 0,0-1 0,0 1 27,0 0-39,0-1 35,0-6-82,8-153 692,-8 157-643,-4 12-149,1 10 143,0 1-1,2 0 0,0 0 0,1 10 44,1-6-47,-2-25 45,1 1 0,0-1 0,0 1 0,0-1 1,0 1-1,0-1 0,-1 1 0,1-1 1,0 1-1,0 0 0,0-1 0,1 1 0,-1-1 1,0 1-1,0-1 0,0 1 0,0-1 1,0 1-1,1-1 0,-1 1 0,0-1 0,0 1 1,1-1-1,-1 1 0,0-1 0,1 0 1,-1 1-1,0-1 0,1 1 0,-1-1 0,1 0 1,-1 0-1,1 1 0,-1-1 0,1 0 1,-1 0-1,1 1 0,-1-1 0,1 0 0,-1 0 1,1 0-1,-1 0 0,1 0 0,-1 0 1,1 0-1,-1 0 0,1 0 0,-1 0 0,1 0 1,0 0-1,-1 0 0,1 0 2,0-1-1,1 0-1,-1 1 1,0-1 0,0 0-1,0 0 1,1 0-1,-1 0 1,0 0 0,0 0-1,0-1 1,-1 1 0,1 0-1,0 0 1,0-1-1,-1 1 1,1 0 0,-1-1-1,1 1 1,-1-1-1,1 1 2,2-27 238,0 0 0,-2 0 0,-1-12-238,0 39-36,8-18-424,-7 17 477,0 0 0,1 1 0,-1-1 0,0 0-1,0 0 1,0 0 0,0 1 0,0-1 0,-1 0 0,1 0 0,-1 0 0,1 0 0,-1-1-17,0 3-2,0-1 1,0 0-1,0 1 0,0-1 1,0 1-1,0-1 1,0 0-1,0 1 0,0-1 1,-1 1-1,1-1 0,0 1 1,0-1-1,-1 1 1,1-1-1,0 1 0,-1-1 1,1 1-1,0-1 1,-1 1-1,1-1 0,-1 1 1,1 0-1,-1-1 0,1 1 1,-1 0-1,1-1 1,-1 1-1,1 0 0,-1 0 1,1-1-1,-1 1 0,0 0 1,1 0-1,-1 0 1,1 0-1,-1 0 0,0 0 1,1 0-1,-1 0 1,1 0-1,-1 0 2,0 1-19,1-1 1,-1 1-1,0-1 1,1 1-1,-1-1 1,1 1-1,-1 0 1,1-1-1,-1 1 1,1 0-1,-1-1 1,1 1-1,0 0 1,-1 0-1,1 0 1,0-1-1,0 1 1,-1 0-1,1 0 1,0 0-1,0-1 1,0 1-1,0 0 1,0 0-1,0 0 0,1 0 19,-1 34-178,0-26 23,0-7 100,0-1-1,0 1 1,0 0 0,0-1-1,1 1 1,-1-1-1,0 1 1,1-1 0,-1 1-1,1-1 1,0 1 0,-1-1-1,1 1 1,0-1 0,0 0-1,0 1 1,0-1-1,0 0 1,0 0 0,0 1 55,1-1-325,1 0 1,-1 1-1,0-1 1,1 0-1,-1 0 1,1-1-1,-1 1 1,1 0-1,-1-1 1,1 1-1,0-1 1,1 0 324,22 1-6076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8:10.455"/>
    </inkml:context>
    <inkml:brush xml:id="br0">
      <inkml:brushProperty name="width" value="0.35" units="cm"/>
      <inkml:brushProperty name="height" value="0.35" units="cm"/>
      <inkml:brushProperty name="color" value="#F6630D"/>
    </inkml:brush>
  </inkml:definitions>
  <inkml:trace contextRef="#ctx0" brushRef="#br0">1 452 312,'0'0'510,"0"0"-170,0 0-180,0 0-114,0 0 8,0 0-10,0 9 158,0-8 5485,0-2-5609,0-1 0,1 0-1,-1 1 1,1-1 0,-1 1 0,1-1 0,0 1-1,0 0 1,0-1 0,0 1 0,0 0 0,0-1 0,0 1-1,0 0 1,0 0 0,1 0 0,-1 0 0,0 0-78,13-15 1259,-13 15-1216,1 1-1,-1-1 1,0 0-1,0 0 1,0 0-1,1 1 0,-1-1 1,0 1-1,1-1 1,-1 1-1,1-1 1,-1 1-1,0 0 0,1 0 1,-1 0-1,1 0 1,-1 0-1,2 0-42,35 1 1,-24 0 65,4-1 331,-1 0 0,1-2-1,-1 0 1,0 0-1,2-2-396,-12 3 132,0 0-1,0 1 0,0 0 0,0 0 0,6 2-131,-7-1 22,-1-1 0,0 1 0,0-1 0,1 0 0,-1-1 0,0 1 0,1-1-1,-1 0 1,0 0 0,3-2-22,-2 0 10,0 0 1,-1-1-1,1 0 0,-1-1 0,0 1 0,1-2-10,1-1 53,37-27 473,-35 27-503,-1 0-1,1 0 0,1 0 0,1 0-22,18-13 10,2-6 14,-28 25-24,0 1-1,6-11-5,2 1 13,1-3-4,-11 12-19,0 0 0,0-1 0,0 1 0,0 0 1,0 0-1,1-1 0,-1 1 0,0 0 0,1 0 0,-1 0 1,0 0-1,1 1 0,-1-1 0,1 0 0,0 0 16,-1 1-50,-1 0 31,0 0 11,0 0-11,0 0-31,0 0 23,0 0-22,0 0-21,0 0-23,0 0 10,0 0 21,12-14-356,47-53 154,-53 61-13,0 0 1,0 0-1,0-1 1,-1 0-1,0 0 0,0-1 1,2-5 276,0-7-712,-6 17 687,0-1 0,0 1 0,0 0 0,0 0-1,0 0 1,1 0 0,-1 0 0,1 0 0,0 0 0,1-1 25,-2 5-69,-1 0 0,1 0 0,-1 0 0,0 0 0,1 0 0,-1 0 0,0 0 0,0 0 0,0 0 0,0 0 0,0 0 0,0 0 0,0 0 0,0 0 0,0 0 0,0 0 0,0 0 0,-1 0 0,1 0 0,-1 1 69,-3 29-1107,2-17 6,-1 0-711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44.486"/>
    </inkml:context>
    <inkml:brush xml:id="br0">
      <inkml:brushProperty name="width" value="0.05" units="cm"/>
      <inkml:brushProperty name="height" value="0.05" units="cm"/>
    </inkml:brush>
  </inkml:definitions>
  <inkml:trace contextRef="#ctx0" brushRef="#br0">0 690 1224,'0'0'1701,"0"0"-424,0 0-210,0 0-96,0 0 15,0 0 48,4-14 7240,2 11-8098,256-1-498,-244-9-3154,-5 9 1197,1-3-1961</inkml:trace>
  <inkml:trace contextRef="#ctx0" brushRef="#br0" timeOffset="847.871">604 364 3633,'0'0'1700,"0"0"-246,0 0-218,0 0-117,0 0-211,0 0-264,8-11-78,-5 7-552,7-11 316,0 1 1,1 1 0,7-6-331,-13 14 111,0 1-1,0 0 1,0 0 0,0 0 0,1 1 0,-1-1 0,1 1 0,0 1-1,0-1 1,0 1 0,0 0 0,0 0 0,2 1-111,3-1 92,0 0 1,0 1-1,0 1 1,1-1-1,-1 2 1,0 0-1,0 0 1,2 2-93,-9-2 0,0 0 0,0 0 1,0 1-1,0 0 0,-1 0 0,1 0 1,-1 0-1,0 1 0,1-1 0,-1 1 1,0 0-1,0 0 0,-1 0 0,1 0 1,-1 0-1,1 0 0,-1 1 0,0 0 0,0-1 1,-1 1-1,1 0 0,-1 0 0,1 2 0,1 5 6,-1 1-1,0 0 1,0 0-1,-1 0 1,-1 0-1,0 0 1,-1-1-1,0 1 1,-1 0-1,0 0 1,-1 0-1,0-1 1,-1 1-1,0-1 1,-1 0-1,0 0 1,0-1-1,-5 6-5,-35 51 110,-48 56-110,38-52 182,-14 27-182,69-98 6,-1 1 0,1-1-1,0 0 1,0 0 0,0 0 0,-1 1-1,1-1 1,0 0 0,0 0 0,0 0-1,0 1 1,0-1 0,-1 0 0,1 0-1,0 1 1,0-1 0,0 0 0,0 0-1,0 1 1,0-1 0,0 0 0,0 1-1,0-1 1,0 0 0,0 0 0,0 1-1,0-1 1,0 0 0,0 0-1,0 1 1,0-1 0,0 0 0,1 0-1,-1 1 1,0-1 0,0 0 0,0 0-1,0 1 1,0-1 0,1 0 0,-1 0-6,14-1 126,32-17-26,-30 11-42,15-5-30,2 1 0,-1 2 0,1 1 0,0 1 0,1 2 0,0 2 0,14 0-28,-48 3-44,0 0-234,0 0-572,0 3-4296,0 1-1967</inkml:trace>
  <inkml:trace contextRef="#ctx0" brushRef="#br0" timeOffset="1668.565">1197 58 4673,'0'0'1643,"0"0"-159,0 0-221,0 0-160,0 0-100,0 0-141,0 3 2771,-1 19-3514,-4 17 122,-3 0 0,-1 0-1,-8 19-240,-7 27 147,11-18-119,2 0 0,3 0 0,3 1 0,4 40-28,1-101-2,1 1 0,0 0 0,0-1 1,1 1-1,0-1 0,1 0 0,-1 0 1,1 1-1,1-2 0,-1 1 0,1 0 1,0-1-1,1 1 0,-1-1 1,3 2 1,1 0 6,1 1 1,-1-1-1,1-1 1,0 0 0,1 0-1,0-1 1,0 0-1,0-1 1,11 4-7,-19-8-79,0 0 1,0 0-1,1 0 1,-1-1-1,0 1 1,0-1-1,0 1 1,1-1-1,-1 0 1,0 0-1,0 0 1,1 0 78,-2-1-192,0 1 1,0-1-1,0 1 1,0-1-1,0 0 0,0 1 1,0-1-1,0 0 1,0 0-1,0 0 1,0 1-1,0-1 1,-1 0-1,1 0 1,0 0-1,-1 0 1,1-1-1,-1 1 0,1 0 1,-1 0 191,8-13-3488,-1 4-3112</inkml:trace>
  <inkml:trace contextRef="#ctx0" brushRef="#br0" timeOffset="2410.528">1491 190 6225,'0'0'2550,"0"0"-679,0 0-585,0 0-421,0 0-260,0 0-91,0 42 1376,-1-16-1828,-1 0 1,-1-1-1,-1 1 0,-2 0 1,0-1-1,-2 0 0,-3 6-62,9-26-9,0-2-9,1 0-1,-1 1 0,1-1 0,0 0 0,0 1 0,1-1 0,-1 1 0,1-1 0,-1 2 19,29-5-220,23-2 234,0-2 0,-1-3 0,0-1 0,29-11-14,-28 15-427,-45 4-23,-5 0-394,-1 0-627,0 0-1545,0 0-2578</inkml:trace>
  <inkml:trace contextRef="#ctx0" brushRef="#br0" timeOffset="2876.368">1744 180 5857,'0'0'2889,"0"0"-1022,0 0-669,0 0-400,0 0-298,0 0-195,0 4-8,-4 28 255,2 1-1,1 0 1,3 22-552,-1 9 107,-1-40-94,0 69 111,-10 78-124,9-123-1508,1-27-2370,0-18 143</inkml:trace>
  <inkml:trace contextRef="#ctx0" brushRef="#br0" timeOffset="3891.407">2091 231 2905,'0'0'2252,"0"0"-279,0 0-282,0 0-354,0 0-369,0 0-255,-6 1-229,3 0-440,0 0 1,0-1 0,1 1 0,-1 0 0,0 1 0,0-1 0,1 0-1,-1 1 1,1 0 0,-1-1 0,1 1 0,0 0 0,0 0-1,-2 2-44,-1 3 121,0 0-1,0 1 0,0-1 1,1 1-1,-2 4-120,-6 13 228,0 0 1,2 1-1,1 1 0,1-1 0,1 2 0,1-1 1,1 1-1,2-1 0,0 21-228,3 85 167,1-133-166,-1 1 1,0-1-1,0 1 1,1 0-1,-1-1 1,0 1-1,1-1 1,-1 1-1,1-1 1,-1 1-1,1-1 1,-1 1-1,1-1 1,-1 1-1,1-1 1,-1 1-1,1-1 1,-1 0-1,1 0 1,0 1-1,-1-1 1,1 0-1,0 0 1,-1 0-1,1 1 1,0-1-1,-1 0 1,1 0-1,0 0 1,-1 0-1,1 0 1,0 0-2,31-1 73,-21 1-44,-4-1-16,0 0 0,0 0 0,-1-1 0,1 0 0,-1 0 0,1 0 0,-1-1 0,0 0 0,0 0 0,0-1 0,0 0 0,-1 0 0,1 0 0,-1 0 0,0-1 0,3-3-13,5-7 8,0 0 0,-1 0 0,0-2 0,-1 1 0,2-7-8,-3 5 29,-2 0 0,0-1 0,-1 1-1,-1-1 1,-1-1 0,0 1 0,-2-1-1,0 0 1,-1 0 0,-1 0 0,-1-2-29,0-13 138,1 14-43,-1 0-1,-1 0 0,-2-12-94,2 27 13,0 0-1,-1 0 1,0 0-1,0 1 1,0-1-1,0 0 1,-1 1-1,0 0 0,0 0 1,0 0-1,-1 0 1,0 0-1,0 1 1,-3-3-13,4 5-26,1 0 1,-1 0 0,0 1 0,0-1-1,-1 1 1,1 0 0,0 0 0,0 0-1,-1 1 1,1-1 0,0 1 0,-1-1-1,-1 1 26,-53 2-1693,31-1 562,21 0 956,1 0-1,-1 1 1,1-1 0,-1 1-1,1 0 1,0 0 0,-1 1 0,1-1-1,1 1 1,-1 0 0,0 1-1,1-1 1,-1 1 0,1 0 0,0 0-1,0 0 1,1 1 0,-3 3 175,5-6-181,0 0 1,0 0 0,0 1 0,0-1-1,0 0 1,1 0 0,-1 1 0,1-1 0,0 0-1,0 1 1,0-1 0,0 0 0,0 1-1,0-1 1,1 0 180,-1 10-1732,0 1-1111</inkml:trace>
  <inkml:trace contextRef="#ctx0" brushRef="#br0" timeOffset="4798.902">2514 391 1136,'0'0'4517,"0"0"-2323,0 0-1011,0 0-367,0 0-168,0 0-16,-2 10-31,-9 24-79,-2 0 1,-1-1 0,-3 2-523,10-19 163,0 1-1,1-1 1,1 2 0,0-1 0,1 0-1,1 6-162,-2 15 256,3 1-1,1 14-255,1-51 1,0-1 0,0 1 0,1-1 0,-1 1 0,0-1 0,1 1 0,-1-1 0,0 1 0,1-1 0,0 1 1,-1-1-1,1 0 0,0 1 0,0-1 0,0 0 0,0 0 0,0 1 0,0-1 0,0 0 0,0 0 0,0 0 0,1 0 0,-1-1 0,0 1 0,1 0 1,-1 0-1,1-1 0,-1 1 0,1-1 0,-1 1 0,1-1 0,-1 0 0,1 1 0,-1-1 0,1 0 0,-1 0 0,1 0 0,-1 0 0,1-1 0,1 1-1,2 0 10,0-1 0,0 0 0,0 0 0,-1 0 0,1 0 0,0-1 0,0 0 0,-1 0 0,1 0-1,-1 0 1,1-1 0,1-1-10,5-5 26,20-16 113,-1-2 0,-2-1 0,13-16-139,-33 36 67,-1-1 0,-1-1-1,0 1 1,0-1 0,-1 0 0,0 0-1,-1 0 1,0-1 0,0 0 0,-1 0 0,-1 1-1,0-2 1,0 1 0,-1-10-67,-1 17 23,1-12 49,-1 0 0,-1 0 1,-1 0-1,0 0 0,-2 0-72,3 10 15,-1 0 0,0 1 1,-1-1-1,0 1 0,1 0 0,-2-1 0,1 1 1,-1 1-1,1-1 0,-1 0 0,-1 1 0,1 0 1,0 0-1,-1 0 0,-2 0-15,2 0-165,0 0 1,-1 1-1,1-1 0,-1 1 1,0 1-1,0-1 0,0 1 1,0 0-1,0 0 0,0 1 1,-1 0-1,1 0 0,-1 0 1,1 1-1,-1 0 0,1 0 1,-5 2 164,9-2-118,0 1-1,0 0 1,1 0 0,-1 0 0,0 0 0,0 1 0,1-1 0,-1 0 0,1 1-1,-1-1 1,1 1 0,0-1 0,-1 1 0,1 0 0,0 0 0,0 0 0,0 0 118,-19 39-1941,15-30 1106,-8 19-2480,-1-6-2304</inkml:trace>
  <inkml:trace contextRef="#ctx0" brushRef="#br0" timeOffset="5775.029">2778 0 672,'0'0'3027,"0"0"-803,0 0-420,0 0-289,0 0-377,0 0-274,0 5 4682,-3 21-5630,4-16 89,0 0 0,1 0 0,1 1 0,-1-1 0,2-1 0,0 1 0,0 0 0,0-1-1,1 0 1,1 1-5,22 49 17,-19-30 6,-1 1 1,-1 1 0,-1 0 0,0 24-24,-1 35 7,-5 1-7,0-83 0,1 79-38,1 3-161,-5 2 199,2-84-45,0 0 0,-1-1 0,0 1 0,0-1 0,0 0 0,-1 0 0,0 0 0,-1 0 0,1 0 0,-1 0 0,-2 1 45,2 0 153,4-7-355,0-1 1,-1 0 0,1 1 0,0-1 0,0 0 0,0 1 0,0-1 0,-1 0 0,1 1 0,0-1 0,0 0 0,-1 0 0,1 1 0,0-1-1,-1 0 1,1 0 0,0 1 0,-1-1 0,1 0 0,0 0 0,-1 0 0,1 0 0,0 0 0,-1 1 0,1-1 0,0 0 0,-1 0 0,1 0-1,-1 0 1,1 0 0,0 0 0,-1 0 0,1 0 0,0 0 0,-1 0 0,1-1 0,0 1 0,-1 0 201,1-17-4301,0-3 2020</inkml:trace>
  <inkml:trace contextRef="#ctx0" brushRef="#br0" timeOffset="7371.688">3409 109 3345,'0'0'1699,"0"0"-388,0 0-183,0 0-176,0 0-200,0 0-117,-4 3-104,-16 17 1,1 0 1,1 2-1,0 0 1,2 1-1,1 0 1,1 1-1,1 1 1,-3 8-533,-1 9 153,1 0 0,2 1 0,2 0 0,-5 43-153,11-34 365,2 1 0,3-1 0,2 5-365,0 5 238,-1-44-219,2 1-1,0 0 1,1-1-1,1 0 1,1 1-1,0-1 1,1-1-1,1 1 1,7 11-19,-14-28 0,0-1 0,1 1 0,-1 0 0,1 0 0,-1 0-1,1 0 1,-1 0 0,1-1 0,-1 1 0,1 0 0,0 0 0,0-1 0,-1 1 0,1 0 0,0-1 0,0 1 0,0-1 0,-1 1-1,1-1 1,0 0 0,0 1 0,0-1 0,0 0 0,0 1 0,0-1 0,0 0 0,0 0 0,0 0 0,0 0 0,0 0-1,0 0 1,0 0 0,1-1 0,0 1 3,-1 0 0,1 0 0,0 0-1,0 0 1,-1 0 0,1 0 0,0 0-1,0 1 1,-1-1 0,1 1 0,0-1 0,0 1-3,2 2-380,4 0-5320,-5-3 945</inkml:trace>
  <inkml:trace contextRef="#ctx0" brushRef="#br0" timeOffset="7956.663">3782 214 832,'0'0'5308,"0"0"-2679,0 0-1082,0 0-345,0 0-328,0 0-245,0 5-90,-2 52 552,-2-1 0,-9 37-1091,-28 116 496,25-134-253,-28 95-216,48-184-1445,1-1 1,0 1 0,6-12 1417,1 8-2414,-4 1-1683</inkml:trace>
  <inkml:trace contextRef="#ctx0" brushRef="#br0" timeOffset="8672.481">4016 394 1712,'0'0'3000,"0"0"-1199,0 0-743,0 0-367,0 0-226,0 0-3,-3 14 71,0 4-352,-1-1 44,0 1 0,0-1 0,-2 0 1,-1 2-226,0-2 285,-15 37 866,2 0 0,-9 44-1151,27-89 56,1 0 0,-1 1 0,1-1 1,1 0-1,0 1 0,0-1 0,1 1 0,1 3-56,-1-12 5,0 0-1,0 0 0,0 0 1,0 0-1,1-1 1,-1 1-1,0 0 0,0-1 1,1 1-1,-1-1 0,1 0 1,-1 1-1,0-1 1,1 0-1,-1 0 0,1 0 1,-1 0-1,0 0 0,1 0 1,0 0-5,34-3 155,-30 1-128,0 0 0,-1-1-1,1 0 1,-1 0 0,1 0 0,-1 0-1,0-1 1,0 0 0,-1 0 0,1 0 0,-1-1-1,0 0 1,1 0-27,9-13 49,-1 0 0,0-1 0,-1-1-49,-4 6 44,-1 0-1,-1 0 1,0 0 0,-1-1-1,0 0 1,-1 0 0,0-3-44,0-13 131,-1 1 1,-2-1-1,0-5-131,-1 27 15,0 1 1,0 0-1,-1 0 0,0 0 1,-1 0-1,0 0 0,-2-7-15,3 13-1,0-1 0,-1 0-1,1 1 1,-1-1 0,0 1-1,0 0 1,0 0 0,0-1-1,0 1 1,0 1-1,0-1 1,-1 0 0,1 0-1,-1 1 1,1-1 0,-1 1-1,0 0 1,0 0-1,1 0 1,-1 0 0,0 1-1,0-1 1,0 1 1,-16-4-736,-1 2 0,0 1 0,-17 1 736,31 0-222,6 18-1452,0 24-1232,0-24-141</inkml:trace>
  <inkml:trace contextRef="#ctx0" brushRef="#br0" timeOffset="9671.148">4545 364 4961,'0'0'2278,"0"0"-850,0 0-538,0 0-345,0 0-187,0 0-69,-9 20 50,-2 4-216,-9 19 409,2 0 0,1 7-532,8-15 298,1 1 1,2 0 0,2 0 0,1 0-1,1 1 1,3 8-299,-1-44 2,0 1 1,1-1-1,-1 0 0,0 0 1,0 1-1,1-1 0,-1 0 1,1 0-1,0 0 0,-1 1 1,1-1-1,0 0 0,-1 0 1,1 0-1,0 0 0,0 0 1,0-1-1,0 1 1,0 0-1,0 0 0,0 0 1,0-1-1,0 1 0,0-1 1,1 1-1,-1-1 0,0 1 1,0-1-1,0 0 0,1 1 1,-1-1-1,0 0 0,1 0 1,-1 0-1,0 0 0,0 0 1,1 0-1,-1-1 0,1 1-2,3 0 12,-1-1 0,1 0-1,-1 1 1,1-1-1,-1-1 1,0 1-1,0-1 1,1 1 0,-1-1-1,0-1 1,2 0-12,12-11 88,-2 2 99,0-1-1,-1 0 1,0-1 0,-1 0-1,-1-1 1,4-6-187,-13 14 68,0-1 0,0 0 0,-1 0 1,0 0-1,0-1 0,-1 1 0,0-1 0,-1 0 0,1-6-67,0-19 11,-1-31-12,-2 36 98,1 16-92,-1 0 1,0 0-1,-1 0 0,0 0 1,-1 0-1,-2-4-6,3 10-42,-1 0 0,0 1 0,0-1 0,-1 1 0,1-1 0,-1 1 0,-1 1 0,1-1 1,-1 0-1,0 1 0,0 0 0,-3-2 42,5 5-64,0 1 1,1-1-1,-1 1 0,0 0 1,0 0-1,0 0 1,0 0-1,0 1 0,0-1 1,-1 1-1,1-1 1,0 1-1,0 0 0,0 1 1,0-1-1,0 0 1,-1 1-1,1 0 0,0 0 64,-3 0-116,1 1-1,-1 0 1,1 0 0,-1 0-1,1 1 1,0 0-1,0 0 1,0 0-1,-3 4 117,-12 10-611,1 2-1,0 0 0,2 2 0,1 0 1,0 0-1,-7 16 612,21-34-293,1 0 0,-1 0-1,1 0 1,0 1 0,1-1 0,-1 0-1,0 0 1,1 1 0,0-1-1,0 2 294,0 6-2044</inkml:trace>
  <inkml:trace contextRef="#ctx0" brushRef="#br0" timeOffset="10490.4">4847 112 4545,'0'0'2919,"0"0"-906,0 0-668,0 0-391,0 0-283,0 0-143,0 0-77,0 0-65,0 0-84,0 0-89,0 0-36,0 0-21,0 0-32,0 0-31,0 15 141,1-7-132,1 1 0,1-1 0,-1 0 0,2 0-1,-1 0 1,1 0 0,0 0 0,0-1 0,1 0 0,0 0-1,2 2-101,13 21 175,-10-14-127,0 0 1,-1 1-1,-1 0 0,-1 1 0,0-1 1,-1 1-1,-1 1 0,-1-1 0,0 1 1,-2 0-1,1 18-48,-2-23 28,0 0 0,-2 0 1,0 0-1,0 0 0,-1 0 0,-1 0 1,0 0-1,-1 0 0,-1-1 0,0 0 0,0 0 1,-5 6-29,-79 127 211,-43 75 259,129-216-472,1-2-13,1 0 0,-1-1 0,1 1 0,-1 0 1,1 1-1,0-1 0,0 0 0,0 0 0,1 0 0,-1 4 15,1-6-384,0-1-368,0 0-407,0 0-497,0-1-1481,0-2-3308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8:15.278"/>
    </inkml:context>
    <inkml:brush xml:id="br0">
      <inkml:brushProperty name="width" value="0.35" units="cm"/>
      <inkml:brushProperty name="height" value="0.35" units="cm"/>
      <inkml:brushProperty name="color" value="#F6630D"/>
    </inkml:brush>
  </inkml:definitions>
  <inkml:trace contextRef="#ctx0" brushRef="#br0">1 500 16,'0'0'352,"0"0"142,0 0-77,0 0-204,0 0-131,0 0-64,0 0 2,0 0 68,0 0 90,0 0 12,0 0 28,0 0 43,0 0-65,0 0-110,0 0-8,0 0 14,0 0 7,0 0 30,0 0-7,0 0 3,0 0-16,0 0 14,0 0-26,0 0-26,0 0 1,0 0 3,0 0-23,0 0-17,0 0 63,0 0 1,0 0-27,0 0 16,0 0-24,0 0-16,0 0-35,0 0-18,0 0 9,0 0 60,0 0 59,0 0-2,0 0-37,0 0-3,0 0 82,0 0 16,0 0-20,0 0-7,0 0-23,0 0 8,0 0 30,0 0 28,0 0-67,0 0-19,0 0 50,0 0 41,0 0-24,0 0-36,0 0-23,0 0-22,0 0-8,0 0-26,0 0 10,0 0-11,0 0-12,0 0-20,0 0 28,0 0-30,0 0 9,34 1 336,-17 11 394,-15-11-744,0 1 1,0-1 0,0 1 0,0-1 0,0 0 0,0 0 0,0 0 0,0 0 0,1 0 0,-1 0 0,0-1-1,1 1 1,1 0-22,44 5 504,-35-5-334,-12-1-105,1 1 0,-1-1 0,0 0 0,1 0 0,-1 0 1,1 0-1,-1 0 0,1 0 0,-1-1 0,0 1 0,1 0 1,-1-1-1,1 1 0,-1-1 0,0 0 0,0 1 0,1-1 0,-1 0 1,0 0-1,1 0-65,3-3 46,1 1-1,0-1 1,-1 1 0,2 0 0,-1 1 0,0-1 0,1 1-46,10-4 27,-9 2-22,1 2 1,0-1-1,0 1 0,0 1 1,0 0-1,5-1-5,-8 1 7,-1-1-1,1-1 1,-1 1 0,0-1-1,0 0 1,0 0 0,0-1-1,-1 1 1,1-1 0,-1 0-1,0 0 1,0 0 0,1-4-7,1 1-3,0 0 1,0 0 0,0 1 0,6-5 2,-8 8 4,-1 1 0,0-1 0,0 0 0,-1 0-1,1 0 1,-1-1 0,1 1 0,-1-2-4,27-32 10,5-27 14,-11 16-40,-2 17-26,-4 7 13,-1 5-53,5-9-22,-15 20-85,5-12-207,-10 17 392,-1 0-1,1 1 0,0 0 1,-1 0-1,1 0 0,0-1 0,0 1 1,0 0-1,0 0 0,1 1 0,-1-1 1,0 0-1,1 0 0,0 0 0,-1 1 1,1-1-1,1 0 5,16-22-345,3 4-501,-22 20 790,0 0-12,0 0-19,0 0-17,0 0-37,0 0-107,2-7-1965,0 8-592,2 17-157,-4-16 2479,0-2 184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5.855"/>
    </inkml:context>
    <inkml:brush xml:id="br0">
      <inkml:brushProperty name="width" value="0.05" units="cm"/>
      <inkml:brushProperty name="height" value="0.05" units="cm"/>
      <inkml:brushProperty name="color" value="#66CC00"/>
    </inkml:brush>
  </inkml:definitions>
  <inkml:trace contextRef="#ctx0" brushRef="#br0">73 1 832,'0'0'599,"0"0"-318,0 0-170,0 0-23,0 0 92,0 0 332,0 0 295,0 0 1,0 0-154,0 0-149,0 0-110,0 0-119,0 0-95,0 0-46,0 0-60,0 0-31,0 0-18,0 0 73,0 0 148,0 0 94,0 0 46,0 0-26,0 0 13,0 0-17,0 0-25,0 0 10,0 0 6,0 0 78,0 0 1,0 0 15,0 0 4,0 0-84,0 0-73,0 0-58,0 0-66,0 0-62,0 0-15,0 0-11,0 0 69,0 0 62,0 0-57,0 0-54,0 0-1,0 0 33,0 0 15,-1 21 284,-23 37-414,18-46-9,0 0-1,1 1 0,1-1 1,0 1-1,0 2-4,-3 37 531,2 1 0,3 0 0,2 13-531,-2-10 133,0-38-84,2 1 0,-1-1 0,2 0 0,1 1 1,0-1-1,1 0 0,1 0 0,1 0-49,8 5 75,-10-20-68,-1 1 0,0-1 0,1 1 0,-2-1 0,1 1 0,0 0 0,-1 0 0,1 0 0,-1 0 0,0 1-7,3 2 36,-1-1 1,1 0-1,1-1 1,-1 1-1,1-1 1,0 1 0,2 0-37,0 2 86,-6-5-3013,-1-3-1042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9.463"/>
    </inkml:context>
    <inkml:brush xml:id="br0">
      <inkml:brushProperty name="width" value="0.05" units="cm"/>
      <inkml:brushProperty name="height" value="0.05" units="cm"/>
      <inkml:brushProperty name="color" value="#66CC00"/>
    </inkml:brush>
  </inkml:definitions>
  <inkml:trace contextRef="#ctx0" brushRef="#br0">131 67 1032,'0'0'1154,"0"0"-755,0 0-269,0 0 53,0 0 137,0 0 31,-1-8 5514,-2-21-5818,-3 20 91,3 11 281,4 18 418,0-2-1004,-1 152 959,0-167-754,1 1 0,-1 0 0,1 0 0,0 0 0,0-1 0,1 1 0,-1 0 0,1-1 1,0 1-1,0-1 0,0 0 0,2 3-38,37 41 242,-11-13-153,-3 14 344,-19-47-657,-1-1-4345,-7 0 1826</inkml:trace>
  <inkml:trace contextRef="#ctx0" brushRef="#br0" timeOffset="692.218">248 77 928,'0'0'1654,"0"0"-606,0 0-200,0 0 46,0 0-86,0 0-129,0-2 3082,0 6-2673,0 63-220,7 41-868,-5-87 88,2 1 0,0-1 0,1 0 0,2 0 0,0 0 0,1-1 0,1 2-88,-5-15 5,-1-1 1,1 1-1,0-1 0,0 0 0,0-1 0,1 1 0,1 0-5,-4-4 1,1 0-1,-1 0 1,1 0-1,0 0 0,0-1 1,0 1-1,0-1 1,0 0-1,0 0 0,0 0 1,0 0-1,0 0 1,1-1-1,-1 0 0,0 1 1,3-1-1,110 0-178,-115 0-92,-1 8-1938,0-6-3319,0-2 2972</inkml:trace>
  <inkml:trace contextRef="#ctx0" brushRef="#br0" timeOffset="1263.717">369 145 1136,'0'0'1338,"0"0"-65,0 0-128,0 0 52,0 0-34,0 0-27,-4-10 2445,3 23-3487,1 0 0,0-1 0,1 1 0,1-1 0,0 1 0,0-1-1,1 0 1,1 0 0,0 0 0,5 11-94,53 85 439,-53-94-422,1 0 0,0-1 0,1 0 0,0-1 0,1 0 1,6 4-18,-11-12 4,-1 0 0,1 0 1,-1 0-1,1-1 1,0 0-1,1 0-4,-5-2-80,0 0-1,0 0 1,0 0 0,0 0-1,0-1 1,0 1-1,0-1 1,0 0 0,0 0-1,0 0 1,1 0 0,-1-1-1,0 1 1,0-1 0,2-1 80,-4 1-178,0 0 1,0 0-1,0 0 1,0-1 0,-1 1-1,1 0 1,0-1-1,-1 1 1,1-1 0,-1 1-1,1-1 1,-1 1-1,0-1 1,0 1-1,1-1 1,-1 1 0,0-1-1,0 1 1,-1-1-1,1 0 1,0 1 0,0-1-1,-1 0 178,1-7-2189,0-7-2300</inkml:trace>
  <inkml:trace contextRef="#ctx0" brushRef="#br0" timeOffset="28377.025">33 447 328,'0'0'591,"0"0"-303,0 0-92,0 0 65,0 0-17,-18 0 550,15 0 3186,3 0 3758,16-1-7399,1-1 0,0 0 0,0-2-1,-1 0 1,0-1 0,0 0 0,2-2-339,55-13 602,-70 19-576,1 0 0,-1 0-1,1 1 1,-1 0-1,1-1 1,0 1 0,-1 0-1,1 1 1,-1-1-1,4 1-25,7 0 71,31-1 86,-44 0-138,-1 0 27,0 0 16,0 0 12,0 0 6,0 0-12,0 0 21,0 0 8,0 0 6,0 0-6,0 0-35,-1-1-45,1 0 1,-1 0 0,1 0-1,-1 0 1,1 1 0,-1-1-1,1 0 1,-1 0 0,0 0-1,0 0 1,1 1 0,-1-1-1,0 0 1,0 1 0,0-1-1,0 1 1,0-1-1,0 1 1,0-1 0,0 1-1,0-1 1,0 1 0,0 0-1,0 0 1,0 0 0,0 0-1,0-1 1,-1 1 0,1 1-1,-1-1-17,-43-1 121,35 1-99,-2 0 78,4 0-105,0-1 1,1 1-1,-1 1 0,0-1 0,0 2 0,0-1 0,1 1 0,-1 0 0,0 0 0,1 1 0,0 0 0,-6 3 5,-32 18 9,44-22-1,1-1 3,0-1-15,0 0-4,0 0 0,0 0 0,0 0 0,0 0 0,0 0-1,0 0-5,0 0 4,0 0-4,0 0 14,0 0 34,0 0-14,0 0-11,0 0 6,0 0 26,0 0 2,0 0-16,0 0 18,0 0 8,0 0-30,0 0-4,0 0 23,0 0-38,0 0-22,0 0-41,0 0 8,0 0 23,0 0-35,0 0 3,0 0-16,0 0 16,0 0 15,35 0 28,161 7 206,242-4-133,-363-10-55,0 1-9,-75 6 15,0 0 1,0 0 0,0 0 0,0 0 2,0 0 3,0 0-4,0 0-1,0 0 0,0 0 0,0 0-2,0 0-9,0 0 8,0 0 3,0 0 12,0 0 50,0 0 14,0 0-12,0 0-11,0 0 10,0 0 5,0 0-11,-1-24 300,-42-11 314,32 28-510,0-1-1,-1 2 0,0-1 1,0 2-1,-10-4-168,-5-2 77,-5-7-43,25 13-28,-1 1 0,1 0 0,-1 0 0,0 1 0,-1-1-6,-41-15 28,36 12-22,0 1 0,0 1 1,-7-1-7,-18 3 0,34 4 1,1-1-1,-1 0 1,0 0 0,0-1-1,1 0 1,-1 1-1,0-2 1,1 1 0,-1 0-1,1-1 1,0 0 0,-1 0-1,-3-2 11,-1 0 0,1 1 0,-1 0 0,0 0 1,-3 1-12,-34-13 46,19 4-36,18 8-22,1-1 1,-1 0-1,1 0 0,0 0 1,0-1-1,0-1 0,-5-4 12,8 7 1,0-1 0,0 1-1,0 0 1,-1 1-1,1 0 1,-1-1-1,-1 1 0,-15-6-2,-44-20-30,65 27 30,0 1 0,0-1 0,0 0 0,0 0 0,0 0 0,1 1 0,-1-1 1,0 0-1,0 0 0,0 0 0,1 0 0,-1 0 0,1 0 0,-1-1 2,0 1-4,1 0 0,-1 0 0,1 0 0,-1 0 0,1 0 1,-1 0-1,1 0 0,-1 0 0,0 1 0,1-1 0,-1 0 0,0 1 0,0-1 0,0 0 0,0 1 0,1-1 0,-1 1 0,0-1 0,0 1 0,0-1 0,0 1 0,-1 0 4,2 0-13,0 0 2,0 0-2,0 0 4,0 0 3,-2-2-14,0 0 0,1 0 0,-1 1 0,0-1 0,0 1 0,1-1 0,-1 1-1,-1 0 1,1 0 0,0 0 0,-1-1 20,-7-4-80,0-4 35,3 4-877,5 26 522,-6 80 371,6-56 24,-1-1 0,-3 1 5,0-1-4,2 1 0,2 0 4,-1 5-66,2-35 35,0-1 0,1 0-1,0 1 1,0-1 0,2 4 31,-1-14-1,0-1-1,-1 0 1,1 0 0,0 0 0,0 0 0,1 0 0,-1 0 0,0 0 0,1 0 0,0 0 1,-1 0 1,1-1 0,-1 0 0,0 1 0,0 0 1,0-1-1,0 1 0,0 0 0,0-1 0,-1 1 0,1 0 1,0 0-1,-1-1 0,1 1 0,-1 0 0,0 1-1,0-1 14,4 3 28,-4-5-34,0 0 6,0 0 15,0 0-16,0 0 2,0 0 20,0 0-21,0 0-4,0 0 3,0 0-4,0-15 75,-1-79-32,-14-89-52,9 117-777,1-40 777,5 140-125,0 4 79,1-1 0,2 2 46,-1-26-11,0-1 0,0 1 0,2-1-1,-1 0 1,2 0 0,0 0 0,6 11 11,-7-15-7,0-1 9,0 0 0,0 0 0,0 0 0,-1 1 0,0-1 0,-1 1 0,0 1-2,6-31-22,5-66 199,-3-1-1,-3-58-176,-7 146 4,0 1-48,0 0 1,0 0 27,0 0 1,0 0 1,0 0 3,0 0-2,0 0-7,0 0-39,0 0-13,-1 6 37,1-1 0,0 0 0,0 1 0,0-1 0,0 0 0,1 0 1,0 1-1,0-1 0,1 0 35,2 18-10,2 46-5,-1-19-9,9 47 24,-11-92-94,-1-8 56,2-18 74,3-38 105,-7 55-149,4-160-462,-3 222 446,2 0 0,3 0 0,2-1 0,4 2 24,-12-59-8,-1 1 0,1-1 0,0 0 0,0 0 1,0 1-1,0-1 0,0 0 0,0 1 1,1-1-1,-1 0 0,0 0 0,0 1 0,0-1 1,0 0-1,0 0 0,0 1 0,0-1 0,1 0 1,-1 0-1,0 1 0,0-1 0,0 0 0,0 0 1,1 0-1,-1 1 0,0-1 0,0 0 1,1 0-1,-1 0 0,0 0 0,0 0 0,1 0 1,-1 1-1,0-1 0,0 0 0,1 0 8,5-9-61,5-24 161,-10 29-106,8-23 42,-1 0 0,-1 0 0,-2-1 0,-1 0 0,1-23-36,-5 50-78,0 1-40,0 21-80,0 147 170,0-167 16,0-1-4,0-1 12,1 0 0,0-1 0,0 1 0,0-1 1,-1 1-1,1-1 0,-1 1 0,1-1 0,-1 1 0,0-1 0,0 1 0,1-1 0,-1 0 4,0-1-5,6-20-4,-4 13-99,1 0 1,-1 0 0,-1 0-1,0-5 108,15 49-457,-16-33 454,1 0 0,0 0 0,-1 0 0,1 0 1,0 0-1,0 0 0,-1 0 0,1 0 0,0 0 0,0 0 0,0 0 0,0 0 0,0-1 1,0 1-1,1 0 0,-1-1 0,0 1 0,0-1 0,0 1 0,1-1 0,-1 0 0,0 1 1,0-1-1,1 0 0,-1 0 0,0 0 0,0 0 0,1 0 0,-1 0 0,0 0 0,1 0 1,-1-1-1,0 1 0,0 0 0,1-1 0,-1 1 0,0-1 0,0 0 0,0 1 0,0-1 1,0 0-1,0 0 0,0 1 0,0-1 0,0 0 0,0 0 0,0 0 0,0-1 3,1 2-14,0-1 0,0 1-1,0 0 1,0 0 0,0 0-1,0 0 1,0 1 0,0-1-1,0 1 1,0-1 0,0 1 0,0 0-1,0-1 1,0 1 0,-1 0-1,3 1 15,10 4-9,10-4 8,-1-1 1,18-1 0,-12 0 1,-27-1 5,0 1 1,1-1-1,-1 0 1,1 1-1,-1-1 1,0 0-1,0 0 1,0-1-1,1 1 1,-1 0-1,0-1 1,-1 1-1,1-1 1,0 0-1,0 1 1,-1-1-1,1 0 1,-1 0-1,1 0 1,-1 0-1,0-1 1,1 0-7,0-1 21,1-1 0,-1 0 0,0 0 0,0 0 0,-1 0 0,1 0 0,-1-1 0,0 1 0,0-5-21,-2 9-2,1-1 0,0 1 0,-1 0 0,1 0 0,-1 0 0,1 0 0,-1-1 0,1 1 0,-1 0 0,0 0 0,0 0 0,1 0 0,-1 0 0,0 1 0,0-1 0,0 0 0,0 0 0,0 1 0,0-1 0,0 0 0,0 1 0,0-1 0,-1 1 0,1-1 0,0 1 0,0 0 0,0-1 0,-1 1 0,1 0 0,0 0 0,-1 0 2,-46-3-672,42 3 539,5 0 123,0 1 1,1-1 0,-1 0-1,0 1 1,0-1 0,0 0-1,1 1 1,-1-1 0,0 1-1,0 0 1,1-1 0,-1 1-1,0-1 1,1 1 0,-1 0-1,1 0 1,-1-1 0,1 1-1,-1 0 1,1 0-1,0-1 1,-1 1 0,1 0-1,0 0 1,-1 0 0,1 0-1,0 0 1,0 0 0,0 0-1,0-1 1,0 1 0,0 1 9,0 38-151,0-29-9,1-10 151,0 0 0,-1-1-1,1 1 1,-1 0-1,1-1 1,0 1 0,-1-1-1,1 1 1,0-1-1,-1 1 1,1-1-1,0 0 1,0 1 0,0-1-1,-1 0 1,1 1-1,0-1 1,0 0 0,0 0-1,0 0 1,-1 0-1,1 0 1,0 0 0,0 0-1,0 0 1,0 0-1,0-1 1,0 1 9,3 0-10,129 3 147,-132-3-137,1-1 1,-1 0-1,1 1 0,-1-1 0,0 0 0,1 0 1,-1 0-1,0 0 0,1 0 0,-1 0 0,0-1 1,0 1-1,0 0 0,0 0 0,0-1 0,0 1 1,-1-1-1,1 1 0,0-1 0,-1 1 0,1-1 0,-1 1 1,1-1-1,-1 1 0,0-1 0,0 0 0,0 1 1,0-2-1,-30 3 33,24 0-53,0 0-1,0 0 1,0 0-1,1 1 1,-1 0-1,0 1 1,1-1-1,-1 1 1,1 0-1,-6 3 21,9-4-16,0 1 0,-1 0 0,1 0-1,0 0 1,0 0 0,0 0 0,1 0-1,-1 0 1,0 1 0,1-1 0,-1 0-1,1 1 1,0 0 0,0-1 0,0 1-1,0 0 1,0-1 0,1 1-1,-1 0 1,1 0 0,0 0 0,0 0-1,0-1 1,0 2 16,0 4-25,0-4 3,0 1 0,0-1 0,0 0 1,0 1-1,1-1 0,0 0 0,0 0 0,1 2 22,-1-4-8,-1-1 1,2 1-1,-1-1 1,0 1-1,0-1 1,0 0-1,1 1 1,-1-1-1,0 0 1,1 0-1,-1 0 1,1 0-1,0 0 1,-1 0-1,1-1 1,0 1-1,-1 0 1,1-1-1,0 0 1,0 1-1,0-1 1,-1 0 7,14 4 4,0-2 0,0 0 1,0 0-1,0-2 1,1 0-1,-1 0 0,0-2 1,0 0-1,0 0 0,0-1 1,-1-1-1,1-1 0,-1 0 1,0-1-1,8-4-4,-12 4 54,-8 6-36,0-1 0,-1 0 0,1 1 0,0-1 0,-1 0 1,1 0-1,0 0 0,-1 0 0,1 0 0,-1 0 0,0-1 0,1 1 1,-1 0-1,0-1 0,0 1 0,0-1 0,0 1 0,0-1 1,0 0-1,0 1 0,-1-1 0,1 0 0,-1 1 0,1-1 0,-1 0 1,1-1-19,-5 1-45,0-1 0,-1 1 0,1-1 1,-1 1-1,1 0 0,-1 1 0,1-1 1,-1 1-1,-1 0 45,-7-3-146,-1 2 1,0 0 0,0 0-1,0 1 1,-7 1 145,20 0-5,1 0-1,-1 1 1,1-1-1,-1 0 1,1 1 0,-1-1-1,1 0 1,0 1 0,-1-1-1,1 1 1,0-1 0,-1 1-1,1-1 1,0 1-1,-1-1 1,1 1 0,0-1-1,0 1 1,0-1 0,-1 1-1,1-1 1,0 1 0,0 0-1,0-1 1,0 1-1,0-1 1,0 1 0,0-1-1,0 1 6,0 24-63,0-20 35,0-3 22,0-1 0,0 1 0,0 0 0,1-1-1,-1 1 1,0 0 0,1-1 0,-1 1 0,1 0-1,-1-1 1,1 1 0,0-1 0,0 1 0,-1-1 0,1 1-1,0-1 1,0 0 0,1 0 0,-1 1 0,0-1-1,0 0 1,1 0 0,-1 0 0,0 0 0,1 0 0,-1-1-1,1 1 1,-1 0 0,1-1 0,0 1 0,0 0 6,6 0-10,0 1 1,0-1 0,0-1-1,1 0 1,-1 0 0,1 0 9,8-1 129,-16 1-71,-1 0 0,0 0 14,0 0 16,-1-3-68,1 1 0,-1-1 1,0 0-1,0 0 1,0 1-1,-1-1 0,1 1 1,-1-1-1,1 1 1,-1 0-1,0-1 0,0 1 1,0 0-1,0 0 0,0 0 1,-1 1-1,1-1 1,0 0-1,-1 1 0,1 0 1,-1-1-1,0 1 1,-1 0-21,-8-5-31,0 2 0,0-1 0,-1 1 0,-10-1 31,12 3-25,0 0 0,0 1 1,-1 0-1,1 1 0,0 0 0,0 0 1,-12 3 24,22-2-6,-1 0-1,1-1 1,0 1 0,0 0 0,-1 0 0,1 0 0,0 0 0,0 0 0,0 1-1,0-1 1,0 0 0,0 0 0,0 1 0,0-1 0,1 0 0,-1 1 0,0-1-1,1 1 1,-1-1 0,1 1 0,0-1 0,-1 1 0,1 0 0,0-1 0,0 2 6,0 46-124,1-32 75,-1-16 7,0-1-5,0 0 20,0 0-41,1-3-8,6-11 18,0-1 0,-2 0-1,0 0 1,-1 0 0,0-1 0,1-13 58,-5 29-27,-16 7-158,5 4 126,1 0 0,0 0 0,1 1 0,-8 12 59,-4 5-42,-5 13 5,21-32 27,-1 0 0,0 0 0,-1 0 0,0-1-1,-1 0 1,0-1 0,-1 2 10,8-9-80,1-16-38,2 4 145,1 1 0,0 0 1,0 0-1,1 1 1,0-1-1,0 1 1,2-2-28,-1 3-73,-1-1 1,0 1-1,0-1 1,-1 0-1,0 0 1,-1 0-1,1-1 1,-2 1 0,1-6 72,-2 12-39,-34 3 75,31 1-32,0 0 0,1 0 1,-1 0-1,0 0 0,1 0 0,-1 1 1,1-1-1,-1 1 0,1 0 1,0-1-1,0 1 0,0 0 0,0 0 1,-2 2-5,-25 41 75,28-43-87,1-2-72,2-25 134,18-18 147,-16 35-218,1-1-1,-1 1 0,-1-1 0,0 0 0,1-2 22,-4 5-72,-4 5 37,0 1 0,0 0 0,0 0 0,0 0 0,0 0 0,0 1 0,-2 0 35,-4 3-2,1 0-1,0 1 1,0 0 0,1 1 0,-1 0-1,1 0 1,0 1 0,1 0 0,0 0 0,0 1-1,0 0 1,0 1 2,37-40-51,-23 22 43,-1-1 0,0-1 0,0 1 0,-1-1 0,-1 0 0,0 0 0,0 0 0,-1-1-1,0 1 1,-1-1 0,-1 0 0,1-1 8,-22 23-56,8 0 21,2 1-1,0 1 1,0 0 0,1 0-1,1 1 1,-3 5 35,-44 86-29,54-102 27,-6 7-208,7-17 180,5-19 90,3 4-28,0 1-1,2 1 0,1 0 0,1-1-31,-1 2-107,0-2 0,-1 1 0,-2-1-1,0-2 108,-20 53-210,-2-1-1,-1-1 1,-2 0 0,-6 6 210,-15 27 4,26-40 98,-2 0 0,-11 11-102,23-27 91,3-15-74,1-1 0,0 0 0,0 1 0,1-1 0,1 1 0,0 0 0,0 0 0,2 0 1,-1 1-1,2-3-17,2-3 12,-1-1 1,-1 0 0,4-13-13,-15 39-57,0 0 0,-1 0 1,0 0-1,0-1 0,-6 7 57,2-3 19,1-1 0,1 2 0,0-1 0,-2 8-19,8-16 8,1-34 31,1 0-1,1 1 1,2-1 0,1 1-1,5-15-38,-47 81-231,-56 106 642,92-141-219,2-25-101,2 0 0,0 1 0,2-1 0,0 1 0,1 0 0,2 1-1,9-21-90,-14 35-1,-2 5-7,0 0 1,0 0 0,-1 0-1,1 0 1,-1 0 0,1-1-1,-1 1 1,0 0-1,0 0 1,0 0 0,0 0 7,-10 19-122,4-10 93,-11 20-26,0-1 105,1 1 0,1 1 0,-10 25-50,22-46 12,35-78 368,-19 28-308,-5 16-7,-6 23-57,-1 11-29,-1 73-29,3-78 33,-1 0 0,0 0 0,1-1-1,-1 1 1,1-1 0,0 0-1,-1 0 1,1 0 0,0 0-1,0 0 1,0 0 0,-1-1-1,1 1 1,2-1 17,13 4 12,36 30 84,8-10-57,1-3 1,1-2-1,4-2-39,-24-6 10,-25-7-13,0-1 0,0-1 0,0-1 0,0-1 1,1 0-1,-1-1 0,17-4 3,28 2-94,-49 3 54,0 0 0,0-1 0,-1-1 0,14-3 40,104-19-24,-81 21 1505,-165 3-1587,109 1 119,0 0 0,0 1 0,1-1-1,-1 1 1,1 0 0,-1 0 0,1 0-1,0 1 1,0 0 0,0 0 0,0 0-1,0 0 1,0 0 0,1 1 0,-1 1-13,-31 22-5,8-14 193,0-1-1,-1-2 1,-1-1 0,0-1-1,0-1 1,0-2 0,-8 0-188,-87 19 172,-15-4 453,123-18-572,1-1 1,-1 0-1,0-1 0,-1 0-53,-5 0 101,21-1-94,-1 1 1,1-1 0,-1 1 0,1-1 0,-1 1-1,1-1 1,-1 0 0,1 1 0,-1-1-1,1 0 1,0 0 0,0 0 0,0 0 0,-1 0-1,1-1 1,0 1 0,0 0 0,0 0-1,1-1 1,-1 1 0,0-1 0,0 1 0,1-1-8,-1 0-3,-1 0 0,1 0 0,0 0 0,0 0 0,-1 0 0,1 0 1,-1 1-1,0-1 0,1 1 0,-1-1 0,0 1 0,0-1 0,0 1 1,0 0-1,-2-1 3,4 2 0,-1 0 1,0-1-1,1 1 0,-1 0 1,1-1-1,-1 1 1,1 0-1,-1-1 1,1 1-1,-1-1 0,1 1 1,0-1-1,-1 1 1,1-1-1,0 1 1,-1-1-1,1 0 0,0 1 1,-1-1-1,1 1 1,0-1-1,0 0 1,0 1-1,0-1 0,0 1 1,0-1-1,0 0 1,0 1-1,0-1 1,0 0-1,0 1 0,0-1 1,0 0-1,0 1 1,0-1-1,1 1 1,-1-1-1,0 1 6,-1-1 0,1 1 0,-1 0 0,1-1 0,-1 1-1,1 0 1,-1-1 0,1 1 0,0 0 0,-1-1 0,1 1 0,0 0 0,-1-1 0,1 1 0,0-1 0,0 1 0,-1-1 0,1 1 0,0-1 0,0 1 0,0-1 0,0 1 0,0-1 0,0 1 0,0-1-6,0 0-11,1-1 1,0 1-1,-1-1 1,1 1-1,0 0 1,0 0-1,0-1 1,0 1-1,0 0 1,0 0-1,1 0 1,-1 0-1,0 0 1,0 0-1,1 1 1,-1-1-1,1 0 0,-1 1 1,1-1-1,-1 1 1,1-1-1,-1 1 1,1 0-1,-1 0 1,2-1 10,51-8 125,-44 8-148,48-1 70,-42 3-145,-40-1 189,2 1-72,1 0 1,-1 2 0,1 1 0,0 0-1,-18 7-19,37-9 232,9 0-103,25 1-78,43-5-80,-11-7 30,-28 3-1,0 2 0,25 1 0,-35 3 8,-1-2 0,1 0 0,-1-2 0,5-2-8,-7 0 11,-12 3-6,0 1 1,0 0-1,0 0 0,5 0-5,-15 2 2,0 0 0,0-1-1,0 1 1,0 0-1,0-1 1,0 1-1,0-1 1,0 1-1,-1-1 1,1 1 0,0-1-1,0 0 1,-1 1-1,1-1 1,0 0-1,-1 0 1,1 1-1,-1-1 1,1 0 0,-1 0-1,1 0 1,-1 0-1,1 0 1,-1 0-1,0 0 1,0 0-1,1 0 1,-1 0-1,0-1-1,1 0 10,0 0 19,0 0 0,-1-1-1,1 1 1,0 0 0,-1 0-1,1-1 1,-1 1 0,0 0-1,0-1 1,0 1 0,0 0-1,0-1 1,0 1 0,-1 0 0,1-1-1,-1 1 1,1 0 0,-1 0-1,0-1-28,-2-2 13,-1 1-1,1 0 1,-1 0-1,1 0 1,-1 1 0,0-1-1,-1 1 1,0-1-13,-13-10 35,-9-8 78,-1 0-1,-2 2 1,0 2-1,0 0 1,-2 2-1,-11-4-112,29 14 7,0-1-1,0-1 1,1 0-1,-12-10-6,-6-3-4,20 13 10,5 4 2,1 0-1,-1 0 1,1 1 0,-1-1 0,0 1 0,0 1 0,-1-1 0,1 1 0,-5-1-8,-38-1-1169,49 32 844,0-20 321,0 8 1,0 0 1,1 0 0,4 16 2,-4-26-11,0-1 1,1 0-1,0 0 0,0 0 0,0 0 1,1 0-1,-1-1 0,1 1 1,1-1-1,-1 1 0,0-1 0,1 0 1,3 2 10,-6-5-11,-1-1-1,1 1 1,0-1 0,0 0 0,-1 1 0,1-1-1,0 0 1,0 1 0,0-1 0,-1 0-1,1 0 1,0 0 0,0 0 0,0 0 0,0 0-1,0 0 1,-1 0 0,1 0 0,0 0 0,0-1-1,0 1 1,-1 0 0,1 0 0,0-1 0,0 1-1,-1-1 1,1 1 0,0-1 0,0 1 0,-1-1-1,1 1 1,-1-1 0,1 1 0,0-1 11,23-27 39,-18 21-31,27-38 187,20-34-195,-60 92 13,1 0 0,1 0 0,1 0 0,-1 1 0,2 0 0,-1 4-13,-1 11-57,1-1 1,1 1-1,1 17 57,1-26-4,1-13-23,-1 0 1,1 1 0,1-1-1,-1 0 1,1 1-1,1-1 1,0 1 26,-2-6-10,1 0 1,0 0-1,0-1 0,-1 1 0,1-1 0,1 1 1,-1-1-1,0 1 0,0-1 0,0 1 0,1-1 1,-1 0-1,1 0 0,-1 0 0,1 0 0,-1 0 1,1 0-1,0 0 0,-1 0 0,1-1 0,0 1 1,0-1-1,0 1 0,-1-1 0,1 0 0,0 1 1,0-1-1,0 0 0,0 0 0,1-1 10,52 2-29,-23 1 38,0-2 1,0-2 0,0-1 0,2-1-10,-11-1 21,-1 0 1,1 2-1,0 1 1,0 1-1,0 1 1,0 1-1,2 1-21,-3 7 17,-21-7-21,1-1 1,0 0-1,0 0 0,0 0 1,0 0-1,-1-1 0,1 1 1,0 0-1,0-1 1,1 1-1,-1-1 0,0 0 1,2 0 3,55 0-98,-59 0 84,0 0-28,38 0-199,19 0-62,-45 9 260,-11-8 46,0 0 0,1 0-1,-1 0 1,0 0 0,0 0 0,0 0 0,1 0-1,-1 0 1,0-1 0,1 1 0,-1 0 0,1-1-1,0 1-2,34-1-66,-35 0 107,-1 0-18,0 0 18,1 1 332,-1 1 729,-6-2-1130,-269 0 476,265 1-444,1 0 1,0 1-1,0 0 0,0 0 0,1 1 0,-8 3-4,-27 8 2,-29 8 7,56-16 7,0 0 0,0-2 0,0 0-1,0 0 1,-1-2 0,-10 1-16,-11 0 63,28-2-37,1 0 1,-1 0 0,1-1-1,-1 0 1,0-1 0,-7-1-27,6-1-38,0 0 1,0 2 0,0-1-1,0 1 1,0 1 0,-2 0 37,-74 0-90,86 0 86,1 0 10,-9 0-501,33-1 416,0-2 1,0 0-1,0-2 79,1 1-37,0 0 0,0 2 0,2 0 37,-18 4 0,0 0 0,0 0 0,0 1 0,0 1 0,-1-1 0,1 1 0,-1 1 1,0-1-1,-1 1 0,6 5 0,21 11 15,-23-16-10,-1 0 1,1-1-1,0 0 0,0-1 1,0 0-1,0 0 0,6-1-5,14 1 485,0-1 0,4-2-485,-32 0 59,-1-2-52,1 1 1,-1-1-1,0 1 0,1-1 1,-1 0-1,0 0 1,0 0-1,0 0 1,1-2-8,5-4 21,-1 2-15,0 0 0,1 0 0,-1 1 0,1 0 0,7-3-6,-12 7-6,1 1-12,1-1 1,-1 0 0,0 0 0,0 0-1,1 0 1,-1-1 0,4-1 17,-4 1-1,0 0 0,0 1 0,0 0 1,1-1-1,-1 1 0,0 1 0,5-1 1,55-3-56,-62 4 62,0 0 0,1-1-1,-1 1 1,0-1 0,0 0 0,0 0 0,1 0 0,-1 0 0,0 0-1,0 0 1,0-1 0,-1 1 0,1 0 0,0-1 0,0 0-1,-1 1 1,1-1 0,0-1-6,1 0 9,-1 0 0,1 1 0,0-1-1,0 1 1,0-1 0,0 1 0,3-1-9,-4 2-47,0 0 0,-1 0 0,1 0 0,-1 0 0,0 0 0,1-1 0,-1 1 0,0 0 0,0-1 0,1 1 0,-1-1 0,0 1-1,-1-1 1,1 1 0,0-1 0,0 0 0,-1 1 0,1-1 0,-1 0 0,1-1 47,-24 3-1218,17 1 967,0 1 0,0 0 1,0 0-1,0 0 1,0 1-1,0 0 1,-1 0 250,-26 12-4721,29-14-840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31.948"/>
    </inkml:context>
    <inkml:brush xml:id="br0">
      <inkml:brushProperty name="width" value="0.05" units="cm"/>
      <inkml:brushProperty name="height" value="0.05" units="cm"/>
      <inkml:brushProperty name="color" value="#66CC00"/>
    </inkml:brush>
  </inkml:definitions>
  <inkml:trace contextRef="#ctx0" brushRef="#br0">1087 16 72,'0'0'706,"0"0"-165,0 0-202,0 0-39,0 0 137,0 0 155,0 0 90,0 0-71,0 0-207,0 0-166,0 0-63,0 0-34,0 0 37,0 0 109,0 0 74,0 0-5,0 0-67,0 0-73,0 0-73,0 0-68,0 0-31,0 0-29,0 0-7,0 0 17,0 0 68,0 0 15,0 0 15,0 0 33,0 0 43,0 0-1,0 0-22,0 0 62,0 0 59,0 0-2,0 0-19,0 0-9,0 0-29,0 0-36,0 0-37,0 0-38,0 0-15,0 0-13,0 0-30,0 0-9,0 0-1,0 0-30,0 0 30,0 0-6,0 0-18,0 0 7,0 0-26,0 0 0,0 0 24,0 0-13,0 0 36,0 0 14,0 0-2,0 0 6,0 0 10,0 0-10,0 0-1,1 31 472,16 56-108,17 87-160,-30-153-200,-1-1-1,-1 1 0,-2 0 0,0 0 0,-2 19-83,0 16 158,1-42-128,-1 1 0,-1 0 0,-3 13-30,2-12 90,-3 5-88,1-2 436,5-4 3161,-22-36-3101,15 10-366,6 8-53,0-1 1,0 1 0,-1 0-1,0 0 1,1 0-1,-1 0 1,0 0-1,-1 0 1,1 1 0,0 0-1,-1-1 1,1 1-80,-57-34 497,25 19-289,28 14-195,0 0 1,0 0-1,0-1 0,1 0 1,-1 0-1,0-2-13,-31-18 331,-15-24-278,46 43-24,-1-1 1,1 1-1,-1 1 0,0 0 0,-8-3-29,7 3 30,1 0 1,0-1-1,0 1 0,0-1 1,-7-6-31,1 0 31,0 0 0,0 2 0,-11-6-31,9 6 29,1 0 1,0-1-1,-8-8-29,-26-19 44,15 17 124,12 9-148,-37-15 10,23 12-4,-16 4 32,14 1-54,26 7-1,1-1 0,0 0 0,0 0 0,-8-5-3,11 6 1,0-1 0,0 1 0,0 0 0,0 1 0,-7-1-1,7 1 1,0 0-1,1 0 0,-1-1 0,0 0 0,-4-2 0,6 2 0,0 0 0,0 1 0,0 0 0,-1 0 0,1 0 0,0 1 0,0 0 0,-4 0 0,1 0 3,-2-3 13,-15-4-27,46 6-228,1-1-1,-1 0 0,0-2 0,11-3 240,-6 0-1,1 2 0,0 1 0,1 1 0,-1 1 0,0 1 0,7 2 1,175-5 205,-73-9-116,-88 7-53,-36 3-27,0 1 0,0 1 0,0 0 0,4 0-9,38-6 8,60 1 0,-60 2-32,-4 4 7,-49 0 10,0 0-1,7 0-19,-7 0 15,1 0 0,0-1 0,0 1 0,-1 0 0,1 0 0,0 0 0,0 0 0,-1 0 0,1 0-1,0 0 1,0 0 0,-1 0 0,1 0 0,0 0 0,0 1 0,-1-1 0,1 0 0,0 0 0,0 1 0,-1-1 0,1 1-1,0-1 1,-1 0 0,1 1 0,-1-1 0,1 1 0,0 0 12,0 12 6,0 1 0,1 0 0,1-1 0,1 1 0,1 3-6,8 39 19,-7-16-21,-2-10-5,1-1 0,3 5 7,1 22 3,-8-43 1,0 0 0,1-1 0,4 13-4,-3-18-6,0 4 7,1 1 1,-1-1-1,-1 1 0,0 0 0,0 7-1,-2-18-7,7 15-70,-6-15 82,-1-1 10,0 0 20,0 0-21,0 0-4,0 0 11,0 0 18,0 0-37,0 0-11,0 0-6,0 0 1,0 0 7,0 0 24,0 0 54,0 0 24,0 0 13,0 0 13,0 0-28,0 0 6,0 0-3,0 0-13,0 0-27,0 0-8,-27 0 60,15-2-25,0 0-1,-1 0 1,1-1-1,0-1 1,0 0 0,1 0-1,-1-1 1,1-1 0,-5-3-83,-19-8 161,-15-9-54,32 15 19,0 2 0,-18-6-126,-1-5 52,31 16-25,0 0-1,0 0 0,-1 1 0,0 0 1,1 0-1,-1 1 0,-1 0-26,-39-17 93,42 16-78,-1 0 1,-1 0-1,1 0 1,0 1-1,-1 0 1,1 0-1,-1 1 1,0 0-1,-2 0-15,3 0 25,-1 0-1,1 0 1,-1 0 0,1 0-1,-5-3-24,5 2 6,-1 0-1,1 1 1,-1 0-1,1 0 1,-6 0-6,-64-13-1,69 13-6,-1 0 1,0 0 0,1-1-1,-1 0 1,1-1-1,0 1 1,-1-2 0,-3-2 6,0 2-11,-43-28-395,32 17 371,16 10 5,-1 1 1,1-1-1,0 1 1,-1 1-1,0 0 0,-2-1 30,-1 0-102,1 0-1,-1 0 0,1-1 0,0 0 1,-3-3 102,-24-13-212,101-4-1006,-49 22 1161,0 0 0,0 1 0,0 1 0,0 0 0,1 1 0,-1 1 0,0 0 0,13 4 57,-17-3-9,1-1-1,-1 0 0,13 0 10,30 4-27,-39-3 30,1-1-1,0 0 1,0-1-1,-1 0 1,2-2-3,28 0 2,-27 2-6,7 1 13,0-2 0,1-1 0,-1 0 0,5-3-9,-5 0 8,0 1 1,1 1-1,22 1-8,-46 1 1,0 1 0,0 0 0,0-1 0,-1 0 0,1 0-1,0 0 1,0 0 0,-1 0 0,1 0 0,-1 0 0,1-1-1,-2-1 6,0 3 1,1 0-4,-1 0 3,-1 0 2,0 0 0,0 0-2,0 0-12,0 0-2,0 0 0,0 0-1,0 0-12,0 0-22,0 0 22,0 0 5,0 0-19,0 0 14,0 0-15,0 0 8,0 31-36,26 141 120,-16-130-75,11 28 19,-14-49-5,0 36 155,-6-75-148,-2 0-1,-1 0 1,0 0 0,-1 0-1,-1 0 1,-3-9-2,0 5-16,2-1 1,1 0 0,1 0-1,0 0 1,2 0 0,1-9 15,0 31-20,0 1-22,0 0 26,0 0 8,0 0 0,0 0-6,0 0-21,0 0 19,0 0 3,0 0 2,0 0-9,0 0-23,0 0 1,0 0 15,0 0-16,0 0-5,0 0-1,0 25-141,-1 11 188,1-15 11,-1 1 1,2 0 0,1 0-1,1 0 1,4 12-10,15 85-3,-20-72-2402,-3-26-1256,1-8-1415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40.586"/>
    </inkml:context>
    <inkml:brush xml:id="br0">
      <inkml:brushProperty name="width" value="0.05" units="cm"/>
      <inkml:brushProperty name="height" value="0.05" units="cm"/>
      <inkml:brushProperty name="color" value="#66CC00"/>
    </inkml:brush>
  </inkml:definitions>
  <inkml:trace contextRef="#ctx0" brushRef="#br0">593 295 304,'0'0'880,"0"0"-245,0 0-144,0 0-8,0-3 90,0-5 3385,0 10-1671,0 20-1156,0 45-1621,0-65 514,0-2 16,0-3-86,2-31 75,1 0 1,1-1-30,1 0 147,-2-1 1,-1-1-148,-2 37 85,0 11-77,-1 0 0,0 0 1,-1 0-1,0 0 0,-1 3-8,0-3 93,0 0 0,2 0-1,-1 0 1,1 4-93,1-14 139,0-1-19,0 0-87,0 0-14,0 0-9,0 0-2,0 0-2,0 0-28,0-3-96,-2-69-139,0 37 617,2-1 0,3-28-360,-4 70-1,-1 0 1,-1 0 0,1-1-1,-1 1 1,0-1 0,-1 1-1,1-1 1,-1 0 0,0 1 5,0-1 0,0 1 0,1 0 0,0 0 1,0 0-1,1 1 0,-1 1-5,3-34 654,0-5-608,1-1 0,1 1 0,2-7-46,-1 32-5,-2 4-70,-1 2-9,0 3-63,-1 5 158,0-1-1,0 1 0,-1-1 0,1 0 0,-2 1 1,1-1-1,-1 0 0,0-1 0,0 1 1,-1 0-1,-4 5-10,-10 20 221,18-32-85,0 0-34,0 0-50,0 0-32,2-5 7,-2 1 0,1-1 0,-1 0 0,1 0-1,-1 0 1,-1 0 0,1 0 0,-1-3-27,-1-9 1,2 14-292,-3 7 140,-3 21 130,-7 34 119,5-24-81,5-26-1,0 1-1,1-1 0,1 1 0,0 0 0,0 4-15,1-13-30,0-13-338,1 1 383,0 1 1,1 0 0,1 0-1,0 1 1,0-1 0,0 0-1,6-8-15,11-35 43,-19 76-175,0-1 0,-3 20 132,-9 17 70,11-59-40,0 0 76,0 0-3,0 0-79,0 0-49,1-24-201,-1 20 247,1 1-1,0-1 0,1 0 1,-1 1-1,1-1 0,0 1 0,-1 0 1,2 0-1,-1-1 0,0 1-20,-1 1 11,-1 3-16,0-1 0,1 0 0,-1 0 0,0 0-1,0 1 1,0-1 0,0 0 0,0 0 0,0 0 0,0 1 0,0-1 0,1 0 0,-1 0 0,0 0 0,0 1 0,0-1 0,0 0 0,0 0 0,1 0 0,-1 0 0,0 0 0,0 1 0,0-1-1,1 0 1,-1 0 0,0 0 0,0 0 0,1 0 0,-1 0 0,0 0 0,0 0 0,0 0 0,1 0 0,-1 0 0,0 0 0,0 0 0,1 0 0,-1 0 0,0 0 0,0 0 0,1 0 0,-1 0 0,0 0-1,0 0 1,0-1 0,1 1 0,-1 0 0,0 0 0,0 0 0,0 0 0,0 0 0,1-1 0,-1 1 0,0 0 0,0 0 0,0 0 0,0-1 0,0 1 0,1 0 0,-1 0 5,0 15 57,0 18 22,0-32-64,0-1 25,0 0-27,0 0-40,0-6-201,11-140 511,-12 145-289,0 0 0,-1 0 0,1 0 0,0 0 0,-1 0-1,0 1 1,1-1 0,-1 0 0,1 1 0,-1-1 0,0 1 0,1 0 0,-1 0 0,0-1 0,1 1 0,-1 0-1,-1 0 7,-1 0-29,1 0 0,-1 0 1,1-1-1,0 2 0,-1-1 0,1 0 0,-1 1 0,1 0 0,0-1 0,-1 2 29,1 0 2,1 0 0,-1 1 0,1-1 1,0 1-1,0 0 0,0-1 0,0 1 1,1 0-1,-1 0 0,1 0 0,-1 1 1,1-1-1,0 0 0,1 0 0,-1 1 1,0-1-1,1 2-2,-3 63 112,3-53-24,0-15-36,0 0 4,0 0-58,0 0-38,0 0 17,2 0 14,0-1 0,0 1 1,0-1-1,-1 0 0,1 1 0,0-1 0,-1 0 0,1 0 1,-1 0-1,1-1 0,-1 1 0,1 0 0,-1 0 1,0-1-1,1 1 0,-1-1 0,0 1 0,0-1 0,0 0 1,0 1-1,-1-1 0,1 0 0,0 0 9,15-44 132,-13 28-6,-1-1 0,0 1-1,-1-1 1,-1-1-126,-19 21-141,17 1 131,-1 0 1,1-1-1,0 1 1,-1 0-1,1 1 0,0-1 1,1 0-1,-1 1 1,0-1-1,1 1 1,-1-1-1,1 1 1,0 0-1,0-1 1,0 1-1,-1 2 10,-11 50-77,11-45 59,-1 9-24,1 0 1,0 0 0,1 19 41,2-41-2,0 1-1,0-1 1,0 1 0,0-1 0,0 1 0,1-1 0,-1 1 0,1 0 0,-1 0 0,1 0 0,1-1 2,6-9 8,-2 0 43,0 1-1,0-1 1,-2-1 0,1 1-1,-2-1 1,1 0 0,-2 0-1,0-1 1,0 1 0,-2 0-1,1-1 1,-2-2-51,0 15 3,0 0-1,-1 0 1,1 0 0,-1 1-1,1-1 1,-1 0-1,1 1 1,-1-1 0,1 0-1,-1 1 1,0-1-1,1 0 1,-1 1 0,0-1-1,0 1 1,1 0 0,-1-1-1,0 1 1,0 0-1,0-1 1,0 1 0,1 0-1,-1 0 1,0 0-1,0-1 1,0 1 0,0 0-1,0 0 1,0 0-1,0 1-2,-36-2-64,29 1 9,7 0 50,-1 1 0,1 0 1,-1-1-1,1 1 0,-1 0 0,1-1 1,-1 1-1,1 0 0,0 0 1,0 0-1,-1 0 0,1 0 0,0 1 1,0-1-1,0 0 0,0 0 1,0 1-1,0-1 0,1 1 0,-1-1 1,0 0-1,1 1 0,-1 0 0,1-1 1,-1 1-1,1 0 5,-10 46-41,10-45 39,-4 32-66,1 1-1,2 4 69,1-39-48,0-1-3,0 0-9,0 0-22,6-2-84,-1-2 161,0 1-1,0-1 1,0 0-1,-1-1 1,0 1-1,0-1 1,0 0 0,0 0-1,-1 0 1,1-1-1,-2 1 1,1-1-1,0 0 1,-1-1 5,3-5 58,-2 1 1,1-1 0,-2 1 0,1-1 0,-2 0-1,0 0 1,0-4-59,-1 15 11,-1-1 0,0 1 0,0 0-1,0 0 1,0 0 0,0-1 0,0 1 0,0 0 0,-1 1 0,1-1-1,0 0 1,-1 0 0,1 0 0,0 1 0,-1-1 0,1 1 0,-1-1 0,1 1-1,0-1 1,-1 1 0,1 0 0,-1 0 0,1 0 0,-1 0 0,0 0-1,1 0 1,-1 0-11,-4 0-10,0-1-1,1 1 1,-1 1-1,0-1 1,0 1 0,1 0-1,-6 1 11,6 1-5,0 1 1,0-1-1,0 1 0,1 0 1,-1 0-1,1 0 0,0 1 1,0 0-1,1-1 0,-1 1 1,1 1-1,-1 1 5,-4 7-28,0 2-1,1-1 1,-4 15 28,8-22-3,0 0 0,1 0 0,1 0 0,-1 1 0,1-1 0,1 4 3,0-12-6,0 0-9,0 0-32,0 0-31,0 0-6,22-19 61,-12 10 50,0 0 0,-1-1 0,0 0 1,0-1-1,-1 1 0,-1-1 0,1-1 0,-2 0 0,0 0 1,0 0-1,0-3-27,-6 14 13,0 1 1,0 0-1,0-1 1,1 1 0,-1 0-1,0 0 1,0-1-1,0 1 1,0 0 0,0-1-1,0 1 1,0 0-1,0-1 1,0 1-1,0 0 1,0-1 0,0 1-1,0 0 1,-1 0-1,1-1 1,0 1 0,0 0-1,0-1 1,0 1-1,0 0 1,-1 0 0,1-1-1,0 1 1,0 0-1,0 0 1,-1 0-1,1-1 1,0 1 0,0 0-1,-1 0 1,1 0-1,0 0 1,-1-1 0,1 1-1,0 0 1,0 0-1,-1 0-13,-17 2 48,-15 13-196,32-15 147,-4 4-17,0 0 1,1 0-1,-1 0 1,1 1-1,0-1 1,0 1-1,-1 2 18,4-6-13,1-1-34,0 0-22,0 0 22,0 0 14,0 0-62,0 0 10,6 1 50,0 0-1,0 0 1,0 0 0,0-1-1,0 0 1,0 0 0,0-1-1,2 0 36,-7 0 12,0 0 0,0 0-1,0 0 1,0-1 0,0 1-1,0 0 1,0-1 0,-1 1 0,1-1-1,0 1 1,-1 0 0,1-1-1,-1 1 1,0-1 0,1 1-1,-1-1 1,0 0 0,0 0-12,0-34 372,0 25-129,0 11-237,0-1 0,-1 1 1,1-1-1,-1 1 0,1-1 0,0 1 0,-1 0 1,1-1-1,-1 1 0,1-1 0,-1 1 1,1 0-1,-1-1 0,1 1 0,-1 0 1,0 0-1,1 0 0,-1-1 0,1 1 1,-1 0-1,0 0 0,1 0 0,-1 0 0,1 0 1,-1 0-1,0 0 0,1 0 0,-1 0-6,-28 0-60,20 1 19,-1-1-42,4-1 50,-1 1-1,1 1 1,-1-1 0,1 1 0,0 0 0,-3 1 33,6-1-5,0 0 0,1 0 0,-1 1 1,1-1-1,0 1 0,-1 0 0,1-1 1,0 1-1,0 0 0,0 0 0,0 0 0,1 0 1,-1 1-1,0-1 0,1 1 0,-1 1 5,1-4-2,1 1 0,-1-1 1,1 0-1,0 1 0,-1-1 0,1 1 0,0-1 0,0 1 0,-1-1 0,1 0 0,0 1 0,0-1 0,0 1 0,0-1 0,-1 1 0,1-1 0,0 1 0,0-1 0,0 1 0,0-1 0,0 1 0,0-1 0,0 1 0,0-1 0,0 1 0,1-1 0,-1 1 0,0-1 0,0 1 0,0-1 0,1 1 0,-1-1 0,0 1 0,0-1 0,1 0 2,17 2-91,-4-3 114,-1 2 12,16-2-84,-28 0 62,-1 1 0,1 0 0,0 0 0,0-1-1,-1 1 1,1-1 0,0 1 0,-1-1 0,1 1-1,0-1 1,-1 1 0,1-1 0,-1 1-1,1-1 1,-1 0 0,1 1 0,-1-1 0,1 0-1,-1 0 1,0 1 0,1-1 0,-1 0 0,0 0-1,0 1 1,1-1 0,-1 0 0,0 0-1,0 0 1,0 0 0,0 1 0,0-2-13,0 0 45,0 0 1,-1 0-1,1 0 0,0 0 1,-1 0-1,1 0 0,-1 0 1,1 1-1,-1-1 0,0 0 1,0 0-1,0 0 1,0 1-1,0-1 0,0 1 1,-1-1-1,1 1 0,-1-1 1,1 1-1,-1 0 0,0-2-45,-3 1 12,1-1 0,-1 1 0,0 0 0,0 0 0,1 0 0,-1 1 0,0-1 0,-5 0-12,-11 0-150,1 0-1,0 2 1,-1 0 0,-2 1 150,20-1-20,0 1 0,0-1-1,0 1 1,0-1 0,0 1 0,0 0 0,0 0 0,0 1 0,0-1 0,1 0 0,-1 1 0,0 0 0,1 0 0,-1 0 0,1 0 0,0 0 0,0 0 0,-1 1 20,-3 4-30,1 1 0,0 1 0,0-1 0,0 1 0,1 1 30,-9 14-70,19-22 33,0-1 0,0-1-1,0 1 1,0-1 0,5 0 37,4 0 5,-6 0-7,0 0 0,0 0 0,0-1 0,6-1 2,-13 1-1,1 1-1,-1-1 1,0 0-1,1 0 1,-1 0-1,0 0 1,0 0-1,0 0 0,0-1 1,0 1-1,0-1 1,0 1-1,0-1 1,-1 0-1,1 0 0,0 1 1,-1-1-1,0-1 1,1 1 1,-2 1 27,1 0 0,-1-1 0,1 1 0,-1-1 1,0 1-1,0-1 0,1 1 0,-1 0 0,0-1 0,0 1 0,-1-1 1,1 1-1,0-1 0,0 1 0,-1 0 0,1-1 0,-1 1 1,1-1-1,-1 1 0,1 0 0,-1 0 0,0-1 0,0 1 0,0 0 1,1 0-1,-1 0 0,0 0 0,0 0 0,-1 0 0,1 0 1,0 0-1,0 0 0,0 1 0,-1-1 0,1 0 0,-1 0-27,-7-4 16,0 1 0,0 0-1,0 0 1,-7-1-16,1 0-24,0 1 0,-1 0 0,1 1 0,-1 1 0,0 0 0,-11 1 24,26 1 25,1 0 10,0 0 40,0 0 9,0 0 10,0 0-15,0 0-106,0 0-73,4-1 79,0 0-1,0 1 1,-1-1-1,1 1 1,0 0-1,0 0 0,0 1 1,-1-1-1,1 1 22,11 0 0,26-1 32,-40 0 9,-1 0 15,0 0 33,0 0 18,0 0 25,0 0 29,0 0-33,-1 0-133,1-1 0,0 1-1,-1 0 1,1 0-1,-1 0 1,1-1-1,0 1 1,-1 0 0,1 0-1,-1 0 1,1 0-1,-1 0 1,1 0 0,-1 0-1,1 0 1,-1 0-1,1 0 1,0 0-1,-1 0 1,1 0 0,-1 0-1,1 1 1,-1-1-1,1 0 1,0 0 0,-1 0-1,1 1 1,-1-1-1,1 0 1,0 1-1,-1-1 1,1 0 0,0 0-1,-1 1 1,1-1-1,0 1 1,-1-1 5,-4 23-233,8 25-14,-2-45 245,0-1 1,0 1-1,0 0 0,0-1 0,0 1 0,1-1 0,-1 1 0,1-1 1,0 0-1,0 0 0,0 0 0,0 0 0,0 0 0,0 0 0,0 0 1,0-1-1,1 1 0,-1-1 0,1 0 0,-1 1 0,1-1 0,0 0 1,-1-1-1,1 1 0,0 0 0,1-1 2,12 3-2,0-1 1,0 0-1,0-2 0,7 0 2,-16 0 6,-6 0 9,-1 0 19,0 0-11,0 0 24,0 0-5,0-2-15,0 0-1,0 0 1,0 1-1,0-1 1,0 0 0,-1 0-1,1 0 1,0 1-1,-1-1 1,0 0-1,1 0 1,-1 1-1,-1-2-26,1 2 7,0 0 0,0 0 0,0 1 0,0-1 0,0 0 0,0 1 0,0-1 0,0 1 0,0-1 0,0 1 0,-1 0 0,1-1 0,0 1 0,0 0 0,-1 0 0,1 0 0,0 0 0,0 0 0,-2 0-7,3 33-295,0-32 284,0 0 0,0 0 0,0 0 0,0 0 1,1 0-1,-1-1 0,0 1 0,1 0 0,-1 0 0,1 0 0,-1-1 0,1 1 0,-1 0 0,1 0 1,-1-1-1,1 1 0,0-1 0,-1 1 0,1 0 0,0-1 0,-1 1 0,1-1 0,0 0 0,0 1 1,0-1-1,0 1 11,2 0-10,0 0 0,0 0 1,1 0-1,-1-1 0,0 1 1,1-1-1,-1 0 0,3 0 10,-3 0 2,0 0 0,0 0 0,0 0 0,0 0 0,0-1 0,0 1 0,0-1 0,0 0-1,0 0 1,0 0 0,0 0 0,0-1 0,-1 1 0,1-1 0,-1 0 0,1 1 0,-1-1 0,1 0-1,-1-1 1,0 1-2,2-10-150,-7 28-124,3-8 261,0-4 12,0 1-1,0-1 0,0 0 0,1 0 1,-1 0-1,1 0 0,0 0 0,0 1 2,0-3 2,1-1 0,-1 1-1,0 0 1,0 0-1,1-1 1,-1 1-1,1-1 1,-1 0-1,1 1 1,0-1 0,-1 0-1,1 0 1,0 0-1,0 0 1,0 0-1,0 0 1,0 0 0,0-1-2,16 8-3,-12-5-8,0-1 1,-1 1-1,1-1 1,0 0-1,0-1 1,0 0-1,0 0 1,5 0 10,-11-1-2,1-1 0,-1 1 1,1-1-1,-1 1 0,1-1 0,-1 0 1,1 1-1,-1-1 0,0 0 0,1 0 1,-1 1-1,0-1 0,0 0 0,1 0 1,-1 0-1,0 1 0,0-1 0,0 0 1,0 0-1,0 0 0,0 1 0,0-1 2,0 0 1,2-35 163,0 7-365,-2 51-139,0 152 291,0-172 41,0 0 1,0-1-1,0 1 1,0 0-1,0-1 0,0 1 1,1 0-1,-1-1 1,0 1-1,1 0 1,-1-1-1,1 1 1,0-1-1,0 1 1,-1-1-1,1 1 1,0-1-1,0 0 0,0 1 1,1-1-1,-1 0 1,0 0-1,0 0 1,1 0-1,-1 0 1,1 0-1,-1 0 1,0 0-1,1-1 0,0 1 8,0-1-7,-1 0 0,1 1 0,0-1 0,0 0 0,0-1-1,0 1 1,0 0 0,0 0 0,0-1 0,-1 0 0,1 1-1,0-1 1,0 0 0,-1 1 0,1-1 0,0 0 0,-1 0-1,1-1 1,-1 1 0,1 0 0,-1 0 0,0-1 0,1 1-1,-1-1 1,1-1 7,39-65 126,-45 115-149,4-46 24,0-1 0,0 0-1,0 0 1,0 0 0,0 1 0,0-1-1,0 0 1,0 0 0,0 0 0,0 0-1,0 1 1,0-1 0,0 0 0,0 0 0,0 0-1,0 0 1,1 1 0,-1-1 0,0 0-1,0 0 1,0 0 0,0 0 0,0 0-1,0 1 1,1-1 0,-1 0 0,0 0 0,0 0-1,0 0 1,0 0 0,0 0 0,1 0-1,-1 0 1,0 0 0,0 0 0,0 0-1,1 0 1,-1 0 0,0 0 0,0 0 0,0 0-1,0 0 1,1 0 0,-1 0 0,0 0-1,0 0 1,0 0 0,1 0 0,-1 0-1,0 0 1,0 0 0,0 0 0,0 0 0,1 0-1,-1 0 1,0-1 0,0 1 0,0 0-1,0 0 1,0 0-1,8 0-2,-10-15 213,2 14-208,0 0 0,0 0 0,0 0 1,0 0-1,0 0 0,0 0 0,-1 0 0,1 0 0,0 0 0,0 0 0,-1 0 0,1 0 0,-1 1 0,1-1 0,-1 0 1,1 0-1,-1 0 0,0 0-3,-10-8-294,11 9 267,-1 0-1,1 1 1,0-1 0,-1 0 0,1 1-1,0-1 1,0 0 0,-1 0-1,1 1 1,0-1 0,0 0 0,0 1-1,-1-1 1,1 1 0,0-1-1,0 0 1,0 1 0,0-1 0,0 0-1,0 1 1,0-1 0,0 1 0,0-1-1,0 0 1,0 1 0,0-1-1,0 0 1,0 1 0,0-1 0,0 1 27,0 0-39,0-1 35,0-6-82,8-153 692,-8 157-643,-4 12-149,1 10 143,0 1-1,2 0 0,0 0 0,1 10 44,1-6-47,-2-25 45,1 1 0,0-1 0,0 1 0,0-1 1,0 1-1,0-1 0,-1 1 0,1-1 1,0 1-1,0 0 0,0-1 0,1 1 0,-1-1 1,0 1-1,0-1 0,0 1 0,0-1 1,0 1-1,1-1 0,-1 1 0,0-1 0,0 1 1,1-1-1,-1 1 0,0-1 0,1 0 1,-1 1-1,0-1 0,1 1 0,-1-1 0,1 0 1,-1 0-1,1 1 0,-1-1 0,1 0 1,-1 0-1,1 1 0,-1-1 0,1 0 0,-1 0 1,1 0-1,-1 0 0,1 0 0,-1 0 1,1 0-1,-1 0 0,1 0 0,-1 0 0,1 0 1,0 0-1,-1 0 0,1 0 2,0-1-1,1 0-1,-1 1 1,0-1 0,0 0-1,0 0 1,1 0-1,-1 0 1,0 0 0,0 0-1,0-1 1,-1 1 0,1 0-1,0 0 1,0-1-1,-1 1 1,1 0 0,-1-1-1,1 1 1,-1-1-1,1 1 2,2-27 238,0 0 0,-2 0 0,-1-12-238,0 39-36,8-18-424,-7 17 477,0 0 0,1 1 0,-1-1 0,0 0-1,0 0 1,0 0 0,0 1 0,0-1 0,-1 0 0,1 0 0,-1 0 0,1 0 0,-1-1-17,0 3-2,0-1 1,0 0-1,0 1 0,0-1 1,0 1-1,0-1 1,0 0-1,0 1 0,0-1 1,-1 1-1,1-1 0,0 1 1,0-1-1,-1 1 1,1-1-1,0 1 0,-1-1 1,1 1-1,0-1 1,-1 1-1,1-1 0,-1 1 1,1 0-1,-1-1 0,1 1 1,-1 0-1,1-1 1,-1 1-1,1 0 0,-1 0 1,1-1-1,-1 1 0,0 0 1,1 0-1,-1 0 1,1 0-1,-1 0 0,0 0 1,1 0-1,-1 0 1,1 0-1,-1 0 2,0 1-19,1-1 1,-1 1-1,0-1 1,1 1-1,-1-1 1,1 1-1,-1 0 1,1-1-1,-1 1 1,1 0-1,-1-1 1,1 1-1,0 0 1,-1 0-1,1 0 1,0-1-1,0 1 1,-1 0-1,1 0 1,0 0-1,0-1 1,0 1-1,0 0 1,0 0-1,0 0 0,1 0 19,-1 34-178,0-26 23,0-7 100,0-1-1,0 1 1,0 0 0,0-1-1,1 1 1,-1-1-1,0 1 1,1-1 0,-1 1-1,1-1 1,0 1 0,-1-1-1,1 1 1,0-1 0,0 0-1,0 1 1,0-1-1,0 0 1,0 0 0,0 1 55,1-1-325,1 0 1,-1 1-1,0-1 1,1 0-1,-1 0 1,1-1-1,-1 1 1,1 0-1,-1-1 1,1 1-1,0-1 1,1 0 324,22 1-6076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8:10.455"/>
    </inkml:context>
    <inkml:brush xml:id="br0">
      <inkml:brushProperty name="width" value="0.35" units="cm"/>
      <inkml:brushProperty name="height" value="0.35" units="cm"/>
      <inkml:brushProperty name="color" value="#F6630D"/>
    </inkml:brush>
  </inkml:definitions>
  <inkml:trace contextRef="#ctx0" brushRef="#br0">1 452 312,'0'0'510,"0"0"-170,0 0-180,0 0-114,0 0 8,0 0-10,0 9 158,0-8 5485,0-2-5609,0-1 0,1 0-1,-1 1 1,1-1 0,-1 1 0,1-1 0,0 1-1,0 0 1,0-1 0,0 1 0,0 0 0,0-1 0,0 1-1,0 0 1,0 0 0,1 0 0,-1 0 0,0 0-78,13-15 1259,-13 15-1216,1 1-1,-1-1 1,0 0-1,0 0 1,0 0-1,1 1 0,-1-1 1,0 1-1,1-1 1,-1 1-1,1-1 1,-1 1-1,0 0 0,1 0 1,-1 0-1,1 0 1,-1 0-1,2 0-42,35 1 1,-24 0 65,4-1 331,-1 0 0,1-2-1,-1 0 1,0 0-1,2-2-396,-12 3 132,0 0-1,0 1 0,0 0 0,0 0 0,6 2-131,-7-1 22,-1-1 0,0 1 0,0-1 0,1 0 0,-1-1 0,0 1 0,1-1-1,-1 0 1,0 0 0,3-2-22,-2 0 10,0 0 1,-1-1-1,1 0 0,-1-1 0,0 1 0,1-2-10,1-1 53,37-27 473,-35 27-503,-1 0-1,1 0 0,1 0 0,1 0-22,18-13 10,2-6 14,-28 25-24,0 1-1,6-11-5,2 1 13,1-3-4,-11 12-19,0 0 0,0-1 0,0 1 0,0 0 1,0 0-1,1-1 0,-1 1 0,0 0 0,1 0 0,-1 0 1,0 0-1,1 1 0,-1-1 0,1 0 0,0 0 16,-1 1-50,-1 0 31,0 0 11,0 0-11,0 0-31,0 0 23,0 0-22,0 0-21,0 0-23,0 0 10,0 0 21,12-14-356,47-53 154,-53 61-13,0 0 1,0 0-1,0-1 1,-1 0-1,0 0 0,0-1 1,2-5 276,0-7-712,-6 17 687,0-1 0,0 1 0,0 0 0,0 0-1,0 0 1,1 0 0,-1 0 0,1 0 0,0 0 0,1-1 25,-2 5-69,-1 0 0,1 0 0,-1 0 0,0 0 0,1 0 0,-1 0 0,0 0 0,0 0 0,0 0 0,0 0 0,0 0 0,0 0 0,0 0 0,0 0 0,0 0 0,0 0 0,0 0 0,-1 0 0,1 0 0,-1 1 69,-3 29-1107,2-17 6,-1 0-711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8:15.278"/>
    </inkml:context>
    <inkml:brush xml:id="br0">
      <inkml:brushProperty name="width" value="0.35" units="cm"/>
      <inkml:brushProperty name="height" value="0.35" units="cm"/>
      <inkml:brushProperty name="color" value="#F6630D"/>
    </inkml:brush>
  </inkml:definitions>
  <inkml:trace contextRef="#ctx0" brushRef="#br0">1 500 16,'0'0'352,"0"0"142,0 0-77,0 0-204,0 0-131,0 0-64,0 0 2,0 0 68,0 0 90,0 0 12,0 0 28,0 0 43,0 0-65,0 0-110,0 0-8,0 0 14,0 0 7,0 0 30,0 0-7,0 0 3,0 0-16,0 0 14,0 0-26,0 0-26,0 0 1,0 0 3,0 0-23,0 0-17,0 0 63,0 0 1,0 0-27,0 0 16,0 0-24,0 0-16,0 0-35,0 0-18,0 0 9,0 0 60,0 0 59,0 0-2,0 0-37,0 0-3,0 0 82,0 0 16,0 0-20,0 0-7,0 0-23,0 0 8,0 0 30,0 0 28,0 0-67,0 0-19,0 0 50,0 0 41,0 0-24,0 0-36,0 0-23,0 0-22,0 0-8,0 0-26,0 0 10,0 0-11,0 0-12,0 0-20,0 0 28,0 0-30,0 0 9,34 1 336,-17 11 394,-15-11-744,0 1 1,0-1 0,0 1 0,0-1 0,0 0 0,0 0 0,0 0 0,0 0 0,1 0 0,-1 0 0,0-1-1,1 1 1,1 0-22,44 5 504,-35-5-334,-12-1-105,1 1 0,-1-1 0,0 0 0,1 0 0,-1 0 1,1 0-1,-1 0 0,1 0 0,-1-1 0,0 1 0,1 0 1,-1-1-1,1 1 0,-1-1 0,0 0 0,0 1 0,1-1 0,-1 0 1,0 0-1,1 0-65,3-3 46,1 1-1,0-1 1,-1 1 0,2 0 0,-1 1 0,0-1 0,1 1-46,10-4 27,-9 2-22,1 2 1,0-1-1,0 1 0,0 1 1,0 0-1,5-1-5,-8 1 7,-1-1-1,1-1 1,-1 1 0,0-1-1,0 0 1,0 0 0,0-1-1,-1 1 1,1-1 0,-1 0-1,0 0 1,0 0 0,1-4-7,1 1-3,0 0 1,0 0 0,0 1 0,6-5 2,-8 8 4,-1 1 0,0-1 0,0 0 0,-1 0-1,1 0 1,-1-1 0,1 1 0,-1-2-4,27-32 10,5-27 14,-11 16-40,-2 17-26,-4 7 13,-1 5-53,5-9-22,-15 20-85,5-12-207,-10 17 392,-1 0-1,1 1 0,0 0 1,-1 0-1,1 0 0,0-1 0,0 1 1,0 0-1,0 0 0,1 1 0,-1-1 1,0 0-1,1 0 0,0 0 0,-1 1 1,1-1-1,1 0 5,16-22-345,3 4-501,-22 20 790,0 0-12,0 0-19,0 0-17,0 0-37,0 0-107,2-7-1965,0 8-592,2 17-157,-4-16 2479,0-2 184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59.922"/>
    </inkml:context>
    <inkml:brush xml:id="br0">
      <inkml:brushProperty name="width" value="0.05" units="cm"/>
      <inkml:brushProperty name="height" value="0.05" units="cm"/>
    </inkml:brush>
  </inkml:definitions>
  <inkml:trace contextRef="#ctx0" brushRef="#br0">295 457 880,'0'0'935,"0"0"-215,0 0-224,0 0 20,0 0 22,-7 2-133,-15 6 424,2 2 0,-1 0 0,1 1 0,1 1 0,-12 9-829,14-8 491,1 1 0,1 0 1,0 0-1,1 2 0,0 0 0,-5 9-491,13-16 225,1 1 0,-1 0 0,1 0 0,1 1 0,0-1 0,1 1 0,0 0 0,0 0 0,1 0 0,0 0 0,1 1 0,1 8-225,-1-18 43,1 0 0,0 0 0,0 0-1,1 1 1,-1-1 0,0 0 0,1 0 0,-1 0 0,1 0 0,-1 0 0,1 0 0,0 0 0,0 0 0,0 0 0,0 0 0,1 0-1,-1 0 1,0-1 0,1 1 0,-1 0 0,1-1 0,-1 1 0,1-1 0,0 0 0,0 1 0,0-1 0,0 0 0,0 0 0,0 0 0,0-1-1,0 1 1,0 0 0,0-1 0,0 1 0,0-1 0,0 0 0,2 0-43,18 3 200,-1-1-1,0-1 1,1-1-1,-1-1-199,16 1 16,-29-2-158,1 0 1,-1 0-1,0-1 1,1 0-1,-2-1 1,1 1-1,0-2 1,-1 1-1,1-1 1,5-5 141,22-12-1069,-16 12 14,0 1 0,1 1 0,11-3 1055,-18 7-1765,1 1-1,-1 1 1,12-1 1765,-6 2-4299</inkml:trace>
  <inkml:trace contextRef="#ctx0" brushRef="#br0" timeOffset="796.686">673 610 1640,'0'0'3682,"0"0"-1688,0 0-544,0 0-133,0 0-260,0 0-206,0 0-163,0 0-131,0 0-130,0 0-98,0 2-13,-8 206 1214,8-208-1526,0 1 0,1 0 1,-1 0-1,0-1 0,0 1 0,1 0 0,-1 0 1,1-1-1,-1 1 0,1 0 0,-1-1 0,1 1 1,-1-1-1,1 1 0,-1-1 0,1 1 0,0-1 1,-1 1-1,1-1 0,0 1 0,-1-1 0,1 0 1,0 1-1,0-1 0,-1 0 0,1 0 0,0 0 0,0 1 1,0-1-1,-1 0 0,1 0 0,0 0 0,0 0-4,36-1 31,-25 1 36,-7 0-55,0 0 0,0-1 0,0 1 1,0-1-1,-1 0 0,1 0 0,0-1 0,0 1 0,-1-1 0,1 0 0,0-1 0,-1 1 1,0-1-1,0 0 0,0 0 0,0 0 0,0 0 0,-1-1 0,1 1 0,-1-1 0,0 0 1,0 0-1,0 0 0,0-1 0,-1 1 0,1-3-12,3-7 25,-2 1 0,0-1-1,0 1 1,-1-1 0,-1 0 0,0 0 0,-1-1 0,-1-11-25,1-7 43,0 21-103,-1 0 0,0-1 0,0 1 1,-3-10 59,3 21-17,-1 1 0,1-1 0,-1 1 0,0-1 0,1 1 0,-1-1 0,0 1 0,1 0 0,-1-1 0,0 1 0,1 0 0,-1 0 0,0-1 0,0 1 1,1 0-1,-1 0 0,0 0 0,0 0 0,0 0 0,1 0 0,-1 0 0,0 0 17,-25 1-445,19-1 217,-78 10-2967,84-10 3044,1 0-22,0 0 54,0 0-16,0 0-166,7 10-2499,-3 0 257</inkml:trace>
  <inkml:trace contextRef="#ctx0" brushRef="#br0" timeOffset="1661.196">1378 419 6041,'0'0'2103,"0"0"-545,0 0-280,0 0-214,0 0-195,0 0-196,-7 3-220,-16 4-322,0 2 0,1 1 0,0 0 0,1 2 0,0 0 0,1 1-1,0 1 1,1 2 0,1-1 0,1 2 0,0 0 0,-8 11-131,23-24-7,-1 1 0,1-1-1,0 1 1,0-1 0,0 1 0,0 0-1,1 0 1,0 0 0,0 0 0,0-1-1,1 1 1,0 0 0,0 1 0,0 0 7,38 1-8,-22-2 13,0 1 1,0 1 0,-1 1 0,0 0 0,5 4-6,-12-7 1,-1 1 1,-1-1-1,1 1 1,-1 1 0,0-1-1,0 1 1,0 0 0,-1 1-1,-1-1 1,1 1-1,0 1-1,-4-7 17,0 0-1,0 0 0,0 0 1,0 0-1,-1 0 0,1 0 1,0 0-1,-1 0 0,0 0 1,1 0-1,-1 0 0,0 0 1,0 0-1,0 0 0,0 0 1,0 0-1,-1 0 0,1 0 1,-1 0-1,1 0 0,-1 0 0,0 0 1,0 0-1,0 0 0,0 0 1,0 0-1,0-1 0,0 1 1,-1 0-1,1-1 0,-1 1 1,1-1-1,-1 0 0,1 1 1,-1-1-1,0 0 0,0 0 1,1 0-1,-1 0 0,0 0 1,0-1-1,0 1 0,0 0 1,-1-1-17,-11 4 89,-1 0 0,0-1 0,0-1 0,0-1 0,-10 0-89,16 0-14,-44 7 51,-10 0-231,62-8 86,1 0-114,0 0-181,0 0-119,9 0-528,45-3-3340,-38 0-366</inkml:trace>
  <inkml:trace contextRef="#ctx0" brushRef="#br0" timeOffset="2679.731">1911 76 4217,'0'0'1491,"0"0"-339,0 0-93,0 0-71,0 0-33,0 0-83,-2 9-48,-3 17-162,-2-1 0,-1-1 0,-1 1-1,-1-2 1,-7 12-662,-42 67 2084,-62 79-2084,75-115 221,42-60-144,2-4-6,-1 0 1,1 1-1,0 0 1,0 0-1,0 0 0,0 0 1,0 0-1,1 0 1,0 0-1,-1 0 1,1 1-72,4-3 2,-1-1 1,1 0-1,-1 0 1,1 0-1,-1 0 1,1 0-1,-1-1 0,1 1 1,-1-1-1,0 0 1,1 1-1,-1-1 1,2-1-3,-2 1 1,34-7-1,0 1 0,0 2 0,1 2 0,5 1 0,34-3 0,-16-2-5,19-1-15,50 2 20,-128 6-266,-1-25-9416,0 12 3155</inkml:trace>
  <inkml:trace contextRef="#ctx0" brushRef="#br0" timeOffset="3312.832">2231 144 3393,'0'0'3866,"0"0"-2118,0 0-625,0 0-253,0 0-125,0 0-19,0 4 2332,0 21-2862,-5 0-94,0 0 0,-2-1 0,-1 0 0,-1 0 0,0-1-1,-2 0 1,-4 5-102,-18 41 143,-17 37 399,-9 4-542,-39 79 311,91-174-311,3-6-3,-1 0 0,1 0 0,1 0 0,0 1 0,0-1 0,1 1 0,-1 5 3,3-14-32,0-1 40,0 0 35,0 0-39,0 0-30,0 0-80,0 0-84,0 0-96,0 0-96,0 0-102,0 0-189,0 0-242,0 0-252,0 0-435,0 0-828,1-2-1170,5-6-1975</inkml:trace>
  <inkml:trace contextRef="#ctx0" brushRef="#br0" timeOffset="4697.436">2816 103 392,'0'0'4006,"0"0"-2100,0 0-446,0 0-42,0 0-198,0 0-128,0 0-115,0 0-106,0 0-57,-9 7 1191,-68 14-1642,-18 4-277,-55 6-86,108-26 316,41 25-541,-10 52 264,8-54 11,0 0 0,-3 0 0,0-1 0,-3 5-50,-31 72 152,40-103-135,-1-1 1,1 1 0,0-1 0,-1 1 0,1 0 0,0-1-1,0 1 1,-1-1 0,1 1 0,0 0 0,0-1 0,0 1-1,0-1 1,0 1 0,0 0 0,0-1 0,0 1 0,0 0-1,0-1 1,0 1 0,0 0 0,1-1 0,-1 1-18,12-1 137,28-19-213,-23 10 115,7 0-41,-1 0 0,1 2 0,0 1 0,1 0 0,-1 2 0,1 1 0,25 0 2,-49 3 0,1 0 0,-1 1-1,0-1 1,1 1 0,-1 0 0,0-1 0,1 1 0,-1 0 0,0 0 0,0 0-1,0 0 1,1 0 0,-1 0 0,0 0 0,0 0 0,-1 0 0,1 0 0,0 1 0,0-1-1,-1 0 1,1 1 0,0-1 0,-1 0 0,1 1 0,-1-1 0,13 43-5,-11-35 3,2 15 23,0 0 0,-2 1 0,-1-1 0,-1 0-1,-2 8-20,1 19 90,1-47-87,-1 0-1,0 0 1,-1 1 0,1-1 0,-1 0-1,0 0 1,1-1 0,-2 1 0,1 0-1,0 0 1,-1-1 0,0 0 0,0 1-1,0-1 1,0 0 0,0-1 0,-1 1 0,1 0-1,-1-1 1,0 0 0,-3 2-3,-10 6 40,-1-1 0,0-1 0,-1-1 1,-3 1-41,-9 0 0,0-2 1,0-1 0,0-1 0,0-2 0,-1-1 0,-15-3-1,18 2-216,28 0 94,1 0 18,0-1 0,0 0 0,0 1 0,-1-1 0,1 0 0,0 0 0,0 1 0,0-1 0,1 0 0,-1 0 0,0 1 0,0-1 0,0 0 0,0 1-1,1-1 1,-1 0 0,0 1 0,1-1 0,-1 0 0,0 1 0,1-1 0,-1 1 0,1-1 0,-1 1 0,1-1 0,-1 1 0,1-1 0,-1 1 0,1-1-1,0 1 1,-1 0 0,1-1 0,0 1 0,-1 0 0,1-1 0,0 1 0,-1 0 0,1 0 0,0 0 0,-1 0 0,1 0 0,0 0 0,0 0 0,-1 0 104,10-2-1534,5-2-2754</inkml:trace>
  <inkml:trace contextRef="#ctx0" brushRef="#br0" timeOffset="6040.683">3103 42 592,'0'0'1482,"0"0"-553,0 0-185,0 0-26,0 0-74,0 0 84,5-2 179,12-10 196,-12 9-27,-5 3-26,0 0-46,0 0-18,0 0-146,0 0-139,0 0-93,0 0-120,0 0-47,0 0-57,-19 25 366,10-10-644,3-7-93,0 1 1,1-1-1,0 1 0,0 0 1,1 0-1,1 0 1,-1 1-1,1-1 1,1 1-1,0 0 1,0-1-1,1 3-13,1 48-79,1-59 81,-1-1-1,0 1 0,1-1 0,-1 1 0,1-1 0,-1 1 0,1-1 0,-1 1 0,1-1 0,-1 0 0,1 1 0,-1-1 0,1 0 0,0 1 0,-1-1 0,1 0 0,0 0 0,-1 0 0,1 1 0,0-1 0,-1 0 0,1 0 0,0 0 0,-1 0 0,1 0 0,0 0 1,0-1-2,25 1 10,-20 0 0,-2 0-2,0-1 1,0 0-1,-1 1 1,1-1-1,0-1 1,0 1-1,0 0 1,-1-1-1,1 0 1,-1 0-1,1 0 1,-1 0-1,0-1 1,0 1-1,0-1 1,1 0-9,21-17 96,-19 15-76,0 0 0,-1-1 0,0 0 0,0 0 0,0-1 1,-1 1-1,4-8-20,2-2 1,9-18 5,-16 26 18,1 1 1,0-1-1,0 1 1,0 1-1,1-1 0,4-4-24,-8 11 27,-1 0 32,0-31 321,-1 30-381,1 0 0,0 1 0,-1-1 0,1 0 0,-1 0 0,1 0 0,-1 1 0,1-1 0,-1 0 0,0 0 0,1 1 0,-1-1 1,0 1-1,0-1 0,1 1 0,-1-1 0,0 1 0,0-1 0,0 1 0,0 0 0,1-1 0,-1 1 0,0 0 0,0 0 0,0-1 0,0 1 0,0 0 0,0 0 1,0 0-1,0 0 0,-1 1 1,-40-1-266,29 1 85,4-1 51,0 0 1,0 1 0,0 0 0,1 0 0,-1 1-1,0 0 1,1 1 0,-3 1 129,9-2-79,2-1 59,0-1 6,0 0-21,0 0 7,0 0-43,-12 21-615,-4 0 319,5-6-636,0-1-1,-1 0 1,-4 2 1003,15-16-988,1 0-575,2-2-1367,7-13-2669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5.855"/>
    </inkml:context>
    <inkml:brush xml:id="br0">
      <inkml:brushProperty name="width" value="0.05" units="cm"/>
      <inkml:brushProperty name="height" value="0.05" units="cm"/>
      <inkml:brushProperty name="color" value="#66CC00"/>
    </inkml:brush>
  </inkml:definitions>
  <inkml:trace contextRef="#ctx0" brushRef="#br0">73 1 832,'0'0'599,"0"0"-318,0 0-170,0 0-23,0 0 92,0 0 332,0 0 295,0 0 1,0 0-154,0 0-149,0 0-110,0 0-119,0 0-95,0 0-46,0 0-60,0 0-31,0 0-18,0 0 73,0 0 148,0 0 94,0 0 46,0 0-26,0 0 13,0 0-17,0 0-25,0 0 10,0 0 6,0 0 78,0 0 1,0 0 15,0 0 4,0 0-84,0 0-73,0 0-58,0 0-66,0 0-62,0 0-15,0 0-11,0 0 69,0 0 62,0 0-57,0 0-54,0 0-1,0 0 33,0 0 15,-1 21 284,-23 37-414,18-46-9,0 0-1,1 1 0,1-1 1,0 1-1,0 2-4,-3 37 531,2 1 0,3 0 0,2 13-531,-2-10 133,0-38-84,2 1 0,-1-1 0,2 0 0,1 1 1,0-1-1,1 0 0,1 0 0,1 0-49,8 5 75,-10-20-68,-1 1 0,0-1 0,1 1 0,-2-1 0,1 1 0,0 0 0,-1 0 0,1 0 0,-1 0 0,0 1-7,3 2 36,-1-1 1,1 0-1,1-1 1,-1 1-1,1-1 1,0 1 0,2 0-37,0 2 86,-6-5-3013,-1-3-1042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9.463"/>
    </inkml:context>
    <inkml:brush xml:id="br0">
      <inkml:brushProperty name="width" value="0.05" units="cm"/>
      <inkml:brushProperty name="height" value="0.05" units="cm"/>
      <inkml:brushProperty name="color" value="#66CC00"/>
    </inkml:brush>
  </inkml:definitions>
  <inkml:trace contextRef="#ctx0" brushRef="#br0">131 67 1032,'0'0'1154,"0"0"-755,0 0-269,0 0 53,0 0 137,0 0 31,-1-8 5514,-2-21-5818,-3 20 91,3 11 281,4 18 418,0-2-1004,-1 152 959,0-167-754,1 1 0,-1 0 0,1 0 0,0 0 0,0-1 0,1 1 0,-1 0 0,1-1 1,0 1-1,0-1 0,0 0 0,2 3-38,37 41 242,-11-13-153,-3 14 344,-19-47-657,-1-1-4345,-7 0 1826</inkml:trace>
  <inkml:trace contextRef="#ctx0" brushRef="#br0" timeOffset="692.218">248 77 928,'0'0'1654,"0"0"-606,0 0-200,0 0 46,0 0-86,0 0-129,0-2 3082,0 6-2673,0 63-220,7 41-868,-5-87 88,2 1 0,0-1 0,1 0 0,2 0 0,0 0 0,1-1 0,1 2-88,-5-15 5,-1-1 1,1 1-1,0-1 0,0 0 0,0-1 0,1 1 0,1 0-5,-4-4 1,1 0-1,-1 0 1,1 0-1,0 0 0,0-1 1,0 1-1,0-1 1,0 0-1,0 0 0,0 0 1,0 0-1,0 0 1,1-1-1,-1 0 0,0 1 1,3-1-1,110 0-178,-115 0-92,-1 8-1938,0-6-3319,0-2 2972</inkml:trace>
  <inkml:trace contextRef="#ctx0" brushRef="#br0" timeOffset="1263.717">369 145 1136,'0'0'1338,"0"0"-65,0 0-128,0 0 52,0 0-34,0 0-27,-4-10 2445,3 23-3487,1 0 0,0-1 0,1 1 0,1-1 0,0 1 0,0-1-1,1 0 1,1 0 0,0 0 0,5 11-94,53 85 439,-53-94-422,1 0 0,0-1 0,1 0 0,0-1 0,1 0 1,6 4-18,-11-12 4,-1 0 0,1 0 1,-1 0-1,1-1 1,0 0-1,1 0-4,-5-2-80,0 0-1,0 0 1,0 0 0,0 0-1,0-1 1,0 1-1,0-1 1,0 0 0,0 0-1,0 0 1,1 0 0,-1-1-1,0 1 1,0-1 0,2-1 80,-4 1-178,0 0 1,0 0-1,0 0 1,0-1 0,-1 1-1,1 0 1,0-1-1,-1 1 1,1-1 0,-1 1-1,1-1 1,-1 1-1,0-1 1,0 1-1,1-1 1,-1 1 0,0-1-1,0 1 1,-1-1-1,1 0 1,0 1 0,0-1-1,-1 0 178,1-7-2189,0-7-2300</inkml:trace>
  <inkml:trace contextRef="#ctx0" brushRef="#br0" timeOffset="28377.025">33 447 328,'0'0'591,"0"0"-303,0 0-92,0 0 65,0 0-17,-18 0 550,15 0 3186,3 0 3758,16-1-7399,1-1 0,0 0 0,0-2-1,-1 0 1,0-1 0,0 0 0,2-2-339,55-13 602,-70 19-576,1 0 0,-1 0-1,1 1 1,-1 0-1,1-1 1,0 1 0,-1 0-1,1 1 1,-1-1-1,4 1-25,7 0 71,31-1 86,-44 0-138,-1 0 27,0 0 16,0 0 12,0 0 6,0 0-12,0 0 21,0 0 8,0 0 6,0 0-6,0 0-35,-1-1-45,1 0 1,-1 0 0,1 0-1,-1 0 1,1 1 0,-1-1-1,1 0 1,-1 0 0,0 0-1,0 0 1,1 1 0,-1-1-1,0 0 1,0 1 0,0-1-1,0 1 1,0-1-1,0 1 1,0-1 0,0 1-1,0-1 1,0 1 0,0 0-1,0 0 1,0 0 0,0 0-1,0-1 1,-1 1 0,1 1-1,-1-1-17,-43-1 121,35 1-99,-2 0 78,4 0-105,0-1 1,1 1-1,-1 1 0,0-1 0,0 2 0,0-1 0,1 1 0,-1 0 0,0 0 0,1 1 0,0 0 0,-6 3 5,-32 18 9,44-22-1,1-1 3,0-1-15,0 0-4,0 0 0,0 0 0,0 0 0,0 0 0,0 0-1,0 0-5,0 0 4,0 0-4,0 0 14,0 0 34,0 0-14,0 0-11,0 0 6,0 0 26,0 0 2,0 0-16,0 0 18,0 0 8,0 0-30,0 0-4,0 0 23,0 0-38,0 0-22,0 0-41,0 0 8,0 0 23,0 0-35,0 0 3,0 0-16,0 0 16,0 0 15,35 0 28,161 7 206,242-4-133,-363-10-55,0 1-9,-75 6 15,0 0 1,0 0 0,0 0 0,0 0 2,0 0 3,0 0-4,0 0-1,0 0 0,0 0 0,0 0-2,0 0-9,0 0 8,0 0 3,0 0 12,0 0 50,0 0 14,0 0-12,0 0-11,0 0 10,0 0 5,0 0-11,-1-24 300,-42-11 314,32 28-510,0-1-1,-1 2 0,0-1 1,0 2-1,-10-4-168,-5-2 77,-5-7-43,25 13-28,-1 1 0,1 0 0,-1 0 0,0 1 0,-1-1-6,-41-15 28,36 12-22,0 1 0,0 1 1,-7-1-7,-18 3 0,34 4 1,1-1-1,-1 0 1,0 0 0,0-1-1,1 0 1,-1 1-1,0-2 1,1 1 0,-1 0-1,1-1 1,0 0 0,-1 0-1,-3-2 11,-1 0 0,1 1 0,-1 0 0,0 0 1,-3 1-12,-34-13 46,19 4-36,18 8-22,1-1 1,-1 0-1,1 0 0,0 0 1,0-1-1,0-1 0,-5-4 12,8 7 1,0-1 0,0 1-1,0 0 1,-1 1-1,1 0 1,-1-1-1,-1 1 0,-15-6-2,-44-20-30,65 27 30,0 1 0,0-1 0,0 0 0,0 0 0,0 0 0,1 1 0,-1-1 1,0 0-1,0 0 0,0 0 0,1 0 0,-1 0 0,1 0 0,-1-1 2,0 1-4,1 0 0,-1 0 0,1 0 0,-1 0 0,1 0 1,-1 0-1,1 0 0,-1 0 0,0 1 0,1-1 0,-1 0 0,0 1 0,0-1 0,0 0 0,0 1 0,1-1 0,-1 1 0,0-1 0,0 1 0,0-1 0,0 1 0,-1 0 4,2 0-13,0 0 2,0 0-2,0 0 4,0 0 3,-2-2-14,0 0 0,1 0 0,-1 1 0,0-1 0,0 1 0,1-1 0,-1 1-1,-1 0 1,1 0 0,0 0 0,-1-1 20,-7-4-80,0-4 35,3 4-877,5 26 522,-6 80 371,6-56 24,-1-1 0,-3 1 5,0-1-4,2 1 0,2 0 4,-1 5-66,2-35 35,0-1 0,1 0-1,0 1 1,0-1 0,2 4 31,-1-14-1,0-1-1,-1 0 1,1 0 0,0 0 0,0 0 0,1 0 0,-1 0 0,0 0 0,1 0 0,0 0 1,-1 0 1,1-1 0,-1 0 0,0 1 0,0 0 1,0-1-1,0 1 0,0 0 0,0-1 0,-1 1 0,1 0 1,0 0-1,-1-1 0,1 1 0,-1 0 0,0 1-1,0-1 14,4 3 28,-4-5-34,0 0 6,0 0 15,0 0-16,0 0 2,0 0 20,0 0-21,0 0-4,0 0 3,0 0-4,0-15 75,-1-79-32,-14-89-52,9 117-777,1-40 777,5 140-125,0 4 79,1-1 0,2 2 46,-1-26-11,0-1 0,0 1 0,2-1-1,-1 0 1,2 0 0,0 0 0,6 11 11,-7-15-7,0-1 9,0 0 0,0 0 0,0 0 0,-1 1 0,0-1 0,-1 1 0,0 1-2,6-31-22,5-66 199,-3-1-1,-3-58-176,-7 146 4,0 1-48,0 0 1,0 0 27,0 0 1,0 0 1,0 0 3,0 0-2,0 0-7,0 0-39,0 0-13,-1 6 37,1-1 0,0 0 0,0 1 0,0-1 0,0 0 0,1 0 1,0 1-1,0-1 0,1 0 35,2 18-10,2 46-5,-1-19-9,9 47 24,-11-92-94,-1-8 56,2-18 74,3-38 105,-7 55-149,4-160-462,-3 222 446,2 0 0,3 0 0,2-1 0,4 2 24,-12-59-8,-1 1 0,1-1 0,0 0 0,0 0 1,0 1-1,0-1 0,0 0 0,0 1 1,1-1-1,-1 0 0,0 0 0,0 1 0,0-1 1,0 0-1,0 0 0,0 1 0,0-1 0,1 0 1,-1 0-1,0 1 0,0-1 0,0 0 0,0 0 1,1 0-1,-1 1 0,0-1 0,0 0 1,1 0-1,-1 0 0,0 0 0,0 0 0,1 0 1,-1 1-1,0-1 0,0 0 0,1 0 8,5-9-61,5-24 161,-10 29-106,8-23 42,-1 0 0,-1 0 0,-2-1 0,-1 0 0,1-23-36,-5 50-78,0 1-40,0 21-80,0 147 170,0-167 16,0-1-4,0-1 12,1 0 0,0-1 0,0 1 0,0-1 1,-1 1-1,1-1 0,-1 1 0,1-1 0,-1 1 0,0-1 0,0 1 0,1-1 0,-1 0 4,0-1-5,6-20-4,-4 13-99,1 0 1,-1 0 0,-1 0-1,0-5 108,15 49-457,-16-33 454,1 0 0,0 0 0,-1 0 0,1 0 1,0 0-1,0 0 0,-1 0 0,1 0 0,0 0 0,0 0 0,0 0 0,0 0 0,0-1 1,0 1-1,1 0 0,-1-1 0,0 1 0,0-1 0,0 1 0,1-1 0,-1 0 0,0 1 1,0-1-1,1 0 0,-1 0 0,0 0 0,0 0 0,1 0 0,-1 0 0,0 0 0,1 0 1,-1-1-1,0 1 0,0 0 0,1-1 0,-1 1 0,0-1 0,0 0 0,0 1 0,0-1 1,0 0-1,0 0 0,0 1 0,0-1 0,0 0 0,0 0 0,0 0 0,0-1 3,1 2-14,0-1 0,0 1-1,0 0 1,0 0 0,0 0-1,0 0 1,0 1 0,0-1-1,0 1 1,0-1 0,0 1 0,0 0-1,0-1 1,0 1 0,-1 0-1,3 1 15,10 4-9,10-4 8,-1-1 1,18-1 0,-12 0 1,-27-1 5,0 1 1,1-1-1,-1 0 1,1 1-1,-1-1 1,0 0-1,0 0 1,0-1-1,1 1 1,-1 0-1,0-1 1,-1 1-1,1-1 1,0 0-1,0 1 1,-1-1-1,1 0 1,-1 0-1,1 0 1,-1 0-1,0-1 1,1 0-7,0-1 21,1-1 0,-1 0 0,0 0 0,0 0 0,-1 0 0,1 0 0,-1-1 0,0 1 0,0-5-21,-2 9-2,1-1 0,0 1 0,-1 0 0,1 0 0,-1 0 0,1 0 0,-1-1 0,1 1 0,-1 0 0,0 0 0,0 0 0,1 0 0,-1 0 0,0 1 0,0-1 0,0 0 0,0 0 0,0 1 0,0-1 0,0 0 0,0 1 0,0-1 0,-1 1 0,1-1 0,0 1 0,0 0 0,0-1 0,-1 1 0,1 0 0,0 0 0,-1 0 2,-46-3-672,42 3 539,5 0 123,0 1 1,1-1 0,-1 0-1,0 1 1,0-1 0,0 0-1,1 1 1,-1-1 0,0 1-1,0 0 1,1-1 0,-1 1-1,0-1 1,1 1 0,-1 0-1,1 0 1,-1-1 0,1 1-1,-1 0 1,1 0-1,0-1 1,-1 1 0,1 0-1,0 0 1,-1 0 0,1 0-1,0 0 1,0 0 0,0 0-1,0-1 1,0 1 0,0 1 9,0 38-151,0-29-9,1-10 151,0 0 0,-1-1-1,1 1 1,-1 0-1,1-1 1,0 1 0,-1-1-1,1 1 1,0-1-1,-1 1 1,1-1-1,0 0 1,0 1 0,0-1-1,-1 0 1,1 1-1,0-1 1,0 0 0,0 0-1,0 0 1,-1 0-1,1 0 1,0 0 0,0 0-1,0 0 1,0 0-1,0-1 1,0 1 9,3 0-10,129 3 147,-132-3-137,1-1 1,-1 0-1,1 1 0,-1-1 0,0 0 0,1 0 1,-1 0-1,0 0 0,1 0 0,-1 0 0,0-1 1,0 1-1,0 0 0,0 0 0,0-1 0,0 1 1,-1-1-1,1 1 0,0-1 0,-1 1 0,1-1 0,-1 1 1,1-1-1,-1 1 0,0-1 0,0 0 0,0 1 1,0-2-1,-30 3 33,24 0-53,0 0-1,0 0 1,0 0-1,1 1 1,-1 0-1,0 1 1,1-1-1,-1 1 1,1 0-1,-6 3 21,9-4-16,0 1 0,-1 0 0,1 0-1,0 0 1,0 0 0,0 0 0,1 0-1,-1 0 1,0 1 0,1-1 0,-1 0-1,1 1 1,0 0 0,0-1 0,0 1-1,0 0 1,0-1 0,1 1-1,-1 0 1,1 0 0,0 0 0,0 0-1,0-1 1,0 2 16,0 4-25,0-4 3,0 1 0,0-1 0,0 0 1,0 1-1,1-1 0,0 0 0,0 0 0,1 2 22,-1-4-8,-1-1 1,2 1-1,-1-1 1,0 1-1,0-1 1,0 0-1,1 1 1,-1-1-1,0 0 1,1 0-1,-1 0 1,1 0-1,0 0 1,-1 0-1,1-1 1,0 1-1,-1 0 1,1-1-1,0 0 1,0 1-1,0-1 1,-1 0 7,14 4 4,0-2 0,0 0 1,0 0-1,0-2 1,1 0-1,-1 0 0,0-2 1,0 0-1,0 0 0,0-1 1,-1-1-1,1-1 0,-1 0 1,0-1-1,8-4-4,-12 4 54,-8 6-36,0-1 0,-1 0 0,1 1 0,0-1 0,-1 0 1,1 0-1,0 0 0,-1 0 0,1 0 0,-1 0 0,0-1 0,1 1 1,-1 0-1,0-1 0,0 1 0,0-1 0,0 1 0,0-1 1,0 0-1,0 1 0,-1-1 0,1 0 0,-1 1 0,1-1 0,-1 0 1,1-1-19,-5 1-45,0-1 0,-1 1 0,1-1 1,-1 1-1,1 0 0,-1 1 0,1-1 1,-1 1-1,-1 0 45,-7-3-146,-1 2 1,0 0 0,0 0-1,0 1 1,-7 1 145,20 0-5,1 0-1,-1 1 1,1-1-1,-1 0 1,1 1 0,-1-1-1,1 0 1,0 1 0,-1-1-1,1 1 1,0-1 0,-1 1-1,1-1 1,0 1-1,-1-1 1,1 1 0,0-1-1,0 1 1,0-1 0,-1 1-1,1-1 1,0 1 0,0 0-1,0-1 1,0 1-1,0-1 1,0 1 0,0-1-1,0 1 6,0 24-63,0-20 35,0-3 22,0-1 0,0 1 0,0 0 0,1-1-1,-1 1 1,0 0 0,1-1 0,-1 1 0,1 0-1,-1-1 1,1 1 0,0-1 0,0 1 0,-1-1 0,1 1-1,0-1 1,0 0 0,1 0 0,-1 1 0,0-1-1,0 0 1,1 0 0,-1 0 0,0 0 0,1 0 0,-1-1-1,1 1 1,-1 0 0,1-1 0,0 1 0,0 0 6,6 0-10,0 1 1,0-1 0,0-1-1,1 0 1,-1 0 0,1 0 9,8-1 129,-16 1-71,-1 0 0,0 0 14,0 0 16,-1-3-68,1 1 0,-1-1 1,0 0-1,0 0 1,0 1-1,-1-1 0,1 1 1,-1-1-1,1 1 1,-1 0-1,0-1 0,0 1 1,0 0-1,0 0 0,0 0 1,-1 1-1,1-1 1,0 0-1,-1 1 0,1 0 1,-1-1-1,0 1 1,-1 0-21,-8-5-31,0 2 0,0-1 0,-1 1 0,-10-1 31,12 3-25,0 0 0,0 1 1,-1 0-1,1 1 0,0 0 0,0 0 1,-12 3 24,22-2-6,-1 0-1,1-1 1,0 1 0,0 0 0,-1 0 0,1 0 0,0 0 0,0 0 0,0 1-1,0-1 1,0 0 0,0 0 0,0 1 0,0-1 0,1 0 0,-1 1 0,0-1-1,1 1 1,-1-1 0,1 1 0,0-1 0,-1 1 0,1 0 0,0-1 0,0 2 6,0 46-124,1-32 75,-1-16 7,0-1-5,0 0 20,0 0-41,1-3-8,6-11 18,0-1 0,-2 0-1,0 0 1,-1 0 0,0-1 0,1-13 58,-5 29-27,-16 7-158,5 4 126,1 0 0,0 0 0,1 1 0,-8 12 59,-4 5-42,-5 13 5,21-32 27,-1 0 0,0 0 0,-1 0 0,0-1-1,-1 0 1,0-1 0,-1 2 10,8-9-80,1-16-38,2 4 145,1 1 0,0 0 1,0 0-1,1 1 1,0-1-1,0 1 1,2-2-28,-1 3-73,-1-1 1,0 1-1,0-1 1,-1 0-1,0 0 1,-1 0-1,1-1 1,-2 1 0,1-6 72,-2 12-39,-34 3 75,31 1-32,0 0 0,1 0 1,-1 0-1,0 0 0,1 0 0,-1 1 1,1-1-1,-1 1 0,1 0 1,0-1-1,0 1 0,0 0 0,0 0 1,-2 2-5,-25 41 75,28-43-87,1-2-72,2-25 134,18-18 147,-16 35-218,1-1-1,-1 1 0,-1-1 0,0 0 0,1-2 22,-4 5-72,-4 5 37,0 1 0,0 0 0,0 0 0,0 0 0,0 0 0,0 1 0,-2 0 35,-4 3-2,1 0-1,0 1 1,0 0 0,1 1 0,-1 0-1,1 0 1,0 1 0,1 0 0,0 0 0,0 1-1,0 0 1,0 1 2,37-40-51,-23 22 43,-1-1 0,0-1 0,0 1 0,-1-1 0,-1 0 0,0 0 0,0 0 0,-1-1-1,0 1 1,-1-1 0,-1 0 0,1-1 8,-22 23-56,8 0 21,2 1-1,0 1 1,0 0 0,1 0-1,1 1 1,-3 5 35,-44 86-29,54-102 27,-6 7-208,7-17 180,5-19 90,3 4-28,0 1-1,2 1 0,1 0 0,1-1-31,-1 2-107,0-2 0,-1 1 0,-2-1-1,0-2 108,-20 53-210,-2-1-1,-1-1 1,-2 0 0,-6 6 210,-15 27 4,26-40 98,-2 0 0,-11 11-102,23-27 91,3-15-74,1-1 0,0 0 0,0 1 0,1-1 0,1 1 0,0 0 0,0 0 0,2 0 1,-1 1-1,2-3-17,2-3 12,-1-1 1,-1 0 0,4-13-13,-15 39-57,0 0 0,-1 0 1,0 0-1,0-1 0,-6 7 57,2-3 19,1-1 0,1 2 0,0-1 0,-2 8-19,8-16 8,1-34 31,1 0-1,1 1 1,2-1 0,1 1-1,5-15-38,-47 81-231,-56 106 642,92-141-219,2-25-101,2 0 0,0 1 0,2-1 0,0 1 0,1 0 0,2 1-1,9-21-90,-14 35-1,-2 5-7,0 0 1,0 0 0,-1 0-1,1 0 1,-1 0 0,1-1-1,-1 1 1,0 0-1,0 0 1,0 0 0,0 0 7,-10 19-122,4-10 93,-11 20-26,0-1 105,1 1 0,1 1 0,-10 25-50,22-46 12,35-78 368,-19 28-308,-5 16-7,-6 23-57,-1 11-29,-1 73-29,3-78 33,-1 0 0,0 0 0,1-1-1,-1 1 1,1-1 0,0 0-1,-1 0 1,1 0 0,0 0-1,0 0 1,0 0 0,-1-1-1,1 1 1,2-1 17,13 4 12,36 30 84,8-10-57,1-3 1,1-2-1,4-2-39,-24-6 10,-25-7-13,0-1 0,0-1 0,0-1 0,0-1 1,1 0-1,-1-1 0,17-4 3,28 2-94,-49 3 54,0 0 0,0-1 0,-1-1 0,14-3 40,104-19-24,-81 21 1505,-165 3-1587,109 1 119,0 0 0,0 1 0,1-1-1,-1 1 1,1 0 0,-1 0 0,1 0-1,0 1 1,0 0 0,0 0 0,0 0-1,0 0 1,0 0 0,1 1 0,-1 1-13,-31 22-5,8-14 193,0-1-1,-1-2 1,-1-1 0,0-1-1,0-1 1,0-2 0,-8 0-188,-87 19 172,-15-4 453,123-18-572,1-1 1,-1 0-1,0-1 0,-1 0-53,-5 0 101,21-1-94,-1 1 1,1-1 0,-1 1 0,1-1 0,-1 1-1,1-1 1,-1 0 0,1 1 0,-1-1-1,1 0 1,0 0 0,0 0 0,0 0 0,-1 0-1,1-1 1,0 1 0,0 0 0,0 0-1,1-1 1,-1 1 0,0-1 0,0 1 0,1-1-8,-1 0-3,-1 0 0,1 0 0,0 0 0,0 0 0,-1 0 0,1 0 1,-1 1-1,0-1 0,1 1 0,-1-1 0,0 1 0,0-1 0,0 1 1,0 0-1,-2-1 3,4 2 0,-1 0 1,0-1-1,1 1 0,-1 0 1,1-1-1,-1 1 1,1 0-1,-1-1 1,1 1-1,-1-1 0,1 1 1,0-1-1,-1 1 1,1-1-1,0 1 1,-1-1-1,1 0 0,0 1 1,-1-1-1,1 1 1,0-1-1,0 0 1,0 1-1,0-1 0,0 1 1,0-1-1,0 0 1,0 1-1,0-1 1,0 0-1,0 1 0,0-1 1,0 0-1,0 1 1,0-1-1,1 1 1,-1-1-1,0 1 6,-1-1 0,1 1 0,-1 0 0,1-1 0,-1 1-1,1 0 1,-1-1 0,1 1 0,0 0 0,-1-1 0,1 1 0,0 0 0,-1-1 0,1 1 0,0-1 0,0 1 0,-1-1 0,1 1 0,0-1 0,0 1 0,0-1 0,0 1 0,0-1 0,0 1 0,0-1-6,0 0-11,1-1 1,0 1-1,-1-1 1,1 1-1,0 0 1,0 0-1,0-1 1,0 1-1,0 0 1,0 0-1,1 0 1,-1 0-1,0 0 1,0 0-1,1 1 1,-1-1-1,1 0 0,-1 1 1,1-1-1,-1 1 1,1-1-1,-1 1 1,1 0-1,-1 0 1,2-1 10,51-8 125,-44 8-148,48-1 70,-42 3-145,-40-1 189,2 1-72,1 0 1,-1 2 0,1 1 0,0 0-1,-18 7-19,37-9 232,9 0-103,25 1-78,43-5-80,-11-7 30,-28 3-1,0 2 0,25 1 0,-35 3 8,-1-2 0,1 0 0,-1-2 0,5-2-8,-7 0 11,-12 3-6,0 1 1,0 0-1,0 0 0,5 0-5,-15 2 2,0 0 0,0-1-1,0 1 1,0 0-1,0-1 1,0 1-1,0-1 1,0 1-1,-1-1 1,1 1 0,0-1-1,0 0 1,-1 1-1,1-1 1,0 0-1,-1 0 1,1 1-1,-1-1 1,1 0 0,-1 0-1,1 0 1,-1 0-1,1 0 1,-1 0-1,0 0 1,0 0-1,1 0 1,-1 0-1,0-1-1,1 0 10,0 0 19,0 0 0,-1-1-1,1 1 1,0 0 0,-1 0-1,1-1 1,-1 1 0,0 0-1,0-1 1,0 1 0,0 0-1,0-1 1,0 1 0,-1 0 0,1-1-1,-1 1 1,1 0 0,-1 0-1,0-1-28,-2-2 13,-1 1-1,1 0 1,-1 0-1,1 0 1,-1 1 0,0-1-1,-1 1 1,0-1-13,-13-10 35,-9-8 78,-1 0-1,-2 2 1,0 2-1,0 0 1,-2 2-1,-11-4-112,29 14 7,0-1-1,0-1 1,1 0-1,-12-10-6,-6-3-4,20 13 10,5 4 2,1 0-1,-1 0 1,1 1 0,-1-1 0,0 1 0,0 1 0,-1-1 0,1 1 0,-5-1-8,-38-1-1169,49 32 844,0-20 321,0 8 1,0 0 1,1 0 0,4 16 2,-4-26-11,0-1 1,1 0-1,0 0 0,0 0 0,0 0 1,1 0-1,-1-1 0,1 1 1,1-1-1,-1 1 0,0-1 0,1 0 1,3 2 10,-6-5-11,-1-1-1,1 1 1,0-1 0,0 0 0,-1 1 0,1-1-1,0 0 1,0 1 0,0-1 0,-1 0-1,1 0 1,0 0 0,0 0 0,0 0 0,0 0-1,0 0 1,-1 0 0,1 0 0,0 0 0,0-1-1,0 1 1,-1 0 0,1 0 0,0-1 0,0 1-1,-1-1 1,1 1 0,0-1 0,0 1 0,-1-1-1,1 1 1,-1-1 0,1 1 0,0-1 11,23-27 39,-18 21-31,27-38 187,20-34-195,-60 92 13,1 0 0,1 0 0,1 0 0,-1 1 0,2 0 0,-1 4-13,-1 11-57,1-1 1,1 1-1,1 17 57,1-26-4,1-13-23,-1 0 1,1 1 0,1-1-1,-1 0 1,1 1-1,1-1 1,0 1 26,-2-6-10,1 0 1,0 0-1,0-1 0,-1 1 0,1-1 0,1 1 1,-1-1-1,0 1 0,0-1 0,0 1 0,1-1 1,-1 0-1,1 0 0,-1 0 0,1 0 0,-1 0 1,1 0-1,0 0 0,-1 0 0,1-1 0,0 1 1,0-1-1,0 1 0,-1-1 0,1 0 0,0 1 1,0-1-1,0 0 0,0 0 0,1-1 10,52 2-29,-23 1 38,0-2 1,0-2 0,0-1 0,2-1-10,-11-1 21,-1 0 1,1 2-1,0 1 1,0 1-1,0 1 1,0 1-1,2 1-21,-3 7 17,-21-7-21,1-1 1,0 0-1,0 0 0,0 0 1,0 0-1,-1-1 0,1 1 1,0 0-1,0-1 1,1 1-1,-1-1 0,0 0 1,2 0 3,55 0-98,-59 0 84,0 0-28,38 0-199,19 0-62,-45 9 260,-11-8 46,0 0 0,1 0-1,-1 0 1,0 0 0,0 0 0,0 0 0,1 0-1,-1 0 1,0-1 0,1 1 0,-1 0 0,1-1-1,0 1-2,34-1-66,-35 0 107,-1 0-18,0 0 18,1 1 332,-1 1 729,-6-2-1130,-269 0 476,265 1-444,1 0 1,0 1-1,0 0 0,0 0 0,1 1 0,-8 3-4,-27 8 2,-29 8 7,56-16 7,0 0 0,0-2 0,0 0-1,0 0 1,-1-2 0,-10 1-16,-11 0 63,28-2-37,1 0 1,-1 0 0,1-1-1,-1 0 1,0-1 0,-7-1-27,6-1-38,0 0 1,0 2 0,0-1-1,0 1 1,0 1 0,-2 0 37,-74 0-90,86 0 86,1 0 10,-9 0-501,33-1 416,0-2 1,0 0-1,0-2 79,1 1-37,0 0 0,0 2 0,2 0 37,-18 4 0,0 0 0,0 0 0,0 1 0,0 1 0,-1-1 0,1 1 0,-1 1 1,0-1-1,-1 1 0,6 5 0,21 11 15,-23-16-10,-1 0 1,1-1-1,0 0 0,0-1 1,0 0-1,0 0 0,6-1-5,14 1 485,0-1 0,4-2-485,-32 0 59,-1-2-52,1 1 1,-1-1-1,0 1 0,1-1 1,-1 0-1,0 0 1,0 0-1,0 0 1,1-2-8,5-4 21,-1 2-15,0 0 0,1 0 0,-1 1 0,1 0 0,7-3-6,-12 7-6,1 1-12,1-1 1,-1 0 0,0 0 0,0 0-1,1 0 1,-1-1 0,4-1 17,-4 1-1,0 0 0,0 1 0,0 0 1,1-1-1,-1 1 0,0 1 0,5-1 1,55-3-56,-62 4 62,0 0 0,1-1-1,-1 1 1,0-1 0,0 0 0,0 0 0,1 0 0,-1 0 0,0 0-1,0 0 1,0-1 0,-1 1 0,1 0 0,0-1 0,0 0-1,-1 1 1,1-1 0,0-1-6,1 0 9,-1 0 0,1 1 0,0-1-1,0 1 1,0-1 0,0 1 0,3-1-9,-4 2-47,0 0 0,-1 0 0,1 0 0,-1 0 0,0 0 0,1-1 0,-1 1 0,0 0 0,0-1 0,1 1 0,-1-1 0,0 1-1,-1-1 1,1 1 0,0-1 0,0 0 0,-1 1 0,1-1 0,-1 0 0,1-1 47,-24 3-1218,17 1 967,0 1 0,0 0 1,0 0-1,0 0 1,0 1-1,0 0 1,-1 0 250,-26 12-4721,29-14-840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31.948"/>
    </inkml:context>
    <inkml:brush xml:id="br0">
      <inkml:brushProperty name="width" value="0.05" units="cm"/>
      <inkml:brushProperty name="height" value="0.05" units="cm"/>
      <inkml:brushProperty name="color" value="#66CC00"/>
    </inkml:brush>
  </inkml:definitions>
  <inkml:trace contextRef="#ctx0" brushRef="#br0">1087 16 72,'0'0'706,"0"0"-165,0 0-202,0 0-39,0 0 137,0 0 155,0 0 90,0 0-71,0 0-207,0 0-166,0 0-63,0 0-34,0 0 37,0 0 109,0 0 74,0 0-5,0 0-67,0 0-73,0 0-73,0 0-68,0 0-31,0 0-29,0 0-7,0 0 17,0 0 68,0 0 15,0 0 15,0 0 33,0 0 43,0 0-1,0 0-22,0 0 62,0 0 59,0 0-2,0 0-19,0 0-9,0 0-29,0 0-36,0 0-37,0 0-38,0 0-15,0 0-13,0 0-30,0 0-9,0 0-1,0 0-30,0 0 30,0 0-6,0 0-18,0 0 7,0 0-26,0 0 0,0 0 24,0 0-13,0 0 36,0 0 14,0 0-2,0 0 6,0 0 10,0 0-10,0 0-1,1 31 472,16 56-108,17 87-160,-30-153-200,-1-1-1,-1 1 0,-2 0 0,0 0 0,-2 19-83,0 16 158,1-42-128,-1 1 0,-1 0 0,-3 13-30,2-12 90,-3 5-88,1-2 436,5-4 3161,-22-36-3101,15 10-366,6 8-53,0-1 1,0 1 0,-1 0-1,0 0 1,1 0-1,-1 0 1,0 0-1,-1 0 1,1 1 0,0 0-1,-1-1 1,1 1-80,-57-34 497,25 19-289,28 14-195,0 0 1,0 0-1,0-1 0,1 0 1,-1 0-1,0-2-13,-31-18 331,-15-24-278,46 43-24,-1-1 1,1 1-1,-1 1 0,0 0 0,-8-3-29,7 3 30,1 0 1,0-1-1,0 1 0,0-1 1,-7-6-31,1 0 31,0 0 0,0 2 0,-11-6-31,9 6 29,1 0 1,0-1-1,-8-8-29,-26-19 44,15 17 124,12 9-148,-37-15 10,23 12-4,-16 4 32,14 1-54,26 7-1,1-1 0,0 0 0,0 0 0,-8-5-3,11 6 1,0-1 0,0 1 0,0 0 0,0 1 0,-7-1-1,7 1 1,0 0-1,1 0 0,-1-1 0,0 0 0,-4-2 0,6 2 0,0 0 0,0 1 0,0 0 0,-1 0 0,1 0 0,0 1 0,0 0 0,-4 0 0,1 0 3,-2-3 13,-15-4-27,46 6-228,1-1-1,-1 0 0,0-2 0,11-3 240,-6 0-1,1 2 0,0 1 0,1 1 0,-1 1 0,0 1 0,7 2 1,175-5 205,-73-9-116,-88 7-53,-36 3-27,0 1 0,0 1 0,0 0 0,4 0-9,38-6 8,60 1 0,-60 2-32,-4 4 7,-49 0 10,0 0-1,7 0-19,-7 0 15,1 0 0,0-1 0,0 1 0,-1 0 0,1 0 0,0 0 0,0 0 0,-1 0 0,1 0-1,0 0 1,0 0 0,-1 0 0,1 0 0,0 0 0,0 1 0,-1-1 0,1 0 0,0 0 0,0 1 0,-1-1 0,1 1-1,0-1 1,-1 0 0,1 1 0,-1-1 0,1 1 0,0 0 12,0 12 6,0 1 0,1 0 0,1-1 0,1 1 0,1 3-6,8 39 19,-7-16-21,-2-10-5,1-1 0,3 5 7,1 22 3,-8-43 1,0 0 0,1-1 0,4 13-4,-3-18-6,0 4 7,1 1 1,-1-1-1,-1 1 0,0 0 0,0 7-1,-2-18-7,7 15-70,-6-15 82,-1-1 10,0 0 20,0 0-21,0 0-4,0 0 11,0 0 18,0 0-37,0 0-11,0 0-6,0 0 1,0 0 7,0 0 24,0 0 54,0 0 24,0 0 13,0 0 13,0 0-28,0 0 6,0 0-3,0 0-13,0 0-27,0 0-8,-27 0 60,15-2-25,0 0-1,-1 0 1,1-1-1,0-1 1,0 0 0,1 0-1,-1-1 1,1-1 0,-5-3-83,-19-8 161,-15-9-54,32 15 19,0 2 0,-18-6-126,-1-5 52,31 16-25,0 0-1,0 0 0,-1 1 0,0 0 1,1 0-1,-1 1 0,-1 0-26,-39-17 93,42 16-78,-1 0 1,-1 0-1,1 0 1,0 1-1,-1 0 1,1 0-1,-1 1 1,0 0-1,-2 0-15,3 0 25,-1 0-1,1 0 1,-1 0 0,1 0-1,-5-3-24,5 2 6,-1 0-1,1 1 1,-1 0-1,1 0 1,-6 0-6,-64-13-1,69 13-6,-1 0 1,0 0 0,1-1-1,-1 0 1,1-1-1,0 1 1,-1-2 0,-3-2 6,0 2-11,-43-28-395,32 17 371,16 10 5,-1 1 1,1-1-1,0 1 1,-1 1-1,0 0 0,-2-1 30,-1 0-102,1 0-1,-1 0 0,1-1 0,0 0 1,-3-3 102,-24-13-212,101-4-1006,-49 22 1161,0 0 0,0 1 0,0 1 0,0 0 0,1 1 0,-1 1 0,0 0 0,13 4 57,-17-3-9,1-1-1,-1 0 0,13 0 10,30 4-27,-39-3 30,1-1-1,0 0 1,0-1-1,-1 0 1,2-2-3,28 0 2,-27 2-6,7 1 13,0-2 0,1-1 0,-1 0 0,5-3-9,-5 0 8,0 1 1,1 1-1,22 1-8,-46 1 1,0 1 0,0 0 0,0-1 0,-1 0 0,1 0-1,0 0 1,0 0 0,-1 0 0,1 0 0,-1 0 0,1-1-1,-2-1 6,0 3 1,1 0-4,-1 0 3,-1 0 2,0 0 0,0 0-2,0 0-12,0 0-2,0 0 0,0 0-1,0 0-12,0 0-22,0 0 22,0 0 5,0 0-19,0 0 14,0 0-15,0 0 8,0 31-36,26 141 120,-16-130-75,11 28 19,-14-49-5,0 36 155,-6-75-148,-2 0-1,-1 0 1,0 0 0,-1 0-1,-1 0 1,-3-9-2,0 5-16,2-1 1,1 0 0,1 0-1,0 0 1,2 0 0,1-9 15,0 31-20,0 1-22,0 0 26,0 0 8,0 0 0,0 0-6,0 0-21,0 0 19,0 0 3,0 0 2,0 0-9,0 0-23,0 0 1,0 0 15,0 0-16,0 0-5,0 0-1,0 25-141,-1 11 188,1-15 11,-1 1 1,2 0 0,1 0-1,1 0 1,4 12-10,15 85-3,-20-72-2402,-3-26-1256,1-8-1415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5:40.586"/>
    </inkml:context>
    <inkml:brush xml:id="br0">
      <inkml:brushProperty name="width" value="0.05" units="cm"/>
      <inkml:brushProperty name="height" value="0.05" units="cm"/>
      <inkml:brushProperty name="color" value="#66CC00"/>
    </inkml:brush>
  </inkml:definitions>
  <inkml:trace contextRef="#ctx0" brushRef="#br0">593 295 304,'0'0'880,"0"0"-245,0 0-144,0 0-8,0-3 90,0-5 3385,0 10-1671,0 20-1156,0 45-1621,0-65 514,0-2 16,0-3-86,2-31 75,1 0 1,1-1-30,1 0 147,-2-1 1,-1-1-148,-2 37 85,0 11-77,-1 0 0,0 0 1,-1 0-1,0 0 0,-1 3-8,0-3 93,0 0 0,2 0-1,-1 0 1,1 4-93,1-14 139,0-1-19,0 0-87,0 0-14,0 0-9,0 0-2,0 0-2,0 0-28,0-3-96,-2-69-139,0 37 617,2-1 0,3-28-360,-4 70-1,-1 0 1,-1 0 0,1-1-1,-1 1 1,0-1 0,-1 1-1,1-1 1,-1 0 0,0 1 5,0-1 0,0 1 0,1 0 0,0 0 1,0 0-1,1 1 0,-1 1-5,3-34 654,0-5-608,1-1 0,1 1 0,2-7-46,-1 32-5,-2 4-70,-1 2-9,0 3-63,-1 5 158,0-1-1,0 1 0,-1-1 0,1 0 0,-2 1 1,1-1-1,-1 0 0,0-1 0,0 1 1,-1 0-1,-4 5-10,-10 20 221,18-32-85,0 0-34,0 0-50,0 0-32,2-5 7,-2 1 0,1-1 0,-1 0 0,1 0-1,-1 0 1,-1 0 0,1 0 0,-1-3-27,-1-9 1,2 14-292,-3 7 140,-3 21 130,-7 34 119,5-24-81,5-26-1,0 1-1,1-1 0,1 1 0,0 0 0,0 4-15,1-13-30,0-13-338,1 1 383,0 1 1,1 0 0,1 0-1,0 1 1,0-1 0,0 0-1,6-8-15,11-35 43,-19 76-175,0-1 0,-3 20 132,-9 17 70,11-59-40,0 0 76,0 0-3,0 0-79,0 0-49,1-24-201,-1 20 247,1 1-1,0-1 0,1 0 1,-1 1-1,1-1 0,0 1 0,-1 0 1,2 0-1,-1-1 0,0 1-20,-1 1 11,-1 3-16,0-1 0,1 0 0,-1 0 0,0 0-1,0 1 1,0-1 0,0 0 0,0 0 0,0 0 0,0 1 0,0-1 0,1 0 0,-1 0 0,0 0 0,0 1 0,0-1 0,0 0 0,0 0 0,1 0 0,-1 0 0,0 0 0,0 1 0,0-1-1,1 0 1,-1 0 0,0 0 0,0 0 0,1 0 0,-1 0 0,0 0 0,0 0 0,0 0 0,1 0 0,-1 0 0,0 0 0,0 0 0,1 0 0,-1 0 0,0 0 0,0 0 0,1 0 0,-1 0 0,0 0-1,0 0 1,0-1 0,1 1 0,-1 0 0,0 0 0,0 0 0,0 0 0,0 0 0,1-1 0,-1 1 0,0 0 0,0 0 0,0 0 0,0-1 0,0 1 0,1 0 0,-1 0 5,0 15 57,0 18 22,0-32-64,0-1 25,0 0-27,0 0-40,0-6-201,11-140 511,-12 145-289,0 0 0,-1 0 0,1 0 0,0 0 0,-1 0-1,0 1 1,1-1 0,-1 0 0,1 1 0,-1-1 0,0 1 0,1 0 0,-1 0 0,0-1 0,1 1 0,-1 0-1,-1 0 7,-1 0-29,1 0 0,-1 0 1,1-1-1,0 2 0,-1-1 0,1 0 0,-1 1 0,1 0 0,0-1 0,-1 2 29,1 0 2,1 0 0,-1 1 0,1-1 1,0 1-1,0 0 0,0-1 0,0 1 1,1 0-1,-1 0 0,1 0 0,-1 1 1,1-1-1,0 0 0,1 0 0,-1 1 1,0-1-1,1 2-2,-3 63 112,3-53-24,0-15-36,0 0 4,0 0-58,0 0-38,0 0 17,2 0 14,0-1 0,0 1 1,0-1-1,-1 0 0,1 1 0,0-1 0,-1 0 0,1 0 1,-1 0-1,1-1 0,-1 1 0,1 0 0,-1 0 1,0-1-1,1 1 0,-1-1 0,0 1 0,0-1 0,0 0 1,0 1-1,-1-1 0,1 0 0,0 0 9,15-44 132,-13 28-6,-1-1 0,0 1-1,-1-1 1,-1-1-126,-19 21-141,17 1 131,-1 0 1,1-1-1,0 1 1,-1 0-1,1 1 0,0-1 1,1 0-1,-1 1 1,0-1-1,1 1 1,-1-1-1,1 1 1,0 0-1,0-1 1,0 1-1,-1 2 10,-11 50-77,11-45 59,-1 9-24,1 0 1,0 0 0,1 19 41,2-41-2,0 1-1,0-1 1,0 1 0,0-1 0,0 1 0,1-1 0,-1 1 0,1 0 0,-1 0 0,1 0 0,1-1 2,6-9 8,-2 0 43,0 1-1,0-1 1,-2-1 0,1 1-1,-2-1 1,1 0 0,-2 0-1,0-1 1,0 1 0,-2 0-1,1-1 1,-2-2-51,0 15 3,0 0-1,-1 0 1,1 0 0,-1 1-1,1-1 1,-1 0-1,1 1 1,-1-1 0,1 0-1,-1 1 1,0-1-1,1 0 1,-1 1 0,0-1-1,0 1 1,1 0 0,-1-1-1,0 1 1,0 0-1,0-1 1,0 1 0,1 0-1,-1 0 1,0 0-1,0-1 1,0 1 0,0 0-1,0 0 1,0 0-1,0 1-2,-36-2-64,29 1 9,7 0 50,-1 1 0,1 0 1,-1-1-1,1 1 0,-1 0 0,1-1 1,-1 1-1,1 0 0,0 0 1,0 0-1,-1 0 0,1 0 0,0 1 1,0-1-1,0 0 0,0 0 1,0 1-1,0-1 0,1 1 0,-1-1 1,0 0-1,1 1 0,-1 0 0,1-1 1,-1 1-1,1 0 5,-10 46-41,10-45 39,-4 32-66,1 1-1,2 4 69,1-39-48,0-1-3,0 0-9,0 0-22,6-2-84,-1-2 161,0 1-1,0-1 1,0 0-1,-1-1 1,0 1-1,0-1 1,0 0 0,0 0-1,-1 0 1,1-1-1,-2 1 1,1-1-1,0 0 1,-1-1 5,3-5 58,-2 1 1,1-1 0,-2 1 0,1-1 0,-2 0-1,0 0 1,0-4-59,-1 15 11,-1-1 0,0 1 0,0 0-1,0 0 1,0 0 0,0-1 0,0 1 0,0 0 0,-1 1 0,1-1-1,0 0 1,-1 0 0,1 0 0,0 1 0,-1-1 0,1 1 0,-1-1 0,1 1-1,0-1 1,-1 1 0,1 0 0,-1 0 0,1 0 0,-1 0 0,0 0-1,1 0 1,-1 0-11,-4 0-10,0-1-1,1 1 1,-1 1-1,0-1 1,0 1 0,1 0-1,-6 1 11,6 1-5,0 1 1,0-1-1,0 1 0,1 0 1,-1 0-1,1 0 0,0 1 1,0 0-1,1-1 0,-1 1 1,1 1-1,-1 1 5,-4 7-28,0 2-1,1-1 1,-4 15 28,8-22-3,0 0 0,1 0 0,1 0 0,-1 1 0,1-1 0,1 4 3,0-12-6,0 0-9,0 0-32,0 0-31,0 0-6,22-19 61,-12 10 50,0 0 0,-1-1 0,0 0 1,0-1-1,-1 1 0,-1-1 0,1-1 0,-2 0 0,0 0 1,0 0-1,0-3-27,-6 14 13,0 1 1,0 0-1,0-1 1,1 1 0,-1 0-1,0 0 1,0-1-1,0 1 1,0 0 0,0-1-1,0 1 1,0 0-1,0-1 1,0 1-1,0 0 1,0-1 0,0 1-1,0 0 1,-1 0-1,1-1 1,0 1 0,0 0-1,0-1 1,0 1-1,0 0 1,-1 0 0,1-1-1,0 1 1,0 0-1,0 0 1,-1 0-1,1-1 1,0 1 0,0 0-1,-1 0 1,1 0-1,0 0 1,-1-1 0,1 1-1,0 0 1,0 0-1,-1 0-13,-17 2 48,-15 13-196,32-15 147,-4 4-17,0 0 1,1 0-1,-1 0 1,1 1-1,0-1 1,0 1-1,-1 2 18,4-6-13,1-1-34,0 0-22,0 0 22,0 0 14,0 0-62,0 0 10,6 1 50,0 0-1,0 0 1,0 0 0,0-1-1,0 0 1,0 0 0,0-1-1,2 0 36,-7 0 12,0 0 0,0 0-1,0 0 1,0-1 0,0 1-1,0 0 1,0-1 0,-1 1 0,1-1-1,0 1 1,-1 0 0,1-1-1,-1 1 1,0-1 0,1 1-1,-1-1 1,0 0 0,0 0-12,0-34 372,0 25-129,0 11-237,0-1 0,-1 1 1,1-1-1,-1 1 0,1-1 0,0 1 0,-1 0 1,1-1-1,-1 1 0,1-1 0,-1 1 1,1 0-1,-1-1 0,1 1 0,-1 0 1,0 0-1,1 0 0,-1-1 0,1 1 1,-1 0-1,0 0 0,1 0 0,-1 0 0,1 0 1,-1 0-1,0 0 0,1 0 0,-1 0-6,-28 0-60,20 1 19,-1-1-42,4-1 50,-1 1-1,1 1 1,-1-1 0,1 1 0,0 0 0,-3 1 33,6-1-5,0 0 0,1 0 0,-1 1 1,1-1-1,0 1 0,-1 0 0,1-1 1,0 1-1,0 0 0,0 0 0,0 0 0,1 0 1,-1 1-1,0-1 0,1 1 0,-1 1 5,1-4-2,1 1 0,-1-1 1,1 0-1,0 1 0,-1-1 0,1 1 0,0-1 0,0 1 0,-1-1 0,1 0 0,0 1 0,0-1 0,0 1 0,0-1 0,-1 1 0,1-1 0,0 1 0,0-1 0,0 1 0,0-1 0,0 1 0,0-1 0,0 1 0,0-1 0,0 1 0,1-1 0,-1 1 0,0-1 0,0 1 0,0-1 0,1 1 0,-1-1 0,0 1 0,0-1 0,1 0 2,17 2-91,-4-3 114,-1 2 12,16-2-84,-28 0 62,-1 1 0,1 0 0,0 0 0,0-1-1,-1 1 1,1-1 0,0 1 0,-1-1 0,1 1-1,0-1 1,-1 1 0,1-1 0,-1 1-1,1-1 1,-1 0 0,1 1 0,-1-1 0,1 0-1,-1 0 1,0 1 0,1-1 0,-1 0 0,0 0-1,0 1 1,1-1 0,-1 0 0,0 0-1,0 0 1,0 0 0,0 1 0,0-2-13,0 0 45,0 0 1,-1 0-1,1 0 0,0 0 1,-1 0-1,1 0 0,-1 0 1,1 1-1,-1-1 0,0 0 1,0 0-1,0 0 1,0 1-1,0-1 0,0 1 1,-1-1-1,1 1 0,-1-1 1,1 1-1,-1 0 0,0-2-45,-3 1 12,1-1 0,-1 1 0,0 0 0,0 0 0,1 0 0,-1 1 0,0-1 0,-5 0-12,-11 0-150,1 0-1,0 2 1,-1 0 0,-2 1 150,20-1-20,0 1 0,0-1-1,0 1 1,0-1 0,0 1 0,0 0 0,0 0 0,0 1 0,0-1 0,1 0 0,-1 1 0,0 0 0,1 0 0,-1 0 0,1 0 0,0 0 0,0 0 0,-1 1 20,-3 4-30,1 1 0,0 1 0,0-1 0,0 1 0,1 1 30,-9 14-70,19-22 33,0-1 0,0-1-1,0 1 1,0-1 0,5 0 37,4 0 5,-6 0-7,0 0 0,0 0 0,0-1 0,6-1 2,-13 1-1,1 1-1,-1-1 1,0 0-1,1 0 1,-1 0-1,0 0 1,0 0-1,0 0 0,0-1 1,0 1-1,0-1 1,0 1-1,0-1 1,-1 0-1,1 0 0,0 1 1,-1-1-1,0-1 1,1 1 1,-2 1 27,1 0 0,-1-1 0,1 1 0,-1-1 1,0 1-1,0-1 0,1 1 0,-1 0 0,0-1 0,0 1 0,-1-1 1,1 1-1,0-1 0,0 1 0,-1 0 0,1-1 0,-1 1 1,1-1-1,-1 1 0,1 0 0,-1 0 0,0-1 0,0 1 0,0 0 1,1 0-1,-1 0 0,0 0 0,0 0 0,-1 0 0,1 0 1,0 0-1,0 0 0,0 1 0,-1-1 0,1 0 0,-1 0-27,-7-4 16,0 1 0,0 0-1,0 0 1,-7-1-16,1 0-24,0 1 0,-1 0 0,1 1 0,-1 1 0,0 0 0,-11 1 24,26 1 25,1 0 10,0 0 40,0 0 9,0 0 10,0 0-15,0 0-106,0 0-73,4-1 79,0 0-1,0 1 1,-1-1-1,1 1 1,0 0-1,0 0 0,0 1 1,-1-1-1,1 1 22,11 0 0,26-1 32,-40 0 9,-1 0 15,0 0 33,0 0 18,0 0 25,0 0 29,0 0-33,-1 0-133,1-1 0,0 1-1,-1 0 1,1 0-1,-1 0 1,1-1-1,0 1 1,-1 0 0,1 0-1,-1 0 1,1 0-1,-1 0 1,1 0 0,-1 0-1,1 0 1,-1 0-1,1 0 1,0 0-1,-1 0 1,1 0 0,-1 0-1,1 1 1,-1-1-1,1 0 1,0 0 0,-1 0-1,1 1 1,-1-1-1,1 0 1,0 1-1,-1-1 1,1 0 0,0 0-1,-1 1 1,1-1-1,0 1 1,-1-1 5,-4 23-233,8 25-14,-2-45 245,0-1 1,0 1-1,0 0 0,0-1 0,0 1 0,1-1 0,-1 1 0,1-1 1,0 0-1,0 0 0,0 0 0,0 0 0,0 0 0,0 0 0,0 0 1,0-1-1,1 1 0,-1-1 0,1 0 0,-1 1 0,1-1 0,0 0 1,-1-1-1,1 1 0,0 0 0,1-1 2,12 3-2,0-1 1,0 0-1,0-2 0,7 0 2,-16 0 6,-6 0 9,-1 0 19,0 0-11,0 0 24,0 0-5,0-2-15,0 0-1,0 0 1,0 1-1,0-1 1,0 0 0,-1 0-1,1 0 1,0 1-1,-1-1 1,0 0-1,1 0 1,-1 1-1,-1-2-26,1 2 7,0 0 0,0 0 0,0 1 0,0-1 0,0 0 0,0 1 0,0-1 0,0 1 0,0-1 0,0 1 0,-1 0 0,1-1 0,0 1 0,0 0 0,-1 0 0,1 0 0,0 0 0,0 0 0,-2 0-7,3 33-295,0-32 284,0 0 0,0 0 0,0 0 0,0 0 1,1 0-1,-1-1 0,0 1 0,1 0 0,-1 0 0,1 0 0,-1-1 0,1 1 0,-1 0 0,1 0 1,-1-1-1,1 1 0,0-1 0,-1 1 0,1 0 0,0-1 0,-1 1 0,1-1 0,0 0 0,0 1 1,0-1-1,0 1 11,2 0-10,0 0 0,0 0 1,1 0-1,-1-1 0,0 1 1,1-1-1,-1 0 0,3 0 10,-3 0 2,0 0 0,0 0 0,0 0 0,0 0 0,0-1 0,0 1 0,0-1 0,0 0-1,0 0 1,0 0 0,0 0 0,0-1 0,-1 1 0,1-1 0,-1 0 0,1 1 0,-1-1 0,1 0-1,-1-1 1,0 1-2,2-10-150,-7 28-124,3-8 261,0-4 12,0 1-1,0-1 0,0 0 0,1 0 1,-1 0-1,1 0 0,0 0 0,0 1 2,0-3 2,1-1 0,-1 1-1,0 0 1,0 0-1,1-1 1,-1 1-1,1-1 1,-1 0-1,1 1 1,0-1 0,-1 0-1,1 0 1,0 0-1,0 0 1,0 0-1,0 0 1,0 0 0,0-1-2,16 8-3,-12-5-8,0-1 1,-1 1-1,1-1 1,0 0-1,0-1 1,0 0-1,0 0 1,5 0 10,-11-1-2,1-1 0,-1 1 1,1-1-1,-1 1 0,1-1 0,-1 0 1,1 1-1,-1-1 0,0 0 0,1 0 1,-1 1-1,0-1 0,0 0 0,1 0 1,-1 0-1,0 1 0,0-1 0,0 0 1,0 0-1,0 0 0,0 1 0,0-1 2,0 0 1,2-35 163,0 7-365,-2 51-139,0 152 291,0-172 41,0 0 1,0-1-1,0 1 1,0 0-1,0-1 0,0 1 1,1 0-1,-1-1 1,0 1-1,1 0 1,-1-1-1,1 1 1,0-1-1,0 1 1,-1-1-1,1 1 1,0-1-1,0 0 0,0 1 1,1-1-1,-1 0 1,0 0-1,0 0 1,1 0-1,-1 0 1,1 0-1,-1 0 1,0 0-1,1-1 0,0 1 8,0-1-7,-1 0 0,1 1 0,0-1 0,0 0 0,0-1-1,0 1 1,0 0 0,0 0 0,0-1 0,-1 0 0,1 1-1,0-1 1,0 0 0,-1 1 0,1-1 0,0 0 0,-1 0-1,1-1 1,-1 1 0,1 0 0,-1 0 0,0-1 0,1 1-1,-1-1 1,1-1 7,39-65 126,-45 115-149,4-46 24,0-1 0,0 0-1,0 0 1,0 0 0,0 1 0,0-1-1,0 0 1,0 0 0,0 0 0,0 0-1,0 1 1,0-1 0,0 0 0,0 0 0,0 0-1,0 0 1,1 1 0,-1-1 0,0 0-1,0 0 1,0 0 0,0 0 0,0 0-1,0 1 1,1-1 0,-1 0 0,0 0 0,0 0-1,0 0 1,0 0 0,0 0 0,1 0-1,-1 0 1,0 0 0,0 0 0,0 0-1,1 0 1,-1 0 0,0 0 0,0 0 0,0 0-1,0 0 1,1 0 0,-1 0 0,0 0-1,0 0 1,0 0 0,1 0 0,-1 0-1,0 0 1,0 0 0,0 0 0,0 0 0,1 0-1,-1 0 1,0-1 0,0 1 0,0 0-1,0 0 1,0 0-1,8 0-2,-10-15 213,2 14-208,0 0 0,0 0 0,0 0 1,0 0-1,0 0 0,0 0 0,-1 0 0,1 0 0,0 0 0,0 0 0,-1 0 0,1 0 0,-1 1 0,1-1 0,-1 0 1,1 0-1,-1 0 0,0 0-3,-10-8-294,11 9 267,-1 0-1,1 1 1,0-1 0,-1 0 0,1 1-1,0-1 1,0 0 0,-1 0-1,1 1 1,0-1 0,0 0 0,0 1-1,-1-1 1,1 1 0,0-1-1,0 0 1,0 1 0,0-1 0,0 0-1,0 1 1,0-1 0,0 1 0,0-1-1,0 0 1,0 1 0,0-1-1,0 0 1,0 1 0,0-1 0,0 1 27,0 0-39,0-1 35,0-6-82,8-153 692,-8 157-643,-4 12-149,1 10 143,0 1-1,2 0 0,0 0 0,1 10 44,1-6-47,-2-25 45,1 1 0,0-1 0,0 1 0,0-1 1,0 1-1,0-1 0,-1 1 0,1-1 1,0 1-1,0 0 0,0-1 0,1 1 0,-1-1 1,0 1-1,0-1 0,0 1 0,0-1 1,0 1-1,1-1 0,-1 1 0,0-1 0,0 1 1,1-1-1,-1 1 0,0-1 0,1 0 1,-1 1-1,0-1 0,1 1 0,-1-1 0,1 0 1,-1 0-1,1 1 0,-1-1 0,1 0 1,-1 0-1,1 1 0,-1-1 0,1 0 0,-1 0 1,1 0-1,-1 0 0,1 0 0,-1 0 1,1 0-1,-1 0 0,1 0 0,-1 0 0,1 0 1,0 0-1,-1 0 0,1 0 2,0-1-1,1 0-1,-1 1 1,0-1 0,0 0-1,0 0 1,1 0-1,-1 0 1,0 0 0,0 0-1,0-1 1,-1 1 0,1 0-1,0 0 1,0-1-1,-1 1 1,1 0 0,-1-1-1,1 1 1,-1-1-1,1 1 2,2-27 238,0 0 0,-2 0 0,-1-12-238,0 39-36,8-18-424,-7 17 477,0 0 0,1 1 0,-1-1 0,0 0-1,0 0 1,0 0 0,0 1 0,0-1 0,-1 0 0,1 0 0,-1 0 0,1 0 0,-1-1-17,0 3-2,0-1 1,0 0-1,0 1 0,0-1 1,0 1-1,0-1 1,0 0-1,0 1 0,0-1 1,-1 1-1,1-1 0,0 1 1,0-1-1,-1 1 1,1-1-1,0 1 0,-1-1 1,1 1-1,0-1 1,-1 1-1,1-1 0,-1 1 1,1 0-1,-1-1 0,1 1 1,-1 0-1,1-1 1,-1 1-1,1 0 0,-1 0 1,1-1-1,-1 1 0,0 0 1,1 0-1,-1 0 1,1 0-1,-1 0 0,0 0 1,1 0-1,-1 0 1,1 0-1,-1 0 2,0 1-19,1-1 1,-1 1-1,0-1 1,1 1-1,-1-1 1,1 1-1,-1 0 1,1-1-1,-1 1 1,1 0-1,-1-1 1,1 1-1,0 0 1,-1 0-1,1 0 1,0-1-1,0 1 1,-1 0-1,1 0 1,0 0-1,0-1 1,0 1-1,0 0 1,0 0-1,0 0 0,1 0 19,-1 34-178,0-26 23,0-7 100,0-1-1,0 1 1,0 0 0,0-1-1,1 1 1,-1-1-1,0 1 1,1-1 0,-1 1-1,1-1 1,0 1 0,-1-1-1,1 1 1,0-1 0,0 0-1,0 1 1,0-1-1,0 0 1,0 0 0,0 1 55,1-1-325,1 0 1,-1 1-1,0-1 1,1 0-1,-1 0 1,1-1-1,-1 1 1,1 0-1,-1-1 1,1 1-1,0-1 1,1 0 324,22 1-6076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8:10.455"/>
    </inkml:context>
    <inkml:brush xml:id="br0">
      <inkml:brushProperty name="width" value="0.35" units="cm"/>
      <inkml:brushProperty name="height" value="0.35" units="cm"/>
      <inkml:brushProperty name="color" value="#F6630D"/>
    </inkml:brush>
  </inkml:definitions>
  <inkml:trace contextRef="#ctx0" brushRef="#br0">1 452 312,'0'0'510,"0"0"-170,0 0-180,0 0-114,0 0 8,0 0-10,0 9 158,0-8 5485,0-2-5609,0-1 0,1 0-1,-1 1 1,1-1 0,-1 1 0,1-1 0,0 1-1,0 0 1,0-1 0,0 1 0,0 0 0,0-1 0,0 1-1,0 0 1,0 0 0,1 0 0,-1 0 0,0 0-78,13-15 1259,-13 15-1216,1 1-1,-1-1 1,0 0-1,0 0 1,0 0-1,1 1 0,-1-1 1,0 1-1,1-1 1,-1 1-1,1-1 1,-1 1-1,0 0 0,1 0 1,-1 0-1,1 0 1,-1 0-1,2 0-42,35 1 1,-24 0 65,4-1 331,-1 0 0,1-2-1,-1 0 1,0 0-1,2-2-396,-12 3 132,0 0-1,0 1 0,0 0 0,0 0 0,6 2-131,-7-1 22,-1-1 0,0 1 0,0-1 0,1 0 0,-1-1 0,0 1 0,1-1-1,-1 0 1,0 0 0,3-2-22,-2 0 10,0 0 1,-1-1-1,1 0 0,-1-1 0,0 1 0,1-2-10,1-1 53,37-27 473,-35 27-503,-1 0-1,1 0 0,1 0 0,1 0-22,18-13 10,2-6 14,-28 25-24,0 1-1,6-11-5,2 1 13,1-3-4,-11 12-19,0 0 0,0-1 0,0 1 0,0 0 1,0 0-1,1-1 0,-1 1 0,0 0 0,1 0 0,-1 0 1,0 0-1,1 1 0,-1-1 0,1 0 0,0 0 16,-1 1-50,-1 0 31,0 0 11,0 0-11,0 0-31,0 0 23,0 0-22,0 0-21,0 0-23,0 0 10,0 0 21,12-14-356,47-53 154,-53 61-13,0 0 1,0 0-1,0-1 1,-1 0-1,0 0 0,0-1 1,2-5 276,0-7-712,-6 17 687,0-1 0,0 1 0,0 0 0,0 0-1,0 0 1,1 0 0,-1 0 0,1 0 0,0 0 0,1-1 25,-2 5-69,-1 0 0,1 0 0,-1 0 0,0 0 0,1 0 0,-1 0 0,0 0 0,0 0 0,0 0 0,0 0 0,0 0 0,0 0 0,0 0 0,0 0 0,0 0 0,0 0 0,0 0 0,-1 0 0,1 0 0,-1 1 69,-3 29-1107,2-17 6,-1 0-711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8:15.278"/>
    </inkml:context>
    <inkml:brush xml:id="br0">
      <inkml:brushProperty name="width" value="0.35" units="cm"/>
      <inkml:brushProperty name="height" value="0.35" units="cm"/>
      <inkml:brushProperty name="color" value="#F6630D"/>
    </inkml:brush>
  </inkml:definitions>
  <inkml:trace contextRef="#ctx0" brushRef="#br0">1 500 16,'0'0'352,"0"0"142,0 0-77,0 0-204,0 0-131,0 0-64,0 0 2,0 0 68,0 0 90,0 0 12,0 0 28,0 0 43,0 0-65,0 0-110,0 0-8,0 0 14,0 0 7,0 0 30,0 0-7,0 0 3,0 0-16,0 0 14,0 0-26,0 0-26,0 0 1,0 0 3,0 0-23,0 0-17,0 0 63,0 0 1,0 0-27,0 0 16,0 0-24,0 0-16,0 0-35,0 0-18,0 0 9,0 0 60,0 0 59,0 0-2,0 0-37,0 0-3,0 0 82,0 0 16,0 0-20,0 0-7,0 0-23,0 0 8,0 0 30,0 0 28,0 0-67,0 0-19,0 0 50,0 0 41,0 0-24,0 0-36,0 0-23,0 0-22,0 0-8,0 0-26,0 0 10,0 0-11,0 0-12,0 0-20,0 0 28,0 0-30,0 0 9,34 1 336,-17 11 394,-15-11-744,0 1 1,0-1 0,0 1 0,0-1 0,0 0 0,0 0 0,0 0 0,0 0 0,1 0 0,-1 0 0,0-1-1,1 1 1,1 0-22,44 5 504,-35-5-334,-12-1-105,1 1 0,-1-1 0,0 0 0,1 0 0,-1 0 1,1 0-1,-1 0 0,1 0 0,-1-1 0,0 1 0,1 0 1,-1-1-1,1 1 0,-1-1 0,0 0 0,0 1 0,1-1 0,-1 0 1,0 0-1,1 0-65,3-3 46,1 1-1,0-1 1,-1 1 0,2 0 0,-1 1 0,0-1 0,1 1-46,10-4 27,-9 2-22,1 2 1,0-1-1,0 1 0,0 1 1,0 0-1,5-1-5,-8 1 7,-1-1-1,1-1 1,-1 1 0,0-1-1,0 0 1,0 0 0,0-1-1,-1 1 1,1-1 0,-1 0-1,0 0 1,0 0 0,1-4-7,1 1-3,0 0 1,0 0 0,0 1 0,6-5 2,-8 8 4,-1 1 0,0-1 0,0 0 0,-1 0-1,1 0 1,-1-1 0,1 1 0,-1-2-4,27-32 10,5-27 14,-11 16-40,-2 17-26,-4 7 13,-1 5-53,5-9-22,-15 20-85,5-12-207,-10 17 392,-1 0-1,1 1 0,0 0 1,-1 0-1,1 0 0,0-1 0,0 1 1,0 0-1,0 0 0,1 1 0,-1-1 1,0 0-1,1 0 0,0 0 0,-1 1 1,1-1-1,1 0 5,16-22-345,3 4-501,-22 20 790,0 0-12,0 0-19,0 0-17,0 0-37,0 0-107,2-7-1965,0 8-592,2 17-157,-4-16 2479,0-2 184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3:04:12.928"/>
    </inkml:context>
    <inkml:brush xml:id="br0">
      <inkml:brushProperty name="width" value="0.05" units="cm"/>
      <inkml:brushProperty name="height" value="0.05" units="cm"/>
      <inkml:brushProperty name="color" value="#FFC114"/>
    </inkml:brush>
  </inkml:definitions>
  <inkml:trace contextRef="#ctx0" brushRef="#br0">279 1247 1096,'0'0'546,"0"0"-190,0 0-59,0 0-1,0 0 42,0-21 9150,0 15-10028,-4-45 804,0-28 199,-7 26-295,3-151 1735,8 105-1215,0 99-696,0-1 2,0-354 910,0 354-900,0-33-2,0 14 0,0 20 4,0 0 2,0 0 0,0 0 0,0 0 0,0 0 20,0 0 67,0 0-33,0 38 8,-1 9-12,-2 1-1,-3 9-57,1 20 43,6-59-33,-2 0 1,-1 1 0,0-1-1,-1 0 1,-1 1-11,-41 198 157,3-67-131,41-146-27,-4 11 2,2 1-1,-1 0 0,2 0 1,0 0-1,0 13 0,-9 14 20,11-42-32,0-1 5,0 0 10,0 0-8,0 0-3,0 0-2,0 0-3,0 0-3,0 0-19,0 0 23,0 0 15,0 0-19,0 0-35,0 0 22,0 0-28,0 0 3,0-34 136,2-6-33,1 0 1,7-27-50,2-14 70,-9 58-93,2 1-1,5-16 24,-6 105-377,-4-21 403,-2 0 0,-3 0 1,-3 12-27,5-32-18,1 0 0,1-1 0,2 22 18,0 0 15,-1-47-16,2 17 35,-2-16-37,0-1-1,-1 0 0,1 0 0,0 1 0,0-1 1,0 0-1,0 0 0,0 1 0,0-1 0,0 0 1,1 1-1,-1-1 0,0 0 0,0 0 1,0 1-1,0-1 0,0 0 0,0 0 0,0 1 1,1-1-1,-1 0 0,0 0 0,0 0 1,0 1-1,0-1 0,1 0 0,-1 0 0,0 0 1,0 0-1,0 1 0,1-1 0,-1 0 1,0 0-1,0 0 0,1 0 0,-1 0 0,0 0 1,1 0-1,-1 0 0,0 0 0,0 0 1,1 0-1,-1 0 0,0 0 0,0 0 0,1 0 1,-1 0-1,0 0 0,1 0 0,-1 0 0,0 0 1,0 0-1,1 0 0,-1 0 0,0 0 1,0-1-1,0 1 0,1 0 0,-1 0 0,0 0 4,6-11 42,0-1-1,-1 1 0,0-1 0,-1 0 0,-1 0 0,1-5-41,9-25 66,-2-1 0,-2-1 0,-1 0 0,-3 0 0,-1-6-66,-4 50 85,0 0-29,0 0-119,0 20-398,0 265 452,0-285 17,0 1-2,0 1-2,0-1 8,0-1 10,0 0 34,0 0-35,1-95 200,1 19-48,-4 1 0,-10-71-173,12 160-129,-1 1-1,0-1 1,0 0 0,-5 13 129,2-1 18,0 0-1,1 15-17,3 176 16,0-213-17,0-3 1,0 1 0,0-1 1,0 0-1,0 0 0,0 0 0,0 0 0,0 0 0,0 0 0,0 0 0,1 1 0,-1-1 1,0 0-1,1 0 0,-1 0 0,1 0 0,-1 0 0,1 0 0,-1 0 0,1-1 0,0 1 1,0 1-1,0-2 34,-1 0 0,0 0 28,0 0-40,0-29 98,0-593 113,0 621-262,0 1-113,0 0-142,1 23 17,0 1 0,-2-1 0,-1 0 0,-4 21 267,2-12-3,1 0-1,2 1 4,-1 33-9,0-39 25,1 0 0,2 0 1,1 0-1,4 23-16,-3-179 945,-3-256-780,0 383-144,0 2-98,0 0-103,-4 53-557,2 24 737,1-28 81,-6 36-81,4-68 92,3-18 176,1-28 366,0 5-541,-5-212-435,-3 303 57,2-40 400,3-22 125,1-10 166,-2-205 21,-1 121-404,-4-12 500,8 76-862,-1 78 6,0-15 36,2-1 0,1 0 0,4 23 297,-5-55-64,6 28 201,-7-33-132,0 0 1,0 0-1,0 0 0,1 0 0,-1 0 0,0 0 0,0 0 0,0 0 1,0 0-1,0 0 0,0 0 0,0 0 0,0 0 0,0 0 0,0 0 0,0 0 1,1 0-1,-1 0 0,0 0 0,0 0 0,0 0 0,0 0 0,0 0 1,0 0-1,0 0 0,0 0 0,0 0 0,0 0 0,0 0 0,0 0 1,0 0-1,1 0 0,-1 0 0,0 0 0,0 1 0,0-1 0,0 0 0,0 0 1,0 0-1,0 0 0,0 0 0,0 0 0,0 0 0,0 0 0,0 0 1,0 0-1,0 0 0,0 0 0,0 1 0,0-1 0,0 0 0,0 0 1,0 0-1,0 0 0,0 0 0,0 0-5,1-20 351,3-285 87,-2 358-796,7 30 358,-3-25 132,0 36-132,-5-122 185,2 0 1,3-8-186,2-24 60,-3-41-2,-5 64-30,2 1 0,2 0 0,4-15-28,-6-7 74,-3 35-36,1 19-132,-1 7-119,0 185 133,-12 55 80,5-147 11,3-26 12,-9 42-23,7-60-49,2 0 1,2 4 48,1-10-67,-2 0 0,-9 39 67,10-65-88,0-1 0,2 2 0,0-1 0,1 2 88,-7 59-448,6-92-46,0-76 297,3-11 197,1 61-102,-3 21 44,1 0-1,1 0 1,4-15 58,-6 38-25,0 1 1,0 0 0,0 0-1,-1 0 1,0 0 0,-1-1-1,0 1 1,0 1 24,-6 6-3,2 0 0,0 0 0,1 1 0,0-1 0,1 1 0,1 1 0,1-1 1,0 0-1,1 1 0,1 1 3,0-17 6,0-1 2,0 0 0,0 0 0,0 0 10,0 0 24,0 0-51,0 0-50,0 0 51,0 0 16,1-34 239,51-146 627,-49 174-794,-2 7-66,1 19-110,-2-13 64,-1 1 0,1 0 0,-1-1 0,0 1 0,-3 6 32,0-5-3,3-5-1,-1-1 0,0 1 0,1 0 0,0 0 0,0 0 0,0 0-1,0 0 1,1 3 4,0-6 14,0-1 0,0 0-4,0 0-2,0 1 0,-12 49-202,12-47 189,-3-3 2,3 0-15,0 0-45,0 0 16,0 0 32,0 0 7,0 0-8,0 0-21,0 0 34,0 0 11,0 0 0,0 0 10,0 0 27,0 0-28,0 0-1,0 0 25,0 0-24,0 0-4,0 0-3,0 0-2,0 0-3,0 0-21,0 0-35,0 0 32,0 0 11,0 0 0,0 0-6,0 0-18,0 0 30,0 0 8,0 0-8,0 0 13,0 0 0,0 0 11,-9 0 72,7 0-128,0-1 1,0 1 0,0 0 0,1 0-1,-1 0 1,0 0 0,0 0 0,0 1-1,0-1 1,0 0 0,0 1 0,0 0-1,1-1 1,-1 1 0,0 0 0,0 0-1,1 0 1,-2 1 33,-20 3 1654,23-319-971,0 313-690,7 8-304,-7 17 298,0 1-1,-2-1 1,-1 1 0,-1-1-1,-5 14 14,-40 131-306,49-169 298,0 0 0,0 0 0,0 0 0,0-1 0,0 1 0,-1 0 0,1 0 0,0 0 0,0 0 0,0 0 0,0 0 0,0 0 0,0 0 0,0 0 0,0 0 0,0 0 0,0 0-1,-1 0 1,1 0 0,0 0 0,0 0 0,0 0 0,0 0 0,0 0 0,0 0 0,0 0 0,0 0 0,0 0 0,0 0 0,-1 0 8,1-22 115,0 13-80,0 0 1,1 0 0,0 0-1,1 0 1,0-1-36,44-138 208,-30 89-56,2 2 0,10-17-152,-23 138-39,-7-30 36,-2 1 1,-2-1-1,-1 0 0,-1 0 1,-4 6 2,7-21-17,4-13 5,1-5-10,0-1-29,0 0-19,0-22-142,3-34 344,2-1 0,3 0 0,9-29-132,-9 45 35,1-4 51,-3-1 1,-1-1 0,-2-39-87,-3 85-18,0 1-40,0 0-8,2 12 10,0-1 0,-1 1 0,0-1 1,-1 1-1,0-1 0,-1 1 0,-1 7 56,-19 81-436,17-83 422,0 23 21,4-39-8,0 0-5,0-1-2,0 0-7,0-23 59,2-22 181,3-1 0,2 1-1,2 0 1,2-4-225,4-18 123,0-20-123,-13 67 15,1 0 0,1 0 1,1 0-1,3-6-15,-1-8-24,-7 30 20,1 1 0,-1-1 0,1 0 0,0 1 0,0-1 0,0 1 0,0 0 0,1-2 4,-1 4-8,-1 1-20,0 0-99,0 0-83,1 249-81,-2-125 289,-7 39-76,6-125-86,-1 0 0,-3 9 164,0-11-92,3 1 0,0 8 92,1-25-43,-1 0 0,0 0 1,-2-1-1,-1 1 1,0-1-1,-8 16 43,5-11-104,8-21 96,1 19-590,2-33 667,-1 1 0,1 0 0,1 0 0,0 0 1,1 0-1,3-9-69,9-22 161,-5-3-70,-1 0-1,-2 0 0,-2-1 1,-2 1-1,-1-28-90,-3 71 24,0 1-17,0 0-23,7 68-92,-3 322 204,-4-390-117,0 0-10,0 0-57,0 0-121,-1 6-5354,-2-5-3906</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6:29.539"/>
    </inkml:context>
    <inkml:brush xml:id="br0">
      <inkml:brushProperty name="width" value="0.05" units="cm"/>
      <inkml:brushProperty name="height" value="0.05" units="cm"/>
    </inkml:brush>
  </inkml:definitions>
  <inkml:trace contextRef="#ctx0" brushRef="#br0">204 122 1256,'0'0'892,"0"0"-203,0 0-179,-3-24 1675,1 17 3492,2 7-5679,-1 1 1,0-1-1,0 1 0,1-1 1,-1 1-1,0-1 0,1 1 1,-1-1-1,1 1 0,-1-1 1,1 1-1,-1 0 0,1-1 1,-1 1-1,1 0 0,-1 0 1,1-1-1,0 1 0,-1 0 0,1 0 1,0-1-1,0 1 0,0 0 1,0 0-1,-1 0 0,1 0 2,-4 32 253,2-19-135,-69 302 1237,62-269-1178,-1 22-177,6-34 66,-1-1 0,-2 0-1,-8 21-65,7-26-8,2 0 0,0 0 0,2 0 0,1 1 0,2 0 8,-5 39-12,-13 15 289,12-54-2954,7-48 376,0 0-2202</inkml:trace>
  <inkml:trace contextRef="#ctx0" brushRef="#br0" timeOffset="986.131">423 611 1224,'0'0'1689,"0"0"-364,0 0-265,0 0-117,0 0-114,0 0-180,0 0-133,0 0-129,0 0-112,0 0-51,0 0 0,0 17 707,-2 12-512,-1-1 0,-1 0 0,-1-1 0,-5 11-419,1-1 144,-3 33-144,4-8 51,8-62-37,0 0 4,0 0 23,0 0 4,0 0 95,0 0 68,0 0 11,0-31 215,1 16-432,1 0 1,0 1 0,1-1 0,1 1 0,0-1 0,1 1 0,0 1 0,1-1 0,1 1 0,0 0 0,3-3-3,18-27 4,3 1 0,19-20-4,-47 59-1,1-1 1,0 1-1,1 0 1,-1 0-1,0 0 1,1 0-1,0 1 1,-1 0-1,1 0 1,0 0-1,0 0 1,0 1-1,0 0 1,1 0-1,1 0 1,5 0 103,-1 0 0,1 1-1,-1 0 1,1 0-1,-1 2 1,7 0-103,-14 0 10,0-1 1,0 1 0,0 0-1,0 0 1,0 0 0,-1 1-1,1-1 1,-1 1 0,2 1-11,-2-2-96,-1 0 0,0 0 1,1 0-1,-1 0 0,1 0 0,0-1 1,-1 0-1,1 1 0,0-1 1,0 0-1,0 0 0,0 0 0,2-1 96,-1 4-3402,-4-1-296</inkml:trace>
  <inkml:trace contextRef="#ctx0" brushRef="#br0" timeOffset="1931.168">528 319 576,'0'0'1363,"0"0"-260,0 0-19,0 0-94,0 0-186,0 0-139,-3-20 3770,13 17-3995,1 1 1,-1 0 0,1 0 0,0 1-1,-1 0 1,1 1 0,0 0-1,9 2-440,16 0 309,245-6 374,-281 4-602,0-1 113,0-1 0,0 0-1,-1 1 1,1-1 0,-1 1 0,1-1 0,-1 1 0,0-1-1,1 1 1,-1-1 0,0 1 0,-1-1-194,-7-4-94,-1 1 0,0 0 0,0 0 0,0 1 0,-1 1 0,1 0 0,-1 0 0,0 1 0,0 0 0,-5 0 94,-34-6-853,49 7 839,0 1-1,1 0 0,-1 0 0,0-1 0,0 1 0,1 0 0,-1-1 0,0 1 0,0-1 0,1 1 0,-1-1 1,0 1-1,1-1 0,-1 0 0,1 1 0,-1-1 0,1 0 0,-1 1 0,1-1 0,0 0 0,-1 1 1,1-1-1,0 0 0,-1 0 0,1 0 0,0 0 0,0 1 0,0-1 0,0 0 0,0 0 0,0 0 0,0 0 1,0 1-1,0-2 15,0 1-90,0 1-47,0 0-122,0 0-225,0 0-176,0 0-69,0 0-153,0 0-338,0 0-498,0 0-1096,0 0-1598</inkml:trace>
  <inkml:trace contextRef="#ctx0" brushRef="#br0" timeOffset="2816.353">1242 6 1632,'0'0'2207,"0"0"-729,0 0-390,0 0-97,0 0-7,0 0-29,0-4 148,0 3-765,0 2 1829,1 211-812,-3 242-1059,-4-368-502,-15 63 206,4-31-73,14-103-1090,4-37-1312,1 0 310,-2 1-850</inkml:trace>
  <inkml:trace contextRef="#ctx0" brushRef="#br0" timeOffset="3514.407">1597 543 4353,'0'0'1930,"0"0"-619,0 0-511,0 0-317,0 0-101,0 0 33,0 0 46,0 0 25,0 0-18,16-6 1140,131-5 1229,81 8-2837,-228-25-4090,-3 19 738,-4 1-1995</inkml:trace>
  <inkml:trace contextRef="#ctx0" brushRef="#br0" timeOffset="4168.3">1514 709 2537,'0'0'1640,"0"0"-274,0 0-38,0 0-97,0 0-180,0 0-131,6 0-148,120-16 2463,7 0-2111,-66 7-885,1 3 1,7 2-240,-75 4 19,0 0 45,0 0 21,0 0 2,0 0-18,0 0-75,0 0-157,0 0-217,0 0-251,0-14-4586,0 5-1264</inkml:trace>
  <inkml:trace contextRef="#ctx0" brushRef="#br0" timeOffset="5828.082">1544 258 3201,'0'0'1139,"0"0"-381,0 0-93,0 0 92,0 0 5,0 0-85,0 0-100,0 0-50,0 0-4,0 0-58,0 0-18,0 0-25,0 0 3,0 0-43,0 0-76,0 0-86,0 0-42,0 0-21,0 0 8,0 0 33,0 0 20,0 0 5,0 0 12,2-18 356,3 10-515,1 0-1,0 0 1,1 1 0,0 0 0,7-6-76,2-3 30,-11 10-42,-1 1 1,1 1-1,0-1 0,0 1 1,1 0-1,-1 0 0,1 0 1,0 1-1,0 0 0,0 0 0,0 0 1,0 1-1,1 0 0,0 0 1,-1 0-1,1 1 0,0 0 1,-1 1-1,1-1 0,0 1 0,0 1 1,1 0 11,-4 1-6,-1 0 0,1 1 1,-1-1-1,0 1 0,0 0 0,0 0 1,0 0-1,0 1 0,-1-1 1,0 1-1,1-1 0,1 5 6,9 12-18,-9-17 21,0 0-1,1 0 1,-1 0 0,0 0-1,1-1 1,0 0-1,-1 0 1,1 0 0,0 0-1,0-1 1,0 0 0,0 0-1,0 0 1,1-1-1,2 1-2,12 0 15,0-1-1,0-1 1,7-2-15,-23 2 5,0 0 0,-1 0 0,1-1 0,-1 0 0,1 1 0,-1-1 0,0 0 0,0-1 0,0 1 0,0-1 0,0 1 0,-1-1 0,1 0 0,0 0-5,35-47 73,-34 44-75,5-6 6,-1 1-3,0 0 0,0-1 0,-2 0 0,6-12-1,-12 24-94,0 1-1,0-1 1,0 0 0,0 0 0,0 0-1,0 0 1,0 0 0,0 0-1,0 0 1,0 0 0,0 0-1,1 0 1,-1 0 0,0 0-1,0 0 1,0 0 0,0 0 0,0 0-1,0 0 1,0 0 0,0 0-1,0 0 1,0 0 0,1 0-1,-1 0 1,0 0 0,0 0-1,0 0 1,0 0 0,0 0 0,0 0-1,0 0 1,0 0 0,0 0-1,0 0 1,1 0 0,-1 0-1,0 0 1,0 0 94,0 11-2215,0-10 1732,0 13-3511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3:04:57.990"/>
    </inkml:context>
    <inkml:brush xml:id="br0">
      <inkml:brushProperty name="width" value="0.05" units="cm"/>
      <inkml:brushProperty name="height" value="0.05" units="cm"/>
      <inkml:brushProperty name="color" value="#FFC114"/>
    </inkml:brush>
  </inkml:definitions>
  <inkml:trace contextRef="#ctx0" brushRef="#br0">5 499 1856,'0'0'1231,"0"0"-389,0 0-101,0 0-42,0 0-151,-1-5 6465,-2-22-6722,3 13-227,0 0-1,0 0 0,1 0 1,1-1-1,0 1 0,1 1 0,1-1 1,0 0-1,3-5-63,18-49 587,7-14-270,2 1 189,7-10-290,-35 98-72,0 1 1,0-1-1,-1 1 1,0 0-1,1 2-144,0 0 105,40 73 521,-42-75-588,0 1 1,0 0-1,-1 0 1,-1 0 0,0 1-1,0-1 1,-1 1-1,1 6-38,5 124 396,1-86-328,-8-54-74,0 0-9,0 0-20,0 0 9,0 0-52,0 0-60,0 0-68,0 0-60,0 0-94,0 0-221,0 0-348,0-6-2856,0-11-895</inkml:trace>
  <inkml:trace contextRef="#ctx0" brushRef="#br0" timeOffset="2021.591">175 132 1360,'0'0'892,"0"0"-155,0 0-81,0 0-7,0 0-55,0 0-77,0 0-5,0 0-44,0 0-160,0 0-168,0 0-124,0 0-38,0 0-61,0 0-26,0 0-37,0-24 657,-1 11 7583,0 18-8020,0-1 0,0 1 0,1 0 0,-1 0 0,1 0 0,0-1 0,1 1 0,-1 2-74,0-1 60,0 198 1523,8-143-1214,-7-46-204,1 0-1,0 1 0,1-1 0,1 1-164,3 19 152,-4-28-115,-1 0 1,1 0-1,0 0 1,0-1 0,1 1-1,0-1 1,0 0-1,1 0 1,-1 0-1,4 2-37,14 20 153,-18-22-139,2 0-1,-1-1 1,1 1 0,-1-1 0,2-1 0,-1 1 0,3 0-14,22 19 153,-20-17-105,0 1 0,0-2-1,1 1 1,0-2 0,0 0-1,0 0 1,1-1-1,0-1 1,8 2-48,1 1 105,-1 0 0,15 7-105,-18-7 76,0-1 0,0 0 0,1-2 0,0 0 0,-1-1 0,19-1-76,1 1 190,203 15 630,-173-13-354,43-6-466,-25 1 229,-51-2-195,-1-1 1,1-2 0,-1-1-1,0-2 1,-1-1 0,7-5-35,-33 13-59,0-1 0,1 1 1,-1 1-1,1-1 0,0 1 59,-8 18-2132,-2 12-703,-11 7-1946</inkml:trace>
  <inkml:trace contextRef="#ctx0" brushRef="#br0" timeOffset="3554.127">1783 526 3225,'0'0'2326,"0"0"-1045,0 0-445,0 0-157,0 0-19,0 0-4,11-6 3671,39-18-3546,-38 19-623,1 0-1,0 2 1,9-3-158,-20 6-10,0-1 0,0 1-1,1-1 1,-1 1 0,0 0 0,1-1 0,-1 1-1,1 1 1,-1-1 0,0 0 0,1 0 0,-1 1-1,0 0 1,1-1 0,-1 1 0,0 0 0,0 0-1,0 0 1,0 0 0,0 1 0,0-1 0,0 0-1,0 1 1,1 1 10,3 7 61,-1 1-1,0 0 0,0-1 1,-1 2-1,-1-1 1,0 0-1,0 1 0,-2 0-60,12 97 218,-12-97-208,1 33 273,-1 1-1,-4 16-282,2-54 36,-1 0-1,0 0 0,0-1 0,-1 1 1,0-1-1,0 1 0,-1-1 0,1 0 1,-2 0-1,1-1 0,-1 1 0,-4 4-35,-12 12 237,-1 0 1,-15 10-238,28-24 72,4-6-45,0 0-1,0-1 1,0 1 0,-1-1-1,1 0 1,0 0 0,-1 0-1,1-1 1,-1 0 0,0 0-1,1 0 1,-1-1 0,0 0 0,1 0-1,-1 0 1,-3-2-27,-9 2 28,15 0-28,3-2 5,-1 0-1,1 1 1,0-1 0,-1 0-1,1 1 1,0-1 0,0 0 0,0 1-1,0-1 1,0 0 0,1 1 0,-1-2-5,1 2 12,-1-80 5,0 81-22,3 0 2,34-9-173,-32 8 180,0-1 1,0 0-1,0 1 1,1 0 0,-1 0-1,3 1-4,16-1 47,-21 0-47,-1 0 1,1 1 0,0 0-1,-1 0 1,1 0-1,0 0 1,-1 0 0,1 0-1,-1 0 1,1 1-1,-1 0 1,1-1 0,-1 1-1,1 0 1,-1 0-1,1 0 1,-1 1-1,0-1 1,0 0 0,0 1-1,0 0 1,0-1-1,0 1 1,0 0 0,0 0-1,-1 0 1,2 2-1,7 10 66,1-1 0,-1-1 1,2 0-1,0 0 0,4 2-66,-9-8-11,1-1 1,0-1-1,0 1 0,0-1 0,1 0 1,-1-1-1,1 0 0,0 0 1,0-1-1,3 0 11,28 11-104,-39-13 22,-1 0 1,1 0-1,0 1 1,-1-1-1,1 0 1,0 1 0,-1-1-1,1 0 1,-1 1-1,1-1 1,-1 1-1,1-1 1,-1 0-1,1 1 1,-1 0-1,1-1 1,-1 1-1,1-1 1,-1 1 0,0-1-1,1 1 1,-1 0-1,0-1 1,0 1-1,0 0 1,1-1-1,-1 1 1,0 0-1,0-1 1,0 1-1,0 0 1,0 0-1,0-1 1,0 1 0,0 0-1,0-1 1,-1 1-1,1 0 1,0-1-1,0 1 1,-1 0-1,1-1 1,0 1-1,-1-1 1,1 1-1,-1-1 1,1 1-1,0 0 1,-1-1 0,1 0-1,-1 1 1,1-1-1,-1 1 1,0-1-1,1 1 1,-1-1-1,1 0 1,-1 0 81,-19 8-3741</inkml:trace>
  <inkml:trace contextRef="#ctx0" brushRef="#br0" timeOffset="4707.772">2217 394 5777,'0'0'1341,"0"0"-484,0 0-43,0 0 83,0 0-170,0 0-278,34 3 1092,28-14-98,-43 7-1303,0 0 0,0 2 0,17-1-140,-30 3 24,0-1 1,0 1 0,0 1 0,0-1-1,0 1 1,0 0 0,-1 0 0,1 0-1,0 1 1,0 0 0,-1 0 0,1 1-1,-1-1 1,0 1 0,0 1 0,0-1-1,0 0 1,0 1 0,-1 0 0,1 0-1,-1 1 1,0-1 0,-1 1 0,1 0-1,-1 0 1,0 0 0,0 1-25,4 6 116,0 1 0,-2 0 0,1 0 1,-2 0-1,0 0 0,0 1 0,-2 0 0,1-1 0,-1 8-116,1 30 323,-2-1 0,-2 2-323,0 9 132,0-54-113,0 0 0,0 0 0,0 0 0,-1 0 0,0 0 0,0 0 0,-1-1 0,1 1 0,-2-1 0,1 0 0,-1 0-1,0 0 1,0 0 0,0 0 0,-1-1 0,0 0 0,0 0 0,-1 0-19,-15 13 35,-1-1 0,0-1 0,-25 12-35,37-22-1,6-4 13,0 1-1,0-1 0,0-1 1,-1 1-1,1-1 0,-1 1 1,1-1-1,-1 0 0,1-1 1,-1 1-1,1-1 0,-1 0 1,0 0-1,1 0 0,-1-1 1,0 0-12,4 0 6,0 1 1,0-1-1,0 0 1,0 0-1,1 0 1,-1 0 0,0 0-1,0 0 1,1 0-1,-1 0 1,1 0-1,-1-1 1,1 1 0,-1 0-1,1 0 1,0 0-1,0-1 1,-1 0-7,-2-28-41,2 23 24,-2-114-921,30 121 877,-9 0 87,-2-1-18,0 2 1,0 0-1,7 1-8,-17 0 0,0-1-1,0 1 1,-1 0 0,1 0-1,0 0 1,-1 1 0,0 0-1,1 0 1,-1 1 0,4 3 0,1 2 95,0 1 0,-1 1 1,0 0-1,-1 0 0,0 0 1,0 1-1,-1 0 0,3 9-95,25 41 317,-33-59-399,1 1-1,-1-1 1,1 0 0,0 0 0,0 0 0,0 0 0,0-1 0,1 1 0,-1-1-1,0 0 1,1 0 0,0 0 0,-1-1 0,1 1 0,0-1 0,0 0-1,0 0 1,0 0 0,0 0 0,0-1 0,0 1 0,3-1 82,-6 0-1622,-1 0-1147,0 0-2140</inkml:trace>
  <inkml:trace contextRef="#ctx0" brushRef="#br0" timeOffset="5230.86">2870 975 7978,'0'0'1381,"0"0"-671,0 0-111,0 0 65,0 0-61,0 0-107,0 11-79,0 49 575,4-127 774,-4 106-1426,0-38-389,0-1-30,0 0-44,0-5-238,0 0 212,0 2 64,-1 0 1,1 1 0,1-1-1,-1 0 1,0 0 0,1 0-1,0 0 1,-1 1 0,1-1-1,0 0 85,0 2-228,0 0-1,-1 0 0,1 0 0,0 0 1,-1 0-1,1 1 0,0-1 0,0 0 1,0 0-1,0 1 0,0-1 1,0 1-1,0-1 0,0 1 0,0-1 1,0 1-1,0 0 0,0-1 0,0 1 229,7-1-4810</inkml:trace>
  <inkml:trace contextRef="#ctx0" brushRef="#br0" timeOffset="6180.394">3364 377 4993,'0'0'2203,"0"0"-887,0 0-333,0 0 42,0 0 44,0 0-234,-5-14-246,-20-42-124,23 53-404,1 1 0,-1-1 0,0 1 0,1-1 0,-1 1 0,0 0 0,-1 0 0,1 0 1,0 0-1,0 0 0,-1 0 0,1 1 0,-1-1 0,0 1 0,1-1 0,-1 1 0,0 0 1,-1 0-62,-3-1 102,0 1 1,0 1 0,0-1 0,0 1 0,0 0 0,-2 1-103,-6-1 84,11 0-91,1 0-1,-1 1 0,1-1 1,-1 1-1,0 0 1,1 0-1,-1 0 0,1 1 1,0-1-1,-1 1 1,1-1-1,0 1 0,0 0 1,0 1-1,0-1 1,-1 2 7,-1 1-5,0 1 0,0 0 0,1-1 0,0 2 0,0-1 0,0 0 0,1 1 0,-1 3 5,-2 5-8,1 0-1,0 1 1,2 0 0,-1 0 0,2 0 0,0 0 0,1 9 8,0 5 30,0-20-14,1 1-1,0-1 1,0 1 0,1-1 0,0 1 0,2 6-16,-2-15 0,0 1 1,0-1 0,0 0 0,0 0 0,0 0-1,0 0 1,0 0 0,1 0 0,-1 0-1,1 0 1,-1-1 0,1 1 0,0-1 0,-1 1-1,1-1 1,0 1 0,0-1 0,0 0 0,0 0-1,1 0 1,-1 0 0,0 0 0,0-1-1,1 1 1,-1-1 0,0 1 0,0-1 0,1 0-1,-1 0 1,1 0 0,0 0-1,-1 0 0,4 1 1,1-1 1,-1 0-1,1 0 1,-1 0-1,0-1 1,1 0-1,-1 0 1,0-1-1,0 1 1,0-1-1,0-1 1,0 1-1,0-1 1,-1 0-1,1 0 1,3-4-2,10-10-7,-1-1 1,0-1 0,-2-1-1,0 0 1,-1-1-1,11-22 7,-20 34 1036,-6 18 1226,-2 9-2344,-5 296 147,7-43-855,0-342-4057,0 48-614</inkml:trace>
  <inkml:trace contextRef="#ctx0" brushRef="#br0" timeOffset="6900.554">3700 149 1136,'0'0'5930,"0"0"-3585,0 0-1399,0 0-238,0 0-8,0 0-57,-6 19-208,-20 59-170,23-68-114,0 1 0,1-1 0,0 1 0,1-1-1,0 1 1,0 0 0,1-1 0,1 1 0,0 2-151,1 20 432,-2-32-431,1-1 0,-1 1 1,1-1-1,-1 1 0,1-1 1,-1 1-1,1-1 0,-1 1 1,1-1-1,0 1 0,-1-1 0,1 1 1,0-1-1,-1 0 0,1 0 1,0 1-1,-1-1 0,1 0 1,0 0-1,0 0 0,-1 0 0,1 0 1,0 0-1,0 0 0,-1 0 1,1 0-1,0 0 0,0 0 1,-1 0-1,1-1 0,0 1 0,0 0-1,-1 0 10,19 0 103,-9 1-74,0-1 0,1-1 1,-1 1-1,0-2 0,0 1 0,3-2-39,-10 2 15,-1 0 0,1 0 0,-1 0 1,1 0-1,-1-1 0,1 1 0,-1-1 0,0 1 0,0-1 1,0 0-1,0 0 0,0 0 0,0 0 0,0 0 1,-1 0-1,1-1 0,-1 1 0,1-1 0,-1 1 1,0-1-1,0 1 0,0-1 0,-1 1 0,1-1 1,0-2-16,1-7 40,-1 0 0,0 0 0,-1 0 0,0 0 0,-1 0 0,0 0 0,-1 0 0,0 1 0,-2-7-40,1 9 5,0 1 1,0 0-1,0 0 0,-1 0 1,0 1-1,-1-1 0,0 1 1,0 0-1,0 0 0,-1 1 0,0-1 1,0 1-1,-4-2-5,9 7 2,1 0 1,-1 1-1,0-1 0,0 0 0,0 1 0,0-1 1,0 0-1,0 1 0,0-1 0,0 1 1,0 0-1,0-1 0,-1 1 0,1 0 0,0-1 1,0 1-1,0 0 0,0 0 0,0 0 1,-1 0-1,1 0 0,0 1 0,0-1 0,0 0 1,0 0-1,0 1 0,-1-1 0,1 1 1,0-1-1,0 1 0,0-1 0,0 1 0,0-1 1,0 1-1,1 0 0,-1 0 0,0 0 1,0-1-1,0 1 0,1 0 0,-1 0 0,0 0-2,-3 6 5,1 0 0,-1 0-1,1 0 1,1 0-1,-1 0 1,1 2-5,-2 4-29,-2 4-343,1 0 1,1 1-1,0 1 372,0 31-4771,4-40 132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7:45.391"/>
    </inkml:context>
    <inkml:brush xml:id="br0">
      <inkml:brushProperty name="width" value="0.05" units="cm"/>
      <inkml:brushProperty name="height" value="0.05" units="cm"/>
    </inkml:brush>
  </inkml:definitions>
  <inkml:trace contextRef="#ctx0" brushRef="#br0">27 126 1376,'0'0'2441,"0"0"-957,0 0-620,0 0-238,0 0-61,17-3 5116,-8 3-5911,2-1 483,-1 0 1,1-1-1,-1 0 1,0 0-1,8-4-253,-8 3 63,0 0-1,0 1 0,1 0 0,-1 0 1,9 1-63,8 0-15,-16 0 43,-1 1 1,1 0-1,-1 0 0,1 1 1,-1 1-1,1 0 0,-1 0 0,0 1 1,5 2-29,-5-1 5,-5-2 4,0 0 0,-1 0 0,1 1 0,-1-1 0,0 1 0,1 0 0,-1 1-9,-2-3 2,-1 1 1,1 0-1,-1 0 1,0 0-1,0 0 1,0 0-1,0 0 0,0 0 1,0 0-1,-1 0 1,1 0-1,-1 1 1,1-1-1,-1 0 1,0 0-1,0 1 0,0-1 1,0 1-3,1 22 27,0-19 24,0 0 1,-1 0-1,0 0 0,0 0 0,-1 0 1,1 0-1,-1 0 0,0 0 0,-1 0 1,0 0-1,0 0 0,0 0 0,-1-1-51,-4 4 151,0 0 0,-1-1 0,-1 0 0,0 0 0,0-1 0,0 0 0,-1-1 0,1 0 0,-2-1 0,1 0 0,-1 0 0,1-1 0,-1 0 0,0-1 0,-1 0 0,1-1 0,0-1 0,-1 1 0,1-2 0,-9 0-151,19 0 56,-22 4-100,14-1 13,4-2 12,0 1-1,-1 0 1,1 0 0,0 1-1,0 0 1,-3 2 19,7-3 1,1-2 3,0 0-18,0 0-33,0 0 18,0 0-14,0 0 2,35 1-67,-16 1 108,1 1 1,-1 0 0,0 2 0,0 0 0,0 1 0,-1 1 0,0 1 0,0 0 0,-1 1 0,0 1 0,0 1 0,-1 0 0,0 2-1,4 4-1,-17-16-24,0 1-1,-1 0 1,1 0 0,0 1-1,-1-1 1,1 1-1,-1-1 1,0 1 0,0 0-1,0-1 1,0 1 0,0 0-1,0 1 1,-1-1-1,0 0 1,1 0 0,-1 1-1,-1-1 1,1 0 0,0 1-1,-1-1 1,0 1-1,1-1 1,-2 1 25,2 14-24,-2 0 0,0 0 0,-2 2 24,2-13 9,-1 0-1,0-1 0,0 1 0,-1-1 0,1 1 0,-1-1 0,-1 0 0,1 0 0,-5 4-8,4-5 35,0 0 0,-1 0 1,0 0-1,0 0 0,0-1 0,-1 0 0,1 0 0,-1-1 0,0 1 0,0-1 0,-1 0 0,1-1 0,0 0 0,-1 0 0,0 0 0,-6 0-35,-11 1 203,-1-1-1,1-1 1,-1-2 0,-3-1-203,-29 1 30,-56 1-126,112 0 63,1 0 11,0 0-43,1 0-3985,2 0-417,2 0 4227,13 0-6606</inkml:trace>
  <inkml:trace contextRef="#ctx0" brushRef="#br0" timeOffset="1846.771">748 82 1280,'0'0'1601,"0"0"-628,0 0-386,0 0-228,0 0-105,0 0 30,0 0 126,0 0 98,0 0 12,0 0-8,31 0 1774,26-1-1183,-15 0-424,0 1 1,1 3 0,-1 1 0,32 7-680,-51-6 6,-16-5 5,0 2 0,-1-1 0,1 1-1,-1 0 1,5 2-11,-10-4-5,1 1 0,-1 0-1,0-1 1,0 1-1,1 0 1,-1 0 0,0 0-1,0 0 1,0 0-1,0 0 1,0 1 0,0-1-1,0 0 1,-1 0-1,1 1 1,0-1 0,-1 0-1,1 1 1,-1-1 0,1 1-1,-1-1 1,0 0-1,0 1 1,1-1 0,-1 1-1,0 1 6,0 8-47,0-7 55,1 1 1,-1 0-1,0 0 0,0 0 0,-1 0 0,1-1 0,-1 1 1,0 0-1,0-1 0,-1 1 0,1 0 0,-1-1 0,0 0 1,0 1-1,-1-1 0,1 0 0,-1 0 0,-1 1-8,-15 14 84,-1-1-1,-1 0 0,0-2 1,-1-1-1,-1 0 0,0-2 1,-1 0-1,0-2 0,-1-1 1,-5 1-84,25-10 113,-1 1 1,1-2 0,-1 1 0,0-1-1,1 1 1,-5-2-114,1 1 369,8 0-232,1 0-5,0 0-33,0 0-104,0 0 1,1 0-1,-1 0 0,0 0 1,0 0-1,0 1 1,0-1-1,0 0 1,0 0-1,0 0 1,0 0-1,0 0 0,0 0 1,0 0-1,0 0 1,0 0-1,0 0 1,0 1-1,0-1 1,0 0-1,0 0 0,0 0 1,0 0-1,0 0 1,0 0-1,0 0 1,0 0-1,0 0 1,0 0-1,0 1 0,0-1 1,0 0-1,0 0 1,0 0-1,-1 0 1,1 0-1,0 0 1,0 0-1,0 0 0,0 0 1,0 0-1,0 0 1,0 0-1,0 0 1,0 0-1,0 0 1,0 0-1,0 0 0,-1 1 1,1-1-1,0 0 1,0 0-1,0 0 1,0 0-1,0 0 1,0 0-1,0 0 0,0 0 1,0 0-1,-1-1 5,50 0-43,-21 0 28,0 1 0,0 1 0,4 2 15,-22-1-2,-1 1-1,1 0 0,0 0 0,-1 1 1,0 1-1,0 0 0,0 0 0,0 0 1,-1 1-1,0 1 0,0-1 3,18 17-17,-2 1 0,14 17 17,-36-38-8,1 0 0,-1 0 0,0 1 0,1-1 0,-2 1 0,1-1 0,0 1 0,-1 0 0,0 0 0,0 0 0,0 0-1,0 0 1,0 0 0,-1 0 0,0 0 0,0 0 0,0 0 0,0 0 0,-1 0 0,0 0 0,1 0 0,-1 0 0,-2 3 8,0 2 19,-1 1 0,-1-1 1,0 1-1,0-1 1,-1 0-1,0-1 0,-1 0 1,-4 5-20,-19 19 157,-1-2-1,-1-1 1,-29 18-157,55-43 51,0-1-1,0 0 1,0 0-1,-1 0 1,1-1-1,-1 0 1,0 0-1,0-1 1,1 0-1,-1 0 1,0 0-1,0-1 1,0 0-1,0-1 1,0 1-1,0-1 1,-3-1-51,-12-3 203,0-1 1,0-1-1,1-1 1,-14-7-204,33 14-101,0 1 0,1-1 0,-1 0 0,1 0-1,-1 1 1,1-1 0,-1 0 0,1 0 0,-1 0 0,1 0 0,0-1 0,0 1 0,-1 0 0,1 0 0,0-1 0,0 1 0,0-1 0,0 1 0,1-1 0,-1 1 0,0-1 0,1 0 0,-1 1 0,1-1 0,-1 0 0,1 1 0,0-1-1,0 0 1,0 0 0,0 0 101,4 0-480,0 0 1,1 1-1,-1-1 0,1 1 0,-1 0 0,1 0 0,3 0 480,1-1-1486,14-5-3400</inkml:trace>
  <inkml:trace contextRef="#ctx0" brushRef="#br0" timeOffset="3159.965">1710 0 5401,'0'0'2257,"0"0"-508,0 0-388,0 0-282,0 0-293,0 0-246,0 0-174,0 0-93,0 0-13,0 0-16,0 0-38,0 0-50,0 0-42,-8 19-80,-28 33-21,2 1-1,3 2 1,1 2 0,4 0 0,-5 20-13,23-46-28,2 0 1,1 1-1,1 0 1,2 0 0,1 0-1,3 28 28,-1-1-42,-1-51 37,1 0-1,-1-1 1,2 1-1,-1 0 1,1-1-1,0 1 1,0-1-1,1 0 1,0 0-1,0 0 1,1 0-1,0 0 1,0-1-1,0 1 1,1-1-1,0 0 1,1-1-1,-1 1 1,1-1-1,0 0 1,0-1-1,0 1 1,1-1-1,0 0 1,-1-1-1,8 3 6,-4-1 4,1-1 0,0 0 0,1-1 0,-1 0 0,1 0 0,-1-1 0,1-1 0,0 0 0,10-1-4,-16 0-7,-1-1 0,1 0 0,0 0 0,-1-1 0,1 0 0,-1 0-1,0 0 1,0 0 0,0-1 0,0 0 0,0 0 0,0 0 0,-1-1-1,1 0 1,-1 0 0,0 0 0,0 0 0,-1 0 0,1-1-1,-1 0 1,0 0 0,0 0 0,0 0 7,3-6 5,-1 0 1,0-1-1,0 1 1,-1-1-1,-1 0 0,0 0 1,0-1-1,-1 1 0,-1 0 1,0-7-6,0 4 18,-1 9 22,0-1 0,0 1 0,-1-1 0,1 1 0,-3-6-40,3 10 14,-1 0 1,0-1 0,0 1-1,0 0 1,-1 0 0,1 0-1,0 0 1,-1 0-1,0 0 1,1 0 0,-1 0-1,0 0 1,0 1 0,0-1-1,0 1 1,0-1 0,-1 1-15,-11-6 28,-1 2 1,1-1 0,-1 2 0,-1 0-1,1 1 1,-1 0 0,1 1 0,-13 1-29,0-2-14,25 3 19,-3-1-23,-1 0-1,1 1 0,0 0 1,-1 0-1,-4 1 19,9-1-4,1 1 1,-1-1-1,1 0 0,-1 1 0,1 0 0,-1-1 0,1 1 0,-1 0 0,1 0 0,0 0 0,-1 0 0,1 0 0,0 0 0,0 0 1,0 0-1,0 1 0,0-1 0,0 0 0,0 1 0,0-1 0,0 0 0,0 1 0,1-1 0,-1 1 4,-5 16-48,1 0 1,1 0-1,0 0 0,1 0 1,1 11 47,0 24-2826,2-53 1793,4 0-3041,3 0 399</inkml:trace>
  <inkml:trace contextRef="#ctx0" brushRef="#br0" timeOffset="3844.886">2208 772 6449,'0'0'1857,"0"0"-793,0 0-427,0 0-159,0 0-123,0 0 43,-3 4 103,-12 14 44,14-18-508,1 1-1,0-1 1,0 0-1,0 1 1,0-1-1,0 0 1,-1 0 0,1 0-1,0 1 1,0-1-1,-1 0 1,1 0-1,0 0 1,0 1 0,-1-1-1,1 0 1,0 0-1,0 0 1,-1 0-1,1 0 1,0 0 0,0 0-1,-1 0 1,1 0-1,0 1 1,-1-1-1,1 0 1,0 0 0,-1-1-1,1 1 1,0 0-1,0 0 1,-1 0-1,1 0 1,0 0 0,-1 0-1,1 0 1,0 0-1,0 0 1,-1-1-1,1 1 1,0 0 0,0 0-1,-1 0 1,1-1-1,0 1 1,0 0-1,0 0 1,0-1 0,-1 1-1,1 0 1,0 0-1,0-1 1,0 1-1,0 0 1,0 0 0,0-1-1,-1 1 1,1 0-1,0-1-36,-4-17-405,3 16 528,1 1-131,0 1 0,0 0 0,0-1 0,0 1-1,0 0 1,0-1 0,0 1 0,0 0 0,0-1-1,0 1 1,0 0 0,0-1 0,0 1 0,0 0-1,0-1 1,-1 1 0,1 0 0,0 0 0,0-1-1,0 1 1,-1 0 0,1 0 0,0-1 0,0 1-1,-1 0 1,1 0 0,0 0 0,0-1 0,-1 1-1,1 0 1,0 0 0,-1 0 0,1 0-1,0 0 1,-1 0 0,1 0 0,0 0 0,0-1-1,-1 1 1,1 0 0,0 0 8,-9 13-284,-1 24 182,6-16 451,3-32 581,6-36-416,1 32-513,2-14-84,-8 29-71,1 3-4,0 0 0,-1 1 0,0-1 0,0 0-1,0 0 1,0 1 0,0-1 0,-1 3 158,0 3-72,1 51-393,0-59-199,0-3-1037,0-7-1817</inkml:trace>
  <inkml:trace contextRef="#ctx0" brushRef="#br0" timeOffset="5009.111">2473 245 5233,'0'0'2403,"0"0"-960,0 0-645,0 0-123,0 0-5,0 0-89,36-25-113,118-82-122,-64 50 21,-79 52-335,0 0 0,0 0 0,0 2 0,7-2-32,18-1-34,-35 6 32,0 0-1,0 0 1,0 0-1,0 0 1,-1 0 0,1 0-1,0 1 1,0-1-1,0 0 1,0 1-1,-1-1 1,1 0 0,0 1-1,0-1 1,-1 1-1,1-1 1,0 1-1,-1 0 1,1-1 0,-1 1-1,1 0 1,0-1-1,-1 1 1,0 0-1,1 0 1,-1-1 0,1 1-1,-1 0 1,0 0-1,0 0 1,1 0-1,-1-1 1,0 1 0,0 0-1,0 0 1,0 0 2,1 11 2,0 0 0,0-1-1,-2 1 1,1 0 0,-2-1 0,1 1 0,-1-1 0,-1 1 0,0-1 0,-1 0 0,0 0-1,-5 8-1,-21 27 256,-2-1-1,-2-2 1,-33 32-256,17-19 1467,-23 36-1467,65-80 100,0 1-1,1 0 0,1 1 0,0-1 1,1 1-1,-2 11-99,-18 87 69,21-88-51,0 21-223,10-45 165,2 0 56,0 0 0,0 0 1,0-1-1,0-1 0,-1 1 1,1-1-1,0-1 1,-1 1-1,0-1 0,1 0 1,-1-1-1,0 0 0,-1 0 1,1 0-1,3-4-16,5-4 27,9-6-26,-2 0 1,0-2-1,9-11-1,-26 26 13,0-1 0,-1 0 0,1 0 0,-1-1 1,0 1-1,-1-1 0,1 0 0,-1 0 0,-1 0 0,1-1 1,-1 1-1,-1-1 0,1 1 0,-1-1 0,0-4-13,-1-124 103,0 133-99,0-1-1,0 1 1,-1 0 0,1-1 0,-1 1 0,0-1 0,0 1-1,0 0 1,0 0 0,-1 0 0,1-1 0,-1 1-1,0 1 1,1-1 0,-1 0 0,-1 0 0,1 1-1,0-1 1,-1 1 0,1 0 0,-1-1 0,0 1 0,0 1-1,0-1 1,0 0 0,0 1 0,0-1 0,0 1-1,-1 0-3,-12-4-37,0 1-1,0 1 0,0 0 0,-1 1 0,-12 1 38,-12-2-67,37 2 70,0 0-1,0 0 0,1 0 1,-1 0-1,0 0 0,1-1 1,-1 0-1,1 1 0,-1-1 0,1-1 1,0 1-1,0 0 0,0-1 1,0 1-1,0-1 0,1 0 0,-1 0 1,1 0-1,0-1 0,0 1 1,0 0-1,0-1 0,1 1 1,-1-1-1,1 0 0,0 1 0,0-2-2,-3-11-92,1-1 0,1 1-1,0-1 1,1 1-1,1-11 93,1 23-50,-1 1-1,1 0 0,0-1 0,0 1 0,0 0 1,0 0-1,0 0 0,1 0 0,-1 0 1,1 0-1,0 0 0,0 1 0,0-1 0,0 0 1,0 1-1,1 0 0,-1-1 0,1 1 0,-1 0 1,1 0-1,0 1 0,0-1 0,0 1 1,3-2 50,-2 1-174,1 0 1,-1 0-1,1 1 1,0-1-1,-1 1 1,1 0-1,0 1 1,0-1-1,0 1 1,0 0 0,0 0-1,0 0 1,0 1-1,0 0 1,-1 0-1,1 0 1,2 1 173,3 4-724,1 0 1,-2 1-1,1 0 1,-1 0 723,0 0-1326,14 11-4714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3:04:57.990"/>
    </inkml:context>
    <inkml:brush xml:id="br0">
      <inkml:brushProperty name="width" value="0.05" units="cm"/>
      <inkml:brushProperty name="height" value="0.05" units="cm"/>
      <inkml:brushProperty name="color" value="#FFC114"/>
    </inkml:brush>
  </inkml:definitions>
  <inkml:trace contextRef="#ctx0" brushRef="#br0">5 499 1856,'0'0'1231,"0"0"-389,0 0-101,0 0-42,0 0-151,-1-5 6465,-2-22-6722,3 13-227,0 0-1,0 0 0,1 0 1,1-1-1,0 1 0,1 1 0,1-1 1,0 0-1,3-5-63,18-49 587,7-14-270,2 1 189,7-10-290,-35 98-72,0 1 1,0-1-1,-1 1 1,0 0-1,1 2-144,0 0 105,40 73 521,-42-75-588,0 1 1,0 0-1,-1 0 1,-1 0 0,0 1-1,0-1 1,-1 1-1,1 6-38,5 124 396,1-86-328,-8-54-74,0 0-9,0 0-20,0 0 9,0 0-52,0 0-60,0 0-68,0 0-60,0 0-94,0 0-221,0 0-348,0-6-2856,0-11-895</inkml:trace>
  <inkml:trace contextRef="#ctx0" brushRef="#br0" timeOffset="2021.591">175 132 1360,'0'0'892,"0"0"-155,0 0-81,0 0-7,0 0-55,0 0-77,0 0-5,0 0-44,0 0-160,0 0-168,0 0-124,0 0-38,0 0-61,0 0-26,0 0-37,0-24 657,-1 11 7583,0 18-8020,0-1 0,0 1 0,1 0 0,-1 0 0,1 0 0,0-1 0,1 1 0,-1 2-74,0-1 60,0 198 1523,8-143-1214,-7-46-204,1 0-1,0 1 0,1-1 0,1 1-164,3 19 152,-4-28-115,-1 0 1,1 0-1,0 0 1,0-1 0,1 1-1,0-1 1,0 0-1,1 0 1,-1 0-1,4 2-37,14 20 153,-18-22-139,2 0-1,-1-1 1,1 1 0,-1-1 0,2-1 0,-1 1 0,3 0-14,22 19 153,-20-17-105,0 1 0,0-2-1,1 1 1,0-2 0,0 0-1,0 0 1,1-1-1,0-1 1,8 2-48,1 1 105,-1 0 0,15 7-105,-18-7 76,0-1 0,0 0 0,1-2 0,0 0 0,-1-1 0,19-1-76,1 1 190,203 15 630,-173-13-354,43-6-466,-25 1 229,-51-2-195,-1-1 1,1-2 0,-1-1-1,0-2 1,-1-1 0,7-5-35,-33 13-59,0-1 0,1 1 1,-1 1-1,1-1 0,0 1 59,-8 18-2132,-2 12-703,-11 7-1946</inkml:trace>
  <inkml:trace contextRef="#ctx0" brushRef="#br0" timeOffset="3554.127">1783 526 3225,'0'0'2326,"0"0"-1045,0 0-445,0 0-157,0 0-19,0 0-4,11-6 3671,39-18-3546,-38 19-623,1 0-1,0 2 1,9-3-158,-20 6-10,0-1 0,0 1-1,1-1 1,-1 1 0,0 0 0,1-1 0,-1 1-1,1 1 1,-1-1 0,0 0 0,1 0 0,-1 1-1,0 0 1,1-1 0,-1 1 0,0 0 0,0 0-1,0 0 1,0 0 0,0 1 0,0-1 0,0 0-1,0 1 1,1 1 10,3 7 61,-1 1-1,0 0 0,0-1 1,-1 2-1,-1-1 1,0 0-1,0 1 0,-2 0-60,12 97 218,-12-97-208,1 33 273,-1 1-1,-4 16-282,2-54 36,-1 0-1,0 0 0,0-1 0,-1 1 1,0-1-1,0 1 0,-1-1 0,1 0 1,-2 0-1,1-1 0,-1 1 0,-4 4-35,-12 12 237,-1 0 1,-15 10-238,28-24 72,4-6-45,0 0-1,0-1 1,0 1 0,-1-1-1,1 0 1,0 0 0,-1 0-1,1-1 1,-1 0 0,0 0-1,1 0 1,-1-1 0,0 0 0,1 0-1,-1 0 1,-3-2-27,-9 2 28,15 0-28,3-2 5,-1 0-1,1 1 1,0-1 0,-1 0-1,1 1 1,0-1 0,0 0 0,0 1-1,0-1 1,0 0 0,1 1 0,-1-2-5,1 2 12,-1-80 5,0 81-22,3 0 2,34-9-173,-32 8 180,0-1 1,0 0-1,0 1 1,1 0 0,-1 0-1,3 1-4,16-1 47,-21 0-47,-1 0 1,1 1 0,0 0-1,-1 0 1,1 0-1,0 0 1,-1 0 0,1 0-1,-1 0 1,1 1-1,-1 0 1,1-1 0,-1 1-1,1 0 1,-1 0-1,1 0 1,-1 1-1,0-1 1,0 0 0,0 1-1,0 0 1,0-1-1,0 1 1,0 0 0,0 0-1,-1 0 1,2 2-1,7 10 66,1-1 0,-1-1 1,2 0-1,0 0 0,4 2-66,-9-8-11,1-1 1,0-1-1,0 1 0,0-1 0,1 0 1,-1-1-1,1 0 0,0 0 1,0-1-1,3 0 11,28 11-104,-39-13 22,-1 0 1,1 0-1,0 1 1,-1-1-1,1 0 1,0 1 0,-1-1-1,1 0 1,-1 1-1,1-1 1,-1 1-1,1-1 1,-1 0-1,1 1 1,-1 0-1,1-1 1,-1 1-1,1-1 1,-1 1 0,0-1-1,1 1 1,-1 0-1,0-1 1,0 1-1,0 0 1,1-1-1,-1 1 1,0 0-1,0-1 1,0 1-1,0 0 1,0 0-1,0-1 1,0 1 0,0 0-1,0-1 1,-1 1-1,1 0 1,0-1-1,0 1 1,-1 0-1,1-1 1,0 1-1,-1-1 1,1 1-1,-1-1 1,1 1-1,0 0 1,-1-1 0,1 0-1,-1 1 1,1-1-1,-1 1 1,0-1-1,1 1 1,-1-1-1,1 0 1,-1 0 81,-19 8-3741</inkml:trace>
  <inkml:trace contextRef="#ctx0" brushRef="#br0" timeOffset="4707.772">2217 394 5777,'0'0'1341,"0"0"-484,0 0-43,0 0 83,0 0-170,0 0-278,34 3 1092,28-14-98,-43 7-1303,0 0 0,0 2 0,17-1-140,-30 3 24,0-1 1,0 1 0,0 1 0,0-1-1,0 1 1,0 0 0,-1 0 0,1 0-1,0 1 1,0 0 0,-1 0 0,1 1-1,-1-1 1,0 1 0,0 1 0,0-1-1,0 0 1,0 1 0,-1 0 0,1 0-1,-1 1 1,0-1 0,-1 1 0,1 0-1,-1 0 1,0 0 0,0 1-25,4 6 116,0 1 0,-2 0 0,1 0 1,-2 0-1,0 0 0,0 1 0,-2 0 0,1-1 0,-1 8-116,1 30 323,-2-1 0,-2 2-323,0 9 132,0-54-113,0 0 0,0 0 0,0 0 0,-1 0 0,0 0 0,0 0 0,-1-1 0,1 1 0,-2-1 0,1 0 0,-1 0-1,0 0 1,0 0 0,0 0 0,-1-1 0,0 0 0,0 0 0,-1 0-19,-15 13 35,-1-1 0,0-1 0,-25 12-35,37-22-1,6-4 13,0 1-1,0-1 0,0-1 1,-1 1-1,1-1 0,-1 1 1,1-1-1,-1 0 0,1-1 1,-1 1-1,1-1 0,-1 0 1,0 0-1,1 0 0,-1-1 1,0 0-12,4 0 6,0 1 1,0-1-1,0 0 1,0 0-1,1 0 1,-1 0 0,0 0-1,0 0 1,1 0-1,-1 0 1,1 0-1,-1-1 1,1 1 0,-1 0-1,1 0 1,0 0-1,0-1 1,-1 0-7,-2-28-41,2 23 24,-2-114-921,30 121 877,-9 0 87,-2-1-18,0 2 1,0 0-1,7 1-8,-17 0 0,0-1-1,0 1 1,-1 0 0,1 0-1,0 0 1,-1 1 0,0 0-1,1 0 1,-1 1 0,4 3 0,1 2 95,0 1 0,-1 1 1,0 0-1,-1 0 0,0 0 1,0 1-1,-1 0 0,3 9-95,25 41 317,-33-59-399,1 1-1,-1-1 1,1 0 0,0 0 0,0 0 0,0 0 0,0-1 0,1 1 0,-1-1-1,0 0 1,1 0 0,0 0 0,-1-1 0,1 1 0,0-1 0,0 0-1,0 0 1,0 0 0,0 0 0,0-1 0,0 1 0,3-1 82,-6 0-1622,-1 0-1147,0 0-2140</inkml:trace>
  <inkml:trace contextRef="#ctx0" brushRef="#br0" timeOffset="5230.86">2870 975 7978,'0'0'1381,"0"0"-671,0 0-111,0 0 65,0 0-61,0 0-107,0 11-79,0 49 575,4-127 774,-4 106-1426,0-38-389,0-1-30,0 0-44,0-5-238,0 0 212,0 2 64,-1 0 1,1 1 0,1-1-1,-1 0 1,0 0 0,1 0-1,0 0 1,-1 1 0,1-1-1,0 0 85,0 2-228,0 0-1,-1 0 0,1 0 0,0 0 1,-1 0-1,1 1 0,0-1 0,0 0 1,0 0-1,0 1 0,0-1 1,0 1-1,0-1 0,0 1 0,0-1 1,0 1-1,0 0 0,0-1 0,0 1 229,7-1-4810</inkml:trace>
  <inkml:trace contextRef="#ctx0" brushRef="#br0" timeOffset="6180.394">3364 377 4993,'0'0'2203,"0"0"-887,0 0-333,0 0 42,0 0 44,0 0-234,-5-14-246,-20-42-124,23 53-404,1 1 0,-1-1 0,0 1 0,1-1 0,-1 1 0,0 0 0,-1 0 0,1 0 1,0 0-1,0 0 0,-1 0 0,1 1 0,-1-1 0,0 1 0,1-1 0,-1 1 0,0 0 1,-1 0-62,-3-1 102,0 1 1,0 1 0,0-1 0,0 1 0,0 0 0,-2 1-103,-6-1 84,11 0-91,1 0-1,-1 1 0,1-1 1,-1 1-1,0 0 1,1 0-1,-1 0 0,1 1 1,0-1-1,-1 1 1,1-1-1,0 1 0,0 0 1,0 1-1,0-1 1,-1 2 7,-1 1-5,0 1 0,0 0 0,1-1 0,0 2 0,0-1 0,0 0 0,1 1 0,-1 3 5,-2 5-8,1 0-1,0 1 1,2 0 0,-1 0 0,2 0 0,0 0 0,1 9 8,0 5 30,0-20-14,1 1-1,0-1 1,0 1 0,1-1 0,0 1 0,2 6-16,-2-15 0,0 1 1,0-1 0,0 0 0,0 0 0,0 0-1,0 0 1,0 0 0,1 0 0,-1 0-1,1 0 1,-1-1 0,1 1 0,0-1 0,-1 1-1,1-1 1,0 1 0,0-1 0,0 0 0,0 0-1,1 0 1,-1 0 0,0 0 0,0-1-1,1 1 1,-1-1 0,0 1 0,0-1 0,1 0-1,-1 0 1,1 0 0,0 0-1,-1 0 0,4 1 1,1-1 1,-1 0-1,1 0 1,-1 0-1,0-1 1,1 0-1,-1 0 1,0-1-1,0 1 1,0-1-1,0-1 1,0 1-1,0-1 1,-1 0-1,1 0 1,3-4-2,10-10-7,-1-1 1,0-1 0,-2-1-1,0 0 1,-1-1-1,11-22 7,-20 34 1036,-6 18 1226,-2 9-2344,-5 296 147,7-43-855,0-342-4057,0 48-614</inkml:trace>
  <inkml:trace contextRef="#ctx0" brushRef="#br0" timeOffset="6900.554">3700 149 1136,'0'0'5930,"0"0"-3585,0 0-1399,0 0-238,0 0-8,0 0-57,-6 19-208,-20 59-170,23-68-114,0 1 0,1-1 0,0 1 0,1-1-1,0 1 1,0 0 0,1-1 0,1 1 0,0 2-151,1 20 432,-2-32-431,1-1 0,-1 1 1,1-1-1,-1 1 0,1-1 1,-1 1-1,1-1 0,-1 1 1,1-1-1,0 1 0,-1-1 0,1 1 1,0-1-1,-1 0 0,1 0 1,0 1-1,-1-1 0,1 0 1,0 0-1,0 0 0,-1 0 0,1 0 1,0 0-1,0 0 0,-1 0 1,1 0-1,0 0 0,0 0 1,-1 0-1,1-1 0,0 1 0,0 0-1,-1 0 10,19 0 103,-9 1-74,0-1 0,1-1 1,-1 1-1,0-2 0,0 1 0,3-2-39,-10 2 15,-1 0 0,1 0 0,-1 0 1,1 0-1,-1-1 0,1 1 0,-1-1 0,0 1 0,0-1 1,0 0-1,0 0 0,0 0 0,0 0 0,0 0 1,-1 0-1,1-1 0,-1 1 0,1-1 0,-1 1 1,0-1-1,0 1 0,0-1 0,-1 1 0,1-1 1,0-2-16,1-7 40,-1 0 0,0 0 0,-1 0 0,0 0 0,-1 0 0,0 0 0,-1 0 0,0 1 0,-2-7-40,1 9 5,0 1 1,0 0-1,0 0 0,-1 0 1,0 1-1,-1-1 0,0 1 1,0 0-1,0 0 0,-1 1 0,0-1 1,0 1-1,-4-2-5,9 7 2,1 0 1,-1 1-1,0-1 0,0 0 0,0 1 0,0-1 1,0 0-1,0 1 0,0-1 0,0 1 1,0 0-1,0-1 0,-1 1 0,1 0 0,0-1 1,0 1-1,0 0 0,0 0 0,0 0 1,-1 0-1,1 0 0,0 1 0,0-1 0,0 0 1,0 0-1,0 1 0,-1-1 0,1 1 1,0-1-1,0 1 0,0-1 0,0 1 0,0-1 1,0 1-1,1 0 0,-1 0 0,0 0 1,0-1-1,0 1 0,1 0 0,-1 0 0,0 0-2,-3 6 5,1 0 0,-1 0-1,1 0 1,1 0-1,-1 0 1,1 2-5,-2 4-29,-2 4-343,1 0 1,1 1-1,0 1 372,0 31-4771,4-40 132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3:09:21.059"/>
    </inkml:context>
    <inkml:brush xml:id="br0">
      <inkml:brushProperty name="width" value="0.35" units="cm"/>
      <inkml:brushProperty name="height" value="0.35" units="cm"/>
      <inkml:brushProperty name="color" value="#E71224"/>
    </inkml:brush>
  </inkml:definitions>
  <inkml:trace contextRef="#ctx0" brushRef="#br0">2597 5426 1424,'0'0'1617,"0"0"-408,0 0-333,0 0-119,0 0 141,0 0 29,1-3-128,6-11 617,-7 14-802,0 0-31,0 0-22,-4-1 3860,-19-1-4161,-456 2 1371,465-1-1503,1 0 0,0-1 0,-1 0 0,1-1 0,0-1 0,-9-3-128,-77-36 566,24 10-408,9 10 87,-2 3 0,-27-2-245,-34-10 29,84 17 177,1-2 0,-4-3-206,-61-24 188,38 16-188,1-2 0,1-4 0,1-2 0,-57-43 0,100 59-12,2 0 0,0-1 0,1-2-1,1 0 1,1-2 0,-3-5 12,7 9-5,0-1 1,2-1 1,0-1-1,2 0 1,0 0-1,-4-17 4,-17-36 7,-3 4 18,35 70-14,0-1-1,0 0 0,0 0 1,0 0-1,1-1 0,-1 1 1,1 0-1,0-3-10,-1-12 27,-34-278-15,-39-134-12,67 396 0,-92-490 22,92 488 1,-1 0-1,-3 1 0,0 0 0,-3 1 1,0 0-1,-15-22-22,12 17-3,0-1 0,3-1 1,2-1-1,1 0 0,2-1 1,3 1-1,1-1 0,1-33 3,-2-10-11,-3 0 0,-9-23 11,0-8-6,5-1 0,4-17 6,3-239-78,11 310 65,2 0-1,3 0 0,3 1 0,6-15 14,-13 56-1,-3 10-5,0 0 0,1 0 0,1 0 0,0 1 0,1-2 6,-2 8-21,0 0 0,0 1 1,0-1-1,0 1 1,1 0-1,0 0 0,0 1 1,0 0-1,1-1 1,-1 2-1,2-2 21,21-10-77,1 1 0,1 1 0,0 2 0,9-2 77,46-19-52,-49 18 44,140-54-15,-144 57 5,1 3-1,0 0 0,1 3 1,19-2 18,387 1-29,-262 8 28,27 6 1,-2 1 7,224-2-16,-332-5 10,-79-1-3,205 0-9,-163-3 7,-1-3 0,46-10 4,40-13 4,1 6 1,1 6 0,72 4-5,-71 14 14,165-5 50,-217-6-8,-1-5 1,65-20-57,-30 7 105,-69 15-78,161-32 68,51-25-95,-85 13 3,2 8 0,95-8-3,419-26-32,-490 59 39,68-4-4,391 24-21,-420 23 14,4 0 0,-40-18 0,50 1-14,80 19 18,-209-13 75,125-9-75,-109-2 2,-114 2 2,380-5 12,-266-4 117,112-21-133,9-8 180,2 11 0,176 10-180,-406 17 9,92 0 82,-1 5 0,69 14-91,-148-10 13,113 17 100,1-7 1,77-5-114,-90-16 323,178 5-131,-125 18-179,32 1 5,-242-22-18,415 31 462,-142-14-377,-41-4 138,-170-7-104,0 4 1,43 12-120,-84-16 13,-1 2 0,0 0 0,0 1 0,-1 1 0,7 6-13,34 22 3,0 5-3,-7-5 4,20 9-4,-53-35 3,8 3-3,0 2-1,-1 1 1,0 1 0,-2 1 0,0 1 0,-2 2 0,2 3 0,-1 6-29,-2 1 1,-1 1 0,-2 0 0,14 33 28,-9-17-37,2-2 1,4 3 36,0-9-25,-18-25 8,0 1 0,-2 0 0,0 1 0,0 0-1,-2 1 1,6 18 17,6 43-55,-4 1 0,4 58 55,6 35-18,-13-82 30,-5 0 0,-3 75-12,-4-82 13,3 0 1,4 0-1,10 36-13,-15-104 1,86 437 23,-44-81 59,-32-260-9,1 113-74,-15 117 98,-2-143-75,1-139-27,0 1-10,3 0 0,5 27 14,-3-41-136,-1 0-1,-5 34 137,1-12-49,0-45 46,-1 1-1,-2-1 0,0 0 0,-4 9 4,-33 104-127,25-86-15,11-40 136,0 0 1,0-1-1,-1 1 0,-1-1 0,0-1 0,-1 1 0,0-1 0,0-1 0,-1 1 0,-1-1 0,0-1 0,0 0 0,-1 0 0,0-1 0,0-1 0,-1 0 0,0 0 0,0-1 1,-1 0-1,0-2 0,0 1 0,-11 1 6,-66 10 89,0-4 1,-56-1-90,61-6 42,-367 26 187,50 6 289,319-31-473,0-4 0,-17-4-45,-10 0 27,92 2-16,-80-1 10,0 4 1,1 5 0,-5 5-22,-573 82 152,-41-26-152,435-54 38,-192-17-38,363-6 17,-43-12-17,-42-3-1,-749-17-31,620 38 1,-38 17 31,41-5 2,128-6-44,-8 9 42,-34 17-23,-83 8 21,57-17 1,-49 4-5,-7-13 6,-468 5 1,-442 3-289,1058-17 281,11-1-290,-70-10 297,72 1-118,-60 8 118,57 2-5,78-7-53,0-3-1,-25-8 59,-4 0-17,-92 0-189,0 8 0,-7 10 206,14-1-310,79-3-225,-130 2-1289,230 0 1474,0 1 0,-1 0 0,1 1 0,0 1-1,0 0 1,0 1 0,1 1 0,0 0 0,0 1 0,0 1 0,-4 4 350,0-1-3656,3-4-5160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21:23:32.148"/>
    </inkml:context>
    <inkml:brush xml:id="br0">
      <inkml:brushProperty name="width" value="0.05" units="cm"/>
      <inkml:brushProperty name="height" value="0.05" units="cm"/>
      <inkml:brushProperty name="color" value="#E71224"/>
    </inkml:brush>
  </inkml:definitions>
  <inkml:trace contextRef="#ctx0" brushRef="#br0">43 378 1536,'0'0'1590,"0"0"-678,0 0-372,0 0 22,0 0 67,0-40 5357,0 26-6203,-8-37 926,6 42-346,0 0 0,1 0-1,0-1 1,0-4-363,1 2 122,-1 8-83,1 0-1,-1 0 0,1 0 1,0 0-1,1 0 1,-1 0-1,1 0 0,-1 0 1,1 0-1,1 0 0,-1 0 1,0 0-1,1 0 1,0 1-1,0-1 0,0 1 1,0-1-1,2-1-38,93-95 663,-58 80-414,-30 17-163,0 0 0,0 0 1,1 1-1,-1 1 0,1-1 0,-1 1 0,1 1 0,0 0 0,2 1-86,0-1 163,6 17 61,-9-11-188,-1 0 0,1 1 0,-2 0 0,1 0 0,-1 1 0,0 0 0,-1 0 0,5 7-36,23 28 124,-26-32-108,0 0 0,0 0 0,-1 0 0,-1 1 0,0 0 0,-1 1 0,0-1 0,0 1 0,-2 0 0,0 0 0,0 0 0,-1 2-16,5 33 120,-2 0-1,-3 0 1,-1 16-120,-3-57 1,0 1 0,0 0 0,0-1 1,-1 1-1,0-1 0,-2 3-1,-2 8 1,1 2 19,6-18-14,-1 1 0,1-1 0,0 0 1,-1 0-1,1 0 0,-1 0 0,0 0 0,0 0 1,0 0-1,0-1 0,0 1 0,0 0 1,0 0-1,-1-1 0,1 1 0,0-1 1,-1 1-1,0-1 0,1 1 0,-1-1 0,0 0 1,0 0-1,1 0 0,-2 1-6,-49 13 567,-47 23-567,90-35 29,0-2-1,0 1 1,0-1-1,0 0 1,0-1 0,-1 0-1,1-1 1,-7-1-29,-15 1 19,3 2 145,19 0-122,1 0 0,0-1 1,-1 0-1,1-1 0,-1 0 0,-2-1-42,8 0 29,0-1-1,1 0 1,0 1-1,-1-1 1,1 0-1,0 0 1,1-1-1,-1 1 1,0 0-1,1 0 1,0-1-1,0 1 1,0-1-1,0 0-28,-7-16 100,-15-44 152,19 51-289,0 0 1,0 0-1,2-1 0,-1 1 0,2-1 1,0 1-1,0-1 0,1 1 0,1-3 37,-1-2-194,18-7-63,-5 10 34,-12 12-75,17-32 659,-14 23-1590,-11 15-4000,-13 13-1654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21:23:32.148"/>
    </inkml:context>
    <inkml:brush xml:id="br0">
      <inkml:brushProperty name="width" value="0.05" units="cm"/>
      <inkml:brushProperty name="height" value="0.05" units="cm"/>
      <inkml:brushProperty name="color" value="#E71224"/>
    </inkml:brush>
  </inkml:definitions>
  <inkml:trace contextRef="#ctx0" brushRef="#br0">43 378 1536,'0'0'1590,"0"0"-678,0 0-372,0 0 22,0 0 67,0-40 5357,0 26-6203,-8-37 926,6 42-346,0 0 0,1 0-1,0-1 1,0-4-363,1 2 122,-1 8-83,1 0-1,-1 0 0,1 0 1,0 0-1,1 0 1,-1 0-1,1 0 0,-1 0 1,1 0-1,1 0 0,-1 0 1,0 0-1,1 0 1,0 1-1,0-1 0,0 1 1,0-1-1,2-1-38,93-95 663,-58 80-414,-30 17-163,0 0 0,0 0 1,1 1-1,-1 1 0,1-1 0,-1 1 0,1 1 0,0 0 0,2 1-86,0-1 163,6 17 61,-9-11-188,-1 0 0,1 1 0,-2 0 0,1 0 0,-1 1 0,0 0 0,-1 0 0,5 7-36,23 28 124,-26-32-108,0 0 0,0 0 0,-1 0 0,-1 1 0,0 0 0,-1 1 0,0-1 0,0 1 0,-2 0 0,0 0 0,0 0 0,-1 2-16,5 33 120,-2 0-1,-3 0 1,-1 16-120,-3-57 1,0 1 0,0 0 0,0-1 1,-1 1-1,0-1 0,-2 3-1,-2 8 1,1 2 19,6-18-14,-1 1 0,1-1 0,0 0 1,-1 0-1,1 0 0,-1 0 0,0 0 0,0 0 1,0 0-1,0-1 0,0 1 0,0 0 1,0 0-1,-1-1 0,1 1 0,0-1 1,-1 1-1,0-1 0,1 1 0,-1-1 0,0 0 1,0 0-1,1 0 0,-2 1-6,-49 13 567,-47 23-567,90-35 29,0-2-1,0 1 1,0-1-1,0 0 1,0-1 0,-1 0-1,1-1 1,-7-1-29,-15 1 19,3 2 145,19 0-122,1 0 0,0-1 1,-1 0-1,1-1 0,-1 0 0,-2-1-42,8 0 29,0-1-1,1 0 1,0 1-1,-1-1 1,1 0-1,0 0 1,1-1-1,-1 1 1,0 0-1,1 0 1,0-1-1,0 1 1,0-1-1,0 0-28,-7-16 100,-15-44 152,19 51-289,0 0 1,0 0-1,2-1 0,-1 1 0,2-1 1,0 1-1,0-1 0,1 1 0,1-3 37,-1-2-194,18-7-63,-5 10 34,-12 12-75,17-32 659,-14 23-1590,-11 15-4000,-13 13-1654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21:23:32.148"/>
    </inkml:context>
    <inkml:brush xml:id="br0">
      <inkml:brushProperty name="width" value="0.05" units="cm"/>
      <inkml:brushProperty name="height" value="0.05" units="cm"/>
      <inkml:brushProperty name="color" value="#E71224"/>
    </inkml:brush>
  </inkml:definitions>
  <inkml:trace contextRef="#ctx0" brushRef="#br0">43 378 1536,'0'0'1590,"0"0"-678,0 0-372,0 0 22,0 0 67,0-40 5357,0 26-6203,-8-37 926,6 42-346,0 0 0,1 0-1,0-1 1,0-4-363,1 2 122,-1 8-83,1 0-1,-1 0 0,1 0 1,0 0-1,1 0 1,-1 0-1,1 0 0,-1 0 1,1 0-1,1 0 0,-1 0 1,0 0-1,1 0 1,0 1-1,0-1 0,0 1 1,0-1-1,2-1-38,93-95 663,-58 80-414,-30 17-163,0 0 0,0 0 1,1 1-1,-1 1 0,1-1 0,-1 1 0,1 1 0,0 0 0,2 1-86,0-1 163,6 17 61,-9-11-188,-1 0 0,1 1 0,-2 0 0,1 0 0,-1 1 0,0 0 0,-1 0 0,5 7-36,23 28 124,-26-32-108,0 0 0,0 0 0,-1 0 0,-1 1 0,0 0 0,-1 1 0,0-1 0,0 1 0,-2 0 0,0 0 0,0 0 0,-1 2-16,5 33 120,-2 0-1,-3 0 1,-1 16-120,-3-57 1,0 1 0,0 0 0,0-1 1,-1 1-1,0-1 0,-2 3-1,-2 8 1,1 2 19,6-18-14,-1 1 0,1-1 0,0 0 1,-1 0-1,1 0 0,-1 0 0,0 0 0,0 0 1,0 0-1,0-1 0,0 1 0,0 0 1,0 0-1,-1-1 0,1 1 0,0-1 1,-1 1-1,0-1 0,1 1 0,-1-1 0,0 0 1,0 0-1,1 0 0,-2 1-6,-49 13 567,-47 23-567,90-35 29,0-2-1,0 1 1,0-1-1,0 0 1,0-1 0,-1 0-1,1-1 1,-7-1-29,-15 1 19,3 2 145,19 0-122,1 0 0,0-1 1,-1 0-1,1-1 0,-1 0 0,-2-1-42,8 0 29,0-1-1,1 0 1,0 1-1,-1-1 1,1 0-1,0 0 1,1-1-1,-1 1 1,0 0-1,1 0 1,0-1-1,0 1 1,0-1-1,0 0-28,-7-16 100,-15-44 152,19 51-289,0 0 1,0 0-1,2-1 0,-1 1 0,2-1 1,0 1-1,0-1 0,1 1 0,1-3 37,-1-2-194,18-7-63,-5 10 34,-12 12-75,17-32 659,-14 23-1590,-11 15-4000,-13 13-1654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0:36.447"/>
    </inkml:context>
    <inkml:brush xml:id="br0">
      <inkml:brushProperty name="width" value="0.05" units="cm"/>
      <inkml:brushProperty name="height" value="0.05" units="cm"/>
    </inkml:brush>
  </inkml:definitions>
  <inkml:trace contextRef="#ctx0" brushRef="#br0">8 153 104,'0'0'880,"0"0"-341,0 0-311,0 0-161,0 0-38,0 0-2553,-2 1 3655,-3 2 11586,4 0-11341,1 5-1316,1 1 0,-1 0 1,1-1-1,1 1 0,-1-1 0,1 1 0,1-1 1,2 6-61,15 53 420,-17-60-372,1-1 0,0 0 0,0 1 0,0-2 0,2 3-48,10 14 174,-3 3-39,2-1 0,0-1 0,1 0 1,4 2-136,-2-4 56,-2 1 0,0 0 0,-2 1 0,1 4-56,12 13 145,14 25 36,-17-27-146,9 19 28,-28-48-43,1 1-1,0-1 1,1 0 0,0 0 0,1 0 0,-1-1 0,4 2-20,19 22 45,-26-27-39,-1-1 1,1-1 0,0 1-1,0 0 1,0-1 0,0 0-1,1 0 1,0 0 0,-1-1-1,1 1 1,0-1 0,0 0-1,0 0 1,0-1 0,0 0-1,1 0 1,-1 0 0,3 0-7,76 6 494,32-7-467,-116 0-23,0 0-9,10 1 2,-1 0 0,0-1-1,0 0 1,1-1 0,2 0 3,-6 1 6,1 2-4,-5-1-2,0 0 1,0 0 0,0-1-1,0 1 1,0-1 0,1 1-1,-1-1 1,0 1 0,0-1-1,1 0 1,-1 0 0,0 0-1,0-1 1,3 1-1,-5 0-64,1 0 1,-1 0-1,0 0 0,1 0 1,-1 1-1,1-1 0,-1 0 1,0 0-1,1 1 0,-1-1 1,0 0-1,1 1 0,-1-1 1,0 0-1,1 1 0,-1-1 1,0 0-1,0 1 0,1-1 1,-1 1-1,0-1 0,0 0 1,0 1-1,0-1 0,0 1 0,0-1 1,0 1-1,1-1 0,-1 0 1,0 1-1,0-1 0,-1 1 1,1-1 63,0 17-2604,0-15 1607,0 5-2720</inkml:trace>
  <inkml:trace contextRef="#ctx0" brushRef="#br0" timeOffset="2024.802">261 41 488,'0'0'956,"0"0"-258,0 0-146,0 0-81,0 0-86,0 0 10,2 9 6761,7 30-6615,-6-28-419,-1 0 0,-1 0 0,0 1 0,0-1-1,-1 0 1,0 1-122,3 51 318,-2-51-297,0 1 0,0-1 0,-2 0 0,0 2-21,1 15 1069,15-29-610,44 0-279,-58 0-165,-1 0-6,0 0-1,26 0 31,-25 0-855,9 0 2299,-7 0-4405,-1 0-4592,-2 0 2729</inkml:trace>
  <inkml:trace contextRef="#ctx0" brushRef="#br0" timeOffset="3030.555">382 109 1168,'0'0'1342,"0"0"-394,0 0-240,0 0-161,0 0-142,0 0-121,0 0-107,0 0-12,0 0 39,0 0 57,0 0 49,0 0 30,0 0 9,0 28 2046,1 15-1286,2 1-1,7 32-1108,-8-63 43,4 22 51,-2 0 0,0 21-94,3 24 150,-7-79-168,0-1-45,3 0-140,3 0 466,-3-4-2897,-3-2-215</inkml:trace>
  <inkml:trace contextRef="#ctx0" brushRef="#br0" timeOffset="4890.459">687 58 1856,'0'0'1102,"0"0"-222,0 0-13,0 0-15,0 0 10,0 0-10,-1 2 4331,-9 6-5062,-3-2-126,7-2 47,-1-1 0,0 0 0,1-1 0,-1 0 0,0 0 0,0 0 0,-1-1 0,1 0 0,-1 0-42,5 0-11,0 0 0,0 0 1,0 0-1,0 1 0,0-1 0,0 1 0,0 0 0,0 0 1,1-1-1,-1 2 0,1-1 0,0 0 0,-1 1 0,1-1 1,0 1-1,-1 2 11,-11 9-172,14-11 139,-1 1 1,0-1 0,1 0 0,0 0-1,0 1 1,0-1 0,0 0-1,1 0 1,-1 0 32,1 6 20,-1 110 1223,0-120-1183,34 1-92,18 0-123,-51 1 148,0-1 0,0 0 1,0 1-1,-1-1 0,1 0 0,0 1 0,0-1 0,-1 1 0,1-1 1,0 1-1,-1 0 0,1-1 0,-1 1 0,1 0 0,-1-1 0,1 1 0,-1 0 1,1 0-1,-1-1 0,0 1 0,1 0 0,-1 0 0,0 0 0,0 0 7,1 0 3,-1 0-1,0 0 0,1 0 1,-1 1-1,1-1 0,-1 0 1,1 0-1,0 0 0,-1 0 0,1 0 1,0 0-1,0 0 0,0-1 1,0 1-1,-1 0 0,1 0 1,0 0-1,1-1 0,-1 1 0,0-1 1,0 1-1,0-1 0,0 1 1,0-1-1,0 0 0,1 1 1,-1-1-3,1 4-63,-1 1 1,0-1 0,-1 1 0,1 0 0,-1 0-1,0-1 1,0 1 0,0 0 0,-1 1 62,1 0 90,0 5-80,1-8-7,-1 1 0,0-1 0,0 0 0,0 0 0,0 1 0,0-1-1,-1 0 1,1 0 0,-1 1 0,0-1 0,0 0 0,0 0 0,0 0 0,-1 0 0,1 0-1,-1 0 1,0-1 0,0 1 0,0-1 0,0 1-3,-1 0-7,-1 1 27,1-1 1,-1 0-1,0 0 1,0 0-1,0 0 1,0-1 0,0 0-1,-1 0 1,1 0-1,-1 0 1,0 0-21,-23 14 102,21-12-5900,7-4 2628</inkml:trace>
  <inkml:trace contextRef="#ctx0" brushRef="#br0" timeOffset="6857.972">778 0 1272,'0'0'1739,"0"0"-541,0 0-447,0 0-259,0 0-143,0 0-99,-1 21 1575,-1-10-1420,-2 5-6,1-1 0,1 0 0,0 1 0,1 6-399,0-6 220,1-13-201,0 0 0,-1-1 0,1 1 0,0 0 0,1-1 0,-1 1 0,0 0 0,1-1 0,-1 1 0,2 2-19,-1-4 53,0 0 1,0 0 0,0 0 0,0 0 0,0 0-1,0 0 1,0 0 0,0-1 0,0 1 0,1 0 0,-1-1-1,0 1 1,1-1 0,-1 1 0,0-1 0,1 1-1,-1-1 1,0 0 0,1 0 0,-1 0 0,1 0-1,-1 0 1,1 0 0,-1 0 0,0 0-54,1 0 31,-1-1 1,0 1-1,0 0 0,0-1 1,0 1-1,0 0 1,0-1-1,0 1 0,1-1 1,-2 0-1,1 1 1,0-1-1,0 0 0,0 0 1,0 1-1,0-1-31,0-1 13,1 1-1,0-1 1,-1 1-1,1 0 1,0 0-1,-1 0 1,1 0-1,0 0 1,0 0-1,0 0 1,0 1-1,0-1 1,0 1-1,0-1 1,0 1-1,0 0 1,2 0-13,7-48 1521,-11-36-881,-1 83-630,1 1-1,-1-1 0,0 0 1,0 1-1,1-1 0,-1 0 1,0 1-1,0-1 0,0 1 1,0 0-1,0-1 0,0 1 1,0 0-1,0-1 0,0 1 1,0 0-1,0 0 1,0 0-1,0 0 0,0 0 1,0 0-1,0 0 0,-1 0-9,-33 0-315,29 1-297,5-1 582,0 0-1,1 0 0,-1 0 1,0 0-1,0 0 0,1 0 1,-1 1-1,0-1 0,0 0 1,1 0-1,-1 1 0,0-1 1,1 1-1,-1-1 1,0 1-1,1-1 0,-1 1 1,1-1-1,-1 1 0,1-1 1,-1 1-1,1-1 0,-1 1 1,1 0-1,0-1 0,-1 1 1,1 0-1,0 0 0,0-1 1,-1 1-1,1 0 0,0 0 1,0-1-1,0 1 1,0 0 30,-1 12-5410,1-13 2417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37:10.125"/>
    </inkml:context>
    <inkml:brush xml:id="br0">
      <inkml:brushProperty name="width" value="0.05" units="cm"/>
      <inkml:brushProperty name="height" value="0.05" units="cm"/>
      <inkml:brushProperty name="color" value="#E71224"/>
    </inkml:brush>
  </inkml:definitions>
  <inkml:trace contextRef="#ctx0" brushRef="#br0">2540 110 3321,'0'0'1515,"0"0"-546,0 0-331,0 0-174,0 0-28,0 0 123,-3-1 5850,-5 1-3290,-47 1-2836,-22 8-56,1 3 0,0 3 0,0 4 0,2 3-227,43-15 98,-1-1 1,0-2-1,0-1 0,0-2 0,-29-2-98,22 0 116,-1 2 0,1 2 0,-28 5-116,9 3 8,12-3 16,-35 11-24,15-1 94,-2-2-1,0-4 0,-50 2-93,87-10 72,0 1 0,0 1 0,-1 2-72,-27 9 18,35-8 22,0-2-1,0-1 0,-1-1 1,0-1-1,-25 0-39,24-3-7,0 1 1,0 0-1,0 2 0,1 1 1,-1 1-1,1 2 0,0 0 1,-3 3 6,-115 58-506,116-55 494,6-3 7,-1 1 0,-14 12 5,-18 3-177,20-1 121,19-16 0,0 1 0,1 1-1,0 0 1,1 1 0,-10 12 56,0 9-34,1 0-1,1 2 1,2 0 0,2 1-1,1 1 1,2 1 0,2 0-1,-1 10 35,11-38-28,0 0 0,0 0 0,1-1 0,1 1 0,0 0 0,0 0 0,1 0 0,1 0 0,0-1 0,2 9 28,6 12-10,1-1 0,13 27 10,0-3 24,-21-46-5,1-1 0,0 1 0,1-1-1,0 0 1,0-1 0,0 1 0,0-1 0,1 0-1,0-1 1,1 1 0,5 3-19,12 7 161,1-1-1,22 9-160,-2 0-25,-11-7 82,0-1 0,0-2 0,2-1 0,0-2 0,0-1 0,1-2 0,0-2 0,0-1 0,1-2 0,33-1-57,360-2 486,-395-2-264,-1-2-1,1-1 1,13-5-222,59-8 404,-23 2-223,-27 3-134,32-5-13,-31 6 24,1 2 0,-1 2 0,38 2-58,141-8 94,-3 0 4,-176 14-85,0-1-1,0 3 1,12 3-13,52 4 27,-76 0 34,-27-4-37,0-2 0,0 0 0,16 0-24,-4-2 92,0 2 0,0 1-1,29 8-91,24 4 32,39 0-32,-48-8 20,-1 4 0,20 8-20,38 8 62,2-7 0,124 4-62,-188-19 16,405 56 19,-364-48 7,110 1-42,115-15 73,-151-2-49,86 14-4,-1 0-11,409 4 7,-262-11-10,-17-1-35,459 8 27,-758-11 5,683-16 43,-180 8-9,-379 8-27,547 13-34,-491-6 27,3 1 3,-280-9-6,121 1 73,-1-6 1,0-5-1,13-7-73,133-21 259,103 6-259,72-9 365,9 0-268,96-14 253,-306 17-121,656-81 322,-172 72-292,-352 25-135,288 3 136,-497 17-179,20 1 30,26 8-111,-95 5 88,49 3-8,21-5-44,282 7 40,-200-7 30,2 0-85,836-10 535,-935-7-389,156-28-167,-261 27 21,90-5 4,-1 8 1,31 7-26,-18 0 19,-111-3-14,-9 0 1,0 2-1,40 7-5,-3 4 4,16 3-157,25 9 153,59 19-320,49-2 320,-172-35-9,0-4 0,48-4 9,-12 0-6,-73 0 2,0 0 0,0-2 0,14-5 4,42-5-5,-61 12-23,0-1-1,0-2 1,-1 0 0,0-2 0,0 0 0,-1-1 0,0-1 0,0-2 0,-1 0 0,0 0 0,-1-2-1,0-1 1,-1 0 0,4-5 28,22-21-45,-1-1 0,-2-3-1,-2-1 1,-2-1 0,-3-3-1,-1 0 1,4-13 45,-27 38-30,-1 0 1,-1-1-1,-1 1 0,-1-1 1,0-7 29,2-7-6,-2 3-76,-2 0-1,-1-1 0,-2 0 1,-2 1-1,-2-16 83,2 42-24,-1-1 0,-1 1-1,1-1 1,-2 1 0,1 0 0,-1 0 0,-1 1 0,0-1-1,0 1 1,-1 0 0,0 0 0,-1 1 0,1-1-1,-2 1 1,0 0 24,5 6-6,0 1-1,0-1 1,-1 0 0,1 1-1,-1 0 1,1 0-1,-1 0 1,1 0-1,-1 1 1,1-1-1,-4 1 7,-46 1-249,26 0 13,-5 0-21,3-1 51,1 0 0,-1-2 1,1-1-1,-8-2 206,2-1-87,-1 2 0,0 1 0,0 2 0,0 1 0,-28 4 87,38 0-87,0 1 0,-10 3 87,-20 5-50,21-7 28,-1-1 1,1-2-1,-11 0 22,-1155-3 616,1125 3-599,-68 12-17,68-5 59,-69-1-59,67-10 263,-1-4-1,-2-3-262,-63-4-2,-1 7 0,-38 7 2,24 0-36,-1316-2 116,1414 3-120,0 2 0,-53 12 40,112-17 0,-110 13-17,-1-5 1,0-6-1,-17-4 17,-12 0-15,-2504 5-24,2426 10 30,-616-5 47,620-8-27,-928-4 63,1041 0-43,1-5 0,-13-7-31,13 3 23,-1 3 0,-12 5-23,-351-2 25,-215-9-10,484 13-38,-139 18 23,139-7 63,-30-10-63,48 0 17,9 3-17,-191-3-31,172-11 33,81 4 3,-8 5-5,-324-10 39,84-1-19,76 0-12,-51-3 128,-79-2-75,222 13-28,-93-20-33,232 21 6,-61 0-23,-104 6 17,80 2-6,71-3 46,0-2 0,-54-10-40,22 3 41,-1 4 0,0 4 0,-9 5-41,-24-2 21,-770-1 99,807-3-87,-10-6-33,-51-2 14,32 6-13,-223-4-2,-46 9 85,317-16-29,51 13-39,-1-1 1,-18-7-17,-36-6 7,-135-4-9,135 14 10,-71-16-8,132 21 2,10 1 0,-1 1 0,1-1 0,0-1-1,0 1 1,0-1 0,0 0 0,0 0-1,-4-2-1,5 2-53,-1 0 1,1 1-1,-1 0 0,0-1 0,0 1 0,0 1 0,0-1 1,-4 1 52,8 0-201,1 0-43,0 0-53,-13-40-4153,3 19-594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21:23:32.148"/>
    </inkml:context>
    <inkml:brush xml:id="br0">
      <inkml:brushProperty name="width" value="0.05" units="cm"/>
      <inkml:brushProperty name="height" value="0.05" units="cm"/>
      <inkml:brushProperty name="color" value="#E71224"/>
    </inkml:brush>
  </inkml:definitions>
  <inkml:trace contextRef="#ctx0" brushRef="#br0">43 378 1536,'0'0'1590,"0"0"-678,0 0-372,0 0 22,0 0 67,0-40 5357,0 26-6203,-8-37 926,6 42-346,0 0 0,1 0-1,0-1 1,0-4-363,1 2 122,-1 8-83,1 0-1,-1 0 0,1 0 1,0 0-1,1 0 1,-1 0-1,1 0 0,-1 0 1,1 0-1,1 0 0,-1 0 1,0 0-1,1 0 1,0 1-1,0-1 0,0 1 1,0-1-1,2-1-38,93-95 663,-58 80-414,-30 17-163,0 0 0,0 0 1,1 1-1,-1 1 0,1-1 0,-1 1 0,1 1 0,0 0 0,2 1-86,0-1 163,6 17 61,-9-11-188,-1 0 0,1 1 0,-2 0 0,1 0 0,-1 1 0,0 0 0,-1 0 0,5 7-36,23 28 124,-26-32-108,0 0 0,0 0 0,-1 0 0,-1 1 0,0 0 0,-1 1 0,0-1 0,0 1 0,-2 0 0,0 0 0,0 0 0,-1 2-16,5 33 120,-2 0-1,-3 0 1,-1 16-120,-3-57 1,0 1 0,0 0 0,0-1 1,-1 1-1,0-1 0,-2 3-1,-2 8 1,1 2 19,6-18-14,-1 1 0,1-1 0,0 0 1,-1 0-1,1 0 0,-1 0 0,0 0 0,0 0 1,0 0-1,0-1 0,0 1 0,0 0 1,0 0-1,-1-1 0,1 1 0,0-1 1,-1 1-1,0-1 0,1 1 0,-1-1 0,0 0 1,0 0-1,1 0 0,-2 1-6,-49 13 567,-47 23-567,90-35 29,0-2-1,0 1 1,0-1-1,0 0 1,0-1 0,-1 0-1,1-1 1,-7-1-29,-15 1 19,3 2 145,19 0-122,1 0 0,0-1 1,-1 0-1,1-1 0,-1 0 0,-2-1-42,8 0 29,0-1-1,1 0 1,0 1-1,-1-1 1,1 0-1,0 0 1,1-1-1,-1 1 1,0 0-1,1 0 1,0-1-1,0 1 1,0-1-1,0 0-28,-7-16 100,-15-44 152,19 51-289,0 0 1,0 0-1,2-1 0,-1 1 0,2-1 1,0 1-1,0-1 0,1 1 0,1-3 37,-1-2-194,18-7-63,-5 10 34,-12 12-75,17-32 659,-14 23-1590,-11 15-4000,-13 13-1654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21:23:32.148"/>
    </inkml:context>
    <inkml:brush xml:id="br0">
      <inkml:brushProperty name="width" value="0.05" units="cm"/>
      <inkml:brushProperty name="height" value="0.05" units="cm"/>
      <inkml:brushProperty name="color" value="#E71224"/>
    </inkml:brush>
  </inkml:definitions>
  <inkml:trace contextRef="#ctx0" brushRef="#br0">43 378 1536,'0'0'1590,"0"0"-678,0 0-372,0 0 22,0 0 67,0-40 5357,0 26-6203,-8-37 926,6 42-346,0 0 0,1 0-1,0-1 1,0-4-363,1 2 122,-1 8-83,1 0-1,-1 0 0,1 0 1,0 0-1,1 0 1,-1 0-1,1 0 0,-1 0 1,1 0-1,1 0 0,-1 0 1,0 0-1,1 0 1,0 1-1,0-1 0,0 1 1,0-1-1,2-1-38,93-95 663,-58 80-414,-30 17-163,0 0 0,0 0 1,1 1-1,-1 1 0,1-1 0,-1 1 0,1 1 0,0 0 0,2 1-86,0-1 163,6 17 61,-9-11-188,-1 0 0,1 1 0,-2 0 0,1 0 0,-1 1 0,0 0 0,-1 0 0,5 7-36,23 28 124,-26-32-108,0 0 0,0 0 0,-1 0 0,-1 1 0,0 0 0,-1 1 0,0-1 0,0 1 0,-2 0 0,0 0 0,0 0 0,-1 2-16,5 33 120,-2 0-1,-3 0 1,-1 16-120,-3-57 1,0 1 0,0 0 0,0-1 1,-1 1-1,0-1 0,-2 3-1,-2 8 1,1 2 19,6-18-14,-1 1 0,1-1 0,0 0 1,-1 0-1,1 0 0,-1 0 0,0 0 0,0 0 1,0 0-1,0-1 0,0 1 0,0 0 1,0 0-1,-1-1 0,1 1 0,0-1 1,-1 1-1,0-1 0,1 1 0,-1-1 0,0 0 1,0 0-1,1 0 0,-2 1-6,-49 13 567,-47 23-567,90-35 29,0-2-1,0 1 1,0-1-1,0 0 1,0-1 0,-1 0-1,1-1 1,-7-1-29,-15 1 19,3 2 145,19 0-122,1 0 0,0-1 1,-1 0-1,1-1 0,-1 0 0,-2-1-42,8 0 29,0-1-1,1 0 1,0 1-1,-1-1 1,1 0-1,0 0 1,1-1-1,-1 1 1,0 0-1,1 0 1,0-1-1,0 1 1,0-1-1,0 0-28,-7-16 100,-15-44 152,19 51-289,0 0 1,0 0-1,2-1 0,-1 1 0,2-1 1,0 1-1,0-1 0,1 1 0,1-3 37,-1-2-194,18-7-63,-5 10 34,-12 12-75,17-32 659,-14 23-1590,-11 15-4000,-13 13-1654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21:23:32.148"/>
    </inkml:context>
    <inkml:brush xml:id="br0">
      <inkml:brushProperty name="width" value="0.05" units="cm"/>
      <inkml:brushProperty name="height" value="0.05" units="cm"/>
      <inkml:brushProperty name="color" value="#E71224"/>
    </inkml:brush>
  </inkml:definitions>
  <inkml:trace contextRef="#ctx0" brushRef="#br0">43 378 1536,'0'0'1590,"0"0"-678,0 0-372,0 0 22,0 0 67,0-40 5357,0 26-6203,-8-37 926,6 42-346,0 0 0,1 0-1,0-1 1,0-4-363,1 2 122,-1 8-83,1 0-1,-1 0 0,1 0 1,0 0-1,1 0 1,-1 0-1,1 0 0,-1 0 1,1 0-1,1 0 0,-1 0 1,0 0-1,1 0 1,0 1-1,0-1 0,0 1 1,0-1-1,2-1-38,93-95 663,-58 80-414,-30 17-163,0 0 0,0 0 1,1 1-1,-1 1 0,1-1 0,-1 1 0,1 1 0,0 0 0,2 1-86,0-1 163,6 17 61,-9-11-188,-1 0 0,1 1 0,-2 0 0,1 0 0,-1 1 0,0 0 0,-1 0 0,5 7-36,23 28 124,-26-32-108,0 0 0,0 0 0,-1 0 0,-1 1 0,0 0 0,-1 1 0,0-1 0,0 1 0,-2 0 0,0 0 0,0 0 0,-1 2-16,5 33 120,-2 0-1,-3 0 1,-1 16-120,-3-57 1,0 1 0,0 0 0,0-1 1,-1 1-1,0-1 0,-2 3-1,-2 8 1,1 2 19,6-18-14,-1 1 0,1-1 0,0 0 1,-1 0-1,1 0 0,-1 0 0,0 0 0,0 0 1,0 0-1,0-1 0,0 1 0,0 0 1,0 0-1,-1-1 0,1 1 0,0-1 1,-1 1-1,0-1 0,1 1 0,-1-1 0,0 0 1,0 0-1,1 0 0,-2 1-6,-49 13 567,-47 23-567,90-35 29,0-2-1,0 1 1,0-1-1,0 0 1,0-1 0,-1 0-1,1-1 1,-7-1-29,-15 1 19,3 2 145,19 0-122,1 0 0,0-1 1,-1 0-1,1-1 0,-1 0 0,-2-1-42,8 0 29,0-1-1,1 0 1,0 1-1,-1-1 1,1 0-1,0 0 1,1-1-1,-1 1 1,0 0-1,1 0 1,0-1-1,0 1 1,0-1-1,0 0-28,-7-16 100,-15-44 152,19 51-289,0 0 1,0 0-1,2-1 0,-1 1 0,2-1 1,0 1-1,0-1 0,1 1 0,1-3 37,-1-2-194,18-7-63,-5 10 34,-12 12-75,17-32 659,-14 23-1590,-11 15-4000,-13 13-1654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32:50.427"/>
    </inkml:context>
    <inkml:brush xml:id="br0">
      <inkml:brushProperty name="width" value="0.05" units="cm"/>
      <inkml:brushProperty name="height" value="0.05" units="cm"/>
      <inkml:brushProperty name="color" value="#E71224"/>
    </inkml:brush>
  </inkml:definitions>
  <inkml:trace contextRef="#ctx0" brushRef="#br0">2685 15 3065,'0'0'1031,"0"0"-283,0 0-39,0 0-11,0 0 66,9 0 2416,-8 0 3785,-166 9-6058,63-1-537,40-2-218,-1 3-1,2 3 0,-1 2 1,-56 22-152,67-23 165,-1-2-1,0-3 1,0-2 0,-1-2 0,-2-3-165,-78 8 64,-117 11-24,-44-10-40,269-9-22,0 2 0,-12 2 22,-27 4-9,-48-5 56,-2-5-47,27 1-2,-1-5 2,54 3-62,-1 0 1,-31 4 61,61-1-17,0 1-1,-1-1 0,1 1 1,0 0-1,0 1 1,0-1-1,0 1 1,0 0-1,1 0 0,0 0 1,-1 1-1,-3 3 18,-44 50-63,50-55 61,-33 40-18,3 2 0,1 1 0,2 1 0,2 2 0,3 0 0,-9 26 20,22-40-17,2 0 0,1 0 1,1 1-1,2 0 0,2 7 17,-3 181-42,6-201 49,-2 118 0,4 158 10,3-240-14,3-1 0,3 0-1,2 2-2,-13-59 0,82 328 118,-77-308-100,17 76 3,-13-53-13,2 0 1,1 0 0,3-1-1,2 2-8,-7-20 10,-1 0 0,2 15-10,-4-15 10,1 0 0,9 20-10,-10-33 5,0 0-1,0 0 1,1-1-1,4 4-4,2 3 6,-9-12-15,0 0 0,0 0 1,0-1-1,0 1 0,1-1 0,-1-1 0,1 1 0,0-1 0,0 0 0,1 0 0,-1-1 0,4 2 10,15 2 8,0 0 1,21 1-10,12 3 55,-12-3-36,-1-1 0,1-3 0,0-1 0,1-3 0,23-4-19,-41 2 29,0-2 0,0-1 0,0-1-1,5-3-28,114-44 272,-95 34-128,120-51 338,-88 34-225,1 3 1,1 5 0,77-16-258,-92 35 34,-39 6 8,-1-1 0,1-2-42,-15 4-1,1 0 0,0 2 0,0 0-1,-1 1 1,11 2 1,18-1-8,-32 0 10,0 1 0,-1 0 0,0 1 0,12 5-2,7 0 1,22 6 18,30 15-19,2-1 13,-8-6 315,1-3 0,63 5-328,26 7 538,-27-16-29,138-3-509,-233-11 60,-28 0-55,0 0 0,0-2 1,1 0-1,-1-1 1,13-4-6,-14 3 2,-1 0 0,1 2 1,0 0-1,0 0 0,8 2-2,23 0 26,117-13 189,34-11-215,134-10 12,394 23-16,-552 10 4,64 0-38,-233-1 34,1 0 0,-1 0 0,1 0 0,-1-1 1,0 0-1,0-1 0,0 0 0,0 0 0,0 0 0,2-2 4,8-6-5,0 0 1,-1-1-1,4-4 5,1-2-31,-1-1 0,0-1 0,-2-1 0,0 0 0,-1-2 0,-1 0 0,7-16 31,-13 21-19,-2-1 0,0-1 0,-1 0 0,0 0 0,-2 0-1,-1 0 1,0-1 0,-1 0 0,-2 0 0,0-9 19,-1-184-343,0 209 326,1 0 1,-1 1-1,1-1 0,0 0 0,0 1 1,1-1-1,-1 1 0,1-1 0,0 1 1,0 0-1,3-5 17,-4 7-30,1 0 0,0 0 0,-1 0 0,1 0 0,0 0 0,0 0 0,0 0-1,0 1 1,0-1 0,0 1 0,1-1 0,-1 1 0,0 0 0,1 0 0,-1 0 0,1 0 0,-1 0 0,1 1 0,0-1 0,-1 1 0,1 0 0,0-1 30,68-2-51,36-7 51,-65 5-1,509-23 359,-545 27-358,144-9 389,124-26-389,-40 4 108,66 8 134,29-4-42,61-34-57,-150 21-55,5 10-88,-65 15 32,102-8 79,91-28-111,-115 7 34,2 11 1,1 12 0,57 10-35,682 12 114,-876 4-83,108 17-31,124 34 61,-67-9 119,320 35 70,-509-67-127,1-5 1,34-4-124,1038-5 453,-953-11-437,-45 1-23,-10-1-35,66-17 42,-86 9-3,1 6-1,6 6 4,-57 3-60,0-5 0,7-5 60,-69 10 0,-14 1-16,0 0 0,0-1 0,-1-1 0,1-1 0,-1 0 0,2-3 16,-10 4-27,-1 0 1,0 0 0,0-1-1,0-1 1,-1 1-1,0-1 1,0-1-1,-1 1 1,0-1 0,0-1-1,4-7 27,10-18-165,-3-1 0,0 0-1,-3-1 1,1-6 165,44-151-617,-47 151 510,-7 20 32,0 0 0,-2 0 0,0 0 0,-1 0 0,-2 0 0,0-1-1,-1 1 1,-3-23 75,0 35-75,0 0 0,0 1 0,-1-1 0,0 1 0,-1 0 0,1 0 0,-5-4 75,-45-62-469,24 36 190,21 27 215,1-1 27,-1 1 0,-1 0 0,0 0 0,-9-7 37,14 15 8,1 1 0,0 0 0,-1 1 0,1-1 1,-1 1-1,0-1 0,0 2 0,0-1 0,0 0 1,0 1-1,0 0 0,0 0 0,0 0 0,-1 1 1,-3 0-9,-58 1-51,19 0 52,0-2 0,0-1 0,-25-7-1,35 5 12,0 2 1,1 1 0,-37 4-13,46-2 2,-2 2-2,1 1 0,-1 2 0,1 1 0,-11 5 0,0-1 0,-37 6 0,0-9 100,0-4 1,-54-5-101,50 1 37,31-2 186,-21-5-223,22 2 140,-23 2-140,-746-1 253,673 6-211,24 1 359,-86-11-401,39-1 52,-87 9-52,93 2 19,-170 8 9,329-10-27,-370 0 101,160-3-112,85-3 13,1-5 0,-48-13-3,109 18-59,1 2 0,-64 6 59,30-1-28,-102-1-34,-598 10-1,128-4 79,380-8-31,-3 19 13,-2 0 20,-93-20-12,-295 3-5,597 2 1,-337 6 21,-373-2 48,-180 1 65,894-6-142,-8 0 1,0-3 0,-86-15 5,46-2 4,-2 5 0,-7 6-4,64 5 12,-1-3 0,1-3 0,0-4 0,-11-5-12,-189-47 88,195 47-69,-1 4 0,-41 1-19,-62-11 18,157 18-8,0-2-1,-24-9-9,28 8 73,0 1 0,0 2 1,-22-4-74,32 8 22,-34-4 9,1 2 0,-7 2-31,2 0 54,-18-5-54,18 2 15,-20 2-15,-140 3-60,201 1 41,1 1 0,-1 0-1,0 1 1,1 0 0,-1 0 0,1 1 0,0 1 0,-5 3 19,0-2-7,0 1 0,0-2 1,-10 3 6,-118 29-183,129-34 11,0-2 1,0 0-1,0-1 1,0 0-1,-3-1 172,0-1-230,1 2 0,-1 0 0,-9 2 230,-20 7-768,0 2 1,-16 8 767,45-14-243,15-4 52,2-1-169,0 0-225,0 0-305,0 0-289,-12 0-2527,-3 0-1204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1:58.308"/>
    </inkml:context>
    <inkml:brush xml:id="br0">
      <inkml:brushProperty name="width" value="0.05" units="cm"/>
      <inkml:brushProperty name="height" value="0.05" units="cm"/>
      <inkml:brushProperty name="color" value="#E71224"/>
    </inkml:brush>
  </inkml:definitions>
  <inkml:trace contextRef="#ctx0" brushRef="#br0">5 21 56,'0'0'295,"0"0"-137,0 0-28,0 0 54,0 0-1,0 0-39,0 0 1,0 0-24,0 0 21,0 0-6,0 0-24,0 0-34,0 0 49,0 0 60,-1 0-2369,1 0 3357,-4 0 10900,5 0-10683,131 0 772,-60-17-1332,108 14-513,-176 3-317,-1 1-1,0-1 1,0 1-1,0 0 0,0 0 1,0 0-1,0 0 1,0 1-1,0-1 1,1 2-2,11 5 16,15 18-48,15 12 7,-44-37 18,0 9 52,-4-8-6162,-11-8-1726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2:01.170"/>
    </inkml:context>
    <inkml:brush xml:id="br0">
      <inkml:brushProperty name="width" value="0.05" units="cm"/>
      <inkml:brushProperty name="height" value="0.05" units="cm"/>
      <inkml:brushProperty name="color" value="#E71224"/>
    </inkml:brush>
  </inkml:definitions>
  <inkml:trace contextRef="#ctx0" brushRef="#br0">78 0 2136,'0'0'2030,"0"0"-671,0 0-371,0 0-115,0 0-171,0 0-193,0 0-167,0 0-90,0 0-30,0 0-20,0 0 22,0 0 24,0 0-3,0 24 575,-1-9-798,-1-1-1,0 1 1,0-1 0,-3 4-22,2-4 21,0 1-1,1 0 1,0 0-1,1 3-20,-1 13 4,1-20 9,1-1 0,0 0 0,0 1 0,1-1-1,0 1 1,1 0-13,1-6 11,1 1 0,0-1 0,0-1 0,0 1-1,1-1 1,0 1 0,-1-1 0,2 0 0,-1-1-1,0 0 1,5 3-11,-8-5 20,0-1 1,-1 1-1,1-1 0,0 1 1,-1-1-1,1 0 0,0 0 1,0 0-1,-1 0 0,1 0 1,0 0-1,0 0 0,-1 0 1,1-1-1,1 0-20,2 0 163,-1 1-139,-1 0 0,0 0 0,1-1 0,-1 1 0,0-1 1,1 0-1,-1 0 0,0 0 0,0-1 0,0 1 0,0-1 0,0 0 0,0 1 0,0-1 0,-1-1 0,1 1 0,-1 0 0,1-1 0,-1 1 0,0-1 0,0 1 0,0-1 0,0 0 0,-1 0 0,1 0 1,-1 0-1,1-2-24,2-6 234,-1 1 1,0-1-1,-1 0 1,0 0-1,0 0 1,-2 0-1,1-10-234,0-17 231,-1-38-145,0 70-76,0 1 0,-1-1 0,0 1 0,0-1 0,-1 1 0,0 0 0,0-1 0,0 1 0,0 0 0,-1 0 0,-1-1-10,3 5 3,1 0 0,-1 0-1,0 1 1,0-1 0,0 1 0,1-1-1,-1 1 1,0-1 0,0 1 0,0-1-1,0 1 1,0 0 0,0 0-1,0-1 1,0 1 0,0 0 0,0 0-1,0 0 1,0 0 0,0 0 0,0 0-1,0 0 1,0 1 0,0-1 0,0 0-1,0 0 1,0 1 0,0-1 0,0 1-1,0 0-2,-2 0-85,1 0-1,0 0 0,-1 0 0,1 1 1,0-1-1,0 1 0,0 0 0,0 0 1,-1 1 85,-3 7-254,6-9 289,-1 0 0,1 0-1,0-1 1,-1 1 0,1 0 0,-1 0-1,1-1 1,-1 1 0,1 0 0,-1-1 0,0 1-1,1 0 1,-1-1 0,0 1 0,0-1-1,1 1 1,-1-1 0,0 1 0,0-1-1,1 0 1,-1 0 0,0 1 0,0-1-1,0 0 1,0 0 0,0 0 0,0 0 0,1 1-1,-1-2 1,0 1 0,-1 0-35,-2 1-22,0-1 1,0 0 0,0 1-1,1 0 1,-1 0-1,0 0 1,0 1-1,0-1 1,1 1 0,-1 0-1,1 0 1,-1 0-1,1 1 1,0-1-1,-1 1 22,-2 3-96,1-1-1,-1 1 0,1 0 0,0 1 1,0-1-1,1 1 0,-1 1 97,-10 26-49,15-34 53,-1 2-4,0-1-1,-1 1 1,1-1 0,0 1-1,0 0 1,0 0 0,0-1 0,0 1-1,0 0 1,0 1 0,-2-1-126,-7 3 550,12-2-157,10-2-143,-2-1-90,29 0 216,1-1-1,-1-2 1,5-3-250,0 4 97,-38 2-91,0 0 0,0 0 0,0 0 0,0-1 0,0 0 0,0 0 0,0 0 0,0-1 0,3-1-6,8 0 201,-16 4-191,0-1 0,0 0 0,0 0 0,0 0 0,0 0 0,0 0 1,0 0-1,0-1 0,0 1 0,-1 0 0,1 0 0,0-1 0,0 1 0,0 0 1,0-1-1,0 1 0,-1-1 0,1 1 0,0-1 0,0 0 0,0 0-10,18 0 94,-19 1-98,1 0-1,-1 1 1,0-1 0,0 0 0,0 0 0,1 1-1,-1-1 1,0 0 0,0 0 0,1 0 0,-1 0 0,0 1-1,0-1 1,1 0 0,-1 0 0,0 0 0,0 0 0,1 0-1,-1 0 1,0 0 0,1 0 0,-1 0 0,0 0-1,0 0 1,1 0 0,-1 0 0,0 0 0,1 0 0,-1 0-1,0 0 1,0 0 0,1 0 0,-1-1 0,0 1-1,0 0 1,1 0 0,-1 0 0,0 0 0,0 0 0,1-1-1,-1 1 1,0 0 0,0 0 0,0-1 0,1 1 4,-1-31-4315,0 14-786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1:58.308"/>
    </inkml:context>
    <inkml:brush xml:id="br0">
      <inkml:brushProperty name="width" value="0.05" units="cm"/>
      <inkml:brushProperty name="height" value="0.05" units="cm"/>
      <inkml:brushProperty name="color" value="#E71224"/>
    </inkml:brush>
  </inkml:definitions>
  <inkml:trace contextRef="#ctx0" brushRef="#br0">5 21 56,'0'0'295,"0"0"-137,0 0-28,0 0 54,0 0-1,0 0-39,0 0 1,0 0-24,0 0 21,0 0-6,0 0-24,0 0-34,0 0 49,0 0 60,-1 0-2369,1 0 3357,-4 0 10900,5 0-10683,131 0 772,-60-17-1332,108 14-513,-176 3-317,-1 1-1,0-1 1,0 1-1,0 0 0,0 0 1,0 0-1,0 0 1,0 1-1,0-1 1,1 2-2,11 5 16,15 18-48,15 12 7,-44-37 18,0 9 52,-4-8-6162,-11-8-1726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2:01.170"/>
    </inkml:context>
    <inkml:brush xml:id="br0">
      <inkml:brushProperty name="width" value="0.05" units="cm"/>
      <inkml:brushProperty name="height" value="0.05" units="cm"/>
      <inkml:brushProperty name="color" value="#E71224"/>
    </inkml:brush>
  </inkml:definitions>
  <inkml:trace contextRef="#ctx0" brushRef="#br0">78 0 2136,'0'0'2030,"0"0"-671,0 0-371,0 0-115,0 0-171,0 0-193,0 0-167,0 0-90,0 0-30,0 0-20,0 0 22,0 0 24,0 0-3,0 24 575,-1-9-798,-1-1-1,0 1 1,0-1 0,-3 4-22,2-4 21,0 1-1,1 0 1,0 0-1,1 3-20,-1 13 4,1-20 9,1-1 0,0 0 0,0 1 0,1-1-1,0 1 1,1 0-13,1-6 11,1 1 0,0-1 0,0-1 0,0 1-1,1-1 1,0 1 0,-1-1 0,2 0 0,-1-1-1,0 0 1,5 3-11,-8-5 20,0-1 1,-1 1-1,1-1 0,0 1 1,-1-1-1,1 0 0,0 0 1,0 0-1,-1 0 0,1 0 1,0 0-1,0 0 0,-1 0 1,1-1-1,1 0-20,2 0 163,-1 1-139,-1 0 0,0 0 0,1-1 0,-1 1 0,0-1 1,1 0-1,-1 0 0,0 0 0,0-1 0,0 1 0,0-1 0,0 0 0,0 1 0,0-1 0,-1-1 0,1 1 0,-1 0 0,1-1 0,-1 1 0,0-1 0,0 1 0,0-1 0,0 0 0,-1 0 0,1 0 1,-1 0-1,1-2-24,2-6 234,-1 1 1,0-1-1,-1 0 1,0 0-1,0 0 1,-2 0-1,1-10-234,0-17 231,-1-38-145,0 70-76,0 1 0,-1-1 0,0 1 0,0-1 0,-1 1 0,0 0 0,0-1 0,0 1 0,0 0 0,-1 0 0,-1-1-10,3 5 3,1 0 0,-1 0-1,0 1 1,0-1 0,0 1 0,1-1-1,-1 1 1,0-1 0,0 1 0,0-1-1,0 1 1,0 0 0,0 0-1,0-1 1,0 1 0,0 0 0,0 0-1,0 0 1,0 0 0,0 0 0,0 0-1,0 0 1,0 1 0,0-1 0,0 0-1,0 0 1,0 1 0,0-1 0,0 1-1,0 0-2,-2 0-85,1 0-1,0 0 0,-1 0 0,1 1 1,0-1-1,0 1 0,0 0 0,0 0 1,-1 1 85,-3 7-254,6-9 289,-1 0 0,1 0-1,0-1 1,-1 1 0,1 0 0,-1 0-1,1-1 1,-1 1 0,1 0 0,-1-1 0,0 1-1,1 0 1,-1-1 0,0 1 0,0-1-1,1 1 1,-1-1 0,0 1 0,0-1-1,1 0 1,-1 0 0,0 1 0,0-1-1,0 0 1,0 0 0,0 0 0,0 0 0,1 1-1,-1-2 1,0 1 0,-1 0-35,-2 1-22,0-1 1,0 0 0,0 1-1,1 0 1,-1 0-1,0 0 1,0 1-1,0-1 1,1 1 0,-1 0-1,1 0 1,-1 0-1,1 1 1,0-1-1,-1 1 22,-2 3-96,1-1-1,-1 1 0,1 0 0,0 1 1,0-1-1,1 1 0,-1 1 97,-10 26-49,15-34 53,-1 2-4,0-1-1,-1 1 1,1-1 0,0 1-1,0 0 1,0 0 0,0-1 0,0 1-1,0 0 1,0 1 0,-2-1-126,-7 3 550,12-2-157,10-2-143,-2-1-90,29 0 216,1-1-1,-1-2 1,5-3-250,0 4 97,-38 2-91,0 0 0,0 0 0,0 0 0,0-1 0,0 0 0,0 0 0,0 0 0,0-1 0,3-1-6,8 0 201,-16 4-191,0-1 0,0 0 0,0 0 0,0 0 0,0 0 0,0 0 1,0 0-1,0-1 0,0 1 0,-1 0 0,1 0 0,0-1 0,0 1 0,0 0 1,0-1-1,0 1 0,-1-1 0,1 1 0,0-1 0,0 0 0,0 0-10,18 0 94,-19 1-98,1 0-1,-1 1 1,0-1 0,0 0 0,0 0 0,1 1-1,-1-1 1,0 0 0,0 0 0,1 0 0,-1 0 0,0 1-1,0-1 1,1 0 0,-1 0 0,0 0 0,0 0 0,1 0-1,-1 0 1,0 0 0,1 0 0,-1 0 0,0 0-1,0 0 1,1 0 0,-1 0 0,0 0 0,1 0 0,-1 0-1,0 0 1,0 0 0,1 0 0,-1-1 0,0 1-1,0 0 1,1 0 0,-1 0 0,0 0 0,0 0 0,1-1-1,-1 1 1,0 0 0,0 0 0,0-1 0,1 1 4,-1-31-4315,0 14-786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1:58.308"/>
    </inkml:context>
    <inkml:brush xml:id="br0">
      <inkml:brushProperty name="width" value="0.05" units="cm"/>
      <inkml:brushProperty name="height" value="0.05" units="cm"/>
      <inkml:brushProperty name="color" value="#E71224"/>
    </inkml:brush>
  </inkml:definitions>
  <inkml:trace contextRef="#ctx0" brushRef="#br0">5 21 56,'0'0'295,"0"0"-137,0 0-28,0 0 54,0 0-1,0 0-39,0 0 1,0 0-24,0 0 21,0 0-6,0 0-24,0 0-34,0 0 49,0 0 60,-1 0-2369,1 0 3357,-4 0 10900,5 0-10683,131 0 772,-60-17-1332,108 14-513,-176 3-317,-1 1-1,0-1 1,0 1-1,0 0 0,0 0 1,0 0-1,0 0 1,0 1-1,0-1 1,1 2-2,11 5 16,15 18-48,15 12 7,-44-37 18,0 9 52,-4-8-6162,-11-8-1726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3:14.557"/>
    </inkml:context>
    <inkml:brush xml:id="br0">
      <inkml:brushProperty name="width" value="0.05" units="cm"/>
      <inkml:brushProperty name="height" value="0.05" units="cm"/>
      <inkml:brushProperty name="color" value="#E71224"/>
    </inkml:brush>
  </inkml:definitions>
  <inkml:trace contextRef="#ctx0" brushRef="#br0">0 300 720,'0'0'1235,"0"0"-440,0 0-248,0 0-75,0 0-68,0 0-99,2 2 4458,-2-2-4723,0 0 0,1 0 0,-1 0 0,0 0-1,0 0 1,0 0 0,0 1 0,0-1 0,0 0 0,0 0 0,0 0 0,1 0 0,-1 0 0,0 0 0,0 0 0,0 0-1,0 0 1,0 0 0,1 0 0,-1 0 0,0 0 0,0 0 0,0 0 0,0 0 0,0 0 0,1 0 0,-1 0 0,0 0-1,0 0 1,0 0 0,0 0 0,0 0 0,1 0 0,-1 0 0,0 0 0,0 0 0,0 0 0,0 0 0,0 0 0,0-1-1,0 1 1,1 0 0,-1 0 0,0 0 0,0 0 0,0 0-40,57-101 930,-54 95-881,1 1 1,1 0 0,-1 0 0,1 0 0,5-4-50,20-23 163,-19 16-83,0 1 0,2 0 1,0 1-1,13-12-80,-20 22 39,-4 1-28,1 0-1,0 0 1,0 0 0,0 1 0,0-1-1,1 1 1,-1 0 0,1 0 0,-1 0-1,1 1 1,0-1 0,-1 1-1,1 0 1,0 0 0,0 0 0,0 1-1,0-1 1,1 1-11,92-10 574,35 10-205,-128 1-366,1 1 0,-1 1 0,1-1 0,-1 1 0,0-1 0,0 1 0,0 0 0,1 1-3,-4-3-200,5 4 431,-3-4-4384,-3-1 1345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2:01.170"/>
    </inkml:context>
    <inkml:brush xml:id="br0">
      <inkml:brushProperty name="width" value="0.05" units="cm"/>
      <inkml:brushProperty name="height" value="0.05" units="cm"/>
      <inkml:brushProperty name="color" value="#E71224"/>
    </inkml:brush>
  </inkml:definitions>
  <inkml:trace contextRef="#ctx0" brushRef="#br0">78 0 2136,'0'0'2030,"0"0"-671,0 0-371,0 0-115,0 0-171,0 0-193,0 0-167,0 0-90,0 0-30,0 0-20,0 0 22,0 0 24,0 0-3,0 24 575,-1-9-798,-1-1-1,0 1 1,0-1 0,-3 4-22,2-4 21,0 1-1,1 0 1,0 0-1,1 3-20,-1 13 4,1-20 9,1-1 0,0 0 0,0 1 0,1-1-1,0 1 1,1 0-13,1-6 11,1 1 0,0-1 0,0-1 0,0 1-1,1-1 1,0 1 0,-1-1 0,2 0 0,-1-1-1,0 0 1,5 3-11,-8-5 20,0-1 1,-1 1-1,1-1 0,0 1 1,-1-1-1,1 0 0,0 0 1,0 0-1,-1 0 0,1 0 1,0 0-1,0 0 0,-1 0 1,1-1-1,1 0-20,2 0 163,-1 1-139,-1 0 0,0 0 0,1-1 0,-1 1 0,0-1 1,1 0-1,-1 0 0,0 0 0,0-1 0,0 1 0,0-1 0,0 0 0,0 1 0,0-1 0,-1-1 0,1 1 0,-1 0 0,1-1 0,-1 1 0,0-1 0,0 1 0,0-1 0,0 0 0,-1 0 0,1 0 1,-1 0-1,1-2-24,2-6 234,-1 1 1,0-1-1,-1 0 1,0 0-1,0 0 1,-2 0-1,1-10-234,0-17 231,-1-38-145,0 70-76,0 1 0,-1-1 0,0 1 0,0-1 0,-1 1 0,0 0 0,0-1 0,0 1 0,0 0 0,-1 0 0,-1-1-10,3 5 3,1 0 0,-1 0-1,0 1 1,0-1 0,0 1 0,1-1-1,-1 1 1,0-1 0,0 1 0,0-1-1,0 1 1,0 0 0,0 0-1,0-1 1,0 1 0,0 0 0,0 0-1,0 0 1,0 0 0,0 0 0,0 0-1,0 0 1,0 1 0,0-1 0,0 0-1,0 0 1,0 1 0,0-1 0,0 1-1,0 0-2,-2 0-85,1 0-1,0 0 0,-1 0 0,1 1 1,0-1-1,0 1 0,0 0 0,0 0 1,-1 1 85,-3 7-254,6-9 289,-1 0 0,1 0-1,0-1 1,-1 1 0,1 0 0,-1 0-1,1-1 1,-1 1 0,1 0 0,-1-1 0,0 1-1,1 0 1,-1-1 0,0 1 0,0-1-1,1 1 1,-1-1 0,0 1 0,0-1-1,1 0 1,-1 0 0,0 1 0,0-1-1,0 0 1,0 0 0,0 0 0,0 0 0,1 1-1,-1-2 1,0 1 0,-1 0-35,-2 1-22,0-1 1,0 0 0,0 1-1,1 0 1,-1 0-1,0 0 1,0 1-1,0-1 1,1 1 0,-1 0-1,1 0 1,-1 0-1,1 1 1,0-1-1,-1 1 22,-2 3-96,1-1-1,-1 1 0,1 0 0,0 1 1,0-1-1,1 1 0,-1 1 97,-10 26-49,15-34 53,-1 2-4,0-1-1,-1 1 1,1-1 0,0 1-1,0 0 1,0 0 0,0-1 0,0 1-1,0 0 1,0 1 0,-2-1-126,-7 3 550,12-2-157,10-2-143,-2-1-90,29 0 216,1-1-1,-1-2 1,5-3-250,0 4 97,-38 2-91,0 0 0,0 0 0,0 0 0,0-1 0,0 0 0,0 0 0,0 0 0,0-1 0,3-1-6,8 0 201,-16 4-191,0-1 0,0 0 0,0 0 0,0 0 0,0 0 0,0 0 1,0 0-1,0-1 0,0 1 0,-1 0 0,1 0 0,0-1 0,0 1 0,0 0 1,0-1-1,0 1 0,-1-1 0,1 1 0,0-1 0,0 0 0,0 0-10,18 0 94,-19 1-98,1 0-1,-1 1 1,0-1 0,0 0 0,0 0 0,1 1-1,-1-1 1,0 0 0,0 0 0,1 0 0,-1 0 0,0 1-1,0-1 1,1 0 0,-1 0 0,0 0 0,0 0 0,1 0-1,-1 0 1,0 0 0,1 0 0,-1 0 0,0 0-1,0 0 1,1 0 0,-1 0 0,0 0 0,1 0 0,-1 0-1,0 0 1,0 0 0,1 0 0,-1-1 0,0 1-1,0 0 1,1 0 0,-1 0 0,0 0 0,0 0 0,1-1-1,-1 1 1,0 0 0,0 0 0,0-1 0,1 1 4,-1-31-4315,0 14-786</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29.611"/>
    </inkml:context>
    <inkml:brush xml:id="br0">
      <inkml:brushProperty name="width" value="0.05" units="cm"/>
      <inkml:brushProperty name="height" value="0.05" units="cm"/>
    </inkml:brush>
  </inkml:definitions>
  <inkml:trace contextRef="#ctx0" brushRef="#br0">308 241 1360,'0'0'6223,"0"0"-3795,0 0-1193,0 0-525,0 0-475,-12 11-199,6-5-27,-3 1 27,1 1 1,0 0 0,0 1 0,0 0-1,1 0 1,1 1 0,0-1 0,0 2 0,-1 2-37,-7 21 297,0 1 0,3 1 0,1 0 1,2 1-1,1 0 0,2 0 0,1 0 1,2 1-1,2 3-297,0-35 6,0 0 0,1 1-1,-1-1 1,1 0 0,1 0 0,-1 0 0,1-1 0,0 1 0,0 0-1,1 0 1,-1-1 0,1 0 0,0 1 0,1-1 0,0 0 0,1 1-6,1 0-1,0 0 0,1-1 1,-1 0-1,1 0 0,0-1 1,0 0-1,1 0 0,0 0 1,-1-1-1,1-1 0,1 1 1,22 4-37,0-1-1,0-1 1,1-2-1,0-2 1,22-1 37,-43-1-7,0 0 1,0-1-1,0 0 1,0-1-1,0 0 1,-1-1-1,0 0 1,1 0-1,-1-1 1,-1-1 0,1 1-1,-1-2 1,0 1-1,-1-1 1,1-1-1,-1 0 1,-1 0-1,3-3 7,7-10 10,0-1-1,-2 0 1,0-1 0,-2-1-1,0 0 1,-2-1-1,0-1-9,-1-3 11,-1 0 0,-1 0 0,-2-1-1,-1 0 1,-1-5-11,2-41 158,-4-34-158,-2 107 4,0 1 0,-1-1 1,1 0-1,0 0 0,-1 0 0,0 1 0,1-1 0,-1 0 0,0 1 0,-1-1 0,1 1 0,0-1 0,-1 1 0,1-1 0,-1 1 1,0 0-1,0 0 0,-1-2-4,-1 2 7,1-1 1,-1 0 0,0 1 0,0 0-1,0 0 1,0 0 0,0 0 0,-1 1-1,1-1 1,-1 1 0,0 0-8,-7-1 7,-1 1 0,1 0 0,0 1 0,-1 0 0,1 1 0,0 1 0,0-1 0,-11 4-7,-8 7-13,-1 1 1,2 2-1,-1 0 0,2 2 1,-8 8 12,3-4 3,-296 195-18,320-209 24,0 1-1,1 0 1,0 0-1,-4 4-8,11-9 4,-1 0-1,1 1 1,0-1 0,0 0 0,0 1-1,1-1 1,-1 1 0,1-1-1,-1 1 1,1 0 0,0 0 0,1-1-1,-1 1 1,1 0 0,0 3-4,-1 11 61,0-10-31,1-1 0,0 0 1,0 1-1,1-1 0,0 4-30,-1-9 4,1-1 0,-1 0 0,1 1 0,-1-1 0,1 0 0,-1 1 0,1-1 0,-1 0 0,1 0-1,0 1 1,0-1 0,0 0 0,0 0 0,0 0 0,0 0 0,0 0 0,0 0 0,0-1 0,0 1 0,1 0 0,-1 0 0,0-1 0,0 1 0,1-1 0,-1 1 0,0-1 0,1 0-1,-1 1 1,2-1-4,13 0 87,0 0 0,-1-2 0,1 0 0,0 0-1,-1-1 1,1-1 0,-1-1 0,0 0 0,0-1-1,11-7-86,32-10 163,50-12-214,2 5-1,1 4 0,2 6 0,0 4 1,58 2 51,-157 14-267,10 0-93,-23 0 286,-1 0 0,1 0 0,-1 0 0,1 0 0,-1-1 0,1 1 0,-1 0 0,1 0 0,-1 0 0,1 0 0,-1-1 0,0 1 0,1 0 0,-1 0 0,1-1 0,-1 1 0,0 0 0,1-1 0,-1 1 0,1 0 0,-1-1 0,0 1 0,0-1 0,1 1 0,-1-1 0,0 1 0,0-1 0,0 1 0,1 0 0,-1-1 1,0 1-1,0-1 0,0 1 0,0-1 74,0-6-1998,0-3-1900</inkml:trace>
  <inkml:trace contextRef="#ctx0" brushRef="#br0" timeOffset="626.169">1576 428 5721,'0'0'2838,"0"0"-1391,0 0-773,0 0-292,0 0 45,0 0 217,0 9 95,0 50 992,2-59-1646,-1 1 0,0 0 0,0-1 1,1 1-1,-1-1 0,0 1 0,1-1 0,-1 0 0,1 1 0,-1-1 0,0 0 1,1 0-1,-1 0 0,1 0 0,-1 0 0,0 0 0,1-1 0,0 1-85,3 0 206,31-1 275,0-1 0,0-1 0,31-8-481,-43 8-26,-1 0-1,0 2 1,0 0 0,7 2 26,-8 0-320,0-1 1,-1-1-1,1-1 1,9-3 319,-28 5-207,-1 0 0,0-1-1,0 1 1,0-1 0,0 0 0,0 1 0,0-1 0,0 0 0,0 0-1,0 0 1,0-1 0,-1 1 0,1 0 0,0-1 0,-1 1 0,1-1-1,-1 1 1,1-1 0,-1 0 0,0 0 0,0 1 0,1-1 0,-1 0-1,-1 0 1,1 0 0,0 0 0,0 0 0,-1-1 0,1 1 0,-1 0-1,0-2 208,1-7-4482</inkml:trace>
  <inkml:trace contextRef="#ctx0" brushRef="#br0" timeOffset="1128.565">1471 663 5457,'0'0'2431,"0"0"-1077,0 0-623,0 0-292,0 0-21,0 0 108,-1 4-14,-1 0-649,-2 15 1551,4-18-1371,0 0 1,0-1 0,0 1 0,1-1 0,-1 1-1,0 0 1,0-1 0,1 1 0,-1-1 0,0 1-1,1-1 1,-1 1 0,0-1 0,1 1 0,-1-1-1,1 1 1,-1-1 0,1 0 0,-1 1 0,1-1-1,-1 0 1,1 1 0,-1-1 0,1 0 0,0 0-1,-1 0 1,1 1 0,-1-1 0,1 0 0,0 0-1,-1 0 1,1 0 0,-1 0 0,2 0-44,135 6 1613,61-6-1613,-59-2-330,-123 1 239,0-1 0,-1 0 0,1-1 0,-1-1 0,3-1 91,36-8-1063,-47 12 639,-6 1-3541,-1 0-348</inkml:trace>
  <inkml:trace contextRef="#ctx0" brushRef="#br0" timeOffset="1797.178">1441 167 416,'0'0'5032,"0"0"-3277,0 0-1070,0 0-13,0 0 3,0 0-40,0 1-408,0 0 0,0 0-1,0 1 1,0-1 0,0 0-1,0 0 1,1 1 0,-1-1 0,1 0-1,-1 0 1,1 0 0,-1 0-1,1 1-226,9-4 231,1 1 0,-1-2 0,0 1 0,0-1 0,0-1 0,-1 0 0,1 0 0,-1-1 0,0 0 0,0-1 0,0 0 0,6-6-231,28-16 313,-13 10-163,1-1-10,1 2 0,13-5-140,-35 17-11,0 2 1,0-1-1,0 1 1,0 1-1,1 0 0,-1 0 1,1 1-1,-1 0 1,1 1-1,4 1 11,-12 0-1,-1-1 0,0 1 0,1 0 0,-1 0 0,0 0 0,0 1 0,0-1 0,0 0 0,0 1 0,0-1 0,0 1 0,-1 0 0,1 0 0,0 0 0,-1-1 0,0 2 0,1-1 1,-1 0-1,0 0 0,0 0 0,0 0 0,0 3 1,19 59 119,-16-49-104,-1-2-11,-2-8-3,0 0-1,0-1 1,1 1-1,0 0 0,-1 0 1,2-1-1,-1 1 0,3 3 0,-4-7-7,1 1-1,-1-1 1,1 0-1,0 0 1,-1 0 0,1 0-1,0 0 1,0 0-1,-1 0 1,1-1-1,0 1 1,0 0-1,0-1 1,0 0-1,0 1 1,0-1-1,0 0 1,0 0-1,0 0 1,0-1-1,0 1 1,0 0-1,0-1 1,0 1-1,1-1 8,11-5-174,0 0 0,0 0 0,-1-2 0,1 1 0,-2-2 0,1 0 0,-1 0 0,0-1 0,-1-1 0,6-7 174,-8 4-2202,-8 6-2837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27.933"/>
    </inkml:context>
    <inkml:brush xml:id="br0">
      <inkml:brushProperty name="width" value="0.05" units="cm"/>
      <inkml:brushProperty name="height" value="0.05" units="cm"/>
    </inkml:brush>
  </inkml:definitions>
  <inkml:trace contextRef="#ctx0" brushRef="#br0">3 320 5497,'0'0'2303,"0"0"-624,0 0-478,0 0-235,0 0-12,0 0-96,-2 21 874,17-17-1540,0 0 1,1-1-1,-1 0 1,1-1-1,0-1 1,0-1-1,-1 0 0,17-3-192,16 2 157,59 0 187,1-4 0,64-13-344,-6 0 73,0 8-1,98 8-72,-222 2 1,-39 0-66,1-1 0,-1 1 0,0 0 0,1-1 1,-1 0-1,0 0 0,0 0 0,1 0 0,-1 0 0,0-1 1,0 0-1,0 1 0,-1-1 0,1 0 0,0 0 0,-1 0 0,1-1 1,-1 1-1,0-1 0,2-1 65,12-11-744,-16 14 442,0 1-184,0 0-358,0 0-372,0-1-1123,0-1-2456</inkml:trace>
  <inkml:trace contextRef="#ctx0" brushRef="#br0" timeOffset="517.438">1128 1 6929,'0'0'1283,"0"0"-452,0 0-175,0 0-21,0 0 68,0 0 20,6 9 877,0-6-1363,0 0 0,0-1 0,1 1 0,0-1 0,-1 0 0,1-1-1,6 1-236,18 5 480,-16-3-350,0 1 0,-1 1 0,0 0 0,0 1 0,0 0 0,-1 1 0,12 9-130,-20-13 16,0 0 1,-1 1 0,1-1-1,-1 1 1,0 0 0,0 1 0,-1-1-1,1 1 1,-1-1 0,-1 1 0,1 0-1,-1 0 1,0 0 0,0 1 0,-1-1-1,1 0 1,-1 1 0,-1-1-1,1 1 1,-1 1-17,0-2 13,0 1 1,0 0-1,0-1 0,-1 1 0,0-1 1,0 1-1,-1-1 0,0 1 0,0-1 0,0 0 1,-1 0-1,0 0 0,0 0 0,-1-1 0,1 1 1,-1-1-1,0 0 0,-1 0 0,1 0 0,-1 0 1,-4 2-14,-1 3-204,0-1 0,-1-1 0,0 0 0,0 0 0,-1-1 0,0-1 0,0 0 0,-1 0 0,0-1 0,0-1 0,0 0 204,7 2-2041,10-1-3176,12-2 356</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18.554"/>
    </inkml:context>
    <inkml:brush xml:id="br0">
      <inkml:brushProperty name="width" value="0.05" units="cm"/>
      <inkml:brushProperty name="height" value="0.05" units="cm"/>
    </inkml:brush>
  </inkml:definitions>
  <inkml:trace contextRef="#ctx0" brushRef="#br0">197 378 2633,'0'0'1477,"0"0"-623,0 0-444,0 0-160,0 0 85,0 0 263,-5-1 6845,-20-2-7427,13-1 23,0 0-1,0 1 0,-1 1 1,1 0-1,-1 1 0,0 0 1,1 1-1,-3 0-38,13 1-4,0 0 0,0 0-1,0 1 1,0-1 0,0 0 0,0 1 0,0-1-1,0 1 1,1 0 0,-1-1 0,1 1 0,-1 0-1,1 0 1,0 0 0,-1 0 0,1 1 4,-2 2-2,0 0 0,0 0-1,0 1 1,1-1 0,0 1 0,-1 3 2,0 18-17,1 0 0,2 22 17,1-24-6,-1-23 6,0 0-1,1 0 1,-1 0-1,1 0 1,0 0 0,0 0-1,0 0 1,0 0-1,0 0 1,0-1-1,0 1 1,1 0 0,-1-1-1,1 1 1,-1-1-1,1 0 1,0 1 0,-1-1-1,1 0 1,0 0-1,0 0 1,0 0-1,-1 0 1,3 0 0,4 2-1,0 0 0,0 0-1,1-1 1,-1 0 0,5 0 1,12 0 2,1-1 0,15-2-2,2 0 3,-39 1-2,0 1 0,-1 0 0,1 0 0,-1 0 1,1 0-1,-1 1 0,0-1 0,1 1 0,-1 0 1,0 0-1,0 0 0,0 0 0,0 1 0,-1-1 1,1 1-1,0 0 0,-1-1 0,0 1 0,0 1 1,1 1-2,6 8 8,-1 1 0,-1 0 1,0 1-1,0 2-8,-3-4 25,-1 0 0,0 0-1,-1 0 1,-1 1 0,0-1 0,-1 1-1,0-1 1,-1 1 0,-1 4-25,1-15 39,0 1 0,0-1 1,0 1-1,-1-1 0,1 0 1,-1 1-1,0-1 0,0 0 0,0 0 1,0 0-1,0 0 0,-1-1 1,0 1-1,1-1 0,-1 1 0,0-1 1,0 0-1,0 0 0,0 0 1,0-1-1,-1 1 0,1-1 0,-1 0 1,1 1-1,-1-2 0,-3 2-39,-9 2 283,0-1-1,0-1 1,0 0-1,-1-1 1,-5-1-283,-103 0 1252,144-23-6134,-11 12 1790,-1 1-3285</inkml:trace>
  <inkml:trace contextRef="#ctx0" brushRef="#br0" timeOffset="817.705">604 663 72,'0'0'954,"0"0"-376,0 0-227,0 0-123,0 0 84,0 0 126,-1-11 78,-5-43 881,2 53 6603,0-8-7084,4-35-749,0 26 98,0 14 325,0 6 460,-10 377-375,9-343 258,1-22-2897,0-3-6355,0-23 4129</inkml:trace>
  <inkml:trace contextRef="#ctx0" brushRef="#br0" timeOffset="1603.479">510 24 1504,'0'0'1841,"0"0"-637,0 0-381,0 0-47,0 0 11,0 0-8,0 5 18,0 85 2840,0-90-3554,0 0 30,0 0 60,0 0 18,0 0-22,0 0-3,0 0-48,0 0-79,0 9 49,-2-30-12,-1 19-1,0 14-136,-6 7 97,8-17-163,0 0 0,0-1-1,0 1 1,0 0 0,0 1-1,0-1 1,0 0 0,1 0 0,-1 0-1,1 2 128,8-4-3763,6 0-62</inkml:trace>
  <inkml:trace contextRef="#ctx0" brushRef="#br0" timeOffset="2626.727">774 626 720,'0'0'979,"0"0"-47,0 0-4,0 0-75,0 0-75,0 0-35,0-11-43,0-46 1998,0 57-2112,0 0-115,0 0-123,0 0-80,0 0-71,0 0-6,0 0 53,0 0 29,0 17 823,2 22 63,6 36-1159,-3-36 360,-1 35-360,-2 6 198,-1-48 239,0-27 194,-1-10 399,0-6-1018,0 0 0,1 0 0,0 1 0,1-1 0,1 1 0,-1-1 0,1 1 0,1 0 0,0 0 0,1 0 0,0 0 0,0 1 0,1 0 0,0 0 0,0 0 0,1 1-12,-4 4-18,0 0 1,1 0 0,-1 0 0,1 0 0,0 1-1,0-1 1,0 1 0,0 0 0,1 1-1,-1-1 1,1 1 0,-1-1 0,1 1-1,0 1 1,0-1 0,0 1 0,0 0 0,0 0-1,0 0 1,1 1 0,-1 0 0,0 0-1,0 0 1,2 0 17,-3 0 0,0 0 0,0 0-1,0 1 1,0-1-1,0 1 1,0-1 0,0 1-1,0 1 1,-1-1 0,1 0-1,0 1 1,-1 0 0,1 0-1,-1 0 1,1 0 0,-1 1-1,0-1 1,0 1 0,0 0-1,0 0 1,0 0 0,-1 0-1,0 0 1,1 0 0,-1 1-1,0-1 1,-1 1 0,1 0-1,0 0 1,-1-1 0,0 2 0,5 11-7,-1 1 1,-1 0-1,0 0 1,-2 0 0,0 1-1,0 2 7,-2 110-88,-2-61-79,3-61-316,0-10-641,1-15-3634,-2 11-426</inkml:trace>
  <inkml:trace contextRef="#ctx0" brushRef="#br0" timeOffset="4345.793">1718 310 3089,'0'0'2535,"0"0"-679,0 0-695,0 0-324,0 0-177,0 0-154,0 4-162,-2 10-136,0-1 1,0 1-1,-2-1 1,0 0-1,0 0 1,-1 0-1,0 0 1,-2-1-1,-1 3-208,-25 54 924,4 2 0,1 5-924,18-45 110,1 0 0,2 1-1,1 0 1,2 0-1,1 0 1,1 8-110,2-32 2,0 0-1,0 0 1,1 0 0,0 0-1,0 0 1,1-1 0,0 1 0,1 3-2,-1-8 1,-1 0 0,1-1 1,0 1-1,0 0 0,1 0 1,-1-1-1,0 0 0,1 1 0,-1-1 1,1 0-1,0 0 0,0 0 1,0-1-1,0 1 0,0-1 1,0 1-1,0-1 0,1 0 1,-1 0-1,0-1 0,1 1-1,6 2 37,0-1 0,0 0 0,0-1-1,0 0 1,0 0 0,0-1 0,0 0-1,1-1 1,-1 0 0,0-1 0,0 0 0,0 0-1,-1-1 1,1-1 0,0 1 0,-1-1-1,0-1 1,0 0 0,0 0 0,-1-1-1,2-1-36,6-7 43,-1 0-1,-1-1 0,0-1 0,-1 0 0,0-1 0,-1 0 0,0-3-42,-8 8 70,0 1 0,-1-1-1,-1 1 1,0-1 0,0 0-1,-1 0 1,-1-4-70,1 5-10,3-37 163,-3-1 0,-2-17-153,-1 59 36,0-1-1,0 0 0,-1 1 0,0-1 1,0 1-1,-1 0 0,0 0 0,0 0 1,-1 1-1,0 0 0,0-1 1,0 2-1,-1-1 0,0 1 0,0-1 1,0 2-1,0-1 0,-3 0-35,2 2 29,-1 2 0,1-1-1,-1 1 1,1 0 0,-1 0-1,1 1 1,-1 0 0,0 1-1,-6 1-28,-14-1 49,16 1-49,0 0 1,1 1-1,-1 1 1,1-1-1,0 2 1,0 0-1,0 0 1,1 1-1,-4 2 0,-28 14 4,21-12-14,1 0 0,1 2 0,0 0 0,0 1 0,1 1 0,1 0 0,0 2 0,-4 5 10,21-20-8,-3 1-65,1 1 1,0-1-1,0 1 1,0 0-1,0 0 0,0 0 1,0 0-1,1 0 1,-1 1-1,1-1 1,0 0-1,0 2 73,14-5-1,37 7 152,-26-3-59,0-1 1,17 0-93,610-3-132,-650 0 54,-1 0-20,0 0-94,0 0-107,0 0-233,-2 13-4480,-7-6-8</inkml:trace>
  <inkml:trace contextRef="#ctx0" brushRef="#br0" timeOffset="5015.615">2529 486 7330,'0'0'1411,"0"0"-778,0 0-500,0 0-50,0 0 37,0 0 173,7 1 61,61 7 905,0-3 1,1-4-1,27-4-1259,14 1-159,-108 3 122,0-1 0,0 0 0,1-1 0,-1 1 0,0 0 0,0-1 0,0 1 0,0-1 0,0 1-1,0-1 1,0 0 0,0 0 0,0 0 0,-1 0 37,0 0-89,0 0 0,-1 1 0,0-1-1,1 0 1,-1 0 0,0 0 0,1 1 0,-1-1-1,0 0 1,0 0 0,1 0 0,-1 0 0,0 0-1,0 1 1,0-1 0,0 0 0,0 0 0,0 0-1,-1 0 1,1 0 0,0 1 0,0-1 0,-1 0 0,1 0-1,0 0 1,-1 1 0,1-1 0,-1 0 0,1 0-1,-1 1 1,1-1 0,-1 0 0,0 1 0,1-1-1,-1 1 1,0-1 89,-12-10-4205</inkml:trace>
  <inkml:trace contextRef="#ctx0" brushRef="#br0" timeOffset="5378.896">2477 741 4305,'0'0'2727,"0"0"-1149,0 0-654,0 0-242,0 0-102,0 0-116,-1 1-401,1-1 0,0 1 0,0 0 0,0-1 0,0 1 0,0 0 0,0-1 0,0 1 0,0 0 0,0-1 0,0 1 0,0 0 1,0-1-1,1 1 0,-1-1 0,0 1 0,0 0 0,1-1 0,-1 1 0,0-1 0,1 1-63,27 3 528,0-2 1,1-1-1,-1-2 1,0 0-1,25-6-528,22-3-373,0 3-1,-1 3 1,2 4-1,1 3 374,-74-3-500,1 1 0,-1-1 0,0 1 1,0 0-1,0 0 0,0 0 0,0 1 0,2 0 500,3 2-6692</inkml:trace>
  <inkml:trace contextRef="#ctx0" brushRef="#br0" timeOffset="6318.942">3647 1 3937,'0'0'2600,"0"0"-978,0 0-751,0 0-423,0 0-60,0 0 103,-21 15-50,-63 50-6,73-55-275,0-1-1,0 1 1,1 1-1,1 0 1,0 0-1,-1 2-159,-6 9 418,9-12-198,0 0 1,0 1-1,1 0 0,1 0 1,0 1-1,0-1 1,1 1-1,1 0 0,-1 4-220,2-9 56,1 0 0,0 1 1,0-1-1,1 1 0,0-1 0,0 1 0,1-1 0,0 0 0,0 1 0,0-1 0,1 0 0,1 1 0,-1-1 0,1-1 1,0 1-1,1 1-56,5 7 55,1-2 1,0 1 0,1-1-1,0-1 1,1 0 0,0-1-1,1 0 1,5 2-56,-9-6 37,0-1 0,1-1 0,-1 0 1,1 0-1,1-1 0,-1 0 0,1-1 0,-1 0 0,1 0 0,0-2 1,0 1-1,0-1 0,1-1-37,-3 1 59,0-1-1,1-1 1,-1 0 0,0 0 0,0-1 0,0 0-1,1-1-58,-4 0 27,-1 1 0,0-1 0,1 0-1,-1-1 1,0 1 0,-1-1-1,1 0 1,-1 0 0,0 0 0,0-1-1,1-1-26,3-3 37,-1-1 1,0 0-1,0-1 0,-1 1 0,-1-1 0,0 0 0,0 0 1,-1-1-1,0 0 0,-1 1 0,-1-1 0,0 0 0,0-1 1,-1 1-1,-1-4-37,0 16 1,0-1 0,0 0 0,0 1 0,0-1 1,0 0-1,-1 1 0,1-1 0,0 0 0,0 1 0,-1-1 0,1 1 1,0-1-1,-1 1 0,1-1 0,-1 1 0,1-1 0,-1 1 0,1-1 1,-1 1-1,1-1 0,-1 1 0,1 0 0,-1-1 0,1 1 0,-1 0 1,0-1-1,1 1 0,-1 0 0,0 0 0,1 0 0,-1 0 0,1 0 1,-1-1-1,0 1-1,-29 0-174,17 1 130,6 0 23,0 0-1,0 1 0,0 0 1,0 0-1,0 0 1,0 1-1,0 0 1,1 0-1,-1 1 0,1 0 1,0 0-1,0 0 1,0 1-1,-3 3 22,-1 2-40,1-1 0,-1 1 0,1 1 0,1-1 0,0 2 1,1-1-1,-5 10 40,11-20-44,1-1 0,0 0 0,-1 1 1,1-1-1,0 1 0,-1-1 0,1 1 1,0 0-1,0-1 0,0 1 1,-1-1-1,1 1 0,0-1 0,0 1 1,0 0-1,0-1 0,0 1 0,0-1 1,0 1-1,0 0 0,0-1 1,0 1-1,0-1 0,1 1 0,-1-1 1,0 1-1,0 0 0,0-1 0,1 1 1,-1-1-1,0 1 0,1-1 0,-1 1 1,1-1 43,18 2-3034,-13-2 2261,6 0-3844</inkml:trace>
  <inkml:trace contextRef="#ctx0" brushRef="#br0" timeOffset="6920.732">3360 799 4945,'0'0'2151,"0"0"-707,0 0-179,0 0-45,0 0-24,0 0-192,9 0-254,7-1-219,0 0 1,1-1-1,-1 0 1,16-5-532,64-14 1309,-28 7-997,178-51 88,81-18-201,-293 78-461,0 1-1,1 2 1,24 2 262,-50 0-94,-8-1 87,0 1 1,0 0 0,-1 1-1,1-1 1,0 0 0,0 0 0,0 0-1,0 0 1,0 1 0,0-1-1,0 0 1,-1 1 0,1-1-1,0 1 1,0-1 0,-1 1-1,1-1 1,0 1 0,0 0 0,-1-1-1,1 1 1,-1 0 0,1-1-1,-1 1 1,1 0 0,-1 0-1,1 0 1,-1-1 0,1 1-1,-1 0 1,0 1 6,2 31-272,-2-22-46,0-10 262,-1-1-1,1 0 0,0 1 1,0-1-1,0 1 0,0-1 1,0 0-1,-1 1 0,1-1 1,0 1-1,0-1 0,-1 0 1,1 1-1,0-1 0,-1 0 1,1 1-1,0-1 0,-1 0 1,1 0-1,0 1 0,-1-1 1,1 0-1,-1 0 1,1 0-1,0 0 0,-1 1 1,1-1-1,-1 0 0,1 0 1,-1 0-1,1 0 0,0 0 1,-1 0-1,1 0 0,-1 0 1,1 0-1,-1 0 0,1-1 1,-1 1-1,1 0 57,-2 0-309,1 0 0,0-1 0,-1 1-1,1 0 1,0-1 0,-1 1 0,1-1 0,0 0-1,-1 1 1,1-1 0,0 0 0,0 0 0,0 0-1,-1-1 310,-10-16-5426</inkml:trace>
  <inkml:trace contextRef="#ctx0" brushRef="#br0" timeOffset="7669.721">3560 1074 6769,'0'0'1782,"0"0"-886,0 0-488,0 0-3,0 0 92,0 0 68,14-10 34,48-33-52,-56 39-447,0 1-1,0-1 1,1 1 0,0 1-1,-1-1 1,1 1 0,0 0-1,0 1 1,0-1 0,0 1-1,0 1 1,0-1 0,1 1-1,-1 1 1,5 0-100,13 0 185,-22-1-180,0 0-1,0 0 0,0 1 0,0-1 0,0 1 0,0 0 1,-1-1-1,1 1 0,0 1 0,0-1 0,-1 0 0,1 1 0,0-1 1,-1 1-1,0 0 0,1 0 0,-1 0 0,0 0 0,0 0 1,0 1-1,0-1 0,-1 0 0,1 1 0,0 0 0,-1-1 1,0 1-1,0 0 0,0 0 0,0-1 0,0 1 0,0 0 1,-1 0-1,1 0 0,-1 0 0,0 0 0,0 0 0,0 0 1,0 0-1,-1 0 0,1 0 0,-1 0 0,0 0 0,0 0 1,0 0-1,0-1 0,0 1 0,-1 0 0,1-1 0,-2 2-4,-6 6 40,0 0-1,-1-1 1,-1-1-1,1 1 1,-1-2-1,-1 0 1,1 0-1,-1-1 1,0 0-1,-1-1 1,1 0-1,-1-1 1,-8 1-40,-2-4 561,20-1-14,15 0-426,33 0 4,-1 2-99,0-3 0,0-1 1,0-2-1,0-2 0,36-11-26,-48 7-387,31-8 136,-18 13-4168,-45 5 607</inkml:trace>
  <inkml:trace contextRef="#ctx0" brushRef="#br0" timeOffset="8288.534">4179 972 4993,'0'0'3055,"0"0"-1096,0 0-702,0 0-374,0 0-249,0 0-184,0 7-119,0 10-164,2 0 0,0-1 0,1 1 1,0-1-1,1 0 0,1 0 0,1 0 0,0-1 1,1 1-1,2 0-167,-5-9 14,0 0 0,0-1 0,1 1 0,0-1 0,1 0 0,-1 0 0,1-1 0,0 0 0,1 0 0,4 3-14,-6-5 5,0-1 0,0 0 0,1 0 0,-1 0 0,0 0 0,1-1 0,-1 0-1,1 0 1,0 0 0,-1-1 0,1 0 0,0 0 0,-1 0 0,1-1 0,-1 1 0,2-2-5,-3 1 9,0-1 0,1 0 0,-2 0 0,1 0 0,0-1 0,0 1 0,-1-1 0,1 0 1,-1 0-1,0 0 0,0-1 0,0 1 0,-1-1 0,2-1-9,5-7 40,-2-1 0,1 1 1,4-12-41,-9 16 34,0 1 0,-1 0 1,0-1-1,0 1 0,-1-1 1,0-4-35,0 10 14,-1 0 0,0 0 0,0 0 0,0 0 0,0 0 0,0 0 0,0 0 0,0 0 1,-1 0-1,1 0 0,-1 0 0,0 0 0,1 0 0,-1 0 0,0 0 0,0 0 1,0 0-1,-1 1 0,1-1 0,0 0 0,-1 1 0,1-1 0,-1 1 0,1 0 0,-2-2-14,-9-2-92,0 0 0,0 1 0,0 1 0,-1 0 0,1 0 0,-1 1 0,-4 0 92,-92-2-1317,94 4 1131,12 0 130,1-1 1,-1 1 0,0 0 0,0 0 0,0 1 0,0-1 0,1 1 0,-1-1-1,0 1 1,0 0 0,0 0 55,1 1-78,0 0 0,0 0 0,0 0 0,1 0 0,-1 0 0,1 0 0,-1 0 0,1 0 0,0 0 0,0 1 0,0-1 0,0 1 0,0-1 0,1 1 0,-1 0 78,-21 51-3482,8-32-2138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55.687"/>
    </inkml:context>
    <inkml:brush xml:id="br0">
      <inkml:brushProperty name="width" value="0.05" units="cm"/>
      <inkml:brushProperty name="height" value="0.05" units="cm"/>
    </inkml:brush>
  </inkml:definitions>
  <inkml:trace contextRef="#ctx0" brushRef="#br0">125 130 2785,'0'0'581,"0"0"-341,0 0-131,0 0-13,0 0 143,-3 0 333,2-1-278,0 1-1,0 0 0,-1 0 0,1 0 0,0 0 0,0 0 1,0 0-1,0 0 0,0 1 0,0-1 0,0 0 1,0 1-1,0-1 0,0 0 0,0 1 0,1-1 1,-1 1-1,0 0 0,0-1 0,0 1 0,0 0 0,1-1 1,-1 1-1,0 0 0,0 1-293,0 0 789,0 1 0,1 0 0,-1 0 0,1 1 0,0-1 0,0 0 0,0 0 0,0 0 0,0 0-789,1 13-2049,-2 149 3534,-17 121-1485,-12-58 555,30-227-642,0-1 0,0 1 0,0 0-1,0 0 1,0 0 0,0-1 0,-1 1 0,1 0 0,0 0 0,0-1-1,-1 1 1,1 0 0,-1-1 0,1 1 0,-1 0 0,1-1 0,-1 1-1,1-1 1,-1 1 0,1 0 0,-1-1 0,1 1 0,-1-1-1,0 0 1,1 1 0,-1-1 0,0 0 0,0 1 0,1-1 0,-1 0-1,0 0 1,0 1 0,0-1 87,-14 6-2420,0 5-1934</inkml:trace>
  <inkml:trace contextRef="#ctx0" brushRef="#br0" timeOffset="817.843">306 289 6857,'0'0'1059,"0"0"-711,0 0-353,0 0 13,2-1-571,9-5 9196,-3 6-8423,13 1 214,1-2 0,0 0 1,-1-2-1,12-2-424,8-4 37,-1 3 1,1 1-1,0 2 0,21 1-37,-61 2 74,-1 0 31,0 0-36,0 0-43,0 0-2,0 0-70,0 0-43,0 0-4,-6 26-189,-6 4 281,0-1 0,-3 1 1,-15 37 8,-4 19-3,8-18 9,-3-1 0,-9 12-14,36-75 7,2-4 11,0 0-51,0 0-27,0 0-56,0 0-50,0 0-38,0 0-94,0 0-330,0 0-597,5 0-3702,5-3-164</inkml:trace>
  <inkml:trace contextRef="#ctx0" brushRef="#br0" timeOffset="1369.187">865 802 8858,'0'0'1511,"0"0"-471,0 0-361,0 0-296,0 0-83,0 0 66,0 3-57,3 23 256,-3-26-514,1 1 0,-1 0 0,0 0-1,0-1 1,0 1 0,0 0 0,0 0 0,0 0-1,0-1 1,0 1 0,0 0 0,0 0-1,-1-1 1,1 1 0,0 0 0,0 0 0,-1-1-1,1 1 1,-1 0 0,1-1 0,0 1 0,-1 0-1,1-1 1,-1 1 0,0-1 0,1 1 0,-1-1-1,1 1 1,-1-1 0,0 1 0,1-1 0,-1 0-1,0 1-50,0-1 298,1 0-17,1-12-332,0 0 0,1 1 0,0-1 0,1 1 0,0-1 0,4-6 51,-1-1-154,-5 12 94,-1 6 119,0 23 133,-3-8-161,0 1 1,-1 0-1,0-1 0,-1 0 1,-1 0-1,-1 0 1,-5 10-32,14-46-199,-2 18 145,0 0-1,0 0 1,0 0-1,1 1 1,-1-1 0,1 0-1,0 0 1,0 1-1,0-1 1,1 0-1,-1 0 55,0 4-77,-1-1 0,0 1 0,0 0 0,0-1 0,0 1 0,0-1 0,0 1 0,0 0 0,1-1 0,-1 1 0,0-1 0,0 1 0,1 0 0,-1-1 0,0 1 0,0 0 0,1 0 0,-1-1 0,0 1 0,1 0 0,-1 0 0,0-1 0,1 1 0,-1 0 0,1 0 0,-1 0 0,0 0 0,1-1 0,-1 1 0,1 0 0,-1 0 0,0 0 0,1 0 77,1 16-2636,-2 7-941</inkml:trace>
  <inkml:trace contextRef="#ctx0" brushRef="#br0" timeOffset="2109.492">1385 109 5905,'0'0'2046,"0"0"-1002,0 0-176,0 0-221,0 0-241,0 0 42,4-6 96,-1-1-460,5-7 382,-5 16-200,-2 14-49,-2 14 70,-1-1 0,-1 0 1,-2 1-1,-1-1 0,-2-1 0,0 1 0,-2-2 0,-1 1 0,-10 17-287,-3 1 265,8-14 446,-11 29-711,30-61 35,0 0 1,0-1 0,0 1-1,1-1 1,-1 0-1,0 0 1,0-1-1,0 1 1,2-2-36,20-7 83,-1 1 1,1 0-1,0 2 1,1 1-1,-1 1 0,1 2 1,0 0-1,0 1 1,14 2-84,-38 0 29,0 0 0,1 1 0,-1-1 0,0 0 0,0 1 0,1-1 0,-1 1 0,0 0 0,0 0 0,0 0 0,0 0 0,0 0 0,0 0 0,0 0 0,0 1 1,0-1-1,-1 0 0,1 1 0,0 0-29,0 1 33,1 1 1,-1-1-1,0 1 1,0 0-1,0 0 1,0-1-1,-1 1 1,1 1-1,-1-1 1,0 1-34,2 14 81,-1 0 1,0 0 0,-1 0-1,-2 11-81,1-12 58,-1-6-51,0-1-1,0 1 1,-1-1 0,-1 1 0,0-1 0,0 0-1,-1 0 1,-1 0 0,0-1 0,0 1 0,-1-1-1,0 0 1,-1-1 0,0 1 0,-1-2 0,0 1-1,0-1 1,0 0 0,-1 0 0,-1-1 0,-4 2-7,-4 4-108,-1-2 0,-1-1 1,0 0-1,-1-1 0,0-1 1,0-1-1,-1-1 0,1-1 1,-1-1-1,-21 1 108,26-5-1537,27-7-936,4 0 2581,-1-2-1454,0-1 0,0 1 0,6-9 1346,5-6-5432</inkml:trace>
  <inkml:trace contextRef="#ctx0" brushRef="#br0" timeOffset="2673.872">1355 79 8602,'0'0'1895,"0"0"-595,0 0-192,0 0-497,0 0-383,0 0-133,21-4 4,4-1-21,13-2 376,0-1-1,11-5-453,-8 2 615,1 2 1,0 2-1,1 1 0,1 3-615,172-3-2291,-208 6 1956,-7 0-992,-1 0-1703,0 0-4042</inkml:trace>
  <inkml:trace contextRef="#ctx0" brushRef="#br0" timeOffset="3315.403">2204 85 6049,'0'0'752,"0"0"-221,0 0-69,0 0-74,0 0 92,0 0 165,2 4 27,1 10-285,-1 0-1,0 0 0,-1 1 0,-1-1 1,0 0-1,-1 0 0,-1 4-386,0-1 289,1 0-1,1 1 1,1-1-1,0 0 1,2 6-289,-2-21 27,0 0 1,-1 1-1,1-1 0,0 0 1,0 0-1,1 0 1,-1-1-1,0 1 0,0 0 1,1 0-1,-1-1 1,1 1-1,0-1 1,0 1-1,-1-1 0,1 0 1,0 0-1,0 1 1,0-1-1,0-1 1,0 1-1,0 0 0,0 0 1,1-1-1,-1 1 1,0-1-28,9 2 85,0-1 0,1 0 0,-1 0 1,8-2-86,-6 1 59,-9 0-57,0-1 0,0 0 0,-1 0-1,1 0 1,0-1 0,0 1 0,-1-1-1,1 0 1,-1 0 0,1 0 0,-1-1-1,0 1 1,0-1 0,0 1 0,0-1-1,0 0 1,-1 0 0,1-1 0,-1 1-1,0 0 1,0-1 0,0 1 0,-1-1-2,6-9-34,0-1 1,-2 1 0,0-1 0,0 0 0,1-12 33,-4 11-66,0-1-1,-1 1 1,-1-16 66,0 17-36,0 12 28,0 0-1,-1 0 1,1 1-1,0-1 0,-1 0 1,1 0-1,-1 0 1,0 1-1,0-1 1,0 0-1,0 1 1,0-1-1,0 1 1,0-1-1,0 1 1,0 0-1,-1-1 0,1 1 1,-1 0-1,1 0 1,-1 0-1,1 0 1,-1 0-1,1 0 1,-1 0-1,0 0 1,0 1-1,1-1 0,-1 1 1,0-1-1,0 1 1,-1 0 8,-9-2-70,0 0 1,-1 1-1,1 1 1,-9 1 69,6-1-64,8 0-9,-1 0 0,1 1 0,0 0-1,-1 1 1,1-1 0,0 1-1,-1 1 1,1-1 0,1 1 0,-1 1-1,0-1 1,1 1 0,-1 0 0,1 0-1,0 1 1,1 0 0,-1 0-1,1 1 1,0-1 0,0 1 0,1 0-1,0 0 1,0 1 0,0-1 0,1 1-1,-1 0 1,2 0 0,-1 0-1,1 0 1,0 0 0,1 1 0,-1-1-1,2 0 1,-1 1 0,1 5 73,0 30-3213,0-31-2809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1:58.308"/>
    </inkml:context>
    <inkml:brush xml:id="br0">
      <inkml:brushProperty name="width" value="0.05" units="cm"/>
      <inkml:brushProperty name="height" value="0.05" units="cm"/>
      <inkml:brushProperty name="color" value="#E71224"/>
    </inkml:brush>
  </inkml:definitions>
  <inkml:trace contextRef="#ctx0" brushRef="#br0">5 21 56,'0'0'295,"0"0"-137,0 0-28,0 0 54,0 0-1,0 0-39,0 0 1,0 0-24,0 0 21,0 0-6,0 0-24,0 0-34,0 0 49,0 0 60,-1 0-2369,1 0 3357,-4 0 10900,5 0-10683,131 0 772,-60-17-1332,108 14-513,-176 3-317,-1 1-1,0-1 1,0 1-1,0 0 0,0 0 1,0 0-1,0 0 1,0 1-1,0-1 1,1 2-2,11 5 16,15 18-48,15 12 7,-44-37 18,0 9 52,-4-8-6162,-11-8-1726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2:01.170"/>
    </inkml:context>
    <inkml:brush xml:id="br0">
      <inkml:brushProperty name="width" value="0.05" units="cm"/>
      <inkml:brushProperty name="height" value="0.05" units="cm"/>
      <inkml:brushProperty name="color" value="#E71224"/>
    </inkml:brush>
  </inkml:definitions>
  <inkml:trace contextRef="#ctx0" brushRef="#br0">78 0 2136,'0'0'2030,"0"0"-671,0 0-371,0 0-115,0 0-171,0 0-193,0 0-167,0 0-90,0 0-30,0 0-20,0 0 22,0 0 24,0 0-3,0 24 575,-1-9-798,-1-1-1,0 1 1,0-1 0,-3 4-22,2-4 21,0 1-1,1 0 1,0 0-1,1 3-20,-1 13 4,1-20 9,1-1 0,0 0 0,0 1 0,1-1-1,0 1 1,1 0-13,1-6 11,1 1 0,0-1 0,0-1 0,0 1-1,1-1 1,0 1 0,-1-1 0,2 0 0,-1-1-1,0 0 1,5 3-11,-8-5 20,0-1 1,-1 1-1,1-1 0,0 1 1,-1-1-1,1 0 0,0 0 1,0 0-1,-1 0 0,1 0 1,0 0-1,0 0 0,-1 0 1,1-1-1,1 0-20,2 0 163,-1 1-139,-1 0 0,0 0 0,1-1 0,-1 1 0,0-1 1,1 0-1,-1 0 0,0 0 0,0-1 0,0 1 0,0-1 0,0 0 0,0 1 0,0-1 0,-1-1 0,1 1 0,-1 0 0,1-1 0,-1 1 0,0-1 0,0 1 0,0-1 0,0 0 0,-1 0 0,1 0 1,-1 0-1,1-2-24,2-6 234,-1 1 1,0-1-1,-1 0 1,0 0-1,0 0 1,-2 0-1,1-10-234,0-17 231,-1-38-145,0 70-76,0 1 0,-1-1 0,0 1 0,0-1 0,-1 1 0,0 0 0,0-1 0,0 1 0,0 0 0,-1 0 0,-1-1-10,3 5 3,1 0 0,-1 0-1,0 1 1,0-1 0,0 1 0,1-1-1,-1 1 1,0-1 0,0 1 0,0-1-1,0 1 1,0 0 0,0 0-1,0-1 1,0 1 0,0 0 0,0 0-1,0 0 1,0 0 0,0 0 0,0 0-1,0 0 1,0 1 0,0-1 0,0 0-1,0 0 1,0 1 0,0-1 0,0 1-1,0 0-2,-2 0-85,1 0-1,0 0 0,-1 0 0,1 1 1,0-1-1,0 1 0,0 0 0,0 0 1,-1 1 85,-3 7-254,6-9 289,-1 0 0,1 0-1,0-1 1,-1 1 0,1 0 0,-1 0-1,1-1 1,-1 1 0,1 0 0,-1-1 0,0 1-1,1 0 1,-1-1 0,0 1 0,0-1-1,1 1 1,-1-1 0,0 1 0,0-1-1,1 0 1,-1 0 0,0 1 0,0-1-1,0 0 1,0 0 0,0 0 0,0 0 0,1 1-1,-1-2 1,0 1 0,-1 0-35,-2 1-22,0-1 1,0 0 0,0 1-1,1 0 1,-1 0-1,0 0 1,0 1-1,0-1 1,1 1 0,-1 0-1,1 0 1,-1 0-1,1 1 1,0-1-1,-1 1 22,-2 3-96,1-1-1,-1 1 0,1 0 0,0 1 1,0-1-1,1 1 0,-1 1 97,-10 26-49,15-34 53,-1 2-4,0-1-1,-1 1 1,1-1 0,0 1-1,0 0 1,0 0 0,0-1 0,0 1-1,0 0 1,0 1 0,-2-1-126,-7 3 550,12-2-157,10-2-143,-2-1-90,29 0 216,1-1-1,-1-2 1,5-3-250,0 4 97,-38 2-91,0 0 0,0 0 0,0 0 0,0-1 0,0 0 0,0 0 0,0 0 0,0-1 0,3-1-6,8 0 201,-16 4-191,0-1 0,0 0 0,0 0 0,0 0 0,0 0 0,0 0 1,0 0-1,0-1 0,0 1 0,-1 0 0,1 0 0,0-1 0,0 1 0,0 0 1,0-1-1,0 1 0,-1-1 0,1 1 0,0-1 0,0 0 0,0 0-10,18 0 94,-19 1-98,1 0-1,-1 1 1,0-1 0,0 0 0,0 0 0,1 1-1,-1-1 1,0 0 0,0 0 0,1 0 0,-1 0 0,0 1-1,0-1 1,1 0 0,-1 0 0,0 0 0,0 0 0,1 0-1,-1 0 1,0 0 0,1 0 0,-1 0 0,0 0-1,0 0 1,1 0 0,-1 0 0,0 0 0,1 0 0,-1 0-1,0 0 1,0 0 0,1 0 0,-1-1 0,0 1-1,0 0 1,1 0 0,-1 0 0,0 0 0,0 0 0,1-1-1,-1 1 1,0 0 0,0 0 0,0-1 0,1 1 4,-1-31-4315,0 14-786</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29.611"/>
    </inkml:context>
    <inkml:brush xml:id="br0">
      <inkml:brushProperty name="width" value="0.05" units="cm"/>
      <inkml:brushProperty name="height" value="0.05" units="cm"/>
    </inkml:brush>
  </inkml:definitions>
  <inkml:trace contextRef="#ctx0" brushRef="#br0">308 241 1360,'0'0'6223,"0"0"-3795,0 0-1193,0 0-525,0 0-475,-12 11-199,6-5-27,-3 1 27,1 1 1,0 0 0,0 1 0,0 0-1,1 0 1,1 1 0,0-1 0,0 2 0,-1 2-37,-7 21 297,0 1 0,3 1 0,1 0 1,2 1-1,1 0 0,2 0 0,1 0 1,2 1-1,2 3-297,0-35 6,0 0 0,1 1-1,-1-1 1,1 0 0,1 0 0,-1 0 0,1-1 0,0 1 0,0 0-1,1 0 1,-1-1 0,1 0 0,0 1 0,1-1 0,0 0 0,1 1-6,1 0-1,0 0 0,1-1 1,-1 0-1,1 0 0,0-1 1,0 0-1,1 0 0,0 0 1,-1-1-1,1-1 0,1 1 1,22 4-37,0-1-1,0-1 1,1-2-1,0-2 1,22-1 37,-43-1-7,0 0 1,0-1-1,0 0 1,0-1-1,0 0 1,-1-1-1,0 0 1,1 0-1,-1-1 1,-1-1 0,1 1-1,-1-2 1,0 1-1,-1-1 1,1-1-1,-1 0 1,-1 0-1,3-3 7,7-10 10,0-1-1,-2 0 1,0-1 0,-2-1-1,0 0 1,-2-1-1,0-1-9,-1-3 11,-1 0 0,-1 0 0,-2-1-1,-1 0 1,-1-5-11,2-41 158,-4-34-158,-2 107 4,0 1 0,-1-1 1,1 0-1,0 0 0,-1 0 0,0 1 0,1-1 0,-1 0 0,0 1 0,-1-1 0,1 1 0,0-1 0,-1 1 0,1-1 0,-1 1 1,0 0-1,0 0 0,-1-2-4,-1 2 7,1-1 1,-1 0 0,0 1 0,0 0-1,0 0 1,0 0 0,0 0 0,-1 1-1,1-1 1,-1 1 0,0 0-8,-7-1 7,-1 1 0,1 0 0,0 1 0,-1 0 0,1 1 0,0 1 0,0-1 0,-11 4-7,-8 7-13,-1 1 1,2 2-1,-1 0 0,2 2 1,-8 8 12,3-4 3,-296 195-18,320-209 24,0 1-1,1 0 1,0 0-1,-4 4-8,11-9 4,-1 0-1,1 1 1,0-1 0,0 0 0,0 1-1,1-1 1,-1 1 0,1-1-1,-1 1 1,1 0 0,0 0 0,1-1-1,-1 1 1,1 0 0,0 3-4,-1 11 61,0-10-31,1-1 0,0 0 1,0 1-1,1-1 0,0 4-30,-1-9 4,1-1 0,-1 0 0,1 1 0,-1-1 0,1 0 0,-1 1 0,1-1 0,-1 0 0,1 0-1,0 1 1,0-1 0,0 0 0,0 0 0,0 0 0,0 0 0,0 0 0,0 0 0,0-1 0,0 1 0,1 0 0,-1 0 0,0-1 0,0 1 0,1-1 0,-1 1 0,0-1 0,1 0-1,-1 1 1,2-1-4,13 0 87,0 0 0,-1-2 0,1 0 0,0 0-1,-1-1 1,1-1 0,-1-1 0,0 0 0,0-1-1,11-7-86,32-10 163,50-12-214,2 5-1,1 4 0,2 6 0,0 4 1,58 2 51,-157 14-267,10 0-93,-23 0 286,-1 0 0,1 0 0,-1 0 0,1 0 0,-1-1 0,1 1 0,-1 0 0,1 0 0,-1 0 0,1 0 0,-1-1 0,0 1 0,1 0 0,-1 0 0,1-1 0,-1 1 0,0 0 0,1-1 0,-1 1 0,1 0 0,-1-1 0,0 1 0,0-1 0,1 1 0,-1-1 0,0 1 0,0-1 0,0 1 0,1 0 0,-1-1 1,0 1-1,0-1 0,0 1 0,0-1 74,0-6-1998,0-3-1900</inkml:trace>
  <inkml:trace contextRef="#ctx0" brushRef="#br0" timeOffset="626.169">1576 428 5721,'0'0'2838,"0"0"-1391,0 0-773,0 0-292,0 0 45,0 0 217,0 9 95,0 50 992,2-59-1646,-1 1 0,0 0 0,0-1 1,1 1-1,-1-1 0,0 1 0,1-1 0,-1 0 0,1 1 0,-1-1 0,0 0 1,1 0-1,-1 0 0,1 0 0,-1 0 0,0 0 0,1-1 0,0 1-85,3 0 206,31-1 275,0-1 0,0-1 0,31-8-481,-43 8-26,-1 0-1,0 2 1,0 0 0,7 2 26,-8 0-320,0-1 1,-1-1-1,1-1 1,9-3 319,-28 5-207,-1 0 0,0-1-1,0 1 1,0-1 0,0 0 0,0 1 0,0-1 0,0 0 0,0 0-1,0 0 1,0-1 0,-1 1 0,1 0 0,0-1 0,-1 1 0,1-1-1,-1 1 1,1-1 0,-1 0 0,0 0 0,0 1 0,1-1 0,-1 0-1,-1 0 1,1 0 0,0 0 0,0 0 0,-1-1 0,1 1 0,-1 0-1,0-2 208,1-7-4482</inkml:trace>
  <inkml:trace contextRef="#ctx0" brushRef="#br0" timeOffset="1128.565">1471 663 5457,'0'0'2431,"0"0"-1077,0 0-623,0 0-292,0 0-21,0 0 108,-1 4-14,-1 0-649,-2 15 1551,4-18-1371,0 0 1,0-1 0,0 1 0,1-1 0,-1 1-1,0 0 1,0-1 0,1 1 0,-1-1 0,0 1-1,1-1 1,-1 1 0,0-1 0,1 1 0,-1-1-1,1 1 1,-1-1 0,1 0 0,-1 1 0,1-1-1,-1 0 1,1 1 0,-1-1 0,1 0 0,0 0-1,-1 0 1,1 1 0,-1-1 0,1 0 0,0 0-1,-1 0 1,1 0 0,-1 0 0,2 0-44,135 6 1613,61-6-1613,-59-2-330,-123 1 239,0-1 0,-1 0 0,1-1 0,-1-1 0,3-1 91,36-8-1063,-47 12 639,-6 1-3541,-1 0-348</inkml:trace>
  <inkml:trace contextRef="#ctx0" brushRef="#br0" timeOffset="1797.178">1441 167 416,'0'0'5032,"0"0"-3277,0 0-1070,0 0-13,0 0 3,0 0-40,0 1-408,0 0 0,0 0-1,0 1 1,0-1 0,0 0-1,0 0 1,1 1 0,-1-1 0,1 0-1,-1 0 1,1 0 0,-1 0-1,1 1-226,9-4 231,1 1 0,-1-2 0,0 1 0,0-1 0,0-1 0,-1 0 0,1 0 0,-1-1 0,0 0 0,0-1 0,0 0 0,6-6-231,28-16 313,-13 10-163,1-1-10,1 2 0,13-5-140,-35 17-11,0 2 1,0-1-1,0 1 1,0 1-1,1 0 0,-1 0 1,1 1-1,-1 0 1,1 1-1,4 1 11,-12 0-1,-1-1 0,0 1 0,1 0 0,-1 0 0,0 0 0,0 1 0,0-1 0,0 0 0,0 1 0,0-1 0,0 1 0,-1 0 0,1 0 0,0 0 0,-1-1 0,0 2 0,1-1 1,-1 0-1,0 0 0,0 0 0,0 0 0,0 3 1,19 59 119,-16-49-104,-1-2-11,-2-8-3,0 0-1,0-1 1,1 1-1,0 0 0,-1 0 1,2-1-1,-1 1 0,3 3 0,-4-7-7,1 1-1,-1-1 1,1 0-1,0 0 1,-1 0 0,1 0-1,0 0 1,0 0-1,-1 0 1,1-1-1,0 1 1,0 0-1,0-1 1,0 0-1,0 1 1,0-1-1,0 0 1,0 0-1,0 0 1,0-1-1,0 1 1,0 0-1,0-1 1,0 1-1,1-1 8,11-5-174,0 0 0,0 0 0,-1-2 0,1 1 0,-2-2 0,1 0 0,-1 0 0,0-1 0,-1-1 0,6-7 174,-8 4-2202,-8 6-2837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27.933"/>
    </inkml:context>
    <inkml:brush xml:id="br0">
      <inkml:brushProperty name="width" value="0.05" units="cm"/>
      <inkml:brushProperty name="height" value="0.05" units="cm"/>
    </inkml:brush>
  </inkml:definitions>
  <inkml:trace contextRef="#ctx0" brushRef="#br0">3 320 5497,'0'0'2303,"0"0"-624,0 0-478,0 0-235,0 0-12,0 0-96,-2 21 874,17-17-1540,0 0 1,1-1-1,-1 0 1,1-1-1,0-1 1,0-1-1,-1 0 0,17-3-192,16 2 157,59 0 187,1-4 0,64-13-344,-6 0 73,0 8-1,98 8-72,-222 2 1,-39 0-66,1-1 0,-1 1 0,0 0 0,1-1 1,-1 0-1,0 0 0,0 0 0,1 0 0,-1 0 0,0-1 1,0 0-1,0 1 0,-1-1 0,1 0 0,0 0 0,-1 0 0,1-1 1,-1 1-1,0-1 0,2-1 65,12-11-744,-16 14 442,0 1-184,0 0-358,0 0-372,0-1-1123,0-1-2456</inkml:trace>
  <inkml:trace contextRef="#ctx0" brushRef="#br0" timeOffset="517.438">1128 1 6929,'0'0'1283,"0"0"-452,0 0-175,0 0-21,0 0 68,0 0 20,6 9 877,0-6-1363,0 0 0,0-1 0,1 1 0,0-1 0,-1 0 0,1-1-1,6 1-236,18 5 480,-16-3-350,0 1 0,-1 1 0,0 0 0,0 1 0,0 0 0,-1 1 0,12 9-130,-20-13 16,0 0 1,-1 1 0,1-1-1,-1 1 1,0 0 0,0 1 0,-1-1-1,1 1 1,-1-1 0,-1 1 0,1 0-1,-1 0 1,0 0 0,0 1 0,-1-1-1,1 0 1,-1 1 0,-1-1-1,1 1 1,-1 1-17,0-2 13,0 1 1,0 0-1,0-1 0,-1 1 0,0-1 1,0 1-1,-1-1 0,0 1 0,0-1 0,0 0 1,-1 0-1,0 0 0,0 0 0,-1-1 0,1 1 1,-1-1-1,0 0 0,-1 0 0,1 0 0,-1 0 1,-4 2-14,-1 3-204,0-1 0,-1-1 0,0 0 0,0 0 0,-1-1 0,0-1 0,0 0 0,-1 0 0,0-1 0,0-1 0,0 0 204,7 2-2041,10-1-3176,12-2 356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18.554"/>
    </inkml:context>
    <inkml:brush xml:id="br0">
      <inkml:brushProperty name="width" value="0.05" units="cm"/>
      <inkml:brushProperty name="height" value="0.05" units="cm"/>
    </inkml:brush>
  </inkml:definitions>
  <inkml:trace contextRef="#ctx0" brushRef="#br0">197 378 2633,'0'0'1477,"0"0"-623,0 0-444,0 0-160,0 0 85,0 0 263,-5-1 6845,-20-2-7427,13-1 23,0 0-1,0 1 0,-1 1 1,1 0-1,-1 1 0,0 0 1,1 1-1,-3 0-38,13 1-4,0 0 0,0 0-1,0 1 1,0-1 0,0 0 0,0 1 0,0-1-1,0 1 1,1 0 0,-1-1 0,1 1 0,-1 0-1,1 0 1,0 0 0,-1 0 0,1 1 4,-2 2-2,0 0 0,0 0-1,0 1 1,1-1 0,0 1 0,-1 3 2,0 18-17,1 0 0,2 22 17,1-24-6,-1-23 6,0 0-1,1 0 1,-1 0-1,1 0 1,0 0 0,0 0-1,0 0 1,0 0-1,0 0 1,0-1-1,0 1 1,1 0 0,-1-1-1,1 1 1,-1-1-1,1 0 1,0 1 0,-1-1-1,1 0 1,0 0-1,0 0 1,0 0-1,-1 0 1,3 0 0,4 2-1,0 0 0,0 0-1,1-1 1,-1 0 0,5 0 1,12 0 2,1-1 0,15-2-2,2 0 3,-39 1-2,0 1 0,-1 0 0,1 0 0,-1 0 1,1 0-1,-1 1 0,0-1 0,1 1 0,-1 0 1,0 0-1,0 0 0,0 0 0,0 1 0,-1-1 1,1 1-1,0 0 0,-1-1 0,0 1 0,0 1 1,1 1-2,6 8 8,-1 1 0,-1 0 1,0 1-1,0 2-8,-3-4 25,-1 0 0,0 0-1,-1 0 1,-1 1 0,0-1 0,-1 1-1,0-1 1,-1 1 0,-1 4-25,1-15 39,0 1 0,0-1 1,0 1-1,-1-1 0,1 0 1,-1 1-1,0-1 0,0 0 0,0 0 1,0 0-1,0 0 0,-1-1 1,0 1-1,1-1 0,-1 1 0,0-1 1,0 0-1,0 0 0,0 0 1,0-1-1,-1 1 0,1-1 0,-1 0 1,1 1-1,-1-2 0,-3 2-39,-9 2 283,0-1-1,0-1 1,0 0-1,-1-1 1,-5-1-283,-103 0 1252,144-23-6134,-11 12 1790,-1 1-3285</inkml:trace>
  <inkml:trace contextRef="#ctx0" brushRef="#br0" timeOffset="817.705">604 663 72,'0'0'954,"0"0"-376,0 0-227,0 0-123,0 0 84,0 0 126,-1-11 78,-5-43 881,2 53 6603,0-8-7084,4-35-749,0 26 98,0 14 325,0 6 460,-10 377-375,9-343 258,1-22-2897,0-3-6355,0-23 4129</inkml:trace>
  <inkml:trace contextRef="#ctx0" brushRef="#br0" timeOffset="1603.479">510 24 1504,'0'0'1841,"0"0"-637,0 0-381,0 0-47,0 0 11,0 0-8,0 5 18,0 85 2840,0-90-3554,0 0 30,0 0 60,0 0 18,0 0-22,0 0-3,0 0-48,0 0-79,0 9 49,-2-30-12,-1 19-1,0 14-136,-6 7 97,8-17-163,0 0 0,0-1-1,0 1 1,0 0 0,0 1-1,0-1 1,0 0 0,1 0 0,-1 0-1,1 2 128,8-4-3763,6 0-62</inkml:trace>
  <inkml:trace contextRef="#ctx0" brushRef="#br0" timeOffset="2626.727">774 626 720,'0'0'979,"0"0"-47,0 0-4,0 0-75,0 0-75,0 0-35,0-11-43,0-46 1998,0 57-2112,0 0-115,0 0-123,0 0-80,0 0-71,0 0-6,0 0 53,0 0 29,0 17 823,2 22 63,6 36-1159,-3-36 360,-1 35-360,-2 6 198,-1-48 239,0-27 194,-1-10 399,0-6-1018,0 0 0,1 0 0,0 1 0,1-1 0,1 1 0,-1-1 0,1 1 0,1 0 0,0 0 0,1 0 0,0 0 0,0 1 0,1 0 0,0 0 0,0 0 0,1 1-12,-4 4-18,0 0 1,1 0 0,-1 0 0,1 0 0,0 1-1,0-1 1,0 1 0,0 0 0,1 1-1,-1-1 1,1 1 0,-1-1 0,1 1-1,0 1 1,0-1 0,0 1 0,0 0 0,0 0-1,0 0 1,1 1 0,-1 0 0,0 0-1,0 0 1,2 0 17,-3 0 0,0 0 0,0 0-1,0 1 1,0-1-1,0 1 1,0-1 0,0 1-1,0 1 1,-1-1 0,1 0-1,0 1 1,-1 0 0,1 0-1,-1 0 1,1 0 0,-1 1-1,0-1 1,0 1 0,0 0-1,0 0 1,0 0 0,-1 0-1,0 0 1,1 0 0,-1 1-1,0-1 1,-1 1 0,1 0-1,0 0 1,-1-1 0,0 2 0,5 11-7,-1 1 1,-1 0-1,0 0 1,-2 0 0,0 1-1,0 2 7,-2 110-88,-2-61-79,3-61-316,0-10-641,1-15-3634,-2 11-426</inkml:trace>
  <inkml:trace contextRef="#ctx0" brushRef="#br0" timeOffset="4345.793">1718 310 3089,'0'0'2535,"0"0"-679,0 0-695,0 0-324,0 0-177,0 0-154,0 4-162,-2 10-136,0-1 1,0 1-1,-2-1 1,0 0-1,0 0 1,-1 0-1,0 0 1,-2-1-1,-1 3-208,-25 54 924,4 2 0,1 5-924,18-45 110,1 0 0,2 1-1,1 0 1,2 0-1,1 0 1,1 8-110,2-32 2,0 0-1,0 0 1,1 0 0,0 0-1,0 0 1,1-1 0,0 1 0,1 3-2,-1-8 1,-1 0 0,1-1 1,0 1-1,0 0 0,1 0 1,-1-1-1,0 0 0,1 1 0,-1-1 1,1 0-1,0 0 0,0 0 1,0-1-1,0 1 0,0-1 1,0 1-1,0-1 0,1 0 1,-1 0-1,0-1 0,1 1-1,6 2 37,0-1 0,0 0 0,0-1-1,0 0 1,0 0 0,0-1 0,0 0-1,1-1 1,-1 0 0,0-1 0,0 0 0,0 0-1,-1-1 1,1-1 0,0 1 0,-1-1-1,0-1 1,0 0 0,0 0 0,-1-1-1,2-1-36,6-7 43,-1 0-1,-1-1 0,0-1 0,-1 0 0,0-1 0,-1 0 0,0-3-42,-8 8 70,0 1 0,-1-1-1,-1 1 1,0-1 0,0 0-1,-1 0 1,-1-4-70,1 5-10,3-37 163,-3-1 0,-2-17-153,-1 59 36,0-1-1,0 0 0,-1 1 0,0-1 1,0 1-1,-1 0 0,0 0 0,0 0 1,-1 1-1,0 0 0,0-1 1,0 2-1,-1-1 0,0 1 0,0-1 1,0 2-1,0-1 0,-3 0-35,2 2 29,-1 2 0,1-1-1,-1 1 1,1 0 0,-1 0-1,1 1 1,-1 0 0,0 1-1,-6 1-28,-14-1 49,16 1-49,0 0 1,1 1-1,-1 1 1,1-1-1,0 2 1,0 0-1,0 0 1,1 1-1,-4 2 0,-28 14 4,21-12-14,1 0 0,1 2 0,0 0 0,0 1 0,1 1 0,1 0 0,0 2 0,-4 5 10,21-20-8,-3 1-65,1 1 1,0-1-1,0 1 1,0 0-1,0 0 0,0 0 1,0 0-1,1 0 1,-1 1-1,1-1 1,0 0-1,0 2 73,14-5-1,37 7 152,-26-3-59,0-1 1,17 0-93,610-3-132,-650 0 54,-1 0-20,0 0-94,0 0-107,0 0-233,-2 13-4480,-7-6-8</inkml:trace>
  <inkml:trace contextRef="#ctx0" brushRef="#br0" timeOffset="5015.615">2529 486 7330,'0'0'1411,"0"0"-778,0 0-500,0 0-50,0 0 37,0 0 173,7 1 61,61 7 905,0-3 1,1-4-1,27-4-1259,14 1-159,-108 3 122,0-1 0,0 0 0,1-1 0,-1 1 0,0 0 0,0-1 0,0 1 0,0-1 0,0 1-1,0-1 1,0 0 0,0 0 0,0 0 0,-1 0 37,0 0-89,0 0 0,-1 1 0,0-1-1,1 0 1,-1 0 0,0 0 0,1 1 0,-1-1-1,0 0 1,0 0 0,1 0 0,-1 0 0,0 0-1,0 1 1,0-1 0,0 0 0,0 0 0,0 0-1,-1 0 1,1 0 0,0 1 0,0-1 0,-1 0 0,1 0-1,0 0 1,-1 1 0,1-1 0,-1 0 0,1 0-1,-1 1 1,1-1 0,-1 0 0,0 1 0,1-1-1,-1 1 1,0-1 89,-12-10-4205</inkml:trace>
  <inkml:trace contextRef="#ctx0" brushRef="#br0" timeOffset="5378.896">2477 741 4305,'0'0'2727,"0"0"-1149,0 0-654,0 0-242,0 0-102,0 0-116,-1 1-401,1-1 0,0 1 0,0 0 0,0-1 0,0 1 0,0 0 0,0-1 0,0 1 0,0 0 0,0-1 0,0 1 0,0 0 1,0-1-1,1 1 0,-1-1 0,0 1 0,0 0 0,1-1 0,-1 1 0,0-1 0,1 1-63,27 3 528,0-2 1,1-1-1,-1-2 1,0 0-1,25-6-528,22-3-373,0 3-1,-1 3 1,2 4-1,1 3 374,-74-3-500,1 1 0,-1-1 0,0 1 1,0 0-1,0 0 0,0 0 0,0 1 0,2 0 500,3 2-6692</inkml:trace>
  <inkml:trace contextRef="#ctx0" brushRef="#br0" timeOffset="6318.942">3647 1 3937,'0'0'2600,"0"0"-978,0 0-751,0 0-423,0 0-60,0 0 103,-21 15-50,-63 50-6,73-55-275,0-1-1,0 1 1,1 1-1,1 0 1,0 0-1,-1 2-159,-6 9 418,9-12-198,0 0 1,0 1-1,1 0 0,1 0 1,0 1-1,0-1 1,1 1-1,1 0 0,-1 4-220,2-9 56,1 0 0,0 1 1,0-1-1,1 1 0,0-1 0,0 1 0,1-1 0,0 0 0,0 1 0,0-1 0,1 0 0,1 1 0,-1-1 0,1-1 1,0 1-1,1 1-56,5 7 55,1-2 1,0 1 0,1-1-1,0-1 1,1 0 0,0-1-1,1 0 1,5 2-56,-9-6 37,0-1 0,1-1 0,-1 0 1,1 0-1,1-1 0,-1 0 0,1-1 0,-1 0 0,1 0 0,0-2 1,0 1-1,0-1 0,1-1-37,-3 1 59,0-1-1,1-1 1,-1 0 0,0 0 0,0-1 0,0 0-1,1-1-58,-4 0 27,-1 1 0,0-1 0,1 0-1,-1-1 1,0 1 0,-1-1-1,1 0 1,-1 0 0,0 0 0,0-1-1,1-1-26,3-3 37,-1-1 1,0 0-1,0-1 0,-1 1 0,-1-1 0,0 0 0,0 0 1,-1-1-1,0 0 0,-1 1 0,-1-1 0,0 0 0,0-1 1,-1 1-1,-1-4-37,0 16 1,0-1 0,0 0 0,0 1 0,0-1 1,0 0-1,-1 1 0,1-1 0,0 0 0,0 1 0,-1-1 0,1 1 1,0-1-1,-1 1 0,1-1 0,-1 1 0,1-1 0,-1 1 0,1-1 1,-1 1-1,1-1 0,-1 1 0,1 0 0,-1-1 0,1 1 0,-1 0 1,0-1-1,1 1 0,-1 0 0,0 0 0,1 0 0,-1 0 0,1 0 1,-1-1-1,0 1-1,-29 0-174,17 1 130,6 0 23,0 0-1,0 1 0,0 0 1,0 0-1,0 0 1,0 1-1,0 0 1,1 0-1,-1 1 0,1 0 1,0 0-1,0 0 1,0 1-1,-3 3 22,-1 2-40,1-1 0,-1 1 0,1 1 0,1-1 0,0 2 1,1-1-1,-5 10 40,11-20-44,1-1 0,0 0 0,-1 1 1,1-1-1,0 1 0,-1-1 0,1 1 1,0 0-1,0-1 0,0 1 1,-1-1-1,1 1 0,0-1 0,0 1 1,0 0-1,0-1 0,0 1 0,0-1 1,0 1-1,0 0 0,0-1 1,0 1-1,0-1 0,1 1 0,-1-1 1,0 1-1,0 0 0,0-1 0,1 1 1,-1-1-1,0 1 0,1-1 0,-1 1 1,1-1 43,18 2-3034,-13-2 2261,6 0-3844</inkml:trace>
  <inkml:trace contextRef="#ctx0" brushRef="#br0" timeOffset="6920.732">3360 799 4945,'0'0'2151,"0"0"-707,0 0-179,0 0-45,0 0-24,0 0-192,9 0-254,7-1-219,0 0 1,1-1-1,-1 0 1,16-5-532,64-14 1309,-28 7-997,178-51 88,81-18-201,-293 78-461,0 1-1,1 2 1,24 2 262,-50 0-94,-8-1 87,0 1 1,0 0 0,-1 1-1,1-1 1,0 0 0,0 0 0,0 0-1,0 0 1,0 1 0,0-1-1,0 0 1,-1 1 0,1-1-1,0 1 1,0-1 0,-1 1-1,1-1 1,0 1 0,0 0 0,-1-1-1,1 1 1,-1 0 0,1-1-1,-1 1 1,1 0 0,-1 0-1,1 0 1,-1-1 0,1 1-1,-1 0 1,0 1 6,2 31-272,-2-22-46,0-10 262,-1-1-1,1 0 0,0 1 1,0-1-1,0 1 0,0-1 1,0 0-1,-1 1 0,1-1 1,0 1-1,0-1 0,-1 0 1,1 1-1,0-1 0,-1 0 1,1 1-1,0-1 0,-1 0 1,1 0-1,0 1 0,-1-1 1,1 0-1,-1 0 1,1 0-1,0 0 0,-1 1 1,1-1-1,-1 0 0,1 0 1,-1 0-1,1 0 0,0 0 1,-1 0-1,1 0 0,-1 0 1,1 0-1,-1 0 0,1-1 1,-1 1-1,1 0 57,-2 0-309,1 0 0,0-1 0,-1 1-1,1 0 1,0-1 0,-1 1 0,1-1 0,0 0-1,-1 1 1,1-1 0,0 0 0,0 0 0,0 0-1,-1-1 310,-10-16-5426</inkml:trace>
  <inkml:trace contextRef="#ctx0" brushRef="#br0" timeOffset="7669.721">3560 1074 6769,'0'0'1782,"0"0"-886,0 0-488,0 0-3,0 0 92,0 0 68,14-10 34,48-33-52,-56 39-447,0 1-1,0-1 1,1 1 0,0 1-1,-1-1 1,1 1 0,0 0-1,0 1 1,0-1 0,0 1-1,0 1 1,0-1 0,1 1-1,-1 1 1,5 0-100,13 0 185,-22-1-180,0 0-1,0 0 0,0 1 0,0-1 0,0 1 0,0 0 1,-1-1-1,1 1 0,0 1 0,0-1 0,-1 0 0,1 1 0,0-1 1,-1 1-1,0 0 0,1 0 0,-1 0 0,0 0 0,0 0 1,0 1-1,0-1 0,-1 0 0,1 1 0,0 0 0,-1-1 1,0 1-1,0 0 0,0 0 0,0-1 0,0 1 0,0 0 1,-1 0-1,1 0 0,-1 0 0,0 0 0,0 0 0,0 0 1,0 0-1,-1 0 0,1 0 0,-1 0 0,0 0 0,0 0 1,0 0-1,0-1 0,0 1 0,-1 0 0,1-1 0,-2 2-4,-6 6 40,0 0-1,-1-1 1,-1-1-1,1 1 1,-1-2-1,-1 0 1,1 0-1,-1-1 1,0 0-1,-1-1 1,1 0-1,-1-1 1,-8 1-40,-2-4 561,20-1-14,15 0-426,33 0 4,-1 2-99,0-3 0,0-1 1,0-2-1,0-2 0,36-11-26,-48 7-387,31-8 136,-18 13-4168,-45 5 607</inkml:trace>
  <inkml:trace contextRef="#ctx0" brushRef="#br0" timeOffset="8288.534">4179 972 4993,'0'0'3055,"0"0"-1096,0 0-702,0 0-374,0 0-249,0 0-184,0 7-119,0 10-164,2 0 0,0-1 0,1 1 1,0-1-1,1 0 0,1 0 0,1 0 0,0-1 1,1 1-1,2 0-167,-5-9 14,0 0 0,0-1 0,1 1 0,0-1 0,1 0 0,-1 0 0,1-1 0,0 0 0,1 0 0,4 3-14,-6-5 5,0-1 0,0 0 0,1 0 0,-1 0 0,0 0 0,1-1 0,-1 0-1,1 0 1,0 0 0,-1-1 0,1 0 0,0 0 0,-1 0 0,1-1 0,-1 1 0,2-2-5,-3 1 9,0-1 0,1 0 0,-2 0 0,1 0 0,0-1 0,0 1 0,-1-1 0,1 0 1,-1 0-1,0 0 0,0-1 0,0 1 0,-1-1 0,2-1-9,5-7 40,-2-1 0,1 1 1,4-12-41,-9 16 34,0 1 0,-1 0 1,0-1-1,0 1 0,-1-1 1,0-4-35,0 10 14,-1 0 0,0 0 0,0 0 0,0 0 0,0 0 0,0 0 0,0 0 0,0 0 1,-1 0-1,1 0 0,-1 0 0,0 0 0,1 0 0,-1 0 0,0 0 0,0 0 1,0 0-1,-1 1 0,1-1 0,0 0 0,-1 1 0,1-1 0,-1 1 0,1 0 0,-2-2-14,-9-2-92,0 0 0,0 1 0,0 1 0,-1 0 0,1 0 0,-1 1 0,-4 0 92,-92-2-1317,94 4 1131,12 0 130,1-1 1,-1 1 0,0 0 0,0 0 0,0 1 0,0-1 0,1 1 0,-1-1-1,0 1 1,0 0 0,0 0 55,1 1-78,0 0 0,0 0 0,0 0 0,1 0 0,-1 0 0,1 0 0,-1 0 0,1 0 0,0 0 0,0 1 0,0-1 0,0 1 0,0-1 0,1 1 0,-1 0 78,-21 51-3482,8-32-2138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3:55.552"/>
    </inkml:context>
    <inkml:brush xml:id="br0">
      <inkml:brushProperty name="width" value="0.05" units="cm"/>
      <inkml:brushProperty name="height" value="0.05" units="cm"/>
      <inkml:brushProperty name="color" value="#E71224"/>
    </inkml:brush>
  </inkml:definitions>
  <inkml:trace contextRef="#ctx0" brushRef="#br0">382 1 128,'0'0'288,"0"0"-81,0 0-94,0 0-57,0 0-28,0 0 51,0 0 62,0 0 46,0 0 17,0 0-13,0 0-59,0 0-68,0 0-2,0 0 28,0 0-16,0 0 29,0 0 95,0 0 83,0 0 12,0 0-51,0 0-82,0 0-63,0 0-66,0 0-17,0 0-3,0 0 9,0 0 16,0 0-9,0 0 45,0 0 45,0 0 90,0 0 82,0 0 11,0 0-52,0 0-62,0 0-58,0 0-62,0 0-62,0 0 6,0 0-1,0 0 6,0 0 19,0 0-16,0 0 0,0 0-7,0 0 20,0 0 97,0 0 61,0 0 66,0 0 74,0 0 102,0 0 51,0 0-61,0 0-114,0 0-78,-19 0 330,13 2-536,-1 1 1,1-1-1,0 1 1,0 0-1,0 1 0,0 0 1,1 0-1,0 0 1,-1 0-1,1 1 0,1 0 1,-1 0-24,-8 7 90,7-7 144,0-1 1,-1 0 0,1 0 0,-1 0 0,0-1-1,0 0 1,-7 1-235,7-1 64,0-1 1,0 1-1,1 0 0,-1 1 1,1 0-1,-1 0 0,-4 4-64,7-4 28,0-1-1,0 1 1,0-1-1,-1 0 1,1 0-1,-1 0 1,0-1-1,-1 1-27,4-2 104,-1 0 0,1 0-1,0-1 1,-1 1 0,1 0-1,0-1 1,-1 1 0,1-1-1,-1 0 1,1 0 0,-3 0-104,-58 7 895,62-8-881,0 1 0,0 0 0,0-1 0,0 1 0,0-1 1,0 1-1,0-1 0,0 1 0,0-1 0,0 0 0,0 1 1,0-1-1,0 0 0,1 0 0,-1 0 0,0 0 0,1 1 1,-1-1-1,0 0 0,1 0 0,-1 0 0,1 0 0,0-1 1,-1 1-1,1 0 0,0 0 0,-1 0 0,1 0 0,0 0 1,0 0-1,0-1-14,-2-43 8,2 39-7,0 6-8,0-1 0,0-1 5,0 1-6,0 1-14,0 0-26,0-30-121,1 28 162,-1 1-1,1-1 1,0 1 0,-1-1 0,1 1-1,0 0 1,0 0 0,0-1-1,0 1 1,0 0 0,0 0 0,0 0-1,0 0 1,1 0 0,-1 0-1,0 0 1,1 0 0,-1 1 0,0-1-1,1 1 1,-1-1 0,1 1-1,-1-1 1,1 1 0,-1 0 0,2-1 7,44 2-310,-28 0 401,7 6 126,-26-7-203,0 0-5,38 17 210,-31-14-202,1 0 33,0 1 0,0 0 0,-1 0 0,0 1 0,0 0 0,5 4-50,49 38 360,-9-9-16,-14-18-232,-28-9-88,-10-10-23,1 0-1,-1 0 1,1 0-1,0 0 1,-1-1-1,1 1 1,0 0-1,0 0 1,0-1-1,-1 1 1,1 0-1,0-1 1,0 1-1,0-1 1,0 1-1,0-1 1,0 1-1,1-1 0,-1 0 7,-1 0 9,0 0 24,0 0-17,0 0 12,0 0-23,0 0-18,0 0-8,11 5 68,-7-3-5610,-4-2 86</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55.687"/>
    </inkml:context>
    <inkml:brush xml:id="br0">
      <inkml:brushProperty name="width" value="0.05" units="cm"/>
      <inkml:brushProperty name="height" value="0.05" units="cm"/>
    </inkml:brush>
  </inkml:definitions>
  <inkml:trace contextRef="#ctx0" brushRef="#br0">125 130 2785,'0'0'581,"0"0"-341,0 0-131,0 0-13,0 0 143,-3 0 333,2-1-278,0 1-1,0 0 0,-1 0 0,1 0 0,0 0 0,0 0 1,0 0-1,0 0 0,0 1 0,0-1 0,0 0 1,0 1-1,0-1 0,0 0 0,0 1 0,1-1 1,-1 1-1,0 0 0,0-1 0,0 1 0,0 0 0,1-1 1,-1 1-1,0 0 0,0 1-293,0 0 789,0 1 0,1 0 0,-1 0 0,1 1 0,0-1 0,0 0 0,0 0 0,0 0 0,0 0-789,1 13-2049,-2 149 3534,-17 121-1485,-12-58 555,30-227-642,0-1 0,0 1 0,0 0-1,0 0 1,0 0 0,0-1 0,-1 1 0,1 0 0,0 0 0,0-1-1,-1 1 1,1 0 0,-1-1 0,1 1 0,-1 0 0,1-1 0,-1 1-1,1-1 1,-1 1 0,1 0 0,-1-1 0,1 1 0,-1-1-1,0 0 1,1 1 0,-1-1 0,0 0 0,0 1 0,1-1 0,-1 0-1,0 0 1,0 1 0,0-1 87,-14 6-2420,0 5-1934</inkml:trace>
  <inkml:trace contextRef="#ctx0" brushRef="#br0" timeOffset="817.843">306 289 6857,'0'0'1059,"0"0"-711,0 0-353,0 0 13,2-1-571,9-5 9196,-3 6-8423,13 1 214,1-2 0,0 0 1,-1-2-1,12-2-424,8-4 37,-1 3 1,1 1-1,0 2 0,21 1-37,-61 2 74,-1 0 31,0 0-36,0 0-43,0 0-2,0 0-70,0 0-43,0 0-4,-6 26-189,-6 4 281,0-1 0,-3 1 1,-15 37 8,-4 19-3,8-18 9,-3-1 0,-9 12-14,36-75 7,2-4 11,0 0-51,0 0-27,0 0-56,0 0-50,0 0-38,0 0-94,0 0-330,0 0-597,5 0-3702,5-3-164</inkml:trace>
  <inkml:trace contextRef="#ctx0" brushRef="#br0" timeOffset="1369.187">865 802 8858,'0'0'1511,"0"0"-471,0 0-361,0 0-296,0 0-83,0 0 66,0 3-57,3 23 256,-3-26-514,1 1 0,-1 0 0,0 0-1,0-1 1,0 1 0,0 0 0,0 0 0,0 0-1,0-1 1,0 1 0,0 0 0,0 0-1,-1-1 1,1 1 0,0 0 0,0 0 0,-1-1-1,1 1 1,-1 0 0,1-1 0,0 1 0,-1 0-1,1-1 1,-1 1 0,0-1 0,1 1 0,-1-1-1,1 1 1,-1-1 0,0 1 0,1-1 0,-1 0-1,0 1-50,0-1 298,1 0-17,1-12-332,0 0 0,1 1 0,0-1 0,1 1 0,0-1 0,4-6 51,-1-1-154,-5 12 94,-1 6 119,0 23 133,-3-8-161,0 1 1,-1 0-1,0-1 0,-1 0 1,-1 0-1,-1 0 1,-5 10-32,14-46-199,-2 18 145,0 0-1,0 0 1,0 0-1,1 1 1,-1-1 0,1 0-1,0 0 1,0 1-1,0-1 1,1 0-1,-1 0 55,0 4-77,-1-1 0,0 1 0,0 0 0,0-1 0,0 1 0,0-1 0,0 1 0,0 0 0,1-1 0,-1 1 0,0-1 0,0 1 0,1 0 0,-1-1 0,0 1 0,0 0 0,1 0 0,-1-1 0,0 1 0,1 0 0,-1 0 0,0-1 0,1 1 0,-1 0 0,1 0 0,-1 0 0,0 0 0,1-1 0,-1 1 0,1 0 0,-1 0 0,0 0 0,1 0 77,1 16-2636,-2 7-941</inkml:trace>
  <inkml:trace contextRef="#ctx0" brushRef="#br0" timeOffset="2109.492">1385 109 5905,'0'0'2046,"0"0"-1002,0 0-176,0 0-221,0 0-241,0 0 42,4-6 96,-1-1-460,5-7 382,-5 16-200,-2 14-49,-2 14 70,-1-1 0,-1 0 1,-2 1-1,-1-1 0,-2-1 0,0 1 0,-2-2 0,-1 1 0,-10 17-287,-3 1 265,8-14 446,-11 29-711,30-61 35,0 0 1,0-1 0,0 1-1,1-1 1,-1 0-1,0 0 1,0-1-1,0 1 1,2-2-36,20-7 83,-1 1 1,1 0-1,0 2 1,1 1-1,-1 1 0,1 2 1,0 0-1,0 1 1,14 2-84,-38 0 29,0 0 0,1 1 0,-1-1 0,0 0 0,0 1 0,1-1 0,-1 1 0,0 0 0,0 0 0,0 0 0,0 0 0,0 0 0,0 0 0,0 0 0,0 1 1,0-1-1,-1 0 0,1 1 0,0 0-29,0 1 33,1 1 1,-1-1-1,0 1 1,0 0-1,0 0 1,0-1-1,-1 1 1,1 1-1,-1-1 1,0 1-34,2 14 81,-1 0 1,0 0 0,-1 0-1,-2 11-81,1-12 58,-1-6-51,0-1-1,0 1 1,-1-1 0,-1 1 0,0-1 0,0 0-1,-1 0 1,-1 0 0,0-1 0,0 1 0,-1-1-1,0 0 1,-1-1 0,0 1 0,-1-2 0,0 1-1,0-1 1,0 0 0,-1 0 0,-1-1 0,-4 2-7,-4 4-108,-1-2 0,-1-1 1,0 0-1,-1-1 0,0-1 1,0-1-1,-1-1 0,1-1 1,-1-1-1,-21 1 108,26-5-1537,27-7-936,4 0 2581,-1-2-1454,0-1 0,0 1 0,6-9 1346,5-6-5432</inkml:trace>
  <inkml:trace contextRef="#ctx0" brushRef="#br0" timeOffset="2673.872">1355 79 8602,'0'0'1895,"0"0"-595,0 0-192,0 0-497,0 0-383,0 0-133,21-4 4,4-1-21,13-2 376,0-1-1,11-5-453,-8 2 615,1 2 1,0 2-1,1 1 0,1 3-615,172-3-2291,-208 6 1956,-7 0-992,-1 0-1703,0 0-4042</inkml:trace>
  <inkml:trace contextRef="#ctx0" brushRef="#br0" timeOffset="3315.403">2204 85 6049,'0'0'752,"0"0"-221,0 0-69,0 0-74,0 0 92,0 0 165,2 4 27,1 10-285,-1 0-1,0 0 0,-1 1 0,-1-1 1,0 0-1,-1 0 0,-1 4-386,0-1 289,1 0-1,1 1 1,1-1-1,0 0 1,2 6-289,-2-21 27,0 0 1,-1 1-1,1-1 0,0 0 1,0 0-1,1 0 1,-1-1-1,0 1 0,0 0 1,1 0-1,-1-1 1,1 1-1,0-1 1,0 1-1,-1-1 0,1 0 1,0 0-1,0 1 1,0-1-1,0-1 1,0 1-1,0 0 0,0 0 1,1-1-1,-1 1 1,0-1-28,9 2 85,0-1 0,1 0 0,-1 0 1,8-2-86,-6 1 59,-9 0-57,0-1 0,0 0 0,-1 0-1,1 0 1,0-1 0,0 1 0,-1-1-1,1 0 1,-1 0 0,1 0 0,-1-1-1,0 1 1,0-1 0,0 1 0,0-1-1,0 0 1,-1 0 0,1-1 0,-1 1-1,0 0 1,0-1 0,0 1 0,-1-1-2,6-9-34,0-1 1,-2 1 0,0-1 0,0 0 0,1-12 33,-4 11-66,0-1-1,-1 1 1,-1-16 66,0 17-36,0 12 28,0 0-1,-1 0 1,1 1-1,0-1 0,-1 0 1,1 0-1,-1 0 1,0 1-1,0-1 1,0 0-1,0 1 1,0-1-1,0 1 1,0-1-1,0 1 1,0 0-1,-1-1 0,1 1 1,-1 0-1,1 0 1,-1 0-1,1 0 1,-1 0-1,1 0 1,-1 0-1,0 0 1,0 1-1,1-1 0,-1 1 1,0-1-1,0 1 1,-1 0 8,-9-2-70,0 0 1,-1 1-1,1 1 1,-9 1 69,6-1-64,8 0-9,-1 0 0,1 1 0,0 0-1,-1 1 1,1-1 0,0 1-1,-1 1 1,1-1 0,1 1 0,-1 1-1,0-1 1,1 1 0,-1 0 0,1 0-1,0 1 1,1 0 0,-1 0-1,1 1 1,0-1 0,0 1 0,1 0-1,0 0 1,0 1 0,0-1 0,1 1-1,-1 0 1,2 0 0,-1 0-1,1 0 1,0 0 0,1 1 0,-1-1-1,2 0 1,-1 1 0,1 5 73,0 30-3213,0-31-2809</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1:58.308"/>
    </inkml:context>
    <inkml:brush xml:id="br0">
      <inkml:brushProperty name="width" value="0.05" units="cm"/>
      <inkml:brushProperty name="height" value="0.05" units="cm"/>
      <inkml:brushProperty name="color" value="#E71224"/>
    </inkml:brush>
  </inkml:definitions>
  <inkml:trace contextRef="#ctx0" brushRef="#br0">5 21 56,'0'0'295,"0"0"-137,0 0-28,0 0 54,0 0-1,0 0-39,0 0 1,0 0-24,0 0 21,0 0-6,0 0-24,0 0-34,0 0 49,0 0 60,-1 0-2369,1 0 3357,-4 0 10900,5 0-10683,131 0 772,-60-17-1332,108 14-513,-176 3-317,-1 1-1,0-1 1,0 1-1,0 0 0,0 0 1,0 0-1,0 0 1,0 1-1,0-1 1,1 2-2,11 5 16,15 18-48,15 12 7,-44-37 18,0 9 52,-4-8-6162,-11-8-1726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2:01.170"/>
    </inkml:context>
    <inkml:brush xml:id="br0">
      <inkml:brushProperty name="width" value="0.05" units="cm"/>
      <inkml:brushProperty name="height" value="0.05" units="cm"/>
      <inkml:brushProperty name="color" value="#E71224"/>
    </inkml:brush>
  </inkml:definitions>
  <inkml:trace contextRef="#ctx0" brushRef="#br0">78 0 2136,'0'0'2030,"0"0"-671,0 0-371,0 0-115,0 0-171,0 0-193,0 0-167,0 0-90,0 0-30,0 0-20,0 0 22,0 0 24,0 0-3,0 24 575,-1-9-798,-1-1-1,0 1 1,0-1 0,-3 4-22,2-4 21,0 1-1,1 0 1,0 0-1,1 3-20,-1 13 4,1-20 9,1-1 0,0 0 0,0 1 0,1-1-1,0 1 1,1 0-13,1-6 11,1 1 0,0-1 0,0-1 0,0 1-1,1-1 1,0 1 0,-1-1 0,2 0 0,-1-1-1,0 0 1,5 3-11,-8-5 20,0-1 1,-1 1-1,1-1 0,0 1 1,-1-1-1,1 0 0,0 0 1,0 0-1,-1 0 0,1 0 1,0 0-1,0 0 0,-1 0 1,1-1-1,1 0-20,2 0 163,-1 1-139,-1 0 0,0 0 0,1-1 0,-1 1 0,0-1 1,1 0-1,-1 0 0,0 0 0,0-1 0,0 1 0,0-1 0,0 0 0,0 1 0,0-1 0,-1-1 0,1 1 0,-1 0 0,1-1 0,-1 1 0,0-1 0,0 1 0,0-1 0,0 0 0,-1 0 0,1 0 1,-1 0-1,1-2-24,2-6 234,-1 1 1,0-1-1,-1 0 1,0 0-1,0 0 1,-2 0-1,1-10-234,0-17 231,-1-38-145,0 70-76,0 1 0,-1-1 0,0 1 0,0-1 0,-1 1 0,0 0 0,0-1 0,0 1 0,0 0 0,-1 0 0,-1-1-10,3 5 3,1 0 0,-1 0-1,0 1 1,0-1 0,0 1 0,1-1-1,-1 1 1,0-1 0,0 1 0,0-1-1,0 1 1,0 0 0,0 0-1,0-1 1,0 1 0,0 0 0,0 0-1,0 0 1,0 0 0,0 0 0,0 0-1,0 0 1,0 1 0,0-1 0,0 0-1,0 0 1,0 1 0,0-1 0,0 1-1,0 0-2,-2 0-85,1 0-1,0 0 0,-1 0 0,1 1 1,0-1-1,0 1 0,0 0 0,0 0 1,-1 1 85,-3 7-254,6-9 289,-1 0 0,1 0-1,0-1 1,-1 1 0,1 0 0,-1 0-1,1-1 1,-1 1 0,1 0 0,-1-1 0,0 1-1,1 0 1,-1-1 0,0 1 0,0-1-1,1 1 1,-1-1 0,0 1 0,0-1-1,1 0 1,-1 0 0,0 1 0,0-1-1,0 0 1,0 0 0,0 0 0,0 0 0,1 1-1,-1-2 1,0 1 0,-1 0-35,-2 1-22,0-1 1,0 0 0,0 1-1,1 0 1,-1 0-1,0 0 1,0 1-1,0-1 1,1 1 0,-1 0-1,1 0 1,-1 0-1,1 1 1,0-1-1,-1 1 22,-2 3-96,1-1-1,-1 1 0,1 0 0,0 1 1,0-1-1,1 1 0,-1 1 97,-10 26-49,15-34 53,-1 2-4,0-1-1,-1 1 1,1-1 0,0 1-1,0 0 1,0 0 0,0-1 0,0 1-1,0 0 1,0 1 0,-2-1-126,-7 3 550,12-2-157,10-2-143,-2-1-90,29 0 216,1-1-1,-1-2 1,5-3-250,0 4 97,-38 2-91,0 0 0,0 0 0,0 0 0,0-1 0,0 0 0,0 0 0,0 0 0,0-1 0,3-1-6,8 0 201,-16 4-191,0-1 0,0 0 0,0 0 0,0 0 0,0 0 0,0 0 1,0 0-1,0-1 0,0 1 0,-1 0 0,1 0 0,0-1 0,0 1 0,0 0 1,0-1-1,0 1 0,-1-1 0,1 1 0,0-1 0,0 0 0,0 0-10,18 0 94,-19 1-98,1 0-1,-1 1 1,0-1 0,0 0 0,0 0 0,1 1-1,-1-1 1,0 0 0,0 0 0,1 0 0,-1 0 0,0 1-1,0-1 1,1 0 0,-1 0 0,0 0 0,0 0 0,1 0-1,-1 0 1,0 0 0,1 0 0,-1 0 0,0 0-1,0 0 1,1 0 0,-1 0 0,0 0 0,1 0 0,-1 0-1,0 0 1,0 0 0,1 0 0,-1-1 0,0 1-1,0 0 1,1 0 0,-1 0 0,0 0 0,0 0 0,1-1-1,-1 1 1,0 0 0,0 0 0,0-1 0,1 1 4,-1-31-4315,0 14-786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29.611"/>
    </inkml:context>
    <inkml:brush xml:id="br0">
      <inkml:brushProperty name="width" value="0.05" units="cm"/>
      <inkml:brushProperty name="height" value="0.05" units="cm"/>
    </inkml:brush>
  </inkml:definitions>
  <inkml:trace contextRef="#ctx0" brushRef="#br0">308 241 1360,'0'0'6223,"0"0"-3795,0 0-1193,0 0-525,0 0-475,-12 11-199,6-5-27,-3 1 27,1 1 1,0 0 0,0 1 0,0 0-1,1 0 1,1 1 0,0-1 0,0 2 0,-1 2-37,-7 21 297,0 1 0,3 1 0,1 0 1,2 1-1,1 0 0,2 0 0,1 0 1,2 1-1,2 3-297,0-35 6,0 0 0,1 1-1,-1-1 1,1 0 0,1 0 0,-1 0 0,1-1 0,0 1 0,0 0-1,1 0 1,-1-1 0,1 0 0,0 1 0,1-1 0,0 0 0,1 1-6,1 0-1,0 0 0,1-1 1,-1 0-1,1 0 0,0-1 1,0 0-1,1 0 0,0 0 1,-1-1-1,1-1 0,1 1 1,22 4-37,0-1-1,0-1 1,1-2-1,0-2 1,22-1 37,-43-1-7,0 0 1,0-1-1,0 0 1,0-1-1,0 0 1,-1-1-1,0 0 1,1 0-1,-1-1 1,-1-1 0,1 1-1,-1-2 1,0 1-1,-1-1 1,1-1-1,-1 0 1,-1 0-1,3-3 7,7-10 10,0-1-1,-2 0 1,0-1 0,-2-1-1,0 0 1,-2-1-1,0-1-9,-1-3 11,-1 0 0,-1 0 0,-2-1-1,-1 0 1,-1-5-11,2-41 158,-4-34-158,-2 107 4,0 1 0,-1-1 1,1 0-1,0 0 0,-1 0 0,0 1 0,1-1 0,-1 0 0,0 1 0,-1-1 0,1 1 0,0-1 0,-1 1 0,1-1 0,-1 1 1,0 0-1,0 0 0,-1-2-4,-1 2 7,1-1 1,-1 0 0,0 1 0,0 0-1,0 0 1,0 0 0,0 0 0,-1 1-1,1-1 1,-1 1 0,0 0-8,-7-1 7,-1 1 0,1 0 0,0 1 0,-1 0 0,1 1 0,0 1 0,0-1 0,-11 4-7,-8 7-13,-1 1 1,2 2-1,-1 0 0,2 2 1,-8 8 12,3-4 3,-296 195-18,320-209 24,0 1-1,1 0 1,0 0-1,-4 4-8,11-9 4,-1 0-1,1 1 1,0-1 0,0 0 0,0 1-1,1-1 1,-1 1 0,1-1-1,-1 1 1,1 0 0,0 0 0,1-1-1,-1 1 1,1 0 0,0 3-4,-1 11 61,0-10-31,1-1 0,0 0 1,0 1-1,1-1 0,0 4-30,-1-9 4,1-1 0,-1 0 0,1 1 0,-1-1 0,1 0 0,-1 1 0,1-1 0,-1 0 0,1 0-1,0 1 1,0-1 0,0 0 0,0 0 0,0 0 0,0 0 0,0 0 0,0 0 0,0-1 0,0 1 0,1 0 0,-1 0 0,0-1 0,0 1 0,1-1 0,-1 1 0,0-1 0,1 0-1,-1 1 1,2-1-4,13 0 87,0 0 0,-1-2 0,1 0 0,0 0-1,-1-1 1,1-1 0,-1-1 0,0 0 0,0-1-1,11-7-86,32-10 163,50-12-214,2 5-1,1 4 0,2 6 0,0 4 1,58 2 51,-157 14-267,10 0-93,-23 0 286,-1 0 0,1 0 0,-1 0 0,1 0 0,-1-1 0,1 1 0,-1 0 0,1 0 0,-1 0 0,1 0 0,-1-1 0,0 1 0,1 0 0,-1 0 0,1-1 0,-1 1 0,0 0 0,1-1 0,-1 1 0,1 0 0,-1-1 0,0 1 0,0-1 0,1 1 0,-1-1 0,0 1 0,0-1 0,0 1 0,1 0 0,-1-1 1,0 1-1,0-1 0,0 1 0,0-1 74,0-6-1998,0-3-1900</inkml:trace>
  <inkml:trace contextRef="#ctx0" brushRef="#br0" timeOffset="626.169">1576 428 5721,'0'0'2838,"0"0"-1391,0 0-773,0 0-292,0 0 45,0 0 217,0 9 95,0 50 992,2-59-1646,-1 1 0,0 0 0,0-1 1,1 1-1,-1-1 0,0 1 0,1-1 0,-1 0 0,1 1 0,-1-1 0,0 0 1,1 0-1,-1 0 0,1 0 0,-1 0 0,0 0 0,1-1 0,0 1-85,3 0 206,31-1 275,0-1 0,0-1 0,31-8-481,-43 8-26,-1 0-1,0 2 1,0 0 0,7 2 26,-8 0-320,0-1 1,-1-1-1,1-1 1,9-3 319,-28 5-207,-1 0 0,0-1-1,0 1 1,0-1 0,0 0 0,0 1 0,0-1 0,0 0 0,0 0-1,0 0 1,0-1 0,-1 1 0,1 0 0,0-1 0,-1 1 0,1-1-1,-1 1 1,1-1 0,-1 0 0,0 0 0,0 1 0,1-1 0,-1 0-1,-1 0 1,1 0 0,0 0 0,0 0 0,-1-1 0,1 1 0,-1 0-1,0-2 208,1-7-4482</inkml:trace>
  <inkml:trace contextRef="#ctx0" brushRef="#br0" timeOffset="1128.565">1471 663 5457,'0'0'2431,"0"0"-1077,0 0-623,0 0-292,0 0-21,0 0 108,-1 4-14,-1 0-649,-2 15 1551,4-18-1371,0 0 1,0-1 0,0 1 0,1-1 0,-1 1-1,0 0 1,0-1 0,1 1 0,-1-1 0,0 1-1,1-1 1,-1 1 0,0-1 0,1 1 0,-1-1-1,1 1 1,-1-1 0,1 0 0,-1 1 0,1-1-1,-1 0 1,1 1 0,-1-1 0,1 0 0,0 0-1,-1 0 1,1 1 0,-1-1 0,1 0 0,0 0-1,-1 0 1,1 0 0,-1 0 0,2 0-44,135 6 1613,61-6-1613,-59-2-330,-123 1 239,0-1 0,-1 0 0,1-1 0,-1-1 0,3-1 91,36-8-1063,-47 12 639,-6 1-3541,-1 0-348</inkml:trace>
  <inkml:trace contextRef="#ctx0" brushRef="#br0" timeOffset="1797.178">1441 167 416,'0'0'5032,"0"0"-3277,0 0-1070,0 0-13,0 0 3,0 0-40,0 1-408,0 0 0,0 0-1,0 1 1,0-1 0,0 0-1,0 0 1,1 1 0,-1-1 0,1 0-1,-1 0 1,1 0 0,-1 0-1,1 1-226,9-4 231,1 1 0,-1-2 0,0 1 0,0-1 0,0-1 0,-1 0 0,1 0 0,-1-1 0,0 0 0,0-1 0,0 0 0,6-6-231,28-16 313,-13 10-163,1-1-10,1 2 0,13-5-140,-35 17-11,0 2 1,0-1-1,0 1 1,0 1-1,1 0 0,-1 0 1,1 1-1,-1 0 1,1 1-1,4 1 11,-12 0-1,-1-1 0,0 1 0,1 0 0,-1 0 0,0 0 0,0 1 0,0-1 0,0 0 0,0 1 0,0-1 0,0 1 0,-1 0 0,1 0 0,0 0 0,-1-1 0,0 2 0,1-1 1,-1 0-1,0 0 0,0 0 0,0 0 0,0 3 1,19 59 119,-16-49-104,-1-2-11,-2-8-3,0 0-1,0-1 1,1 1-1,0 0 0,-1 0 1,2-1-1,-1 1 0,3 3 0,-4-7-7,1 1-1,-1-1 1,1 0-1,0 0 1,-1 0 0,1 0-1,0 0 1,0 0-1,-1 0 1,1-1-1,0 1 1,0 0-1,0-1 1,0 0-1,0 1 1,0-1-1,0 0 1,0 0-1,0 0 1,0-1-1,0 1 1,0 0-1,0-1 1,0 1-1,1-1 8,11-5-174,0 0 0,0 0 0,-1-2 0,1 1 0,-2-2 0,1 0 0,-1 0 0,0-1 0,-1-1 0,6-7 174,-8 4-2202,-8 6-2837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27.933"/>
    </inkml:context>
    <inkml:brush xml:id="br0">
      <inkml:brushProperty name="width" value="0.05" units="cm"/>
      <inkml:brushProperty name="height" value="0.05" units="cm"/>
    </inkml:brush>
  </inkml:definitions>
  <inkml:trace contextRef="#ctx0" brushRef="#br0">3 320 5497,'0'0'2303,"0"0"-624,0 0-478,0 0-235,0 0-12,0 0-96,-2 21 874,17-17-1540,0 0 1,1-1-1,-1 0 1,1-1-1,0-1 1,0-1-1,-1 0 0,17-3-192,16 2 157,59 0 187,1-4 0,64-13-344,-6 0 73,0 8-1,98 8-72,-222 2 1,-39 0-66,1-1 0,-1 1 0,0 0 0,1-1 1,-1 0-1,0 0 0,0 0 0,1 0 0,-1 0 0,0-1 1,0 0-1,0 1 0,-1-1 0,1 0 0,0 0 0,-1 0 0,1-1 1,-1 1-1,0-1 0,2-1 65,12-11-744,-16 14 442,0 1-184,0 0-358,0 0-372,0-1-1123,0-1-2456</inkml:trace>
  <inkml:trace contextRef="#ctx0" brushRef="#br0" timeOffset="517.438">1128 1 6929,'0'0'1283,"0"0"-452,0 0-175,0 0-21,0 0 68,0 0 20,6 9 877,0-6-1363,0 0 0,0-1 0,1 1 0,0-1 0,-1 0 0,1-1-1,6 1-236,18 5 480,-16-3-350,0 1 0,-1 1 0,0 0 0,0 1 0,0 0 0,-1 1 0,12 9-130,-20-13 16,0 0 1,-1 1 0,1-1-1,-1 1 1,0 0 0,0 1 0,-1-1-1,1 1 1,-1-1 0,-1 1 0,1 0-1,-1 0 1,0 0 0,0 1 0,-1-1-1,1 0 1,-1 1 0,-1-1-1,1 1 1,-1 1-17,0-2 13,0 1 1,0 0-1,0-1 0,-1 1 0,0-1 1,0 1-1,-1-1 0,0 1 0,0-1 0,0 0 1,-1 0-1,0 0 0,0 0 0,-1-1 0,1 1 1,-1-1-1,0 0 0,-1 0 0,1 0 0,-1 0 1,-4 2-14,-1 3-204,0-1 0,-1-1 0,0 0 0,0 0 0,-1-1 0,0-1 0,0 0 0,-1 0 0,0-1 0,0-1 0,0 0 204,7 2-2041,10-1-3176,12-2 356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18.554"/>
    </inkml:context>
    <inkml:brush xml:id="br0">
      <inkml:brushProperty name="width" value="0.05" units="cm"/>
      <inkml:brushProperty name="height" value="0.05" units="cm"/>
    </inkml:brush>
  </inkml:definitions>
  <inkml:trace contextRef="#ctx0" brushRef="#br0">197 378 2633,'0'0'1477,"0"0"-623,0 0-444,0 0-160,0 0 85,0 0 263,-5-1 6845,-20-2-7427,13-1 23,0 0-1,0 1 0,-1 1 1,1 0-1,-1 1 0,0 0 1,1 1-1,-3 0-38,13 1-4,0 0 0,0 0-1,0 1 1,0-1 0,0 0 0,0 1 0,0-1-1,0 1 1,1 0 0,-1-1 0,1 1 0,-1 0-1,1 0 1,0 0 0,-1 0 0,1 1 4,-2 2-2,0 0 0,0 0-1,0 1 1,1-1 0,0 1 0,-1 3 2,0 18-17,1 0 0,2 22 17,1-24-6,-1-23 6,0 0-1,1 0 1,-1 0-1,1 0 1,0 0 0,0 0-1,0 0 1,0 0-1,0 0 1,0-1-1,0 1 1,1 0 0,-1-1-1,1 1 1,-1-1-1,1 0 1,0 1 0,-1-1-1,1 0 1,0 0-1,0 0 1,0 0-1,-1 0 1,3 0 0,4 2-1,0 0 0,0 0-1,1-1 1,-1 0 0,5 0 1,12 0 2,1-1 0,15-2-2,2 0 3,-39 1-2,0 1 0,-1 0 0,1 0 0,-1 0 1,1 0-1,-1 1 0,0-1 0,1 1 0,-1 0 1,0 0-1,0 0 0,0 0 0,0 1 0,-1-1 1,1 1-1,0 0 0,-1-1 0,0 1 0,0 1 1,1 1-2,6 8 8,-1 1 0,-1 0 1,0 1-1,0 2-8,-3-4 25,-1 0 0,0 0-1,-1 0 1,-1 1 0,0-1 0,-1 1-1,0-1 1,-1 1 0,-1 4-25,1-15 39,0 1 0,0-1 1,0 1-1,-1-1 0,1 0 1,-1 1-1,0-1 0,0 0 0,0 0 1,0 0-1,0 0 0,-1-1 1,0 1-1,1-1 0,-1 1 0,0-1 1,0 0-1,0 0 0,0 0 1,0-1-1,-1 1 0,1-1 0,-1 0 1,1 1-1,-1-2 0,-3 2-39,-9 2 283,0-1-1,0-1 1,0 0-1,-1-1 1,-5-1-283,-103 0 1252,144-23-6134,-11 12 1790,-1 1-3285</inkml:trace>
  <inkml:trace contextRef="#ctx0" brushRef="#br0" timeOffset="817.705">604 663 72,'0'0'954,"0"0"-376,0 0-227,0 0-123,0 0 84,0 0 126,-1-11 78,-5-43 881,2 53 6603,0-8-7084,4-35-749,0 26 98,0 14 325,0 6 460,-10 377-375,9-343 258,1-22-2897,0-3-6355,0-23 4129</inkml:trace>
  <inkml:trace contextRef="#ctx0" brushRef="#br0" timeOffset="1603.479">510 24 1504,'0'0'1841,"0"0"-637,0 0-381,0 0-47,0 0 11,0 0-8,0 5 18,0 85 2840,0-90-3554,0 0 30,0 0 60,0 0 18,0 0-22,0 0-3,0 0-48,0 0-79,0 9 49,-2-30-12,-1 19-1,0 14-136,-6 7 97,8-17-163,0 0 0,0-1-1,0 1 1,0 0 0,0 1-1,0-1 1,0 0 0,1 0 0,-1 0-1,1 2 128,8-4-3763,6 0-62</inkml:trace>
  <inkml:trace contextRef="#ctx0" brushRef="#br0" timeOffset="2626.727">774 626 720,'0'0'979,"0"0"-47,0 0-4,0 0-75,0 0-75,0 0-35,0-11-43,0-46 1998,0 57-2112,0 0-115,0 0-123,0 0-80,0 0-71,0 0-6,0 0 53,0 0 29,0 17 823,2 22 63,6 36-1159,-3-36 360,-1 35-360,-2 6 198,-1-48 239,0-27 194,-1-10 399,0-6-1018,0 0 0,1 0 0,0 1 0,1-1 0,1 1 0,-1-1 0,1 1 0,1 0 0,0 0 0,1 0 0,0 0 0,0 1 0,1 0 0,0 0 0,0 0 0,1 1-12,-4 4-18,0 0 1,1 0 0,-1 0 0,1 0 0,0 1-1,0-1 1,0 1 0,0 0 0,1 1-1,-1-1 1,1 1 0,-1-1 0,1 1-1,0 1 1,0-1 0,0 1 0,0 0 0,0 0-1,0 0 1,1 1 0,-1 0 0,0 0-1,0 0 1,2 0 17,-3 0 0,0 0 0,0 0-1,0 1 1,0-1-1,0 1 1,0-1 0,0 1-1,0 1 1,-1-1 0,1 0-1,0 1 1,-1 0 0,1 0-1,-1 0 1,1 0 0,-1 1-1,0-1 1,0 1 0,0 0-1,0 0 1,0 0 0,-1 0-1,0 0 1,1 0 0,-1 1-1,0-1 1,-1 1 0,1 0-1,0 0 1,-1-1 0,0 2 0,5 11-7,-1 1 1,-1 0-1,0 0 1,-2 0 0,0 1-1,0 2 7,-2 110-88,-2-61-79,3-61-316,0-10-641,1-15-3634,-2 11-426</inkml:trace>
  <inkml:trace contextRef="#ctx0" brushRef="#br0" timeOffset="4345.793">1718 310 3089,'0'0'2535,"0"0"-679,0 0-695,0 0-324,0 0-177,0 0-154,0 4-162,-2 10-136,0-1 1,0 1-1,-2-1 1,0 0-1,0 0 1,-1 0-1,0 0 1,-2-1-1,-1 3-208,-25 54 924,4 2 0,1 5-924,18-45 110,1 0 0,2 1-1,1 0 1,2 0-1,1 0 1,1 8-110,2-32 2,0 0-1,0 0 1,1 0 0,0 0-1,0 0 1,1-1 0,0 1 0,1 3-2,-1-8 1,-1 0 0,1-1 1,0 1-1,0 0 0,1 0 1,-1-1-1,0 0 0,1 1 0,-1-1 1,1 0-1,0 0 0,0 0 1,0-1-1,0 1 0,0-1 1,0 1-1,0-1 0,1 0 1,-1 0-1,0-1 0,1 1-1,6 2 37,0-1 0,0 0 0,0-1-1,0 0 1,0 0 0,0-1 0,0 0-1,1-1 1,-1 0 0,0-1 0,0 0 0,0 0-1,-1-1 1,1-1 0,0 1 0,-1-1-1,0-1 1,0 0 0,0 0 0,-1-1-1,2-1-36,6-7 43,-1 0-1,-1-1 0,0-1 0,-1 0 0,0-1 0,-1 0 0,0-3-42,-8 8 70,0 1 0,-1-1-1,-1 1 1,0-1 0,0 0-1,-1 0 1,-1-4-70,1 5-10,3-37 163,-3-1 0,-2-17-153,-1 59 36,0-1-1,0 0 0,-1 1 0,0-1 1,0 1-1,-1 0 0,0 0 0,0 0 1,-1 1-1,0 0 0,0-1 1,0 2-1,-1-1 0,0 1 0,0-1 1,0 2-1,0-1 0,-3 0-35,2 2 29,-1 2 0,1-1-1,-1 1 1,1 0 0,-1 0-1,1 1 1,-1 0 0,0 1-1,-6 1-28,-14-1 49,16 1-49,0 0 1,1 1-1,-1 1 1,1-1-1,0 2 1,0 0-1,0 0 1,1 1-1,-4 2 0,-28 14 4,21-12-14,1 0 0,1 2 0,0 0 0,0 1 0,1 1 0,1 0 0,0 2 0,-4 5 10,21-20-8,-3 1-65,1 1 1,0-1-1,0 1 1,0 0-1,0 0 0,0 0 1,0 0-1,1 0 1,-1 1-1,1-1 1,0 0-1,0 2 73,14-5-1,37 7 152,-26-3-59,0-1 1,17 0-93,610-3-132,-650 0 54,-1 0-20,0 0-94,0 0-107,0 0-233,-2 13-4480,-7-6-8</inkml:trace>
  <inkml:trace contextRef="#ctx0" brushRef="#br0" timeOffset="5015.615">2529 486 7330,'0'0'1411,"0"0"-778,0 0-500,0 0-50,0 0 37,0 0 173,7 1 61,61 7 905,0-3 1,1-4-1,27-4-1259,14 1-159,-108 3 122,0-1 0,0 0 0,1-1 0,-1 1 0,0 0 0,0-1 0,0 1 0,0-1 0,0 1-1,0-1 1,0 0 0,0 0 0,0 0 0,-1 0 37,0 0-89,0 0 0,-1 1 0,0-1-1,1 0 1,-1 0 0,0 0 0,1 1 0,-1-1-1,0 0 1,0 0 0,1 0 0,-1 0 0,0 0-1,0 1 1,0-1 0,0 0 0,0 0 0,0 0-1,-1 0 1,1 0 0,0 1 0,0-1 0,-1 0 0,1 0-1,0 0 1,-1 1 0,1-1 0,-1 0 0,1 0-1,-1 1 1,1-1 0,-1 0 0,0 1 0,1-1-1,-1 1 1,0-1 89,-12-10-4205</inkml:trace>
  <inkml:trace contextRef="#ctx0" brushRef="#br0" timeOffset="5378.896">2477 741 4305,'0'0'2727,"0"0"-1149,0 0-654,0 0-242,0 0-102,0 0-116,-1 1-401,1-1 0,0 1 0,0 0 0,0-1 0,0 1 0,0 0 0,0-1 0,0 1 0,0 0 0,0-1 0,0 1 0,0 0 1,0-1-1,1 1 0,-1-1 0,0 1 0,0 0 0,1-1 0,-1 1 0,0-1 0,1 1-63,27 3 528,0-2 1,1-1-1,-1-2 1,0 0-1,25-6-528,22-3-373,0 3-1,-1 3 1,2 4-1,1 3 374,-74-3-500,1 1 0,-1-1 0,0 1 1,0 0-1,0 0 0,0 0 0,0 1 0,2 0 500,3 2-6692</inkml:trace>
  <inkml:trace contextRef="#ctx0" brushRef="#br0" timeOffset="6318.942">3647 1 3937,'0'0'2600,"0"0"-978,0 0-751,0 0-423,0 0-60,0 0 103,-21 15-50,-63 50-6,73-55-275,0-1-1,0 1 1,1 1-1,1 0 1,0 0-1,-1 2-159,-6 9 418,9-12-198,0 0 1,0 1-1,1 0 0,1 0 1,0 1-1,0-1 1,1 1-1,1 0 0,-1 4-220,2-9 56,1 0 0,0 1 1,0-1-1,1 1 0,0-1 0,0 1 0,1-1 0,0 0 0,0 1 0,0-1 0,1 0 0,1 1 0,-1-1 0,1-1 1,0 1-1,1 1-56,5 7 55,1-2 1,0 1 0,1-1-1,0-1 1,1 0 0,0-1-1,1 0 1,5 2-56,-9-6 37,0-1 0,1-1 0,-1 0 1,1 0-1,1-1 0,-1 0 0,1-1 0,-1 0 0,1 0 0,0-2 1,0 1-1,0-1 0,1-1-37,-3 1 59,0-1-1,1-1 1,-1 0 0,0 0 0,0-1 0,0 0-1,1-1-58,-4 0 27,-1 1 0,0-1 0,1 0-1,-1-1 1,0 1 0,-1-1-1,1 0 1,-1 0 0,0 0 0,0-1-1,1-1-26,3-3 37,-1-1 1,0 0-1,0-1 0,-1 1 0,-1-1 0,0 0 0,0 0 1,-1-1-1,0 0 0,-1 1 0,-1-1 0,0 0 0,0-1 1,-1 1-1,-1-4-37,0 16 1,0-1 0,0 0 0,0 1 0,0-1 1,0 0-1,-1 1 0,1-1 0,0 0 0,0 1 0,-1-1 0,1 1 1,0-1-1,-1 1 0,1-1 0,-1 1 0,1-1 0,-1 1 0,1-1 1,-1 1-1,1-1 0,-1 1 0,1 0 0,-1-1 0,1 1 0,-1 0 1,0-1-1,1 1 0,-1 0 0,0 0 0,1 0 0,-1 0 0,1 0 1,-1-1-1,0 1-1,-29 0-174,17 1 130,6 0 23,0 0-1,0 1 0,0 0 1,0 0-1,0 0 1,0 1-1,0 0 1,1 0-1,-1 1 0,1 0 1,0 0-1,0 0 1,0 1-1,-3 3 22,-1 2-40,1-1 0,-1 1 0,1 1 0,1-1 0,0 2 1,1-1-1,-5 10 40,11-20-44,1-1 0,0 0 0,-1 1 1,1-1-1,0 1 0,-1-1 0,1 1 1,0 0-1,0-1 0,0 1 1,-1-1-1,1 1 0,0-1 0,0 1 1,0 0-1,0-1 0,0 1 0,0-1 1,0 1-1,0 0 0,0-1 1,0 1-1,0-1 0,1 1 0,-1-1 1,0 1-1,0 0 0,0-1 0,1 1 1,-1-1-1,0 1 0,1-1 0,-1 1 1,1-1 43,18 2-3034,-13-2 2261,6 0-3844</inkml:trace>
  <inkml:trace contextRef="#ctx0" brushRef="#br0" timeOffset="6920.732">3360 799 4945,'0'0'2151,"0"0"-707,0 0-179,0 0-45,0 0-24,0 0-192,9 0-254,7-1-219,0 0 1,1-1-1,-1 0 1,16-5-532,64-14 1309,-28 7-997,178-51 88,81-18-201,-293 78-461,0 1-1,1 2 1,24 2 262,-50 0-94,-8-1 87,0 1 1,0 0 0,-1 1-1,1-1 1,0 0 0,0 0 0,0 0-1,0 0 1,0 1 0,0-1-1,0 0 1,-1 1 0,1-1-1,0 1 1,0-1 0,-1 1-1,1-1 1,0 1 0,0 0 0,-1-1-1,1 1 1,-1 0 0,1-1-1,-1 1 1,1 0 0,-1 0-1,1 0 1,-1-1 0,1 1-1,-1 0 1,0 1 6,2 31-272,-2-22-46,0-10 262,-1-1-1,1 0 0,0 1 1,0-1-1,0 1 0,0-1 1,0 0-1,-1 1 0,1-1 1,0 1-1,0-1 0,-1 0 1,1 1-1,0-1 0,-1 0 1,1 1-1,0-1 0,-1 0 1,1 0-1,0 1 0,-1-1 1,1 0-1,-1 0 1,1 0-1,0 0 0,-1 1 1,1-1-1,-1 0 0,1 0 1,-1 0-1,1 0 0,0 0 1,-1 0-1,1 0 0,-1 0 1,1 0-1,-1 0 0,1-1 1,-1 1-1,1 0 57,-2 0-309,1 0 0,0-1 0,-1 1-1,1 0 1,0-1 0,-1 1 0,1-1 0,0 0-1,-1 1 1,1-1 0,0 0 0,0 0 0,0 0-1,-1-1 310,-10-16-5426</inkml:trace>
  <inkml:trace contextRef="#ctx0" brushRef="#br0" timeOffset="7669.721">3560 1074 6769,'0'0'1782,"0"0"-886,0 0-488,0 0-3,0 0 92,0 0 68,14-10 34,48-33-52,-56 39-447,0 1-1,0-1 1,1 1 0,0 1-1,-1-1 1,1 1 0,0 0-1,0 1 1,0-1 0,0 1-1,0 1 1,0-1 0,1 1-1,-1 1 1,5 0-100,13 0 185,-22-1-180,0 0-1,0 0 0,0 1 0,0-1 0,0 1 0,0 0 1,-1-1-1,1 1 0,0 1 0,0-1 0,-1 0 0,1 1 0,0-1 1,-1 1-1,0 0 0,1 0 0,-1 0 0,0 0 0,0 0 1,0 1-1,0-1 0,-1 0 0,1 1 0,0 0 0,-1-1 1,0 1-1,0 0 0,0 0 0,0-1 0,0 1 0,0 0 1,-1 0-1,1 0 0,-1 0 0,0 0 0,0 0 0,0 0 1,0 0-1,-1 0 0,1 0 0,-1 0 0,0 0 0,0 0 1,0 0-1,0-1 0,0 1 0,-1 0 0,1-1 0,-2 2-4,-6 6 40,0 0-1,-1-1 1,-1-1-1,1 1 1,-1-2-1,-1 0 1,1 0-1,-1-1 1,0 0-1,-1-1 1,1 0-1,-1-1 1,-8 1-40,-2-4 561,20-1-14,15 0-426,33 0 4,-1 2-99,0-3 0,0-1 1,0-2-1,0-2 0,36-11-26,-48 7-387,31-8 136,-18 13-4168,-45 5 607</inkml:trace>
  <inkml:trace contextRef="#ctx0" brushRef="#br0" timeOffset="8288.534">4179 972 4993,'0'0'3055,"0"0"-1096,0 0-702,0 0-374,0 0-249,0 0-184,0 7-119,0 10-164,2 0 0,0-1 0,1 1 1,0-1-1,1 0 0,1 0 0,1 0 0,0-1 1,1 1-1,2 0-167,-5-9 14,0 0 0,0-1 0,1 1 0,0-1 0,1 0 0,-1 0 0,1-1 0,0 0 0,1 0 0,4 3-14,-6-5 5,0-1 0,0 0 0,1 0 0,-1 0 0,0 0 0,1-1 0,-1 0-1,1 0 1,0 0 0,-1-1 0,1 0 0,0 0 0,-1 0 0,1-1 0,-1 1 0,2-2-5,-3 1 9,0-1 0,1 0 0,-2 0 0,1 0 0,0-1 0,0 1 0,-1-1 0,1 0 1,-1 0-1,0 0 0,0-1 0,0 1 0,-1-1 0,2-1-9,5-7 40,-2-1 0,1 1 1,4-12-41,-9 16 34,0 1 0,-1 0 1,0-1-1,0 1 0,-1-1 1,0-4-35,0 10 14,-1 0 0,0 0 0,0 0 0,0 0 0,0 0 0,0 0 0,0 0 0,0 0 1,-1 0-1,1 0 0,-1 0 0,0 0 0,1 0 0,-1 0 0,0 0 0,0 0 1,0 0-1,-1 1 0,1-1 0,0 0 0,-1 1 0,1-1 0,-1 1 0,1 0 0,-2-2-14,-9-2-92,0 0 0,0 1 0,0 1 0,-1 0 0,1 0 0,-1 1 0,-4 0 92,-92-2-1317,94 4 1131,12 0 130,1-1 1,-1 1 0,0 0 0,0 0 0,0 1 0,0-1 0,1 1 0,-1-1-1,0 1 1,0 0 0,0 0 55,1 1-78,0 0 0,0 0 0,0 0 0,1 0 0,-1 0 0,1 0 0,-1 0 0,1 0 0,0 0 0,0 1 0,0-1 0,0 1 0,0-1 0,1 1 0,-1 0 78,-21 51-3482,8-32-2138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4:55.687"/>
    </inkml:context>
    <inkml:brush xml:id="br0">
      <inkml:brushProperty name="width" value="0.05" units="cm"/>
      <inkml:brushProperty name="height" value="0.05" units="cm"/>
    </inkml:brush>
  </inkml:definitions>
  <inkml:trace contextRef="#ctx0" brushRef="#br0">125 130 2785,'0'0'581,"0"0"-341,0 0-131,0 0-13,0 0 143,-3 0 333,2-1-278,0 1-1,0 0 0,-1 0 0,1 0 0,0 0 0,0 0 1,0 0-1,0 0 0,0 1 0,0-1 0,0 0 1,0 1-1,0-1 0,0 0 0,0 1 0,1-1 1,-1 1-1,0 0 0,0-1 0,0 1 0,0 0 0,1-1 1,-1 1-1,0 0 0,0 1-293,0 0 789,0 1 0,1 0 0,-1 0 0,1 1 0,0-1 0,0 0 0,0 0 0,0 0 0,0 0-789,1 13-2049,-2 149 3534,-17 121-1485,-12-58 555,30-227-642,0-1 0,0 1 0,0 0-1,0 0 1,0 0 0,0-1 0,-1 1 0,1 0 0,0 0 0,0-1-1,-1 1 1,1 0 0,-1-1 0,1 1 0,-1 0 0,1-1 0,-1 1-1,1-1 1,-1 1 0,1 0 0,-1-1 0,1 1 0,-1-1-1,0 0 1,1 1 0,-1-1 0,0 0 0,0 1 0,1-1 0,-1 0-1,0 0 1,0 1 0,0-1 87,-14 6-2420,0 5-1934</inkml:trace>
  <inkml:trace contextRef="#ctx0" brushRef="#br0" timeOffset="817.843">306 289 6857,'0'0'1059,"0"0"-711,0 0-353,0 0 13,2-1-571,9-5 9196,-3 6-8423,13 1 214,1-2 0,0 0 1,-1-2-1,12-2-424,8-4 37,-1 3 1,1 1-1,0 2 0,21 1-37,-61 2 74,-1 0 31,0 0-36,0 0-43,0 0-2,0 0-70,0 0-43,0 0-4,-6 26-189,-6 4 281,0-1 0,-3 1 1,-15 37 8,-4 19-3,8-18 9,-3-1 0,-9 12-14,36-75 7,2-4 11,0 0-51,0 0-27,0 0-56,0 0-50,0 0-38,0 0-94,0 0-330,0 0-597,5 0-3702,5-3-164</inkml:trace>
  <inkml:trace contextRef="#ctx0" brushRef="#br0" timeOffset="1369.187">865 802 8858,'0'0'1511,"0"0"-471,0 0-361,0 0-296,0 0-83,0 0 66,0 3-57,3 23 256,-3-26-514,1 1 0,-1 0 0,0 0-1,0-1 1,0 1 0,0 0 0,0 0 0,0 0-1,0-1 1,0 1 0,0 0 0,0 0-1,-1-1 1,1 1 0,0 0 0,0 0 0,-1-1-1,1 1 1,-1 0 0,1-1 0,0 1 0,-1 0-1,1-1 1,-1 1 0,0-1 0,1 1 0,-1-1-1,1 1 1,-1-1 0,0 1 0,1-1 0,-1 0-1,0 1-50,0-1 298,1 0-17,1-12-332,0 0 0,1 1 0,0-1 0,1 1 0,0-1 0,4-6 51,-1-1-154,-5 12 94,-1 6 119,0 23 133,-3-8-161,0 1 1,-1 0-1,0-1 0,-1 0 1,-1 0-1,-1 0 1,-5 10-32,14-46-199,-2 18 145,0 0-1,0 0 1,0 0-1,1 1 1,-1-1 0,1 0-1,0 0 1,0 1-1,0-1 1,1 0-1,-1 0 55,0 4-77,-1-1 0,0 1 0,0 0 0,0-1 0,0 1 0,0-1 0,0 1 0,0 0 0,1-1 0,-1 1 0,0-1 0,0 1 0,1 0 0,-1-1 0,0 1 0,0 0 0,1 0 0,-1-1 0,0 1 0,1 0 0,-1 0 0,0-1 0,1 1 0,-1 0 0,1 0 0,-1 0 0,0 0 0,1-1 0,-1 1 0,1 0 0,-1 0 0,0 0 0,1 0 77,1 16-2636,-2 7-941</inkml:trace>
  <inkml:trace contextRef="#ctx0" brushRef="#br0" timeOffset="2109.492">1385 109 5905,'0'0'2046,"0"0"-1002,0 0-176,0 0-221,0 0-241,0 0 42,4-6 96,-1-1-460,5-7 382,-5 16-200,-2 14-49,-2 14 70,-1-1 0,-1 0 1,-2 1-1,-1-1 0,-2-1 0,0 1 0,-2-2 0,-1 1 0,-10 17-287,-3 1 265,8-14 446,-11 29-711,30-61 35,0 0 1,0-1 0,0 1-1,1-1 1,-1 0-1,0 0 1,0-1-1,0 1 1,2-2-36,20-7 83,-1 1 1,1 0-1,0 2 1,1 1-1,-1 1 0,1 2 1,0 0-1,0 1 1,14 2-84,-38 0 29,0 0 0,1 1 0,-1-1 0,0 0 0,0 1 0,1-1 0,-1 1 0,0 0 0,0 0 0,0 0 0,0 0 0,0 0 0,0 0 0,0 0 0,0 1 1,0-1-1,-1 0 0,1 1 0,0 0-29,0 1 33,1 1 1,-1-1-1,0 1 1,0 0-1,0 0 1,0-1-1,-1 1 1,1 1-1,-1-1 1,0 1-34,2 14 81,-1 0 1,0 0 0,-1 0-1,-2 11-81,1-12 58,-1-6-51,0-1-1,0 1 1,-1-1 0,-1 1 0,0-1 0,0 0-1,-1 0 1,-1 0 0,0-1 0,0 1 0,-1-1-1,0 0 1,-1-1 0,0 1 0,-1-2 0,0 1-1,0-1 1,0 0 0,-1 0 0,-1-1 0,-4 2-7,-4 4-108,-1-2 0,-1-1 1,0 0-1,-1-1 0,0-1 1,0-1-1,-1-1 0,1-1 1,-1-1-1,-21 1 108,26-5-1537,27-7-936,4 0 2581,-1-2-1454,0-1 0,0 1 0,6-9 1346,5-6-5432</inkml:trace>
  <inkml:trace contextRef="#ctx0" brushRef="#br0" timeOffset="2673.872">1355 79 8602,'0'0'1895,"0"0"-595,0 0-192,0 0-497,0 0-383,0 0-133,21-4 4,4-1-21,13-2 376,0-1-1,11-5-453,-8 2 615,1 2 1,0 2-1,1 1 0,1 3-615,172-3-2291,-208 6 1956,-7 0-992,-1 0-1703,0 0-4042</inkml:trace>
  <inkml:trace contextRef="#ctx0" brushRef="#br0" timeOffset="3315.403">2204 85 6049,'0'0'752,"0"0"-221,0 0-69,0 0-74,0 0 92,0 0 165,2 4 27,1 10-285,-1 0-1,0 0 0,-1 1 0,-1-1 1,0 0-1,-1 0 0,-1 4-386,0-1 289,1 0-1,1 1 1,1-1-1,0 0 1,2 6-289,-2-21 27,0 0 1,-1 1-1,1-1 0,0 0 1,0 0-1,1 0 1,-1-1-1,0 1 0,0 0 1,1 0-1,-1-1 1,1 1-1,0-1 1,0 1-1,-1-1 0,1 0 1,0 0-1,0 1 1,0-1-1,0-1 1,0 1-1,0 0 0,0 0 1,1-1-1,-1 1 1,0-1-28,9 2 85,0-1 0,1 0 0,-1 0 1,8-2-86,-6 1 59,-9 0-57,0-1 0,0 0 0,-1 0-1,1 0 1,0-1 0,0 1 0,-1-1-1,1 0 1,-1 0 0,1 0 0,-1-1-1,0 1 1,0-1 0,0 1 0,0-1-1,0 0 1,-1 0 0,1-1 0,-1 1-1,0 0 1,0-1 0,0 1 0,-1-1-2,6-9-34,0-1 1,-2 1 0,0-1 0,0 0 0,1-12 33,-4 11-66,0-1-1,-1 1 1,-1-16 66,0 17-36,0 12 28,0 0-1,-1 0 1,1 1-1,0-1 0,-1 0 1,1 0-1,-1 0 1,0 1-1,0-1 1,0 0-1,0 1 1,0-1-1,0 1 1,0-1-1,0 1 1,0 0-1,-1-1 0,1 1 1,-1 0-1,1 0 1,-1 0-1,1 0 1,-1 0-1,1 0 1,-1 0-1,0 0 1,0 1-1,1-1 0,-1 1 1,0-1-1,0 1 1,-1 0 8,-9-2-70,0 0 1,-1 1-1,1 1 1,-9 1 69,6-1-64,8 0-9,-1 0 0,1 1 0,0 0-1,-1 1 1,1-1 0,0 1-1,-1 1 1,1-1 0,1 1 0,-1 1-1,0-1 1,1 1 0,-1 0 0,1 0-1,0 1 1,1 0 0,-1 0-1,1 1 1,0-1 0,0 1 0,1 0-1,0 0 1,0 1 0,0-1 0,1 1-1,-1 0 1,2 0 0,-1 0-1,1 0 1,0 0 0,1 1 0,-1-1-1,2 0 1,-1 1 0,1 5 73,0 30-3213,0-31-2809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9T22:58:35.866"/>
    </inkml:context>
    <inkml:brush xml:id="br0">
      <inkml:brushProperty name="width" value="0.05" units="cm"/>
      <inkml:brushProperty name="height" value="0.05" units="cm"/>
      <inkml:brushProperty name="color" value="#E71224"/>
    </inkml:brush>
  </inkml:definitions>
  <inkml:trace contextRef="#ctx0" brushRef="#br0">6304 108 1400,'0'0'1061,"0"0"-111,0 0-175,0 0-203,0 0-114,0 0-35,0 0-57,0 0-47,0 0 65,0 0 163,-5-5 9205,2 3-10229,-15 3 861,1 1 0,-1 1-1,1 0 1,-16 6-384,15-4 166,1-2 94,0 0 1,1-2 0,-8 1-261,-33 3 798,14 1-361,-20 5-170,40-6-203,-1-1 0,1-1 1,-1-1-1,1-1 0,-19-2-64,-52 4 144,23 1 167,-70-5-311,40-1 170,-127-2-96,-153 1-23,370 2-33,-1 0-1,1-1 1,0 0 0,-11-4-18,11 3 9,0 0 0,-1 1 0,1 0 0,-12 0-9,-13 3-10,19 0 12,1-1-1,0 0 1,0-1 0,0-1-1,0 0 1,-2-2-2,3 1 28,0 1 1,0 1-1,-1 0 1,1 1-1,0 0 1,-7 2-29,-24 0 150,-50-1 93,14 1 97,-65-8-340,79 2 225,-29 4-225,52 0 263,32 1-231,0-2 0,-1 1 0,1-2 1,0 0-1,0 0 0,0-1 0,0-1 0,0 0-32,-4-1 12,0 1 0,-1 0 0,1 1-1,-1 1 1,0 0 0,0 2-12,7-1 17,1 0 1,0-1-1,0 0 1,0-1-1,-6-3-17,-31-6 50,-131-15 30,146 24 17,-1 2 0,0 0 0,-9 3-97,-25 0 111,62-2-98,-91 0 232,1 4 0,-53 10-245,40 7 60,-28 4 32,98-22 228,0-2 0,0-2 1,-35-5-321,-5 0 16,-13 0-1,-44-2-15,41 5 56,17-11-19,-350 14 77,315-7-98,30 6-40,-29-7 24,-81-6 6,52 10-101,12 0 55,69-2 0,-40-1-80,-109 7-424,202 1 530,1-1 0,0 1 0,0 0 0,0 0 0,0 1 0,0-1 0,1 1 0,-1 0 0,0 1 0,1-1 0,-1 1 0,1 0-1,0 0 1,0 0 0,0 1 0,0-1 0,0 1 14,-11 13-87,0 1 0,2 0 0,-6 10 87,-9 12 27,20-30-45,1 1 1,1-1-1,0 2 0,1-1 1,0 0-1,0 1 0,2 0 1,-1 0-1,1 1 1,1-1-1,0 4 18,-2 25-92,3 0 0,3 34 92,-1-4 21,-3 5-30,1-31 9,1 0-1,4 27 1,0-54-23,0-1 0,1 0 1,1 0-1,0 0 0,2-1 0,0 0 0,0-1 0,3 3 23,-9-16-22,0 0-1,0 0 0,0 0 0,-1 0 0,2-1 0,-1 1 0,0 0 0,0-1 0,0 0 0,1 0 0,-1 0 0,1 0 0,-1 0 0,1 0 1,-1 0 22,46 7-275,-14-3 277,54 13 30,0-5-1,1-3 1,27-3-32,77 10 11,-70-5 10,44-4-21,-116-8 17,0 2-1,12 5-16,14 0 20,1-3 0,77-5-20,-37-1-1,-83 3 7,-1 2 0,16 5-6,-16-3 6,0-1 0,16-2-6,146 5 83,122-7 234,-290-1-255,0-2-1,6-1-61,-6 0 11,0 1 1,7 1-12,234-11 427,-3-1-142,-242 13-269,-1-1 1,21-5-17,-20 3 11,-1 1-1,22 0-10,501 3 120,-487 2 73,-1 2 0,43 11-193,-62-9 29,0-1 0,0-2-1,4-1-28,72-1 66,60-1 11,77-12-77,-184 5 16,41-5-127,55 5 111,-113 6-11,-13 0 3,-1 1-1,1 1 0,0 3 1,-1 0-1,0 3 1,19 6 8,2-3-34,-47-9 28,0 1-1,1 0 1,-1 1 0,0-1-1,0 2 7,4 0-4,1 0 0,-1-2 0,0 0 1,1 0-1,0-2 0,2 0 4,29 3-2,229 12-586,126-15 588,-171-2 15,246 2-353,-441 2 325,1 1 0,2 2 13,-2 0-3,0-1-1,3-2 4,64 6-7,-46-2-2,59 3 10,468-9 15,-561-1-24,0-1-1,13-4 9,18-2-7,-20 5 6,32-3-12,18 2 13,-22 1-22,24-5 22,18-1 3,51 3-20,76-4 5,-32 3 10,103-8 20,-142-4 11,-99 11-24,1 3-1,38 3-4,-22 1 2,20-6-2,-58 2 11,6 0 23,43-1-34,65 7-2,174-2 125,-179-8-74,68-2-40,92 11 63,-238 7 32,158-5 128,219-4 45,-377-4 62,44-11-339,-17 2 63,31-1 25,120 2-88,-205 11 96,0-1 0,-1-2 1,30-9-97,-17 3 151,46-3-151,25 6 24,0 6 0,9 6-24,-93 2 5,-1 2 0,1 1 0,18 9-5,-49-14 1,23 6 7,10 3 14,31 12-22,33 5 18,-55-22-4,-23-4-4,13 0 36,-1-1 1,42-4-47,-5 0 27,517 2 606,-541-3-564,37-6-69,25-2 59,326 8 418,-229 5-244,-131-5-89,64-13-144,-65 6 88,64 2-88,-41 1 26,-32-2 68,-48 4-76,42-5-5,-3-1 20,1 2 0,53 2-33,219 7 71,-249 10-69,-62-9 14,-21 0-21,1 0 1,-1-1 0,0 0-1,0 0 1,1-1-1,-1 1 1,0-2 0,0 1-1,0-1 1,0 0 0,0 0-1,0-1 1,1-1 4,-6 3-13,0-1 0,0 0-1,0 0 1,0 1 0,0-1-1,-1 0 1,1 0 0,-1-1 0,1 1-1,-1 0 1,0 0 0,0-1-1,0 1 1,0-1 0,0 1 0,0-1-1,-1 1 1,1-1 0,-1 1 0,0-1-1,0 0 1,0 1 0,0-1 13,3-85-391,0 44 310,-3 0 1,-3-19 80,-6 26-99,7 32 82,0 1-1,1-1 1,0 0 0,0 0 0,0 0 0,0 0 0,1 0 17,-1 0-6,1 1 1,-1-1-1,-1 1 0,1-1 1,-1 1-1,0 0 0,0 0 1,-2-4 5,-7-18-14,4-18 2,6 37 8,1 1 0,-1-1 0,0 1 0,-1-1 0,0 1 0,0-1 0,-2-3 4,2 9 7,0-1-9,0 1 1,1-1-1,-1 1 1,0-1-1,1 1 1,0-1-1,-1 0 0,1 0 1,0 0-1,0 1 1,0-1-1,0 0 1,0-1-1,0 0 2,-13-34-140,13 31 135,1 5 37,-2 1-25,-1-1 0,1 0 0,-1 0 0,1 0 0,0 0 0,-1 0-1,1 0 1,0-1 0,0 1 0,0-1 0,0 0 0,0 1 0,1-1 0,-1 0 0,0 0 0,1 0-1,-1 0 1,1 0 0,0-1 0,-1 1-7,1-1-5,-2 0 0,1 0 0,0 0 0,0 0 0,-1 1 0,0-1 0,1 1 0,-1 0 0,-3-2 5,-32-3 47,32 5-50,-1 0 0,0 0-1,-1 1 1,1 0 0,0 0 0,0 1-1,0 0 1,-1 0 0,1 1 3,-43-3 16,28-1 2,-1 2 0,1 0 0,0 2 0,-1 0-18,-31 1 0,-26 0-9,22-1 43,-52-5-34,33-2 30,-28 3-30,64 3 4,1-2 0,-1-1 0,1-3 0,-8-2-4,25 4 2,1 1 0,-1 2 0,0 0 0,-19 2-2,-31-1 1,6-6 12,-21-6-13,-32-4 24,-39 7 11,79 6-27,1-4 1,-13-5-9,-33-9 24,-1 6-1,-24 4-23,18-1 16,69 5 9,-41 2-25,-121 3 3,-244 4 113,414 4-102,-1 1-1,-40 12-13,41-7 19,-1-2-1,-45 1-18,73-10 6,-117 5 4,0 6-1,-15 10-9,-27 9 24,-57-2-24,163-19 0,-61 16 0,52-9-8,20-8 28,1-4 0,0-3-1,-44-4-19,0 0 12,97 2-13,-152-1-181,-101-15 182,81 3-73,21 3 42,72-1-152,-87-7 205,8 8-37,-21-10 15,108 9-4,-1 3-1,-20 4 5,-205 4 33,296 1-37,-1 1-1,1 1 1,0 0-1,0 2 1,-14 5 4,-41 10-4,17-13 44,1-2 0,-1-2 1,-2-3-41,-3 1 29,1 2-1,-27 6-28,-33 4 90,0-5 0,-99-6-90,138-2-20,-193-10 40,-4-13-20,95 8 3,31 12-12,109 3 9,-18-11 20,8 9-7,0-3 1,-21-5-14,8 0-13,-10 3 13,6 3-2,-7-2-10,1 4-1,0 3 0,-11 4 13,-34 13 29,46-6 13,-27-1-42,-20-1 16,65-2-24,45-5 12,0-1 0,0 0 0,-1-1 0,0 0-4,-21 1 0,-1 1-1,1 2 1,-9 3 0,-61 8-7,85-15 12,-117 10-57,-3-6 52,-311-5-1987,424-3 2301,23 3-644,-1-1-1,0 0 1,0 1 0,0 0-1,0 0 1,1 0 0,-1 0 0,0 0-1,0 0 1,0 1 0,0-1-1,1 1 1,-1 0 0,0 0 0,1 0-1,-1 0 1,1 0 0,-1 1-1,1-1 1,-2 2 330,-19 20-6052,1 3-5664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00.246"/>
    </inkml:context>
    <inkml:brush xml:id="br0">
      <inkml:brushProperty name="width" value="0.05" units="cm"/>
      <inkml:brushProperty name="height" value="0.05" units="cm"/>
    </inkml:brush>
  </inkml:definitions>
  <inkml:trace contextRef="#ctx0" brushRef="#br0">46 207 1136,'0'0'560,"0"0"-200,0 0-328,0 0-32,0 0-208,0 0-160,0-10-440</inkml:trace>
  <inkml:trace contextRef="#ctx0" brushRef="#br0" timeOffset="915.069">46 207 640,'-7'-36'582,"4"24"-47,1 0 0,1-1-1,0 1 1,0-11-535,1 23 1047,0 0-238,0 0-118,0 0-28,-4 15 6292,4 32-7474,0-35 1147,0 847 1115,-4-804-1715,4-55 17,0 0-7,0 0 40,0 0-6,0 0 7,-3-27 350,-2-18-1296,5 38-16,-1-1 1,0 0-1,0 0 0,0 0 0,-2-3 883,-4-6-4825</inkml:trace>
  <inkml:trace contextRef="#ctx0" brushRef="#br0" timeOffset="2160.236">307 584 4217,'0'0'1448,"0"0"-497,0 0-347,0 0-222,0 0-141,0 0-41,7 35 1631,6 21-983,-2 0-1,-3 1 1,-2 0-1,-2 31-847,-4-87 102,0-1-12,0 0 60,0 0 60,0 0 44,0 0 52,0 0 32,0 0-6,0-8-212,0-1 0,0 0 0,-1 0 0,0 0 0,-1 0 0,0 1 0,-1-5-120,0 2-5,0 0 0,1 1 1,1-1-1,0-7 5,0 11-1,1 0-1,1 0 1,-1 0-1,1 0 1,0-1-1,1 2 1,0-1-1,0 0 1,0 0-1,1 1 1,0-1-1,0 1 1,1 0-1,-1 0 1,2 0-1,1-2 2,8-11 10,-11 14-25,0 0 1,1 1 0,-1 0-1,1 0 1,0 0-1,0 0 1,0 0-1,1 1 1,-1 0-1,1 0 1,0 0-1,0 0 1,5-1 14,7-2-36,1 2-1,0 0 1,0 1 0,1 1 0,-1 1 0,0 0 0,1 1-1,-1 1 1,9 2 36,-24-2-13,1 0 0,-1 0 0,0 0 0,0 0 0,0 0-1,0 1 1,0-1 0,0 1 0,-1 0 0,1 0 0,0 0 0,-1 0 0,0 0-1,2 2 14,25 35 76,-29-36 59,0-2-5068,0-1 469</inkml:trace>
  <inkml:trace contextRef="#ctx0" brushRef="#br0" timeOffset="3265.124">269 384 2985,'0'0'1567,"0"0"-282,0 0-46,0 0-139,0 0-291,0 0-104,0 0-25,0 0-80,0 0-98,0 0-106,0 0-89,22 0 570,21 0-130,-1-2-1,1-2 0,33-7-746,-37 5 213,0 1 0,1 3 0,27 2-213,-15-4 35,-52 4-8,1 0 1,-1 0-1,0-1 1,0 1 0,0 0-1,0 0 1,0-1-1,0 1 1,0 0 0,0 0-1,0 0 1,0-1-1,0 1 1,0 0-1,0 0 1,0-1 0,0 1-1,0 0 1,0 0-1,0 0 1,0-1 0,0 1-1,0 0 1,-1 0-1,1 0 1,0-1-1,0 1 1,0 0 0,0 0-1,0 0 1,-1 0-1,1-1 1,0 1 0,0 0-1,0 0 1,0 0-1,-1 0 1,1 0-1,0 0 1,0-1 0,-1 1-1,1 0 1,0 0-1,0 0 1,0 0 0,-1 0-1,1 0-27,-11-9 96,-5 0-105,2-1 0,-1-1 0,2 0 0,-1-1 0,1 0 0,1-1 0,0 0 1,1-1-1,1-1 0,-3-4 9,-9-8-11,22 27-8,0 0-27,0 0-38,0 0-75,0 0-44,0 0-21,0 0-49,0 0-67,-1 0 70,1 1 0,0-1 0,-1 1 0,1 0 0,-1-1 0,1 1 0,0-1 0,0 1 0,-1 0-1,1 0 1,0-1 0,0 1 0,0 0 0,0-1 0,0 1 0,0 0 0,0-1 0,0 1 0,0 0 270,0 2-696,0 8-3553</inkml:trace>
  <inkml:trace contextRef="#ctx0" brushRef="#br0" timeOffset="4345.7">993 0 1480,'0'0'2235,"0"0"-830,0 0-493,0 0-121,0 0-58,0 0-13,-7 7 2592,9 138-338,11 59-2974,-7-100 184,-6 96-184,-2-72 1,2 123 305,0-250-276,0-1 18,0 0-18,0 0 6,0 0-22,0 0 9,0 0 52,0 0-7,0 0 26,0 0 48,0 0-24,0-39-1915,0 10-4507,0 15-246</inkml:trace>
  <inkml:trace contextRef="#ctx0" brushRef="#br0" timeOffset="5708.414">1246 119 1872,'0'0'2260,"0"0"-804,0 0-397,0 0-200,0 0-243,0 0-141,0 0-6,0 0 20,0 0-53,0 0-31,0 0-33,0-27 1063,1 24-1387,0 1 1,0-1-1,0 1 1,0-1 0,0 1-1,0-1 1,1 1-1,-1 0 1,1-1 0,0 1-1,-1 0 1,1 0-1,0 0 1,0 0 0,0 1-1,1-1 1,-1 1-1,0-1 1,1 1 0,-1 0-1,1 0 1,0-1-49,-1 1-7,0 0 0,-1 0 0,1 0 0,0 1 0,0-1 0,0 0 0,-1 1 0,1-1 1,0 1-1,0 0 0,0 0 0,0-1 0,0 1 0,0 0 0,0 1 0,0-1 0,0 0 0,-1 1 0,1-1 1,0 1-1,0-1 0,0 1 0,0 0 0,-1 0 0,1 0 0,0 0 0,-1 0 0,1 0 0,-1 0 0,1 0 0,0 2 7,5 10 2,0 1-1,-1 0 1,0 1-1,-1-1 1,-1 1-1,0 0 0,-2 0 1,1 5-2,2 25 233,-2 0 0,-3 10-233,-1-52 23,0-1 0,0 0 1,-1 0-1,1 0 0,-1 1 0,1-1 1,-1 0-1,0-1 0,0 1 0,0 0 1,0 0-1,0-1 0,0 0 0,0 1 1,-1-1-1,1 0 0,-2 1-23,-5 3 375,19-5 179,-2-1-560,-1 0 0,1 0 0,0 0 0,0 1 0,0 1 0,-1-1-1,1 1 1,0 0 0,-1 1 0,1 0 0,-1 0 0,5 3 6,-9-4 10,-1 0 1,0 0 0,0-1-1,0 1 1,1 0-1,-1-1 1,0 1-1,1-1 1,-1 0 0,2 0-11,8 0-6608,-12 0 6588,0 0-5427</inkml:trace>
  <inkml:trace contextRef="#ctx0" brushRef="#br0" timeOffset="6560.956">1711 612 2577,'0'0'1907,"0"0"-652,0 0-273,0 0-136,0 0-110,0 0-85,0 0-132,0 0-110,0 0 74,0 0 165,27-1 1448,15-6-1862,-21 4-126,0 0 0,0 1 0,1 1-108,-17 1-202,-3-1-129,0 1 0,0 0 0,0 0 0,0-1 0,0 2-1,0-1 1,0 0 0,-1 0 0,1 1 0,0-1 0,0 0 0,0 1 0,-1 0 0,2 0 331,-3 2-4701</inkml:trace>
  <inkml:trace contextRef="#ctx0" brushRef="#br0" timeOffset="7079.013">1767 775 3105,'0'0'1600,"0"0"-446,0 0-337,0 0-19,0 0-1,0 0-41,0 0-9,0 0-25,0 0-50,0 0-35,0 0-77,0 0-121,0 0-130,0 0-104,0 0-77,15 0 278,132-10 273,-143 9-1066,8 2 618,-9 2-6244,-3 0-1429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0:36.447"/>
    </inkml:context>
    <inkml:brush xml:id="br0">
      <inkml:brushProperty name="width" value="0.05" units="cm"/>
      <inkml:brushProperty name="height" value="0.05" units="cm"/>
    </inkml:brush>
  </inkml:definitions>
  <inkml:trace contextRef="#ctx0" brushRef="#br0">8 153 104,'0'0'880,"0"0"-341,0 0-311,0 0-161,0 0-38,0 0-2553,-2 1 3655,-3 2 11586,4 0-11341,1 5-1316,1 1 0,-1 0 1,1-1-1,1 1 0,-1-1 0,1 1 0,1-1 1,2 6-61,15 53 420,-17-60-372,1-1 0,0 0 0,0 1 0,0-2 0,2 3-48,10 14 174,-3 3-39,2-1 0,0-1 0,1 0 1,4 2-136,-2-4 56,-2 1 0,0 0 0,-2 1 0,1 4-56,12 13 145,14 25 36,-17-27-146,9 19 28,-28-48-43,1 1-1,0-1 1,1 0 0,0 0 0,1 0 0,-1-1 0,4 2-20,19 22 45,-26-27-39,-1-1 1,1-1 0,0 1-1,0 0 1,0-1 0,0 0-1,1 0 1,0 0 0,-1-1-1,1 1 1,0-1 0,0 0-1,0 0 1,0-1 0,0 0-1,1 0 1,-1 0 0,3 0-7,76 6 494,32-7-467,-116 0-23,0 0-9,10 1 2,-1 0 0,0-1-1,0 0 1,1-1 0,2 0 3,-6 1 6,1 2-4,-5-1-2,0 0 1,0 0 0,0-1-1,0 1 1,0-1 0,1 1-1,-1-1 1,0 1 0,0-1-1,1 0 1,-1 0 0,0 0-1,0-1 1,3 1-1,-5 0-64,1 0 1,-1 0-1,0 0 0,1 0 1,-1 1-1,1-1 0,-1 0 1,0 0-1,1 1 0,-1-1 1,0 0-1,1 1 0,-1-1 1,0 0-1,1 1 0,-1-1 1,0 0-1,0 1 0,1-1 1,-1 1-1,0-1 0,0 0 1,0 1-1,0-1 0,0 1 0,0-1 1,0 1-1,1-1 0,-1 0 1,0 1-1,0-1 0,-1 1 1,1-1 63,0 17-2604,0-15 1607,0 5-2720</inkml:trace>
  <inkml:trace contextRef="#ctx0" brushRef="#br0" timeOffset="2024.802">261 41 488,'0'0'956,"0"0"-258,0 0-146,0 0-81,0 0-86,0 0 10,2 9 6761,7 30-6615,-6-28-419,-1 0 0,-1 0 0,0 1 0,0-1-1,-1 0 1,0 1-122,3 51 318,-2-51-297,0 1 0,0-1 0,-2 0 0,0 2-21,1 15 1069,15-29-610,44 0-279,-58 0-165,-1 0-6,0 0-1,26 0 31,-25 0-855,9 0 2299,-7 0-4405,-1 0-4592,-2 0 2729</inkml:trace>
  <inkml:trace contextRef="#ctx0" brushRef="#br0" timeOffset="3030.555">382 109 1168,'0'0'1342,"0"0"-394,0 0-240,0 0-161,0 0-142,0 0-121,0 0-107,0 0-12,0 0 39,0 0 57,0 0 49,0 0 30,0 0 9,0 28 2046,1 15-1286,2 1-1,7 32-1108,-8-63 43,4 22 51,-2 0 0,0 21-94,3 24 150,-7-79-168,0-1-45,3 0-140,3 0 466,-3-4-2897,-3-2-215</inkml:trace>
  <inkml:trace contextRef="#ctx0" brushRef="#br0" timeOffset="4890.459">687 58 1856,'0'0'1102,"0"0"-222,0 0-13,0 0-15,0 0 10,0 0-10,-1 2 4331,-9 6-5062,-3-2-126,7-2 47,-1-1 0,0 0 0,1-1 0,-1 0 0,0 0 0,0 0 0,-1-1 0,1 0 0,-1 0-42,5 0-11,0 0 0,0 0 1,0 0-1,0 1 0,0-1 0,0 1 0,0 0 0,0 0 1,1-1-1,-1 2 0,1-1 0,0 0 0,-1 1 0,1-1 1,0 1-1,-1 2 11,-11 9-172,14-11 139,-1 1 1,0-1 0,1 0 0,0 0-1,0 1 1,0-1 0,0 0-1,1 0 1,-1 0 32,1 6 20,-1 110 1223,0-120-1183,34 1-92,18 0-123,-51 1 148,0-1 0,0 0 1,0 1-1,-1-1 0,1 0 0,0 1 0,0-1 0,-1 1 0,1-1 1,0 1-1,-1 0 0,1-1 0,-1 1 0,1 0 0,-1-1 0,1 1 0,-1 0 1,1 0-1,-1-1 0,0 1 0,1 0 0,-1 0 0,0 0 0,0 0 7,1 0 3,-1 0-1,0 0 0,1 0 1,-1 1-1,1-1 0,-1 0 1,1 0-1,0 0 0,-1 0 0,1 0 1,0 0-1,0 0 0,0-1 1,0 1-1,-1 0 0,1 0 1,0 0-1,1-1 0,-1 1 0,0-1 1,0 1-1,0-1 0,0 1 1,0-1-1,0 0 0,1 1 1,-1-1-3,1 4-63,-1 1 1,0-1 0,-1 1 0,1 0 0,-1 0-1,0-1 1,0 1 0,0 0 0,-1 1 62,1 0 90,0 5-80,1-8-7,-1 1 0,0-1 0,0 0 0,0 0 0,0 1 0,0-1-1,-1 0 1,1 0 0,-1 1 0,0-1 0,0 0 0,0 0 0,0 0 0,-1 0 0,1 0-1,-1 0 1,0-1 0,0 1 0,0-1 0,0 1-3,-1 0-7,-1 1 27,1-1 1,-1 0-1,0 0 1,0 0-1,0 0 1,0-1 0,0 0-1,-1 0 1,1 0-1,-1 0 1,0 0-21,-23 14 102,21-12-5900,7-4 2628</inkml:trace>
  <inkml:trace contextRef="#ctx0" brushRef="#br0" timeOffset="6857.972">778 0 1272,'0'0'1739,"0"0"-541,0 0-447,0 0-259,0 0-143,0 0-99,-1 21 1575,-1-10-1420,-2 5-6,1-1 0,1 0 0,0 1 0,1 6-399,0-6 220,1-13-201,0 0 0,-1-1 0,1 1 0,0 0 0,1-1 0,-1 1 0,0 0 0,1-1 0,-1 1 0,2 2-19,-1-4 53,0 0 1,0 0 0,0 0 0,0 0 0,0 0-1,0 0 1,0 0 0,0-1 0,0 1 0,1 0 0,-1-1-1,0 1 1,1-1 0,-1 1 0,0-1 0,1 1-1,-1-1 1,0 0 0,1 0 0,-1 0 0,1 0-1,-1 0 1,1 0 0,-1 0 0,0 0-54,1 0 31,-1-1 1,0 1-1,0 0 0,0-1 1,0 1-1,0 0 1,0-1-1,0 1 0,1-1 1,-2 0-1,1 1 1,0-1-1,0 0 0,0 0 1,0 1-1,0-1-31,0-1 13,1 1-1,0-1 1,-1 1-1,1 0 1,0 0-1,-1 0 1,1 0-1,0 0 1,0 0-1,0 0 1,0 1-1,0-1 1,0 1-1,0-1 1,0 1-1,0 0 1,2 0-13,7-48 1521,-11-36-881,-1 83-630,1 1-1,-1-1 0,0 0 1,0 1-1,1-1 0,-1 0 1,0 1-1,0-1 0,0 1 1,0 0-1,0-1 0,0 1 1,0 0-1,0-1 0,0 1 1,0 0-1,0 0 1,0 0-1,0 0 0,0 0 1,0 0-1,0 0 0,-1 0-9,-33 0-315,29 1-297,5-1 582,0 0-1,1 0 0,-1 0 1,0 0-1,0 0 0,1 0 1,-1 1-1,0-1 0,0 0 1,1 0-1,-1 1 0,0-1 1,1 1-1,-1-1 1,0 1-1,1-1 0,-1 1 1,1-1-1,-1 1 0,1-1 1,-1 1-1,1-1 0,-1 1 1,1 0-1,0-1 0,-1 1 1,1 0-1,0 0 0,0-1 1,-1 1-1,1 0 0,0 0 1,0-1-1,0 1 1,0 0 30,-1 12-5410,1-13 2417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30.133"/>
    </inkml:context>
    <inkml:brush xml:id="br0">
      <inkml:brushProperty name="width" value="0.05" units="cm"/>
      <inkml:brushProperty name="height" value="0.05" units="cm"/>
    </inkml:brush>
  </inkml:definitions>
  <inkml:trace contextRef="#ctx0" brushRef="#br0">170 240 520,'0'0'1206,"0"0"-227,0 0-175,0 0-148,0 0-67,-23 8 1468,16-6 2841,6-1-4876,-1-1-1,1 1 0,-1-1 1,1 1-1,-1-1 1,1 1-1,-1 0 0,1 0 1,0 0-1,-1 0 1,1 0-1,0 0 1,0 0-1,0 0 0,0 0 1,0 1-1,0-1 1,0 0-1,0 1 0,0 0-21,-18 35 161,15-27-126,-9 15 94,1 1 0,1 0 1,2 1-1,1 0 0,-4 19-129,8-24 40,-2 12 45,0 0 0,3 0 0,0 15-85,1 40 415,0-26 296,6 61-711,0-107 170,0 0 0,0 0 0,2 0-1,5 12-169,5 15 219,-15-39-209,1 0 1,0 0 0,0 0-1,0 0 1,0 0-1,1-1 1,0 1-1,-1-1 1,2 0-1,0 1-10,40 52-300,-8-17-1251,-19-10 554,-13-11-3467,-4-19-826</inkml:trace>
  <inkml:trace contextRef="#ctx0" brushRef="#br0" timeOffset="1215.951">351 400 1240,'0'0'3054,"0"0"-1203,0 0-834,0 0-265,0 0-186,0 0-169,4 33 2515,-4-25-2747,1 13 43,-2 0 1,0 0 0,-1 0-1,0 0 1,-2 0-1,-6 18-208,7-30 18,0 0-1,0 0 0,1 1 0,1-1 0,-1 0 0,1 1 1,1 6-18,0-14-10,0-2 1,0 0-6,1 1 14,0-1-1,-1 1 1,1-1-1,0 0 0,0 1 1,0-1-1,0 0 1,0 0-1,0 1 1,0-1-1,0 0 1,0 0-1,0 0 1,0 0-1,0 0 1,0 0-1,0-1 0,0 1 2,0 0 3,8 0 46,9 1 35,0-1 1,0-1 0,0 0 0,-1-1 0,1-1 0,0-1-1,-1 0 1,0-1 0,3-3-85,-11 4 15,-1 0 0,1 1-1,-1 0 1,1 0 0,0 1 0,0 0 0,0 1-1,0 0 1,1 0 0,-1 1-15,-8 0-100,-1 0-84,0 0-124,0 0-212,0 0-400,0 0-690,0 0-1101,0 0-1298</inkml:trace>
  <inkml:trace contextRef="#ctx0" brushRef="#br0" timeOffset="1913.61">619 420 1144,'0'0'1599,"0"0"-389,0 0-230,0 0-70,0 0 26,0 0 4,-4-16 4735,4 572-5307,-4-488-587,4-68 147,0 0-5,0 0 42,0 0-34,0 0-26,0 0-52,0 0-88,0 0-53,0 0-81,0-3-165,0-24-2829,0 13-319</inkml:trace>
  <inkml:trace contextRef="#ctx0" brushRef="#br0" timeOffset="2746.959">778 627 784,'0'0'1909,"0"0"-727,0 0-308,0 0 12,0 0 26,0 0 43,0 0-885,-1 0 0,1 0 0,0 0 0,0 0 1,0 0-1,0 0 0,0-1 0,0 1 0,0 0 0,0 0 1,0 0-1,0 0 0,0 0 0,0 0 0,0-1 1,0 1-1,0 0 0,0 0 0,1 0 0,-1 0 1,0 0-1,0 0 0,0-1 0,0 1 0,0 0 0,0 0 1,0 0-1,0 0 0,0 0 0,0 0 0,0 0 1,1 0-1,-1 0 0,0 0 0,0 0 0,0-1 1,0 1-1,0 0 0,0 0 0,0 0 0,1 0 1,-1 0-1,0 0 0,0 0 0,0 0 0,0 0 0,0 0 1,1 0-1,-1 0 0,0 0 0,0 0 0,0 0 1,0 0-1,0 0-70,-7 353 1151,7-351-1153,1-1 1,-1 0 0,1 1-1,-1-1 1,1 0 0,-1 1-1,1-1 1,0 0-1,0 0 1,0 1 0,0-1-1,0 0 1,0 0 0,0 0-1,0 0 1,0 0 0,1 0-1,-1-1 1,0 1 0,0 0-1,1-1 1,-1 1 0,1-1-1,-1 1 1,0-1-1,1 0 1,-1 1 0,1-1-1,-1 0 1,1 0 0,-1 0-1,2 0 2,3 0 28,0 1 0,1-1-1,-1-1 1,0 1 0,1-1 0,-1 0-1,4-1-27,-3-1 28,0-1 0,0 0-1,0 0 1,-1 0-1,1-1 1,-1 0-1,0 0 1,-1 0 0,1-1-1,1-3-27,4-4 46,0-1 0,-1 0 0,-1-1 0,3-6-46,-7 9 29,-1 0-1,0 0 0,-1 0 0,0-1 0,-1 1 0,0-1 0,-1 0 0,-1 0 0,0 1 0,-1-9-28,1-3 72,-1 16-65,-1 0 1,1 0 0,-1 0 0,-1 1 0,1-1 0,-1 1 0,0-1-1,-1 1 1,0 0 0,0 0 0,-1 1 0,1-1 0,-1 1-1,-1 0 1,1 1 0,-1-1 0,0 1 0,-5-3-8,9 7-47,0 0 0,0 0 1,0 1-1,0-1 0,0 1 0,-1-1 1,1 1-1,0 0 0,0 0 0,-1 0 1,1 0-1,0 0 0,-1 1 0,1-1 1,0 1-1,0-1 0,0 1 1,0 0-1,0 0 0,0 0 0,0 0 1,0 0-1,0 0 0,0 1 0,0-1 1,0 1-1,0 0 47,-7 7-588,1-1 0,-1 1 0,2 1 0,-5 5 588,9-10-371,2-3-335,1-2-3854,0-5 824</inkml:trace>
  <inkml:trace contextRef="#ctx0" brushRef="#br0" timeOffset="3854.324">1268 746 3145,'0'0'2188,"0"0"-686,0 0-427,0 0-158,0 0-125,0 0-225,0 0-141,0 0-29,0 0-50,0 0-58,0 14 262,-7 454 392,7-467-943,0 1-1,0-1 1,0 0 0,0 0 0,0 1-1,1-1 1,-1 0 0,0 0 0,1 1 0,-1-1-1,1 0 1,-1 0 0,1 0 0,0 0-1,0 0 1,-1 0 0,1 0 0,0 0-1,0 0 1,0 0 0,0 0 0,0-1 0,0 1-1,0 0 1,1 0 0,1 0 18,0 0 1,0 0-1,0 0 0,1 0 0,-1 0 1,0-1-1,0 0 0,1 0 1,-1 0-1,3 0-18,0 0 38,0-1 1,0 0-1,0 0 1,0 0-1,0-1 1,0 0-1,-1 0 1,1 0-1,-1-1 0,1 0 1,4-3-39,12-14 68,-2 0 1,0-1-1,-1 0 1,10-16-69,-23 27 16,0 0-1,0 0 1,-1-1 0,0 1 0,-1-1 0,0 0 0,-1 0 0,0-1-1,-1 1 1,0-1 0,-1 1 0,1-11-16,-2 0 14,0 11 6,0 1 0,0-1 1,-1 1-1,-1-7-20,1 13 7,-1 0 0,1 0 0,0 0 0,-1 0 0,0 0 0,0 1 0,0-1 1,-1 1-1,1 0 0,-1-1 0,1 1 0,-1 0 0,-2-1-7,-10-8-1,0 1-1,-1 1 1,0 0 0,-7-2 1,11 6-15,0 0 0,1-1 0,-1 0 0,1-1 1,1-1-1,-1 1 0,1-2 0,1 1 0,-1-2 15,3 0 379,-1 1-2051,7 10 1554,0 0 1,0 1 0,1-1-1,-1 1 1,0-1 0,1 1-1,-1-1 1,1 1 0,-1-1 0,1 1-1,-1 0 1,1-1 0,-1 1-1,1 0 1,-1-1 0,1 1-1,0 0 1,-1 0 0,1 0 0,0-1-1,0 1 1,0 0 117,-7 15-2901,2-5-1734</inkml:trace>
  <inkml:trace contextRef="#ctx0" brushRef="#br0" timeOffset="6358.423">1627 345 1384,'0'0'1815,"0"0"-458,0 0-250,0 0-18,0 0-3,0 0-29,-1-3-61,1 3-815,0-1-71,0 0 0,0 0 0,0 0 0,0 0 0,0 1 0,0-1 0,0 0-1,-1 0 1,1 0 0,0 1 0,0-1 0,-1 0 0,1 0 0,-1 0 0,1 1 0,0-1 0,-1 0 0,0 1 0,1-1 0,-1 0-110,0 1 556,1 0-99,0 0-82,0 0-62,0 0-71,0 0-45,0 0-45,0 0-56,0 0-72,0 0-29,4 6 54,0 0-1,0 0 1,1-1 0,0 1 0,0-1 0,3 2-49,18 21 119,-15-12-94,-1 1 0,0 0 0,-1 0 0,-2 1 0,1 1 1,-2-1-1,-1 1 0,0 0 0,1 16-25,4 34 96,-3 1-1,-4 3-95,-3-71 0,4 82-72,-4 1-1,-7 52 73,5-118-45,-1 0 0,0-1 0,-2 1 1,0-1-1,-1 0 0,-1 0 0,0-1 0,-1 0 0,-1 0 1,-1-1-1,-1 0 0,0 0 0,-11 10 45,22-25-38,-1 0 1,1 0-1,-1 0 0,1-1 1,-1 1-1,1 0 0,-1-1 1,0 1-1,1 0 0,-1-1 1,0 1-1,0-1 0,1 1 1,-1-1-1,0 1 0,0-1 0,0 0 1,1 1-1,-1-1 0,0 0 1,0 0-1,0 0 0,0 1 38,-1-20-2058,2 10 1444,0-5-2848</inkml:trace>
  <inkml:trace contextRef="#ctx0" brushRef="#br0" timeOffset="7259.91">1978 121 1360,'0'0'1666,"0"0"-363,0 0-299,0 0-162,0 0-37,0 0-11,2-5-98,2-2-393,1-1 0,0 1 1,0 1-1,1-1 0,-1 1 1,1-1-1,1 2 0,-1-1 1,3 0-304,2-3 149,0 0 1,0 2-1,1-1 0,1 1-149,-10 5 15,0 1 1,0-1-1,1 1 0,-1 0 0,1 0 0,-1 0 0,0 0 0,1 1 0,0-1 0,-1 1 1,1 0-1,-1 0 0,1 0 0,-1 1 0,1-1 0,-1 1 0,1 0 0,0 0-15,-2 0 4,-1 0 0,1 0 0,-1 0 0,1 1 0,-1-1 0,0 0 0,0 1 0,0-1 0,1 1 0,-1-1 0,0 1 0,-1 0 0,1-1-1,0 1 1,0 0 0,-1-1 0,1 1 0,-1 0 0,0 0 0,1 0 0,-1 0 0,0-1-4,2 48 7,-2-42-1,0-5-5,1 10 3,0 1 0,-1 0 0,-1-1-1,0 1 1,-1-1 0,-1 1 0,0-1 0,0 0-1,-1 0 1,-1 0 0,0 0 0,0 0-4,-8 8 25,0-1 0,-1-1 0,-1 0 0,-12 10-25,12-12 81,12-13-73,-8 10 165,11-13-170,0 0-1,0 1 1,0-1-1,0 0 1,0 0-1,0 1 1,0-1-1,-1 0 1,1 0-1,0 0 1,0 1-1,0-1 1,0 0-1,0 0 1,0 1-1,0-1 1,0 0-1,0 0 1,1 1-1,-1-1 1,0 0-1,0 0 1,0 0-1,0 1 1,0-1-1,0 0 1,0 0-1,0 0 1,1 1-1,-1-1 1,0 0-1,0 0 1,0 0-1,0 0 1,1 1-1,-1-1 1,0 0-1,0 0 1,0 0-1,1 0 1,-1 0-1,0 0 1,0 0-1,1 0 1,-1 0-1,0 0 1,0 1-1,1-1 1,-1 0-1,0 0 1,0 0-1,0-1 1,1 1-1,-1 0 1,0 0-1,0 0 1,1 0-1,-1 0 1,0 0-1,0 0-2,23-1 246,0-2 1,0 0-1,22-6-246,28-5-44,-73 14-34,1-1 0,-1 1-1,1 0 1,-1 0 0,1-1 0,-1 1 0,1 0 0,0 0 0,-1 0-1,1 0 1,-1 0 0,1 0 0,0 0 0,-1 0 0,1 0 0,-1 0-1,1 0 1,0 1 0,-1-1 0,1 0 0,-1 0 0,1 0 0,-1 1-1,1-1 1,-1 0 0,1 1 0,-1-1 0,1 0 0,-1 1 0,0-1-1,1 1 1,-1-1 0,1 1 0,-1-1 0,0 1 0,1-1 0,-1 1-1,0-1 1,0 1 0,0-1 0,1 1 0,-1 0 0,0-1 0,0 1-1,0-1 1,0 1 0,0 0 0,0-1 0,0 1 0,0-1 0,0 1-1,0-1 1,0 1 0,-1 0 0,1 0 78,0 1-368,0 16-6765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38.378"/>
    </inkml:context>
    <inkml:brush xml:id="br0">
      <inkml:brushProperty name="width" value="0.05" units="cm"/>
      <inkml:brushProperty name="height" value="0.05" units="cm"/>
    </inkml:brush>
  </inkml:definitions>
  <inkml:trace contextRef="#ctx0" brushRef="#br0">193 605 1088,'0'0'886,"0"0"135,0 0 78,0 0-79,0 0 39,0 0 108,0-4-32,-3-11-71,3 14-966,0 1 0,0 0 0,0 0-1,0-1 1,0 1 0,0 0 0,0 0-1,0-1 1,0 1 0,0 0 0,0 0-1,0 0 1,0-1 0,-1 1 0,1 0-1,0 0 1,0 0 0,0-1 0,0 1-1,0 0 1,-1 0 0,1 0 0,0 0-1,0-1 1,0 1 0,-1 0 0,1 0-1,0 0 1,0 0 0,-1 0 0,1 0-1,0 0 1,0 0 0,-1 0 0,1 0-1,0 0 1,0 0 0,-1 0 0,1 0-1,0 0 1,0 0 0,0 0 0,-1 0-1,1 0 1,0 0 0,0 0 0,-1 0-1,1 0 1,0 0 0,0 0 0,0 1-1,-1-1 1,1 0 0,0 0 0,0 0-1,0 0 1,-1 1 0,1-1 0,0 0-98,-9 12 396,0 33-392,3 2-1,-2 43-3,4-34-3,1 75 366,3-103-3635,0-28 2577,0-1-350,0-17-1555,0-2-1881</inkml:trace>
  <inkml:trace contextRef="#ctx0" brushRef="#br0" timeOffset="464.544">1 884 4297,'0'0'2238,"0"0"-374,0 0-312,0 0-319,0 0-268,0 0-205,0-2-460,-1 0 0,1 0-1,0 0 1,0 1 0,0-1-1,1 0 1,-1 0-1,0 0 1,1 0 0,-1 0-1,1 1 1,-1-1-300,15-6 79,0 1 0,1 1 1,-1 0-1,1 1 0,4 0-79,2-1 39,6-2-222,-1 1 1,11 1 182,-10 2-2110,0 2 0,12 1 2110,-18 1-4180,-14 0-778</inkml:trace>
  <inkml:trace contextRef="#ctx0" brushRef="#br0" timeOffset="1280.036">669 317 5065,'0'0'2593,"0"0"-686,0 0-510,0 0-316,0 0-261,0 0-131,0 0-636,0 0 1,0 0-1,0 0 0,0 0 0,0 0 1,0 0-1,0 0 0,0 1 0,0-1 0,0 0 1,0 0-1,0 0 0,0 0 0,0 0 1,0 0-1,1 0 0,-1 0 0,0 0 0,0 0 1,0 0-1,0 1 0,0-1 0,0 0 0,0 0 1,0 0-1,0 0 0,0 0 0,1 0 1,-1 0-1,0 0 0,0 0 0,0 0 0,0 0 1,0 0-1,0 0 0,0 0 0,0 0 1,0 0-1,1 0 0,-1 0 0,0 0 0,0 0 1,0 0-1,0 0 0,0 0 0,0 0 1,0 0-1,0 0 0,0 0 0,1 0 0,-1 0 1,0-1-1,0 1-53,-2 9 32,1 0 1,-1 0-1,-1 0 1,0-1-1,0 1 1,-1-1-1,1 0 0,-4 4-32,-7 19 36,-2 8-29,3 1 0,1 1 0,2 0 0,-3 34-7,5-2 2,3 2 0,3 22-2,2-88-4,-1 2-8,1 0 0,0-1 0,1 1 0,0 0 0,0-1 0,1 1 0,0-1 0,1 1 0,1-1 0,-1 0 0,2 0 0,0 2 12,12 12 24,0 0 1,1-1-1,1-1 1,18 15-25,-10-9 75,-21-21 19,14 10-1186,-4-17-3426,-11-3 166</inkml:trace>
  <inkml:trace contextRef="#ctx0" brushRef="#br0" timeOffset="1775.716">971 588 6705,'0'0'2432,"0"0"-779,0 0-484,0 0-235,0 0-151,0 0-164,8 42 1216,-2 31-1580,-2 0-1,-5 65-254,-1-33-508,2-104 76,0-1-94,0 0-87,0 0-235,11-1-2626,-3-5-1003</inkml:trace>
  <inkml:trace contextRef="#ctx0" brushRef="#br0" timeOffset="2459.357">1247 616 24,'0'0'5322,"0"0"-2586,0 0-952,0 0-354,0 0-238,0 0-241,-1 45 253,-10 239-894,11-282-321,1 1 0,-1 0 0,0 0 0,1-1 0,0 1 0,-1 0 0,1-1 0,0 1 0,1 0 0,-1-1 0,0 1 0,1-1 0,-1 0 0,1 0 0,0 1 0,0-1 1,0 0-1,0 0 0,0-1 0,0 1 0,0 0 0,1-1 0,-1 1 0,1-1 0,-1 0 0,1 0 0,0 0 11,0 1-3,1-1-1,-1 0 1,1 0 0,-1-1 0,1 1-1,0-1 1,-1 1 0,1-1-1,0 0 1,0-1 0,-1 1-1,1-1 1,0 1 0,-1-1 0,1 0-1,-1 0 1,1-1 0,-1 1-1,0-1 1,3-1 3,2-3 27,1 0 0,-1-1 1,-1 0-1,1 0 0,-1-1 0,-1 0 0,1 0 0,-2 0 1,1-1-1,-1 0 0,0 0 0,-1 0 0,0-1 0,0 0 0,-1 1 1,0-1-1,-1 0 0,0-1 0,-1 1 0,0 0 0,0 0 1,-1-5-28,0 7 24,0 0 0,-1 0 0,1 0 0,-1 0 0,-1 1 0,0-1 0,0 0 0,0 1 0,-1-1 1,0 1-1,-1 0 0,1 0 0,-1 0 0,-1 1 0,-2-4-24,-1-2 60,0 1 1,-1 1-1,-1-1 1,0 1-1,0 1 1,-4-3-61,8 8-189,0 1 1,0-1 0,0 1 0,0 0-1,-1 0 1,1 1 0,-1 0 0,0 0-1,1 1 1,-1-1 0,0 2 0,0-1 0,-6 1 188,-16 0-3797,17 0-143</inkml:trace>
  <inkml:trace contextRef="#ctx0" brushRef="#br0" timeOffset="3407.46">1530 762 4257,'0'0'2411,"0"0"-759,0 0-497,0 0-354,0 0-245,0 0-155,0 3-58,0 237 1995,0-239-2340,0 0-1,0-1 1,0 1 0,0 0 0,0-1 0,0 1 0,1 0 0,-1-1 0,0 1 0,1 0 0,-1-1-1,0 1 1,1-1 0,-1 1 0,1-1 0,-1 1 0,1-1 0,-1 1 0,1-1 0,-1 1 0,1-1-1,0 1 1,-1-1 0,1 0 0,-1 1 0,1-1 2,25 5 67,24-8 231,-43 0-271,-1 1 0,1 0 0,-1-1 0,0-1 0,0 1 0,-1-1 0,1 1 0,-1-2 0,3-1-27,45-46 147,-44 42-130,2-1 21,-1 0 0,0-1 0,0-1 0,-2 1 0,4-7-38,-8 11 36,-1 0 0,0 0 1,0 0-1,0-1 0,-1 1 0,0-1 1,-1 1-1,0-1 0,0 1 0,-1-5-36,0 3 30,1 4-14,-1-1 0,0 0 0,0 1-1,0-1 1,-1 0 0,0 0 0,0 1 0,-1-1-1,1 1 1,-2-1 0,1 1 0,-1 0 0,0 0 0,0 0-1,0 0 1,-1 0 0,0 0-16,0 2 3,0 0 0,0 0 1,0 0-1,-1 0 0,1 1 0,-1-1 1,0 1-1,0 0 0,0 1 0,0-1 1,0 1-1,-1 0 0,0 0-3,-7 0-85,1-1 0,-1 2-1,0 0 1,0 1 0,-3 0 85,13 0-54,0 1 0,0-1 0,0 1 0,0 0 0,0 0 0,0 0-1,1 0 1,-1 0 0,0 1 0,0-1 0,1 1 0,-1 0 0,1 0 0,0 0 0,-2 1 54,-35 41-663,10-11-484,25-30 1515,-1 3-2936,13-4-1240,4-2-517</inkml:trace>
  <inkml:trace contextRef="#ctx0" brushRef="#br0" timeOffset="4144.466">1813 340 4353,'0'0'2078,"0"0"-646,0 0-394,0 0-150,0 0-173,0 0-53,12 4 845,36 7-40,-26-7-1074,-1 2 0,1 0 0,-1 1 0,3 3-393,-16-7 28,-1 1 1,0 0 0,-1 1 0,1-1 0,-1 1-1,0 1 1,0-1 0,0 1 0,-1 0 0,0 0-1,0 0 1,-1 1 0,4 5-29,-2 0 22,-1 1-1,0-1 1,-1 1-1,-1 0 1,0 0 0,0 1-1,-1-1 1,-1 0-1,0 3-21,0 32 50,-6 43-50,5-91 0,-4 29-21,-2 0 1,-1-1-1,-2 1 0,0-2 0,-2 1 0,-1-1 1,-7 9 20,-23 59-46,8-23-55,34-126-8658,0 41 3792</inkml:trace>
  <inkml:trace contextRef="#ctx0" brushRef="#br0" timeOffset="4975.949">2115 35 3225,'0'0'2236,"0"0"-685,0 0-433,0 0-242,0 0-263,0 0-118,8-4 2870,36-12-2826,-19 11-435,-1 1 0,1 1 1,0 1-1,9 2-104,-34 0 0,1 0 0,0 0 0,0 1 0,0-1 0,-1 0 0,1 1 0,0-1 0,0 1 0,-1-1 0,1 1 0,0-1 0,-1 1 0,1 0 0,0-1 0,-1 1 0,1 0 0,-1-1 0,1 1 0,-1 0 0,0 0 0,1-1 0,-1 1 0,0 0 0,1 0 0,-1 0 0,0-1 1,0 1-1,0 0 0,0 0 0,1 0 0,-1 0 0,-1 0 0,1 0 0,0 39-131,0-27 70,-1-8 52,0-1-1,0 1 1,0-1-1,-1 1 1,0-1-1,0 0 0,0 1 1,0-1-1,0 0 1,-1 0-1,0-1 1,0 1-1,0 0 1,-2 1 9,-55 51-164,44-42 148,-15 17 23,28-30-23,2-1-55,1 0 38,0 0-13,0 0 22,23 0 79,143 0 384,-94 0-3344,-50 0-1527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44.486"/>
    </inkml:context>
    <inkml:brush xml:id="br0">
      <inkml:brushProperty name="width" value="0.05" units="cm"/>
      <inkml:brushProperty name="height" value="0.05" units="cm"/>
    </inkml:brush>
  </inkml:definitions>
  <inkml:trace contextRef="#ctx0" brushRef="#br0">0 690 1224,'0'0'1701,"0"0"-424,0 0-210,0 0-96,0 0 15,0 0 48,4-14 7240,2 11-8098,256-1-498,-244-9-3154,-5 9 1197,1-3-1961</inkml:trace>
  <inkml:trace contextRef="#ctx0" brushRef="#br0" timeOffset="847.871">604 364 3633,'0'0'1700,"0"0"-246,0 0-218,0 0-117,0 0-211,0 0-264,8-11-78,-5 7-552,7-11 316,0 1 1,1 1 0,7-6-331,-13 14 111,0 1-1,0 0 1,0 0 0,0 0 0,1 1 0,-1-1 0,1 1 0,0 1-1,0-1 1,0 1 0,0 0 0,0 0 0,2 1-111,3-1 92,0 0 1,0 1-1,0 1 1,1-1-1,-1 2 1,0 0-1,0 0 1,2 2-93,-9-2 0,0 0 0,0 0 1,0 1-1,0 0 0,-1 0 0,1 0 1,-1 0-1,0 1 0,1-1 0,-1 1 1,0 0-1,0 0 0,-1 0 0,1 0 1,-1 0-1,1 0 0,-1 1 0,0 0 0,0-1 1,-1 1-1,1 0 0,-1 0 0,1 2 0,1 5 6,-1 1-1,0 0 1,0 0-1,-1 0 1,-1 0-1,0 0 1,-1-1-1,0 1 1,-1 0-1,0 0 1,-1 0-1,0-1 1,-1 1-1,0-1 1,-1 0-1,0 0 1,0-1-1,-5 6-5,-35 51 110,-48 56-110,38-52 182,-14 27-182,69-98 6,-1 1 0,1-1-1,0 0 1,0 0 0,0 0 0,-1 1-1,1-1 1,0 0 0,0 0 0,0 0-1,0 1 1,0-1 0,-1 0 0,1 0-1,0 1 1,0-1 0,0 0 0,0 0-1,0 1 1,0-1 0,0 0 0,0 1-1,0-1 1,0 0 0,0 0 0,0 1-1,0-1 1,0 0 0,0 0-1,0 1 1,0-1 0,0 0 0,1 0-1,-1 1 1,0-1 0,0 0 0,0 0-1,0 1 1,0-1 0,1 0 0,-1 0-6,14-1 126,32-17-26,-30 11-42,15-5-30,2 1 0,-1 2 0,1 1 0,0 1 0,1 2 0,0 2 0,14 0-28,-48 3-44,0 0-234,0 0-572,0 3-4296,0 1-1967</inkml:trace>
  <inkml:trace contextRef="#ctx0" brushRef="#br0" timeOffset="1668.565">1197 58 4673,'0'0'1643,"0"0"-159,0 0-221,0 0-160,0 0-100,0 0-141,0 3 2771,-1 19-3514,-4 17 122,-3 0 0,-1 0-1,-8 19-240,-7 27 147,11-18-119,2 0 0,3 0 0,3 1 0,4 40-28,1-101-2,1 1 0,0 0 0,0-1 1,1 1-1,0-1 0,1 0 0,-1 0 1,1 1-1,1-2 0,-1 1 0,1 0 1,0-1-1,1 1 0,-1-1 1,3 2 1,1 0 6,1 1 1,-1-1-1,1-1 1,0 0 0,1 0-1,0-1 1,0 0-1,0-1 1,11 4-7,-19-8-79,0 0 1,0 0-1,1 0 1,-1-1-1,0 1 1,0-1-1,0 1 1,1-1-1,-1 0 1,0 0-1,0 0 1,1 0 78,-2-1-192,0 1 1,0-1-1,0 1 1,0-1-1,0 0 0,0 1 1,0-1-1,0 0 1,0 0-1,0 0 1,0 1-1,0-1 1,-1 0-1,1 0 1,0 0-1,-1 0 1,1-1-1,-1 1 0,1 0 1,-1 0 191,8-13-3488,-1 4-3112</inkml:trace>
  <inkml:trace contextRef="#ctx0" brushRef="#br0" timeOffset="2410.528">1491 190 6225,'0'0'2550,"0"0"-679,0 0-585,0 0-421,0 0-260,0 0-91,0 42 1376,-1-16-1828,-1 0 1,-1-1-1,-1 1 0,-2 0 1,0-1-1,-2 0 0,-3 6-62,9-26-9,0-2-9,1 0-1,-1 1 0,1-1 0,0 0 0,0 1 0,1-1 0,-1 1 0,1-1 0,-1 2 19,29-5-220,23-2 234,0-2 0,-1-3 0,0-1 0,29-11-14,-28 15-427,-45 4-23,-5 0-394,-1 0-627,0 0-1545,0 0-2578</inkml:trace>
  <inkml:trace contextRef="#ctx0" brushRef="#br0" timeOffset="2876.368">1744 180 5857,'0'0'2889,"0"0"-1022,0 0-669,0 0-400,0 0-298,0 0-195,0 4-8,-4 28 255,2 1-1,1 0 1,3 22-552,-1 9 107,-1-40-94,0 69 111,-10 78-124,9-123-1508,1-27-2370,0-18 143</inkml:trace>
  <inkml:trace contextRef="#ctx0" brushRef="#br0" timeOffset="3891.407">2091 231 2905,'0'0'2252,"0"0"-279,0 0-282,0 0-354,0 0-369,0 0-255,-6 1-229,3 0-440,0 0 1,0-1 0,1 1 0,-1 0 0,0 1 0,0-1 0,1 0-1,-1 1 1,1 0 0,-1-1 0,1 1 0,0 0 0,0 0-1,-2 2-44,-1 3 121,0 0-1,0 1 0,0-1 1,1 1-1,-2 4-120,-6 13 228,0 0 1,2 1-1,1 1 0,1-1 0,1 2 0,1-1 1,1 1-1,2-1 0,0 21-228,3 85 167,1-133-166,-1 1 1,0-1-1,0 1 1,1 0-1,-1-1 1,0 1-1,1-1 1,-1 1-1,1-1 1,-1 1-1,1-1 1,-1 1-1,1-1 1,-1 1-1,1-1 1,-1 1-1,1-1 1,-1 0-1,1 0 1,0 1-1,-1-1 1,1 0-1,0 0 1,-1 0-1,1 1 1,0-1-1,-1 0 1,1 0-1,0 0 1,-1 0-1,1 0 1,0 0-2,31-1 73,-21 1-44,-4-1-16,0 0 0,0 0 0,-1-1 0,1 0 0,-1 0 0,1 0 0,-1-1 0,0 0 0,0 0 0,0-1 0,0 0 0,-1 0 0,1 0 0,-1 0 0,0-1 0,3-3-13,5-7 8,0 0 0,-1 0 0,0-2 0,-1 1 0,2-7-8,-3 5 29,-2 0 0,0-1 0,-1 1-1,-1-1 1,-1-1 0,0 1 0,-2-1-1,0 0 1,-1 0 0,-1 0 0,-1-2-29,0-13 138,1 14-43,-1 0-1,-1 0 0,-2-12-94,2 27 13,0 0-1,-1 0 1,0 0-1,0 1 1,0-1-1,0 0 1,-1 1-1,0 0 0,0 0 1,0 0-1,-1 0 1,0 0-1,0 1 1,-3-3-13,4 5-26,1 0 1,-1 0 0,0 1 0,0-1-1,-1 1 1,1 0 0,0 0 0,0 0-1,-1 1 1,1-1 0,0 1 0,-1-1-1,-1 1 26,-53 2-1693,31-1 562,21 0 956,1 0-1,-1 1 1,1-1 0,-1 1-1,1 0 1,0 0 0,-1 1 0,1-1-1,1 1 1,-1 0 0,0 1-1,1-1 1,-1 1 0,1 0 0,0 0-1,0 0 1,1 1 0,-3 3 175,5-6-181,0 0 1,0 0 0,0 1 0,0-1-1,0 0 1,1 0 0,-1 1 0,1-1 0,0 0-1,0 1 1,0-1 0,0 0 0,0 1-1,0-1 1,1 0 180,-1 10-1732,0 1-1111</inkml:trace>
  <inkml:trace contextRef="#ctx0" brushRef="#br0" timeOffset="4798.902">2514 391 1136,'0'0'4517,"0"0"-2323,0 0-1011,0 0-367,0 0-168,0 0-16,-2 10-31,-9 24-79,-2 0 1,-1-1 0,-3 2-523,10-19 163,0 1-1,1-1 1,1 2 0,0-1 0,1 0-1,1 6-162,-2 15 256,3 1-1,1 14-255,1-51 1,0-1 0,0 1 0,1-1 0,-1 1 0,0-1 0,1 1 0,-1-1 0,0 1 0,1-1 0,0 1 1,-1-1-1,1 0 0,0 1 0,0-1 0,0 0 0,0 0 0,0 1 0,0-1 0,0 0 0,0 0 0,0 0 0,1 0 0,-1-1 0,0 1 0,1 0 1,-1 0-1,1-1 0,-1 1 0,1-1 0,-1 1 0,1-1 0,-1 0 0,1 1 0,-1-1 0,1 0 0,-1 0 0,1 0 0,-1 0 0,1-1 0,1 1-1,2 0 10,0-1 0,0 0 0,0 0 0,-1 0 0,1 0 0,0-1 0,0 0 0,-1 0 0,1 0-1,-1 0 1,1-1 0,1-1-10,5-5 26,20-16 113,-1-2 0,-2-1 0,13-16-139,-33 36 67,-1-1 0,-1-1-1,0 1 1,0-1 0,-1 0 0,0 0-1,-1 0 1,0-1 0,0 0 0,-1 0 0,-1 1-1,0-2 1,0 1 0,-1-10-67,-1 17 23,1-12 49,-1 0 0,-1 0 1,-1 0-1,0 0 0,-2 0-72,3 10 15,-1 0 0,0 1 1,-1-1-1,0 1 0,1 0 0,-2-1 0,1 1 1,-1 1-1,1-1 0,-1 0 0,-1 1 0,1 0 1,0 0-1,-1 0 0,-2 0-15,2 0-165,0 0 1,-1 1-1,1-1 0,-1 1 1,0 1-1,0-1 0,0 1 1,0 0-1,0 0 0,0 1 1,-1 0-1,1 0 0,-1 0 1,1 1-1,-1 0 0,1 0 1,-5 2 164,9-2-118,0 1-1,0 0 1,1 0 0,-1 0 0,0 0 0,0 1 0,1-1 0,-1 0 0,1 1-1,-1-1 1,1 1 0,0-1 0,-1 1 0,1 0 0,0 0 0,0 0 0,0 0 118,-19 39-1941,15-30 1106,-8 19-2480,-1-6-2304</inkml:trace>
  <inkml:trace contextRef="#ctx0" brushRef="#br0" timeOffset="5775.029">2778 0 672,'0'0'3027,"0"0"-803,0 0-420,0 0-289,0 0-377,0 0-274,0 5 4682,-3 21-5630,4-16 89,0 0 0,1 0 0,1 1 0,-1-1 0,2-1 0,0 1 0,0 0 0,0-1-1,1 0 1,1 1-5,22 49 17,-19-30 6,-1 1 1,-1 1 0,-1 0 0,0 24-24,-1 35 7,-5 1-7,0-83 0,1 79-38,1 3-161,-5 2 199,2-84-45,0 0 0,-1-1 0,0 1 0,0-1 0,0 0 0,-1 0 0,0 0 0,-1 0 0,1 0 0,-1 0 0,-2 1 45,2 0 153,4-7-355,0-1 1,-1 0 0,1 1 0,0-1 0,0 0 0,0 1 0,0-1 0,-1 0 0,1 1 0,0-1 0,0 0 0,-1 0 0,1 1 0,0-1-1,-1 0 1,1 0 0,0 1 0,-1-1 0,1 0 0,0 0 0,-1 0 0,1 0 0,0 0 0,-1 1 0,1-1 0,0 0 0,-1 0 0,1 0-1,-1 0 1,1 0 0,0 0 0,-1 0 0,1 0 0,0 0 0,-1 0 0,1-1 0,0 1 0,-1 0 201,1-17-4301,0-3 2020</inkml:trace>
  <inkml:trace contextRef="#ctx0" brushRef="#br0" timeOffset="7371.688">3409 109 3345,'0'0'1699,"0"0"-388,0 0-183,0 0-176,0 0-200,0 0-117,-4 3-104,-16 17 1,1 0 1,1 2-1,0 0 1,2 1-1,1 0 1,1 1-1,1 1 1,-3 8-533,-1 9 153,1 0 0,2 1 0,2 0 0,-5 43-153,11-34 365,2 1 0,3-1 0,2 5-365,0 5 238,-1-44-219,2 1-1,0 0 1,1-1-1,1 0 1,1 1-1,0-1 1,1-1-1,1 1 1,7 11-19,-14-28 0,0-1 0,1 1 0,-1 0 0,1 0 0,-1 0-1,1 0 1,-1 0 0,1-1 0,-1 1 0,1 0 0,0 0 0,0-1 0,-1 1 0,1 0 0,0-1 0,0 1 0,0-1 0,-1 1-1,1-1 1,0 0 0,0 1 0,0-1 0,0 0 0,0 1 0,0-1 0,0 0 0,0 0 0,0 0 0,0 0 0,0 0-1,0 0 1,0 0 0,1-1 0,0 1 3,-1 0 0,1 0 0,0 0-1,0 0 1,-1 0 0,1 0 0,0 0-1,0 1 1,-1-1 0,1 1 0,0-1 0,0 1-3,2 2-380,4 0-5320,-5-3 945</inkml:trace>
  <inkml:trace contextRef="#ctx0" brushRef="#br0" timeOffset="7956.663">3782 214 832,'0'0'5308,"0"0"-2679,0 0-1082,0 0-345,0 0-328,0 0-245,0 5-90,-2 52 552,-2-1 0,-9 37-1091,-28 116 496,25-134-253,-28 95-216,48-184-1445,1-1 1,0 1 0,6-12 1417,1 8-2414,-4 1-1683</inkml:trace>
  <inkml:trace contextRef="#ctx0" brushRef="#br0" timeOffset="8672.481">4016 394 1712,'0'0'3000,"0"0"-1199,0 0-743,0 0-367,0 0-226,0 0-3,-3 14 71,0 4-352,-1-1 44,0 1 0,0-1 0,-2 0 1,-1 2-226,0-2 285,-15 37 866,2 0 0,-9 44-1151,27-89 56,1 0 0,-1 1 0,1-1 1,1 0-1,0 1 0,0-1 0,1 1 0,1 3-56,-1-12 5,0 0-1,0 0 0,0 0 1,0 0-1,1-1 1,-1 1-1,0 0 0,0-1 1,1 1-1,-1-1 0,1 0 1,-1 1-1,0-1 1,1 0-1,-1 0 0,1 0 1,-1 0-1,0 0 0,1 0 1,0 0-5,34-3 155,-30 1-128,0 0 0,-1-1-1,1 0 1,-1 0 0,1 0 0,-1 0-1,0-1 1,0 0 0,-1 0 0,1 0 0,-1-1-1,0 0 1,1 0-27,9-13 49,-1 0 0,0-1 0,-1-1-49,-4 6 44,-1 0-1,-1 0 1,0 0 0,-1-1-1,0 0 1,-1 0 0,0-3-44,0-13 131,-1 1 1,-2-1-1,0-5-131,-1 27 15,0 1 1,0 0-1,-1 0 0,0 0 1,-1 0-1,0 0 0,-2-7-15,3 13-1,0-1 0,-1 0-1,1 1 1,-1-1 0,0 1-1,0 0 1,0 0 0,0-1-1,0 1 1,0 1-1,0-1 1,-1 0 0,1 0-1,-1 1 1,1-1 0,-1 1-1,0 0 1,0 0-1,1 0 1,-1 0 0,0 1-1,0-1 1,0 1 1,-16-4-736,-1 2 0,0 1 0,-17 1 736,31 0-222,6 18-1452,0 24-1232,0-24-141</inkml:trace>
  <inkml:trace contextRef="#ctx0" brushRef="#br0" timeOffset="9671.148">4545 364 4961,'0'0'2278,"0"0"-850,0 0-538,0 0-345,0 0-187,0 0-69,-9 20 50,-2 4-216,-9 19 409,2 0 0,1 7-532,8-15 298,1 1 1,2 0 0,2 0 0,1 0-1,1 1 1,3 8-299,-1-44 2,0 1 1,1-1-1,-1 0 0,0 0 1,0 1-1,1-1 0,-1 0 1,1 0-1,0 0 0,-1 1 1,1-1-1,0 0 0,-1 0 1,1 0-1,0 0 0,0 0 1,0-1-1,0 1 1,0 0-1,0 0 0,0 0 1,0-1-1,0 1 0,0-1 1,1 1-1,-1-1 0,0 1 1,0-1-1,0 0 0,1 1 1,-1-1-1,0 0 0,1 0 1,-1 0-1,0 0 0,0 0 1,1 0-1,-1-1 0,1 1-2,3 0 12,-1-1 0,1 0-1,-1 1 1,1-1-1,-1-1 1,0 1-1,0-1 1,1 1 0,-1-1-1,0-1 1,2 0-12,12-11 88,-2 2 99,0-1-1,-1 0 1,0-1 0,-1 0-1,-1-1 1,4-6-187,-13 14 68,0-1 0,0 0 0,-1 0 1,0 0-1,0-1 0,-1 1 0,0-1 0,-1 0 0,1-6-67,0-19 11,-1-31-12,-2 36 98,1 16-92,-1 0 1,0 0-1,-1 0 0,0 0 1,-1 0-1,-2-4-6,3 10-42,-1 0 0,0 1 0,0-1 0,-1 1 0,1-1 0,-1 1 0,-1 1 0,1-1 1,-1 0-1,0 1 0,0 0 0,-3-2 42,5 5-64,0 1 1,1-1-1,-1 1 0,0 0 1,0 0-1,0 0 1,0 0-1,0 1 0,0-1 1,-1 1-1,1-1 1,0 1-1,0 0 0,0 1 1,0-1-1,0 0 1,-1 1-1,1 0 0,0 0 64,-3 0-116,1 1-1,-1 0 1,1 0 0,-1 0-1,1 1 1,0 0-1,0 0 1,0 0-1,-3 4 117,-12 10-611,1 2-1,0 0 0,2 2 0,1 0 1,0 0-1,-7 16 612,21-34-293,1 0 0,-1 0-1,1 0 1,0 1 0,1-1 0,-1 0-1,0 0 1,1 1 0,0-1-1,0 2 294,0 6-2044</inkml:trace>
  <inkml:trace contextRef="#ctx0" brushRef="#br0" timeOffset="10490.4">4847 112 4545,'0'0'2919,"0"0"-906,0 0-668,0 0-391,0 0-283,0 0-143,0 0-77,0 0-65,0 0-84,0 0-89,0 0-36,0 0-21,0 0-32,0 0-31,0 15 141,1-7-132,1 1 0,1-1 0,-1 0 0,2 0-1,-1 0 1,1 0 0,0 0 0,0-1 0,1 0 0,0 0-1,2 2-101,13 21 175,-10-14-127,0 0 1,-1 1-1,-1 0 0,-1 1 0,0-1 1,-1 1-1,-1 1 0,-1-1 0,0 1 1,-2 0-1,1 18-48,-2-23 28,0 0 0,-2 0 1,0 0-1,0 0 0,-1 0 0,-1 0 1,0 0-1,-1 0 0,-1-1 0,0 0 0,0 0 1,-5 6-29,-79 127 211,-43 75 259,129-216-472,1-2-13,1 0 0,-1-1 0,1 1 0,-1 0 1,1 1-1,0-1 0,0 0 0,0 0 0,1 0 0,-1 4 15,1-6-384,0-1-368,0 0-407,0 0-497,0-1-1481,0-2-3308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59.922"/>
    </inkml:context>
    <inkml:brush xml:id="br0">
      <inkml:brushProperty name="width" value="0.05" units="cm"/>
      <inkml:brushProperty name="height" value="0.05" units="cm"/>
    </inkml:brush>
  </inkml:definitions>
  <inkml:trace contextRef="#ctx0" brushRef="#br0">295 457 880,'0'0'935,"0"0"-215,0 0-224,0 0 20,0 0 22,-7 2-133,-15 6 424,2 2 0,-1 0 0,1 1 0,1 1 0,-12 9-829,14-8 491,1 1 0,1 0 1,0 0-1,1 2 0,0 0 0,-5 9-491,13-16 225,1 1 0,-1 0 0,1 0 0,1 1 0,0-1 0,1 1 0,0 0 0,0 0 0,1 0 0,0 0 0,1 1 0,1 8-225,-1-18 43,1 0 0,0 0 0,0 0-1,1 1 1,-1-1 0,0 0 0,1 0 0,-1 0 0,1 0 0,-1 0 0,1 0 0,0 0 0,0 0 0,0 0 0,0 0 0,1 0-1,-1 0 1,0-1 0,1 1 0,-1 0 0,1-1 0,-1 1 0,1-1 0,0 0 0,0 1 0,0-1 0,0 0 0,0 0 0,0 0 0,0-1-1,0 1 1,0 0 0,0-1 0,0 1 0,0-1 0,0 0 0,2 0-43,18 3 200,-1-1-1,0-1 1,1-1-1,-1-1-199,16 1 16,-29-2-158,1 0 1,-1 0-1,0-1 1,1 0-1,-2-1 1,1 1-1,0-2 1,-1 1-1,1-1 1,5-5 141,22-12-1069,-16 12 14,0 1 0,1 1 0,11-3 1055,-18 7-1765,1 1-1,-1 1 1,12-1 1765,-6 2-4299</inkml:trace>
  <inkml:trace contextRef="#ctx0" brushRef="#br0" timeOffset="796.686">673 610 1640,'0'0'3682,"0"0"-1688,0 0-544,0 0-133,0 0-260,0 0-206,0 0-163,0 0-131,0 0-130,0 0-98,0 2-13,-8 206 1214,8-208-1526,0 1 0,1 0 1,-1 0-1,0-1 0,0 1 0,1 0 0,-1 0 1,1-1-1,-1 1 0,1 0 0,-1-1 0,1 1 1,-1-1-1,1 1 0,-1-1 0,1 1 0,0-1 1,-1 1-1,1-1 0,0 1 0,-1-1 0,1 0 1,0 1-1,0-1 0,-1 0 0,1 0 0,0 0 0,0 1 1,0-1-1,-1 0 0,1 0 0,0 0 0,0 0-4,36-1 31,-25 1 36,-7 0-55,0 0 0,0-1 0,0 1 1,0-1-1,-1 0 0,1 0 0,0-1 0,0 1 0,-1-1 0,1 0 0,0-1 0,-1 1 1,0-1-1,0 0 0,0 0 0,0 0 0,0 0 0,-1-1 0,1 1 0,-1-1 0,0 0 1,0 0-1,0 0 0,0-1 0,-1 1 0,1-3-12,3-7 25,-2 1 0,0-1-1,0 1 1,-1-1 0,-1 0 0,0 0 0,-1-1 0,-1-11-25,1-7 43,0 21-103,-1 0 0,0-1 0,0 1 1,-3-10 59,3 21-17,-1 1 0,1-1 0,-1 1 0,0-1 0,1 1 0,-1-1 0,0 1 0,1 0 0,-1-1 0,0 1 0,1 0 0,-1 0 0,0-1 0,0 1 1,1 0-1,-1 0 0,0 0 0,0 0 0,0 0 0,1 0 0,-1 0 0,0 0 17,-25 1-445,19-1 217,-78 10-2967,84-10 3044,1 0-22,0 0 54,0 0-16,0 0-166,7 10-2499,-3 0 257</inkml:trace>
  <inkml:trace contextRef="#ctx0" brushRef="#br0" timeOffset="1661.196">1378 419 6041,'0'0'2103,"0"0"-545,0 0-280,0 0-214,0 0-195,0 0-196,-7 3-220,-16 4-322,0 2 0,1 1 0,0 0 0,1 2 0,0 0 0,1 1-1,0 1 1,1 2 0,1-1 0,1 2 0,0 0 0,-8 11-131,23-24-7,-1 1 0,1-1-1,0 1 1,0-1 0,0 1 0,0 0-1,1 0 1,0 0 0,0 0 0,0-1-1,1 1 1,0 0 0,0 1 0,0 0 7,38 1-8,-22-2 13,0 1 1,0 1 0,-1 1 0,0 0 0,5 4-6,-12-7 1,-1 1 1,-1-1-1,1 1 1,-1 1 0,0-1-1,0 1 1,0 0 0,-1 1-1,-1-1 1,1 1-1,0 1-1,-4-7 17,0 0-1,0 0 0,0 0 1,0 0-1,-1 0 0,1 0 1,0 0-1,-1 0 0,0 0 1,1 0-1,-1 0 0,0 0 1,0 0-1,0 0 0,0 0 1,0 0-1,-1 0 0,1 0 1,-1 0-1,1 0 0,-1 0 0,0 0 1,0 0-1,0 0 0,0 0 1,0 0-1,0-1 0,0 1 1,-1 0-1,1-1 0,-1 1 1,1-1-1,-1 0 0,1 1 1,-1-1-1,0 0 0,0 0 1,1 0-1,-1 0 0,0 0 1,0-1-1,0 1 0,0 0 1,-1-1-17,-11 4 89,-1 0 0,0-1 0,0-1 0,0-1 0,-10 0-89,16 0-14,-44 7 51,-10 0-231,62-8 86,1 0-114,0 0-181,0 0-119,9 0-528,45-3-3340,-38 0-366</inkml:trace>
  <inkml:trace contextRef="#ctx0" brushRef="#br0" timeOffset="2679.731">1911 76 4217,'0'0'1491,"0"0"-339,0 0-93,0 0-71,0 0-33,0 0-83,-2 9-48,-3 17-162,-2-1 0,-1-1 0,-1 1-1,-1-2 1,-7 12-662,-42 67 2084,-62 79-2084,75-115 221,42-60-144,2-4-6,-1 0 1,1 1-1,0 0 1,0 0-1,0 0 0,0 0 1,0 0-1,1 0 1,0 0-1,-1 0 1,1 1-72,4-3 2,-1-1 1,1 0-1,-1 0 1,1 0-1,-1 0 1,1 0-1,-1-1 0,1 1 1,-1-1-1,0 0 1,1 1-1,-1-1 1,2-1-3,-2 1 1,34-7-1,0 1 0,0 2 0,1 2 0,5 1 0,34-3 0,-16-2-5,19-1-15,50 2 20,-128 6-266,-1-25-9416,0 12 3155</inkml:trace>
  <inkml:trace contextRef="#ctx0" brushRef="#br0" timeOffset="3312.832">2231 144 3393,'0'0'3866,"0"0"-2118,0 0-625,0 0-253,0 0-125,0 0-19,0 4 2332,0 21-2862,-5 0-94,0 0 0,-2-1 0,-1 0 0,-1 0 0,0-1-1,-2 0 1,-4 5-102,-18 41 143,-17 37 399,-9 4-542,-39 79 311,91-174-311,3-6-3,-1 0 0,1 0 0,1 0 0,0 1 0,0-1 0,1 1 0,-1 5 3,3-14-32,0-1 40,0 0 35,0 0-39,0 0-30,0 0-80,0 0-84,0 0-96,0 0-96,0 0-102,0 0-189,0 0-242,0 0-252,0 0-435,0 0-828,1-2-1170,5-6-1975</inkml:trace>
  <inkml:trace contextRef="#ctx0" brushRef="#br0" timeOffset="4697.436">2816 103 392,'0'0'4006,"0"0"-2100,0 0-446,0 0-42,0 0-198,0 0-128,0 0-115,0 0-106,0 0-57,-9 7 1191,-68 14-1642,-18 4-277,-55 6-86,108-26 316,41 25-541,-10 52 264,8-54 11,0 0 0,-3 0 0,0-1 0,-3 5-50,-31 72 152,40-103-135,-1-1 1,1 1 0,0-1 0,-1 1 0,1 0 0,0-1-1,0 1 1,-1-1 0,1 1 0,0 0 0,0-1 0,0 1-1,0-1 1,0 1 0,0 0 0,0-1 0,0 1 0,0 0-1,0-1 1,0 1 0,0 0 0,1-1 0,-1 1-18,12-1 137,28-19-213,-23 10 115,7 0-41,-1 0 0,1 2 0,0 1 0,1 0 0,-1 2 0,1 1 0,25 0 2,-49 3 0,1 0 0,-1 1-1,0-1 1,1 1 0,-1 0 0,0-1 0,1 1 0,-1 0 0,0 0 0,0 0-1,0 0 1,1 0 0,-1 0 0,0 0 0,0 0 0,-1 0 0,1 0 0,0 1 0,0-1-1,-1 0 1,1 1 0,0-1 0,-1 0 0,1 1 0,-1-1 0,13 43-5,-11-35 3,2 15 23,0 0 0,-2 1 0,-1-1 0,-1 0-1,-2 8-20,1 19 90,1-47-87,-1 0-1,0 0 1,-1 1 0,1-1 0,-1 0-1,0 0 1,1-1 0,-2 1 0,1 0-1,0 0 1,-1-1 0,0 0 0,0 1-1,0-1 1,0 0 0,0-1 0,-1 1 0,1 0-1,-1-1 1,0 0 0,-3 2-3,-10 6 40,-1-1 0,0-1 0,-1-1 1,-3 1-41,-9 0 0,0-2 1,0-1 0,0-1 0,0-2 0,-1-1 0,-15-3-1,18 2-216,28 0 94,1 0 18,0-1 0,0 0 0,0 1 0,-1-1 0,1 0 0,0 0 0,0 1 0,0-1 0,1 0 0,-1 0 0,0 1 0,0-1 0,0 0 0,0 1-1,1-1 1,-1 0 0,0 1 0,1-1 0,-1 0 0,0 1 0,1-1 0,-1 1 0,1-1 0,-1 1 0,1-1 0,-1 1 0,1-1 0,-1 1 0,1-1-1,0 1 1,-1 0 0,1-1 0,0 1 0,-1 0 0,1-1 0,0 1 0,-1 0 0,1 0 0,0 0 0,-1 0 0,1 0 0,0 0 0,0 0 0,-1 0 104,10-2-1534,5-2-2754</inkml:trace>
  <inkml:trace contextRef="#ctx0" brushRef="#br0" timeOffset="6040.683">3103 42 592,'0'0'1482,"0"0"-553,0 0-185,0 0-26,0 0-74,0 0 84,5-2 179,12-10 196,-12 9-27,-5 3-26,0 0-46,0 0-18,0 0-146,0 0-139,0 0-93,0 0-120,0 0-47,0 0-57,-19 25 366,10-10-644,3-7-93,0 1 1,1-1-1,0 1 0,0 0 1,1 0-1,1 0 1,-1 1-1,1-1 1,1 1-1,0 0 1,0-1-1,1 3-13,1 48-79,1-59 81,-1-1-1,0 1 0,1-1 0,-1 1 0,1-1 0,-1 1 0,1-1 0,-1 1 0,1-1 0,-1 0 0,1 1 0,-1-1 0,1 0 0,0 1 0,-1-1 0,1 0 0,0 0 0,-1 0 0,1 1 0,0-1 0,-1 0 0,1 0 0,0 0 0,-1 0 0,1 0 0,0 0 1,0-1-2,25 1 10,-20 0 0,-2 0-2,0-1 1,0 0-1,-1 1 1,1-1-1,0-1 1,0 1-1,0 0 1,-1-1-1,1 0 1,-1 0-1,1 0 1,-1 0-1,0-1 1,0 1-1,0-1 1,1 0-9,21-17 96,-19 15-76,0 0 0,-1-1 0,0 0 0,0 0 0,0-1 1,-1 1-1,4-8-20,2-2 1,9-18 5,-16 26 18,1 1 1,0-1-1,0 1 1,0 1-1,1-1 0,4-4-24,-8 11 27,-1 0 32,0-31 321,-1 30-381,1 0 0,0 1 0,-1-1 0,1 0 0,-1 0 0,1 0 0,-1 1 0,1-1 0,-1 0 0,0 0 0,1 1 0,-1-1 1,0 1-1,0-1 0,1 1 0,-1-1 0,0 1 0,0-1 0,0 1 0,0 0 0,1-1 0,-1 1 0,0 0 0,0 0 0,0-1 0,0 1 0,0 0 0,0 0 1,0 0-1,0 0 0,-1 1 1,-40-1-266,29 1 85,4-1 51,0 0 1,0 1 0,0 0 0,1 0 0,-1 1-1,0 0 1,1 1 0,-3 1 129,9-2-79,2-1 59,0-1 6,0 0-21,0 0 7,0 0-43,-12 21-615,-4 0 319,5-6-636,0-1-1,-1 0 1,-4 2 1003,15-16-988,1 0-575,2-2-1367,7-13-2669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6:29.539"/>
    </inkml:context>
    <inkml:brush xml:id="br0">
      <inkml:brushProperty name="width" value="0.05" units="cm"/>
      <inkml:brushProperty name="height" value="0.05" units="cm"/>
    </inkml:brush>
  </inkml:definitions>
  <inkml:trace contextRef="#ctx0" brushRef="#br0">204 122 1256,'0'0'892,"0"0"-203,0 0-179,-3-24 1675,1 17 3492,2 7-5679,-1 1 1,0-1-1,0 1 0,1-1 1,-1 1-1,0-1 0,1 1 1,-1-1-1,1 1 0,-1-1 1,1 1-1,-1 0 0,1-1 1,-1 1-1,1 0 0,-1 0 1,1-1-1,0 1 0,-1 0 0,1 0 1,0-1-1,0 1 0,0 0 1,0 0-1,-1 0 0,1 0 2,-4 32 253,2-19-135,-69 302 1237,62-269-1178,-1 22-177,6-34 66,-1-1 0,-2 0-1,-8 21-65,7-26-8,2 0 0,0 0 0,2 0 0,1 1 0,2 0 8,-5 39-12,-13 15 289,12-54-2954,7-48 376,0 0-2202</inkml:trace>
  <inkml:trace contextRef="#ctx0" brushRef="#br0" timeOffset="986.131">423 611 1224,'0'0'1689,"0"0"-364,0 0-265,0 0-117,0 0-114,0 0-180,0 0-133,0 0-129,0 0-112,0 0-51,0 0 0,0 17 707,-2 12-512,-1-1 0,-1 0 0,-1-1 0,-5 11-419,1-1 144,-3 33-144,4-8 51,8-62-37,0 0 4,0 0 23,0 0 4,0 0 95,0 0 68,0 0 11,0-31 215,1 16-432,1 0 1,0 1 0,1-1 0,1 1 0,0-1 0,1 1 0,0 1 0,1-1 0,1 1 0,0 0 0,3-3-3,18-27 4,3 1 0,19-20-4,-47 59-1,1-1 1,0 1-1,1 0 1,-1 0-1,0 0 1,1 0-1,0 1 1,-1 0-1,1 0 1,0 0-1,0 0 1,0 1-1,0 0 1,1 0-1,1 0 1,5 0 103,-1 0 0,1 1-1,-1 0 1,1 0-1,-1 2 1,7 0-103,-14 0 10,0-1 1,0 1 0,0 0-1,0 0 1,0 0 0,-1 1-1,1-1 1,-1 1 0,2 1-11,-2-2-96,-1 0 0,0 0 1,1 0-1,-1 0 0,1 0 0,0-1 1,-1 0-1,1 1 0,0-1 1,0 0-1,0 0 0,0 0 0,2-1 96,-1 4-3402,-4-1-296</inkml:trace>
  <inkml:trace contextRef="#ctx0" brushRef="#br0" timeOffset="1931.168">528 319 576,'0'0'1363,"0"0"-260,0 0-19,0 0-94,0 0-186,0 0-139,-3-20 3770,13 17-3995,1 1 1,-1 0 0,1 0 0,0 1-1,-1 0 1,1 1 0,0 0-1,9 2-440,16 0 309,245-6 374,-281 4-602,0-1 113,0-1 0,0 0-1,-1 1 1,1-1 0,-1 1 0,1-1 0,-1 1 0,0-1-1,1 1 1,-1-1 0,0 1 0,-1-1-194,-7-4-94,-1 1 0,0 0 0,0 0 0,0 1 0,-1 1 0,1 0 0,-1 0 0,0 1 0,0 0 0,-5 0 94,-34-6-853,49 7 839,0 1-1,1 0 0,-1 0 0,0-1 0,0 1 0,1 0 0,-1-1 0,0 1 0,0-1 0,1 1 0,-1-1 1,0 1-1,1-1 0,-1 0 0,1 1 0,-1-1 0,1 0 0,-1 1 0,1-1 0,0 0 0,-1 1 1,1-1-1,0 0 0,-1 0 0,1 0 0,0 0 0,0 1 0,0-1 0,0 0 0,0 0 0,0 0 0,0 0 1,0 1-1,0-2 15,0 1-90,0 1-47,0 0-122,0 0-225,0 0-176,0 0-69,0 0-153,0 0-338,0 0-498,0 0-1096,0 0-1598</inkml:trace>
  <inkml:trace contextRef="#ctx0" brushRef="#br0" timeOffset="2816.353">1242 6 1632,'0'0'2207,"0"0"-729,0 0-390,0 0-97,0 0-7,0 0-29,0-4 148,0 3-765,0 2 1829,1 211-812,-3 242-1059,-4-368-502,-15 63 206,4-31-73,14-103-1090,4-37-1312,1 0 310,-2 1-850</inkml:trace>
  <inkml:trace contextRef="#ctx0" brushRef="#br0" timeOffset="3514.407">1597 543 4353,'0'0'1930,"0"0"-619,0 0-511,0 0-317,0 0-101,0 0 33,0 0 46,0 0 25,0 0-18,16-6 1140,131-5 1229,81 8-2837,-228-25-4090,-3 19 738,-4 1-1995</inkml:trace>
  <inkml:trace contextRef="#ctx0" brushRef="#br0" timeOffset="4168.3">1514 709 2537,'0'0'1640,"0"0"-274,0 0-38,0 0-97,0 0-180,0 0-131,6 0-148,120-16 2463,7 0-2111,-66 7-885,1 3 1,7 2-240,-75 4 19,0 0 45,0 0 21,0 0 2,0 0-18,0 0-75,0 0-157,0 0-217,0 0-251,0-14-4586,0 5-1264</inkml:trace>
  <inkml:trace contextRef="#ctx0" brushRef="#br0" timeOffset="5828.082">1544 258 3201,'0'0'1139,"0"0"-381,0 0-93,0 0 92,0 0 5,0 0-85,0 0-100,0 0-50,0 0-4,0 0-58,0 0-18,0 0-25,0 0 3,0 0-43,0 0-76,0 0-86,0 0-42,0 0-21,0 0 8,0 0 33,0 0 20,0 0 5,0 0 12,2-18 356,3 10-515,1 0-1,0 0 1,1 1 0,0 0 0,7-6-76,2-3 30,-11 10-42,-1 1 1,1 1-1,0-1 0,0 1 1,1 0-1,-1 0 0,1 0 1,0 1-1,0 0 0,0 0 0,0 0 1,0 1-1,1 0 0,0 0 1,-1 0-1,1 1 0,0 0 1,-1 1-1,1-1 0,0 1 0,0 1 1,1 0 11,-4 1-6,-1 0 0,1 1 1,-1-1-1,0 1 0,0 0 0,0 0 1,0 0-1,0 1 0,-1-1 1,0 1-1,1-1 0,1 5 6,9 12-18,-9-17 21,0 0-1,1 0 1,-1 0 0,0 0-1,1-1 1,0 0-1,-1 0 1,1 0 0,0 0-1,0-1 1,0 0 0,0 0-1,0 0 1,1-1-1,2 1-2,12 0 15,0-1-1,0-1 1,7-2-15,-23 2 5,0 0 0,-1 0 0,1-1 0,-1 0 0,1 1 0,-1-1 0,0 0 0,0-1 0,0 1 0,0-1 0,0 1 0,-1-1 0,1 0 0,0 0-5,35-47 73,-34 44-75,5-6 6,-1 1-3,0 0 0,0-1 0,-2 0 0,6-12-1,-12 24-94,0 1-1,0-1 1,0 0 0,0 0 0,0 0-1,0 0 1,0 0 0,0 0-1,0 0 1,0 0 0,0 0-1,1 0 1,-1 0 0,0 0-1,0 0 1,0 0 0,0 0 0,0 0-1,0 0 1,0 0 0,0 0-1,0 0 1,0 0 0,1 0-1,-1 0 1,0 0 0,0 0-1,0 0 1,0 0 0,0 0 0,0 0-1,0 0 1,0 0 0,0 0-1,0 0 1,1 0 0,-1 0-1,0 0 1,0 0 94,0 11-2215,0-10 1732,0 13-3511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7:45.391"/>
    </inkml:context>
    <inkml:brush xml:id="br0">
      <inkml:brushProperty name="width" value="0.05" units="cm"/>
      <inkml:brushProperty name="height" value="0.05" units="cm"/>
    </inkml:brush>
  </inkml:definitions>
  <inkml:trace contextRef="#ctx0" brushRef="#br0">27 126 1376,'0'0'2441,"0"0"-957,0 0-620,0 0-238,0 0-61,17-3 5116,-8 3-5911,2-1 483,-1 0 1,1-1-1,-1 0 1,0 0-1,8-4-253,-8 3 63,0 0-1,0 1 0,1 0 0,-1 0 1,9 1-63,8 0-15,-16 0 43,-1 1 1,1 0-1,-1 0 0,1 1 1,-1 1-1,1 0 0,-1 0 0,0 1 1,5 2-29,-5-1 5,-5-2 4,0 0 0,-1 0 0,1 1 0,-1-1 0,0 1 0,1 0 0,-1 1-9,-2-3 2,-1 1 1,1 0-1,-1 0 1,0 0-1,0 0 1,0 0-1,0 0 0,0 0 1,0 0-1,-1 0 1,1 0-1,-1 1 1,1-1-1,-1 0 1,0 0-1,0 1 0,0-1 1,0 1-3,1 22 27,0-19 24,0 0 1,-1 0-1,0 0 0,0 0 0,-1 0 1,1 0-1,-1 0 0,0 0 0,-1 0 1,0 0-1,0 0 0,0 0 0,-1-1-51,-4 4 151,0 0 0,-1-1 0,-1 0 0,0 0 0,0-1 0,0 0 0,-1-1 0,1 0 0,-2-1 0,1 0 0,-1 0 0,1-1 0,-1 0 0,0-1 0,-1 0 0,1-1 0,0-1 0,-1 1 0,1-2 0,-9 0-151,19 0 56,-22 4-100,14-1 13,4-2 12,0 1-1,-1 0 1,1 0 0,0 1-1,0 0 1,-3 2 19,7-3 1,1-2 3,0 0-18,0 0-33,0 0 18,0 0-14,0 0 2,35 1-67,-16 1 108,1 1 1,-1 0 0,0 2 0,0 0 0,0 1 0,-1 1 0,0 1 0,0 0 0,-1 1 0,0 1 0,0 1 0,-1 0 0,0 2-1,4 4-1,-17-16-24,0 1-1,-1 0 1,1 0 0,0 1-1,-1-1 1,1 1-1,-1-1 1,0 1 0,0 0-1,0-1 1,0 1 0,0 0-1,0 1 1,-1-1-1,0 0 1,1 0 0,-1 1-1,-1-1 1,1 0 0,0 1-1,-1-1 1,0 1-1,1-1 1,-2 1 25,2 14-24,-2 0 0,0 0 0,-2 2 24,2-13 9,-1 0-1,0-1 0,0 1 0,-1-1 0,1 1 0,-1-1 0,-1 0 0,1 0 0,-5 4-8,4-5 35,0 0 0,-1 0 1,0 0-1,0 0 0,0-1 0,-1 0 0,1 0 0,-1-1 0,0 1 0,0-1 0,-1 0 0,1-1 0,0 0 0,-1 0 0,0 0 0,-6 0-35,-11 1 203,-1-1-1,1-1 1,-1-2 0,-3-1-203,-29 1 30,-56 1-126,112 0 63,1 0 11,0 0-43,1 0-3985,2 0-417,2 0 4227,13 0-6606</inkml:trace>
  <inkml:trace contextRef="#ctx0" brushRef="#br0" timeOffset="1846.771">748 82 1280,'0'0'1601,"0"0"-628,0 0-386,0 0-228,0 0-105,0 0 30,0 0 126,0 0 98,0 0 12,0 0-8,31 0 1774,26-1-1183,-15 0-424,0 1 1,1 3 0,-1 1 0,32 7-680,-51-6 6,-16-5 5,0 2 0,-1-1 0,1 1-1,-1 0 1,5 2-11,-10-4-5,1 1 0,-1 0-1,0-1 1,0 1-1,1 0 1,-1 0 0,0 0-1,0 0 1,0 0-1,0 0 1,0 1 0,0-1-1,0 0 1,-1 0-1,1 1 1,0-1 0,-1 0-1,1 1 1,-1-1 0,1 1-1,-1-1 1,0 0-1,0 1 1,1-1 0,-1 1-1,0 1 6,0 8-47,0-7 55,1 1 1,-1 0-1,0 0 0,0 0 0,-1 0 0,1-1 0,-1 1 1,0 0-1,0-1 0,-1 1 0,1 0 0,-1-1 0,0 0 1,0 1-1,-1-1 0,1 0 0,-1 0 0,-1 1-8,-15 14 84,-1-1-1,-1 0 0,0-2 1,-1-1-1,-1 0 0,0-2 1,-1 0-1,0-2 0,-1-1 1,-5 1-84,25-10 113,-1 1 1,1-2 0,-1 1 0,0-1-1,1 1 1,-5-2-114,1 1 369,8 0-232,1 0-5,0 0-33,0 0-104,0 0 1,1 0-1,-1 0 0,0 0 1,0 0-1,0 1 1,0-1-1,0 0 1,0 0-1,0 0 1,0 0-1,0 0 0,0 0 1,0 0-1,0 0 1,0 0-1,0 0 1,0 1-1,0-1 1,0 0-1,0 0 0,0 0 1,0 0-1,0 0 1,0 0-1,0 0 1,0 0-1,0 0 1,0 0-1,0 1 0,0-1 1,0 0-1,0 0 1,0 0-1,-1 0 1,1 0-1,0 0 1,0 0-1,0 0 0,0 0 1,0 0-1,0 0 1,0 0-1,0 0 1,0 0-1,0 0 1,0 0-1,0 0 0,-1 1 1,1-1-1,0 0 1,0 0-1,0 0 1,0 0-1,0 0 1,0 0-1,0 0 0,0 0 1,0 0-1,-1-1 5,50 0-43,-21 0 28,0 1 0,0 1 0,4 2 15,-22-1-2,-1 1-1,1 0 0,0 0 0,-1 1 1,0 1-1,0 0 0,0 0 0,0 0 1,-1 1-1,0 1 0,0-1 3,18 17-17,-2 1 0,14 17 17,-36-38-8,1 0 0,-1 0 0,0 1 0,1-1 0,-2 1 0,1-1 0,0 1 0,-1 0 0,0 0 0,0 0 0,0 0-1,0 0 1,0 0 0,-1 0 0,0 0 0,0 0 0,0 0 0,0 0 0,-1 0 0,0 0 0,1 0 0,-1 0 0,-2 3 8,0 2 19,-1 1 0,-1-1 1,0 1-1,0-1 1,-1 0-1,0-1 0,-1 0 1,-4 5-20,-19 19 157,-1-2-1,-1-1 1,-29 18-157,55-43 51,0-1-1,0 0 1,0 0-1,-1 0 1,1-1-1,-1 0 1,0 0-1,0-1 1,1 0-1,-1 0 1,0 0-1,0-1 1,0 0-1,0-1 1,0 1-1,0-1 1,-3-1-51,-12-3 203,0-1 1,0-1-1,1-1 1,-14-7-204,33 14-101,0 1 0,1-1 0,-1 0 0,1 0-1,-1 1 1,1-1 0,-1 0 0,1 0 0,-1 0 0,1 0 0,0-1 0,0 1 0,-1 0 0,1 0 0,0-1 0,0 1 0,0-1 0,0 1 0,1-1 0,-1 1 0,0-1 0,1 0 0,-1 1 0,1-1 0,-1 0 0,1 1 0,0-1-1,0 0 1,0 0 0,0 0 101,4 0-480,0 0 1,1 1-1,-1-1 0,1 1 0,-1 0 0,1 0 0,3 0 480,1-1-1486,14-5-3400</inkml:trace>
  <inkml:trace contextRef="#ctx0" brushRef="#br0" timeOffset="3159.965">1710 0 5401,'0'0'2257,"0"0"-508,0 0-388,0 0-282,0 0-293,0 0-246,0 0-174,0 0-93,0 0-13,0 0-16,0 0-38,0 0-50,0 0-42,-8 19-80,-28 33-21,2 1-1,3 2 1,1 2 0,4 0 0,-5 20-13,23-46-28,2 0 1,1 1-1,1 0 1,2 0 0,1 0-1,3 28 28,-1-1-42,-1-51 37,1 0-1,-1-1 1,2 1-1,-1 0 1,1-1-1,0 1 1,0-1-1,1 0 1,0 0-1,0 0 1,1 0-1,0 0 1,0-1-1,0 1 1,1-1-1,0 0 1,1-1-1,-1 1 1,1-1-1,0 0 1,0-1-1,0 1 1,1-1-1,0 0 1,-1-1-1,8 3 6,-4-1 4,1-1 0,0 0 0,1-1 0,-1 0 0,1 0 0,-1-1 0,1-1 0,0 0 0,10-1-4,-16 0-7,-1-1 0,1 0 0,0 0 0,-1-1 0,1 0 0,-1 0-1,0 0 1,0 0 0,0-1 0,0 0 0,0 0 0,0 0 0,-1-1-1,1 0 1,-1 0 0,0 0 0,0 0 0,-1 0 0,1-1-1,-1 0 1,0 0 0,0 0 0,0 0 7,3-6 5,-1 0 1,0-1-1,0 1 1,-1-1-1,-1 0 0,0 0 1,0-1-1,-1 1 0,-1 0 1,0-7-6,0 4 18,-1 9 22,0-1 0,0 1 0,-1-1 0,1 1 0,-3-6-40,3 10 14,-1 0 1,0-1 0,0 1-1,0 0 1,-1 0 0,1 0-1,0 0 1,-1 0-1,0 0 1,1 0 0,-1 0-1,0 0 1,0 1 0,0-1-1,0 1 1,0-1 0,-1 1-15,-11-6 28,-1 2 1,1-1 0,-1 2 0,-1 0-1,1 1 1,-1 0 0,1 1 0,-13 1-29,0-2-14,25 3 19,-3-1-23,-1 0-1,1 1 0,0 0 1,-1 0-1,-4 1 19,9-1-4,1 1 1,-1-1-1,1 0 0,-1 1 0,1 0 0,-1-1 0,1 1 0,-1 0 0,1 0 0,0 0 0,-1 0 0,1 0 0,0 0 0,0 0 1,0 0-1,0 1 0,0-1 0,0 0 0,0 1 0,0-1 0,0 0 0,0 1 0,1-1 0,-1 1 4,-5 16-48,1 0 1,1 0-1,0 0 0,1 0 1,1 11 47,0 24-2826,2-53 1793,4 0-3041,3 0 399</inkml:trace>
  <inkml:trace contextRef="#ctx0" brushRef="#br0" timeOffset="3844.886">2208 772 6449,'0'0'1857,"0"0"-793,0 0-427,0 0-159,0 0-123,0 0 43,-3 4 103,-12 14 44,14-18-508,1 1-1,0-1 1,0 0-1,0 1 1,0-1-1,0 0 1,-1 0 0,1 0-1,0 1 1,0-1-1,-1 0 1,1 0-1,0 0 1,0 1 0,-1-1-1,1 0 1,0 0-1,0 0 1,-1 0-1,1 0 1,0 0 0,0 0-1,-1 0 1,1 0-1,0 1 1,-1-1-1,1 0 1,0 0 0,-1-1-1,1 1 1,0 0-1,0 0 1,-1 0-1,1 0 1,0 0 0,-1 0-1,1 0 1,0 0-1,0 0 1,-1-1-1,1 1 1,0 0 0,0 0-1,-1 0 1,1-1-1,0 1 1,0 0-1,0 0 1,0-1 0,-1 1-1,1 0 1,0 0-1,0-1 1,0 1-1,0 0 1,0 0 0,0-1-1,-1 1 1,1 0-1,0-1-36,-4-17-405,3 16 528,1 1-131,0 1 0,0 0 0,0-1 0,0 1-1,0 0 1,0-1 0,0 1 0,0 0 0,0-1-1,0 1 1,0 0 0,0-1 0,0 1 0,0 0-1,0-1 1,-1 1 0,1 0 0,0 0 0,0-1-1,0 1 1,-1 0 0,1 0 0,0-1 0,0 1-1,-1 0 1,1 0 0,0 0 0,0-1 0,-1 1-1,1 0 1,0 0 0,-1 0 0,1 0-1,0 0 1,-1 0 0,1 0 0,0 0 0,0-1-1,-1 1 1,1 0 0,0 0 8,-9 13-284,-1 24 182,6-16 451,3-32 581,6-36-416,1 32-513,2-14-84,-8 29-71,1 3-4,0 0 0,-1 1 0,0-1 0,0 0-1,0 0 1,0 1 0,0-1 0,-1 3 158,0 3-72,1 51-393,0-59-199,0-3-1037,0-7-1817</inkml:trace>
  <inkml:trace contextRef="#ctx0" brushRef="#br0" timeOffset="5009.111">2473 245 5233,'0'0'2403,"0"0"-960,0 0-645,0 0-123,0 0-5,0 0-89,36-25-113,118-82-122,-64 50 21,-79 52-335,0 0 0,0 0 0,0 2 0,7-2-32,18-1-34,-35 6 32,0 0-1,0 0 1,0 0-1,0 0 1,-1 0 0,1 0-1,0 1 1,0-1-1,0 0 1,0 1-1,-1-1 1,1 0 0,0 1-1,0-1 1,-1 1-1,1-1 1,0 1-1,-1 0 1,1-1 0,-1 1-1,1 0 1,0-1-1,-1 1 1,0 0-1,1 0 1,-1-1 0,1 1-1,-1 0 1,0 0-1,0 0 1,1 0-1,-1-1 1,0 1 0,0 0-1,0 0 1,0 0 2,1 11 2,0 0 0,0-1-1,-2 1 1,1 0 0,-2-1 0,1 1 0,-1-1 0,-1 1 0,0-1 0,-1 0 0,0 0-1,-5 8-1,-21 27 256,-2-1-1,-2-2 1,-33 32-256,17-19 1467,-23 36-1467,65-80 100,0 1-1,1 0 0,1 1 0,0-1 1,1 1-1,-2 11-99,-18 87 69,21-88-51,0 21-223,10-45 165,2 0 56,0 0 0,0 0 1,0-1-1,0-1 0,-1 1 1,1-1-1,0-1 1,-1 1-1,0-1 0,1 0 1,-1-1-1,0 0 0,-1 0 1,1 0-1,3-4-16,5-4 27,9-6-26,-2 0 1,0-2-1,9-11-1,-26 26 13,0-1 0,-1 0 0,1 0 0,-1-1 1,0 1-1,-1-1 0,1 0 0,-1 0 0,-1 0 0,1-1 1,-1 1-1,-1-1 0,1 1 0,-1-1 0,0-4-13,-1-124 103,0 133-99,0-1-1,0 1 1,-1 0 0,1-1 0,-1 1 0,0-1 0,0 1-1,0 0 1,0 0 0,-1 0 0,1-1 0,-1 1-1,0 1 1,1-1 0,-1 0 0,-1 0 0,1 1-1,0-1 1,-1 1 0,1 0 0,-1-1 0,0 1 0,0 1-1,0-1 1,0 0 0,0 1 0,0-1 0,0 1-1,-1 0-3,-12-4-37,0 1-1,0 1 0,0 0 0,-1 1 0,-12 1 38,-12-2-67,37 2 70,0 0-1,0 0 0,1 0 1,-1 0-1,0 0 0,1-1 1,-1 0-1,1 1 0,-1-1 0,1-1 1,0 1-1,0 0 0,0-1 1,0 1-1,0-1 0,1 0 0,-1 0 1,1 0-1,0-1 0,0 1 1,0 0-1,0-1 0,1 1 1,-1-1-1,1 0 0,0 1 0,0-2-2,-3-11-92,1-1 0,1 1-1,0-1 1,1 1-1,1-11 93,1 23-50,-1 1-1,1 0 0,0-1 0,0 1 0,0 0 1,0 0-1,0 0 0,1 0 0,-1 0 1,1 0-1,0 0 0,0 1 0,0-1 0,0 0 1,0 1-1,1 0 0,-1-1 0,1 1 0,-1 0 1,1 0-1,0 1 0,0-1 0,0 1 1,3-2 50,-2 1-174,1 0 1,-1 0-1,1 1 1,0-1-1,-1 1 1,1 0-1,0 1 1,0-1-1,0 1 1,0 0 0,0 0-1,0 0 1,0 1-1,0 0 1,-1 0-1,1 0 1,2 1 173,3 4-724,1 0 1,-2 1-1,1 0 1,-1 0 723,0 0-1326,14 11-4714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8:35.591"/>
    </inkml:context>
    <inkml:brush xml:id="br0">
      <inkml:brushProperty name="width" value="0.05" units="cm"/>
      <inkml:brushProperty name="height" value="0.05" units="cm"/>
    </inkml:brush>
  </inkml:definitions>
  <inkml:trace contextRef="#ctx0" brushRef="#br0">480 301 280,'0'0'1156,"0"0"-210,0 0-199,0 0-118,0 0-138,0 0-232,0 0-150,0 0-85,0 0-16,0 0 16,-1-21 6352,-20 14-6091,1 1 1,-2 1-1,1 0 1,-3 1-286,9 2 126,1 0-33,-1 1 0,1 1 1,-1 0-1,0 1-93,-18 0-94,31 0 84,-1-1 0,0 1-1,1-1 1,-1 1 0,1 0 0,-1 0-1,1 0 1,-1 0 0,1 1 0,0-1-1,-1 1 1,1-1 0,0 1 0,0 0-1,-1 1 11,-30 36 99,22-26-53,9-10-43,-1 1 0,1 0 0,0 0 0,0 0 0,0 0 0,0 0 0,1 1 0,0-1 0,0 0 0,0 1 0,0-1 0,1 1 0,-1-1 0,1 1 0,0 0 0,1-1 0,0 4-3,-1 13 5,0-20-6,1 0 1,0 0 0,-1 0-1,1 0 1,0 0 0,-1 0-1,1 0 1,0-1 0,0 1-1,0 0 1,0-1 0,-1 1 0,1-1-1,0 1 1,0-1 0,0 1-1,0-1 1,0 1 0,1-1-1,-1 0 1,0 0 0,0 0-1,0 1 1,0-1 0,0 0-1,0 0 1,32 2-7,18 0-8,-25-1-129,0-1-1,0 0 1,7-3 144,-8 0-219,0 1 0,11 1 219,-34 1-12,-1 0 1,0 1-1,1 0 0,-1-1 1,1 1-1,-1 0 0,0-1 1,1 1-1,-1 0 0,0 0 0,0 0 1,0 0-1,0 0 0,0 1 1,0-1-1,0 0 0,0 0 0,0 1 1,0-1-1,-1 1 0,1-1 1,0 0-1,-1 1 0,0-1 0,1 2 12,10 42-61,-10-40 60,1 5-1,-1 1 0,0-1 0,0 1 0,-1 0 0,0 1 2,-1-8 5,1 0 1,-1 0-1,1 0 0,-1 0 0,0-1 0,-1 1 1,1 0-1,-1 0 0,0-1 0,0 1 0,0-1 1,0 0-1,0 0 0,-3 3-5,-9 8 7,-1 0 1,0-1-1,-1 0 0,0-1 1,-1-1-1,-8 3-7,13-8 97,0-1 0,-1 0 0,1 0 0,-1-2 1,0 0-1,0 0 0,-1-1 0,1 0 0,0-2 0,-2 1-97,4-1 182,6 0-82,-1 0 0,0 0 0,0-1 0,0 1 1,1-1-1,-2-1-100,5 1 26,-1 0-1,1 0 1,0 0 0,-1 0 0,1-1 0,0 1 0,0-1 0,0 0 0,0 0 0,0 1-1,1-1 1,-1 0 0,0-1 0,1 1 0,-1 0-26,-2-4 2,3 6-43,1-1-1,-1 0 0,1 0 0,-1 1 0,1-1 1,-1 0-1,1 0 0,-1 0 0,1 0 0,0 0 1,-1 0-1,1 0 0,0 0 0,0 0 0,0 1 1,0-1-1,0 0 0,0 0 0,0 0 0,0-1 42,29 6-2079,-17-1-1648,-8-3-99</inkml:trace>
  <inkml:trace contextRef="#ctx0" brushRef="#br0" timeOffset="795.691">688 342 1504,'0'0'2117,"0"0"-682,0 0-400,0 0-123,0 0-77,0 0-169,0 0-123,0 0-91,0 0-26,0 0-65,0 0-66,0 0-42,0 0-41,0 0-38,0 2-58,-4 385 1357,0-349-1446,4-37-7,0-1 16,0 0-36,0-31-363,0 20-676,0-2-4287,0 7 3107</inkml:trace>
  <inkml:trace contextRef="#ctx0" brushRef="#br0" timeOffset="1365.299">748 2 2897,'0'0'1749,"0"0"-426,0 0-256,0 0-177,0 0-162,0 0-152,0 0-539,0 0 0,0 0 0,-1 0 0,1 0 1,0-1-1,0 1 0,0 0 0,0 0 0,-1 0 0,1 0 0,0 0 1,0 0-1,0 0 0,-1 0 0,1 0 0,0 0 0,0 0 0,0 0 0,-1 0 1,1 0-1,0 0 0,0 0 0,0 0 0,-1 0 0,1 0 0,0 0 0,0 0 1,0 0-1,-1 1 0,1-1 0,0 0 0,0 0 0,0 0 0,0 0 0,0 0 1,-1 0-1,1 1 0,0-1 0,0 0 0,0 0 0,0 0 0,0 0 1,0 1-1,0-1-37,-2 13 132,1 1-1,-1-1 1,-1 0 0,-1 1 0,-2 6-132,-6 23 122,11-38 154,1-10 355,0-7-483,0 11-337,0 1-137,0 0 2,0 0-285,0 0-425,0 0-650,0 0-1062,0 0-1698</inkml:trace>
  <inkml:trace contextRef="#ctx0" brushRef="#br0" timeOffset="2192.526">914 410 1192,'0'0'1805,"0"0"-602,0 0-443,0 0-137,0 0 9,0 0 41,-2 16 74,-3 36 1428,1 30-2175,4 155 2146,0-237-2038,0 0 68,0 0 77,0 0 57,0-11 275,-2-41-390,2-46 70,1 89-246,0 0 0,0-1 0,1 1 0,0 0-1,1 0 1,0 1 0,1-1 0,-1 1 0,2-2-19,6-8 10,1 0 0,1 0 0,10-10-10,-18 22-4,1 0 0,0 0 0,1 0 0,0 0 0,0 1 0,0 0 0,0 1 0,1 0 0,-1 0 0,5-1 4,-10 4-2,1 0 0,-1 0 0,1 1 0,-1-1 0,1 1 0,-1-1 1,1 1-1,0 0 0,-1 0 0,1 0 0,-1 0 0,1 1 0,-1-1 0,1 1 0,-1-1 0,1 1 0,-1 0 0,1 0 0,-1 0 0,0 0 0,1 0 0,-1 1 0,0-1 0,0 1 0,0 0 0,0-1 0,0 1 0,0 0 0,-1 0 0,1 0 0,-1 0 0,1 0 0,-1 1 0,0-1 0,0 0 0,1 1 2,3 11 11,0-1 0,-1 1 0,0 0 0,-2 0 0,1 1 0,-1 0-11,-1-5-8,7 66-4,-4 0 0,-4 42 12,0-66-307,0-51-116,0-1-131,0-9-1728,0-9-489</inkml:trace>
  <inkml:trace contextRef="#ctx0" brushRef="#br0" timeOffset="4526.359">1926 97 3321,'0'0'1651,"0"0"-398,0 0-210,0 0-132,0 0-105,0 0-20,0 0-88,0 0-58,0 0-68,0 0-77,0 0-136,0 0-111,0 0-43,0 0-40,0 0-46,0 0-35,0 0-50,-1 12 108,-3 0-118,0 0-1,-1 0 0,0-1 1,-1 1-1,0-1 1,-1 0-1,0-1 0,0 0 1,-4 4-24,-14 20 11,-8 18 9,22-31-7,-2-1-1,-1 0 0,0-1 0,-1 0 1,-1-1-1,-1-1 0,-8 6-12,-2-4 36,-2-2-1,-10 5-35,34-20 19,-1-1 0,0 1 1,1-1-1,-1 0 0,0 0 0,0-1 0,0 1 1,0-1-1,0-1 0,-1 1-19,-9-1 27,15 1-3,-15-10 554,10 3-586,1 1 0,-1-1-1,1 0 1,0-1-1,1 1 1,0-1-1,0 0 1,1 0-1,0-1 1,0 1-1,1 0 1,0-1-1,0 0 1,1 1-1,1-1 1,-1 0-1,1-2 9,0 6 34,0-3-19,-1 1 0,1-1 0,1 0 0,-1 1-1,1-1 1,1 1 0,-1 0 0,1-1 0,0 1 0,1 0-1,0 0 1,0 0 0,3-4-15,-5 9-26,1 1 1,-1-1-1,1 0 0,-1 1 1,1-1-1,0 1 0,0-1 1,-1 1-1,1 0 0,0 0 1,0 0-1,0 0 0,1 0 1,-1 0-1,0 0 0,0 1 1,0-1-1,1 1 0,-1 0 1,0-1-1,0 1 0,1 0 1,-1 0-1,0 1 0,0-1 1,1 0-1,-1 1 26,14-1 41,-2 0-111,-9 0 67,0-1 0,0 1 0,0 0 0,0 1 0,0-1 0,0 1 0,0 0 0,0 0 0,-1 0 0,1 1 1,0-1-1,-1 1 0,1 1 0,-1-1 0,1 0 0,2 3 3,19 18 8,-1 1 0,8 11-8,-5-5 16,-12-11-15,-1 0 1,-1 1-1,-1 0 1,-1 1-1,0 1 1,-2 0-1,-1 1 0,0 1-1,0-4 1,-8-17-84,0 0 1,1 0 0,-1 0 0,1 0 0,0 0-1,0-1 1,0 1 0,1-1 0,-1 0 0,0 0-1,1 1 1,-1-2 0,1 1 0,0 0 0,0 0-1,0-1 1,0 1 0,0-1 0,0 0 0,2 0 82,11 6-455,-16-7 373,3 2-820,-2-1-3185,-1-1-1733</inkml:trace>
  <inkml:trace contextRef="#ctx0" brushRef="#br0" timeOffset="6260.71">16 1028 1640,'0'0'1506,"0"0"-507,0 0-255,0 0-58,0 0 23,0 0 62,-15 14 7567,18-12-8237,0 1-1,0 0 1,1-1 0,-1 1 0,1-1 0,-1 0 0,1-1 0,0 1 0,0 0 0,0-1 0,3 1-101,-1 0 79,14 5 38,-1-1-1,1-1 0,1 0 0,-1-2 1,1 0-1,0-2-116,43 2 713,19-4-713,-13-1 444,-7 2-151,13-1 12,71 9-305,-94-4 178,-1-3 1,29-3-179,-31 0 96,1 2 0,37 6-96,-28-1 397,1-3-1,31-4-396,-3 0 350,163-8-161,-221 9-109,0-2 0,-1-2-1,5-1-79,-5 0 78,0 2 0,1 1 0,4 1-78,162-2-111,-196 4 88,1 0 0,0 1 0,0-1 0,0 0-1,0 1 1,-1-1 0,1 1 0,0 0 0,0-1 0,-1 1 0,2 1 23,1 4-2736,-14-5-2256,-10-1-1287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8:46.465"/>
    </inkml:context>
    <inkml:brush xml:id="br0">
      <inkml:brushProperty name="width" value="0.05" units="cm"/>
      <inkml:brushProperty name="height" value="0.05" units="cm"/>
    </inkml:brush>
  </inkml:definitions>
  <inkml:trace contextRef="#ctx0" brushRef="#br0">12 944 2136,'0'0'1541,"0"0"-574,0 0-315,0 0-60,0 0-25,1 2 5041,1 12-5444,-1 96 786,-8 283-211,2-304-684,4-89-207,-1 0 127,1-1-5743,1-4 1551</inkml:trace>
  <inkml:trace contextRef="#ctx0" brushRef="#br0" timeOffset="831.137">242 1199 912,'0'0'2770,"0"0"-1184,0 0-695,0 0-189,0 0-51,0 0 57,-2 12 57,-10 45 181,3-23-276,2-1 0,1 1 0,0 24-670,6-27 196,-1-16-144,0 1 0,2-1-1,0 0 1,2 7-52,-2-18 5,-1 0-1,1 0 1,1 0 0,-1 0-1,1-1 1,-1 1-1,1 0 1,0-1-1,0 1 1,1-1 0,-1 0-1,1 0 1,0 0-1,-1 0 1,1 0-1,1-1 1,-1 1 0,3 1-5,-3-3 51,1 0 1,0 0-1,-1 0 0,1 0 1,0-1-1,0 1 1,-1-1-1,1 0 0,0 0 1,0-1-1,-1 1 1,1-1-1,0 1 1,0-1-1,-1 0 0,1-1 1,-1 1-1,1-1 1,-1 1-1,0-1 1,1 0-1,-1 0 0,0-1 1,0 1-1,2-3-51,11-11 106,-1 0-1,-1-1 1,0-1 0,-1 0-1,-1-1 1,1-3-106,-7 9 33,0 0 0,-1 0 0,0 0-1,-1-1 1,0 0 0,-1 1 0,-1-1 0,0-1 0,-1 1 0,0-2-33,0 3 57,-1 0-1,0 1 1,-1-1-1,-1 0 0,0 1 1,0-1-1,-1 1 1,-1-1-1,0 1 1,-1 0-1,0 1 1,-5-9-57,6 13 6,0 0 60,-1 0-1,1 0 1,-1 0 0,0 0 0,-3-1-66,5 6-41,1 0 0,0 0 1,-1 0-1,1 1 0,-1-1 1,1 1-1,-1 0 0,0 0 1,0 0-1,1 0 0,-1 0 1,0 0-1,0 1 1,0-1-1,0 1 0,0 0 1,0 0 40,0 0-87,0 0 1,1 1-1,-1-1 1,0 1-1,1-1 1,-1 1-1,1 0 1,-1 0 0,1 0-1,-1 0 1,1 0-1,0 1 1,-1-1-1,1 1 1,0-1 0,0 1-1,0 0 1,0 0-1,1 0 1,-1 0-1,0 0 1,1 0 0,-1 0-1,1 1 1,0-1-1,0 1 1,0-1-1,0 1 1,0-1-1,1 1 1,-1-1 0,1 1 86,-3 13-604,1-1 0,0 1 0,1 0 0,1-1 0,1 4 604,-1 0-2015,0-4-3197</inkml:trace>
  <inkml:trace contextRef="#ctx0" brushRef="#br0" timeOffset="1747.442">808 1070 4745,'0'0'1998,"0"0"-705,0 0-530,0 0-233,0 0-78,0 0-40,-6 8-40,-1 5-61,-1 1 0,2-1 1,-1 1-1,2 1 0,0-1 0,1 1 1,0 0-1,-1 14-311,5-24 52,-14 105 871,2 97-923,13-206-4,-1 0 1,1 0 0,0 0-1,-1 0 1,1 0 0,0 0-1,0 0 1,0 0 0,0-1-1,0 1 1,0 0 0,0-1-1,0 1 1,0-1 0,0 1-1,0-1 1,0 1 0,0-1-1,0 0 1,1 1 0,-1-1-1,0 0 1,0 0 0,0 0-1,0 0 1,1 0 3,36 2 60,-34-1-41,0-1 1,1 0-1,-1 0 0,0-1 1,0 1-1,0-1 0,0 0 1,1 0-1,-1 0 0,0-1 1,-1 1-1,1-1 0,0 0 1,0 0-1,-1 0 0,1-1 1,-1 1-1,0-1 0,0 0 1,0 0-1,0 0 0,0 0 1,0-1-1,1-2-19,6-8 142,0 0 0,-1-1 0,-1 0 0,-1-1 0,0 0 1,0 0-1,-2 0 0,0-1 0,2-16-142,-1-12 271,-2 1 1,-2-1 0,-2-11-272,0 49 11,0 1 0,-1 0 0,0-1 0,0 1 0,-1 0 0,0 0 0,0 0 0,0 0 0,-1 0 0,1 0 0,-1 1 0,-1-1 0,1 1-1,-3-2-10,3 3-13,0 1 0,0-1 0,0 1-1,-1 0 1,0 0 0,0 0 0,1 1-1,-1-1 1,-1 1 0,1 0-1,0 0 1,-1 1 0,1-1 0,-1 1-1,1 0 1,-1 0 0,1 0-1,-1 1 1,-3-1 13,-1 1-173,6 0 81,0-1 0,0 1-1,0 0 1,0 0 0,0 0-1,0 0 1,0 1 0,0-1 0,0 1-1,0 0 1,0 0 0,0 0-1,0 0 1,0 1 0,1-1 0,-1 1-1,1-1 1,-1 1 0,1 0-1,-1 0 1,0 2 92,-9 8-515,1 1 0,1 0 0,-3 6 515,10-14-422,0 0-1,0 0 1,1 0 0,0 0-1,0 1 1,0-1 0,1 1-1,-1-1 1,1 1 0,0 0-1,1 3 423,0-8-65,0-1-1,0 1 0,0-1 1,0 0-1,0 1 0,0-1 0,0 1 1,1-1-1,-1 1 0,0-1 1,0 0-1,0 1 0,1-1 0,-1 0 1,0 1-1,1-1 0,-1 0 1,0 1-1,1-1 0,-1 0 0,0 1 1,1-1-1,-1 0 0,0 0 1,1 0-1,-1 1 0,1-1 0,-1 0 1,1 0-1,-1 0 0,0 0 1,1 0-1,-1 0 0,1 0 0,-1 0 1,1 0 65,0 0-116,13 4-2058</inkml:trace>
  <inkml:trace contextRef="#ctx0" brushRef="#br0" timeOffset="2625.143">2167 503 4609,'0'0'2498,"0"0"-740,0 0-633,0 0-339,0 0-173,0 0-87,0 0-457,0 1 1,0-1 0,0 1 0,0-1 0,0 0-1,0 1 1,0-1 0,0 1 0,1-1 0,-1 0-1,0 1 1,0-1 0,0 1 0,1-1 0,-1 0-1,0 1 1,0-1 0,1 0 0,-1 0 0,0 1-1,1-1 1,-1 0 0,0 1 0,1-1 0,-1 0-1,0 0 1,1 0 0,-1 0 0,0 1 0,1-1-1,-1 0 1,1 0 0,-1 0 0,1 0 0,-1 0 0,0 0-1,1 0 1,0 0-70,86 1 1567,46-1-28,91-12-1539,-204 7 346,-7 2-1103,-3 2-2930,-10 0 1512,0-5-2031</inkml:trace>
  <inkml:trace contextRef="#ctx0" brushRef="#br0" timeOffset="3211.376">2125 724 3393,'0'0'1863,"0"0"-582,0 0-286,0 0-112,0 0 9,0 0 46,0 0 6,0 0-65,0 0-80,0 0-55,0 0-55,0 0-78,0 0-76,6 0 322,607 0 804,-613-15-3983,0 6-2226,0 5-809</inkml:trace>
  <inkml:trace contextRef="#ctx0" brushRef="#br0" timeOffset="4314.772">2171 197 4241,'0'0'1790,"0"0"-383,0 0-290,0 0-67,0 0-94,0 0-79,0 0 2819,6-11-3361,6-5-16,2 0 1,0 1-1,12-10-319,4-4 157,-16 14-106,-5 5-41,0 1-1,0 0 1,1 0-1,1 0 1,-1 2 0,1-1-1,2 0-9,-12 8-21,0 0-1,0 0 1,0 0-1,-1 0 1,1 0-1,0 0 1,0 0-1,0 0 1,0 0-1,-1 0 1,1 0-1,0 0 1,0 1-1,-1-1 0,1 0 1,0 0-1,0 1 1,-1-1-1,1 1 1,0-1-1,-1 1 1,1-1-1,0 1 1,-1-1-1,1 1 1,-1 0-1,1-1 1,-1 1-1,1 0 1,-1-1-1,0 1 1,1 0-1,-1 0 1,0 0 21,15 33 99,-10-21-143,0-1 34,1-1-1,0 0 1,1-1-1,0 0 1,0 0-1,1 0 1,1 0 10,-5-6-8,0-1 0,0 0 1,0 0-1,1 0 1,-1 0-1,1 0 0,0-1 1,-1 0-1,1 0 1,0 0-1,1-1 0,-1 0 1,0 0-1,0 0 1,1 0-1,-1-1 0,3 0 8,-3 1 3,1-1 0,0 0 0,0-1-1,-1 1 1,1-1 0,0 0-1,-1 0 1,1-1 0,-1 0 0,1 0-1,-1 0 1,0 0 0,0-1-1,0 0 1,0 0 0,0 0 0,-1-1-1,1 0 1,-1 0 0,0 0 0,0 0-1,-1 0 1,1-1 0,-1 0-1,1 0-2,0-3-294,7-10 676,-2 13-5265,-9 5-476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8:53.104"/>
    </inkml:context>
    <inkml:brush xml:id="br0">
      <inkml:brushProperty name="width" value="0.05" units="cm"/>
      <inkml:brushProperty name="height" value="0.05" units="cm"/>
    </inkml:brush>
  </inkml:definitions>
  <inkml:trace contextRef="#ctx0" brushRef="#br0">1152 242 1584,'0'0'4833,"0"0"-2816,0 0-401,0 0-440,0 0-295,0 0-369,0 0-264,0-21-96,0 21-24,0 0-128,0 0-64,0 0-344,0 0-496,0 0-569,0 0-367,4 4-633,3 2-2448</inkml:trace>
  <inkml:trace contextRef="#ctx0" brushRef="#br0" timeOffset="-800.037">665 490 2665,'0'0'2673,"0"0"-616,0 0-614,0 0-322,0 0-199,0 0-137,0 0-172,0 0-164,0 0-122,-5 0 8,-4-1-307,1 2 0,-1-1 1,1 1-1,-1 1 1,1 0-1,0 0 1,-1 0-1,1 1 1,0 0-1,1 1 1,-1 0-1,1 0 1,-1 0-1,1 1 1,0 0-1,1 1 1,-5 4-29,-3 2-5,8-8 33,0 1 0,0 0 0,1 1 0,0-1 0,0 1 0,0 0-1,1 0 1,-1 0 0,-2 7-28,6-10 1,0-1 0,1 0 0,-1 0-1,1 1 1,0-1 0,-1 0 0,1 0 0,0 1-1,0-1 1,0 0 0,1 1 0,-1-1 0,1 0-1,-1 0 1,1 1 0,0-1 0,-1 0 0,1 0-1,0 0 1,0 0 0,1 0 0,-1 0-1,0 0 1,1 0 0,-1-1 0,1 1 0,0 0-1,1 0 0,5 5 8,1-1 0,0 0-1,0-1 1,1 0 0,7 2-8,5 4 22,-10-4-12,-3-2-7,1 0-1,-1 1 0,0 0 0,5 5-2,-12-9 4,0 0 0,0 0 0,0 1 0,0-1 0,0 1 0,0-1 0,-1 1-1,1-1 1,-1 1 0,0 0 0,0 0 0,0 0 0,0-1 0,0 1 0,-1 0 0,1 0-1,-1 0 1,0 2-4,-1 0 12,1-1 0,-1 0 0,-1 0-1,1 0 1,0-1 0,-1 1-1,0 0 1,0 0 0,0-1 0,0 1-1,-1-1 1,0 0 0,1 0-1,-1 0 1,0 0 0,0 0 0,-1-1-1,1 1 1,0-1 0,-1 0-1,-2 1-11,-11 7 101,-1-1 0,1 0 0,-20 5-101,32-13 53,0 0 1,-1 1 0,1-2 0,0 1 0,-1-1-1,1 0 1,0 0 0,-1 0-54,-8-1-1840,21-18-2828,10 4 1681,5-2-1221</inkml:trace>
  <inkml:trace contextRef="#ctx0" brushRef="#br0" timeOffset="-333.075">1013 561 5089,'0'0'2167,"0"0"-628,0 0-361,0 0-193,0 0-151,0 0-95,0 16-142,0-8-521,0 14 132,-1 0 0,0 0 0,-2 0 0,-4 16-208,-37 121 790,40-150-1496,3-11-1739,4-16-155,12-12 186,1 0-582</inkml:trace>
  <inkml:trace contextRef="#ctx0" brushRef="#br0" timeOffset="582.718">1258 653 4049,'0'0'2510,"0"0"-591,0 0-608,0 0-488,0 0-311,0 0-204,-1 12-59,-25 223 650,23-204-161,3-31-516,0 0 46,0 0 46,0-6 421,-1-5-691,2 1 0,-1-1 1,1 1-1,1-1 1,0 1-1,1 0 0,0-1 1,0 1-1,1 1 1,0-1-1,1 0 1,0 1-1,4-6-44,10-13-18,1 1 0,1 0 0,1 2 0,21-19 18,-42 42-19,0 1-1,0 0 1,0 0 0,0 0-1,0 0 1,0 1 0,0-1-1,1 0 1,-1 0 0,0 1-1,0-1 1,1 1 0,-1-1-1,1 1 1,-1-1 0,0 1-1,1 0 1,-1 0 0,1 0-1,-1 0 1,1 0 0,-1 0-1,1 0 1,-1 0 0,1 1 19,0 0-14,-1 0 1,1 0-1,-1 0 0,1 0 1,-1 0-1,0 1 1,1-1-1,-1 1 1,0-1-1,0 1 1,0-1-1,0 1 0,0 0 1,-1 0-1,1-1 1,0 1-1,-1 0 14,4 11-10,-1 0 0,-1 0-1,0 0 1,-1 1-1,0 0 11,1 183 30,-3-106-3802,1-91 81,0 0-3472</inkml:trace>
  <inkml:trace contextRef="#ctx0" brushRef="#br0" timeOffset="1889.016">1077 187 2312,'0'0'1840,"0"0"-533,0 0-325,0 0-137,0 0-133,0 0-51,-7 0 3916,4 0-4628,0 1-1,0-1 1,0 1-1,0 0 1,0 0 0,1 0-1,-1 0 1,0 0-1,0 0 1,1 1-1,-1 0 1,1-1 0,-1 1-1,1 0 1,-1 0-1,1 0 1,0 0-1,0 1 1,0-1 0,1 1-1,-1-1 1,0 1-1,1 0 1,0-1-1,-1 1 1,1 0-1,0 0 1,1 0 0,-1 0-1,0 2 52,20-5-1281,0-2-1364,0-13-2649</inkml:trace>
  <inkml:trace contextRef="#ctx0" brushRef="#br0" timeOffset="2804.799">2141 374 5249,'0'0'2601,"0"0"-530,0 0-504,0 0-396,0 0-304,0 0-261,0 0-199,0 0-176,0 0-107,0 15 121,0-10-186,1 3 13,-1-1-1,0 0 0,-1 0 1,0 1-1,0-1 1,0 0-1,-1 0 0,0 0 1,0 0-1,-1 0 0,0 0-71,-83 155 539,85-162-537,1 1 0,-1 0 0,1-1-1,-1 1 1,1 0 0,-1-1 0,1 1-1,0 0 1,-1 0 0,1 0 0,0-1 0,0 1-1,0 0 1,-1 0 0,1 0 0,0-1 0,0 1-1,0 0 1,0 0 0,0 0 0,1-1-1,-1 1 1,0 0 0,0 0 0,0 0 0,1-1-1,-1 1 1,0 0 0,1 0 0,-1-1 0,1 1-2,1 0 7,1 0 0,0-1 0,-1 1 1,1-1-1,0 1 0,-1-1 0,1 0 1,0 0-1,0 0 0,-1 0-7,55 0 78,0-2-1,0-3 0,15-5-77,-34 3-576,0 2 0,0 2 0,15 1 576,-67 12-4781,5-10 1723,2 0-1192</inkml:trace>
  <inkml:trace contextRef="#ctx0" brushRef="#br0" timeOffset="3232.133">2417 391 1272,'0'0'5031,"0"0"-2463,0 0-1121,0 0-467,0 0-297,0 0-176,-7 6-90,4-3-366,-1 1-1,0-1 1,1 1-1,0 0 0,0 0 1,0 0-1,1 1 1,-1-1-1,1 1 1,0-1-1,0 1 0,1 0 1,-1-1-1,1 1 1,0 1-51,-5 33 177,-56 298 156,56-311-383,1 0 0,2 0 0,0 1 0,1 4 50,2-30-302,0-1-81,0 0-95,0 0-198,1-12-2343,2-3 186</inkml:trace>
  <inkml:trace contextRef="#ctx0" brushRef="#br0" timeOffset="4267.753">2953 330 3849,'0'0'3667,"0"0"-1458,0 0-637,0 0-270,0 0-247,0 0-167,-5 0-85,-21-1-387,0-1 1,1-1 0,-1-1 0,-7-3-417,20 5-63,1 1 0,-1 0-1,0 0 1,-12 2 63,0 0-59,21 16-4,-16 76 86,-1 34-23,16-79-1,5-31 9,-2 0 0,0-1-1,-4 11-7,8-30-7,-1-1 0,1 1 0,0 0 0,0 0 0,0 0 1,0 0-1,0 0 0,1 0 0,-1 1 0,1-1 0,0 1 0,0 0 0,0 0 0,0 0 0,0 0 0,0 0 0,0 1 0,1 0 0,-1-1 0,1 1 0,0 0 7,5-2-13,0 1-1,0 0 0,0 1 0,0 0 0,0 0 1,1 1-1,-1 0 0,9 1 14,-15 0-6,1 0 0,-1 0 0,1 0 0,-1 0 0,1 0 0,-1 1 0,0 0 0,0-1 0,0 1 0,0 0 0,0 1 0,0-1 0,-1 0 0,1 1 0,-1 0 0,1-1 0,-1 1 0,0 0 0,0 0 0,0 0 0,-1 1 0,1-1 0,-1 0 0,0 0 0,0 1 0,0-1 0,0 1 0,0 0 6,1 8-19,0 1 0,-1-1-1,0 0 1,-1 0 0,0 0 0,-1 1-1,-2 7 20,2-14-4,-1-1 0,0 0-1,1 0 1,-2 0-1,1 0 1,-1 0 0,1-1-1,-1 1 1,-1-1-1,1 0 1,-1 0 0,1 0-1,-1 0 1,0 0-1,-1-1 1,1 0-1,0 0 1,-1 0 0,0 0-1,0-1 1,-2 1 4,-4 2 28,-1 0 1,0-1-1,0-1 0,0 0 1,0 0-1,-1-1 1,1-1-1,-11 0-28,8-1 160,4 0-6752,11 0 1951</inkml:trace>
  <inkml:trace contextRef="#ctx0" brushRef="#br0" timeOffset="4980.805">3183 259 3105,'0'0'1901,"0"0"-432,0 0-301,0 0-257,0 0-204,0 0-187,0 21 21,-4 147 330,5-167-865,0 0 0,0-1 0,0 1 0,0-1 0,0 1 0,0-1 0,0 0 0,0 1 0,0-1 0,1 0 0,-1 0 0,0 0 0,0 0 0,0 0 0,0 0 0,1 0 0,-1 0 0,1 0-6,26-3 123,-22 1-81,1-1 1,-1 0-1,1 0 1,-1-1-1,0 1 0,0-2 1,-1 1-1,1-1 1,-1 1-1,0-1 1,1-2-43,3-3 24,0 0 0,-1-1 0,0 0 1,-1-1-1,3-6-24,-8 14 66,-1 0 1,0-1-1,0 0 0,0 1 1,0-1-1,-1 0 1,0 1-1,0-1 0,0 0 1,-1-1-67,0-11 225,1 17-225,0-1 0,0 0 0,0 1 0,0-1 0,-1 1-1,1-1 1,0 0 0,-1 1 0,1-1 0,0 1 0,-1-1-1,1 1 1,-1-1 0,1 1 0,0-1 0,-1 1-1,1 0 1,-1-1 0,0 1 0,1 0 0,-1-1 0,1 1-1,-1 0 1,1-1 0,-1 1 0,0 0 0,-26-6-691,20 6 181,-1 0 1,1 0-1,-1 0 1,0 1-1,-6 1 510,12-1-169,0 0-1,0 0 1,0 1 0,0-1-1,1 0 1,-1 1 0,1-1-1,-1 1 1,1-1 0,-1 1-1,1 0 1,0 0 0,0 0-1,0-1 1,-1 3 169,-7 9-2152,5-9-333</inkml:trace>
  <inkml:trace contextRef="#ctx0" brushRef="#br0" timeOffset="5628.386">3473 130 4217,'0'0'1579,"0"0"-376,0 0-250,0 0-115,0 0 45,0 0-48,2 4-146,2 3-443,1 0 1,0 0-1,0 0 1,0-1-1,0 0 1,1 0-1,4 3-246,-2-1 151,0 0 0,0 1 0,-1-1 0,0 2 1,2 3-152,-2 2 38,0 0 1,-1 0 0,-1 0-1,0 1 1,-1 0 0,-1 0 0,0 0-1,-1 2-38,2 35 260,-4 44-260,0-56 120,-1-22-104,-1 0 0,-1-1 0,-1 1 0,0-1 1,-2 0-1,0 0 0,-1 0 0,-5 9-16,-19 34-3,-26 38 3,55-95-1,-2 2-19,-14 25-242,-2 0 0,-1-1 0,-4 1 262,19-27-183,4-6-3080,-1-12-960</inkml:trace>
  <inkml:trace contextRef="#ctx0" brushRef="#br0" timeOffset="6610.716">1964 0 3001,'0'0'2337,"0"0"-483,0 0-571,0 0-359,0 0-202,0 0-83,0 0-71,0 0-113,-5 6 23,-20 23-352,3 2-1,0 0 0,2 2 0,-14 30-125,-13 38 111,3 6-111,27-65 19,2 1 0,2 1-1,2 0 1,1 0 0,3 1-1,2 1 1,0 37-19,5-76 2,-1 18 4,1 1 0,1-1 1,1 1-1,2-1 0,0 0 0,2 0 0,4 12-6,4 2-60,2-1 0,1-1 0,2 0 0,3 1 60,-18-33-200,0 0 0,1 1-1,0-2 1,0 1-1,0-1 1,1 1-1,0-1 1,0-1 0,0 1-1,0-1 1,0 0-1,0-1 1,1 1-1,1-1 201,15 5-2681</inkml:trace>
  <inkml:trace contextRef="#ctx0" brushRef="#br0" timeOffset="8276.708">1 1369 1736,'0'0'1922,"0"0"-598,0 0-139,0 0-76,0 0-150,0 0 11,0 0 43,8 0 3023,14 0-3004,72-12 953,1 5 0,25 4-1985,190 11 749,-23 0-259,-221-5-316,1 3 0,24 7-174,-12-2 334,29-1-334,278 4 682,104-12-242,-251-4-368,281-5 66,-477 5-31,0-2 0,24-6-107,51-5 58,151-8 265,13-7 554,-188 30-870,-93 0-21,-1 0-27,0 0-16,0 0-75,0 0-223,0 0-376,0 0-466,-4 0-537,-16 0-1175,-9 0-1930</inkml:trace>
  <inkml:trace contextRef="#ctx0" brushRef="#br0" timeOffset="10177.685">446 1811 4353,'0'0'2158,"0"0"-793,0 0-660,0 0-327,0 0-47,0 0 81,23-1 2077,-21 0-2390,58-26 2092,1 3 1,4 1-2192,-47 18 80,0 0-1,0 1 1,0 1-1,1 0 1,-1 2-1,1 0 1,0 1-1,-1 1 1,13 2-80,-29-2 4,0 0-1,0-1 1,0 1-1,0 1 1,-1-1-1,1 0 1,0 0-1,0 1 1,-1-1-1,1 1 1,-1-1-1,1 1 1,-1 0-1,0-1 1,0 1-1,0 0 1,0 0-1,0 0 1,0 0-1,0 0 1,0 0 0,-1 0-1,1 0 1,-1 0-1,1 3-3,1 7 41,-1 0 1,0 0-1,0 12-41,-1-12 9,0-2 18,0-1 1,0 1-1,-1-1 0,-2 8-27,1-12 9,1-1 0,-1 0 0,1 0 0,-2 0 0,1 0 0,0 0 0,-1 0 0,1-1 0,-1 1 0,0-1 0,-3 3-9,-2 1 11,0 0 0,0-1-1,-1 0 1,0 0-1,0-1 1,0 0 0,-1-1-1,-3 1-10,-19 7 116,-31 5-116,11-3 25,194-10 150,-136-4-186,0 0 1,0 0-1,0 1 1,-1-1-1,1 1 1,0 1-1,-1-1 1,1 1-1,-1 0 1,1 0-1,0 1 11,-3-1-10,0 0 1,-1 0-1,1 1 0,0-1 1,-1 1-1,0 0 0,1 0 1,-1-1-1,0 1 0,0 1 1,-1-1-1,1 0 0,-1 0 1,1 1-1,-1-1 0,0 1 1,-1-1-1,1 2 10,1 4-20,0-1 0,-1 0-1,0 1 1,-1-1 0,0 1-1,0-1 1,-1 1 0,0-1 0,-1 0-1,0 1 1,0-1 0,0 0-1,-1 0 1,-1 0 0,1-1 0,-1 1-1,0-1 1,-1 0 0,-1 2 20,-5 4-49,0-1 0,-1 0 1,0 0-1,-1-1 0,-11 7 49,18-14 23,-1 1 1,-1-1-1,1-1 0,-1 1 1,1-1-1,-1 0 0,0-1 1,0 0-1,0 0 0,0-1 0,-1 0 1,-4 0-24,-77 9 17,89-10-10,1 0 10,0 0 28,0 0-26,0 0-6,0 0-3,0 0-21,0 0-86,0 0-98,0 0-174,0-6-1304,1 4 1199,-1-1 0,0 1 0,1-1-1,-1 1 1,1-1 0,0 1 0,0 0 0,0-1-1,0 1 1,0 0 0,0 0 0,2-2 474,8-13-9417</inkml:trace>
  <inkml:trace contextRef="#ctx0" brushRef="#br0" timeOffset="12272.611">1103 1709 3649,'0'0'2534,"0"0"-450,0 0-504,0 0-410,0 0-328,0 0-209,0 0-129,0 0-56,0 0-44,0 0-53,0 0-38,0 0-46,20-14 472,0 3-611,1 0 1,0 1 0,0 2-1,1 0 1,0 1-1,1 2 1,-1 0-1,1 1 1,0 1-1,0 2 1,6 0-129,-27 1 1,0 0 1,0 1-1,0-1 1,0 1 0,0-1-1,-1 1 1,1 0-1,0 0 1,0-1-1,-1 1 1,1 1 0,0-1-1,-1 0 1,1 0-1,-1 1 1,0-1 0,1 0-1,-1 1 1,0 0-1,0-1 1,0 1 0,0 0-1,0-1 1,0 1-1,0 0 1,-1 0-1,1 0 1,-1 0 0,1-1-1,-1 1 1,0 0-1,0 0-1,2 12 24,0-1 0,-1 1-1,0 0 1,-2 4-24,1-7 16,0 1 8,0 1-1,-1-1 1,0 1 0,-1-1 0,-1 0-1,0 0 1,-1 0 0,-4 10-24,5-16 37,0 0 0,0 0 0,-1-1 0,1 0 0,-1 0 0,-1 0 0,1 0 1,-1-1-1,0 1 0,0-1 0,0 0 0,0-1 0,-1 1 0,0-1 0,1 0 0,-1-1 0,0 1 1,-2-1-38,-11 4 131,10-3-103,-1 0 0,0 0 0,1 1-1,-1 0 1,1 1 0,0 0 0,-4 3-28,62-5 144,-23-3-124,-10-1-25,0 1 0,-1 1-1,1 0 1,2 2 5,-13-2-8,1 1 1,-1 0-1,1-1 1,-1 2-1,0-1 0,0 1 1,0 0-1,0 0 1,0 0-1,-1 1 0,1-1 1,-1 1-1,1 2 8,-1-3-15,-1 2-1,0-1 1,0 0-1,0 1 1,0-1 0,-1 1-1,0 0 1,0 0-1,0 0 1,-1 0-1,1 0 1,-1 0-1,0 0 1,-1 0-1,1 1 1,-1-1-1,0 0 1,0 1 0,-1-1-1,0 0 1,0 0-1,0 1 16,0 1 0,-1 0 0,0-1 0,-1 0 0,1 1-1,-1-1 1,0 0 0,-1 0 0,0-1 0,1 1 0,-6 4 0,-52 55 0,39-43 0,11-11 8,0 0 49,0 0 0,0-1-1,-6 4-56,13-12 14,0 1 1,0-1-1,-1 0 1,1 1-1,0-2 0,-1 1 1,1-1-1,-1 1 1,1-1-1,-1 0 0,0-1 1,1 1-1,-2-1-14,0 0 8,-1 0 0,1 0 0,0-1 0,0 0-1,0 0 1,0-1 0,0 1 0,1-1 0,-1-1-1,0 1 1,1-1 0,0 0 0,-1 0 0,0-1-8,4 3-181,0 0 0,0 0 0,1-1 0,-1 1 0,0 0 0,0-1 0,1 1 0,-1-1 0,1 0 0,0 1 0,-2-3 181,3 3-216,0 0 1,-1 0 0,1 0 0,0 0 0,0 0-1,0 0 1,0 0 0,0 0 0,0 0-1,0 0 1,0 0 0,1 0 0,-1 0-1,0 0 1,1 0 0,-1 0 0,1 0 0,-1 0-1,1 0 1,-1 1 0,1-1 0,-1 0-1,1 0 1,0 0 0,-1 1 0,2-2 215,15-13-4461,2-1-1938</inkml:trace>
  <inkml:trace contextRef="#ctx0" brushRef="#br0" timeOffset="13120.454">1922 1682 4521,'0'0'3582,"0"0"-1603,0 0-788,0 0-361,0 0-254,0 0-132,-6 7-55,-26 37 343,1 1 0,2 1-1,-18 42-731,35-64 25,1 1 0,2 0 0,1 1 0,0 0 0,2 0 0,2 1 0,0-1-1,1 1 1,2 3-25,0-16 6,2-1 0,-1 0 0,2 0 0,0 0 0,0 0 0,1 0 0,4 9-6,-6-18-3,1 0-1,0 0 1,0-1 0,1 1-1,-1-1 1,1 1 0,-1-1 0,1 0-1,0 0 1,1 0 0,-1 0-1,0 0 1,1-1 0,-1 0 0,1 0-1,0 0 1,0 0 0,0 0-1,0-1 1,0 1 0,0-1 0,0 0-1,1-1 1,-1 1 0,0-1-1,1 0 4,9 2-8,1-2 0,-1 0 0,1 0 0,-1-2 0,9-1 8,-14 1-2,-1 0 0,-1-1 0,1 0 1,0 0-1,-1 0 0,1-1 0,-1 0 0,0-1 1,0 0-1,1-2 2,1 1-44,-1-1 0,-1-1 0,1 1 0,-1-1 0,4-7 44,-8 11 57,0-1 0,-1 1 0,0-1-1,0 1 1,0-1 0,-1 0-1,0 0 1,1 0 0,-2 0 0,1 0-1,-1 0 1,1-5-57,-2 7 21,1 0-1,0 0 1,-1 0 0,1 0-1,-1 0 1,0 0 0,0 1-1,0-1 1,-1 0-1,1 1 1,0-1 0,-1 0-1,0 1 1,0 0 0,0-1-1,0 1 1,0 0-1,0 0 1,0 0 0,-1 0-1,1 1 1,-1-1 0,1 1-1,-1-1 1,0 1-1,1 0 1,-1 0 0,0 0-1,0 0 1,-2 0-21,0 0-21,0 0 0,0 0 0,0 1 1,0-1-1,0 1 0,0 0 0,0 0 0,0 1 1,0 0-1,0 0 0,0 0 0,1 0 0,-1 1 0,0 0 1,1 0-1,-1 0 0,1 0 0,-3 3 21,1-1-31,-45 38-274,47-38 282,0-1 0,0 1 0,1 0 0,-1 1 0,1-1 0,0 1 0,0-1 0,0 1-1,1 0 1,-1 2 23,1 1-630,1 0 0,1 0 1,-1 0-1,1 0 0,1 0 0,0 4 630,0 10-2666,-1-7-1447</inkml:trace>
  <inkml:trace contextRef="#ctx0" brushRef="#br0" timeOffset="13720.337">2394 2215 2897,'0'0'4189,"0"0"-1734,0 0-847,0 0-514,0 0-332,0 0-121,-6 7-69,-20 23-18,20-23-4,6-7-33,0 0 11,0-27 723,-3 13-1354,-6 17-335,-5 18-21,-23 51 253,36-70 216,1-1 46,0-1 32,0 0 47,0 0 8,0-34-15,4 3-3123,-3 30 2826,-1 0 1,0 0-1,1 0 0,-1 0 0,0 0 0,1 0 0,-1 0 1,1 0-1,0 0 0,-1 0 0,1 0 0,0 1 0,-1-1 0,1 0 1,0 1-1,0-1 0,0 0 0,0 1 0,0-1 0,-1 1 0,1-1 1,0 1-1,0-1 0,0 1 0,0 0 0,0 0 0,1-1 0,-1 1 1,0 0 168,2 0-4704</inkml:trace>
  <inkml:trace contextRef="#ctx0" brushRef="#br0" timeOffset="14787.588">2749 1774 3409,'0'0'3079,"0"0"-816,0 0-480,0 0-581,0 0-451,34-15-246,108-47-158,-69 29-41,-59 26-258,-1 0 1,1 1 0,1 1 0,-1 1 0,1 0 0,0 0 0,1 2-49,-16 2-12,1 0 1,0 0-1,0 0 0,0 0 1,0 1-1,0-1 0,0 0 1,-1 1-1,1-1 0,0 1 1,0-1-1,-1 0 0,1 1 0,0 0 1,0-1-1,-1 1 0,1-1 1,-1 1-1,1 0 0,-1 0 1,1-1-1,-1 1 0,1 0 1,-1 0-1,1 0 0,-1-1 1,0 1-1,0 0 0,1 0 1,-1 0-1,0 0 0,0 0 1,0 0-1,0-1 0,0 1 1,0 0-1,0 0 0,0 0 1,0 0-1,-1 0 12,1 6-14,0 0 1,-1 0-1,0 0 1,0 0-1,-2 4 14,-6 11 27,-1 0 1,-1-1-1,-1 0 0,-1-1 0,-1-1 0,-12 14-27,1 0 76,-6 8 248,1 1 1,3 2-1,1 0 0,2 2 1,-4 16-325,26-57 43,1 0 0,-1 0 0,1 1 0,1-1 1,-1 0-1,1 1 0,-1-1 0,2 0 1,-1 1-1,0-1 0,1 0 0,0 0 0,0 1 1,2 2-44,-2-5 0,0-1 1,0 1-1,0-1 1,1 1-1,-1-1 1,1 0-1,-1 1 1,1-1-1,0 0 1,0 0-1,0 0 0,0 0 1,0-1-1,0 1 1,0-1-1,1 1 1,-1-1-1,1 0 1,-1 0-1,1 0 1,-1 0-1,1 0 1,0 0-1,-1-1 1,1 1-1,0-1 1,0 0-1,1 0 0,1 0 5,0-1 0,0 1 0,0-1 0,0 0-1,0-1 1,-1 1 0,1-1 0,0 0-1,-1 0 1,0-1 0,1 1 0,-1-1 0,1 0-5,10-10 71,1 0 1,10-12-72,19-16 9,-43 39 5,0 0 1,0 0-1,0 0 0,0-1 0,0 1 1,-1-1-1,1 1 0,-1-1 0,0 1 0,0-1 1,0 0-1,0 1 0,0-1 0,0 0 1,-1 0-1,1 0 0,-1 1 0,0-1 1,0 0-1,0 0 0,0 0 0,0 0 1,-1 0-1,1 0 0,-1 1 0,0-1 0,0 0 1,0 0-1,0 1 0,-1-2-14,-3-7 14,0 1 1,-1-1-1,0 2 0,-1-1 0,0 0 0,-5-5-14,8 11 41,1 0-1,-1 1 0,0-1 0,0 1 1,0 0-1,0 0 0,-1 0 1,1 1-1,-1-1 0,0 1 1,0 0-1,0 0 0,0 1-40,-8-2 55,0 2-1,1-1 1,-1 2-1,-10 0-54,21 0-4,-44 1 5,19 0 394,0-1 1,-20-3-396,39 2 22,1-1 1,0 0-1,0-1 1,0 0-1,0 0 0,0 0 1,1-1-1,-1 0 1,1-1-1,0 1 1,0-1-23,5-1 48,0 1 0,0-1 0,0 1 0,1-1 0,0 1 0,1-1 1,-1 1-1,1-1 0,0 1 0,0-2-48,2 2-43,-1 1 0,1-1 0,-1 0 0,1 1 0,1 0 0,-1 0 0,1 0 0,-1 0 0,1 1-1,3-3 44,43-30-1257,-46 35 998,-1-1 1,1 1-1,-1 0 1,1 0 0,0 0-1,-1 0 1,1 1-1,0-1 1,0 1 0,-1 0-1,1 0 1,0 1-1,0-1 1,-1 1-1,1 0 1,0 0 0,-1 0-1,1 0 1,-1 0-1,1 1 1,-1 0-1,0 0 1,3 1 258,19 8-4400,-6-6-2196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9:11.606"/>
    </inkml:context>
    <inkml:brush xml:id="br0">
      <inkml:brushProperty name="width" value="0.05" units="cm"/>
      <inkml:brushProperty name="height" value="0.05" units="cm"/>
    </inkml:brush>
  </inkml:definitions>
  <inkml:trace contextRef="#ctx0" brushRef="#br0">1240 223 6409,'0'0'2758,"0"0"-885,0 0-681,0 0-373,0 0-194,0 0-67,0 0-48,0 0-25,0 0-39,0 0-31,2-3 40,109-109 1340,-110 111-1801,0 1 1,0-1-1,-1 1 0,1-1 1,0 1-1,0-1 0,0 1 1,0-1-1,0 1 0,0 0 1,0 0-1,0-1 0,0 1 1,0 0-1,0 0 0,0 0 1,0 0-1,0 0 0,1 0 1,-1 0-1,0 1 0,0-1 1,0 0-1,0 1 0,0-1 1,0 0-1,-1 1 0,1-1 1,0 1-1,0 0 6,28 24-277,-15-13 205,-4-4 72,1 0 1,-1-2-1,1 1 1,0-1-1,1-1 0,0 0 1,0-1-1,0 0 0,0 0 1,0-2-1,1 1 0,0-2 1,-1 1-1,1-2 0,7 0 0,-16-1 11,1 1 0,0-1 0,0-1 1,-1 1-1,1 0 0,-1-1 0,1 0 0,-1 0 0,0-1 0,0 1 0,0-1 0,0 0 0,0 0 0,-1 0 0,1-1-11,1 0-465,-1 1 1,1-1-1,0 0 1,0 1-1,0 0 0,1 1 1,-1-1-1,1 1 1,2-1 464,-3 2-4761</inkml:trace>
  <inkml:trace contextRef="#ctx0" brushRef="#br0" timeOffset="-1614.002">760 494 5497,'0'0'2854,"0"0"-879,0 0-785,0 0-466,0 0-307,0 0-190,0 0-54,0 0 26,0 0 28,0 0 13,0 0 48,0 0 77,0 0 46,0 0 29,0 0-36,0 0-64,0 0-49,0 4-21,-2 3-208,0-1 0,0 0 0,-1 1 0,0-1 0,0 0 0,-1 0 0,1-1 1,-1 1-1,0-1-62,-47 56 152,33-40-105,-22 25-2,-3-1 0,-1-3-1,-33 25-44,52-48 6,-1-1 0,0 0 0,-1-3-1,-1 0 1,0-1 0,-1-2 0,0-1-1,-3-1-5,13-6 69,-1-1-1,1 0 1,0-2 0,-1 0-1,-4-2-68,20 1 18,1 0 1,0-1-1,0 0 0,1 0 1,-1 0-1,0 0 0,0 0 0,0-1 1,1 1-1,-1-1 0,1 0 1,-1 0-1,1 0 0,-1 0 1,1 0-1,0 0 0,0 0 0,0-1 1,1 1-1,-1-1 0,0 0 1,1 1-1,0-1 0,0 0 1,-1 0-1,1-3-18,-4-7 23,1 0 0,1-1 1,0 1-1,1-1 0,0-4-23,-2-18 73,3 0 0,1-1 0,1-3-73,0 37 3,-1 1 1,1 0 0,-1-1-1,1 1 1,0 0-1,0-1 1,0 1-1,0 0 1,0 0-1,1 0 1,-1 0-1,1 0 1,-1 0-1,1 0 1,0 0-1,-1 1 1,1-1-1,0 0 1,0 1-1,0 0 1,0 0-1,1-1 1,-1 1-1,0 0 1,0 1-1,1-1 1,-1 0-1,1 1 1,-1-1-1,2 1-3,10-2-34,-1 1-1,1 0 0,0 1 1,0 0-1,0 2 35,-1-2 3,-6 1-9,0 0 0,0 1 0,0-1 0,0 1 0,0 1 0,0-1 0,0 1 0,-1 1 0,2 0 6,59 41-4,-28-18 2,40 23-4,19 6 6,-69-41-348,-1 2 0,-1 2 0,0 0 0,-2 2 0,0 0 0,19 22 348,-40-37-655,0-1 0,1-1 1,0 1-1,0 0 0,0-1 1,1 0-1,-1-1 0,1 1 1,0-1-1,0 0 0,5 1 655,11 1-6474</inkml:trace>
  <inkml:trace contextRef="#ctx0" brushRef="#br0" timeOffset="-1047.369">1327 532 1688,'0'0'6412,"0"0"-3275,0 0-1459,0 0-481,0 0-140,0 0-104,0 0-117,6 0 339,105 2-108,-30 0-1038,1-3-1,22-6-28,-76 3-154,3-1-941,-10 4-3825,-21 2 2041,0 5-2105</inkml:trace>
  <inkml:trace contextRef="#ctx0" brushRef="#br0" timeOffset="-630.945">1281 756 1400,'0'0'5495,"0"0"-2653,0 0-1297,0 0-547,0 0-327,0 0-214,0 0-131,0 0-113,0 0-52,6 0 329,57 8 128,-1-4-1,1-2 1,34-4-618,4 0-14,-30 2-2499,-71 10-2656,-6 0-1554</inkml:trace>
  <inkml:trace contextRef="#ctx0" brushRef="#br0" timeOffset="31736.8">2493 399 1168,'0'0'1358,"0"0"-570,0 0-345,0 0-176,0 0-63,-5-7 122,-50-67 979,54 73-968,1 1 1,-1-1 0,1 0 0,-1 0 0,0 0 0,1 1 0,-1-1-1,0 0 1,1 1 0,-1-1 0,0 1 0,0-1 0,1 1 0,-1-1-1,0 1 1,0 0 0,0-1 0,0 1 0,0 0 0,0-1 0,0 1-1,0 0 1,0 0-338,0 0 133,0 1 0,0-1-1,1 0 1,-1 1-1,0-1 1,0 1 0,1-1-1,-1 1 1,0 0-1,0-1 1,1 1 0,-1 0-1,1-1 1,-1 1-1,1 0 1,-1 0 0,1-1-1,-1 1 1,1 1-133,-4 7-80,0 0 0,1 0 0,1 0-1,-1 7 81,1-10 266,-50 187 51,11-46-204,21-64-97,-3 49-16,20-116 16,-1-1 0,0 0 0,-6 14-16,9-26 45,0 0 0,1 1 0,-1-1 0,1 1 1,0-1-1,0 1 0,1-1 0,-1 2-45,1 7 880,-5-35-7004,4 16-1748</inkml:trace>
  <inkml:trace contextRef="#ctx0" brushRef="#br0" timeOffset="33020.589">2776 335 2793,'0'0'1392,"0"0"-493,0 0-279,0 0 39,0 0 122,0 0 45,-15-5 857,11 3 2604,4 0-4254,0 1 0,0 0 0,1-1 0,-1 1 0,0 0-1,1-1 1,-1 1 0,0 0 0,1 0 0,0-1 0,-1 1 0,1 0-1,0 0 1,-1 0 0,1 0 0,0 0 0,0 0 0,0 0 0,0 0-1,0 0 1,1 0-33,1-1 26,0 0 0,0 0-1,1 1 1,-1-1-1,1 1 1,-1 0 0,1 0-1,2 0-25,10-2-9,0 2 0,1 0 0,10 1 9,-19 0 42,-4 0-46,-1 0 0,1 0-1,0 1 1,-1-1 0,1 1 0,-1 0 0,1 0 0,-1 0 0,1 1-1,-1-1 1,0 1 0,0 0 0,0 0 0,0 0 0,0 0 0,0 0-1,2 3 5,-1 0 35,0 0 0,0 0 0,-1 0 0,1 0 0,-1 1 0,0 0 0,-1 0 0,0-1 0,2 8-35,1 8 134,-1 1 1,-1 1-1,0-1 1,-2 0-1,-1 9-134,0-3 56,1-14-19,-1 0 0,-1 0 0,0 0 0,-1 0 0,0 1-37,0-10 8,1 0-1,-1 0 0,0 0 1,0 0-1,-1-1 1,1 1-1,-1-1 0,0 0 1,-1 1-1,1-1 1,0 0-1,-1-1 0,0 1 1,0-1-1,-3 2-7,-14 9 36,0-2 0,-2 0 0,1-2 0,-3 0-36,-28 14-36,-49 26-355,102-49 403,-1-1 0,0 1-1,0 0 1,0-1 0,0 1 0,1 0-1,-1 0 1,0 0 0,1 0-1,-1 0 1,1-1 0,-1 1-1,1 0 1,-1 0 0,1 0 0,0 1-1,-1-1 1,1 0 0,0 0-1,0 0 1,0 0 0,0 0-12,0 0 13,0-1 34,0 0 26,0 0 0,0 0-2,0 0-1,0 0 0,0 0-48,8 1 18,53 13 381,-1-2 0,1-3 1,34-1-422,-3 1 24,-5-5-1298,-85 1 447,-1-1-1,-1 0 0,1 1 1,-1-1-1,1 0 0,-1 1 1,-1-1-1,1 3 828,0-3-1691,0 5-4463</inkml:trace>
  <inkml:trace contextRef="#ctx0" brushRef="#br0" timeOffset="33800.895">3523 651 6137,'0'0'2078,"0"0"-536,0 0-615,0 0-373,0 0-9,0 0-76,0 13-94,0 150 1286,0-163-1631,0 0 28,0 0 4,0 0-4,0 0-16,0 0 76,0-24 95,8-19 111,-8 42-202,0 1 6,0 0 3,0 0 24,-1 3 18,-1 4-172,0 0-1,-1 0 1,0 0-1,-1-1 1,1 1-1,-2 0 0,2-2-31,-1 1 0,1-1-1,1 1 1,-1-1 0,1 1-1,0 0 1,0 0 0,0 0-1,1 0 1,0 0 0,0 5 31,1-10-123,0-1 8,0 0-15,0 0 48,1 0 90,1 0-1,-1 0 1,0 0-1,1-1 1,-1 1-1,1 0 0,-1-1 1,0 1-1,0-1 1,1 1-1,-1-1 1,0 0-1,0 1 1,1-1-1,-1 0 1,0 0-1,0 0 1,0 0-1,0 0 1,0 0-1,0 0 0,-1 0 1,1 0-1,0 0 1,0-1-1,-1 1-7,2-3 69,-1 1-1,0-1 0,0 1 1,0-1-1,0 0 1,-1 1-1,0-1 0,1 0 1,-1-1-69,0 4 178,0 1-10,-5 1 30,3 0-204,0 0 1,1 0-1,-1 1 0,1-1 1,0 0-1,-1 1 1,1-1-1,0 0 0,0 1 1,0 0-1,0-1 0,0 1 1,0-1-1,0 1 1,1 0-1,-1 0 0,0 0 1,1-1-1,-1 2 6,-3 39-2095,19-52-5303,-3-6 1093</inkml:trace>
  <inkml:trace contextRef="#ctx0" brushRef="#br0" timeOffset="34497.578">4044 267 4137,'0'0'2676,"0"0"-819,0 0-506,0 0-264,0 0-123,0 0-97,0-6-55,0-13 833,0 15 866,0 17-1525,-1 97-169,-14 81-817,4-101 4,-18 60-4,24-115-75,3-22-651,1-37-873,1 2-2894,0 14-406</inkml:trace>
  <inkml:trace contextRef="#ctx0" brushRef="#br0" timeOffset="35213.929">4524 70 7978,'0'0'2356,"0"0"-713,0 0-564,0 0-317,0 0-185,0 0-165,0 5-73,0 193 1007,0-196-1357,1-1 0,1 0 1,-1 0-1,0 0 1,0 0-1,0-1 0,0 1 1,1 0-1,-1 0 1,0-1-1,1 1 1,-1-1-1,0 1 0,1-1 1,-1 0-1,1 1 1,-1-1-1,1 0 1,-1 0-1,1 0 0,-1 0 1,1 0-1,-1 0 1,2-1 10,42-2 96,-39 1-72,-1-1 0,1 0 0,0 0 0,-1 0 0,0-1 0,0 0 0,0 0 0,0 0 0,-1-1 0,1 1 1,0-3-25,6-6 51,-1 0 0,0 0 1,5-12-52,-11 16 42,0 0 0,-1 1 1,0-1-1,-1 0 0,0 0 1,0-1-1,-1 1 0,0 0 0,-1-1 1,1 1-1,-2 0 0,0-1 0,-1-3-42,2 11 6,0 0 0,-1 0 0,0 0 0,1 1 0,-1-1 0,0 0 0,0 1 0,0-1 0,0 0-1,0 1 1,0-1 0,-1 1 0,1 0 0,0-1 0,-1 1 0,1 0 0,-1 0 0,1 0 0,-1 0-1,0 0 1,1 0 0,-1 0 0,0 1 0,0-1 0,1 1 0,-1-1 0,0 1 0,0 0-6,-8-2-77,-1 1 1,1 0 0,0 1-1,-9 0 77,4 1-224,12-1 146,0 0 1,0 1-1,0-1 0,0 1 0,1-1 0,-1 1 0,0 0 1,0 0-1,1 1 0,-1-1 0,0 1 0,1-1 0,0 1 0,-1 0 1,1-1-1,0 2 78,-3 1-97,0 2 1,0-1-1,1 1 1,0-1-1,0 1 1,0 1-1,1-1 97,-6 12-386,1 1 0,1 0 1,1 1-1,-1 10 386,-5 6-2473,8-25-478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0:36.447"/>
    </inkml:context>
    <inkml:brush xml:id="br0">
      <inkml:brushProperty name="width" value="0.05" units="cm"/>
      <inkml:brushProperty name="height" value="0.05" units="cm"/>
    </inkml:brush>
  </inkml:definitions>
  <inkml:trace contextRef="#ctx0" brushRef="#br0">8 153 104,'0'0'880,"0"0"-341,0 0-311,0 0-161,0 0-38,0 0-2553,-2 1 3655,-3 2 11586,4 0-11341,1 5-1316,1 1 0,-1 0 1,1-1-1,1 1 0,-1-1 0,1 1 0,1-1 1,2 6-61,15 53 420,-17-60-372,1-1 0,0 0 0,0 1 0,0-2 0,2 3-48,10 14 174,-3 3-39,2-1 0,0-1 0,1 0 1,4 2-136,-2-4 56,-2 1 0,0 0 0,-2 1 0,1 4-56,12 13 145,14 25 36,-17-27-146,9 19 28,-28-48-43,1 1-1,0-1 1,1 0 0,0 0 0,1 0 0,-1-1 0,4 2-20,19 22 45,-26-27-39,-1-1 1,1-1 0,0 1-1,0 0 1,0-1 0,0 0-1,1 0 1,0 0 0,-1-1-1,1 1 1,0-1 0,0 0-1,0 0 1,0-1 0,0 0-1,1 0 1,-1 0 0,3 0-7,76 6 494,32-7-467,-116 0-23,0 0-9,10 1 2,-1 0 0,0-1-1,0 0 1,1-1 0,2 0 3,-6 1 6,1 2-4,-5-1-2,0 0 1,0 0 0,0-1-1,0 1 1,0-1 0,1 1-1,-1-1 1,0 1 0,0-1-1,1 0 1,-1 0 0,0 0-1,0-1 1,3 1-1,-5 0-64,1 0 1,-1 0-1,0 0 0,1 0 1,-1 1-1,1-1 0,-1 0 1,0 0-1,1 1 0,-1-1 1,0 0-1,1 1 0,-1-1 1,0 0-1,1 1 0,-1-1 1,0 0-1,0 1 0,1-1 1,-1 1-1,0-1 0,0 0 1,0 1-1,0-1 0,0 1 0,0-1 1,0 1-1,1-1 0,-1 0 1,0 1-1,0-1 0,-1 1 1,1-1 63,0 17-2604,0-15 1607,0 5-2720</inkml:trace>
  <inkml:trace contextRef="#ctx0" brushRef="#br0" timeOffset="2024.802">261 41 488,'0'0'956,"0"0"-258,0 0-146,0 0-81,0 0-86,0 0 10,2 9 6761,7 30-6615,-6-28-419,-1 0 0,-1 0 0,0 1 0,0-1-1,-1 0 1,0 1-122,3 51 318,-2-51-297,0 1 0,0-1 0,-2 0 0,0 2-21,1 15 1069,15-29-610,44 0-279,-58 0-165,-1 0-6,0 0-1,26 0 31,-25 0-855,9 0 2299,-7 0-4405,-1 0-4592,-2 0 2729</inkml:trace>
  <inkml:trace contextRef="#ctx0" brushRef="#br0" timeOffset="3030.555">382 109 1168,'0'0'1342,"0"0"-394,0 0-240,0 0-161,0 0-142,0 0-121,0 0-107,0 0-12,0 0 39,0 0 57,0 0 49,0 0 30,0 0 9,0 28 2046,1 15-1286,2 1-1,7 32-1108,-8-63 43,4 22 51,-2 0 0,0 21-94,3 24 150,-7-79-168,0-1-45,3 0-140,3 0 466,-3-4-2897,-3-2-215</inkml:trace>
  <inkml:trace contextRef="#ctx0" brushRef="#br0" timeOffset="4890.459">687 58 1856,'0'0'1102,"0"0"-222,0 0-13,0 0-15,0 0 10,0 0-10,-1 2 4331,-9 6-5062,-3-2-126,7-2 47,-1-1 0,0 0 0,1-1 0,-1 0 0,0 0 0,0 0 0,-1-1 0,1 0 0,-1 0-42,5 0-11,0 0 0,0 0 1,0 0-1,0 1 0,0-1 0,0 1 0,0 0 0,0 0 1,1-1-1,-1 2 0,1-1 0,0 0 0,-1 1 0,1-1 1,0 1-1,-1 2 11,-11 9-172,14-11 139,-1 1 1,0-1 0,1 0 0,0 0-1,0 1 1,0-1 0,0 0-1,1 0 1,-1 0 32,1 6 20,-1 110 1223,0-120-1183,34 1-92,18 0-123,-51 1 148,0-1 0,0 0 1,0 1-1,-1-1 0,1 0 0,0 1 0,0-1 0,-1 1 0,1-1 1,0 1-1,-1 0 0,1-1 0,-1 1 0,1 0 0,-1-1 0,1 1 0,-1 0 1,1 0-1,-1-1 0,0 1 0,1 0 0,-1 0 0,0 0 0,0 0 7,1 0 3,-1 0-1,0 0 0,1 0 1,-1 1-1,1-1 0,-1 0 1,1 0-1,0 0 0,-1 0 0,1 0 1,0 0-1,0 0 0,0-1 1,0 1-1,-1 0 0,1 0 1,0 0-1,1-1 0,-1 1 0,0-1 1,0 1-1,0-1 0,0 1 1,0-1-1,0 0 0,1 1 1,-1-1-3,1 4-63,-1 1 1,0-1 0,-1 1 0,1 0 0,-1 0-1,0-1 1,0 1 0,0 0 0,-1 1 62,1 0 90,0 5-80,1-8-7,-1 1 0,0-1 0,0 0 0,0 0 0,0 1 0,0-1-1,-1 0 1,1 0 0,-1 1 0,0-1 0,0 0 0,0 0 0,0 0 0,-1 0 0,1 0-1,-1 0 1,0-1 0,0 1 0,0-1 0,0 1-3,-1 0-7,-1 1 27,1-1 1,-1 0-1,0 0 1,0 0-1,0 0 1,0-1 0,0 0-1,-1 0 1,1 0-1,-1 0 1,0 0-21,-23 14 102,21-12-5900,7-4 2628</inkml:trace>
  <inkml:trace contextRef="#ctx0" brushRef="#br0" timeOffset="6857.972">778 0 1272,'0'0'1739,"0"0"-541,0 0-447,0 0-259,0 0-143,0 0-99,-1 21 1575,-1-10-1420,-2 5-6,1-1 0,1 0 0,0 1 0,1 6-399,0-6 220,1-13-201,0 0 0,-1-1 0,1 1 0,0 0 0,1-1 0,-1 1 0,0 0 0,1-1 0,-1 1 0,2 2-19,-1-4 53,0 0 1,0 0 0,0 0 0,0 0 0,0 0-1,0 0 1,0 0 0,0-1 0,0 1 0,1 0 0,-1-1-1,0 1 1,1-1 0,-1 1 0,0-1 0,1 1-1,-1-1 1,0 0 0,1 0 0,-1 0 0,1 0-1,-1 0 1,1 0 0,-1 0 0,0 0-54,1 0 31,-1-1 1,0 1-1,0 0 0,0-1 1,0 1-1,0 0 1,0-1-1,0 1 0,1-1 1,-2 0-1,1 1 1,0-1-1,0 0 0,0 0 1,0 1-1,0-1-31,0-1 13,1 1-1,0-1 1,-1 1-1,1 0 1,0 0-1,-1 0 1,1 0-1,0 0 1,0 0-1,0 0 1,0 1-1,0-1 1,0 1-1,0-1 1,0 1-1,0 0 1,2 0-13,7-48 1521,-11-36-881,-1 83-630,1 1-1,-1-1 0,0 0 1,0 1-1,1-1 0,-1 0 1,0 1-1,0-1 0,0 1 1,0 0-1,0-1 0,0 1 1,0 0-1,0-1 0,0 1 1,0 0-1,0 0 1,0 0-1,0 0 0,0 0 1,0 0-1,0 0 0,-1 0-9,-33 0-315,29 1-297,5-1 582,0 0-1,1 0 0,-1 0 1,0 0-1,0 0 0,1 0 1,-1 1-1,0-1 0,0 0 1,1 0-1,-1 1 0,0-1 1,1 1-1,-1-1 1,0 1-1,1-1 0,-1 1 1,1-1-1,-1 1 0,1-1 1,-1 1-1,1-1 0,-1 1 1,1 0-1,0-1 0,-1 1 1,1 0-1,0 0 0,0-1 1,-1 1-1,1 0 0,0 0 1,0-1-1,0 1 1,0 0 30,-1 12-5410,1-13 2417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0:36.447"/>
    </inkml:context>
    <inkml:brush xml:id="br0">
      <inkml:brushProperty name="width" value="0.05" units="cm"/>
      <inkml:brushProperty name="height" value="0.05" units="cm"/>
    </inkml:brush>
  </inkml:definitions>
  <inkml:trace contextRef="#ctx0" brushRef="#br0">8 153 104,'0'0'880,"0"0"-341,0 0-311,0 0-161,0 0-38,0 0-2553,-2 1 3655,-3 2 11586,4 0-11341,1 5-1316,1 1 0,-1 0 1,1-1-1,1 1 0,-1-1 0,1 1 0,1-1 1,2 6-61,15 53 420,-17-60-372,1-1 0,0 0 0,0 1 0,0-2 0,2 3-48,10 14 174,-3 3-39,2-1 0,0-1 0,1 0 1,4 2-136,-2-4 56,-2 1 0,0 0 0,-2 1 0,1 4-56,12 13 145,14 25 36,-17-27-146,9 19 28,-28-48-43,1 1-1,0-1 1,1 0 0,0 0 0,1 0 0,-1-1 0,4 2-20,19 22 45,-26-27-39,-1-1 1,1-1 0,0 1-1,0 0 1,0-1 0,0 0-1,1 0 1,0 0 0,-1-1-1,1 1 1,0-1 0,0 0-1,0 0 1,0-1 0,0 0-1,1 0 1,-1 0 0,3 0-7,76 6 494,32-7-467,-116 0-23,0 0-9,10 1 2,-1 0 0,0-1-1,0 0 1,1-1 0,2 0 3,-6 1 6,1 2-4,-5-1-2,0 0 1,0 0 0,0-1-1,0 1 1,0-1 0,1 1-1,-1-1 1,0 1 0,0-1-1,1 0 1,-1 0 0,0 0-1,0-1 1,3 1-1,-5 0-64,1 0 1,-1 0-1,0 0 0,1 0 1,-1 1-1,1-1 0,-1 0 1,0 0-1,1 1 0,-1-1 1,0 0-1,1 1 0,-1-1 1,0 0-1,1 1 0,-1-1 1,0 0-1,0 1 0,1-1 1,-1 1-1,0-1 0,0 0 1,0 1-1,0-1 0,0 1 0,0-1 1,0 1-1,1-1 0,-1 0 1,0 1-1,0-1 0,-1 1 1,1-1 63,0 17-2604,0-15 1607,0 5-2720</inkml:trace>
  <inkml:trace contextRef="#ctx0" brushRef="#br0" timeOffset="2024.802">261 41 488,'0'0'956,"0"0"-258,0 0-146,0 0-81,0 0-86,0 0 10,2 9 6761,7 30-6615,-6-28-419,-1 0 0,-1 0 0,0 1 0,0-1-1,-1 0 1,0 1-122,3 51 318,-2-51-297,0 1 0,0-1 0,-2 0 0,0 2-21,1 15 1069,15-29-610,44 0-279,-58 0-165,-1 0-6,0 0-1,26 0 31,-25 0-855,9 0 2299,-7 0-4405,-1 0-4592,-2 0 2729</inkml:trace>
  <inkml:trace contextRef="#ctx0" brushRef="#br0" timeOffset="3030.555">382 109 1168,'0'0'1342,"0"0"-394,0 0-240,0 0-161,0 0-142,0 0-121,0 0-107,0 0-12,0 0 39,0 0 57,0 0 49,0 0 30,0 0 9,0 28 2046,1 15-1286,2 1-1,7 32-1108,-8-63 43,4 22 51,-2 0 0,0 21-94,3 24 150,-7-79-168,0-1-45,3 0-140,3 0 466,-3-4-2897,-3-2-215</inkml:trace>
  <inkml:trace contextRef="#ctx0" brushRef="#br0" timeOffset="4890.459">687 58 1856,'0'0'1102,"0"0"-222,0 0-13,0 0-15,0 0 10,0 0-10,-1 2 4331,-9 6-5062,-3-2-126,7-2 47,-1-1 0,0 0 0,1-1 0,-1 0 0,0 0 0,0 0 0,-1-1 0,1 0 0,-1 0-42,5 0-11,0 0 0,0 0 1,0 0-1,0 1 0,0-1 0,0 1 0,0 0 0,0 0 1,1-1-1,-1 2 0,1-1 0,0 0 0,-1 1 0,1-1 1,0 1-1,-1 2 11,-11 9-172,14-11 139,-1 1 1,0-1 0,1 0 0,0 0-1,0 1 1,0-1 0,0 0-1,1 0 1,-1 0 32,1 6 20,-1 110 1223,0-120-1183,34 1-92,18 0-123,-51 1 148,0-1 0,0 0 1,0 1-1,-1-1 0,1 0 0,0 1 0,0-1 0,-1 1 0,1-1 1,0 1-1,-1 0 0,1-1 0,-1 1 0,1 0 0,-1-1 0,1 1 0,-1 0 1,1 0-1,-1-1 0,0 1 0,1 0 0,-1 0 0,0 0 0,0 0 7,1 0 3,-1 0-1,0 0 0,1 0 1,-1 1-1,1-1 0,-1 0 1,1 0-1,0 0 0,-1 0 0,1 0 1,0 0-1,0 0 0,0-1 1,0 1-1,-1 0 0,1 0 1,0 0-1,1-1 0,-1 1 0,0-1 1,0 1-1,0-1 0,0 1 1,0-1-1,0 0 0,1 1 1,-1-1-3,1 4-63,-1 1 1,0-1 0,-1 1 0,1 0 0,-1 0-1,0-1 1,0 1 0,0 0 0,-1 1 62,1 0 90,0 5-80,1-8-7,-1 1 0,0-1 0,0 0 0,0 0 0,0 1 0,0-1-1,-1 0 1,1 0 0,-1 1 0,0-1 0,0 0 0,0 0 0,0 0 0,-1 0 0,1 0-1,-1 0 1,0-1 0,0 1 0,0-1 0,0 1-3,-1 0-7,-1 1 27,1-1 1,-1 0-1,0 0 1,0 0-1,0 0 1,0-1 0,0 0-1,-1 0 1,1 0-1,-1 0 1,0 0-21,-23 14 102,21-12-5900,7-4 2628</inkml:trace>
  <inkml:trace contextRef="#ctx0" brushRef="#br0" timeOffset="6857.972">778 0 1272,'0'0'1739,"0"0"-541,0 0-447,0 0-259,0 0-143,0 0-99,-1 21 1575,-1-10-1420,-2 5-6,1-1 0,1 0 0,0 1 0,1 6-399,0-6 220,1-13-201,0 0 0,-1-1 0,1 1 0,0 0 0,1-1 0,-1 1 0,0 0 0,1-1 0,-1 1 0,2 2-19,-1-4 53,0 0 1,0 0 0,0 0 0,0 0 0,0 0-1,0 0 1,0 0 0,0-1 0,0 1 0,1 0 0,-1-1-1,0 1 1,1-1 0,-1 1 0,0-1 0,1 1-1,-1-1 1,0 0 0,1 0 0,-1 0 0,1 0-1,-1 0 1,1 0 0,-1 0 0,0 0-54,1 0 31,-1-1 1,0 1-1,0 0 0,0-1 1,0 1-1,0 0 1,0-1-1,0 1 0,1-1 1,-2 0-1,1 1 1,0-1-1,0 0 0,0 0 1,0 1-1,0-1-31,0-1 13,1 1-1,0-1 1,-1 1-1,1 0 1,0 0-1,-1 0 1,1 0-1,0 0 1,0 0-1,0 0 1,0 1-1,0-1 1,0 1-1,0-1 1,0 1-1,0 0 1,2 0-13,7-48 1521,-11-36-881,-1 83-630,1 1-1,-1-1 0,0 0 1,0 1-1,1-1 0,-1 0 1,0 1-1,0-1 0,0 1 1,0 0-1,0-1 0,0 1 1,0 0-1,0-1 0,0 1 1,0 0-1,0 0 1,0 0-1,0 0 0,0 0 1,0 0-1,0 0 0,-1 0-9,-33 0-315,29 1-297,5-1 582,0 0-1,1 0 0,-1 0 1,0 0-1,0 0 0,1 0 1,-1 1-1,0-1 0,0 0 1,1 0-1,-1 1 0,0-1 1,1 1-1,-1-1 1,0 1-1,1-1 0,-1 1 1,1-1-1,-1 1 0,1-1 1,-1 1-1,1-1 0,-1 1 1,1 0-1,0-1 0,-1 1 1,1 0-1,0 0 0,0-1 1,-1 1-1,1 0 0,0 0 1,0-1-1,0 1 1,0 0 30,-1 12-5410,1-13 2417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3:14.557"/>
    </inkml:context>
    <inkml:brush xml:id="br0">
      <inkml:brushProperty name="width" value="0.05" units="cm"/>
      <inkml:brushProperty name="height" value="0.05" units="cm"/>
      <inkml:brushProperty name="color" value="#E71224"/>
    </inkml:brush>
  </inkml:definitions>
  <inkml:trace contextRef="#ctx0" brushRef="#br0">0 300 720,'0'0'1235,"0"0"-440,0 0-248,0 0-75,0 0-68,0 0-99,2 2 4458,-2-2-4723,0 0 0,1 0 0,-1 0 0,0 0-1,0 0 1,0 0 0,0 1 0,0-1 0,0 0 0,0 0 0,0 0 0,1 0 0,-1 0 0,0 0 0,0 0 0,0 0-1,0 0 1,0 0 0,1 0 0,-1 0 0,0 0 0,0 0 0,0 0 0,0 0 0,0 0 0,1 0 0,-1 0 0,0 0-1,0 0 1,0 0 0,0 0 0,0 0 0,1 0 0,-1 0 0,0 0 0,0 0 0,0 0 0,0 0 0,0 0 0,0-1-1,0 1 1,1 0 0,-1 0 0,0 0 0,0 0 0,0 0-40,57-101 930,-54 95-881,1 1 1,1 0 0,-1 0 0,1 0 0,5-4-50,20-23 163,-19 16-83,0 1 0,2 0 1,0 1-1,13-12-80,-20 22 39,-4 1-28,1 0-1,0 0 1,0 0 0,0 1 0,0-1-1,1 1 1,-1 0 0,1 0 0,-1 0-1,1 1 1,0-1 0,-1 1-1,1 0 1,0 0 0,0 0 0,0 1-1,0-1 1,1 1-11,92-10 574,35 10-205,-128 1-366,1 1 0,-1 1 0,1-1 0,-1 1 0,0-1 0,0 1 0,0 0 0,1 1-3,-4-3-200,5 4 431,-3-4-4384,-3-1 1345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3:55.552"/>
    </inkml:context>
    <inkml:brush xml:id="br0">
      <inkml:brushProperty name="width" value="0.05" units="cm"/>
      <inkml:brushProperty name="height" value="0.05" units="cm"/>
      <inkml:brushProperty name="color" value="#E71224"/>
    </inkml:brush>
  </inkml:definitions>
  <inkml:trace contextRef="#ctx0" brushRef="#br0">382 1 128,'0'0'288,"0"0"-81,0 0-94,0 0-57,0 0-28,0 0 51,0 0 62,0 0 46,0 0 17,0 0-13,0 0-59,0 0-68,0 0-2,0 0 28,0 0-16,0 0 29,0 0 95,0 0 83,0 0 12,0 0-51,0 0-82,0 0-63,0 0-66,0 0-17,0 0-3,0 0 9,0 0 16,0 0-9,0 0 45,0 0 45,0 0 90,0 0 82,0 0 11,0 0-52,0 0-62,0 0-58,0 0-62,0 0-62,0 0 6,0 0-1,0 0 6,0 0 19,0 0-16,0 0 0,0 0-7,0 0 20,0 0 97,0 0 61,0 0 66,0 0 74,0 0 102,0 0 51,0 0-61,0 0-114,0 0-78,-19 0 330,13 2-536,-1 1 1,1-1-1,0 1 1,0 0-1,0 1 0,0 0 1,1 0-1,0 0 1,-1 0-1,1 1 0,1 0 1,-1 0-24,-8 7 90,7-7 144,0-1 1,-1 0 0,1 0 0,-1 0 0,0-1-1,0 0 1,-7 1-235,7-1 64,0-1 1,0 1-1,1 0 0,-1 1 1,1 0-1,-1 0 0,-4 4-64,7-4 28,0-1-1,0 1 1,0-1-1,-1 0 1,1 0-1,-1 0 1,0-1-1,-1 1-27,4-2 104,-1 0 0,1 0-1,0-1 1,-1 1 0,1 0-1,0-1 1,-1 1 0,1-1-1,-1 0 1,1 0 0,-3 0-104,-58 7 895,62-8-881,0 1 0,0 0 0,0-1 0,0 1 0,0-1 1,0 1-1,0-1 0,0 1 0,0-1 0,0 0 0,0 1 1,0-1-1,0 0 0,1 0 0,-1 0 0,0 0 0,1 1 1,-1-1-1,0 0 0,1 0 0,-1 0 0,1 0 0,0-1 1,-1 1-1,1 0 0,0 0 0,-1 0 0,1 0 0,0 0 1,0 0-1,0-1-14,-2-43 8,2 39-7,0 6-8,0-1 0,0-1 5,0 1-6,0 1-14,0 0-26,0-30-121,1 28 162,-1 1-1,1-1 1,0 1 0,-1-1 0,1 1-1,0 0 1,0 0 0,0-1-1,0 1 1,0 0 0,0 0 0,0 0-1,0 0 1,1 0 0,-1 0-1,0 0 1,1 0 0,-1 1 0,0-1-1,1 1 1,-1-1 0,1 1-1,-1-1 1,1 1 0,-1 0 0,2-1 7,44 2-310,-28 0 401,7 6 126,-26-7-203,0 0-5,38 17 210,-31-14-202,1 0 33,0 1 0,0 0 0,-1 0 0,0 1 0,0 0 0,5 4-50,49 38 360,-9-9-16,-14-18-232,-28-9-88,-10-10-23,1 0-1,-1 0 1,1 0-1,0 0 1,-1-1-1,1 1 1,0 0-1,0 0 1,0-1-1,-1 1 1,1 0-1,0-1 1,0 1-1,0-1 1,0 1-1,0-1 1,0 1-1,1-1 0,-1 0 7,-1 0 9,0 0 24,0 0-17,0 0 12,0 0-23,0 0-18,0 0-8,11 5 68,-7-3-5610,-4-2 86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00.246"/>
    </inkml:context>
    <inkml:brush xml:id="br0">
      <inkml:brushProperty name="width" value="0.05" units="cm"/>
      <inkml:brushProperty name="height" value="0.05" units="cm"/>
    </inkml:brush>
  </inkml:definitions>
  <inkml:trace contextRef="#ctx0" brushRef="#br0">46 207 1136,'0'0'560,"0"0"-200,0 0-328,0 0-32,0 0-208,0 0-160,0-10-440</inkml:trace>
  <inkml:trace contextRef="#ctx0" brushRef="#br0" timeOffset="915.069">46 207 640,'-7'-36'582,"4"24"-47,1 0 0,1-1-1,0 1 1,0-11-535,1 23 1047,0 0-238,0 0-118,0 0-28,-4 15 6292,4 32-7474,0-35 1147,0 847 1115,-4-804-1715,4-55 17,0 0-7,0 0 40,0 0-6,0 0 7,-3-27 350,-2-18-1296,5 38-16,-1-1 1,0 0-1,0 0 0,0 0 0,-2-3 883,-4-6-4825</inkml:trace>
  <inkml:trace contextRef="#ctx0" brushRef="#br0" timeOffset="2160.236">307 584 4217,'0'0'1448,"0"0"-497,0 0-347,0 0-222,0 0-141,0 0-41,7 35 1631,6 21-983,-2 0-1,-3 1 1,-2 0-1,-2 31-847,-4-87 102,0-1-12,0 0 60,0 0 60,0 0 44,0 0 52,0 0 32,0 0-6,0-8-212,0-1 0,0 0 0,-1 0 0,0 0 0,-1 0 0,0 1 0,-1-5-120,0 2-5,0 0 0,1 1 1,1-1-1,0-7 5,0 11-1,1 0-1,1 0 1,-1 0-1,1 0 1,0-1-1,1 2 1,0-1-1,0 0 1,0 0-1,1 1 1,0-1-1,0 1 1,1 0-1,-1 0 1,2 0-1,1-2 2,8-11 10,-11 14-25,0 0 1,1 1 0,-1 0-1,1 0 1,0 0-1,0 0 1,0 0-1,1 1 1,-1 0-1,1 0 1,0 0-1,0 0 1,5-1 14,7-2-36,1 2-1,0 0 1,0 1 0,1 1 0,-1 1 0,0 0 0,1 1-1,-1 1 1,9 2 36,-24-2-13,1 0 0,-1 0 0,0 0 0,0 0 0,0 0-1,0 1 1,0-1 0,0 1 0,-1 0 0,1 0 0,0 0 0,-1 0 0,0 0-1,2 2 14,25 35 76,-29-36 59,0-2-5068,0-1 469</inkml:trace>
  <inkml:trace contextRef="#ctx0" brushRef="#br0" timeOffset="3265.124">269 384 2985,'0'0'1567,"0"0"-282,0 0-46,0 0-139,0 0-291,0 0-104,0 0-25,0 0-80,0 0-98,0 0-106,0 0-89,22 0 570,21 0-130,-1-2-1,1-2 0,33-7-746,-37 5 213,0 1 0,1 3 0,27 2-213,-15-4 35,-52 4-8,1 0 1,-1 0-1,0-1 1,0 1 0,0 0-1,0 0 1,0-1-1,0 1 1,0 0 0,0 0-1,0 0 1,0-1-1,0 1 1,0 0-1,0 0 1,0-1 0,0 1-1,0 0 1,0 0-1,0 0 1,0-1 0,0 1-1,0 0 1,-1 0-1,1 0 1,0-1-1,0 1 1,0 0 0,0 0-1,0 0 1,-1 0-1,1-1 1,0 1 0,0 0-1,0 0 1,0 0-1,-1 0 1,1 0-1,0 0 1,0-1 0,-1 1-1,1 0 1,0 0-1,0 0 1,0 0 0,-1 0-1,1 0-27,-11-9 96,-5 0-105,2-1 0,-1-1 0,2 0 0,-1-1 0,1 0 0,1-1 0,0 0 1,1-1-1,1-1 0,-3-4 9,-9-8-11,22 27-8,0 0-27,0 0-38,0 0-75,0 0-44,0 0-21,0 0-49,0 0-67,-1 0 70,1 1 0,0-1 0,-1 1 0,1 0 0,-1-1 0,1 1 0,0-1 0,0 1 0,-1 0-1,1 0 1,0-1 0,0 1 0,0 0 0,0-1 0,0 1 0,0 0 0,0-1 0,0 1 0,0 0 270,0 2-696,0 8-3553</inkml:trace>
  <inkml:trace contextRef="#ctx0" brushRef="#br0" timeOffset="4345.7">993 0 1480,'0'0'2235,"0"0"-830,0 0-493,0 0-121,0 0-58,0 0-13,-7 7 2592,9 138-338,11 59-2974,-7-100 184,-6 96-184,-2-72 1,2 123 305,0-250-276,0-1 18,0 0-18,0 0 6,0 0-22,0 0 9,0 0 52,0 0-7,0 0 26,0 0 48,0 0-24,0-39-1915,0 10-4507,0 15-246</inkml:trace>
  <inkml:trace contextRef="#ctx0" brushRef="#br0" timeOffset="5708.414">1246 119 1872,'0'0'2260,"0"0"-804,0 0-397,0 0-200,0 0-243,0 0-141,0 0-6,0 0 20,0 0-53,0 0-31,0 0-33,0-27 1063,1 24-1387,0 1 1,0-1-1,0 1 1,0-1 0,0 1-1,0-1 1,1 1-1,-1 0 1,1-1 0,0 1-1,-1 0 1,1 0-1,0 0 1,0 0 0,0 1-1,1-1 1,-1 1-1,0-1 1,1 1 0,-1 0-1,1 0 1,0-1-49,-1 1-7,0 0 0,-1 0 0,1 0 0,0 1 0,0-1 0,0 0 0,-1 1 0,1-1 1,0 1-1,0 0 0,0 0 0,0-1 0,0 1 0,0 0 0,0 1 0,0-1 0,0 0 0,-1 1 0,1-1 1,0 1-1,0-1 0,0 1 0,0 0 0,-1 0 0,1 0 0,0 0 0,-1 0 0,1 0 0,-1 0 0,1 0 0,0 2 7,5 10 2,0 1-1,-1 0 1,0 1-1,-1-1 1,-1 1-1,0 0 0,-2 0 1,1 5-2,2 25 233,-2 0 0,-3 10-233,-1-52 23,0-1 0,0 0 1,-1 0-1,1 0 0,-1 1 0,1-1 1,-1 0-1,0-1 0,0 1 0,0 0 1,0 0-1,0-1 0,0 0 0,0 1 1,-1-1-1,1 0 0,-2 1-23,-5 3 375,19-5 179,-2-1-560,-1 0 0,1 0 0,0 0 0,0 1 0,0 1 0,-1-1-1,1 1 1,0 0 0,-1 1 0,1 0 0,-1 0 0,5 3 6,-9-4 10,-1 0 1,0 0 0,0-1-1,0 1 1,1 0-1,-1-1 1,0 1-1,1-1 1,-1 0 0,2 0-11,8 0-6608,-12 0 6588,0 0-5427</inkml:trace>
  <inkml:trace contextRef="#ctx0" brushRef="#br0" timeOffset="6560.956">1711 612 2577,'0'0'1907,"0"0"-652,0 0-273,0 0-136,0 0-110,0 0-85,0 0-132,0 0-110,0 0 74,0 0 165,27-1 1448,15-6-1862,-21 4-126,0 0 0,0 1 0,1 1-108,-17 1-202,-3-1-129,0 1 0,0 0 0,0 0 0,0-1 0,0 2-1,0-1 1,0 0 0,-1 0 0,1 1 0,0-1 0,0 0 0,0 1 0,-1 0 0,2 0 331,-3 2-4701</inkml:trace>
  <inkml:trace contextRef="#ctx0" brushRef="#br0" timeOffset="7079.013">1767 775 3105,'0'0'1600,"0"0"-446,0 0-337,0 0-19,0 0-1,0 0-41,0 0-9,0 0-25,0 0-50,0 0-35,0 0-77,0 0-121,0 0-130,0 0-104,0 0-77,15 0 278,132-10 273,-143 9-1066,8 2 618,-9 2-6244,-3 0-1429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30.133"/>
    </inkml:context>
    <inkml:brush xml:id="br0">
      <inkml:brushProperty name="width" value="0.05" units="cm"/>
      <inkml:brushProperty name="height" value="0.05" units="cm"/>
    </inkml:brush>
  </inkml:definitions>
  <inkml:trace contextRef="#ctx0" brushRef="#br0">170 240 520,'0'0'1206,"0"0"-227,0 0-175,0 0-148,0 0-67,-23 8 1468,16-6 2841,6-1-4876,-1-1-1,1 1 0,-1-1 1,1 1-1,-1-1 1,1 1-1,-1 0 0,1 0 1,0 0-1,-1 0 1,1 0-1,0 0 1,0 0-1,0 0 0,0 0 1,0 1-1,0-1 1,0 0-1,0 1 0,0 0-21,-18 35 161,15-27-126,-9 15 94,1 1 0,1 0 1,2 1-1,1 0 0,-4 19-129,8-24 40,-2 12 45,0 0 0,3 0 0,0 15-85,1 40 415,0-26 296,6 61-711,0-107 170,0 0 0,0 0 0,2 0-1,5 12-169,5 15 219,-15-39-209,1 0 1,0 0 0,0 0-1,0 0 1,0 0-1,1-1 1,0 1-1,-1-1 1,2 0-1,0 1-10,40 52-300,-8-17-1251,-19-10 554,-13-11-3467,-4-19-826</inkml:trace>
  <inkml:trace contextRef="#ctx0" brushRef="#br0" timeOffset="1215.951">351 400 1240,'0'0'3054,"0"0"-1203,0 0-834,0 0-265,0 0-186,0 0-169,4 33 2515,-4-25-2747,1 13 43,-2 0 1,0 0 0,-1 0-1,0 0 1,-2 0-1,-6 18-208,7-30 18,0 0-1,0 0 0,1 1 0,1-1 0,-1 0 0,1 1 1,1 6-18,0-14-10,0-2 1,0 0-6,1 1 14,0-1-1,-1 1 1,1-1-1,0 0 0,0 1 1,0-1-1,0 0 1,0 0-1,0 1 1,0-1-1,0 0 1,0 0-1,0 0 1,0 0-1,0 0 1,0 0-1,0-1 0,0 1 2,0 0 3,8 0 46,9 1 35,0-1 1,0-1 0,0 0 0,-1-1 0,1-1 0,0-1-1,-1 0 1,0-1 0,3-3-85,-11 4 15,-1 0 0,1 1-1,-1 0 1,1 0 0,0 1 0,0 0 0,0 1-1,0 0 1,1 0 0,-1 1-15,-8 0-100,-1 0-84,0 0-124,0 0-212,0 0-400,0 0-690,0 0-1101,0 0-1298</inkml:trace>
  <inkml:trace contextRef="#ctx0" brushRef="#br0" timeOffset="1913.61">619 420 1144,'0'0'1599,"0"0"-389,0 0-230,0 0-70,0 0 26,0 0 4,-4-16 4735,4 572-5307,-4-488-587,4-68 147,0 0-5,0 0 42,0 0-34,0 0-26,0 0-52,0 0-88,0 0-53,0 0-81,0-3-165,0-24-2829,0 13-319</inkml:trace>
  <inkml:trace contextRef="#ctx0" brushRef="#br0" timeOffset="2746.959">778 627 784,'0'0'1909,"0"0"-727,0 0-308,0 0 12,0 0 26,0 0 43,0 0-885,-1 0 0,1 0 0,0 0 0,0 0 1,0 0-1,0 0 0,0-1 0,0 1 0,0 0 0,0 0 1,0 0-1,0 0 0,0 0 0,0 0 0,0-1 1,0 1-1,0 0 0,0 0 0,1 0 0,-1 0 1,0 0-1,0 0 0,0-1 0,0 1 0,0 0 0,0 0 1,0 0-1,0 0 0,0 0 0,0 0 0,0 0 1,1 0-1,-1 0 0,0 0 0,0 0 0,0-1 1,0 1-1,0 0 0,0 0 0,0 0 0,1 0 1,-1 0-1,0 0 0,0 0 0,0 0 0,0 0 0,0 0 1,1 0-1,-1 0 0,0 0 0,0 0 0,0 0 1,0 0-1,0 0-70,-7 353 1151,7-351-1153,1-1 1,-1 0 0,1 1-1,-1-1 1,1 0 0,-1 1-1,1-1 1,0 0-1,0 0 1,0 1 0,0-1-1,0 0 1,0 0 0,0 0-1,0 0 1,0 0 0,1 0-1,-1-1 1,0 1 0,0 0-1,1-1 1,-1 1 0,1-1-1,-1 1 1,0-1-1,1 0 1,-1 1 0,1-1-1,-1 0 1,1 0 0,-1 0-1,2 0 2,3 0 28,0 1 0,1-1-1,-1-1 1,0 1 0,1-1 0,-1 0-1,4-1-27,-3-1 28,0-1 0,0 0-1,0 0 1,-1 0-1,1-1 1,-1 0-1,0 0 1,-1 0 0,1-1-1,1-3-27,4-4 46,0-1 0,-1 0 0,-1-1 0,3-6-46,-7 9 29,-1 0-1,0 0 0,-1 0 0,0-1 0,-1 1 0,0-1 0,-1 0 0,-1 0 0,0 1 0,-1-9-28,1-3 72,-1 16-65,-1 0 1,1 0 0,-1 0 0,-1 1 0,1-1 0,-1 1 0,0-1-1,-1 1 1,0 0 0,0 0 0,-1 1 0,1-1 0,-1 1-1,-1 0 1,1 1 0,-1-1 0,0 1 0,-5-3-8,9 7-47,0 0 0,0 0 1,0 1-1,0-1 0,0 1 0,-1-1 1,1 1-1,0 0 0,0 0 0,-1 0 1,1 0-1,0 0 0,-1 1 0,1-1 1,0 1-1,0-1 0,0 1 1,0 0-1,0 0 0,0 0 0,0 0 1,0 0-1,0 0 0,0 1 0,0-1 1,0 1-1,0 0 47,-7 7-588,1-1 0,-1 1 0,2 1 0,-5 5 588,9-10-371,2-3-335,1-2-3854,0-5 824</inkml:trace>
  <inkml:trace contextRef="#ctx0" brushRef="#br0" timeOffset="3854.324">1268 746 3145,'0'0'2188,"0"0"-686,0 0-427,0 0-158,0 0-125,0 0-225,0 0-141,0 0-29,0 0-50,0 0-58,0 14 262,-7 454 392,7-467-943,0 1-1,0-1 1,0 0 0,0 0 0,0 1-1,1-1 1,-1 0 0,0 0 0,1 1 0,-1-1-1,1 0 1,-1 0 0,1 0 0,0 0-1,0 0 1,-1 0 0,1 0 0,0 0-1,0 0 1,0 0 0,0 0 0,0-1 0,0 1-1,0 0 1,1 0 0,1 0 18,0 0 1,0 0-1,0 0 0,1 0 0,-1 0 1,0-1-1,0 0 0,1 0 1,-1 0-1,3 0-18,0 0 38,0-1 1,0 0-1,0 0 1,0 0-1,0-1 1,0 0-1,-1 0 1,1 0-1,-1-1 0,1 0 1,4-3-39,12-14 68,-2 0 1,0-1-1,-1 0 1,10-16-69,-23 27 16,0 0-1,0 0 1,-1-1 0,0 1 0,-1-1 0,0 0 0,-1 0 0,0-1-1,-1 1 1,0-1 0,-1 1 0,1-11-16,-2 0 14,0 11 6,0 1 0,0-1 1,-1 1-1,-1-7-20,1 13 7,-1 0 0,1 0 0,0 0 0,-1 0 0,0 0 0,0 1 0,0-1 1,-1 1-1,1 0 0,-1-1 0,1 1 0,-1 0 0,-2-1-7,-10-8-1,0 1-1,-1 1 1,0 0 0,-7-2 1,11 6-15,0 0 0,1-1 0,-1 0 0,1-1 1,1-1-1,-1 1 0,1-2 0,1 1 0,-1-2 15,3 0 379,-1 1-2051,7 10 1554,0 0 1,0 1 0,1-1-1,-1 1 1,0-1 0,1 1-1,-1-1 1,1 1 0,-1-1 0,1 1-1,-1 0 1,1-1 0,-1 1-1,1 0 1,-1-1 0,1 1-1,0 0 1,-1 0 0,1 0 0,0-1-1,0 1 1,0 0 117,-7 15-2901,2-5-1734</inkml:trace>
  <inkml:trace contextRef="#ctx0" brushRef="#br0" timeOffset="6358.423">1627 345 1384,'0'0'1815,"0"0"-458,0 0-250,0 0-18,0 0-3,0 0-29,-1-3-61,1 3-815,0-1-71,0 0 0,0 0 0,0 0 0,0 0 0,0 1 0,0-1 0,0 0-1,-1 0 1,1 0 0,0 1 0,0-1 0,-1 0 0,1 0 0,-1 0 0,1 1 0,0-1 0,-1 0 0,0 1 0,1-1 0,-1 0-110,0 1 556,1 0-99,0 0-82,0 0-62,0 0-71,0 0-45,0 0-45,0 0-56,0 0-72,0 0-29,4 6 54,0 0-1,0 0 1,1-1 0,0 1 0,0-1 0,3 2-49,18 21 119,-15-12-94,-1 1 0,0 0 0,-1 0 0,-2 1 0,1 1 1,-2-1-1,-1 1 0,0 0 0,1 16-25,4 34 96,-3 1-1,-4 3-95,-3-71 0,4 82-72,-4 1-1,-7 52 73,5-118-45,-1 0 0,0-1 0,-2 1 1,0-1-1,-1 0 0,-1 0 0,0-1 0,-1 0 0,-1 0 1,-1-1-1,-1 0 0,0 0 0,-11 10 45,22-25-38,-1 0 1,1 0-1,-1 0 0,1-1 1,-1 1-1,1 0 0,-1-1 1,0 1-1,1 0 0,-1-1 1,0 1-1,0-1 0,1 1 1,-1-1-1,0 1 0,0-1 0,0 0 1,1 1-1,-1-1 0,0 0 1,0 0-1,0 0 0,0 1 38,-1-20-2058,2 10 1444,0-5-2848</inkml:trace>
  <inkml:trace contextRef="#ctx0" brushRef="#br0" timeOffset="7259.91">1978 121 1360,'0'0'1666,"0"0"-363,0 0-299,0 0-162,0 0-37,0 0-11,2-5-98,2-2-393,1-1 0,0 1 1,0 1-1,1-1 0,-1 1 1,1-1-1,1 2 0,-1-1 1,3 0-304,2-3 149,0 0 1,0 2-1,1-1 0,1 1-149,-10 5 15,0 1 1,0-1-1,1 1 0,-1 0 0,1 0 0,-1 0 0,0 0 0,1 1 0,0-1 0,-1 1 1,1 0-1,-1 0 0,1 0 0,-1 1 0,1-1 0,-1 1 0,1 0 0,0 0-15,-2 0 4,-1 0 0,1 0 0,-1 0 0,1 1 0,-1-1 0,0 0 0,0 1 0,0-1 0,1 1 0,-1-1 0,0 1 0,-1 0 0,1-1-1,0 1 1,0 0 0,-1-1 0,1 1 0,-1 0 0,0 0 0,1 0 0,-1 0 0,0-1-4,2 48 7,-2-42-1,0-5-5,1 10 3,0 1 0,-1 0 0,-1-1-1,0 1 1,-1-1 0,-1 1 0,0-1 0,0 0-1,-1 0 1,-1 0 0,0 0 0,0 0-4,-8 8 25,0-1 0,-1-1 0,-1 0 0,-12 10-25,12-12 81,12-13-73,-8 10 165,11-13-170,0 0-1,0 1 1,0-1-1,0 0 1,0 0-1,0 1 1,0-1-1,-1 0 1,1 0-1,0 0 1,0 1-1,0-1 1,0 0-1,0 0 1,0 1-1,0-1 1,0 0-1,0 0 1,1 1-1,-1-1 1,0 0-1,0 0 1,0 0-1,0 1 1,0-1-1,0 0 1,0 0-1,0 0 1,1 1-1,-1-1 1,0 0-1,0 0 1,0 0-1,0 0 1,1 1-1,-1-1 1,0 0-1,0 0 1,0 0-1,1 0 1,-1 0-1,0 0 1,0 0-1,1 0 1,-1 0-1,0 0 1,0 1-1,1-1 1,-1 0-1,0 0 1,0 0-1,0-1 1,1 1-1,-1 0 1,0 0-1,0 0 1,1 0-1,-1 0 1,0 0-1,0 0-2,23-1 246,0-2 1,0 0-1,22-6-246,28-5-44,-73 14-34,1-1 0,-1 1-1,1 0 1,-1 0 0,1-1 0,-1 1 0,1 0 0,0 0 0,-1 0-1,1 0 1,-1 0 0,1 0 0,0 0 0,-1 0 0,1 0 0,-1 0-1,1 0 1,0 1 0,-1-1 0,1 0 0,-1 0 0,1 0 0,-1 1-1,1-1 1,-1 0 0,1 1 0,-1-1 0,1 0 0,-1 1 0,0-1-1,1 1 1,-1-1 0,1 1 0,-1-1 0,0 1 0,1-1 0,-1 1-1,0-1 1,0 1 0,0-1 0,1 1 0,-1 0 0,0-1 0,0 1-1,0-1 1,0 1 0,0 0 0,0-1 0,0 1 0,0-1 0,0 1-1,0-1 1,0 1 0,-1 0 0,1 0 78,0 1-368,0 16-6765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38.378"/>
    </inkml:context>
    <inkml:brush xml:id="br0">
      <inkml:brushProperty name="width" value="0.05" units="cm"/>
      <inkml:brushProperty name="height" value="0.05" units="cm"/>
    </inkml:brush>
  </inkml:definitions>
  <inkml:trace contextRef="#ctx0" brushRef="#br0">193 605 1088,'0'0'886,"0"0"135,0 0 78,0 0-79,0 0 39,0 0 108,0-4-32,-3-11-71,3 14-966,0 1 0,0 0 0,0 0-1,0-1 1,0 1 0,0 0 0,0 0-1,0-1 1,0 1 0,0 0 0,0 0-1,0 0 1,0-1 0,-1 1 0,1 0-1,0 0 1,0 0 0,0-1 0,0 1-1,0 0 1,-1 0 0,1 0 0,0 0-1,0-1 1,0 1 0,-1 0 0,1 0-1,0 0 1,0 0 0,-1 0 0,1 0-1,0 0 1,0 0 0,-1 0 0,1 0-1,0 0 1,0 0 0,-1 0 0,1 0-1,0 0 1,0 0 0,0 0 0,-1 0-1,1 0 1,0 0 0,0 0 0,-1 0-1,1 0 1,0 0 0,0 0 0,0 1-1,-1-1 1,1 0 0,0 0 0,0 0-1,0 0 1,-1 1 0,1-1 0,0 0-98,-9 12 396,0 33-392,3 2-1,-2 43-3,4-34-3,1 75 366,3-103-3635,0-28 2577,0-1-350,0-17-1555,0-2-1881</inkml:trace>
  <inkml:trace contextRef="#ctx0" brushRef="#br0" timeOffset="464.544">1 884 4297,'0'0'2238,"0"0"-374,0 0-312,0 0-319,0 0-268,0 0-205,0-2-460,-1 0 0,1 0-1,0 0 1,0 1 0,0-1-1,1 0 1,-1 0-1,0 0 1,1 0 0,-1 0-1,1 1 1,-1-1-300,15-6 79,0 1 0,1 1 1,-1 0-1,1 1 0,4 0-79,2-1 39,6-2-222,-1 1 1,11 1 182,-10 2-2110,0 2 0,12 1 2110,-18 1-4180,-14 0-778</inkml:trace>
  <inkml:trace contextRef="#ctx0" brushRef="#br0" timeOffset="1280.036">669 317 5065,'0'0'2593,"0"0"-686,0 0-510,0 0-316,0 0-261,0 0-131,0 0-636,0 0 1,0 0-1,0 0 0,0 0 0,0 0 1,0 0-1,0 0 0,0 1 0,0-1 0,0 0 1,0 0-1,0 0 0,0 0 0,0 0 1,0 0-1,1 0 0,-1 0 0,0 0 0,0 0 1,0 0-1,0 1 0,0-1 0,0 0 0,0 0 1,0 0-1,0 0 0,0 0 0,1 0 1,-1 0-1,0 0 0,0 0 0,0 0 0,0 0 1,0 0-1,0 0 0,0 0 0,0 0 1,0 0-1,1 0 0,-1 0 0,0 0 0,0 0 1,0 0-1,0 0 0,0 0 0,0 0 1,0 0-1,0 0 0,0 0 0,1 0 0,-1 0 1,0-1-1,0 1-53,-2 9 32,1 0 1,-1 0-1,-1 0 1,0-1-1,0 1 1,-1-1-1,1 0 0,-4 4-32,-7 19 36,-2 8-29,3 1 0,1 1 0,2 0 0,-3 34-7,5-2 2,3 2 0,3 22-2,2-88-4,-1 2-8,1 0 0,0-1 0,1 1 0,0 0 0,0-1 0,1 1 0,0-1 0,1 1 0,1-1 0,-1 0 0,2 0 0,0 2 12,12 12 24,0 0 1,1-1-1,1-1 1,18 15-25,-10-9 75,-21-21 19,14 10-1186,-4-17-3426,-11-3 166</inkml:trace>
  <inkml:trace contextRef="#ctx0" brushRef="#br0" timeOffset="1775.716">971 588 6705,'0'0'2432,"0"0"-779,0 0-484,0 0-235,0 0-151,0 0-164,8 42 1216,-2 31-1580,-2 0-1,-5 65-254,-1-33-508,2-104 76,0-1-94,0 0-87,0 0-235,11-1-2626,-3-5-1003</inkml:trace>
  <inkml:trace contextRef="#ctx0" brushRef="#br0" timeOffset="2459.357">1247 616 24,'0'0'5322,"0"0"-2586,0 0-952,0 0-354,0 0-238,0 0-241,-1 45 253,-10 239-894,11-282-321,1 1 0,-1 0 0,0 0 0,1-1 0,0 1 0,-1 0 0,1-1 0,0 1 0,1 0 0,-1-1 0,0 1 0,1-1 0,-1 0 0,1 0 0,0 1 0,0-1 1,0 0-1,0 0 0,0-1 0,0 1 0,0 0 0,1-1 0,-1 1 0,1-1 0,-1 0 0,1 0 0,0 0 11,0 1-3,1-1-1,-1 0 1,1 0 0,-1-1 0,1 1-1,0-1 1,-1 1 0,1-1-1,0 0 1,0-1 0,-1 1-1,1-1 1,0 1 0,-1-1 0,1 0-1,-1 0 1,1-1 0,-1 1-1,0-1 1,3-1 3,2-3 27,1 0 0,-1-1 1,-1 0-1,1 0 0,-1-1 0,-1 0 0,1 0 0,-2 0 1,1-1-1,-1 0 0,0 0 0,-1 0 0,0-1 0,0 0 0,-1 1 1,0-1-1,-1 0 0,0-1 0,-1 1 0,0 0 0,0 0 1,-1-5-28,0 7 24,0 0 0,-1 0 0,1 0 0,-1 0 0,-1 1 0,0-1 0,0 0 0,0 1 0,-1-1 1,0 1-1,-1 0 0,1 0 0,-1 0 0,-1 1 0,-2-4-24,-1-2 60,0 1 1,-1 1-1,-1-1 1,0 1-1,0 1 1,-4-3-61,8 8-189,0 1 1,0-1 0,0 1 0,0 0-1,-1 0 1,1 1 0,-1 0 0,0 0-1,1 1 1,-1-1 0,0 2 0,0-1 0,-6 1 188,-16 0-3797,17 0-143</inkml:trace>
  <inkml:trace contextRef="#ctx0" brushRef="#br0" timeOffset="3407.46">1530 762 4257,'0'0'2411,"0"0"-759,0 0-497,0 0-354,0 0-245,0 0-155,0 3-58,0 237 1995,0-239-2340,0 0-1,0-1 1,0 1 0,0 0 0,0-1 0,0 1 0,1 0 0,-1-1 0,0 1 0,1 0 0,-1-1-1,0 1 1,1-1 0,-1 1 0,1-1 0,-1 1 0,1-1 0,-1 1 0,1-1 0,-1 1 0,1-1-1,0 1 1,-1-1 0,1 0 0,-1 1 0,1-1 2,25 5 67,24-8 231,-43 0-271,-1 1 0,1 0 0,-1-1 0,0-1 0,0 1 0,-1-1 0,1 1 0,-1-2 0,3-1-27,45-46 147,-44 42-130,2-1 21,-1 0 0,0-1 0,0-1 0,-2 1 0,4-7-38,-8 11 36,-1 0 0,0 0 1,0 0-1,0-1 0,-1 1 0,0-1 1,-1 1-1,0-1 0,0 1 0,-1-5-36,0 3 30,1 4-14,-1-1 0,0 0 0,0 1-1,0-1 1,-1 0 0,0 0 0,0 1 0,-1-1-1,1 1 1,-2-1 0,1 1 0,-1 0 0,0 0 0,0 0-1,0 0 1,-1 0 0,0 0-16,0 2 3,0 0 0,0 0 1,0 0-1,-1 0 0,1 1 0,-1-1 1,0 1-1,0 0 0,0 1 0,0-1 1,0 1-1,-1 0 0,0 0-3,-7 0-85,1-1 0,-1 2-1,0 0 1,0 1 0,-3 0 85,13 0-54,0 1 0,0-1 0,0 1 0,0 0 0,0 0 0,0 0-1,1 0 1,-1 0 0,0 1 0,0-1 0,1 1 0,-1 0 0,1 0 0,0 0 0,-2 1 54,-35 41-663,10-11-484,25-30 1515,-1 3-2936,13-4-1240,4-2-517</inkml:trace>
  <inkml:trace contextRef="#ctx0" brushRef="#br0" timeOffset="4144.466">1813 340 4353,'0'0'2078,"0"0"-646,0 0-394,0 0-150,0 0-173,0 0-53,12 4 845,36 7-40,-26-7-1074,-1 2 0,1 0 0,-1 1 0,3 3-393,-16-7 28,-1 1 1,0 0 0,-1 1 0,1-1 0,-1 1-1,0 1 1,0-1 0,0 1 0,-1 0 0,0 0-1,0 0 1,-1 1 0,4 5-29,-2 0 22,-1 1-1,0-1 1,-1 1-1,-1 0 1,0 0 0,0 1-1,-1-1 1,-1 0-1,0 3-21,0 32 50,-6 43-50,5-91 0,-4 29-21,-2 0 1,-1-1-1,-2 1 0,0-2 0,-2 1 0,-1-1 1,-7 9 20,-23 59-46,8-23-55,34-126-8658,0 41 3792</inkml:trace>
  <inkml:trace contextRef="#ctx0" brushRef="#br0" timeOffset="4975.949">2115 35 3225,'0'0'2236,"0"0"-685,0 0-433,0 0-242,0 0-263,0 0-118,8-4 2870,36-12-2826,-19 11-435,-1 1 0,1 1 1,0 1-1,9 2-104,-34 0 0,1 0 0,0 0 0,0 1 0,0-1 0,-1 0 0,1 1 0,0-1 0,0 1 0,-1-1 0,1 1 0,0-1 0,-1 1 0,1 0 0,0-1 0,-1 1 0,1 0 0,-1-1 0,1 1 0,-1 0 0,0 0 0,1-1 0,-1 1 0,0 0 0,1 0 0,-1 0 0,0-1 1,0 1-1,0 0 0,0 0 0,1 0 0,-1 0 0,-1 0 0,1 0 0,0 39-131,0-27 70,-1-8 52,0-1-1,0 1 1,0-1-1,-1 1 1,0-1-1,0 0 0,0 1 1,0-1-1,0 0 1,-1 0-1,0-1 1,0 1-1,0 0 1,-2 1 9,-55 51-164,44-42 148,-15 17 23,28-30-23,2-1-55,1 0 38,0 0-13,0 0 22,23 0 79,143 0 384,-94 0-3344,-50 0-1527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44.486"/>
    </inkml:context>
    <inkml:brush xml:id="br0">
      <inkml:brushProperty name="width" value="0.05" units="cm"/>
      <inkml:brushProperty name="height" value="0.05" units="cm"/>
    </inkml:brush>
  </inkml:definitions>
  <inkml:trace contextRef="#ctx0" brushRef="#br0">0 690 1224,'0'0'1701,"0"0"-424,0 0-210,0 0-96,0 0 15,0 0 48,4-14 7240,2 11-8098,256-1-498,-244-9-3154,-5 9 1197,1-3-1961</inkml:trace>
  <inkml:trace contextRef="#ctx0" brushRef="#br0" timeOffset="847.871">604 364 3633,'0'0'1700,"0"0"-246,0 0-218,0 0-117,0 0-211,0 0-264,8-11-78,-5 7-552,7-11 316,0 1 1,1 1 0,7-6-331,-13 14 111,0 1-1,0 0 1,0 0 0,0 0 0,1 1 0,-1-1 0,1 1 0,0 1-1,0-1 1,0 1 0,0 0 0,0 0 0,2 1-111,3-1 92,0 0 1,0 1-1,0 1 1,1-1-1,-1 2 1,0 0-1,0 0 1,2 2-93,-9-2 0,0 0 0,0 0 1,0 1-1,0 0 0,-1 0 0,1 0 1,-1 0-1,0 1 0,1-1 0,-1 1 1,0 0-1,0 0 0,-1 0 0,1 0 1,-1 0-1,1 0 0,-1 1 0,0 0 0,0-1 1,-1 1-1,1 0 0,-1 0 0,1 2 0,1 5 6,-1 1-1,0 0 1,0 0-1,-1 0 1,-1 0-1,0 0 1,-1-1-1,0 1 1,-1 0-1,0 0 1,-1 0-1,0-1 1,-1 1-1,0-1 1,-1 0-1,0 0 1,0-1-1,-5 6-5,-35 51 110,-48 56-110,38-52 182,-14 27-182,69-98 6,-1 1 0,1-1-1,0 0 1,0 0 0,0 0 0,-1 1-1,1-1 1,0 0 0,0 0 0,0 0-1,0 1 1,0-1 0,-1 0 0,1 0-1,0 1 1,0-1 0,0 0 0,0 0-1,0 1 1,0-1 0,0 0 0,0 1-1,0-1 1,0 0 0,0 0 0,0 1-1,0-1 1,0 0 0,0 0-1,0 1 1,0-1 0,0 0 0,1 0-1,-1 1 1,0-1 0,0 0 0,0 0-1,0 1 1,0-1 0,1 0 0,-1 0-6,14-1 126,32-17-26,-30 11-42,15-5-30,2 1 0,-1 2 0,1 1 0,0 1 0,1 2 0,0 2 0,14 0-28,-48 3-44,0 0-234,0 0-572,0 3-4296,0 1-1967</inkml:trace>
  <inkml:trace contextRef="#ctx0" brushRef="#br0" timeOffset="1668.565">1197 58 4673,'0'0'1643,"0"0"-159,0 0-221,0 0-160,0 0-100,0 0-141,0 3 2771,-1 19-3514,-4 17 122,-3 0 0,-1 0-1,-8 19-240,-7 27 147,11-18-119,2 0 0,3 0 0,3 1 0,4 40-28,1-101-2,1 1 0,0 0 0,0-1 1,1 1-1,0-1 0,1 0 0,-1 0 1,1 1-1,1-2 0,-1 1 0,1 0 1,0-1-1,1 1 0,-1-1 1,3 2 1,1 0 6,1 1 1,-1-1-1,1-1 1,0 0 0,1 0-1,0-1 1,0 0-1,0-1 1,11 4-7,-19-8-79,0 0 1,0 0-1,1 0 1,-1-1-1,0 1 1,0-1-1,0 1 1,1-1-1,-1 0 1,0 0-1,0 0 1,1 0 78,-2-1-192,0 1 1,0-1-1,0 1 1,0-1-1,0 0 0,0 1 1,0-1-1,0 0 1,0 0-1,0 0 1,0 1-1,0-1 1,-1 0-1,1 0 1,0 0-1,-1 0 1,1-1-1,-1 1 0,1 0 1,-1 0 191,8-13-3488,-1 4-3112</inkml:trace>
  <inkml:trace contextRef="#ctx0" brushRef="#br0" timeOffset="2410.528">1491 190 6225,'0'0'2550,"0"0"-679,0 0-585,0 0-421,0 0-260,0 0-91,0 42 1376,-1-16-1828,-1 0 1,-1-1-1,-1 1 0,-2 0 1,0-1-1,-2 0 0,-3 6-62,9-26-9,0-2-9,1 0-1,-1 1 0,1-1 0,0 0 0,0 1 0,1-1 0,-1 1 0,1-1 0,-1 2 19,29-5-220,23-2 234,0-2 0,-1-3 0,0-1 0,29-11-14,-28 15-427,-45 4-23,-5 0-394,-1 0-627,0 0-1545,0 0-2578</inkml:trace>
  <inkml:trace contextRef="#ctx0" brushRef="#br0" timeOffset="2876.368">1744 180 5857,'0'0'2889,"0"0"-1022,0 0-669,0 0-400,0 0-298,0 0-195,0 4-8,-4 28 255,2 1-1,1 0 1,3 22-552,-1 9 107,-1-40-94,0 69 111,-10 78-124,9-123-1508,1-27-2370,0-18 143</inkml:trace>
  <inkml:trace contextRef="#ctx0" brushRef="#br0" timeOffset="3891.407">2091 231 2905,'0'0'2252,"0"0"-279,0 0-282,0 0-354,0 0-369,0 0-255,-6 1-229,3 0-440,0 0 1,0-1 0,1 1 0,-1 0 0,0 1 0,0-1 0,1 0-1,-1 1 1,1 0 0,-1-1 0,1 1 0,0 0 0,0 0-1,-2 2-44,-1 3 121,0 0-1,0 1 0,0-1 1,1 1-1,-2 4-120,-6 13 228,0 0 1,2 1-1,1 1 0,1-1 0,1 2 0,1-1 1,1 1-1,2-1 0,0 21-228,3 85 167,1-133-166,-1 1 1,0-1-1,0 1 1,1 0-1,-1-1 1,0 1-1,1-1 1,-1 1-1,1-1 1,-1 1-1,1-1 1,-1 1-1,1-1 1,-1 1-1,1-1 1,-1 1-1,1-1 1,-1 0-1,1 0 1,0 1-1,-1-1 1,1 0-1,0 0 1,-1 0-1,1 1 1,0-1-1,-1 0 1,1 0-1,0 0 1,-1 0-1,1 0 1,0 0-2,31-1 73,-21 1-44,-4-1-16,0 0 0,0 0 0,-1-1 0,1 0 0,-1 0 0,1 0 0,-1-1 0,0 0 0,0 0 0,0-1 0,0 0 0,-1 0 0,1 0 0,-1 0 0,0-1 0,3-3-13,5-7 8,0 0 0,-1 0 0,0-2 0,-1 1 0,2-7-8,-3 5 29,-2 0 0,0-1 0,-1 1-1,-1-1 1,-1-1 0,0 1 0,-2-1-1,0 0 1,-1 0 0,-1 0 0,-1-2-29,0-13 138,1 14-43,-1 0-1,-1 0 0,-2-12-94,2 27 13,0 0-1,-1 0 1,0 0-1,0 1 1,0-1-1,0 0 1,-1 1-1,0 0 0,0 0 1,0 0-1,-1 0 1,0 0-1,0 1 1,-3-3-13,4 5-26,1 0 1,-1 0 0,0 1 0,0-1-1,-1 1 1,1 0 0,0 0 0,0 0-1,-1 1 1,1-1 0,0 1 0,-1-1-1,-1 1 26,-53 2-1693,31-1 562,21 0 956,1 0-1,-1 1 1,1-1 0,-1 1-1,1 0 1,0 0 0,-1 1 0,1-1-1,1 1 1,-1 0 0,0 1-1,1-1 1,-1 1 0,1 0 0,0 0-1,0 0 1,1 1 0,-3 3 175,5-6-181,0 0 1,0 0 0,0 1 0,0-1-1,0 0 1,1 0 0,-1 1 0,1-1 0,0 0-1,0 1 1,0-1 0,0 0 0,0 1-1,0-1 1,1 0 180,-1 10-1732,0 1-1111</inkml:trace>
  <inkml:trace contextRef="#ctx0" brushRef="#br0" timeOffset="4798.902">2514 391 1136,'0'0'4517,"0"0"-2323,0 0-1011,0 0-367,0 0-168,0 0-16,-2 10-31,-9 24-79,-2 0 1,-1-1 0,-3 2-523,10-19 163,0 1-1,1-1 1,1 2 0,0-1 0,1 0-1,1 6-162,-2 15 256,3 1-1,1 14-255,1-51 1,0-1 0,0 1 0,1-1 0,-1 1 0,0-1 0,1 1 0,-1-1 0,0 1 0,1-1 0,0 1 1,-1-1-1,1 0 0,0 1 0,0-1 0,0 0 0,0 0 0,0 1 0,0-1 0,0 0 0,0 0 0,0 0 0,1 0 0,-1-1 0,0 1 0,1 0 1,-1 0-1,1-1 0,-1 1 0,1-1 0,-1 1 0,1-1 0,-1 0 0,1 1 0,-1-1 0,1 0 0,-1 0 0,1 0 0,-1 0 0,1-1 0,1 1-1,2 0 10,0-1 0,0 0 0,0 0 0,-1 0 0,1 0 0,0-1 0,0 0 0,-1 0 0,1 0-1,-1 0 1,1-1 0,1-1-10,5-5 26,20-16 113,-1-2 0,-2-1 0,13-16-139,-33 36 67,-1-1 0,-1-1-1,0 1 1,0-1 0,-1 0 0,0 0-1,-1 0 1,0-1 0,0 0 0,-1 0 0,-1 1-1,0-2 1,0 1 0,-1-10-67,-1 17 23,1-12 49,-1 0 0,-1 0 1,-1 0-1,0 0 0,-2 0-72,3 10 15,-1 0 0,0 1 1,-1-1-1,0 1 0,1 0 0,-2-1 0,1 1 1,-1 1-1,1-1 0,-1 0 0,-1 1 0,1 0 1,0 0-1,-1 0 0,-2 0-15,2 0-165,0 0 1,-1 1-1,1-1 0,-1 1 1,0 1-1,0-1 0,0 1 1,0 0-1,0 0 0,0 1 1,-1 0-1,1 0 0,-1 0 1,1 1-1,-1 0 0,1 0 1,-5 2 164,9-2-118,0 1-1,0 0 1,1 0 0,-1 0 0,0 0 0,0 1 0,1-1 0,-1 0 0,1 1-1,-1-1 1,1 1 0,0-1 0,-1 1 0,1 0 0,0 0 0,0 0 0,0 0 118,-19 39-1941,15-30 1106,-8 19-2480,-1-6-2304</inkml:trace>
  <inkml:trace contextRef="#ctx0" brushRef="#br0" timeOffset="5775.029">2778 0 672,'0'0'3027,"0"0"-803,0 0-420,0 0-289,0 0-377,0 0-274,0 5 4682,-3 21-5630,4-16 89,0 0 0,1 0 0,1 1 0,-1-1 0,2-1 0,0 1 0,0 0 0,0-1-1,1 0 1,1 1-5,22 49 17,-19-30 6,-1 1 1,-1 1 0,-1 0 0,0 24-24,-1 35 7,-5 1-7,0-83 0,1 79-38,1 3-161,-5 2 199,2-84-45,0 0 0,-1-1 0,0 1 0,0-1 0,0 0 0,-1 0 0,0 0 0,-1 0 0,1 0 0,-1 0 0,-2 1 45,2 0 153,4-7-355,0-1 1,-1 0 0,1 1 0,0-1 0,0 0 0,0 1 0,0-1 0,-1 0 0,1 1 0,0-1 0,0 0 0,-1 0 0,1 1 0,0-1-1,-1 0 1,1 0 0,0 1 0,-1-1 0,1 0 0,0 0 0,-1 0 0,1 0 0,0 0 0,-1 1 0,1-1 0,0 0 0,-1 0 0,1 0-1,-1 0 1,1 0 0,0 0 0,-1 0 0,1 0 0,0 0 0,-1 0 0,1-1 0,0 1 0,-1 0 201,1-17-4301,0-3 2020</inkml:trace>
  <inkml:trace contextRef="#ctx0" brushRef="#br0" timeOffset="7371.688">3409 109 3345,'0'0'1699,"0"0"-388,0 0-183,0 0-176,0 0-200,0 0-117,-4 3-104,-16 17 1,1 0 1,1 2-1,0 0 1,2 1-1,1 0 1,1 1-1,1 1 1,-3 8-533,-1 9 153,1 0 0,2 1 0,2 0 0,-5 43-153,11-34 365,2 1 0,3-1 0,2 5-365,0 5 238,-1-44-219,2 1-1,0 0 1,1-1-1,1 0 1,1 1-1,0-1 1,1-1-1,1 1 1,7 11-19,-14-28 0,0-1 0,1 1 0,-1 0 0,1 0 0,-1 0-1,1 0 1,-1 0 0,1-1 0,-1 1 0,1 0 0,0 0 0,0-1 0,-1 1 0,1 0 0,0-1 0,0 1 0,0-1 0,-1 1-1,1-1 1,0 0 0,0 1 0,0-1 0,0 0 0,0 1 0,0-1 0,0 0 0,0 0 0,0 0 0,0 0 0,0 0-1,0 0 1,0 0 0,1-1 0,0 1 3,-1 0 0,1 0 0,0 0-1,0 0 1,-1 0 0,1 0 0,0 0-1,0 1 1,-1-1 0,1 1 0,0-1 0,0 1-3,2 2-380,4 0-5320,-5-3 945</inkml:trace>
  <inkml:trace contextRef="#ctx0" brushRef="#br0" timeOffset="7956.663">3782 214 832,'0'0'5308,"0"0"-2679,0 0-1082,0 0-345,0 0-328,0 0-245,0 5-90,-2 52 552,-2-1 0,-9 37-1091,-28 116 496,25-134-253,-28 95-216,48-184-1445,1-1 1,0 1 0,6-12 1417,1 8-2414,-4 1-1683</inkml:trace>
  <inkml:trace contextRef="#ctx0" brushRef="#br0" timeOffset="8672.481">4016 394 1712,'0'0'3000,"0"0"-1199,0 0-743,0 0-367,0 0-226,0 0-3,-3 14 71,0 4-352,-1-1 44,0 1 0,0-1 0,-2 0 1,-1 2-226,0-2 285,-15 37 866,2 0 0,-9 44-1151,27-89 56,1 0 0,-1 1 0,1-1 1,1 0-1,0 1 0,0-1 0,1 1 0,1 3-56,-1-12 5,0 0-1,0 0 0,0 0 1,0 0-1,1-1 1,-1 1-1,0 0 0,0-1 1,1 1-1,-1-1 0,1 0 1,-1 1-1,0-1 1,1 0-1,-1 0 0,1 0 1,-1 0-1,0 0 0,1 0 1,0 0-5,34-3 155,-30 1-128,0 0 0,-1-1-1,1 0 1,-1 0 0,1 0 0,-1 0-1,0-1 1,0 0 0,-1 0 0,1 0 0,-1-1-1,0 0 1,1 0-27,9-13 49,-1 0 0,0-1 0,-1-1-49,-4 6 44,-1 0-1,-1 0 1,0 0 0,-1-1-1,0 0 1,-1 0 0,0-3-44,0-13 131,-1 1 1,-2-1-1,0-5-131,-1 27 15,0 1 1,0 0-1,-1 0 0,0 0 1,-1 0-1,0 0 0,-2-7-15,3 13-1,0-1 0,-1 0-1,1 1 1,-1-1 0,0 1-1,0 0 1,0 0 0,0-1-1,0 1 1,0 1-1,0-1 1,-1 0 0,1 0-1,-1 1 1,1-1 0,-1 1-1,0 0 1,0 0-1,1 0 1,-1 0 0,0 1-1,0-1 1,0 1 1,-16-4-736,-1 2 0,0 1 0,-17 1 736,31 0-222,6 18-1452,0 24-1232,0-24-141</inkml:trace>
  <inkml:trace contextRef="#ctx0" brushRef="#br0" timeOffset="9671.148">4545 364 4961,'0'0'2278,"0"0"-850,0 0-538,0 0-345,0 0-187,0 0-69,-9 20 50,-2 4-216,-9 19 409,2 0 0,1 7-532,8-15 298,1 1 1,2 0 0,2 0 0,1 0-1,1 1 1,3 8-299,-1-44 2,0 1 1,1-1-1,-1 0 0,0 0 1,0 1-1,1-1 0,-1 0 1,1 0-1,0 0 0,-1 1 1,1-1-1,0 0 0,-1 0 1,1 0-1,0 0 0,0 0 1,0-1-1,0 1 1,0 0-1,0 0 0,0 0 1,0-1-1,0 1 0,0-1 1,1 1-1,-1-1 0,0 1 1,0-1-1,0 0 0,1 1 1,-1-1-1,0 0 0,1 0 1,-1 0-1,0 0 0,0 0 1,1 0-1,-1-1 0,1 1-2,3 0 12,-1-1 0,1 0-1,-1 1 1,1-1-1,-1-1 1,0 1-1,0-1 1,1 1 0,-1-1-1,0-1 1,2 0-12,12-11 88,-2 2 99,0-1-1,-1 0 1,0-1 0,-1 0-1,-1-1 1,4-6-187,-13 14 68,0-1 0,0 0 0,-1 0 1,0 0-1,0-1 0,-1 1 0,0-1 0,-1 0 0,1-6-67,0-19 11,-1-31-12,-2 36 98,1 16-92,-1 0 1,0 0-1,-1 0 0,0 0 1,-1 0-1,-2-4-6,3 10-42,-1 0 0,0 1 0,0-1 0,-1 1 0,1-1 0,-1 1 0,-1 1 0,1-1 1,-1 0-1,0 1 0,0 0 0,-3-2 42,5 5-64,0 1 1,1-1-1,-1 1 0,0 0 1,0 0-1,0 0 1,0 0-1,0 1 0,0-1 1,-1 1-1,1-1 1,0 1-1,0 0 0,0 1 1,0-1-1,0 0 1,-1 1-1,1 0 0,0 0 64,-3 0-116,1 1-1,-1 0 1,1 0 0,-1 0-1,1 1 1,0 0-1,0 0 1,0 0-1,-3 4 117,-12 10-611,1 2-1,0 0 0,2 2 0,1 0 1,0 0-1,-7 16 612,21-34-293,1 0 0,-1 0-1,1 0 1,0 1 0,1-1 0,-1 0-1,0 0 1,1 1 0,0-1-1,0 2 294,0 6-2044</inkml:trace>
  <inkml:trace contextRef="#ctx0" brushRef="#br0" timeOffset="10490.4">4847 112 4545,'0'0'2919,"0"0"-906,0 0-668,0 0-391,0 0-283,0 0-143,0 0-77,0 0-65,0 0-84,0 0-89,0 0-36,0 0-21,0 0-32,0 0-31,0 15 141,1-7-132,1 1 0,1-1 0,-1 0 0,2 0-1,-1 0 1,1 0 0,0 0 0,0-1 0,1 0 0,0 0-1,2 2-101,13 21 175,-10-14-127,0 0 1,-1 1-1,-1 0 0,-1 1 0,0-1 1,-1 1-1,-1 1 0,-1-1 0,0 1 1,-2 0-1,1 18-48,-2-23 28,0 0 0,-2 0 1,0 0-1,0 0 0,-1 0 0,-1 0 1,0 0-1,-1 0 0,-1-1 0,0 0 0,0 0 1,-5 6-29,-79 127 211,-43 75 259,129-216-472,1-2-13,1 0 0,-1-1 0,1 1 0,-1 0 1,1 1-1,0-1 0,0 0 0,0 0 0,1 0 0,-1 4 15,1-6-384,0-1-368,0 0-407,0 0-497,0-1-1481,0-2-3308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59.922"/>
    </inkml:context>
    <inkml:brush xml:id="br0">
      <inkml:brushProperty name="width" value="0.05" units="cm"/>
      <inkml:brushProperty name="height" value="0.05" units="cm"/>
    </inkml:brush>
  </inkml:definitions>
  <inkml:trace contextRef="#ctx0" brushRef="#br0">295 457 880,'0'0'935,"0"0"-215,0 0-224,0 0 20,0 0 22,-7 2-133,-15 6 424,2 2 0,-1 0 0,1 1 0,1 1 0,-12 9-829,14-8 491,1 1 0,1 0 1,0 0-1,1 2 0,0 0 0,-5 9-491,13-16 225,1 1 0,-1 0 0,1 0 0,1 1 0,0-1 0,1 1 0,0 0 0,0 0 0,1 0 0,0 0 0,1 1 0,1 8-225,-1-18 43,1 0 0,0 0 0,0 0-1,1 1 1,-1-1 0,0 0 0,1 0 0,-1 0 0,1 0 0,-1 0 0,1 0 0,0 0 0,0 0 0,0 0 0,0 0 0,1 0-1,-1 0 1,0-1 0,1 1 0,-1 0 0,1-1 0,-1 1 0,1-1 0,0 0 0,0 1 0,0-1 0,0 0 0,0 0 0,0 0 0,0-1-1,0 1 1,0 0 0,0-1 0,0 1 0,0-1 0,0 0 0,2 0-43,18 3 200,-1-1-1,0-1 1,1-1-1,-1-1-199,16 1 16,-29-2-158,1 0 1,-1 0-1,0-1 1,1 0-1,-2-1 1,1 1-1,0-2 1,-1 1-1,1-1 1,5-5 141,22-12-1069,-16 12 14,0 1 0,1 1 0,11-3 1055,-18 7-1765,1 1-1,-1 1 1,12-1 1765,-6 2-4299</inkml:trace>
  <inkml:trace contextRef="#ctx0" brushRef="#br0" timeOffset="796.686">673 610 1640,'0'0'3682,"0"0"-1688,0 0-544,0 0-133,0 0-260,0 0-206,0 0-163,0 0-131,0 0-130,0 0-98,0 2-13,-8 206 1214,8-208-1526,0 1 0,1 0 1,-1 0-1,0-1 0,0 1 0,1 0 0,-1 0 1,1-1-1,-1 1 0,1 0 0,-1-1 0,1 1 1,-1-1-1,1 1 0,-1-1 0,1 1 0,0-1 1,-1 1-1,1-1 0,0 1 0,-1-1 0,1 0 1,0 1-1,0-1 0,-1 0 0,1 0 0,0 0 0,0 1 1,0-1-1,-1 0 0,1 0 0,0 0 0,0 0-4,36-1 31,-25 1 36,-7 0-55,0 0 0,0-1 0,0 1 1,0-1-1,-1 0 0,1 0 0,0-1 0,0 1 0,-1-1 0,1 0 0,0-1 0,-1 1 1,0-1-1,0 0 0,0 0 0,0 0 0,0 0 0,-1-1 0,1 1 0,-1-1 0,0 0 1,0 0-1,0 0 0,0-1 0,-1 1 0,1-3-12,3-7 25,-2 1 0,0-1-1,0 1 1,-1-1 0,-1 0 0,0 0 0,-1-1 0,-1-11-25,1-7 43,0 21-103,-1 0 0,0-1 0,0 1 1,-3-10 59,3 21-17,-1 1 0,1-1 0,-1 1 0,0-1 0,1 1 0,-1-1 0,0 1 0,1 0 0,-1-1 0,0 1 0,1 0 0,-1 0 0,0-1 0,0 1 1,1 0-1,-1 0 0,0 0 0,0 0 0,0 0 0,1 0 0,-1 0 0,0 0 17,-25 1-445,19-1 217,-78 10-2967,84-10 3044,1 0-22,0 0 54,0 0-16,0 0-166,7 10-2499,-3 0 257</inkml:trace>
  <inkml:trace contextRef="#ctx0" brushRef="#br0" timeOffset="1661.196">1378 419 6041,'0'0'2103,"0"0"-545,0 0-280,0 0-214,0 0-195,0 0-196,-7 3-220,-16 4-322,0 2 0,1 1 0,0 0 0,1 2 0,0 0 0,1 1-1,0 1 1,1 2 0,1-1 0,1 2 0,0 0 0,-8 11-131,23-24-7,-1 1 0,1-1-1,0 1 1,0-1 0,0 1 0,0 0-1,1 0 1,0 0 0,0 0 0,0-1-1,1 1 1,0 0 0,0 1 0,0 0 7,38 1-8,-22-2 13,0 1 1,0 1 0,-1 1 0,0 0 0,5 4-6,-12-7 1,-1 1 1,-1-1-1,1 1 1,-1 1 0,0-1-1,0 1 1,0 0 0,-1 1-1,-1-1 1,1 1-1,0 1-1,-4-7 17,0 0-1,0 0 0,0 0 1,0 0-1,-1 0 0,1 0 1,0 0-1,-1 0 0,0 0 1,1 0-1,-1 0 0,0 0 1,0 0-1,0 0 0,0 0 1,0 0-1,-1 0 0,1 0 1,-1 0-1,1 0 0,-1 0 0,0 0 1,0 0-1,0 0 0,0 0 1,0 0-1,0-1 0,0 1 1,-1 0-1,1-1 0,-1 1 1,1-1-1,-1 0 0,1 1 1,-1-1-1,0 0 0,0 0 1,1 0-1,-1 0 0,0 0 1,0-1-1,0 1 0,0 0 1,-1-1-17,-11 4 89,-1 0 0,0-1 0,0-1 0,0-1 0,-10 0-89,16 0-14,-44 7 51,-10 0-231,62-8 86,1 0-114,0 0-181,0 0-119,9 0-528,45-3-3340,-38 0-366</inkml:trace>
  <inkml:trace contextRef="#ctx0" brushRef="#br0" timeOffset="2679.731">1911 76 4217,'0'0'1491,"0"0"-339,0 0-93,0 0-71,0 0-33,0 0-83,-2 9-48,-3 17-162,-2-1 0,-1-1 0,-1 1-1,-1-2 1,-7 12-662,-42 67 2084,-62 79-2084,75-115 221,42-60-144,2-4-6,-1 0 1,1 1-1,0 0 1,0 0-1,0 0 0,0 0 1,0 0-1,1 0 1,0 0-1,-1 0 1,1 1-72,4-3 2,-1-1 1,1 0-1,-1 0 1,1 0-1,-1 0 1,1 0-1,-1-1 0,1 1 1,-1-1-1,0 0 1,1 1-1,-1-1 1,2-1-3,-2 1 1,34-7-1,0 1 0,0 2 0,1 2 0,5 1 0,34-3 0,-16-2-5,19-1-15,50 2 20,-128 6-266,-1-25-9416,0 12 3155</inkml:trace>
  <inkml:trace contextRef="#ctx0" brushRef="#br0" timeOffset="3312.832">2231 144 3393,'0'0'3866,"0"0"-2118,0 0-625,0 0-253,0 0-125,0 0-19,0 4 2332,0 21-2862,-5 0-94,0 0 0,-2-1 0,-1 0 0,-1 0 0,0-1-1,-2 0 1,-4 5-102,-18 41 143,-17 37 399,-9 4-542,-39 79 311,91-174-311,3-6-3,-1 0 0,1 0 0,1 0 0,0 1 0,0-1 0,1 1 0,-1 5 3,3-14-32,0-1 40,0 0 35,0 0-39,0 0-30,0 0-80,0 0-84,0 0-96,0 0-96,0 0-102,0 0-189,0 0-242,0 0-252,0 0-435,0 0-828,1-2-1170,5-6-1975</inkml:trace>
  <inkml:trace contextRef="#ctx0" brushRef="#br0" timeOffset="4697.436">2816 103 392,'0'0'4006,"0"0"-2100,0 0-446,0 0-42,0 0-198,0 0-128,0 0-115,0 0-106,0 0-57,-9 7 1191,-68 14-1642,-18 4-277,-55 6-86,108-26 316,41 25-541,-10 52 264,8-54 11,0 0 0,-3 0 0,0-1 0,-3 5-50,-31 72 152,40-103-135,-1-1 1,1 1 0,0-1 0,-1 1 0,1 0 0,0-1-1,0 1 1,-1-1 0,1 1 0,0 0 0,0-1 0,0 1-1,0-1 1,0 1 0,0 0 0,0-1 0,0 1 0,0 0-1,0-1 1,0 1 0,0 0 0,1-1 0,-1 1-18,12-1 137,28-19-213,-23 10 115,7 0-41,-1 0 0,1 2 0,0 1 0,1 0 0,-1 2 0,1 1 0,25 0 2,-49 3 0,1 0 0,-1 1-1,0-1 1,1 1 0,-1 0 0,0-1 0,1 1 0,-1 0 0,0 0 0,0 0-1,0 0 1,1 0 0,-1 0 0,0 0 0,0 0 0,-1 0 0,1 0 0,0 1 0,0-1-1,-1 0 1,1 1 0,0-1 0,-1 0 0,1 1 0,-1-1 0,13 43-5,-11-35 3,2 15 23,0 0 0,-2 1 0,-1-1 0,-1 0-1,-2 8-20,1 19 90,1-47-87,-1 0-1,0 0 1,-1 1 0,1-1 0,-1 0-1,0 0 1,1-1 0,-2 1 0,1 0-1,0 0 1,-1-1 0,0 0 0,0 1-1,0-1 1,0 0 0,0-1 0,-1 1 0,1 0-1,-1-1 1,0 0 0,-3 2-3,-10 6 40,-1-1 0,0-1 0,-1-1 1,-3 1-41,-9 0 0,0-2 1,0-1 0,0-1 0,0-2 0,-1-1 0,-15-3-1,18 2-216,28 0 94,1 0 18,0-1 0,0 0 0,0 1 0,-1-1 0,1 0 0,0 0 0,0 1 0,0-1 0,1 0 0,-1 0 0,0 1 0,0-1 0,0 0 0,0 1-1,1-1 1,-1 0 0,0 1 0,1-1 0,-1 0 0,0 1 0,1-1 0,-1 1 0,1-1 0,-1 1 0,1-1 0,-1 1 0,1-1 0,-1 1 0,1-1-1,0 1 1,-1 0 0,1-1 0,0 1 0,-1 0 0,1-1 0,0 1 0,-1 0 0,1 0 0,0 0 0,-1 0 0,1 0 0,0 0 0,0 0 0,-1 0 104,10-2-1534,5-2-2754</inkml:trace>
  <inkml:trace contextRef="#ctx0" brushRef="#br0" timeOffset="6040.683">3103 42 592,'0'0'1482,"0"0"-553,0 0-185,0 0-26,0 0-74,0 0 84,5-2 179,12-10 196,-12 9-27,-5 3-26,0 0-46,0 0-18,0 0-146,0 0-139,0 0-93,0 0-120,0 0-47,0 0-57,-19 25 366,10-10-644,3-7-93,0 1 1,1-1-1,0 1 0,0 0 1,1 0-1,1 0 1,-1 1-1,1-1 1,1 1-1,0 0 1,0-1-1,1 3-13,1 48-79,1-59 81,-1-1-1,0 1 0,1-1 0,-1 1 0,1-1 0,-1 1 0,1-1 0,-1 1 0,1-1 0,-1 0 0,1 1 0,-1-1 0,1 0 0,0 1 0,-1-1 0,1 0 0,0 0 0,-1 0 0,1 1 0,0-1 0,-1 0 0,1 0 0,0 0 0,-1 0 0,1 0 0,0 0 1,0-1-2,25 1 10,-20 0 0,-2 0-2,0-1 1,0 0-1,-1 1 1,1-1-1,0-1 1,0 1-1,0 0 1,-1-1-1,1 0 1,-1 0-1,1 0 1,-1 0-1,0-1 1,0 1-1,0-1 1,1 0-9,21-17 96,-19 15-76,0 0 0,-1-1 0,0 0 0,0 0 0,0-1 1,-1 1-1,4-8-20,2-2 1,9-18 5,-16 26 18,1 1 1,0-1-1,0 1 1,0 1-1,1-1 0,4-4-24,-8 11 27,-1 0 32,0-31 321,-1 30-381,1 0 0,0 1 0,-1-1 0,1 0 0,-1 0 0,1 0 0,-1 1 0,1-1 0,-1 0 0,0 0 0,1 1 0,-1-1 1,0 1-1,0-1 0,1 1 0,-1-1 0,0 1 0,0-1 0,0 1 0,0 0 0,1-1 0,-1 1 0,0 0 0,0 0 0,0-1 0,0 1 0,0 0 0,0 0 1,0 0-1,0 0 0,-1 1 1,-40-1-266,29 1 85,4-1 51,0 0 1,0 1 0,0 0 0,1 0 0,-1 1-1,0 0 1,1 1 0,-3 1 129,9-2-79,2-1 59,0-1 6,0 0-21,0 0 7,0 0-43,-12 21-615,-4 0 319,5-6-636,0-1-1,-1 0 1,-4 2 1003,15-16-988,1 0-575,2-2-1367,7-13-2669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6:29.539"/>
    </inkml:context>
    <inkml:brush xml:id="br0">
      <inkml:brushProperty name="width" value="0.05" units="cm"/>
      <inkml:brushProperty name="height" value="0.05" units="cm"/>
    </inkml:brush>
  </inkml:definitions>
  <inkml:trace contextRef="#ctx0" brushRef="#br0">204 122 1256,'0'0'892,"0"0"-203,0 0-179,-3-24 1675,1 17 3492,2 7-5679,-1 1 1,0-1-1,0 1 0,1-1 1,-1 1-1,0-1 0,1 1 1,-1-1-1,1 1 0,-1-1 1,1 1-1,-1 0 0,1-1 1,-1 1-1,1 0 0,-1 0 1,1-1-1,0 1 0,-1 0 0,1 0 1,0-1-1,0 1 0,0 0 1,0 0-1,-1 0 0,1 0 2,-4 32 253,2-19-135,-69 302 1237,62-269-1178,-1 22-177,6-34 66,-1-1 0,-2 0-1,-8 21-65,7-26-8,2 0 0,0 0 0,2 0 0,1 1 0,2 0 8,-5 39-12,-13 15 289,12-54-2954,7-48 376,0 0-2202</inkml:trace>
  <inkml:trace contextRef="#ctx0" brushRef="#br0" timeOffset="986.131">423 611 1224,'0'0'1689,"0"0"-364,0 0-265,0 0-117,0 0-114,0 0-180,0 0-133,0 0-129,0 0-112,0 0-51,0 0 0,0 17 707,-2 12-512,-1-1 0,-1 0 0,-1-1 0,-5 11-419,1-1 144,-3 33-144,4-8 51,8-62-37,0 0 4,0 0 23,0 0 4,0 0 95,0 0 68,0 0 11,0-31 215,1 16-432,1 0 1,0 1 0,1-1 0,1 1 0,0-1 0,1 1 0,0 1 0,1-1 0,1 1 0,0 0 0,3-3-3,18-27 4,3 1 0,19-20-4,-47 59-1,1-1 1,0 1-1,1 0 1,-1 0-1,0 0 1,1 0-1,0 1 1,-1 0-1,1 0 1,0 0-1,0 0 1,0 1-1,0 0 1,1 0-1,1 0 1,5 0 103,-1 0 0,1 1-1,-1 0 1,1 0-1,-1 2 1,7 0-103,-14 0 10,0-1 1,0 1 0,0 0-1,0 0 1,0 0 0,-1 1-1,1-1 1,-1 1 0,2 1-11,-2-2-96,-1 0 0,0 0 1,1 0-1,-1 0 0,1 0 0,0-1 1,-1 0-1,1 1 0,0-1 1,0 0-1,0 0 0,0 0 0,2-1 96,-1 4-3402,-4-1-296</inkml:trace>
  <inkml:trace contextRef="#ctx0" brushRef="#br0" timeOffset="1931.168">528 319 576,'0'0'1363,"0"0"-260,0 0-19,0 0-94,0 0-186,0 0-139,-3-20 3770,13 17-3995,1 1 1,-1 0 0,1 0 0,0 1-1,-1 0 1,1 1 0,0 0-1,9 2-440,16 0 309,245-6 374,-281 4-602,0-1 113,0-1 0,0 0-1,-1 1 1,1-1 0,-1 1 0,1-1 0,-1 1 0,0-1-1,1 1 1,-1-1 0,0 1 0,-1-1-194,-7-4-94,-1 1 0,0 0 0,0 0 0,0 1 0,-1 1 0,1 0 0,-1 0 0,0 1 0,0 0 0,-5 0 94,-34-6-853,49 7 839,0 1-1,1 0 0,-1 0 0,0-1 0,0 1 0,1 0 0,-1-1 0,0 1 0,0-1 0,1 1 0,-1-1 1,0 1-1,1-1 0,-1 0 0,1 1 0,-1-1 0,1 0 0,-1 1 0,1-1 0,0 0 0,-1 1 1,1-1-1,0 0 0,-1 0 0,1 0 0,0 0 0,0 1 0,0-1 0,0 0 0,0 0 0,0 0 0,0 0 1,0 1-1,0-2 15,0 1-90,0 1-47,0 0-122,0 0-225,0 0-176,0 0-69,0 0-153,0 0-338,0 0-498,0 0-1096,0 0-1598</inkml:trace>
  <inkml:trace contextRef="#ctx0" brushRef="#br0" timeOffset="2816.353">1242 6 1632,'0'0'2207,"0"0"-729,0 0-390,0 0-97,0 0-7,0 0-29,0-4 148,0 3-765,0 2 1829,1 211-812,-3 242-1059,-4-368-502,-15 63 206,4-31-73,14-103-1090,4-37-1312,1 0 310,-2 1-850</inkml:trace>
  <inkml:trace contextRef="#ctx0" brushRef="#br0" timeOffset="3514.407">1597 543 4353,'0'0'1930,"0"0"-619,0 0-511,0 0-317,0 0-101,0 0 33,0 0 46,0 0 25,0 0-18,16-6 1140,131-5 1229,81 8-2837,-228-25-4090,-3 19 738,-4 1-1995</inkml:trace>
  <inkml:trace contextRef="#ctx0" brushRef="#br0" timeOffset="4168.3">1514 709 2537,'0'0'1640,"0"0"-274,0 0-38,0 0-97,0 0-180,0 0-131,6 0-148,120-16 2463,7 0-2111,-66 7-885,1 3 1,7 2-240,-75 4 19,0 0 45,0 0 21,0 0 2,0 0-18,0 0-75,0 0-157,0 0-217,0 0-251,0-14-4586,0 5-1264</inkml:trace>
  <inkml:trace contextRef="#ctx0" brushRef="#br0" timeOffset="5828.082">1544 258 3201,'0'0'1139,"0"0"-381,0 0-93,0 0 92,0 0 5,0 0-85,0 0-100,0 0-50,0 0-4,0 0-58,0 0-18,0 0-25,0 0 3,0 0-43,0 0-76,0 0-86,0 0-42,0 0-21,0 0 8,0 0 33,0 0 20,0 0 5,0 0 12,2-18 356,3 10-515,1 0-1,0 0 1,1 1 0,0 0 0,7-6-76,2-3 30,-11 10-42,-1 1 1,1 1-1,0-1 0,0 1 1,1 0-1,-1 0 0,1 0 1,0 1-1,0 0 0,0 0 0,0 0 1,0 1-1,1 0 0,0 0 1,-1 0-1,1 1 0,0 0 1,-1 1-1,1-1 0,0 1 0,0 1 1,1 0 11,-4 1-6,-1 0 0,1 1 1,-1-1-1,0 1 0,0 0 0,0 0 1,0 0-1,0 1 0,-1-1 1,0 1-1,1-1 0,1 5 6,9 12-18,-9-17 21,0 0-1,1 0 1,-1 0 0,0 0-1,1-1 1,0 0-1,-1 0 1,1 0 0,0 0-1,0-1 1,0 0 0,0 0-1,0 0 1,1-1-1,2 1-2,12 0 15,0-1-1,0-1 1,7-2-15,-23 2 5,0 0 0,-1 0 0,1-1 0,-1 0 0,1 1 0,-1-1 0,0 0 0,0-1 0,0 1 0,0-1 0,0 1 0,-1-1 0,1 0 0,0 0-5,35-47 73,-34 44-75,5-6 6,-1 1-3,0 0 0,0-1 0,-2 0 0,6-12-1,-12 24-94,0 1-1,0-1 1,0 0 0,0 0 0,0 0-1,0 0 1,0 0 0,0 0-1,0 0 1,0 0 0,0 0-1,1 0 1,-1 0 0,0 0-1,0 0 1,0 0 0,0 0 0,0 0-1,0 0 1,0 0 0,0 0-1,0 0 1,0 0 0,1 0-1,-1 0 1,0 0 0,0 0-1,0 0 1,0 0 0,0 0 0,0 0-1,0 0 1,0 0 0,0 0-1,0 0 1,1 0 0,-1 0-1,0 0 1,0 0 94,0 11-2215,0-10 1732,0 13-3511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7:45.391"/>
    </inkml:context>
    <inkml:brush xml:id="br0">
      <inkml:brushProperty name="width" value="0.05" units="cm"/>
      <inkml:brushProperty name="height" value="0.05" units="cm"/>
    </inkml:brush>
  </inkml:definitions>
  <inkml:trace contextRef="#ctx0" brushRef="#br0">27 126 1376,'0'0'2441,"0"0"-957,0 0-620,0 0-238,0 0-61,17-3 5116,-8 3-5911,2-1 483,-1 0 1,1-1-1,-1 0 1,0 0-1,8-4-253,-8 3 63,0 0-1,0 1 0,1 0 0,-1 0 1,9 1-63,8 0-15,-16 0 43,-1 1 1,1 0-1,-1 0 0,1 1 1,-1 1-1,1 0 0,-1 0 0,0 1 1,5 2-29,-5-1 5,-5-2 4,0 0 0,-1 0 0,1 1 0,-1-1 0,0 1 0,1 0 0,-1 1-9,-2-3 2,-1 1 1,1 0-1,-1 0 1,0 0-1,0 0 1,0 0-1,0 0 0,0 0 1,0 0-1,-1 0 1,1 0-1,-1 1 1,1-1-1,-1 0 1,0 0-1,0 1 0,0-1 1,0 1-3,1 22 27,0-19 24,0 0 1,-1 0-1,0 0 0,0 0 0,-1 0 1,1 0-1,-1 0 0,0 0 0,-1 0 1,0 0-1,0 0 0,0 0 0,-1-1-51,-4 4 151,0 0 0,-1-1 0,-1 0 0,0 0 0,0-1 0,0 0 0,-1-1 0,1 0 0,-2-1 0,1 0 0,-1 0 0,1-1 0,-1 0 0,0-1 0,-1 0 0,1-1 0,0-1 0,-1 1 0,1-2 0,-9 0-151,19 0 56,-22 4-100,14-1 13,4-2 12,0 1-1,-1 0 1,1 0 0,0 1-1,0 0 1,-3 2 19,7-3 1,1-2 3,0 0-18,0 0-33,0 0 18,0 0-14,0 0 2,35 1-67,-16 1 108,1 1 1,-1 0 0,0 2 0,0 0 0,0 1 0,-1 1 0,0 1 0,0 0 0,-1 1 0,0 1 0,0 1 0,-1 0 0,0 2-1,4 4-1,-17-16-24,0 1-1,-1 0 1,1 0 0,0 1-1,-1-1 1,1 1-1,-1-1 1,0 1 0,0 0-1,0-1 1,0 1 0,0 0-1,0 1 1,-1-1-1,0 0 1,1 0 0,-1 1-1,-1-1 1,1 0 0,0 1-1,-1-1 1,0 1-1,1-1 1,-2 1 25,2 14-24,-2 0 0,0 0 0,-2 2 24,2-13 9,-1 0-1,0-1 0,0 1 0,-1-1 0,1 1 0,-1-1 0,-1 0 0,1 0 0,-5 4-8,4-5 35,0 0 0,-1 0 1,0 0-1,0 0 0,0-1 0,-1 0 0,1 0 0,-1-1 0,0 1 0,0-1 0,-1 0 0,1-1 0,0 0 0,-1 0 0,0 0 0,-6 0-35,-11 1 203,-1-1-1,1-1 1,-1-2 0,-3-1-203,-29 1 30,-56 1-126,112 0 63,1 0 11,0 0-43,1 0-3985,2 0-417,2 0 4227,13 0-6606</inkml:trace>
  <inkml:trace contextRef="#ctx0" brushRef="#br0" timeOffset="1846.771">748 82 1280,'0'0'1601,"0"0"-628,0 0-386,0 0-228,0 0-105,0 0 30,0 0 126,0 0 98,0 0 12,0 0-8,31 0 1774,26-1-1183,-15 0-424,0 1 1,1 3 0,-1 1 0,32 7-680,-51-6 6,-16-5 5,0 2 0,-1-1 0,1 1-1,-1 0 1,5 2-11,-10-4-5,1 1 0,-1 0-1,0-1 1,0 1-1,1 0 1,-1 0 0,0 0-1,0 0 1,0 0-1,0 0 1,0 1 0,0-1-1,0 0 1,-1 0-1,1 1 1,0-1 0,-1 0-1,1 1 1,-1-1 0,1 1-1,-1-1 1,0 0-1,0 1 1,1-1 0,-1 1-1,0 1 6,0 8-47,0-7 55,1 1 1,-1 0-1,0 0 0,0 0 0,-1 0 0,1-1 0,-1 1 1,0 0-1,0-1 0,-1 1 0,1 0 0,-1-1 0,0 0 1,0 1-1,-1-1 0,1 0 0,-1 0 0,-1 1-8,-15 14 84,-1-1-1,-1 0 0,0-2 1,-1-1-1,-1 0 0,0-2 1,-1 0-1,0-2 0,-1-1 1,-5 1-84,25-10 113,-1 1 1,1-2 0,-1 1 0,0-1-1,1 1 1,-5-2-114,1 1 369,8 0-232,1 0-5,0 0-33,0 0-104,0 0 1,1 0-1,-1 0 0,0 0 1,0 0-1,0 1 1,0-1-1,0 0 1,0 0-1,0 0 1,0 0-1,0 0 0,0 0 1,0 0-1,0 0 1,0 0-1,0 0 1,0 1-1,0-1 1,0 0-1,0 0 0,0 0 1,0 0-1,0 0 1,0 0-1,0 0 1,0 0-1,0 0 1,0 0-1,0 1 0,0-1 1,0 0-1,0 0 1,0 0-1,-1 0 1,1 0-1,0 0 1,0 0-1,0 0 0,0 0 1,0 0-1,0 0 1,0 0-1,0 0 1,0 0-1,0 0 1,0 0-1,0 0 0,-1 1 1,1-1-1,0 0 1,0 0-1,0 0 1,0 0-1,0 0 1,0 0-1,0 0 0,0 0 1,0 0-1,-1-1 5,50 0-43,-21 0 28,0 1 0,0 1 0,4 2 15,-22-1-2,-1 1-1,1 0 0,0 0 0,-1 1 1,0 1-1,0 0 0,0 0 0,0 0 1,-1 1-1,0 1 0,0-1 3,18 17-17,-2 1 0,14 17 17,-36-38-8,1 0 0,-1 0 0,0 1 0,1-1 0,-2 1 0,1-1 0,0 1 0,-1 0 0,0 0 0,0 0 0,0 0-1,0 0 1,0 0 0,-1 0 0,0 0 0,0 0 0,0 0 0,0 0 0,-1 0 0,0 0 0,1 0 0,-1 0 0,-2 3 8,0 2 19,-1 1 0,-1-1 1,0 1-1,0-1 1,-1 0-1,0-1 0,-1 0 1,-4 5-20,-19 19 157,-1-2-1,-1-1 1,-29 18-157,55-43 51,0-1-1,0 0 1,0 0-1,-1 0 1,1-1-1,-1 0 1,0 0-1,0-1 1,1 0-1,-1 0 1,0 0-1,0-1 1,0 0-1,0-1 1,0 1-1,0-1 1,-3-1-51,-12-3 203,0-1 1,0-1-1,1-1 1,-14-7-204,33 14-101,0 1 0,1-1 0,-1 0 0,1 0-1,-1 1 1,1-1 0,-1 0 0,1 0 0,-1 0 0,1 0 0,0-1 0,0 1 0,-1 0 0,1 0 0,0-1 0,0 1 0,0-1 0,0 1 0,1-1 0,-1 1 0,0-1 0,1 0 0,-1 1 0,1-1 0,-1 0 0,1 1 0,0-1-1,0 0 1,0 0 0,0 0 101,4 0-480,0 0 1,1 1-1,-1-1 0,1 1 0,-1 0 0,1 0 0,3 0 480,1-1-1486,14-5-3400</inkml:trace>
  <inkml:trace contextRef="#ctx0" brushRef="#br0" timeOffset="3159.965">1710 0 5401,'0'0'2257,"0"0"-508,0 0-388,0 0-282,0 0-293,0 0-246,0 0-174,0 0-93,0 0-13,0 0-16,0 0-38,0 0-50,0 0-42,-8 19-80,-28 33-21,2 1-1,3 2 1,1 2 0,4 0 0,-5 20-13,23-46-28,2 0 1,1 1-1,1 0 1,2 0 0,1 0-1,3 28 28,-1-1-42,-1-51 37,1 0-1,-1-1 1,2 1-1,-1 0 1,1-1-1,0 1 1,0-1-1,1 0 1,0 0-1,0 0 1,1 0-1,0 0 1,0-1-1,0 1 1,1-1-1,0 0 1,1-1-1,-1 1 1,1-1-1,0 0 1,0-1-1,0 1 1,1-1-1,0 0 1,-1-1-1,8 3 6,-4-1 4,1-1 0,0 0 0,1-1 0,-1 0 0,1 0 0,-1-1 0,1-1 0,0 0 0,10-1-4,-16 0-7,-1-1 0,1 0 0,0 0 0,-1-1 0,1 0 0,-1 0-1,0 0 1,0 0 0,0-1 0,0 0 0,0 0 0,0 0 0,-1-1-1,1 0 1,-1 0 0,0 0 0,0 0 0,-1 0 0,1-1-1,-1 0 1,0 0 0,0 0 0,0 0 7,3-6 5,-1 0 1,0-1-1,0 1 1,-1-1-1,-1 0 0,0 0 1,0-1-1,-1 1 0,-1 0 1,0-7-6,0 4 18,-1 9 22,0-1 0,0 1 0,-1-1 0,1 1 0,-3-6-40,3 10 14,-1 0 1,0-1 0,0 1-1,0 0 1,-1 0 0,1 0-1,0 0 1,-1 0-1,0 0 1,1 0 0,-1 0-1,0 0 1,0 1 0,0-1-1,0 1 1,0-1 0,-1 1-15,-11-6 28,-1 2 1,1-1 0,-1 2 0,-1 0-1,1 1 1,-1 0 0,1 1 0,-13 1-29,0-2-14,25 3 19,-3-1-23,-1 0-1,1 1 0,0 0 1,-1 0-1,-4 1 19,9-1-4,1 1 1,-1-1-1,1 0 0,-1 1 0,1 0 0,-1-1 0,1 1 0,-1 0 0,1 0 0,0 0 0,-1 0 0,1 0 0,0 0 0,0 0 1,0 0-1,0 1 0,0-1 0,0 0 0,0 1 0,0-1 0,0 0 0,0 1 0,1-1 0,-1 1 4,-5 16-48,1 0 1,1 0-1,0 0 0,1 0 1,1 11 47,0 24-2826,2-53 1793,4 0-3041,3 0 399</inkml:trace>
  <inkml:trace contextRef="#ctx0" brushRef="#br0" timeOffset="3844.886">2208 772 6449,'0'0'1857,"0"0"-793,0 0-427,0 0-159,0 0-123,0 0 43,-3 4 103,-12 14 44,14-18-508,1 1-1,0-1 1,0 0-1,0 1 1,0-1-1,0 0 1,-1 0 0,1 0-1,0 1 1,0-1-1,-1 0 1,1 0-1,0 0 1,0 1 0,-1-1-1,1 0 1,0 0-1,0 0 1,-1 0-1,1 0 1,0 0 0,0 0-1,-1 0 1,1 0-1,0 1 1,-1-1-1,1 0 1,0 0 0,-1-1-1,1 1 1,0 0-1,0 0 1,-1 0-1,1 0 1,0 0 0,-1 0-1,1 0 1,0 0-1,0 0 1,-1-1-1,1 1 1,0 0 0,0 0-1,-1 0 1,1-1-1,0 1 1,0 0-1,0 0 1,0-1 0,-1 1-1,1 0 1,0 0-1,0-1 1,0 1-1,0 0 1,0 0 0,0-1-1,-1 1 1,1 0-1,0-1-36,-4-17-405,3 16 528,1 1-131,0 1 0,0 0 0,0-1 0,0 1-1,0 0 1,0-1 0,0 1 0,0 0 0,0-1-1,0 1 1,0 0 0,0-1 0,0 1 0,0 0-1,0-1 1,-1 1 0,1 0 0,0 0 0,0-1-1,0 1 1,-1 0 0,1 0 0,0-1 0,0 1-1,-1 0 1,1 0 0,0 0 0,0-1 0,-1 1-1,1 0 1,0 0 0,-1 0 0,1 0-1,0 0 1,-1 0 0,1 0 0,0 0 0,0-1-1,-1 1 1,1 0 0,0 0 8,-9 13-284,-1 24 182,6-16 451,3-32 581,6-36-416,1 32-513,2-14-84,-8 29-71,1 3-4,0 0 0,-1 1 0,0-1 0,0 0-1,0 0 1,0 1 0,0-1 0,-1 3 158,0 3-72,1 51-393,0-59-199,0-3-1037,0-7-1817</inkml:trace>
  <inkml:trace contextRef="#ctx0" brushRef="#br0" timeOffset="5009.111">2473 245 5233,'0'0'2403,"0"0"-960,0 0-645,0 0-123,0 0-5,0 0-89,36-25-113,118-82-122,-64 50 21,-79 52-335,0 0 0,0 0 0,0 2 0,7-2-32,18-1-34,-35 6 32,0 0-1,0 0 1,0 0-1,0 0 1,-1 0 0,1 0-1,0 1 1,0-1-1,0 0 1,0 1-1,-1-1 1,1 0 0,0 1-1,0-1 1,-1 1-1,1-1 1,0 1-1,-1 0 1,1-1 0,-1 1-1,1 0 1,0-1-1,-1 1 1,0 0-1,1 0 1,-1-1 0,1 1-1,-1 0 1,0 0-1,0 0 1,1 0-1,-1-1 1,0 1 0,0 0-1,0 0 1,0 0 2,1 11 2,0 0 0,0-1-1,-2 1 1,1 0 0,-2-1 0,1 1 0,-1-1 0,-1 1 0,0-1 0,-1 0 0,0 0-1,-5 8-1,-21 27 256,-2-1-1,-2-2 1,-33 32-256,17-19 1467,-23 36-1467,65-80 100,0 1-1,1 0 0,1 1 0,0-1 1,1 1-1,-2 11-99,-18 87 69,21-88-51,0 21-223,10-45 165,2 0 56,0 0 0,0 0 1,0-1-1,0-1 0,-1 1 1,1-1-1,0-1 1,-1 1-1,0-1 0,1 0 1,-1-1-1,0 0 0,-1 0 1,1 0-1,3-4-16,5-4 27,9-6-26,-2 0 1,0-2-1,9-11-1,-26 26 13,0-1 0,-1 0 0,1 0 0,-1-1 1,0 1-1,-1-1 0,1 0 0,-1 0 0,-1 0 0,1-1 1,-1 1-1,-1-1 0,1 1 0,-1-1 0,0-4-13,-1-124 103,0 133-99,0-1-1,0 1 1,-1 0 0,1-1 0,-1 1 0,0-1 0,0 1-1,0 0 1,0 0 0,-1 0 0,1-1 0,-1 1-1,0 1 1,1-1 0,-1 0 0,-1 0 0,1 1-1,0-1 1,-1 1 0,1 0 0,-1-1 0,0 1 0,0 1-1,0-1 1,0 0 0,0 1 0,0-1 0,0 1-1,-1 0-3,-12-4-37,0 1-1,0 1 0,0 0 0,-1 1 0,-12 1 38,-12-2-67,37 2 70,0 0-1,0 0 0,1 0 1,-1 0-1,0 0 0,1-1 1,-1 0-1,1 1 0,-1-1 0,1-1 1,0 1-1,0 0 0,0-1 1,0 1-1,0-1 0,1 0 0,-1 0 1,1 0-1,0-1 0,0 1 1,0 0-1,0-1 0,1 1 1,-1-1-1,1 0 0,0 1 0,0-2-2,-3-11-92,1-1 0,1 1-1,0-1 1,1 1-1,1-11 93,1 23-50,-1 1-1,1 0 0,0-1 0,0 1 0,0 0 1,0 0-1,0 0 0,1 0 0,-1 0 1,1 0-1,0 0 0,0 1 0,0-1 0,0 0 1,0 1-1,1 0 0,-1-1 0,1 1 0,-1 0 1,1 0-1,0 1 0,0-1 0,0 1 1,3-2 50,-2 1-174,1 0 1,-1 0-1,1 1 1,0-1-1,-1 1 1,1 0-1,0 1 1,0-1-1,0 1 1,0 0 0,0 0-1,0 0 1,0 1-1,0 0 1,-1 0-1,1 0 1,2 1 173,3 4-724,1 0 1,-2 1-1,1 0 1,-1 0 723,0 0-1326,14 11-4714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3:14.557"/>
    </inkml:context>
    <inkml:brush xml:id="br0">
      <inkml:brushProperty name="width" value="0.05" units="cm"/>
      <inkml:brushProperty name="height" value="0.05" units="cm"/>
      <inkml:brushProperty name="color" value="#E71224"/>
    </inkml:brush>
  </inkml:definitions>
  <inkml:trace contextRef="#ctx0" brushRef="#br0">0 300 720,'0'0'1235,"0"0"-440,0 0-248,0 0-75,0 0-68,0 0-99,2 2 4458,-2-2-4723,0 0 0,1 0 0,-1 0 0,0 0-1,0 0 1,0 0 0,0 1 0,0-1 0,0 0 0,0 0 0,0 0 0,1 0 0,-1 0 0,0 0 0,0 0 0,0 0-1,0 0 1,0 0 0,1 0 0,-1 0 0,0 0 0,0 0 0,0 0 0,0 0 0,0 0 0,1 0 0,-1 0 0,0 0-1,0 0 1,0 0 0,0 0 0,0 0 0,1 0 0,-1 0 0,0 0 0,0 0 0,0 0 0,0 0 0,0 0 0,0-1-1,0 1 1,1 0 0,-1 0 0,0 0 0,0 0 0,0 0-40,57-101 930,-54 95-881,1 1 1,1 0 0,-1 0 0,1 0 0,5-4-50,20-23 163,-19 16-83,0 1 0,2 0 1,0 1-1,13-12-80,-20 22 39,-4 1-28,1 0-1,0 0 1,0 0 0,0 1 0,0-1-1,1 1 1,-1 0 0,1 0 0,-1 0-1,1 1 1,0-1 0,-1 1-1,1 0 1,0 0 0,0 0 0,0 1-1,0-1 1,1 1-11,92-10 574,35 10-205,-128 1-366,1 1 0,-1 1 0,1-1 0,-1 1 0,0-1 0,0 1 0,0 0 0,1 1-3,-4-3-200,5 4 431,-3-4-4384,-3-1 1345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8:35.591"/>
    </inkml:context>
    <inkml:brush xml:id="br0">
      <inkml:brushProperty name="width" value="0.05" units="cm"/>
      <inkml:brushProperty name="height" value="0.05" units="cm"/>
    </inkml:brush>
  </inkml:definitions>
  <inkml:trace contextRef="#ctx0" brushRef="#br0">480 301 280,'0'0'1156,"0"0"-210,0 0-199,0 0-118,0 0-138,0 0-232,0 0-150,0 0-85,0 0-16,0 0 16,-1-21 6352,-20 14-6091,1 1 1,-2 1-1,1 0 1,-3 1-286,9 2 126,1 0-33,-1 1 0,1 1 1,-1 0-1,0 1-93,-18 0-94,31 0 84,-1-1 0,0 1-1,1-1 1,-1 1 0,1 0 0,-1 0-1,1 0 1,-1 0 0,1 1 0,0-1-1,-1 1 1,1-1 0,0 1 0,0 0-1,-1 1 11,-30 36 99,22-26-53,9-10-43,-1 1 0,1 0 0,0 0 0,0 0 0,0 0 0,0 0 0,1 1 0,0-1 0,0 0 0,0 1 0,0-1 0,1 1 0,-1-1 0,1 1 0,0 0 0,1-1 0,0 4-3,-1 13 5,0-20-6,1 0 1,0 0 0,-1 0-1,1 0 1,0 0 0,-1 0-1,1 0 1,0-1 0,0 1-1,0 0 1,0-1 0,-1 1 0,1-1-1,0 1 1,0-1 0,0 1-1,0-1 1,0 1 0,1-1-1,-1 0 1,0 0 0,0 0-1,0 1 1,0-1 0,0 0-1,0 0 1,32 2-7,18 0-8,-25-1-129,0-1-1,0 0 1,7-3 144,-8 0-219,0 1 0,11 1 219,-34 1-12,-1 0 1,0 1-1,1 0 0,-1-1 1,1 1-1,-1 0 0,0-1 1,1 1-1,-1 0 0,0 0 0,0 0 1,0 0-1,0 0 0,0 1 1,0-1-1,0 0 0,0 0 0,0 1 1,0-1-1,-1 1 0,1-1 1,0 0-1,-1 1 0,0-1 0,1 2 12,10 42-61,-10-40 60,1 5-1,-1 1 0,0-1 0,0 1 0,-1 0 0,0 1 2,-1-8 5,1 0 1,-1 0-1,1 0 0,-1 0 0,0-1 0,-1 1 1,1 0-1,-1 0 0,0-1 0,0 1 0,0-1 1,0 0-1,0 0 0,-3 3-5,-9 8 7,-1 0 1,0-1-1,-1 0 0,0-1 1,-1-1-1,-8 3-7,13-8 97,0-1 0,-1 0 0,1 0 0,-1-2 1,0 0-1,0 0 0,-1-1 0,1 0 0,0-2 0,-2 1-97,4-1 182,6 0-82,-1 0 0,0 0 0,0-1 0,0 1 1,1-1-1,-2-1-100,5 1 26,-1 0-1,1 0 1,0 0 0,-1 0 0,1-1 0,0 1 0,0-1 0,0 0 0,0 0 0,0 1-1,1-1 1,-1 0 0,0-1 0,1 1 0,-1 0-26,-2-4 2,3 6-43,1-1-1,-1 0 0,1 0 0,-1 1 0,1-1 1,-1 0-1,1 0 0,-1 0 0,1 0 0,0 0 1,-1 0-1,1 0 0,0 0 0,0 0 0,0 1 1,0-1-1,0 0 0,0 0 0,0 0 0,0-1 42,29 6-2079,-17-1-1648,-8-3-99</inkml:trace>
  <inkml:trace contextRef="#ctx0" brushRef="#br0" timeOffset="795.691">688 342 1504,'0'0'2117,"0"0"-682,0 0-400,0 0-123,0 0-77,0 0-169,0 0-123,0 0-91,0 0-26,0 0-65,0 0-66,0 0-42,0 0-41,0 0-38,0 2-58,-4 385 1357,0-349-1446,4-37-7,0-1 16,0 0-36,0-31-363,0 20-676,0-2-4287,0 7 3107</inkml:trace>
  <inkml:trace contextRef="#ctx0" brushRef="#br0" timeOffset="1365.299">748 2 2897,'0'0'1749,"0"0"-426,0 0-256,0 0-177,0 0-162,0 0-152,0 0-539,0 0 0,0 0 0,-1 0 0,1 0 1,0-1-1,0 1 0,0 0 0,0 0 0,-1 0 0,1 0 0,0 0 1,0 0-1,0 0 0,-1 0 0,1 0 0,0 0 0,0 0 0,0 0 0,-1 0 1,1 0-1,0 0 0,0 0 0,0 0 0,-1 0 0,1 0 0,0 0 0,0 0 1,0 0-1,-1 1 0,1-1 0,0 0 0,0 0 0,0 0 0,0 0 0,0 0 1,-1 0-1,1 1 0,0-1 0,0 0 0,0 0 0,0 0 0,0 0 1,0 1-1,0-1-37,-2 13 132,1 1-1,-1-1 1,-1 0 0,-1 1 0,-2 6-132,-6 23 122,11-38 154,1-10 355,0-7-483,0 11-337,0 1-137,0 0 2,0 0-285,0 0-425,0 0-650,0 0-1062,0 0-1698</inkml:trace>
  <inkml:trace contextRef="#ctx0" brushRef="#br0" timeOffset="2192.526">914 410 1192,'0'0'1805,"0"0"-602,0 0-443,0 0-137,0 0 9,0 0 41,-2 16 74,-3 36 1428,1 30-2175,4 155 2146,0-237-2038,0 0 68,0 0 77,0 0 57,0-11 275,-2-41-390,2-46 70,1 89-246,0 0 0,0-1 0,1 1 0,0 0-1,1 0 1,0 1 0,1-1 0,-1 1 0,2-2-19,6-8 10,1 0 0,1 0 0,10-10-10,-18 22-4,1 0 0,0 0 0,1 0 0,0 0 0,0 1 0,0 0 0,0 1 0,1 0 0,-1 0 0,5-1 4,-10 4-2,1 0 0,-1 0 0,1 1 0,-1-1 0,1 1 0,-1-1 1,1 1-1,0 0 0,-1 0 0,1 0 0,-1 0 0,1 1 0,-1-1 0,1 1 0,-1-1 0,1 1 0,-1 0 0,1 0 0,-1 0 0,0 0 0,1 0 0,-1 1 0,0-1 0,0 1 0,0 0 0,0-1 0,0 1 0,0 0 0,-1 0 0,1 0 0,-1 0 0,1 0 0,-1 1 0,0-1 0,0 0 0,1 1 2,3 11 11,0-1 0,-1 1 0,0 0 0,-2 0 0,1 1 0,-1 0-11,-1-5-8,7 66-4,-4 0 0,-4 42 12,0-66-307,0-51-116,0-1-131,0-9-1728,0-9-489</inkml:trace>
  <inkml:trace contextRef="#ctx0" brushRef="#br0" timeOffset="4526.359">1926 97 3321,'0'0'1651,"0"0"-398,0 0-210,0 0-132,0 0-105,0 0-20,0 0-88,0 0-58,0 0-68,0 0-77,0 0-136,0 0-111,0 0-43,0 0-40,0 0-46,0 0-35,0 0-50,-1 12 108,-3 0-118,0 0-1,-1 0 0,0-1 1,-1 1-1,0-1 1,-1 0-1,0-1 0,0 0 1,-4 4-24,-14 20 11,-8 18 9,22-31-7,-2-1-1,-1 0 0,0-1 0,-1 0 1,-1-1-1,-1-1 0,-8 6-12,-2-4 36,-2-2-1,-10 5-35,34-20 19,-1-1 0,0 1 1,1-1-1,-1 0 0,0 0 0,0-1 0,0 1 1,0-1-1,0-1 0,-1 1-19,-9-1 27,15 1-3,-15-10 554,10 3-586,1 1 0,-1-1-1,1 0 1,0-1-1,1 1 1,0-1-1,0 0 1,1 0-1,0-1 1,0 1-1,1 0 1,0-1-1,0 0 1,1 1-1,1-1 1,-1 0-1,1-2 9,0 6 34,0-3-19,-1 1 0,1-1 0,1 0 0,-1 1-1,1-1 1,1 1 0,-1 0 0,1-1 0,0 1 0,1 0-1,0 0 1,0 0 0,3-4-15,-5 9-26,1 1 1,-1-1-1,1 0 0,-1 1 1,1-1-1,0 1 0,0-1 1,-1 1-1,1 0 0,0 0 1,0 0-1,0 0 0,1 0 1,-1 0-1,0 0 0,0 1 1,0-1-1,1 1 0,-1 0 1,0-1-1,0 1 0,1 0 1,-1 0-1,0 1 0,0-1 1,1 0-1,-1 1 26,14-1 41,-2 0-111,-9 0 67,0-1 0,0 1 0,0 0 0,0 1 0,0-1 0,0 1 0,0 0 0,0 0 0,-1 0 0,1 1 1,0-1-1,-1 1 0,1 1 0,-1-1 0,1 0 0,2 3 3,19 18 8,-1 1 0,8 11-8,-5-5 16,-12-11-15,-1 0 1,-1 1-1,-1 0 1,-1 1-1,0 1 1,-2 0-1,-1 1 0,0 1-1,0-4 1,-8-17-84,0 0 1,1 0 0,-1 0 0,1 0 0,0 0-1,0-1 1,0 1 0,1-1 0,-1 0 0,0 0-1,1 1 1,-1-2 0,1 1 0,0 0 0,0 0-1,0-1 1,0 1 0,0-1 0,0 0 0,2 0 82,11 6-455,-16-7 373,3 2-820,-2-1-3185,-1-1-1733</inkml:trace>
  <inkml:trace contextRef="#ctx0" brushRef="#br0" timeOffset="6260.71">16 1028 1640,'0'0'1506,"0"0"-507,0 0-255,0 0-58,0 0 23,0 0 62,-15 14 7567,18-12-8237,0 1-1,0 0 1,1-1 0,-1 1 0,1-1 0,-1 0 0,1-1 0,0 1 0,0 0 0,0-1 0,3 1-101,-1 0 79,14 5 38,-1-1-1,1-1 0,1 0 0,-1-2 1,1 0-1,0-2-116,43 2 713,19-4-713,-13-1 444,-7 2-151,13-1 12,71 9-305,-94-4 178,-1-3 1,29-3-179,-31 0 96,1 2 0,37 6-96,-28-1 397,1-3-1,31-4-396,-3 0 350,163-8-161,-221 9-109,0-2 0,-1-2-1,5-1-79,-5 0 78,0 2 0,1 1 0,4 1-78,162-2-111,-196 4 88,1 0 0,0 1 0,0-1 0,0 0-1,0 1 1,-1-1 0,1 1 0,0 0 0,0-1 0,-1 1 0,2 1 23,1 4-2736,-14-5-2256,-10-1-1287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8:46.465"/>
    </inkml:context>
    <inkml:brush xml:id="br0">
      <inkml:brushProperty name="width" value="0.05" units="cm"/>
      <inkml:brushProperty name="height" value="0.05" units="cm"/>
    </inkml:brush>
  </inkml:definitions>
  <inkml:trace contextRef="#ctx0" brushRef="#br0">12 944 2136,'0'0'1541,"0"0"-574,0 0-315,0 0-60,0 0-25,1 2 5041,1 12-5444,-1 96 786,-8 283-211,2-304-684,4-89-207,-1 0 127,1-1-5743,1-4 1551</inkml:trace>
  <inkml:trace contextRef="#ctx0" brushRef="#br0" timeOffset="831.137">242 1199 912,'0'0'2770,"0"0"-1184,0 0-695,0 0-189,0 0-51,0 0 57,-2 12 57,-10 45 181,3-23-276,2-1 0,1 1 0,0 24-670,6-27 196,-1-16-144,0 1 0,2-1-1,0 0 1,2 7-52,-2-18 5,-1 0-1,1 0 1,1 0 0,-1 0-1,1-1 1,-1 1-1,1 0 1,0-1-1,0 1 1,1-1 0,-1 0-1,1 0 1,0 0-1,-1 0 1,1 0-1,1-1 1,-1 1 0,3 1-5,-3-3 51,1 0 1,0 0-1,-1 0 0,1 0 1,0-1-1,0 1 1,-1-1-1,1 0 0,0 0 1,0-1-1,-1 1 1,1-1-1,0 1 1,0-1-1,-1 0 0,1-1 1,-1 1-1,1-1 1,-1 1-1,0-1 1,1 0-1,-1 0 0,0-1 1,0 1-1,2-3-51,11-11 106,-1 0-1,-1-1 1,0-1 0,-1 0-1,-1-1 1,1-3-106,-7 9 33,0 0 0,-1 0 0,0 0-1,-1-1 1,0 0 0,-1 1 0,-1-1 0,0-1 0,-1 1 0,0-2-33,0 3 57,-1 0-1,0 1 1,-1-1-1,-1 0 0,0 1 1,0-1-1,-1 1 1,-1-1-1,0 1 1,-1 0-1,0 1 1,-5-9-57,6 13 6,0 0 60,-1 0-1,1 0 1,-1 0 0,0 0 0,-3-1-66,5 6-41,1 0 0,0 0 1,-1 0-1,1 1 0,-1-1 1,1 1-1,-1 0 0,0 0 1,0 0-1,1 0 0,-1 0 1,0 0-1,0 1 1,0-1-1,0 1 0,0 0 1,0 0 40,0 0-87,0 0 1,1 1-1,-1-1 1,0 1-1,1-1 1,-1 1-1,1 0 1,-1 0 0,1 0-1,-1 0 1,1 0-1,0 1 1,-1-1-1,1 1 1,0-1 0,0 1-1,0 0 1,0 0-1,1 0 1,-1 0-1,0 0 1,1 0 0,-1 0-1,1 1 1,0-1-1,0 1 1,0-1-1,0 1 1,0-1-1,1 1 1,-1-1 0,1 1 86,-3 13-604,1-1 0,0 1 0,1 0 0,1-1 0,1 4 604,-1 0-2015,0-4-3197</inkml:trace>
  <inkml:trace contextRef="#ctx0" brushRef="#br0" timeOffset="1747.442">808 1070 4745,'0'0'1998,"0"0"-705,0 0-530,0 0-233,0 0-78,0 0-40,-6 8-40,-1 5-61,-1 1 0,2-1 1,-1 1-1,2 1 0,0-1 0,1 1 1,0 0-1,-1 14-311,5-24 52,-14 105 871,2 97-923,13-206-4,-1 0 1,1 0 0,0 0-1,-1 0 1,1 0 0,0 0-1,0 0 1,0 0 0,0-1-1,0 1 1,0 0 0,0-1-1,0 1 1,0-1 0,0 1-1,0-1 1,0 1 0,0-1-1,0 0 1,1 1 0,-1-1-1,0 0 1,0 0 0,0 0-1,0 0 1,1 0 3,36 2 60,-34-1-41,0-1 1,1 0-1,-1 0 0,0-1 1,0 1-1,0-1 0,0 0 1,1 0-1,-1 0 0,0-1 1,-1 1-1,1-1 0,0 0 1,0 0-1,-1 0 0,1-1 1,-1 1-1,0-1 0,0 0 1,0 0-1,0 0 0,0 0 1,0-1-1,1-2-19,6-8 142,0 0 0,-1-1 0,-1 0 0,-1-1 0,0 0 1,0 0-1,-2 0 0,0-1 0,2-16-142,-1-12 271,-2 1 1,-2-1 0,-2-11-272,0 49 11,0 1 0,-1 0 0,0-1 0,0 1 0,-1 0 0,0 0 0,0 0 0,0 0 0,-1 0 0,1 0 0,-1 1 0,-1-1 0,1 1-1,-3-2-10,3 3-13,0 1 0,0-1 0,0 1-1,-1 0 1,0 0 0,0 0 0,1 1-1,-1-1 1,-1 1 0,1 0-1,0 0 1,-1 1 0,1-1 0,-1 1-1,1 0 1,-1 0 0,1 0-1,-1 1 1,-3-1 13,-1 1-173,6 0 81,0-1 0,0 1-1,0 0 1,0 0 0,0 0-1,0 0 1,0 1 0,0-1 0,0 1-1,0 0 1,0 0 0,0 0-1,0 0 1,0 1 0,1-1 0,-1 1-1,1-1 1,-1 1 0,1 0-1,-1 0 1,0 2 92,-9 8-515,1 1 0,1 0 0,-3 6 515,10-14-422,0 0-1,0 0 1,1 0 0,0 0-1,0 1 1,0-1 0,1 1-1,-1-1 1,1 1 0,0 0-1,1 3 423,0-8-65,0-1-1,0 1 0,0-1 1,0 0-1,0 1 0,0-1 0,0 1 1,1-1-1,-1 1 0,0-1 1,0 0-1,0 1 0,1-1 0,-1 0 1,0 1-1,1-1 0,-1 0 1,0 1-1,1-1 0,-1 0 0,0 1 1,1-1-1,-1 0 0,0 0 1,1 0-1,-1 1 0,1-1 0,-1 0 1,1 0-1,-1 0 0,0 0 1,1 0-1,-1 0 0,1 0 0,-1 0 1,1 0 65,0 0-116,13 4-2058</inkml:trace>
  <inkml:trace contextRef="#ctx0" brushRef="#br0" timeOffset="2625.143">2167 503 4609,'0'0'2498,"0"0"-740,0 0-633,0 0-339,0 0-173,0 0-87,0 0-457,0 1 1,0-1 0,0 1 0,0-1 0,0 0-1,0 1 1,0-1 0,0 1 0,1-1 0,-1 0-1,0 1 1,0-1 0,0 1 0,1-1 0,-1 0-1,0 1 1,0-1 0,1 0 0,-1 0 0,0 1-1,1-1 1,-1 0 0,0 1 0,1-1 0,-1 0-1,0 0 1,1 0 0,-1 0 0,0 1 0,1-1-1,-1 0 1,1 0 0,-1 0 0,1 0 0,-1 0 0,0 0-1,1 0 1,0 0-70,86 1 1567,46-1-28,91-12-1539,-204 7 346,-7 2-1103,-3 2-2930,-10 0 1512,0-5-2031</inkml:trace>
  <inkml:trace contextRef="#ctx0" brushRef="#br0" timeOffset="3211.376">2125 724 3393,'0'0'1863,"0"0"-582,0 0-286,0 0-112,0 0 9,0 0 46,0 0 6,0 0-65,0 0-80,0 0-55,0 0-55,0 0-78,0 0-76,6 0 322,607 0 804,-613-15-3983,0 6-2226,0 5-809</inkml:trace>
  <inkml:trace contextRef="#ctx0" brushRef="#br0" timeOffset="4314.772">2171 197 4241,'0'0'1790,"0"0"-383,0 0-290,0 0-67,0 0-94,0 0-79,0 0 2819,6-11-3361,6-5-16,2 0 1,0 1-1,12-10-319,4-4 157,-16 14-106,-5 5-41,0 1-1,0 0 1,1 0-1,1 0 1,-1 2 0,1-1-1,2 0-9,-12 8-21,0 0-1,0 0 1,0 0-1,-1 0 1,1 0-1,0 0 1,0 0-1,0 0 1,0 0-1,-1 0 1,1 0-1,0 0 1,0 1-1,-1-1 0,1 0 1,0 0-1,0 1 1,-1-1-1,1 1 1,0-1-1,-1 1 1,1-1-1,0 1 1,-1-1-1,1 1 1,-1 0-1,1-1 1,-1 1-1,1 0 1,-1-1-1,0 1 1,1 0-1,-1 0 1,0 0 21,15 33 99,-10-21-143,0-1 34,1-1-1,0 0 1,1-1-1,0 0 1,0 0-1,1 0 1,1 0 10,-5-6-8,0-1 0,0 0 1,0 0-1,1 0 1,-1 0-1,1 0 0,0-1 1,-1 0-1,1 0 1,0 0-1,1-1 0,-1 0 1,0 0-1,0 0 1,1 0-1,-1-1 0,3 0 8,-3 1 3,1-1 0,0 0 0,0-1-1,-1 1 1,1-1 0,0 0-1,-1 0 1,1-1 0,-1 0 0,1 0-1,-1 0 1,0 0 0,0-1-1,0 0 1,0 0 0,0 0 0,-1-1-1,1 0 1,-1 0 0,0 0 0,0 0-1,-1 0 1,1-1 0,-1 0-1,1 0-2,0-3-294,7-10 676,-2 13-5265,-9 5-476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8:53.104"/>
    </inkml:context>
    <inkml:brush xml:id="br0">
      <inkml:brushProperty name="width" value="0.05" units="cm"/>
      <inkml:brushProperty name="height" value="0.05" units="cm"/>
    </inkml:brush>
  </inkml:definitions>
  <inkml:trace contextRef="#ctx0" brushRef="#br0">1152 242 1584,'0'0'4833,"0"0"-2816,0 0-401,0 0-440,0 0-295,0 0-369,0 0-264,0-21-96,0 21-24,0 0-128,0 0-64,0 0-344,0 0-496,0 0-569,0 0-367,4 4-633,3 2-2448</inkml:trace>
  <inkml:trace contextRef="#ctx0" brushRef="#br0" timeOffset="-800.037">665 490 2665,'0'0'2673,"0"0"-616,0 0-614,0 0-322,0 0-199,0 0-137,0 0-172,0 0-164,0 0-122,-5 0 8,-4-1-307,1 2 0,-1-1 1,1 1-1,-1 1 1,1 0-1,0 0 1,-1 0-1,1 1 1,0 0-1,1 1 1,-1 0-1,1 0 1,-1 0-1,1 1 1,0 0-1,1 1 1,-5 4-29,-3 2-5,8-8 33,0 1 0,0 0 0,1 1 0,0-1 0,0 1 0,0 0-1,1 0 1,-1 0 0,-2 7-28,6-10 1,0-1 0,1 0 0,-1 0-1,1 1 1,0-1 0,-1 0 0,1 0 0,0 1-1,0-1 1,0 0 0,1 1 0,-1-1 0,1 0-1,-1 0 1,1 1 0,0-1 0,-1 0 0,1 0-1,0 0 1,0 0 0,1 0 0,-1 0-1,0 0 1,1 0 0,-1-1 0,1 1 0,0 0-1,1 0 0,5 5 8,1-1 0,0 0-1,0-1 1,1 0 0,7 2-8,5 4 22,-10-4-12,-3-2-7,1 0-1,-1 1 0,0 0 0,5 5-2,-12-9 4,0 0 0,0 0 0,0 1 0,0-1 0,0 1 0,0-1 0,-1 1-1,1-1 1,-1 1 0,0 0 0,0 0 0,0 0 0,0-1 0,0 1 0,-1 0 0,1 0-1,-1 0 1,0 2-4,-1 0 12,1-1 0,-1 0 0,-1 0-1,1 0 1,0-1 0,-1 1-1,0 0 1,0 0 0,0-1 0,0 1-1,-1-1 1,0 0 0,1 0-1,-1 0 1,0 0 0,0 0 0,-1-1-1,1 1 1,0-1 0,-1 0-1,-2 1-11,-11 7 101,-1-1 0,1 0 0,-20 5-101,32-13 53,0 0 1,-1 1 0,1-2 0,0 1 0,-1-1-1,1 0 1,0 0 0,-1 0-54,-8-1-1840,21-18-2828,10 4 1681,5-2-1221</inkml:trace>
  <inkml:trace contextRef="#ctx0" brushRef="#br0" timeOffset="-333.075">1013 561 5089,'0'0'2167,"0"0"-628,0 0-361,0 0-193,0 0-151,0 0-95,0 16-142,0-8-521,0 14 132,-1 0 0,0 0 0,-2 0 0,-4 16-208,-37 121 790,40-150-1496,3-11-1739,4-16-155,12-12 186,1 0-582</inkml:trace>
  <inkml:trace contextRef="#ctx0" brushRef="#br0" timeOffset="582.718">1258 653 4049,'0'0'2510,"0"0"-591,0 0-608,0 0-488,0 0-311,0 0-204,-1 12-59,-25 223 650,23-204-161,3-31-516,0 0 46,0 0 46,0-6 421,-1-5-691,2 1 0,-1-1 1,1 1-1,1-1 1,0 1-1,1 0 0,0-1 1,0 1-1,1 1 1,0-1-1,1 0 1,0 1-1,4-6-44,10-13-18,1 1 0,1 0 0,1 2 0,21-19 18,-42 42-19,0 1-1,0 0 1,0 0 0,0 0-1,0 0 1,0 1 0,0-1-1,1 0 1,-1 0 0,0 1-1,0-1 1,1 1 0,-1-1-1,1 1 1,-1-1 0,0 1-1,1 0 1,-1 0 0,1 0-1,-1 0 1,1 0 0,-1 0-1,1 0 1,-1 0 0,1 1 19,0 0-14,-1 0 1,1 0-1,-1 0 0,1 0 1,-1 0-1,0 1 1,1-1-1,-1 1 1,0-1-1,0 1 1,0-1-1,0 1 0,0 0 1,-1 0-1,1-1 1,0 1-1,-1 0 14,4 11-10,-1 0 0,-1 0-1,0 0 1,-1 1-1,0 0 11,1 183 30,-3-106-3802,1-91 81,0 0-3472</inkml:trace>
  <inkml:trace contextRef="#ctx0" brushRef="#br0" timeOffset="1889.016">1077 187 2312,'0'0'1840,"0"0"-533,0 0-325,0 0-137,0 0-133,0 0-51,-7 0 3916,4 0-4628,0 1-1,0-1 1,0 1-1,0 0 1,0 0 0,1 0-1,-1 0 1,0 0-1,0 0 1,1 1-1,-1 0 1,1-1 0,-1 1-1,1 0 1,-1 0-1,1 0 1,0 0-1,0 1 1,0-1 0,1 1-1,-1-1 1,0 1-1,1 0 1,0-1-1,-1 1 1,1 0-1,0 0 1,1 0 0,-1 0-1,0 2 52,20-5-1281,0-2-1364,0-13-2649</inkml:trace>
  <inkml:trace contextRef="#ctx0" brushRef="#br0" timeOffset="2804.799">2141 374 5249,'0'0'2601,"0"0"-530,0 0-504,0 0-396,0 0-304,0 0-261,0 0-199,0 0-176,0 0-107,0 15 121,0-10-186,1 3 13,-1-1-1,0 0 0,-1 0 1,0 1-1,0-1 1,0 0-1,-1 0 0,0 0 1,0 0-1,-1 0 0,0 0-71,-83 155 539,85-162-537,1 1 0,-1 0 0,1-1-1,-1 1 1,1 0 0,-1-1 0,1 1-1,0 0 1,-1 0 0,1 0 0,0-1 0,0 1-1,0 0 1,-1 0 0,1 0 0,0-1 0,0 1-1,0 0 1,0 0 0,0 0 0,1-1-1,-1 1 1,0 0 0,0 0 0,0 0 0,1-1-1,-1 1 1,0 0 0,1 0 0,-1-1 0,1 1-2,1 0 7,1 0 0,0-1 0,-1 1 1,1-1-1,0 1 0,-1-1 0,1 0 1,0 0-1,0 0 0,-1 0-7,55 0 78,0-2-1,0-3 0,15-5-77,-34 3-576,0 2 0,0 2 0,15 1 576,-67 12-4781,5-10 1723,2 0-1192</inkml:trace>
  <inkml:trace contextRef="#ctx0" brushRef="#br0" timeOffset="3232.133">2417 391 1272,'0'0'5031,"0"0"-2463,0 0-1121,0 0-467,0 0-297,0 0-176,-7 6-90,4-3-366,-1 1-1,0-1 1,1 1-1,0 0 0,0 0 1,0 0-1,1 1 1,-1-1-1,1 1 1,0-1-1,0 1 0,1 0 1,-1-1-1,1 1 1,0 1-51,-5 33 177,-56 298 156,56-311-383,1 0 0,2 0 0,0 1 0,1 4 50,2-30-302,0-1-81,0 0-95,0 0-198,1-12-2343,2-3 186</inkml:trace>
  <inkml:trace contextRef="#ctx0" brushRef="#br0" timeOffset="4267.753">2953 330 3849,'0'0'3667,"0"0"-1458,0 0-637,0 0-270,0 0-247,0 0-167,-5 0-85,-21-1-387,0-1 1,1-1 0,-1-1 0,-7-3-417,20 5-63,1 1 0,-1 0-1,0 0 1,-12 2 63,0 0-59,21 16-4,-16 76 86,-1 34-23,16-79-1,5-31 9,-2 0 0,0-1-1,-4 11-7,8-30-7,-1-1 0,1 1 0,0 0 0,0 0 0,0 0 1,0 0-1,0 0 0,1 0 0,-1 1 0,1-1 0,0 1 0,0 0 0,0 0 0,0 0 0,0 0 0,0 0 0,0 1 0,1 0 0,-1-1 0,1 1 0,0 0 7,5-2-13,0 1-1,0 0 0,0 1 0,0 0 0,0 0 1,1 1-1,-1 0 0,9 1 14,-15 0-6,1 0 0,-1 0 0,1 0 0,-1 0 0,1 0 0,-1 1 0,0 0 0,0-1 0,0 1 0,0 0 0,0 1 0,0-1 0,-1 0 0,1 1 0,-1 0 0,1-1 0,-1 1 0,0 0 0,0 0 0,0 0 0,-1 1 0,1-1 0,-1 0 0,0 0 0,0 1 0,0-1 0,0 1 0,0 0 6,1 8-19,0 1 0,-1-1-1,0 0 1,-1 0 0,0 0 0,-1 1-1,-2 7 20,2-14-4,-1-1 0,0 0-1,1 0 1,-2 0-1,1 0 1,-1 0 0,1-1-1,-1 1 1,-1-1-1,1 0 1,-1 0 0,1 0-1,-1 0 1,0 0-1,-1-1 1,1 0-1,0 0 1,-1 0 0,0 0-1,0-1 1,-2 1 4,-4 2 28,-1 0 1,0-1-1,0-1 0,0 0 1,0 0-1,-1-1 1,1-1-1,-11 0-28,8-1 160,4 0-6752,11 0 1951</inkml:trace>
  <inkml:trace contextRef="#ctx0" brushRef="#br0" timeOffset="4980.805">3183 259 3105,'0'0'1901,"0"0"-432,0 0-301,0 0-257,0 0-204,0 0-187,0 21 21,-4 147 330,5-167-865,0 0 0,0-1 0,0 1 0,0-1 0,0 1 0,0-1 0,0 0 0,0 1 0,0-1 0,1 0 0,-1 0 0,0 0 0,0 0 0,0 0 0,0 0 0,1 0 0,-1 0 0,1 0-6,26-3 123,-22 1-81,1-1 1,-1 0-1,1 0 1,-1-1-1,0 1 0,0-2 1,-1 1-1,1-1 1,-1 1-1,0-1 1,1-2-43,3-3 24,0 0 0,-1-1 0,0 0 1,-1-1-1,3-6-24,-8 14 66,-1 0 1,0-1-1,0 0 0,0 1 1,0-1-1,-1 0 1,0 1-1,0-1 0,0 0 1,-1-1-67,0-11 225,1 17-225,0-1 0,0 0 0,0 1 0,0-1 0,-1 1-1,1-1 1,0 0 0,-1 1 0,1-1 0,0 1 0,-1-1-1,1 1 1,-1-1 0,1 1 0,0-1 0,-1 1-1,1 0 1,-1-1 0,0 1 0,1 0 0,-1-1 0,1 1-1,-1 0 1,1-1 0,-1 1 0,0 0 0,-26-6-691,20 6 181,-1 0 1,1 0-1,-1 0 1,0 1-1,-6 1 510,12-1-169,0 0-1,0 0 1,0 1 0,0-1-1,1 0 1,-1 1 0,1-1-1,-1 1 1,1-1 0,-1 1-1,1 0 1,0 0 0,0 0-1,0-1 1,-1 3 169,-7 9-2152,5-9-333</inkml:trace>
  <inkml:trace contextRef="#ctx0" brushRef="#br0" timeOffset="5628.386">3473 130 4217,'0'0'1579,"0"0"-376,0 0-250,0 0-115,0 0 45,0 0-48,2 4-146,2 3-443,1 0 1,0 0-1,0 0 1,0-1-1,0 0 1,1 0-1,4 3-246,-2-1 151,0 0 0,0 1 0,-1-1 0,0 2 1,2 3-152,-2 2 38,0 0 1,-1 0 0,-1 0-1,0 1 1,-1 0 0,-1 0 0,0 0-1,-1 2-38,2 35 260,-4 44-260,0-56 120,-1-22-104,-1 0 0,-1-1 0,-1 1 0,0-1 1,-2 0-1,0 0 0,-1 0 0,-5 9-16,-19 34-3,-26 38 3,55-95-1,-2 2-19,-14 25-242,-2 0 0,-1-1 0,-4 1 262,19-27-183,4-6-3080,-1-12-960</inkml:trace>
  <inkml:trace contextRef="#ctx0" brushRef="#br0" timeOffset="6610.716">1964 0 3001,'0'0'2337,"0"0"-483,0 0-571,0 0-359,0 0-202,0 0-83,0 0-71,0 0-113,-5 6 23,-20 23-352,3 2-1,0 0 0,2 2 0,-14 30-125,-13 38 111,3 6-111,27-65 19,2 1 0,2 1-1,2 0 1,1 0 0,3 1-1,2 1 1,0 37-19,5-76 2,-1 18 4,1 1 0,1-1 1,1 1-1,2-1 0,0 0 0,2 0 0,4 12-6,4 2-60,2-1 0,1-1 0,2 0 0,3 1 60,-18-33-200,0 0 0,1 1-1,0-2 1,0 1-1,0-1 1,1 1-1,0-1 1,0-1 0,0 1-1,0-1 1,0 0-1,0-1 1,1 1-1,1-1 201,15 5-2681</inkml:trace>
  <inkml:trace contextRef="#ctx0" brushRef="#br0" timeOffset="8276.708">1 1369 1736,'0'0'1922,"0"0"-598,0 0-139,0 0-76,0 0-150,0 0 11,0 0 43,8 0 3023,14 0-3004,72-12 953,1 5 0,25 4-1985,190 11 749,-23 0-259,-221-5-316,1 3 0,24 7-174,-12-2 334,29-1-334,278 4 682,104-12-242,-251-4-368,281-5 66,-477 5-31,0-2 0,24-6-107,51-5 58,151-8 265,13-7 554,-188 30-870,-93 0-21,-1 0-27,0 0-16,0 0-75,0 0-223,0 0-376,0 0-466,-4 0-537,-16 0-1175,-9 0-1930</inkml:trace>
  <inkml:trace contextRef="#ctx0" brushRef="#br0" timeOffset="10177.685">446 1811 4353,'0'0'2158,"0"0"-793,0 0-660,0 0-327,0 0-47,0 0 81,23-1 2077,-21 0-2390,58-26 2092,1 3 1,4 1-2192,-47 18 80,0 0-1,0 1 1,0 1-1,1 0 1,-1 2-1,1 0 1,0 1-1,-1 1 1,13 2-80,-29-2 4,0 0-1,0-1 1,0 1-1,0 1 1,-1-1-1,1 0 1,0 0-1,0 1 1,-1-1-1,1 1 1,-1-1-1,1 1 1,-1 0-1,0-1 1,0 1-1,0 0 1,0 0-1,0 0 1,0 0-1,0 0 1,0 0 0,-1 0-1,1 0 1,-1 0-1,1 3-3,1 7 41,-1 0 1,0 0-1,0 12-41,-1-12 9,0-2 18,0-1 1,0 1-1,-1-1 0,-2 8-27,1-12 9,1-1 0,-1 0 0,1 0 0,-2 0 0,1 0 0,0 0 0,-1 0 0,1-1 0,-1 1 0,0-1 0,-3 3-9,-2 1 11,0 0 0,0-1-1,-1 0 1,0 0-1,0-1 1,0 0 0,-1-1-1,-3 1-10,-19 7 116,-31 5-116,11-3 25,194-10 150,-136-4-186,0 0 1,0 0-1,0 1 1,-1-1-1,1 1 1,0 1-1,-1-1 1,1 1-1,-1 0 1,1 0-1,0 1 11,-3-1-10,0 0 1,-1 0-1,1 1 0,0-1 1,-1 1-1,0 0 0,1 0 1,-1-1-1,0 1 0,0 1 1,-1-1-1,1 0 0,-1 0 1,1 1-1,-1-1 0,0 1 1,-1-1-1,1 2 10,1 4-20,0-1 0,-1 0-1,0 1 1,-1-1 0,0 1-1,0-1 1,-1 1 0,0-1 0,-1 0-1,0 1 1,0-1 0,0 0-1,-1 0 1,-1 0 0,1-1 0,-1 1-1,0-1 1,-1 0 0,-1 2 20,-5 4-49,0-1 0,-1 0 1,0 0-1,-1-1 0,-11 7 49,18-14 23,-1 1 1,-1-1-1,1-1 0,-1 1 1,1-1-1,-1 0 0,0-1 1,0 0-1,0 0 0,0-1 0,-1 0 1,-4 0-24,-77 9 17,89-10-10,1 0 10,0 0 28,0 0-26,0 0-6,0 0-3,0 0-21,0 0-86,0 0-98,0 0-174,0-6-1304,1 4 1199,-1-1 0,0 1 0,1-1-1,-1 1 1,1-1 0,0 1 0,0 0 0,0-1-1,0 1 1,0 0 0,0 0 0,2-2 474,8-13-9417</inkml:trace>
  <inkml:trace contextRef="#ctx0" brushRef="#br0" timeOffset="12272.611">1103 1709 3649,'0'0'2534,"0"0"-450,0 0-504,0 0-410,0 0-328,0 0-209,0 0-129,0 0-56,0 0-44,0 0-53,0 0-38,0 0-46,20-14 472,0 3-611,1 0 1,0 1 0,0 2-1,1 0 1,0 1-1,1 2 1,-1 0-1,1 1 1,0 1-1,0 2 1,6 0-129,-27 1 1,0 0 1,0 1-1,0-1 1,0 1 0,0-1-1,-1 1 1,1 0-1,0 0 1,0-1-1,-1 1 1,1 1 0,0-1-1,-1 0 1,1 0-1,-1 1 1,0-1 0,1 0-1,-1 1 1,0 0-1,0-1 1,0 1 0,0 0-1,0-1 1,0 1-1,0 0 1,-1 0-1,1 0 1,-1 0 0,1-1-1,-1 1 1,0 0-1,0 0-1,2 12 24,0-1 0,-1 1-1,0 0 1,-2 4-24,1-7 16,0 1 8,0 1-1,-1-1 1,0 1 0,-1-1 0,-1 0-1,0 0 1,-1 0 0,-4 10-24,5-16 37,0 0 0,0 0 0,-1-1 0,1 0 0,-1 0 0,-1 0 0,1 0 1,-1-1-1,0 1 0,0-1 0,0 0 0,0-1 0,-1 1 0,0-1 0,1 0 0,-1-1 0,0 1 1,-2-1-38,-11 4 131,10-3-103,-1 0 0,0 0 0,1 1-1,-1 0 1,1 1 0,0 0 0,-4 3-28,62-5 144,-23-3-124,-10-1-25,0 1 0,-1 1-1,1 0 1,2 2 5,-13-2-8,1 1 1,-1 0-1,1-1 1,-1 2-1,0-1 0,0 1 1,0 0-1,0 0 1,0 0-1,-1 1 0,1-1 1,-1 1-1,1 2 8,-1-3-15,-1 2-1,0-1 1,0 0-1,0 1 1,0-1 0,-1 1-1,0 0 1,0 0-1,0 0 1,-1 0-1,1 0 1,-1 0-1,0 0 1,-1 0-1,1 1 1,-1-1-1,0 0 1,0 1 0,-1-1-1,0 0 1,0 0-1,0 1 16,0 1 0,-1 0 0,0-1 0,-1 0 0,1 1-1,-1-1 1,0 0 0,-1 0 0,0-1 0,1 1 0,-6 4 0,-52 55 0,39-43 0,11-11 8,0 0 49,0 0 0,0-1-1,-6 4-56,13-12 14,0 1 1,0-1-1,-1 0 1,1 1-1,0-2 0,-1 1 1,1-1-1,-1 1 1,1-1-1,-1 0 0,0-1 1,1 1-1,-2-1-14,0 0 8,-1 0 0,1 0 0,0-1 0,0 0-1,0 0 1,0-1 0,0 1 0,1-1 0,-1-1-1,0 1 1,1-1 0,0 0 0,-1 0 0,0-1-8,4 3-181,0 0 0,0 0 0,1-1 0,-1 1 0,0 0 0,0-1 0,1 1 0,-1-1 0,1 0 0,0 1 0,-2-3 181,3 3-216,0 0 1,-1 0 0,1 0 0,0 0 0,0 0-1,0 0 1,0 0 0,0 0 0,0 0-1,0 0 1,0 0 0,1 0 0,-1 0-1,0 0 1,1 0 0,-1 0 0,1 0 0,-1 0-1,1 0 1,-1 1 0,1-1 0,-1 0-1,1 0 1,0 0 0,-1 1 0,2-2 215,15-13-4461,2-1-1938</inkml:trace>
  <inkml:trace contextRef="#ctx0" brushRef="#br0" timeOffset="13120.454">1922 1682 4521,'0'0'3582,"0"0"-1603,0 0-788,0 0-361,0 0-254,0 0-132,-6 7-55,-26 37 343,1 1 0,2 1-1,-18 42-731,35-64 25,1 1 0,2 0 0,1 1 0,0 0 0,2 0 0,2 1 0,0-1-1,1 1 1,2 3-25,0-16 6,2-1 0,-1 0 0,2 0 0,0 0 0,0 0 0,1 0 0,4 9-6,-6-18-3,1 0-1,0 0 1,0-1 0,1 1-1,-1-1 1,1 1 0,-1-1 0,1 0-1,0 0 1,1 0 0,-1 0-1,0 0 1,1-1 0,-1 0 0,1 0-1,0 0 1,0 0 0,0 0-1,0-1 1,0 1 0,0-1 0,0 0-1,1-1 1,-1 1 0,0-1-1,1 0 4,9 2-8,1-2 0,-1 0 0,1 0 0,-1-2 0,9-1 8,-14 1-2,-1 0 0,-1-1 0,1 0 1,0 0-1,-1 0 0,1-1 0,-1 0 0,0-1 1,0 0-1,1-2 2,1 1-44,-1-1 0,-1-1 0,1 1 0,-1-1 0,4-7 44,-8 11 57,0-1 0,-1 1 0,0-1-1,0 1 1,0-1 0,-1 0-1,0 0 1,1 0 0,-2 0 0,1 0-1,-1 0 1,1-5-57,-2 7 21,1 0-1,0 0 1,-1 0 0,1 0-1,-1 0 1,0 0 0,0 1-1,0-1 1,-1 0-1,1 1 1,0-1 0,-1 0-1,0 1 1,0 0 0,0-1-1,0 1 1,0 0-1,0 0 1,0 0 0,-1 0-1,1 1 1,-1-1 0,1 1-1,-1-1 1,0 1-1,1 0 1,-1 0 0,0 0-1,0 0 1,-2 0-21,0 0-21,0 0 0,0 0 0,0 1 1,0-1-1,0 1 0,0 0 0,0 0 0,0 1 1,0 0-1,0 0 0,0 0 0,1 0 0,-1 1 0,0 0 1,1 0-1,-1 0 0,1 0 0,-3 3 21,1-1-31,-45 38-274,47-38 282,0-1 0,0 1 0,1 0 0,-1 1 0,1-1 0,0 1 0,0-1 0,0 1-1,1 0 1,-1 2 23,1 1-630,1 0 0,1 0 1,-1 0-1,1 0 0,1 0 0,0 4 630,0 10-2666,-1-7-1447</inkml:trace>
  <inkml:trace contextRef="#ctx0" brushRef="#br0" timeOffset="13720.337">2394 2215 2897,'0'0'4189,"0"0"-1734,0 0-847,0 0-514,0 0-332,0 0-121,-6 7-69,-20 23-18,20-23-4,6-7-33,0 0 11,0-27 723,-3 13-1354,-6 17-335,-5 18-21,-23 51 253,36-70 216,1-1 46,0-1 32,0 0 47,0 0 8,0-34-15,4 3-3123,-3 30 2826,-1 0 1,0 0-1,1 0 0,-1 0 0,0 0 0,1 0 0,-1 0 1,1 0-1,0 0 0,-1 0 0,1 0 0,0 1 0,-1-1 0,1 0 1,0 1-1,0-1 0,0 0 0,0 1 0,0-1 0,-1 1 0,1-1 1,0 1-1,0-1 0,0 1 0,0 0 0,0 0 0,1-1 0,-1 1 1,0 0 168,2 0-4704</inkml:trace>
  <inkml:trace contextRef="#ctx0" brushRef="#br0" timeOffset="14787.588">2749 1774 3409,'0'0'3079,"0"0"-816,0 0-480,0 0-581,0 0-451,34-15-246,108-47-158,-69 29-41,-59 26-258,-1 0 1,1 1 0,1 1 0,-1 1 0,1 0 0,0 0 0,1 2-49,-16 2-12,1 0 1,0 0-1,0 0 0,0 0 1,0 1-1,0-1 0,0 0 1,-1 1-1,1-1 0,0 1 1,0-1-1,-1 0 0,1 1 0,0 0 1,0-1-1,-1 1 0,1-1 1,-1 1-1,1 0 0,-1 0 1,1-1-1,-1 1 0,1 0 1,-1 0-1,1 0 0,-1-1 1,0 1-1,0 0 0,1 0 1,-1 0-1,0 0 0,0 0 1,0 0-1,0-1 0,0 1 1,0 0-1,0 0 0,0 0 1,0 0-1,-1 0 12,1 6-14,0 0 1,-1 0-1,0 0 1,0 0-1,-2 4 14,-6 11 27,-1 0 1,-1-1-1,-1 0 0,-1-1 0,-1-1 0,-12 14-27,1 0 76,-6 8 248,1 1 1,3 2-1,1 0 0,2 2 1,-4 16-325,26-57 43,1 0 0,-1 0 0,1 1 0,1-1 1,-1 0-1,1 1 0,-1-1 0,2 0 1,-1 1-1,0-1 0,1 0 0,0 0 0,0 1 1,2 2-44,-2-5 0,0-1 1,0 1-1,0-1 1,1 1-1,-1-1 1,1 0-1,-1 1 1,1-1-1,0 0 1,0 0-1,0 0 0,0 0 1,0-1-1,0 1 1,0-1-1,1 1 1,-1-1-1,1 0 1,-1 0-1,1 0 1,-1 0-1,1 0 1,0 0-1,-1-1 1,1 1-1,0-1 1,0 0-1,1 0 0,1 0 5,0-1 0,0 1 0,0-1 0,0 0-1,0-1 1,-1 1 0,1-1 0,0 0-1,-1 0 1,0-1 0,1 1 0,-1-1 0,1 0-5,10-10 71,1 0 1,10-12-72,19-16 9,-43 39 5,0 0 1,0 0-1,0 0 0,0-1 0,0 1 1,-1-1-1,1 1 0,-1-1 0,0 1 0,0-1 1,0 0-1,0 1 0,0-1 0,0 0 1,-1 0-1,1 0 0,-1 1 0,0-1 1,0 0-1,0 0 0,0 0 0,0 0 1,-1 0-1,1 0 0,-1 1 0,0-1 0,0 0 1,0 0-1,0 1 0,-1-2-14,-3-7 14,0 1 1,-1-1-1,0 2 0,-1-1 0,0 0 0,-5-5-14,8 11 41,1 0-1,-1 1 0,0-1 0,0 1 1,0 0-1,0 0 0,-1 0 1,1 1-1,-1-1 0,0 1 1,0 0-1,0 0 0,0 1-40,-8-2 55,0 2-1,1-1 1,-1 2-1,-10 0-54,21 0-4,-44 1 5,19 0 394,0-1 1,-20-3-396,39 2 22,1-1 1,0 0-1,0-1 1,0 0-1,0 0 0,0 0 1,1-1-1,-1 0 1,1-1-1,0 1 1,0-1-23,5-1 48,0 1 0,0-1 0,0 1 0,1-1 0,0 1 0,1-1 1,-1 1-1,1-1 0,0 1 0,0-2-48,2 2-43,-1 1 0,1-1 0,-1 0 0,1 1 0,1 0 0,-1 0 0,1 0 0,-1 0 0,1 1-1,3-3 44,43-30-1257,-46 35 998,-1-1 1,1 1-1,-1 0 1,1 0 0,0 0-1,-1 0 1,1 1-1,0-1 1,0 1 0,-1 0-1,1 0 1,0 1-1,0-1 1,-1 1-1,1 0 1,0 0 0,-1 0-1,1 0 1,-1 0-1,1 1 1,-1 0-1,0 0 1,3 1 258,19 8-4400,-6-6-2196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9:11.606"/>
    </inkml:context>
    <inkml:brush xml:id="br0">
      <inkml:brushProperty name="width" value="0.05" units="cm"/>
      <inkml:brushProperty name="height" value="0.05" units="cm"/>
    </inkml:brush>
  </inkml:definitions>
  <inkml:trace contextRef="#ctx0" brushRef="#br0">1240 223 6409,'0'0'2758,"0"0"-885,0 0-681,0 0-373,0 0-194,0 0-67,0 0-48,0 0-25,0 0-39,0 0-31,2-3 40,109-109 1340,-110 111-1801,0 1 1,0-1-1,-1 1 0,1-1 1,0 1-1,0-1 0,0 1 1,0-1-1,0 1 0,0 0 1,0 0-1,0-1 0,0 1 1,0 0-1,0 0 0,0 0 1,0 0-1,0 0 0,1 0 1,-1 0-1,0 1 0,0-1 1,0 0-1,0 1 0,0-1 1,0 0-1,-1 1 0,1-1 1,0 1-1,0 0 6,28 24-277,-15-13 205,-4-4 72,1 0 1,-1-2-1,1 1 1,0-1-1,1-1 0,0 0 1,0-1-1,0 0 0,0 0 1,0-2-1,1 1 0,0-2 1,-1 1-1,1-2 0,7 0 0,-16-1 11,1 1 0,0-1 0,0-1 1,-1 1-1,1 0 0,-1-1 0,1 0 0,-1 0 0,0-1 0,0 1 0,0-1 0,0 0 0,0 0 0,-1 0 0,1-1-11,1 0-465,-1 1 1,1-1-1,0 0 1,0 1-1,0 0 0,1 1 1,-1-1-1,1 1 1,2-1 464,-3 2-4761</inkml:trace>
  <inkml:trace contextRef="#ctx0" brushRef="#br0" timeOffset="-1614.002">760 494 5497,'0'0'2854,"0"0"-879,0 0-785,0 0-466,0 0-307,0 0-190,0 0-54,0 0 26,0 0 28,0 0 13,0 0 48,0 0 77,0 0 46,0 0 29,0 0-36,0 0-64,0 0-49,0 4-21,-2 3-208,0-1 0,0 0 0,-1 1 0,0-1 0,0 0 0,-1 0 0,1-1 1,-1 1-1,0-1-62,-47 56 152,33-40-105,-22 25-2,-3-1 0,-1-3-1,-33 25-44,52-48 6,-1-1 0,0 0 0,-1-3-1,-1 0 1,0-1 0,-1-2 0,0-1-1,-3-1-5,13-6 69,-1-1-1,1 0 1,0-2 0,-1 0-1,-4-2-68,20 1 18,1 0 1,0-1-1,0 0 0,1 0 1,-1 0-1,0 0 0,0 0 0,0-1 1,1 1-1,-1-1 0,1 0 1,-1 0-1,1 0 0,-1 0 1,1 0-1,0 0 0,0 0 0,0-1 1,1 1-1,-1-1 0,0 0 1,1 1-1,0-1 0,0 0 1,-1 0-1,1-3-18,-4-7 23,1 0 0,1-1 1,0 1-1,1-1 0,0-4-23,-2-18 73,3 0 0,1-1 0,1-3-73,0 37 3,-1 1 1,1 0 0,-1-1-1,1 1 1,0 0-1,0-1 1,0 1-1,0 0 1,0 0-1,1 0 1,-1 0-1,1 0 1,-1 0-1,1 0 1,0 0-1,-1 1 1,1-1-1,0 0 1,0 1-1,0 0 1,0 0-1,1-1 1,-1 1-1,0 0 1,0 1-1,1-1 1,-1 0-1,1 1 1,-1-1-1,2 1-3,10-2-34,-1 1-1,1 0 0,0 1 1,0 0-1,0 2 35,-1-2 3,-6 1-9,0 0 0,0 1 0,0-1 0,0 1 0,0 1 0,0-1 0,0 1 0,-1 1 0,2 0 6,59 41-4,-28-18 2,40 23-4,19 6 6,-69-41-348,-1 2 0,-1 2 0,0 0 0,-2 2 0,0 0 0,19 22 348,-40-37-655,0-1 0,1-1 1,0 1-1,0 0 0,0-1 1,1 0-1,-1-1 0,1 1 1,0-1-1,0 0 0,5 1 655,11 1-6474</inkml:trace>
  <inkml:trace contextRef="#ctx0" brushRef="#br0" timeOffset="-1047.369">1327 532 1688,'0'0'6412,"0"0"-3275,0 0-1459,0 0-481,0 0-140,0 0-104,0 0-117,6 0 339,105 2-108,-30 0-1038,1-3-1,22-6-28,-76 3-154,3-1-941,-10 4-3825,-21 2 2041,0 5-2105</inkml:trace>
  <inkml:trace contextRef="#ctx0" brushRef="#br0" timeOffset="-630.945">1281 756 1400,'0'0'5495,"0"0"-2653,0 0-1297,0 0-547,0 0-327,0 0-214,0 0-131,0 0-113,0 0-52,6 0 329,57 8 128,-1-4-1,1-2 1,34-4-618,4 0-14,-30 2-2499,-71 10-2656,-6 0-1554</inkml:trace>
  <inkml:trace contextRef="#ctx0" brushRef="#br0" timeOffset="31736.8">2493 399 1168,'0'0'1358,"0"0"-570,0 0-345,0 0-176,0 0-63,-5-7 122,-50-67 979,54 73-968,1 1 1,-1-1 0,1 0 0,-1 0 0,0 0 0,1 1 0,-1-1-1,0 0 1,1 1 0,-1-1 0,0 1 0,0-1 0,1 1 0,-1-1-1,0 1 1,0 0 0,0-1 0,0 1 0,0 0 0,0-1 0,0 1-1,0 0 1,0 0-338,0 0 133,0 1 0,0-1-1,1 0 1,-1 1-1,0-1 1,0 1 0,1-1-1,-1 1 1,0 0-1,0-1 1,1 1 0,-1 0-1,1-1 1,-1 1-1,1 0 1,-1 0 0,1-1-1,-1 1 1,1 1-133,-4 7-80,0 0 0,1 0 0,1 0-1,-1 7 81,1-10 266,-50 187 51,11-46-204,21-64-97,-3 49-16,20-116 16,-1-1 0,0 0 0,-6 14-16,9-26 45,0 0 0,1 1 0,-1-1 0,1 1 1,0-1-1,0 1 0,1-1 0,-1 2-45,1 7 880,-5-35-7004,4 16-1748</inkml:trace>
  <inkml:trace contextRef="#ctx0" brushRef="#br0" timeOffset="33020.589">2776 335 2793,'0'0'1392,"0"0"-493,0 0-279,0 0 39,0 0 122,0 0 45,-15-5 857,11 3 2604,4 0-4254,0 1 0,0 0 0,1-1 0,-1 1 0,0 0-1,1-1 1,-1 1 0,0 0 0,1 0 0,0-1 0,-1 1 0,1 0-1,0 0 1,-1 0 0,1 0 0,0 0 0,0 0 0,0 0 0,0 0-1,0 0 1,1 0-33,1-1 26,0 0 0,0 0-1,1 1 1,-1-1-1,1 1 1,-1 0 0,1 0-1,2 0-25,10-2-9,0 2 0,1 0 0,10 1 9,-19 0 42,-4 0-46,-1 0 0,1 0-1,0 1 1,-1-1 0,1 1 0,-1 0 0,1 0 0,-1 0 0,1 1-1,-1-1 1,0 1 0,0 0 0,0 0 0,0 0 0,0 0 0,0 0-1,2 3 5,-1 0 35,0 0 0,0 0 0,-1 0 0,1 0 0,-1 1 0,0 0 0,-1 0 0,0-1 0,2 8-35,1 8 134,-1 1 1,-1 1-1,0-1 1,-2 0-1,-1 9-134,0-3 56,1-14-19,-1 0 0,-1 0 0,0 0 0,-1 0 0,0 1-37,0-10 8,1 0-1,-1 0 0,0 0 1,0 0-1,-1-1 1,1 1-1,-1-1 0,0 0 1,-1 1-1,1-1 1,0 0-1,-1-1 0,0 1 1,0-1-1,-3 2-7,-14 9 36,0-2 0,-2 0 0,1-2 0,-3 0-36,-28 14-36,-49 26-355,102-49 403,-1-1 0,0 1-1,0 0 1,0-1 0,0 1 0,1 0-1,-1 0 1,0 0 0,1 0-1,-1 0 1,1-1 0,-1 1-1,1 0 1,-1 0 0,1 0 0,0 1-1,-1-1 1,1 0 0,0 0-1,0 0 1,0 0 0,0 0-12,0 0 13,0-1 34,0 0 26,0 0 0,0 0-2,0 0-1,0 0 0,0 0-48,8 1 18,53 13 381,-1-2 0,1-3 1,34-1-422,-3 1 24,-5-5-1298,-85 1 447,-1-1-1,-1 0 0,1 1 1,-1-1-1,1 0 0,-1 1 1,-1-1-1,1 3 828,0-3-1691,0 5-4463</inkml:trace>
  <inkml:trace contextRef="#ctx0" brushRef="#br0" timeOffset="33800.895">3523 651 6137,'0'0'2078,"0"0"-536,0 0-615,0 0-373,0 0-9,0 0-76,0 13-94,0 150 1286,0-163-1631,0 0 28,0 0 4,0 0-4,0 0-16,0 0 76,0-24 95,8-19 111,-8 42-202,0 1 6,0 0 3,0 0 24,-1 3 18,-1 4-172,0 0-1,-1 0 1,0 0-1,-1-1 1,1 1-1,-2 0 0,2-2-31,-1 1 0,1-1-1,1 1 1,-1-1 0,1 1-1,0 0 1,0 0 0,0 0-1,1 0 1,0 0 0,0 5 31,1-10-123,0-1 8,0 0-15,0 0 48,1 0 90,1 0-1,-1 0 1,0 0-1,1-1 1,-1 1-1,1 0 0,-1-1 1,0 1-1,0-1 1,1 1-1,-1-1 1,0 0-1,0 1 1,1-1-1,-1 0 1,0 0-1,0 0 1,0 0-1,0 0 1,0 0-1,0 0 0,-1 0 1,1 0-1,0 0 1,0-1-1,-1 1-7,2-3 69,-1 1-1,0-1 0,0 1 1,0-1-1,0 0 1,-1 1-1,0-1 0,1 0 1,-1-1-69,0 4 178,0 1-10,-5 1 30,3 0-204,0 0 1,1 0-1,-1 1 0,1-1 1,0 0-1,-1 1 1,1-1-1,0 0 0,0 1 1,0 0-1,0-1 0,0 1 1,0-1-1,0 1 1,1 0-1,-1 0 0,0 0 1,1-1-1,-1 2 6,-3 39-2095,19-52-5303,-3-6 1093</inkml:trace>
  <inkml:trace contextRef="#ctx0" brushRef="#br0" timeOffset="34497.578">4044 267 4137,'0'0'2676,"0"0"-819,0 0-506,0 0-264,0 0-123,0 0-97,0-6-55,0-13 833,0 15 866,0 17-1525,-1 97-169,-14 81-817,4-101 4,-18 60-4,24-115-75,3-22-651,1-37-873,1 2-2894,0 14-406</inkml:trace>
  <inkml:trace contextRef="#ctx0" brushRef="#br0" timeOffset="35213.929">4524 70 7978,'0'0'2356,"0"0"-713,0 0-564,0 0-317,0 0-185,0 0-165,0 5-73,0 193 1007,0-196-1357,1-1 0,1 0 1,-1 0-1,0 0 1,0 0-1,0-1 0,0 1 1,1 0-1,-1 0 1,0-1-1,1 1 1,-1-1-1,0 1 0,1-1 1,-1 0-1,1 1 1,-1-1-1,1 0 1,-1 0-1,1 0 0,-1 0 1,1 0-1,-1 0 1,2-1 10,42-2 96,-39 1-72,-1-1 0,1 0 0,0 0 0,-1 0 0,0-1 0,0 0 0,0 0 0,0 0 0,-1-1 0,1 1 1,0-3-25,6-6 51,-1 0 0,0 0 1,5-12-52,-11 16 42,0 0 0,-1 1 1,0-1-1,-1 0 0,0 0 1,0-1-1,-1 1 0,0 0 0,-1-1 1,1 1-1,-2 0 0,0-1 0,-1-3-42,2 11 6,0 0 0,-1 0 0,0 0 0,1 1 0,-1-1 0,0 0 0,0 1 0,0-1 0,0 0-1,0 1 1,0-1 0,-1 1 0,1 0 0,0-1 0,-1 1 0,1 0 0,-1 0 0,1 0 0,-1 0-1,0 0 1,1 0 0,-1 0 0,0 1 0,0-1 0,1 1 0,-1-1 0,0 1 0,0 0-6,-8-2-77,-1 1 1,1 0 0,0 1-1,-9 0 77,4 1-224,12-1 146,0 0 1,0 1-1,0-1 0,0 1 0,1-1 0,-1 1 0,0 0 1,0 0-1,1 1 0,-1-1 0,0 1 0,1-1 0,0 1 0,-1 0 1,1-1-1,0 2 78,-3 1-97,0 2 1,0-1-1,1 1 1,0-1-1,0 1 1,0 1-1,1-1 97,-6 12-386,1 1 0,1 0 1,1 1-1,-1 10 386,-5 6-2473,8-25-478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40:38.688"/>
    </inkml:context>
    <inkml:brush xml:id="br0">
      <inkml:brushProperty name="width" value="0.05" units="cm"/>
      <inkml:brushProperty name="height" value="0.05" units="cm"/>
    </inkml:brush>
  </inkml:definitions>
  <inkml:trace contextRef="#ctx0" brushRef="#br0">284 48 56,'0'0'545,"0"0"-162,0 0-47,0 0 135,0 0 207,0 0 8,0 0-90,0 0-37,0 0-59,0 0-61,0 0 23,0 0 44,0 0 64,0 0-17,0 0-37,0 0-41,0 0 8,0 0 53,0 0 15,0 0-62,0 0-66,0 0-43,0 0-49,0 0-50,0 0-59,0 0-14,0 0-7,0 0-36,0 0-45,0 15-86,-5 94 53,-5 0 1,-4-1-1,-18 58-87,24-128-10,2 0 0,1 1 0,2 15 10,1-44 471,0-4-1983,2-1-3927,0-5 644</inkml:trace>
  <inkml:trace contextRef="#ctx0" brushRef="#br0" timeOffset="818.853">8 398 2561,'0'0'1330,"0"0"-412,0 0-277,0 0-146,0 0-56,0 0 144,-8 0 5359,417 0-4712,-320-10-1869,-88 12 373,0 0 0,0 0 1,0 0-1,-1 0 0,1 0 0,-1 0 0,1 0 0,-1 0 0,0 1 0,0-1 0,0 0 0,0 0 1,0 0-1,0 0 0,-1 2 266,1 2-885,0 12-1537,0-9-1414</inkml:trace>
  <inkml:trace contextRef="#ctx0" brushRef="#br0" timeOffset="2004.058">744 1 2665,'0'0'2119,"0"0"-548,0 0-435,0 0-347,0 0-204,0 0-80,-3 32 1585,3 56-1133,0 86-211,-16 107-746,12-226 13,3-35 0,-1 0-1,0 0 1,-2 0 0,0 0 0,-4 10-13,4-22 361,5-14 591,1-15-783,-1 13-174,-1 0 0,2 0 0,-1-1 0,1 1-1,1 0 1,-1 0 0,1 1 0,1-1 0,3-6 5,44-66-23,-33 53 29,-12 19-13,0 0-1,0 0 0,1 1 1,0 0-1,0 0 1,1 0-1,1 0 8,-7 5-13,-1 1 0,0 0 1,1 0-1,-1 0 0,0 1 0,1-1 0,-1 0 1,1 0-1,0 1 0,-1-1 0,1 1 0,0-1 1,-1 1-1,1 0 0,0-1 0,-1 1 0,1 0 1,0 0-1,-1 0 0,1 1 0,0-1 0,-1 0 0,1 1 1,0-1-1,-1 1 0,1-1 0,-1 1 0,1 0 1,-1 0-1,1 0 0,-1-1 0,1 1 0,-1 1 1,0-1-1,0 0 0,1 0 0,-1 0 0,0 1 1,0-1-1,0 0 0,0 1 0,-1-1 0,1 1 0,0-1 1,0 1 12,6 15 67,1 1 1,-2 0-1,0 0 1,-1 0-1,-1 1 1,-1-1-1,0 8-67,1 31-72,-4 45 72,-1-47-600,1-55 418,0 0-112,0 0-231,4-21-4600,-4 8 1390</inkml:trace>
  <inkml:trace contextRef="#ctx0" brushRef="#br0" timeOffset="2965.114">1141 616 4201,'0'0'2202,"0"0"-735,0 0-468,0 0-235,0 0-244,0 0-108,2-4 28,-1 3-380,0 0 0,0-1-1,1 1 1,-1 0 0,0 0 0,1 0-1,-1 0 1,0 0 0,1 0 0,-1 1 0,1-1-1,0 0 1,-1 1 0,1-1 0,-1 1-1,2-1-59,34-1 737,-33 2-763,5 0 65,0 0 0,0 0-1,0-1 1,-1-1 0,1 1 0,0-1-1,-1-1 1,1 0 0,-1 0 0,0-1-1,0 0 1,0 0 0,0 0 0,-1-1-1,0-1 1,0 1 0,0-1 0,0-1-39,61-68 444,-61 67-419,-1 1 0,-1-2 1,1 1-1,-2-1 0,1 0 0,-1 0 0,0 0 0,1-7-25,-5 16 28,0-1 1,0 1-1,0 0 1,0-1-1,0 1 1,0 0-1,0-1 1,-1 1-1,1 0 1,0 0-1,0-1 1,0 1-1,0 0 1,-1-1-1,1 1 1,0 0-1,0 0 1,-1-1-1,1 1 1,0 0-1,0 0 1,-1 0-1,1-1 1,0 1-1,-1 0 1,1 0-1,0 0 1,-1 0-1,1 0 1,0 0-1,-1-1 1,1 1-1,0 0 1,-1 0-1,1 0 1,-1 0-29,-23-1 191,-22 8-292,40-4 104,-1-2 0,1 1 0,-1-1 1,1 0-1,-1 0 0,-1-1-3,-28 6 132,32-5-155,1 1 0,0 0 1,0 0-1,0 0 0,0 0 0,0 0 0,0 1 0,1-1 1,-1 1-1,1 0 0,-1 0 0,1 0 0,0 0 1,0 0-1,1 0 0,-1 0 0,1 1 23,-25 64-269,21-53 227,-12 31-57,7-20 32,2 0 1,0 0-1,1 1 1,1 8 66,4-25-35,2-1 1,-1 1-1,1 0 1,1-1-1,-1 1 1,2 0-1,-1-1 1,2 2 34,-2-7-7,0 0-1,1 0 1,0-1-1,0 1 1,0 0 0,0-1-1,0 1 1,1-1-1,0 0 1,-1 0 0,1 0-1,0 0 1,1 0 0,-1-1-1,0 1 1,1-1-1,0 0 1,-1 0 0,4 1 7,1 0-17,1 0 0,0-1 0,0 0-1,0 0 1,0-1 0,0 0 0,0-1 0,1 0 0,-1 0 0,3-1 17,3-1 70,1-1 0,0 0 0,-1-1 1,1 0-1,9-5-70,38-20 100,-34 15-204,0 1 0,14-3 104,-39 15-966,-4 1-1880,0 0-3367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41:02.917"/>
    </inkml:context>
    <inkml:brush xml:id="br0">
      <inkml:brushProperty name="width" value="0.05" units="cm"/>
      <inkml:brushProperty name="height" value="0.05" units="cm"/>
    </inkml:brush>
  </inkml:definitions>
  <inkml:trace contextRef="#ctx0" brushRef="#br0">238 76 2617,'0'0'1757,"0"0"-396,0 0-140,0 0-130,0 0-93,0 0-124,0-4-139,0-15 1357,0 34 449,0 39-1527,1 19-861,0 32-82,-4 1-1,-5-2 1,-5 6-71,9-43-791,4-67 475,0 0-110,0 0-124,0 0-78,0-26-4250,0 15-70</inkml:trace>
  <inkml:trace contextRef="#ctx0" brushRef="#br0" timeOffset="419.989">0 422 5065,'0'0'2263,"0"0"-752,0 0-531,0 0-333,0 0-91,0 0-1,0 0-55,0 0-78,11-3 517,42-6-696,1 3 0,1 3 1,-1 2-1,13 2-243,1 0-3754,-67-1 1268,-1 0-436</inkml:trace>
  <inkml:trace contextRef="#ctx0" brushRef="#br0" timeOffset="1079.311">567 1 6113,'0'0'2013,"0"0"-758,0 0-478,0 0-186,0 0-52,0 0-35,-3 8 57,0 19-304,2 0 0,0 0 0,3 12-257,0 17 179,-2-8-142,0 63 186,-11 79-223,6-136 273,2 23-273,4-92 31,1 0 1,1 0-1,0 0 0,1 0 0,0 1 0,1 0 1,1 0-1,0 0 0,1 0 0,1 1 0,0 0 1,0 1-1,9-9-31,-16 19-16,1 0 1,-1 1 0,1-1 0,0 1-1,0 0 1,-1-1 0,1 1-1,0 0 1,0 0 0,0 0 0,0 1-1,0-1 1,1 0 0,-1 1-1,0-1 1,0 1 0,0 0 0,1 0-1,-1 0 1,0 0 0,0 0-1,0 0 1,1 0 0,-1 1 0,0-1-1,1 1 16,1 0-23,0 1 0,0-1-1,0 1 1,-1 0 0,1 0-1,0 0 1,-1 1 0,1-1-1,-1 1 1,0 0 0,0 0-1,2 2 24,11 16-92,-2 0 1,0 1-1,-1 0 0,-1 1 0,-2 0 0,2 5 92,-11-24-313,1 0-1,-1 0 0,1-1 1,0 1-1,1 0 0,-1-1 0,1 1 1,-1-1-1,1 0 0,0 0 0,0 0 1,4 2 313,4 3-2824</inkml:trace>
  <inkml:trace contextRef="#ctx0" brushRef="#br0" timeOffset="2079.29">1076 290 4649,'0'0'1715,"0"0"-453,0 0-476,0 0-349,0 0-148,0 0 47,0 0 28,5 1 198,1 1-377,0 0 0,0 0 1,0 0-1,0-1 0,0 1 1,0-2-1,0 1 1,0-1-1,7 0-185,-8 0 36,0-1 0,-1 0 0,1 0-1,0 0 1,-1-1 0,1 0 0,0 1 0,-1-2 0,0 1 0,0 0 0,1-1 0,-2 0 0,1 0-1,0 0 1,0 0 0,-1-1 0,0 0 0,0 1 0,0-1 0,0-1-36,7-8 49,-2-1-1,0 0 1,0 0 0,-2 0-1,4-11-48,-8 17 145,0 1 0,-1-1-1,0 0 1,0 1 0,-1-1-1,0 0 1,0 1-1,-1-1 1,-1-5-145,1 12 41,0 0 0,0-1 0,0 1-1,-1 0 1,1 0 0,0 0 0,-1 0 0,1 0 0,-1 1-1,1-1 1,-1 0 0,1 0 0,-1 1 0,1-1 0,-1 1-1,1 0 1,-1-1 0,0 1 0,1 0 0,-1 0 0,-1 0-41,-1-1 20,0 1 0,0 0 1,0 0-1,0 0 0,0 0 0,1 1 1,-1-1-1,0 1 0,-4 1-20,0 3-26,-1 1 0,0 0 0,1 0 0,0 1-1,1 0 1,0 0 0,0 0 0,0 1 0,1 0 0,0 1-1,0-1 1,1 1 0,0 0 0,1 1 0,0-1 0,0 1-1,1-1 1,1 1 0,-2 10 26,-3 21-29,3 0 0,1 0 0,2 0 0,3 18 29,-1 0 29,-1-54-33,0 0 0,0-1-1,0 1 1,1 0 0,0-1-1,0 1 1,0-1 0,0 1-1,1-1 1,-1 1 0,1-1-1,1 0 1,-1 0 0,0 0-1,1 0 1,0 0 0,2 1 4,-1-1-7,0-1-1,0 0 1,1 0 0,-1 0-1,1-1 1,0 0 0,0 0 0,0 0-1,0 0 1,0-1 0,0 0-1,0 0 1,1 0 0,-1-1-1,2 1 8,36 2 126,34-3-126,-63 0 4,0-2 0,-1 1 0,1-2 0,0 0 0,-1-1 0,0 0 0,7-3-4,15-10-222,62-23-4008,-80 35-635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41:00.718"/>
    </inkml:context>
    <inkml:brush xml:id="br0">
      <inkml:brushProperty name="width" value="0.05" units="cm"/>
      <inkml:brushProperty name="height" value="0.05" units="cm"/>
    </inkml:brush>
  </inkml:definitions>
  <inkml:trace contextRef="#ctx0" brushRef="#br0">162 501 2208,'0'0'1631,"0"0"-414,0 0-165,0 0 95,0 0-55,0-5-97,1-4-1502,-3-9 4653,-4 17-1985,-6 12-1977,-6 9-369,1 0 0,1 1-1,1 1 1,1 1 0,-6 13 185,13-21-35,1 0-1,0 1 1,1 0-1,1 0 1,0 0 0,1 0-1,1 1 1,1-1 0,0 10 35,-1 13-43,1-25 15,1 0 0,0 0 0,0 0 0,2 0 0,0 6 28,-1-18-8,0-1 0,0 1 1,0 0-1,1 0 0,-1 0 0,0-1 0,1 1 0,-1 0 1,1-1-1,-1 0 0,1 1 0,0-1 0,0 0 0,0 0 1,-1 0-1,1 0 0,0 0 0,0 0 0,1 0 1,-1-1-1,0 1 0,0-1 0,0 0 0,0 1 0,0-1 1,1 0-1,-1 0 0,0 0 8,4 0 27,0 0 0,0 0 0,0-1 0,0 0 0,-1 0 0,1 0 0,0 0 0,-1-1 0,1 0 0,2-1-27,7-7 48,0 1 1,-1-2-1,0 0 1,-1-1-1,0 0 0,-1-1 1,11-13-49,-5 1 42,0-1 0,-2 0 1,0-1-1,-1-3-42,-10 18 54,-1 0 0,0 0 0,-1-1 0,0 1 0,-1-1 0,0 0 0,-1 0 0,-1 0 0,0 0 0,-1-4-54,1 5 53,0 8-70,0 1-1,0-1 0,-1 0 0,0 0 1,0 1-1,0-1 0,0 0 1,0 1-1,-1-1 0,0 1 1,0 0-1,0-1 0,0 1 0,0 0 1,0 0-1,-1 0 0,0 0 1,1 1-1,-1-1 0,0 1 1,0 0-1,-1 0 0,1 0 0,0 0 1,-1 0-1,1 1 0,-1-1 1,1 1-1,-1 0 0,0 0 0,1 0 1,-1 1-1,-3-1 18,2 1-161,0 1-1,0 0 1,0 0-1,0 0 1,0 0-1,0 1 1,0 0-1,1 0 1,-1 0-1,1 0 1,-1 1-1,1 0 1,0 0-1,0 0 1,0 0-1,1 1 1,-1-1-1,0 2 162,3-4-18,-1 1-347,0 0 594,2 2-3368,0-3 2655,0 1-2202</inkml:trace>
  <inkml:trace contextRef="#ctx0" brushRef="#br0" timeOffset="749.13">1125 56 3017,'0'0'2571,"0"0"-709,0 0-407,0 0-253,0 0-79,0 0-52,-3-7-147,1 3-857,2 1 4,-1 1 1,0 0-1,1 0 1,-1 0 0,0-1-1,0 1 1,-1 0-1,1 0 1,0 0-1,-1 0 1,1 1 0,-1-1-1,1 0 1,-1 1-1,0-1 1,0 1-1,0-1 1,0 1 0,0 0-1,0 0 1,0 0-1,0 0 1,0 0-1,-1 0 1,1 1 0,-2-1-72,-26 0 377,-27 1-263,53 0-131,0 1-1,1-1 1,-1 1 0,1 0 0,-1 0-1,1 0 1,-1 1 0,1-1-1,0 1 1,0 0 0,0-1 0,0 2-1,-1 0 18,-5 5-19,0 0-1,1 1 1,0 1 0,0-1-1,1 1 1,1 1-1,0-1 1,0 1-1,1 0 1,0 0-1,1 1 1,1 0 0,-1-1-1,2 1 1,0 0-1,0 0 1,1 0-1,0 1 1,2 7 19,-1 430 264,-2-425-238,0 0 1,-4 16-27,2-18-835,1 0 1,1 16 834,2-37-462,0-2-38,0 0-105,0 0-289,0 0-373,-5 0-3139,-2 0-430</inkml:trace>
  <inkml:trace contextRef="#ctx0" brushRef="#br0" timeOffset="1252.735">680 579 5025,'0'0'2321,"0"0"-790,0 0-579,0 0-347,0 0-133,0 0-56,0 0-41,0 0-15,0 0-21,0 0-64,12 0 309,44 1-73,1-3 0,-1-3 0,23-5-511,-33 5 162,-7 1-1715,-15-1-3111,-12 1 236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41:29.771"/>
    </inkml:context>
    <inkml:brush xml:id="br0">
      <inkml:brushProperty name="width" value="0.05" units="cm"/>
      <inkml:brushProperty name="height" value="0.05" units="cm"/>
    </inkml:brush>
  </inkml:definitions>
  <inkml:trace contextRef="#ctx0" brushRef="#br0">141 55 5089,'0'0'2467,"0"0"-1020,0 0-556,0 0-273,0 0-300,0 0-188,30-9-102,94-27-2,-120 35-15,0-1 0,0 2 0,0-1 0,0 0-1,0 1 1,0-1 0,0 1 0,0 0-1,0 1 1,1-1-11,-4 0 8,-1 1 0,1-1 0,-1 0 0,1 1 0,-1-1 0,1 0 0,-1 1 0,1-1-1,-1 1 1,1-1 0,-1 1 0,1-1 0,-1 1 0,1-1 0,-1 1 0,0-1 0,1 1 0,-1 0 0,0-1 0,0 1-1,0-1 1,1 1 0,-1 0 0,0-1 0,0 1-8,2 6 65,1 1-20,0 1 1,-1 1-1,0-1 0,0 0 0,-1 0 0,-1 1 1,1-1-1,-1 0 0,-1 1 0,0-1 1,0 0-1,-1 1 0,0-1 0,0 0 0,-1 0 1,-1-1-1,1 1 0,-1 0 0,-1-1 1,0 0-1,0 0 0,-6 6-45,-54 70 469,0-2 1438,-51 86-1907,109-156 19,1 1-1,0-1 1,1 1-1,0 1 1,1-1-1,1 0 1,0 1-1,1 0 1,0 0-1,1 0 1,1 0-1,0 0 1,2 8-19,-1-17-10,0 0 1,0 0 0,1 1 0,0-1 0,0 0 0,0-1-1,0 1 1,1 0 0,0-1 0,0 1 0,0-1 0,1 0 0,-1 0-1,1 0 1,0 0 0,0-1 0,1 0 0,-1 0 0,0 0 0,1 0-1,0 0 1,0-1 0,0 0 0,0 0 0,0-1 0,0 1-1,0-1 1,1 0 0,3 0 9,-2-1-64,1 0-18,0 0 0,1 0 0,-1-1 0,0 0 0,6-2 82,-10 2 1,-1-1-1,1 1 0,-1-1 0,0 0 0,0 0 1,1 0-1,-1 0 0,-1-1 0,1 1 1,0-1-1,0 0 0,-1 1 0,0-1 0,1-1 0,4-6 24,-1 0 0,1-1 0,-2 0 0,1-1 0,-2 1 0,1-1-1,-2 0 1,0 0 0,0 0 0,0-8-24,2-21 127,-3 0 1,-2-23-128,0 43 50,0 17-40,0 1-1,-1 0 1,1-1-1,-1 1 0,0-1 1,0 1-1,0 0 0,0 0 1,-1 0-1,1 0 0,-1 0 1,0 0-1,0 0 0,0 0 1,0 1-1,0-1 0,-1 1 1,1-1-1,-1 1 0,1 0 1,-1 0-1,0 0 1,0 0-1,0 1 0,0-1 1,0 1-1,-1 0 0,1 0 1,0 0-1,0 0 0,-1 0 1,1 1-10,-18-4 10,1 1-1,-1 1 1,0 1 0,-20 2-10,20-1-85,-4 1-37,16 0 87,-1-1 1,1 0 0,0 0 0,-8-2 34,16 1-3,1 1 0,-1-1 0,0 1 0,0-1 0,1 0 0,-1 1 0,0-1 0,1 0 1,-1 1-1,1-1 0,-1 0 0,1 0 0,-1 0 0,1 1 0,-1-1 0,1 0 0,0 0 0,0 0 0,-1 0 0,1 0 0,0 0 0,0 0 0,0 0 0,0 0 3,-1-28 16,1 25-21,-1-18 4,1 2-13,0 0 0,1 0 0,1 0 0,1 1 0,4-18 14,13-19-460,2 2-1,17-30 461,-24 53-816,-15 30 766,1 1 0,-1 0 0,0-1 0,0 1 1,0 0-1,0-1 0,0 1 0,0 0 0,0-1 1,1 1-1,-1 0 0,0-1 0,0 1 0,0 0 0,1-1 1,-1 1-1,0 0 0,1 0 0,-1-1 0,0 1 1,0 0-1,1 0 0,-1 0 0,0-1 0,1 1 0,-1 0 1,0 0-1,1 0 0,-1 0 0,1 0 0,-1 0 1,0 0-1,1 0 0,-1 0 0,0 0 0,1 0 1,-1 0-1,1 0 0,-1 0 0,0 0 0,1 0 0,-1 0 1,0 0-1,1 1 0,-1-1 0,0 0 0,1 0 1,-1 0 49,12 16-1560,-9-11 1689,4 3-605,0 0 1,1-1 0,-1 0-1,1-1 1,3 2 475,15 7-2995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41:30.545"/>
    </inkml:context>
    <inkml:brush xml:id="br0">
      <inkml:brushProperty name="width" value="0.05" units="cm"/>
      <inkml:brushProperty name="height" value="0.05" units="cm"/>
    </inkml:brush>
  </inkml:definitions>
  <inkml:trace contextRef="#ctx0" brushRef="#br0">41 211 4545,'0'0'2589,"0"0"-748,0 0-558,0 0-228,0 0-89,0 0-126,-1 0-809,1 0 1,0 1-1,-1-1 0,1 0 1,0 0-1,0 0 0,-1 0 1,1 1-1,0-1 1,0 0-1,0 0 0,-1 0 1,1 1-1,0-1 0,0 0 1,0 0-1,0 1 1,-1-1-1,1 0 0,0 0 1,0 1-1,0-1 0,0 0 1,0 1-1,0-1 1,0 0-1,0 0 0,0 1 1,0-1-1,0 0 0,0 1 1,0-1-1,0 0 1,0 0-1,0 1 0,0-1 1,0 0-1,1 1-31,-4 249 891,-24 145-891,24-377 797,0 10-4718,3-26 1008,3-15 151,3-4-1697</inkml:trace>
  <inkml:trace contextRef="#ctx0" brushRef="#br0" timeOffset="412.229">399 452 5433,'0'0'2563,"0"0"-1054,0 0-777,0 0-173,0 0-201,0 0-119,-27 17-39,-85 51 34,59-33-8,32-11 24,16-18-184,4-4-56,-1 0-1,1 1 0,-1-1 0,1 0 0,0 0 1,0 1-1,0-1 0,0 0 0,0 1 1,0-1-1,1 1 0,-1-1 0,1 1 1,0 0-1,-1-1 0,1 1 0,0-1 0,1 1 1,-1 0-1,0-1 0,1 1 0,0-1 1,-1 1-1,1-1 0,0 0 0,0 1 1,0-1-1,1 0 0,-1 1 0,1-1 1,-1 0-1,1 0 0,0 0 0,-1 0 0,1-1 1,0 1-1,0 0 0,0-1 0,1 1-9,27 22 59,-21-15-92,2 0 0,-1-1 0,1 0 0,0-1 0,1 0-1,0-1 1,0 0 0,0-1 0,1 0 0,2 0 33,5-1-1378,-1-1 0,1-1 0,0-1 0,13-1 1378,-16 0-4673</inkml:trace>
  <inkml:trace contextRef="#ctx0" brushRef="#br0" timeOffset="1095.254">735 459 5905,'0'0'2189,"0"0"-792,0 0-615,0 0-243,0 0-91,0 0-154,0 18-140,0 144-58,-1-145 352,4-35-205,3 3-249,1 0 1,1 1 0,0 0-1,1 0 1,0 1 0,1 0-1,6-6 6,20-16-17,-33 33-5,-1 0 0,1 0 0,0 0 0,0 0 0,-1 0 0,1 1 0,1-1 0,-1 1 0,0 0 0,0 0-1,0 0 1,1 1 0,1-1 22,-4 1-5,0 1-1,0 0 1,0-1 0,0 1-1,0 0 1,0-1 0,0 1-1,0 0 1,0 0-1,-1 0 1,1 0 0,0 0-1,0 0 1,-1 0-1,1 0 1,-1 0 0,1 0-1,-1 0 1,1 0 0,-1 0-1,0 0 1,1 1-1,-1-1 1,0 0 0,0 0-1,0 0 1,0 1 5,2 5-3,28 116 305,-29-122-305,-1-1 1,1 1-1,-1-1 1,1 0 0,-1 1-1,1-1 1,-1 0-1,1 1 1,0-1-1,-1 0 1,1 0 0,-1 0-1,1 1 1,-1-1-1,1 0 1,0 0-1,-1 0 1,1 0 0,0 0-1,-1 0 1,1 0-1,-1 0 1,1 0 0,0-1-1,-1 1 1,1 0-1,-1 0 1,1 0-1,0-1 1,-1 1 2,21-9-17,9-21 230,16-21-213,-30 31 1,1 2-1,1-1 0,0 2 0,2 1 1,0 0-1,8-4 0,-24 18-28,0-1 0,1 1-1,-1 1 1,1-1 0,-1 0 0,1 1 0,0 0-1,-1 0 1,1 1 0,0-1 0,0 1 0,-1 0-1,1 0 1,3 1 28,-7 0-24,0-1-1,1 1 1,-1-1 0,0 1-1,0 0 1,1-1-1,-1 1 1,0 0-1,0 0 1,0 0 0,0 0-1,0 0 1,0 0-1,0 0 1,-1 0 0,1 0-1,0 0 1,-1 1-1,1-1 1,0 0-1,-1 0 1,0 1 0,1-1-1,-1 1 1,0-1-1,1 1 25,5 44-132,-6-40 120,3 72-1593,-4 7 1605,1-18-2957,0-38 702</inkml:trace>
  <inkml:trace contextRef="#ctx0" brushRef="#br0" timeOffset="1575.925">1818 1 5881,'0'0'2387,"0"0"-1050,0 0-574,0 0-290,0 0-136,0 0-67,-3 28 47,-13 94 59,15-111-302,-1 1-1,-1-1 1,0 0-1,-1-1 1,0 1-1,0-1 1,-1 1-1,-5 7-73,-3 5 123,-57 106 393,2-5-10,-38 103-506,105-224-664,-6 13 2172,4-12-3285,2-6-6060,1 0 2997</inkml:trace>
  <inkml:trace contextRef="#ctx0" brushRef="#br0" timeOffset="2341.384">2098 225 7009,'0'0'2697,"0"0"-1225,0 0-863,0 0-336,0 0-76,0 0-3,-1 16 12,-2 106 8,4-29-99,1-37-61,-2 0 1,-2 0-1,-3 0 0,-9 40-54,7-73 20,8-35 23,8-38 18,26-45-40,-31 85-27,1 0-1,0 0 1,1 1 0,0 0-1,0 0 1,1 0 0,0 1 0,2-1 6,-6 7-16,-1 1 1,1-1 0,-1 1-1,1 0 1,0 0 0,-1 0-1,1 0 1,0 0 0,0 1-1,0-1 1,0 1 0,-1 0-1,1 0 1,0 0 0,0 0-1,0 0 1,0 1 0,0-1 0,0 1 15,0-1 3,1 1 1,-1 0-1,1 0 1,-1 0-1,0 0 1,0 1 0,0-1-1,1 1 1,-2 0-1,1 0 1,0 0-1,0 0 1,0 1 0,-1-1-1,2 2-3,3 7 26,-1 0 1,0 1-1,-1-1 0,0 1 0,-1 0 1,0 0-1,0 0 0,-2 1 0,1 5-26,1 21-442,-2-1-1,-1 18 443,-1-44-194,0-12 66,-1 1 0,1-1 0,0 1-1,0 0 1,0-1 0,0 1 0,0-1-1,0 1 1,0-1 0,0 1 0,0 0 0,0-1-1,0 1 1,0-1 0,1 1 0,-1-1-1,0 1 1,0-1 0,1 1 0,-1 0-1,0-1 1,0 0 0,1 1 0,-1-1 0,1 1-1,-1-1 1,0 1 0,1-1 0,-1 0-1,1 1 1,-1-1 0,1 0 0,-1 1 0,1-1-1,-1 0 1,1 0 0,0 0 0,-1 1-1,1-1 1,-1 0 128,5 0-4631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41:26.530"/>
    </inkml:context>
    <inkml:brush xml:id="br0">
      <inkml:brushProperty name="width" value="0.05" units="cm"/>
      <inkml:brushProperty name="height" value="0.05" units="cm"/>
    </inkml:brush>
  </inkml:definitions>
  <inkml:trace contextRef="#ctx0" brushRef="#br0">1 307 1240,'0'0'2668,"0"0"-748,0 0-525,0 0-199,0 0-169,0-42 6772,0 40-7795,1 0-1,-1 0 1,1 0-1,0 1 1,0-1-1,0 0 1,0 1-1,0-1 1,0 1-1,0-1 1,1 1-1,-1 0 1,0-1-1,1 1 1,-1 0-1,1 0 1,0 0-1,-1 0-3,37-22 12,-29 18-8,24-15 9,0 2 1,1 1 0,1 2-1,36-10-13,-65 23-25,1 1-1,-1 0 0,1 0 1,-1 1-1,1-1 1,-1 1-1,1 1 0,-1-1 1,1 1 25,-6 0-4,0-1-1,-1 1 1,1-1 0,0 1 0,-1-1 0,1 1 0,-1 0 0,1-1 0,-1 1-1,1 0 1,-1 0 0,0-1 0,1 1 0,-1 0 0,0 0 0,0-1 0,1 1-1,-1 0 1,0 0 0,0 0 0,0 0 0,0-1 0,0 1 0,0 1 4,-1 27 9,1-20-14,0 0 10,1 1 3,-1-1 0,0 1 0,0 0 0,-1 0 0,0 0 0,-1-1 0,0 1 0,-1-1 0,0 1 0,0-1 0,-1 0 0,0 0 0,-1 0-8,-5 7 1,5-7 0,0 0-1,-1-1 0,0 0 0,0 0 0,0 0 0,-1-1 1,-1 0-1,1 0 0,-5 2 0,-3 1 20,13-8 1,-1 0 0,1 0 0,0-1 0,-1 1-1,1-1 1,-1 0 0,0 0 0,0 1 0,1-2 0,-1 1 0,0 0-1,0-1 1,0 1 0,-2-1-21,5 1 12,0 4-19,0-4-42,0-1-10,0 0 30,0 0-32,0 0-15,0 0-22,0 0-19,0 0-2,2 0-57,138 0-8,-137 0 186,0 0 0,0 1 0,0-1 0,0 1 0,-1-1 0,1 1-1,0 0 1,-1 0 0,1 0 0,-1 1 0,1-1 0,-1 1 0,1-1 0,-1 1 0,0 0 0,0 0-1,0 0 1,0 0 0,0 0 0,0 0 0,0 0 0,-1 1 0,1-1 0,-1 1 0,0-1 0,0 1-1,0-1 1,0 1 0,0 0 0,0 0 0,-1 2-2,4 11 42,-2 0 0,0 1-1,-1 0 1,-1 0 0,0 1-42,0-5 39,-1-2-10,0 0 0,0 0 0,-1 0 0,0-1-1,-1 1 1,0-1 0,-1 1 0,0-1 0,-1 0 0,-1 0-29,-3 7 26,-1-2 0,0 1 0,-2-1 0,0-1 0,-9 9-26,16-20 17,0 0 1,0 0-1,-1 0 1,1 0 0,-1-1-1,0 0 1,0 0-1,1-1 1,-1 1 0,0-1-1,0-1 1,0 1-1,-3-1-17,-23 5-83,-21 7-344,-28 12 427,73-22-2270,13-6 1297,26-10-453,-15 6-1518,3-4-3696</inkml:trace>
  <inkml:trace contextRef="#ctx0" brushRef="#br0" timeOffset="982.793">642 205 2921,'0'0'2886,"0"0"-577,0 0-646,0 0-409,0 0-254,0 0-153,2-27 2923,9 16-3674,0 0 0,1 0 0,0 1 0,1 1 0,0 0 0,2 0-96,-2 1 62,0 0-79,0 0 1,1 1-1,1 0 0,-1 2 1,1-1-1,0 2 1,0 0-1,0 1 1,1 0-1,-1 1 1,1 1-1,15 1 17,-30 0-6,1 0 0,0 0 0,0 0 0,0 1 0,0-1 0,0 1 0,-1 0 0,1-1 1,0 1-1,-1 0 0,1 0 0,0 0 0,-1 0 0,1 0 0,-1 0 0,1 1 0,-1-1 0,0 0 0,0 1 0,1-1 0,-1 1 0,0-1 0,0 1 0,0 0 1,-1-1-1,1 1 0,0 0 0,-1 0 0,1 0 0,-1-1 0,1 1 0,-1 1 6,2 9 3,-1 1-1,0-1 1,0 0 0,-2 11-3,1-8 7,-1-3-6,0-1 0,-1 0 0,0 0 1,-1 0-1,0 0 0,-1 0 0,0-1 0,0 1 1,-1-1-1,-1 0 0,0-1 0,0 1 0,-1-1 0,0-1 1,0 1-1,-1-1 0,0 0 0,-1-1 0,0 0 1,0 0-1,0-1 0,-1 0 0,0-1 0,0 0 0,0 0 1,-3 0-2,8-4-9,2 1 84,-1 2-597,31-4 64,-16 1 461,0 0 1,0 0-1,0 1 0,0 1 0,0 0 1,-1 0-1,9 4-3,-15-5 1,0-1 0,1 1 0,-1 0 0,0 1-1,-1-1 1,1 1 0,0-1 0,-1 1 0,1 0 0,-1 1 0,0-1 0,0 0 0,0 1 0,0 0 0,-1 0 0,0 0 0,1 0 0,-1 0-1,-1 0 1,1 1-1,1 11 27,0 1 0,-1-1 0,-1 1 0,-1-1-1,-1 1 1,0-1 0,-1 0 0,0 1-1,-2-1 1,0 0 0,0 0 0,-2-1-1,0 1 1,-2 3-27,-6 8 32,-1-1 1,-1 0-1,-2-1 0,0-1 0,-1-1 1,-9 7-33,27-28-3,-1-1 0,1 1 0,-1-1 1,0 0-1,0 0 0,1 1 0,-1-1 1,0 0-1,0 0 0,0-1 0,0 1 1,0 0-1,0-1 0,0 1 0,0-1 1,0 1-1,0-1 0,0 0 0,-1 0 1,1 0-1,0 0 0,-1-1 3,2 1-120,-1-1 1,1 0-1,0 0 0,-1 0 0,1 0 0,0 0 0,0 0 1,0 0-1,0 0 0,0-1 0,0 1 0,0 0 1,0-1-1,0 1 0,1 0 0,-1-1 0,1 1 0,-1-1 1,1 1-1,-1-1 0,1 1 0,0-1 0,0 0 0,0 1 1,0-1-1,0 1 0,0-1 0,0 0 120,1-24-4553,6 16 271</inkml:trace>
  <inkml:trace contextRef="#ctx0" brushRef="#br0" timeOffset="1813.772">1469 1 5641,'0'0'2654,"0"0"-741,0 0-701,0 0-376,0 0-216,0 0-154,-11 11-157,-5 5-197,1 1 0,0 1 0,2 0 0,0 0 0,-10 20-112,11-11 54,2 1 0,0 0-1,2 1 1,1-1 0,1 1 0,-1 26-54,1 36 307,4 52-307,2-103 10,0-31-31,0 0-1,1 0 1,0 0 0,0-1-1,1 1 1,0 0-1,0-1 1,1 1 0,0-1-1,1 0 1,-1 0 0,2 0-1,-1 0 1,1-1-1,0 1 1,1-1 0,0-1-1,0 1 1,0-1 0,1 0-1,0 0 1,0-1-1,0 0 1,1 0 0,0-1-1,0 0 1,0 0-1,0-1 1,1 0 0,4 1 21,41 4-265,-51-8 267,0 0 1,1 0-1,-1 0 0,0 0 0,0-1 1,0 1-1,0-1 0,0 0 1,0 0-1,0 0 0,0 0 0,0 0 1,0-1-1,0 1 0,-1-1 1,2 0-3,4-6 42,-1 1 1,0-1-1,0 0 1,0 0-1,-1-1 1,0 0 0,-1 0-1,0-1 1,0 1-1,-1-1 1,-1 0-1,2-4-42,-5 11 74,0 0-1,0 0 1,0 0-1,0 0 1,0 0-1,-1 0 1,0 1-1,1-1 1,-1 0-1,0 0 1,0 0-1,0 0 1,-1 1-1,1-1 1,-1 1-1,1-1 0,-1 1 1,0-1-1,0 1 1,0 0-1,0 0 1,-2-1-74,-5-5-49,-2 0 0,1 1 0,-1 0 0,-8-3 49,7 4 68,10 4-128,-1 1 1,0 0-1,1 0 0,-1 0 1,0 1-1,0-1 1,1 1-1,-1-1 1,0 1-1,0 0 0,0 0 1,1 0-1,-1 0 1,0 1-1,0-1 0,0 1 1,1 0-1,-1 0 1,0 0-1,1 0 1,-1 0-1,1 0 0,-1 1 1,1-1-1,0 1 1,-1 0-1,1-1 0,0 1 1,0 0-1,0 1 1,0-1-1,1 0 1,-1 0-1,0 1 60,-2 4-95,0 1 0,0-1 0,1 0 0,0 1 0,1 0 0,-1-1 0,1 1 0,1 0 0,-1 7 95,0 25-2993,13-40-2520,-7 0 3023</inkml:trace>
  <inkml:trace contextRef="#ctx0" brushRef="#br0" timeOffset="2379.193">1986 697 7298,'0'0'2870,"0"0"-1167,0 0-835,0 0-335,0 0-106,0 0-91,0 12-76,0 33-3,0-34-6,0-11 11,0 0 60,0 0 48,0 0 20,0 0 36,0 0 18,-1-3 3,-4-7-256,-5-14-317,-1 1-1,-2 0 1,-7-12 126,20 36-28,0-1 1,0 0-1,0 1 1,0-1 0,0 0-1,0 0 1,0 1-1,0-1 1,-1 0-1,1 1 1,0-1 0,0 0-1,0 0 1,0 1-1,0-1 1,0 0-1,-1 0 1,1 1-1,0-1 1,0 0 0,0 0-1,0 0 1,-1 1-1,1-1 1,0 0-1,0 0 1,-1 0 0,1 0-1,0 1 1,0-1-1,-1 0 1,1 0-1,0 0 1,-1 0 0,1 0-1,0 0 1,0 0-1,-1 0 1,1 0-1,0 0 1,-1 0 0,1 0-1,0 0 1,0 0-1,-1 0 1,1 0-1,0 0 1,-1 0-1,1 0 1,0-1 0,0 1-1,-1 0 1,1 0-1,0 0 1,0 0-1,0 0 1,-1-1 0,1 1-1,0 0 1,0 0-1,0-1 1,-1 1-1,1 0 1,0 0 0,0-1-1,0 1 1,0 0 27,-3 32-508,3-24 398,-3 96-275,3-103-268,0-1-430,0-3-1026,3-11-2056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3:55.552"/>
    </inkml:context>
    <inkml:brush xml:id="br0">
      <inkml:brushProperty name="width" value="0.05" units="cm"/>
      <inkml:brushProperty name="height" value="0.05" units="cm"/>
      <inkml:brushProperty name="color" value="#E71224"/>
    </inkml:brush>
  </inkml:definitions>
  <inkml:trace contextRef="#ctx0" brushRef="#br0">382 1 128,'0'0'288,"0"0"-81,0 0-94,0 0-57,0 0-28,0 0 51,0 0 62,0 0 46,0 0 17,0 0-13,0 0-59,0 0-68,0 0-2,0 0 28,0 0-16,0 0 29,0 0 95,0 0 83,0 0 12,0 0-51,0 0-82,0 0-63,0 0-66,0 0-17,0 0-3,0 0 9,0 0 16,0 0-9,0 0 45,0 0 45,0 0 90,0 0 82,0 0 11,0 0-52,0 0-62,0 0-58,0 0-62,0 0-62,0 0 6,0 0-1,0 0 6,0 0 19,0 0-16,0 0 0,0 0-7,0 0 20,0 0 97,0 0 61,0 0 66,0 0 74,0 0 102,0 0 51,0 0-61,0 0-114,0 0-78,-19 0 330,13 2-536,-1 1 1,1-1-1,0 1 1,0 0-1,0 1 0,0 0 1,1 0-1,0 0 1,-1 0-1,1 1 0,1 0 1,-1 0-24,-8 7 90,7-7 144,0-1 1,-1 0 0,1 0 0,-1 0 0,0-1-1,0 0 1,-7 1-235,7-1 64,0-1 1,0 1-1,1 0 0,-1 1 1,1 0-1,-1 0 0,-4 4-64,7-4 28,0-1-1,0 1 1,0-1-1,-1 0 1,1 0-1,-1 0 1,0-1-1,-1 1-27,4-2 104,-1 0 0,1 0-1,0-1 1,-1 1 0,1 0-1,0-1 1,-1 1 0,1-1-1,-1 0 1,1 0 0,-3 0-104,-58 7 895,62-8-881,0 1 0,0 0 0,0-1 0,0 1 0,0-1 1,0 1-1,0-1 0,0 1 0,0-1 0,0 0 0,0 1 1,0-1-1,0 0 0,1 0 0,-1 0 0,0 0 0,1 1 1,-1-1-1,0 0 0,1 0 0,-1 0 0,1 0 0,0-1 1,-1 1-1,1 0 0,0 0 0,-1 0 0,1 0 0,0 0 1,0 0-1,0-1-14,-2-43 8,2 39-7,0 6-8,0-1 0,0-1 5,0 1-6,0 1-14,0 0-26,0-30-121,1 28 162,-1 1-1,1-1 1,0 1 0,-1-1 0,1 1-1,0 0 1,0 0 0,0-1-1,0 1 1,0 0 0,0 0 0,0 0-1,0 0 1,1 0 0,-1 0-1,0 0 1,1 0 0,-1 1 0,0-1-1,1 1 1,-1-1 0,1 1-1,-1-1 1,1 1 0,-1 0 0,2-1 7,44 2-310,-28 0 401,7 6 126,-26-7-203,0 0-5,38 17 210,-31-14-202,1 0 33,0 1 0,0 0 0,-1 0 0,0 1 0,0 0 0,5 4-50,49 38 360,-9-9-16,-14-18-232,-28-9-88,-10-10-23,1 0-1,-1 0 1,1 0-1,0 0 1,-1-1-1,1 1 1,0 0-1,0 0 1,0-1-1,-1 1 1,1 0-1,0-1 1,0 1-1,0-1 1,0 1-1,0-1 1,0 1-1,1-1 0,-1 0 7,-1 0 9,0 0 24,0 0-17,0 0 12,0 0-23,0 0-18,0 0-8,11 5 68,-7-3-5610,-4-2 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40:46.165"/>
    </inkml:context>
    <inkml:brush xml:id="br0">
      <inkml:brushProperty name="width" value="0.05" units="cm"/>
      <inkml:brushProperty name="height" value="0.05" units="cm"/>
    </inkml:brush>
  </inkml:definitions>
  <inkml:trace contextRef="#ctx0" brushRef="#br0">1 408 1200,'0'0'884,"0"0"-203,0 0-167,0 0-55,0 0 35,0 0 18,0 0-62,0 0-3,0-12 7178,0 19-7623,0 7 37,0 1-1,0-1 1,2 0-1,0 1 1,0-1-1,1 0 1,3 7-39,13 30 94,-1 1-27,24 46-67,-8-11 57,-34-86 16,6 23-242,-7-23 209,1-1 0,0 1-1,0 0 1,0-1-1,0 1 1,1-1-1,-1 1 1,0 0-1,0-1 1,0 1-1,0-1 1,1 1-1,-1 0 1,0-1-1,1 1 1,-1-1-1,0 1 1,1-1-1,-1 1 1,1-1-1,-1 1 1,0-1-1,1 0 1,-1 1-1,1-1 1,-1 0-1,1 1 1,0-1-1,-1 0 1,1 1-40,1-5 73,0-1 0,0 1 0,0 0 0,-1 0 0,1-1 0,-1 1 0,0-1 0,-1 0-73,7-21 5,22-41 3,3 1 0,3 2 0,2 1-1,4 1 1,15-14-8,-38 52-133,2 1-1,20-18 134,-39 39-148,-1 2-25,0 0-115,0 0-140,0 50-5462,0-32 3259</inkml:trace>
  <inkml:trace contextRef="#ctx0" brushRef="#br0" timeOffset="1097.581">481 755 5041,'0'0'1484,"0"0"-750,0 0-457,0 0-202,0 0-39,0 0 120,8 2 187,1 0-342,11 4 534,1-2 1,0 0-1,-1-1-535,-15-3 111,0 1 0,0-1 0,0 1 1,0-2-1,0 1 0,0 0 0,-1-1 0,1 0 0,0 0 0,0 0 1,-1-1-1,1 0 0,0 0 0,-1 0 0,0 0 0,0-1 0,1 0-111,0-1 54,0-1-1,-1 0 0,1 0 0,-1-1 0,0 1 0,-1-1 0,1 0 0,-1 0 0,0-1 0,-1 1 0,1 0 0,0-7-53,1-3 350,-2 0-1,0-1 0,-1 0 0,-1-13-349,-34 30 358,21 0-288,-20-1 97,31 2-174,1-1 0,-1 0 1,1 0-1,-1 0 0,1 1 0,-1-1 0,1 1 1,-1-1-1,1 1 0,0 0 0,-1-1 0,1 1 0,0 0 1,0 0-1,-1 0 0,1 0 0,0 0 0,0 1 7,-8 11-66,-8 10-53,1 2 0,-11 23 119,23-38-25,0 0 0,0 0-1,1 1 1,0 0 0,1-1-1,0 1 1,0 0 0,1 0-1,1 5 26,0-3-47,-1-10 43,1 0 0,0 0 0,0 1 0,0-1 0,0 0 0,0 0 0,1 0 0,-1 0 0,1 0 0,0 0 0,0 0 0,0 0 0,0-1 0,1 1 1,-1 0-1,2 1 4,15 22-25,-17-23 14,1 0 0,-1 0 0,1 0 0,0-1 0,0 1 0,0-1 0,0 0 0,0 1 1,0-1-1,1 0 0,-1 0 0,1 0 0,-1-1 0,1 1 0,0-1 0,0 1 0,-1-1 0,1 0 0,0 0 0,0 0 0,0 0 0,1-1 1,0 1 9,16 1-76,0-1-1,1 0 1,17-3 77,-29 2 17,-1-1-1,1-1 1,-1 1 0,1-2 0,-1 1-1,0-1 1,0 0 0,0-1-1,0 0 1,1-1-17,-5 3 4,-3 1-4,0 0 0,0 0 0,1 0 0,-1 0 0,0 1-1,1-1 1,-1 0 0,1 1 0,-1-1 0,1 1 0,-1 0 0,1-1 0,-1 1 0,2 0 0,-2 0-207,-1 0-238,0 0-385,0 0-714,0 0-1662,0 3-2113</inkml:trace>
  <inkml:trace contextRef="#ctx0" brushRef="#br0" timeOffset="2051.047">1096 147 720,'0'0'3965,"0"0"-1935,0 0-893,0 0-319,0 0-114,0 0-83,-2-3-102,0-2-177,-1 0-1,2 0 0,-1 0 0,1 0 1,-1-1-1,1 1 0,1-1 1,-1 1-1,1-1 0,0 1 0,0-1 1,1 1-1,0-3-341,-3-44 67,-2 38 61,0 13-113,0 23-205,3 155 310,3 194-194,5-264-154,-2-30-618,-3 12 846,5-89-88,-4 0-1692,-1 0-4568,-2 0 1157</inkml:trace>
  <inkml:trace contextRef="#ctx0" brushRef="#br0" timeOffset="2817.624">1417 534 4585,'0'0'2232,"0"0"-763,0 0-577,0 0-285,0 0-188,0 0-93,-2 11 256,-20 44 118,-2 8-247,19-35-380,1 1-1,1 0 1,2-1-1,1 23-72,0-22-58,1-28 48,-1-1-1,0 1 1,1 0-1,-1 0 1,1 0 0,-1 0-1,1 0 1,-1 0-1,1-1 1,0 1-1,-1 0 1,1 0-1,0-1 1,0 1-1,0-1 1,-1 1-1,1-1 1,0 1-1,0-1 1,0 1 0,0-1-1,0 0 1,0 1-1,0-1 1,0 0-1,0 0 1,0 0-1,0 0 1,0 0-1,0 0 1,1 0 10,43 1 28,-32-1 84,-9 0-66,1 0 1,-1-1-1,0 1 0,0-1 0,1 1 0,-1-1 1,0 0-1,0-1 0,0 1 0,0-1 0,0 0 1,0 0-1,3-2-46,-3 0 38,1 0 1,-1-1 0,0 1-1,0-1 1,0 0 0,-1 0-1,1 0 1,-1 0 0,2-5-39,0-2 58,0-1 0,0 1 1,-1-1-1,0 0 0,-1 0 1,-1-1-1,0-5-58,1-23 387,-2-29-387,-1 49 75,0 21-74,0-1-1,0 1 1,-1 0-1,1 0 1,0-1-1,-1 1 1,1 0-1,-1 0 1,1 0 0,-1-1-1,0 1 1,1 0-1,-1 0 1,0 0-1,0 0 1,0 0-1,0 0 1,0 1-1,0-1 1,0 0-1,0 0 1,0 1-1,0-1 1,0 0-1,0 1 1,-1-1-1,1 1 1,0 0-1,0-1 1,-1 1-1,1 0 1,0 0-1,-1 0 1,1 0-1,-10-1-186,0 0 0,0 1 0,0 0 0,-3 2 186,-8-1-597,21-1 549,0 0 0,0 0-1,0 0 1,-1 0-1,1 0 1,0 0-1,0 1 1,0-1-1,0 0 1,0 1 0,0-1-1,0 1 1,0-1-1,0 1 1,0-1-1,0 1 1,0 0 0,1-1-1,-1 1 1,0 0-1,0 0 1,1 0-1,-1 0 1,0 0 0,1 0-1,-1 0 1,1 0-1,-1 0 1,1 0-1,0 0 1,-1 0 48,-2 37-3088,3-28 1609,0-2-1285</inkml:trace>
  <inkml:trace contextRef="#ctx0" brushRef="#br0" timeOffset="3693.675">2138 585 4177,'0'0'2450,"0"0"-695,0 0-587,0 0-373,0 0-124,0 0-111,-7-1-124,-153-11 1904,154 11-2356,0 0-1,0 1 1,-1-1-1,1 2 1,0-1-1,0 1 1,-1 0-1,1 0 1,-4 1 16,7 0-13,-1 0 1,0 0-1,1 0 0,-1 0 0,1 1 1,0-1-1,0 1 0,0 0 0,0 0 1,0 0-1,1 0 0,-1 1 0,1-1 1,-2 4 12,-2 3-21,1-1 1,0 1-1,0 0 1,1 0 0,0 1-1,1-1 1,0 1-1,1 0 1,0-1 0,1 1-1,0 0 1,1 0-1,0 3 21,-1-8-22,1-1 0,1 1-1,-1-1 1,1 1-1,0-1 1,0 1 0,0-1-1,1 0 1,0 1 0,0-1-1,0 0 1,1 0-1,-1-1 1,1 1 0,0 0-1,1-1 1,-1 0 0,1 1-1,0-2 1,0 1-1,0 0 1,0-1 0,1 0-1,0 0 1,-1 0 0,1 0-1,1-1 23,3 2-61,0 0 1,0 0-1,0-1 0,1-1 0,0 0 0,-1 0 1,1-1-1,0 0 0,0-1 0,0 0 0,0 0 1,8-2 60,-12 0 22,1 1 1,-1-2 0,0 1-1,1 0 1,-1-1-1,-1 0 1,1-1 0,0 1-1,-1-1 1,1 0-1,-1 0 1,0-1 0,-1 0-1,4-3-22,37-30-1305,-42 36 799,1-1 0,0 1 0,0 1 0,0-1 0,0 0 0,0 1 0,0 0 0,0 0 0,0 0 0,0 0 0,0 1 0,3 0 506,2 0-5030</inkml:trace>
  <inkml:trace contextRef="#ctx0" brushRef="#br0" timeOffset="4228.727">2511 571 3001,'0'0'2221,"0"0"-496,0 0-445,0 0-306,0 0-164,0 0-173,0 0-88,0 11 89,0 264 256,0-275-945,0 1 0,0-1-1,0 0 1,0 1-1,0-1 1,-1 0 0,1 1-1,0-1 1,0 0-1,0 1 1,0-1 0,0 0-1,0 0 1,0 1-1,1-1 1,-1 0 0,0 1-1,0-1 1,0 0-1,0 1 1,0-1 0,0 0-1,0 0 1,1 1 0,-1-1-1,0 0 1,0 1-1,0-1 1,1 0 0,-1 0-1,0 0 1,0 1-1,1-1 1,-1 0 0,0 0-1,1 0 1,-1 0-1,0 0 1,0 1 0,1-1-1,-1 0 52,6-4-2623,-6-9 448,0 5-1449</inkml:trace>
  <inkml:trace contextRef="#ctx0" brushRef="#br0" timeOffset="4798.767">2387 187 1224,'0'0'2845,"0"0"-946,0 0-653,0 0-356,0 0-269,0 0-117,0 4 30,0 15 62,1-12-488,0 1-1,-1-1 0,0 0 1,-1 1-1,1-1 0,-2 0 0,1 1 1,-1-1-1,-1 5-107,2-11 161,1-1 104,0 0 69,0 0 13,0 0-54,0-26-167,0 45-1266,0 35-3192,0-46 1442</inkml:trace>
  <inkml:trace contextRef="#ctx0" brushRef="#br0" timeOffset="5533.689">2923 75 3185,'0'0'2217,"0"0"-596,0 0-533,0 0-274,0 0-117,0 0-107,0 0-84,0 0-38,0 0-62,0 0-126,0 3-76,4 147 961,7 13-1165,0 30 30,-11 46-30,0-128-260,0-111 246,0 0 1,0 1 0,0-1-1,0 0 1,0 1-1,0-1 1,0 1 0,0-1-1,0 0 1,0 1 0,0-1-1,0 0 1,0 1-1,0-1 1,0 1 0,0-1-1,1 0 1,-1 1-1,0-1 1,0 0 0,0 1-1,1-1 1,-1 0 0,0 0-1,0 1 1,1-1-1,-1 0 1,0 0 0,1 1-1,-1-1 1,0 0-1,1 0 1,-1 0 0,0 0-1,1 1 1,-1-1 0,1 0-1,-1 0 1,0 0-1,1 0 1,-1 0 0,1 0 13,0 0-20,-1-1 1,1 1 0,0 0-1,0-1 1,0 1 0,0-1 0,-1 1-1,1-1 1,0 1 0,-1-1-1,1 1 1,0-1 0,-1 0-1,1 1 1,-1-1 0,1 0-1,-1 0 1,1 1 0,-1-1 0,1 0 19,17-41 5,-14 25-5096,-4 17 2179</inkml:trace>
  <inkml:trace contextRef="#ctx0" brushRef="#br0" timeOffset="6029.805">2787 510 1776,'0'0'2834,"0"0"-935,0 0-712,0 0-441,0 0-239,0 0-74,0 0-62,0 0-59,0 0-59,0 0-63,0 0-45,0 0-34,0 0-43,16 0 150,3 0 113,-1 0-1,1-2 0,-1 0 1,1-1-1,-1-1 0,14-5-330,11-3 157,0 2 0,12-1-157,-1 9-215,-36 3-779,-17 19-5706,-1-20 2591</inkml:trace>
  <inkml:trace contextRef="#ctx0" brushRef="#br0" timeOffset="6509.492">3383 483 6065,'0'0'2431,"0"0"-938,0 0-672,0 0-349,0 0-154,0 0-39,0 11 130,1-1-345,0 1 0,1-1 0,0 0 0,0 0 0,1 0 0,1-1 0,-1 1 0,2-1 0,-1 1 0,1-1 0,1-1 0,1 4-64,6 5-30,0-1 0,0 0 0,2-1 1,0 0-1,11 8 30,-21-19-93,0-1 0,1 1 1,0-1-1,0 0 0,0 0 1,0-1-1,0 1 0,1-1 0,3 0 93,36 3-4546,-35-5 1869</inkml:trace>
  <inkml:trace contextRef="#ctx0" brushRef="#br0" timeOffset="6908.051">3715 510 1064,'0'0'3548,"0"0"-1544,0 0-616,0 0-267,0 0-232,0 0-194,-1 0-595,0 0 1,0 0-1,0 0 0,0 0 1,0 0-1,0 1 1,0-1-1,0 0 0,0 0 1,0 1-1,1-1 0,-1 1 1,0-1-1,0 1 1,-1 0-101,-8 46 637,2 1 0,2 1 1,1 16-638,-7 54 236,5-69-192,-3 0-1,-1-1 1,-3-1 0,-2 0-1,-2-1 1,-1 0-1,-13 17-43,14-32 5,8-17-11,1 1-1,1 0 1,0 0-1,-3 14 7,10-28-65,1-2-14,0 0-68,0 0-125,0 0-138,0-60-5170,0 35 271</inkml:trace>
  <inkml:trace contextRef="#ctx0" brushRef="#br0" timeOffset="52915.802">3893 2304 1504,'0'0'1691,"0"0"-646,0 0-459,0 0-19,0 0 103,0 0 30,0 2 8729,0-4-10204,8-33 937,-2 0 0,1-21-162,-1 13 40,1-48 412,-3-2-1,-4-10-451,-1 39 470,5 47-398,41 72-677,-16-13 652,10 23-47,21 32 54,21 14 10,5 32 2,-86-143-66,1 2 1,0 0-1,0-1 1,0 0 0,0 1 0,0-1 0,0 1 0,0-1 0,0 0 0,1 0 0,-1 0-1,0 0 1,1 0 0,-1 0 0,1 0 0,-1 0 0,1 0 0,-1 0 0,1-1-1,0 1 1,-1-1 0,1 1-1,-1-1 27,-1 0 9,0 0-20,8-32 249,42-352-149,-29 196-90,-20 169-493,-2 30-40,1-6 292,0 14-629,-4-12-6979,1-7 603</inkml:trace>
  <inkml:trace contextRef="#ctx0" brushRef="#br0" timeOffset="53816.939">4817 1804 2737,'0'0'1660,"0"0"-458,0 0-224,0 0-56,0 0-23,0 0-100,0-4-118,0-11-276,0 14 4397,-16 142-4416,4-32 0,-9 22-386,18-112 31,-3 4-32,2 0 0,1 0 0,0 20 1,3-42-10,0-1-10,0 0-54,0-32-1076,0 15-430,0 6-3123,0 10-1661</inkml:trace>
  <inkml:trace contextRef="#ctx0" brushRef="#br0" timeOffset="54785.234">5100 1811 4729,'0'0'2805,"0"0"-785,0 0-797,0 0-656,0 0-291,0 0-39,4-7 3,-3 2-185,1 1 0,-1 0 0,2 0 0,-1 0 0,0 0 0,1 0 0,-1 0 0,1 1 0,0-1 0,0 1 0,1 0 0,-1 0 0,1 0 0,-1 0 0,1 1 0,0-1 0,0 1 0,0 0 0,0 0 0,1 1 0,-1-1-55,4 0-1,0 1 0,-1-1 0,1 1 0,0 1-1,0 0 1,0 0 0,0 0 0,0 1 0,0 0 1,-5 0 11,1 0 0,-1 0 0,0 0 0,0 1 0,0-1 0,0 1 0,0 0 0,0 0-1,0 0 1,0 0 0,-1 0 0,1 0 0,-1 1 0,0-1 0,0 1 0,0 0 0,0 0 0,0 0 0,0 0 0,-1 0 0,1 0 0,-1 1-11,4 10 56,0 1 0,-1 0 0,-1 0 1,0 0-1,-1 0 0,0 12-56,-1 12 63,-2 1 1,-2 2-64,1-19 33,-2 1 1,-1-1-1,-1 0 0,-1-1 0,-1 0 1,-2 4-34,-11 21 39,-3 0 1,-8 9-40,28-49-2,0 0 0,0-1 1,-1 0-1,0 0 0,0 0 0,0-1 1,-1 1-1,-4 2 2,5-5-12,1 0 0,-1-1 0,1 0 0,-1 0 1,0 0-1,1-1 0,-1 1 0,0-1 0,0 0 0,0-1 0,0 1 1,0-1-1,-3 0 12,-11 1-121,-19-2-552,37 1 656,0 0 1,-1 0 0,1-1-1,0 1 1,-1-1 0,1 1-1,0-1 1,0 1 0,0-1-1,-1 0 1,1 0 0,0 1 0,0-1-1,0 0 1,0 0 0,0 0-1,0 0 1,1 0 0,-1 0-1,0 0 1,1-1 0,-1 1-1,0 0 1,1 0 16,-2-4 18,0-1 0,0 1 1,1 0-1,0 0 0,0-1 0,0 1 0,1-1 0,0 1 0,0-1 1,0 1-1,1 0 0,-1-1 0,1 1 0,2-5-18,0 2 29,1 1 1,-1-1-1,1 1 0,1 0 0,-1 0 1,1 1-1,1-1 0,-1 1 1,2-1-30,-3 3 14,0 0 1,0 0 0,0 0 0,1 1-1,0-1 1,-1 1 0,1 0-15,-3 3-4,-1-1 0,1 0 1,-1 1-1,1-1 0,0 1 0,-1 0 1,1-1-1,-1 1 0,1 0 0,0 0 1,-1 0-1,1 0 0,0 0 0,-1 0 1,1 1-1,0-1 0,-1 1 1,1-1-1,-1 1 0,1-1 0,-1 1 1,1 0-1,-1 0 0,0 0 0,1 0 1,-1 0-1,0 0 0,1 1 4,17 15 58,-2 0 1,0 2-1,-1 0 0,-1 1 0,-1 1 0,-1 0 0,0 1 1,3 10-59,-15-29-4,0-1 0,0 0 0,0 1 0,0-1 0,0 0 0,0 0 0,1 0 0,0 1 0,-1-2 1,1 1-1,0 0 0,0 0 0,0 0 0,0-1 4,1 1-144,0-1 0,0 0-1,1 0 1,-1-1 0,0 1 0,0-1 0,1 1 0,-1-1-1,0 0 1,3-1 144,0 2-365,17-4-1849,-11-8-1483</inkml:trace>
  <inkml:trace contextRef="#ctx0" brushRef="#br0" timeOffset="55431.825">5534 2395 5281,'0'0'2047,"0"0"-638,0 0-440,0 0-337,0 0-174,0 0-92,0 0-42,0 0 3,0 0-12,0 0 13,0 0 15,0 0 46,-3-10 281,2 10-686,0 0 0,0 1 0,0-1 0,1 0 0,-1 1 0,0-1 0,0 1 0,1-1 0,-1 0 0,0 1 0,1-1 0,-1 1 0,0 0 0,1-1 0,-1 1 0,1 0 0,-1-1 0,1 1 0,0 0 0,-1-1 0,1 1 0,-1 0 0,1 0 16,-8 22 153,5-16 155,2-34-103,1 5-187,0 21-29,0 1-117,0 0-115,0 0 5,0 0 39,0 0 9,0 0-170,0 0-397,11 0-3548,-3 0 339</inkml:trace>
  <inkml:trace contextRef="#ctx0" brushRef="#br0" timeOffset="56016.432">5859 1821 3993,'0'0'2306,"0"0"-442,0 0-540,0 0-419,0 0-193,0 0-71,0 0-61,0 0-212,0 21 567,0 370 1110,-4-341-2011,4-50-75,0 0-16,0 0-14,0 0-17,0 0-56,0 0-96,0 0-92,0 0-54,0 9-1074,0-6-3528,0-11 2913</inkml:trace>
  <inkml:trace contextRef="#ctx0" brushRef="#br0" timeOffset="57045.609">6214 1624 4705,'0'0'2405,"0"0"-673,0 0-535,0 0-387,0 0-267,0 0-200,-3 8-106,-5 12 22,1 1-1,0 0 1,-2 21-259,5-6 75,1 0 1,2 28-76,35-64-200,-33 0 199,3 1 18,0-1 1,0 1-1,0-1 0,0 0 1,0-1-1,0 1 1,0-1-1,-1 0 0,1 1 1,0-2-1,0 1 0,0 0 1,-1-1-1,1 0 1,-1 0-1,1 0 0,-1 0 1,0 0-1,1-1 0,-1 1 1,1-3-18,1 0 30,0 0 0,-1 0 0,0-1 1,0 1-1,0-1 0,0-2-30,-2 3 82,-1 1 0,1-1 1,-1-1-1,0 1 0,0 0 0,-1 0 0,0 0 0,0 0 0,0-1 0,0 1 1,-1 0-1,0 0-82,-1-42 148,2 43-141,0 1 1,-1-1-1,1 1 1,-1 0-1,0-1 1,0 1-1,0 0 1,-1 0-1,1 0 1,-1 0-1,1 0 0,-1 0 1,0 0-1,0 0 1,-1 1-1,1-1 1,0 1-1,-1 0 1,0-1-8,2 2-28,-1 0 1,0-1-1,0 1 0,0 0 1,0 0-1,0 0 1,0 1-1,0-1 0,0 0 1,0 1-1,0-1 1,0 1-1,0 0 0,0 0 1,0 0-1,-1 0 1,1 0-1,0 0 0,0 0 1,0 1-1,0-1 1,0 1-1,0-1 0,0 1 1,0 0-1,0 0 1,0 0-1,0 0 0,0 0 1,1 1-1,-1-1 28,-8 8-114,1-1-1,1 1 0,-1 1 0,2 0 1,-1 0-1,1 1 0,1-1 1,0 1-1,1 1 0,0-1 1,0 1-1,1 0 0,-2 12 115,6-24-110,0 0 0,0 0 0,0 0 0,0 1 0,0-1 0,0 0 0,0 0 0,-1 0 0,1 1 0,0-1 0,0 0 0,0 0 0,0 0 0,0 1 1,0-1-1,0 0 0,0 0 0,1 0 0,-1 1 0,0-1 0,0 0 0,0 0 0,0 0 0,0 1 0,0-1 0,0 0 0,0 0 0,0 0 0,1 0 0,-1 1 0,0-1 0,0 0 0,0 0 0,0 0 0,0 0 0,1 0 0,-1 0 0,0 1 0,0-1 0,0 0 0,1 0 0,-1 0 0,0 0 0,0 0 0,0 0 0,1 0 0,-1 0 0,0 0 0,0 0 0,0 0 0,1 0 0,-1 0 0,0 0 0,0 0 0,0 0 0,1 0 0,-1 0 0,0 0 0,0 0 0,0-1 0,1 1 0,-1 0 0,0 0 0,0 0 0,0 0 0,0 0 0,0 0 0,1-1 110,9-4-4414</inkml:trace>
  <inkml:trace contextRef="#ctx0" brushRef="#br0" timeOffset="58930.054">6637 1848 680,'0'0'1958,"0"0"-483,0 0-490,0 0-239,0 0 3,0 0 128,0-38 5453,0 3-6172,0 23-115,0 28 323,-2 75-329,1 8 169,4 0-206,-1-80 17,2-1 1,-1 0 0,2 1-1,1-2 1,0 1-1,1-1 1,1 0 0,0 0-1,1-1 1,5 6-18,-14-21-7,1 0 0,0-1 1,-1 1-1,1 0 0,0 0 1,-1 0-1,1 0 0,0-1 0,0 1 1,0 0-1,-1-1 0,1 1 1,0 0-1,0-1 0,0 0 1,0 1-1,0-1 0,0 1 0,0-1 1,0 0-1,1 0 0,-1 0 1,0 1-1,0-1 0,0 0 1,0 0-1,0-1 0,0 1 0,0 0 1,0 0-1,0 0 0,0-1 1,0 1-1,0-1 0,0 1 0,0 0 1,0-1-1,0 0 0,0 1 1,0-1-1,0 0 0,0 1 1,-1-1-1,1 0 0,0 0 0,-1 0 1,1 1-1,0-2 7,6-7 63,1 0 0,-2 0-1,1-1 1,3-8-63,-2 4-7,-2 3 27,0 0 0,0 0 0,-1 0 0,-1-1 0,0 0 0,-1 0 0,0-1 0,0 1 0,-2-1-20,3-24 101,-3 1-1,-1-17-100,-1 9 21,1 44 19,0 0-81,0 0-50,0 0-2,0 0 42,0 0 28,0 24-352,-1 26 389,0-27 16,0 1-1,2-1 1,0 0-1,2 1 1,0-1-1,2 0 0,5 14-29,-8-32-7,1 1 0,-1-1 0,1 0-1,1 0 1,-1-1 0,1 1-1,0-1 1,0 0 0,0 0-1,0 0 1,1 0 0,0-1-1,-1 0 1,1 0 0,0 0 0,1 0-1,-1-1 1,0 0 0,1 0-1,0 0 1,-1-1 0,1 0-1,0 0 1,-1 0 0,4-1 7,-5 0 13,-1-1 1,0 1 0,0-1 0,0 0-1,0 0 1,0 0 0,0-1 0,-1 1-1,1-1 1,0 1 0,-1-1-1,1 0 1,-1 0 0,1 0 0,-1 0-1,0 0 1,0-1 0,0 1 0,0-1-1,0 0 1,-1 1 0,1-1-1,-1 0 1,1 0-14,5-14 50,1 0-1,-2-1 0,4-14-49,-8 24-5,8-23 56,-2-1-1,-1 0 1,-2 0 0,-1 0-1,0-28-50,-3 33 64,0 19-60,0 1 1,-1-1 0,0 1-1,0-1 1,-1 1 0,0-1-1,0 1 1,0 0 0,-1-1-1,-1 1 1,1 0 0,-1 0-1,-1-2-4,0 75-4043,4-51 461</inkml:trace>
  <inkml:trace contextRef="#ctx0" brushRef="#br0" timeOffset="60739.772">7063 1451 544,'0'0'3724,"0"0"-1597,0 0-582,0 0-231,0 0-248,0 0-200,5-7 5185,4 4-6480,98-15 999,-66 10-391,30-2-179,17 4-88,2 4 88,-89 2 2,1-1 0,0 1-1,-1 1 1,1-1 0,0 0 0,-1 0-1,1 1 1,0-1 0,-1 1 0,1-1 0,-1 1-1,1 0 1,-1-1 0,1 1 0,-1 0-1,0 0 1,1 0 0,-1 0 0,0 0-1,0 1 1,0-1 0,0 0 0,0 0-1,0 1 1,0-1 0,0 1 0,0-1 0,0 1-1,-1-1 1,1 1 0,-1-1 0,1 2-2,0 6 42,0 0 0,0-1 1,-1 1-1,0 0 0,0 0 1,-1 1-43,0 17 20,1 629 208,-4-531-243,0-57 103,-3 4 82,7-71-152,0-1 2,0 0 26,0 0-29,0 0-9,-1 2 36,1-1-1,-1 0 1,1 0-1,-1 0 1,1 0 0,-1 0-1,0 0 1,0 0 0,1 0-1,-1 0 1,0 0 0,0-1-1,0 1 1,0 0-1,0-1 1,0 1 0,0 0-1,0-1 1,0 1 0,-2-1-44,-9 6-64,-75 30 108,-3 2-25,79-33 6,0-1 0,0 0 0,-1-1-1,1 0 1,-1-1 0,0 0 0,0-1 0,-10 0-25,20-1-10,0 0 0,0 1 0,1-1 0,-1 1-1,0 0 1,0-1 0,0 1 0,0 0 0,1 0 0,-1 0 0,0 1 0,0-1 10,1 0-26,-1 0 1,1 0-1,-1 0 1,0 0-1,0 0 1,0 0-1,1 0 1,-1-1 0,0 1-1,0-1 1,0 1-1,0-1 26,-3 3 322,5-3-2710,0 1-3366,-4-1-1697</inkml:trace>
  <inkml:trace contextRef="#ctx0" brushRef="#br0" timeOffset="62923.078">3991 1281 1240,'0'0'2862,"0"0"-884,0 0-560,0 0-372,0 0-232,0 0-61,1-3-18,-1 2-672,1 1 1,-1 0-1,0 0 0,0-1 0,1 1 0,-1 0 0,0-1 1,0 1-1,0 0 0,1-1 0,-1 1 0,0 0 0,0-1 0,0 1 1,0 0-1,0-1 0,0 1 0,0-1 0,0 1 0,0 0 0,0-1 1,0 1-1,0 0 0,0-1 0,0 1 0,0-1 0,0 1 1,0 0-1,0-1 0,-1 1 0,1 0 0,0-1 0,0 1 0,0 0 1,-1-1-1,1 1 0,0 0 0,0-1 0,-1 1 0,1 0 0,0 0 1,-1 0-1,1-1 0,0 1 0,-1 0 0,1 0 0,0 0 1,-1-1-1,1 1-63,-24 6 3705,8 0-4766,-18 2 1054,0-2-1,0-1 1,-1-2 0,1-1 0,-14-2 7,48 1 29,0 4 10,0-4-36,0-1-22,0 0-32,-7 21-55,-12 86 351,-2 63-245,-7 44 41,9-92-47,5-30 20,-21 74-14,28-135-6,1 0-1,2 0 1,1 1 6,-7 54-3,5-64 2,2-4 5,-1 0 0,2 1-1,1 2-3,1-20 12,0-1 10,0 0 35,0 0-32,0 0-2,0 0 54,0 0 31,0 0 20,0 0-37,0 0-43,0 0-36,0 0-17,0 0-5,0 0-11,0 0-20,0 0 15,0 0-27,0 24-66,4-20 119,0 0 0,1 0-1,-1 0 1,1-1 0,0 1-1,0-1 1,0 0 0,1 0-1,3 1 1,-5-2 1,5 2 0,0-1 0,0 1 1,1-1-1,0-1 0,-1 0 1,5 0-2,-13-2 0,11 9 8,-9-8-27,-2-1-137,-1 0-195,31 0-2998,73 0-2072,-77 0 2426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40:22.169"/>
    </inkml:context>
    <inkml:brush xml:id="br0">
      <inkml:brushProperty name="width" value="0.05" units="cm"/>
      <inkml:brushProperty name="height" value="0.05" units="cm"/>
    </inkml:brush>
  </inkml:definitions>
  <inkml:trace contextRef="#ctx0" brushRef="#br0">1332 986 1488,'0'0'2011,"0"0"-906,0 0-576,0 0-224,0 0-142,0 0-57,0 0 15,0 0 95,0 0 96,0 0 36,0 0 19,0 0-43,0 0-49,0 0-69,0 0-78,5-12-106,0 6 184,0 1 1,0-1-1,0 1 1,-1-1-1,0-1 1,0 1 0,0-1-1,-1 1 1,0-1-1,0 0 1,-1 0-1,0 0 1,0-1-1,-1 1 1,0 0 0,0-1-1,0-4-206,-21 13 240,17 1-264,0 1-1,0-1 0,0 1 1,0-1-1,0 1 0,0 0 1,1 0-1,-1 0 1,1 0-1,0 1 0,0-1 1,0 1-1,0-1 0,0 3 25,-3 6-48,0 0-1,1 1 0,-3 10 49,5-10-22,1 1 0,0-1 0,0 1 1,2 2 21,-1-2-155,3-13 55,1-1 1,-1 0-1,1 0 1,0 0-1,-1 0 1,1 0-1,-1-1 1,3 0 99,-2-2 24,-1 0 0,0-1 1,0 1-1,0-1 1,0 0-1,-1 1 1,1-1-1,-1 0 1,0-1-1,-1 1 0,1 0 1,-1 0-1,1-1 1,-1 1-1,-1-1 1,1-1-25,2-14 380,-1 1 0,-2-1 1,0-1-381,0 21 11,0-2 303,-37 3-356,35 3-97,1 0 0,0 0 0,0 0 0,1 0 1,-1 0-1,1 0 0,0 0 0,0 1 0,0-1 1,0 0-1,1 2 139,0 4-715,-1 3-1123,0 1-784</inkml:trace>
  <inkml:trace contextRef="#ctx0" brushRef="#br0" timeOffset="968.128">1064 1580 2785,'0'0'1779,"0"0"-663,0 0-533,0 0-89,0 0 64,0 0-46,0-12 898,-1 27-1395,2 26 184,-1-39-196,1 0 0,-1 0 0,0 0 1,1 0-1,0 0 0,-1-1 0,1 1 0,0 0 1,0 0-1,0-1 0,0 1 0,0-1 0,0 1 0,0-1 1,1 1-1,-1-1 0,1 0 0,-1 1 0,1-1-3,-1-1-16,0 1-1,-1-1 0,1 1 0,0-1 0,0 1 0,0-1 0,0 0 0,0 0 1,0 1-1,0-1 0,0 0 0,0 0 0,0 0 0,0 0 0,-1 0 1,1 0-1,0 0 0,0 0 0,0-1 0,0 1 0,0 0 0,0-1 1,0 1-1,0 0 0,0-1 17,1 0 28,0-1-1,-1 1 1,1-1 0,-1 1 0,1-1-1,-1 0 1,1 0 0,-1 1 0,0-1-1,0 0 1,0-1-28,3-6 202,0 1-1,-1-1 0,0-1 1,1-7-202,-3-30 1614,-1 46-1276,-31 2 45,29 0-420,1 1 0,-1 0 0,1 0 0,0-1 1,-1 1-1,1 0 0,0 0 0,0 0 0,0 0 0,0 0 0,1 0 0,-1 0 0,0 1 0,1-1 1,0 0-1,-1 0 0,1 0 0,0 1 0,0-1 0,0 0 0,0 0 0,1 1 0,-1-1 1,1 1 36,0 11-294,36-13-2356,-36-6 2652,0 1 0,0-1 0,0 1 1,0-1-1,-1 1 0,0-1 0,0 1 0,0-1 0,0 1 0,-1-2-2,1 0 15,0 1-33,0 1 29,0 0 0,0 0 0,0 0 0,0 0 0,-1 0 0,0 0-1,1 1 1,-3-5-11,3 7-20,-1 0 0,0 0-1,0 0 1,0 0 0,0 0 0,0 0-1,0 0 1,0 0 0,-1 0-1,1 0 1,0 1 0,0-1-1,-1 0 1,1 1 0,0-1-1,-1 1 1,1 0 0,-1-1 0,1 1-1,0 0 1,-1 0 0,1 0-1,-1 0 1,1 0 0,-1 0-1,1 0 21,0 1-50,0-1 0,0 0 0,0 1 0,1-1-1,-1 0 1,0 1 0,0-1 0,1 1-1,-1 0 1,0-1 0,1 1 0,-1-1-1,1 1 1,-1 0 0,1 0 0,-1-1 0,1 1-1,-1 0 1,1 0 0,0-1 0,-1 1-1,1 0 1,0 0 0,0 0 0,0 0 0,0 0-1,0-1 1,-1 1 0,2 0 0,-1 0-1,0 0 51,-1 36-943,1-28 691,0 27-618,0-4-455</inkml:trace>
  <inkml:trace contextRef="#ctx0" brushRef="#br0" timeOffset="1953.106">1482 1526 672,'0'0'3596,"0"0"-1861,0 0-759,0 0-104,0 0-153,0 0-186,-1 2-161,-1 1-293,1 0 0,0 0 0,0 0-1,0 0 1,0 0 0,1 0 0,-1 1 0,1-1-1,0 0 1,0 2-79,-2 11-170,29-16-277,-24 0 467,1 0 1,-1-1-1,1 1 1,0-1-1,-1 0 0,1 0 1,-1 0-1,1-1 1,-1 1-1,0-1 0,0 0 1,0 1-1,0-2 1,0 1-1,0 0 0,0 0 1,-1-1-1,1 0 1,-1 1-1,1-1 0,-1 0 1,0 0-1,0 0 1,-1-1-1,1 1 0,-1 0 1,1-2-21,1-1 108,0 0 1,-1 0 0,0-1-1,0 1 1,-1 0 0,0-1-1,0 1 1,0-1 0,-1 1-1,0-1 1,0-1-109,0 6 25,-1 1 0,1 0 0,-1-1 0,1 1 1,-1 0-1,0-1 0,0 1 0,1 0 0,-1 0 0,0 0 1,0 0-1,0 0 0,0 0 0,0 0 0,0 0 0,0 0 1,-1 0-1,1 0 0,0 1 0,0-1 0,-1 0 0,1 1 1,-1-1-1,1 1 0,0 0 0,-1-1 0,1 1 0,-1 0 1,0 0-26,0 0 5,0-1 0,0 1 0,0 0 0,0-1 0,0 1 0,0 0 0,1 0 0,-1 1 0,0-1 0,0 0 0,0 1 1,0-1-1,0 1 0,0-1 0,1 1 0,-1 0 0,0 0 0,0 0 0,1 0 0,-1 0 0,1 0 0,-2 1-5,0 6-20,0-1-1,0 1 0,1 0 0,0-1 1,0 1-1,0 0 0,1 0 1,1 0-1,0 0 0,0 0 1,0 0-1,2 7 21,-2 13-180,1-28 145,-1 1 0,0 0 0,1-1 0,-1 1 0,1 0 0,-1-1 0,1 1 1,-1-1-1,1 1 0,-1-1 0,1 1 0,0-1 0,-1 0 0,1 1 0,0-1 0,-1 0 0,1 1 0,0-1 0,-1 0 0,1 0 0,0 1 0,-1-1 0,1 0 0,0 0 0,0 0 0,-1 0 0,1 0 0,0 0 0,0 0 0,-1 0 0,1-1 1,0 1-1,0 0 0,-1 0 0,1-1 0,0 1 35,2-1-32,1 1 1,-1-1-1,0 0 0,0 0 1,0 0-1,0 0 1,0-1-1,2 0 32,0-3 27,0 0-1,0 1 0,-1-1 0,0-1 1,0 1-1,0-1 0,0 0 1,-1 0-1,0 0 0,0 0 1,-1 0-1,0 0 0,0-1 1,0 0-1,-1 1 0,0-1 1,0 0-1,0 1 0,-1-2-26,-8 14-370,5 1 127,1 0 0,0 0 0,0 1 0,1-1 0,0 1 0,0-1 0,1 1 0,0-1 0,0 1 0,1 1 243,-1 10-2514,0-15-1254</inkml:trace>
  <inkml:trace contextRef="#ctx0" brushRef="#br0" timeOffset="47173.696">17716 1220 5145,'0'0'2473,"0"0"-721,0 0-405,0 0-267,0 0-246,0 0-277,0-6-182,0-25 989,-8 33-504,5 3-840,0 1 0,1-1-1,0 1 1,0 0 0,0-1-1,1 1 1,-1 0-1,1 5-19,-3 6 33,-7 37 209,2 0 1,-2 45-243,8-2-5725,3-96 3068,0-1-510</inkml:trace>
  <inkml:trace contextRef="#ctx0" brushRef="#br0" timeOffset="47624.255">17716 690 3977,'0'0'4325,"0"0"-2365,0 0-905,0 0-236,0 0-235,0 0-213,-2 2-163,0 1-171,-1 1 1,1 0 0,0 0-1,0 0 1,0 0-1,1 1 1,-1-1 0,1 0-1,0 1 1,0-1-1,1 0 1,-1 2-38,-7 28 230,7-28-356,-1 0 0,1 1 0,0-1 0,1 0 0,0 0 0,0 1 0,0-1 0,0 2 126,1 9-2128,-1-3-2283</inkml:trace>
  <inkml:trace contextRef="#ctx0" brushRef="#br0" timeOffset="48405.164">18354 1081 2561,'0'0'1652,"0"0"-225,0 0-25,0 0-48,0 0 83,0 0-133,1-8-186,0 5-1038,-1 2-12,1-1 0,-1 0-1,0 0 1,0 1 0,0-1 0,0 0 0,0 0 0,0 0 0,0 1 0,0-1 0,-1 0-1,1 0 1,-1 0-68,0 1 29,1 0-1,-1 0 1,0 0 0,0 1-1,0-1 1,-1 0 0,1 1-1,0-1 1,0 1-1,0-1 1,0 1 0,-1-1-1,1 1 1,0 0-1,0 0 1,-1-1 0,1 1-1,0 0 1,0 0-1,-1 0 1,1 1 0,0-1-1,0 0 1,-1 0-1,1 1 1,0-1 0,-1 1-29,-17 3 208,0 1 0,0 0 1,0 2-1,0 0 0,1 1 0,0 1 1,1 1-1,0 1 0,-4 3-208,-5 5 39,2 1 0,0 1 0,1 0-1,1 2 1,-10 15-39,27-32-3,0 1-1,1 0 1,0 0 0,0 0-1,-3 7 4,6-11-11,0 0 0,0 0 0,0 0 0,1 0 0,-1 0 0,1 0 0,-1 0 0,1 0 0,0 0 0,0 0 0,1 0 0,-1 0 0,1 0 0,-1 0 0,1 0 0,0 0 0,0 0 11,0-2 3,0 1 0,0-1 0,0 1 1,1-1-1,-1 0 0,0 0 0,1 0 0,-1 0 0,1 0 1,-1 0-1,1 0 0,-1 0 0,1 0 0,0-1 0,-1 1 0,1-1 1,1 1-4,34 7 62,-26-7-38,9 3-18,8 0 25,0 2 0,16 6-31,-37-9-9,0-1-1,0 1 1,0 0-1,0 1 1,-1 0-1,1 0 1,-1 0 0,0 1-1,0 0 1,0 0-1,-1 0 1,0 1 9,-3-3-4,0 0-1,-1 0 1,0-1 0,1 1 0,-1 0 0,0 0 0,-1 0 0,1 0 0,-1 0-1,1 1 1,-1-1 0,0 0 0,0 0 0,0 0 0,0 0 0,-1 0 0,1 0 0,-2 2 4,2-1 32,-1 0 0,0 0 1,-1 0-1,1 0 0,-1 0 1,0-1-1,0 1 1,0-1-1,0 1 0,-1-1 1,1 0-1,-1 0 0,-1 1-32,0 0 44,-1-1-1,0 1 1,0-1-1,0-1 1,-1 1-1,1-1 1,0 0-1,-1 0 1,0 0-1,-4 0-43,-5 0-453,0-1 1,0 0-1,-7-1 453,8 0-1045,14 30-5266,0-16 2072</inkml:trace>
  <inkml:trace contextRef="#ctx0" brushRef="#br0" timeOffset="44095.832">14040 1352 4417,'0'0'2216,"0"0"-279,0 0-484,0 0-468,0 0-296,0 0-146,-3 2-275,1-1-259,0 1 1,1-1-1,-1 1 1,1-1-1,-1 1 1,1-1-1,0 1 1,-1 0-1,1 0 1,0 0-1,0-1 1,0 1-1,1 0 1,-1 0-1,0 1 1,1-1-1,-1 0 1,1 1-10,-5 48 304,4-32-163,-6 211 452,1-1-397,2-180-58,-2 0-1,-2-1 1,-10 28-138,19-111 322,-2-1 0,-1 0 0,-4-15-322,3 25 79,-8-101-71,6 0 0,6-24-8,0 139-10,0 0 0,2 0 0,-1 0 0,1 1 0,1-1 0,0 1 0,1 0 0,0 0 0,1 0 0,0 0 0,0 1 0,1 0 0,1 1 0,0-1 0,0 2 0,2-3 10,20-16-18,0 2-1,2 0 1,1 2 0,6-2 18,-30 20-39,-1 0 0,1 0-1,0 1 1,0 0 0,1 0 0,-1 1 0,1 1 0,0-1-1,-1 2 1,1-1 0,9 1 39,-17 1-20,0 1 1,1-1-1,-1 1 0,0-1 0,0 1 1,0 0-1,0 0 0,0 0 0,0 0 1,0 0-1,-1 0 0,1 1 0,0-1 1,-1 1-1,1-1 0,-1 1 1,1-1-1,-1 1 0,0 0 0,1 0 1,-1 0-1,0 0 0,0 0 0,-1 0 1,1 0-1,0 0 0,-1 0 0,1 0 1,-1 0-1,0 0 0,1 3 20,1 11-5,0 0-1,-1 0 1,-1 0 0,0 2 5,0-6-3,0 4 22,1-4-5,-1 0 1,0 0-1,-1 0 0,0 0 0,-1 0 0,-1 0 1,1 0-1,-2 0 0,0-1 0,-1 2-14,-8 12 25,-1-2-1,-1 0 1,-1 0-1,-1-2 1,-8 9-25,11-16-35,0 0 1,0-1-1,-1-1 1,-1 0 0,0-1-1,-1-1 1,-17 9 34,20-15-106,0 1 0,0-2 0,-1 0 0,0-1 0,1 0 1,-1-1-1,0-1 0,-8-1 106,19 0-1983,1 1-3613,2 8 3038,1-1-388</inkml:trace>
  <inkml:trace contextRef="#ctx0" brushRef="#br0" timeOffset="44640.996">14708 965 6737,'0'0'2110,"0"0"-805,0 0-457,0 0-199,0 0-42,0 0-26,0 13 390,0 35-167,1 29-473,-3 0-1,-4-1 0,-9 44-330,-49 164-393,64-284 306,0 1 0,0-1 1,-1 0-1,1 0 0,0 0 0,0 0 0,0 0 1,0 0-1,0 0 0,0 0 0,0 1 0,0-1 1,0 0-1,0 0 0,0 0 0,0 0 1,0 0-1,0 0 0,0 0 0,0 0 0,0 1 1,0-1-1,0 0 0,0 0 0,0 0 0,1 0 1,-1 0-1,0 0 0,0 0 0,0 0 1,0 1-1,0-1 0,0 0 0,0 0 0,0 0 1,0 0-1,0 0 0,0 0 0,1 0 0,-1 0 1,0 0-1,0 0 0,0 0 0,0 0 1,0 0-1,0 0 0,0 0 0,0 0 0,1 0 1,-1 0-1,0 0 0,0 0 0,0 0 1,0 0-1,0 0 0,0 0 0,0 0 0,0 0 1,1 0-1,-1 0 0,0 0 0,0 0 0,0 0 1,0 0-1,0 0 0,0 0 87,7-4-1098,1-5-1685</inkml:trace>
  <inkml:trace contextRef="#ctx0" brushRef="#br0" timeOffset="45243.424">15070 1332 3609,'0'0'2756,"0"0"-368,0 0-547,0 0-464,0 0-188,0 0-201,0-6-247,-1 2-706,1 3-5,1 0 1,-1 0-1,0 0 0,0 0 1,-1 0-1,1 0 1,0 0-1,0 0 1,0 0-1,-1 0 1,1 0-1,0 0 1,-1 0-1,1 0 1,-1 0-1,1 0 1,-1 0-1,0 0 1,1 1-1,-1-1 1,0 0-1,1 0 1,-1 1-1,0-1 1,0 0-1,0 1 0,0-1 1,0 1-1,0-1 1,0 1-1,0-1 1,0 1-1,0 0 1,0 0-1,0-1 1,0 1-1,0 0 1,0 0-1,0 0 1,0 0-1,0 0 1,0 0-1,-1 1-30,-5-2 3,1 1-1,-1 1 1,1-1-1,-1 1 1,1 1-1,0-1 1,-1 1-1,1 0 1,-5 2-3,7-1-16,0-1 1,0 1-1,0 0 1,0 0-1,0 1 0,1-1 1,0 1-1,0 0 1,0 0-1,0 0 0,0 0 1,1 0-1,-2 4 16,-2 8-45,0 0 0,1 1 0,1 0 0,0 0-1,1 0 1,1 0 0,1 1 0,0-1 0,2 1 0,0 2 45,-1-4-88,0-15 79,0 1 0,0-1 0,0 1-1,1-1 1,-1 0 0,0 1 0,1-1 0,-1 1-1,1-1 1,-1 0 0,1 0 0,0 1-1,0-1 1,0 0 0,-1 0 0,1 0 0,0 0-1,0 0 1,0 0 0,1 0 0,-1 0-1,0 0 1,0 0 0,0-1 0,1 1 0,-1 0-1,0-1 1,1 1 0,-1-1 0,1 0-1,-1 1 1,0-1 0,1 0 0,-1 0 0,1 0-1,-1 0 1,1 0 0,-1 0 0,1 0 9,1 0 3,1 0 0,0-1 0,0 1 0,0-1 1,-1 0-1,1 0 0,0 0 0,-1-1 1,1 1-1,-1-1 0,0 0 0,1 0 0,-1 0 1,3-2-4,4-7 56,0-1 1,0 0 0,-1 0-1,-1-1 1,0 0 0,0-1 0,-2 1-1,1-2 1,-2 1 0,0 0 0,-1-1-1,0 0 1,-1 0 0,-1 0-1,0-8-56,-2 51-147,2 1-1,1-1 1,1 0-1,1 0 1,4 12 147,-8-39-103,-1 1 1,1-1-1,0 1 0,-1 0 1,1-1-1,0 1 0,0-1 1,0 0-1,0 1 1,0-1-1,0 0 0,0 1 1,1-1-1,-1 0 0,0 0 1,1 0-1,-1 0 0,1 0 1,-1-1-1,1 1 0,-1 0 1,1-1 102,3 1-575,-1 0-1,1 0 1,0-1 0,-1 0-1,1 0 1,-1 0 0,1 0 575,10-1-1975,5 1-2038</inkml:trace>
  <inkml:trace contextRef="#ctx0" brushRef="#br0" timeOffset="45760.464">15489 1162 1224,'0'0'4463,"0"0"-2191,0 0-885,0 0-459,0 0-282,0 0-216,-7 31-164,-25 101 2,22-87 226,1 0 1,3 0-1,1 1 1,2 19-495,4-73 39,0-1 0,1 1-1,0 0 1,0 0 0,1 0 0,-1 0 0,2 0 0,-1 1 0,1 0 0,0-1 0,4-3-39,2-4 20,1 1 1,1-1-1,0 2 0,12-12-20,-19 22-3,-1-1 0,0 1 1,1 0-1,-1 0 0,1 0 0,0 1 0,0-1 1,0 1 2,-3 2-12,-1-1 0,0 1 1,1-1-1,-1 1 0,0 0 0,1 0 1,-1-1-1,1 1 0,-1 0 1,0 0-1,1 1 0,-1-1 1,1 0-1,-1 0 0,0 1 1,1-1-1,-1 1 0,0-1 1,0 1-1,1-1 0,-1 1 1,0 0-1,0-1 0,0 1 0,0 0 1,0 0-1,0 0 0,0 0 1,0 0-1,0 0 0,0 0 1,0 1-1,0-1 12,14 29 68,-1 0 1,-2 1 0,3 10-69,-3-7-77,-6-15-202,6 18 45,-11-35-19,-1-1-1,1 1 0,0-1 0,0 0 1,0 1-1,0-1 0,0 0 0,0 0 1,0 1-1,0-1 0,0 0 0,1 0 0,-1 0 1,0 0-1,1-1 0,-1 1 0,0 0 1,1 0-1,1 0 254,4-1-5621</inkml:trace>
  <inkml:trace contextRef="#ctx0" brushRef="#br0" timeOffset="46355.219">15980 1332 4017,'0'0'2972,"0"0"-1158,0 0-828,0 0-530,0 0-241,0 0-18,6 3 67,2 1-98,1 0-1,0 0 1,0-1-1,0-1 1,0 0-1,0 0 1,0-1-1,0 0 1,7 0-166,-10-1 32,0-1 0,1 1 0,-1-1 0,0-1 0,0 1 0,0-1 0,0-1 0,0 1 0,0-1 0,0 1 0,-1-2 0,1 1 0,-1-1 1,0 0-1,0 0 0,-1 0 0,1 0 0,-1-1 0,0 0 0,0 0 0,0 0 0,-1 0 0,3-6-32,9-12 32,-8 14-5,0-1 1,-1 0 0,0 0 0,-1 0 0,0-1 0,0 1-1,-1-1 1,-1 0 0,0-1 0,0 1 0,-1 0 0,0-8-28,-2 18 8,0 0 1,0 0 0,0 0 0,0 0 0,0-1 0,0 1-1,0 0 1,0 0 0,-1 0 0,1 0 0,0 0 0,0 0-1,-1 1 1,1-1 0,-1 0 0,1 0 0,-1 0 0,0 0-1,1 0 1,-1 0 0,0 1 0,1-1 0,-1 0 0,0 1-1,0-1 1,0 0-9,-28-1 58,15 2-92,6 1 20,-1 0 0,1 1 0,0 0 0,0 1 1,0-1-1,0 1 0,0 1 0,0 0 0,1 0 0,0 0 0,0 1 1,0 0-1,0 1 0,1-1 0,-4 5 14,-11 11-1,2 0-1,1 1 1,0 1 0,1 2 1,10-15 2,1 0 1,1 1 0,0-1 0,0 1 0,1 0 0,1 1-1,0-1 1,-2 11-3,1 7 199,2 0 0,1 28-199,2-53 22,-1 0 1,1 0-1,0 0 1,0 0-1,1-1 1,-1 1-1,1-1 1,0 1-1,0-1 1,0 1-1,0-1 1,1 0-1,-1 0 1,1 0-1,0 0 1,0-1-1,0 1 1,0-1-1,0 0 1,1 0-1,-1 0 1,1 0-1,2 1-22,9 4 115,0 0-1,1-1 0,-1-1 1,1-1-1,1 0-114,3 1 66,1-2-1,0 0 0,15-1-65,-29-1-283,0-1 0,0-1 0,0 1 0,0-1 0,0 0 0,-1-1 0,1 0 0,0 0 0,-1 0 0,1-1 0,-1 0 0,0 0 0,1-1 283,27-27-6859</inkml:trace>
  <inkml:trace contextRef="#ctx0" brushRef="#br0" timeOffset="60160.719">26291 279 6649,'0'0'2408,"0"0"-1020,0 0-375,0 0-223,0 0-203,0 0 32,0 14 131,-5 99-99,-6-1-1,-7 18-650,0-10-34,6 1 0,5 26 34,7 1-1094,0-148 1053,0 0-1,0 0 1,0 0-1,0 0 1,0 0-1,0 0 1,0 1-1,0-1 1,0 0-1,0 0 1,0 0-1,0 0 1,0 0-1,0 0 1,0 0-1,0 0 1,0 0-1,0 0 1,0 1-1,1-1 1,-1 0-1,0 0 1,0 0-1,0 0 1,0 0-1,0 0 1,0 0-1,0 0 1,0 0-1,0 0 1,1 0-1,-1 0 1,0 0-1,0 0 1,0 0-1,0 0 1,0 0-1,0 0 1,0 0-1,1 0 1,-1 0-1,0 0 1,0 0-1,0 0 1,0 0-1,0 0 1,0 0-1,0 0 1,0 0-1,1 0 1,-1 0-1,0 0 1,0 0-1,0-1 1,0 1-1,0 0 1,0 0-1,0 0 42,1 0-404,9-6-3286</inkml:trace>
  <inkml:trace contextRef="#ctx0" brushRef="#br0" timeOffset="60545.27">26518 802 3697,'0'0'5446,"0"0"-3087,0 0-1069,0 0-304,0 0-357,0 0-310,0 5-200,4 38 276,-2 0 0,-2 8-395,0-11 38,1-1-1,2 0 0,3 8-37,-6-44-10,0 1 1,1-1-1,0 1 0,0-1 0,0 0 0,0 1 0,0-1 0,1 0 0,-1 0 0,1 0 0,0 0 0,0 0 0,0-1 0,0 1 1,1 0-1,-1-1 0,1 0 0,0 1 0,-1-1 0,1 0 0,0 0 0,1 0 10,3 0-94,0 0 1,0 0-1,0-1 0,1 0 1,-1 0-1,1-1 0,-1 0 1,0 0-1,6-1 94,-6 0-139,0 0-1,0-1 1,-1 0 0,1 0 0,-1 0 0,1-1-1,-1 0 1,0 0 0,0 0 0,0-1-1,1-1 140,62-52-3729,-56 44 2236,19-18-3646</inkml:trace>
  <inkml:trace contextRef="#ctx0" brushRef="#br0" timeOffset="60966.46">26925 785 4977,'0'0'3736,"0"0"-1823,0 0-595,0 0-277,0 0-279,0 0-187,-9 27-79,-53 151 347,34-82-313,5 2 0,4 0 0,1 21-530,15-93 14,-4 21 39,-2 1-1,-2-1 1,-2 0 0,-2-2-1,-12 24-52,19-51-58,-1-1-1,-1 1 1,-1-2 0,0 1-1,-1-1 1,-1-1-1,0 0 1,-1-1-1,-1-1 1,0 0 0,0-1-1,-2 0 1,1-1-1,-13 5 59,-30 7-942,42-17 430,1 1 0,-1 0 0,1 1 512,-5-1-1231,19-7 303,2 0-1075,0 0-1986</inkml:trace>
  <inkml:trace contextRef="#ctx0" brushRef="#br0" timeOffset="49704.934">19950 938 4001,'0'0'1815,"0"0"-316,0 0 21,0 0-229,0 0-263,0 0-89,-5-3-187,1 1-683,1 1-1,-1-1 0,1 1 0,-1-1 0,1 1 0,-1 0 0,0 1 1,0-1-1,1 1 0,-1-1 0,0 1 0,0 0 0,0 1 0,0-1 1,1 1-1,-1 0 0,0-1 0,1 1 0,-1 1 0,0-1 0,1 1-68,-17 9 50,1 1-1,0 1 0,1 1 0,1 1 1,0 0-1,1 1 0,1 1 0,0 0 0,1 1 1,1 0-1,1 2 0,-7 14-49,15-23-24,0 1 0,1 0 0,0 0 0,1 0 0,1 0 0,0 0 0,0 0 0,1 0 0,1 0 0,1 11 24,-1-20-1,-1 1 0,1-1 0,0 0 0,0 0 0,1 0 0,-1 0 0,1 0 1,-1 0-1,1 0 0,0-1 0,0 1 0,0-1 0,1 1 0,-1-1 0,1 0 0,-1 0 0,1 0 0,-1 0 0,1 0 0,0 0 0,0-1 0,0 1 0,0-1 0,0 0 0,1 0 0,1 0 1,8 3-3,1-1-1,-1-1 0,1 0 1,-1 0-1,1-2 0,0 0 4,-7-1 9,1 0-1,0 0 0,-1-1 1,1 0-1,-1-1 0,0 0 0,0 0 1,0 0-1,0-1 0,0 0 1,-1-1-1,0 1 0,0-1 0,0 0 1,0-1-1,-1 1 0,0-1 0,0 0 1,0-1-9,11-14 40,-1-1 0,-1-1 0,-1 0 0,10-24-40,-15 28 35,0-1-1,-2 1 1,0-1 0,3-21-35,-6 66 28,0 0-1,2-1 1,0 0 0,2 0 0,2 4-28,1 3 57,-3-7-31,-3-5-62,2 0-1,0 0 1,2-1 0,0 0 0,5 8 36,-12-25-76,0 1-1,0-1 1,0 0-1,1 0 1,-1 0 0,0 1-1,1-1 1,-1-1-1,1 1 1,-1 0 0,1 0-1,-1 0 1,1-1 0,0 1-1,-1-1 1,1 0-1,0 1 1,-1-1 0,1 0-1,0 0 1,-1 0-1,1 0 1,0 0 0,0 0-1,-1 0 1,1-1 0,0 1 76,5-2-452,0 0 1,0 0 0,-1 0 0,1-1 0,-1 0 0,2-1 451,26-16-3844</inkml:trace>
  <inkml:trace contextRef="#ctx0" brushRef="#br0" timeOffset="50470.159">20626 1115 4945,'0'0'2982,"0"0"-1067,0 0-699,0 0-446,0 0-323,0 0-79,-4 14-70,-3 7-254,-6 21 220,1 0 0,2 1 0,2 1 1,-2 41-265,10-84-4,0-1 1,0 1 0,0-1-1,0 1 1,0-1 0,0 1 0,1-1-1,-1 1 1,0-1 0,0 1-1,0-1 1,1 1 0,-1-1-1,0 1 1,1-1 0,-1 1-1,0-1 1,1 0 0,-1 1 0,1-1-1,-1 0 1,0 1 0,1-1-1,-1 0 1,1 1 0,-1-1-1,1 0 1,-1 0 0,1 0-1,-1 0 1,1 1 0,-1-1 0,1 0-1,0 0 1,-1 0 0,1 0-1,-1 0 1,1 0 0,-1 0-1,1 0 1,-1-1 0,1 1-1,-1 0 1,1 0 0,-1 0 0,1-1 3,2 1 9,0-1 1,0 0-1,0 0 1,0 0 0,-1-1-1,1 1 1,0-1 0,-1 0-1,1 0-9,11-11 35,-1 0-1,-1-1 1,-1 0-1,0-1 1,0 0-1,-2 0 0,0-1 1,-1-1-1,0 0 1,-1 0-1,-1 0 1,-1-1-1,-1 1 1,0-1-1,-1 0 1,-1-1-1,-1 1 0,0-6-34,-1 21 1,0 1 0,0-1-1,0 1 1,-1 0 0,1-1-1,-1 1 1,1 0 0,-1-1-1,0 1 1,0 0-1,0 0 1,0 0 0,0 0-1,0 0 1,0 0 0,-1 0-1,1 0 1,-1 0 0,0 1-1,1-1 1,-1 0 0,0 1-1,0 0 1,0-1-1,-1 1 0,0-1-28,-1 1-1,0-1 1,0 1-1,0 0 1,0 1 0,0-1-1,-1 0 1,1 1-1,0 0 1,0 0-1,0 0 1,0 1-1,0 0 1,-2 0 28,1 0-16,1 1 1,0 0 0,0 0-1,-1 0 1,1 1 0,1-1-1,-1 1 1,0 0 0,1 0-1,0 1 1,-1-1 0,1 0-1,-1 2 16,-39 56-1,35-48-17,-12 16-22,0 0 33,1 0-1,-3 11 8,17-30-13,1 0-1,0 0 0,0 0 1,1 0-1,0 1 1,1 0-1,0-1 0,1 1 1,0 7 13,3 98-32,0-20 57,-7 50-25,2-119 43,0 2-451,3-10-4686,0-19 2599</inkml:trace>
  <inkml:trace contextRef="#ctx0" brushRef="#br0" timeOffset="51424.492">21004 1091 5873,'0'0'2075,"0"0"-418,0 0-336,0 0-323,0 0-241,0 0-148,-4 15 968,4 231-777,0-246-826,5 0 21,1-1 1,0 0-1,-1-1 1,1 1-1,-1-1 0,0 0 1,1 0-1,-1-1 1,0 0-1,0 0 1,-1 0-1,1 0 1,-1-1-1,1 0 1,2-2 4,12-14 90,-1 0 1,12-18-91,-16 21-23,-7 9 38,-1 0-1,0 0 1,0 0-1,-1 0 1,0-1-1,-1 0 1,0 0-1,0 0 1,-1-1-1,0 1 1,-1-1-1,0 0 1,0 1-1,-1-1 1,0 0-1,-1-6-14,1-9 13,0 17 1,0 0-1,-1 0 1,0 0 0,-1 0-1,0 1 1,0-4-14,0 10 1,0-1-1,0 1 0,0 0 1,0-1-1,0 1 1,0 0-1,-1 0 0,1 0 1,0 0-1,-1 0 1,1 0-1,-1 0 1,1 0-1,-1 0 0,1 1 1,-1-1-1,1 1 1,-1-1-1,1 1 1,-1-1-1,0 1 0,1 0 1,-3 0-1,-45-2-255,42 2 181,1-1 36,0 1 0,-1 1-1,1-1 1,0 1-1,0 0 1,0 0 0,0 1-1,0 0 39,3-1-8,0 1 0,0 0 1,0 0-1,1 0 0,-1 0 0,1 0 0,-1 0 0,1 1 0,0-1 0,0 1 0,0-1 1,0 1-1,0 0 0,1 0 0,-1 0 0,0 1 8,-10 30 33,1-1 0,1 2 0,2-1 0,1 1 0,2 0 0,0 25-33,-1-4 213,-2 21-70,1-8-94,-3 0 1,-3-1 0,-5 8-50,10-49-63,0-2-104,0 1 0,2 1-1,1-1 1,1 1 0,1 8 167,3-34-816,0-1-587,0 0-1434,0 0-2512</inkml:trace>
  <inkml:trace contextRef="#ctx0" brushRef="#br0" timeOffset="52166.99">21562 1053 4337,'0'0'1300,"0"0"-281,0 0-147,0 0-180,0 0-67,-17 36-27,-57 111-18,65-128-438,-19 38 2320,-21 58-2462,50-155 2362,-1 1-2413,5 0 51,3 1 1,1-1-1,1 2 1,2-1-1,2 1 1,2-1-1,-14 35-9,-1-1 0,1 1 0,0-1 0,0 1 1,0 0-1,0 0 0,1 0 0,-1 0 1,1 0-1,0 1 0,0-1 0,0 1 1,0 0-1,0 0 0,0 0 0,1 0 1,1-1 8,3 1-17,-1 0 0,1 0 1,0 1-1,1 0 0,-1 0 1,0 1-1,6 0 17,58-2 11,-25 1 0,0 1-1,11 3-10,-57-3-19,0 0-1,0 0 1,0 0 0,0 1-1,-1-1 1,1 0 0,0 0-1,0 0 1,0 0-1,0 1 1,-1-1 0,1 0-1,0 1 1,0-1-1,-1 1 1,1-1 0,0 1-1,-1-1 1,1 1 0,-1 0-1,1-1 1,0 1-1,-1-1 1,1 2 19,1 12-4567,-2-11-2916</inkml:trace>
  <inkml:trace contextRef="#ctx0" brushRef="#br0" timeOffset="52769.532">22030 1084 5977,'0'0'2704,"0"0"-1015,0 0-635,0 0-465,0 0-297,0 0-52,0 10 14,0 26-67,1 80 599,0-100-705,1 0 0,0 1 0,1-1 1,1 0-1,0 0 0,2 0-81,-5-14 15,1 1 1,0 0-1,0-1 0,0 0 0,0 1 1,0-1-1,0 0 0,0 0 1,1 0-1,-1 0 0,1 0 0,0-1 1,-1 1-1,1-1 0,0 0 0,0 0 1,0 0-1,0 0 0,0 0 1,0-1-1,0 1 0,0-1 0,0 0 1,1 0-1,-1 0 0,0 0 0,2-1-15,3 1 36,-1-1 0,0 0 0,0 0 0,1-1 0,-1 0 0,0 0 0,0-1 0,-1 0 0,1 0 0,-1 0 0,4-3-36,4-5 22,-1-1 0,0 0 1,-1-1-1,0 0 0,-1-1 0,0 0 0,-1-1 0,-1 0 0,-1 0 0,0-1 1,-1 0-1,0-1 0,-1 0 0,-1 1 0,-1-2 0,-1 1 0,0 0 0,-1-1 1,-1 0-1,0 1 0,-2-1 0,0-4-22,1 20-15,-1 0 1,0 0-1,1 0 0,-1 0 0,0 0 1,0 1-1,0-1 0,0 0 0,0 0 1,0 1-1,0-1 0,-1 1 0,1-1 1,-1 1-1,1 0 0,-1-1 0,1 1 1,-1 0-1,0 0 0,0 0 1,1 0-1,-1 0 0,0 1 0,0-1 1,0 0-1,0 1 0,0-1 0,0 1 1,0 0-1,0 0 0,0 0 0,0 0 15,-5-1-87,1 1-1,0 0 0,-1 0 0,1 0 0,-1 1 1,1 0-1,0 1 0,0-1 0,-1 1 0,-1 1 88,-1 2-87,1 0 0,-1 1 0,1-1 0,0 2 0,1-1 0,0 1 0,0 0 0,0 1 0,0 1 87,-3 4-152,0 1-1,1-1 1,1 2-1,0-1 1,-1 6 152,7-13-266,0 1 1,0 0-1,0-1 1,1 1 0,1 0-1,-1 0 1,1 0-1,1 3 266,-1 3-1245,0 0-1308</inkml:trace>
  <inkml:trace contextRef="#ctx0" brushRef="#br0" timeOffset="53448.828">22989 924 1560,'0'0'5439,"0"0"-2920,0 0-1020,0 0-375,0 0-304,0 0-170,-9 5-99,-9 8-299,1 1 0,1 0 1,0 1-1,1 0 0,-12 17-252,-114 148 934,-22 50-934,112-159-1534,110-132-628,-23 15-2637,-24 26 706</inkml:trace>
  <inkml:trace contextRef="#ctx0" brushRef="#br0" timeOffset="53871.426">22698 965 4297,'0'0'2052,"0"0"-158,0 0-194,0 0-479,0 0-421,0 0-251,0 0-511,-1 0-1,1 1 0,-1-1 1,1 0-1,0 0 1,-1 1-1,1-1 0,-1 0 1,1 1-1,0-1 1,-1 0-1,1 1 0,0-1 1,-1 0-1,1 1 1,0-1-1,0 1 0,0-1 1,-1 1-1,1-1 0,0 0 1,0 1-1,0-1 1,0 1-1,0-1 0,0 1 1,0-1-1,0 1 1,0-1-1,0 1-37,0 10 203,1 0 0,1 1 0,0-1 0,0 0 0,1-1 0,1 1 0,-1 0 0,2 0-203,43 83 744,-23-50-501,-24-42-244,58 101 170,-51-91-255,1 1 1,1-1-1,0-1 1,0 0-1,1 0 1,10 6 85,-18-15-369,1 0 1,-1-1-1,1 1 1,0-1-1,0 0 1,-1 0-1,1 0 1,0-1-1,0 0 1,0 1-1,0-1 1,0 0-1,2-1 369,3 1-2087,2 0-3975</inkml:trace>
  <inkml:trace contextRef="#ctx0" brushRef="#br0" timeOffset="54283.689">23279 1036 4385,'0'0'3673,"0"0"-1669,0 0-573,0 0-175,0 0-278,0 0-251,0 0-158,0 10 249,-2 40-237,-3 0 1,-2-1-1,-3 3-581,1-2-948,1 1-1,3 0 0,2 4 949,4-62-643,0 0-1,0 0 1,0 0-1,1 0 1,-1 0-1,2 0 1,-1 1-1,2-3 644,2-6-1808,6-28-5375</inkml:trace>
  <inkml:trace contextRef="#ctx0" brushRef="#br0" timeOffset="54787.028">23287 646 6553,'0'0'2650,"0"0"-885,0 0-520,0 0-395,0 0-215,0 0-146,0 0-98,0 0-62,0 0-58,-4-27 265,4 27-545,0-1 0,-1 1 0,1 0 0,0-1 0,-1 1 0,1 0 0,0-1 0,-1 1 0,1 0 0,-1 0 0,1-1 0,0 1 0,-1 0 0,1 0 0,-1 0 0,1 0 0,-1 0 0,1-1 0,-1 1 0,1 0 0,-1 0 0,1 0-1,-1 0 1,1 0 0,0 0 0,-1 1 0,1-1 0,-1 0 0,1 0 0,-1 0 0,1 0 0,-1 0 0,1 1 0,0-1 0,-1 0 0,1 0 0,-1 1 0,1-1 0,0 0 0,-1 1 0,1-1 0,0 0 0,-1 1 0,1-1 0,0 1 0,0-1 0,-1 0 9,-2 10 63,1 0-1,0 0 1,0 0 0,1 0-1,0 4-62,15-18-2928,-2 4-1793</inkml:trace>
  <inkml:trace contextRef="#ctx0" brushRef="#br0" timeOffset="57168.572">23585 1132 680,'0'0'472,"0"0"-137,0 0 8,0 0-206,0 0-277,-2-11-72,-9-58 80,9 30 4745,2-22 2382,0 0-4279,0 60-2645,0 1-18,0 0 15,0 9 288,0 379-19,-4-331-281,4-55-48,0-2 0,0 0 8,0 0 30,0 0 10,0 0 20,0-18 44,1 4-116,1 0 0,0 0-1,1 0 1,1 0-1,0 0 1,1 1 0,0-1-1,1 1 1,1 1 0,0-2-4,12-18-55,1 1 0,2 1 0,7-7 55,-13 17-81,-10 11 16,1 0 1,0 0-1,0 0 0,1 1 1,0 1-1,1-1 0,0 1 1,0 1-1,0-1 0,9-3 65,-17 10-18,-1 0 0,1 0 0,0 0 0,0 0 0,0 0 0,-1 0 0,1 0 0,0 0 0,0 1 0,-1-1 0,1 0 0,0 0 1,0 1-1,-1-1 0,1 0 0,0 1 0,-1-1 0,1 1 0,0-1 0,-1 1 0,1-1 0,-1 1 0,1 0 0,-1-1 0,1 1 0,-1 0 0,1-1 0,-1 1 0,0 0 0,1-1 0,-1 1 0,0 0 0,0 0 0,1-1 0,-1 1 0,0 0 0,0 0 0,0 0 0,0-1 0,0 2 18,5 44 168,-4-34-182,3 59 342,-4 41-328,0-47 258,-2-53-143,1 0-1,-1 1 0,-1-1 0,0 0 1,-1 0-1,0-1 0,-2 2-114,1 1 65,20-41 5,1 1 0,1 0 1,1 2-1,14-14-70,-21 23 23,31-37-176,2 2 0,35-30 153,-79 79-10,0 1 0,1-1 0,-1 1 0,0-1 0,1 1 0,-1-1 0,1 1 0,-1-1-1,1 1 1,-1 0 0,1-1 0,-1 1 0,1 0 0,-1-1 0,1 1 0,-1 0 0,1 0 0,0 0 0,-1-1-1,1 1 1,-1 0 0,1 0 0,0 0 0,-1 0 0,1 0 0,0 0 10,1 16-151,-2-13 184,0 140 265,0 7-641,0-49-5476,0-100 102</inkml:trace>
  <inkml:trace contextRef="#ctx0" brushRef="#br0" timeOffset="57946.363">24627 1019 5457,'0'0'2417,"0"0"-362,0 0-464,0 0-522,0 0-335,0 0-165,0-4-81,0-19 447,-20 27-535,13 1-400,-1 1-1,1 0 1,0 0-1,1 1 0,0 0 1,0 0-1,0 1 1,-1 2 0,-38 67-73,36-57 53,1-1 1,1 2-1,1-1 0,0 1 0,2 0 1,0 0-1,2 1 0,0-1 0,1 0 1,1 5 19,1-25-8,0 0 1,-1 0-1,1-1 1,0 1 0,0 0-1,-1-1 1,1 1-1,0 0 1,0-1 0,0 1-1,0-1 1,0 0-1,0 1 1,0-1-1,0 0 1,0 1 0,0-1-1,0 0 1,0 0-1,0 0 1,0 0 0,0 0-1,0 0 1,0 0-1,0 0 1,1-1 7,33-3-173,-22-5 182,0 1 1,-1-2-1,0 0 0,0 0 0,-1-1 0,0 0 0,-1-1 1,1-2-10,-1 0 6,0 0 0,0 0 1,-1 0-1,-1-1 0,0-1 0,-2 1 1,1-1-1,-2-1 0,0 1 1,-1-1-1,-1 1 0,0-1 1,-1 0-1,-1 0 0,-1-1-6,0-11 50,0 57-109,0-4 58,0 273 522,1-289-618,0-1 0,0 1 1,1-1-1,0 1 0,0-1 0,1 0 0,0 0 0,3 5 97,18 29-3607,-16-34-171</inkml:trace>
  <inkml:trace contextRef="#ctx0" brushRef="#br0" timeOffset="58601.612">25219 425 2761,'0'0'4078,"0"0"-2144,0 0-538,0 0-224,0 0-346,0 0-213,4 33 2680,-3 3-2768,-1-6-372,0 1 0,-2-1-1,-1 1 1,-5 18-153,-13 52 185,5 0 0,4 2 0,4 0 0,6 40-185,2-26 83,0-68-3250,0-53 2795,1-1 0,0 1 0,0-1 0,0 1 0,1 0 0,-1-1 0,1 1 0,2-3 372,1-4-1528,3-10-3024</inkml:trace>
  <inkml:trace contextRef="#ctx0" brushRef="#br0" timeOffset="58994.674">24985 945 2737,'0'0'4814,"0"0"-2708,0 0-977,0 0-226,0 0-275,0 0-158,54-1 2402,-9-5-2633,130-13 1639,-57 14-6669,-113 5 944</inkml:trace>
  <inkml:trace contextRef="#ctx0" brushRef="#br0" timeOffset="59732.924">25435 982 6361,'0'0'2757,"0"0"-982,0 0-593,0 0-468,0 0-291,0 0-109,2 5 63,-1-3-348,0 0 1,0-1-1,0 1 0,0-1 0,0 1 1,0-1-1,1 1 0,-1-1 0,0 1 1,1-1-1,-1 0 0,1 0 1,-1 0-1,1 0 0,0 0 0,0 0 1,0 0-30,4 0 103,0 1 0,0-1 1,0-1-1,-1 1 0,1-1 1,5 0-104,-5 1 51,0-1 1,0 0-1,1 0 1,-1-1-1,0 0 1,0 0-1,0 0 1,0-1-1,0 0 1,0 0-1,0 0 1,0-1 0,-1 0-1,4-3-51,-4 3 13,13-9 56,0-1 1,-1 0 0,-1-2 0,7-7-70,-19 17 14,1 0 0,-1 0 1,0-1-1,-1 0 0,1 0 0,-1 0 0,0 0 0,-1 0 0,1-1 0,-2 1 0,1-1 0,0 0 0,-1 0 0,0 1 0,-1-1 0,0-2-14,1-12 15,0 15-27,0-1 1,-1 0-1,0 1 1,-1-1-1,1 1 0,-1-2 12,0 7-8,1 0 0,0 0 0,-1 0 0,1-1 0,-1 1 0,1 0 0,-1 0 0,1 0 0,-1 0 0,0 0 0,0 0 0,1 0 0,-1 0 0,0 0 0,0 1 0,0-1 0,0 0 0,0 0 0,0 1 0,0-1 0,0 1 0,0-1 0,-1 1 0,1-1 0,0 1 0,0 0 0,0-1 0,-1 1 0,1 0-1,0 0 1,0 0 0,0 0 0,-1 0 8,0 0-7,-3 0-19,0-1 0,-1 1 0,1 0 0,-1 0 0,1 1 0,-1 0 0,1 0 0,-1 0 0,1 0 0,0 1 0,0 0 0,0 0-1,0 1 1,0-1 0,0 1 0,-3 3 26,-12 10-7,2 1 0,0 1-1,0 1 1,2 0 0,1 1 0,0 1-1,1 0 1,1 1 0,2 0-1,0 1 1,1 1 0,1 0-1,2 0 1,0 0 0,1 1 0,2 0-1,1 0 1,0 0 0,2 22 7,1-40 27,0-1 1,0 1-1,0 0 1,1-1-1,0 1 1,1-1-1,-1 0 1,1 1-1,1-1 1,1 4-28,-1-6 39,0 0 1,0 1 0,1-1-1,-1-1 1,1 1-1,0 0 1,0-1-1,0 0 1,1 0-1,-1 0 1,1 0 0,0-1-1,2 1-39,9 3 65,-1-2 0,1 0-1,0-1 1,0 0 0,0-1 0,0-1-1,0 0 1,0-2 0,12-1-65,14 2-99,-36 0-69,-1-1-1,1 1 0,-1-1 1,1 0-1,-1 0 1,0-1-1,0 1 1,0-1-1,1-1 0,-2 1 1,1 0-1,0-1 1,0 0-1,-1 0 0,0-1 1,0 1-1,3-3 169,16-18-3798</inkml:trace>
  <inkml:trace contextRef="#ctx0" brushRef="#br0" timeOffset="99442.825">13496 3458 3345,'0'0'1995,"0"0"-722,0 0-444,0 0-255,0 0-135,25 0 6260,-14-1-6779,194-68 2464,-189 65-2250,0 1-1,1 1 1,14-1-134,38-6 549,241-55 178,-250 53-529,84-10 479,147-2-677,-41 6 218,-29 3-2,66 11-216,-162-3 201,-1-5-1,46-14-200,-12 3 216,15 5-216,250 14 32,-223 5-22,1729-2 204,-1446-10-198,-370 11-17,61-1 16,20-8-15,-118-2 102,56-15-102,-49 9 245,21 0-245,98-3 212,94 7-212,213 12 257,-420-5-80,1-4 0,-2-4 1,48-14-178,-29 5 243,0 5 1,16 4-244,268-16 79,-216 14 160,80-21-239,-134 17 110,228-48 5,-347 66-115,163-44 31,-104 26-15,-1 3 1,2 3-1,1 2-16,421-62 16,-73 10-1,-267 50-26,1 6 1,8 6 10,101-3-10,-195-1 10,22-6 0,13-2 0,36-3 2,67-6 3,98-5-11,-96 13 20,24-13-14,-168 16 50,-1-3 0,-1-3 0,0-2-1,43-21-49,-29 11 9,67-27 23,114-68-32,-139 54 19,-4-4 0,-2-4 0,-1-9-19,-79 66 0,-1-1 0,-1-1-1,-1-1 1,-1-1 0,-1-1 0,-1-1-1,5-11 1,17-40-30,-3-1-1,-2-6 31,-23 52-32,-1 1-1,-2-1 1,4-31 32,7-106-183,-8 55 38,-5 46 80,-3-56 65,-4 117-23,0 1 0,0-1 1,0 1-1,-1 0 1,0 0-1,-1 0 0,0 0 1,0 0-1,-2-3 23,-39-62-158,27 45 145,4 7-69,-17-27-86,-17-19 168,35 51-48,0 1 0,-1 1 0,-1 0-1,0 1 1,0 0 0,-7-3 48,-19-8-243,-1 1 1,-1 2-1,-10-2 243,-64-30-37,88 39 37,-1 2 0,-1 1 0,0 1 0,0 2 0,-11-1 0,-82-9-151,0 5-1,-1 5 1,-16 5 151,50 6-28,-82 15 28,71-6-6,-29-4 6,-330 25-16,162 7-181,14-1-31,127-31 180,0-7-1,-92-13 49,-253 4-63,101 4 54,19 4-11,143 3 48,-82-16-28,135-10 14,-62-3-3,-138 17-24,-43-1-4,336 3 22,-264-9-18,-58 30-13,166-4 113,-13-12-87,86 0 17,-476-6-15,384-3 11,-990 10-90,1089 7 75,-64 14 2,118-9 0,-150 9 3,-111 13 2,75-5 5,61-8-4,-74 12 17,-156-11-23,-254-22 81,311 7-43,-133 22-10,77-1-28,-443 39 84,798-56-81,-143 5 30,-50-12-33,-175 8 24,26 2-7,285-12-18,-874 1-13,539-5-11,337 8 5,-45 13 20,45-3 55,-48-6-55,84-11 4,-315 4 36,3 25-65,16-6 42,244-17-10,28-3-4,-93 6-14,-727 37 35,459-23-28,-1 0 2,103-22-103,358 3 0,1 2 0,-1 3 0,1 3 105,-1-1-2,0-1 1,0-4-1,-2-2 2,-337-15-20,214 10-353,102 3 219,-1 2 54,0 5 0,-11 4 100,0 1 9,59-11 145,1-1-1,-15-2-153,-4 0 125,18-1-38,-1-2-1,1-1 0,0-1 1,-21-8-87,6 2-16,0 3 0,0 2 1,-1 2-1,0 2 0,-8 2 16,-151-9-21,99 9-158,-127 2-64,208 2 203,1 0 0,-1 2 0,1 1 0,0 1 0,-19 9 40,-38 16-110,-10 11 110,4-3-18,64-29 20,-9 4-16,0 2-1,-15 10 15,41-21-20,0 0 0,1 1-1,0 0 1,0 1-1,0 0 1,1 1 0,0-1-1,1 1 1,-1 1 0,0 3 20,-31 62-51,3 1 0,4 1 1,3 2-1,-16 72 51,31-92-21,2 0 0,3 0 0,-1 47 21,5 180-46,2-32 76,-1-184-2,-3 75 5,8-122-31,0 0 0,2 0 0,0-1 0,1 1 0,3 3-2,9 35 10,-4-17 0,16 40-10,-21-69 7,0 0 1,1 0 0,0 0-1,1-1 1,1 0 0,0-1-1,3 2-7,40 40 67,3-2 0,2-3 1,27 16-68,-21-22 21,12 2-21,-60-37 11,47 22 117,-49-26-117,-1 1-1,0 0 0,-1 1 1,1 1-1,-1 0 0,9 8-10,0 3 8,1-1 0,1-1 0,1-1 0,0-1-1,1-1 1,1-1 0,0-1 0,2-1-8,16 2 45,1-2 1,0-2-1,0-1 0,1-3 0,34-1-45,2 2 95,14 6-95,-17-3 8,1-4 0,-1-3-1,12-4-7,-4 0 10,1 4-1,39 8-9,7 1 51,1-5 1,46-8-52,-39 0 55,7 1-46,170 4-32,-168 10 21,-51-3 25,34-4-23,-101-6-6,0 2 0,-1 0 0,1 3 0,0 1-1,30 9 7,-43-10 0,1-1-1,0-1 0,0-1 1,0-1-1,0-1 0,7-1 1,50 2 12,-1 4 1,9 0-4,-1 3 0,2 4-9,-38-2-7,10 2-1,1-2 1,1-3 0,28-2 7,74-6 10,186 3-14,-125 16-15,10 0 21,294-18 28,117 3-19,-363 0 0,63 3 2,287 1-25,-377-9 8,35 9 12,-210-6-6,2 0 4,73-9-6,-96 5-9,-1 1 0,15 4 9,17 0-6,638-2 37,-527 8-33,-101-3 5,-26-1-4,155 3 4,-38 0-6,-176-6-3,-1 0 1,0 2-1,0-1 1,3 3 5,40 6-10,116-2 36,114-9-26,-110-2-2,-94 4-6,-37 0 14,0-2 0,0-2-1,29-5-5,-50 2-2,-4 2 1,1-1 0,-1-1 0,-1-1 0,9-4 1,0-3-5,-18 8-6,0-1 0,1 2 1,-1 0-1,1 0 0,0 1 1,1 0-1,-1 1 0,12 0 11,9-1-7,-1-1 1,0-1-1,0-2 0,0-1 1,1-2 6,59-14 4,-58 17-9,0 1 0,0 2 1,0 1-1,5 2 5,35-6 17,-52 6-10,0-2 0,-1 0-1,0-1 1,0-1-1,3-2-6,2-1 3,-1 2 0,1 1 0,12 0-3,-4 0 8,0-1 0,0-2 0,-1-1 0,0-2 0,15-7-8,37-13 22,28 8-22,-97 21-12,-14 2 10,-1 0 1,1 0 0,-1 0 0,0 0-1,1 0 1,-1-1 0,1 1-1,-1 0 1,0-1 0,1 1 0,-1-1-1,0 1 1,0-1 0,1 0-1,-1 0 2,2 0 4,0-1-1,0 0 0,1 1 0,-1 0 1,0 0-1,1 0 0,-1 0 0,1 0 1,-1 1-1,1-1 0,-1 1 1,2 0-4,22-4-8,90-28-1,-105 29-8,-1 1-1,0 0 1,1 0-1,-1 1 1,1 0 0,9 2 17,-10-1 0,1 0 0,0-1 1,-1 0-1,1-1 0,-1 0 0,4-2 0,-5 2 1,1 0 1,-1 0-1,1 1 0,-1 1 0,1 0 0,0 0 0,5 1-1,-2 0 3,0-1 0,1 0-1,11-2-2,22-13 47,-40 12-75,-1 0-1,1 1 1,0-1-1,1 2 1,-1-1-1,4 0 29,-12 12-1980,-6 7-1410,-13 1-2942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0:36.447"/>
    </inkml:context>
    <inkml:brush xml:id="br0">
      <inkml:brushProperty name="width" value="0.05" units="cm"/>
      <inkml:brushProperty name="height" value="0.05" units="cm"/>
    </inkml:brush>
  </inkml:definitions>
  <inkml:trace contextRef="#ctx0" brushRef="#br0">8 153 104,'0'0'880,"0"0"-341,0 0-311,0 0-161,0 0-38,0 0-2553,-2 1 3655,-3 2 11586,4 0-11341,1 5-1316,1 1 0,-1 0 1,1-1-1,1 1 0,-1-1 0,1 1 0,1-1 1,2 6-61,15 53 420,-17-60-372,1-1 0,0 0 0,0 1 0,0-2 0,2 3-48,10 14 174,-3 3-39,2-1 0,0-1 0,1 0 1,4 2-136,-2-4 56,-2 1 0,0 0 0,-2 1 0,1 4-56,12 13 145,14 25 36,-17-27-146,9 19 28,-28-48-43,1 1-1,0-1 1,1 0 0,0 0 0,1 0 0,-1-1 0,4 2-20,19 22 45,-26-27-39,-1-1 1,1-1 0,0 1-1,0 0 1,0-1 0,0 0-1,1 0 1,0 0 0,-1-1-1,1 1 1,0-1 0,0 0-1,0 0 1,0-1 0,0 0-1,1 0 1,-1 0 0,3 0-7,76 6 494,32-7-467,-116 0-23,0 0-9,10 1 2,-1 0 0,0-1-1,0 0 1,1-1 0,2 0 3,-6 1 6,1 2-4,-5-1-2,0 0 1,0 0 0,0-1-1,0 1 1,0-1 0,1 1-1,-1-1 1,0 1 0,0-1-1,1 0 1,-1 0 0,0 0-1,0-1 1,3 1-1,-5 0-64,1 0 1,-1 0-1,0 0 0,1 0 1,-1 1-1,1-1 0,-1 0 1,0 0-1,1 1 0,-1-1 1,0 0-1,1 1 0,-1-1 1,0 0-1,1 1 0,-1-1 1,0 0-1,0 1 0,1-1 1,-1 1-1,0-1 0,0 0 1,0 1-1,0-1 0,0 1 0,0-1 1,0 1-1,1-1 0,-1 0 1,0 1-1,0-1 0,-1 1 1,1-1 63,0 17-2604,0-15 1607,0 5-2720</inkml:trace>
  <inkml:trace contextRef="#ctx0" brushRef="#br0" timeOffset="2024.802">261 41 488,'0'0'956,"0"0"-258,0 0-146,0 0-81,0 0-86,0 0 10,2 9 6761,7 30-6615,-6-28-419,-1 0 0,-1 0 0,0 1 0,0-1-1,-1 0 1,0 1-122,3 51 318,-2-51-297,0 1 0,0-1 0,-2 0 0,0 2-21,1 15 1069,15-29-610,44 0-279,-58 0-165,-1 0-6,0 0-1,26 0 31,-25 0-855,9 0 2299,-7 0-4405,-1 0-4592,-2 0 2729</inkml:trace>
  <inkml:trace contextRef="#ctx0" brushRef="#br0" timeOffset="3030.555">382 109 1168,'0'0'1342,"0"0"-394,0 0-240,0 0-161,0 0-142,0 0-121,0 0-107,0 0-12,0 0 39,0 0 57,0 0 49,0 0 30,0 0 9,0 28 2046,1 15-1286,2 1-1,7 32-1108,-8-63 43,4 22 51,-2 0 0,0 21-94,3 24 150,-7-79-168,0-1-45,3 0-140,3 0 466,-3-4-2897,-3-2-215</inkml:trace>
  <inkml:trace contextRef="#ctx0" brushRef="#br0" timeOffset="4890.459">687 58 1856,'0'0'1102,"0"0"-222,0 0-13,0 0-15,0 0 10,0 0-10,-1 2 4331,-9 6-5062,-3-2-126,7-2 47,-1-1 0,0 0 0,1-1 0,-1 0 0,0 0 0,0 0 0,-1-1 0,1 0 0,-1 0-42,5 0-11,0 0 0,0 0 1,0 0-1,0 1 0,0-1 0,0 1 0,0 0 0,0 0 1,1-1-1,-1 2 0,1-1 0,0 0 0,-1 1 0,1-1 1,0 1-1,-1 2 11,-11 9-172,14-11 139,-1 1 1,0-1 0,1 0 0,0 0-1,0 1 1,0-1 0,0 0-1,1 0 1,-1 0 32,1 6 20,-1 110 1223,0-120-1183,34 1-92,18 0-123,-51 1 148,0-1 0,0 0 1,0 1-1,-1-1 0,1 0 0,0 1 0,0-1 0,-1 1 0,1-1 1,0 1-1,-1 0 0,1-1 0,-1 1 0,1 0 0,-1-1 0,1 1 0,-1 0 1,1 0-1,-1-1 0,0 1 0,1 0 0,-1 0 0,0 0 0,0 0 7,1 0 3,-1 0-1,0 0 0,1 0 1,-1 1-1,1-1 0,-1 0 1,1 0-1,0 0 0,-1 0 0,1 0 1,0 0-1,0 0 0,0-1 1,0 1-1,-1 0 0,1 0 1,0 0-1,1-1 0,-1 1 0,0-1 1,0 1-1,0-1 0,0 1 1,0-1-1,0 0 0,1 1 1,-1-1-3,1 4-63,-1 1 1,0-1 0,-1 1 0,1 0 0,-1 0-1,0-1 1,0 1 0,0 0 0,-1 1 62,1 0 90,0 5-80,1-8-7,-1 1 0,0-1 0,0 0 0,0 0 0,0 1 0,0-1-1,-1 0 1,1 0 0,-1 1 0,0-1 0,0 0 0,0 0 0,0 0 0,-1 0 0,1 0-1,-1 0 1,0-1 0,0 1 0,0-1 0,0 1-3,-1 0-7,-1 1 27,1-1 1,-1 0-1,0 0 1,0 0-1,0 0 1,0-1 0,0 0-1,-1 0 1,1 0-1,-1 0 1,0 0-21,-23 14 102,21-12-5900,7-4 2628</inkml:trace>
  <inkml:trace contextRef="#ctx0" brushRef="#br0" timeOffset="6857.972">778 0 1272,'0'0'1739,"0"0"-541,0 0-447,0 0-259,0 0-143,0 0-99,-1 21 1575,-1-10-1420,-2 5-6,1-1 0,1 0 0,0 1 0,1 6-399,0-6 220,1-13-201,0 0 0,-1-1 0,1 1 0,0 0 0,1-1 0,-1 1 0,0 0 0,1-1 0,-1 1 0,2 2-19,-1-4 53,0 0 1,0 0 0,0 0 0,0 0 0,0 0-1,0 0 1,0 0 0,0-1 0,0 1 0,1 0 0,-1-1-1,0 1 1,1-1 0,-1 1 0,0-1 0,1 1-1,-1-1 1,0 0 0,1 0 0,-1 0 0,1 0-1,-1 0 1,1 0 0,-1 0 0,0 0-54,1 0 31,-1-1 1,0 1-1,0 0 0,0-1 1,0 1-1,0 0 1,0-1-1,0 1 0,1-1 1,-2 0-1,1 1 1,0-1-1,0 0 0,0 0 1,0 1-1,0-1-31,0-1 13,1 1-1,0-1 1,-1 1-1,1 0 1,0 0-1,-1 0 1,1 0-1,0 0 1,0 0-1,0 0 1,0 1-1,0-1 1,0 1-1,0-1 1,0 1-1,0 0 1,2 0-13,7-48 1521,-11-36-881,-1 83-630,1 1-1,-1-1 0,0 0 1,0 1-1,1-1 0,-1 0 1,0 1-1,0-1 0,0 1 1,0 0-1,0-1 0,0 1 1,0 0-1,0-1 0,0 1 1,0 0-1,0 0 1,0 0-1,0 0 0,0 0 1,0 0-1,0 0 0,-1 0-9,-33 0-315,29 1-297,5-1 582,0 0-1,1 0 0,-1 0 1,0 0-1,0 0 0,1 0 1,-1 1-1,0-1 0,0 0 1,1 0-1,-1 1 0,0-1 1,1 1-1,-1-1 1,0 1-1,1-1 0,-1 1 1,1-1-1,-1 1 0,1-1 1,-1 1-1,1-1 0,-1 1 1,1 0-1,0-1 0,-1 1 1,1 0-1,0 0 0,0-1 1,-1 1-1,1 0 0,0 0 1,0-1-1,0 1 1,0 0 30,-1 12-5410,1-13 2417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0:06.422"/>
    </inkml:context>
    <inkml:brush xml:id="br0">
      <inkml:brushProperty name="width" value="0.05" units="cm"/>
      <inkml:brushProperty name="height" value="0.05" units="cm"/>
    </inkml:brush>
  </inkml:definitions>
  <inkml:trace contextRef="#ctx0" brushRef="#br0">163 357 1504,'0'0'1465,"0"0"-134,0 0 114,0 0-273,0 0-274,0-1-691,0-1 6606,-2 27-6547,-1 1 1,-1-1-1,-2 1 0,0-1 0,-2-1 0,-3 8-266,-3 11 157,-4 23-157,-4 60 211,5 1 1,4 37-212,5-54 102,-7 12-102,13-98-3,0 0 0,2 0-1,2 15 4,0 19 2,-3-57-7,-2-1 5,3 0 13,0 0 22,0 0-14,0 0 14,0 0-20,0 0-6,0 0 6,0 0-1,0 0 1,0 0 12,0 0-35,0 0-43,0 0-14,0 0 19,0 0 32,0 0-12,0 0-66,0 0-16,-8-55-5350,4 38 307</inkml:trace>
  <inkml:trace contextRef="#ctx0" brushRef="#br0" timeOffset="1604.665">295 877 1504,'0'0'1043,"0"0"13,0 0 11,0 0-44,0 0-165,0 0-105,0-4 6241,3 67-6431,2 0 1,7 18-564,-1-3 57,-11-75-60,0 0 0,0 0 0,1-1 0,-1 1-1,1 0 1,0 0 0,0-1 0,0 1 0,1 1 3,-1-3-13,0 0 0,0 0 0,0 0 0,0 0 0,0-1-1,1 1 1,-1 0 0,0-1 0,0 1 0,1-1 0,-1 0 0,0 1 0,0-1 0,1 0 0,-1 0 0,0 1 0,1-1-1,-1 0 1,0 0 0,1-1 0,-1 1 13,3 0-4,-1 0 1,1 0-1,-1 0 0,1-1 0,-1 1 0,1-1 0,-1 0 1,0 0-1,1 0 0,-1-1 0,0 1 0,0-1 0,0 0 1,0 0-1,0 0 4,0-1 21,1 0 0,-1-1 0,0 0 0,0 0 0,0 0 0,-1 0 1,0 0-1,1 0 0,-1-1 0,-1 1 0,2-3-21,3-12 87,0 0 0,-1-1 0,-2 0 0,0 0-1,0 0 1,-2-16-87,1 47-20,1 0-1,0 0 0,0 0 0,1 0 0,1 0 0,1 2 21,2 6-9,2 2 14,0 0-1,1-1 1,1-1 0,1 0 0,1-1 0,0 0 0,1-1-1,11 9-4,-25-25-23,1 1-1,-1-1 0,1 0 1,-1 1-1,1-1 0,-1 0 1,1 0-1,0 0 0,0 0 1,0 0-1,0 0 0,-1-1 1,1 1-1,0-1 0,0 1 1,0-1-1,0 0 0,2 0 24,-2 0-7,0-1-1,0 0 1,0 0-1,0 0 0,0 0 1,-1 0-1,1 0 1,0 0-1,-1-1 1,1 1-1,-1 0 0,1-1 1,-1 0-1,1 1 1,-1-1-1,0 0 1,0 1 7,8-12 56,-1 0 1,0 0 0,0-1 0,-2 0 0,0 0-1,0-1 1,-1 0 0,-1 0 0,-1 0 0,0 0-1,-1 0 1,0-1 0,-1 1 0,-1-1 0,-1 1-1,0-1 1,-1-4-57,-2 9 12,0-1 0,0 1 0,-1-1-1,0 2 1,-1-1 0,-1 0-12,2 1 6,4 8-7,1 1-31,0 1 7,0 0-39,0 0-24,0 0-16,0 0-34,0 0-87,0 0-72,0 0-161,0 0-170,-11 2-2978,4 9 359,-1 0-3027</inkml:trace>
  <inkml:trace contextRef="#ctx0" brushRef="#br0" timeOffset="2790.569">284 629 1880,'0'0'1699,"0"0"-513,0 0-136,0 0 146,0 0 44,0 0-185,0 0-352,0 0-215,0 0-83,0 0-69,0 0-66,0 0-45,0 0-14,0 0 42,0 0-2,0 0 4,19 0 418,475-4 1097,-493 5-1732,0-1 1,0-1-1,0 1 1,0 0-1,0 0 1,0 0-1,0 0 1,0-1-1,0 1 1,0-1-1,0 1 1,0 0-1,0-1 1,0 0 0,0 1-1,0-1 1,-1 1-1,1-1 1,0 0-1,0 0 1,-1 0-1,1 1 1,-1-1-1,1 0 1,0 0-1,-1 0 1,0 0-1,1 0 1,-1 0-1,1 0 1,-1 0-1,0 0 1,0 0-1,0 0 1,0 0-1,0 0 1,0 0-1,0 0 1,0 0-1,0 0 1,0 0-1,0 0 1,-1 0-1,1 0 1,0-1-39,-2-3 86,1-1-1,0 1 1,-1-1 0,0 1 0,-1 0-1,1 0 1,-1 0 0,-1-1-86,-23-46 30,-6-10 47,31 59-78,0 0 1,0 0 0,-1-1-1,1 2 1,-1-1 0,0 0 0,0 1-1,0-1 1,0 1 0,0 0 0,-1 0-1,1 0 1,-1 0 0,-1 0 0,4 1-146,0 1 1,1 0-1,-1-1 1,0 1 0,0 0-1,1 0 1,-1-1-1,0 1 1,0 0-1,1 0 1,-1 0 0,0 0-1,0 0 1,1 0-1,-1 0 1,0 0-1,0 1 1,1-1-1,-1 0 1,0 0 0,0 1-1,1-1 1,-1 0-1,0 1 1,0-1 145,1 1-303,0 0 0,0 0 1,0 0-1,0 0 0,0 0 1,0 0-1,1 0 0,-1 0 0,0-1 1,0 1-1,1 0 0,-1 0 1,1 0-1,-1 0 0,0 0 1,1-1-1,0 1 0,-1 0 0,1 0 1,-1-1-1,2 1 303,5 10-5363</inkml:trace>
  <inkml:trace contextRef="#ctx0" brushRef="#br0" timeOffset="4247.127">1027 415 1072,'0'0'1131,"0"0"-81,0 0-171,0 0-173,0 0 96,0 0 2,-1-10 18,-8-150 6786,8 129-6582,1 25-1230,0 9-619,0 86 1139,4-1 0,15 82-316,36 169 281,-52-304-227,-1 0-1,-2 1 1,-2 1-54,0 30 32,-2 63 151,-7 42-207,11-121-333,0-50 339,0-1 0,0 0-73,0 0-145,0 0-117,0-6-797,0-26-1724,0 16-677</inkml:trace>
  <inkml:trace contextRef="#ctx0" brushRef="#br0" timeOffset="5355.717">1257 384 832,'0'0'939,"0"0"-410,0 0 52,0 0 237,0 0 125,0 0 32,-6-19 6060,5 11-7087,1 5 101,1 1 0,-1 0 0,1-1 0,0 1 0,0 0 0,0 0 0,0 0 0,0-1-1,0 1 1,1 0 0,-1 1 0,1-1 0,-1 0 0,3-1-49,29-28 424,-21 21-258,-9 8-168,-1 0 0,0 0 0,1 0 0,-1 0 0,1 1 0,0-1 0,0 1 0,-1-1 0,1 1 0,0 0 0,0 0 0,0 1 0,0-1 1,0 1-1,0-1 0,1 1 0,1 0 2,-4 0-2,-1 1 0,1-1 1,0 0-1,-1 0 1,1 1-1,-1-1 1,1 1-1,-1-1 0,1 0 1,-1 1-1,1-1 1,-1 1-1,1-1 0,-1 1 1,1 0-1,-1-1 1,0 1-1,1-1 1,-1 1-1,0 0 0,0-1 1,0 1-1,1 0 1,-1-1-1,0 1 2,4 21 115,-3-19-84,5 41 133,-3 1-1,-1 42-163,-3-81-6,0 0-1,-1 0 1,1 0-1,-1 0 1,-1-1 0,1 1-1,-1-1 1,0 0-1,0 1 1,-1-1 0,1 0-1,-1-1 1,0 1-1,-1-1 1,1 0 0,-1 0-1,0 0 1,0 0-1,0-1 1,-5 3 6,7-6-1,-5 13-199,7-12 185,1-1-36,0 0-21,0 0-16,5-1 154,0 0 1,0 0-1,0 0 0,0 0 0,0-1 0,4-2-66,20-5 210,-7 6-134,0 2 0,1 0 0,4 2-76,4-1 105,-18 2 168,0 0-3980,-13-2 747</inkml:trace>
  <inkml:trace contextRef="#ctx0" brushRef="#br0" timeOffset="6163.28">1740 894 1192,'0'0'1542,"0"0"-243,0 0-87,0 0-9,0 0-84,0 0-108,0 0-115,0 0-157,0 0-90,0 0-41,0 0-55,0 0-32,0 0-34,0 0-83,0 0-16,0 0 24,0 0 35,20 0 733,190 0-1017,-209 0-405,-1 0-62,0 0-180,0 0-195,0 0-193,0-7-2363,0 0-581</inkml:trace>
  <inkml:trace contextRef="#ctx0" brushRef="#br0" timeOffset="6579.324">1710 1057 5089,'0'0'2395,"0"0"-700,0 0-494,0 0-300,0 0-118,0 0-130,15 0 2887,50 0-3072,-22-1-742,46 1 833,-82 0-1010,-1 1 1,1 0 0,0 0 0,-1 1 0,1 0-1,-1 0 1,1 1 0,-1 0 0,0 0-1,0 0 1,0 1 450,0 2-5224</inkml:trace>
  <inkml:trace contextRef="#ctx0" brushRef="#br0" timeOffset="8014.365">2412 466 4441,'0'0'1739,"0"0"-443,0 0-309,0 0-305,0 0-222,0 0-158,0 0-44,0 0 75,0 0 193,0 0 102,0 0-81,0 0-77,0 8 327,0-8-797,1 70 296,-3 1-1,-3-1 1,-3-1-1,-4 6-295,-33 125-1,44-195 56,0 0 1,0 0-1,0-1 1,1 1-1,-1 0 0,1 0 1,0 0-1,1 1-55,0-7 23,1-1 0,0 1 0,0 0 1,0 0-1,-1 1 0,1-1 0,0 0 0,0 1 1,0-1-1,0 1 0,0-1 0,2 1-23,-3 0 15,262-51 965,-240 46-969,26-4 11,-41 2 16,-6 5-2690,-1 1-4119,-1 1 1232</inkml:trace>
  <inkml:trace contextRef="#ctx0" brushRef="#br0" timeOffset="8584.874">2643 612 3225,'0'0'2267,"0"0"-736,0 0-243,0 0-148,0 0-293,0 0-188,0 0-155,0 0-86,0 0-29,0 0-22,0 5 81,1 179 648,1 29-440,-12 56-656,8-232-263,2-35-156,1-4-109,-1-21-793,0-13-3088,0 22-549</inkml:trace>
  <inkml:trace contextRef="#ctx0" brushRef="#br0" timeOffset="9355.067">2918 683 4369,'0'0'1887,"0"0"-420,0 0-125,0 0-143,0 0-225,0 0-173,0 0-147,0 25 181,-2 30 143,-7 38-978,2-39 519,2 37-519,4-58 17,0-21-29,1 0-1,0 0 1,1 0 0,1 7 12,-1-17-11,0-1 0,0 1 0,0 0 0,0-1 1,1 1-1,-1-1 0,0 1 0,1-1 1,-1 0-1,1 0 0,-1 0 0,1 0 1,0 0-1,-1 0 0,1 0 0,0 0 0,0 0 1,0-1-1,-1 1 0,1-1 0,0 0 1,0 1-1,0-1 0,0 0 0,0 0 1,1 0 10,6 1-30,-1-1 0,1 0 0,-1 0 0,1-1 0,5-1 30,-9 0 25,-1 0 0,0 0 1,0 0-1,1 0 0,-2-1 0,1 1 0,0-1 1,0 0-1,-1-1 0,0 1 0,0 0 0,0-1 0,0 0 1,0 1-1,0-1 0,-1 0 0,1-3-25,7-12 150,-1 0 1,-2 0-1,2-5-150,-2 0 120,-2-1 0,0 1 0,-2-1 1,0 0-1,-2 0 0,-1 1 0,-1-3-120,1 25 0,-1-5 9,0-1-1,0 1 1,-1 0-1,1-1 1,-2 1 0,1 0-1,-1 0 1,0 1-1,-1-1 1,0 0-1,0 1 1,0 0-1,-1 0 1,-2-2-9,-6-7-21,0 1 0,-1 1 0,-1 0 0,0 1 0,-1 0 21,12 10-108,-1 0 0,1 0 0,0 0-1,-1 0 1,1 1 0,-1 0 0,1 0 0,-1 0-1,0 1 1,1-1 0,-1 1 0,0 0 0,0 0-1,-1 1 109,-7-1-480,11 0 436,1 1 0,-1-1-1,1 0 1,0 1 0,-1-1 0,1 1-1,0-1 1,-1 1 0,1-1-1,0 1 1,0 0 0,0 0 0,0 0-1,0 0 1,-1 0 0,2 0 0,-1 0-1,0 0 1,0 0 0,0 0 0,0 1-1,1-1 1,-1 0 0,1 0 0,-1 1-1,1-1 1,-1 0 0,1 1 0,0-1-1,-1 1 1,1-1 0,0 0 0,0 1 44,-1 9-2,0 1 1,1-1 0,0 1-1,0 0 2,1 3-4,-1 126-2517,0-130-1070</inkml:trace>
  <inkml:trace contextRef="#ctx0" brushRef="#br0" timeOffset="10319.082">3239 636 1584,'0'0'2902,"0"0"-1100,0 0-646,0 0-137,0 0-123,0 0-218,-1 6-159,-9 42 365,1-2-43,1 0-1,3 1 1,0 21-841,4-28 125,-1-27-88,1 0 0,1 0 0,1 0 0,0 0 1,0 0-1,1 0 0,2 2-37,-1-8 5,1-1 0,0 1 0,0-1 0,0 0 0,1-1 0,0 1-1,0-1 1,1 0 0,-1 0 0,1-1 0,0 1 0,0-1 0,1-1 0,-1 1 0,1-1 0,2 1-5,-5-4 5,0 1 1,1-1-1,-1 0 1,0 0-1,0 0 1,0 0-1,1-1 1,-1 0-1,0 1 1,0-2-1,0 1 1,0 0-1,0-1 1,0 0-1,-1 0 1,1 0-1,0 0 1,-1-1 0,2-1-6,3-2 62,-1 0 0,0-1 0,-1 0 0,0-1 0,0 1 0,-1-1 0,0 0 0,1-1-62,-4 0 139,0 0 0,-1 0 0,0 0 0,0-1 0,-1 1 0,0 0 0,-1 0 0,0-1 0,0 1 0,-1-1-139,-4-11 25,-2 0 1,0 0-1,-1 1 0,-5-8-25,1 1 15,5 10-43,0 0 0,-2 0 0,1 1 0,-2 0 0,0 1 0,-1 0 0,-9-9 28,18 23-158,1 0 1,-1 0-1,0 1 1,1-1-1,-1 0 0,0 1 1,1-1-1,-1 1 1,0 0-1,0 0 1,1 0-1,-1 1 0,0-1 1,0 0-1,1 1 1,-1 0-1,0 0 158,-13 1-1505,16-2 1067,0 4 166,1 0 0,-1 0 0,1-1 0,0 1 0,0 0 0,0 0 0,1-1 0,-1 1 0,1 0 0,0-1 1,0 0-1,0 1 0,1-1 0,2 3 272,0 1-1005,11 17-3161</inkml:trace>
  <inkml:trace contextRef="#ctx0" brushRef="#br0" timeOffset="11058.333">3473 371 512,'0'0'4278,"0"0"-2205,0 0-634,0 0-99,0 0-168,0 0-186,0 28 2199,1-23-3120,1-1 0,-1 1 1,1-1-1,0 1 0,0-1 1,0 0-1,1 0 1,0 0-1,0 0 0,0 0 1,0-1-1,0 1 0,1-1 1,3 3-66,12 15 199,8 12-53,-2 2-1,-1 1 1,8 18-146,-24-39 24,-1 0-1,-1 1 1,0 1 0,-1-1 0,-1 1 0,0-1 0,-1 1 0,-1 0-1,-1 1 1,0 1-24,-1 12 46,1-5-31,-1 1-1,-1-1 0,-2 1 0,0-1 1,-7 20-15,-14 24-182,-4-1 1,-2-2-1,-4-1 1,-7 7 181,40-71-169,1-2-207,0 0-215,0-24-3042,-3 7-66</inkml:trace>
  <inkml:trace contextRef="#ctx0" brushRef="#br0" timeOffset="12554.948">2465 320 1528,'0'0'881,"0"0"-51,0 0 24,0 0-55,0 0 42,0 0 107,0 0 65,0 0-72,0 0-83,0 0-177,0 0-135,0 0-118,0 0-142,0 0-151,0 0-44,0 0-24,0 0-3,0 0-26,0 0 66,0 0 24,0 0-24,0 0-14,0 0 56,-16 17 264,-12 25-415,-6 9-14,-5 12 19,22-32-3,-7 11-18,1 1 1,3 1 0,-8 26 20,24-60 0,-3 12-3,0-1 0,1 1 0,1 0 0,1 0 0,1 1 0,0 13 3,3 354 40,0-383-46,1-1 0,0 1-1,0-1 1,0 1-1,0-1 1,1 0-1,0 0 1,1 0 0,-1 0-1,1 0 1,0 0-1,1-1 1,3 5 6,6 6 46,1 0 0,0-1-1,14 9-45,-26-22 12,43 42 77,-45-44-146,0 0 0,0-1-1,0 1 1,0 0 0,0 0 0,0 0-1,0 0 1,0-1 0,0 1 0,0 0-1,0 0 1,0 0 0,0 0 0,0-1-1,1 1 1,-1 0 0,0 0-1,0 0 1,0 0 0,0 0 0,0-1-1,0 1 1,1 0 0,-1 0 0,0 0-1,0 0 1,0 0 0,0 0 0,1 0-1,-1 0 1,0 0 0,0 0 0,0 0-1,0 0 1,1 0 0,-1 0 0,0 0-1,0 0 1,0 0 0,0 0 0,1 0-1,-1 0 1,0 0 0,0 0 0,0 0-1,0 0 1,1 0 0,-1 0 0,0 0-1,0 0 1,0 0 0,0 1 0,1-1-1,-1 0 1,0 0 0,0 0 0,0 0-1,0 0 1,0 0 0,0 1 0,0-1-1,0 0 1,1 0 0,-1 0 0,0 0-1,0 1 1,0-1 0,0 0-1,0 0 58,-1-9-2030,-6-4-4209</inkml:trace>
  <inkml:trace contextRef="#ctx0" brushRef="#br0" timeOffset="13689.028">3707 479 1192,'0'0'2631,"0"0"-529,0 0-517,0 0-553,0 0-403,0 0-47,-1-7 105,-6-39 1609,7 45-1616,0 1-108,0 0-102,0 0-22,0 0-132,1-17 12,0 12-241,1 1 0,0 0-1,0 0 1,0 0 0,0 0 0,0 0 0,1 1-1,0-1 1,-1 1 0,2-1 0,-1 1 0,2-1-87,3-4 111,1 0 1,0 1 0,1 1-1,3-3-111,-11 8-8,0 0-1,0 0 1,0 0-1,0 0 1,0 0-1,0 0 1,0 0-1,0 1 1,1-1-1,-1 1 1,0 0-1,0-1 1,0 1-1,1 0 1,-1 0-1,0 0 0,0 1 1,1-1-1,-1 1 1,0-1-1,0 1 1,0-1-1,0 1 1,0 0-1,0 0 1,0 0-1,0 1 1,0-1-1,0 0 1,-1 1-1,1-1 1,0 1-1,-1-1 1,1 1-1,-1 0 1,0 0-1,1-1 1,-1 1-1,0 0 1,0 0-1,0 0 0,-1 0 1,1 1-1,0-1 1,-1 0-1,1 0 1,-1 0-1,0 0 1,0 2 8,3 26 24,-1-1 0,-2 1 0,-1-1 0,-2 8-24,1-29 1,1 0 1,-1 0-1,-1-1 1,0 1-1,0-1 0,0 1 1,-1-1-1,0 0 1,0 0-1,-1-1-1,0 3 5,-1-1 0,2 1 1,-1 1-1,1-1 0,-1 5-5,4-8 4,1-5-9,0-1-3,0 0 0,0 0-2,0 0-10,0 0-21,30 0 313,84-4-137,-99 1-3963,-11 0 294</inkml:trace>
  <inkml:trace contextRef="#ctx0" brushRef="#br0" timeOffset="14691.597">4307 836 3937,'0'0'1798,"0"0"-426,0 0-135,0 0-168,0 0-213,0 0-181,0 0-143,0-15 596,0 10-962,-1 3-115,1 0-1,0 0 0,0 0 1,0 1-1,0-1 1,0 0-1,0 0 0,1 0 1,-1 0-1,1 1 1,-1-1-1,1 0 1,0-1-51,0 3 156,-1 0-42,1 0-113,0 1-1,-1 0 0,0 0 1,1 0-1,-1 0 0,1 0 1,-1 0-1,0 0 1,0 0-1,0 0 0,0 0 1,1 0-1,-1 0 0,0 0 1,-1 0-1,1 0 1,0 0-1,0 1 0,0 0 0,0 321-1164,0-362-2662,0 19-1102</inkml:trace>
  <inkml:trace contextRef="#ctx0" brushRef="#br0" timeOffset="15060.523">4160 992 5873,'0'0'2098,"0"0"-668,0 0-469,0 0-301,0 0-105,0 0-39,0 1-447,1-1 0,-1 1 1,0-1-1,1 1 0,-1-1 0,1 1 0,-1-1 0,1 1 0,-1-1 0,1 0 1,-1 1-1,1-1 0,-1 0 0,1 1 0,-1-1 0,1 0 0,0 0 0,-1 0 0,1 0 1,-1 1-1,1-1 0,0 0 0,-1 0-69,69 4 888,0-2 1,0-4-889,17 1-254,-86 0 185,1 1 0,-1 0 0,1 0 0,-1 0 0,0 0-1,1 0 1,-1 0 0,1 0 0,-1 0 0,1 0 0,-1 0 0,0 0 0,1 0 0,-1 1 0,1-1 0,-1 0 0,0 0-1,1 0 1,-1 1 0,1-1 0,-1 0 0,0 0 0,1 1 0,-1-1 0,0 0 0,0 0 0,1 1 0,-1-1 0,0 0 0,0 1-1,1-1 1,-1 1 0,0-1 0,0 0 0,0 1 0,0-1 0,1 1 0,-1-1 0,0 0 0,0 1 0,0-1 0,0 1-1,0-1 1,0 1 0,0-1 0,0 0 0,0 1 0,-1-1 0,1 1 0,0-1 0,0 1 69,0 3-1050,0 6-4646</inkml:trace>
  <inkml:trace contextRef="#ctx0" brushRef="#br0" timeOffset="15947.157">4877 184 1880,'0'0'3592,"0"0"-1560,0 0-370,0 0-182,0 0-258,0 0-153,-2 3-219,-20 41-126,1 1-1,2 1 1,3 1 0,1 0 0,3 1-1,-1 13-723,0 22 22,3 1 0,4 0 0,4 28-22,2-79 17,-1 1 73,2 0 0,1 0 0,2 1-90,-1-22 13,0-1-1,0 0 0,1 0 1,0 0-1,1 0 1,0-1-1,1 0 1,1 0-1,0 0 1,0 0-13,3 0 12,-1 0 0,1-1 1,1 0-1,0-1 0,0 0 0,1-1 1,0 0-1,0-1 0,3 1-12,3-1-1413,-17-7 1052,-1-1-1,0 0 1,1 0-1,-1 1 1,0-1 0,0 0-1,0 0 1,1 1-1,-1-1 1,0 0-1,0 0 1,0 0 0,0 1-1,0-1 1,-1 0-1,1 0 1,0 0-1,0 1 1,0-1-1,-1 0 1,1 0 361,-3-12-5297</inkml:trace>
  <inkml:trace contextRef="#ctx0" brushRef="#br0" timeOffset="16897.924">5179 575 2785,'0'0'2073,"0"0"-268,0 0-172,0 0-183,0 0-187,0 0-132,0 0-46,0 9 4265,-2 18-5362,-2 1 1,-1 0 0,-1-1 0,-1 0 0,-1-1-1,-2 1 1,-2 1 11,6-11-4,5-14-78,1 0 1,-1 0-1,1 0 1,0 1-1,0-1 0,0 0 1,0 0-1,1 3 82,0 7-75,-1-13 35,0 0 6,0 0-67,0 0-47,0 0-32,0 0-40,11-7 92,5 0 253,-1 1-1,1 0 1,1 1 0,-1 1-1,0 0 1,13-1-125,13 1 183,0 2 0,6 1-183,-29 0 169,-18 1-261,0 0 1,-1 0-1,1 0 0,-1 0 1,1-1-1,0 1 1,-1 0-1,1 0 0,0 0 1,-1-1-1,1 1 1,-1 0-1,1 0 1,-1-1-1,1 1 0,0-1 1,-1 1-1,1 0 1,-1-1-1,0 1 0,1-1 1,-1 1-1,1-1 1,-1 1-1,0-1 92,0 0-1130,0-2-2948,0 3-603</inkml:trace>
  <inkml:trace contextRef="#ctx0" brushRef="#br0" timeOffset="17352.154">5360 588 4977,'0'0'2883,"0"0"-690,0 0-470,0 0-402,0 0-404,0 0-289,0 28 715,0 333 256,0-206-10853,0-155 4485</inkml:trace>
  <inkml:trace contextRef="#ctx0" brushRef="#br0" timeOffset="17883.911">5662 649 1584,'0'0'2692,"0"0"-965,0 0-418,0 0-101,0 0-242,0 0-230,0 31 1721,8 140 267,-8-127-2692,-2 0-1,-2 0 1,-5 18-32,5 22 194,3-72-5905,-2-32 3076</inkml:trace>
  <inkml:trace contextRef="#ctx0" brushRef="#br0" timeOffset="18534.628">5896 700 3873,'0'0'2958,"0"0"-775,0 0-593,0 0-386,0 0-411,0 0-345,0 6-199,-7 389 2535,6-394-2792,1 1-1,0-1 0,0 0 1,0 0-1,1 1 1,-1-1-1,0 0 1,0 0-1,1 1 1,-1-1-1,1 0 1,-1 0-1,1 0 1,-1 1-1,1-1 0,0 0 1,-1 0-1,1 0 1,0 0-1,0 0 1,0-1-1,0 1 1,0 0-1,0 0 1,0 0-1,0-1 1,0 1-1,0-1 0,1 1 1,0 0 8,3 0-64,0 0 0,1 0 0,-1-1 0,1 0-1,-1 0 1,6-1 64,5 1 18,-13 0-7,0-1-1,-1 0 1,1 1-1,0-1 1,0 0-1,0 0 0,-1-1 1,1 1-1,0-1 1,-1 1-1,0-1 1,1 0-1,-1 0 1,0 0-1,2-2-10,32-38 209,-28 32-160,0 0 11,0 0 0,0 0 0,0-1-1,-2 0 1,1-1 0,-1 0 0,-1 0 0,0 0 0,-1 0-1,0-1 1,-1 0 0,-1 0 0,0 1 0,0-2 0,-1 0-60,-1 1 25,0 0 1,-1-1 0,-1 1 0,0 0-1,-1 0 1,0 0 0,-1-2-26,1 9-13,1 0 0,-1 0 0,0 1 1,0-1-1,-1 1 0,0 0 0,0 0 1,0 0-1,0 1 0,-1-1 0,0 1 1,0 0-1,0 0 0,0 1 0,-1 0 1,-1-1 12,0 1-130,0 1 0,0 0 0,0 1 1,0-1-1,0 2 0,0-1 0,0 1 1,0 0-1,-1 0 0,-3 1 130,-12 0-774,22-1 727,-1 0 0,1 1 0,-1-1 0,1 0 0,0 1 0,-1-1 0,1 1 0,0-1-1,0 1 1,-1 0 0,1-1 0,0 1 0,0 0 0,-1 1 47,-7 3-1440,-1-2-4297,7-3 665</inkml:trace>
  <inkml:trace contextRef="#ctx0" brushRef="#br0" timeOffset="19190.663">6190 411 4993,'0'0'2010,"0"0"-686,0 0-244,0 0-53,0 0-121,0 0-135,5 15 2888,12-4-3446,-1 2 0,-1 0-1,0 0 1,-1 1 0,0 1 0,-2 1 0,1 0-1,-2 0 1,0 1 0,-1 1 0,-1 0 0,3 9-213,-1 2 9,-2-1 1,-1 1-1,-1 1 1,-2-1-1,0 1 1,-3 0-1,0 0 1,-2 3-10,0-33-1,1 24-62,-1-1-1,0 1 0,-2-1 1,-1 0-1,-1 0 1,-1 0-1,-1 0 0,-5 11 64,-17 30-564,-3-1 0,-19 26 564,50-89-30,-1 3-77,-1-1 1,1 1 0,0-1-1,-1 1 1,1-1 0,-1 0 0,0 0-1,0 0 1,1 0 0,-1 0-1,-1 0 1,1-1 0,0 1-1,0 0 1,-1-1 0,1 0-1,-1 0 1,1 0 0,-1 0-1,1 0 1,-2 0 106,0-25-2603,3 7 405,1 0-2243</inkml:trace>
  <inkml:trace contextRef="#ctx0" brushRef="#br0" timeOffset="19928.055">6553 221 4441,'0'0'1907,"0"0"-397,0 0-247,0 0-281,0 0-152,0 0 6,4 0-53,3 0-575,0 0-1,0-1 1,0 0-1,0 0 1,0-1-1,-1 0 1,1 0-1,-1-1 1,1 0-1,4-2-207,-6 2 21,1 0 0,0 0-1,0 1 1,0 0 0,0 0 0,0 0-1,0 1 1,1 0 0,-1 0-1,0 1 1,3 0-21,-8 0-7,0 0 1,-1 0-1,1 0 0,0 1 0,-1-1 1,1 1-1,-1-1 0,1 0 1,0 1-1,-1-1 0,1 1 0,-1-1 1,1 1-1,-1-1 0,0 1 0,1 0 1,-1-1-1,0 1 0,1-1 0,-1 1 1,0 0-1,1-1 0,-1 1 1,0 0-1,0-1 0,0 1 0,0 0 1,0 0-1,0-1 0,0 1 0,0 0 1,0 0 6,0 32 21,0-22-44,0-2-26,1-1 0,-2 1 1,1-1-1,-1 1 0,0-1 1,-1 0-1,1 1 0,-2-1 1,1 0-1,-1 0 0,-1 0 1,-3 6 48,-6 6-209,0 0-1,-2-1 1,-1-1 0,0 0 0,-15 12 209,30-29-1,1-1 51,0 0 38,0 0 3,0 0 1,203 0 1283,-201 0-1616,-1 0 0,1-1 0,-1 1 0,1 1 0,-1-1 1,0 0-1,1 0 0,-1 0 0,0 1 0,1-1 0,-1 1 0,0-1 0,1 1 0,-1-1 0,0 1 0,0 0 0,0 0 0,1 0 241,3 9-8238</inkml:trace>
  <inkml:trace contextRef="#ctx0" brushRef="#br0" timeOffset="21346.806">7145 941 3273,'0'0'1593,"0"0"-528,0 0-212,0 0-15,0 0-80,0 0-35,0 0 1,0 0-46,0 0 19,0 0 38,0 0-27,0 0-132,0 0-110,0 0-149,0 0-131,0 0-80,0 0-20,0 0 22,0 0 69,0 0 54,19 0 597,31 1-459,0-2 1,0-3-1,0-1 1,11-5-370,-61 10-152,0 0 0,1-1 0,-1 1 1,0 0-1,1 0 0,-1 0 0,0 0 1,1 0-1,-1 0 0,0 0 0,1-1 0,-1 1 1,0 0-1,1 0 0,-1 0 0,0-1 1,0 1-1,1 0 0,-1 0 0,0-1 1,0 1-1,1 0 0,-1-1 0,0 1 0,0 0 1,0-1-1,0 1 0,0 0 0,0-1 1,1 1-1,-1 0 0,0-1 0,0 1 0,0 0 1,0-1-1,0 1 0,0 0 0,0-1 1,0 1-1,-1-1 0,1 1 0,0 0 152,0-3 115,0-8-4578</inkml:trace>
  <inkml:trace contextRef="#ctx0" brushRef="#br0" timeOffset="22100.206">7704 537 6425,'0'0'2614,"0"0"-1043,0 0-589,0 0-345,0 0-193,0 0 23,5-6 19,2-2-337,1 0 0,0 0 0,1 1 0,-1 0 0,1 1 0,0 0 0,1 0 0,0 1 0,0 0 0,0 0 0,0 2 0,1-1 0,-1 1 0,1 1-1,0-1 1,0 2 0,0 0 0,3 0-149,-8 1 3,-1 0 0,1 0 0,0 0 0,-1 1 0,1 0 0,0 0 0,-1 0 0,1 1 0,-1 0-1,3 1-2,-5-1 6,0 1 0,0-1 0,0 1 0,0-1-1,0 1 1,-1 0 0,1 0 0,-1 0 0,0 1-1,0-1 1,0 0 0,0 1 0,-1-1 0,1 1 0,0 3-6,3 11 61,-1 1 0,-1 0 0,0-1 0,-2 1 1,0 0-1,-1 0 0,-1 7-61,0 9 54,1-17-38,-2 0 0,0-1 1,-1 1-1,-1-1 0,0 0 0,-3 6-16,-14 31 23,-9 15-23,8-18 32,-6 23-32,15-41 11,9-24-5,0 0 1,1 1 0,0-1-1,1 1 1,-1 0 0,2 0 0,-1 9-7,7-17 31,0-1 0,0 0 1,0 0-1,0-1 0,1 1 0,-1-1 1,0-1-1,4 1-31,16 0 272,18 5 368,0 2-1,37 11-639,-80-18-418,6 3 1301,-4 1-6945,-2-4 1176</inkml:trace>
  <inkml:trace contextRef="#ctx0" brushRef="#br0" timeOffset="22778.968">8519 245 3489,'0'0'2323,"0"0"-851,0 0-309,0 0-5,0 0-127,0 0-142,0 0-126,0 8 367,-2 15-796,-1 0 1,-2 0 0,0 0 0,-1-1 0,-1 0 0,-6 12-335,-10 33 178,15-41-142,-9 29 157,2 2 1,2 0 0,3 1 0,1 8-194,5-1 250,2 0 1,6 39-251,-3-93-2,1-1 1,1 0-1,0 1 0,0-1 1,1-1-1,0 1 1,1 0-1,0-1 0,1 0 1,-1 0-1,2-1 0,-1 1 1,1-1-1,0-1 0,1 1 1,0-1-1,0-1 1,3 2 1,11-3-612,-16-6-6406,-6-2 2769</inkml:trace>
  <inkml:trace contextRef="#ctx0" brushRef="#br0" timeOffset="23467.77">8761 503 6249,'0'0'1249,"0"0"-436,0 0-190,0 0-62,0 0 46,0 0 164,0 31 3351,0-23-3988,1 23 61,-2-1 0,-1 0-1,-1 0 1,-1 0-1,-6 17-194,0-13 5,3-15-17,2 0 0,0 0 0,1 1 0,0 0 0,1 12 12,3-31-69,0-1-20,0 0-15,0 0-15,4-1 38,89-33 1002,-63 22-768,1 0-1,0 2 0,0 2 1,20-3-153,-46 11-40,3 1-119,-5-2-5806,-3 1 1406</inkml:trace>
  <inkml:trace contextRef="#ctx0" brushRef="#br0" timeOffset="23885.126">8987 571 7890,'0'0'1785,"0"0"-323,0 0-144,0 0-185,0 0-310,0 0-195,0-4 477,0 6-293,-5 107-583,-5 0 1,-14 55-230,0 5 101,22-161-2834,2-11 1201,1-24-403,-1 6-1519,0-6-4408</inkml:trace>
  <inkml:trace contextRef="#ctx0" brushRef="#br0" timeOffset="24489.198">9168 670 4033,'0'0'3390,"0"0"-2132,0 0-454,0 0 13,0 0 41,0 0-37,-4 20-162,0-2-498,-3 9 211,2 0 0,1 0 0,0 0-1,2 11-371,2 181 777,1-217-786,-1-1 0,0 0 0,1 1 1,-1-1-1,1 0 0,0 0 1,-1 1-1,1-1 0,0 0 1,0 0-1,0 0 0,0 0 1,0 0-1,0 0 0,0 0 1,0 0-1,0-1 0,0 1 0,1 0 1,-1-1-1,0 1 0,0-1 1,1 1-1,-1-1 0,0 1 1,1-1-1,-1 0 0,1 0 1,-1 0-1,0 0 0,1 0 0,-1 0 1,0 0-1,1 0 0,-1-1 9,3 2 14,0-1 0,-1-1-1,1 1 1,-1 0 0,1-1-1,-1 0 1,1 0-1,-1 0 1,0 0 0,0 0-1,1-1 1,-1 0 0,0 1-1,2-3-13,4-6 91,0 0 0,-1-1 0,-1 0 0,0 0 0,0-1 0,-1 1 0,0-1 0,-1-1 0,-1 1 0,0-1 0,-1 0 0,0 0 0,0-7-91,2-20 193,-3 0-1,-1 0 1,-4-35-193,-3 30-83,6 42 66,0 1 0,-1 0-1,1 0 1,-1 0 0,0-1-1,1 1 1,-1 0 0,0 0 0,0 0-1,-1 0 1,1 0 0,0 0 0,-1 1-1,1-1 1,-1 0 0,1 1-1,-3-2 18,3 2-146,-1 1 0,1 0-1,-1-1 1,1 1-1,-1 0 1,1 0 0,-1 0-1,1 0 1,-1 0-1,1 0 1,-1 1 0,1-1-1,-1 0 1,1 1-1,-1-1 1,1 1 0,0-1-1,-1 1 1,1 0-1,0 0 1,-1-1-1,1 1 1,-1 1 146,-30 30-1487,12-12-1467,5-12-1180</inkml:trace>
  <inkml:trace contextRef="#ctx0" brushRef="#br0" timeOffset="25374.021">9636 510 3753,'0'0'2879,"0"0"-964,0 0-685,0 0-527,0 0-359,0 0 45,-5 16 10,-41 121 314,40-105-211,1 1 0,1 0-1,2 0 1,2 1-1,3 26-501,-2 13 414,-1-68-407,0 0-1,0 1 1,0-1-1,1 1 1,0-1 0,0 0-1,0 1 1,1-1-1,0 0 1,1 3-7,-1-6-2,-1 0 1,1 0-1,0 0 0,-1 0 1,1-1-1,0 1 0,0-1 1,0 1-1,0-1 1,0 0-1,0 0 0,0 1 1,1-2-1,-1 1 1,0 0-1,1 0 0,-1-1 1,1 1-1,-1-1 0,0 0 1,1 0-1,-1 0 1,1 0-1,0 0 2,1-1 65,0 0 0,0 0-1,0-1 1,0 1 0,0-1 0,0 0 0,-1 0 0,1 0-1,0 0 1,-1-1 0,0 0 0,0 1 0,0-1-1,0 0 1,0-1 0,0 1 0,-1 0 0,2-4-65,10-12 309,-2-1 1,9-17-310,-12 19 51,0-1 1,-1 1 0,-1-1 0,0-1-1,-2 0 1,0 1 0,-1-2 0,-1 1-1,-1 0 1,-1-19-52,-1 28-5,0 1 0,-1-1 1,0 1-1,-1-1 0,0 1 0,0 0 0,-1 0 0,-1 0 0,0 0 0,0 0 1,-1 1-1,0 0 0,-1 0 0,1 0 0,-2 1 0,1 0 0,-2-1 5,7 8-42,-1-1-1,1 0 0,-1 0 1,0 1-1,1-1 0,-1 1 1,0-1-1,0 1 0,0 0 0,0 0 1,0 0-1,-1 0 0,1 0 1,0 1-1,0-1 0,-1 0 1,1 1-1,0 0 0,-1-1 0,1 1 1,0 0-1,-2 1 43,1-1-111,-1 1 0,0 0 1,1 1-1,-1-1 0,1 0 0,-1 1 0,1 0 1,0 0-1,0 0 0,0 0 0,0 1 0,0-1 1,0 2 110,-5 4-407,0 0 1,1 1-1,1 0 0,-1 0 1,1 0-1,1 1 1,0 0-1,0 0 1,0 5 406,3 17-5407,2-26 1246</inkml:trace>
  <inkml:trace contextRef="#ctx0" brushRef="#br0" timeOffset="25874.623">9787 113 7682,'0'0'2075,"0"0"-927,0 0-512,0 0-82,0 0 43,0 0-9,5 4-121,12 10-184,-1 2 0,0 0-1,-2 1 1,0 1 0,-1 0 0,0 0 0,-2 2-1,0-1 1,-1 2-283,1 2 103,-1 0 0,-2 1-1,0 0 1,-1 0 0,-2 1 0,0-1 0,-2 1-1,0 7-102,-2 2 20,1 98 61,-3-112-77,-1 0 0,0-1 0,-2 0-1,0 0 1,-4 11-4,-19 49-17,3-4-1079,-16 27 1096,37-95-537,-1 0 0,0-1 0,0 1 0,0-1 0,-1 0 0,0 0 0,-3 3 537,-27 18-6141,16-16 1176</inkml:trace>
  <inkml:trace contextRef="#ctx0" brushRef="#br0" timeOffset="26591.956">10297 0 3105,'0'0'2277,"0"0"-938,0 0-92,0 0 60,0 0-256,0 0-204,0 16-156,0-8-649,0 14 286,0 1-1,-2 0 0,-1-1 1,0 0-1,-5 13-327,-29 87 1811,-11 78-1811,41-151 183,2 1 1,3-1-1,2 1 0,2 13-183,0-49 35,0-1 0,1 0-1,0 1 1,1-1-1,1-1 1,0 1-1,1 0 1,0-1 0,2 3-35,13 18 106,1 0 1,16 17-107,-37-49-110,-1 0 0,1 0 0,0 0 0,0 0 0,0 0 0,0 0 0,0 0 0,0 0 0,0 0 0,1-1 0,-1 1 0,0-1 0,0 1 0,0 0 0,1-1 0,-1 0 0,0 1 0,1-1 0,-1 0 0,0 0 0,1 0 1,-1 0-1,0 0 0,1 0 0,-1 0 0,1 0 0,-1 0 0,0-1 0,0 1 0,1 0 0,-1-1 0,0 1 0,0-1 0,1 0 0,-1 1 0,0-1 0,0 0 0,0 0 0,0 0 0,0 0 0,0 0 0,0 0 0,0 0 0,0 0 1,-1 0-1,1 0 0,0 0 0,-1 0 0,1-2 110,4-7-4399</inkml:trace>
  <inkml:trace contextRef="#ctx0" brushRef="#br0" timeOffset="27192.645">10599 245 5721,'0'0'3406,"0"0"-2129,0 0-544,0 0 81,0 0 130,0 0 24,0 10-129,0-3-743,0 19 259,0 1 0,-2 0 0,-1 0 0,-1-1 0,-5 18-355,-48 105 357,58-149-364,0 1-1,0-1 1,0 1 0,0-1-1,0 1 1,0-1-1,0 1 1,1-1-1,-1 0 1,0 0 0,0 1-1,0-1 1,0 0-1,1 0 1,-1 0-1,0-1 1,0 1 0,0 0-1,1 0 8,1 0-16,96-4 532,1 1-4001,-99 3 1045,-1 0-1858</inkml:trace>
  <inkml:trace contextRef="#ctx0" brushRef="#br0" timeOffset="27582.409">10807 289 7242,'0'0'2323,"0"0"-790,0 0-467,0 0-218,0 0-176,0 0-128,0 4-33,11 107 629,-4 0 1,-8 108-1141,-1-71 368,0-106-2500,2-20-1208,2-48 519,1 3-1017</inkml:trace>
  <inkml:trace contextRef="#ctx0" brushRef="#br0" timeOffset="27948.434">11093 184 6953,'0'0'1457,"0"0"-241,0 0 184,0 0-343,0 173-297,0-115-192,0 0-216,0-4-120,0-3-64,-7-4-120,-1-6-48,1-3-152,3-11-256,0-3-152,4-14-424,0-10-633,0 0-2256,0 0-1072</inkml:trace>
  <inkml:trace contextRef="#ctx0" brushRef="#br0" timeOffset="28450.979">11263 503 6545,'0'0'2585,"0"0"-1342,0 0-510,0 0 148,0 0-56,0 0-221,0 25-148,0 79-116,-1-83-223,2 0 0,0 0-1,1 0 1,1 0 0,0-1 0,2 1-1,1-1 1,5 14-117,-10-32-10,0 1 0,0-1 0,0 1 0,0-1 0,0 1 0,1-1 0,0 0 0,-1 0 0,1 0 0,0 0 0,0 0 0,0 0 0,0 0 0,0 0-1,0-1 1,0 1 0,1-1 0,-1 0 0,1 1 0,-1-1 0,1 0 0,-1-1 0,1 1 0,0 0 0,-1-1 0,1 1 0,0-1 0,-1 0 0,1 0 0,0 0 0,0 0 0,-1-1 0,1 1 0,0-1 0,1 0 10,4-1 16,0-1 1,0 0-1,-1-1 1,1 0-1,-1 0 1,0 0 0,0-1-1,-1 0 1,1 0-1,-1-1 1,1-1-17,6-7 13,0 0 1,0-1 0,-2-1 0,0 0 0,-1-1 0,0 0 0,-2 0-1,0-1 1,0 0 0,-2 0 0,0-1 0,-2 1 0,0-1 0,-1-1-1,0 1 1,-2 0 0,0-1 0,-2-9-14,0 23-142,0-1 1,-1 1-1,0 0 0,0-1 1,0 1-1,-1 0 0,0 0 1,0 0-1,0 1 0,-1-1 1,0 1-1,0 0 0,-1 0 1,1 0-1,-1 0 0,0 1 1,0 0-1,0 0 0,-1 0 1,0 1-1,1-1 0,-1 1 1,0 1-1,-1-1 0,1 1 1,0 0-1,-1 1 0,1-1 1,-1 1-1,1 1 0,-1-1 1,0 1-1,1 0 0,-1 1 1,-2 0 141,4 0-164,1 1 1,-1 0-1,1 0 1,0 1-1,0-1 1,-1 1-1,2 0 1,-1 0-1,0 0 1,1 0 0,-1 1-1,1 0 1,0-1-1,0 1 1,0 0-1,1 1 1,0-1-1,-1 0 1,1 3 163,-5 7-455,1 1-1,1 0 1,0 0-1,1 1 1,0 3 455,-5 28-1366,2-5-2025</inkml:trace>
  <inkml:trace contextRef="#ctx0" brushRef="#br0" timeOffset="29369.024">11693 126 3577,'0'0'1347,"0"0"-619,0 0 83,0 0 380,0 0 145,0 0-193,2 8-234,1 0-470,0 1 0,1-1 0,0 1-1,0-1 1,1 0 0,0 0 0,3 3-439,16 22 191,-2 2 0,-1 0 0,-2 1 1,-2 1-1,-1 1 0,-2 1 0,-1 0 0,-2 0 1,-2 1-1,-2 1 0,-1 0 0,-3-1 1,0 12-192,-2 0 87,-2-1 0,-5 23-87,4-53 20,-2 0-1,-1 0 0,0-1 0,-2 0 0,0 0 1,-1-1-1,-4 7-19,-4 3 3,-1 0 0,-17 21-3,25-39-261,0 1-1,-1-1 1,-1-1 0,1 0-1,-1-1 1,-1 0 0,-7 5 261,18-14-82,1 0-1,0 0 1,0 0-1,-1 0 1,1 0 0,0 0-1,0-1 1,0 1 0,-1 0-1,1 0 1,0 0-1,0 0 1,0 0 0,-1 0-1,1 0 1,0-1 0,0 1-1,0 0 1,0 0-1,-1 0 1,1-1 0,0 1-1,0 0 1,0 0 0,0 0-1,0-1 1,0 1-1,0 0 1,-1 0 0,1 0-1,0-1 1,0 1 0,0 0-1,0 0 1,0-1-1,0 1 1,0 0 0,0 0-1,0 0 1,0-1 0,0 1-1,1 0 1,-1 0-1,0-1 1,0 1 0,0 0-1,0 0 1,0 0-1,0-1 84,2-13-1564,8-6-1403</inkml:trace>
  <inkml:trace contextRef="#ctx0" brushRef="#br0" timeOffset="30055.87">12479 398 6465,'0'0'1425,"0"0"-582,0 0-191,0 0-151,0 0-177,0 0 52,-17 10 16,-52 36 3,62-40-266,-1 0 0,2 1-1,-1-1 1,1 2 0,0-1-1,0 0 1,1 1 0,0 0 0,0 1-1,1-1 1,0 1 0,0 3-129,-3 2 201,-3 10 38,1 0-1,2 0 1,0 1 0,2 0-1,0 0 1,2 1 0,0-1 0,2 1-1,1 6-238,0-30 0,0 0-1,1 0 0,-1 0 1,0 0-1,1 0 0,-1 0 0,1 0 1,0 0-1,-1 0 0,1 0 1,0 0-1,0 0 0,0-1 1,1 1-1,-1 0 0,0-1 1,1 1-1,-1-1 0,2 2 1,1 0-20,-1-1-1,1 0 1,0 1-1,0-1 1,0-1-1,1 1 1,-1 0-1,0-1 1,2 0 20,13 3-362,-1-2 1,1 0-1,-1-1 1,7-2 361,-21 1-144,2 0-219,0 0 0,0 0 0,1-1 0,-1 0 0,0-1 0,0 1 0,0-1 0,0 0 1,0 0-1,-1-1 0,1 0 0,-1 0 0,0 0 0,1-1 0,-1 0 0,-1 0 0,1 0 0,0-1 363,20-25-5315</inkml:trace>
  <inkml:trace contextRef="#ctx0" brushRef="#br0" timeOffset="30495.991">12690 568 8370,'0'0'2183,"0"0"-780,0 0-476,0 0-138,0 0-65,0 0-170,0 19-107,-1 5-326,0 12 306,1 0 1,3 18-428,-3-52 0,0-1 1,0 1-1,0-1 0,0 1 1,0-1-1,1 1 0,-1-1 1,1 1-1,-1-1 0,1 1 1,0-1-1,0 1 0,-1-1 1,1 0-1,0 1 0,0-1 1,0 0-1,0 0 0,1 0 1,-1 0-1,0 0 0,0 0 1,1 0-1,-1 0 0,3 0 1,-1 0 1,0-1-1,1 1 0,-1-1 1,0 0-1,1 0 0,-1 0 1,1 0-1,-1-1 0,1 0 1,0 0-2,1 0 2,1-1 1,-1 0 0,0 0 0,0-1 0,0 1 0,0-1 0,0 0 0,-1-1 0,1 1 0,-1-1 0,0 0 0,0 0 0,2-3-3,11-13 23,-1-1 0,4-7-23,-18 24 2,4-5-1,-1 0-1,0 0 1,0-1-1,-1 1 1,0-1 0,-1 0-1,0 0 1,-1 0-1,0 0 1,0-1-1,-1-1 0,0 8-35,-1 1 0,0-1 0,0 0 0,-1 0 0,1 0 0,-1 1 0,0-1 0,0 0 0,0 1-1,0-1 1,-1 0 0,1 1 0,-1 0 0,0-1 0,0 1 0,0 0 0,-1 0 0,1 0 0,-1 0 0,1 1-1,-1-1 1,0 0 0,0 1 0,0 0 0,0 0 0,-1 0 0,1 0 0,-1 1 0,1-1 0,-1 1 0,-1-1 35,2 1-84,0 0 0,0 0 0,-1 0 0,1 0 0,0 1 0,-1-1 0,1 1 0,0 0 0,-1 0 0,1 0 0,-1 1 0,1-1 1,0 1-1,-1-1 0,1 1 0,0 0 0,0 0 0,0 1 0,-1-1 0,1 1 0,1 0 0,-1-1 0,0 1 0,0 0 0,1 1 0,-1-1 0,1 0 1,-1 1 83,-4 8-121,0-1 0,0 1 0,1 0 1,1 1-1,0-1 0,0 1 0,1 1 121,-56 183-2870,57-185 2118,-5 19-4318</inkml:trace>
  <inkml:trace contextRef="#ctx0" brushRef="#br0" timeOffset="31113.947">13252 259 4825,'0'0'4513,"0"0"-2638,0 0-585,0 0-14,0 0-277,0 0-452,-10 10-298,-16 18-198,1 1 0,1 1 0,1 1 0,-4 11-51,25-38 5,-5 8 52,0 0-1,1 0 1,1 0-1,0 1 1,0 0-1,2 0 1,-1 0-1,2 0 0,-2 12-56,5-25 5,-1 1-1,0-1 0,0 1 1,0-1-1,1 0 0,-1 1 0,0-1 1,1 1-1,-1-1 0,0 0 1,1 1-1,-1-1 0,1 0 0,-1 1 1,1-1-1,-1 0 0,1 0 1,-1 1-1,1-1 0,-1 0 1,1 0-1,-1 0 0,1 0 0,-1 1 1,1-1-1,-1 0 0,1 0 1,-1 0-1,1 0 0,-1 0 0,1-1-4,22 1 224,-18 0-170,6 0-33,-1 0 1,1 1-1,0 0 0,-1 0 0,1 2 1,-1-1-1,0 1 0,1 1 0,0 0-21,-6-2 14,-2 0-1,1 1 0,0-1 0,0 1 0,-1 0 1,0 0-1,1 0 0,-1 0 0,0 1 0,0-1 1,-1 1-1,1-1 0,-1 1 0,0 0 0,0 0 1,0 0-1,0 1 0,-1-1 0,0 0 0,0 1 1,0-1-1,0 0 0,-1 2-13,1-2-42,-1 0 0,1 1 0,-1-1 0,0 1 0,-1-1 0,1 1 1,-1-1-1,0 0 0,0 1 0,0-1 0,-1 0 0,1 0 0,-1 0 0,0 0 0,0 0 0,0 0 0,-1 0 0,0-1 1,1 1-1,-1-1 0,0 0 0,-1 0 0,1 0 0,0 0 0,-1 0 0,0-1 0,0 0 0,1 1 0,-1-2 0,-1 1 1,1 0-1,0-1 0,0 0 0,0 1 0,-1-2 0,1 1 0,-2 0 42,-19-1-1722,16 0-3904,9 0 1521</inkml:trace>
  <inkml:trace contextRef="#ctx0" brushRef="#br0" timeOffset="31713.693">13732 160 4945,'0'0'2850,"0"0"-1314,0 0-601,0 0-116,0 0-77,0 0-97,0 0-108,0 15 1337,-4 50-1302,-3 0-1,-3-1 1,-16 58-572,5-25 286,-51 344-476,68-373-1375,4-67 392,1-6-524,3-18-915,6-7-1626</inkml:trace>
  <inkml:trace contextRef="#ctx0" brushRef="#br0" timeOffset="32601.06">14343 133 1176,'0'0'6040,"0"0"-3371,0 0-1118,0 0-146,0 0-116,0 0-201,0 0-300,-3 0-372,-19 2-386,1 1 0,0 0 0,-1 2 0,-15 6-30,-3-1-260,28-7 115,-3 1-117,-1 0 1,1 1-1,0 0 0,0 1 0,-7 4 262,19-8-15,0 0 0,-1 0 1,1 1-1,0-1 0,0 1 0,0 0 0,0-1 0,1 1 0,-1 0 0,1 1 1,0-1-1,0 0 0,0 1 0,0-1 0,0 1 0,1 0 0,0-1 0,0 1 0,0 0 1,0 0-1,0 0 0,1 0 0,0 0 0,-1 1 15,9 314 3330,-8-310-3320,-1 1 0,0-1 0,-1 0 0,0 0-1,0 0 1,-1 0 0,0-1 0,-1 1 0,0-1 0,0 1 0,-1-1-1,-2 3-9,-3 7-22,9-17-14,1-1-61,0 0-59,2-31-444,2 25 577,-1 0-1,1 0 1,0 0 0,0 1 0,0 0 0,1-1 0,0 2 0,0-1 0,0 0 0,3-1 23,60-39-84,-59 40 169,0 1 0,0 0 0,0 0 0,0 1 0,1 0 0,-1 1 0,6-1-85,-11 2 59,1 1 1,-1-1 0,0 1-1,1 0 1,-1 0-1,1 0 1,-1 0 0,0 1-1,1 0 1,-1 0 0,0 0-1,1 1 1,-1-1-1,0 1 1,0 0 0,0 0-1,3 3-59,-1-1 56,-1 1 0,0 0 0,0 0 0,0 0 0,-1 1-1,1 0 1,-1 0 0,-1 0 0,1 0 0,-1 1 0,0-1 0,1 4-56,-1 4 75,0-1 0,-1 0 0,0 1 0,-1-1-1,-1 1 1,0 3-75,0-10 7,-1 0-1,0-1 0,0 1 0,-1 0 0,0-1 0,0 0 0,-1 1 0,0-1 0,0 0 0,0 0 0,0 0 0,-1-1 0,0 1 0,-2 1-6,-12 13-67,0 0 1,-2-2 0,-1 1 66,7-7-79,-14 13-538,-1-2 0,-1-1 0,0-1 0,-2-2-1,-1-1 1,0-1 0,-1-2 0,-24 7 617,27-15-2566,8-6-2750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0:51.140"/>
    </inkml:context>
    <inkml:brush xml:id="br0">
      <inkml:brushProperty name="width" value="0.05" units="cm"/>
      <inkml:brushProperty name="height" value="0.05" units="cm"/>
    </inkml:brush>
  </inkml:definitions>
  <inkml:trace contextRef="#ctx0" brushRef="#br0">136 359 1536,'0'0'2050,"0"0"-719,0 0-533,0 0-194,0 0 100,-2-11-137,-10-55 391,3 49 3265,9 17-4179,0 0-1,-1 0 1,1 0-1,-1-1 1,1 1-1,0 0 1,-1 0-1,1 0 1,0 0-1,-1 0 1,1 1-1,-1-1 1,1 0-1,0 0 1,-1 0 0,1 0-1,0 0 1,-1 0-1,1 1 1,0-1-1,-1 0 1,1 0-1,0 0 1,0 1-1,-1-1 1,1 0-1,0 1 1,0-1-1,-1 0 1,1 0-1,0 1 1,0-1-1,0 0 1,0 1-1,-1-1 1,1 1-1,0-1 1,0 0-1,0 1 1,0-1-1,0 0 1,0 1-1,0-1 1,0 0-1,0 1 1,0-1-1,0 1 1,0-1-1,0 0-43,-16 63 305,2 0-1,4 1 0,1 0 1,4 0-1,3 24-304,-2 229 781,-1-247-614,3-49-94,0 0 1,2 0-1,0 0 0,1 1-73,-9 26 40,-1-7 202,0-4-3292,5-81-3482,0 24 527</inkml:trace>
  <inkml:trace contextRef="#ctx0" brushRef="#br0" timeOffset="1017.464">363 712 2897,'0'0'1360,"0"0"-540,0 0-170,0 0 286,0 0 197,0 0-71,0 0-142,0 0-128,0 0-58,0 0-29,0 0-74,0 0-162,0 0-103,0 9 221,-3 49 767,-7 45-1354,3-45 569,0 47-569,7-105-60,0 0 4,0 0 28,3 0 21,-1 0 1,0 0-1,1-1 1,-1 1-1,0-1 1,1 0-1,-1 1 0,0-1 1,0 0-1,2-2 7,5-4 36,-1-1-1,0 0 0,-1 0 1,0-1-1,-1 0 0,1 0 1,-2-1-1,1-1-35,40-86 346,-32 64-306,-3 3-97,-9 23 33,1 0-1,-1 0 0,1 0 0,0 0 1,1 0-1,-1 1 0,1 0 1,1 0-1,0-1 25,-4 8-34,0 0 0,0 0-1,0 0 1,-1 1 0,1-1 0,0 0 0,-1 0 0,1 1 0,-1-1 0,1 1-1,-1-1 1,0 0 0,0 1 0,1-1 0,-1 1 0,0-1 0,0 1 34,0 1-22,49 266 398,-48-263-386,0 0-1,0 1 0,0-1 1,1-1-1,0 1 0,0 0 1,0 0-1,1-1 0,0 1 1,0-1-1,2 3 11,-5-8-4,1 1-1,-1-1 0,1 0 1,-1 0-1,1 0 1,-1 0-1,1 1 1,-1-1-1,1 0 1,-1 0-1,0 0 1,1 0-1,-1 0 0,1 0 1,-1 0-1,1-1 1,-1 1-1,1 0 1,-1 0-1,1 0 1,-1 0-1,1-1 1,-1 1-1,0 0 0,1 0 1,-1-1-1,1 1 1,-1 0-1,0 0 1,1-1-1,-1 1 1,0-1-1,1 1 1,-1 0-1,0-1 1,0 1-1,1-1 0,-1 1 1,0-1-1,0 1 1,0 0-1,0-1 1,0 1-1,1-1 1,-1 1 4,10-27 204,-9 24-173,9-33 13,-1 0 0,-2-1 0,-2 0 0,-1 0 0,-2 0 0,-2-33-44,0 54 151,0 10-525,0 12-1728,-1-1 1734,1-1 0,-1 1 0,0-1 0,-1 1 0,1-1 0,-1 0 0,0 0 0,0 1 0,0-1-1,-1 0 1,1-1 0,-1 1 0,-2 3 368,-10 7-5158</inkml:trace>
  <inkml:trace contextRef="#ctx0" brushRef="#br0" timeOffset="1773.627">272 458 16,'0'0'2918,"0"0"-970,0 0-493,0 0-161,0 0-167,0 0-104,0 0-119,0 0-119,0 0-88,0 0-107,0 0-80,0 0-70,0 0-127,0 0-122,0 0-34,3 0 135,281 8 2487,6 1-1883,-290-9-883,1 0 0,-1-1-1,1 1 1,-1 0 0,1 0 0,-1 0 0,1 0 0,-1-1 0,1 1 0,-1 0 0,0-1 0,1 1 0,-1 0 0,0-1 0,1 1 0,-1 0 0,0-1 0,1 1 0,-1 0 0,0-1 0,0 1 0,1-1 0,-1 1 0,0-1 0,0 1 0,0-1 0,0 1 0,0-1 0,0 1 0,1-1 0,-1 1 0,0 0-1,0-1 1,-1 0-13,-3-17 410,-10 4-352,-1 1 0,0 0 0,0 2 0,-1-1 0,-1 2 0,0 0 0,-18-6-58,-25-17 20,50 26-37,1 1 1,0-1-1,1-1 0,0 0 1,-2-2 16,-15-15-220,24 24 163,1 1-63,0 0-139,0 0-196,0 0-328,0 2-375,0 9-22,0 0 0,-1-1 0,0 1 1,-1 0-1,-1 4 1180,-5 9-4432</inkml:trace>
  <inkml:trace contextRef="#ctx0" brushRef="#br0" timeOffset="2709.427">982 13 1776,'0'0'2234,"0"0"-369,0 0-185,0 0-77,0 0-148,0 0-180,0-12 2895,15 459-3227,-8-113-850,-2-26-89,4-227-15,-5-47-94,-1 0 0,-1 3 105,-1-27-1759,0-29 390,0-2-1383,0 7-1460</inkml:trace>
  <inkml:trace contextRef="#ctx0" brushRef="#br0" timeOffset="3758.395">1367 685 200,'0'0'2927,"0"0"-908,0 0-513,0 0-159,0 0-55,0 0-130,0 0-187,0 0-139,0 0-208,0-28 2703,1 18-3309,0 1-1,0-1 0,1 1 1,1 0-1,0-1 0,0 1 1,1 0-1,0 1 0,0-1 1,2-1-22,14-23 132,21-27-132,-33 50 3,0-2-5,-4 6-8,0 0-1,1 0 0,0 0 1,0 0-1,0 1 0,0 0 1,1 0-1,4-2 11,-10 6-16,0 1 0,1 0 1,-1 0-1,1 0 0,-1 0 0,1 0 1,-1 0-1,0 0 0,1 0 1,-1 0-1,1 0 0,-1 0 0,1 0 1,-1 0-1,1 0 0,-1 0 0,0 0 1,1 0-1,-1 1 0,1-1 0,-1 0 1,0 0-1,1 0 0,-1 1 1,1-1-1,-1 0 0,0 1 0,1-1 1,-1 0-1,0 1 0,0-1 0,1 0 1,-1 1-1,0-1 0,0 1 1,0-1-1,1 0 0,-1 1 0,0-1 1,0 1-1,0-1 0,0 1 16,7 24 144,-5-18-161,10 58 204,-10-50-158,0 0-1,1 0 1,1 0-1,0 0 1,7 12-29,-10-25-12,0 0 1,0-1-1,0 1 1,1-1 0,-1 1-1,1-1 1,-1 0-1,1 1 1,-1-1-1,1 0 1,0 0-1,0 0 1,-1 0-1,1 0 1,0-1-1,0 1 1,0-1 0,0 1-1,0-1 1,0 1-1,0-1 1,0 0-1,0 0 1,0 0-1,0 0 1,0-1-1,0 1 1,0 0 0,0-1 11,2 0 13,0 1 0,0-1 0,0-1 0,0 1 0,0-1 0,0 1 0,0-1 0,-1 0 0,1-1 0,0 1 0,-1 0 0,0-1 0,1-1-13,5-5-1,-1-1 1,0 0-1,-1 0 0,0-1 1,-1 0-1,0 0 0,-1 0 1,3-11 0,-3 13 224,-3 5-1192,-1 2-4151,-1 10 166</inkml:trace>
  <inkml:trace contextRef="#ctx0" brushRef="#br0" timeOffset="4460.454">1427 943 2561,'0'0'1877,"0"0"-284,0 0-165,0 0-140,0 0-201,0 0-277,0 0-164,0 0-100,0 0-103,0 0-133,1-7 264,3-7-341,1 1 1,0 0-1,1 0 0,1 1 1,2-4-234,4-7 65,-10 16-64,-1 2-5,1 0-1,-1 0 1,1 0 0,0 0-1,0 1 1,0-1 0,1 1 0,0 0-1,-1 0 1,1 0 0,1 1-1,0-2 5,-4 5-7,1-1-1,-1 1 0,1 0 0,-1-1 0,1 1 1,-1 0-1,1 0 0,-1 0 0,1 0 0,0 0 1,-1 0-1,1 0 0,-1 1 0,1-1 0,-1 0 1,1 1-1,-1-1 0,0 1 0,1 0 0,-1 0 1,0-1-1,1 1 0,-1 0 0,0 0 0,0 0 1,0 0-1,1 1 8,27 36 110,-21-25-24,1 0 30,1 0 1,0-1 0,1 0-1,1 0-116,-9-9-4,1 0 0,0 0-1,-1 0 1,1-1 0,0 0-1,0 1 1,1-1 0,-1-1-1,0 1 1,1-1 0,-1 1-1,1-1 1,-1-1 0,1 1-1,-1-1 1,2 1 4,-3-1 12,1-1 0,-1 1-1,1-1 1,-1 0 0,1 0-1,-1 0 1,1 0 0,-1 0-1,0-1 1,1 0 0,-1 0 0,0 1-1,0-2 1,0 1 0,-1 0-1,1-1 1,1 0-12,6-9 75,-1 1 0,0-1 0,6-11-75,-9 13-248,1 0-1,0 0 0,0 1 0,6-5 249,-11 12-1035,-2 2-802,0 0-1165</inkml:trace>
  <inkml:trace contextRef="#ctx0" brushRef="#br0" timeOffset="5146.571">2212 291 1560,'0'0'2402,"0"0"-737,0 0-234,0 0-123,0 0-144,0 0-210,1 5-148,1 19 5,-1 0 0,0-1 0,-2 1-1,-3 21-810,-22 99 920,7-38-550,3 27-543,6 0 0,6 75 173,4-207-439,0-1-123,0-8-1173,0-45-1439,0 26-1008</inkml:trace>
  <inkml:trace contextRef="#ctx0" brushRef="#br0" timeOffset="5747.992">2480 397 2737,'0'0'2663,"0"0"-1047,0 0-522,0 0-327,0 0 31,0 0 24,-4 32-58,-11 105-96,7-55 410,4 0-1,5 12-1077,-1-33 304,0-47-256,0 0 0,2-1-1,-1 1 1,2 0 0,0 0 0,0-1-1,2 1 1,-1-1 0,5 8-48,-4-12-4,0 0 0,1 0 0,0-1 0,1 1 0,-1-2 0,1 1 0,1-1 0,0 0 0,0 0 0,0-1 0,1 0 0,-1 0 0,2 0 4,-7-5-4,1 1-1,-1 0 1,0-1 0,0 1-1,1-1 1,-1 0 0,0 0 0,1 0-1,-1-1 1,1 1 0,0-1-1,-1 0 1,1 0 0,-1 0 0,1 0-1,-1-1 1,1 1 0,-1-1-1,1 0 1,-1 0 0,1 0 0,-1-1-1,0 1 1,0-1 0,0 0-1,0 0 1,0 0 0,0 0 0,0 0-1,-1-1 1,1 1 0,-1-1-1,1-1 5,11-18 91,-1-1 0,-1-1 0,-2 0 0,0-1 0,-2 0 0,0 0 0,-2-1 0,0-7-91,3-25 187,-3-1 0,-3 0 0,-2-10-187,-1 56 22,-2 0 0,1 0 0,-2 0 0,0 0 0,0 1 0,-1 0 0,0-1 0,-1 1 0,-1 1 0,0-1 1,-1 1-1,0 0 0,0 0 0,-1 1 0,0 0 0,-1 0 0,-1 1 0,1 1 0,-1-1 0,-9-5-22,13 11-13,1 0 0,-1 0 0,0 0 0,0 1 0,0 0 0,0 0 0,0 0 1,0 1-1,-1 0 0,1 0 0,-7 0 13,10 1-43,0 0-1,0 0 1,0 0 0,0 1 0,0-1 0,0 1 0,0 0 0,0-1 0,1 1 0,-1 1 0,0-1 0,0 0 0,1 1 0,-1-1 0,1 1-1,-1 0 1,1 0 0,0 0 0,-1 0 0,1 0 0,0 1 0,1-1 0,-1 0 0,0 1 43,-4 10-77,0 0-1,2 1 1,-1-1 0,2 1-1,-1 0 1,2-1 0,0 2-1,0 10 78,1 15-2198,1 0-1,4 19 2199,-1-41-4233</inkml:trace>
  <inkml:trace contextRef="#ctx0" brushRef="#br0" timeOffset="6566.755">3171 383 1344,'0'0'4157,"0"0"-2066,0 0-828,0 0-343,0 0-87,0 0 52,-5 12-103,-37 94 305,6-19-353,-1 17-734,28-75 14,1 1 1,2-1-1,1 1 1,1 0-1,1 26-14,2-48 14,1 0 1,0 0-1,1 0 0,-1 0 0,2 0 0,-1 0 0,1 0 0,0 0 0,0-1 0,1 1 0,0-1 0,1 1 0,0-1 1,0 0-1,0 0 0,3 2-14,2 3-5,0-1 0,1 0 0,1-1 0,0 0 1,0 0-1,10 5 5,-14-11-24,0 0 0,1 0 1,-1-1-1,1 0 0,0 0 1,0-1-1,0 0 0,0 0 0,0-1 1,1 0-1,-1 0 0,4-1 24,-1 0-24,1 0-1,-1-1 0,0 0 1,2-1 24,-9 1-5,0 0 1,0-1 0,0 1 0,0-1 0,0 0-1,0 0 1,-1 0 0,1-1 0,0 1-1,-1-1 1,0 0 0,0 0 4,6-6 37,0-1-1,0 0 1,-2-1 0,1 1 0,-1-2-1,-1 1 1,0-1 0,0 0 0,-1 0-1,1-5-36,-1-3 73,0-1 0,-1 1-1,-1-1 1,-1 0-1,-1 0 1,-1-3-73,0 23 8,0 0 1,0 0-1,-1 0 1,1-1-1,0 1 1,-1 0-1,1 0 1,-1 0-1,1 0 1,-1 1-1,0-1 1,1 0-1,-1 0 1,0 0-1,0 0 0,0 1 1,0-1-1,1 0 1,-1 1-1,0-1 1,0 0-1,0 1 1,0-1-1,0 1 1,0 0-1,-1-1 1,1 1-1,0 0 1,0 0-1,0 0 1,0 0-1,-1 0-8,-45-3-104,36 4 44,0-1-1,1 0 1,-1 1 0,0 1 0,1 0-1,0 0 1,-1 1 0,1 0 0,0 1 0,0 0-1,1 0 1,-1 1 0,1 1 0,0-1 0,0 2-1,1-1 1,0 1 0,0 0 0,0 1-1,1 0 1,-1 2 60,6-8-30,0 0 0,1-1-1,-1 1 1,1 0-1,-1 0 1,1 0 0,0 0-1,0 1 1,0-1 0,0 0-1,0 0 1,1 1 0,-1-1-1,1 0 1,-1 1-1,1-1 1,0 1 0,0-1-1,0 0 1,0 1 0,0-1-1,1 1 1,-1-1 0,1 0-1,-1 1 1,1-1-1,0 0 1,0 0 0,0 0-1,0 1 1,0-1 0,1 0-1,-1 0 1,1-1 0,-1 1-1,1 0 1,0 0-1,0-1 1,-1 1 0,1-1-1,0 1 1,0-1 0,1 0-1,-1 0 1,0 0 0,0 0-1,0 0 1,1-1-1,-1 1 1,0-1 0,1 1-1,-1-1 1,1 0 0,-1 0-1,1 0 1,0 0 30,5 0-2581,0 0-2757</inkml:trace>
  <inkml:trace contextRef="#ctx0" brushRef="#br0" timeOffset="7096.186">3646 994 3713,'0'0'2843,"0"0"-668,0 0-598,0 0-308,0 0-173,0 0-289,0 9-255,0 22 313,0-60 595,0-29-1384,0 58-127,0 0-16,0 18-250,1 4 308,0-15 17,-1 0 1,1 0-1,-1 1 1,-1-1 0,0 0-1,0 0 1,0 0-1,-1 0 1,0 0-1,0 0 1,-1 0-1,-1 3-8,3-9-76,1-1-64,0 0-18,0 0-93,0 0-332,0 0-402,0 0-686,0 0-2008,0 0-3261</inkml:trace>
  <inkml:trace contextRef="#ctx0" brushRef="#br0" timeOffset="7716.068">3805 471 6905,'0'0'2077,"0"0"-641,0 0-480,0 0-163,0 0-33,0 0 0,4-12-43,-2 2-559,0 5-62,-1-1 1,1 0-1,0 1 0,0-1 0,1 1 0,0-1 1,0 1-1,0 0 0,1 0 0,-1 1 0,1-1 1,0 1-1,3-3-96,14-12 593,0 1 1,2 1-1,13-7-593,-28 19 13,-1 1-1,1 0 1,0 0 0,1 1 0,-1 0-1,0 1 1,1-1 0,0 2 0,0-1-1,-1 1 1,1 1 0,0-1-1,4 2-12,-11-1-3,0 0-1,-1 1 0,1-1 0,0 1 0,0-1 1,0 1-1,-1 0 0,1 0 0,0 0 0,0 0 0,-1 0 1,1 0-1,-1 0 0,1 1 0,-1-1 0,0 0 0,1 1 1,-1-1-1,0 1 4,2 2-7,-1 1 1,1-1 0,-1 1-1,0-1 1,0 1 0,-1 0-1,1 4 7,2 9-16,-1 1-1,-1 0 1,-1 13 16,-1-31-2,2 29-94,-1 0-1,-2 0 1,-1 0 0,-1 0-1,-1 0 1,-2-1-1,-1 1 1,-2-2-1,-2 6 97,-14 23-602,-3-2 0,-24 37 602,51-90-18,-1-1 5,1 1 0,0 0 0,0 0 0,0 1 0,0-1 0,0 0 0,0 0 0,0 0 0,1 1 0,-1-1 1,1 0-1,0 2 13,0-4-26,0 0-47,0 0 1,0 0 4,0 0-45,0 0-41,23-2 372,0 0-1,0-2 1,0-1-1,-1-1 1,0-1-1,0 0 1,4-4-218,-6 3 0,-1 0 1,1 2 0,0 0 0,0 1 0,1 1-1,-1 1 1,1 1 0,0 1 0,0 1-1,-20 0-80,0 0 1,0 0-1,1 0 1,-1 0-1,0 0 1,0 0-1,0 1 0,0-1 1,0 1-1,0-1 1,0 1-1,0-1 1,0 1-1,0-1 1,0 1-1,0 0 1,-1-1-1,1 1 0,0 0 1,0 0-1,-1 0 1,1 0-1,0 0 1,-1 0-1,1 0 1,-1 0-1,1 0 0,-1 0 1,0 0-1,1 0 1,-1 0-1,0 0 1,0 0-1,0 0 1,1 0-1,-1 0 1,-1 1 79,3 24-4832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3:14.557"/>
    </inkml:context>
    <inkml:brush xml:id="br0">
      <inkml:brushProperty name="width" value="0.05" units="cm"/>
      <inkml:brushProperty name="height" value="0.05" units="cm"/>
      <inkml:brushProperty name="color" value="#E71224"/>
    </inkml:brush>
  </inkml:definitions>
  <inkml:trace contextRef="#ctx0" brushRef="#br0">0 300 720,'0'0'1235,"0"0"-440,0 0-248,0 0-75,0 0-68,0 0-99,2 2 4458,-2-2-4723,0 0 0,1 0 0,-1 0 0,0 0-1,0 0 1,0 0 0,0 1 0,0-1 0,0 0 0,0 0 0,0 0 0,1 0 0,-1 0 0,0 0 0,0 0 0,0 0-1,0 0 1,0 0 0,1 0 0,-1 0 0,0 0 0,0 0 0,0 0 0,0 0 0,0 0 0,1 0 0,-1 0 0,0 0-1,0 0 1,0 0 0,0 0 0,0 0 0,1 0 0,-1 0 0,0 0 0,0 0 0,0 0 0,0 0 0,0 0 0,0-1-1,0 1 1,1 0 0,-1 0 0,0 0 0,0 0 0,0 0-40,57-101 930,-54 95-881,1 1 1,1 0 0,-1 0 0,1 0 0,5-4-50,20-23 163,-19 16-83,0 1 0,2 0 1,0 1-1,13-12-80,-20 22 39,-4 1-28,1 0-1,0 0 1,0 0 0,0 1 0,0-1-1,1 1 1,-1 0 0,1 0 0,-1 0-1,1 1 1,0-1 0,-1 1-1,1 0 1,0 0 0,0 0 0,0 1-1,0-1 1,1 1-11,92-10 574,35 10-205,-128 1-366,1 1 0,-1 1 0,1-1 0,-1 1 0,0-1 0,0 1 0,0 0 0,1 1-3,-4-3-200,5 4 431,-3-4-4384,-3-1 1345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4:55.421"/>
    </inkml:context>
    <inkml:brush xml:id="br0">
      <inkml:brushProperty name="width" value="0.05" units="cm"/>
      <inkml:brushProperty name="height" value="0.05" units="cm"/>
    </inkml:brush>
  </inkml:definitions>
  <inkml:trace contextRef="#ctx0" brushRef="#br0">506 361 680,'0'0'1214,"0"0"-142,0 0-33,0 0 38,0 0-47,1-3-153,1-11 637,-1 5 4341,-2 22-4042,-3 7-1741,-1 0 0,-1 0 0,-1-1 0,-1 0 0,-6 10-72,-1 6 26,12-28-17,-31 76 235,-20 72-244,55-155 15,-1 1 0,1-1 0,-1 1 0,1 0 0,0-1 0,-1 1 0,1-1 0,0 0 0,-1 1-1,1-1 1,0 1 0,0-1 0,-1 0 0,1 0 0,0 1 0,0-1 0,-1 0 0,1 0 0,0 0 0,0 0 0,0 0-1,-1 0 1,1 0 0,0 0 0,0 0 0,0-1-15,36 2-61,-29-2 96,330-5 77,-337 6-104,-1 0 0,0 2-10,0-1-48,0-1-105,0 0-272,0 0-446,0 0-624,0 0-1004,0 0-1872,0 0-873</inkml:trace>
  <inkml:trace contextRef="#ctx0" brushRef="#br0" timeOffset="489.212">864 446 3241,'0'0'2922,"0"0"-1002,0 0-596,0 0-291,0 0-104,0 0-69,0 0-112,0 0-101,0 11 552,0 52-200,-4 0 1,-2-1-1,-14 58-999,18-109 12,-30 135 455,-27 69-467,51-197-2179,-2-24-2351,-3-5 1920,1 1-3378</inkml:trace>
  <inkml:trace contextRef="#ctx0" brushRef="#br0" timeOffset="959.31">1219 517 1408,'0'0'4551,"0"0"-2775,0 0-996,0 0-126,0 0 178,0 0 192,0 27 2470,-1-3-3144,0 0 1,-2 0-1,-1-1 0,-1 1 0,-2 0-350,-39 114 371,8-26-176,28-79-355,-9 30 437,14-25-3718,6-80-1688,5 16 635</inkml:trace>
  <inkml:trace contextRef="#ctx0" brushRef="#br0" timeOffset="1460.036">1265 785 5129,'0'0'1546,"0"0"-601,0 0-7,0 0 91,0 0 44,0 0-81,0 4-285,0 352 2748,0-355-3452,0 1 0,0-1 0,0 1 0,1-1 0,-1 1 0,0-1 0,1 1 0,0-1 0,-1 1 0,1-1 0,0 0 0,0 1 0,0-1 0,-1 0 0,1 0 0,1 1 0,-1-1 0,0 0 0,0 0 0,0 0 0,0 0 0,1-1 0,-1 1 0,1 0 0,-1 0 0,0-1 0,1 1 0,-1-1 0,1 1 0,-1-1 0,1 0 0,-1 0 0,1 1-3,2-1 11,0 0 0,0 1 1,0-1-1,0 0 0,0-1 0,0 1 1,0-1-1,-1 0 0,1 0 0,0 0 0,0 0 1,-1-1-1,1 1 0,1-2-11,10-7 46,-1-1 0,0 0-1,0-1 1,-1-1 0,-1 0-1,11-15-45,3-6 41,-2-2 0,7-16-41,-21 37 10,-2-1-1,0 0 1,-1 0-1,0-1 0,-1 1 1,-1-2-1,-1 1 1,0 0-1,-2-1 1,0 1-1,0-17-9,-2 32-3,0-1 0,-1 1 0,1 0 1,-1 0-1,1-1 0,-1 1 0,0 0 0,0 0 0,0 0 0,0 0 0,0 0 0,0 0 0,0 0 0,-1 0 0,1 0 1,-1 1-1,1-1 0,-1 1 0,0-1 0,0 1 0,0-1 0,0 1 0,0 0 0,0 0 0,0 0 0,0 0 0,0 0 1,0 1-1,0-1 0,-1 1 0,1-1 0,0 1 0,-2 0 3,-13-2-203,0 0 0,0 2 0,0 0-1,-10 2 204,-4-1-746,31-1 166,0 0-205,0 0-434,0 0-1025,3 0-1898</inkml:trace>
  <inkml:trace contextRef="#ctx0" brushRef="#br0" timeOffset="2082.159">1767 378 5065,'0'0'1704,"0"0"-479,0 0-128,0 0-19,0 0-13,0 0-159,1 14 1725,1-9-2521,1-1-1,0 0 0,0 0 1,0 0-1,1 0 1,-1-1-1,1 0 0,0 1 1,3 1-110,13 12 230,6 11-34,-2 0 0,-1 1 0,-1 1 0,5 10-196,-17-24 51,-1 0 0,-1 1 0,-1 0 0,0 0 0,-1 1 0,-1 0 0,0 0 0,-2 0 0,2 12-51,-4-14 23,1 1 0,-2-1 0,0 0 0,-1 1 1,-1-1-1,-1 0 0,0 0 0,0 0 0,-2 0 0,0-1 0,-1 0 0,-1 0 1,0 0-1,-1-1 0,-7 11-23,-14 14-246,-2-2 1,-2-1-1,-1-2 1,-2-1-1,-1-2 1,-1-1-1,-2-2 1,0-2-1,-2-2 1,-38 16 245,79-39-113,-1 0 0,0 0 0,1-1 0,-1 1 0,0 0 0,0-1 0,0 1 0,1-1 0,-1 0 0,0 1 0,0-1 0,0 0 0,0 0 0,0 0 113,1-1-199,0 0 0,1 0 0,-1 0 0,0 0 0,1 0 0,-1 0 0,1 0 0,0 0-1,-1 0 1,1 0 0,0 0 0,-1 0 0,1 0 0,0-1 0,0 1 0,0 0-1,0 0 1,0 0 0,0 0 0,1 0 0,-1-1 199,0-33-7550</inkml:trace>
  <inkml:trace contextRef="#ctx0" brushRef="#br0" timeOffset="3001.034">385 28 776,'0'0'2659,"0"0"-697,0 0-456,0 0-178,0 0-86,0 0-213,-4 34 3304,-49 36-3183,3 2 0,-6 18-1150,27-43 271,-2 3-149,4 1 0,1 1 0,2 2 0,-9 36-122,20-46 18,1 0 0,3 1 1,2 0-1,1 0 0,3 1 1,1 9-19,2-39 0,0 43 107,5 24-107,-3-63 27,1-1 1,1 1 0,1-1 0,1 1-1,0-1 1,2 1-28,11 20 17,1 0 0,2-1 0,19 24-17,-24-40-21,1 0-1,0-1 0,2-1 0,1-1 0,1 0 0,4 1 22,-17-15-361,0 0-1,1 0 1,0 0-1,0-2 1,0 1-1,1-1 0,0 0 1,-1-1-1,1-1 1,1 0-1,9 1 362,8-2-3810</inkml:trace>
  <inkml:trace contextRef="#ctx0" brushRef="#br0" timeOffset="4156.826">2189 208 1360,'0'0'1041,"0"0"-275,0 0 77,0 0-44,0 0 103,0 0 40,12-10-89,4-4-598,-3 3 37,0 1 1,1 0-1,4-3-292,-14 12 98,-1-1 0,0 1 0,0-1 0,1 1 0,-1 0 0,1 0 0,-1 0 0,1 1 0,-1-1 0,1 1 0,-1 0 0,1 0 0,2 1-98,1-1 125,-5 0-102,-1 1 1,0 0-1,1 0 1,-1-1-1,0 1 1,0 0-1,1 0 1,-1 0-1,0 1 1,0-1-1,0 0 1,0 0-1,-1 1 1,1-1-1,0 0 1,0 1-1,-1-1 1,1 1-1,-1-1 1,1 1-1,-1-1 1,0 1-1,1-1 1,-1 1-1,0-1 1,0 2-24,4 48 426,-4-30-280,1-12-44,0 0 1,-1 0-1,0 0 0,-1 0 0,0 0 1,0 0-1,-1-1 0,0 1 1,-1-1-1,0 1 0,0-1 0,-1 0 1,0 0-1,-1 2-102,-58 78 832,63-87-642,0-1 19,0 0 7,0 0 12,0 0 35,0 0-75,19 0-162,32-2 67,-29 0-197,0 2 1,-1 0-1,1 2 0,1 0 104,-22-1-106,0-1 0,-1 1 1,1 0-1,0-1 1,-1 1-1,1 0 0,0-1 1,-1 1-1,1 0 0,-1 0 1,1 0-1,-1-1 0,0 1 1,1 0-1,-1 0 0,0 0 1,1 0-1,-1 0 1,0 0-1,0 0 0,0 0 1,0 0-1,0 0 0,0-1 1,0 1-1,0 0 0,0 0 1,-1 0-1,1 0 0,0 1 106,-1 5-2041,1 6-4557</inkml:trace>
  <inkml:trace contextRef="#ctx0" brushRef="#br0" timeOffset="4785.891">2620 1013 5921,'0'0'1151,"0"0"-411,0 0 14,0 0 322,0 0 107,0 0-28,1-1 3517,14-2-4695,9 4 76,-1-2 1,1-1-1,-1-1 0,17-5-53,-8 4 94,-17 4-2726,-12 0 1485,0-4-3774,-3-2-82</inkml:trace>
  <inkml:trace contextRef="#ctx0" brushRef="#br0" timeOffset="5137.165">2521 1335 8602,'0'0'3032,"0"0"-2191,0 0-481,0 0 56,0 0 288,0 0 128,0 0-272,34 24-208,-11-17-168,3-4-88,5-3-40,3 0-48,0 0 40,0 0-48,-4 0-200,-4-3-800,-11-11-1448,-11 1-5650</inkml:trace>
  <inkml:trace contextRef="#ctx0" brushRef="#br0" timeOffset="6531.822">3356 412 4441,'0'0'2490,"0"0"-931,0 0-426,0 0-202,0 0-16,0 0-64,0 0-244,0 3-182,-2 21-61,0 0 1,-1 0-1,-1 0 0,-1 0 1,-2 0-1,0-1 0,-4 8-364,-17 41 392,-4 13 172,3 0 0,-3 30-564,32-114 11,0-1-1,0 0 0,0 1 1,0-1-1,1 0 0,-1 0 0,0 1 1,0-1-1,0 0 0,0 0 1,1 1-1,-1-1 0,0 0 0,0 0 1,1 0-1,-1 1 0,0-1 0,0 0 1,1 0-1,-1 0 0,0 0 1,0 0-1,1 1 0,-1-1 0,0 0 1,1 0-1,-1 0 0,0 0 1,1 0-1,-1 0 0,0 0 0,0 0 1,1 0-1,-1 0 0,0 0 1,1 0-1,-1 0-10,16-1-47,-14 1 80,83-11 104,-50 6-28,32-2-109,181 7 65,-238 0-66,-7 0-1,0 0 0,-1 0 0,1 0 0,0 1 0,0-1-1,0 1 1,-1-1 0,1 1 0,0 0 0,-1 0 0,1 0 0,-1 1-1,1-1 1,-1 0 0,1 1 0,-1 0 0,0-1 0,0 1 0,0 0 2,-1-1-95,-1-1-227,0 0-190,0 0-283,11 0-8655,-7 0 3925</inkml:trace>
  <inkml:trace contextRef="#ctx0" brushRef="#br0" timeOffset="6932.656">3782 490 6913,'0'0'1846,"0"0"-603,0 0-475,0 0-168,0 0-7,0 0-37,0 4 57,-4 37 85,-1-1 0,-2 1 0,-2-1 0,-8 21-698,5-16 226,-55 179 497,27-95-148,-6 48-575,42-135-716,4-41-30,0-1-405,9-6-2248,7-12 373,0-8-1799</inkml:trace>
  <inkml:trace contextRef="#ctx0" brushRef="#br0" timeOffset="7465.372">4084 734 5737,'0'0'2183,"0"0"-738,0 0-474,0 0-301,0 0-66,0 0-31,-7 13-211,-21 42 599,3 0 0,2 2-1,-7 28-960,24-57 216,0 0 0,2 0 0,1 1 0,2-1 1,0 1-1,4 21-216,-3-49 0,0 1 0,0-1-1,1 0 1,-1 0 0,0 1 0,1-1 0,-1 0 0,1 0 0,0 1 0,0-1 0,-1 0 0,1 0 0,0 0 0,0 0 0,0 0 0,0 0 0,0 0 0,0 0 0,0-1 0,0 1 0,0 0 0,2 0 0,0 0-2,1 1 1,0-1-1,0 0 1,0 0-1,0 0 1,0 0-1,0-1 0,2 1 2,2-1 7,-1 0-1,1 0 0,-1-1 0,0 0 0,1 0 0,-1-1 0,0 0 0,0 0 0,4-2-6,1-4 0,1 0 0,-2 0 0,1-2 0,-1 1 0,0-1 0,-1-1 0,0 0 0,1-3 0,2-3-42,0 0 1,-2-2 0,0 1 0,-1-1-1,2-8 42,-7 14 4,0 0 0,-1 0 0,-1 0 0,0-1 0,-1 1-1,0-1 1,-1 1 0,0-1 0,-2 0 0,1 1 0,-3-13-4,2 22-34,-1 0 0,1 0 1,-1 0-1,0 0 0,0 0 0,0 0 1,-1 0-1,1 1 0,-1-1 0,0 1 1,0 0-1,0 0 0,0 0 0,-1 0 0,1 1 1,-1-1-1,0 1 0,1 0 0,-1 0 1,0 0-1,0 0 0,-1 1 0,1 0 1,-4-1 33,-9-2-371,-1 0 1,0 2 0,0 0-1,0 1 1,-7 1 370,23 0-72,0 0-1,-1 0 1,1 1 0,0-1 0,-1 0-1,1 1 1,0 0 0,0-1 0,0 1-1,0 0 1,-1 0 0,1 0 0,0 1-1,1-1 1,-1 0 0,0 1 0,0-1-1,1 1 1,-1 0 0,0 0 72,-1 2-124,1 0-1,0 0 1,-1 0 0,1 0 0,1 0-1,-1 0 1,1 1 0,-1-1 0,1 1 0,0 0 124,-1 11-581,1 0 1,0-1 0,1 1-1,1 0 1,2 10 580,-3-21-443,1 1 1,1 0-1,-1-1 1,1 1-1,0-1 1,1 2 442,18 26-3983</inkml:trace>
  <inkml:trace contextRef="#ctx0" brushRef="#br0" timeOffset="7950.482">4495 833 8122,'0'0'1428,"0"0"-632,0 0-194,0 0-9,0 0 90,0 0-27,1 10-25,3 274 2635,-5-182-2987,1-97-279,0-1 1,0 1-1,1 0 1,-1-1 0,1 1-1,0-1 1,0 1-1,1-1 1,0 0 0,-1 1-1,1-1 1,0 0-1,1 0 1,-1 0-1,1 0 1,0-1 0,0 1-1,0-1 1,3 3-1,-2-3 1,1 0 1,1 0 0,-1 0 0,0 0-1,1-1 1,-1 0 0,1 0-1,0 0 1,0-1 0,0 0-1,0 0 1,-1 0 0,1-1-1,6 0-1,-5 0 17,0 0-1,0 0 1,0-1-1,0 0 1,-1-1-1,1 1 0,0-1 1,-1 0-1,0-1 1,1 0-1,-1 0 1,5-3-17,-1-2 17,0 0 1,-1-1-1,0 0 1,0 0-1,-1-1 1,5-6-18,3-7 7,0 0 0,-2 0 0,0-2 0,-2 0 0,-1 0 0,-1-1 0,-1 0 0,-1-1 0,-2 0 0,0 0 0,-2-1 0,-1 1 0,-1-1 0,-1 0 0,-2-5-7,1 27-2,-1 0 0,1 0 0,-1 0 0,0 0 0,-1 0 0,1 0 0,-1 0 0,0 1 0,-1-1 0,1 1 0,-3-4 2,2 6-21,1-1 0,-1 1 1,0 0-1,0-1 0,-1 2 0,1-1 1,-1 0-1,1 1 0,-1-1 1,0 1-1,0 0 0,0 0 0,0 0 1,0 1-1,-4-1 21,-2-1-151,0 1 1,0 0-1,0 1 1,-1 0-1,1 1 0,0 0 1,-1 0-1,1 1 0,0 1 1,-1 0-1,1 0 1,0 1-1,0 0 0,1 1 1,-1 0-1,0 1 151,-19 11-1207,0 1 1,2 1-1,0 2 0,-7 8 1207,11-10-1374,-20 14-4819</inkml:trace>
  <inkml:trace contextRef="#ctx0" brushRef="#br0" timeOffset="9176.739">2578 744 888,'0'0'880,"0"0"-348,0 0-13,0 0 280,0 0 249,0 0 103,-3-4 8434,5-3-10315,11-10 777,0 2 0,1-1 0,0 2 0,1 0 0,7-4-47,4-5 31,-26 23-39,1-1 0,-1 1 0,1-1 0,0 1 0,-1-1 0,1 1 0,-1 0 0,1-1 0,0 1 0,-1 0 0,1-1 0,0 1 0,0 0 0,-1 0-1,1 0 1,0-1 0,0 1 0,-1 0 0,1 0 0,0 0 0,0 0 0,-1 0 0,1 1 0,0-1 0,0 0 0,-1 0 0,1 0 0,0 1 0,0-1 0,-1 0 0,1 1 0,0-1 0,-1 1 0,1-1 0,-1 0 0,1 1 0,-1-1 0,1 1 0,0 0 0,-1-1 0,0 1 0,1-1 0,-1 1 0,1 0 0,-1 0 8,17 37 44,-13-27-62,-2-7 20,0 1 0,0 0 0,0-1 0,1 0 0,-1 0 0,1 1 0,0-1 0,1-1 0,2 4-2,-3-5 0,0-1 0,0 1 0,0-1 0,0 1-1,0-1 1,0 0 0,1 0 0,-1-1 0,0 1 0,1-1 0,-1 1-1,0-1 1,1 0 0,2-1 0,-1 2-1,0-1 0,1 0 0,-1-1 0,0 1 0,0-1 0,0 0-1,0-1 1,0 1 0,0-1 0,0 0 0,0 0 0,0 0 0,-1-1 0,1 0 0,-1 0-1,0 0 1,0 0 0,0-1 0,0 1 0,-1-1 0,1 0 0,-1 0 0,0 0 0,0-1 0,0 1-1,-1-1 1,0 0 0,1 1 0,0-6 1,0-5-564,-2 13-4394,-1 2 4948,0 0-4156</inkml:trace>
  <inkml:trace contextRef="#ctx0" brushRef="#br0" timeOffset="10613.778">5043 459 6753,'0'0'1825,"0"0"-841,0 0-516,0 0-178,0 0 152,0 0 198,0 0 29,0 0-81,0 0-156,0 0-117,0 0-115,0 0-75,0 0-12,27 1 932,-21 0-974,1 1 0,-1 0 0,1 1 0,-1 0 0,0 0 0,0 0 0,0 0 1,0 1-1,-1 0 0,1 0 0,-1 1 0,0 0-71,11 10 86,-1 1 1,0 1-1,1 2-86,5 12 83,-2 0 0,0 1 1,-2 1-1,-2 1 0,-1 0 0,-2 1 1,-1 0-1,-1 1 0,1 22-83,-6-27 71,-1 0 0,-2 0-1,-2 0 1,-1 21-71,-1-33 22,-1-1 1,0 1-1,-1-1 0,-1 0 1,-1 0-1,0 0 0,-1-1 1,-4 5-23,-11 19-406,-2-2 1,-1 0-1,-2-2 1,-2 0 0,-2-2-1,-31 27 406,60-60-1408,2-6-1543,0-19-3124</inkml:trace>
  <inkml:trace contextRef="#ctx0" brushRef="#br0" timeOffset="11615.954">3397 1 4017,'0'0'1980,"0"0"-934,0 0-322,0 0 17,0 0 156,0 0-144,-5 9-65,-67 126 1023,6 4 0,-43 131-1711,105-259 19,-90 289 207,81-246-64,2 0 0,3 0 0,2 1 0,2 39-162,3-53 102,1 33 259,6 29-361,-4-78 62,2 1 1,1 0-1,1-1 0,2 0 0,8 20-62,10 12 129,2-1-1,3-1 1,19 24-129,117 147-358,-166-224 350,36 52-1116,-35-49 332,1 0 0,-1 0 0,-1 0-1,1 0 1,-1 1 0,1 3 792,-1 0-7621</inkml:trace>
  <inkml:trace contextRef="#ctx0" brushRef="#br0" timeOffset="12480.093">5575 238 9074,'0'0'1327,"0"0"-608,0 0-281,0 0-96,0 0 194,0 0 204,1 1-677,0-1 0,0 0 0,0 0-1,0 1 1,0-1 0,0 0 0,1 0 0,-1 0 0,0 0 0,0-1-1,0 1 1,0 0 0,0 0 0,0-1 0,0 1 0,0 0-1,0-1-62,25-8 213,-1 1 0,1 2 0,1 0 0,-1 2 0,1 0 0,22 2-213,-48 2-1,1 0 0,-1 0 1,1 0-1,-1 0 0,1 0 0,-1 1 1,0-1-1,1 0 0,-1 1 0,0-1 1,0 1-1,1 0 0,-1 0 0,0-1 1,0 1-1,0 0 0,0 0 0,0 0 1,0 0-1,0 0 0,0 0 0,0 0 0,0 0 1,0 1 0,0 1 5,1 0 1,-1 1-1,0-1 1,0 0-1,0 0 1,-1 1-1,1-1 1,-1 0 0,0 1-1,0 2-5,0 2 15,-1-1 1,0 0-1,0 1 0,0-1 0,-1 0 0,0 0 1,-1 0-1,0 0 0,0 0 0,-1 1-15,-12 13 1,-1 0 0,-1-2 0,0 0 0,-12 8-1,-18 18-16,40-38 64,-1 5-301,10-11 245,0 0 0,-1-1 0,1 1 0,0 0 0,0-1 0,-1 1-1,1 0 1,0-1 0,0 1 0,0-1 0,0 1 0,0-1 0,0 0 0,0 1 0,-1-1 0,1 0 0,0 0 0,1 0 8,21 7 44,1-2 0,0 0 0,1-2 0,-1-1 0,17 0-44,29-2-2865,-46 0 777,-12 0-4023</inkml:trace>
  <inkml:trace contextRef="#ctx0" brushRef="#br0" timeOffset="12999.695">6334 1060 7074,'0'0'1601,"0"0"-445,0 0-138,0 0-83,0 0-76,0 0-88,0-4 2369,0 56-2797,0 23 192,-4 13-535,2-64-57,-1-1 1,-1 0-1,-1 0 1,-1 0-1,-8 19 57,13-40-137,0 0-1,0 0 1,0 0-1,0-1 1,0 1-1,0 0 1,0-1-1,-1 1 1,1 0 0,-1-1-1,1 0 1,-1 1-1,0 0 138,1-2-140,1 0 0,-1 0 0,0 1 0,1-1 0,-1 0 0,0 0 1,1 0-1,-1 0 0,0 0 0,0 0 0,1 0 0,-1 0 0,0 0 0,0 0 0,1 0 0,-1 0 0,0-1 0,1 1 0,-1 0 0,0-1 0,1 1 0,-1 0 0,0-1 0,1 1 0,-1-1 0,1 1 0,-1 0 0,1-1 0,-1 0 0,1 1 0,-1-1 0,1 1 0,0-1 0,-1 0 0,1 1 0,0-1 0,-1 1 0,1-2 140,-8-16-5738</inkml:trace>
  <inkml:trace contextRef="#ctx0" brushRef="#br0" timeOffset="13353.535">6058 1298 7818,'0'0'2634,"0"0"-1366,0 0-581,0 0-99,0 0 169,0 0 146,0 0-80,0 0-291,4 0-177,99-1 658,133 3-867,-178 6-1391,-22 1-2730,-30-7 2793,8 2-7203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3:55.552"/>
    </inkml:context>
    <inkml:brush xml:id="br0">
      <inkml:brushProperty name="width" value="0.05" units="cm"/>
      <inkml:brushProperty name="height" value="0.05" units="cm"/>
      <inkml:brushProperty name="color" value="#E71224"/>
    </inkml:brush>
  </inkml:definitions>
  <inkml:trace contextRef="#ctx0" brushRef="#br0">382 1 128,'0'0'288,"0"0"-81,0 0-94,0 0-57,0 0-28,0 0 51,0 0 62,0 0 46,0 0 17,0 0-13,0 0-59,0 0-68,0 0-2,0 0 28,0 0-16,0 0 29,0 0 95,0 0 83,0 0 12,0 0-51,0 0-82,0 0-63,0 0-66,0 0-17,0 0-3,0 0 9,0 0 16,0 0-9,0 0 45,0 0 45,0 0 90,0 0 82,0 0 11,0 0-52,0 0-62,0 0-58,0 0-62,0 0-62,0 0 6,0 0-1,0 0 6,0 0 19,0 0-16,0 0 0,0 0-7,0 0 20,0 0 97,0 0 61,0 0 66,0 0 74,0 0 102,0 0 51,0 0-61,0 0-114,0 0-78,-19 0 330,13 2-536,-1 1 1,1-1-1,0 1 1,0 0-1,0 1 0,0 0 1,1 0-1,0 0 1,-1 0-1,1 1 0,1 0 1,-1 0-24,-8 7 90,7-7 144,0-1 1,-1 0 0,1 0 0,-1 0 0,0-1-1,0 0 1,-7 1-235,7-1 64,0-1 1,0 1-1,1 0 0,-1 1 1,1 0-1,-1 0 0,-4 4-64,7-4 28,0-1-1,0 1 1,0-1-1,-1 0 1,1 0-1,-1 0 1,0-1-1,-1 1-27,4-2 104,-1 0 0,1 0-1,0-1 1,-1 1 0,1 0-1,0-1 1,-1 1 0,1-1-1,-1 0 1,1 0 0,-3 0-104,-58 7 895,62-8-881,0 1 0,0 0 0,0-1 0,0 1 0,0-1 1,0 1-1,0-1 0,0 1 0,0-1 0,0 0 0,0 1 1,0-1-1,0 0 0,1 0 0,-1 0 0,0 0 0,1 1 1,-1-1-1,0 0 0,1 0 0,-1 0 0,1 0 0,0-1 1,-1 1-1,1 0 0,0 0 0,-1 0 0,1 0 0,0 0 1,0 0-1,0-1-14,-2-43 8,2 39-7,0 6-8,0-1 0,0-1 5,0 1-6,0 1-14,0 0-26,0-30-121,1 28 162,-1 1-1,1-1 1,0 1 0,-1-1 0,1 1-1,0 0 1,0 0 0,0-1-1,0 1 1,0 0 0,0 0 0,0 0-1,0 0 1,1 0 0,-1 0-1,0 0 1,1 0 0,-1 1 0,0-1-1,1 1 1,-1-1 0,1 1-1,-1-1 1,1 1 0,-1 0 0,2-1 7,44 2-310,-28 0 401,7 6 126,-26-7-203,0 0-5,38 17 210,-31-14-202,1 0 33,0 1 0,0 0 0,-1 0 0,0 1 0,0 0 0,5 4-50,49 38 360,-9-9-16,-14-18-232,-28-9-88,-10-10-23,1 0-1,-1 0 1,1 0-1,0 0 1,-1-1-1,1 1 1,0 0-1,0 0 1,0-1-1,-1 1 1,1 0-1,0-1 1,0 1-1,0-1 1,0 1-1,0-1 1,0 1-1,1-1 0,-1 0 7,-1 0 9,0 0 24,0 0-17,0 0 12,0 0-23,0 0-18,0 0-8,11 5 68,-7-3-5610,-4-2 86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5:10.846"/>
    </inkml:context>
    <inkml:brush xml:id="br0">
      <inkml:brushProperty name="width" value="0.05" units="cm"/>
      <inkml:brushProperty name="height" value="0.05" units="cm"/>
    </inkml:brush>
  </inkml:definitions>
  <inkml:trace contextRef="#ctx0" brushRef="#br0">273 0 3609,'0'0'2395,"0"0"-971,0 0-380,0 0-246,0 0-25,0 0 50,0 2-610,0 0-1,1 1 1,-1-1-1,0 0 0,0 0 1,0 1-1,-1-1 1,1 0-1,0 0 0,-1 0 1,0 1-213,-53 61 695,34-42-506,1 1-1,-7 12-188,5-2 145,1 1 0,2 1 0,1 1 0,2 0 0,2 1 0,1 0-1,2 1 1,2 0 0,1 1 0,2 0 0,1 0 0,3 36-145,1-65 16,0 49 238,6 36-254,-4-74 21,2-1 1,0 0-1,1 1 0,1-2 0,1 1 1,5 9-22,0-3-68,2 0 0,0-2 0,1 1 1,2-2-1,0 0 0,2-1 0,0-1 1,2 0-1,0-2 0,8 5 68,-26-22-239,0 0 1,0 0-1,0 0 0,0-1 0,1 0 1,-1 1-1,0-1 0,1 0 1,-1-1-1,1 1 0,-1-1 0,1 1 1,-1-1-1,1 0 0,2-1 239,-1 1-4087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5:11.224"/>
    </inkml:context>
    <inkml:brush xml:id="br0">
      <inkml:brushProperty name="width" value="0.05" units="cm"/>
      <inkml:brushProperty name="height" value="0.05" units="cm"/>
    </inkml:brush>
  </inkml:definitions>
  <inkml:trace contextRef="#ctx0" brushRef="#br0">159 754 9578,'0'0'1296,"0"0"-1000,0 0-80,0 0-72,0 0 329,0 0 263,0 0-112,-87 211-120,72-164-200,4 4-72,-4 4-112,3-8-120,1-6-48,7-10-504,1-11-528,3-20-769,0 0-2071,3-7-1922</inkml:trace>
  <inkml:trace contextRef="#ctx0" brushRef="#br0" timeOffset="422.59">363 965 8370,'0'0'1409,"0"0"-786,0 0-129,0 0 188,0 0 141,0 0-119,-3 32-262,-7 101-226,7-37-26,4-66-153,-1-28-34,0 0-1,0 0 1,0-1 0,0 1 0,0 0 0,0-1 0,1 1 0,-1 0 0,1-1-1,-1 1 1,1 0 0,0-1 0,-1 1 0,1-1 0,0 1 0,0-1-1,0 0 1,0 1 0,1-1 0,-1 0 0,0 0 0,0 1 0,2-1-3,-1 0 4,0 0 0,1 0 1,-1 0-1,1-1 1,-1 1-1,1-1 0,-1 1 1,1-1-1,0 0 0,-1 0 1,1 0-1,-1-1 1,1 1-1,-1-1 0,1 1 1,1-2-5,2 1 13,-1-1 1,1 0 0,-1-1 0,0 0 0,0 0-1,0 0 1,0 0 0,-1 0 0,1-1 0,1-2-14,39-45 44,-34 38-46,9-12-50,-2 0 1,0-1-1,-2-1 1,-1 0-1,0-1 52,-8 10-8,0 0 1,-1 0-1,0 0 1,-2 0-1,0-1 0,-1 0 1,-1 0-1,0-16 8,-2 31-2,0 0-1,0-1 1,0 1 0,-1 0-1,0 0 1,0 0 0,0 0-1,0 0 1,0 0 0,-1 0-1,0 1 1,1-1 0,-2 0 0,1 1-1,0-1 1,-1 1 0,1 0-1,-1 0 1,0 0 2,-2-1-55,1 1 1,-1 0-1,0 0 1,0 1 0,0 0-1,0 0 1,0 0-1,-1 0 1,1 1-1,0 0 1,-1 0-1,1 0 1,-6 0 54,2 1-59,0 0 1,-1 0 0,1 0-1,0 1 1,0 1 0,0 0-1,0 0 1,0 0 0,0 1-1,0 1 1,1-1 0,-1 2-1,1-1 1,0 1 0,1 0-1,-1 0 1,1 1 0,0 0-1,0 1 1,1 0 0,0 0-1,0 0 1,0 0 0,1 1-1,0 0 1,1 0 0,-1 3 58,1-3-29,0 0 1,1 0-1,1 0 1,-1 1-1,1 0 29,1-7-145,1 1 0,-1-1 0,1 1 0,0-1 0,0 1 0,0 0 0,0-1 0,0 1 0,0-1 0,1 1-1,-1-1 1,1 1 0,-1-1 0,1 1 0,0-1 0,0 1 0,0-1 0,2 2 145,16 6-3993</inkml:trace>
  <inkml:trace contextRef="#ctx0" brushRef="#br0" timeOffset="1044.115">838 574 5473,'0'0'4883,"0"0"-3450,0 0-1121,0 0-184,0 0-33,0 0 116,1 2 10,-1-1 0,0 0 0,1 1 0,-1-1 1,0 1-1,0-1 0,0 0 0,0 1 0,-1-1 1,1 1-1,0-1 0,-1 0 0,1 1 0,-1 0-221,-23 32 192,1 1 0,2 2 0,2 0 1,1 1-1,-8 25-192,-1 13 182,-10 48-182,30-95 11,1 1 0,2-1 1,1 1-1,1 0 1,1 0-1,2 2-11,0-27-10,0 1 0,1-1 0,-1 1 0,1-1 0,0 1 0,1-1-1,-1 0 1,1 0 0,0 0 0,0-1 0,1 1 0,-1-1 0,1 1 0,0-1 0,0 0-1,1-1 1,-1 1 0,1-1 0,-1 0 0,1 0 0,0 0 0,5 2 10,-1-1-22,-1-1 0,1 1 1,0-1-1,0-1 0,0 1 1,0-2-1,0 1 0,0-1 1,0-1-1,1 1 0,-1-2 1,0 1-1,9-2 22,-12 0-42,-1-1 0,1 1 0,0-1 0,-1 0 0,1-1 0,-1 1 0,0-1 0,0 0 0,-1 0 0,1-1 0,-1 1 0,0-1 0,0 0 0,0 0 0,-1 0 0,3-6 42,3-5-197,0-1 0,-2 1 1,0-1-1,-1-1 0,0-4 197,-1 3-125,-2-1 1,-1 0-1,0-1 1,-1 1-1,-2-7 125,1 23-8,1 2-2,-1 0 1,0 1-1,0-1 0,0 0 1,-1 0-1,1 0 0,0 1 1,-1-1-1,1 0 0,-1 0 1,1 1-1,-1-1 1,0 0-1,0 1 0,0-1 1,0 1-1,0-1 0,0 1 1,0-1-1,0 1 0,-1 0 1,1 0-1,0-1 0,-1 1 1,1 0-1,-1 0 0,1 0 1,-2 0 9,-3 0-72,1-1 1,-1 1 0,0 0-1,1 1 1,-1-1-1,0 1 1,0 1-1,-4-1 72,4 1-31,0 1 0,0-1-1,1 1 1,-1 0-1,0 0 1,0 1-1,1 0 1,0 0-1,-1 0 1,1 0-1,0 1 1,1 0 0,-1 0-1,1 0 1,-1 1-1,1-1 1,1 1-1,-1 0 1,1 0-1,0 1 1,-2 3 31,-1 2-115,0 0 0,1 1 0,0 0 0,1-1 0,1 1 0,0 1 0,0-1 1,1 0-1,1 1 0,0 2 115,1-14-98,1-1-1,0 1 1,-1-1 0,1 0-1,-1 1 1,1-1 0,0 0 0,-1 0-1,1 1 1,0-1 0,-1 0 0,1 0-1,0 0 1,-1 0 0,1 0 0,0 0-1,0 0 1,-1 0 0,1 0 0,0 0-1,0-1 99,0 1-319,21 0-1608</inkml:trace>
  <inkml:trace contextRef="#ctx0" brushRef="#br0" timeOffset="1377.06">1148 1379 7178,'0'0'1341,"0"0"-179,0 0-275,0 0-335,0 0-30,0 0 101,9-4-21,-2 1-514,0-1-1,0 0 1,0 0 0,0 0 0,-1-1-1,1 0 1,-1-1 0,0 1 0,-1-1-1,3-4-87,-2 1 155,9-10-341,-10 20-91,-4 12-15,0-5-156,-1 19 145,-1-27 46,1 1 0,0 0 0,0-1 0,0 1-1,0 0 1,-1-1 0,1 1 0,0-1 0,-1 1 0,1 0 0,0-1 0,-1 1 0,1-1-1,-1 1 1,1-1 0,0 1 0,-1-1 0,0 0 0,1 1 0,-1 0 257,-3-1-5515</inkml:trace>
  <inkml:trace contextRef="#ctx0" brushRef="#br0" timeOffset="1794.159">1348 907 6385,'0'0'3737,"0"0"-2315,0 0-691,0 0-313,0 0-108,0 0 59,0 0 83,2-1 56,17-10-229,7-6 268,2 2 0,10-4-547,-27 15 27,-1 0 0,1 1 0,1 0 0,-1 0 1,0 1-1,1 1 0,-1 0 0,5 0-27,-15 1 2,1 0-1,-1 1 1,1-1 0,-1 0-1,1 1 1,-1-1-1,1 1 1,-1-1 0,1 1-1,-1 0 1,0-1-1,1 1 1,-1 0 0,0 0-1,1 0 1,-1 0 0,0 0-1,0 1 1,0-1-1,0 0 1,0 0 0,-1 1-1,1-1 1,0 0-1,0 1 1,-1-1 0,1 1-1,-1-1 1,1 1 0,-1-1-1,0 1 1,0-1-2,2 9 20,0 0-1,-1 0 1,-1 1 0,0 7-20,0-9 20,-1 4-21,0 1 0,-1-1-1,0 0 1,-1 0 0,0 0 0,-1 0 0,0 0 0,-1-1 0,-1 0 0,0 0 0,-1 0-1,-1 1 2,-17 22-223,-2-1 0,-1 0-1,-5 1 224,-4 7-434,-12 17 434,49-59 0,-1 1-1,0 0 1,0 0 0,1 0-1,-1 0 1,1 0 0,-1 0-1,1 0 1,-1 0-1,1 0 1,0 0 0,-1 1-1,1-1 1,0 0 0,0 0-1,0 0 1,0 0 0,0 0-1,0 1 1,0-1-1,0 0 1,0 0 0,1 0-1,-1 0 1,0 0 0,1 0-1,-1 0 1,1 0-1,-1 0 1,1 0 0,-1 0-1,1 0 1,0 0 0,0 0-1,-1 0 1,1 0 0,0-1-1,0 1 1,0 0-1,0-1 1,0 1 0,0-1-1,0 1 1,0-1 0,1 1 0,6 3 41,0-1 0,0 0 1,1 0-1,-1-1 1,5 1-42,-7-2-7,28 4-189,0-1-1,0-2 0,0-1 1,10-2 196,0 1-3679,-43 0-1138</inkml:trace>
  <inkml:trace contextRef="#ctx0" brushRef="#br0" timeOffset="2210.773">1714 595 6481,'0'0'2662,"0"0"-1633,0 0-445,0 0 201,0 0 153,0 0-15,27 1-165,85 4-300,-100-5-430,0 1 0,0 0 0,0 0 0,-1 2 0,1-1 0,-1 1 0,1 1 0,-1 0 0,0 1 0,-1 0 0,1 1 0,3 2-28,-7-2 13,-1-1 0,0 1-1,0 0 1,-1 1 0,0-1-1,0 1 1,0 0 0,-1 0-1,0 1 1,-1-1 0,1 1-1,-1 0 1,-1 0 0,0 0 0,1 4-13,2 14 30,-1 1 1,-1 0 0,-1 0 0,-2-1 0,0 1 0,-2 0 0,-1 0 0,-1-1 0,-2 1 0,0-1 0,-5 11-31,-9 12-345,-1-1 1,-3-1-1,-1-2 1,-3 0-1,-2-1 1,-4 2 344,30-41-233,3-3 20,-1 1-1,0-1 0,1 0 0,-1 1 0,0-1 1,0 0-1,-1 0 0,1 0 0,0-1 1,0 1-1,-1 0 0,1-1 0,-3 1 214,6-20-4246,5-8-482</inkml:trace>
  <inkml:trace contextRef="#ctx0" brushRef="#br0" timeOffset="2687.94">2129 0 6553,'0'0'2397,"0"0"-1434,0 0-516,0 0-58,0 0-41,0 0-92,21 0-77,139 0 577,-159 0-740,1 1 1,-1-1-1,0 1 0,1-1 1,-1 1-1,0-1 0,0 1 1,0 0-1,1 0 0,-1-1 0,0 1 1,0 0-1,0 0 0,0 0 1,0 0-1,0 0 0,-1 1 1,1-1-1,0 0 0,0 0 1,-1 0-1,1 1 0,-1-1 1,1 0-1,-1 1 0,0-1 1,1 0-1,-1 1 0,0-1 1,0 1-1,0-1 0,0 0 0,0 1 1,0 0-17,0 5 132,0 1 1,-1-1-1,1 1 1,-1-1-1,-1 1 1,0 2-133,-3 1 38,0 0 1,0-1-1,-1 0 1,0 0-1,-1 0 1,0-1 0,-1 0-1,0-1 1,-3 4-39,-2 1 6,1 1 0,0 1 0,-3 5-6,15-19-1,-1 0 1,0 0-1,0 0 1,1 0-1,-1 0 0,0 0 1,1 0-1,-1 0 1,1 0-1,-1 0 0,1 1 1,0-1-1,-1 0 1,1 0-1,0 0 1,0 1-1,0-1 0,0 0 1,0 0-1,0 0 1,0 1-1,0-1 0,1 0 1,-1 0-1,0 0 1,1 0-1,-1 0 0,1 1 1,-1-1-1,1 0 1,0 0-1,-1 0 0,1 0 1,0 0-1,0 0 1,-1-1-1,1 1 1,0 0-1,0 0 0,0-1 1,0 1-1,0 0 1,0-1-1,0 1 0,0-1 1,1 1-1,-1-1 1,0 0-1,0 1 0,0-1 1,1 0 0,9 2 62,1 0 1,0 0-1,0-1 1,-1-1-1,4 0-62,1 0-11,-5 0-80,12 1 58,1-1 1,-1-1 0,5-1 32,-20 1-509,0-1 0,0 0 0,0 0 1,0-1-1,-1 0 0,6-3 509,28-20-8729</inkml:trace>
  <inkml:trace contextRef="#ctx0" brushRef="#br0" timeOffset="3536.104">2884 911 3593,'0'0'1930,"0"0"-440,0 0-55,0 0-353,0 0-346,0 0-77,0 0-435,0 1 0,-1 0 0,1 0 0,0 0 0,0 0 0,0 0 0,0 0 0,0 0 0,0 0 0,0 0 1,0 0-1,1 0 0,-1 0 0,0 0 0,0 0 0,1-1 0,-1 2-224,7 2 109,-1-1 0,1 0 0,-1 0 0,1-1 0,0 0 0,0 0 0,0-1 0,0 1 0,6-1-109,71 2 52,-32-2 31,17 6-906,3 3 823,-36-4-1745,-29-6-851,-5 0-2569</inkml:trace>
  <inkml:trace contextRef="#ctx0" brushRef="#br0" timeOffset="4100.636">3420 686 1456,'0'0'7357,"0"0"-5018,0 0-1680,0 0-329,0 0-44,0 0 143,15-7 127,-8 3-508,106-46 1068,-97 44-1005,1 0 0,0 1 0,0 1 0,0 0 0,0 2 0,15-1-111,-11 2-2,29 3-11,-47-1 13,0-1-1,0 1 1,0 0 0,-1 0-1,1 1 1,0-1 0,0 0-1,-1 1 1,1 0 0,-1-1-1,1 1 1,-1 0 0,0 0-1,1 1 1,-1-1 0,4 5 2,-1 1 1,0 0 0,0 0-1,-1 0 1,1 0-1,-2 1 1,1 0-1,-1 0 1,-1 0 0,0 0-1,1 4-2,0 15 7,-1 1 0,0 0 0,-3 1-7,1-18-4,-1 5-25,0 0-1,-2-1 0,0 1 0,0-1 1,-2 1-1,0-1 0,-1-1 0,0 1 1,-1-1-1,-7 10 30,-1-1 17,0-1 0,-1-1 1,-1-1-1,-1 0 1,-1-1-1,-7 4-17,25-23 37,1-1-11,0 0 18,16 0 10,43-3-254,-2-2 0,1-3 0,-1-2 0,0-3 0,33-12 200,-85 24-441,7-5-3314,-12 2-2747</inkml:trace>
  <inkml:trace contextRef="#ctx0" brushRef="#br0" timeOffset="4555.142">4541 211 10178,'0'0'1514,"0"0"-806,0 0-505,0 0-161,0 0 16,-17 31 3,-56 106 80,43-80 811,-23 59-952,46-97 91,1 1 1,1 0-1,1 0 1,0 0-1,2 1 1,0 17-92,1-4 41,2 1-1,3 24-40,-2-44 1,1 0-1,1 0 1,0 0-1,1 0 1,0-1 0,1 0-1,2 2 0,3 6-24,1-1-1,1-1 1,0 0 0,9 8 24,-18-23-283,0 0 0,1-1 1,-1 1-1,1-1 0,0 0 0,0 0 1,0-1-1,1 0 0,-1 0 0,1 0 1,0 0-1,0-1 0,0 0 1,0 0-1,0-1 0,0 1 0,1-2 1,5 2 282,4-2-4888</inkml:trace>
  <inkml:trace contextRef="#ctx0" brushRef="#br0" timeOffset="4940.54">4953 323 11482,'0'0'1234,"0"0"-859,0 0-338,-16 29-41,-51 92 35,58-106 50,-1-1 0,0 0 0,-6 5-81,13-16 54,1 0 1,-1 0-1,0 0 1,1 1-1,0-1 1,0 1-1,0-1 0,0 1 1,1 0-1,-1 0 1,1 0-1,-1 2-54,2-4 19,0 0 0,0 0 1,0 0-1,0 0 0,0 0 0,0 0 1,1 0-1,-1 0 0,1-1 0,-1 1 0,1 0 1,0 0-1,-1 0 0,1-1 0,0 1 0,0 0 1,0-1-1,1 1 0,-1-1 0,0 1 1,1-1-1,-1 0 0,0 1 0,1-1 0,0 0 1,-1 0-1,1 0 0,0 0 0,0 0-19,8 4 25,0-1 0,0 0 0,0-1 0,10 3-25,-8-3 34,15 3-85,1-1 0,0-2 1,0-1-1,0-1 0,16-1 51,-25 0-321,-18 0 221,0 0-1,0 0 1,0 0-1,0 0 1,1 0-1,-1 0 1,0 0 0,0 0-1,0 0 1,0 0-1,0-1 1,0 1-1,0 0 1,0-1 0,0 1-1,0-1 1,0 1-1,0-1 1,0 1-1,-1-1 1,1 0 0,0 1-1,0-1 1,0 0-1,-1 0 1,1 0-1,0 0 1,-1 0 0,1 1-1,-1-1 1,1 0-1,-1 0 1,0 0-1,1 0 1,-1 0 0,0-1 100,1-5-2878</inkml:trace>
  <inkml:trace contextRef="#ctx0" brushRef="#br0" timeOffset="5288.436">5198 364 8386,'0'0'2728,"0"0"-1295,0 0-787,0 0-288,0 0-87,0 0-3,-9 25-2,-2 6-175,-5 14 119,2 0 0,-1 16-210,5-18-42,-4 10-487,3 0 0,2 0 0,2 1 0,2 10 529,5-61-1644,0-3-1315,0 0-1946</inkml:trace>
  <inkml:trace contextRef="#ctx0" brushRef="#br0" timeOffset="5690.651">5481 540 7762,'0'0'1759,"0"0"-411,0 0-486,0 0-312,0 0 85,0 0 65,-6 23-274,-2 7-342,-2 8 28,-2 1 0,-8 15-112,12-33 23,1 1 1,2 0 0,0 1-1,1-1 1,1 1-1,1 0 1,1 17-24,2-39 5,-1 1 0,0-1-1,0 0 1,1 1 0,-1-1 0,1 1-1,0-1 1,-1 0 0,1 1 0,0-1 0,0 0-1,-1 0 1,1 1 0,0-1 0,0 0-1,1 0 1,-1 0 0,0 0 0,0 0 0,0-1-1,1 1 1,-1 0 0,0-1 0,1 1-1,-1 0 1,0-1 0,1 0 0,-1 1-1,1-1 1,-1 0 0,2 0-5,7 2 25,0 0 0,1-2-1,-1 1 1,3-1-25,-8 0 17,2-1-16,1 0 0,-1 0 0,0 0 0,1-1-1,-1 0 1,0 0 0,0-1 0,0 0 0,0 0 0,0-1 0,-1 0-1,0 0 1,0 0 0,0-1 0,0 0 0,0 0 0,-1 0 0,0-1-1,0 0 1,-1 0 0,0 0 0,0-1 0,0 1-1,4-8-10,-1-1 0,0 0 0,-1 0-1,0 0 1,-1-1 0,-1 0 0,-1 0 0,0 0 0,-1 0 0,-1-7 10,0 10-20,-1 1-1,0 0 1,-1-1 0,0 1-1,-1 0 1,0 0 0,-1 0-1,-1-1 21,2 9-52,1 0-1,-1 0 0,0 1 0,-1-1 0,1 0 0,0 1 0,-1 0 0,0-1 1,0 1-1,0 0 0,0 1 0,-1-1 0,1 1 0,-1-1 0,1 1 0,-1 0 1,0 0-1,0 0 0,0 1 0,0-1 0,0 1 0,0 0 0,0 1 0,-1-1 0,0 0 53,-2 0-164,0 1 0,0-1-1,0 1 1,0 0-1,0 0 1,0 1 0,0 0-1,0 1 1,0-1-1,0 1 1,0 1 0,1-1-1,-1 1 1,1 0-1,-1 1 165,0 1-457,-1 1 0,1 0-1,0 0 1,0 1-1,1 0 1,0 0 0,0 1-1,1-1 1,-1 1-1,-2 8 458,-2 5-4413</inkml:trace>
  <inkml:trace contextRef="#ctx0" brushRef="#br0" timeOffset="6176.091">5783 629 7154,'0'0'1300,"0"0"-387,0 0-87,0 0-181,-1 29-167,-2 189 661,3-212-1051,1 0 0,-1 0 0,1 0 0,0 0 0,1 0 0,0 0 0,0 0 0,0 0 0,0-1 0,1 1 0,0-1 0,0 0 0,0 0 1,2 2-89,-2-4 38,0 0 1,0 0 0,0 1 0,0-2-1,1 1 1,-1 0 0,1-1 0,-1 1 0,1-1-1,0 0 1,0-1 0,0 1 0,1-1-1,-1 1 1,0-1 0,0 0 0,1-1 0,-1 1-1,5-1-38,-5 0 18,1 0 0,0 0 0,0 0 0,0-1-1,0 0 1,0 0 0,-1 0 0,1-1-1,0 0 1,-1 1 0,0-2 0,2 0-18,2-2 18,-1-1 1,0 0 0,-1 0-1,0-1 1,0 0 0,2-2-19,5-9 37,0 1 1,-1-1-1,0-1 0,-2 0 1,0-1-1,5-17-37,-10 24 16,-2 1 0,1-1 0,-2 1-1,1-1 1,-2 0 0,0 0-1,0 0 1,-1 0 0,-1 1 0,0-1-1,-1 0 1,-1-4-16,2 14-36,0-1 1,-1 0-1,1 1 0,-1-1 0,0 1 0,0-1 0,0 1 0,0 0 0,-1 0 1,1 0-1,-1 0 0,0 0 0,0 1 0,0-1 0,0 1 0,0-1 0,0 1 1,-1 0-1,1 1 0,-1-1 0,1 1 0,-2-1 36,-3-1-234,0 1 0,0 0 1,0 1-1,-1 0 0,1 0 0,0 1 0,0 0 1,0 0-1,-1 1 0,0 0 234,5 0-82,0 0 0,0 0 0,0 1 0,0-1 0,0 1 0,0 0 0,0 0 0,1 1 0,-1-1 0,1 1 1,-1-1-1,1 1 0,0 0 0,0 0 0,0 1 0,1-1 0,-1 0 0,1 1 0,0 0 0,0 0 0,0-1 0,0 1 0,1 0 0,-1 1 0,1-1 0,0 1 82,-3 12-730,0 0 0,2 1-1,0-1 1,1 1-1,1 11 731,0-4-3076</inkml:trace>
  <inkml:trace contextRef="#ctx0" brushRef="#br0" timeOffset="6543.816">6300 167 4849,'0'0'2806,"0"0"-1282,0 0-83,0 0-116,0 0-221,0 0-255,14 7-157,44 25-52,-54-29-543,1 0 0,-1 0 0,0 1 0,0-1 1,0 1-1,-1 0 0,1 0 0,-1 0 0,0 1 0,0-1 1,-1 1-1,1 0 0,1 4-97,0 2 125,-1 0-1,0 1 1,-1-1 0,1 10-125,-2-11 64,3 22 14,-1 1 0,-2 0 1,-1 0-1,-2-1 0,-1 1 1,-2 0-1,-1-1 0,-1 0 1,-2-1-1,-1 1 1,-1-2-1,-3 2-78,-2 6-680,-2 0 0,-1-2-1,-2 0 1,-2-1 0,-4 3 680,12-22-2326,3-11-1757</inkml:trace>
  <inkml:trace contextRef="#ctx0" brushRef="#br0" timeOffset="7245.112">6874 65 7706,'0'0'2345,"0"0"-983,0 0-667,0 0-396,0 0-147,0 0 72,-3 13 285,-16 47-50,-1-2 0,-11 16-459,2-7 130,-6 28-130,28-71 11,0 0-1,2 0 0,1 1 0,1-1 1,1 1-1,1 2-10,1-10-2,-1-7-4,0 0 0,1 1 0,1-1 0,0 0 0,0 0 0,1 0 0,0-1 0,0 1 0,2 0 0,-1-1 0,1 1 0,2 3 6,1-3-108,1 0-1,0 0 1,0 0-1,1-1 1,0 0-1,0-1 1,1 0-1,8 4 109,13 7-1396,1-1 0,12 4 1396,3 0-3026</inkml:trace>
  <inkml:trace contextRef="#ctx0" brushRef="#br0" timeOffset="7608.454">7304 282 4033,'0'0'3993,"0"0"-2849,0 0-224,0 0-168,0 0 96,0 0 105,0 0-17,-38 126-296,31-85-152,-1 3-112,4 7-104,1 3-176,-5 0-96,0-3-320,1-7-592,3-13-744,-3-11-2305,7-16-3849</inkml:trace>
  <inkml:trace contextRef="#ctx0" brushRef="#br0" timeOffset="8009.514">7466 520 4097,'0'0'3923,"0"0"-2464,0 0-689,0 0-174,0 0-161,0 0-75,0 29-33,-1 90-54,1-115-245,0 0 0,0 1 0,1-1 0,0 1 0,0-1 1,0 0-1,0 0 0,0 1 0,1-1 0,1 2-28,-2-4 19,0-1-1,1 1 1,-1-1 0,0 1-1,1-1 1,0 1 0,-1-1-1,1 0 1,0 0 0,-1 0-1,1 0 1,1 0-19,8 6 67,-6-4-51,-1 1 0,1-1 0,1 0 0,-1-1 0,0 1 0,1-1 0,0 0 0,-1 0 0,1-1 0,0 1 0,0-1 0,0-1 0,-1 1 0,1-1 0,0 0 0,0 0 0,0-1 0,0 0 0,0 0 0,0 0 0,2-1-16,-1-1 13,0 0 1,-1-1-1,1 1 0,-1-1 1,0-1-1,0 1 0,0-1 1,0 0-1,-1 0 0,0 0 1,0-1-1,0 0 0,-1 0 1,0 0-1,0-1 1,2-5-14,0-2 19,-2 0 1,0 0-1,0-1 1,-1 1-1,-1-1 1,-1 0 0,0 1-1,-1-1 1,-1-12-20,1 11-11,0 7-67,-1 0 0,0 1 0,-1-1 1,0 0-1,0 0 0,-1 1 0,0-1 0,-1 1 1,0 0-1,0 0 0,0 0 0,-3-2 78,4 5-132,0 1 0,0 0-1,-1 0 1,1 0 0,-1 1 0,0-1-1,0 1 1,0 0 0,0 0 0,0 0-1,-1 1 1,0-1 0,1 1-1,-1 0 1,0 1 0,0-1 0,0 1-1,0 0 1,0 0 0,0 0 0,0 1-1,-4 0 133,5 0-80,0 1-1,0 0 1,1 1-1,-1-1 0,0 1 1,1-1-1,-1 1 0,1 0 1,-1 0-1,1 1 0,0-1 1,0 1-1,0-1 1,0 1-1,1 0 0,-1 0 1,1 1-1,-1 0 81,-10 15-514,1 0 0,-8 20 514,4-10-1213,-8 13-3034</inkml:trace>
  <inkml:trace contextRef="#ctx0" brushRef="#br0" timeOffset="8649.205">8191 180 1456,'0'0'7422,"0"0"-5182,0 0-1474,0 0-117,-27 30-65,-87 98 18,94-105-220,0 0 0,2 1 1,0 1-1,2 0 0,-3 9-382,15-27 81,-6 12 38,1 0 0,1 0 0,1 1 0,1-1 0,0 2 0,2-1 0,0 0 0,1 1 0,1 0 0,1 0 0,1-1 0,1 1 0,2 10-119,-2-25-11,0-1 0,1 1-1,0-1 1,0 0 0,0 0 0,1 1-1,-1-1 1,1-1 0,0 1-1,1 0 1,-1-1 0,1 0-1,0 1 1,0-2 0,0 1 0,0 0-1,1-1 1,0 0 0,0 0-1,0 0 1,0 0 0,0-1 11,5 2-72,0 1 0,1-2 0,-1 1 0,1-2 0,0 1 0,0-2 0,0 1 0,0-1 0,0-1 0,10-1 72,-18 1-23,1-1-1,-1 0 1,1 0-1,-1 0 1,0 0 0,1 0-1,-1-1 1,0 0-1,0 0 1,0 1 0,0-2-1,0 1 1,0 0-1,-1-1 1,1 1-1,-1-1 1,0 0 0,1 1-1,-1-1 1,0 0-1,-1-1 1,1 1-1,-1 0 1,1 0 0,-1-1-1,0 1 1,0-2 23,3-9-62,-1 0 0,0 0 1,-2 0-1,1-1 0,-2 1 0,0-2 62,0 14-49,0 1 0,-1-1 0,0 1-1,1-1 1,-1 1 0,0 0 0,1-1 0,-1 1-1,0 0 1,0-1 0,0 1 0,0 0 0,0 0-1,-1 0 1,1 0 0,0 0 0,0 0 0,-1 0-1,1 0 1,-1 1 0,1-1 0,0 0 0,-1 1-1,1-1 1,-1 1 0,0 0 0,1-1-1,-1 1 1,1 0 0,-1 0 0,-1 0 49,-60-2-1644,52 2 1231,2 0 225,-1 0-1,1 1 0,0 0 1,0 0-1,0 1 0,1 0 1,-4 2 188,8-2-8,-1 0 0,1 0 0,0 0 0,-1 1 0,1 0 0,0 0 0,0 0 1,1 0-1,-1 1 0,1-1 0,0 1 0,-1 0 0,2 0 0,-2 1 8,3-4-17,1 0 0,-1 0 0,0 0 0,1 0 1,-1 0-1,1 0 0,-1 0 0,1 0 0,-1 0 0,1 0 0,0 0 0,-1 0 0,1 0 0,0 0 0,0 1 0,0-1 0,0 0 0,0 0 0,0 0 0,0 0 1,0 0-1,1 0 0,-1 1 0,0-1 0,1 0 0,-1 0 0,0 0 0,1 0 0,0 0 17,0 0-153,0 0-1,1 1 1,-1-1-1,1-1 1,0 1-1,-1 0 0,1 0 1,0 0-1,-1-1 1,1 1-1,0-1 1,0 1-1,-1-1 1,1 0-1,0 0 1,1 0 153,23 1-2782</inkml:trace>
  <inkml:trace contextRef="#ctx0" brushRef="#br0" timeOffset="8990.853">8308 992 9218,'0'0'2160,"0"0"-839,0 0-793,0 0-528,0 0-152,0 0-536,0 0 72,72-177 327,-65 143 145,-3 14 88,-4 6-224,0 14-480,0 0-1616,0 0-3850</inkml:trace>
  <inkml:trace contextRef="#ctx0" brushRef="#br0" timeOffset="9371.404">8542 459 10282,'0'0'1726,"0"0"-702,0 0-526,0 0-272,0 0-123,0 0 40,9-2 207,24-2 431,0 1 0,-1 1-1,26 3-780,-56 0 6,0-1 0,0 1 0,0 0 0,0-1 0,0 1 0,0 0 0,-1 0 0,1 0 0,0 1-1,-1-1 1,1 0 0,-1 0 0,1 1 0,-1-1 0,0 1 0,0 0 0,0-1 0,0 1 0,0 0 0,0 0 0,0-1 0,0 1 0,0 0-1,-1 0 1,1 0 0,-1 0 0,0 0 0,1 0 0,-1 0 0,0 1-6,2 13 6,-1-1 1,-1 1-1,-1 12-6,1-10-1,-1-7-37,1 0 0,-2 0 0,1 0 0,-1 0 0,-1-1 0,0 1 0,-1-1 0,-4 11 38,-6 5-131,-1 1 1,-11 12 130,0 2-103,21-32 86,0 0-1,1 0 1,0 1 0,0-1-1,1 1 1,0 0 0,1 0-1,0 0 1,0 0 0,1 0-1,1 1 1,0-1 0,0 0 17,0-6 0,1-1 0,0 0 0,-1 1 0,1-1 1,0 0-1,0 0 0,1 0 0,-1 0 0,1 0 1,-1 0-1,1 0 0,0 0 0,0-1 0,1 1 1,-1-1-1,0 1 0,1-1 0,-1 0 0,1 0 0,0 0 1,0 0-1,0 0 0,0-1 0,0 0 0,0 1 1,0-1-1,0 0 0,0 0 0,2-1 0,10 5-14,0-2-1,0 0 1,0-1-1,1-1 1,13 0 14,-23-1-261,0 0 0,-1 0 1,1 0-1,-1-1 0,1 0 0,-1 0 0,1-1 0,-1 1 1,1-1-1,-1 0 0,0 0 0,0-1 0,0 0 0,0 0 1,-1 0-1,1 0 0,-1-1 0,0 0 0,3-2 261,14-21-6437</inkml:trace>
  <inkml:trace contextRef="#ctx0" brushRef="#br0" timeOffset="9704.605">8938 68 2817,'0'0'7085,"0"0"-4990,0 0-1596,0 0 126,0 0 14,0 0-45,19 20 30,63 67 27,-63-69-223,1-1 1,19 12-429,-31-24 58,0 1-1,-1-1 1,0 1 0,0 1 0,0-1 0,-1 1 0,0 0 0,0 0 0,-1 1-1,0 0 1,3 6-58,-2 0 60,0 0-1,-2 1 0,1 0 1,-2 0-1,0 1 0,-1-1 1,0 0-1,-1 1 0,-1-1 1,0 1-1,-3 10-59,0-3 42,0-1-1,-2 1 1,-1-1 0,0-1-1,-2 1 1,0-1 0,-8 12-42,-34 53-441,-5-2 0,-9 6 441,-19 30-1822,54-69-1288,28-48 778,4-6-1626,9-14-1709</inkml:trace>
  <inkml:trace contextRef="#ctx0" brushRef="#br0" timeOffset="10184.615">9572 598 6009,'0'0'1286,"0"0"-955,0 0-294,0 0 44,0 0 279,0 0 537,-20 23 167,-66 75-165,81-93-789,-1 2-1,1-1 1,1 0 0,-1 1 0,1 0 0,1 0 0,-1 0 0,1 1-1,0-1 1,1 1 0,0 0 0,0-1 0,1 1 0,-1 0 0,2 0-1,-1 0 1,1 0 0,1 0 0,-1 0 0,1 1-110,1 23 173,-2-27-194,0 0 1,0 0 0,1 0 0,0-1-1,0 1 1,0 0 0,1 0 0,-1-1-1,1 1 1,0-1 0,1 0 0,-1 1-1,1-1 1,0 0 0,0 0 0,0-1 0,0 1-1,1-1 1,-1 1 0,1-1 0,0 0-1,0 0 1,0-1 0,1 1 0,-1-1-1,0 0 1,1 0 20,4 1-407,-1 0 0,1 0-1,0-1 1,0-1 0,0 1 0,0-1-1,0-1 1,0 0 0,0 0 0,0 0-1,0-2 1,0 1 0,0-1 0,4-1 407,26-15-5694</inkml:trace>
  <inkml:trace contextRef="#ctx0" brushRef="#br0" timeOffset="10585.964">9837 819 6241,'0'0'2821,"0"0"-1191,0 0-824,0 0-427,0 0-1,0 0 128,0 7-108,-1 18-237,2 67 35,0-90-176,-1 0-1,1 1 0,-1-1 1,1 0-1,0-1 0,0 1 1,0 0-1,0 0 0,0 0 1,0 0-1,1-1 0,-1 1 1,1-1-1,-1 1 0,1-1 1,-1 1-1,1-1 0,0 0 1,0 0-1,-1 0 0,1 0 1,0 0-1,0 0 0,0 0 1,0-1-1,0 1 0,0-1 1,1 0-1,-1 1 0,0-1 1,0 0-1,0 0 1,0 0-20,4 0 23,0 0 1,1 0 0,-1-1-1,0 0 1,0 0 0,0 0-1,0-1 1,0 1 0,-1-1-1,1-1 1,0 0-24,6-4 26,-1-1-1,0 0 0,0-1 1,-1 0-1,0-1 1,0 0-1,-1 0 1,-1-1-1,4-5-25,-8 11-5,-1-1 0,1 0 0,-1 0 0,0 0 0,0 0 0,-1 0 0,0 0 0,0-1 0,0 1 0,-1-1 0,0 0 0,0 1 0,-1-1 0,0 0 0,0 1 0,0-1 0,-1 0 0,0 1 0,0-1 0,-2-3 5,1 7-91,0-1-1,-1 0 0,1 1 1,-1-1-1,0 1 0,0 0 0,0-1 1,0 2-1,0-1 0,-1 0 1,0 1-1,1-1 0,-1 1 0,0 0 1,0 0-1,0 1 0,0-1 0,0 1 1,-1 0-1,-1 0 92,-10-3-978,-1 1-1,1 1 1,0 0 0,-15 1 978,30 1-48,0 1 1,0-1-1,0 0 1,0 1-1,0-1 1,0 0 0,0 1-1,0-1 1,0 1-1,0-1 1,0 1-1,0 0 1,0-1-1,1 1 1,-1 0 0,0 0-1,1 0 1,-1-1-1,0 1 1,1 0-1,-1 0 1,1 0 0,-1 0-1,1 0 1,0 0-1,-1 0 1,1 0-1,0 1 48,-6 32-943,5-11-421</inkml:trace>
  <inkml:trace contextRef="#ctx0" brushRef="#br0" timeOffset="11040.536">10357 530 2561,'0'0'5933,"0"0"-4155,0 0-1324,0 0-78,0 0 18,0 0-91,-6 4-14,-8 5 12,0 1 0,1 0 1,0 1-1,1 1 0,0 0 0,1 1 0,0 0-301,5-6 75,1 1-1,0 0 0,0 0 0,0 0 0,1 1 1,1 0-1,-1-1 0,2 1 0,-1 0 0,1 1 1,0-1-1,1 0 0,0 1 0,1-1-74,0-8 0,1 1 0,-1-1-1,1 0 1,-1 0 0,1 0 0,0 0-1,0 0 1,-1 0 0,1 0-1,0-1 1,0 1 0,0 0 0,0 0-1,0-1 1,0 1 0,0 0-1,0-1 1,0 1 0,1-1 0,-1 0-1,0 1 1,0-1 0,0 0 0,1 1 0,40 8 6,-29-6 8,0 0-7,-1 0 0,0 1 0,0 1 0,0 0 1,0 1-1,-1 0 0,1 1-7,-10-6 7,1 1-1,-1-1 1,0 1-1,1 0 1,-1 0 0,0 0-1,0 0 1,0 0-1,0 1 1,0-1 0,-1 0-1,1 1 1,-1-1-1,1 1 1,-1 0 0,0 0-1,0-1 1,0 1-1,-1 0 1,1 0 0,-1 0-1,1 0 1,-1 0-1,0 0 1,0 0-1,0-1 1,-1 1 0,1 0-1,-1 0 1,1 0-1,-1 0 1,0 0 0,-1 1-7,-2 2-32,0 1 0,-1-1 0,0-1 1,0 1-1,-1-1 0,1 0 0,-1 0 1,0 0-1,0-1 0,-2 1 32,-12 9-412,18-12 264,-2 1-186,1 1-1,-1-1 1,0-1-1,0 1 1,-1 0 0,1-1-1,0 0 1,-1 0-1,1 0 1,-1-1 0,0 0-1,-1 1 335,5-3-3631,1-2-2876</inkml:trace>
  <inkml:trace contextRef="#ctx0" brushRef="#br0" timeOffset="11721.994">11075 248 7562,'0'0'5149,"0"0"-3620,0 0-1206,0 0-37,0 0 38,-24 34-86,-77 109-63,65-93-98,-5 6 209,-13 27-286,44-65 41,0 1-1,1 0 0,2 1 1,0 0-1,0 0 0,2 3-40,2-9 57,1 1 0,1 0-1,0 0 1,1 13-57,1-6 63,-1-20-61,0 0 1,0 0-1,1 0 0,-1 0 1,1 0-1,0 0 1,0-1-1,-1 1 0,1 0 1,1 0-1,-1 0 1,0-1-1,0 1 0,0-1 1,1 1-1,-1-1 1,1 1-1,-1-1 0,1 0 1,0 0-1,-1 0 1,1 0-1,0 0 0,0 0 1,0 0-1,0-1 1,0 1-1,0 0 0,0-1 1,0 0-1,1 1-2,10 1 1,1 0 0,0-1-1,0 0 1,5-1-1,-14 0 4,8-1-29,1-1 0,0 0 0,-1-1 0,1 0 0,-1-1 0,0 0 0,0-2 0,0 1 0,-1-1 0,0-1 0,0 0 0,0-1 0,5-5 25,18-15-51,-1-2 0,-1-2-1,14-18 52,-37 39 19,-1-1-1,0 1 0,0-2 1,-1 1-1,-1-1 0,0-1 1,0 1-1,-2-1 0,0 0 1,0 0-1,-1-1 0,-1 1 1,0-1-1,-1 0 0,-1 0 1,0-10-19,-1 19 2,0-4-125,0 1 0,0-1 0,-1 1 0,-1-1 1,1 1-1,-3-6 123,3 12-47,0 0 1,-1 0 0,1 0-1,-1 0 1,0 1 0,0-1-1,0 0 1,0 1 0,0 0-1,-1-1 1,1 1 0,-1 0-1,1 0 1,-1 0 0,0 1-1,0-1 1,0 1 0,0-1-1,0 1 1,-2-1 46,-12-2-140,1 1-1,-1 1 0,0 0 1,0 1-1,0 1 0,0 0 1,1 2-1,-1 0 0,0 0 1,1 2-1,-7 2 141,-16 6-2,2 1 0,0 2 0,0 2 0,1 2 0,2 1 0,-28 20 2,58-37 40,3-3-16,0 1-1,-1 0 1,1 0 0,0 0 0,0 0 0,0 0 0,0 0 0,-1 0 0,1 0 0,1 0 0,-1 0 0,0 1 0,0-1 0,0 0 0,1 0 0,-1 1 0,1-1 0,-1 1 0,1-1 0,-1 1 0,1-1 0,0 2-24,25 1 865,102 11 2789,103-3-3654,-7-1 378,-138-6-1045,-31-4-2616,-36-1-1257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5:24.517"/>
    </inkml:context>
    <inkml:brush xml:id="br0">
      <inkml:brushProperty name="width" value="0.05" units="cm"/>
      <inkml:brushProperty name="height" value="0.05" units="cm"/>
    </inkml:brush>
  </inkml:definitions>
  <inkml:trace contextRef="#ctx0" brushRef="#br0">145 371 7986,'0'0'1635,"0"0"-559,0 0-61,0 0-224,0 0-30,0 0 97,5-10 53,15-28 22,-15 28-38,-5 10-132,0 0-210,-17 16 107,2 0-616,1 1-1,0 0 1,1 1-1,1 1 1,1 0 0,0 0-1,2 1 1,0 1-1,1 0 1,-4 19-44,3-4 15,2 1 0,1 1 0,2-1 0,2 1 0,1-1 0,2 3-15,-1-34-14,1 1-1,0-1 1,0 0 0,0 0 0,1 0 0,0 1 0,0-2 0,1 1-1,0 0 1,0 0 0,0-1 0,1 1 0,-1-1 0,1 0-1,0 0 1,1-1 0,-1 1 0,1-1 0,0 0 0,0 0-1,1-1 1,-1 1 0,1-1 0,-1 0 0,1-1 0,0 1-1,0-1 1,0 0 0,4 0 14,8 2-22,0 0 1,0-2-1,-1 0 0,2-1 1,-1 0-1,0-2 0,0 0 0,0-1 1,-1-1-1,1 0 0,0-2 1,-1 0-1,0 0 0,0-2 1,-1 0-1,1-1 0,9-8 22,-1 1-41,-1-2 0,0 0 0,-1-2 0,-2-1 0,0 0 0,-1-1 0,0-2 0,-2 0 0,-1-1 0,8-15 41,-19 27 3,0 1 0,0-1 0,-1-1 1,-1 1-1,0-1 0,-1 0 0,0 0 0,-1 0 0,0 0 0,-1 0 0,-1-3-3,0 10-1,0 0 0,0-1 0,-1 1 0,0 0 0,0 0 0,-1 0 0,1 0 0,-2 0 0,1 0 0,0 1 1,-1-1-1,0 1 0,0-1 0,-1 1 0,0 0 0,0 0 0,0 1 0,0-1 0,-1 1 0,1 0 0,-1 0 0,0 0 0,-1 1 0,1-1 1,-8-2-71,1 1 0,-1 0 1,1 0-1,-1 1 0,0 1 1,-1 0-1,-9 0 71,-19 0-241,-36 1 241,64 2 18,1 1-26,-1 0-1,1 1 1,0 0-1,0 1 1,0 1 0,1 0-1,-1 1 1,1 0-1,0 0 1,0 2-1,-1 0 9,-3 3-8,1 1-1,1 0 1,-1 0 0,2 1-1,0 1 1,0 1-1,-9 13 9,21-26 8,1-1 0,0 0-1,0 0 1,0 0 0,-1 1-1,1-1 1,0 0 0,0 0-1,0 1 1,0-1 0,-1 0-1,1 1 1,0-1 0,0 0-1,0 1 1,0-1 0,0 0-1,0 0 1,0 1 0,0-1-1,0 0 1,0 1 0,0-1-1,0 0 1,0 1 0,0-1-1,0 0 1,0 1 0,0-1-1,1 0 1,-1 0 0,0 1-1,0-1 1,0 0 0,0 1-1,1-1 1,-1 0 0,0 0-1,0 0 1,0 1 0,1-1-1,-1 0 1,0 0 0,0 0 0,1 1-8,16 3-57,-11-3 90,48 10 2,2-3-1,-1-2 1,6-3-35,169-2-126,-112-2-216,-36-2-672,8-5 1014,-10 2-4901,8 2 4901,-80 4-3803</inkml:trace>
  <inkml:trace contextRef="#ctx0" brushRef="#br0" timeOffset="384.969">1239 493 8834,'0'0'2945,"0"0"-2201,0 0 120,0 0-144,0 0-88,0 0-176,0 0-104,208 21 120,-155-21-120,3 0-199,5 0-105,-5 0-48,-7 0 0,-7 0-281,-8 0-303,-15 0-648,-8 0-992,-11 3-2369</inkml:trace>
  <inkml:trace contextRef="#ctx0" brushRef="#br0" timeOffset="722.589">1371 714 5921,'0'0'5978,"0"0"-5178,0 0-304,0 0 264,0 0-184,0 0 64,0 0-40,147 10-200,-94-10-159,8 0-145,3 0-88,-4 0-8,-3 0-112,-4 0-585,-4 0-583,-15 7-528,-15 7-2609</inkml:trace>
  <inkml:trace contextRef="#ctx0" brushRef="#br0" timeOffset="1210.751">1349 72 992,'0'0'7735,"0"0"-5285,0 0-1647,0 0-50,0 0 0,0 0-127,3 3-232,-2-2-373,1 1 0,-1-1 1,1 0-1,0 0 0,-1 0 0,1 0 1,0 0-1,0 0 0,0-1 0,0 1 1,0 0-1,0-1 0,0 0 0,0 1 1,0-1-1,0 0 0,0 0 0,0 0 1,0 0-1,0 0 0,0-1 0,0 1 1,0-1-1,-1 1 0,1-1 0,0 0 1,0 1-1,0-1 0,0 0 0,0-1-21,34-27 333,7-5-246,-40 32-94,0 0 0,0 0-1,0 0 1,1 1 0,-1 0 0,0-1 0,1 1-1,-1 0 1,1 0 0,-1 1 0,1-1 0,0 1 7,-2 0-1,0 0 1,0 1 0,0 0 0,0-1 0,0 1-1,0 0 1,-1 0 0,1 0 0,0 0-1,0 0 1,-1 0 0,1 1 0,-1-1 0,1 0-1,-1 1 1,0-1 0,1 1 0,-1 0 0,0-1-1,0 1 1,0 0 0,0 0 0,0 0-1,0 0 1,-1 0 0,5 7 31,10 18 90,2-1 1,0 0-1,1-1 1,2-1-1,0-1 0,4 1-121,-18-19-3,0 1 0,1-2 0,0 1 0,0-1 0,0 1 0,0-2 0,0 1 0,1-1-1,0 0 1,0-1 0,4 1 3,-6-2-40,0-1-1,0 1 0,0-1 1,0-1-1,0 1 1,0-1-1,0 0 0,0-1 1,0 1-1,-1-1 1,1 0-1,0 0 0,-1-1 1,0 0-1,0 0 1,1 0-1,0-1 41,1-2-489,0 0 1,0 0-1,-1 0 0,1-1 1,1-3 488,24-34-5797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5:54.974"/>
    </inkml:context>
    <inkml:brush xml:id="br0">
      <inkml:brushProperty name="width" value="0.05" units="cm"/>
      <inkml:brushProperty name="height" value="0.05" units="cm"/>
    </inkml:brush>
  </inkml:definitions>
  <inkml:trace contextRef="#ctx0" brushRef="#br0">133 268 4081,'0'0'1607,"0"0"-906,0 0-346,0 0 77,0 0 275,13-3 5428,-3-1-6051,-1 0 1,1 0-1,-1-1 1,0 0-1,0 0 1,0-1-1,3-3-84,26-16 98,-27 18-116,-1 1-1,1 1 1,0 0 0,1 1-1,-1 0 1,1 0 0,-1 1-1,1 1 1,0 0 0,0 0-1,0 2 1,0-1-1,5 2 19,-15-1-1,0 1-1,0-1 0,1 1 0,-1 0 1,0-1-1,0 1 0,0 1 0,-1-1 1,1 0-1,0 0 0,0 1 0,-1-1 1,1 1-1,0-1 0,-1 1 0,1 0 1,-1-1-1,0 1 0,0 0 0,0 0 1,0 0-1,0 0 0,0 0 0,0 0 0,-1 0 1,1 0-1,-1 1 0,1-1 0,-1 1 2,2 11 77,0 1-1,-1-1 0,-1 0 0,-1 6-76,1-4 37,0-10-21,0 1-1,0-1 1,0 1 0,-1-1 0,0 1-1,-1-1 1,1 0 0,-1 0-1,0 0 1,-1 0 0,1 0-1,-1 0 1,0 0 0,-1-1-1,0 1 1,1-1 0,-2 0-1,1 0 1,0-1 0,-6 5-16,-29 27 215,-3-1 0,-16 9-215,28-23 74,1 1 1,0 2 0,2 0 0,1 2 0,1 1-1,-4 8-74,19-22 117,1 1 0,0 0 0,0 0-1,2 0 1,0 1 0,0 0 0,2 1-1,0 0 1,0-1 0,2 1 0,0 1-1,0-1 1,1 13-117,2-25 32,0 1-1,0-1 0,0 1 1,1-1-1,-1 0 1,1 0-1,0 1 1,1-1-1,-1 0 1,1 0-1,0 0 1,1 2-32,-2-4 12,1 0 1,0 0-1,0 0 1,0 0-1,1 0 1,-1-1-1,0 1 1,1-1-1,-1 1 1,1-1-1,-1 0 1,1 0 0,-1 0-1,1 0 1,0-1-1,0 1 1,-1-1-1,1 0 1,0 1-1,0-1-12,8 1 12,-1 0 0,1-1 0,0 0 0,-1-1 0,1 0 0,-1 0 0,1-1 0,-1-1 0,0 0-1,0 0 1,0-1 0,0 0 0,0 0 0,-1-1 0,0-1 0,0 0 0,0 0-12,14-9-27,28-21-117,-47 33 148,0 0 0,-1 0-1,1-1 1,-1 0-1,0 1 1,0-1-1,0 0 1,-1 0 0,1-1-1,0-2-3,-2 6 32,-1-1-1,0 0 1,1 1-1,-1-1 1,0 1-1,0-1 1,0 1-1,0-1 1,0 0-1,-1 1 1,1-1-1,0 1 0,-1-1 1,1 1-1,-1-1 1,0 1-1,1 0 1,-1-1-1,0 1 1,0 0-1,0-1 1,0 1-1,0 0-31,-29-28-41,16 17 82,-5-6-43,0-2 0,1 0 0,2-1 0,-9-14 2,17 23-22,1-1 1,1 0 0,0-1-1,1 1 1,0-1-1,1 0 1,0 0-1,2-1 1,-1-3 21,-1-22-41,0-32 41,4 69 22,-1 0 1,0 0 0,0-1 0,0 1 0,0 0 0,0 0-1,-1 0 1,1 0 0,-3-2-23,4 3-4,-1 1 0,0-1 1,0 1-1,0 0 0,0-1 0,0 1 1,0 0-1,-1-1 0,1 1 0,0 0 0,-1 0 1,1 0-1,0 0 0,-1 0 0,1 1 1,-1-1-1,0 0 0,0 1 4,2 0-67,0 0 14,-1-2 23,1 1 0,0-1 0,0 1 1,0-1-1,0 1 0,0-1 0,0 1 0,0-1 0,0 1 0,1-1 0,-1 1 1,1-1-1,-1 1 0,1 0 0,0-1 30,60-33-1450,-18 17-2403,-33 16 222</inkml:trace>
  <inkml:trace contextRef="#ctx0" brushRef="#br0" timeOffset="764.495">760 170 5633,'0'0'1681,"0"0"-296,0 0-271,0 0-241,0 0 1,0 0-17,22 0 697,-6-1-1017,-1-1 0,0 0-1,1-1 1,-1 0 0,-1-2 0,14-4-537,31-10 229,-34 15-170,0 0-1,0 2 1,0 1 0,23 1-59,-16 1-15,-31-1 13,-1 0 0,1 0 0,0 0-1,-1 1 1,1-1 0,-1 0 0,1 1 0,-1-1 0,1 0-1,-1 1 1,0-1 0,1 1 0,-1-1 0,1 1 0,-1-1-1,0 1 1,1-1 0,-1 1 0,0-1 0,0 1 0,1-1-1,-1 1 1,0-1 0,0 1 0,0 0 0,0-1 0,0 1-1,0-1 1,0 1 0,0 0 0,0-1 0,0 1 0,0-1-1,0 1 1,0-1 0,0 1 0,-1 0 0,1-1-1,0 1 3,-1 1-7,1 1 8,0 0 0,-1 0 1,1 1-1,-1-1 0,0 0 0,0 0 0,0 0 0,-1 0 1,1 0-1,-1 0 0,1 0 0,-1-1 0,0 1 0,0 0 1,0-1-1,-1 0 0,1 1 0,0-1 0,-1 0 0,0 0 1,-1 1-2,-9 7 52,5 0-53,1-1-1,0 1 0,0 0 1,1 0-1,0 0 0,1 1 1,0 0-1,0 4 2,-8 12 9,-163 381 188,139-319-190,30-77-2330,8-23 872,7-26-3132,-3 20-2389</inkml:trace>
  <inkml:trace contextRef="#ctx0" brushRef="#br0" timeOffset="1189.38">1326 819 6673,'0'0'2502,"0"0"-1121,0 0-415,0 0-269,0 0-263,0 0 17,0 5 103,-1 5-730,-1 22 2135,3-27-906,2-20-665,9-22-156,-10 32-220,1-1 1,-1 0 0,0 0-1,-1 0 1,0 0 0,0 0-1,0-3-12,-1 8-80,0 10-436,0 17 230,-2 0 0,-1 0-1,-2 5 287,4-30-621,1 3 812,0-1-6690,0-3 1290</inkml:trace>
  <inkml:trace contextRef="#ctx0" brushRef="#br0" timeOffset="1824.331">2001 109 3929,'0'0'3923,"0"0"-2096,0 0-525,0 0-131,0 0-255,0 0-206,-9-18-182,-33-52-116,41 68-396,-1 1 0,1-1 0,0 1 0,-1-1-1,1 1 1,-1 0 0,0-1 0,1 1 0,-1 0 0,0 0 0,0 0 0,0 1 0,0-1 0,0 0 0,0 1 0,0-1 0,0 1 0,0-1-1,0 1 1,0 0 0,0 0 0,0 0 0,0 0 0,0 0 0,0 1 0,-2 0-16,-6 0 35,4-1-30,1 1 0,-1 1 0,1-1 0,0 1 0,-1 0 0,1 0 0,0 0 0,0 1 0,0 0 0,1 0 0,-1 0-1,1 1 1,-1-1 0,1 1 0,0 0 0,-1 2-5,-5 5 19,0 1 1,0 0-1,1 1 0,0 0 0,-2 7-19,7-9 109,0 0 1,0 0-1,1 0 1,1 1-1,0-1 1,1 1-1,0 0 1,0-1-1,2 1 1,0 6-110,-1 5 195,0-21-188,0 1 0,0-1 0,0 1 1,1-1-1,-1 0 0,1 1 1,0-1-1,-1 0 0,1 1 0,0-1 1,1 0-1,-1 0 0,0 0 0,0 0 1,1 0-1,-1 0 0,1 0 1,0-1-1,-1 1 0,3 1-7,-1-1-28,1 1 0,0-1 0,0 0 0,0 0 0,0-1 0,0 1 0,1-1 0,-1 0 0,0 0 0,1 0 0,1-1 28,0 1-27,1-1 0,0 1 0,-1-1-1,1-1 1,0 0 0,-1 0 0,1 0-1,0 0 1,-1-1 0,0 0 0,1-1-1,-1 1 1,0-1 0,0-1 0,1 0 27,76-77 401,-83 81-199,0 0-28,0 0-35,-3 222 773,-27 177-912,30-398-116,0 0-1,0 0 1,0 0-1,-1 0 1,1 0 0,0 0-1,0 0 1,-1 0-1,1 0 1,-1 0 0,1 0-1,-1-1 1,1 1-1,-1 0 1,0 0 0,1 0-1,-1 0 117,0-1-206,0 0 1,0 1-1,1-1 0,-1 0 1,0 0-1,0 0 0,1 0 1,-1 0-1,0 0 0,0 0 1,1 0-1,-1 0 0,0 0 1,0-1-1,1 1 0,-1 0 1,0 0-1,0-1 0,1 1 1,-1 0-1,0-1 1,1 1-1,-1-1 0,1 1 1,-1-1-1,0 1 0,1-1 1,-1 1 205,-13-15-9360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6:02.524"/>
    </inkml:context>
    <inkml:brush xml:id="br0">
      <inkml:brushProperty name="width" value="0.05" units="cm"/>
      <inkml:brushProperty name="height" value="0.05" units="cm"/>
    </inkml:brush>
  </inkml:definitions>
  <inkml:trace contextRef="#ctx0" brushRef="#br0">30 224 384,'0'0'2191,"0"0"-689,0 0-346,0 0-130,0 0-213,0 0-13,5-16-73,0-4-510,-4 12-45,1-1-1,0 1 1,1 0 0,0-1-1,0 1 1,4-4-172,-7 12 528,0 0-186,0 0-164,0 0-36,0 0 35,0 0 34,0 0 65,0 0 51,0 0 9,0 0 2,0 0 12,0 0-14,0 0-73,0-46 174,0 27 2442,-15 30-2144,9-2-631,0 1 0,1 1 0,0-1 0,1 1 0,0-1 0,1 1 0,0 0 0,0 0 0,1 4-104,-1 17 54,1-1-1,2 22-53,0-25 37,0-27-32,1 0-1,-1 0 1,1 0 0,-1 0-1,1 0 1,-1 0-1,1 0 1,-1 0-1,1 0 1,0-1-1,-1 1 1,1 0-1,0 0 1,0-1-1,-1 1 1,1 0 0,0-1-1,0 1 1,0-1-1,0 0 1,0 1-1,0-1 1,0 1-1,0-1 1,0 0-1,0 0 1,0 0 0,0 0-1,0 0 1,0 0-1,0 0 1,1 0-5,45 0 287,-33 0-228,65 0 8,-77-1-58,1 1-1,-1-1 1,1 0-1,-1 0 1,1 0-1,-1-1 1,0 1-1,0 0 1,0-1-1,1 0 1,-1 1-1,-1-1 1,1 0-1,0 0 1,0 0-1,-1 0 1,1 0 0,-1-1-1,0 1 1,0 0-1,1-1 1,-1 1-9,3-8 57,1 0 1,-1 0-1,-1 0 1,3-11-58,-1-10 42,-2 0 1,0 0 0,-2-1 0,-2 1 0,-2-11-43,3 39-29,-1 1-1,1 0 0,-1 0 1,0 0-1,0 0 1,1-1-1,-1 1 0,-1 0 1,1 1-1,0-1 0,0 0 1,-1 0-1,1 0 1,-1 1-1,0-1 0,1 1 1,-1-1-1,0 1 0,0 0 1,0-1-1,0 1 1,0 0-1,0 1 0,0-1 1,0 0-1,-1 0 0,1 1 1,0-1-1,0 1 1,-1 0-1,1 0 0,0 0 1,0 0-1,-1 0 0,1 0 1,0 1-1,-1-1 1,1 1-1,0-1 0,0 1 1,0 0-1,0 0 1,0 0-1,0 0 0,0 0 1,0 0-1,0 1 0,0-1 1,1 1-1,-1-1 1,0 1-1,0 1 30,-32 40-2942,33-43 1731,1-2-660,-3-9-1663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7:13.566"/>
    </inkml:context>
    <inkml:brush xml:id="br0">
      <inkml:brushProperty name="width" value="0.05" units="cm"/>
      <inkml:brushProperty name="height" value="0.05" units="cm"/>
    </inkml:brush>
  </inkml:definitions>
  <inkml:trace contextRef="#ctx0" brushRef="#br0">431 0 824,'0'0'327,"0"0"-104,0 0-37,0 0-2,0 0-9,0 0-46,0 0-27,0 0 52,0 0 63,0 0 69,0 0 18,0 0 40,0 0 55,0 0-37,0 0-56,0 0-39,0 0-32,0 0-43,0 0-18,0 0-3,0 0 49,0 0 87,0 0 13,0 0-11,0 0-17,0 0-9,0 0-24,0 0-18,0 0-15,0 0-37,0 0-16,0 0 1,0 0-27,0 0-2,0 0-16,0 0-7,0 0 14,0 0-30,0 0-19,34 0 675,106 0 1101,-99 4-1839,-37-4-18,0 2 1,0 0 0,0-1 0,0 0 0,0 0 1,1 0-1,-1 0 0,0 0 0,1-1 0,-1 0 0,1 0 0,0 0-7,-4 0 2,2 0 0,0 0 0,1 0-1,-1 1 1,0-1 0,0 1-1,0 0 1,0 0 0,0 0-1,2 1-1,19 4 33,31 4-41,-54-10-5,-1 0 4,0 0 3,15 17 808,-16-15-774,1-1 1,-1 0-1,0 0 1,1 1-1,-1-1 1,0 0-1,0 0 0,0 0 1,0 0-1,0 0 1,0 0-1,0 0 1,0 0-1,0-1 1,-1 1-1,1 0 1,0-1-1,-1 1-28,-35 17 146,14-7-73,-54 47-8,57-42-67,15-11 1,-1 0-1,-1 0 1,1-1 0,0 0 0,-3 1 1,-9 6 49,17-11-43,0 1-1,0 0 1,0-1-1,0 1 1,0-1-1,0 1 1,0-1-1,0 1 1,-1-1-1,1 0 1,0 1-1,0-1 1,0 0-1,0 0 1,-1 0-1,1 0 1,0 0-6,-17 8 98,13-3-7483,5-8 766</inkml:trace>
  <inkml:trace contextRef="#ctx0" brushRef="#br0" timeOffset="1504.058">687 34 104,'0'0'1580,"0"0"-469,0 0-245,0 0-34,0 0-217,0 0-282,0 0-162,0 0-79,0 0-3,0 0 86,0 0 121,0 0 81,0 0 6,0 0-45,0 0-46,0 0-22,0 0 5,0 0-6,0 0 2,0 0-27,0 0-18,0 0-8,0 0 6,0 0 14,0 0 29,0 0 13,0 0-12,0 0-79,0 0-37,0 0 21,0 0 77,0 0 70,-19 7 687,15-5-1001,-101 60 53,74-42-50,-13 9 47,1 3 0,-13 13-56,27-20 122,-29 16-122,40-29 34,1 0-1,0 1 0,0 1 0,1 1 1,1 0-1,1 1 0,-11 15-33,1 8 177,1 2 0,3 0 1,1 1-1,2 1 0,2 1 0,1 4-177,5-12 175,3 1 1,0 0-1,3 0 1,1 1-1,2-1 0,4 34-175,0-43 46,1 1-1,1-1 1,1 0-1,2-1 1,11 25-46,0 3 27,-3-15 10,1 1 1,14 21-38,22 47 69,-47-95-68,0 0 0,1-1 0,0 0 0,2 0-1,-1-1 1,1 0 0,1 0 0,0-1 0,5 3-1,-16-14-29,1 0-1,-1 1 1,0-1 0,0 0-1,1 0 1,-1 0 0,0 1-1,0-1 1,1 0 0,-1 0-1,0 0 1,1 0 0,-1 0-1,0 0 1,0 1 0,1-1-1,-1 0 1,0 0-1,1 0 1,-1 0 0,0 0-1,1 0 1,-1-1 0,0 1-1,1 0 1,-1 0 0,0 0-1,1 0 1,-1 0 0,0 0-1,0 0 1,1-1 0,-1 1-1,0 0 1,0 0 0,1 0-1,-1-1 1,0 1 29,5-16-936,-5-30-986,0 36 1022,0-32-3011,0 4-971</inkml:trace>
  <inkml:trace contextRef="#ctx0" brushRef="#br0" timeOffset="2474.787">181 2004 1840,'0'0'1999,"0"0"-736,0 0-409,0 0-63,0 0 57,0 0-39,0-17 4667,1 137-4909,-6 0-1,-5 0 0,-13 50-566,20-155 8,0-2-1,1 2 1,0-1-1,1 0 1,0 6-8,1-19-16,0-1-55,0 0-49,0 0-15,0 0-17,0 0-93,0 0-175,0 0-227,-1-1 275,0 0 0,0 0-1,0 0 1,-1 0 0,1 0 0,0-1 0,0 1-1,1 0 1,-1 0 0,0-1 0,0 1 0,1-1 0,-1 0 372,-1-1-1423,-1-3-1566</inkml:trace>
  <inkml:trace contextRef="#ctx0" brushRef="#br0" timeOffset="3432.33">404 2167 2513,'0'0'2352,"0"0"-785,0 0-507,0 0-128,0 0-134,0 0-158,0 0-133,0 0-131,0 0-64,0 3-5,-1 6-149,0 1 0,-1 0 0,-1 0 0,0-1 0,0 1 0,-1 1-158,-12 42 392,11-6-45,2 0-1,2 38-346,2-47-18,-1-33 4,0-1 1,0 1-1,0-1 0,1 1 0,0-1 1,0 1-1,0-1 0,1 0 1,-1 1-1,1-1 0,0 0 1,0 0-1,0 0 0,1-1 1,0 1-1,-1 0 0,1-1 1,0 0-1,1 1 0,-1-1 1,1-1-1,-1 1 0,1 0 1,0-1-1,0 0 0,0 0 0,0 0 1,0 0-1,0-1 0,1 1 1,2-1 13,3 1-3,1-1 1,-1-1 0,1 0-1,0 0 1,-1-1 0,7-1 2,-12 1 1,0-1 0,1 0 0,-1 0 0,0 0 0,-1-1 0,1 0 0,0 0 0,-1 0 0,0 0 1,1-1-1,-1 1 0,-1-1 0,3-3-1,1 0 5,-1-2 0,-1 1 0,1 0 0,-2-1 0,1 0-1,-1 0 1,0-1 0,-1 1 0,0-1 0,-1 0 0,0 0 0,1-6-5,0-21 237,-1 1 1,-3-33-238,1 20 333,-1 42-298,1 1 1,-1-1 0,-1 0-1,1 1 1,-1-1-1,0 1 1,0 0 0,-1-1-1,0 1 1,-1-2-36,-40-57 294,33 51-218,10 13-69,0 0-1,0 0 0,-1 0 1,1 0-1,0 1 0,0-1 1,-1 0-1,1 1 1,0-1-1,-1 1 0,1 0 1,-1-1-1,1 1 0,0 0 1,-1 0-1,1 0 0,-1 0-6,-32 1-440,20-1 62,11 0 314,0 1 0,0-1 0,0 0 1,1 1-1,-1 0 0,0-1 0,0 1 1,0 1-1,0-1 0,1 0 0,-1 0 1,1 1-1,-1 0 0,1-1 1,-1 1-1,1 0 0,0 0 0,0 0 1,-2 3 63,-6 5-316,9-10 133,-3 4-396,2-4-4826,2 0 3566</inkml:trace>
  <inkml:trace contextRef="#ctx0" brushRef="#br0" timeOffset="4365.813">793 1933 4761,'0'0'1675,"0"0"-557,0 0-249,0 0-122,0 0-154,0 0-207,-8 17-163,-40 102 605,44-107-649,1 1 0,1 0 1,0 0-1,0 0 0,2 0 1,-1 1-1,3 11-179,-2 1-56,0-25 49,1 1-1,-1-1 1,1 1 0,0-1 0,-1 0 0,1 1 0,0-1-1,0 0 1,0 0 0,0 1 0,0-1 0,0 0 0,0 0 0,0 0-1,1 0 1,-1 0 0,0-1 0,1 1 0,-1 0 0,0-1 0,1 1-1,-1 0 1,1-1 0,0 1 7,3 1-9,1-1-1,-1 1 1,1-1-1,-1 0 1,1 0 0,2-1 9,-3 1-1,-1-1 1,1 0 0,-1 0 0,1-1 0,0 0 0,-1 1 0,1-1 0,-1-1 0,3 0 0,-5 0 9,1 1 0,-1-1 0,0 0 0,0-1 0,0 1 0,0 0 1,0 0-1,0-1 0,0 1 0,-1-1 0,1 0 0,-1 0 0,0 1 0,0-1 1,0 0-10,5-15 162,0 0 0,-2 0 1,0-1-1,-1 1 0,-1-1 1,-1 1-1,0-1 1,-2-10-163,1 27 8,0 1 0,0 0 0,-1 0 1,1 0-1,0 0 0,-1 0 0,1 0 1,0 0-1,-1 0 0,0 0 1,1 0-1,-1 0 0,1 0 0,-1 0 1,0 0-1,0 0 0,1 0 0,-1 1 1,0-1-1,0 0 0,0 1 1,0-1-1,0 0 0,0 1 0,0-1 1,0 1-1,0 0 0,0-1 0,0 1 1,-1 0-1,1 0 0,-1-1-8,-41-1-960,32 2 171,11 0 86,-8 0-4424,4 0 2309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15:35:00.246"/>
    </inkml:context>
    <inkml:brush xml:id="br0">
      <inkml:brushProperty name="width" value="0.05" units="cm"/>
      <inkml:brushProperty name="height" value="0.05" units="cm"/>
    </inkml:brush>
  </inkml:definitions>
  <inkml:trace contextRef="#ctx0" brushRef="#br0">46 207 1136,'0'0'560,"0"0"-200,0 0-328,0 0-32,0 0-208,0 0-160,0-10-440</inkml:trace>
  <inkml:trace contextRef="#ctx0" brushRef="#br0" timeOffset="915.069">46 207 640,'-7'-36'582,"4"24"-47,1 0 0,1-1-1,0 1 1,0-11-535,1 23 1047,0 0-238,0 0-118,0 0-28,-4 15 6292,4 32-7474,0-35 1147,0 847 1115,-4-804-1715,4-55 17,0 0-7,0 0 40,0 0-6,0 0 7,-3-27 350,-2-18-1296,5 38-16,-1-1 1,0 0-1,0 0 0,0 0 0,-2-3 883,-4-6-4825</inkml:trace>
  <inkml:trace contextRef="#ctx0" brushRef="#br0" timeOffset="2160.236">307 584 4217,'0'0'1448,"0"0"-497,0 0-347,0 0-222,0 0-141,0 0-41,7 35 1631,6 21-983,-2 0-1,-3 1 1,-2 0-1,-2 31-847,-4-87 102,0-1-12,0 0 60,0 0 60,0 0 44,0 0 52,0 0 32,0 0-6,0-8-212,0-1 0,0 0 0,-1 0 0,0 0 0,-1 0 0,0 1 0,-1-5-120,0 2-5,0 0 0,1 1 1,1-1-1,0-7 5,0 11-1,1 0-1,1 0 1,-1 0-1,1 0 1,0-1-1,1 2 1,0-1-1,0 0 1,0 0-1,1 1 1,0-1-1,0 1 1,1 0-1,-1 0 1,2 0-1,1-2 2,8-11 10,-11 14-25,0 0 1,1 1 0,-1 0-1,1 0 1,0 0-1,0 0 1,0 0-1,1 1 1,-1 0-1,1 0 1,0 0-1,0 0 1,5-1 14,7-2-36,1 2-1,0 0 1,0 1 0,1 1 0,-1 1 0,0 0 0,1 1-1,-1 1 1,9 2 36,-24-2-13,1 0 0,-1 0 0,0 0 0,0 0 0,0 0-1,0 1 1,0-1 0,0 1 0,-1 0 0,1 0 0,0 0 0,-1 0 0,0 0-1,2 2 14,25 35 76,-29-36 59,0-2-5068,0-1 469</inkml:trace>
  <inkml:trace contextRef="#ctx0" brushRef="#br0" timeOffset="3265.124">269 384 2985,'0'0'1567,"0"0"-282,0 0-46,0 0-139,0 0-291,0 0-104,0 0-25,0 0-80,0 0-98,0 0-106,0 0-89,22 0 570,21 0-130,-1-2-1,1-2 0,33-7-746,-37 5 213,0 1 0,1 3 0,27 2-213,-15-4 35,-52 4-8,1 0 1,-1 0-1,0-1 1,0 1 0,0 0-1,0 0 1,0-1-1,0 1 1,0 0 0,0 0-1,0 0 1,0-1-1,0 1 1,0 0-1,0 0 1,0-1 0,0 1-1,0 0 1,0 0-1,0 0 1,0-1 0,0 1-1,0 0 1,-1 0-1,1 0 1,0-1-1,0 1 1,0 0 0,0 0-1,0 0 1,-1 0-1,1-1 1,0 1 0,0 0-1,0 0 1,0 0-1,-1 0 1,1 0-1,0 0 1,0-1 0,-1 1-1,1 0 1,0 0-1,0 0 1,0 0 0,-1 0-1,1 0-27,-11-9 96,-5 0-105,2-1 0,-1-1 0,2 0 0,-1-1 0,1 0 0,1-1 0,0 0 1,1-1-1,1-1 0,-3-4 9,-9-8-11,22 27-8,0 0-27,0 0-38,0 0-75,0 0-44,0 0-21,0 0-49,0 0-67,-1 0 70,1 1 0,0-1 0,-1 1 0,1 0 0,-1-1 0,1 1 0,0-1 0,0 1 0,-1 0-1,1 0 1,0-1 0,0 1 0,0 0 0,0-1 0,0 1 0,0 0 0,0-1 0,0 1 0,0 0 270,0 2-696,0 8-3553</inkml:trace>
  <inkml:trace contextRef="#ctx0" brushRef="#br0" timeOffset="4345.7">993 0 1480,'0'0'2235,"0"0"-830,0 0-493,0 0-121,0 0-58,0 0-13,-7 7 2592,9 138-338,11 59-2974,-7-100 184,-6 96-184,-2-72 1,2 123 305,0-250-276,0-1 18,0 0-18,0 0 6,0 0-22,0 0 9,0 0 52,0 0-7,0 0 26,0 0 48,0 0-24,0-39-1915,0 10-4507,0 15-246</inkml:trace>
  <inkml:trace contextRef="#ctx0" brushRef="#br0" timeOffset="5708.414">1246 119 1872,'0'0'2260,"0"0"-804,0 0-397,0 0-200,0 0-243,0 0-141,0 0-6,0 0 20,0 0-53,0 0-31,0 0-33,0-27 1063,1 24-1387,0 1 1,0-1-1,0 1 1,0-1 0,0 1-1,0-1 1,1 1-1,-1 0 1,1-1 0,0 1-1,-1 0 1,1 0-1,0 0 1,0 0 0,0 1-1,1-1 1,-1 1-1,0-1 1,1 1 0,-1 0-1,1 0 1,0-1-49,-1 1-7,0 0 0,-1 0 0,1 0 0,0 1 0,0-1 0,0 0 0,-1 1 0,1-1 1,0 1-1,0 0 0,0 0 0,0-1 0,0 1 0,0 0 0,0 1 0,0-1 0,0 0 0,-1 1 0,1-1 1,0 1-1,0-1 0,0 1 0,0 0 0,-1 0 0,1 0 0,0 0 0,-1 0 0,1 0 0,-1 0 0,1 0 0,0 2 7,5 10 2,0 1-1,-1 0 1,0 1-1,-1-1 1,-1 1-1,0 0 0,-2 0 1,1 5-2,2 25 233,-2 0 0,-3 10-233,-1-52 23,0-1 0,0 0 1,-1 0-1,1 0 0,-1 1 0,1-1 1,-1 0-1,0-1 0,0 1 0,0 0 1,0 0-1,0-1 0,0 0 0,0 1 1,-1-1-1,1 0 0,-2 1-23,-5 3 375,19-5 179,-2-1-560,-1 0 0,1 0 0,0 0 0,0 1 0,0 1 0,-1-1-1,1 1 1,0 0 0,-1 1 0,1 0 0,-1 0 0,5 3 6,-9-4 10,-1 0 1,0 0 0,0-1-1,0 1 1,1 0-1,-1-1 1,0 1-1,1-1 1,-1 0 0,2 0-11,8 0-6608,-12 0 6588,0 0-5427</inkml:trace>
  <inkml:trace contextRef="#ctx0" brushRef="#br0" timeOffset="6560.956">1711 612 2577,'0'0'1907,"0"0"-652,0 0-273,0 0-136,0 0-110,0 0-85,0 0-132,0 0-110,0 0 74,0 0 165,27-1 1448,15-6-1862,-21 4-126,0 0 0,0 1 0,1 1-108,-17 1-202,-3-1-129,0 1 0,0 0 0,0 0 0,0-1 0,0 2-1,0-1 1,0 0 0,-1 0 0,1 1 0,0-1 0,0 0 0,0 1 0,-1 0 0,2 0 331,-3 2-4701</inkml:trace>
  <inkml:trace contextRef="#ctx0" brushRef="#br0" timeOffset="7079.013">1767 775 3105,'0'0'1600,"0"0"-446,0 0-337,0 0-19,0 0-1,0 0-41,0 0-9,0 0-25,0 0-50,0 0-35,0 0-77,0 0-121,0 0-130,0 0-104,0 0-77,15 0 278,132-10 273,-143 9-1066,8 2 618,-9 2-6244,-3 0-1429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28:24.597"/>
    </inkml:context>
    <inkml:brush xml:id="br0">
      <inkml:brushProperty name="width" value="0.05" units="cm"/>
      <inkml:brushProperty name="height" value="0.05" units="cm"/>
      <inkml:brushProperty name="color" value="#E71224"/>
    </inkml:brush>
  </inkml:definitions>
  <inkml:trace contextRef="#ctx0" brushRef="#br0">175 6 288,'0'0'612,"0"0"-134,0 0-134,0 0-75,0 0 19,3-5 66,-3 4 4325,-1 2 5073,-13 15-9637,1 1 0,0 0 0,1 1 1,1 0-1,1 1 0,0 0 0,-3 15-115,-44 88 645,52-110-587,1 0 0,1 1 0,0-1 0,0 1 0,1 0 0,1 8-58,-1 83 276,2-66-99,0 112 281,1-147-440,-1 1 1,1-1 0,0 1-1,0-1 1,0 0 0,0 1-1,0-1 1,1 0 0,0 0-1,-1 0 1,2 1-19,5 13 109,-8-15-103,0 0 0,1 0 0,-1-1 0,1 1 0,-1 0 0,1-1 0,0 1 0,-1-1 1,1 1-1,0-1 0,0 1 0,0-1 0,1 1 0,-1-1 0,0 0 0,0 0 0,1 0 0,-1 1 0,2-1-6,0 0 3,-2-1 39,-1 0 25,0 0-14,0 0-55,0 0-60,0 0-111,0 0-162,-2-24-3626,-8 11 113</inkml:trace>
  <inkml:trace contextRef="#ctx0" brushRef="#br0" timeOffset="2821.676">224 407 960,'0'0'859,"0"0"-43,0 0-104,0 0-90,0 0-102,0 0-132,0 3 7140,1 6-3842,5 40-3247,-4-27-173,-1 1 0,-1-1 0,-1 11-266,0 13 61,4 19 306,5-41-221,-6-24 519,-1 0-640,-1 0-1,0 0 1,1 0-1,-1 0 1,1 0-1,-1 0 1,0 0-1,1 0 1,-1 0-1,1 0 1,-1 0-1,0 0 1,1 0-1,-1 0 1,1 0 0,-1 0-1,0 0 1,1-1-1,-1 1 1,0 0-1,1 0 1,-1 0-1,0-1 1,1 1-1,-1 0 1,0 0-1,1-1 1,-1 1-1,0 0 1,0-1-1,1 1 1,-1 0-1,0-1 1,0 1 0,0 0-1,1-1 1,-1 1-1,0 0 1,0-1-1,0 1-24,4-92 127,3-57-52,-7 125-83,0 24 12,0-19-4663,0 12 741,0 16 635,0 1-2627</inkml:trace>
  <inkml:trace contextRef="#ctx0" brushRef="#br0" timeOffset="5665.032">560 417 520,'0'0'748,"0"0"34,0 0 203,0 0 81,0 0-37,0 0-11,0 1 6005,-1 1-3622,-5 9-3399,-90 30 362,92-39-314,-1 0-1,0 0 0,0 0 1,0-1-1,-1 1 0,1-1 1,-4 0-50,9-1 57,0 0 44,0 0 5,0 0-4,0 0-12,0 0-41,0 0-34,0 0-17,0 0-30,0 0 18,0 0 4,0 0-14,0 0-34,0 35-36,-4 32 593,4-67-492,0 0 1,0 0 7,0 0 19,0 1-33,0 0 0,0 0 0,0-1 1,0 1-1,0 0 0,0 0 0,0 0 0,0-1 0,0 1 0,0 0 0,1 0 0,-1-1 0,0 1 1,1 0-1,-1 0 0,0-1 0,1 1 0,-1 0 0,1-1 0,-1 1 0,1 0 0,-1-1 0,1 1 0,0-1 1,-1 1-1,1-1 0,0 1 0,-1-1 0,1 0 0,0 1 0,-1-1 0,1 0 0,1 1-1,0-1 1,1 0 0,0 0 0,0 0 0,0 0 0,0-1 0,0 1 0,0-1 1,0 0-1,2 0-1,5-2 9,1 1 0,0 0 1,0 1-1,1 1 0,-1-1 1,5 2-10,8-1-31,-23 1 31,0-1-1,0 0 1,0 1 0,0-1 0,0 1 0,0 0-1,0-1 1,0 1 0,-1 0 0,1-1 0,0 1-1,0 0 1,-1 0 0,1 0 0,0 0-1,-1 0 1,1 0 0,6 7 19,-6 22 101,-2-27-106,1 0 1,-1 0 0,1 0 0,-1 0-1,0 0 1,0 0 0,0 0 0,0-1 0,-1 1-1,1 0 1,-1-1 0,0 1 0,0-1-1,1 1 1,-2-1 0,1 0 0,0 0-1,0 0 1,-1 0 0,-1 1-15,0 0-1,1 0 1,-1 1-1,0 0 0,1-1 1,0 2-1,0-1 0,0 0 1,-9 8 60,1-4 2,11-7-44,-24 13 345,22-12-368,1-1 10,0-1 3,-27 6 32,27-6-23,-5 0 337,5 1-363,0-1 1,0 0-1,0 0 0,0 0 0,0 0 1,0 0-1,0 0 0,0 0 0,0 0 0,0 0 1,0 0-1,0 0 0,1-1 0,-1 1 0,0 0 1,0 0-1,0-1 0,0 1 0,0-1 1,1 1-1,-1-1 9,-4-5-118,1 5-5305,1 1 1431</inkml:trace>
  <inkml:trace contextRef="#ctx0" brushRef="#br0" timeOffset="8443.124">613 370 1480,'0'0'1066,"0"0"-141,0 0-167,0 0-334,0 0-305,0 0-286,0 0 7,0 0 217,0 0 94,0 0 92,0 0 51,0 0 41,0 0 77,0 0 100,0 0-21,0 0-57,0 0-20,0 0-86,0 0-41,0 0 13,0 0 71,0 0 73,0 0-11,0 0-47,0 0-17,0-10 2483,0 11-2816,0 1 0,-1-1 0,2 0 1,-1 1-1,0-1 0,0 0 1,0 1-1,0-1 0,1 0 0,-1 1 1,1-1-1,-1 0 0,1 0 1,0 1-1,-1-1 0,1 0 1,0 0-1,0 0 0,-1 0 0,1 0 1,0 0-1,0 0 0,0 0 1,2 0-37,1 3 86,-3-3-75,0 0 1,-1-1-1,1 1 0,0 0 0,-1 0 0,1 0 1,-1 0-1,1 0 0,-1 0 0,1 0 0,-1 0 1,0 0-1,1 0 0,-1 0 0,0 1-11,0-2 9,0 0 5,0 0-5,0 0-13,4 0 23,0 0 0,-1-1 0,1 1 0,0 0 0,0 1 0,-1-1 0,1 1 0,0-1 0,-1 1 0,1 1 0,-1-1 0,2 1-19,6 0 31,16-4-4,-25 2 2,-1 0 1,1 0 0,0-1-1,0 1 1,-1-1 0,1 1 0,-1-1-1,1 1 1,0-1 0,-1 0-1,1 0 1,-1 0 0,0 0-1,1 0 1,-1 0 0,0 0 0,1-1-1,-1 1 1,0 0 0,0-1-1,0 1 1,0-1 0,-1 1 0,1-1-1,0 1 1,0-1 0,-1 0-1,1 1 1,-1-1 0,0 0 0,1 1-1,-1-1 1,0 0 0,0 0-1,0 1 1,0-1-30,0 1 63,-1-33 1828,-119 34-802,119 0-1094,-1 1-1,1-1 0,0 0 0,-1 1 0,1-1 1,0 1-1,0-1 0,-1 1 0,1-1 0,0 1 1,0 0-1,0 0 0,0 0 0,0 0 0,0-1 1,0 1-1,0 0 0,0 1 0,0-1 0,1 0 1,-1 0-1,0 0 0,1 1 6,-2 1-31,1-1 0,0 1 1,0 0-1,0 0 0,0 0 0,0 0 0,1 0 0,-1 0 1,1 0 30,0 23-167,0-25 144,0-1-29,0 0-65,0 0-84,0 0-90,0 0-197,0 0-272,-1-4-2725,-2 1-1196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5.855"/>
    </inkml:context>
    <inkml:brush xml:id="br0">
      <inkml:brushProperty name="width" value="0.05" units="cm"/>
      <inkml:brushProperty name="height" value="0.05" units="cm"/>
      <inkml:brushProperty name="color" value="#66CC00"/>
    </inkml:brush>
  </inkml:definitions>
  <inkml:trace contextRef="#ctx0" brushRef="#br0">73 1 832,'0'0'599,"0"0"-318,0 0-170,0 0-23,0 0 92,0 0 332,0 0 295,0 0 1,0 0-154,0 0-149,0 0-110,0 0-119,0 0-95,0 0-46,0 0-60,0 0-31,0 0-18,0 0 73,0 0 148,0 0 94,0 0 46,0 0-26,0 0 13,0 0-17,0 0-25,0 0 10,0 0 6,0 0 78,0 0 1,0 0 15,0 0 4,0 0-84,0 0-73,0 0-58,0 0-66,0 0-62,0 0-15,0 0-11,0 0 69,0 0 62,0 0-57,0 0-54,0 0-1,0 0 33,0 0 15,-1 21 284,-23 37-414,18-46-9,0 0-1,1 1 0,1-1 1,0 1-1,0 2-4,-3 37 531,2 1 0,3 0 0,2 13-531,-2-10 133,0-38-84,2 1 0,-1-1 0,2 0 0,1 1 1,0-1-1,1 0 0,1 0 0,1 0-49,8 5 75,-10-20-68,-1 1 0,0-1 0,1 1 0,-2-1 0,1 1 0,0 0 0,-1 0 0,1 0 0,-1 0 0,0 1-7,3 2 36,-1-1 1,1 0-1,1-1 1,-1 1-1,1-1 1,0 1 0,2 0-37,0 2 86,-6-5-3013,-1-3-1042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9.463"/>
    </inkml:context>
    <inkml:brush xml:id="br0">
      <inkml:brushProperty name="width" value="0.05" units="cm"/>
      <inkml:brushProperty name="height" value="0.05" units="cm"/>
      <inkml:brushProperty name="color" value="#66CC00"/>
    </inkml:brush>
  </inkml:definitions>
  <inkml:trace contextRef="#ctx0" brushRef="#br0">131 67 1032,'0'0'1154,"0"0"-755,0 0-269,0 0 53,0 0 137,0 0 31,-1-8 5514,-2-21-5818,-3 20 91,3 11 281,4 18 418,0-2-1004,-1 152 959,0-167-754,1 1 0,-1 0 0,1 0 0,0 0 0,0-1 0,1 1 0,-1 0 0,1-1 1,0 1-1,0-1 0,0 0 0,2 3-38,37 41 242,-11-13-153,-3 14 344,-19-47-657,-1-1-4345,-7 0 1826</inkml:trace>
  <inkml:trace contextRef="#ctx0" brushRef="#br0" timeOffset="692.218">248 77 928,'0'0'1654,"0"0"-606,0 0-200,0 0 46,0 0-86,0 0-129,0-2 3082,0 6-2673,0 63-220,7 41-868,-5-87 88,2 1 0,0-1 0,1 0 0,2 0 0,0 0 0,1-1 0,1 2-88,-5-15 5,-1-1 1,1 1-1,0-1 0,0 0 0,0-1 0,1 1 0,1 0-5,-4-4 1,1 0-1,-1 0 1,1 0-1,0 0 0,0-1 1,0 1-1,0-1 1,0 0-1,0 0 0,0 0 1,0 0-1,0 0 1,1-1-1,-1 0 0,0 1 1,3-1-1,110 0-178,-115 0-92,-1 8-1938,0-6-3319,0-2 2972</inkml:trace>
  <inkml:trace contextRef="#ctx0" brushRef="#br0" timeOffset="1263.717">369 145 1136,'0'0'1338,"0"0"-65,0 0-128,0 0 52,0 0-34,0 0-27,-4-10 2445,3 23-3487,1 0 0,0-1 0,1 1 0,1-1 0,0 1 0,0-1-1,1 0 1,1 0 0,0 0 0,5 11-94,53 85 439,-53-94-422,1 0 0,0-1 0,1 0 0,0-1 0,1 0 1,6 4-18,-11-12 4,-1 0 0,1 0 1,-1 0-1,1-1 1,0 0-1,1 0-4,-5-2-80,0 0-1,0 0 1,0 0 0,0 0-1,0-1 1,0 1-1,0-1 1,0 0 0,0 0-1,0 0 1,1 0 0,-1-1-1,0 1 1,0-1 0,2-1 80,-4 1-178,0 0 1,0 0-1,0 0 1,0-1 0,-1 1-1,1 0 1,0-1-1,-1 1 1,1-1 0,-1 1-1,1-1 1,-1 1-1,0-1 1,0 1-1,1-1 1,-1 1 0,0-1-1,0 1 1,-1-1-1,1 0 1,0 1 0,0-1-1,-1 0 178,1-7-2189,0-7-2300</inkml:trace>
  <inkml:trace contextRef="#ctx0" brushRef="#br0" timeOffset="28377.025">33 447 328,'0'0'591,"0"0"-303,0 0-92,0 0 65,0 0-17,-18 0 550,15 0 3186,3 0 3758,16-1-7399,1-1 0,0 0 0,0-2-1,-1 0 1,0-1 0,0 0 0,2-2-339,55-13 602,-70 19-576,1 0 0,-1 0-1,1 1 1,-1 0-1,1-1 1,0 1 0,-1 0-1,1 1 1,-1-1-1,4 1-25,7 0 71,31-1 86,-44 0-138,-1 0 27,0 0 16,0 0 12,0 0 6,0 0-12,0 0 21,0 0 8,0 0 6,0 0-6,0 0-35,-1-1-45,1 0 1,-1 0 0,1 0-1,-1 0 1,1 1 0,-1-1-1,1 0 1,-1 0 0,0 0-1,0 0 1,1 1 0,-1-1-1,0 0 1,0 1 0,0-1-1,0 1 1,0-1-1,0 1 1,0-1 0,0 1-1,0-1 1,0 1 0,0 0-1,0 0 1,0 0 0,0 0-1,0-1 1,-1 1 0,1 1-1,-1-1-17,-43-1 121,35 1-99,-2 0 78,4 0-105,0-1 1,1 1-1,-1 1 0,0-1 0,0 2 0,0-1 0,1 1 0,-1 0 0,0 0 0,1 1 0,0 0 0,-6 3 5,-32 18 9,44-22-1,1-1 3,0-1-15,0 0-4,0 0 0,0 0 0,0 0 0,0 0 0,0 0-1,0 0-5,0 0 4,0 0-4,0 0 14,0 0 34,0 0-14,0 0-11,0 0 6,0 0 26,0 0 2,0 0-16,0 0 18,0 0 8,0 0-30,0 0-4,0 0 23,0 0-38,0 0-22,0 0-41,0 0 8,0 0 23,0 0-35,0 0 3,0 0-16,0 0 16,0 0 15,35 0 28,161 7 206,242-4-133,-363-10-55,0 1-9,-75 6 15,0 0 1,0 0 0,0 0 0,0 0 2,0 0 3,0 0-4,0 0-1,0 0 0,0 0 0,0 0-2,0 0-9,0 0 8,0 0 3,0 0 12,0 0 50,0 0 14,0 0-12,0 0-11,0 0 10,0 0 5,0 0-11,-1-24 300,-42-11 314,32 28-510,0-1-1,-1 2 0,0-1 1,0 2-1,-10-4-168,-5-2 77,-5-7-43,25 13-28,-1 1 0,1 0 0,-1 0 0,0 1 0,-1-1-6,-41-15 28,36 12-22,0 1 0,0 1 1,-7-1-7,-18 3 0,34 4 1,1-1-1,-1 0 1,0 0 0,0-1-1,1 0 1,-1 1-1,0-2 1,1 1 0,-1 0-1,1-1 1,0 0 0,-1 0-1,-3-2 11,-1 0 0,1 1 0,-1 0 0,0 0 1,-3 1-12,-34-13 46,19 4-36,18 8-22,1-1 1,-1 0-1,1 0 0,0 0 1,0-1-1,0-1 0,-5-4 12,8 7 1,0-1 0,0 1-1,0 0 1,-1 1-1,1 0 1,-1-1-1,-1 1 0,-15-6-2,-44-20-30,65 27 30,0 1 0,0-1 0,0 0 0,0 0 0,0 0 0,1 1 0,-1-1 1,0 0-1,0 0 0,0 0 0,1 0 0,-1 0 0,1 0 0,-1-1 2,0 1-4,1 0 0,-1 0 0,1 0 0,-1 0 0,1 0 1,-1 0-1,1 0 0,-1 0 0,0 1 0,1-1 0,-1 0 0,0 1 0,0-1 0,0 0 0,0 1 0,1-1 0,-1 1 0,0-1 0,0 1 0,0-1 0,0 1 0,-1 0 4,2 0-13,0 0 2,0 0-2,0 0 4,0 0 3,-2-2-14,0 0 0,1 0 0,-1 1 0,0-1 0,0 1 0,1-1 0,-1 1-1,-1 0 1,1 0 0,0 0 0,-1-1 20,-7-4-80,0-4 35,3 4-877,5 26 522,-6 80 371,6-56 24,-1-1 0,-3 1 5,0-1-4,2 1 0,2 0 4,-1 5-66,2-35 35,0-1 0,1 0-1,0 1 1,0-1 0,2 4 31,-1-14-1,0-1-1,-1 0 1,1 0 0,0 0 0,0 0 0,1 0 0,-1 0 0,0 0 0,1 0 0,0 0 1,-1 0 1,1-1 0,-1 0 0,0 1 0,0 0 1,0-1-1,0 1 0,0 0 0,0-1 0,-1 1 0,1 0 1,0 0-1,-1-1 0,1 1 0,-1 0 0,0 1-1,0-1 14,4 3 28,-4-5-34,0 0 6,0 0 15,0 0-16,0 0 2,0 0 20,0 0-21,0 0-4,0 0 3,0 0-4,0-15 75,-1-79-32,-14-89-52,9 117-777,1-40 777,5 140-125,0 4 79,1-1 0,2 2 46,-1-26-11,0-1 0,0 1 0,2-1-1,-1 0 1,2 0 0,0 0 0,6 11 11,-7-15-7,0-1 9,0 0 0,0 0 0,0 0 0,-1 1 0,0-1 0,-1 1 0,0 1-2,6-31-22,5-66 199,-3-1-1,-3-58-176,-7 146 4,0 1-48,0 0 1,0 0 27,0 0 1,0 0 1,0 0 3,0 0-2,0 0-7,0 0-39,0 0-13,-1 6 37,1-1 0,0 0 0,0 1 0,0-1 0,0 0 0,1 0 1,0 1-1,0-1 0,1 0 35,2 18-10,2 46-5,-1-19-9,9 47 24,-11-92-94,-1-8 56,2-18 74,3-38 105,-7 55-149,4-160-462,-3 222 446,2 0 0,3 0 0,2-1 0,4 2 24,-12-59-8,-1 1 0,1-1 0,0 0 0,0 0 1,0 1-1,0-1 0,0 0 0,0 1 1,1-1-1,-1 0 0,0 0 0,0 1 0,0-1 1,0 0-1,0 0 0,0 1 0,0-1 0,1 0 1,-1 0-1,0 1 0,0-1 0,0 0 0,0 0 1,1 0-1,-1 1 0,0-1 0,0 0 1,1 0-1,-1 0 0,0 0 0,0 0 0,1 0 1,-1 1-1,0-1 0,0 0 0,1 0 8,5-9-61,5-24 161,-10 29-106,8-23 42,-1 0 0,-1 0 0,-2-1 0,-1 0 0,1-23-36,-5 50-78,0 1-40,0 21-80,0 147 170,0-167 16,0-1-4,0-1 12,1 0 0,0-1 0,0 1 0,0-1 1,-1 1-1,1-1 0,-1 1 0,1-1 0,-1 1 0,0-1 0,0 1 0,1-1 0,-1 0 4,0-1-5,6-20-4,-4 13-99,1 0 1,-1 0 0,-1 0-1,0-5 108,15 49-457,-16-33 454,1 0 0,0 0 0,-1 0 0,1 0 1,0 0-1,0 0 0,-1 0 0,1 0 0,0 0 0,0 0 0,0 0 0,0 0 0,0-1 1,0 1-1,1 0 0,-1-1 0,0 1 0,0-1 0,0 1 0,1-1 0,-1 0 0,0 1 1,0-1-1,1 0 0,-1 0 0,0 0 0,0 0 0,1 0 0,-1 0 0,0 0 0,1 0 1,-1-1-1,0 1 0,0 0 0,1-1 0,-1 1 0,0-1 0,0 0 0,0 1 0,0-1 1,0 0-1,0 0 0,0 1 0,0-1 0,0 0 0,0 0 0,0 0 0,0-1 3,1 2-14,0-1 0,0 1-1,0 0 1,0 0 0,0 0-1,0 0 1,0 1 0,0-1-1,0 1 1,0-1 0,0 1 0,0 0-1,0-1 1,0 1 0,-1 0-1,3 1 15,10 4-9,10-4 8,-1-1 1,18-1 0,-12 0 1,-27-1 5,0 1 1,1-1-1,-1 0 1,1 1-1,-1-1 1,0 0-1,0 0 1,0-1-1,1 1 1,-1 0-1,0-1 1,-1 1-1,1-1 1,0 0-1,0 1 1,-1-1-1,1 0 1,-1 0-1,1 0 1,-1 0-1,0-1 1,1 0-7,0-1 21,1-1 0,-1 0 0,0 0 0,0 0 0,-1 0 0,1 0 0,-1-1 0,0 1 0,0-5-21,-2 9-2,1-1 0,0 1 0,-1 0 0,1 0 0,-1 0 0,1 0 0,-1-1 0,1 1 0,-1 0 0,0 0 0,0 0 0,1 0 0,-1 0 0,0 1 0,0-1 0,0 0 0,0 0 0,0 1 0,0-1 0,0 0 0,0 1 0,0-1 0,-1 1 0,1-1 0,0 1 0,0 0 0,0-1 0,-1 1 0,1 0 0,0 0 0,-1 0 2,-46-3-672,42 3 539,5 0 123,0 1 1,1-1 0,-1 0-1,0 1 1,0-1 0,0 0-1,1 1 1,-1-1 0,0 1-1,0 0 1,1-1 0,-1 1-1,0-1 1,1 1 0,-1 0-1,1 0 1,-1-1 0,1 1-1,-1 0 1,1 0-1,0-1 1,-1 1 0,1 0-1,0 0 1,-1 0 0,1 0-1,0 0 1,0 0 0,0 0-1,0-1 1,0 1 0,0 1 9,0 38-151,0-29-9,1-10 151,0 0 0,-1-1-1,1 1 1,-1 0-1,1-1 1,0 1 0,-1-1-1,1 1 1,0-1-1,-1 1 1,1-1-1,0 0 1,0 1 0,0-1-1,-1 0 1,1 1-1,0-1 1,0 0 0,0 0-1,0 0 1,-1 0-1,1 0 1,0 0 0,0 0-1,0 0 1,0 0-1,0-1 1,0 1 9,3 0-10,129 3 147,-132-3-137,1-1 1,-1 0-1,1 1 0,-1-1 0,0 0 0,1 0 1,-1 0-1,0 0 0,1 0 0,-1 0 0,0-1 1,0 1-1,0 0 0,0 0 0,0-1 0,0 1 1,-1-1-1,1 1 0,0-1 0,-1 1 0,1-1 0,-1 1 1,1-1-1,-1 1 0,0-1 0,0 0 0,0 1 1,0-2-1,-30 3 33,24 0-53,0 0-1,0 0 1,0 0-1,1 1 1,-1 0-1,0 1 1,1-1-1,-1 1 1,1 0-1,-6 3 21,9-4-16,0 1 0,-1 0 0,1 0-1,0 0 1,0 0 0,0 0 0,1 0-1,-1 0 1,0 1 0,1-1 0,-1 0-1,1 1 1,0 0 0,0-1 0,0 1-1,0 0 1,0-1 0,1 1-1,-1 0 1,1 0 0,0 0 0,0 0-1,0-1 1,0 2 16,0 4-25,0-4 3,0 1 0,0-1 0,0 0 1,0 1-1,1-1 0,0 0 0,0 0 0,1 2 22,-1-4-8,-1-1 1,2 1-1,-1-1 1,0 1-1,0-1 1,0 0-1,1 1 1,-1-1-1,0 0 1,1 0-1,-1 0 1,1 0-1,0 0 1,-1 0-1,1-1 1,0 1-1,-1 0 1,1-1-1,0 0 1,0 1-1,0-1 1,-1 0 7,14 4 4,0-2 0,0 0 1,0 0-1,0-2 1,1 0-1,-1 0 0,0-2 1,0 0-1,0 0 0,0-1 1,-1-1-1,1-1 0,-1 0 1,0-1-1,8-4-4,-12 4 54,-8 6-36,0-1 0,-1 0 0,1 1 0,0-1 0,-1 0 1,1 0-1,0 0 0,-1 0 0,1 0 0,-1 0 0,0-1 0,1 1 1,-1 0-1,0-1 0,0 1 0,0-1 0,0 1 0,0-1 1,0 0-1,0 1 0,-1-1 0,1 0 0,-1 1 0,1-1 0,-1 0 1,1-1-19,-5 1-45,0-1 0,-1 1 0,1-1 1,-1 1-1,1 0 0,-1 1 0,1-1 1,-1 1-1,-1 0 45,-7-3-146,-1 2 1,0 0 0,0 0-1,0 1 1,-7 1 145,20 0-5,1 0-1,-1 1 1,1-1-1,-1 0 1,1 1 0,-1-1-1,1 0 1,0 1 0,-1-1-1,1 1 1,0-1 0,-1 1-1,1-1 1,0 1-1,-1-1 1,1 1 0,0-1-1,0 1 1,0-1 0,-1 1-1,1-1 1,0 1 0,0 0-1,0-1 1,0 1-1,0-1 1,0 1 0,0-1-1,0 1 6,0 24-63,0-20 35,0-3 22,0-1 0,0 1 0,0 0 0,1-1-1,-1 1 1,0 0 0,1-1 0,-1 1 0,1 0-1,-1-1 1,1 1 0,0-1 0,0 1 0,-1-1 0,1 1-1,0-1 1,0 0 0,1 0 0,-1 1 0,0-1-1,0 0 1,1 0 0,-1 0 0,0 0 0,1 0 0,-1-1-1,1 1 1,-1 0 0,1-1 0,0 1 0,0 0 6,6 0-10,0 1 1,0-1 0,0-1-1,1 0 1,-1 0 0,1 0 9,8-1 129,-16 1-71,-1 0 0,0 0 14,0 0 16,-1-3-68,1 1 0,-1-1 1,0 0-1,0 0 1,0 1-1,-1-1 0,1 1 1,-1-1-1,1 1 1,-1 0-1,0-1 0,0 1 1,0 0-1,0 0 0,0 0 1,-1 1-1,1-1 1,0 0-1,-1 1 0,1 0 1,-1-1-1,0 1 1,-1 0-21,-8-5-31,0 2 0,0-1 0,-1 1 0,-10-1 31,12 3-25,0 0 0,0 1 1,-1 0-1,1 1 0,0 0 0,0 0 1,-12 3 24,22-2-6,-1 0-1,1-1 1,0 1 0,0 0 0,-1 0 0,1 0 0,0 0 0,0 0 0,0 1-1,0-1 1,0 0 0,0 0 0,0 1 0,0-1 0,1 0 0,-1 1 0,0-1-1,1 1 1,-1-1 0,1 1 0,0-1 0,-1 1 0,1 0 0,0-1 0,0 2 6,0 46-124,1-32 75,-1-16 7,0-1-5,0 0 20,0 0-41,1-3-8,6-11 18,0-1 0,-2 0-1,0 0 1,-1 0 0,0-1 0,1-13 58,-5 29-27,-16 7-158,5 4 126,1 0 0,0 0 0,1 1 0,-8 12 59,-4 5-42,-5 13 5,21-32 27,-1 0 0,0 0 0,-1 0 0,0-1-1,-1 0 1,0-1 0,-1 2 10,8-9-80,1-16-38,2 4 145,1 1 0,0 0 1,0 0-1,1 1 1,0-1-1,0 1 1,2-2-28,-1 3-73,-1-1 1,0 1-1,0-1 1,-1 0-1,0 0 1,-1 0-1,1-1 1,-2 1 0,1-6 72,-2 12-39,-34 3 75,31 1-32,0 0 0,1 0 1,-1 0-1,0 0 0,1 0 0,-1 1 1,1-1-1,-1 1 0,1 0 1,0-1-1,0 1 0,0 0 0,0 0 1,-2 2-5,-25 41 75,28-43-87,1-2-72,2-25 134,18-18 147,-16 35-218,1-1-1,-1 1 0,-1-1 0,0 0 0,1-2 22,-4 5-72,-4 5 37,0 1 0,0 0 0,0 0 0,0 0 0,0 0 0,0 1 0,-2 0 35,-4 3-2,1 0-1,0 1 1,0 0 0,1 1 0,-1 0-1,1 0 1,0 1 0,1 0 0,0 0 0,0 1-1,0 0 1,0 1 2,37-40-51,-23 22 43,-1-1 0,0-1 0,0 1 0,-1-1 0,-1 0 0,0 0 0,0 0 0,-1-1-1,0 1 1,-1-1 0,-1 0 0,1-1 8,-22 23-56,8 0 21,2 1-1,0 1 1,0 0 0,1 0-1,1 1 1,-3 5 35,-44 86-29,54-102 27,-6 7-208,7-17 180,5-19 90,3 4-28,0 1-1,2 1 0,1 0 0,1-1-31,-1 2-107,0-2 0,-1 1 0,-2-1-1,0-2 108,-20 53-210,-2-1-1,-1-1 1,-2 0 0,-6 6 210,-15 27 4,26-40 98,-2 0 0,-11 11-102,23-27 91,3-15-74,1-1 0,0 0 0,0 1 0,1-1 0,1 1 0,0 0 0,0 0 0,2 0 1,-1 1-1,2-3-17,2-3 12,-1-1 1,-1 0 0,4-13-13,-15 39-57,0 0 0,-1 0 1,0 0-1,0-1 0,-6 7 57,2-3 19,1-1 0,1 2 0,0-1 0,-2 8-19,8-16 8,1-34 31,1 0-1,1 1 1,2-1 0,1 1-1,5-15-38,-47 81-231,-56 106 642,92-141-219,2-25-101,2 0 0,0 1 0,2-1 0,0 1 0,1 0 0,2 1-1,9-21-90,-14 35-1,-2 5-7,0 0 1,0 0 0,-1 0-1,1 0 1,-1 0 0,1-1-1,-1 1 1,0 0-1,0 0 1,0 0 0,0 0 7,-10 19-122,4-10 93,-11 20-26,0-1 105,1 1 0,1 1 0,-10 25-50,22-46 12,35-78 368,-19 28-308,-5 16-7,-6 23-57,-1 11-29,-1 73-29,3-78 33,-1 0 0,0 0 0,1-1-1,-1 1 1,1-1 0,0 0-1,-1 0 1,1 0 0,0 0-1,0 0 1,0 0 0,-1-1-1,1 1 1,2-1 17,13 4 12,36 30 84,8-10-57,1-3 1,1-2-1,4-2-39,-24-6 10,-25-7-13,0-1 0,0-1 0,0-1 0,0-1 1,1 0-1,-1-1 0,17-4 3,28 2-94,-49 3 54,0 0 0,0-1 0,-1-1 0,14-3 40,104-19-24,-81 21 1505,-165 3-1587,109 1 119,0 0 0,0 1 0,1-1-1,-1 1 1,1 0 0,-1 0 0,1 0-1,0 1 1,0 0 0,0 0 0,0 0-1,0 0 1,0 0 0,1 1 0,-1 1-13,-31 22-5,8-14 193,0-1-1,-1-2 1,-1-1 0,0-1-1,0-1 1,0-2 0,-8 0-188,-87 19 172,-15-4 453,123-18-572,1-1 1,-1 0-1,0-1 0,-1 0-53,-5 0 101,21-1-94,-1 1 1,1-1 0,-1 1 0,1-1 0,-1 1-1,1-1 1,-1 0 0,1 1 0,-1-1-1,1 0 1,0 0 0,0 0 0,0 0 0,-1 0-1,1-1 1,0 1 0,0 0 0,0 0-1,1-1 1,-1 1 0,0-1 0,0 1 0,1-1-8,-1 0-3,-1 0 0,1 0 0,0 0 0,0 0 0,-1 0 0,1 0 1,-1 1-1,0-1 0,1 1 0,-1-1 0,0 1 0,0-1 0,0 1 1,0 0-1,-2-1 3,4 2 0,-1 0 1,0-1-1,1 1 0,-1 0 1,1-1-1,-1 1 1,1 0-1,-1-1 1,1 1-1,-1-1 0,1 1 1,0-1-1,-1 1 1,1-1-1,0 1 1,-1-1-1,1 0 0,0 1 1,-1-1-1,1 1 1,0-1-1,0 0 1,0 1-1,0-1 0,0 1 1,0-1-1,0 0 1,0 1-1,0-1 1,0 0-1,0 1 0,0-1 1,0 0-1,0 1 1,0-1-1,1 1 1,-1-1-1,0 1 6,-1-1 0,1 1 0,-1 0 0,1-1 0,-1 1-1,1 0 1,-1-1 0,1 1 0,0 0 0,-1-1 0,1 1 0,0 0 0,-1-1 0,1 1 0,0-1 0,0 1 0,-1-1 0,1 1 0,0-1 0,0 1 0,0-1 0,0 1 0,0-1 0,0 1 0,0-1-6,0 0-11,1-1 1,0 1-1,-1-1 1,1 1-1,0 0 1,0 0-1,0-1 1,0 1-1,0 0 1,0 0-1,1 0 1,-1 0-1,0 0 1,0 0-1,1 1 1,-1-1-1,1 0 0,-1 1 1,1-1-1,-1 1 1,1-1-1,-1 1 1,1 0-1,-1 0 1,2-1 10,51-8 125,-44 8-148,48-1 70,-42 3-145,-40-1 189,2 1-72,1 0 1,-1 2 0,1 1 0,0 0-1,-18 7-19,37-9 232,9 0-103,25 1-78,43-5-80,-11-7 30,-28 3-1,0 2 0,25 1 0,-35 3 8,-1-2 0,1 0 0,-1-2 0,5-2-8,-7 0 11,-12 3-6,0 1 1,0 0-1,0 0 0,5 0-5,-15 2 2,0 0 0,0-1-1,0 1 1,0 0-1,0-1 1,0 1-1,0-1 1,0 1-1,-1-1 1,1 1 0,0-1-1,0 0 1,-1 1-1,1-1 1,0 0-1,-1 0 1,1 1-1,-1-1 1,1 0 0,-1 0-1,1 0 1,-1 0-1,1 0 1,-1 0-1,0 0 1,0 0-1,1 0 1,-1 0-1,0-1-1,1 0 10,0 0 19,0 0 0,-1-1-1,1 1 1,0 0 0,-1 0-1,1-1 1,-1 1 0,0 0-1,0-1 1,0 1 0,0 0-1,0-1 1,0 1 0,-1 0 0,1-1-1,-1 1 1,1 0 0,-1 0-1,0-1-28,-2-2 13,-1 1-1,1 0 1,-1 0-1,1 0 1,-1 1 0,0-1-1,-1 1 1,0-1-13,-13-10 35,-9-8 78,-1 0-1,-2 2 1,0 2-1,0 0 1,-2 2-1,-11-4-112,29 14 7,0-1-1,0-1 1,1 0-1,-12-10-6,-6-3-4,20 13 10,5 4 2,1 0-1,-1 0 1,1 1 0,-1-1 0,0 1 0,0 1 0,-1-1 0,1 1 0,-5-1-8,-38-1-1169,49 32 844,0-20 321,0 8 1,0 0 1,1 0 0,4 16 2,-4-26-11,0-1 1,1 0-1,0 0 0,0 0 0,0 0 1,1 0-1,-1-1 0,1 1 1,1-1-1,-1 1 0,0-1 0,1 0 1,3 2 10,-6-5-11,-1-1-1,1 1 1,0-1 0,0 0 0,-1 1 0,1-1-1,0 0 1,0 1 0,0-1 0,-1 0-1,1 0 1,0 0 0,0 0 0,0 0 0,0 0-1,0 0 1,-1 0 0,1 0 0,0 0 0,0-1-1,0 1 1,-1 0 0,1 0 0,0-1 0,0 1-1,-1-1 1,1 1 0,0-1 0,0 1 0,-1-1-1,1 1 1,-1-1 0,1 1 0,0-1 11,23-27 39,-18 21-31,27-38 187,20-34-195,-60 92 13,1 0 0,1 0 0,1 0 0,-1 1 0,2 0 0,-1 4-13,-1 11-57,1-1 1,1 1-1,1 17 57,1-26-4,1-13-23,-1 0 1,1 1 0,1-1-1,-1 0 1,1 1-1,1-1 1,0 1 26,-2-6-10,1 0 1,0 0-1,0-1 0,-1 1 0,1-1 0,1 1 1,-1-1-1,0 1 0,0-1 0,0 1 0,1-1 1,-1 0-1,1 0 0,-1 0 0,1 0 0,-1 0 1,1 0-1,0 0 0,-1 0 0,1-1 0,0 1 1,0-1-1,0 1 0,-1-1 0,1 0 0,0 1 1,0-1-1,0 0 0,0 0 0,1-1 10,52 2-29,-23 1 38,0-2 1,0-2 0,0-1 0,2-1-10,-11-1 21,-1 0 1,1 2-1,0 1 1,0 1-1,0 1 1,0 1-1,2 1-21,-3 7 17,-21-7-21,1-1 1,0 0-1,0 0 0,0 0 1,0 0-1,-1-1 0,1 1 1,0 0-1,0-1 1,1 1-1,-1-1 0,0 0 1,2 0 3,55 0-98,-59 0 84,0 0-28,38 0-199,19 0-62,-45 9 260,-11-8 46,0 0 0,1 0-1,-1 0 1,0 0 0,0 0 0,0 0 0,1 0-1,-1 0 1,0-1 0,1 1 0,-1 0 0,1-1-1,0 1-2,34-1-66,-35 0 107,-1 0-18,0 0 18,1 1 332,-1 1 729,-6-2-1130,-269 0 476,265 1-444,1 0 1,0 1-1,0 0 0,0 0 0,1 1 0,-8 3-4,-27 8 2,-29 8 7,56-16 7,0 0 0,0-2 0,0 0-1,0 0 1,-1-2 0,-10 1-16,-11 0 63,28-2-37,1 0 1,-1 0 0,1-1-1,-1 0 1,0-1 0,-7-1-27,6-1-38,0 0 1,0 2 0,0-1-1,0 1 1,0 1 0,-2 0 37,-74 0-90,86 0 86,1 0 10,-9 0-501,33-1 416,0-2 1,0 0-1,0-2 79,1 1-37,0 0 0,0 2 0,2 0 37,-18 4 0,0 0 0,0 0 0,0 1 0,0 1 0,-1-1 0,1 1 0,-1 1 1,0-1-1,-1 1 0,6 5 0,21 11 15,-23-16-10,-1 0 1,1-1-1,0 0 0,0-1 1,0 0-1,0 0 0,6-1-5,14 1 485,0-1 0,4-2-485,-32 0 59,-1-2-52,1 1 1,-1-1-1,0 1 0,1-1 1,-1 0-1,0 0 1,0 0-1,0 0 1,1-2-8,5-4 21,-1 2-15,0 0 0,1 0 0,-1 1 0,1 0 0,7-3-6,-12 7-6,1 1-12,1-1 1,-1 0 0,0 0 0,0 0-1,1 0 1,-1-1 0,4-1 17,-4 1-1,0 0 0,0 1 0,0 0 1,1-1-1,-1 1 0,0 1 0,5-1 1,55-3-56,-62 4 62,0 0 0,1-1-1,-1 1 1,0-1 0,0 0 0,0 0 0,1 0 0,-1 0 0,0 0-1,0 0 1,0-1 0,-1 1 0,1 0 0,0-1 0,0 0-1,-1 1 1,1-1 0,0-1-6,1 0 9,-1 0 0,1 1 0,0-1-1,0 1 1,0-1 0,0 1 0,3-1-9,-4 2-47,0 0 0,-1 0 0,1 0 0,-1 0 0,0 0 0,1-1 0,-1 1 0,0 0 0,0-1 0,1 1 0,-1-1 0,0 1-1,-1-1 1,1 1 0,0-1 0,0 0 0,-1 1 0,1-1 0,-1 0 0,1-1 47,-24 3-1218,17 1 967,0 1 0,0 0 1,0 0-1,0 0 1,0 1-1,0 0 1,-1 0 250,-26 12-4721,29-14-840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5.857"/>
    </inkml:context>
    <inkml:brush xml:id="br0">
      <inkml:brushProperty name="width" value="0.05" units="cm"/>
      <inkml:brushProperty name="height" value="0.05" units="cm"/>
      <inkml:brushProperty name="color" value="#E71224"/>
    </inkml:brush>
  </inkml:definitions>
  <inkml:trace contextRef="#ctx0" brushRef="#br0">0 428 160,'0'0'272,"0"0"7,0 0 36,0 0 47,0 0 25,0 0 1,0 0 28,0-16 4884,2 12 4005,24 4-9057,0 1 1,0 2 0,-1 0 0,22 7-249,42 1 386,-43-6-172,-1-1-1,1-3 1,16-1-214,-12-1 223,-46 0-198,0 1 0,-1-1 0,1-1 0,-1 1 0,1 0 0,-1-1 0,0 0 0,0 0 0,1 0-25,14-8 46,-7 5-16,-1 0-1,0-1 1,0 0-1,8-7-29,-1 1 40,-5 3 6,-1 0 0,-1-1 0,9-9-46,-10 9 13,1 0 1,1 1-1,9-7-13,-10 8 8,-1-1 1,0 1-1,-1-1 0,0-1 0,0 0 0,-1 0 0,-1 0 1,1-1-9,15-28 142,13-23-87,2-13-55,-35 72 1,-1 2-1,0 0-1,-1 1 1,1-1 0,-1 0-1,1 0 1,-1 0 0,0 0-1,1 1 1,-1-1 0,0 0-1,0 0 1,1 0-1,-1 0 1,0 0 0,0 0-1,0 0 1,0 0 0,0 0 0,0 0 13,0 1 22,0 0-21,0 0-6,0 0 0,0 0 0,0 0 0,0 0 0,0 0 0,0 0 8,0 0 8,0 0-82,0 0-5,0 0 3,0 0 16,0 0 28,0 0-16,0 0-97,0 0-173,0 27-3975,0-10-438,0 0-2816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42:29.255"/>
    </inkml:context>
    <inkml:brush xml:id="br0">
      <inkml:brushProperty name="width" value="0.05" units="cm"/>
      <inkml:brushProperty name="height" value="0.05" units="cm"/>
      <inkml:brushProperty name="color" value="#E71224"/>
    </inkml:brush>
  </inkml:definitions>
  <inkml:trace contextRef="#ctx0" brushRef="#br0">385 7 120,'0'0'2775,"0"0"-1341,0 0-782,0 0-96,0 0 60,0 0 116,0 0 87,0 0 54,-11-7 3154,4 7-4051,1 0 1,-1 0-1,0 1 1,1 0-1,-1 0 0,1 1 1,-1 0-1,1 0 1,0 0-1,-1 1 24,-3 2 62,0 0 0,0 1 0,1 0 0,0 0 0,0 1 0,-6 6-62,8-8 17,1 0-1,0 1 1,1-1 0,-1 1 0,1 1-1,0-1 1,1 1 0,-1 0-1,1 0 1,1 0 0,-1 0-1,1 1 1,0-1 0,1 1 0,0 0-1,0 0 1,1 0 0,0 0-1,0 0 1,1 0 0,0 2-17,-2 26 159,1-24-139,0-1 1,1 0-1,0 1 0,1-1 1,0 1-1,2 2-20,-3-13 4,1 1-1,-1 0 1,1 0 0,0 0-1,0 0 1,-1 0 0,1-1-1,1 1 1,-1 0 0,0-1-1,0 1 1,1-1-1,-1 1 1,1-1 0,-1 0-1,1 0 1,-1 1 0,1-1-1,0 0 1,0 0 0,-1-1-1,1 1 1,0 0-1,0-1 1,0 1 0,0-1-1,0 1 1,0-1 0,0 0-1,0 0 1,0 0 0,0 0-1,0 0 1,1-1-4,8-1 83,1 0 0,-1-1-1,0 0 1,0-1 0,7-4-83,8-2 142,-14 5-121,0 0-1,-1-1 0,0-1 1,0 0-1,-1 0 1,0-1-1,4-4-20,28-20 211,-35 27-176,-1-1 1,0 1 0,0-1 0,0-1-1,0 1 1,-1-1 0,0 0 0,-1 0-1,1 0 1,-1-1 0,-1 0-1,0 1 1,0-2-36,2-5 82,-1 0 1,0-1-1,-1 1 0,-1-1 0,0 0 1,-1 1-1,-1-3-82,0 17 85,0 0 31,0 0-13,-14 0-124,-30 5 397,1-2 1,-3-1-377,37-2-20,1 1-1,-1 0 0,1 1 1,-1 0-1,1 0 0,-1 1 1,1 0-1,-7 3 21,-64 39 20,3-2-96,64-37 64,9-4 6,-1-1 1,1 1-1,-1-1 0,1 0 0,-1 0 0,1 0 0,-1 0 0,0 0 1,0-1-1,1 0 0,-2 0 6,-85 11-1439,89-11 1416,1 0 15,0 0 0,0 0 0,0 0 0,0 0 12,0 0 55,0 0 34,0 0-19,0 0-40,0 0 24,0 0 12,0 0-8,0 0-37,0 0 11,0 0-16,0 0 0,0 0 31,0 0-33,19 0 186,56 1 383,-29 1 5,0-3 0,1-1 0,44-9-592,-47 3 61,-1 0 184,26-9-245,-23 6 20,-31 9-10,-1-2-1,1 0 0,12-5-9,-20 7 740,-7 2-1061,0 1 0,1-1 0,-1 0-1,0 0 1,1 1 0,-1-1-1,0 0 1,0 1 0,1-1 0,-1 0-1,0 1 1,0-1 0,0 0 0,1 1-1,-1-1 1,0 1 0,0-1-1,0 0 1,0 1 0,0-1 0,0 1-1,0-1 1,0 1 0,0-1-1,0 0 1,0 1 0,0-1 0,0 1-1,0-1 322,0 10-4714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1T02:53:15.855"/>
    </inkml:context>
    <inkml:brush xml:id="br0">
      <inkml:brushProperty name="width" value="0.05" units="cm"/>
      <inkml:brushProperty name="height" value="0.05" units="cm"/>
      <inkml:brushProperty name="color" value="#66CC00"/>
    </inkml:brush>
  </inkml:definitions>
  <inkml:trace contextRef="#ctx0" brushRef="#br0">73 1 832,'0'0'599,"0"0"-318,0 0-170,0 0-23,0 0 92,0 0 332,0 0 295,0 0 1,0 0-154,0 0-149,0 0-110,0 0-119,0 0-95,0 0-46,0 0-60,0 0-31,0 0-18,0 0 73,0 0 148,0 0 94,0 0 46,0 0-26,0 0 13,0 0-17,0 0-25,0 0 10,0 0 6,0 0 78,0 0 1,0 0 15,0 0 4,0 0-84,0 0-73,0 0-58,0 0-66,0 0-62,0 0-15,0 0-11,0 0 69,0 0 62,0 0-57,0 0-54,0 0-1,0 0 33,0 0 15,-1 21 284,-23 37-414,18-46-9,0 0-1,1 1 0,1-1 1,0 1-1,0 2-4,-3 37 531,2 1 0,3 0 0,2 13-531,-2-10 133,0-38-84,2 1 0,-1-1 0,2 0 0,1 1 1,0-1-1,1 0 0,1 0 0,1 0-49,8 5 75,-10-20-68,-1 1 0,0-1 0,1 1 0,-2-1 0,1 1 0,0 0 0,-1 0 0,1 0 0,-1 0 0,0 1-7,3 2 36,-1-1 1,1 0-1,1-1 1,-1 1-1,1-1 1,0 1 0,2 0-37,0 2 86,-6-5-3013,-1-3-1042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C598-53B8-4C78-9504-F78148F842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199F2-F9DE-4EC8-B50D-819F3EA961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1578C5-9942-4C45-9057-0B1CD6CE1307}"/>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5" name="Footer Placeholder 4">
            <a:extLst>
              <a:ext uri="{FF2B5EF4-FFF2-40B4-BE49-F238E27FC236}">
                <a16:creationId xmlns:a16="http://schemas.microsoft.com/office/drawing/2014/main" id="{890F2504-ABBF-4D65-856F-1DD273791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CFD8-68E1-4FA9-9C94-2824B9099633}"/>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422477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C2CB-6BF9-4FF5-BE6D-D454088824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B58622-704D-47AE-B0BF-E23877ED4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7218B-1372-40F9-AB9E-93D306B2DD40}"/>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5" name="Footer Placeholder 4">
            <a:extLst>
              <a:ext uri="{FF2B5EF4-FFF2-40B4-BE49-F238E27FC236}">
                <a16:creationId xmlns:a16="http://schemas.microsoft.com/office/drawing/2014/main" id="{5E2B14B8-26C3-4076-B035-9FE58B74A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BCFCB-87C5-4201-BFFA-F609F4F53FF4}"/>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202418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A6BD6-7A74-4D58-8EFE-70ED5C788F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8AA0C-6DDB-4791-B6A9-0BAD00E92F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DEBDD-0882-420B-9785-B5DA2E6BD60B}"/>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5" name="Footer Placeholder 4">
            <a:extLst>
              <a:ext uri="{FF2B5EF4-FFF2-40B4-BE49-F238E27FC236}">
                <a16:creationId xmlns:a16="http://schemas.microsoft.com/office/drawing/2014/main" id="{194789EE-6528-449A-A8C6-B6FE37635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27EAB-CD9C-4252-BD9A-38AEA0D2E960}"/>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299774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F2A9-C095-4874-8D69-A95D19C1C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CF9C0-56E3-4610-8D39-6656DF8205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B600E-5E87-42EF-B570-F3377153A596}"/>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5" name="Footer Placeholder 4">
            <a:extLst>
              <a:ext uri="{FF2B5EF4-FFF2-40B4-BE49-F238E27FC236}">
                <a16:creationId xmlns:a16="http://schemas.microsoft.com/office/drawing/2014/main" id="{79AF5146-2377-4658-BEFC-487EAF6DA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37A35-E78B-45CA-BD8F-F3AEF5DC6C4C}"/>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13082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1CDC-E52E-4FC1-9079-C1F74F2F39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18919E-07D0-4238-9659-F880BB2C1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81F93-2802-48AE-A6CA-9CDEFC2658AF}"/>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5" name="Footer Placeholder 4">
            <a:extLst>
              <a:ext uri="{FF2B5EF4-FFF2-40B4-BE49-F238E27FC236}">
                <a16:creationId xmlns:a16="http://schemas.microsoft.com/office/drawing/2014/main" id="{4823A5CD-96DF-4567-BCB7-3132B8232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856AC-1AD6-4350-9B93-28F2444A662C}"/>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338957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C6DA-A2D1-4567-8295-E7A7842DB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10D13-ADC2-4DB4-BA60-CCCF818BB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B35AF-6375-4504-B6FC-89E5384118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967A71-F0DD-4DF9-9E02-C8849BFE24C1}"/>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6" name="Footer Placeholder 5">
            <a:extLst>
              <a:ext uri="{FF2B5EF4-FFF2-40B4-BE49-F238E27FC236}">
                <a16:creationId xmlns:a16="http://schemas.microsoft.com/office/drawing/2014/main" id="{A2B7CE5C-FF11-45A2-BA68-639840DE2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BC30E-C56C-450A-8626-095552BE6F7B}"/>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70260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A408-95FC-45ED-A8AF-737B198C90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3FF64E-5D82-429E-A69A-CA0315672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56307A-8592-4C06-B10F-F71447F965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904649-63C0-4A5C-92B7-F0E554062D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3E334-B9C3-486A-893B-B741E1AF2A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1F9604-7EC1-462C-B2DA-09675995A345}"/>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8" name="Footer Placeholder 7">
            <a:extLst>
              <a:ext uri="{FF2B5EF4-FFF2-40B4-BE49-F238E27FC236}">
                <a16:creationId xmlns:a16="http://schemas.microsoft.com/office/drawing/2014/main" id="{4E08AB69-67C1-4530-BFF0-D20CC4DF5D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49EA92-DB46-49E2-90F4-B256322A1C55}"/>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384252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0BAF-FC17-4A1B-988B-9EC9DC24A4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149E55-3C75-436E-B63E-BA92166891FD}"/>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4" name="Footer Placeholder 3">
            <a:extLst>
              <a:ext uri="{FF2B5EF4-FFF2-40B4-BE49-F238E27FC236}">
                <a16:creationId xmlns:a16="http://schemas.microsoft.com/office/drawing/2014/main" id="{B8530AE8-51DB-4E11-B101-EDEF24A8A0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27FB6A-0175-45E1-9A35-660A89F9E89C}"/>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357108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96FFF-C928-48F6-9775-E71591606580}"/>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3" name="Footer Placeholder 2">
            <a:extLst>
              <a:ext uri="{FF2B5EF4-FFF2-40B4-BE49-F238E27FC236}">
                <a16:creationId xmlns:a16="http://schemas.microsoft.com/office/drawing/2014/main" id="{880ED0CF-12FE-4850-9A23-AD7827A5E9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CB7378-6154-4E33-B6F4-04F07633E14B}"/>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325338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2BC2-433E-4250-8977-9995E1635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3D9583-984B-403B-A23D-18C5EE3F1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EE1DB0-2062-4973-B866-D33E90D11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E75CA-5E40-481B-8FCB-1D9E9CE5F13A}"/>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6" name="Footer Placeholder 5">
            <a:extLst>
              <a:ext uri="{FF2B5EF4-FFF2-40B4-BE49-F238E27FC236}">
                <a16:creationId xmlns:a16="http://schemas.microsoft.com/office/drawing/2014/main" id="{339E896F-79CC-476C-9D5C-A27D1E583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8FA5B-613C-4375-B490-327F1F84AFA7}"/>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115014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20F9-1BFD-4F8D-B4FF-EC13D073A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5DBDDF-E3B6-46A5-9780-DB95AB5AE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AAE94A-D352-4ADF-A9FA-43824BF17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4B371-5B4F-4062-BD75-0F89E0E85A2C}"/>
              </a:ext>
            </a:extLst>
          </p:cNvPr>
          <p:cNvSpPr>
            <a:spLocks noGrp="1"/>
          </p:cNvSpPr>
          <p:nvPr>
            <p:ph type="dt" sz="half" idx="10"/>
          </p:nvPr>
        </p:nvSpPr>
        <p:spPr/>
        <p:txBody>
          <a:bodyPr/>
          <a:lstStyle/>
          <a:p>
            <a:fld id="{34F3E92F-38F0-4BA9-A9DB-8D2B3BB2A4F1}" type="datetimeFigureOut">
              <a:rPr lang="en-US" smtClean="0"/>
              <a:t>5/12/2020</a:t>
            </a:fld>
            <a:endParaRPr lang="en-US"/>
          </a:p>
        </p:txBody>
      </p:sp>
      <p:sp>
        <p:nvSpPr>
          <p:cNvPr id="6" name="Footer Placeholder 5">
            <a:extLst>
              <a:ext uri="{FF2B5EF4-FFF2-40B4-BE49-F238E27FC236}">
                <a16:creationId xmlns:a16="http://schemas.microsoft.com/office/drawing/2014/main" id="{A91D0061-46EA-4E00-9356-103CEA076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0BDA3-48D7-448F-9126-28A1D8F6E238}"/>
              </a:ext>
            </a:extLst>
          </p:cNvPr>
          <p:cNvSpPr>
            <a:spLocks noGrp="1"/>
          </p:cNvSpPr>
          <p:nvPr>
            <p:ph type="sldNum" sz="quarter" idx="12"/>
          </p:nvPr>
        </p:nvSpPr>
        <p:spPr/>
        <p:txBody>
          <a:bodyPr/>
          <a:lstStyle/>
          <a:p>
            <a:fld id="{853B66A8-D136-4CDA-9B37-8BFD1BFB5D84}" type="slidenum">
              <a:rPr lang="en-US" smtClean="0"/>
              <a:t>‹#›</a:t>
            </a:fld>
            <a:endParaRPr lang="en-US"/>
          </a:p>
        </p:txBody>
      </p:sp>
    </p:spTree>
    <p:extLst>
      <p:ext uri="{BB962C8B-B14F-4D97-AF65-F5344CB8AC3E}">
        <p14:creationId xmlns:p14="http://schemas.microsoft.com/office/powerpoint/2010/main" val="82255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FF4B52-CF55-4962-AE86-277C462F4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9DA9C-77EA-46CC-A04E-4B284887B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ED397-33BE-4A47-952F-41E0436F1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3E92F-38F0-4BA9-A9DB-8D2B3BB2A4F1}" type="datetimeFigureOut">
              <a:rPr lang="en-US" smtClean="0"/>
              <a:t>5/12/2020</a:t>
            </a:fld>
            <a:endParaRPr lang="en-US"/>
          </a:p>
        </p:txBody>
      </p:sp>
      <p:sp>
        <p:nvSpPr>
          <p:cNvPr id="5" name="Footer Placeholder 4">
            <a:extLst>
              <a:ext uri="{FF2B5EF4-FFF2-40B4-BE49-F238E27FC236}">
                <a16:creationId xmlns:a16="http://schemas.microsoft.com/office/drawing/2014/main" id="{88ECADC9-4B2D-4F1A-969A-9CABE672B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A6621B-9629-49DB-B038-8D40A4C01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B66A8-D136-4CDA-9B37-8BFD1BFB5D84}" type="slidenum">
              <a:rPr lang="en-US" smtClean="0"/>
              <a:t>‹#›</a:t>
            </a:fld>
            <a:endParaRPr lang="en-US"/>
          </a:p>
        </p:txBody>
      </p:sp>
    </p:spTree>
    <p:extLst>
      <p:ext uri="{BB962C8B-B14F-4D97-AF65-F5344CB8AC3E}">
        <p14:creationId xmlns:p14="http://schemas.microsoft.com/office/powerpoint/2010/main" val="392030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5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5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5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5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5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58.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5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6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6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66.xml"/><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customXml" Target="../ink/ink63.xml"/><Relationship Id="rId1" Type="http://schemas.openxmlformats.org/officeDocument/2006/relationships/slideLayout" Target="../slideLayouts/slideLayout2.xml"/><Relationship Id="rId6" Type="http://schemas.openxmlformats.org/officeDocument/2006/relationships/customXml" Target="../ink/ink65.xml"/><Relationship Id="rId5" Type="http://schemas.openxmlformats.org/officeDocument/2006/relationships/image" Target="../media/image25.png"/><Relationship Id="rId4" Type="http://schemas.openxmlformats.org/officeDocument/2006/relationships/customXml" Target="../ink/ink64.xml"/><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customXml" Target="../ink/ink70.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customXml" Target="../ink/ink67.xml"/><Relationship Id="rId1" Type="http://schemas.openxmlformats.org/officeDocument/2006/relationships/slideLayout" Target="../slideLayouts/slideLayout2.xml"/><Relationship Id="rId6" Type="http://schemas.openxmlformats.org/officeDocument/2006/relationships/customXml" Target="../ink/ink69.xml"/><Relationship Id="rId5" Type="http://schemas.openxmlformats.org/officeDocument/2006/relationships/image" Target="../media/image25.png"/><Relationship Id="rId4" Type="http://schemas.openxmlformats.org/officeDocument/2006/relationships/customXml" Target="../ink/ink68.xml"/><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customXml" Target="../ink/ink74.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customXml" Target="../ink/ink71.xml"/><Relationship Id="rId1" Type="http://schemas.openxmlformats.org/officeDocument/2006/relationships/slideLayout" Target="../slideLayouts/slideLayout2.xml"/><Relationship Id="rId6" Type="http://schemas.openxmlformats.org/officeDocument/2006/relationships/customXml" Target="../ink/ink73.xml"/><Relationship Id="rId5" Type="http://schemas.openxmlformats.org/officeDocument/2006/relationships/image" Target="../media/image25.png"/><Relationship Id="rId4" Type="http://schemas.openxmlformats.org/officeDocument/2006/relationships/customXml" Target="../ink/ink72.xml"/><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customXml" Target="../ink/ink78.xml"/><Relationship Id="rId13" Type="http://schemas.openxmlformats.org/officeDocument/2006/relationships/image" Target="../media/image31.png"/><Relationship Id="rId18" Type="http://schemas.openxmlformats.org/officeDocument/2006/relationships/customXml" Target="../ink/ink83.xml"/><Relationship Id="rId3" Type="http://schemas.openxmlformats.org/officeDocument/2006/relationships/image" Target="../media/image24.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customXml" Target="../ink/ink80.xml"/><Relationship Id="rId17" Type="http://schemas.openxmlformats.org/officeDocument/2006/relationships/image" Target="../media/image33.png"/><Relationship Id="rId2" Type="http://schemas.openxmlformats.org/officeDocument/2006/relationships/customXml" Target="../ink/ink75.xml"/><Relationship Id="rId16" Type="http://schemas.openxmlformats.org/officeDocument/2006/relationships/customXml" Target="../ink/ink82.xml"/><Relationship Id="rId20" Type="http://schemas.openxmlformats.org/officeDocument/2006/relationships/customXml" Target="../ink/ink84.xml"/><Relationship Id="rId1" Type="http://schemas.openxmlformats.org/officeDocument/2006/relationships/slideLayout" Target="../slideLayouts/slideLayout2.xml"/><Relationship Id="rId6" Type="http://schemas.openxmlformats.org/officeDocument/2006/relationships/customXml" Target="../ink/ink77.xml"/><Relationship Id="rId11" Type="http://schemas.openxmlformats.org/officeDocument/2006/relationships/image" Target="../media/image30.png"/><Relationship Id="rId5" Type="http://schemas.openxmlformats.org/officeDocument/2006/relationships/image" Target="../media/image25.png"/><Relationship Id="rId15" Type="http://schemas.openxmlformats.org/officeDocument/2006/relationships/image" Target="../media/image32.png"/><Relationship Id="rId10" Type="http://schemas.openxmlformats.org/officeDocument/2006/relationships/customXml" Target="../ink/ink79.xml"/><Relationship Id="rId19" Type="http://schemas.openxmlformats.org/officeDocument/2006/relationships/image" Target="../media/image34.png"/><Relationship Id="rId4" Type="http://schemas.openxmlformats.org/officeDocument/2006/relationships/customXml" Target="../ink/ink76.xml"/><Relationship Id="rId9" Type="http://schemas.openxmlformats.org/officeDocument/2006/relationships/image" Target="../media/image29.png"/><Relationship Id="rId14" Type="http://schemas.openxmlformats.org/officeDocument/2006/relationships/customXml" Target="../ink/ink81.xml"/></Relationships>
</file>

<file path=ppt/slides/_rels/slide24.xml.rels><?xml version="1.0" encoding="UTF-8" standalone="yes"?>
<Relationships xmlns="http://schemas.openxmlformats.org/package/2006/relationships"><Relationship Id="rId8" Type="http://schemas.openxmlformats.org/officeDocument/2006/relationships/customXml" Target="../ink/ink88.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customXml" Target="../ink/ink85.xml"/><Relationship Id="rId1" Type="http://schemas.openxmlformats.org/officeDocument/2006/relationships/slideLayout" Target="../slideLayouts/slideLayout2.xml"/><Relationship Id="rId6" Type="http://schemas.openxmlformats.org/officeDocument/2006/relationships/customXml" Target="../ink/ink87.xml"/><Relationship Id="rId5" Type="http://schemas.openxmlformats.org/officeDocument/2006/relationships/image" Target="../media/image25.png"/><Relationship Id="rId4" Type="http://schemas.openxmlformats.org/officeDocument/2006/relationships/customXml" Target="../ink/ink86.xml"/><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8" Type="http://schemas.openxmlformats.org/officeDocument/2006/relationships/customXml" Target="../ink/ink92.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customXml" Target="../ink/ink89.xml"/><Relationship Id="rId1" Type="http://schemas.openxmlformats.org/officeDocument/2006/relationships/slideLayout" Target="../slideLayouts/slideLayout2.xml"/><Relationship Id="rId6" Type="http://schemas.openxmlformats.org/officeDocument/2006/relationships/customXml" Target="../ink/ink91.xml"/><Relationship Id="rId5" Type="http://schemas.openxmlformats.org/officeDocument/2006/relationships/image" Target="../media/image25.png"/><Relationship Id="rId4" Type="http://schemas.openxmlformats.org/officeDocument/2006/relationships/customXml" Target="../ink/ink90.xml"/><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8" Type="http://schemas.openxmlformats.org/officeDocument/2006/relationships/customXml" Target="../ink/ink94.xml"/><Relationship Id="rId13" Type="http://schemas.openxmlformats.org/officeDocument/2006/relationships/image" Target="../media/image37.png"/><Relationship Id="rId7" Type="http://schemas.openxmlformats.org/officeDocument/2006/relationships/image" Target="../media/image28.png"/><Relationship Id="rId12" Type="http://schemas.openxmlformats.org/officeDocument/2006/relationships/customXml" Target="../ink/ink96.xml"/><Relationship Id="rId2" Type="http://schemas.openxmlformats.org/officeDocument/2006/relationships/customXml" Target="../ink/ink93.xml"/><Relationship Id="rId1" Type="http://schemas.openxmlformats.org/officeDocument/2006/relationships/slideLayout" Target="../slideLayouts/slideLayout2.xml"/><Relationship Id="rId11" Type="http://schemas.openxmlformats.org/officeDocument/2006/relationships/image" Target="../media/image36.png"/><Relationship Id="rId10" Type="http://schemas.openxmlformats.org/officeDocument/2006/relationships/customXml" Target="../ink/ink95.xml"/><Relationship Id="rId9"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customXml" Target="../ink/ink98.xml"/><Relationship Id="rId13" Type="http://schemas.openxmlformats.org/officeDocument/2006/relationships/image" Target="../media/image37.png"/><Relationship Id="rId7" Type="http://schemas.openxmlformats.org/officeDocument/2006/relationships/image" Target="../media/image28.png"/><Relationship Id="rId12" Type="http://schemas.openxmlformats.org/officeDocument/2006/relationships/customXml" Target="../ink/ink100.xml"/><Relationship Id="rId2" Type="http://schemas.openxmlformats.org/officeDocument/2006/relationships/customXml" Target="../ink/ink97.xml"/><Relationship Id="rId1" Type="http://schemas.openxmlformats.org/officeDocument/2006/relationships/slideLayout" Target="../slideLayouts/slideLayout2.xml"/><Relationship Id="rId11" Type="http://schemas.openxmlformats.org/officeDocument/2006/relationships/image" Target="../media/image36.png"/><Relationship Id="rId10" Type="http://schemas.openxmlformats.org/officeDocument/2006/relationships/customXml" Target="../ink/ink99.xml"/><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customXml" Target="../ink/ink102.xml"/><Relationship Id="rId13" Type="http://schemas.openxmlformats.org/officeDocument/2006/relationships/image" Target="../media/image37.png"/><Relationship Id="rId7" Type="http://schemas.openxmlformats.org/officeDocument/2006/relationships/image" Target="../media/image28.png"/><Relationship Id="rId12" Type="http://schemas.openxmlformats.org/officeDocument/2006/relationships/customXml" Target="../ink/ink104.xml"/><Relationship Id="rId17" Type="http://schemas.openxmlformats.org/officeDocument/2006/relationships/image" Target="../media/image39.png"/><Relationship Id="rId2" Type="http://schemas.openxmlformats.org/officeDocument/2006/relationships/customXml" Target="../ink/ink101.xml"/><Relationship Id="rId16" Type="http://schemas.openxmlformats.org/officeDocument/2006/relationships/customXml" Target="../ink/ink106.xml"/><Relationship Id="rId1" Type="http://schemas.openxmlformats.org/officeDocument/2006/relationships/slideLayout" Target="../slideLayouts/slideLayout2.xml"/><Relationship Id="rId11" Type="http://schemas.openxmlformats.org/officeDocument/2006/relationships/image" Target="../media/image36.png"/><Relationship Id="rId15" Type="http://schemas.openxmlformats.org/officeDocument/2006/relationships/image" Target="../media/image38.png"/><Relationship Id="rId10" Type="http://schemas.openxmlformats.org/officeDocument/2006/relationships/customXml" Target="../ink/ink103.xml"/><Relationship Id="rId9" Type="http://schemas.openxmlformats.org/officeDocument/2006/relationships/image" Target="../media/image29.png"/><Relationship Id="rId14" Type="http://schemas.openxmlformats.org/officeDocument/2006/relationships/customXml" Target="../ink/ink105.xml"/></Relationships>
</file>

<file path=ppt/slides/_rels/slide29.xml.rels><?xml version="1.0" encoding="UTF-8" standalone="yes"?>
<Relationships xmlns="http://schemas.openxmlformats.org/package/2006/relationships"><Relationship Id="rId8" Type="http://schemas.openxmlformats.org/officeDocument/2006/relationships/customXml" Target="../ink/ink108.xml"/><Relationship Id="rId13" Type="http://schemas.openxmlformats.org/officeDocument/2006/relationships/image" Target="../media/image37.png"/><Relationship Id="rId7" Type="http://schemas.openxmlformats.org/officeDocument/2006/relationships/image" Target="../media/image28.png"/><Relationship Id="rId12" Type="http://schemas.openxmlformats.org/officeDocument/2006/relationships/customXml" Target="../ink/ink110.xml"/><Relationship Id="rId17" Type="http://schemas.openxmlformats.org/officeDocument/2006/relationships/image" Target="../media/image39.png"/><Relationship Id="rId2" Type="http://schemas.openxmlformats.org/officeDocument/2006/relationships/customXml" Target="../ink/ink107.xml"/><Relationship Id="rId16" Type="http://schemas.openxmlformats.org/officeDocument/2006/relationships/customXml" Target="../ink/ink112.xml"/><Relationship Id="rId1" Type="http://schemas.openxmlformats.org/officeDocument/2006/relationships/slideLayout" Target="../slideLayouts/slideLayout2.xml"/><Relationship Id="rId11" Type="http://schemas.openxmlformats.org/officeDocument/2006/relationships/image" Target="../media/image36.png"/><Relationship Id="rId15" Type="http://schemas.openxmlformats.org/officeDocument/2006/relationships/image" Target="../media/image38.png"/><Relationship Id="rId10" Type="http://schemas.openxmlformats.org/officeDocument/2006/relationships/customXml" Target="../ink/ink109.xml"/><Relationship Id="rId9" Type="http://schemas.openxmlformats.org/officeDocument/2006/relationships/image" Target="../media/image29.png"/><Relationship Id="rId14" Type="http://schemas.openxmlformats.org/officeDocument/2006/relationships/customXml" Target="../ink/ink1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114.xml"/><Relationship Id="rId13" Type="http://schemas.openxmlformats.org/officeDocument/2006/relationships/image" Target="../media/image37.png"/><Relationship Id="rId18" Type="http://schemas.openxmlformats.org/officeDocument/2006/relationships/customXml" Target="../ink/ink119.xml"/><Relationship Id="rId21" Type="http://schemas.openxmlformats.org/officeDocument/2006/relationships/image" Target="../media/image41.png"/><Relationship Id="rId7" Type="http://schemas.openxmlformats.org/officeDocument/2006/relationships/image" Target="../media/image28.png"/><Relationship Id="rId12" Type="http://schemas.openxmlformats.org/officeDocument/2006/relationships/customXml" Target="../ink/ink116.xml"/><Relationship Id="rId17" Type="http://schemas.openxmlformats.org/officeDocument/2006/relationships/image" Target="../media/image39.png"/><Relationship Id="rId2" Type="http://schemas.openxmlformats.org/officeDocument/2006/relationships/customXml" Target="../ink/ink113.xml"/><Relationship Id="rId16" Type="http://schemas.openxmlformats.org/officeDocument/2006/relationships/customXml" Target="../ink/ink118.xml"/><Relationship Id="rId20" Type="http://schemas.openxmlformats.org/officeDocument/2006/relationships/customXml" Target="../ink/ink120.xml"/><Relationship Id="rId1" Type="http://schemas.openxmlformats.org/officeDocument/2006/relationships/slideLayout" Target="../slideLayouts/slideLayout2.xml"/><Relationship Id="rId11" Type="http://schemas.openxmlformats.org/officeDocument/2006/relationships/image" Target="../media/image36.png"/><Relationship Id="rId15" Type="http://schemas.openxmlformats.org/officeDocument/2006/relationships/image" Target="../media/image38.png"/><Relationship Id="rId10" Type="http://schemas.openxmlformats.org/officeDocument/2006/relationships/customXml" Target="../ink/ink115.xml"/><Relationship Id="rId19" Type="http://schemas.openxmlformats.org/officeDocument/2006/relationships/image" Target="../media/image40.png"/><Relationship Id="rId9" Type="http://schemas.openxmlformats.org/officeDocument/2006/relationships/image" Target="../media/image29.png"/><Relationship Id="rId14" Type="http://schemas.openxmlformats.org/officeDocument/2006/relationships/customXml" Target="../ink/ink117.xml"/></Relationships>
</file>

<file path=ppt/slides/_rels/slide31.xml.rels><?xml version="1.0" encoding="UTF-8" standalone="yes"?>
<Relationships xmlns="http://schemas.openxmlformats.org/package/2006/relationships"><Relationship Id="rId8" Type="http://schemas.openxmlformats.org/officeDocument/2006/relationships/customXml" Target="../ink/ink122.xml"/><Relationship Id="rId13" Type="http://schemas.openxmlformats.org/officeDocument/2006/relationships/image" Target="../media/image37.png"/><Relationship Id="rId18" Type="http://schemas.openxmlformats.org/officeDocument/2006/relationships/customXml" Target="../ink/ink127.xml"/><Relationship Id="rId21" Type="http://schemas.openxmlformats.org/officeDocument/2006/relationships/image" Target="../media/image41.png"/><Relationship Id="rId7" Type="http://schemas.openxmlformats.org/officeDocument/2006/relationships/image" Target="../media/image28.png"/><Relationship Id="rId12" Type="http://schemas.openxmlformats.org/officeDocument/2006/relationships/customXml" Target="../ink/ink124.xml"/><Relationship Id="rId17" Type="http://schemas.openxmlformats.org/officeDocument/2006/relationships/image" Target="../media/image39.png"/><Relationship Id="rId2" Type="http://schemas.openxmlformats.org/officeDocument/2006/relationships/customXml" Target="../ink/ink121.xml"/><Relationship Id="rId16" Type="http://schemas.openxmlformats.org/officeDocument/2006/relationships/customXml" Target="../ink/ink126.xml"/><Relationship Id="rId20" Type="http://schemas.openxmlformats.org/officeDocument/2006/relationships/customXml" Target="../ink/ink128.xml"/><Relationship Id="rId1" Type="http://schemas.openxmlformats.org/officeDocument/2006/relationships/slideLayout" Target="../slideLayouts/slideLayout2.xml"/><Relationship Id="rId11" Type="http://schemas.openxmlformats.org/officeDocument/2006/relationships/image" Target="../media/image36.png"/><Relationship Id="rId15" Type="http://schemas.openxmlformats.org/officeDocument/2006/relationships/image" Target="../media/image38.png"/><Relationship Id="rId10" Type="http://schemas.openxmlformats.org/officeDocument/2006/relationships/customXml" Target="../ink/ink123.xml"/><Relationship Id="rId19" Type="http://schemas.openxmlformats.org/officeDocument/2006/relationships/image" Target="../media/image40.png"/><Relationship Id="rId9" Type="http://schemas.openxmlformats.org/officeDocument/2006/relationships/image" Target="../media/image29.png"/><Relationship Id="rId14" Type="http://schemas.openxmlformats.org/officeDocument/2006/relationships/customXml" Target="../ink/ink125.xml"/></Relationships>
</file>

<file path=ppt/slides/_rels/slide32.xml.rels><?xml version="1.0" encoding="UTF-8" standalone="yes"?>
<Relationships xmlns="http://schemas.openxmlformats.org/package/2006/relationships"><Relationship Id="rId8" Type="http://schemas.openxmlformats.org/officeDocument/2006/relationships/customXml" Target="../ink/ink130.xml"/><Relationship Id="rId13" Type="http://schemas.openxmlformats.org/officeDocument/2006/relationships/image" Target="../media/image37.png"/><Relationship Id="rId18" Type="http://schemas.openxmlformats.org/officeDocument/2006/relationships/customXml" Target="../ink/ink135.xml"/><Relationship Id="rId21" Type="http://schemas.openxmlformats.org/officeDocument/2006/relationships/image" Target="../media/image41.png"/><Relationship Id="rId7" Type="http://schemas.openxmlformats.org/officeDocument/2006/relationships/image" Target="../media/image28.png"/><Relationship Id="rId12" Type="http://schemas.openxmlformats.org/officeDocument/2006/relationships/customXml" Target="../ink/ink132.xml"/><Relationship Id="rId17" Type="http://schemas.openxmlformats.org/officeDocument/2006/relationships/image" Target="../media/image39.png"/><Relationship Id="rId2" Type="http://schemas.openxmlformats.org/officeDocument/2006/relationships/customXml" Target="../ink/ink129.xml"/><Relationship Id="rId16" Type="http://schemas.openxmlformats.org/officeDocument/2006/relationships/customXml" Target="../ink/ink134.xml"/><Relationship Id="rId20" Type="http://schemas.openxmlformats.org/officeDocument/2006/relationships/customXml" Target="../ink/ink136.xml"/><Relationship Id="rId1" Type="http://schemas.openxmlformats.org/officeDocument/2006/relationships/slideLayout" Target="../slideLayouts/slideLayout2.xml"/><Relationship Id="rId11" Type="http://schemas.openxmlformats.org/officeDocument/2006/relationships/image" Target="../media/image36.png"/><Relationship Id="rId15" Type="http://schemas.openxmlformats.org/officeDocument/2006/relationships/image" Target="../media/image38.png"/><Relationship Id="rId23" Type="http://schemas.openxmlformats.org/officeDocument/2006/relationships/image" Target="../media/image42.png"/><Relationship Id="rId10" Type="http://schemas.openxmlformats.org/officeDocument/2006/relationships/customXml" Target="../ink/ink131.xml"/><Relationship Id="rId19" Type="http://schemas.openxmlformats.org/officeDocument/2006/relationships/image" Target="../media/image40.png"/><Relationship Id="rId9" Type="http://schemas.openxmlformats.org/officeDocument/2006/relationships/image" Target="../media/image29.png"/><Relationship Id="rId14" Type="http://schemas.openxmlformats.org/officeDocument/2006/relationships/customXml" Target="../ink/ink133.xml"/><Relationship Id="rId22" Type="http://schemas.openxmlformats.org/officeDocument/2006/relationships/customXml" Target="../ink/ink137.xml"/></Relationships>
</file>

<file path=ppt/slides/_rels/slide33.xml.rels><?xml version="1.0" encoding="UTF-8" standalone="yes"?>
<Relationships xmlns="http://schemas.openxmlformats.org/package/2006/relationships"><Relationship Id="rId8" Type="http://schemas.openxmlformats.org/officeDocument/2006/relationships/customXml" Target="../ink/ink141.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customXml" Target="../ink/ink138.xml"/><Relationship Id="rId1" Type="http://schemas.openxmlformats.org/officeDocument/2006/relationships/slideLayout" Target="../slideLayouts/slideLayout2.xml"/><Relationship Id="rId6" Type="http://schemas.openxmlformats.org/officeDocument/2006/relationships/customXml" Target="../ink/ink140.xml"/><Relationship Id="rId5" Type="http://schemas.openxmlformats.org/officeDocument/2006/relationships/image" Target="../media/image25.png"/><Relationship Id="rId4" Type="http://schemas.openxmlformats.org/officeDocument/2006/relationships/customXml" Target="../ink/ink139.xml"/><Relationship Id="rId9" Type="http://schemas.openxmlformats.org/officeDocument/2006/relationships/image" Target="../media/image29.png"/></Relationships>
</file>

<file path=ppt/slides/_rels/slide34.xml.rels><?xml version="1.0" encoding="UTF-8" standalone="yes"?>
<Relationships xmlns="http://schemas.openxmlformats.org/package/2006/relationships"><Relationship Id="rId8" Type="http://schemas.openxmlformats.org/officeDocument/2006/relationships/customXml" Target="../ink/ink145.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customXml" Target="../ink/ink142.xml"/><Relationship Id="rId1" Type="http://schemas.openxmlformats.org/officeDocument/2006/relationships/slideLayout" Target="../slideLayouts/slideLayout2.xml"/><Relationship Id="rId6" Type="http://schemas.openxmlformats.org/officeDocument/2006/relationships/customXml" Target="../ink/ink144.xml"/><Relationship Id="rId11" Type="http://schemas.openxmlformats.org/officeDocument/2006/relationships/image" Target="../media/image43.png"/><Relationship Id="rId5" Type="http://schemas.openxmlformats.org/officeDocument/2006/relationships/image" Target="../media/image25.png"/><Relationship Id="rId10" Type="http://schemas.openxmlformats.org/officeDocument/2006/relationships/customXml" Target="../ink/ink146.xml"/><Relationship Id="rId4" Type="http://schemas.openxmlformats.org/officeDocument/2006/relationships/customXml" Target="../ink/ink143.xml"/><Relationship Id="rId9" Type="http://schemas.openxmlformats.org/officeDocument/2006/relationships/image" Target="../media/image29.png"/></Relationships>
</file>

<file path=ppt/slides/_rels/slide35.xml.rels><?xml version="1.0" encoding="UTF-8" standalone="yes"?>
<Relationships xmlns="http://schemas.openxmlformats.org/package/2006/relationships"><Relationship Id="rId8" Type="http://schemas.openxmlformats.org/officeDocument/2006/relationships/customXml" Target="../ink/ink150.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customXml" Target="../ink/ink147.xml"/><Relationship Id="rId1" Type="http://schemas.openxmlformats.org/officeDocument/2006/relationships/slideLayout" Target="../slideLayouts/slideLayout2.xml"/><Relationship Id="rId6" Type="http://schemas.openxmlformats.org/officeDocument/2006/relationships/customXml" Target="../ink/ink149.xml"/><Relationship Id="rId11" Type="http://schemas.openxmlformats.org/officeDocument/2006/relationships/image" Target="../media/image43.png"/><Relationship Id="rId5" Type="http://schemas.openxmlformats.org/officeDocument/2006/relationships/image" Target="../media/image25.png"/><Relationship Id="rId10" Type="http://schemas.openxmlformats.org/officeDocument/2006/relationships/customXml" Target="../ink/ink151.xml"/><Relationship Id="rId4" Type="http://schemas.openxmlformats.org/officeDocument/2006/relationships/customXml" Target="../ink/ink148.xml"/><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8" Type="http://schemas.openxmlformats.org/officeDocument/2006/relationships/customXml" Target="../ink/ink155.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customXml" Target="../ink/ink152.xml"/><Relationship Id="rId1" Type="http://schemas.openxmlformats.org/officeDocument/2006/relationships/slideLayout" Target="../slideLayouts/slideLayout2.xml"/><Relationship Id="rId6" Type="http://schemas.openxmlformats.org/officeDocument/2006/relationships/customXml" Target="../ink/ink154.xml"/><Relationship Id="rId11" Type="http://schemas.openxmlformats.org/officeDocument/2006/relationships/image" Target="../media/image44.png"/><Relationship Id="rId5" Type="http://schemas.openxmlformats.org/officeDocument/2006/relationships/image" Target="../media/image25.png"/><Relationship Id="rId10" Type="http://schemas.openxmlformats.org/officeDocument/2006/relationships/customXml" Target="../ink/ink156.xml"/><Relationship Id="rId4" Type="http://schemas.openxmlformats.org/officeDocument/2006/relationships/customXml" Target="../ink/ink153.xml"/><Relationship Id="rId9"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customXml" Target="../ink/ink15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158.xml"/><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49.xml.rels><?xml version="1.0" encoding="UTF-8" standalone="yes"?>
<Relationships xmlns="http://schemas.openxmlformats.org/package/2006/relationships"><Relationship Id="rId3" Type="http://schemas.openxmlformats.org/officeDocument/2006/relationships/customXml" Target="../ink/ink159.xml"/><Relationship Id="rId2" Type="http://schemas.openxmlformats.org/officeDocument/2006/relationships/image" Target="../media/image291.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customXml" Target="../ink/ink160.xml"/><Relationship Id="rId4" Type="http://schemas.openxmlformats.org/officeDocument/2006/relationships/image" Target="../media/image27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customXml" Target="../ink/ink161.xml"/><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51.xml.rels><?xml version="1.0" encoding="UTF-8" standalone="yes"?>
<Relationships xmlns="http://schemas.openxmlformats.org/package/2006/relationships"><Relationship Id="rId3" Type="http://schemas.openxmlformats.org/officeDocument/2006/relationships/customXml" Target="../ink/ink162.xml"/><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52.xml.rels><?xml version="1.0" encoding="UTF-8" standalone="yes"?>
<Relationships xmlns="http://schemas.openxmlformats.org/package/2006/relationships"><Relationship Id="rId3" Type="http://schemas.openxmlformats.org/officeDocument/2006/relationships/customXml" Target="../ink/ink163.xml"/><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customXml" Target="../ink/ink164.xml"/><Relationship Id="rId4" Type="http://schemas.openxmlformats.org/officeDocument/2006/relationships/image" Target="../media/image27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customXml" Target="../ink/ink165.xml"/><Relationship Id="rId1" Type="http://schemas.openxmlformats.org/officeDocument/2006/relationships/slideLayout" Target="../slideLayouts/slideLayout2.xml"/><Relationship Id="rId5" Type="http://schemas.openxmlformats.org/officeDocument/2006/relationships/image" Target="../media/image360.png"/><Relationship Id="rId4" Type="http://schemas.openxmlformats.org/officeDocument/2006/relationships/customXml" Target="../ink/ink166.xml"/></Relationships>
</file>

<file path=ppt/slides/_rels/slide5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customXml" Target="../ink/ink167.xml"/><Relationship Id="rId1" Type="http://schemas.openxmlformats.org/officeDocument/2006/relationships/slideLayout" Target="../slideLayouts/slideLayout2.xml"/><Relationship Id="rId5" Type="http://schemas.openxmlformats.org/officeDocument/2006/relationships/image" Target="../media/image360.png"/><Relationship Id="rId4" Type="http://schemas.openxmlformats.org/officeDocument/2006/relationships/customXml" Target="../ink/ink168.xml"/></Relationships>
</file>

<file path=ppt/slides/_rels/slide59.xml.rels><?xml version="1.0" encoding="UTF-8" standalone="yes"?>
<Relationships xmlns="http://schemas.openxmlformats.org/package/2006/relationships"><Relationship Id="rId8" Type="http://schemas.openxmlformats.org/officeDocument/2006/relationships/customXml" Target="../ink/ink172.xml"/><Relationship Id="rId13" Type="http://schemas.openxmlformats.org/officeDocument/2006/relationships/image" Target="../media/image400.png"/><Relationship Id="rId3" Type="http://schemas.openxmlformats.org/officeDocument/2006/relationships/image" Target="../media/image350.png"/><Relationship Id="rId7" Type="http://schemas.openxmlformats.org/officeDocument/2006/relationships/image" Target="../media/image370.png"/><Relationship Id="rId12" Type="http://schemas.openxmlformats.org/officeDocument/2006/relationships/customXml" Target="../ink/ink174.xml"/><Relationship Id="rId2" Type="http://schemas.openxmlformats.org/officeDocument/2006/relationships/customXml" Target="../ink/ink169.xml"/><Relationship Id="rId1" Type="http://schemas.openxmlformats.org/officeDocument/2006/relationships/slideLayout" Target="../slideLayouts/slideLayout2.xml"/><Relationship Id="rId6" Type="http://schemas.openxmlformats.org/officeDocument/2006/relationships/customXml" Target="../ink/ink171.xml"/><Relationship Id="rId11" Type="http://schemas.openxmlformats.org/officeDocument/2006/relationships/image" Target="../media/image390.png"/><Relationship Id="rId5" Type="http://schemas.openxmlformats.org/officeDocument/2006/relationships/image" Target="../media/image360.png"/><Relationship Id="rId10" Type="http://schemas.openxmlformats.org/officeDocument/2006/relationships/customXml" Target="../ink/ink173.xml"/><Relationship Id="rId4" Type="http://schemas.openxmlformats.org/officeDocument/2006/relationships/customXml" Target="../ink/ink170.xml"/><Relationship Id="rId9" Type="http://schemas.openxmlformats.org/officeDocument/2006/relationships/image" Target="../media/image380.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customXml" Target="../ink/ink5.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4.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8" Type="http://schemas.openxmlformats.org/officeDocument/2006/relationships/customXml" Target="../ink/ink178.xml"/><Relationship Id="rId13" Type="http://schemas.openxmlformats.org/officeDocument/2006/relationships/image" Target="../media/image400.png"/><Relationship Id="rId3" Type="http://schemas.openxmlformats.org/officeDocument/2006/relationships/image" Target="../media/image350.png"/><Relationship Id="rId7" Type="http://schemas.openxmlformats.org/officeDocument/2006/relationships/image" Target="../media/image370.png"/><Relationship Id="rId12" Type="http://schemas.openxmlformats.org/officeDocument/2006/relationships/customXml" Target="../ink/ink180.xml"/><Relationship Id="rId2" Type="http://schemas.openxmlformats.org/officeDocument/2006/relationships/customXml" Target="../ink/ink175.xml"/><Relationship Id="rId1" Type="http://schemas.openxmlformats.org/officeDocument/2006/relationships/slideLayout" Target="../slideLayouts/slideLayout2.xml"/><Relationship Id="rId6" Type="http://schemas.openxmlformats.org/officeDocument/2006/relationships/customXml" Target="../ink/ink177.xml"/><Relationship Id="rId11" Type="http://schemas.openxmlformats.org/officeDocument/2006/relationships/image" Target="../media/image390.png"/><Relationship Id="rId5" Type="http://schemas.openxmlformats.org/officeDocument/2006/relationships/image" Target="../media/image360.png"/><Relationship Id="rId10" Type="http://schemas.openxmlformats.org/officeDocument/2006/relationships/customXml" Target="../ink/ink179.xml"/><Relationship Id="rId4" Type="http://schemas.openxmlformats.org/officeDocument/2006/relationships/customXml" Target="../ink/ink176.xml"/><Relationship Id="rId9" Type="http://schemas.openxmlformats.org/officeDocument/2006/relationships/image" Target="../media/image380.png"/></Relationships>
</file>

<file path=ppt/slides/_rels/slide61.xml.rels><?xml version="1.0" encoding="UTF-8" standalone="yes"?>
<Relationships xmlns="http://schemas.openxmlformats.org/package/2006/relationships"><Relationship Id="rId8" Type="http://schemas.openxmlformats.org/officeDocument/2006/relationships/customXml" Target="../ink/ink184.xml"/><Relationship Id="rId13" Type="http://schemas.openxmlformats.org/officeDocument/2006/relationships/image" Target="../media/image400.png"/><Relationship Id="rId3" Type="http://schemas.openxmlformats.org/officeDocument/2006/relationships/image" Target="../media/image350.png"/><Relationship Id="rId7" Type="http://schemas.openxmlformats.org/officeDocument/2006/relationships/image" Target="../media/image370.png"/><Relationship Id="rId12" Type="http://schemas.openxmlformats.org/officeDocument/2006/relationships/customXml" Target="../ink/ink186.xml"/><Relationship Id="rId2" Type="http://schemas.openxmlformats.org/officeDocument/2006/relationships/customXml" Target="../ink/ink181.xml"/><Relationship Id="rId1" Type="http://schemas.openxmlformats.org/officeDocument/2006/relationships/slideLayout" Target="../slideLayouts/slideLayout2.xml"/><Relationship Id="rId6" Type="http://schemas.openxmlformats.org/officeDocument/2006/relationships/customXml" Target="../ink/ink183.xml"/><Relationship Id="rId11" Type="http://schemas.openxmlformats.org/officeDocument/2006/relationships/image" Target="../media/image390.png"/><Relationship Id="rId5" Type="http://schemas.openxmlformats.org/officeDocument/2006/relationships/image" Target="../media/image360.png"/><Relationship Id="rId15" Type="http://schemas.openxmlformats.org/officeDocument/2006/relationships/image" Target="../media/image410.png"/><Relationship Id="rId10" Type="http://schemas.openxmlformats.org/officeDocument/2006/relationships/customXml" Target="../ink/ink185.xml"/><Relationship Id="rId4" Type="http://schemas.openxmlformats.org/officeDocument/2006/relationships/customXml" Target="../ink/ink182.xml"/><Relationship Id="rId9" Type="http://schemas.openxmlformats.org/officeDocument/2006/relationships/image" Target="../media/image380.png"/><Relationship Id="rId14" Type="http://schemas.openxmlformats.org/officeDocument/2006/relationships/customXml" Target="../ink/ink187.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11.xml"/><Relationship Id="rId18" Type="http://schemas.openxmlformats.org/officeDocument/2006/relationships/image" Target="../media/image9.png"/><Relationship Id="rId3" Type="http://schemas.openxmlformats.org/officeDocument/2006/relationships/image" Target="../media/image1.png"/><Relationship Id="rId21" Type="http://schemas.openxmlformats.org/officeDocument/2006/relationships/customXml" Target="../ink/ink15.xml"/><Relationship Id="rId7" Type="http://schemas.openxmlformats.org/officeDocument/2006/relationships/customXml" Target="../ink/ink8.xml"/><Relationship Id="rId12" Type="http://schemas.openxmlformats.org/officeDocument/2006/relationships/image" Target="../media/image6.png"/><Relationship Id="rId17" Type="http://schemas.openxmlformats.org/officeDocument/2006/relationships/customXml" Target="../ink/ink13.xml"/><Relationship Id="rId2" Type="http://schemas.openxmlformats.org/officeDocument/2006/relationships/customXml" Target="../ink/ink6.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customXml" Target="../ink/ink12.xml"/><Relationship Id="rId10" Type="http://schemas.openxmlformats.org/officeDocument/2006/relationships/image" Target="../media/image5.png"/><Relationship Id="rId19" Type="http://schemas.openxmlformats.org/officeDocument/2006/relationships/customXml" Target="../ink/ink14.xml"/><Relationship Id="rId4" Type="http://schemas.openxmlformats.org/officeDocument/2006/relationships/image" Target="../media/image2.png"/><Relationship Id="rId9" Type="http://schemas.openxmlformats.org/officeDocument/2006/relationships/customXml" Target="../ink/ink9.xml"/><Relationship Id="rId14" Type="http://schemas.openxmlformats.org/officeDocument/2006/relationships/image" Target="../media/image7.png"/><Relationship Id="rId22"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21.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customXml" Target="../ink/ink25.xml"/><Relationship Id="rId7" Type="http://schemas.openxmlformats.org/officeDocument/2006/relationships/customXml" Target="../ink/ink18.xml"/><Relationship Id="rId12" Type="http://schemas.openxmlformats.org/officeDocument/2006/relationships/image" Target="../media/image6.png"/><Relationship Id="rId17" Type="http://schemas.openxmlformats.org/officeDocument/2006/relationships/customXml" Target="../ink/ink23.xml"/><Relationship Id="rId25" Type="http://schemas.openxmlformats.org/officeDocument/2006/relationships/customXml" Target="../ink/ink27.xml"/><Relationship Id="rId2" Type="http://schemas.openxmlformats.org/officeDocument/2006/relationships/customXml" Target="../ink/ink16.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20.xml"/><Relationship Id="rId24" Type="http://schemas.openxmlformats.org/officeDocument/2006/relationships/image" Target="../media/image12.png"/><Relationship Id="rId5" Type="http://schemas.openxmlformats.org/officeDocument/2006/relationships/customXml" Target="../ink/ink17.xml"/><Relationship Id="rId15" Type="http://schemas.openxmlformats.org/officeDocument/2006/relationships/customXml" Target="../ink/ink22.xml"/><Relationship Id="rId23" Type="http://schemas.openxmlformats.org/officeDocument/2006/relationships/customXml" Target="../ink/ink26.xml"/><Relationship Id="rId28" Type="http://schemas.openxmlformats.org/officeDocument/2006/relationships/image" Target="../media/image14.png"/><Relationship Id="rId10" Type="http://schemas.openxmlformats.org/officeDocument/2006/relationships/image" Target="../media/image5.png"/><Relationship Id="rId19" Type="http://schemas.openxmlformats.org/officeDocument/2006/relationships/customXml" Target="../ink/ink24.xml"/><Relationship Id="rId4" Type="http://schemas.openxmlformats.org/officeDocument/2006/relationships/image" Target="../media/image2.png"/><Relationship Id="rId9" Type="http://schemas.openxmlformats.org/officeDocument/2006/relationships/customXml" Target="../ink/ink19.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28.xml"/><Relationship Id="rId30" Type="http://schemas.openxmlformats.org/officeDocument/2006/relationships/image" Target="../media/image15.png"/></Relationships>
</file>

<file path=ppt/slides/_rels/slide9.xml.rels><?xml version="1.0" encoding="UTF-8" standalone="yes"?>
<Relationships xmlns="http://schemas.openxmlformats.org/package/2006/relationships"><Relationship Id="rId13" Type="http://schemas.openxmlformats.org/officeDocument/2006/relationships/customXml" Target="../ink/ink35.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48.xml"/><Relationship Id="rId21" Type="http://schemas.openxmlformats.org/officeDocument/2006/relationships/customXml" Target="../ink/ink39.xml"/><Relationship Id="rId34" Type="http://schemas.openxmlformats.org/officeDocument/2006/relationships/image" Target="../media/image17.png"/><Relationship Id="rId42" Type="http://schemas.openxmlformats.org/officeDocument/2006/relationships/image" Target="../media/image21.png"/><Relationship Id="rId7" Type="http://schemas.openxmlformats.org/officeDocument/2006/relationships/customXml" Target="../ink/ink32.xml"/><Relationship Id="rId2" Type="http://schemas.openxmlformats.org/officeDocument/2006/relationships/customXml" Target="../ink/ink30.xml"/><Relationship Id="rId16" Type="http://schemas.openxmlformats.org/officeDocument/2006/relationships/image" Target="../media/image8.png"/><Relationship Id="rId29"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34.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47.xml"/><Relationship Id="rId40" Type="http://schemas.openxmlformats.org/officeDocument/2006/relationships/image" Target="../media/image20.png"/><Relationship Id="rId45" Type="http://schemas.openxmlformats.org/officeDocument/2006/relationships/customXml" Target="../ink/ink51.xml"/><Relationship Id="rId5" Type="http://schemas.openxmlformats.org/officeDocument/2006/relationships/customXml" Target="../ink/ink31.xml"/><Relationship Id="rId15" Type="http://schemas.openxmlformats.org/officeDocument/2006/relationships/customXml" Target="../ink/ink36.xml"/><Relationship Id="rId23" Type="http://schemas.openxmlformats.org/officeDocument/2006/relationships/customXml" Target="../ink/ink40.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38.xml"/><Relationship Id="rId31" Type="http://schemas.openxmlformats.org/officeDocument/2006/relationships/customXml" Target="../ink/ink44.xml"/><Relationship Id="rId44"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customXml" Target="../ink/ink33.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42.xml"/><Relationship Id="rId30" Type="http://schemas.openxmlformats.org/officeDocument/2006/relationships/image" Target="../media/image15.png"/><Relationship Id="rId35" Type="http://schemas.openxmlformats.org/officeDocument/2006/relationships/customXml" Target="../ink/ink46.xml"/><Relationship Id="rId43" Type="http://schemas.openxmlformats.org/officeDocument/2006/relationships/customXml" Target="../ink/ink50.xml"/><Relationship Id="rId8" Type="http://schemas.openxmlformats.org/officeDocument/2006/relationships/image" Target="../media/image4.png"/><Relationship Id="rId3"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customXml" Target="../ink/ink37.xml"/><Relationship Id="rId25" Type="http://schemas.openxmlformats.org/officeDocument/2006/relationships/customXml" Target="../ink/ink41.xml"/><Relationship Id="rId33" Type="http://schemas.openxmlformats.org/officeDocument/2006/relationships/customXml" Target="../ink/ink45.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customXml" Target="../ink/ink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167D-C60D-49EA-95B9-BFBC67814B4E}"/>
              </a:ext>
            </a:extLst>
          </p:cNvPr>
          <p:cNvSpPr>
            <a:spLocks noGrp="1"/>
          </p:cNvSpPr>
          <p:nvPr>
            <p:ph type="ctrTitle"/>
          </p:nvPr>
        </p:nvSpPr>
        <p:spPr/>
        <p:txBody>
          <a:bodyPr/>
          <a:lstStyle/>
          <a:p>
            <a:r>
              <a:rPr lang="en-US" dirty="0"/>
              <a:t>Velocity</a:t>
            </a:r>
          </a:p>
        </p:txBody>
      </p:sp>
      <p:sp>
        <p:nvSpPr>
          <p:cNvPr id="3" name="Subtitle 2">
            <a:extLst>
              <a:ext uri="{FF2B5EF4-FFF2-40B4-BE49-F238E27FC236}">
                <a16:creationId xmlns:a16="http://schemas.microsoft.com/office/drawing/2014/main" id="{88AD107B-AA30-49ED-8AD8-E8F80E62BD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830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endParaRPr lang="en-US" dirty="0"/>
          </a:p>
        </p:txBody>
      </p:sp>
    </p:spTree>
    <p:extLst>
      <p:ext uri="{BB962C8B-B14F-4D97-AF65-F5344CB8AC3E}">
        <p14:creationId xmlns:p14="http://schemas.microsoft.com/office/powerpoint/2010/main" val="383366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 This question is different than the last question because in the last question, we were looking for the resultant vector but in this vector we’re looking for one of the component vectors.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7312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endParaRPr lang="en-US" dirty="0"/>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13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Often in a question like this it is </a:t>
            </a:r>
          </a:p>
          <a:p>
            <a:pPr marL="0" indent="0">
              <a:buNone/>
            </a:pPr>
            <a:r>
              <a:rPr lang="en-US" dirty="0"/>
              <a:t>                                                      convenient to draw a NSEW grid at the</a:t>
            </a:r>
          </a:p>
          <a:p>
            <a:pPr marL="0" indent="0">
              <a:buNone/>
            </a:pPr>
            <a:r>
              <a:rPr lang="en-US" dirty="0"/>
              <a:t>                                                      tail of each vector.</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90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The lower vector is the resultant vector</a:t>
            </a:r>
          </a:p>
          <a:p>
            <a:pPr marL="0" indent="0">
              <a:buNone/>
            </a:pPr>
            <a:r>
              <a:rPr lang="en-US" dirty="0"/>
              <a:t>                                                      and it is heading in a direction W10°N</a:t>
            </a:r>
          </a:p>
          <a:p>
            <a:pPr marL="0" indent="0">
              <a:buNone/>
            </a:pPr>
            <a:r>
              <a:rPr lang="en-US" dirty="0"/>
              <a:t>                                                      </a:t>
            </a: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p:spTree>
    <p:extLst>
      <p:ext uri="{BB962C8B-B14F-4D97-AF65-F5344CB8AC3E}">
        <p14:creationId xmlns:p14="http://schemas.microsoft.com/office/powerpoint/2010/main" val="125072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The lower vector is the resultant vector</a:t>
            </a:r>
          </a:p>
          <a:p>
            <a:pPr marL="0" indent="0">
              <a:buNone/>
            </a:pPr>
            <a:r>
              <a:rPr lang="en-US" dirty="0"/>
              <a:t>                                                      and it is heading in a direction W10°N</a:t>
            </a:r>
          </a:p>
          <a:p>
            <a:pPr marL="0" indent="0">
              <a:buNone/>
            </a:pPr>
            <a:r>
              <a:rPr lang="en-US" dirty="0"/>
              <a:t>                                                      The upper vector is a component </a:t>
            </a:r>
          </a:p>
          <a:p>
            <a:pPr marL="0" indent="0">
              <a:buNone/>
            </a:pPr>
            <a:r>
              <a:rPr lang="en-US" dirty="0"/>
              <a:t>                                                      vector and it is heading W25°N, meaning</a:t>
            </a:r>
          </a:p>
          <a:p>
            <a:pPr marL="0" indent="0">
              <a:buNone/>
            </a:pPr>
            <a:r>
              <a:rPr lang="en-US" dirty="0"/>
              <a:t>                                                      that there is a 15° angle as indicated.  </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spTree>
    <p:extLst>
      <p:ext uri="{BB962C8B-B14F-4D97-AF65-F5344CB8AC3E}">
        <p14:creationId xmlns:p14="http://schemas.microsoft.com/office/powerpoint/2010/main" val="116577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The wind is indicated by the third vector</a:t>
            </a:r>
          </a:p>
          <a:p>
            <a:pPr marL="0" indent="0">
              <a:buNone/>
            </a:pPr>
            <a:r>
              <a:rPr lang="en-US" dirty="0"/>
              <a:t>                                                       just added.  </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934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The wind is indicated by the third vector</a:t>
            </a:r>
          </a:p>
          <a:p>
            <a:pPr marL="0" indent="0">
              <a:buNone/>
            </a:pPr>
            <a:r>
              <a:rPr lang="en-US" dirty="0"/>
              <a:t>                                                       just added.  </a:t>
            </a:r>
          </a:p>
          <a:p>
            <a:pPr marL="0" indent="0">
              <a:buNone/>
            </a:pPr>
            <a:r>
              <a:rPr lang="en-US" dirty="0"/>
              <a:t>                                                       We can add a NSEW grid at the tail of </a:t>
            </a:r>
          </a:p>
          <a:p>
            <a:pPr marL="0" indent="0">
              <a:buNone/>
            </a:pPr>
            <a:r>
              <a:rPr lang="en-US" dirty="0"/>
              <a:t>                                                        the wind vector as indicated.</a:t>
            </a:r>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93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a:t>
            </a:r>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4" name="TextBox 13">
            <a:extLst>
              <a:ext uri="{FF2B5EF4-FFF2-40B4-BE49-F238E27FC236}">
                <a16:creationId xmlns:a16="http://schemas.microsoft.com/office/drawing/2014/main" id="{EA181B5A-DBC9-4230-BA79-19440C44E6FE}"/>
              </a:ext>
            </a:extLst>
          </p:cNvPr>
          <p:cNvSpPr txBox="1"/>
          <p:nvPr/>
        </p:nvSpPr>
        <p:spPr>
          <a:xfrm>
            <a:off x="2162625" y="3825041"/>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450361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Let’s use the cos law</a:t>
            </a:r>
          </a:p>
          <a:p>
            <a:pPr marL="0" indent="0">
              <a:buNone/>
            </a:pPr>
            <a:r>
              <a:rPr lang="en-US" dirty="0"/>
              <a:t>                                                      </a:t>
            </a:r>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EA181B5A-DBC9-4230-BA79-19440C44E6FE}"/>
              </a:ext>
            </a:extLst>
          </p:cNvPr>
          <p:cNvSpPr txBox="1"/>
          <p:nvPr/>
        </p:nvSpPr>
        <p:spPr>
          <a:xfrm>
            <a:off x="2162625" y="3825041"/>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98233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C720-8B87-4417-9959-06EAAEE5ABD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B9EF4F8-58FD-4067-9BBA-9513A97ED703}"/>
              </a:ext>
            </a:extLst>
          </p:cNvPr>
          <p:cNvSpPr>
            <a:spLocks noGrp="1"/>
          </p:cNvSpPr>
          <p:nvPr>
            <p:ph idx="1"/>
          </p:nvPr>
        </p:nvSpPr>
        <p:spPr/>
        <p:txBody>
          <a:bodyPr/>
          <a:lstStyle/>
          <a:p>
            <a:pPr marL="0" indent="0">
              <a:buNone/>
            </a:pPr>
            <a:r>
              <a:rPr lang="en-US" dirty="0"/>
              <a:t>A plane is heading due north with an air speed of 400 km/h when it is blown off course by a wind of 100 km/h from the northeast.  Determine the resultant ground velocity of the airplane </a:t>
            </a:r>
          </a:p>
        </p:txBody>
      </p:sp>
    </p:spTree>
    <p:extLst>
      <p:ext uri="{BB962C8B-B14F-4D97-AF65-F5344CB8AC3E}">
        <p14:creationId xmlns:p14="http://schemas.microsoft.com/office/powerpoint/2010/main" val="357320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Let’s use the cos law</a:t>
            </a:r>
          </a:p>
          <a:p>
            <a:pPr marL="0" indent="0">
              <a:buNone/>
            </a:pPr>
            <a:r>
              <a:rPr lang="en-US" dirty="0"/>
              <a:t>                                                      </a:t>
            </a:r>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EA181B5A-DBC9-4230-BA79-19440C44E6FE}"/>
              </a:ext>
            </a:extLst>
          </p:cNvPr>
          <p:cNvSpPr txBox="1"/>
          <p:nvPr/>
        </p:nvSpPr>
        <p:spPr>
          <a:xfrm>
            <a:off x="2162625" y="3825041"/>
            <a:ext cx="914400" cy="369332"/>
          </a:xfrm>
          <a:prstGeom prst="rect">
            <a:avLst/>
          </a:prstGeom>
          <a:noFill/>
        </p:spPr>
        <p:txBody>
          <a:bodyPr wrap="square" rtlCol="0">
            <a:spAutoFit/>
          </a:bodyPr>
          <a:lstStyle/>
          <a:p>
            <a:r>
              <a:rPr lang="en-US" dirty="0"/>
              <a:t>?</a:t>
            </a:r>
          </a:p>
        </p:txBody>
      </p:sp>
      <mc:AlternateContent xmlns:mc="http://schemas.openxmlformats.org/markup-compatibility/2006" xmlns:p14="http://schemas.microsoft.com/office/powerpoint/2010/main">
        <mc:Choice Requires="p14">
          <p:contentPart p14:bwMode="auto" r:id="rId6">
            <p14:nvContentPartPr>
              <p14:cNvPr id="71" name="Ink 70">
                <a:extLst>
                  <a:ext uri="{FF2B5EF4-FFF2-40B4-BE49-F238E27FC236}">
                    <a16:creationId xmlns:a16="http://schemas.microsoft.com/office/drawing/2014/main" id="{53D86BB7-B896-4A60-88C7-226BEE4BA888}"/>
                  </a:ext>
                </a:extLst>
              </p14:cNvPr>
              <p14:cNvContentPartPr/>
              <p14:nvPr/>
            </p14:nvContentPartPr>
            <p14:xfrm>
              <a:off x="5485976" y="4081193"/>
              <a:ext cx="5163840" cy="539280"/>
            </p14:xfrm>
          </p:contentPart>
        </mc:Choice>
        <mc:Fallback xmlns="">
          <p:pic>
            <p:nvPicPr>
              <p:cNvPr id="71" name="Ink 70">
                <a:extLst>
                  <a:ext uri="{FF2B5EF4-FFF2-40B4-BE49-F238E27FC236}">
                    <a16:creationId xmlns:a16="http://schemas.microsoft.com/office/drawing/2014/main" id="{53D86BB7-B896-4A60-88C7-226BEE4BA888}"/>
                  </a:ext>
                </a:extLst>
              </p:cNvPr>
              <p:cNvPicPr/>
              <p:nvPr/>
            </p:nvPicPr>
            <p:blipFill>
              <a:blip r:embed="rId7"/>
              <a:stretch>
                <a:fillRect/>
              </a:stretch>
            </p:blipFill>
            <p:spPr>
              <a:xfrm>
                <a:off x="5476976" y="4072193"/>
                <a:ext cx="5181480" cy="55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4" name="Ink 83">
                <a:extLst>
                  <a:ext uri="{FF2B5EF4-FFF2-40B4-BE49-F238E27FC236}">
                    <a16:creationId xmlns:a16="http://schemas.microsoft.com/office/drawing/2014/main" id="{E75F72CF-10CB-48B6-94CF-F8A1955AED4E}"/>
                  </a:ext>
                </a:extLst>
              </p14:cNvPr>
              <p14:cNvContentPartPr/>
              <p14:nvPr/>
            </p14:nvContentPartPr>
            <p14:xfrm>
              <a:off x="5534936" y="4737113"/>
              <a:ext cx="1581840" cy="468360"/>
            </p14:xfrm>
          </p:contentPart>
        </mc:Choice>
        <mc:Fallback xmlns="">
          <p:pic>
            <p:nvPicPr>
              <p:cNvPr id="84" name="Ink 83">
                <a:extLst>
                  <a:ext uri="{FF2B5EF4-FFF2-40B4-BE49-F238E27FC236}">
                    <a16:creationId xmlns:a16="http://schemas.microsoft.com/office/drawing/2014/main" id="{E75F72CF-10CB-48B6-94CF-F8A1955AED4E}"/>
                  </a:ext>
                </a:extLst>
              </p:cNvPr>
              <p:cNvPicPr/>
              <p:nvPr/>
            </p:nvPicPr>
            <p:blipFill>
              <a:blip r:embed="rId9"/>
              <a:stretch>
                <a:fillRect/>
              </a:stretch>
            </p:blipFill>
            <p:spPr>
              <a:xfrm>
                <a:off x="5525936" y="4728466"/>
                <a:ext cx="1599480" cy="486014"/>
              </a:xfrm>
              <a:prstGeom prst="rect">
                <a:avLst/>
              </a:prstGeom>
            </p:spPr>
          </p:pic>
        </mc:Fallback>
      </mc:AlternateContent>
    </p:spTree>
    <p:extLst>
      <p:ext uri="{BB962C8B-B14F-4D97-AF65-F5344CB8AC3E}">
        <p14:creationId xmlns:p14="http://schemas.microsoft.com/office/powerpoint/2010/main" val="31571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a:t>
            </a:r>
          </a:p>
          <a:p>
            <a:pPr marL="0" indent="0">
              <a:buNone/>
            </a:pPr>
            <a:r>
              <a:rPr lang="en-US" dirty="0"/>
              <a:t>                                                      </a:t>
            </a:r>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p:spTree>
    <p:extLst>
      <p:ext uri="{BB962C8B-B14F-4D97-AF65-F5344CB8AC3E}">
        <p14:creationId xmlns:p14="http://schemas.microsoft.com/office/powerpoint/2010/main" val="3622249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We could use the sin law to determine </a:t>
            </a:r>
          </a:p>
          <a:p>
            <a:pPr marL="0" indent="0">
              <a:buNone/>
            </a:pPr>
            <a:r>
              <a:rPr lang="en-US" dirty="0"/>
              <a:t>                                                       the measure of Ɵ, but that could lead to </a:t>
            </a:r>
          </a:p>
          <a:p>
            <a:pPr marL="0" indent="0">
              <a:buNone/>
            </a:pPr>
            <a:r>
              <a:rPr lang="en-US" dirty="0"/>
              <a:t>                                                       the ambiguous case of the sin law since</a:t>
            </a:r>
          </a:p>
          <a:p>
            <a:pPr marL="0" indent="0">
              <a:buNone/>
            </a:pPr>
            <a:r>
              <a:rPr lang="en-US" dirty="0"/>
              <a:t>                                                       it’s the biggest angle. So let’s use the cos</a:t>
            </a:r>
          </a:p>
          <a:p>
            <a:pPr marL="0" indent="0">
              <a:buNone/>
            </a:pPr>
            <a:r>
              <a:rPr lang="en-US" dirty="0"/>
              <a:t>                                                       law instead.                                        </a:t>
            </a:r>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p:spTree>
    <p:extLst>
      <p:ext uri="{BB962C8B-B14F-4D97-AF65-F5344CB8AC3E}">
        <p14:creationId xmlns:p14="http://schemas.microsoft.com/office/powerpoint/2010/main" val="2395771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a:t>
            </a:r>
          </a:p>
          <a:p>
            <a:pPr marL="0" indent="0">
              <a:buNone/>
            </a:pP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93384C49-B3EA-4E59-B4C0-70EFC66EA261}"/>
                  </a:ext>
                </a:extLst>
              </p14:cNvPr>
              <p14:cNvContentPartPr/>
              <p14:nvPr/>
            </p14:nvContentPartPr>
            <p14:xfrm>
              <a:off x="4922216" y="3452633"/>
              <a:ext cx="2345400" cy="771840"/>
            </p14:xfrm>
          </p:contentPart>
        </mc:Choice>
        <mc:Fallback xmlns="">
          <p:pic>
            <p:nvPicPr>
              <p:cNvPr id="42" name="Ink 41">
                <a:extLst>
                  <a:ext uri="{FF2B5EF4-FFF2-40B4-BE49-F238E27FC236}">
                    <a16:creationId xmlns:a16="http://schemas.microsoft.com/office/drawing/2014/main" id="{93384C49-B3EA-4E59-B4C0-70EFC66EA261}"/>
                  </a:ext>
                </a:extLst>
              </p:cNvPr>
              <p:cNvPicPr/>
              <p:nvPr/>
            </p:nvPicPr>
            <p:blipFill>
              <a:blip r:embed="rId11"/>
              <a:stretch>
                <a:fillRect/>
              </a:stretch>
            </p:blipFill>
            <p:spPr>
              <a:xfrm>
                <a:off x="4913217" y="3443993"/>
                <a:ext cx="2363037" cy="789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1CC390C6-B38A-44FF-996E-A7F742B2CB64}"/>
                  </a:ext>
                </a:extLst>
              </p14:cNvPr>
              <p14:cNvContentPartPr/>
              <p14:nvPr/>
            </p14:nvContentPartPr>
            <p14:xfrm>
              <a:off x="7453376" y="3636233"/>
              <a:ext cx="110520" cy="457920"/>
            </p14:xfrm>
          </p:contentPart>
        </mc:Choice>
        <mc:Fallback xmlns="">
          <p:pic>
            <p:nvPicPr>
              <p:cNvPr id="43" name="Ink 42">
                <a:extLst>
                  <a:ext uri="{FF2B5EF4-FFF2-40B4-BE49-F238E27FC236}">
                    <a16:creationId xmlns:a16="http://schemas.microsoft.com/office/drawing/2014/main" id="{1CC390C6-B38A-44FF-996E-A7F742B2CB64}"/>
                  </a:ext>
                </a:extLst>
              </p:cNvPr>
              <p:cNvPicPr/>
              <p:nvPr/>
            </p:nvPicPr>
            <p:blipFill>
              <a:blip r:embed="rId13"/>
              <a:stretch>
                <a:fillRect/>
              </a:stretch>
            </p:blipFill>
            <p:spPr>
              <a:xfrm>
                <a:off x="7444736" y="3627233"/>
                <a:ext cx="12816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0" name="Ink 69">
                <a:extLst>
                  <a:ext uri="{FF2B5EF4-FFF2-40B4-BE49-F238E27FC236}">
                    <a16:creationId xmlns:a16="http://schemas.microsoft.com/office/drawing/2014/main" id="{427E7692-E493-4F9C-A148-20EF39803EF9}"/>
                  </a:ext>
                </a:extLst>
              </p14:cNvPr>
              <p14:cNvContentPartPr/>
              <p14:nvPr/>
            </p14:nvContentPartPr>
            <p14:xfrm>
              <a:off x="7707536" y="3516353"/>
              <a:ext cx="4140360" cy="521280"/>
            </p14:xfrm>
          </p:contentPart>
        </mc:Choice>
        <mc:Fallback xmlns="">
          <p:pic>
            <p:nvPicPr>
              <p:cNvPr id="70" name="Ink 69">
                <a:extLst>
                  <a:ext uri="{FF2B5EF4-FFF2-40B4-BE49-F238E27FC236}">
                    <a16:creationId xmlns:a16="http://schemas.microsoft.com/office/drawing/2014/main" id="{427E7692-E493-4F9C-A148-20EF39803EF9}"/>
                  </a:ext>
                </a:extLst>
              </p:cNvPr>
              <p:cNvPicPr/>
              <p:nvPr/>
            </p:nvPicPr>
            <p:blipFill>
              <a:blip r:embed="rId15"/>
              <a:stretch>
                <a:fillRect/>
              </a:stretch>
            </p:blipFill>
            <p:spPr>
              <a:xfrm>
                <a:off x="7698896" y="3507353"/>
                <a:ext cx="415800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5" name="Ink 74">
                <a:extLst>
                  <a:ext uri="{FF2B5EF4-FFF2-40B4-BE49-F238E27FC236}">
                    <a16:creationId xmlns:a16="http://schemas.microsoft.com/office/drawing/2014/main" id="{999CFCD0-366E-40D8-BC36-311732F7694A}"/>
                  </a:ext>
                </a:extLst>
              </p14:cNvPr>
              <p14:cNvContentPartPr/>
              <p14:nvPr/>
            </p14:nvContentPartPr>
            <p14:xfrm>
              <a:off x="5602616" y="4368473"/>
              <a:ext cx="711360" cy="349920"/>
            </p14:xfrm>
          </p:contentPart>
        </mc:Choice>
        <mc:Fallback xmlns="">
          <p:pic>
            <p:nvPicPr>
              <p:cNvPr id="75" name="Ink 74">
                <a:extLst>
                  <a:ext uri="{FF2B5EF4-FFF2-40B4-BE49-F238E27FC236}">
                    <a16:creationId xmlns:a16="http://schemas.microsoft.com/office/drawing/2014/main" id="{999CFCD0-366E-40D8-BC36-311732F7694A}"/>
                  </a:ext>
                </a:extLst>
              </p:cNvPr>
              <p:cNvPicPr/>
              <p:nvPr/>
            </p:nvPicPr>
            <p:blipFill>
              <a:blip r:embed="rId17"/>
              <a:stretch>
                <a:fillRect/>
              </a:stretch>
            </p:blipFill>
            <p:spPr>
              <a:xfrm>
                <a:off x="5593972" y="4359824"/>
                <a:ext cx="729009" cy="36757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0" name="Ink 79">
                <a:extLst>
                  <a:ext uri="{FF2B5EF4-FFF2-40B4-BE49-F238E27FC236}">
                    <a16:creationId xmlns:a16="http://schemas.microsoft.com/office/drawing/2014/main" id="{DF1B8C34-CB39-4BD4-905C-39CE55FB81AE}"/>
                  </a:ext>
                </a:extLst>
              </p14:cNvPr>
              <p14:cNvContentPartPr/>
              <p14:nvPr/>
            </p14:nvContentPartPr>
            <p14:xfrm>
              <a:off x="6409736" y="4363793"/>
              <a:ext cx="720720" cy="367920"/>
            </p14:xfrm>
          </p:contentPart>
        </mc:Choice>
        <mc:Fallback xmlns="">
          <p:pic>
            <p:nvPicPr>
              <p:cNvPr id="80" name="Ink 79">
                <a:extLst>
                  <a:ext uri="{FF2B5EF4-FFF2-40B4-BE49-F238E27FC236}">
                    <a16:creationId xmlns:a16="http://schemas.microsoft.com/office/drawing/2014/main" id="{DF1B8C34-CB39-4BD4-905C-39CE55FB81AE}"/>
                  </a:ext>
                </a:extLst>
              </p:cNvPr>
              <p:cNvPicPr/>
              <p:nvPr/>
            </p:nvPicPr>
            <p:blipFill>
              <a:blip r:embed="rId19"/>
              <a:stretch>
                <a:fillRect/>
              </a:stretch>
            </p:blipFill>
            <p:spPr>
              <a:xfrm>
                <a:off x="6401096" y="4355145"/>
                <a:ext cx="738360" cy="385577"/>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1" name="Ink 80">
                <a:extLst>
                  <a:ext uri="{FF2B5EF4-FFF2-40B4-BE49-F238E27FC236}">
                    <a16:creationId xmlns:a16="http://schemas.microsoft.com/office/drawing/2014/main" id="{C1933C78-7C90-4A7C-BFBC-8069801A3482}"/>
                  </a:ext>
                </a:extLst>
              </p14:cNvPr>
              <p14:cNvContentPartPr/>
              <p14:nvPr/>
            </p14:nvContentPartPr>
            <p14:xfrm>
              <a:off x="7240256" y="4307633"/>
              <a:ext cx="88200" cy="123840"/>
            </p14:xfrm>
          </p:contentPart>
        </mc:Choice>
        <mc:Fallback xmlns="">
          <p:pic>
            <p:nvPicPr>
              <p:cNvPr id="81" name="Ink 80">
                <a:extLst>
                  <a:ext uri="{FF2B5EF4-FFF2-40B4-BE49-F238E27FC236}">
                    <a16:creationId xmlns:a16="http://schemas.microsoft.com/office/drawing/2014/main" id="{C1933C78-7C90-4A7C-BFBC-8069801A3482}"/>
                  </a:ext>
                </a:extLst>
              </p:cNvPr>
              <p:cNvPicPr/>
              <p:nvPr/>
            </p:nvPicPr>
            <p:blipFill>
              <a:blip r:embed="rId21"/>
              <a:stretch>
                <a:fillRect/>
              </a:stretch>
            </p:blipFill>
            <p:spPr>
              <a:xfrm>
                <a:off x="7231256" y="4298993"/>
                <a:ext cx="105840" cy="141480"/>
              </a:xfrm>
              <a:prstGeom prst="rect">
                <a:avLst/>
              </a:prstGeom>
            </p:spPr>
          </p:pic>
        </mc:Fallback>
      </mc:AlternateContent>
    </p:spTree>
    <p:extLst>
      <p:ext uri="{BB962C8B-B14F-4D97-AF65-F5344CB8AC3E}">
        <p14:creationId xmlns:p14="http://schemas.microsoft.com/office/powerpoint/2010/main" val="2639107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p:spTree>
    <p:extLst>
      <p:ext uri="{BB962C8B-B14F-4D97-AF65-F5344CB8AC3E}">
        <p14:creationId xmlns:p14="http://schemas.microsoft.com/office/powerpoint/2010/main" val="2974221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We can add the 10° angle and the 15° </a:t>
            </a:r>
          </a:p>
          <a:p>
            <a:pPr marL="0" indent="0">
              <a:buNone/>
            </a:pPr>
            <a:r>
              <a:rPr lang="en-US" dirty="0"/>
              <a:t>                                                        angle to make a 25° angle (shown in</a:t>
            </a:r>
          </a:p>
          <a:p>
            <a:pPr marL="0" indent="0">
              <a:buNone/>
            </a:pPr>
            <a:r>
              <a:rPr lang="en-US" dirty="0"/>
              <a:t>                                                        green)</a:t>
            </a:r>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p:spTree>
    <p:extLst>
      <p:ext uri="{BB962C8B-B14F-4D97-AF65-F5344CB8AC3E}">
        <p14:creationId xmlns:p14="http://schemas.microsoft.com/office/powerpoint/2010/main" val="1368862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We can add the 10° angle and the 15° </a:t>
            </a:r>
          </a:p>
          <a:p>
            <a:pPr marL="0" indent="0">
              <a:buNone/>
            </a:pPr>
            <a:r>
              <a:rPr lang="en-US" dirty="0"/>
              <a:t>                                                        angle to make a 25° angle (shown in</a:t>
            </a:r>
          </a:p>
          <a:p>
            <a:pPr marL="0" indent="0">
              <a:buNone/>
            </a:pPr>
            <a:r>
              <a:rPr lang="en-US" dirty="0"/>
              <a:t>                                                        green)</a:t>
            </a:r>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5344C1D-5295-4FFD-9919-9837B1BFEA3B}"/>
                  </a:ext>
                </a:extLst>
              </p14:cNvPr>
              <p14:cNvContentPartPr/>
              <p14:nvPr/>
            </p14:nvContentPartPr>
            <p14:xfrm>
              <a:off x="3760136" y="4454153"/>
              <a:ext cx="34560" cy="261000"/>
            </p14:xfrm>
          </p:contentPart>
        </mc:Choice>
        <mc:Fallback xmlns="">
          <p:pic>
            <p:nvPicPr>
              <p:cNvPr id="14" name="Ink 13">
                <a:extLst>
                  <a:ext uri="{FF2B5EF4-FFF2-40B4-BE49-F238E27FC236}">
                    <a16:creationId xmlns:a16="http://schemas.microsoft.com/office/drawing/2014/main" id="{D5344C1D-5295-4FFD-9919-9837B1BFEA3B}"/>
                  </a:ext>
                </a:extLst>
              </p:cNvPr>
              <p:cNvPicPr/>
              <p:nvPr/>
            </p:nvPicPr>
            <p:blipFill>
              <a:blip r:embed="rId11"/>
              <a:stretch>
                <a:fillRect/>
              </a:stretch>
            </p:blipFill>
            <p:spPr>
              <a:xfrm>
                <a:off x="3751136" y="4445513"/>
                <a:ext cx="522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610AA57A-04C1-4CE7-9684-EDEDF71BD3F3}"/>
                  </a:ext>
                </a:extLst>
              </p14:cNvPr>
              <p14:cNvContentPartPr/>
              <p14:nvPr/>
            </p14:nvContentPartPr>
            <p14:xfrm>
              <a:off x="3767696" y="4490153"/>
              <a:ext cx="357840" cy="206640"/>
            </p14:xfrm>
          </p:contentPart>
        </mc:Choice>
        <mc:Fallback xmlns="">
          <p:pic>
            <p:nvPicPr>
              <p:cNvPr id="25" name="Ink 24">
                <a:extLst>
                  <a:ext uri="{FF2B5EF4-FFF2-40B4-BE49-F238E27FC236}">
                    <a16:creationId xmlns:a16="http://schemas.microsoft.com/office/drawing/2014/main" id="{610AA57A-04C1-4CE7-9684-EDEDF71BD3F3}"/>
                  </a:ext>
                </a:extLst>
              </p:cNvPr>
              <p:cNvPicPr/>
              <p:nvPr/>
            </p:nvPicPr>
            <p:blipFill>
              <a:blip r:embed="rId13"/>
              <a:stretch>
                <a:fillRect/>
              </a:stretch>
            </p:blipFill>
            <p:spPr>
              <a:xfrm>
                <a:off x="3759056" y="4481153"/>
                <a:ext cx="375480" cy="224280"/>
              </a:xfrm>
              <a:prstGeom prst="rect">
                <a:avLst/>
              </a:prstGeom>
            </p:spPr>
          </p:pic>
        </mc:Fallback>
      </mc:AlternateContent>
    </p:spTree>
    <p:extLst>
      <p:ext uri="{BB962C8B-B14F-4D97-AF65-F5344CB8AC3E}">
        <p14:creationId xmlns:p14="http://schemas.microsoft.com/office/powerpoint/2010/main" val="2707540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Using the Z-Pattern with the two NSEW grids,</a:t>
            </a:r>
          </a:p>
          <a:p>
            <a:pPr marL="0" indent="0">
              <a:buNone/>
            </a:pPr>
            <a:r>
              <a:rPr lang="en-US" dirty="0"/>
              <a:t>                                             we see that the second green angle is also 25°</a:t>
            </a:r>
          </a:p>
          <a:p>
            <a:pPr marL="0" indent="0">
              <a:buNone/>
            </a:pPr>
            <a:r>
              <a:rPr lang="en-US" dirty="0"/>
              <a:t>                     </a:t>
            </a:r>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5344C1D-5295-4FFD-9919-9837B1BFEA3B}"/>
                  </a:ext>
                </a:extLst>
              </p14:cNvPr>
              <p14:cNvContentPartPr/>
              <p14:nvPr/>
            </p14:nvContentPartPr>
            <p14:xfrm>
              <a:off x="3760136" y="4454153"/>
              <a:ext cx="34560" cy="261000"/>
            </p14:xfrm>
          </p:contentPart>
        </mc:Choice>
        <mc:Fallback xmlns="">
          <p:pic>
            <p:nvPicPr>
              <p:cNvPr id="14" name="Ink 13">
                <a:extLst>
                  <a:ext uri="{FF2B5EF4-FFF2-40B4-BE49-F238E27FC236}">
                    <a16:creationId xmlns:a16="http://schemas.microsoft.com/office/drawing/2014/main" id="{D5344C1D-5295-4FFD-9919-9837B1BFEA3B}"/>
                  </a:ext>
                </a:extLst>
              </p:cNvPr>
              <p:cNvPicPr/>
              <p:nvPr/>
            </p:nvPicPr>
            <p:blipFill>
              <a:blip r:embed="rId11"/>
              <a:stretch>
                <a:fillRect/>
              </a:stretch>
            </p:blipFill>
            <p:spPr>
              <a:xfrm>
                <a:off x="3751136" y="4445513"/>
                <a:ext cx="522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610AA57A-04C1-4CE7-9684-EDEDF71BD3F3}"/>
                  </a:ext>
                </a:extLst>
              </p14:cNvPr>
              <p14:cNvContentPartPr/>
              <p14:nvPr/>
            </p14:nvContentPartPr>
            <p14:xfrm>
              <a:off x="3767696" y="4490153"/>
              <a:ext cx="357840" cy="206640"/>
            </p14:xfrm>
          </p:contentPart>
        </mc:Choice>
        <mc:Fallback xmlns="">
          <p:pic>
            <p:nvPicPr>
              <p:cNvPr id="25" name="Ink 24">
                <a:extLst>
                  <a:ext uri="{FF2B5EF4-FFF2-40B4-BE49-F238E27FC236}">
                    <a16:creationId xmlns:a16="http://schemas.microsoft.com/office/drawing/2014/main" id="{610AA57A-04C1-4CE7-9684-EDEDF71BD3F3}"/>
                  </a:ext>
                </a:extLst>
              </p:cNvPr>
              <p:cNvPicPr/>
              <p:nvPr/>
            </p:nvPicPr>
            <p:blipFill>
              <a:blip r:embed="rId13"/>
              <a:stretch>
                <a:fillRect/>
              </a:stretch>
            </p:blipFill>
            <p:spPr>
              <a:xfrm>
                <a:off x="3759056" y="4481153"/>
                <a:ext cx="375480" cy="224280"/>
              </a:xfrm>
              <a:prstGeom prst="rect">
                <a:avLst/>
              </a:prstGeom>
            </p:spPr>
          </p:pic>
        </mc:Fallback>
      </mc:AlternateContent>
    </p:spTree>
    <p:extLst>
      <p:ext uri="{BB962C8B-B14F-4D97-AF65-F5344CB8AC3E}">
        <p14:creationId xmlns:p14="http://schemas.microsoft.com/office/powerpoint/2010/main" val="4111956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Using the Z-Pattern with the two NSEW grids,</a:t>
            </a:r>
          </a:p>
          <a:p>
            <a:pPr marL="0" indent="0">
              <a:buNone/>
            </a:pPr>
            <a:r>
              <a:rPr lang="en-US" dirty="0"/>
              <a:t>                                             we see that the second green angle is also 25°</a:t>
            </a:r>
          </a:p>
          <a:p>
            <a:pPr marL="0" indent="0">
              <a:buNone/>
            </a:pPr>
            <a:r>
              <a:rPr lang="en-US" dirty="0"/>
              <a:t>                     </a:t>
            </a:r>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5344C1D-5295-4FFD-9919-9837B1BFEA3B}"/>
                  </a:ext>
                </a:extLst>
              </p14:cNvPr>
              <p14:cNvContentPartPr/>
              <p14:nvPr/>
            </p14:nvContentPartPr>
            <p14:xfrm>
              <a:off x="3760136" y="4454153"/>
              <a:ext cx="34560" cy="261000"/>
            </p14:xfrm>
          </p:contentPart>
        </mc:Choice>
        <mc:Fallback xmlns="">
          <p:pic>
            <p:nvPicPr>
              <p:cNvPr id="14" name="Ink 13">
                <a:extLst>
                  <a:ext uri="{FF2B5EF4-FFF2-40B4-BE49-F238E27FC236}">
                    <a16:creationId xmlns:a16="http://schemas.microsoft.com/office/drawing/2014/main" id="{D5344C1D-5295-4FFD-9919-9837B1BFEA3B}"/>
                  </a:ext>
                </a:extLst>
              </p:cNvPr>
              <p:cNvPicPr/>
              <p:nvPr/>
            </p:nvPicPr>
            <p:blipFill>
              <a:blip r:embed="rId11"/>
              <a:stretch>
                <a:fillRect/>
              </a:stretch>
            </p:blipFill>
            <p:spPr>
              <a:xfrm>
                <a:off x="3751136" y="4445513"/>
                <a:ext cx="522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610AA57A-04C1-4CE7-9684-EDEDF71BD3F3}"/>
                  </a:ext>
                </a:extLst>
              </p14:cNvPr>
              <p14:cNvContentPartPr/>
              <p14:nvPr/>
            </p14:nvContentPartPr>
            <p14:xfrm>
              <a:off x="3767696" y="4490153"/>
              <a:ext cx="357840" cy="206640"/>
            </p14:xfrm>
          </p:contentPart>
        </mc:Choice>
        <mc:Fallback xmlns="">
          <p:pic>
            <p:nvPicPr>
              <p:cNvPr id="25" name="Ink 24">
                <a:extLst>
                  <a:ext uri="{FF2B5EF4-FFF2-40B4-BE49-F238E27FC236}">
                    <a16:creationId xmlns:a16="http://schemas.microsoft.com/office/drawing/2014/main" id="{610AA57A-04C1-4CE7-9684-EDEDF71BD3F3}"/>
                  </a:ext>
                </a:extLst>
              </p:cNvPr>
              <p:cNvPicPr/>
              <p:nvPr/>
            </p:nvPicPr>
            <p:blipFill>
              <a:blip r:embed="rId13"/>
              <a:stretch>
                <a:fillRect/>
              </a:stretch>
            </p:blipFill>
            <p:spPr>
              <a:xfrm>
                <a:off x="3759056" y="4481153"/>
                <a:ext cx="375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031791F-4765-403E-B122-4DCB2D024E35}"/>
                  </a:ext>
                </a:extLst>
              </p14:cNvPr>
              <p14:cNvContentPartPr/>
              <p14:nvPr/>
            </p14:nvContentPartPr>
            <p14:xfrm>
              <a:off x="2428856" y="3740633"/>
              <a:ext cx="413640" cy="234360"/>
            </p14:xfrm>
          </p:contentPart>
        </mc:Choice>
        <mc:Fallback xmlns="">
          <p:pic>
            <p:nvPicPr>
              <p:cNvPr id="12" name="Ink 11">
                <a:extLst>
                  <a:ext uri="{FF2B5EF4-FFF2-40B4-BE49-F238E27FC236}">
                    <a16:creationId xmlns:a16="http://schemas.microsoft.com/office/drawing/2014/main" id="{8031791F-4765-403E-B122-4DCB2D024E35}"/>
                  </a:ext>
                </a:extLst>
              </p:cNvPr>
              <p:cNvPicPr/>
              <p:nvPr/>
            </p:nvPicPr>
            <p:blipFill>
              <a:blip r:embed="rId15"/>
              <a:stretch>
                <a:fillRect/>
              </a:stretch>
            </p:blipFill>
            <p:spPr>
              <a:xfrm>
                <a:off x="2420216" y="3731993"/>
                <a:ext cx="4312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74CBD62C-D400-4693-934F-A0DB21F8138B}"/>
                  </a:ext>
                </a:extLst>
              </p14:cNvPr>
              <p14:cNvContentPartPr/>
              <p14:nvPr/>
            </p14:nvContentPartPr>
            <p14:xfrm>
              <a:off x="2571416" y="3767273"/>
              <a:ext cx="226080" cy="139320"/>
            </p14:xfrm>
          </p:contentPart>
        </mc:Choice>
        <mc:Fallback xmlns="">
          <p:pic>
            <p:nvPicPr>
              <p:cNvPr id="15" name="Ink 14">
                <a:extLst>
                  <a:ext uri="{FF2B5EF4-FFF2-40B4-BE49-F238E27FC236}">
                    <a16:creationId xmlns:a16="http://schemas.microsoft.com/office/drawing/2014/main" id="{74CBD62C-D400-4693-934F-A0DB21F8138B}"/>
                  </a:ext>
                </a:extLst>
              </p:cNvPr>
              <p:cNvPicPr/>
              <p:nvPr/>
            </p:nvPicPr>
            <p:blipFill>
              <a:blip r:embed="rId17"/>
              <a:stretch>
                <a:fillRect/>
              </a:stretch>
            </p:blipFill>
            <p:spPr>
              <a:xfrm>
                <a:off x="2562416" y="3758273"/>
                <a:ext cx="243720" cy="156960"/>
              </a:xfrm>
              <a:prstGeom prst="rect">
                <a:avLst/>
              </a:prstGeom>
            </p:spPr>
          </p:pic>
        </mc:Fallback>
      </mc:AlternateContent>
    </p:spTree>
    <p:extLst>
      <p:ext uri="{BB962C8B-B14F-4D97-AF65-F5344CB8AC3E}">
        <p14:creationId xmlns:p14="http://schemas.microsoft.com/office/powerpoint/2010/main" val="64413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That means there are 65° to the right of the</a:t>
            </a:r>
          </a:p>
          <a:p>
            <a:pPr marL="0" indent="0">
              <a:buNone/>
            </a:pPr>
            <a:r>
              <a:rPr lang="en-US" dirty="0"/>
              <a:t>                                                vertical line (indicated by the orange line).</a:t>
            </a:r>
          </a:p>
          <a:p>
            <a:pPr marL="0" indent="0">
              <a:buNone/>
            </a:pPr>
            <a:r>
              <a:rPr lang="en-US" dirty="0"/>
              <a:t>                     </a:t>
            </a:r>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5344C1D-5295-4FFD-9919-9837B1BFEA3B}"/>
                  </a:ext>
                </a:extLst>
              </p14:cNvPr>
              <p14:cNvContentPartPr/>
              <p14:nvPr/>
            </p14:nvContentPartPr>
            <p14:xfrm>
              <a:off x="3760136" y="4454153"/>
              <a:ext cx="34560" cy="261000"/>
            </p14:xfrm>
          </p:contentPart>
        </mc:Choice>
        <mc:Fallback xmlns="">
          <p:pic>
            <p:nvPicPr>
              <p:cNvPr id="14" name="Ink 13">
                <a:extLst>
                  <a:ext uri="{FF2B5EF4-FFF2-40B4-BE49-F238E27FC236}">
                    <a16:creationId xmlns:a16="http://schemas.microsoft.com/office/drawing/2014/main" id="{D5344C1D-5295-4FFD-9919-9837B1BFEA3B}"/>
                  </a:ext>
                </a:extLst>
              </p:cNvPr>
              <p:cNvPicPr/>
              <p:nvPr/>
            </p:nvPicPr>
            <p:blipFill>
              <a:blip r:embed="rId11"/>
              <a:stretch>
                <a:fillRect/>
              </a:stretch>
            </p:blipFill>
            <p:spPr>
              <a:xfrm>
                <a:off x="3751136" y="4445513"/>
                <a:ext cx="522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610AA57A-04C1-4CE7-9684-EDEDF71BD3F3}"/>
                  </a:ext>
                </a:extLst>
              </p14:cNvPr>
              <p14:cNvContentPartPr/>
              <p14:nvPr/>
            </p14:nvContentPartPr>
            <p14:xfrm>
              <a:off x="3767696" y="4490153"/>
              <a:ext cx="357840" cy="206640"/>
            </p14:xfrm>
          </p:contentPart>
        </mc:Choice>
        <mc:Fallback xmlns="">
          <p:pic>
            <p:nvPicPr>
              <p:cNvPr id="25" name="Ink 24">
                <a:extLst>
                  <a:ext uri="{FF2B5EF4-FFF2-40B4-BE49-F238E27FC236}">
                    <a16:creationId xmlns:a16="http://schemas.microsoft.com/office/drawing/2014/main" id="{610AA57A-04C1-4CE7-9684-EDEDF71BD3F3}"/>
                  </a:ext>
                </a:extLst>
              </p:cNvPr>
              <p:cNvPicPr/>
              <p:nvPr/>
            </p:nvPicPr>
            <p:blipFill>
              <a:blip r:embed="rId13"/>
              <a:stretch>
                <a:fillRect/>
              </a:stretch>
            </p:blipFill>
            <p:spPr>
              <a:xfrm>
                <a:off x="3759056" y="4481153"/>
                <a:ext cx="375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031791F-4765-403E-B122-4DCB2D024E35}"/>
                  </a:ext>
                </a:extLst>
              </p14:cNvPr>
              <p14:cNvContentPartPr/>
              <p14:nvPr/>
            </p14:nvContentPartPr>
            <p14:xfrm>
              <a:off x="2428856" y="3740633"/>
              <a:ext cx="413640" cy="234360"/>
            </p14:xfrm>
          </p:contentPart>
        </mc:Choice>
        <mc:Fallback xmlns="">
          <p:pic>
            <p:nvPicPr>
              <p:cNvPr id="12" name="Ink 11">
                <a:extLst>
                  <a:ext uri="{FF2B5EF4-FFF2-40B4-BE49-F238E27FC236}">
                    <a16:creationId xmlns:a16="http://schemas.microsoft.com/office/drawing/2014/main" id="{8031791F-4765-403E-B122-4DCB2D024E35}"/>
                  </a:ext>
                </a:extLst>
              </p:cNvPr>
              <p:cNvPicPr/>
              <p:nvPr/>
            </p:nvPicPr>
            <p:blipFill>
              <a:blip r:embed="rId15"/>
              <a:stretch>
                <a:fillRect/>
              </a:stretch>
            </p:blipFill>
            <p:spPr>
              <a:xfrm>
                <a:off x="2420216" y="3731993"/>
                <a:ext cx="4312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74CBD62C-D400-4693-934F-A0DB21F8138B}"/>
                  </a:ext>
                </a:extLst>
              </p14:cNvPr>
              <p14:cNvContentPartPr/>
              <p14:nvPr/>
            </p14:nvContentPartPr>
            <p14:xfrm>
              <a:off x="2571416" y="3767273"/>
              <a:ext cx="226080" cy="139320"/>
            </p14:xfrm>
          </p:contentPart>
        </mc:Choice>
        <mc:Fallback xmlns="">
          <p:pic>
            <p:nvPicPr>
              <p:cNvPr id="15" name="Ink 14">
                <a:extLst>
                  <a:ext uri="{FF2B5EF4-FFF2-40B4-BE49-F238E27FC236}">
                    <a16:creationId xmlns:a16="http://schemas.microsoft.com/office/drawing/2014/main" id="{74CBD62C-D400-4693-934F-A0DB21F8138B}"/>
                  </a:ext>
                </a:extLst>
              </p:cNvPr>
              <p:cNvPicPr/>
              <p:nvPr/>
            </p:nvPicPr>
            <p:blipFill>
              <a:blip r:embed="rId17"/>
              <a:stretch>
                <a:fillRect/>
              </a:stretch>
            </p:blipFill>
            <p:spPr>
              <a:xfrm>
                <a:off x="2562416" y="3758273"/>
                <a:ext cx="243720" cy="156960"/>
              </a:xfrm>
              <a:prstGeom prst="rect">
                <a:avLst/>
              </a:prstGeom>
            </p:spPr>
          </p:pic>
        </mc:Fallback>
      </mc:AlternateContent>
    </p:spTree>
    <p:extLst>
      <p:ext uri="{BB962C8B-B14F-4D97-AF65-F5344CB8AC3E}">
        <p14:creationId xmlns:p14="http://schemas.microsoft.com/office/powerpoint/2010/main" val="182539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C720-8B87-4417-9959-06EAAEE5AB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9EF4F8-58FD-4067-9BBA-9513A97ED703}"/>
              </a:ext>
            </a:extLst>
          </p:cNvPr>
          <p:cNvSpPr>
            <a:spLocks noGrp="1"/>
          </p:cNvSpPr>
          <p:nvPr>
            <p:ph idx="1"/>
          </p:nvPr>
        </p:nvSpPr>
        <p:spPr/>
        <p:txBody>
          <a:bodyPr/>
          <a:lstStyle/>
          <a:p>
            <a:pPr marL="0" indent="0">
              <a:buNone/>
            </a:pPr>
            <a:r>
              <a:rPr lang="en-US" dirty="0"/>
              <a:t>A plane is heading due north with an air speed of 400 km/h when it is blown off course by a wind of 100 km/h from the northeast.  Determine the resultant ground velocity of the airplane</a:t>
            </a:r>
          </a:p>
          <a:p>
            <a:pPr marL="0" indent="0">
              <a:buNone/>
            </a:pPr>
            <a:endParaRPr lang="en-US" dirty="0"/>
          </a:p>
          <a:p>
            <a:pPr marL="0" indent="0">
              <a:buNone/>
            </a:pPr>
            <a:r>
              <a:rPr lang="en-US" dirty="0"/>
              <a:t>Solution: </a:t>
            </a:r>
          </a:p>
          <a:p>
            <a:pPr marL="0" indent="0">
              <a:buNone/>
            </a:pPr>
            <a:endParaRPr lang="en-US" dirty="0"/>
          </a:p>
          <a:p>
            <a:pPr marL="0" indent="0">
              <a:buNone/>
            </a:pPr>
            <a:r>
              <a:rPr lang="en-US" dirty="0"/>
              <a:t>A wind from the northeast means that it is heading to the southwest. </a:t>
            </a:r>
          </a:p>
        </p:txBody>
      </p:sp>
    </p:spTree>
    <p:extLst>
      <p:ext uri="{BB962C8B-B14F-4D97-AF65-F5344CB8AC3E}">
        <p14:creationId xmlns:p14="http://schemas.microsoft.com/office/powerpoint/2010/main" val="1098472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That means there are 65° to the right of the</a:t>
            </a:r>
          </a:p>
          <a:p>
            <a:pPr marL="0" indent="0">
              <a:buNone/>
            </a:pPr>
            <a:r>
              <a:rPr lang="en-US" dirty="0"/>
              <a:t>                                                vertical line (indicated by the orange line).</a:t>
            </a:r>
          </a:p>
          <a:p>
            <a:pPr marL="0" indent="0">
              <a:buNone/>
            </a:pPr>
            <a:r>
              <a:rPr lang="en-US" dirty="0"/>
              <a:t>                     </a:t>
            </a:r>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5344C1D-5295-4FFD-9919-9837B1BFEA3B}"/>
                  </a:ext>
                </a:extLst>
              </p14:cNvPr>
              <p14:cNvContentPartPr/>
              <p14:nvPr/>
            </p14:nvContentPartPr>
            <p14:xfrm>
              <a:off x="3760136" y="4454153"/>
              <a:ext cx="34560" cy="261000"/>
            </p14:xfrm>
          </p:contentPart>
        </mc:Choice>
        <mc:Fallback xmlns="">
          <p:pic>
            <p:nvPicPr>
              <p:cNvPr id="14" name="Ink 13">
                <a:extLst>
                  <a:ext uri="{FF2B5EF4-FFF2-40B4-BE49-F238E27FC236}">
                    <a16:creationId xmlns:a16="http://schemas.microsoft.com/office/drawing/2014/main" id="{D5344C1D-5295-4FFD-9919-9837B1BFEA3B}"/>
                  </a:ext>
                </a:extLst>
              </p:cNvPr>
              <p:cNvPicPr/>
              <p:nvPr/>
            </p:nvPicPr>
            <p:blipFill>
              <a:blip r:embed="rId11"/>
              <a:stretch>
                <a:fillRect/>
              </a:stretch>
            </p:blipFill>
            <p:spPr>
              <a:xfrm>
                <a:off x="3751136" y="4445513"/>
                <a:ext cx="522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610AA57A-04C1-4CE7-9684-EDEDF71BD3F3}"/>
                  </a:ext>
                </a:extLst>
              </p14:cNvPr>
              <p14:cNvContentPartPr/>
              <p14:nvPr/>
            </p14:nvContentPartPr>
            <p14:xfrm>
              <a:off x="3767696" y="4490153"/>
              <a:ext cx="357840" cy="206640"/>
            </p14:xfrm>
          </p:contentPart>
        </mc:Choice>
        <mc:Fallback xmlns="">
          <p:pic>
            <p:nvPicPr>
              <p:cNvPr id="25" name="Ink 24">
                <a:extLst>
                  <a:ext uri="{FF2B5EF4-FFF2-40B4-BE49-F238E27FC236}">
                    <a16:creationId xmlns:a16="http://schemas.microsoft.com/office/drawing/2014/main" id="{610AA57A-04C1-4CE7-9684-EDEDF71BD3F3}"/>
                  </a:ext>
                </a:extLst>
              </p:cNvPr>
              <p:cNvPicPr/>
              <p:nvPr/>
            </p:nvPicPr>
            <p:blipFill>
              <a:blip r:embed="rId13"/>
              <a:stretch>
                <a:fillRect/>
              </a:stretch>
            </p:blipFill>
            <p:spPr>
              <a:xfrm>
                <a:off x="3759056" y="4481153"/>
                <a:ext cx="375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031791F-4765-403E-B122-4DCB2D024E35}"/>
                  </a:ext>
                </a:extLst>
              </p14:cNvPr>
              <p14:cNvContentPartPr/>
              <p14:nvPr/>
            </p14:nvContentPartPr>
            <p14:xfrm>
              <a:off x="2428856" y="3740633"/>
              <a:ext cx="413640" cy="234360"/>
            </p14:xfrm>
          </p:contentPart>
        </mc:Choice>
        <mc:Fallback xmlns="">
          <p:pic>
            <p:nvPicPr>
              <p:cNvPr id="12" name="Ink 11">
                <a:extLst>
                  <a:ext uri="{FF2B5EF4-FFF2-40B4-BE49-F238E27FC236}">
                    <a16:creationId xmlns:a16="http://schemas.microsoft.com/office/drawing/2014/main" id="{8031791F-4765-403E-B122-4DCB2D024E35}"/>
                  </a:ext>
                </a:extLst>
              </p:cNvPr>
              <p:cNvPicPr/>
              <p:nvPr/>
            </p:nvPicPr>
            <p:blipFill>
              <a:blip r:embed="rId15"/>
              <a:stretch>
                <a:fillRect/>
              </a:stretch>
            </p:blipFill>
            <p:spPr>
              <a:xfrm>
                <a:off x="2420216" y="3731993"/>
                <a:ext cx="4312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74CBD62C-D400-4693-934F-A0DB21F8138B}"/>
                  </a:ext>
                </a:extLst>
              </p14:cNvPr>
              <p14:cNvContentPartPr/>
              <p14:nvPr/>
            </p14:nvContentPartPr>
            <p14:xfrm>
              <a:off x="2571416" y="3767273"/>
              <a:ext cx="226080" cy="139320"/>
            </p14:xfrm>
          </p:contentPart>
        </mc:Choice>
        <mc:Fallback xmlns="">
          <p:pic>
            <p:nvPicPr>
              <p:cNvPr id="15" name="Ink 14">
                <a:extLst>
                  <a:ext uri="{FF2B5EF4-FFF2-40B4-BE49-F238E27FC236}">
                    <a16:creationId xmlns:a16="http://schemas.microsoft.com/office/drawing/2014/main" id="{74CBD62C-D400-4693-934F-A0DB21F8138B}"/>
                  </a:ext>
                </a:extLst>
              </p:cNvPr>
              <p:cNvPicPr/>
              <p:nvPr/>
            </p:nvPicPr>
            <p:blipFill>
              <a:blip r:embed="rId17"/>
              <a:stretch>
                <a:fillRect/>
              </a:stretch>
            </p:blipFill>
            <p:spPr>
              <a:xfrm>
                <a:off x="2562416" y="3758273"/>
                <a:ext cx="243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82CBF74D-EDE5-4025-A0E9-E8CA6E9CA573}"/>
                  </a:ext>
                </a:extLst>
              </p14:cNvPr>
              <p14:cNvContentPartPr/>
              <p14:nvPr/>
            </p14:nvContentPartPr>
            <p14:xfrm>
              <a:off x="2450456" y="3960233"/>
              <a:ext cx="261360" cy="166320"/>
            </p14:xfrm>
          </p:contentPart>
        </mc:Choice>
        <mc:Fallback xmlns="">
          <p:pic>
            <p:nvPicPr>
              <p:cNvPr id="21" name="Ink 20">
                <a:extLst>
                  <a:ext uri="{FF2B5EF4-FFF2-40B4-BE49-F238E27FC236}">
                    <a16:creationId xmlns:a16="http://schemas.microsoft.com/office/drawing/2014/main" id="{82CBF74D-EDE5-4025-A0E9-E8CA6E9CA573}"/>
                  </a:ext>
                </a:extLst>
              </p:cNvPr>
              <p:cNvPicPr/>
              <p:nvPr/>
            </p:nvPicPr>
            <p:blipFill>
              <a:blip r:embed="rId19"/>
              <a:stretch>
                <a:fillRect/>
              </a:stretch>
            </p:blipFill>
            <p:spPr>
              <a:xfrm>
                <a:off x="2387816" y="3897593"/>
                <a:ext cx="3870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DF45F2AE-69E2-46A0-805E-CB38EF65DB61}"/>
                  </a:ext>
                </a:extLst>
              </p14:cNvPr>
              <p14:cNvContentPartPr/>
              <p14:nvPr/>
            </p14:nvContentPartPr>
            <p14:xfrm>
              <a:off x="2473496" y="3990473"/>
              <a:ext cx="246240" cy="192960"/>
            </p14:xfrm>
          </p:contentPart>
        </mc:Choice>
        <mc:Fallback xmlns="">
          <p:pic>
            <p:nvPicPr>
              <p:cNvPr id="22" name="Ink 21">
                <a:extLst>
                  <a:ext uri="{FF2B5EF4-FFF2-40B4-BE49-F238E27FC236}">
                    <a16:creationId xmlns:a16="http://schemas.microsoft.com/office/drawing/2014/main" id="{DF45F2AE-69E2-46A0-805E-CB38EF65DB61}"/>
                  </a:ext>
                </a:extLst>
              </p:cNvPr>
              <p:cNvPicPr/>
              <p:nvPr/>
            </p:nvPicPr>
            <p:blipFill>
              <a:blip r:embed="rId21"/>
              <a:stretch>
                <a:fillRect/>
              </a:stretch>
            </p:blipFill>
            <p:spPr>
              <a:xfrm>
                <a:off x="2410856" y="3927833"/>
                <a:ext cx="371880" cy="318600"/>
              </a:xfrm>
              <a:prstGeom prst="rect">
                <a:avLst/>
              </a:prstGeom>
            </p:spPr>
          </p:pic>
        </mc:Fallback>
      </mc:AlternateContent>
    </p:spTree>
    <p:extLst>
      <p:ext uri="{BB962C8B-B14F-4D97-AF65-F5344CB8AC3E}">
        <p14:creationId xmlns:p14="http://schemas.microsoft.com/office/powerpoint/2010/main" val="331728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That means there are 65° to the right of the</a:t>
            </a:r>
          </a:p>
          <a:p>
            <a:pPr marL="0" indent="0">
              <a:buNone/>
            </a:pPr>
            <a:r>
              <a:rPr lang="en-US" dirty="0"/>
              <a:t>                                                vertical line (indicated by the orange line).</a:t>
            </a:r>
          </a:p>
          <a:p>
            <a:pPr marL="0" indent="0">
              <a:buNone/>
            </a:pPr>
            <a:r>
              <a:rPr lang="en-US" dirty="0"/>
              <a:t>                                                This means there are approx. 22.9° on the</a:t>
            </a:r>
          </a:p>
          <a:p>
            <a:pPr marL="0" indent="0">
              <a:buNone/>
            </a:pPr>
            <a:r>
              <a:rPr lang="en-US" dirty="0"/>
              <a:t>                                                left (because 87.9° - 65° = 22.9°)</a:t>
            </a:r>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5344C1D-5295-4FFD-9919-9837B1BFEA3B}"/>
                  </a:ext>
                </a:extLst>
              </p14:cNvPr>
              <p14:cNvContentPartPr/>
              <p14:nvPr/>
            </p14:nvContentPartPr>
            <p14:xfrm>
              <a:off x="3760136" y="4454153"/>
              <a:ext cx="34560" cy="261000"/>
            </p14:xfrm>
          </p:contentPart>
        </mc:Choice>
        <mc:Fallback xmlns="">
          <p:pic>
            <p:nvPicPr>
              <p:cNvPr id="14" name="Ink 13">
                <a:extLst>
                  <a:ext uri="{FF2B5EF4-FFF2-40B4-BE49-F238E27FC236}">
                    <a16:creationId xmlns:a16="http://schemas.microsoft.com/office/drawing/2014/main" id="{D5344C1D-5295-4FFD-9919-9837B1BFEA3B}"/>
                  </a:ext>
                </a:extLst>
              </p:cNvPr>
              <p:cNvPicPr/>
              <p:nvPr/>
            </p:nvPicPr>
            <p:blipFill>
              <a:blip r:embed="rId11"/>
              <a:stretch>
                <a:fillRect/>
              </a:stretch>
            </p:blipFill>
            <p:spPr>
              <a:xfrm>
                <a:off x="3751136" y="4445513"/>
                <a:ext cx="522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610AA57A-04C1-4CE7-9684-EDEDF71BD3F3}"/>
                  </a:ext>
                </a:extLst>
              </p14:cNvPr>
              <p14:cNvContentPartPr/>
              <p14:nvPr/>
            </p14:nvContentPartPr>
            <p14:xfrm>
              <a:off x="3767696" y="4490153"/>
              <a:ext cx="357840" cy="206640"/>
            </p14:xfrm>
          </p:contentPart>
        </mc:Choice>
        <mc:Fallback xmlns="">
          <p:pic>
            <p:nvPicPr>
              <p:cNvPr id="25" name="Ink 24">
                <a:extLst>
                  <a:ext uri="{FF2B5EF4-FFF2-40B4-BE49-F238E27FC236}">
                    <a16:creationId xmlns:a16="http://schemas.microsoft.com/office/drawing/2014/main" id="{610AA57A-04C1-4CE7-9684-EDEDF71BD3F3}"/>
                  </a:ext>
                </a:extLst>
              </p:cNvPr>
              <p:cNvPicPr/>
              <p:nvPr/>
            </p:nvPicPr>
            <p:blipFill>
              <a:blip r:embed="rId13"/>
              <a:stretch>
                <a:fillRect/>
              </a:stretch>
            </p:blipFill>
            <p:spPr>
              <a:xfrm>
                <a:off x="3759056" y="4481153"/>
                <a:ext cx="375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031791F-4765-403E-B122-4DCB2D024E35}"/>
                  </a:ext>
                </a:extLst>
              </p14:cNvPr>
              <p14:cNvContentPartPr/>
              <p14:nvPr/>
            </p14:nvContentPartPr>
            <p14:xfrm>
              <a:off x="2428856" y="3740633"/>
              <a:ext cx="413640" cy="234360"/>
            </p14:xfrm>
          </p:contentPart>
        </mc:Choice>
        <mc:Fallback xmlns="">
          <p:pic>
            <p:nvPicPr>
              <p:cNvPr id="12" name="Ink 11">
                <a:extLst>
                  <a:ext uri="{FF2B5EF4-FFF2-40B4-BE49-F238E27FC236}">
                    <a16:creationId xmlns:a16="http://schemas.microsoft.com/office/drawing/2014/main" id="{8031791F-4765-403E-B122-4DCB2D024E35}"/>
                  </a:ext>
                </a:extLst>
              </p:cNvPr>
              <p:cNvPicPr/>
              <p:nvPr/>
            </p:nvPicPr>
            <p:blipFill>
              <a:blip r:embed="rId15"/>
              <a:stretch>
                <a:fillRect/>
              </a:stretch>
            </p:blipFill>
            <p:spPr>
              <a:xfrm>
                <a:off x="2420216" y="3731993"/>
                <a:ext cx="4312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74CBD62C-D400-4693-934F-A0DB21F8138B}"/>
                  </a:ext>
                </a:extLst>
              </p14:cNvPr>
              <p14:cNvContentPartPr/>
              <p14:nvPr/>
            </p14:nvContentPartPr>
            <p14:xfrm>
              <a:off x="2571416" y="3767273"/>
              <a:ext cx="226080" cy="139320"/>
            </p14:xfrm>
          </p:contentPart>
        </mc:Choice>
        <mc:Fallback xmlns="">
          <p:pic>
            <p:nvPicPr>
              <p:cNvPr id="15" name="Ink 14">
                <a:extLst>
                  <a:ext uri="{FF2B5EF4-FFF2-40B4-BE49-F238E27FC236}">
                    <a16:creationId xmlns:a16="http://schemas.microsoft.com/office/drawing/2014/main" id="{74CBD62C-D400-4693-934F-A0DB21F8138B}"/>
                  </a:ext>
                </a:extLst>
              </p:cNvPr>
              <p:cNvPicPr/>
              <p:nvPr/>
            </p:nvPicPr>
            <p:blipFill>
              <a:blip r:embed="rId17"/>
              <a:stretch>
                <a:fillRect/>
              </a:stretch>
            </p:blipFill>
            <p:spPr>
              <a:xfrm>
                <a:off x="2562416" y="3758273"/>
                <a:ext cx="243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82CBF74D-EDE5-4025-A0E9-E8CA6E9CA573}"/>
                  </a:ext>
                </a:extLst>
              </p14:cNvPr>
              <p14:cNvContentPartPr/>
              <p14:nvPr/>
            </p14:nvContentPartPr>
            <p14:xfrm>
              <a:off x="2450456" y="3960233"/>
              <a:ext cx="261360" cy="166320"/>
            </p14:xfrm>
          </p:contentPart>
        </mc:Choice>
        <mc:Fallback xmlns="">
          <p:pic>
            <p:nvPicPr>
              <p:cNvPr id="21" name="Ink 20">
                <a:extLst>
                  <a:ext uri="{FF2B5EF4-FFF2-40B4-BE49-F238E27FC236}">
                    <a16:creationId xmlns:a16="http://schemas.microsoft.com/office/drawing/2014/main" id="{82CBF74D-EDE5-4025-A0E9-E8CA6E9CA573}"/>
                  </a:ext>
                </a:extLst>
              </p:cNvPr>
              <p:cNvPicPr/>
              <p:nvPr/>
            </p:nvPicPr>
            <p:blipFill>
              <a:blip r:embed="rId19"/>
              <a:stretch>
                <a:fillRect/>
              </a:stretch>
            </p:blipFill>
            <p:spPr>
              <a:xfrm>
                <a:off x="2387816" y="3897593"/>
                <a:ext cx="3870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DF45F2AE-69E2-46A0-805E-CB38EF65DB61}"/>
                  </a:ext>
                </a:extLst>
              </p14:cNvPr>
              <p14:cNvContentPartPr/>
              <p14:nvPr/>
            </p14:nvContentPartPr>
            <p14:xfrm>
              <a:off x="2473496" y="3990473"/>
              <a:ext cx="246240" cy="192960"/>
            </p14:xfrm>
          </p:contentPart>
        </mc:Choice>
        <mc:Fallback xmlns="">
          <p:pic>
            <p:nvPicPr>
              <p:cNvPr id="22" name="Ink 21">
                <a:extLst>
                  <a:ext uri="{FF2B5EF4-FFF2-40B4-BE49-F238E27FC236}">
                    <a16:creationId xmlns:a16="http://schemas.microsoft.com/office/drawing/2014/main" id="{DF45F2AE-69E2-46A0-805E-CB38EF65DB61}"/>
                  </a:ext>
                </a:extLst>
              </p:cNvPr>
              <p:cNvPicPr/>
              <p:nvPr/>
            </p:nvPicPr>
            <p:blipFill>
              <a:blip r:embed="rId21"/>
              <a:stretch>
                <a:fillRect/>
              </a:stretch>
            </p:blipFill>
            <p:spPr>
              <a:xfrm>
                <a:off x="2410856" y="3927833"/>
                <a:ext cx="371880" cy="318600"/>
              </a:xfrm>
              <a:prstGeom prst="rect">
                <a:avLst/>
              </a:prstGeom>
            </p:spPr>
          </p:pic>
        </mc:Fallback>
      </mc:AlternateContent>
    </p:spTree>
    <p:extLst>
      <p:ext uri="{BB962C8B-B14F-4D97-AF65-F5344CB8AC3E}">
        <p14:creationId xmlns:p14="http://schemas.microsoft.com/office/powerpoint/2010/main" val="4052336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That means there are 65° to the right of the</a:t>
            </a:r>
          </a:p>
          <a:p>
            <a:pPr marL="0" indent="0">
              <a:buNone/>
            </a:pPr>
            <a:r>
              <a:rPr lang="en-US" dirty="0"/>
              <a:t>                                                vertical line (indicated by the orange line).</a:t>
            </a:r>
          </a:p>
          <a:p>
            <a:pPr marL="0" indent="0">
              <a:buNone/>
            </a:pPr>
            <a:r>
              <a:rPr lang="en-US" dirty="0"/>
              <a:t>                                                This means there are approx. 22.9° on the</a:t>
            </a:r>
          </a:p>
          <a:p>
            <a:pPr marL="0" indent="0">
              <a:buNone/>
            </a:pPr>
            <a:r>
              <a:rPr lang="en-US" dirty="0"/>
              <a:t>                                                left (because 87.9° - 65° = 22.9°)</a:t>
            </a:r>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                            </a:t>
            </a:r>
            <a:r>
              <a:rPr lang="en-US" dirty="0">
                <a:latin typeface="Cambria Math" panose="02040503050406030204" pitchFamily="18" charset="0"/>
                <a:ea typeface="Cambria Math" panose="02040503050406030204" pitchFamily="18" charset="0"/>
              </a:rPr>
              <a:t>The approximately 22.9° is in yellow.</a:t>
            </a: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5344C1D-5295-4FFD-9919-9837B1BFEA3B}"/>
                  </a:ext>
                </a:extLst>
              </p14:cNvPr>
              <p14:cNvContentPartPr/>
              <p14:nvPr/>
            </p14:nvContentPartPr>
            <p14:xfrm>
              <a:off x="3760136" y="4454153"/>
              <a:ext cx="34560" cy="261000"/>
            </p14:xfrm>
          </p:contentPart>
        </mc:Choice>
        <mc:Fallback xmlns="">
          <p:pic>
            <p:nvPicPr>
              <p:cNvPr id="14" name="Ink 13">
                <a:extLst>
                  <a:ext uri="{FF2B5EF4-FFF2-40B4-BE49-F238E27FC236}">
                    <a16:creationId xmlns:a16="http://schemas.microsoft.com/office/drawing/2014/main" id="{D5344C1D-5295-4FFD-9919-9837B1BFEA3B}"/>
                  </a:ext>
                </a:extLst>
              </p:cNvPr>
              <p:cNvPicPr/>
              <p:nvPr/>
            </p:nvPicPr>
            <p:blipFill>
              <a:blip r:embed="rId11"/>
              <a:stretch>
                <a:fillRect/>
              </a:stretch>
            </p:blipFill>
            <p:spPr>
              <a:xfrm>
                <a:off x="3751136" y="4445513"/>
                <a:ext cx="522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610AA57A-04C1-4CE7-9684-EDEDF71BD3F3}"/>
                  </a:ext>
                </a:extLst>
              </p14:cNvPr>
              <p14:cNvContentPartPr/>
              <p14:nvPr/>
            </p14:nvContentPartPr>
            <p14:xfrm>
              <a:off x="3767696" y="4490153"/>
              <a:ext cx="357840" cy="206640"/>
            </p14:xfrm>
          </p:contentPart>
        </mc:Choice>
        <mc:Fallback xmlns="">
          <p:pic>
            <p:nvPicPr>
              <p:cNvPr id="25" name="Ink 24">
                <a:extLst>
                  <a:ext uri="{FF2B5EF4-FFF2-40B4-BE49-F238E27FC236}">
                    <a16:creationId xmlns:a16="http://schemas.microsoft.com/office/drawing/2014/main" id="{610AA57A-04C1-4CE7-9684-EDEDF71BD3F3}"/>
                  </a:ext>
                </a:extLst>
              </p:cNvPr>
              <p:cNvPicPr/>
              <p:nvPr/>
            </p:nvPicPr>
            <p:blipFill>
              <a:blip r:embed="rId13"/>
              <a:stretch>
                <a:fillRect/>
              </a:stretch>
            </p:blipFill>
            <p:spPr>
              <a:xfrm>
                <a:off x="3759056" y="4481153"/>
                <a:ext cx="375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031791F-4765-403E-B122-4DCB2D024E35}"/>
                  </a:ext>
                </a:extLst>
              </p14:cNvPr>
              <p14:cNvContentPartPr/>
              <p14:nvPr/>
            </p14:nvContentPartPr>
            <p14:xfrm>
              <a:off x="2428856" y="3740633"/>
              <a:ext cx="413640" cy="234360"/>
            </p14:xfrm>
          </p:contentPart>
        </mc:Choice>
        <mc:Fallback xmlns="">
          <p:pic>
            <p:nvPicPr>
              <p:cNvPr id="12" name="Ink 11">
                <a:extLst>
                  <a:ext uri="{FF2B5EF4-FFF2-40B4-BE49-F238E27FC236}">
                    <a16:creationId xmlns:a16="http://schemas.microsoft.com/office/drawing/2014/main" id="{8031791F-4765-403E-B122-4DCB2D024E35}"/>
                  </a:ext>
                </a:extLst>
              </p:cNvPr>
              <p:cNvPicPr/>
              <p:nvPr/>
            </p:nvPicPr>
            <p:blipFill>
              <a:blip r:embed="rId15"/>
              <a:stretch>
                <a:fillRect/>
              </a:stretch>
            </p:blipFill>
            <p:spPr>
              <a:xfrm>
                <a:off x="2420216" y="3731993"/>
                <a:ext cx="4312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74CBD62C-D400-4693-934F-A0DB21F8138B}"/>
                  </a:ext>
                </a:extLst>
              </p14:cNvPr>
              <p14:cNvContentPartPr/>
              <p14:nvPr/>
            </p14:nvContentPartPr>
            <p14:xfrm>
              <a:off x="2571416" y="3767273"/>
              <a:ext cx="226080" cy="139320"/>
            </p14:xfrm>
          </p:contentPart>
        </mc:Choice>
        <mc:Fallback xmlns="">
          <p:pic>
            <p:nvPicPr>
              <p:cNvPr id="15" name="Ink 14">
                <a:extLst>
                  <a:ext uri="{FF2B5EF4-FFF2-40B4-BE49-F238E27FC236}">
                    <a16:creationId xmlns:a16="http://schemas.microsoft.com/office/drawing/2014/main" id="{74CBD62C-D400-4693-934F-A0DB21F8138B}"/>
                  </a:ext>
                </a:extLst>
              </p:cNvPr>
              <p:cNvPicPr/>
              <p:nvPr/>
            </p:nvPicPr>
            <p:blipFill>
              <a:blip r:embed="rId17"/>
              <a:stretch>
                <a:fillRect/>
              </a:stretch>
            </p:blipFill>
            <p:spPr>
              <a:xfrm>
                <a:off x="2562416" y="3758273"/>
                <a:ext cx="243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82CBF74D-EDE5-4025-A0E9-E8CA6E9CA573}"/>
                  </a:ext>
                </a:extLst>
              </p14:cNvPr>
              <p14:cNvContentPartPr/>
              <p14:nvPr/>
            </p14:nvContentPartPr>
            <p14:xfrm>
              <a:off x="2450456" y="3960233"/>
              <a:ext cx="261360" cy="166320"/>
            </p14:xfrm>
          </p:contentPart>
        </mc:Choice>
        <mc:Fallback xmlns="">
          <p:pic>
            <p:nvPicPr>
              <p:cNvPr id="21" name="Ink 20">
                <a:extLst>
                  <a:ext uri="{FF2B5EF4-FFF2-40B4-BE49-F238E27FC236}">
                    <a16:creationId xmlns:a16="http://schemas.microsoft.com/office/drawing/2014/main" id="{82CBF74D-EDE5-4025-A0E9-E8CA6E9CA573}"/>
                  </a:ext>
                </a:extLst>
              </p:cNvPr>
              <p:cNvPicPr/>
              <p:nvPr/>
            </p:nvPicPr>
            <p:blipFill>
              <a:blip r:embed="rId19"/>
              <a:stretch>
                <a:fillRect/>
              </a:stretch>
            </p:blipFill>
            <p:spPr>
              <a:xfrm>
                <a:off x="2387816" y="3897593"/>
                <a:ext cx="3870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DF45F2AE-69E2-46A0-805E-CB38EF65DB61}"/>
                  </a:ext>
                </a:extLst>
              </p14:cNvPr>
              <p14:cNvContentPartPr/>
              <p14:nvPr/>
            </p14:nvContentPartPr>
            <p14:xfrm>
              <a:off x="2473496" y="3990473"/>
              <a:ext cx="246240" cy="192960"/>
            </p14:xfrm>
          </p:contentPart>
        </mc:Choice>
        <mc:Fallback xmlns="">
          <p:pic>
            <p:nvPicPr>
              <p:cNvPr id="22" name="Ink 21">
                <a:extLst>
                  <a:ext uri="{FF2B5EF4-FFF2-40B4-BE49-F238E27FC236}">
                    <a16:creationId xmlns:a16="http://schemas.microsoft.com/office/drawing/2014/main" id="{DF45F2AE-69E2-46A0-805E-CB38EF65DB61}"/>
                  </a:ext>
                </a:extLst>
              </p:cNvPr>
              <p:cNvPicPr/>
              <p:nvPr/>
            </p:nvPicPr>
            <p:blipFill>
              <a:blip r:embed="rId21"/>
              <a:stretch>
                <a:fillRect/>
              </a:stretch>
            </p:blipFill>
            <p:spPr>
              <a:xfrm>
                <a:off x="2410856" y="3927833"/>
                <a:ext cx="3718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FE2ECEB1-0F4D-4493-8CAF-FC47EBF3656F}"/>
                  </a:ext>
                </a:extLst>
              </p14:cNvPr>
              <p14:cNvContentPartPr/>
              <p14:nvPr/>
            </p14:nvContentPartPr>
            <p14:xfrm>
              <a:off x="2319692" y="3784193"/>
              <a:ext cx="100440" cy="481680"/>
            </p14:xfrm>
          </p:contentPart>
        </mc:Choice>
        <mc:Fallback xmlns="">
          <p:pic>
            <p:nvPicPr>
              <p:cNvPr id="18" name="Ink 17">
                <a:extLst>
                  <a:ext uri="{FF2B5EF4-FFF2-40B4-BE49-F238E27FC236}">
                    <a16:creationId xmlns:a16="http://schemas.microsoft.com/office/drawing/2014/main" id="{FE2ECEB1-0F4D-4493-8CAF-FC47EBF3656F}"/>
                  </a:ext>
                </a:extLst>
              </p:cNvPr>
              <p:cNvPicPr/>
              <p:nvPr/>
            </p:nvPicPr>
            <p:blipFill>
              <a:blip r:embed="rId23"/>
              <a:stretch>
                <a:fillRect/>
              </a:stretch>
            </p:blipFill>
            <p:spPr>
              <a:xfrm>
                <a:off x="2311052" y="3775553"/>
                <a:ext cx="118080" cy="499320"/>
              </a:xfrm>
              <a:prstGeom prst="rect">
                <a:avLst/>
              </a:prstGeom>
            </p:spPr>
          </p:pic>
        </mc:Fallback>
      </mc:AlternateContent>
    </p:spTree>
    <p:extLst>
      <p:ext uri="{BB962C8B-B14F-4D97-AF65-F5344CB8AC3E}">
        <p14:creationId xmlns:p14="http://schemas.microsoft.com/office/powerpoint/2010/main" val="2433084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Let’s zoom in on </a:t>
            </a:r>
            <a:r>
              <a:rPr lang="el-GR" dirty="0"/>
              <a:t>ϴ</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p:cxnSp>
        <p:nvCxnSpPr>
          <p:cNvPr id="15" name="Straight Connector 14">
            <a:extLst>
              <a:ext uri="{FF2B5EF4-FFF2-40B4-BE49-F238E27FC236}">
                <a16:creationId xmlns:a16="http://schemas.microsoft.com/office/drawing/2014/main" id="{479E1B03-8F68-46AE-B0B6-0A2F4DF1B9B8}"/>
              </a:ext>
            </a:extLst>
          </p:cNvPr>
          <p:cNvCxnSpPr/>
          <p:nvPr/>
        </p:nvCxnSpPr>
        <p:spPr>
          <a:xfrm>
            <a:off x="6271708" y="4399878"/>
            <a:ext cx="1344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3452ADD-CB4C-46F7-BCF8-4DD535E5CD36}"/>
              </a:ext>
            </a:extLst>
          </p:cNvPr>
          <p:cNvCxnSpPr/>
          <p:nvPr/>
        </p:nvCxnSpPr>
        <p:spPr>
          <a:xfrm>
            <a:off x="6798833" y="4056353"/>
            <a:ext cx="0" cy="902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5294F0-B390-4D7F-A279-361546A969F6}"/>
              </a:ext>
            </a:extLst>
          </p:cNvPr>
          <p:cNvCxnSpPr/>
          <p:nvPr/>
        </p:nvCxnSpPr>
        <p:spPr>
          <a:xfrm flipH="1" flipV="1">
            <a:off x="6777318" y="4399878"/>
            <a:ext cx="839096" cy="326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9FA7ED0-4D19-440F-A887-D3E7376391D4}"/>
              </a:ext>
            </a:extLst>
          </p:cNvPr>
          <p:cNvCxnSpPr/>
          <p:nvPr/>
        </p:nvCxnSpPr>
        <p:spPr>
          <a:xfrm flipH="1">
            <a:off x="6551407" y="4451273"/>
            <a:ext cx="225911" cy="852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44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Let’s zoom in on </a:t>
            </a:r>
            <a:r>
              <a:rPr lang="el-GR" dirty="0"/>
              <a:t>ϴ</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p:cxnSp>
        <p:nvCxnSpPr>
          <p:cNvPr id="15" name="Straight Connector 14">
            <a:extLst>
              <a:ext uri="{FF2B5EF4-FFF2-40B4-BE49-F238E27FC236}">
                <a16:creationId xmlns:a16="http://schemas.microsoft.com/office/drawing/2014/main" id="{479E1B03-8F68-46AE-B0B6-0A2F4DF1B9B8}"/>
              </a:ext>
            </a:extLst>
          </p:cNvPr>
          <p:cNvCxnSpPr/>
          <p:nvPr/>
        </p:nvCxnSpPr>
        <p:spPr>
          <a:xfrm>
            <a:off x="6271708" y="4399878"/>
            <a:ext cx="1344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3452ADD-CB4C-46F7-BCF8-4DD535E5CD36}"/>
              </a:ext>
            </a:extLst>
          </p:cNvPr>
          <p:cNvCxnSpPr/>
          <p:nvPr/>
        </p:nvCxnSpPr>
        <p:spPr>
          <a:xfrm>
            <a:off x="6798833" y="4056353"/>
            <a:ext cx="0" cy="902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5294F0-B390-4D7F-A279-361546A969F6}"/>
              </a:ext>
            </a:extLst>
          </p:cNvPr>
          <p:cNvCxnSpPr/>
          <p:nvPr/>
        </p:nvCxnSpPr>
        <p:spPr>
          <a:xfrm flipH="1" flipV="1">
            <a:off x="6777318" y="4399878"/>
            <a:ext cx="839096" cy="326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9FA7ED0-4D19-440F-A887-D3E7376391D4}"/>
              </a:ext>
            </a:extLst>
          </p:cNvPr>
          <p:cNvCxnSpPr/>
          <p:nvPr/>
        </p:nvCxnSpPr>
        <p:spPr>
          <a:xfrm flipH="1">
            <a:off x="6551407" y="4451273"/>
            <a:ext cx="225911" cy="852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34" name="Ink 33">
                <a:extLst>
                  <a:ext uri="{FF2B5EF4-FFF2-40B4-BE49-F238E27FC236}">
                    <a16:creationId xmlns:a16="http://schemas.microsoft.com/office/drawing/2014/main" id="{82F888CD-52A3-47CD-A118-18753DDECB2E}"/>
                  </a:ext>
                </a:extLst>
              </p14:cNvPr>
              <p14:cNvContentPartPr/>
              <p14:nvPr/>
            </p14:nvContentPartPr>
            <p14:xfrm>
              <a:off x="6679292" y="4914233"/>
              <a:ext cx="1377000" cy="412200"/>
            </p14:xfrm>
          </p:contentPart>
        </mc:Choice>
        <mc:Fallback xmlns="">
          <p:pic>
            <p:nvPicPr>
              <p:cNvPr id="34" name="Ink 33">
                <a:extLst>
                  <a:ext uri="{FF2B5EF4-FFF2-40B4-BE49-F238E27FC236}">
                    <a16:creationId xmlns:a16="http://schemas.microsoft.com/office/drawing/2014/main" id="{82F888CD-52A3-47CD-A118-18753DDECB2E}"/>
                  </a:ext>
                </a:extLst>
              </p:cNvPr>
              <p:cNvPicPr/>
              <p:nvPr/>
            </p:nvPicPr>
            <p:blipFill>
              <a:blip r:embed="rId11"/>
              <a:stretch>
                <a:fillRect/>
              </a:stretch>
            </p:blipFill>
            <p:spPr>
              <a:xfrm>
                <a:off x="6670652" y="4905233"/>
                <a:ext cx="1394640" cy="429840"/>
              </a:xfrm>
              <a:prstGeom prst="rect">
                <a:avLst/>
              </a:prstGeom>
            </p:spPr>
          </p:pic>
        </mc:Fallback>
      </mc:AlternateContent>
    </p:spTree>
    <p:extLst>
      <p:ext uri="{BB962C8B-B14F-4D97-AF65-F5344CB8AC3E}">
        <p14:creationId xmlns:p14="http://schemas.microsoft.com/office/powerpoint/2010/main" val="2369329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km/h, W 10° N. What is the velocity of the wind?  </a:t>
            </a:r>
          </a:p>
          <a:p>
            <a:pPr marL="0" indent="0">
              <a:buNone/>
            </a:pPr>
            <a:r>
              <a:rPr lang="en-US" dirty="0"/>
              <a:t>Solution:</a:t>
            </a:r>
          </a:p>
          <a:p>
            <a:pPr marL="0" indent="0">
              <a:buNone/>
            </a:pPr>
            <a:r>
              <a:rPr lang="en-US" dirty="0"/>
              <a:t>                                                          Let’s zoom in on </a:t>
            </a:r>
            <a:r>
              <a:rPr lang="el-GR" dirty="0"/>
              <a:t>ϴ</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                                     </a:t>
            </a:r>
            <a:r>
              <a:rPr lang="en-US" dirty="0">
                <a:latin typeface="Cambria Math" panose="02040503050406030204" pitchFamily="18" charset="0"/>
                <a:ea typeface="Cambria Math" panose="02040503050406030204" pitchFamily="18" charset="0"/>
              </a:rPr>
              <a:t>This direction is approx. S 22.9° W</a:t>
            </a: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p:cxnSp>
        <p:nvCxnSpPr>
          <p:cNvPr id="15" name="Straight Connector 14">
            <a:extLst>
              <a:ext uri="{FF2B5EF4-FFF2-40B4-BE49-F238E27FC236}">
                <a16:creationId xmlns:a16="http://schemas.microsoft.com/office/drawing/2014/main" id="{479E1B03-8F68-46AE-B0B6-0A2F4DF1B9B8}"/>
              </a:ext>
            </a:extLst>
          </p:cNvPr>
          <p:cNvCxnSpPr/>
          <p:nvPr/>
        </p:nvCxnSpPr>
        <p:spPr>
          <a:xfrm>
            <a:off x="6271708" y="4399878"/>
            <a:ext cx="1344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3452ADD-CB4C-46F7-BCF8-4DD535E5CD36}"/>
              </a:ext>
            </a:extLst>
          </p:cNvPr>
          <p:cNvCxnSpPr/>
          <p:nvPr/>
        </p:nvCxnSpPr>
        <p:spPr>
          <a:xfrm>
            <a:off x="6798833" y="4056353"/>
            <a:ext cx="0" cy="902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5294F0-B390-4D7F-A279-361546A969F6}"/>
              </a:ext>
            </a:extLst>
          </p:cNvPr>
          <p:cNvCxnSpPr/>
          <p:nvPr/>
        </p:nvCxnSpPr>
        <p:spPr>
          <a:xfrm flipH="1" flipV="1">
            <a:off x="6777318" y="4399878"/>
            <a:ext cx="839096" cy="326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9FA7ED0-4D19-440F-A887-D3E7376391D4}"/>
              </a:ext>
            </a:extLst>
          </p:cNvPr>
          <p:cNvCxnSpPr/>
          <p:nvPr/>
        </p:nvCxnSpPr>
        <p:spPr>
          <a:xfrm flipH="1">
            <a:off x="6551407" y="4451273"/>
            <a:ext cx="225911" cy="852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34" name="Ink 33">
                <a:extLst>
                  <a:ext uri="{FF2B5EF4-FFF2-40B4-BE49-F238E27FC236}">
                    <a16:creationId xmlns:a16="http://schemas.microsoft.com/office/drawing/2014/main" id="{82F888CD-52A3-47CD-A118-18753DDECB2E}"/>
                  </a:ext>
                </a:extLst>
              </p14:cNvPr>
              <p14:cNvContentPartPr/>
              <p14:nvPr/>
            </p14:nvContentPartPr>
            <p14:xfrm>
              <a:off x="6679292" y="4914233"/>
              <a:ext cx="1377000" cy="412200"/>
            </p14:xfrm>
          </p:contentPart>
        </mc:Choice>
        <mc:Fallback xmlns="">
          <p:pic>
            <p:nvPicPr>
              <p:cNvPr id="34" name="Ink 33">
                <a:extLst>
                  <a:ext uri="{FF2B5EF4-FFF2-40B4-BE49-F238E27FC236}">
                    <a16:creationId xmlns:a16="http://schemas.microsoft.com/office/drawing/2014/main" id="{82F888CD-52A3-47CD-A118-18753DDECB2E}"/>
                  </a:ext>
                </a:extLst>
              </p:cNvPr>
              <p:cNvPicPr/>
              <p:nvPr/>
            </p:nvPicPr>
            <p:blipFill>
              <a:blip r:embed="rId11"/>
              <a:stretch>
                <a:fillRect/>
              </a:stretch>
            </p:blipFill>
            <p:spPr>
              <a:xfrm>
                <a:off x="6670652" y="4905233"/>
                <a:ext cx="1394640" cy="429840"/>
              </a:xfrm>
              <a:prstGeom prst="rect">
                <a:avLst/>
              </a:prstGeom>
            </p:spPr>
          </p:pic>
        </mc:Fallback>
      </mc:AlternateContent>
    </p:spTree>
    <p:extLst>
      <p:ext uri="{BB962C8B-B14F-4D97-AF65-F5344CB8AC3E}">
        <p14:creationId xmlns:p14="http://schemas.microsoft.com/office/powerpoint/2010/main" val="396196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DDF-6B5A-4712-A916-9F6F85D16F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3FBC-2CC9-4C9A-9B39-D9E7F0D094FB}"/>
              </a:ext>
            </a:extLst>
          </p:cNvPr>
          <p:cNvSpPr>
            <a:spLocks noGrp="1"/>
          </p:cNvSpPr>
          <p:nvPr>
            <p:ph idx="1"/>
          </p:nvPr>
        </p:nvSpPr>
        <p:spPr/>
        <p:txBody>
          <a:bodyPr>
            <a:normAutofit/>
          </a:bodyPr>
          <a:lstStyle/>
          <a:p>
            <a:pPr marL="0" indent="0">
              <a:buNone/>
            </a:pPr>
            <a:r>
              <a:rPr lang="en-US" dirty="0"/>
              <a:t>A plane is traveling 400 km/h in the direction W 25° N when it encounters a wind. As a result of the wind, the resultant velocity of the plane is 410 km/</a:t>
            </a:r>
            <a:r>
              <a:rPr lang="en-US"/>
              <a:t>h, W </a:t>
            </a:r>
            <a:r>
              <a:rPr lang="en-US" dirty="0"/>
              <a:t>10° N. What is the velocity of the wind?  </a:t>
            </a:r>
          </a:p>
          <a:p>
            <a:pPr marL="0" indent="0">
              <a:buNone/>
            </a:pPr>
            <a:r>
              <a:rPr lang="en-US" dirty="0"/>
              <a:t>Solution:</a:t>
            </a:r>
          </a:p>
          <a:p>
            <a:pPr marL="0" indent="0">
              <a:buNone/>
            </a:pPr>
            <a:r>
              <a:rPr lang="en-US" dirty="0"/>
              <a:t>                                                         Therefore the velocity of the wind is</a:t>
            </a:r>
          </a:p>
          <a:p>
            <a:pPr marL="0" indent="0">
              <a:buNone/>
            </a:pPr>
            <a:r>
              <a:rPr lang="en-US" dirty="0"/>
              <a:t>                                                          approximately 106.2 km/h, in a </a:t>
            </a:r>
          </a:p>
          <a:p>
            <a:pPr marL="0" indent="0">
              <a:buNone/>
            </a:pPr>
            <a:r>
              <a:rPr lang="en-US" dirty="0"/>
              <a:t>                                                          direction of approximately S 22.9° W</a:t>
            </a:r>
          </a:p>
          <a:p>
            <a:pPr marL="0" indent="0">
              <a:buNone/>
            </a:pPr>
            <a:endParaRPr lang="en-US" dirty="0"/>
          </a:p>
          <a:p>
            <a:pPr marL="0" indent="0">
              <a:buNone/>
            </a:pPr>
            <a:r>
              <a:rPr lang="en-US" dirty="0"/>
              <a:t>   </a:t>
            </a:r>
            <a:r>
              <a:rPr lang="el-GR" dirty="0">
                <a:solidFill>
                  <a:srgbClr val="FF0000"/>
                </a:solidFill>
              </a:rPr>
              <a:t>ϴ</a:t>
            </a:r>
            <a:r>
              <a:rPr lang="en-US" dirty="0">
                <a:solidFill>
                  <a:srgbClr val="FF0000"/>
                </a:solidFill>
              </a:rPr>
              <a:t> </a:t>
            </a:r>
            <a:r>
              <a:rPr lang="el-GR" dirty="0">
                <a:solidFill>
                  <a:srgbClr val="FF0000"/>
                </a:solidFill>
                <a:latin typeface="Cambria Math" panose="02040503050406030204" pitchFamily="18" charset="0"/>
                <a:ea typeface="Cambria Math" panose="02040503050406030204" pitchFamily="18" charset="0"/>
              </a:rPr>
              <a:t>≅</a:t>
            </a:r>
            <a:r>
              <a:rPr lang="en-US" dirty="0">
                <a:solidFill>
                  <a:srgbClr val="FF0000"/>
                </a:solidFill>
                <a:latin typeface="Cambria Math" panose="02040503050406030204" pitchFamily="18" charset="0"/>
                <a:ea typeface="Cambria Math" panose="02040503050406030204" pitchFamily="18" charset="0"/>
              </a:rPr>
              <a:t> 87.9°                                </a:t>
            </a:r>
            <a:endParaRPr lang="en-US" dirty="0"/>
          </a:p>
        </p:txBody>
      </p:sp>
      <p:cxnSp>
        <p:nvCxnSpPr>
          <p:cNvPr id="5" name="Straight Arrow Connector 4">
            <a:extLst>
              <a:ext uri="{FF2B5EF4-FFF2-40B4-BE49-F238E27FC236}">
                <a16:creationId xmlns:a16="http://schemas.microsoft.com/office/drawing/2014/main" id="{A3563678-F101-48D3-BA29-433FDDB523ED}"/>
              </a:ext>
            </a:extLst>
          </p:cNvPr>
          <p:cNvCxnSpPr/>
          <p:nvPr/>
        </p:nvCxnSpPr>
        <p:spPr>
          <a:xfrm flipH="1" flipV="1">
            <a:off x="2420471" y="3754419"/>
            <a:ext cx="174273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84D183-2590-4C04-B6C4-13937DEB707C}"/>
              </a:ext>
            </a:extLst>
          </p:cNvPr>
          <p:cNvCxnSpPr/>
          <p:nvPr/>
        </p:nvCxnSpPr>
        <p:spPr>
          <a:xfrm>
            <a:off x="3732904" y="4668819"/>
            <a:ext cx="828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72AB5C-12EE-4B83-9DEB-5FBBE00BB6E3}"/>
              </a:ext>
            </a:extLst>
          </p:cNvPr>
          <p:cNvCxnSpPr/>
          <p:nvPr/>
        </p:nvCxnSpPr>
        <p:spPr>
          <a:xfrm flipH="1" flipV="1">
            <a:off x="2334409" y="4281544"/>
            <a:ext cx="1828800"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ED9618-88D1-4BBA-BB35-165526F3D626}"/>
              </a:ext>
            </a:extLst>
          </p:cNvPr>
          <p:cNvCxnSpPr/>
          <p:nvPr/>
        </p:nvCxnSpPr>
        <p:spPr>
          <a:xfrm>
            <a:off x="4163209" y="4399878"/>
            <a:ext cx="0" cy="7207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1EDCFBC-1784-40C0-9FF7-337D95969EE0}"/>
                  </a:ext>
                </a:extLst>
              </p14:cNvPr>
              <p14:cNvContentPartPr/>
              <p14:nvPr/>
            </p14:nvContentPartPr>
            <p14:xfrm>
              <a:off x="3385376" y="4607153"/>
              <a:ext cx="322560" cy="943200"/>
            </p14:xfrm>
          </p:contentPart>
        </mc:Choice>
        <mc:Fallback xmlns="">
          <p:pic>
            <p:nvPicPr>
              <p:cNvPr id="12" name="Ink 11">
                <a:extLst>
                  <a:ext uri="{FF2B5EF4-FFF2-40B4-BE49-F238E27FC236}">
                    <a16:creationId xmlns:a16="http://schemas.microsoft.com/office/drawing/2014/main" id="{D1EDCFBC-1784-40C0-9FF7-337D95969EE0}"/>
                  </a:ext>
                </a:extLst>
              </p:cNvPr>
              <p:cNvPicPr/>
              <p:nvPr/>
            </p:nvPicPr>
            <p:blipFill>
              <a:blip r:embed="rId3"/>
              <a:stretch>
                <a:fillRect/>
              </a:stretch>
            </p:blipFill>
            <p:spPr>
              <a:xfrm>
                <a:off x="3376736" y="4598153"/>
                <a:ext cx="34020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D8E9DA-2843-43C7-AD45-11B3FB5FE79B}"/>
                  </a:ext>
                </a:extLst>
              </p14:cNvPr>
              <p14:cNvContentPartPr/>
              <p14:nvPr/>
            </p14:nvContentPartPr>
            <p14:xfrm>
              <a:off x="3120056" y="4170833"/>
              <a:ext cx="275400" cy="280440"/>
            </p14:xfrm>
          </p:contentPart>
        </mc:Choice>
        <mc:Fallback xmlns="">
          <p:pic>
            <p:nvPicPr>
              <p:cNvPr id="18" name="Ink 17">
                <a:extLst>
                  <a:ext uri="{FF2B5EF4-FFF2-40B4-BE49-F238E27FC236}">
                    <a16:creationId xmlns:a16="http://schemas.microsoft.com/office/drawing/2014/main" id="{C4D8E9DA-2843-43C7-AD45-11B3FB5FE79B}"/>
                  </a:ext>
                </a:extLst>
              </p:cNvPr>
              <p:cNvPicPr/>
              <p:nvPr/>
            </p:nvPicPr>
            <p:blipFill>
              <a:blip r:embed="rId5"/>
              <a:stretch>
                <a:fillRect/>
              </a:stretch>
            </p:blipFill>
            <p:spPr>
              <a:xfrm>
                <a:off x="3111405" y="4161833"/>
                <a:ext cx="293063" cy="298080"/>
              </a:xfrm>
              <a:prstGeom prst="rect">
                <a:avLst/>
              </a:prstGeom>
            </p:spPr>
          </p:pic>
        </mc:Fallback>
      </mc:AlternateContent>
      <p:cxnSp>
        <p:nvCxnSpPr>
          <p:cNvPr id="6" name="Straight Arrow Connector 5">
            <a:extLst>
              <a:ext uri="{FF2B5EF4-FFF2-40B4-BE49-F238E27FC236}">
                <a16:creationId xmlns:a16="http://schemas.microsoft.com/office/drawing/2014/main" id="{8EC1971A-33F1-41B5-BF80-48642A3020C2}"/>
              </a:ext>
            </a:extLst>
          </p:cNvPr>
          <p:cNvCxnSpPr/>
          <p:nvPr/>
        </p:nvCxnSpPr>
        <p:spPr>
          <a:xfrm flipH="1">
            <a:off x="2334409" y="3754419"/>
            <a:ext cx="86062" cy="5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CD92E5-3A1D-4C09-B075-210E1A07C548}"/>
              </a:ext>
            </a:extLst>
          </p:cNvPr>
          <p:cNvCxnSpPr/>
          <p:nvPr/>
        </p:nvCxnSpPr>
        <p:spPr>
          <a:xfrm>
            <a:off x="2420471" y="3528508"/>
            <a:ext cx="0" cy="64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5A025-EE6B-4F5B-9BDE-D5EEF9E0B404}"/>
              </a:ext>
            </a:extLst>
          </p:cNvPr>
          <p:cNvCxnSpPr/>
          <p:nvPr/>
        </p:nvCxnSpPr>
        <p:spPr>
          <a:xfrm>
            <a:off x="2043953" y="3754419"/>
            <a:ext cx="8606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CB5A6F-2675-4111-B0D9-8A9E6900E2B7}"/>
              </a:ext>
            </a:extLst>
          </p:cNvPr>
          <p:cNvSpPr txBox="1"/>
          <p:nvPr/>
        </p:nvSpPr>
        <p:spPr>
          <a:xfrm>
            <a:off x="3002280" y="3830287"/>
            <a:ext cx="914400" cy="369332"/>
          </a:xfrm>
          <a:prstGeom prst="rect">
            <a:avLst/>
          </a:prstGeom>
          <a:noFill/>
        </p:spPr>
        <p:txBody>
          <a:bodyPr wrap="square" rtlCol="0">
            <a:spAutoFit/>
          </a:bodyPr>
          <a:lstStyle/>
          <a:p>
            <a:r>
              <a:rPr lang="en-US" dirty="0"/>
              <a:t>400</a:t>
            </a:r>
          </a:p>
        </p:txBody>
      </p:sp>
      <p:sp>
        <p:nvSpPr>
          <p:cNvPr id="8" name="TextBox 7">
            <a:extLst>
              <a:ext uri="{FF2B5EF4-FFF2-40B4-BE49-F238E27FC236}">
                <a16:creationId xmlns:a16="http://schemas.microsoft.com/office/drawing/2014/main" id="{656A9F13-2C9E-40B4-A52A-F26276F87A10}"/>
              </a:ext>
            </a:extLst>
          </p:cNvPr>
          <p:cNvSpPr txBox="1"/>
          <p:nvPr/>
        </p:nvSpPr>
        <p:spPr>
          <a:xfrm>
            <a:off x="2527600" y="4357411"/>
            <a:ext cx="914400" cy="369332"/>
          </a:xfrm>
          <a:prstGeom prst="rect">
            <a:avLst/>
          </a:prstGeom>
          <a:noFill/>
        </p:spPr>
        <p:txBody>
          <a:bodyPr wrap="square" rtlCol="0">
            <a:spAutoFit/>
          </a:bodyPr>
          <a:lstStyle/>
          <a:p>
            <a:r>
              <a:rPr lang="en-US" dirty="0"/>
              <a:t>410</a:t>
            </a:r>
          </a:p>
        </p:txBody>
      </p:sp>
      <p:sp>
        <p:nvSpPr>
          <p:cNvPr id="13" name="TextBox 12">
            <a:extLst>
              <a:ext uri="{FF2B5EF4-FFF2-40B4-BE49-F238E27FC236}">
                <a16:creationId xmlns:a16="http://schemas.microsoft.com/office/drawing/2014/main" id="{3B84A4D5-F8A6-45C1-BBA0-BB16ECA6FC3F}"/>
              </a:ext>
            </a:extLst>
          </p:cNvPr>
          <p:cNvSpPr txBox="1"/>
          <p:nvPr/>
        </p:nvSpPr>
        <p:spPr>
          <a:xfrm>
            <a:off x="5637007" y="2974489"/>
            <a:ext cx="914400" cy="91440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AF91AC76-324F-46D7-A431-B829AC64E562}"/>
              </a:ext>
            </a:extLst>
          </p:cNvPr>
          <p:cNvSpPr txBox="1"/>
          <p:nvPr/>
        </p:nvSpPr>
        <p:spPr>
          <a:xfrm>
            <a:off x="1738088" y="3825041"/>
            <a:ext cx="914400" cy="369332"/>
          </a:xfrm>
          <a:prstGeom prst="rect">
            <a:avLst/>
          </a:prstGeom>
          <a:noFill/>
        </p:spPr>
        <p:txBody>
          <a:bodyPr wrap="square" rtlCol="0">
            <a:spAutoFit/>
          </a:bodyPr>
          <a:lstStyle/>
          <a:p>
            <a:r>
              <a:rPr lang="en-US" dirty="0"/>
              <a:t>106.2</a:t>
            </a: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736E953-866F-49B2-B885-CA5BD18C774D}"/>
                  </a:ext>
                </a:extLst>
              </p14:cNvPr>
              <p14:cNvContentPartPr/>
              <p14:nvPr/>
            </p14:nvContentPartPr>
            <p14:xfrm>
              <a:off x="2362256" y="3895433"/>
              <a:ext cx="322560" cy="160920"/>
            </p14:xfrm>
          </p:contentPart>
        </mc:Choice>
        <mc:Fallback xmlns="">
          <p:pic>
            <p:nvPicPr>
              <p:cNvPr id="19" name="Ink 18">
                <a:extLst>
                  <a:ext uri="{FF2B5EF4-FFF2-40B4-BE49-F238E27FC236}">
                    <a16:creationId xmlns:a16="http://schemas.microsoft.com/office/drawing/2014/main" id="{A736E953-866F-49B2-B885-CA5BD18C774D}"/>
                  </a:ext>
                </a:extLst>
              </p:cNvPr>
              <p:cNvPicPr/>
              <p:nvPr/>
            </p:nvPicPr>
            <p:blipFill>
              <a:blip r:embed="rId7"/>
              <a:stretch>
                <a:fillRect/>
              </a:stretch>
            </p:blipFill>
            <p:spPr>
              <a:xfrm>
                <a:off x="2353256" y="3886433"/>
                <a:ext cx="340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94A838C-CF0D-4447-82A9-3F1F37D8A2C1}"/>
                  </a:ext>
                </a:extLst>
              </p14:cNvPr>
              <p14:cNvContentPartPr/>
              <p14:nvPr/>
            </p14:nvContentPartPr>
            <p14:xfrm>
              <a:off x="2374496" y="3864833"/>
              <a:ext cx="219240" cy="134640"/>
            </p14:xfrm>
          </p:contentPart>
        </mc:Choice>
        <mc:Fallback xmlns="">
          <p:pic>
            <p:nvPicPr>
              <p:cNvPr id="20" name="Ink 19">
                <a:extLst>
                  <a:ext uri="{FF2B5EF4-FFF2-40B4-BE49-F238E27FC236}">
                    <a16:creationId xmlns:a16="http://schemas.microsoft.com/office/drawing/2014/main" id="{094A838C-CF0D-4447-82A9-3F1F37D8A2C1}"/>
                  </a:ext>
                </a:extLst>
              </p:cNvPr>
              <p:cNvPicPr/>
              <p:nvPr/>
            </p:nvPicPr>
            <p:blipFill>
              <a:blip r:embed="rId9"/>
              <a:stretch>
                <a:fillRect/>
              </a:stretch>
            </p:blipFill>
            <p:spPr>
              <a:xfrm>
                <a:off x="2365496" y="3855833"/>
                <a:ext cx="23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3C6E5BD1-1461-49D0-972C-32022145B27F}"/>
                  </a:ext>
                </a:extLst>
              </p14:cNvPr>
              <p14:cNvContentPartPr/>
              <p14:nvPr/>
            </p14:nvContentPartPr>
            <p14:xfrm>
              <a:off x="5356292" y="3276233"/>
              <a:ext cx="5663160" cy="2026800"/>
            </p14:xfrm>
          </p:contentPart>
        </mc:Choice>
        <mc:Fallback xmlns="">
          <p:pic>
            <p:nvPicPr>
              <p:cNvPr id="14" name="Ink 13">
                <a:extLst>
                  <a:ext uri="{FF2B5EF4-FFF2-40B4-BE49-F238E27FC236}">
                    <a16:creationId xmlns:a16="http://schemas.microsoft.com/office/drawing/2014/main" id="{3C6E5BD1-1461-49D0-972C-32022145B27F}"/>
                  </a:ext>
                </a:extLst>
              </p:cNvPr>
              <p:cNvPicPr/>
              <p:nvPr/>
            </p:nvPicPr>
            <p:blipFill>
              <a:blip r:embed="rId11"/>
              <a:stretch>
                <a:fillRect/>
              </a:stretch>
            </p:blipFill>
            <p:spPr>
              <a:xfrm>
                <a:off x="5293292" y="3213593"/>
                <a:ext cx="5788800" cy="2152440"/>
              </a:xfrm>
              <a:prstGeom prst="rect">
                <a:avLst/>
              </a:prstGeom>
            </p:spPr>
          </p:pic>
        </mc:Fallback>
      </mc:AlternateContent>
    </p:spTree>
    <p:extLst>
      <p:ext uri="{BB962C8B-B14F-4D97-AF65-F5344CB8AC3E}">
        <p14:creationId xmlns:p14="http://schemas.microsoft.com/office/powerpoint/2010/main" val="1884686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lvl="0" indent="0">
              <a:buNone/>
            </a:pPr>
            <a:r>
              <a:rPr lang="en-US" dirty="0"/>
              <a:t>a) How long will it take for the boat to cross the river?</a:t>
            </a:r>
          </a:p>
          <a:p>
            <a:pPr marL="0" lvl="0" indent="0">
              <a:buNone/>
            </a:pPr>
            <a:r>
              <a:rPr lang="en-US" dirty="0"/>
              <a:t>b) How far downstream from the marina will the current push the boat?</a:t>
            </a:r>
          </a:p>
          <a:p>
            <a:pPr marL="0" lvl="0" indent="0">
              <a:buNone/>
            </a:pPr>
            <a:r>
              <a:rPr lang="en-US" dirty="0"/>
              <a:t>c) If Anna decides that she wants to end up directly across the river at the marina, in what direction should she head?  What is the resultant velocity of the boat?</a:t>
            </a:r>
          </a:p>
          <a:p>
            <a:pPr marL="0" indent="0">
              <a:buNone/>
            </a:pPr>
            <a:endParaRPr lang="en-US" dirty="0"/>
          </a:p>
        </p:txBody>
      </p:sp>
    </p:spTree>
    <p:extLst>
      <p:ext uri="{BB962C8B-B14F-4D97-AF65-F5344CB8AC3E}">
        <p14:creationId xmlns:p14="http://schemas.microsoft.com/office/powerpoint/2010/main" val="3776515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lv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spTree>
    <p:extLst>
      <p:ext uri="{BB962C8B-B14F-4D97-AF65-F5344CB8AC3E}">
        <p14:creationId xmlns:p14="http://schemas.microsoft.com/office/powerpoint/2010/main" val="1859504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r>
                  <a:rPr lang="en-US" dirty="0"/>
                  <a:t>                                                We know that speed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𝑑𝑖𝑠𝑡𝑎𝑛𝑐𝑒</m:t>
                        </m:r>
                      </m:num>
                      <m:den>
                        <m:r>
                          <a:rPr lang="en-US" b="0" i="1" smtClean="0">
                            <a:latin typeface="Cambria Math" panose="02040503050406030204" pitchFamily="18" charset="0"/>
                          </a:rPr>
                          <m:t>𝑡𝑖𝑚𝑒</m:t>
                        </m:r>
                      </m:den>
                    </m:f>
                  </m:oMath>
                </a14:m>
                <a:endParaRPr lang="en-US" dirty="0"/>
              </a:p>
              <a:p>
                <a:pPr marL="0" indent="0">
                  <a:buNone/>
                </a:pPr>
                <a:endParaRPr lang="en-US" dirty="0"/>
              </a:p>
              <a:p>
                <a:pPr marL="0" indent="0">
                  <a:buNone/>
                </a:pPr>
                <a:r>
                  <a:rPr lang="en-US" dirty="0"/>
                  <a:t>                                                But this holds true for the components also</a:t>
                </a:r>
              </a:p>
              <a:p>
                <a:pPr marL="0" lv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6C21EE2-1A66-48AB-BFED-165D600B744B}"/>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spTree>
    <p:extLst>
      <p:ext uri="{BB962C8B-B14F-4D97-AF65-F5344CB8AC3E}">
        <p14:creationId xmlns:p14="http://schemas.microsoft.com/office/powerpoint/2010/main" val="297765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667B-51E6-44E8-A3A1-9E87C02189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7E109-0C00-4A81-9C8C-9E5227EAB784}"/>
              </a:ext>
            </a:extLst>
          </p:cNvPr>
          <p:cNvSpPr>
            <a:spLocks noGrp="1"/>
          </p:cNvSpPr>
          <p:nvPr>
            <p:ph idx="1"/>
          </p:nvPr>
        </p:nvSpPr>
        <p:spPr/>
        <p:txBody>
          <a:bodyPr/>
          <a:lstStyle/>
          <a:p>
            <a:pPr marL="0" indent="0">
              <a:buNone/>
            </a:pPr>
            <a:r>
              <a:rPr lang="en-US" dirty="0"/>
              <a:t>Solution:</a:t>
            </a:r>
          </a:p>
        </p:txBody>
      </p:sp>
      <p:cxnSp>
        <p:nvCxnSpPr>
          <p:cNvPr id="5" name="Straight Arrow Connector 4">
            <a:extLst>
              <a:ext uri="{FF2B5EF4-FFF2-40B4-BE49-F238E27FC236}">
                <a16:creationId xmlns:a16="http://schemas.microsoft.com/office/drawing/2014/main" id="{86C02693-5B38-4032-8AD1-619DF011BF03}"/>
              </a:ext>
            </a:extLst>
          </p:cNvPr>
          <p:cNvCxnSpPr/>
          <p:nvPr/>
        </p:nvCxnSpPr>
        <p:spPr>
          <a:xfrm flipV="1">
            <a:off x="3065929" y="2506532"/>
            <a:ext cx="0" cy="220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2CD2EF6-581C-4658-922D-246C4A0ACA86}"/>
              </a:ext>
            </a:extLst>
          </p:cNvPr>
          <p:cNvCxnSpPr/>
          <p:nvPr/>
        </p:nvCxnSpPr>
        <p:spPr>
          <a:xfrm flipH="1">
            <a:off x="2538805" y="2528047"/>
            <a:ext cx="505609" cy="43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1C735D-7251-4C50-AB29-148CAA311F3B}"/>
              </a:ext>
            </a:extLst>
          </p:cNvPr>
          <p:cNvSpPr txBox="1"/>
          <p:nvPr/>
        </p:nvSpPr>
        <p:spPr>
          <a:xfrm>
            <a:off x="3087445" y="3244334"/>
            <a:ext cx="1172584" cy="369332"/>
          </a:xfrm>
          <a:prstGeom prst="rect">
            <a:avLst/>
          </a:prstGeom>
          <a:noFill/>
        </p:spPr>
        <p:txBody>
          <a:bodyPr wrap="square" rtlCol="0">
            <a:spAutoFit/>
          </a:bodyPr>
          <a:lstStyle/>
          <a:p>
            <a:r>
              <a:rPr lang="en-US" dirty="0"/>
              <a:t>400 km/h</a:t>
            </a:r>
          </a:p>
        </p:txBody>
      </p:sp>
      <p:sp>
        <p:nvSpPr>
          <p:cNvPr id="9" name="TextBox 8">
            <a:extLst>
              <a:ext uri="{FF2B5EF4-FFF2-40B4-BE49-F238E27FC236}">
                <a16:creationId xmlns:a16="http://schemas.microsoft.com/office/drawing/2014/main" id="{16B7873D-DC03-4DBA-8165-3329E1920DDB}"/>
              </a:ext>
            </a:extLst>
          </p:cNvPr>
          <p:cNvSpPr txBox="1"/>
          <p:nvPr/>
        </p:nvSpPr>
        <p:spPr>
          <a:xfrm>
            <a:off x="1742738" y="2490395"/>
            <a:ext cx="1172571" cy="369332"/>
          </a:xfrm>
          <a:prstGeom prst="rect">
            <a:avLst/>
          </a:prstGeom>
          <a:noFill/>
        </p:spPr>
        <p:txBody>
          <a:bodyPr wrap="square" rtlCol="0">
            <a:spAutoFit/>
          </a:bodyPr>
          <a:lstStyle/>
          <a:p>
            <a:r>
              <a:rPr lang="en-US" dirty="0"/>
              <a:t>100 km/h</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51D85523-B2FF-4287-ADEF-0171E5693542}"/>
                  </a:ext>
                </a:extLst>
              </p14:cNvPr>
              <p14:cNvContentPartPr/>
              <p14:nvPr/>
            </p14:nvContentPartPr>
            <p14:xfrm>
              <a:off x="2721176" y="2787353"/>
              <a:ext cx="310320" cy="363240"/>
            </p14:xfrm>
          </p:contentPart>
        </mc:Choice>
        <mc:Fallback xmlns="">
          <p:pic>
            <p:nvPicPr>
              <p:cNvPr id="15" name="Ink 14">
                <a:extLst>
                  <a:ext uri="{FF2B5EF4-FFF2-40B4-BE49-F238E27FC236}">
                    <a16:creationId xmlns:a16="http://schemas.microsoft.com/office/drawing/2014/main" id="{51D85523-B2FF-4287-ADEF-0171E5693542}"/>
                  </a:ext>
                </a:extLst>
              </p:cNvPr>
              <p:cNvPicPr/>
              <p:nvPr/>
            </p:nvPicPr>
            <p:blipFill>
              <a:blip r:embed="rId3"/>
              <a:stretch>
                <a:fillRect/>
              </a:stretch>
            </p:blipFill>
            <p:spPr>
              <a:xfrm>
                <a:off x="2712176" y="2778362"/>
                <a:ext cx="327960" cy="380863"/>
              </a:xfrm>
              <a:prstGeom prst="rect">
                <a:avLst/>
              </a:prstGeom>
            </p:spPr>
          </p:pic>
        </mc:Fallback>
      </mc:AlternateContent>
    </p:spTree>
    <p:extLst>
      <p:ext uri="{BB962C8B-B14F-4D97-AF65-F5344CB8AC3E}">
        <p14:creationId xmlns:p14="http://schemas.microsoft.com/office/powerpoint/2010/main" val="364617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𝑠𝑝𝑒𝑒𝑑</m:t>
                        </m:r>
                      </m:e>
                      <m:sub>
                        <m:r>
                          <a:rPr lang="en-US" b="0" i="1" smtClean="0">
                            <a:latin typeface="Cambria Math" panose="02040503050406030204" pitchFamily="18" charset="0"/>
                            <a:ea typeface="Cambria Math" panose="02040503050406030204" pitchFamily="18" charset="0"/>
                          </a:rPr>
                          <m:t>h𝑜𝑟𝑖𝑧𝑜𝑛𝑡𝑎𝑙</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𝑑𝑖𝑠𝑡𝑎𝑛𝑐𝑒</m:t>
                            </m:r>
                            <m:r>
                              <a:rPr lang="en-US" b="0" i="1" smtClean="0">
                                <a:latin typeface="Cambria Math" panose="02040503050406030204" pitchFamily="18" charset="0"/>
                                <a:ea typeface="Cambria Math" panose="02040503050406030204" pitchFamily="18" charset="0"/>
                              </a:rPr>
                              <m:t> </m:t>
                            </m:r>
                          </m:e>
                          <m:sub>
                            <m:r>
                              <a:rPr lang="en-US" b="0" i="1" smtClean="0">
                                <a:latin typeface="Cambria Math" panose="02040503050406030204" pitchFamily="18" charset="0"/>
                                <a:ea typeface="Cambria Math" panose="02040503050406030204" pitchFamily="18" charset="0"/>
                              </a:rPr>
                              <m:t>h𝑜𝑟𝑖𝑧𝑜𝑛𝑡𝑎𝑙</m:t>
                            </m:r>
                          </m:sub>
                        </m:sSub>
                      </m:num>
                      <m:den>
                        <m:r>
                          <a:rPr lang="en-US" b="0" i="1" smtClean="0">
                            <a:latin typeface="Cambria Math" panose="02040503050406030204" pitchFamily="18" charset="0"/>
                            <a:ea typeface="Cambria Math" panose="02040503050406030204" pitchFamily="18" charset="0"/>
                          </a:rPr>
                          <m:t>𝑡𝑖𝑚𝑒</m:t>
                        </m:r>
                      </m:den>
                    </m:f>
                  </m:oMath>
                </a14:m>
                <a:endParaRPr lang="en-US" dirty="0"/>
              </a:p>
              <a:p>
                <a:pPr marL="0" indent="0">
                  <a:buNone/>
                </a:pPr>
                <a:r>
                  <a:rPr lang="en-US" dirty="0"/>
                  <a:t>                                          (there’s no such thing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𝑡𝑖𝑚𝑒</m:t>
                        </m:r>
                      </m:e>
                      <m:sub>
                        <m:r>
                          <a:rPr lang="en-US" b="0" i="1" smtClean="0">
                            <a:latin typeface="Cambria Math" panose="02040503050406030204" pitchFamily="18" charset="0"/>
                          </a:rPr>
                          <m:t>h𝑜𝑟𝑖𝑧𝑜𝑛𝑡𝑎𝑙</m:t>
                        </m:r>
                      </m:sub>
                    </m:sSub>
                  </m:oMath>
                </a14:m>
                <a:r>
                  <a:rPr lang="en-US" dirty="0"/>
                  <a:t>, </a:t>
                </a:r>
              </a:p>
              <a:p>
                <a:pPr marL="0" indent="0">
                  <a:buNone/>
                </a:pPr>
                <a:r>
                  <a:rPr lang="en-US" dirty="0"/>
                  <a:t>                                           it’s just time)                                                </a:t>
                </a:r>
              </a:p>
              <a:p>
                <a:pPr marL="0" lv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6C21EE2-1A66-48AB-BFED-165D600B744B}"/>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spTree>
    <p:extLst>
      <p:ext uri="{BB962C8B-B14F-4D97-AF65-F5344CB8AC3E}">
        <p14:creationId xmlns:p14="http://schemas.microsoft.com/office/powerpoint/2010/main" val="2729171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r>
              <a:rPr lang="en-US" dirty="0"/>
              <a:t>                                                          Similarly …</a:t>
            </a:r>
          </a:p>
          <a:p>
            <a:pPr marL="0" lv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spTree>
    <p:extLst>
      <p:ext uri="{BB962C8B-B14F-4D97-AF65-F5344CB8AC3E}">
        <p14:creationId xmlns:p14="http://schemas.microsoft.com/office/powerpoint/2010/main" val="244729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𝑠𝑝𝑒𝑒𝑑</m:t>
                        </m:r>
                      </m:e>
                      <m:sub>
                        <m:r>
                          <a:rPr lang="en-US" b="0" i="1" smtClean="0">
                            <a:latin typeface="Cambria Math" panose="02040503050406030204" pitchFamily="18" charset="0"/>
                            <a:ea typeface="Cambria Math" panose="02040503050406030204" pitchFamily="18" charset="0"/>
                          </a:rPr>
                          <m:t>𝑣𝑒𝑟𝑡𝑖𝑐𝑎𝑙</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𝑑𝑖𝑠𝑡𝑎𝑛𝑐𝑒</m:t>
                            </m:r>
                            <m:r>
                              <a:rPr lang="en-US" b="0" i="1" smtClean="0">
                                <a:latin typeface="Cambria Math" panose="02040503050406030204" pitchFamily="18" charset="0"/>
                                <a:ea typeface="Cambria Math" panose="02040503050406030204" pitchFamily="18" charset="0"/>
                              </a:rPr>
                              <m:t> </m:t>
                            </m:r>
                          </m:e>
                          <m:sub>
                            <m:r>
                              <a:rPr lang="en-US" b="0" i="1" smtClean="0">
                                <a:latin typeface="Cambria Math" panose="02040503050406030204" pitchFamily="18" charset="0"/>
                                <a:ea typeface="Cambria Math" panose="02040503050406030204" pitchFamily="18" charset="0"/>
                              </a:rPr>
                              <m:t>𝑣𝑒𝑟𝑡𝑖𝑐𝑎𝑙</m:t>
                            </m:r>
                          </m:sub>
                        </m:sSub>
                      </m:num>
                      <m:den>
                        <m:r>
                          <a:rPr lang="en-US" b="0" i="1" smtClean="0">
                            <a:latin typeface="Cambria Math" panose="02040503050406030204" pitchFamily="18" charset="0"/>
                            <a:ea typeface="Cambria Math" panose="02040503050406030204" pitchFamily="18" charset="0"/>
                          </a:rPr>
                          <m:t>𝑡𝑖𝑚𝑒</m:t>
                        </m:r>
                      </m:den>
                    </m:f>
                  </m:oMath>
                </a14:m>
                <a:endParaRPr lang="en-US" dirty="0"/>
              </a:p>
              <a:p>
                <a:pPr marL="0" indent="0">
                  <a:buNone/>
                </a:pPr>
                <a:r>
                  <a:rPr lang="en-US" dirty="0"/>
                  <a:t>                                          (there’s no such thing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𝑡𝑖𝑚𝑒</m:t>
                        </m:r>
                      </m:e>
                      <m:sub>
                        <m:r>
                          <a:rPr lang="en-US" b="0" i="1" smtClean="0">
                            <a:latin typeface="Cambria Math" panose="02040503050406030204" pitchFamily="18" charset="0"/>
                          </a:rPr>
                          <m:t>𝑣𝑒𝑟𝑡𝑖𝑐𝑎𝑙</m:t>
                        </m:r>
                      </m:sub>
                    </m:sSub>
                  </m:oMath>
                </a14:m>
                <a:r>
                  <a:rPr lang="en-US" dirty="0"/>
                  <a:t>, </a:t>
                </a:r>
              </a:p>
              <a:p>
                <a:pPr marL="0" indent="0">
                  <a:buNone/>
                </a:pPr>
                <a:r>
                  <a:rPr lang="en-US" dirty="0"/>
                  <a:t>                                           it’s just time)                                                </a:t>
                </a:r>
              </a:p>
              <a:p>
                <a:pPr marL="0" lv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6C21EE2-1A66-48AB-BFED-165D600B744B}"/>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spTree>
    <p:extLst>
      <p:ext uri="{BB962C8B-B14F-4D97-AF65-F5344CB8AC3E}">
        <p14:creationId xmlns:p14="http://schemas.microsoft.com/office/powerpoint/2010/main" val="2184172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r>
              <a:rPr lang="en-US" dirty="0"/>
              <a:t>                                                </a:t>
            </a:r>
          </a:p>
          <a:p>
            <a:pPr marL="0" indent="0">
              <a:buNone/>
            </a:pPr>
            <a:endParaRPr lang="en-US" b="0" i="1" dirty="0">
              <a:latin typeface="Cambria Math" panose="02040503050406030204" pitchFamily="18" charset="0"/>
            </a:endParaRPr>
          </a:p>
          <a:p>
            <a:pPr marL="0" indent="0">
              <a:buNone/>
            </a:pPr>
            <a:r>
              <a:rPr lang="en-US" b="0" dirty="0"/>
              <a:t>                                               </a:t>
            </a:r>
            <a:endParaRPr lang="en-US" dirty="0"/>
          </a:p>
          <a:p>
            <a:pPr marL="0" indent="0">
              <a:buNone/>
            </a:pPr>
            <a:r>
              <a:rPr lang="en-US" dirty="0"/>
              <a:t>                                    </a:t>
            </a:r>
          </a:p>
          <a:p>
            <a:pPr marL="0" lv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spTree>
    <p:extLst>
      <p:ext uri="{BB962C8B-B14F-4D97-AF65-F5344CB8AC3E}">
        <p14:creationId xmlns:p14="http://schemas.microsoft.com/office/powerpoint/2010/main" val="2169501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r>
              <a:rPr lang="en-US" dirty="0"/>
              <a:t>                                                </a:t>
            </a:r>
          </a:p>
          <a:p>
            <a:pPr marL="0" indent="0">
              <a:buNone/>
            </a:pPr>
            <a:endParaRPr lang="en-US" b="0" i="1" dirty="0">
              <a:latin typeface="Cambria Math" panose="02040503050406030204" pitchFamily="18" charset="0"/>
            </a:endParaRPr>
          </a:p>
          <a:p>
            <a:pPr marL="0" indent="0">
              <a:buNone/>
            </a:pPr>
            <a:r>
              <a:rPr lang="en-US" b="0" dirty="0"/>
              <a:t>                                               </a:t>
            </a:r>
            <a:endParaRPr lang="en-US" dirty="0"/>
          </a:p>
          <a:p>
            <a:pPr marL="0" indent="0">
              <a:buNone/>
            </a:pPr>
            <a:r>
              <a:rPr lang="en-US" dirty="0"/>
              <a:t>                                    </a:t>
            </a:r>
          </a:p>
          <a:p>
            <a:pPr marL="0" lv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cxnSp>
        <p:nvCxnSpPr>
          <p:cNvPr id="15" name="Straight Arrow Connector 14">
            <a:extLst>
              <a:ext uri="{FF2B5EF4-FFF2-40B4-BE49-F238E27FC236}">
                <a16:creationId xmlns:a16="http://schemas.microsoft.com/office/drawing/2014/main" id="{B6AEC41F-65C3-4E5B-83CD-262E3AF7FB64}"/>
              </a:ext>
            </a:extLst>
          </p:cNvPr>
          <p:cNvCxnSpPr/>
          <p:nvPr/>
        </p:nvCxnSpPr>
        <p:spPr>
          <a:xfrm flipH="1" flipV="1">
            <a:off x="2334409" y="3732904"/>
            <a:ext cx="699247"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80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r>
              <a:rPr lang="en-US" dirty="0"/>
              <a:t>                                                </a:t>
            </a:r>
          </a:p>
          <a:p>
            <a:pPr marL="0" indent="0">
              <a:buNone/>
            </a:pPr>
            <a:endParaRPr lang="en-US" b="0" i="1" dirty="0">
              <a:latin typeface="Cambria Math" panose="02040503050406030204" pitchFamily="18" charset="0"/>
            </a:endParaRPr>
          </a:p>
          <a:p>
            <a:pPr marL="0" indent="0">
              <a:buNone/>
            </a:pPr>
            <a:r>
              <a:rPr lang="en-US" b="0" dirty="0"/>
              <a:t>                                               </a:t>
            </a:r>
            <a:endParaRPr lang="en-US" dirty="0"/>
          </a:p>
          <a:p>
            <a:pPr marL="0" indent="0">
              <a:buNone/>
            </a:pPr>
            <a:r>
              <a:rPr lang="en-US" dirty="0"/>
              <a:t>                                    </a:t>
            </a:r>
          </a:p>
          <a:p>
            <a:pPr marL="0" lv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cxnSp>
        <p:nvCxnSpPr>
          <p:cNvPr id="6" name="Straight Connector 5">
            <a:extLst>
              <a:ext uri="{FF2B5EF4-FFF2-40B4-BE49-F238E27FC236}">
                <a16:creationId xmlns:a16="http://schemas.microsoft.com/office/drawing/2014/main" id="{3B6F6C6B-D0F9-42B9-BA30-23E7CB2C8B03}"/>
              </a:ext>
            </a:extLst>
          </p:cNvPr>
          <p:cNvCxnSpPr/>
          <p:nvPr/>
        </p:nvCxnSpPr>
        <p:spPr>
          <a:xfrm>
            <a:off x="5830645" y="3614569"/>
            <a:ext cx="3087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A85544-687D-49B7-9C83-B8F7652331A6}"/>
              </a:ext>
            </a:extLst>
          </p:cNvPr>
          <p:cNvCxnSpPr/>
          <p:nvPr/>
        </p:nvCxnSpPr>
        <p:spPr>
          <a:xfrm>
            <a:off x="5862918" y="4410635"/>
            <a:ext cx="314123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9D21E148-BB86-4D78-BA07-16343E998B24}"/>
              </a:ext>
            </a:extLst>
          </p:cNvPr>
          <p:cNvSpPr/>
          <p:nvPr/>
        </p:nvSpPr>
        <p:spPr>
          <a:xfrm>
            <a:off x="9090212" y="3614569"/>
            <a:ext cx="354974" cy="7853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69E432-A1E5-4967-B789-97EE86A71E90}"/>
              </a:ext>
            </a:extLst>
          </p:cNvPr>
          <p:cNvSpPr txBox="1"/>
          <p:nvPr/>
        </p:nvSpPr>
        <p:spPr>
          <a:xfrm>
            <a:off x="9617309" y="3816628"/>
            <a:ext cx="914400" cy="369332"/>
          </a:xfrm>
          <a:prstGeom prst="rect">
            <a:avLst/>
          </a:prstGeom>
          <a:noFill/>
        </p:spPr>
        <p:txBody>
          <a:bodyPr wrap="square" rtlCol="0">
            <a:spAutoFit/>
          </a:bodyPr>
          <a:lstStyle/>
          <a:p>
            <a:r>
              <a:rPr lang="en-US" dirty="0"/>
              <a:t>2 km</a:t>
            </a:r>
          </a:p>
        </p:txBody>
      </p:sp>
      <p:cxnSp>
        <p:nvCxnSpPr>
          <p:cNvPr id="15" name="Straight Arrow Connector 14">
            <a:extLst>
              <a:ext uri="{FF2B5EF4-FFF2-40B4-BE49-F238E27FC236}">
                <a16:creationId xmlns:a16="http://schemas.microsoft.com/office/drawing/2014/main" id="{B6AEC41F-65C3-4E5B-83CD-262E3AF7FB64}"/>
              </a:ext>
            </a:extLst>
          </p:cNvPr>
          <p:cNvCxnSpPr/>
          <p:nvPr/>
        </p:nvCxnSpPr>
        <p:spPr>
          <a:xfrm flipH="1" flipV="1">
            <a:off x="2334409" y="3732904"/>
            <a:ext cx="699247"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39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r>
              <a:rPr lang="en-US" dirty="0"/>
              <a:t>                                                </a:t>
            </a:r>
          </a:p>
          <a:p>
            <a:pPr marL="0" indent="0">
              <a:buNone/>
            </a:pPr>
            <a:endParaRPr lang="en-US" b="0" i="1" dirty="0">
              <a:latin typeface="Cambria Math" panose="02040503050406030204" pitchFamily="18" charset="0"/>
            </a:endParaRPr>
          </a:p>
          <a:p>
            <a:pPr marL="0" indent="0">
              <a:buNone/>
            </a:pPr>
            <a:r>
              <a:rPr lang="en-US" b="0" dirty="0"/>
              <a:t>                                               </a:t>
            </a:r>
            <a:endParaRPr lang="en-US" dirty="0"/>
          </a:p>
          <a:p>
            <a:pPr marL="0" indent="0">
              <a:buNone/>
            </a:pPr>
            <a:r>
              <a:rPr lang="en-US" dirty="0"/>
              <a:t>                                    </a:t>
            </a:r>
          </a:p>
          <a:p>
            <a:pPr marL="0" lv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cxnSp>
        <p:nvCxnSpPr>
          <p:cNvPr id="6" name="Straight Connector 5">
            <a:extLst>
              <a:ext uri="{FF2B5EF4-FFF2-40B4-BE49-F238E27FC236}">
                <a16:creationId xmlns:a16="http://schemas.microsoft.com/office/drawing/2014/main" id="{3B6F6C6B-D0F9-42B9-BA30-23E7CB2C8B03}"/>
              </a:ext>
            </a:extLst>
          </p:cNvPr>
          <p:cNvCxnSpPr/>
          <p:nvPr/>
        </p:nvCxnSpPr>
        <p:spPr>
          <a:xfrm>
            <a:off x="5830645" y="3614569"/>
            <a:ext cx="3087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A85544-687D-49B7-9C83-B8F7652331A6}"/>
              </a:ext>
            </a:extLst>
          </p:cNvPr>
          <p:cNvCxnSpPr/>
          <p:nvPr/>
        </p:nvCxnSpPr>
        <p:spPr>
          <a:xfrm>
            <a:off x="5862918" y="4410635"/>
            <a:ext cx="314123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9D21E148-BB86-4D78-BA07-16343E998B24}"/>
              </a:ext>
            </a:extLst>
          </p:cNvPr>
          <p:cNvSpPr/>
          <p:nvPr/>
        </p:nvSpPr>
        <p:spPr>
          <a:xfrm>
            <a:off x="9090212" y="3614569"/>
            <a:ext cx="354974" cy="7853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69E432-A1E5-4967-B789-97EE86A71E90}"/>
              </a:ext>
            </a:extLst>
          </p:cNvPr>
          <p:cNvSpPr txBox="1"/>
          <p:nvPr/>
        </p:nvSpPr>
        <p:spPr>
          <a:xfrm>
            <a:off x="9617309" y="3816628"/>
            <a:ext cx="914400" cy="369332"/>
          </a:xfrm>
          <a:prstGeom prst="rect">
            <a:avLst/>
          </a:prstGeom>
          <a:noFill/>
        </p:spPr>
        <p:txBody>
          <a:bodyPr wrap="square" rtlCol="0">
            <a:spAutoFit/>
          </a:bodyPr>
          <a:lstStyle/>
          <a:p>
            <a:r>
              <a:rPr lang="en-US" dirty="0"/>
              <a:t>2 km</a:t>
            </a:r>
          </a:p>
        </p:txBody>
      </p:sp>
      <p:cxnSp>
        <p:nvCxnSpPr>
          <p:cNvPr id="15" name="Straight Arrow Connector 14">
            <a:extLst>
              <a:ext uri="{FF2B5EF4-FFF2-40B4-BE49-F238E27FC236}">
                <a16:creationId xmlns:a16="http://schemas.microsoft.com/office/drawing/2014/main" id="{B6AEC41F-65C3-4E5B-83CD-262E3AF7FB64}"/>
              </a:ext>
            </a:extLst>
          </p:cNvPr>
          <p:cNvCxnSpPr/>
          <p:nvPr/>
        </p:nvCxnSpPr>
        <p:spPr>
          <a:xfrm flipH="1" flipV="1">
            <a:off x="2334409" y="3732904"/>
            <a:ext cx="699247"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1097C2-748F-416B-A0D3-F99FC694984C}"/>
              </a:ext>
            </a:extLst>
          </p:cNvPr>
          <p:cNvCxnSpPr/>
          <p:nvPr/>
        </p:nvCxnSpPr>
        <p:spPr>
          <a:xfrm flipV="1">
            <a:off x="7767021" y="3517751"/>
            <a:ext cx="0" cy="8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82A2DB-EA3E-462B-9354-E1D165AA2C06}"/>
              </a:ext>
            </a:extLst>
          </p:cNvPr>
          <p:cNvCxnSpPr/>
          <p:nvPr/>
        </p:nvCxnSpPr>
        <p:spPr>
          <a:xfrm flipH="1">
            <a:off x="7325958" y="3528508"/>
            <a:ext cx="41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8F04658-152E-494A-BB6C-87B81EDB94C7}"/>
              </a:ext>
            </a:extLst>
          </p:cNvPr>
          <p:cNvCxnSpPr/>
          <p:nvPr/>
        </p:nvCxnSpPr>
        <p:spPr>
          <a:xfrm flipH="1" flipV="1">
            <a:off x="7325958" y="3614569"/>
            <a:ext cx="441063" cy="78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C3F13F-EBFC-4185-A737-167FA1B8EFB3}"/>
              </a:ext>
            </a:extLst>
          </p:cNvPr>
          <p:cNvSpPr txBox="1"/>
          <p:nvPr/>
        </p:nvSpPr>
        <p:spPr>
          <a:xfrm>
            <a:off x="7422777" y="3243431"/>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319725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r>
              <a:rPr lang="en-US" dirty="0"/>
              <a:t>                                                </a:t>
            </a:r>
          </a:p>
          <a:p>
            <a:pPr marL="0" indent="0">
              <a:buNone/>
            </a:pPr>
            <a:endParaRPr lang="en-US" b="0" i="1" dirty="0">
              <a:latin typeface="Cambria Math" panose="02040503050406030204" pitchFamily="18" charset="0"/>
            </a:endParaRPr>
          </a:p>
          <a:p>
            <a:pPr marL="0" indent="0">
              <a:buNone/>
            </a:pPr>
            <a:r>
              <a:rPr lang="en-US" b="0" dirty="0"/>
              <a:t>                                               </a:t>
            </a:r>
            <a:endParaRPr lang="en-US" dirty="0"/>
          </a:p>
          <a:p>
            <a:pPr marL="0" indent="0">
              <a:buNone/>
            </a:pPr>
            <a:r>
              <a:rPr lang="en-US" dirty="0"/>
              <a:t>                                    </a:t>
            </a:r>
          </a:p>
          <a:p>
            <a:pPr marL="0" lv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cxnSp>
        <p:nvCxnSpPr>
          <p:cNvPr id="6" name="Straight Connector 5">
            <a:extLst>
              <a:ext uri="{FF2B5EF4-FFF2-40B4-BE49-F238E27FC236}">
                <a16:creationId xmlns:a16="http://schemas.microsoft.com/office/drawing/2014/main" id="{3B6F6C6B-D0F9-42B9-BA30-23E7CB2C8B03}"/>
              </a:ext>
            </a:extLst>
          </p:cNvPr>
          <p:cNvCxnSpPr/>
          <p:nvPr/>
        </p:nvCxnSpPr>
        <p:spPr>
          <a:xfrm>
            <a:off x="5830645" y="3614569"/>
            <a:ext cx="3087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A85544-687D-49B7-9C83-B8F7652331A6}"/>
              </a:ext>
            </a:extLst>
          </p:cNvPr>
          <p:cNvCxnSpPr/>
          <p:nvPr/>
        </p:nvCxnSpPr>
        <p:spPr>
          <a:xfrm>
            <a:off x="5862918" y="4410635"/>
            <a:ext cx="314123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9D21E148-BB86-4D78-BA07-16343E998B24}"/>
              </a:ext>
            </a:extLst>
          </p:cNvPr>
          <p:cNvSpPr/>
          <p:nvPr/>
        </p:nvSpPr>
        <p:spPr>
          <a:xfrm>
            <a:off x="9090212" y="3614569"/>
            <a:ext cx="354974" cy="7853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69E432-A1E5-4967-B789-97EE86A71E90}"/>
              </a:ext>
            </a:extLst>
          </p:cNvPr>
          <p:cNvSpPr txBox="1"/>
          <p:nvPr/>
        </p:nvSpPr>
        <p:spPr>
          <a:xfrm>
            <a:off x="9617309" y="3816628"/>
            <a:ext cx="914400" cy="369332"/>
          </a:xfrm>
          <a:prstGeom prst="rect">
            <a:avLst/>
          </a:prstGeom>
          <a:noFill/>
        </p:spPr>
        <p:txBody>
          <a:bodyPr wrap="square" rtlCol="0">
            <a:spAutoFit/>
          </a:bodyPr>
          <a:lstStyle/>
          <a:p>
            <a:r>
              <a:rPr lang="en-US" dirty="0"/>
              <a:t>2 km</a:t>
            </a:r>
          </a:p>
        </p:txBody>
      </p:sp>
      <p:cxnSp>
        <p:nvCxnSpPr>
          <p:cNvPr id="15" name="Straight Arrow Connector 14">
            <a:extLst>
              <a:ext uri="{FF2B5EF4-FFF2-40B4-BE49-F238E27FC236}">
                <a16:creationId xmlns:a16="http://schemas.microsoft.com/office/drawing/2014/main" id="{B6AEC41F-65C3-4E5B-83CD-262E3AF7FB64}"/>
              </a:ext>
            </a:extLst>
          </p:cNvPr>
          <p:cNvCxnSpPr/>
          <p:nvPr/>
        </p:nvCxnSpPr>
        <p:spPr>
          <a:xfrm flipH="1" flipV="1">
            <a:off x="2334409" y="3732904"/>
            <a:ext cx="699247"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1097C2-748F-416B-A0D3-F99FC694984C}"/>
              </a:ext>
            </a:extLst>
          </p:cNvPr>
          <p:cNvCxnSpPr/>
          <p:nvPr/>
        </p:nvCxnSpPr>
        <p:spPr>
          <a:xfrm flipV="1">
            <a:off x="7767021" y="3517751"/>
            <a:ext cx="0" cy="8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82A2DB-EA3E-462B-9354-E1D165AA2C06}"/>
              </a:ext>
            </a:extLst>
          </p:cNvPr>
          <p:cNvCxnSpPr/>
          <p:nvPr/>
        </p:nvCxnSpPr>
        <p:spPr>
          <a:xfrm flipH="1">
            <a:off x="7325958" y="3528508"/>
            <a:ext cx="41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8F04658-152E-494A-BB6C-87B81EDB94C7}"/>
              </a:ext>
            </a:extLst>
          </p:cNvPr>
          <p:cNvCxnSpPr/>
          <p:nvPr/>
        </p:nvCxnSpPr>
        <p:spPr>
          <a:xfrm flipH="1" flipV="1">
            <a:off x="7325958" y="3614569"/>
            <a:ext cx="441063" cy="78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C3F13F-EBFC-4185-A737-167FA1B8EFB3}"/>
              </a:ext>
            </a:extLst>
          </p:cNvPr>
          <p:cNvSpPr txBox="1"/>
          <p:nvPr/>
        </p:nvSpPr>
        <p:spPr>
          <a:xfrm>
            <a:off x="7422777" y="3243431"/>
            <a:ext cx="914400" cy="369332"/>
          </a:xfrm>
          <a:prstGeom prst="rect">
            <a:avLst/>
          </a:prstGeom>
          <a:noFill/>
        </p:spPr>
        <p:txBody>
          <a:bodyPr wrap="square" rtlCol="0">
            <a:spAutoFit/>
          </a:bodyPr>
          <a:lstStyle/>
          <a:p>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97ECC75-2A06-4D21-BEC8-01ED23FB6B08}"/>
                  </a:ext>
                </a:extLst>
              </p14:cNvPr>
              <p14:cNvContentPartPr/>
              <p14:nvPr/>
            </p14:nvContentPartPr>
            <p14:xfrm>
              <a:off x="7472456" y="3300713"/>
              <a:ext cx="180000" cy="251640"/>
            </p14:xfrm>
          </p:contentPart>
        </mc:Choice>
        <mc:Fallback xmlns="">
          <p:pic>
            <p:nvPicPr>
              <p:cNvPr id="4" name="Ink 3">
                <a:extLst>
                  <a:ext uri="{FF2B5EF4-FFF2-40B4-BE49-F238E27FC236}">
                    <a16:creationId xmlns:a16="http://schemas.microsoft.com/office/drawing/2014/main" id="{997ECC75-2A06-4D21-BEC8-01ED23FB6B08}"/>
                  </a:ext>
                </a:extLst>
              </p:cNvPr>
              <p:cNvPicPr/>
              <p:nvPr/>
            </p:nvPicPr>
            <p:blipFill>
              <a:blip r:embed="rId3"/>
              <a:stretch>
                <a:fillRect/>
              </a:stretch>
            </p:blipFill>
            <p:spPr>
              <a:xfrm>
                <a:off x="7463456" y="3291713"/>
                <a:ext cx="197640" cy="269280"/>
              </a:xfrm>
              <a:prstGeom prst="rect">
                <a:avLst/>
              </a:prstGeom>
            </p:spPr>
          </p:pic>
        </mc:Fallback>
      </mc:AlternateContent>
    </p:spTree>
    <p:extLst>
      <p:ext uri="{BB962C8B-B14F-4D97-AF65-F5344CB8AC3E}">
        <p14:creationId xmlns:p14="http://schemas.microsoft.com/office/powerpoint/2010/main" val="3137631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fontScale="92500"/>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i="1" smtClean="0">
                        <a:latin typeface="Cambria Math" panose="02040503050406030204" pitchFamily="18" charset="0"/>
                      </a:rPr>
                      <m:t>𝑡𝑖𝑚𝑒</m:t>
                    </m:r>
                    <m:r>
                      <a:rPr lang="en-US" i="1" smtClean="0">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𝑑𝑖𝑠𝑡𝑎𝑛𝑐𝑒</m:t>
                            </m:r>
                          </m:e>
                          <m:sub>
                            <m:r>
                              <a:rPr lang="en-US" i="1">
                                <a:latin typeface="Cambria Math" panose="02040503050406030204" pitchFamily="18" charset="0"/>
                              </a:rPr>
                              <m:t>𝑣𝑒𝑟𝑡𝑖𝑐𝑎𝑙</m:t>
                            </m:r>
                          </m:sub>
                        </m:sSub>
                      </m:num>
                      <m:den>
                        <m:sSub>
                          <m:sSubPr>
                            <m:ctrlPr>
                              <a:rPr lang="en-US" i="1">
                                <a:latin typeface="Cambria Math" panose="02040503050406030204" pitchFamily="18" charset="0"/>
                              </a:rPr>
                            </m:ctrlPr>
                          </m:sSubPr>
                          <m:e>
                            <m:r>
                              <a:rPr lang="en-US" i="1">
                                <a:latin typeface="Cambria Math" panose="02040503050406030204" pitchFamily="18" charset="0"/>
                              </a:rPr>
                              <m:t>𝑠𝑝𝑒𝑒𝑑</m:t>
                            </m:r>
                          </m:e>
                          <m:sub>
                            <m:r>
                              <a:rPr lang="en-US" i="1">
                                <a:latin typeface="Cambria Math" panose="02040503050406030204" pitchFamily="18" charset="0"/>
                              </a:rPr>
                              <m:t>𝑣𝑒𝑟𝑡𝑖𝑐𝑎𝑙</m:t>
                            </m:r>
                          </m:sub>
                        </m:sSub>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2 </m:t>
                        </m:r>
                        <m:r>
                          <a:rPr lang="en-US" i="1">
                            <a:latin typeface="Cambria Math" panose="02040503050406030204" pitchFamily="18" charset="0"/>
                          </a:rPr>
                          <m:t>𝑘𝑚</m:t>
                        </m:r>
                      </m:num>
                      <m:den>
                        <m:r>
                          <a:rPr lang="en-US" i="1">
                            <a:latin typeface="Cambria Math" panose="02040503050406030204" pitchFamily="18" charset="0"/>
                          </a:rPr>
                          <m:t>20 </m:t>
                        </m:r>
                        <m:r>
                          <a:rPr lang="en-US" i="1">
                            <a:latin typeface="Cambria Math" panose="02040503050406030204" pitchFamily="18" charset="0"/>
                          </a:rPr>
                          <m:t>𝑘𝑚</m:t>
                        </m:r>
                        <m:r>
                          <a:rPr lang="en-US" i="1">
                            <a:latin typeface="Cambria Math" panose="02040503050406030204" pitchFamily="18" charset="0"/>
                          </a:rPr>
                          <m:t>/</m:t>
                        </m:r>
                        <m:r>
                          <a:rPr lang="en-US" i="1">
                            <a:latin typeface="Cambria Math" panose="02040503050406030204" pitchFamily="18" charset="0"/>
                          </a:rPr>
                          <m:t>h</m:t>
                        </m:r>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10</m:t>
                        </m:r>
                      </m:den>
                    </m:f>
                    <m:r>
                      <a:rPr lang="en-US" i="1" smtClean="0">
                        <a:latin typeface="Cambria Math" panose="02040503050406030204" pitchFamily="18" charset="0"/>
                      </a:rPr>
                      <m:t>h</m:t>
                    </m:r>
                  </m:oMath>
                </a14:m>
                <a:r>
                  <a:rPr lang="en-US" dirty="0"/>
                  <a:t>           </a:t>
                </a:r>
              </a:p>
            </p:txBody>
          </p:sp>
        </mc:Choice>
        <mc:Fallback xmlns="">
          <p:sp>
            <p:nvSpPr>
              <p:cNvPr id="3" name="Content Placeholder 2">
                <a:extLst>
                  <a:ext uri="{FF2B5EF4-FFF2-40B4-BE49-F238E27FC236}">
                    <a16:creationId xmlns:a16="http://schemas.microsoft.com/office/drawing/2014/main" id="{06C21EE2-1A66-48AB-BFED-165D600B744B}"/>
                  </a:ext>
                </a:extLst>
              </p:cNvPr>
              <p:cNvSpPr>
                <a:spLocks noGrp="1" noRot="1" noChangeAspect="1" noMove="1" noResize="1" noEditPoints="1" noAdjustHandles="1" noChangeArrowheads="1" noChangeShapeType="1" noTextEdit="1"/>
              </p:cNvSpPr>
              <p:nvPr>
                <p:ph idx="1"/>
              </p:nvPr>
            </p:nvSpPr>
            <p:spPr>
              <a:blipFill>
                <a:blip r:embed="rId2"/>
                <a:stretch>
                  <a:fillRect l="-1043" t="-2101" r="-110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cxnSp>
        <p:nvCxnSpPr>
          <p:cNvPr id="6" name="Straight Connector 5">
            <a:extLst>
              <a:ext uri="{FF2B5EF4-FFF2-40B4-BE49-F238E27FC236}">
                <a16:creationId xmlns:a16="http://schemas.microsoft.com/office/drawing/2014/main" id="{3B6F6C6B-D0F9-42B9-BA30-23E7CB2C8B03}"/>
              </a:ext>
            </a:extLst>
          </p:cNvPr>
          <p:cNvCxnSpPr/>
          <p:nvPr/>
        </p:nvCxnSpPr>
        <p:spPr>
          <a:xfrm>
            <a:off x="5830645" y="3614569"/>
            <a:ext cx="3087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A85544-687D-49B7-9C83-B8F7652331A6}"/>
              </a:ext>
            </a:extLst>
          </p:cNvPr>
          <p:cNvCxnSpPr/>
          <p:nvPr/>
        </p:nvCxnSpPr>
        <p:spPr>
          <a:xfrm>
            <a:off x="5862918" y="4410635"/>
            <a:ext cx="314123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9D21E148-BB86-4D78-BA07-16343E998B24}"/>
              </a:ext>
            </a:extLst>
          </p:cNvPr>
          <p:cNvSpPr/>
          <p:nvPr/>
        </p:nvSpPr>
        <p:spPr>
          <a:xfrm>
            <a:off x="9090212" y="3614569"/>
            <a:ext cx="354974" cy="7853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69E432-A1E5-4967-B789-97EE86A71E90}"/>
              </a:ext>
            </a:extLst>
          </p:cNvPr>
          <p:cNvSpPr txBox="1"/>
          <p:nvPr/>
        </p:nvSpPr>
        <p:spPr>
          <a:xfrm>
            <a:off x="9617309" y="3816628"/>
            <a:ext cx="914400" cy="369332"/>
          </a:xfrm>
          <a:prstGeom prst="rect">
            <a:avLst/>
          </a:prstGeom>
          <a:noFill/>
        </p:spPr>
        <p:txBody>
          <a:bodyPr wrap="square" rtlCol="0">
            <a:spAutoFit/>
          </a:bodyPr>
          <a:lstStyle/>
          <a:p>
            <a:r>
              <a:rPr lang="en-US" dirty="0"/>
              <a:t>2 km</a:t>
            </a:r>
          </a:p>
        </p:txBody>
      </p:sp>
      <p:cxnSp>
        <p:nvCxnSpPr>
          <p:cNvPr id="15" name="Straight Arrow Connector 14">
            <a:extLst>
              <a:ext uri="{FF2B5EF4-FFF2-40B4-BE49-F238E27FC236}">
                <a16:creationId xmlns:a16="http://schemas.microsoft.com/office/drawing/2014/main" id="{B6AEC41F-65C3-4E5B-83CD-262E3AF7FB64}"/>
              </a:ext>
            </a:extLst>
          </p:cNvPr>
          <p:cNvCxnSpPr/>
          <p:nvPr/>
        </p:nvCxnSpPr>
        <p:spPr>
          <a:xfrm flipH="1" flipV="1">
            <a:off x="2334409" y="3732904"/>
            <a:ext cx="699247"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1097C2-748F-416B-A0D3-F99FC694984C}"/>
              </a:ext>
            </a:extLst>
          </p:cNvPr>
          <p:cNvCxnSpPr/>
          <p:nvPr/>
        </p:nvCxnSpPr>
        <p:spPr>
          <a:xfrm flipV="1">
            <a:off x="7767021" y="3517751"/>
            <a:ext cx="0" cy="8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82A2DB-EA3E-462B-9354-E1D165AA2C06}"/>
              </a:ext>
            </a:extLst>
          </p:cNvPr>
          <p:cNvCxnSpPr/>
          <p:nvPr/>
        </p:nvCxnSpPr>
        <p:spPr>
          <a:xfrm flipH="1">
            <a:off x="7325958" y="3528508"/>
            <a:ext cx="41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8F04658-152E-494A-BB6C-87B81EDB94C7}"/>
              </a:ext>
            </a:extLst>
          </p:cNvPr>
          <p:cNvCxnSpPr/>
          <p:nvPr/>
        </p:nvCxnSpPr>
        <p:spPr>
          <a:xfrm flipH="1" flipV="1">
            <a:off x="7325958" y="3614569"/>
            <a:ext cx="441063" cy="78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C3F13F-EBFC-4185-A737-167FA1B8EFB3}"/>
              </a:ext>
            </a:extLst>
          </p:cNvPr>
          <p:cNvSpPr txBox="1"/>
          <p:nvPr/>
        </p:nvSpPr>
        <p:spPr>
          <a:xfrm>
            <a:off x="7422777" y="3243431"/>
            <a:ext cx="914400" cy="369332"/>
          </a:xfrm>
          <a:prstGeom prst="rect">
            <a:avLst/>
          </a:prstGeom>
          <a:noFill/>
        </p:spPr>
        <p:txBody>
          <a:bodyPr wrap="square" rtlCol="0">
            <a:spAutoFit/>
          </a:bodyPr>
          <a:lstStyle/>
          <a:p>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97ECC75-2A06-4D21-BEC8-01ED23FB6B08}"/>
                  </a:ext>
                </a:extLst>
              </p14:cNvPr>
              <p14:cNvContentPartPr/>
              <p14:nvPr/>
            </p14:nvContentPartPr>
            <p14:xfrm>
              <a:off x="7472456" y="3300713"/>
              <a:ext cx="180000" cy="251640"/>
            </p14:xfrm>
          </p:contentPart>
        </mc:Choice>
        <mc:Fallback xmlns="">
          <p:pic>
            <p:nvPicPr>
              <p:cNvPr id="4" name="Ink 3">
                <a:extLst>
                  <a:ext uri="{FF2B5EF4-FFF2-40B4-BE49-F238E27FC236}">
                    <a16:creationId xmlns:a16="http://schemas.microsoft.com/office/drawing/2014/main" id="{997ECC75-2A06-4D21-BEC8-01ED23FB6B08}"/>
                  </a:ext>
                </a:extLst>
              </p:cNvPr>
              <p:cNvPicPr/>
              <p:nvPr/>
            </p:nvPicPr>
            <p:blipFill>
              <a:blip r:embed="rId4"/>
              <a:stretch>
                <a:fillRect/>
              </a:stretch>
            </p:blipFill>
            <p:spPr>
              <a:xfrm>
                <a:off x="7463456" y="3291713"/>
                <a:ext cx="197640" cy="269280"/>
              </a:xfrm>
              <a:prstGeom prst="rect">
                <a:avLst/>
              </a:prstGeom>
            </p:spPr>
          </p:pic>
        </mc:Fallback>
      </mc:AlternateContent>
    </p:spTree>
    <p:extLst>
      <p:ext uri="{BB962C8B-B14F-4D97-AF65-F5344CB8AC3E}">
        <p14:creationId xmlns:p14="http://schemas.microsoft.com/office/powerpoint/2010/main" val="3676680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fontScale="92500"/>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i="1" smtClean="0">
                        <a:latin typeface="Cambria Math" panose="02040503050406030204" pitchFamily="18" charset="0"/>
                      </a:rPr>
                      <m:t>𝑡𝑖𝑚𝑒</m:t>
                    </m:r>
                    <m:r>
                      <a:rPr lang="en-US" i="1" smtClean="0">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𝑑𝑖𝑠𝑡𝑎𝑛𝑐𝑒</m:t>
                            </m:r>
                          </m:e>
                          <m:sub>
                            <m:r>
                              <a:rPr lang="en-US" i="1">
                                <a:latin typeface="Cambria Math" panose="02040503050406030204" pitchFamily="18" charset="0"/>
                              </a:rPr>
                              <m:t>𝑣𝑒𝑟𝑡𝑖𝑐𝑎𝑙</m:t>
                            </m:r>
                          </m:sub>
                        </m:sSub>
                      </m:num>
                      <m:den>
                        <m:sSub>
                          <m:sSubPr>
                            <m:ctrlPr>
                              <a:rPr lang="en-US" i="1">
                                <a:latin typeface="Cambria Math" panose="02040503050406030204" pitchFamily="18" charset="0"/>
                              </a:rPr>
                            </m:ctrlPr>
                          </m:sSubPr>
                          <m:e>
                            <m:r>
                              <a:rPr lang="en-US" i="1">
                                <a:latin typeface="Cambria Math" panose="02040503050406030204" pitchFamily="18" charset="0"/>
                              </a:rPr>
                              <m:t>𝑠𝑝𝑒𝑒𝑑</m:t>
                            </m:r>
                          </m:e>
                          <m:sub>
                            <m:r>
                              <a:rPr lang="en-US" i="1">
                                <a:latin typeface="Cambria Math" panose="02040503050406030204" pitchFamily="18" charset="0"/>
                              </a:rPr>
                              <m:t>𝑣𝑒𝑟𝑡𝑖𝑐𝑎𝑙</m:t>
                            </m:r>
                          </m:sub>
                        </m:sSub>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2 </m:t>
                        </m:r>
                        <m:r>
                          <a:rPr lang="en-US" i="1">
                            <a:latin typeface="Cambria Math" panose="02040503050406030204" pitchFamily="18" charset="0"/>
                          </a:rPr>
                          <m:t>𝑘𝑚</m:t>
                        </m:r>
                      </m:num>
                      <m:den>
                        <m:r>
                          <a:rPr lang="en-US" i="1">
                            <a:latin typeface="Cambria Math" panose="02040503050406030204" pitchFamily="18" charset="0"/>
                          </a:rPr>
                          <m:t>20 </m:t>
                        </m:r>
                        <m:r>
                          <a:rPr lang="en-US" i="1">
                            <a:latin typeface="Cambria Math" panose="02040503050406030204" pitchFamily="18" charset="0"/>
                          </a:rPr>
                          <m:t>𝑘𝑚</m:t>
                        </m:r>
                        <m:r>
                          <a:rPr lang="en-US" i="1">
                            <a:latin typeface="Cambria Math" panose="02040503050406030204" pitchFamily="18" charset="0"/>
                          </a:rPr>
                          <m:t>/</m:t>
                        </m:r>
                        <m:r>
                          <a:rPr lang="en-US" i="1">
                            <a:latin typeface="Cambria Math" panose="02040503050406030204" pitchFamily="18" charset="0"/>
                          </a:rPr>
                          <m:t>h</m:t>
                        </m:r>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10</m:t>
                        </m:r>
                      </m:den>
                    </m:f>
                    <m:r>
                      <a:rPr lang="en-US" i="1" smtClean="0">
                        <a:latin typeface="Cambria Math" panose="02040503050406030204" pitchFamily="18" charset="0"/>
                      </a:rPr>
                      <m:t>h</m:t>
                    </m:r>
                  </m:oMath>
                </a14:m>
                <a:r>
                  <a:rPr lang="en-US" dirty="0"/>
                  <a:t>     </a:t>
                </a:r>
              </a:p>
              <a:p>
                <a:pPr marL="0" indent="0">
                  <a:buNone/>
                </a:pPr>
                <a:r>
                  <a:rPr lang="en-US" dirty="0"/>
                  <a:t>                             Therefore, it will take 0.1 hours (6 minutes) to cross the river. </a:t>
                </a:r>
              </a:p>
            </p:txBody>
          </p:sp>
        </mc:Choice>
        <mc:Fallback xmlns="">
          <p:sp>
            <p:nvSpPr>
              <p:cNvPr id="3" name="Content Placeholder 2">
                <a:extLst>
                  <a:ext uri="{FF2B5EF4-FFF2-40B4-BE49-F238E27FC236}">
                    <a16:creationId xmlns:a16="http://schemas.microsoft.com/office/drawing/2014/main" id="{06C21EE2-1A66-48AB-BFED-165D600B744B}"/>
                  </a:ext>
                </a:extLst>
              </p:cNvPr>
              <p:cNvSpPr>
                <a:spLocks noGrp="1" noRot="1" noChangeAspect="1" noMove="1" noResize="1" noEditPoints="1" noAdjustHandles="1" noChangeArrowheads="1" noChangeShapeType="1" noTextEdit="1"/>
              </p:cNvSpPr>
              <p:nvPr>
                <p:ph idx="1"/>
              </p:nvPr>
            </p:nvSpPr>
            <p:spPr>
              <a:blipFill>
                <a:blip r:embed="rId2"/>
                <a:stretch>
                  <a:fillRect l="-1043" t="-2101" r="-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cxnSp>
        <p:nvCxnSpPr>
          <p:cNvPr id="6" name="Straight Connector 5">
            <a:extLst>
              <a:ext uri="{FF2B5EF4-FFF2-40B4-BE49-F238E27FC236}">
                <a16:creationId xmlns:a16="http://schemas.microsoft.com/office/drawing/2014/main" id="{3B6F6C6B-D0F9-42B9-BA30-23E7CB2C8B03}"/>
              </a:ext>
            </a:extLst>
          </p:cNvPr>
          <p:cNvCxnSpPr/>
          <p:nvPr/>
        </p:nvCxnSpPr>
        <p:spPr>
          <a:xfrm>
            <a:off x="5830645" y="3614569"/>
            <a:ext cx="3087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A85544-687D-49B7-9C83-B8F7652331A6}"/>
              </a:ext>
            </a:extLst>
          </p:cNvPr>
          <p:cNvCxnSpPr/>
          <p:nvPr/>
        </p:nvCxnSpPr>
        <p:spPr>
          <a:xfrm>
            <a:off x="5862918" y="4410635"/>
            <a:ext cx="314123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9D21E148-BB86-4D78-BA07-16343E998B24}"/>
              </a:ext>
            </a:extLst>
          </p:cNvPr>
          <p:cNvSpPr/>
          <p:nvPr/>
        </p:nvSpPr>
        <p:spPr>
          <a:xfrm>
            <a:off x="9090212" y="3614569"/>
            <a:ext cx="354974" cy="7853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69E432-A1E5-4967-B789-97EE86A71E90}"/>
              </a:ext>
            </a:extLst>
          </p:cNvPr>
          <p:cNvSpPr txBox="1"/>
          <p:nvPr/>
        </p:nvSpPr>
        <p:spPr>
          <a:xfrm>
            <a:off x="9617309" y="3816628"/>
            <a:ext cx="914400" cy="369332"/>
          </a:xfrm>
          <a:prstGeom prst="rect">
            <a:avLst/>
          </a:prstGeom>
          <a:noFill/>
        </p:spPr>
        <p:txBody>
          <a:bodyPr wrap="square" rtlCol="0">
            <a:spAutoFit/>
          </a:bodyPr>
          <a:lstStyle/>
          <a:p>
            <a:r>
              <a:rPr lang="en-US" dirty="0"/>
              <a:t>2 km</a:t>
            </a:r>
          </a:p>
        </p:txBody>
      </p:sp>
      <p:cxnSp>
        <p:nvCxnSpPr>
          <p:cNvPr id="15" name="Straight Arrow Connector 14">
            <a:extLst>
              <a:ext uri="{FF2B5EF4-FFF2-40B4-BE49-F238E27FC236}">
                <a16:creationId xmlns:a16="http://schemas.microsoft.com/office/drawing/2014/main" id="{B6AEC41F-65C3-4E5B-83CD-262E3AF7FB64}"/>
              </a:ext>
            </a:extLst>
          </p:cNvPr>
          <p:cNvCxnSpPr/>
          <p:nvPr/>
        </p:nvCxnSpPr>
        <p:spPr>
          <a:xfrm flipH="1" flipV="1">
            <a:off x="2334409" y="3732904"/>
            <a:ext cx="699247"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1097C2-748F-416B-A0D3-F99FC694984C}"/>
              </a:ext>
            </a:extLst>
          </p:cNvPr>
          <p:cNvCxnSpPr/>
          <p:nvPr/>
        </p:nvCxnSpPr>
        <p:spPr>
          <a:xfrm flipV="1">
            <a:off x="7767021" y="3517751"/>
            <a:ext cx="0" cy="8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82A2DB-EA3E-462B-9354-E1D165AA2C06}"/>
              </a:ext>
            </a:extLst>
          </p:cNvPr>
          <p:cNvCxnSpPr/>
          <p:nvPr/>
        </p:nvCxnSpPr>
        <p:spPr>
          <a:xfrm flipH="1">
            <a:off x="7325958" y="3528508"/>
            <a:ext cx="41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8F04658-152E-494A-BB6C-87B81EDB94C7}"/>
              </a:ext>
            </a:extLst>
          </p:cNvPr>
          <p:cNvCxnSpPr/>
          <p:nvPr/>
        </p:nvCxnSpPr>
        <p:spPr>
          <a:xfrm flipH="1" flipV="1">
            <a:off x="7325958" y="3614569"/>
            <a:ext cx="441063" cy="78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C3F13F-EBFC-4185-A737-167FA1B8EFB3}"/>
              </a:ext>
            </a:extLst>
          </p:cNvPr>
          <p:cNvSpPr txBox="1"/>
          <p:nvPr/>
        </p:nvSpPr>
        <p:spPr>
          <a:xfrm>
            <a:off x="7422777" y="3243431"/>
            <a:ext cx="914400" cy="369332"/>
          </a:xfrm>
          <a:prstGeom prst="rect">
            <a:avLst/>
          </a:prstGeom>
          <a:noFill/>
        </p:spPr>
        <p:txBody>
          <a:bodyPr wrap="square" rtlCol="0">
            <a:spAutoFit/>
          </a:bodyPr>
          <a:lstStyle/>
          <a:p>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97ECC75-2A06-4D21-BEC8-01ED23FB6B08}"/>
                  </a:ext>
                </a:extLst>
              </p14:cNvPr>
              <p14:cNvContentPartPr/>
              <p14:nvPr/>
            </p14:nvContentPartPr>
            <p14:xfrm>
              <a:off x="7472456" y="3300713"/>
              <a:ext cx="180000" cy="251640"/>
            </p14:xfrm>
          </p:contentPart>
        </mc:Choice>
        <mc:Fallback xmlns="">
          <p:pic>
            <p:nvPicPr>
              <p:cNvPr id="4" name="Ink 3">
                <a:extLst>
                  <a:ext uri="{FF2B5EF4-FFF2-40B4-BE49-F238E27FC236}">
                    <a16:creationId xmlns:a16="http://schemas.microsoft.com/office/drawing/2014/main" id="{997ECC75-2A06-4D21-BEC8-01ED23FB6B08}"/>
                  </a:ext>
                </a:extLst>
              </p:cNvPr>
              <p:cNvPicPr/>
              <p:nvPr/>
            </p:nvPicPr>
            <p:blipFill>
              <a:blip r:embed="rId4"/>
              <a:stretch>
                <a:fillRect/>
              </a:stretch>
            </p:blipFill>
            <p:spPr>
              <a:xfrm>
                <a:off x="7463456" y="3291713"/>
                <a:ext cx="1976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067F7BBD-5519-4F54-8D4F-A772F48B180B}"/>
                  </a:ext>
                </a:extLst>
              </p14:cNvPr>
              <p14:cNvContentPartPr/>
              <p14:nvPr/>
            </p14:nvContentPartPr>
            <p14:xfrm>
              <a:off x="2930696" y="5414993"/>
              <a:ext cx="8498880" cy="659880"/>
            </p14:xfrm>
          </p:contentPart>
        </mc:Choice>
        <mc:Fallback xmlns="">
          <p:pic>
            <p:nvPicPr>
              <p:cNvPr id="10" name="Ink 9">
                <a:extLst>
                  <a:ext uri="{FF2B5EF4-FFF2-40B4-BE49-F238E27FC236}">
                    <a16:creationId xmlns:a16="http://schemas.microsoft.com/office/drawing/2014/main" id="{067F7BBD-5519-4F54-8D4F-A772F48B180B}"/>
                  </a:ext>
                </a:extLst>
              </p:cNvPr>
              <p:cNvPicPr/>
              <p:nvPr/>
            </p:nvPicPr>
            <p:blipFill>
              <a:blip r:embed="rId6"/>
              <a:stretch>
                <a:fillRect/>
              </a:stretch>
            </p:blipFill>
            <p:spPr>
              <a:xfrm>
                <a:off x="2922056" y="5406353"/>
                <a:ext cx="8516520" cy="677520"/>
              </a:xfrm>
              <a:prstGeom prst="rect">
                <a:avLst/>
              </a:prstGeom>
            </p:spPr>
          </p:pic>
        </mc:Fallback>
      </mc:AlternateContent>
    </p:spTree>
    <p:extLst>
      <p:ext uri="{BB962C8B-B14F-4D97-AF65-F5344CB8AC3E}">
        <p14:creationId xmlns:p14="http://schemas.microsoft.com/office/powerpoint/2010/main" val="180274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667B-51E6-44E8-A3A1-9E87C02189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7E109-0C00-4A81-9C8C-9E5227EAB784}"/>
              </a:ext>
            </a:extLst>
          </p:cNvPr>
          <p:cNvSpPr>
            <a:spLocks noGrp="1"/>
          </p:cNvSpPr>
          <p:nvPr>
            <p:ph idx="1"/>
          </p:nvPr>
        </p:nvSpPr>
        <p:spPr/>
        <p:txBody>
          <a:bodyPr/>
          <a:lstStyle/>
          <a:p>
            <a:pPr marL="0" indent="0">
              <a:buNone/>
            </a:pPr>
            <a:r>
              <a:rPr lang="en-US" dirty="0"/>
              <a:t>Solution:</a:t>
            </a:r>
          </a:p>
        </p:txBody>
      </p:sp>
      <p:cxnSp>
        <p:nvCxnSpPr>
          <p:cNvPr id="5" name="Straight Arrow Connector 4">
            <a:extLst>
              <a:ext uri="{FF2B5EF4-FFF2-40B4-BE49-F238E27FC236}">
                <a16:creationId xmlns:a16="http://schemas.microsoft.com/office/drawing/2014/main" id="{86C02693-5B38-4032-8AD1-619DF011BF03}"/>
              </a:ext>
            </a:extLst>
          </p:cNvPr>
          <p:cNvCxnSpPr/>
          <p:nvPr/>
        </p:nvCxnSpPr>
        <p:spPr>
          <a:xfrm flipV="1">
            <a:off x="3065929" y="2506532"/>
            <a:ext cx="0" cy="220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2CD2EF6-581C-4658-922D-246C4A0ACA86}"/>
              </a:ext>
            </a:extLst>
          </p:cNvPr>
          <p:cNvCxnSpPr/>
          <p:nvPr/>
        </p:nvCxnSpPr>
        <p:spPr>
          <a:xfrm flipH="1">
            <a:off x="2538805" y="2528047"/>
            <a:ext cx="505609" cy="43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1C735D-7251-4C50-AB29-148CAA311F3B}"/>
              </a:ext>
            </a:extLst>
          </p:cNvPr>
          <p:cNvSpPr txBox="1"/>
          <p:nvPr/>
        </p:nvSpPr>
        <p:spPr>
          <a:xfrm>
            <a:off x="3087445" y="3244334"/>
            <a:ext cx="1172584" cy="369332"/>
          </a:xfrm>
          <a:prstGeom prst="rect">
            <a:avLst/>
          </a:prstGeom>
          <a:noFill/>
        </p:spPr>
        <p:txBody>
          <a:bodyPr wrap="square" rtlCol="0">
            <a:spAutoFit/>
          </a:bodyPr>
          <a:lstStyle/>
          <a:p>
            <a:r>
              <a:rPr lang="en-US" dirty="0"/>
              <a:t>400 km/h</a:t>
            </a:r>
          </a:p>
        </p:txBody>
      </p:sp>
      <p:sp>
        <p:nvSpPr>
          <p:cNvPr id="9" name="TextBox 8">
            <a:extLst>
              <a:ext uri="{FF2B5EF4-FFF2-40B4-BE49-F238E27FC236}">
                <a16:creationId xmlns:a16="http://schemas.microsoft.com/office/drawing/2014/main" id="{16B7873D-DC03-4DBA-8165-3329E1920DDB}"/>
              </a:ext>
            </a:extLst>
          </p:cNvPr>
          <p:cNvSpPr txBox="1"/>
          <p:nvPr/>
        </p:nvSpPr>
        <p:spPr>
          <a:xfrm>
            <a:off x="1742738" y="2490395"/>
            <a:ext cx="1172571" cy="369332"/>
          </a:xfrm>
          <a:prstGeom prst="rect">
            <a:avLst/>
          </a:prstGeom>
          <a:noFill/>
        </p:spPr>
        <p:txBody>
          <a:bodyPr wrap="square" rtlCol="0">
            <a:spAutoFit/>
          </a:bodyPr>
          <a:lstStyle/>
          <a:p>
            <a:r>
              <a:rPr lang="en-US" dirty="0"/>
              <a:t>100 km/h</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51D85523-B2FF-4287-ADEF-0171E5693542}"/>
                  </a:ext>
                </a:extLst>
              </p14:cNvPr>
              <p14:cNvContentPartPr/>
              <p14:nvPr/>
            </p14:nvContentPartPr>
            <p14:xfrm>
              <a:off x="2721176" y="2787353"/>
              <a:ext cx="310320" cy="363240"/>
            </p14:xfrm>
          </p:contentPart>
        </mc:Choice>
        <mc:Fallback xmlns="">
          <p:pic>
            <p:nvPicPr>
              <p:cNvPr id="15" name="Ink 14">
                <a:extLst>
                  <a:ext uri="{FF2B5EF4-FFF2-40B4-BE49-F238E27FC236}">
                    <a16:creationId xmlns:a16="http://schemas.microsoft.com/office/drawing/2014/main" id="{51D85523-B2FF-4287-ADEF-0171E5693542}"/>
                  </a:ext>
                </a:extLst>
              </p:cNvPr>
              <p:cNvPicPr/>
              <p:nvPr/>
            </p:nvPicPr>
            <p:blipFill>
              <a:blip r:embed="rId3"/>
              <a:stretch>
                <a:fillRect/>
              </a:stretch>
            </p:blipFill>
            <p:spPr>
              <a:xfrm>
                <a:off x="2712176" y="2778362"/>
                <a:ext cx="327960" cy="380863"/>
              </a:xfrm>
              <a:prstGeom prst="rect">
                <a:avLst/>
              </a:prstGeom>
            </p:spPr>
          </p:pic>
        </mc:Fallback>
      </mc:AlternateContent>
      <p:cxnSp>
        <p:nvCxnSpPr>
          <p:cNvPr id="6" name="Straight Arrow Connector 5">
            <a:extLst>
              <a:ext uri="{FF2B5EF4-FFF2-40B4-BE49-F238E27FC236}">
                <a16:creationId xmlns:a16="http://schemas.microsoft.com/office/drawing/2014/main" id="{F1ADBBA0-D746-4132-9ECE-96DC139D88AA}"/>
              </a:ext>
            </a:extLst>
          </p:cNvPr>
          <p:cNvCxnSpPr/>
          <p:nvPr/>
        </p:nvCxnSpPr>
        <p:spPr>
          <a:xfrm flipH="1" flipV="1">
            <a:off x="2538805" y="2958353"/>
            <a:ext cx="527124" cy="175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400EAF-BE68-4A56-BBAA-CE314613C90B}"/>
                  </a:ext>
                </a:extLst>
              </p:cNvPr>
              <p:cNvSpPr txBox="1"/>
              <p:nvPr/>
            </p:nvSpPr>
            <p:spPr>
              <a:xfrm>
                <a:off x="2130014" y="3455689"/>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dirty="0"/>
              </a:p>
            </p:txBody>
          </p:sp>
        </mc:Choice>
        <mc:Fallback xmlns="">
          <p:sp>
            <p:nvSpPr>
              <p:cNvPr id="10" name="TextBox 9">
                <a:extLst>
                  <a:ext uri="{FF2B5EF4-FFF2-40B4-BE49-F238E27FC236}">
                    <a16:creationId xmlns:a16="http://schemas.microsoft.com/office/drawing/2014/main" id="{E2400EAF-BE68-4A56-BBAA-CE314613C90B}"/>
                  </a:ext>
                </a:extLst>
              </p:cNvPr>
              <p:cNvSpPr txBox="1">
                <a:spLocks noRot="1" noChangeAspect="1" noMove="1" noResize="1" noEditPoints="1" noAdjustHandles="1" noChangeArrowheads="1" noChangeShapeType="1" noTextEdit="1"/>
              </p:cNvSpPr>
              <p:nvPr/>
            </p:nvSpPr>
            <p:spPr>
              <a:xfrm>
                <a:off x="2130014" y="3455689"/>
                <a:ext cx="914400" cy="369332"/>
              </a:xfrm>
              <a:prstGeom prst="rect">
                <a:avLst/>
              </a:prstGeom>
              <a:blipFill>
                <a:blip r:embed="rId4"/>
                <a:stretch>
                  <a:fillRect t="-23333"/>
                </a:stretch>
              </a:blipFill>
            </p:spPr>
            <p:txBody>
              <a:bodyPr/>
              <a:lstStyle/>
              <a:p>
                <a:r>
                  <a:rPr lang="en-US">
                    <a:noFill/>
                  </a:rPr>
                  <a:t> </a:t>
                </a:r>
              </a:p>
            </p:txBody>
          </p:sp>
        </mc:Fallback>
      </mc:AlternateContent>
    </p:spTree>
    <p:extLst>
      <p:ext uri="{BB962C8B-B14F-4D97-AF65-F5344CB8AC3E}">
        <p14:creationId xmlns:p14="http://schemas.microsoft.com/office/powerpoint/2010/main" val="2204090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lnSpcReduction="10000"/>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e>
                        <m:sub>
                          <m:r>
                            <a:rPr lang="en-US" b="0" i="1" smtClean="0">
                              <a:latin typeface="Cambria Math" panose="02040503050406030204" pitchFamily="18" charset="0"/>
                            </a:rPr>
                            <m:t>h𝑜𝑟𝑖𝑧𝑜𝑛𝑡𝑎𝑙</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𝑠𝑝𝑒𝑒𝑑</m:t>
                              </m:r>
                            </m:e>
                            <m:sub>
                              <m:r>
                                <a:rPr lang="en-US" b="0" i="1" smtClean="0">
                                  <a:latin typeface="Cambria Math" panose="02040503050406030204" pitchFamily="18" charset="0"/>
                                </a:rPr>
                                <m:t>h𝑜𝑟𝑖𝑧𝑜𝑛𝑡𝑎𝑙</m:t>
                              </m:r>
                            </m:sub>
                          </m:sSub>
                        </m:e>
                      </m:d>
                      <m:r>
                        <a:rPr lang="en-US" b="0" i="1" smtClean="0">
                          <a:latin typeface="Cambria Math" panose="02040503050406030204" pitchFamily="18" charset="0"/>
                        </a:rPr>
                        <m:t>(</m:t>
                      </m:r>
                      <m:r>
                        <a:rPr lang="en-US" b="0" i="1" smtClean="0">
                          <a:latin typeface="Cambria Math" panose="02040503050406030204" pitchFamily="18" charset="0"/>
                        </a:rPr>
                        <m:t>𝑡𝑖𝑚𝑒</m:t>
                      </m:r>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6</m:t>
                          </m:r>
                          <m:f>
                            <m:fPr>
                              <m:ctrlPr>
                                <a:rPr lang="en-US" b="0" i="1" smtClean="0">
                                  <a:latin typeface="Cambria Math" panose="02040503050406030204" pitchFamily="18" charset="0"/>
                                </a:rPr>
                              </m:ctrlPr>
                            </m:fPr>
                            <m:num>
                              <m:r>
                                <a:rPr lang="en-US" b="0" i="1" smtClean="0">
                                  <a:latin typeface="Cambria Math" panose="02040503050406030204" pitchFamily="18" charset="0"/>
                                </a:rPr>
                                <m:t>𝑘𝑚</m:t>
                              </m:r>
                            </m:num>
                            <m:den>
                              <m:r>
                                <a:rPr lang="en-US" b="0" i="1" smtClean="0">
                                  <a:latin typeface="Cambria Math" panose="02040503050406030204" pitchFamily="18" charset="0"/>
                                </a:rPr>
                                <m:t>h</m:t>
                              </m:r>
                            </m:den>
                          </m:f>
                        </m:e>
                      </m:d>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r>
                            <a:rPr lang="en-US" b="0" i="1" smtClean="0">
                              <a:latin typeface="Cambria Math" panose="02040503050406030204" pitchFamily="18" charset="0"/>
                            </a:rPr>
                            <m:t>h</m:t>
                          </m:r>
                        </m:e>
                      </m:d>
                      <m:r>
                        <a:rPr lang="en-US" b="0" i="1" smtClean="0">
                          <a:latin typeface="Cambria Math" panose="02040503050406030204" pitchFamily="18" charset="0"/>
                        </a:rPr>
                        <m:t>=0.6 </m:t>
                      </m:r>
                      <m:r>
                        <a:rPr lang="en-US" b="0" i="1" smtClean="0">
                          <a:latin typeface="Cambria Math" panose="02040503050406030204" pitchFamily="18" charset="0"/>
                        </a:rPr>
                        <m:t>𝑘𝑚</m:t>
                      </m:r>
                    </m:oMath>
                  </m:oMathPara>
                </a14:m>
                <a:endParaRPr lang="en-US" dirty="0"/>
              </a:p>
            </p:txBody>
          </p:sp>
        </mc:Choice>
        <mc:Fallback xmlns="">
          <p:sp>
            <p:nvSpPr>
              <p:cNvPr id="3" name="Content Placeholder 2">
                <a:extLst>
                  <a:ext uri="{FF2B5EF4-FFF2-40B4-BE49-F238E27FC236}">
                    <a16:creationId xmlns:a16="http://schemas.microsoft.com/office/drawing/2014/main" id="{06C21EE2-1A66-48AB-BFED-165D600B744B}"/>
                  </a:ext>
                </a:extLst>
              </p:cNvPr>
              <p:cNvSpPr>
                <a:spLocks noGrp="1" noRot="1" noChangeAspect="1" noMove="1" noResize="1" noEditPoints="1" noAdjustHandles="1" noChangeArrowheads="1" noChangeShapeType="1" noTextEdit="1"/>
              </p:cNvSpPr>
              <p:nvPr>
                <p:ph idx="1"/>
              </p:nvPr>
            </p:nvSpPr>
            <p:spPr>
              <a:blipFill>
                <a:blip r:embed="rId2"/>
                <a:stretch>
                  <a:fillRect l="-1217" t="-3081" r="-1449"/>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cxnSp>
        <p:nvCxnSpPr>
          <p:cNvPr id="6" name="Straight Connector 5">
            <a:extLst>
              <a:ext uri="{FF2B5EF4-FFF2-40B4-BE49-F238E27FC236}">
                <a16:creationId xmlns:a16="http://schemas.microsoft.com/office/drawing/2014/main" id="{3B6F6C6B-D0F9-42B9-BA30-23E7CB2C8B03}"/>
              </a:ext>
            </a:extLst>
          </p:cNvPr>
          <p:cNvCxnSpPr/>
          <p:nvPr/>
        </p:nvCxnSpPr>
        <p:spPr>
          <a:xfrm>
            <a:off x="5830645" y="3614569"/>
            <a:ext cx="3087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A85544-687D-49B7-9C83-B8F7652331A6}"/>
              </a:ext>
            </a:extLst>
          </p:cNvPr>
          <p:cNvCxnSpPr/>
          <p:nvPr/>
        </p:nvCxnSpPr>
        <p:spPr>
          <a:xfrm>
            <a:off x="5862918" y="4410635"/>
            <a:ext cx="314123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9D21E148-BB86-4D78-BA07-16343E998B24}"/>
              </a:ext>
            </a:extLst>
          </p:cNvPr>
          <p:cNvSpPr/>
          <p:nvPr/>
        </p:nvSpPr>
        <p:spPr>
          <a:xfrm>
            <a:off x="9090212" y="3614569"/>
            <a:ext cx="354974" cy="7853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69E432-A1E5-4967-B789-97EE86A71E90}"/>
              </a:ext>
            </a:extLst>
          </p:cNvPr>
          <p:cNvSpPr txBox="1"/>
          <p:nvPr/>
        </p:nvSpPr>
        <p:spPr>
          <a:xfrm>
            <a:off x="9617309" y="3816628"/>
            <a:ext cx="914400" cy="369332"/>
          </a:xfrm>
          <a:prstGeom prst="rect">
            <a:avLst/>
          </a:prstGeom>
          <a:noFill/>
        </p:spPr>
        <p:txBody>
          <a:bodyPr wrap="square" rtlCol="0">
            <a:spAutoFit/>
          </a:bodyPr>
          <a:lstStyle/>
          <a:p>
            <a:r>
              <a:rPr lang="en-US" dirty="0"/>
              <a:t>2 km</a:t>
            </a:r>
          </a:p>
        </p:txBody>
      </p:sp>
      <p:cxnSp>
        <p:nvCxnSpPr>
          <p:cNvPr id="15" name="Straight Arrow Connector 14">
            <a:extLst>
              <a:ext uri="{FF2B5EF4-FFF2-40B4-BE49-F238E27FC236}">
                <a16:creationId xmlns:a16="http://schemas.microsoft.com/office/drawing/2014/main" id="{B6AEC41F-65C3-4E5B-83CD-262E3AF7FB64}"/>
              </a:ext>
            </a:extLst>
          </p:cNvPr>
          <p:cNvCxnSpPr/>
          <p:nvPr/>
        </p:nvCxnSpPr>
        <p:spPr>
          <a:xfrm flipH="1" flipV="1">
            <a:off x="2334409" y="3732904"/>
            <a:ext cx="699247"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1097C2-748F-416B-A0D3-F99FC694984C}"/>
              </a:ext>
            </a:extLst>
          </p:cNvPr>
          <p:cNvCxnSpPr/>
          <p:nvPr/>
        </p:nvCxnSpPr>
        <p:spPr>
          <a:xfrm flipV="1">
            <a:off x="7767021" y="3517751"/>
            <a:ext cx="0" cy="8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82A2DB-EA3E-462B-9354-E1D165AA2C06}"/>
              </a:ext>
            </a:extLst>
          </p:cNvPr>
          <p:cNvCxnSpPr/>
          <p:nvPr/>
        </p:nvCxnSpPr>
        <p:spPr>
          <a:xfrm flipH="1">
            <a:off x="7325958" y="3528508"/>
            <a:ext cx="41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8F04658-152E-494A-BB6C-87B81EDB94C7}"/>
              </a:ext>
            </a:extLst>
          </p:cNvPr>
          <p:cNvCxnSpPr/>
          <p:nvPr/>
        </p:nvCxnSpPr>
        <p:spPr>
          <a:xfrm flipH="1" flipV="1">
            <a:off x="7325958" y="3614569"/>
            <a:ext cx="441063" cy="78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C3F13F-EBFC-4185-A737-167FA1B8EFB3}"/>
              </a:ext>
            </a:extLst>
          </p:cNvPr>
          <p:cNvSpPr txBox="1"/>
          <p:nvPr/>
        </p:nvSpPr>
        <p:spPr>
          <a:xfrm>
            <a:off x="7422777" y="3243431"/>
            <a:ext cx="914400" cy="369332"/>
          </a:xfrm>
          <a:prstGeom prst="rect">
            <a:avLst/>
          </a:prstGeom>
          <a:noFill/>
        </p:spPr>
        <p:txBody>
          <a:bodyPr wrap="square" rtlCol="0">
            <a:spAutoFit/>
          </a:bodyPr>
          <a:lstStyle/>
          <a:p>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97ECC75-2A06-4D21-BEC8-01ED23FB6B08}"/>
                  </a:ext>
                </a:extLst>
              </p14:cNvPr>
              <p14:cNvContentPartPr/>
              <p14:nvPr/>
            </p14:nvContentPartPr>
            <p14:xfrm>
              <a:off x="7472456" y="3300713"/>
              <a:ext cx="180000" cy="251640"/>
            </p14:xfrm>
          </p:contentPart>
        </mc:Choice>
        <mc:Fallback xmlns="">
          <p:pic>
            <p:nvPicPr>
              <p:cNvPr id="4" name="Ink 3">
                <a:extLst>
                  <a:ext uri="{FF2B5EF4-FFF2-40B4-BE49-F238E27FC236}">
                    <a16:creationId xmlns:a16="http://schemas.microsoft.com/office/drawing/2014/main" id="{997ECC75-2A06-4D21-BEC8-01ED23FB6B08}"/>
                  </a:ext>
                </a:extLst>
              </p:cNvPr>
              <p:cNvPicPr/>
              <p:nvPr/>
            </p:nvPicPr>
            <p:blipFill>
              <a:blip r:embed="rId4"/>
              <a:stretch>
                <a:fillRect/>
              </a:stretch>
            </p:blipFill>
            <p:spPr>
              <a:xfrm>
                <a:off x="7463456" y="3291713"/>
                <a:ext cx="197640" cy="269280"/>
              </a:xfrm>
              <a:prstGeom prst="rect">
                <a:avLst/>
              </a:prstGeom>
            </p:spPr>
          </p:pic>
        </mc:Fallback>
      </mc:AlternateContent>
    </p:spTree>
    <p:extLst>
      <p:ext uri="{BB962C8B-B14F-4D97-AF65-F5344CB8AC3E}">
        <p14:creationId xmlns:p14="http://schemas.microsoft.com/office/powerpoint/2010/main" val="1230391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r>
                  <a:rPr lang="en-US" i="1" dirty="0">
                    <a:latin typeface="Cambria Math" panose="02040503050406030204" pitchFamily="18" charset="0"/>
                  </a:rPr>
                  <a:t>                                           b)  </a:t>
                </a:r>
                <a:r>
                  <a:rPr lang="en-US" dirty="0">
                    <a:latin typeface="Cambria Math" panose="02040503050406030204" pitchFamily="18" charset="0"/>
                  </a:rPr>
                  <a:t>distance downstream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𝑑𝑖𝑠𝑡𝑎𝑛𝑐𝑒</m:t>
                        </m:r>
                      </m:e>
                      <m:sub>
                        <m:r>
                          <a:rPr lang="en-US" b="0" i="1" smtClean="0">
                            <a:latin typeface="Cambria Math" panose="02040503050406030204" pitchFamily="18" charset="0"/>
                          </a:rPr>
                          <m:t>h𝑜𝑟𝑖𝑧𝑜𝑛𝑡𝑎𝑙</m:t>
                        </m:r>
                      </m:sub>
                    </m:sSub>
                  </m:oMath>
                </a14:m>
                <a:endParaRPr lang="en-US" i="1" dirty="0">
                  <a:latin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06C21EE2-1A66-48AB-BFED-165D600B744B}"/>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cxnSp>
        <p:nvCxnSpPr>
          <p:cNvPr id="6" name="Straight Connector 5">
            <a:extLst>
              <a:ext uri="{FF2B5EF4-FFF2-40B4-BE49-F238E27FC236}">
                <a16:creationId xmlns:a16="http://schemas.microsoft.com/office/drawing/2014/main" id="{3B6F6C6B-D0F9-42B9-BA30-23E7CB2C8B03}"/>
              </a:ext>
            </a:extLst>
          </p:cNvPr>
          <p:cNvCxnSpPr/>
          <p:nvPr/>
        </p:nvCxnSpPr>
        <p:spPr>
          <a:xfrm>
            <a:off x="5830645" y="3614569"/>
            <a:ext cx="3087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A85544-687D-49B7-9C83-B8F7652331A6}"/>
              </a:ext>
            </a:extLst>
          </p:cNvPr>
          <p:cNvCxnSpPr/>
          <p:nvPr/>
        </p:nvCxnSpPr>
        <p:spPr>
          <a:xfrm>
            <a:off x="5862918" y="4410635"/>
            <a:ext cx="314123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9D21E148-BB86-4D78-BA07-16343E998B24}"/>
              </a:ext>
            </a:extLst>
          </p:cNvPr>
          <p:cNvSpPr/>
          <p:nvPr/>
        </p:nvSpPr>
        <p:spPr>
          <a:xfrm>
            <a:off x="9090212" y="3614569"/>
            <a:ext cx="354974" cy="7853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69E432-A1E5-4967-B789-97EE86A71E90}"/>
              </a:ext>
            </a:extLst>
          </p:cNvPr>
          <p:cNvSpPr txBox="1"/>
          <p:nvPr/>
        </p:nvSpPr>
        <p:spPr>
          <a:xfrm>
            <a:off x="9617309" y="3816628"/>
            <a:ext cx="914400" cy="369332"/>
          </a:xfrm>
          <a:prstGeom prst="rect">
            <a:avLst/>
          </a:prstGeom>
          <a:noFill/>
        </p:spPr>
        <p:txBody>
          <a:bodyPr wrap="square" rtlCol="0">
            <a:spAutoFit/>
          </a:bodyPr>
          <a:lstStyle/>
          <a:p>
            <a:r>
              <a:rPr lang="en-US" dirty="0"/>
              <a:t>2 km</a:t>
            </a:r>
          </a:p>
        </p:txBody>
      </p:sp>
      <p:cxnSp>
        <p:nvCxnSpPr>
          <p:cNvPr id="15" name="Straight Arrow Connector 14">
            <a:extLst>
              <a:ext uri="{FF2B5EF4-FFF2-40B4-BE49-F238E27FC236}">
                <a16:creationId xmlns:a16="http://schemas.microsoft.com/office/drawing/2014/main" id="{B6AEC41F-65C3-4E5B-83CD-262E3AF7FB64}"/>
              </a:ext>
            </a:extLst>
          </p:cNvPr>
          <p:cNvCxnSpPr/>
          <p:nvPr/>
        </p:nvCxnSpPr>
        <p:spPr>
          <a:xfrm flipH="1" flipV="1">
            <a:off x="2334409" y="3732904"/>
            <a:ext cx="699247"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1097C2-748F-416B-A0D3-F99FC694984C}"/>
              </a:ext>
            </a:extLst>
          </p:cNvPr>
          <p:cNvCxnSpPr/>
          <p:nvPr/>
        </p:nvCxnSpPr>
        <p:spPr>
          <a:xfrm flipV="1">
            <a:off x="7767021" y="3517751"/>
            <a:ext cx="0" cy="8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82A2DB-EA3E-462B-9354-E1D165AA2C06}"/>
              </a:ext>
            </a:extLst>
          </p:cNvPr>
          <p:cNvCxnSpPr/>
          <p:nvPr/>
        </p:nvCxnSpPr>
        <p:spPr>
          <a:xfrm flipH="1">
            <a:off x="7325958" y="3528508"/>
            <a:ext cx="41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8F04658-152E-494A-BB6C-87B81EDB94C7}"/>
              </a:ext>
            </a:extLst>
          </p:cNvPr>
          <p:cNvCxnSpPr/>
          <p:nvPr/>
        </p:nvCxnSpPr>
        <p:spPr>
          <a:xfrm flipH="1" flipV="1">
            <a:off x="7325958" y="3614569"/>
            <a:ext cx="441063" cy="78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C3F13F-EBFC-4185-A737-167FA1B8EFB3}"/>
              </a:ext>
            </a:extLst>
          </p:cNvPr>
          <p:cNvSpPr txBox="1"/>
          <p:nvPr/>
        </p:nvSpPr>
        <p:spPr>
          <a:xfrm>
            <a:off x="7422777" y="3243431"/>
            <a:ext cx="914400" cy="369332"/>
          </a:xfrm>
          <a:prstGeom prst="rect">
            <a:avLst/>
          </a:prstGeom>
          <a:noFill/>
        </p:spPr>
        <p:txBody>
          <a:bodyPr wrap="square" rtlCol="0">
            <a:spAutoFit/>
          </a:bodyPr>
          <a:lstStyle/>
          <a:p>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97ECC75-2A06-4D21-BEC8-01ED23FB6B08}"/>
                  </a:ext>
                </a:extLst>
              </p14:cNvPr>
              <p14:cNvContentPartPr/>
              <p14:nvPr/>
            </p14:nvContentPartPr>
            <p14:xfrm>
              <a:off x="7472456" y="3300713"/>
              <a:ext cx="180000" cy="251640"/>
            </p14:xfrm>
          </p:contentPart>
        </mc:Choice>
        <mc:Fallback xmlns="">
          <p:pic>
            <p:nvPicPr>
              <p:cNvPr id="4" name="Ink 3">
                <a:extLst>
                  <a:ext uri="{FF2B5EF4-FFF2-40B4-BE49-F238E27FC236}">
                    <a16:creationId xmlns:a16="http://schemas.microsoft.com/office/drawing/2014/main" id="{997ECC75-2A06-4D21-BEC8-01ED23FB6B08}"/>
                  </a:ext>
                </a:extLst>
              </p:cNvPr>
              <p:cNvPicPr/>
              <p:nvPr/>
            </p:nvPicPr>
            <p:blipFill>
              <a:blip r:embed="rId4"/>
              <a:stretch>
                <a:fillRect/>
              </a:stretch>
            </p:blipFill>
            <p:spPr>
              <a:xfrm>
                <a:off x="7463456" y="3291713"/>
                <a:ext cx="197640" cy="269280"/>
              </a:xfrm>
              <a:prstGeom prst="rect">
                <a:avLst/>
              </a:prstGeom>
            </p:spPr>
          </p:pic>
        </mc:Fallback>
      </mc:AlternateContent>
    </p:spTree>
    <p:extLst>
      <p:ext uri="{BB962C8B-B14F-4D97-AF65-F5344CB8AC3E}">
        <p14:creationId xmlns:p14="http://schemas.microsoft.com/office/powerpoint/2010/main" val="41604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r>
                  <a:rPr lang="en-US" i="1" dirty="0">
                    <a:latin typeface="Cambria Math" panose="02040503050406030204" pitchFamily="18" charset="0"/>
                  </a:rPr>
                  <a:t>                                           b)  </a:t>
                </a:r>
                <a:r>
                  <a:rPr lang="en-US" dirty="0">
                    <a:latin typeface="Cambria Math" panose="02040503050406030204" pitchFamily="18" charset="0"/>
                  </a:rPr>
                  <a:t>distance downstream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𝑑𝑖𝑠𝑡𝑎𝑛𝑐𝑒</m:t>
                        </m:r>
                      </m:e>
                      <m:sub>
                        <m:r>
                          <a:rPr lang="en-US" b="0" i="1" smtClean="0">
                            <a:latin typeface="Cambria Math" panose="02040503050406030204" pitchFamily="18" charset="0"/>
                          </a:rPr>
                          <m:t>h𝑜𝑟𝑖𝑧𝑜𝑛𝑡𝑎𝑙</m:t>
                        </m:r>
                      </m:sub>
                    </m:sSub>
                  </m:oMath>
                </a14:m>
                <a:endParaRPr lang="en-US" i="1" dirty="0">
                  <a:latin typeface="Cambria Math" panose="02040503050406030204" pitchFamily="18" charset="0"/>
                </a:endParaRPr>
              </a:p>
              <a:p>
                <a:pPr marL="0" indent="0">
                  <a:buNone/>
                </a:pPr>
                <a:r>
                  <a:rPr lang="en-US" i="1" dirty="0">
                    <a:latin typeface="Cambria Math" panose="02040503050406030204" pitchFamily="18" charset="0"/>
                  </a:rPr>
                  <a:t>                                             </a:t>
                </a:r>
                <a:r>
                  <a:rPr lang="en-US" dirty="0">
                    <a:latin typeface="Cambria Math" panose="02040503050406030204" pitchFamily="18" charset="0"/>
                  </a:rPr>
                  <a:t>Therefore, the boat will end up 0.6 km</a:t>
                </a:r>
              </a:p>
              <a:p>
                <a:pPr marL="0" indent="0">
                  <a:buNone/>
                </a:pPr>
                <a:r>
                  <a:rPr lang="en-US" dirty="0">
                    <a:latin typeface="Cambria Math" panose="02040503050406030204" pitchFamily="18" charset="0"/>
                  </a:rPr>
                  <a:t>                                             </a:t>
                </a:r>
                <a:r>
                  <a:rPr lang="en-US" dirty="0" err="1">
                    <a:latin typeface="Cambria Math" panose="02040503050406030204" pitchFamily="18" charset="0"/>
                  </a:rPr>
                  <a:t>dowstream</a:t>
                </a:r>
                <a:r>
                  <a:rPr lang="en-US" dirty="0"/>
                  <a:t>                                                         </a:t>
                </a:r>
              </a:p>
            </p:txBody>
          </p:sp>
        </mc:Choice>
        <mc:Fallback xmlns="">
          <p:sp>
            <p:nvSpPr>
              <p:cNvPr id="3" name="Content Placeholder 2">
                <a:extLst>
                  <a:ext uri="{FF2B5EF4-FFF2-40B4-BE49-F238E27FC236}">
                    <a16:creationId xmlns:a16="http://schemas.microsoft.com/office/drawing/2014/main" id="{06C21EE2-1A66-48AB-BFED-165D600B744B}"/>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999982A-67F5-4D9F-8318-E8024B1378FF}"/>
              </a:ext>
            </a:extLst>
          </p:cNvPr>
          <p:cNvCxnSpPr/>
          <p:nvPr/>
        </p:nvCxnSpPr>
        <p:spPr>
          <a:xfrm flipV="1">
            <a:off x="3044414" y="3732904"/>
            <a:ext cx="0"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3802A6-FC6B-4607-9B6A-4A75C14AE8DA}"/>
              </a:ext>
            </a:extLst>
          </p:cNvPr>
          <p:cNvCxnSpPr/>
          <p:nvPr/>
        </p:nvCxnSpPr>
        <p:spPr>
          <a:xfrm flipH="1">
            <a:off x="2334409" y="3732904"/>
            <a:ext cx="69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700D86-5909-4634-A5C1-667BB3D33807}"/>
              </a:ext>
            </a:extLst>
          </p:cNvPr>
          <p:cNvSpPr txBox="1"/>
          <p:nvPr/>
        </p:nvSpPr>
        <p:spPr>
          <a:xfrm>
            <a:off x="3055173" y="4315623"/>
            <a:ext cx="1000461" cy="369332"/>
          </a:xfrm>
          <a:prstGeom prst="rect">
            <a:avLst/>
          </a:prstGeom>
          <a:noFill/>
        </p:spPr>
        <p:txBody>
          <a:bodyPr wrap="square" rtlCol="0">
            <a:spAutoFit/>
          </a:bodyPr>
          <a:lstStyle/>
          <a:p>
            <a:r>
              <a:rPr lang="en-US" dirty="0"/>
              <a:t>20 km/h</a:t>
            </a:r>
          </a:p>
        </p:txBody>
      </p:sp>
      <p:sp>
        <p:nvSpPr>
          <p:cNvPr id="9" name="TextBox 8">
            <a:extLst>
              <a:ext uri="{FF2B5EF4-FFF2-40B4-BE49-F238E27FC236}">
                <a16:creationId xmlns:a16="http://schemas.microsoft.com/office/drawing/2014/main" id="{DDD9BF51-BB20-4D1A-BF54-3E2C2ABD15E0}"/>
              </a:ext>
            </a:extLst>
          </p:cNvPr>
          <p:cNvSpPr txBox="1"/>
          <p:nvPr/>
        </p:nvSpPr>
        <p:spPr>
          <a:xfrm>
            <a:off x="2226832" y="3363572"/>
            <a:ext cx="914400" cy="369332"/>
          </a:xfrm>
          <a:prstGeom prst="rect">
            <a:avLst/>
          </a:prstGeom>
          <a:noFill/>
        </p:spPr>
        <p:txBody>
          <a:bodyPr wrap="square" rtlCol="0">
            <a:spAutoFit/>
          </a:bodyPr>
          <a:lstStyle/>
          <a:p>
            <a:r>
              <a:rPr lang="en-US" dirty="0"/>
              <a:t>6 km/h</a:t>
            </a:r>
          </a:p>
        </p:txBody>
      </p:sp>
      <p:cxnSp>
        <p:nvCxnSpPr>
          <p:cNvPr id="6" name="Straight Connector 5">
            <a:extLst>
              <a:ext uri="{FF2B5EF4-FFF2-40B4-BE49-F238E27FC236}">
                <a16:creationId xmlns:a16="http://schemas.microsoft.com/office/drawing/2014/main" id="{3B6F6C6B-D0F9-42B9-BA30-23E7CB2C8B03}"/>
              </a:ext>
            </a:extLst>
          </p:cNvPr>
          <p:cNvCxnSpPr/>
          <p:nvPr/>
        </p:nvCxnSpPr>
        <p:spPr>
          <a:xfrm>
            <a:off x="5830645" y="3614569"/>
            <a:ext cx="3087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A85544-687D-49B7-9C83-B8F7652331A6}"/>
              </a:ext>
            </a:extLst>
          </p:cNvPr>
          <p:cNvCxnSpPr/>
          <p:nvPr/>
        </p:nvCxnSpPr>
        <p:spPr>
          <a:xfrm>
            <a:off x="5862918" y="4410635"/>
            <a:ext cx="314123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9D21E148-BB86-4D78-BA07-16343E998B24}"/>
              </a:ext>
            </a:extLst>
          </p:cNvPr>
          <p:cNvSpPr/>
          <p:nvPr/>
        </p:nvSpPr>
        <p:spPr>
          <a:xfrm>
            <a:off x="9090212" y="3614569"/>
            <a:ext cx="354974" cy="7853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69E432-A1E5-4967-B789-97EE86A71E90}"/>
              </a:ext>
            </a:extLst>
          </p:cNvPr>
          <p:cNvSpPr txBox="1"/>
          <p:nvPr/>
        </p:nvSpPr>
        <p:spPr>
          <a:xfrm>
            <a:off x="9617309" y="3816628"/>
            <a:ext cx="914400" cy="369332"/>
          </a:xfrm>
          <a:prstGeom prst="rect">
            <a:avLst/>
          </a:prstGeom>
          <a:noFill/>
        </p:spPr>
        <p:txBody>
          <a:bodyPr wrap="square" rtlCol="0">
            <a:spAutoFit/>
          </a:bodyPr>
          <a:lstStyle/>
          <a:p>
            <a:r>
              <a:rPr lang="en-US" dirty="0"/>
              <a:t>2 km</a:t>
            </a:r>
          </a:p>
        </p:txBody>
      </p:sp>
      <p:cxnSp>
        <p:nvCxnSpPr>
          <p:cNvPr id="15" name="Straight Arrow Connector 14">
            <a:extLst>
              <a:ext uri="{FF2B5EF4-FFF2-40B4-BE49-F238E27FC236}">
                <a16:creationId xmlns:a16="http://schemas.microsoft.com/office/drawing/2014/main" id="{B6AEC41F-65C3-4E5B-83CD-262E3AF7FB64}"/>
              </a:ext>
            </a:extLst>
          </p:cNvPr>
          <p:cNvCxnSpPr/>
          <p:nvPr/>
        </p:nvCxnSpPr>
        <p:spPr>
          <a:xfrm flipH="1" flipV="1">
            <a:off x="2334409" y="3732904"/>
            <a:ext cx="699247" cy="190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1097C2-748F-416B-A0D3-F99FC694984C}"/>
              </a:ext>
            </a:extLst>
          </p:cNvPr>
          <p:cNvCxnSpPr/>
          <p:nvPr/>
        </p:nvCxnSpPr>
        <p:spPr>
          <a:xfrm flipV="1">
            <a:off x="7767021" y="3517751"/>
            <a:ext cx="0" cy="8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82A2DB-EA3E-462B-9354-E1D165AA2C06}"/>
              </a:ext>
            </a:extLst>
          </p:cNvPr>
          <p:cNvCxnSpPr/>
          <p:nvPr/>
        </p:nvCxnSpPr>
        <p:spPr>
          <a:xfrm flipH="1">
            <a:off x="7325958" y="3528508"/>
            <a:ext cx="41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8F04658-152E-494A-BB6C-87B81EDB94C7}"/>
              </a:ext>
            </a:extLst>
          </p:cNvPr>
          <p:cNvCxnSpPr/>
          <p:nvPr/>
        </p:nvCxnSpPr>
        <p:spPr>
          <a:xfrm flipH="1" flipV="1">
            <a:off x="7325958" y="3614569"/>
            <a:ext cx="441063" cy="78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C3F13F-EBFC-4185-A737-167FA1B8EFB3}"/>
              </a:ext>
            </a:extLst>
          </p:cNvPr>
          <p:cNvSpPr txBox="1"/>
          <p:nvPr/>
        </p:nvSpPr>
        <p:spPr>
          <a:xfrm>
            <a:off x="7422777" y="3243431"/>
            <a:ext cx="914400" cy="369332"/>
          </a:xfrm>
          <a:prstGeom prst="rect">
            <a:avLst/>
          </a:prstGeom>
          <a:noFill/>
        </p:spPr>
        <p:txBody>
          <a:bodyPr wrap="square" rtlCol="0">
            <a:spAutoFit/>
          </a:bodyPr>
          <a:lstStyle/>
          <a:p>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97ECC75-2A06-4D21-BEC8-01ED23FB6B08}"/>
                  </a:ext>
                </a:extLst>
              </p14:cNvPr>
              <p14:cNvContentPartPr/>
              <p14:nvPr/>
            </p14:nvContentPartPr>
            <p14:xfrm>
              <a:off x="7472456" y="3300713"/>
              <a:ext cx="180000" cy="251640"/>
            </p14:xfrm>
          </p:contentPart>
        </mc:Choice>
        <mc:Fallback xmlns="">
          <p:pic>
            <p:nvPicPr>
              <p:cNvPr id="4" name="Ink 3">
                <a:extLst>
                  <a:ext uri="{FF2B5EF4-FFF2-40B4-BE49-F238E27FC236}">
                    <a16:creationId xmlns:a16="http://schemas.microsoft.com/office/drawing/2014/main" id="{997ECC75-2A06-4D21-BEC8-01ED23FB6B08}"/>
                  </a:ext>
                </a:extLst>
              </p:cNvPr>
              <p:cNvPicPr/>
              <p:nvPr/>
            </p:nvPicPr>
            <p:blipFill>
              <a:blip r:embed="rId4"/>
              <a:stretch>
                <a:fillRect/>
              </a:stretch>
            </p:blipFill>
            <p:spPr>
              <a:xfrm>
                <a:off x="7463456" y="3291713"/>
                <a:ext cx="1976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C558EADE-78E3-4120-A218-AC35BAE10023}"/>
                  </a:ext>
                </a:extLst>
              </p14:cNvPr>
              <p14:cNvContentPartPr/>
              <p14:nvPr/>
            </p14:nvContentPartPr>
            <p14:xfrm>
              <a:off x="4286096" y="4980833"/>
              <a:ext cx="6107760" cy="1002240"/>
            </p14:xfrm>
          </p:contentPart>
        </mc:Choice>
        <mc:Fallback xmlns="">
          <p:pic>
            <p:nvPicPr>
              <p:cNvPr id="10" name="Ink 9">
                <a:extLst>
                  <a:ext uri="{FF2B5EF4-FFF2-40B4-BE49-F238E27FC236}">
                    <a16:creationId xmlns:a16="http://schemas.microsoft.com/office/drawing/2014/main" id="{C558EADE-78E3-4120-A218-AC35BAE10023}"/>
                  </a:ext>
                </a:extLst>
              </p:cNvPr>
              <p:cNvPicPr/>
              <p:nvPr/>
            </p:nvPicPr>
            <p:blipFill>
              <a:blip r:embed="rId6"/>
              <a:stretch>
                <a:fillRect/>
              </a:stretch>
            </p:blipFill>
            <p:spPr>
              <a:xfrm>
                <a:off x="4277096" y="4972193"/>
                <a:ext cx="6125400" cy="1019880"/>
              </a:xfrm>
              <a:prstGeom prst="rect">
                <a:avLst/>
              </a:prstGeom>
            </p:spPr>
          </p:pic>
        </mc:Fallback>
      </mc:AlternateContent>
    </p:spTree>
    <p:extLst>
      <p:ext uri="{BB962C8B-B14F-4D97-AF65-F5344CB8AC3E}">
        <p14:creationId xmlns:p14="http://schemas.microsoft.com/office/powerpoint/2010/main" val="1410634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latin typeface="Cambria Math" panose="02040503050406030204" pitchFamily="18" charset="0"/>
            </a:endParaRPr>
          </a:p>
          <a:p>
            <a:pPr marL="0" indent="0">
              <a:buNone/>
            </a:pPr>
            <a:r>
              <a:rPr lang="en-US" dirty="0"/>
              <a:t>                                                     </a:t>
            </a:r>
          </a:p>
        </p:txBody>
      </p:sp>
    </p:spTree>
    <p:extLst>
      <p:ext uri="{BB962C8B-B14F-4D97-AF65-F5344CB8AC3E}">
        <p14:creationId xmlns:p14="http://schemas.microsoft.com/office/powerpoint/2010/main" val="3911195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sz="2000" dirty="0">
              <a:latin typeface="Cambria Math" panose="02040503050406030204" pitchFamily="18" charset="0"/>
            </a:endParaRPr>
          </a:p>
          <a:p>
            <a:pPr marL="0" indent="0">
              <a:buNone/>
            </a:pPr>
            <a:r>
              <a:rPr lang="en-US" sz="2000" dirty="0">
                <a:latin typeface="Cambria Math" panose="02040503050406030204" pitchFamily="18" charset="0"/>
              </a:rPr>
              <a:t>To answer Part c, we need to figure out in what direction the boat would head out if it wanted to end up straight across the river.</a:t>
            </a:r>
            <a:r>
              <a:rPr lang="en-US" sz="2000" dirty="0"/>
              <a:t>    </a:t>
            </a:r>
          </a:p>
          <a:p>
            <a:pPr marL="0" indent="0">
              <a:buNone/>
            </a:pPr>
            <a:r>
              <a:rPr lang="en-US" sz="2000" dirty="0"/>
              <a:t> </a:t>
            </a:r>
            <a:r>
              <a:rPr lang="en-US" dirty="0"/>
              <a:t>                                                </a:t>
            </a:r>
          </a:p>
        </p:txBody>
      </p:sp>
    </p:spTree>
    <p:extLst>
      <p:ext uri="{BB962C8B-B14F-4D97-AF65-F5344CB8AC3E}">
        <p14:creationId xmlns:p14="http://schemas.microsoft.com/office/powerpoint/2010/main" val="3075837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sz="2000" dirty="0">
              <a:latin typeface="Cambria Math" panose="02040503050406030204" pitchFamily="18" charset="0"/>
            </a:endParaRPr>
          </a:p>
          <a:p>
            <a:pPr marL="0" indent="0">
              <a:buNone/>
            </a:pPr>
            <a:r>
              <a:rPr lang="en-US" sz="2000" dirty="0">
                <a:latin typeface="Cambria Math" panose="02040503050406030204" pitchFamily="18" charset="0"/>
              </a:rPr>
              <a:t>To answer Part c, we need to figure out in what direction the boat would head out if it wanted to end up straight across the river.</a:t>
            </a:r>
            <a:r>
              <a:rPr lang="en-US" sz="2000" dirty="0"/>
              <a:t>    </a:t>
            </a:r>
          </a:p>
          <a:p>
            <a:pPr marL="0" indent="0">
              <a:buNone/>
            </a:pPr>
            <a:endParaRPr lang="en-US" sz="2000" dirty="0"/>
          </a:p>
          <a:p>
            <a:pPr marL="0" indent="0">
              <a:buNone/>
            </a:pPr>
            <a:endParaRPr lang="en-US" sz="2000" dirty="0"/>
          </a:p>
          <a:p>
            <a:pPr marL="0" indent="0">
              <a:buNone/>
            </a:pPr>
            <a:r>
              <a:rPr lang="en-US" sz="2000" dirty="0"/>
              <a:t> </a:t>
            </a:r>
            <a:r>
              <a:rPr lang="en-US" dirty="0"/>
              <a:t>                                                </a:t>
            </a:r>
          </a:p>
        </p:txBody>
      </p:sp>
      <p:cxnSp>
        <p:nvCxnSpPr>
          <p:cNvPr id="7" name="Straight Connector 6">
            <a:extLst>
              <a:ext uri="{FF2B5EF4-FFF2-40B4-BE49-F238E27FC236}">
                <a16:creationId xmlns:a16="http://schemas.microsoft.com/office/drawing/2014/main" id="{8301E3AB-824E-4F04-9794-C10DBCB08C19}"/>
              </a:ext>
            </a:extLst>
          </p:cNvPr>
          <p:cNvCxnSpPr/>
          <p:nvPr/>
        </p:nvCxnSpPr>
        <p:spPr>
          <a:xfrm>
            <a:off x="978946" y="4894729"/>
            <a:ext cx="32380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82B9360-05D7-41E2-BC78-15F4305668F7}"/>
              </a:ext>
            </a:extLst>
          </p:cNvPr>
          <p:cNvCxnSpPr/>
          <p:nvPr/>
        </p:nvCxnSpPr>
        <p:spPr>
          <a:xfrm>
            <a:off x="1000461" y="5701553"/>
            <a:ext cx="320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735BE4-6A5A-4EBE-85D9-3D6DD9949676}"/>
              </a:ext>
            </a:extLst>
          </p:cNvPr>
          <p:cNvCxnSpPr/>
          <p:nvPr/>
        </p:nvCxnSpPr>
        <p:spPr>
          <a:xfrm flipV="1">
            <a:off x="2420471" y="4797911"/>
            <a:ext cx="0" cy="90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22927A-1DDC-41F5-AAE8-81CAD5F49CC3}"/>
              </a:ext>
            </a:extLst>
          </p:cNvPr>
          <p:cNvCxnSpPr/>
          <p:nvPr/>
        </p:nvCxnSpPr>
        <p:spPr>
          <a:xfrm flipV="1">
            <a:off x="2441986" y="4808668"/>
            <a:ext cx="419548"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BD87DA3-24B1-4ABB-B9D3-FC458C290724}"/>
              </a:ext>
            </a:extLst>
          </p:cNvPr>
          <p:cNvCxnSpPr/>
          <p:nvPr/>
        </p:nvCxnSpPr>
        <p:spPr>
          <a:xfrm flipH="1">
            <a:off x="2345167" y="4797911"/>
            <a:ext cx="441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48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sz="2000" dirty="0">
              <a:latin typeface="Cambria Math" panose="02040503050406030204" pitchFamily="18" charset="0"/>
            </a:endParaRPr>
          </a:p>
          <a:p>
            <a:pPr marL="0" indent="0">
              <a:buNone/>
            </a:pPr>
            <a:r>
              <a:rPr lang="en-US" sz="2000" dirty="0">
                <a:latin typeface="Cambria Math" panose="02040503050406030204" pitchFamily="18" charset="0"/>
              </a:rPr>
              <a:t>To answer Part c, we need to figure out in what direction the boat would head out if it wanted to end up straight across the river.</a:t>
            </a:r>
            <a:r>
              <a:rPr lang="en-US" sz="2000" dirty="0"/>
              <a:t>    </a:t>
            </a:r>
          </a:p>
          <a:p>
            <a:pPr marL="0" indent="0">
              <a:buNone/>
            </a:pPr>
            <a:endParaRPr lang="en-US" sz="2000" dirty="0"/>
          </a:p>
          <a:p>
            <a:pPr marL="0" indent="0">
              <a:buNone/>
            </a:pPr>
            <a:endParaRPr lang="en-US" sz="2000" dirty="0"/>
          </a:p>
          <a:p>
            <a:pPr marL="0" indent="0">
              <a:buNone/>
            </a:pPr>
            <a:r>
              <a:rPr lang="en-US" sz="2000" dirty="0"/>
              <a:t> </a:t>
            </a:r>
            <a:r>
              <a:rPr lang="en-US" dirty="0"/>
              <a:t>                                                </a:t>
            </a:r>
          </a:p>
        </p:txBody>
      </p:sp>
      <p:cxnSp>
        <p:nvCxnSpPr>
          <p:cNvPr id="7" name="Straight Connector 6">
            <a:extLst>
              <a:ext uri="{FF2B5EF4-FFF2-40B4-BE49-F238E27FC236}">
                <a16:creationId xmlns:a16="http://schemas.microsoft.com/office/drawing/2014/main" id="{8301E3AB-824E-4F04-9794-C10DBCB08C19}"/>
              </a:ext>
            </a:extLst>
          </p:cNvPr>
          <p:cNvCxnSpPr/>
          <p:nvPr/>
        </p:nvCxnSpPr>
        <p:spPr>
          <a:xfrm>
            <a:off x="978946" y="4894729"/>
            <a:ext cx="32380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82B9360-05D7-41E2-BC78-15F4305668F7}"/>
              </a:ext>
            </a:extLst>
          </p:cNvPr>
          <p:cNvCxnSpPr/>
          <p:nvPr/>
        </p:nvCxnSpPr>
        <p:spPr>
          <a:xfrm>
            <a:off x="1000461" y="5701553"/>
            <a:ext cx="320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735BE4-6A5A-4EBE-85D9-3D6DD9949676}"/>
              </a:ext>
            </a:extLst>
          </p:cNvPr>
          <p:cNvCxnSpPr/>
          <p:nvPr/>
        </p:nvCxnSpPr>
        <p:spPr>
          <a:xfrm flipV="1">
            <a:off x="2420471" y="4797911"/>
            <a:ext cx="0" cy="90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22927A-1DDC-41F5-AAE8-81CAD5F49CC3}"/>
              </a:ext>
            </a:extLst>
          </p:cNvPr>
          <p:cNvCxnSpPr/>
          <p:nvPr/>
        </p:nvCxnSpPr>
        <p:spPr>
          <a:xfrm flipV="1">
            <a:off x="2441986" y="4808668"/>
            <a:ext cx="419548"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BD87DA3-24B1-4ABB-B9D3-FC458C290724}"/>
              </a:ext>
            </a:extLst>
          </p:cNvPr>
          <p:cNvCxnSpPr/>
          <p:nvPr/>
        </p:nvCxnSpPr>
        <p:spPr>
          <a:xfrm flipH="1">
            <a:off x="2345167" y="4797911"/>
            <a:ext cx="441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96D530A-11D3-4D54-80B0-817CE04AAFC9}"/>
              </a:ext>
            </a:extLst>
          </p:cNvPr>
          <p:cNvSpPr txBox="1"/>
          <p:nvPr/>
        </p:nvSpPr>
        <p:spPr>
          <a:xfrm>
            <a:off x="2329031" y="4581039"/>
            <a:ext cx="914400" cy="246221"/>
          </a:xfrm>
          <a:prstGeom prst="rect">
            <a:avLst/>
          </a:prstGeom>
          <a:noFill/>
        </p:spPr>
        <p:txBody>
          <a:bodyPr wrap="square" rtlCol="0">
            <a:spAutoFit/>
          </a:bodyPr>
          <a:lstStyle/>
          <a:p>
            <a:r>
              <a:rPr lang="en-US" sz="1000" dirty="0"/>
              <a:t>6 km/h</a:t>
            </a:r>
          </a:p>
        </p:txBody>
      </p:sp>
      <p:sp>
        <p:nvSpPr>
          <p:cNvPr id="44" name="TextBox 43">
            <a:extLst>
              <a:ext uri="{FF2B5EF4-FFF2-40B4-BE49-F238E27FC236}">
                <a16:creationId xmlns:a16="http://schemas.microsoft.com/office/drawing/2014/main" id="{F9CFF5B3-71B8-460A-ACBC-D70EAD4B4BF4}"/>
              </a:ext>
            </a:extLst>
          </p:cNvPr>
          <p:cNvSpPr txBox="1"/>
          <p:nvPr/>
        </p:nvSpPr>
        <p:spPr>
          <a:xfrm>
            <a:off x="2597972" y="5099044"/>
            <a:ext cx="1075765" cy="246221"/>
          </a:xfrm>
          <a:prstGeom prst="rect">
            <a:avLst/>
          </a:prstGeom>
          <a:noFill/>
        </p:spPr>
        <p:txBody>
          <a:bodyPr wrap="square" rtlCol="0">
            <a:spAutoFit/>
          </a:bodyPr>
          <a:lstStyle/>
          <a:p>
            <a:r>
              <a:rPr lang="en-US" sz="1000" dirty="0"/>
              <a:t>20 km/h</a:t>
            </a:r>
          </a:p>
        </p:txBody>
      </p:sp>
    </p:spTree>
    <p:extLst>
      <p:ext uri="{BB962C8B-B14F-4D97-AF65-F5344CB8AC3E}">
        <p14:creationId xmlns:p14="http://schemas.microsoft.com/office/powerpoint/2010/main" val="20401485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sz="2000" dirty="0">
              <a:latin typeface="Cambria Math" panose="02040503050406030204" pitchFamily="18" charset="0"/>
            </a:endParaRPr>
          </a:p>
          <a:p>
            <a:pPr marL="0" indent="0">
              <a:buNone/>
            </a:pPr>
            <a:r>
              <a:rPr lang="en-US" sz="2000" dirty="0">
                <a:latin typeface="Cambria Math" panose="02040503050406030204" pitchFamily="18" charset="0"/>
              </a:rPr>
              <a:t>To answer Part c, we need to figure out in what direction the boat would head out if it wanted to end up straight across the river.</a:t>
            </a:r>
            <a:r>
              <a:rPr lang="en-US" sz="2000" dirty="0"/>
              <a:t>    </a:t>
            </a:r>
          </a:p>
          <a:p>
            <a:pPr marL="0" indent="0">
              <a:buNone/>
            </a:pPr>
            <a:r>
              <a:rPr lang="en-US" sz="2000" dirty="0"/>
              <a:t>                                                                            In other words, we need to determine the value of Ɵ</a:t>
            </a:r>
          </a:p>
          <a:p>
            <a:pPr marL="0" indent="0">
              <a:buNone/>
            </a:pPr>
            <a:endParaRPr lang="en-US" sz="2000" dirty="0"/>
          </a:p>
          <a:p>
            <a:pPr marL="0" indent="0">
              <a:buNone/>
            </a:pPr>
            <a:r>
              <a:rPr lang="en-US" sz="2000" dirty="0"/>
              <a:t> </a:t>
            </a:r>
            <a:r>
              <a:rPr lang="en-US" dirty="0"/>
              <a:t>                                                </a:t>
            </a:r>
          </a:p>
        </p:txBody>
      </p:sp>
      <p:cxnSp>
        <p:nvCxnSpPr>
          <p:cNvPr id="7" name="Straight Connector 6">
            <a:extLst>
              <a:ext uri="{FF2B5EF4-FFF2-40B4-BE49-F238E27FC236}">
                <a16:creationId xmlns:a16="http://schemas.microsoft.com/office/drawing/2014/main" id="{8301E3AB-824E-4F04-9794-C10DBCB08C19}"/>
              </a:ext>
            </a:extLst>
          </p:cNvPr>
          <p:cNvCxnSpPr/>
          <p:nvPr/>
        </p:nvCxnSpPr>
        <p:spPr>
          <a:xfrm>
            <a:off x="978946" y="4894729"/>
            <a:ext cx="32380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82B9360-05D7-41E2-BC78-15F4305668F7}"/>
              </a:ext>
            </a:extLst>
          </p:cNvPr>
          <p:cNvCxnSpPr/>
          <p:nvPr/>
        </p:nvCxnSpPr>
        <p:spPr>
          <a:xfrm>
            <a:off x="1000461" y="5701553"/>
            <a:ext cx="320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735BE4-6A5A-4EBE-85D9-3D6DD9949676}"/>
              </a:ext>
            </a:extLst>
          </p:cNvPr>
          <p:cNvCxnSpPr/>
          <p:nvPr/>
        </p:nvCxnSpPr>
        <p:spPr>
          <a:xfrm flipV="1">
            <a:off x="2420471" y="4797911"/>
            <a:ext cx="0" cy="90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22927A-1DDC-41F5-AAE8-81CAD5F49CC3}"/>
              </a:ext>
            </a:extLst>
          </p:cNvPr>
          <p:cNvCxnSpPr/>
          <p:nvPr/>
        </p:nvCxnSpPr>
        <p:spPr>
          <a:xfrm flipV="1">
            <a:off x="2441986" y="4808668"/>
            <a:ext cx="419548"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BD87DA3-24B1-4ABB-B9D3-FC458C290724}"/>
              </a:ext>
            </a:extLst>
          </p:cNvPr>
          <p:cNvCxnSpPr/>
          <p:nvPr/>
        </p:nvCxnSpPr>
        <p:spPr>
          <a:xfrm flipH="1">
            <a:off x="2345167" y="4797911"/>
            <a:ext cx="441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96D530A-11D3-4D54-80B0-817CE04AAFC9}"/>
              </a:ext>
            </a:extLst>
          </p:cNvPr>
          <p:cNvSpPr txBox="1"/>
          <p:nvPr/>
        </p:nvSpPr>
        <p:spPr>
          <a:xfrm>
            <a:off x="2329031" y="4581039"/>
            <a:ext cx="914400" cy="246221"/>
          </a:xfrm>
          <a:prstGeom prst="rect">
            <a:avLst/>
          </a:prstGeom>
          <a:noFill/>
        </p:spPr>
        <p:txBody>
          <a:bodyPr wrap="square" rtlCol="0">
            <a:spAutoFit/>
          </a:bodyPr>
          <a:lstStyle/>
          <a:p>
            <a:r>
              <a:rPr lang="en-US" sz="1000" dirty="0"/>
              <a:t>6 km/h</a:t>
            </a:r>
          </a:p>
        </p:txBody>
      </p:sp>
      <p:sp>
        <p:nvSpPr>
          <p:cNvPr id="44" name="TextBox 43">
            <a:extLst>
              <a:ext uri="{FF2B5EF4-FFF2-40B4-BE49-F238E27FC236}">
                <a16:creationId xmlns:a16="http://schemas.microsoft.com/office/drawing/2014/main" id="{F9CFF5B3-71B8-460A-ACBC-D70EAD4B4BF4}"/>
              </a:ext>
            </a:extLst>
          </p:cNvPr>
          <p:cNvSpPr txBox="1"/>
          <p:nvPr/>
        </p:nvSpPr>
        <p:spPr>
          <a:xfrm>
            <a:off x="2597972" y="5099044"/>
            <a:ext cx="1075765" cy="246221"/>
          </a:xfrm>
          <a:prstGeom prst="rect">
            <a:avLst/>
          </a:prstGeom>
          <a:noFill/>
        </p:spPr>
        <p:txBody>
          <a:bodyPr wrap="square" rtlCol="0">
            <a:spAutoFit/>
          </a:bodyPr>
          <a:lstStyle/>
          <a:p>
            <a:r>
              <a:rPr lang="en-US" sz="1000" dirty="0"/>
              <a:t>20 km/h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16F03F-E2AE-4261-98F8-B28A7CB777F0}"/>
                  </a:ext>
                </a:extLst>
              </p14:cNvPr>
              <p14:cNvContentPartPr/>
              <p14:nvPr/>
            </p14:nvContentPartPr>
            <p14:xfrm>
              <a:off x="2446496" y="5196113"/>
              <a:ext cx="184320" cy="35280"/>
            </p14:xfrm>
          </p:contentPart>
        </mc:Choice>
        <mc:Fallback xmlns="">
          <p:pic>
            <p:nvPicPr>
              <p:cNvPr id="4" name="Ink 3">
                <a:extLst>
                  <a:ext uri="{FF2B5EF4-FFF2-40B4-BE49-F238E27FC236}">
                    <a16:creationId xmlns:a16="http://schemas.microsoft.com/office/drawing/2014/main" id="{6B16F03F-E2AE-4261-98F8-B28A7CB777F0}"/>
                  </a:ext>
                </a:extLst>
              </p:cNvPr>
              <p:cNvPicPr/>
              <p:nvPr/>
            </p:nvPicPr>
            <p:blipFill>
              <a:blip r:embed="rId3"/>
              <a:stretch>
                <a:fillRect/>
              </a:stretch>
            </p:blipFill>
            <p:spPr>
              <a:xfrm>
                <a:off x="2437496" y="5187473"/>
                <a:ext cx="2019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330674-1C0D-49D4-BBD6-978281D9D663}"/>
                  </a:ext>
                </a:extLst>
              </p14:cNvPr>
              <p14:cNvContentPartPr/>
              <p14:nvPr/>
            </p14:nvContentPartPr>
            <p14:xfrm>
              <a:off x="2476016" y="5286833"/>
              <a:ext cx="130320" cy="122400"/>
            </p14:xfrm>
          </p:contentPart>
        </mc:Choice>
        <mc:Fallback xmlns="">
          <p:pic>
            <p:nvPicPr>
              <p:cNvPr id="5" name="Ink 4">
                <a:extLst>
                  <a:ext uri="{FF2B5EF4-FFF2-40B4-BE49-F238E27FC236}">
                    <a16:creationId xmlns:a16="http://schemas.microsoft.com/office/drawing/2014/main" id="{E4330674-1C0D-49D4-BBD6-978281D9D663}"/>
                  </a:ext>
                </a:extLst>
              </p:cNvPr>
              <p:cNvPicPr/>
              <p:nvPr/>
            </p:nvPicPr>
            <p:blipFill>
              <a:blip r:embed="rId5"/>
              <a:stretch>
                <a:fillRect/>
              </a:stretch>
            </p:blipFill>
            <p:spPr>
              <a:xfrm>
                <a:off x="2467016" y="5277833"/>
                <a:ext cx="147960" cy="140040"/>
              </a:xfrm>
              <a:prstGeom prst="rect">
                <a:avLst/>
              </a:prstGeom>
            </p:spPr>
          </p:pic>
        </mc:Fallback>
      </mc:AlternateContent>
    </p:spTree>
    <p:extLst>
      <p:ext uri="{BB962C8B-B14F-4D97-AF65-F5344CB8AC3E}">
        <p14:creationId xmlns:p14="http://schemas.microsoft.com/office/powerpoint/2010/main" val="4182913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sz="2000" dirty="0"/>
          </a:p>
          <a:p>
            <a:pPr marL="0" indent="0">
              <a:buNone/>
            </a:pPr>
            <a:endParaRPr lang="en-US" sz="2000" dirty="0"/>
          </a:p>
          <a:p>
            <a:pPr marL="0" indent="0">
              <a:buNone/>
            </a:pPr>
            <a:r>
              <a:rPr lang="en-US" sz="2000" dirty="0"/>
              <a:t> </a:t>
            </a:r>
            <a:r>
              <a:rPr lang="en-US" dirty="0"/>
              <a:t>                                                </a:t>
            </a:r>
          </a:p>
        </p:txBody>
      </p:sp>
      <p:cxnSp>
        <p:nvCxnSpPr>
          <p:cNvPr id="7" name="Straight Connector 6">
            <a:extLst>
              <a:ext uri="{FF2B5EF4-FFF2-40B4-BE49-F238E27FC236}">
                <a16:creationId xmlns:a16="http://schemas.microsoft.com/office/drawing/2014/main" id="{8301E3AB-824E-4F04-9794-C10DBCB08C19}"/>
              </a:ext>
            </a:extLst>
          </p:cNvPr>
          <p:cNvCxnSpPr/>
          <p:nvPr/>
        </p:nvCxnSpPr>
        <p:spPr>
          <a:xfrm>
            <a:off x="978946" y="4894729"/>
            <a:ext cx="32380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82B9360-05D7-41E2-BC78-15F4305668F7}"/>
              </a:ext>
            </a:extLst>
          </p:cNvPr>
          <p:cNvCxnSpPr/>
          <p:nvPr/>
        </p:nvCxnSpPr>
        <p:spPr>
          <a:xfrm>
            <a:off x="1000461" y="5701553"/>
            <a:ext cx="320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735BE4-6A5A-4EBE-85D9-3D6DD9949676}"/>
              </a:ext>
            </a:extLst>
          </p:cNvPr>
          <p:cNvCxnSpPr/>
          <p:nvPr/>
        </p:nvCxnSpPr>
        <p:spPr>
          <a:xfrm flipV="1">
            <a:off x="2420471" y="4797911"/>
            <a:ext cx="0" cy="90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22927A-1DDC-41F5-AAE8-81CAD5F49CC3}"/>
              </a:ext>
            </a:extLst>
          </p:cNvPr>
          <p:cNvCxnSpPr/>
          <p:nvPr/>
        </p:nvCxnSpPr>
        <p:spPr>
          <a:xfrm flipV="1">
            <a:off x="2441986" y="4808668"/>
            <a:ext cx="419548"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BD87DA3-24B1-4ABB-B9D3-FC458C290724}"/>
              </a:ext>
            </a:extLst>
          </p:cNvPr>
          <p:cNvCxnSpPr/>
          <p:nvPr/>
        </p:nvCxnSpPr>
        <p:spPr>
          <a:xfrm flipH="1">
            <a:off x="2345167" y="4797911"/>
            <a:ext cx="441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96D530A-11D3-4D54-80B0-817CE04AAFC9}"/>
              </a:ext>
            </a:extLst>
          </p:cNvPr>
          <p:cNvSpPr txBox="1"/>
          <p:nvPr/>
        </p:nvSpPr>
        <p:spPr>
          <a:xfrm>
            <a:off x="2329031" y="4581039"/>
            <a:ext cx="914400" cy="246221"/>
          </a:xfrm>
          <a:prstGeom prst="rect">
            <a:avLst/>
          </a:prstGeom>
          <a:noFill/>
        </p:spPr>
        <p:txBody>
          <a:bodyPr wrap="square" rtlCol="0">
            <a:spAutoFit/>
          </a:bodyPr>
          <a:lstStyle/>
          <a:p>
            <a:r>
              <a:rPr lang="en-US" sz="1000" dirty="0"/>
              <a:t>6 km/h</a:t>
            </a:r>
          </a:p>
        </p:txBody>
      </p:sp>
      <p:sp>
        <p:nvSpPr>
          <p:cNvPr id="44" name="TextBox 43">
            <a:extLst>
              <a:ext uri="{FF2B5EF4-FFF2-40B4-BE49-F238E27FC236}">
                <a16:creationId xmlns:a16="http://schemas.microsoft.com/office/drawing/2014/main" id="{F9CFF5B3-71B8-460A-ACBC-D70EAD4B4BF4}"/>
              </a:ext>
            </a:extLst>
          </p:cNvPr>
          <p:cNvSpPr txBox="1"/>
          <p:nvPr/>
        </p:nvSpPr>
        <p:spPr>
          <a:xfrm>
            <a:off x="2597972" y="5099044"/>
            <a:ext cx="1075765" cy="246221"/>
          </a:xfrm>
          <a:prstGeom prst="rect">
            <a:avLst/>
          </a:prstGeom>
          <a:noFill/>
        </p:spPr>
        <p:txBody>
          <a:bodyPr wrap="square" rtlCol="0">
            <a:spAutoFit/>
          </a:bodyPr>
          <a:lstStyle/>
          <a:p>
            <a:r>
              <a:rPr lang="en-US" sz="1000" dirty="0"/>
              <a:t>20 km/h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16F03F-E2AE-4261-98F8-B28A7CB777F0}"/>
                  </a:ext>
                </a:extLst>
              </p14:cNvPr>
              <p14:cNvContentPartPr/>
              <p14:nvPr/>
            </p14:nvContentPartPr>
            <p14:xfrm>
              <a:off x="2446496" y="5196113"/>
              <a:ext cx="184320" cy="35280"/>
            </p14:xfrm>
          </p:contentPart>
        </mc:Choice>
        <mc:Fallback xmlns="">
          <p:pic>
            <p:nvPicPr>
              <p:cNvPr id="4" name="Ink 3">
                <a:extLst>
                  <a:ext uri="{FF2B5EF4-FFF2-40B4-BE49-F238E27FC236}">
                    <a16:creationId xmlns:a16="http://schemas.microsoft.com/office/drawing/2014/main" id="{6B16F03F-E2AE-4261-98F8-B28A7CB777F0}"/>
                  </a:ext>
                </a:extLst>
              </p:cNvPr>
              <p:cNvPicPr/>
              <p:nvPr/>
            </p:nvPicPr>
            <p:blipFill>
              <a:blip r:embed="rId3"/>
              <a:stretch>
                <a:fillRect/>
              </a:stretch>
            </p:blipFill>
            <p:spPr>
              <a:xfrm>
                <a:off x="2437496" y="5187473"/>
                <a:ext cx="2019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330674-1C0D-49D4-BBD6-978281D9D663}"/>
                  </a:ext>
                </a:extLst>
              </p14:cNvPr>
              <p14:cNvContentPartPr/>
              <p14:nvPr/>
            </p14:nvContentPartPr>
            <p14:xfrm>
              <a:off x="2476016" y="5286833"/>
              <a:ext cx="130320" cy="122400"/>
            </p14:xfrm>
          </p:contentPart>
        </mc:Choice>
        <mc:Fallback xmlns="">
          <p:pic>
            <p:nvPicPr>
              <p:cNvPr id="5" name="Ink 4">
                <a:extLst>
                  <a:ext uri="{FF2B5EF4-FFF2-40B4-BE49-F238E27FC236}">
                    <a16:creationId xmlns:a16="http://schemas.microsoft.com/office/drawing/2014/main" id="{E4330674-1C0D-49D4-BBD6-978281D9D663}"/>
                  </a:ext>
                </a:extLst>
              </p:cNvPr>
              <p:cNvPicPr/>
              <p:nvPr/>
            </p:nvPicPr>
            <p:blipFill>
              <a:blip r:embed="rId5"/>
              <a:stretch>
                <a:fillRect/>
              </a:stretch>
            </p:blipFill>
            <p:spPr>
              <a:xfrm>
                <a:off x="2467016" y="5277833"/>
                <a:ext cx="147960" cy="140040"/>
              </a:xfrm>
              <a:prstGeom prst="rect">
                <a:avLst/>
              </a:prstGeom>
            </p:spPr>
          </p:pic>
        </mc:Fallback>
      </mc:AlternateContent>
    </p:spTree>
    <p:extLst>
      <p:ext uri="{BB962C8B-B14F-4D97-AF65-F5344CB8AC3E}">
        <p14:creationId xmlns:p14="http://schemas.microsoft.com/office/powerpoint/2010/main" val="6652775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sz="2000" dirty="0"/>
          </a:p>
          <a:p>
            <a:pPr marL="0" indent="0">
              <a:buNone/>
            </a:pPr>
            <a:endParaRPr lang="en-US" sz="2000" dirty="0"/>
          </a:p>
          <a:p>
            <a:pPr marL="0" indent="0">
              <a:buNone/>
            </a:pPr>
            <a:r>
              <a:rPr lang="en-US" sz="2000" dirty="0"/>
              <a:t> </a:t>
            </a:r>
            <a:r>
              <a:rPr lang="en-US" dirty="0"/>
              <a:t>                                                </a:t>
            </a:r>
          </a:p>
        </p:txBody>
      </p:sp>
      <p:cxnSp>
        <p:nvCxnSpPr>
          <p:cNvPr id="7" name="Straight Connector 6">
            <a:extLst>
              <a:ext uri="{FF2B5EF4-FFF2-40B4-BE49-F238E27FC236}">
                <a16:creationId xmlns:a16="http://schemas.microsoft.com/office/drawing/2014/main" id="{8301E3AB-824E-4F04-9794-C10DBCB08C19}"/>
              </a:ext>
            </a:extLst>
          </p:cNvPr>
          <p:cNvCxnSpPr/>
          <p:nvPr/>
        </p:nvCxnSpPr>
        <p:spPr>
          <a:xfrm>
            <a:off x="978946" y="4894729"/>
            <a:ext cx="32380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82B9360-05D7-41E2-BC78-15F4305668F7}"/>
              </a:ext>
            </a:extLst>
          </p:cNvPr>
          <p:cNvCxnSpPr/>
          <p:nvPr/>
        </p:nvCxnSpPr>
        <p:spPr>
          <a:xfrm>
            <a:off x="1000461" y="5701553"/>
            <a:ext cx="320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735BE4-6A5A-4EBE-85D9-3D6DD9949676}"/>
              </a:ext>
            </a:extLst>
          </p:cNvPr>
          <p:cNvCxnSpPr/>
          <p:nvPr/>
        </p:nvCxnSpPr>
        <p:spPr>
          <a:xfrm flipV="1">
            <a:off x="2420471" y="4797911"/>
            <a:ext cx="0" cy="90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22927A-1DDC-41F5-AAE8-81CAD5F49CC3}"/>
              </a:ext>
            </a:extLst>
          </p:cNvPr>
          <p:cNvCxnSpPr/>
          <p:nvPr/>
        </p:nvCxnSpPr>
        <p:spPr>
          <a:xfrm flipV="1">
            <a:off x="2441986" y="4808668"/>
            <a:ext cx="419548"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BD87DA3-24B1-4ABB-B9D3-FC458C290724}"/>
              </a:ext>
            </a:extLst>
          </p:cNvPr>
          <p:cNvCxnSpPr/>
          <p:nvPr/>
        </p:nvCxnSpPr>
        <p:spPr>
          <a:xfrm flipH="1">
            <a:off x="2345167" y="4797911"/>
            <a:ext cx="441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96D530A-11D3-4D54-80B0-817CE04AAFC9}"/>
              </a:ext>
            </a:extLst>
          </p:cNvPr>
          <p:cNvSpPr txBox="1"/>
          <p:nvPr/>
        </p:nvSpPr>
        <p:spPr>
          <a:xfrm>
            <a:off x="2329031" y="4581039"/>
            <a:ext cx="914400" cy="246221"/>
          </a:xfrm>
          <a:prstGeom prst="rect">
            <a:avLst/>
          </a:prstGeom>
          <a:noFill/>
        </p:spPr>
        <p:txBody>
          <a:bodyPr wrap="square" rtlCol="0">
            <a:spAutoFit/>
          </a:bodyPr>
          <a:lstStyle/>
          <a:p>
            <a:r>
              <a:rPr lang="en-US" sz="1000" dirty="0"/>
              <a:t>6 km/h</a:t>
            </a:r>
          </a:p>
        </p:txBody>
      </p:sp>
      <p:sp>
        <p:nvSpPr>
          <p:cNvPr id="44" name="TextBox 43">
            <a:extLst>
              <a:ext uri="{FF2B5EF4-FFF2-40B4-BE49-F238E27FC236}">
                <a16:creationId xmlns:a16="http://schemas.microsoft.com/office/drawing/2014/main" id="{F9CFF5B3-71B8-460A-ACBC-D70EAD4B4BF4}"/>
              </a:ext>
            </a:extLst>
          </p:cNvPr>
          <p:cNvSpPr txBox="1"/>
          <p:nvPr/>
        </p:nvSpPr>
        <p:spPr>
          <a:xfrm>
            <a:off x="2597972" y="5099044"/>
            <a:ext cx="1075765" cy="246221"/>
          </a:xfrm>
          <a:prstGeom prst="rect">
            <a:avLst/>
          </a:prstGeom>
          <a:noFill/>
        </p:spPr>
        <p:txBody>
          <a:bodyPr wrap="square" rtlCol="0">
            <a:spAutoFit/>
          </a:bodyPr>
          <a:lstStyle/>
          <a:p>
            <a:r>
              <a:rPr lang="en-US" sz="1000" dirty="0"/>
              <a:t>20 km/h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16F03F-E2AE-4261-98F8-B28A7CB777F0}"/>
                  </a:ext>
                </a:extLst>
              </p14:cNvPr>
              <p14:cNvContentPartPr/>
              <p14:nvPr/>
            </p14:nvContentPartPr>
            <p14:xfrm>
              <a:off x="2446496" y="5196113"/>
              <a:ext cx="184320" cy="35280"/>
            </p14:xfrm>
          </p:contentPart>
        </mc:Choice>
        <mc:Fallback xmlns="">
          <p:pic>
            <p:nvPicPr>
              <p:cNvPr id="4" name="Ink 3">
                <a:extLst>
                  <a:ext uri="{FF2B5EF4-FFF2-40B4-BE49-F238E27FC236}">
                    <a16:creationId xmlns:a16="http://schemas.microsoft.com/office/drawing/2014/main" id="{6B16F03F-E2AE-4261-98F8-B28A7CB777F0}"/>
                  </a:ext>
                </a:extLst>
              </p:cNvPr>
              <p:cNvPicPr/>
              <p:nvPr/>
            </p:nvPicPr>
            <p:blipFill>
              <a:blip r:embed="rId3"/>
              <a:stretch>
                <a:fillRect/>
              </a:stretch>
            </p:blipFill>
            <p:spPr>
              <a:xfrm>
                <a:off x="2437496" y="5187473"/>
                <a:ext cx="2019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330674-1C0D-49D4-BBD6-978281D9D663}"/>
                  </a:ext>
                </a:extLst>
              </p14:cNvPr>
              <p14:cNvContentPartPr/>
              <p14:nvPr/>
            </p14:nvContentPartPr>
            <p14:xfrm>
              <a:off x="2476016" y="5286833"/>
              <a:ext cx="130320" cy="122400"/>
            </p14:xfrm>
          </p:contentPart>
        </mc:Choice>
        <mc:Fallback xmlns="">
          <p:pic>
            <p:nvPicPr>
              <p:cNvPr id="5" name="Ink 4">
                <a:extLst>
                  <a:ext uri="{FF2B5EF4-FFF2-40B4-BE49-F238E27FC236}">
                    <a16:creationId xmlns:a16="http://schemas.microsoft.com/office/drawing/2014/main" id="{E4330674-1C0D-49D4-BBD6-978281D9D663}"/>
                  </a:ext>
                </a:extLst>
              </p:cNvPr>
              <p:cNvPicPr/>
              <p:nvPr/>
            </p:nvPicPr>
            <p:blipFill>
              <a:blip r:embed="rId5"/>
              <a:stretch>
                <a:fillRect/>
              </a:stretch>
            </p:blipFill>
            <p:spPr>
              <a:xfrm>
                <a:off x="2467016" y="5277833"/>
                <a:ext cx="1479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C8DAEB26-D540-4701-807D-BFD2C63FC4E9}"/>
                  </a:ext>
                </a:extLst>
              </p14:cNvPr>
              <p14:cNvContentPartPr/>
              <p14:nvPr/>
            </p14:nvContentPartPr>
            <p14:xfrm>
              <a:off x="7453016" y="3786353"/>
              <a:ext cx="779760" cy="320400"/>
            </p14:xfrm>
          </p:contentPart>
        </mc:Choice>
        <mc:Fallback xmlns="">
          <p:pic>
            <p:nvPicPr>
              <p:cNvPr id="26" name="Ink 25">
                <a:extLst>
                  <a:ext uri="{FF2B5EF4-FFF2-40B4-BE49-F238E27FC236}">
                    <a16:creationId xmlns:a16="http://schemas.microsoft.com/office/drawing/2014/main" id="{C8DAEB26-D540-4701-807D-BFD2C63FC4E9}"/>
                  </a:ext>
                </a:extLst>
              </p:cNvPr>
              <p:cNvPicPr/>
              <p:nvPr/>
            </p:nvPicPr>
            <p:blipFill>
              <a:blip r:embed="rId7"/>
              <a:stretch>
                <a:fillRect/>
              </a:stretch>
            </p:blipFill>
            <p:spPr>
              <a:xfrm>
                <a:off x="7444376" y="3777363"/>
                <a:ext cx="797400" cy="3380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A7B2E9E0-4C6C-4591-9764-EE7FB48BC827}"/>
                  </a:ext>
                </a:extLst>
              </p14:cNvPr>
              <p14:cNvContentPartPr/>
              <p14:nvPr/>
            </p14:nvContentPartPr>
            <p14:xfrm>
              <a:off x="6695936" y="3864473"/>
              <a:ext cx="505800" cy="159480"/>
            </p14:xfrm>
          </p:contentPart>
        </mc:Choice>
        <mc:Fallback xmlns="">
          <p:pic>
            <p:nvPicPr>
              <p:cNvPr id="27" name="Ink 26">
                <a:extLst>
                  <a:ext uri="{FF2B5EF4-FFF2-40B4-BE49-F238E27FC236}">
                    <a16:creationId xmlns:a16="http://schemas.microsoft.com/office/drawing/2014/main" id="{A7B2E9E0-4C6C-4591-9764-EE7FB48BC827}"/>
                  </a:ext>
                </a:extLst>
              </p:cNvPr>
              <p:cNvPicPr/>
              <p:nvPr/>
            </p:nvPicPr>
            <p:blipFill>
              <a:blip r:embed="rId9"/>
              <a:stretch>
                <a:fillRect/>
              </a:stretch>
            </p:blipFill>
            <p:spPr>
              <a:xfrm>
                <a:off x="6687290" y="3855833"/>
                <a:ext cx="523453"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E58F68E6-7478-4C6E-BB22-88BDA9ED2728}"/>
                  </a:ext>
                </a:extLst>
              </p14:cNvPr>
              <p14:cNvContentPartPr/>
              <p14:nvPr/>
            </p14:nvContentPartPr>
            <p14:xfrm>
              <a:off x="4732136" y="3771593"/>
              <a:ext cx="1615680" cy="447480"/>
            </p14:xfrm>
          </p:contentPart>
        </mc:Choice>
        <mc:Fallback xmlns="">
          <p:pic>
            <p:nvPicPr>
              <p:cNvPr id="28" name="Ink 27">
                <a:extLst>
                  <a:ext uri="{FF2B5EF4-FFF2-40B4-BE49-F238E27FC236}">
                    <a16:creationId xmlns:a16="http://schemas.microsoft.com/office/drawing/2014/main" id="{E58F68E6-7478-4C6E-BB22-88BDA9ED2728}"/>
                  </a:ext>
                </a:extLst>
              </p:cNvPr>
              <p:cNvPicPr/>
              <p:nvPr/>
            </p:nvPicPr>
            <p:blipFill>
              <a:blip r:embed="rId11"/>
              <a:stretch>
                <a:fillRect/>
              </a:stretch>
            </p:blipFill>
            <p:spPr>
              <a:xfrm>
                <a:off x="4723136" y="3762953"/>
                <a:ext cx="163332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6">
                <a:extLst>
                  <a:ext uri="{FF2B5EF4-FFF2-40B4-BE49-F238E27FC236}">
                    <a16:creationId xmlns:a16="http://schemas.microsoft.com/office/drawing/2014/main" id="{0A234C37-9D24-45D4-89A9-631595777108}"/>
                  </a:ext>
                </a:extLst>
              </p14:cNvPr>
              <p14:cNvContentPartPr/>
              <p14:nvPr/>
            </p14:nvContentPartPr>
            <p14:xfrm>
              <a:off x="8383256" y="3802193"/>
              <a:ext cx="880560" cy="349920"/>
            </p14:xfrm>
          </p:contentPart>
        </mc:Choice>
        <mc:Fallback xmlns="">
          <p:pic>
            <p:nvPicPr>
              <p:cNvPr id="37" name="Ink 36">
                <a:extLst>
                  <a:ext uri="{FF2B5EF4-FFF2-40B4-BE49-F238E27FC236}">
                    <a16:creationId xmlns:a16="http://schemas.microsoft.com/office/drawing/2014/main" id="{0A234C37-9D24-45D4-89A9-631595777108}"/>
                  </a:ext>
                </a:extLst>
              </p:cNvPr>
              <p:cNvPicPr/>
              <p:nvPr/>
            </p:nvPicPr>
            <p:blipFill>
              <a:blip r:embed="rId13"/>
              <a:stretch>
                <a:fillRect/>
              </a:stretch>
            </p:blipFill>
            <p:spPr>
              <a:xfrm>
                <a:off x="8374260" y="3793193"/>
                <a:ext cx="898193" cy="367560"/>
              </a:xfrm>
              <a:prstGeom prst="rect">
                <a:avLst/>
              </a:prstGeom>
            </p:spPr>
          </p:pic>
        </mc:Fallback>
      </mc:AlternateContent>
    </p:spTree>
    <p:extLst>
      <p:ext uri="{BB962C8B-B14F-4D97-AF65-F5344CB8AC3E}">
        <p14:creationId xmlns:p14="http://schemas.microsoft.com/office/powerpoint/2010/main" val="24541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667B-51E6-44E8-A3A1-9E87C02189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7E109-0C00-4A81-9C8C-9E5227EAB784}"/>
              </a:ext>
            </a:extLst>
          </p:cNvPr>
          <p:cNvSpPr>
            <a:spLocks noGrp="1"/>
          </p:cNvSpPr>
          <p:nvPr>
            <p:ph idx="1"/>
          </p:nvPr>
        </p:nvSpPr>
        <p:spPr/>
        <p:txBody>
          <a:bodyPr/>
          <a:lstStyle/>
          <a:p>
            <a:pPr marL="0" indent="0">
              <a:buNone/>
            </a:pPr>
            <a:r>
              <a:rPr lang="en-US" dirty="0"/>
              <a:t>Solution:</a:t>
            </a:r>
          </a:p>
        </p:txBody>
      </p:sp>
      <p:cxnSp>
        <p:nvCxnSpPr>
          <p:cNvPr id="5" name="Straight Arrow Connector 4">
            <a:extLst>
              <a:ext uri="{FF2B5EF4-FFF2-40B4-BE49-F238E27FC236}">
                <a16:creationId xmlns:a16="http://schemas.microsoft.com/office/drawing/2014/main" id="{86C02693-5B38-4032-8AD1-619DF011BF03}"/>
              </a:ext>
            </a:extLst>
          </p:cNvPr>
          <p:cNvCxnSpPr/>
          <p:nvPr/>
        </p:nvCxnSpPr>
        <p:spPr>
          <a:xfrm flipV="1">
            <a:off x="3065929" y="2506532"/>
            <a:ext cx="0" cy="220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2CD2EF6-581C-4658-922D-246C4A0ACA86}"/>
              </a:ext>
            </a:extLst>
          </p:cNvPr>
          <p:cNvCxnSpPr/>
          <p:nvPr/>
        </p:nvCxnSpPr>
        <p:spPr>
          <a:xfrm flipH="1">
            <a:off x="2538805" y="2528047"/>
            <a:ext cx="505609" cy="43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1C735D-7251-4C50-AB29-148CAA311F3B}"/>
              </a:ext>
            </a:extLst>
          </p:cNvPr>
          <p:cNvSpPr txBox="1"/>
          <p:nvPr/>
        </p:nvSpPr>
        <p:spPr>
          <a:xfrm>
            <a:off x="3087445" y="3244334"/>
            <a:ext cx="1172584" cy="369332"/>
          </a:xfrm>
          <a:prstGeom prst="rect">
            <a:avLst/>
          </a:prstGeom>
          <a:noFill/>
        </p:spPr>
        <p:txBody>
          <a:bodyPr wrap="square" rtlCol="0">
            <a:spAutoFit/>
          </a:bodyPr>
          <a:lstStyle/>
          <a:p>
            <a:r>
              <a:rPr lang="en-US" dirty="0"/>
              <a:t>400 km/h</a:t>
            </a:r>
          </a:p>
        </p:txBody>
      </p:sp>
      <p:sp>
        <p:nvSpPr>
          <p:cNvPr id="9" name="TextBox 8">
            <a:extLst>
              <a:ext uri="{FF2B5EF4-FFF2-40B4-BE49-F238E27FC236}">
                <a16:creationId xmlns:a16="http://schemas.microsoft.com/office/drawing/2014/main" id="{16B7873D-DC03-4DBA-8165-3329E1920DDB}"/>
              </a:ext>
            </a:extLst>
          </p:cNvPr>
          <p:cNvSpPr txBox="1"/>
          <p:nvPr/>
        </p:nvSpPr>
        <p:spPr>
          <a:xfrm>
            <a:off x="1742738" y="2490395"/>
            <a:ext cx="1172571" cy="369332"/>
          </a:xfrm>
          <a:prstGeom prst="rect">
            <a:avLst/>
          </a:prstGeom>
          <a:noFill/>
        </p:spPr>
        <p:txBody>
          <a:bodyPr wrap="square" rtlCol="0">
            <a:spAutoFit/>
          </a:bodyPr>
          <a:lstStyle/>
          <a:p>
            <a:r>
              <a:rPr lang="en-US" dirty="0"/>
              <a:t>100 km/h</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51D85523-B2FF-4287-ADEF-0171E5693542}"/>
                  </a:ext>
                </a:extLst>
              </p14:cNvPr>
              <p14:cNvContentPartPr/>
              <p14:nvPr/>
            </p14:nvContentPartPr>
            <p14:xfrm>
              <a:off x="2721176" y="2787353"/>
              <a:ext cx="310320" cy="363240"/>
            </p14:xfrm>
          </p:contentPart>
        </mc:Choice>
        <mc:Fallback xmlns="">
          <p:pic>
            <p:nvPicPr>
              <p:cNvPr id="15" name="Ink 14">
                <a:extLst>
                  <a:ext uri="{FF2B5EF4-FFF2-40B4-BE49-F238E27FC236}">
                    <a16:creationId xmlns:a16="http://schemas.microsoft.com/office/drawing/2014/main" id="{51D85523-B2FF-4287-ADEF-0171E5693542}"/>
                  </a:ext>
                </a:extLst>
              </p:cNvPr>
              <p:cNvPicPr/>
              <p:nvPr/>
            </p:nvPicPr>
            <p:blipFill>
              <a:blip r:embed="rId3"/>
              <a:stretch>
                <a:fillRect/>
              </a:stretch>
            </p:blipFill>
            <p:spPr>
              <a:xfrm>
                <a:off x="2712176" y="2778362"/>
                <a:ext cx="327960" cy="380863"/>
              </a:xfrm>
              <a:prstGeom prst="rect">
                <a:avLst/>
              </a:prstGeom>
            </p:spPr>
          </p:pic>
        </mc:Fallback>
      </mc:AlternateContent>
      <p:cxnSp>
        <p:nvCxnSpPr>
          <p:cNvPr id="6" name="Straight Arrow Connector 5">
            <a:extLst>
              <a:ext uri="{FF2B5EF4-FFF2-40B4-BE49-F238E27FC236}">
                <a16:creationId xmlns:a16="http://schemas.microsoft.com/office/drawing/2014/main" id="{F1ADBBA0-D746-4132-9ECE-96DC139D88AA}"/>
              </a:ext>
            </a:extLst>
          </p:cNvPr>
          <p:cNvCxnSpPr/>
          <p:nvPr/>
        </p:nvCxnSpPr>
        <p:spPr>
          <a:xfrm flipH="1" flipV="1">
            <a:off x="2538805" y="2958353"/>
            <a:ext cx="527124" cy="175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400EAF-BE68-4A56-BBAA-CE314613C90B}"/>
                  </a:ext>
                </a:extLst>
              </p:cNvPr>
              <p:cNvSpPr txBox="1"/>
              <p:nvPr/>
            </p:nvSpPr>
            <p:spPr>
              <a:xfrm>
                <a:off x="2130014" y="3455689"/>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dirty="0"/>
              </a:p>
            </p:txBody>
          </p:sp>
        </mc:Choice>
        <mc:Fallback xmlns="">
          <p:sp>
            <p:nvSpPr>
              <p:cNvPr id="10" name="TextBox 9">
                <a:extLst>
                  <a:ext uri="{FF2B5EF4-FFF2-40B4-BE49-F238E27FC236}">
                    <a16:creationId xmlns:a16="http://schemas.microsoft.com/office/drawing/2014/main" id="{E2400EAF-BE68-4A56-BBAA-CE314613C90B}"/>
                  </a:ext>
                </a:extLst>
              </p:cNvPr>
              <p:cNvSpPr txBox="1">
                <a:spLocks noRot="1" noChangeAspect="1" noMove="1" noResize="1" noEditPoints="1" noAdjustHandles="1" noChangeArrowheads="1" noChangeShapeType="1" noTextEdit="1"/>
              </p:cNvSpPr>
              <p:nvPr/>
            </p:nvSpPr>
            <p:spPr>
              <a:xfrm>
                <a:off x="2130014" y="3455689"/>
                <a:ext cx="914400" cy="369332"/>
              </a:xfrm>
              <a:prstGeom prst="rect">
                <a:avLst/>
              </a:prstGeom>
              <a:blipFill>
                <a:blip r:embed="rId4"/>
                <a:stretch>
                  <a:fillRect t="-2333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CBE6265-948B-4E3C-9B1A-E2E1E77AB3C9}"/>
                  </a:ext>
                </a:extLst>
              </p14:cNvPr>
              <p14:cNvContentPartPr/>
              <p14:nvPr/>
            </p14:nvContentPartPr>
            <p14:xfrm>
              <a:off x="2842136" y="3805793"/>
              <a:ext cx="198720" cy="109440"/>
            </p14:xfrm>
          </p:contentPart>
        </mc:Choice>
        <mc:Fallback xmlns="">
          <p:pic>
            <p:nvPicPr>
              <p:cNvPr id="4" name="Ink 3">
                <a:extLst>
                  <a:ext uri="{FF2B5EF4-FFF2-40B4-BE49-F238E27FC236}">
                    <a16:creationId xmlns:a16="http://schemas.microsoft.com/office/drawing/2014/main" id="{DCBE6265-948B-4E3C-9B1A-E2E1E77AB3C9}"/>
                  </a:ext>
                </a:extLst>
              </p:cNvPr>
              <p:cNvPicPr/>
              <p:nvPr/>
            </p:nvPicPr>
            <p:blipFill>
              <a:blip r:embed="rId6"/>
              <a:stretch>
                <a:fillRect/>
              </a:stretch>
            </p:blipFill>
            <p:spPr>
              <a:xfrm>
                <a:off x="2833136" y="3797153"/>
                <a:ext cx="2163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74293A23-F811-48C8-8C70-CF773176C5D4}"/>
                  </a:ext>
                </a:extLst>
              </p14:cNvPr>
              <p14:cNvContentPartPr/>
              <p14:nvPr/>
            </p14:nvContentPartPr>
            <p14:xfrm>
              <a:off x="2893616" y="3965993"/>
              <a:ext cx="151200" cy="81000"/>
            </p14:xfrm>
          </p:contentPart>
        </mc:Choice>
        <mc:Fallback xmlns="">
          <p:pic>
            <p:nvPicPr>
              <p:cNvPr id="16" name="Ink 15">
                <a:extLst>
                  <a:ext uri="{FF2B5EF4-FFF2-40B4-BE49-F238E27FC236}">
                    <a16:creationId xmlns:a16="http://schemas.microsoft.com/office/drawing/2014/main" id="{74293A23-F811-48C8-8C70-CF773176C5D4}"/>
                  </a:ext>
                </a:extLst>
              </p:cNvPr>
              <p:cNvPicPr/>
              <p:nvPr/>
            </p:nvPicPr>
            <p:blipFill>
              <a:blip r:embed="rId8"/>
              <a:stretch>
                <a:fillRect/>
              </a:stretch>
            </p:blipFill>
            <p:spPr>
              <a:xfrm>
                <a:off x="2884976" y="3957353"/>
                <a:ext cx="168840" cy="98640"/>
              </a:xfrm>
              <a:prstGeom prst="rect">
                <a:avLst/>
              </a:prstGeom>
            </p:spPr>
          </p:pic>
        </mc:Fallback>
      </mc:AlternateContent>
    </p:spTree>
    <p:extLst>
      <p:ext uri="{BB962C8B-B14F-4D97-AF65-F5344CB8AC3E}">
        <p14:creationId xmlns:p14="http://schemas.microsoft.com/office/powerpoint/2010/main" val="23044528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endParaRPr lang="en-US" dirty="0"/>
          </a:p>
          <a:p>
            <a:pPr marL="0" indent="0">
              <a:buNone/>
            </a:pPr>
            <a:r>
              <a:rPr lang="en-US" dirty="0"/>
              <a:t>                                               </a:t>
            </a:r>
            <a:r>
              <a:rPr lang="en-US" sz="2000" dirty="0"/>
              <a:t>Therefore the boat heads out in  a direction </a:t>
            </a:r>
          </a:p>
          <a:p>
            <a:pPr marL="0" indent="0">
              <a:buNone/>
            </a:pPr>
            <a:r>
              <a:rPr lang="en-US" sz="2000" dirty="0"/>
              <a:t>                                                                   approximately 17.5° against the current          </a:t>
            </a:r>
          </a:p>
        </p:txBody>
      </p:sp>
      <p:cxnSp>
        <p:nvCxnSpPr>
          <p:cNvPr id="7" name="Straight Connector 6">
            <a:extLst>
              <a:ext uri="{FF2B5EF4-FFF2-40B4-BE49-F238E27FC236}">
                <a16:creationId xmlns:a16="http://schemas.microsoft.com/office/drawing/2014/main" id="{8301E3AB-824E-4F04-9794-C10DBCB08C19}"/>
              </a:ext>
            </a:extLst>
          </p:cNvPr>
          <p:cNvCxnSpPr/>
          <p:nvPr/>
        </p:nvCxnSpPr>
        <p:spPr>
          <a:xfrm>
            <a:off x="978946" y="4894729"/>
            <a:ext cx="32380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82B9360-05D7-41E2-BC78-15F4305668F7}"/>
              </a:ext>
            </a:extLst>
          </p:cNvPr>
          <p:cNvCxnSpPr/>
          <p:nvPr/>
        </p:nvCxnSpPr>
        <p:spPr>
          <a:xfrm>
            <a:off x="1000461" y="5701553"/>
            <a:ext cx="320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735BE4-6A5A-4EBE-85D9-3D6DD9949676}"/>
              </a:ext>
            </a:extLst>
          </p:cNvPr>
          <p:cNvCxnSpPr/>
          <p:nvPr/>
        </p:nvCxnSpPr>
        <p:spPr>
          <a:xfrm flipV="1">
            <a:off x="2420471" y="4797911"/>
            <a:ext cx="0" cy="90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22927A-1DDC-41F5-AAE8-81CAD5F49CC3}"/>
              </a:ext>
            </a:extLst>
          </p:cNvPr>
          <p:cNvCxnSpPr/>
          <p:nvPr/>
        </p:nvCxnSpPr>
        <p:spPr>
          <a:xfrm flipV="1">
            <a:off x="2441986" y="4808668"/>
            <a:ext cx="419548"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BD87DA3-24B1-4ABB-B9D3-FC458C290724}"/>
              </a:ext>
            </a:extLst>
          </p:cNvPr>
          <p:cNvCxnSpPr/>
          <p:nvPr/>
        </p:nvCxnSpPr>
        <p:spPr>
          <a:xfrm flipH="1">
            <a:off x="2345167" y="4797911"/>
            <a:ext cx="441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96D530A-11D3-4D54-80B0-817CE04AAFC9}"/>
              </a:ext>
            </a:extLst>
          </p:cNvPr>
          <p:cNvSpPr txBox="1"/>
          <p:nvPr/>
        </p:nvSpPr>
        <p:spPr>
          <a:xfrm>
            <a:off x="2329031" y="4581039"/>
            <a:ext cx="914400" cy="246221"/>
          </a:xfrm>
          <a:prstGeom prst="rect">
            <a:avLst/>
          </a:prstGeom>
          <a:noFill/>
        </p:spPr>
        <p:txBody>
          <a:bodyPr wrap="square" rtlCol="0">
            <a:spAutoFit/>
          </a:bodyPr>
          <a:lstStyle/>
          <a:p>
            <a:r>
              <a:rPr lang="en-US" sz="1000" dirty="0"/>
              <a:t>6 km/h</a:t>
            </a:r>
          </a:p>
        </p:txBody>
      </p:sp>
      <p:sp>
        <p:nvSpPr>
          <p:cNvPr id="44" name="TextBox 43">
            <a:extLst>
              <a:ext uri="{FF2B5EF4-FFF2-40B4-BE49-F238E27FC236}">
                <a16:creationId xmlns:a16="http://schemas.microsoft.com/office/drawing/2014/main" id="{F9CFF5B3-71B8-460A-ACBC-D70EAD4B4BF4}"/>
              </a:ext>
            </a:extLst>
          </p:cNvPr>
          <p:cNvSpPr txBox="1"/>
          <p:nvPr/>
        </p:nvSpPr>
        <p:spPr>
          <a:xfrm>
            <a:off x="2597972" y="5099044"/>
            <a:ext cx="1075765" cy="246221"/>
          </a:xfrm>
          <a:prstGeom prst="rect">
            <a:avLst/>
          </a:prstGeom>
          <a:noFill/>
        </p:spPr>
        <p:txBody>
          <a:bodyPr wrap="square" rtlCol="0">
            <a:spAutoFit/>
          </a:bodyPr>
          <a:lstStyle/>
          <a:p>
            <a:r>
              <a:rPr lang="en-US" sz="1000" dirty="0"/>
              <a:t>20 km/h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16F03F-E2AE-4261-98F8-B28A7CB777F0}"/>
                  </a:ext>
                </a:extLst>
              </p14:cNvPr>
              <p14:cNvContentPartPr/>
              <p14:nvPr/>
            </p14:nvContentPartPr>
            <p14:xfrm>
              <a:off x="2446496" y="5196113"/>
              <a:ext cx="184320" cy="35280"/>
            </p14:xfrm>
          </p:contentPart>
        </mc:Choice>
        <mc:Fallback xmlns="">
          <p:pic>
            <p:nvPicPr>
              <p:cNvPr id="4" name="Ink 3">
                <a:extLst>
                  <a:ext uri="{FF2B5EF4-FFF2-40B4-BE49-F238E27FC236}">
                    <a16:creationId xmlns:a16="http://schemas.microsoft.com/office/drawing/2014/main" id="{6B16F03F-E2AE-4261-98F8-B28A7CB777F0}"/>
                  </a:ext>
                </a:extLst>
              </p:cNvPr>
              <p:cNvPicPr/>
              <p:nvPr/>
            </p:nvPicPr>
            <p:blipFill>
              <a:blip r:embed="rId3"/>
              <a:stretch>
                <a:fillRect/>
              </a:stretch>
            </p:blipFill>
            <p:spPr>
              <a:xfrm>
                <a:off x="2437496" y="5187473"/>
                <a:ext cx="2019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330674-1C0D-49D4-BBD6-978281D9D663}"/>
                  </a:ext>
                </a:extLst>
              </p14:cNvPr>
              <p14:cNvContentPartPr/>
              <p14:nvPr/>
            </p14:nvContentPartPr>
            <p14:xfrm>
              <a:off x="2476016" y="5286833"/>
              <a:ext cx="130320" cy="122400"/>
            </p14:xfrm>
          </p:contentPart>
        </mc:Choice>
        <mc:Fallback xmlns="">
          <p:pic>
            <p:nvPicPr>
              <p:cNvPr id="5" name="Ink 4">
                <a:extLst>
                  <a:ext uri="{FF2B5EF4-FFF2-40B4-BE49-F238E27FC236}">
                    <a16:creationId xmlns:a16="http://schemas.microsoft.com/office/drawing/2014/main" id="{E4330674-1C0D-49D4-BBD6-978281D9D663}"/>
                  </a:ext>
                </a:extLst>
              </p:cNvPr>
              <p:cNvPicPr/>
              <p:nvPr/>
            </p:nvPicPr>
            <p:blipFill>
              <a:blip r:embed="rId5"/>
              <a:stretch>
                <a:fillRect/>
              </a:stretch>
            </p:blipFill>
            <p:spPr>
              <a:xfrm>
                <a:off x="2467016" y="5277833"/>
                <a:ext cx="1479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C8DAEB26-D540-4701-807D-BFD2C63FC4E9}"/>
                  </a:ext>
                </a:extLst>
              </p14:cNvPr>
              <p14:cNvContentPartPr/>
              <p14:nvPr/>
            </p14:nvContentPartPr>
            <p14:xfrm>
              <a:off x="7453016" y="3786353"/>
              <a:ext cx="779760" cy="320400"/>
            </p14:xfrm>
          </p:contentPart>
        </mc:Choice>
        <mc:Fallback xmlns="">
          <p:pic>
            <p:nvPicPr>
              <p:cNvPr id="26" name="Ink 25">
                <a:extLst>
                  <a:ext uri="{FF2B5EF4-FFF2-40B4-BE49-F238E27FC236}">
                    <a16:creationId xmlns:a16="http://schemas.microsoft.com/office/drawing/2014/main" id="{C8DAEB26-D540-4701-807D-BFD2C63FC4E9}"/>
                  </a:ext>
                </a:extLst>
              </p:cNvPr>
              <p:cNvPicPr/>
              <p:nvPr/>
            </p:nvPicPr>
            <p:blipFill>
              <a:blip r:embed="rId7"/>
              <a:stretch>
                <a:fillRect/>
              </a:stretch>
            </p:blipFill>
            <p:spPr>
              <a:xfrm>
                <a:off x="7444376" y="3777363"/>
                <a:ext cx="797400" cy="3380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A7B2E9E0-4C6C-4591-9764-EE7FB48BC827}"/>
                  </a:ext>
                </a:extLst>
              </p14:cNvPr>
              <p14:cNvContentPartPr/>
              <p14:nvPr/>
            </p14:nvContentPartPr>
            <p14:xfrm>
              <a:off x="6695936" y="3864473"/>
              <a:ext cx="505800" cy="159480"/>
            </p14:xfrm>
          </p:contentPart>
        </mc:Choice>
        <mc:Fallback xmlns="">
          <p:pic>
            <p:nvPicPr>
              <p:cNvPr id="27" name="Ink 26">
                <a:extLst>
                  <a:ext uri="{FF2B5EF4-FFF2-40B4-BE49-F238E27FC236}">
                    <a16:creationId xmlns:a16="http://schemas.microsoft.com/office/drawing/2014/main" id="{A7B2E9E0-4C6C-4591-9764-EE7FB48BC827}"/>
                  </a:ext>
                </a:extLst>
              </p:cNvPr>
              <p:cNvPicPr/>
              <p:nvPr/>
            </p:nvPicPr>
            <p:blipFill>
              <a:blip r:embed="rId9"/>
              <a:stretch>
                <a:fillRect/>
              </a:stretch>
            </p:blipFill>
            <p:spPr>
              <a:xfrm>
                <a:off x="6687290" y="3855833"/>
                <a:ext cx="523453"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E58F68E6-7478-4C6E-BB22-88BDA9ED2728}"/>
                  </a:ext>
                </a:extLst>
              </p14:cNvPr>
              <p14:cNvContentPartPr/>
              <p14:nvPr/>
            </p14:nvContentPartPr>
            <p14:xfrm>
              <a:off x="4732136" y="3771593"/>
              <a:ext cx="1615680" cy="447480"/>
            </p14:xfrm>
          </p:contentPart>
        </mc:Choice>
        <mc:Fallback xmlns="">
          <p:pic>
            <p:nvPicPr>
              <p:cNvPr id="28" name="Ink 27">
                <a:extLst>
                  <a:ext uri="{FF2B5EF4-FFF2-40B4-BE49-F238E27FC236}">
                    <a16:creationId xmlns:a16="http://schemas.microsoft.com/office/drawing/2014/main" id="{E58F68E6-7478-4C6E-BB22-88BDA9ED2728}"/>
                  </a:ext>
                </a:extLst>
              </p:cNvPr>
              <p:cNvPicPr/>
              <p:nvPr/>
            </p:nvPicPr>
            <p:blipFill>
              <a:blip r:embed="rId11"/>
              <a:stretch>
                <a:fillRect/>
              </a:stretch>
            </p:blipFill>
            <p:spPr>
              <a:xfrm>
                <a:off x="4723136" y="3762953"/>
                <a:ext cx="163332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6">
                <a:extLst>
                  <a:ext uri="{FF2B5EF4-FFF2-40B4-BE49-F238E27FC236}">
                    <a16:creationId xmlns:a16="http://schemas.microsoft.com/office/drawing/2014/main" id="{0A234C37-9D24-45D4-89A9-631595777108}"/>
                  </a:ext>
                </a:extLst>
              </p14:cNvPr>
              <p14:cNvContentPartPr/>
              <p14:nvPr/>
            </p14:nvContentPartPr>
            <p14:xfrm>
              <a:off x="8383256" y="3802193"/>
              <a:ext cx="880560" cy="349920"/>
            </p14:xfrm>
          </p:contentPart>
        </mc:Choice>
        <mc:Fallback xmlns="">
          <p:pic>
            <p:nvPicPr>
              <p:cNvPr id="37" name="Ink 36">
                <a:extLst>
                  <a:ext uri="{FF2B5EF4-FFF2-40B4-BE49-F238E27FC236}">
                    <a16:creationId xmlns:a16="http://schemas.microsoft.com/office/drawing/2014/main" id="{0A234C37-9D24-45D4-89A9-631595777108}"/>
                  </a:ext>
                </a:extLst>
              </p:cNvPr>
              <p:cNvPicPr/>
              <p:nvPr/>
            </p:nvPicPr>
            <p:blipFill>
              <a:blip r:embed="rId13"/>
              <a:stretch>
                <a:fillRect/>
              </a:stretch>
            </p:blipFill>
            <p:spPr>
              <a:xfrm>
                <a:off x="8374260" y="3793193"/>
                <a:ext cx="898193" cy="367560"/>
              </a:xfrm>
              <a:prstGeom prst="rect">
                <a:avLst/>
              </a:prstGeom>
            </p:spPr>
          </p:pic>
        </mc:Fallback>
      </mc:AlternateContent>
    </p:spTree>
    <p:extLst>
      <p:ext uri="{BB962C8B-B14F-4D97-AF65-F5344CB8AC3E}">
        <p14:creationId xmlns:p14="http://schemas.microsoft.com/office/powerpoint/2010/main" val="3313416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BF4-4CE1-469D-918B-E8ABE84D93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C21EE2-1A66-48AB-BFED-165D600B744B}"/>
              </a:ext>
            </a:extLst>
          </p:cNvPr>
          <p:cNvSpPr>
            <a:spLocks noGrp="1"/>
          </p:cNvSpPr>
          <p:nvPr>
            <p:ph idx="1"/>
          </p:nvPr>
        </p:nvSpPr>
        <p:spPr/>
        <p:txBody>
          <a:bodyPr>
            <a:normAutofit/>
          </a:bodyPr>
          <a:lstStyle/>
          <a:p>
            <a:pPr marL="0" indent="0">
              <a:buNone/>
            </a:pPr>
            <a:r>
              <a:rPr lang="en-US" dirty="0"/>
              <a:t>A river is 2 km wide and flows at 6 km/h.  Anna is driving a motorboat, which has a speed of 20 km/h in still water and she heads out from one bank in a direction perpendicular to the current.  A marina lies directly across the river from the starting point on the opposite bank.</a:t>
            </a:r>
          </a:p>
          <a:p>
            <a:pPr marL="0" indent="0">
              <a:buNone/>
            </a:pPr>
            <a:endParaRPr lang="en-US" dirty="0"/>
          </a:p>
          <a:p>
            <a:pPr marL="0" indent="0">
              <a:buNone/>
            </a:pPr>
            <a:endParaRPr lang="en-US" dirty="0"/>
          </a:p>
          <a:p>
            <a:pPr marL="0" indent="0">
              <a:buNone/>
            </a:pPr>
            <a:r>
              <a:rPr lang="en-US" dirty="0"/>
              <a:t>                                               </a:t>
            </a:r>
            <a:r>
              <a:rPr lang="en-US" sz="2000" dirty="0"/>
              <a:t>Therefore the boat heads out in  a direction </a:t>
            </a:r>
          </a:p>
          <a:p>
            <a:pPr marL="0" indent="0">
              <a:buNone/>
            </a:pPr>
            <a:r>
              <a:rPr lang="en-US" sz="2000" dirty="0"/>
              <a:t>                                                                   approximately 17.5° against the current   </a:t>
            </a:r>
          </a:p>
          <a:p>
            <a:pPr marL="0" indent="0">
              <a:buNone/>
            </a:pPr>
            <a:r>
              <a:rPr lang="en-US" sz="2000" dirty="0"/>
              <a:t>                                                             c)   Therefore the boat heads out approximately 17.5° upstream       </a:t>
            </a:r>
          </a:p>
        </p:txBody>
      </p:sp>
      <p:cxnSp>
        <p:nvCxnSpPr>
          <p:cNvPr id="7" name="Straight Connector 6">
            <a:extLst>
              <a:ext uri="{FF2B5EF4-FFF2-40B4-BE49-F238E27FC236}">
                <a16:creationId xmlns:a16="http://schemas.microsoft.com/office/drawing/2014/main" id="{8301E3AB-824E-4F04-9794-C10DBCB08C19}"/>
              </a:ext>
            </a:extLst>
          </p:cNvPr>
          <p:cNvCxnSpPr/>
          <p:nvPr/>
        </p:nvCxnSpPr>
        <p:spPr>
          <a:xfrm>
            <a:off x="978946" y="4894729"/>
            <a:ext cx="32380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82B9360-05D7-41E2-BC78-15F4305668F7}"/>
              </a:ext>
            </a:extLst>
          </p:cNvPr>
          <p:cNvCxnSpPr/>
          <p:nvPr/>
        </p:nvCxnSpPr>
        <p:spPr>
          <a:xfrm>
            <a:off x="1000461" y="5701553"/>
            <a:ext cx="320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735BE4-6A5A-4EBE-85D9-3D6DD9949676}"/>
              </a:ext>
            </a:extLst>
          </p:cNvPr>
          <p:cNvCxnSpPr/>
          <p:nvPr/>
        </p:nvCxnSpPr>
        <p:spPr>
          <a:xfrm flipV="1">
            <a:off x="2420471" y="4797911"/>
            <a:ext cx="0" cy="90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22927A-1DDC-41F5-AAE8-81CAD5F49CC3}"/>
              </a:ext>
            </a:extLst>
          </p:cNvPr>
          <p:cNvCxnSpPr/>
          <p:nvPr/>
        </p:nvCxnSpPr>
        <p:spPr>
          <a:xfrm flipV="1">
            <a:off x="2441986" y="4808668"/>
            <a:ext cx="419548"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BD87DA3-24B1-4ABB-B9D3-FC458C290724}"/>
              </a:ext>
            </a:extLst>
          </p:cNvPr>
          <p:cNvCxnSpPr/>
          <p:nvPr/>
        </p:nvCxnSpPr>
        <p:spPr>
          <a:xfrm flipH="1">
            <a:off x="2345167" y="4797911"/>
            <a:ext cx="441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96D530A-11D3-4D54-80B0-817CE04AAFC9}"/>
              </a:ext>
            </a:extLst>
          </p:cNvPr>
          <p:cNvSpPr txBox="1"/>
          <p:nvPr/>
        </p:nvSpPr>
        <p:spPr>
          <a:xfrm>
            <a:off x="2329031" y="4581039"/>
            <a:ext cx="914400" cy="246221"/>
          </a:xfrm>
          <a:prstGeom prst="rect">
            <a:avLst/>
          </a:prstGeom>
          <a:noFill/>
        </p:spPr>
        <p:txBody>
          <a:bodyPr wrap="square" rtlCol="0">
            <a:spAutoFit/>
          </a:bodyPr>
          <a:lstStyle/>
          <a:p>
            <a:r>
              <a:rPr lang="en-US" sz="1000" dirty="0"/>
              <a:t>6 km/h</a:t>
            </a:r>
          </a:p>
        </p:txBody>
      </p:sp>
      <p:sp>
        <p:nvSpPr>
          <p:cNvPr id="44" name="TextBox 43">
            <a:extLst>
              <a:ext uri="{FF2B5EF4-FFF2-40B4-BE49-F238E27FC236}">
                <a16:creationId xmlns:a16="http://schemas.microsoft.com/office/drawing/2014/main" id="{F9CFF5B3-71B8-460A-ACBC-D70EAD4B4BF4}"/>
              </a:ext>
            </a:extLst>
          </p:cNvPr>
          <p:cNvSpPr txBox="1"/>
          <p:nvPr/>
        </p:nvSpPr>
        <p:spPr>
          <a:xfrm>
            <a:off x="2597972" y="5099044"/>
            <a:ext cx="1075765" cy="246221"/>
          </a:xfrm>
          <a:prstGeom prst="rect">
            <a:avLst/>
          </a:prstGeom>
          <a:noFill/>
        </p:spPr>
        <p:txBody>
          <a:bodyPr wrap="square" rtlCol="0">
            <a:spAutoFit/>
          </a:bodyPr>
          <a:lstStyle/>
          <a:p>
            <a:r>
              <a:rPr lang="en-US" sz="1000" dirty="0"/>
              <a:t>20 km/h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16F03F-E2AE-4261-98F8-B28A7CB777F0}"/>
                  </a:ext>
                </a:extLst>
              </p14:cNvPr>
              <p14:cNvContentPartPr/>
              <p14:nvPr/>
            </p14:nvContentPartPr>
            <p14:xfrm>
              <a:off x="2446496" y="5196113"/>
              <a:ext cx="184320" cy="35280"/>
            </p14:xfrm>
          </p:contentPart>
        </mc:Choice>
        <mc:Fallback xmlns="">
          <p:pic>
            <p:nvPicPr>
              <p:cNvPr id="4" name="Ink 3">
                <a:extLst>
                  <a:ext uri="{FF2B5EF4-FFF2-40B4-BE49-F238E27FC236}">
                    <a16:creationId xmlns:a16="http://schemas.microsoft.com/office/drawing/2014/main" id="{6B16F03F-E2AE-4261-98F8-B28A7CB777F0}"/>
                  </a:ext>
                </a:extLst>
              </p:cNvPr>
              <p:cNvPicPr/>
              <p:nvPr/>
            </p:nvPicPr>
            <p:blipFill>
              <a:blip r:embed="rId3"/>
              <a:stretch>
                <a:fillRect/>
              </a:stretch>
            </p:blipFill>
            <p:spPr>
              <a:xfrm>
                <a:off x="2437496" y="5187473"/>
                <a:ext cx="2019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330674-1C0D-49D4-BBD6-978281D9D663}"/>
                  </a:ext>
                </a:extLst>
              </p14:cNvPr>
              <p14:cNvContentPartPr/>
              <p14:nvPr/>
            </p14:nvContentPartPr>
            <p14:xfrm>
              <a:off x="2476016" y="5286833"/>
              <a:ext cx="130320" cy="122400"/>
            </p14:xfrm>
          </p:contentPart>
        </mc:Choice>
        <mc:Fallback xmlns="">
          <p:pic>
            <p:nvPicPr>
              <p:cNvPr id="5" name="Ink 4">
                <a:extLst>
                  <a:ext uri="{FF2B5EF4-FFF2-40B4-BE49-F238E27FC236}">
                    <a16:creationId xmlns:a16="http://schemas.microsoft.com/office/drawing/2014/main" id="{E4330674-1C0D-49D4-BBD6-978281D9D663}"/>
                  </a:ext>
                </a:extLst>
              </p:cNvPr>
              <p:cNvPicPr/>
              <p:nvPr/>
            </p:nvPicPr>
            <p:blipFill>
              <a:blip r:embed="rId5"/>
              <a:stretch>
                <a:fillRect/>
              </a:stretch>
            </p:blipFill>
            <p:spPr>
              <a:xfrm>
                <a:off x="2467016" y="5277833"/>
                <a:ext cx="1479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C8DAEB26-D540-4701-807D-BFD2C63FC4E9}"/>
                  </a:ext>
                </a:extLst>
              </p14:cNvPr>
              <p14:cNvContentPartPr/>
              <p14:nvPr/>
            </p14:nvContentPartPr>
            <p14:xfrm>
              <a:off x="7453016" y="3786353"/>
              <a:ext cx="779760" cy="320400"/>
            </p14:xfrm>
          </p:contentPart>
        </mc:Choice>
        <mc:Fallback xmlns="">
          <p:pic>
            <p:nvPicPr>
              <p:cNvPr id="26" name="Ink 25">
                <a:extLst>
                  <a:ext uri="{FF2B5EF4-FFF2-40B4-BE49-F238E27FC236}">
                    <a16:creationId xmlns:a16="http://schemas.microsoft.com/office/drawing/2014/main" id="{C8DAEB26-D540-4701-807D-BFD2C63FC4E9}"/>
                  </a:ext>
                </a:extLst>
              </p:cNvPr>
              <p:cNvPicPr/>
              <p:nvPr/>
            </p:nvPicPr>
            <p:blipFill>
              <a:blip r:embed="rId7"/>
              <a:stretch>
                <a:fillRect/>
              </a:stretch>
            </p:blipFill>
            <p:spPr>
              <a:xfrm>
                <a:off x="7444376" y="3777363"/>
                <a:ext cx="797400" cy="3380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A7B2E9E0-4C6C-4591-9764-EE7FB48BC827}"/>
                  </a:ext>
                </a:extLst>
              </p14:cNvPr>
              <p14:cNvContentPartPr/>
              <p14:nvPr/>
            </p14:nvContentPartPr>
            <p14:xfrm>
              <a:off x="6695936" y="3864473"/>
              <a:ext cx="505800" cy="159480"/>
            </p14:xfrm>
          </p:contentPart>
        </mc:Choice>
        <mc:Fallback xmlns="">
          <p:pic>
            <p:nvPicPr>
              <p:cNvPr id="27" name="Ink 26">
                <a:extLst>
                  <a:ext uri="{FF2B5EF4-FFF2-40B4-BE49-F238E27FC236}">
                    <a16:creationId xmlns:a16="http://schemas.microsoft.com/office/drawing/2014/main" id="{A7B2E9E0-4C6C-4591-9764-EE7FB48BC827}"/>
                  </a:ext>
                </a:extLst>
              </p:cNvPr>
              <p:cNvPicPr/>
              <p:nvPr/>
            </p:nvPicPr>
            <p:blipFill>
              <a:blip r:embed="rId9"/>
              <a:stretch>
                <a:fillRect/>
              </a:stretch>
            </p:blipFill>
            <p:spPr>
              <a:xfrm>
                <a:off x="6687290" y="3855833"/>
                <a:ext cx="523453"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E58F68E6-7478-4C6E-BB22-88BDA9ED2728}"/>
                  </a:ext>
                </a:extLst>
              </p14:cNvPr>
              <p14:cNvContentPartPr/>
              <p14:nvPr/>
            </p14:nvContentPartPr>
            <p14:xfrm>
              <a:off x="4732136" y="3771593"/>
              <a:ext cx="1615680" cy="447480"/>
            </p14:xfrm>
          </p:contentPart>
        </mc:Choice>
        <mc:Fallback xmlns="">
          <p:pic>
            <p:nvPicPr>
              <p:cNvPr id="28" name="Ink 27">
                <a:extLst>
                  <a:ext uri="{FF2B5EF4-FFF2-40B4-BE49-F238E27FC236}">
                    <a16:creationId xmlns:a16="http://schemas.microsoft.com/office/drawing/2014/main" id="{E58F68E6-7478-4C6E-BB22-88BDA9ED2728}"/>
                  </a:ext>
                </a:extLst>
              </p:cNvPr>
              <p:cNvPicPr/>
              <p:nvPr/>
            </p:nvPicPr>
            <p:blipFill>
              <a:blip r:embed="rId11"/>
              <a:stretch>
                <a:fillRect/>
              </a:stretch>
            </p:blipFill>
            <p:spPr>
              <a:xfrm>
                <a:off x="4723136" y="3762953"/>
                <a:ext cx="163332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6">
                <a:extLst>
                  <a:ext uri="{FF2B5EF4-FFF2-40B4-BE49-F238E27FC236}">
                    <a16:creationId xmlns:a16="http://schemas.microsoft.com/office/drawing/2014/main" id="{0A234C37-9D24-45D4-89A9-631595777108}"/>
                  </a:ext>
                </a:extLst>
              </p14:cNvPr>
              <p14:cNvContentPartPr/>
              <p14:nvPr/>
            </p14:nvContentPartPr>
            <p14:xfrm>
              <a:off x="8383256" y="3802193"/>
              <a:ext cx="880560" cy="349920"/>
            </p14:xfrm>
          </p:contentPart>
        </mc:Choice>
        <mc:Fallback xmlns="">
          <p:pic>
            <p:nvPicPr>
              <p:cNvPr id="37" name="Ink 36">
                <a:extLst>
                  <a:ext uri="{FF2B5EF4-FFF2-40B4-BE49-F238E27FC236}">
                    <a16:creationId xmlns:a16="http://schemas.microsoft.com/office/drawing/2014/main" id="{0A234C37-9D24-45D4-89A9-631595777108}"/>
                  </a:ext>
                </a:extLst>
              </p:cNvPr>
              <p:cNvPicPr/>
              <p:nvPr/>
            </p:nvPicPr>
            <p:blipFill>
              <a:blip r:embed="rId13"/>
              <a:stretch>
                <a:fillRect/>
              </a:stretch>
            </p:blipFill>
            <p:spPr>
              <a:xfrm>
                <a:off x="8374260" y="3793193"/>
                <a:ext cx="898193"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BC3CC74-7DA2-412A-B605-3EB56CB7C55B}"/>
                  </a:ext>
                </a:extLst>
              </p14:cNvPr>
              <p14:cNvContentPartPr/>
              <p14:nvPr/>
            </p14:nvContentPartPr>
            <p14:xfrm>
              <a:off x="4653296" y="5408153"/>
              <a:ext cx="6364080" cy="415800"/>
            </p14:xfrm>
          </p:contentPart>
        </mc:Choice>
        <mc:Fallback xmlns="">
          <p:pic>
            <p:nvPicPr>
              <p:cNvPr id="11" name="Ink 10">
                <a:extLst>
                  <a:ext uri="{FF2B5EF4-FFF2-40B4-BE49-F238E27FC236}">
                    <a16:creationId xmlns:a16="http://schemas.microsoft.com/office/drawing/2014/main" id="{9BC3CC74-7DA2-412A-B605-3EB56CB7C55B}"/>
                  </a:ext>
                </a:extLst>
              </p:cNvPr>
              <p:cNvPicPr/>
              <p:nvPr/>
            </p:nvPicPr>
            <p:blipFill>
              <a:blip r:embed="rId15"/>
              <a:stretch>
                <a:fillRect/>
              </a:stretch>
            </p:blipFill>
            <p:spPr>
              <a:xfrm>
                <a:off x="4644656" y="5399513"/>
                <a:ext cx="6381720" cy="433440"/>
              </a:xfrm>
              <a:prstGeom prst="rect">
                <a:avLst/>
              </a:prstGeom>
            </p:spPr>
          </p:pic>
        </mc:Fallback>
      </mc:AlternateContent>
    </p:spTree>
    <p:extLst>
      <p:ext uri="{BB962C8B-B14F-4D97-AF65-F5344CB8AC3E}">
        <p14:creationId xmlns:p14="http://schemas.microsoft.com/office/powerpoint/2010/main" val="312450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667B-51E6-44E8-A3A1-9E87C02189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7E109-0C00-4A81-9C8C-9E5227EAB784}"/>
              </a:ext>
            </a:extLst>
          </p:cNvPr>
          <p:cNvSpPr>
            <a:spLocks noGrp="1"/>
          </p:cNvSpPr>
          <p:nvPr>
            <p:ph idx="1"/>
          </p:nvPr>
        </p:nvSpPr>
        <p:spPr/>
        <p:txBody>
          <a:bodyPr/>
          <a:lstStyle/>
          <a:p>
            <a:pPr marL="0" indent="0">
              <a:buNone/>
            </a:pPr>
            <a:r>
              <a:rPr lang="en-US" dirty="0"/>
              <a:t>Solution:</a:t>
            </a:r>
          </a:p>
          <a:p>
            <a:pPr marL="0" indent="0">
              <a:buNone/>
            </a:pPr>
            <a:r>
              <a:rPr lang="en-US" dirty="0"/>
              <a:t>                                               </a:t>
            </a:r>
          </a:p>
        </p:txBody>
      </p:sp>
      <p:cxnSp>
        <p:nvCxnSpPr>
          <p:cNvPr id="5" name="Straight Arrow Connector 4">
            <a:extLst>
              <a:ext uri="{FF2B5EF4-FFF2-40B4-BE49-F238E27FC236}">
                <a16:creationId xmlns:a16="http://schemas.microsoft.com/office/drawing/2014/main" id="{86C02693-5B38-4032-8AD1-619DF011BF03}"/>
              </a:ext>
            </a:extLst>
          </p:cNvPr>
          <p:cNvCxnSpPr/>
          <p:nvPr/>
        </p:nvCxnSpPr>
        <p:spPr>
          <a:xfrm flipV="1">
            <a:off x="3065929" y="2506532"/>
            <a:ext cx="0" cy="220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2CD2EF6-581C-4658-922D-246C4A0ACA86}"/>
              </a:ext>
            </a:extLst>
          </p:cNvPr>
          <p:cNvCxnSpPr/>
          <p:nvPr/>
        </p:nvCxnSpPr>
        <p:spPr>
          <a:xfrm flipH="1">
            <a:off x="2538805" y="2528047"/>
            <a:ext cx="505609" cy="43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1C735D-7251-4C50-AB29-148CAA311F3B}"/>
              </a:ext>
            </a:extLst>
          </p:cNvPr>
          <p:cNvSpPr txBox="1"/>
          <p:nvPr/>
        </p:nvSpPr>
        <p:spPr>
          <a:xfrm>
            <a:off x="3087445" y="3244334"/>
            <a:ext cx="1172584" cy="369332"/>
          </a:xfrm>
          <a:prstGeom prst="rect">
            <a:avLst/>
          </a:prstGeom>
          <a:noFill/>
        </p:spPr>
        <p:txBody>
          <a:bodyPr wrap="square" rtlCol="0">
            <a:spAutoFit/>
          </a:bodyPr>
          <a:lstStyle/>
          <a:p>
            <a:r>
              <a:rPr lang="en-US" dirty="0"/>
              <a:t>400 km/h</a:t>
            </a:r>
          </a:p>
        </p:txBody>
      </p:sp>
      <p:sp>
        <p:nvSpPr>
          <p:cNvPr id="9" name="TextBox 8">
            <a:extLst>
              <a:ext uri="{FF2B5EF4-FFF2-40B4-BE49-F238E27FC236}">
                <a16:creationId xmlns:a16="http://schemas.microsoft.com/office/drawing/2014/main" id="{16B7873D-DC03-4DBA-8165-3329E1920DDB}"/>
              </a:ext>
            </a:extLst>
          </p:cNvPr>
          <p:cNvSpPr txBox="1"/>
          <p:nvPr/>
        </p:nvSpPr>
        <p:spPr>
          <a:xfrm>
            <a:off x="1742738" y="2490395"/>
            <a:ext cx="1172571" cy="369332"/>
          </a:xfrm>
          <a:prstGeom prst="rect">
            <a:avLst/>
          </a:prstGeom>
          <a:noFill/>
        </p:spPr>
        <p:txBody>
          <a:bodyPr wrap="square" rtlCol="0">
            <a:spAutoFit/>
          </a:bodyPr>
          <a:lstStyle/>
          <a:p>
            <a:r>
              <a:rPr lang="en-US" dirty="0"/>
              <a:t>100 km/h</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51D85523-B2FF-4287-ADEF-0171E5693542}"/>
                  </a:ext>
                </a:extLst>
              </p14:cNvPr>
              <p14:cNvContentPartPr/>
              <p14:nvPr/>
            </p14:nvContentPartPr>
            <p14:xfrm>
              <a:off x="2721176" y="2787353"/>
              <a:ext cx="310320" cy="363240"/>
            </p14:xfrm>
          </p:contentPart>
        </mc:Choice>
        <mc:Fallback xmlns="">
          <p:pic>
            <p:nvPicPr>
              <p:cNvPr id="15" name="Ink 14">
                <a:extLst>
                  <a:ext uri="{FF2B5EF4-FFF2-40B4-BE49-F238E27FC236}">
                    <a16:creationId xmlns:a16="http://schemas.microsoft.com/office/drawing/2014/main" id="{51D85523-B2FF-4287-ADEF-0171E5693542}"/>
                  </a:ext>
                </a:extLst>
              </p:cNvPr>
              <p:cNvPicPr/>
              <p:nvPr/>
            </p:nvPicPr>
            <p:blipFill>
              <a:blip r:embed="rId3"/>
              <a:stretch>
                <a:fillRect/>
              </a:stretch>
            </p:blipFill>
            <p:spPr>
              <a:xfrm>
                <a:off x="2712176" y="2778362"/>
                <a:ext cx="327960" cy="380863"/>
              </a:xfrm>
              <a:prstGeom prst="rect">
                <a:avLst/>
              </a:prstGeom>
            </p:spPr>
          </p:pic>
        </mc:Fallback>
      </mc:AlternateContent>
      <p:cxnSp>
        <p:nvCxnSpPr>
          <p:cNvPr id="6" name="Straight Arrow Connector 5">
            <a:extLst>
              <a:ext uri="{FF2B5EF4-FFF2-40B4-BE49-F238E27FC236}">
                <a16:creationId xmlns:a16="http://schemas.microsoft.com/office/drawing/2014/main" id="{F1ADBBA0-D746-4132-9ECE-96DC139D88AA}"/>
              </a:ext>
            </a:extLst>
          </p:cNvPr>
          <p:cNvCxnSpPr/>
          <p:nvPr/>
        </p:nvCxnSpPr>
        <p:spPr>
          <a:xfrm flipH="1" flipV="1">
            <a:off x="2538805" y="2958353"/>
            <a:ext cx="527124" cy="175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400EAF-BE68-4A56-BBAA-CE314613C90B}"/>
                  </a:ext>
                </a:extLst>
              </p:cNvPr>
              <p:cNvSpPr txBox="1"/>
              <p:nvPr/>
            </p:nvSpPr>
            <p:spPr>
              <a:xfrm>
                <a:off x="2130014" y="3455689"/>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dirty="0"/>
              </a:p>
            </p:txBody>
          </p:sp>
        </mc:Choice>
        <mc:Fallback xmlns="">
          <p:sp>
            <p:nvSpPr>
              <p:cNvPr id="10" name="TextBox 9">
                <a:extLst>
                  <a:ext uri="{FF2B5EF4-FFF2-40B4-BE49-F238E27FC236}">
                    <a16:creationId xmlns:a16="http://schemas.microsoft.com/office/drawing/2014/main" id="{E2400EAF-BE68-4A56-BBAA-CE314613C90B}"/>
                  </a:ext>
                </a:extLst>
              </p:cNvPr>
              <p:cNvSpPr txBox="1">
                <a:spLocks noRot="1" noChangeAspect="1" noMove="1" noResize="1" noEditPoints="1" noAdjustHandles="1" noChangeArrowheads="1" noChangeShapeType="1" noTextEdit="1"/>
              </p:cNvSpPr>
              <p:nvPr/>
            </p:nvSpPr>
            <p:spPr>
              <a:xfrm>
                <a:off x="2130014" y="3455689"/>
                <a:ext cx="914400" cy="369332"/>
              </a:xfrm>
              <a:prstGeom prst="rect">
                <a:avLst/>
              </a:prstGeom>
              <a:blipFill>
                <a:blip r:embed="rId4"/>
                <a:stretch>
                  <a:fillRect t="-2333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CBE6265-948B-4E3C-9B1A-E2E1E77AB3C9}"/>
                  </a:ext>
                </a:extLst>
              </p14:cNvPr>
              <p14:cNvContentPartPr/>
              <p14:nvPr/>
            </p14:nvContentPartPr>
            <p14:xfrm>
              <a:off x="2842136" y="3805793"/>
              <a:ext cx="198720" cy="109440"/>
            </p14:xfrm>
          </p:contentPart>
        </mc:Choice>
        <mc:Fallback xmlns="">
          <p:pic>
            <p:nvPicPr>
              <p:cNvPr id="4" name="Ink 3">
                <a:extLst>
                  <a:ext uri="{FF2B5EF4-FFF2-40B4-BE49-F238E27FC236}">
                    <a16:creationId xmlns:a16="http://schemas.microsoft.com/office/drawing/2014/main" id="{DCBE6265-948B-4E3C-9B1A-E2E1E77AB3C9}"/>
                  </a:ext>
                </a:extLst>
              </p:cNvPr>
              <p:cNvPicPr/>
              <p:nvPr/>
            </p:nvPicPr>
            <p:blipFill>
              <a:blip r:embed="rId6"/>
              <a:stretch>
                <a:fillRect/>
              </a:stretch>
            </p:blipFill>
            <p:spPr>
              <a:xfrm>
                <a:off x="2833136" y="3797153"/>
                <a:ext cx="2163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74293A23-F811-48C8-8C70-CF773176C5D4}"/>
                  </a:ext>
                </a:extLst>
              </p14:cNvPr>
              <p14:cNvContentPartPr/>
              <p14:nvPr/>
            </p14:nvContentPartPr>
            <p14:xfrm>
              <a:off x="2893616" y="3965993"/>
              <a:ext cx="151200" cy="81000"/>
            </p14:xfrm>
          </p:contentPart>
        </mc:Choice>
        <mc:Fallback xmlns="">
          <p:pic>
            <p:nvPicPr>
              <p:cNvPr id="16" name="Ink 15">
                <a:extLst>
                  <a:ext uri="{FF2B5EF4-FFF2-40B4-BE49-F238E27FC236}">
                    <a16:creationId xmlns:a16="http://schemas.microsoft.com/office/drawing/2014/main" id="{74293A23-F811-48C8-8C70-CF773176C5D4}"/>
                  </a:ext>
                </a:extLst>
              </p:cNvPr>
              <p:cNvPicPr/>
              <p:nvPr/>
            </p:nvPicPr>
            <p:blipFill>
              <a:blip r:embed="rId8"/>
              <a:stretch>
                <a:fillRect/>
              </a:stretch>
            </p:blipFill>
            <p:spPr>
              <a:xfrm>
                <a:off x="2884976" y="3957353"/>
                <a:ext cx="1688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E353C48C-5B6C-4A85-94A6-741A4DB66480}"/>
                  </a:ext>
                </a:extLst>
              </p14:cNvPr>
              <p14:cNvContentPartPr/>
              <p14:nvPr/>
            </p14:nvContentPartPr>
            <p14:xfrm>
              <a:off x="4495616" y="2430233"/>
              <a:ext cx="701640" cy="391320"/>
            </p14:xfrm>
          </p:contentPart>
        </mc:Choice>
        <mc:Fallback xmlns="">
          <p:pic>
            <p:nvPicPr>
              <p:cNvPr id="21" name="Ink 20">
                <a:extLst>
                  <a:ext uri="{FF2B5EF4-FFF2-40B4-BE49-F238E27FC236}">
                    <a16:creationId xmlns:a16="http://schemas.microsoft.com/office/drawing/2014/main" id="{E353C48C-5B6C-4A85-94A6-741A4DB66480}"/>
                  </a:ext>
                </a:extLst>
              </p:cNvPr>
              <p:cNvPicPr/>
              <p:nvPr/>
            </p:nvPicPr>
            <p:blipFill>
              <a:blip r:embed="rId10"/>
              <a:stretch>
                <a:fillRect/>
              </a:stretch>
            </p:blipFill>
            <p:spPr>
              <a:xfrm>
                <a:off x="4486976" y="2421241"/>
                <a:ext cx="719280" cy="40894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02E173B0-D1EF-4BE8-B8DA-367A7604EEDF}"/>
                  </a:ext>
                </a:extLst>
              </p14:cNvPr>
              <p14:cNvContentPartPr/>
              <p14:nvPr/>
            </p14:nvContentPartPr>
            <p14:xfrm>
              <a:off x="5277176" y="2368313"/>
              <a:ext cx="812880" cy="495720"/>
            </p14:xfrm>
          </p:contentPart>
        </mc:Choice>
        <mc:Fallback xmlns="">
          <p:pic>
            <p:nvPicPr>
              <p:cNvPr id="31" name="Ink 30">
                <a:extLst>
                  <a:ext uri="{FF2B5EF4-FFF2-40B4-BE49-F238E27FC236}">
                    <a16:creationId xmlns:a16="http://schemas.microsoft.com/office/drawing/2014/main" id="{02E173B0-D1EF-4BE8-B8DA-367A7604EEDF}"/>
                  </a:ext>
                </a:extLst>
              </p:cNvPr>
              <p:cNvPicPr/>
              <p:nvPr/>
            </p:nvPicPr>
            <p:blipFill>
              <a:blip r:embed="rId12"/>
              <a:stretch>
                <a:fillRect/>
              </a:stretch>
            </p:blipFill>
            <p:spPr>
              <a:xfrm>
                <a:off x="5268180" y="2359313"/>
                <a:ext cx="830512"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Ink 39">
                <a:extLst>
                  <a:ext uri="{FF2B5EF4-FFF2-40B4-BE49-F238E27FC236}">
                    <a16:creationId xmlns:a16="http://schemas.microsoft.com/office/drawing/2014/main" id="{A68D3AE3-08AE-452B-9871-A005659F67A3}"/>
                  </a:ext>
                </a:extLst>
              </p14:cNvPr>
              <p14:cNvContentPartPr/>
              <p14:nvPr/>
            </p14:nvContentPartPr>
            <p14:xfrm>
              <a:off x="6234776" y="2370113"/>
              <a:ext cx="883800" cy="446400"/>
            </p14:xfrm>
          </p:contentPart>
        </mc:Choice>
        <mc:Fallback xmlns="">
          <p:pic>
            <p:nvPicPr>
              <p:cNvPr id="40" name="Ink 39">
                <a:extLst>
                  <a:ext uri="{FF2B5EF4-FFF2-40B4-BE49-F238E27FC236}">
                    <a16:creationId xmlns:a16="http://schemas.microsoft.com/office/drawing/2014/main" id="{A68D3AE3-08AE-452B-9871-A005659F67A3}"/>
                  </a:ext>
                </a:extLst>
              </p:cNvPr>
              <p:cNvPicPr/>
              <p:nvPr/>
            </p:nvPicPr>
            <p:blipFill>
              <a:blip r:embed="rId14"/>
              <a:stretch>
                <a:fillRect/>
              </a:stretch>
            </p:blipFill>
            <p:spPr>
              <a:xfrm>
                <a:off x="6225776" y="2361473"/>
                <a:ext cx="90144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5" name="Ink 54">
                <a:extLst>
                  <a:ext uri="{FF2B5EF4-FFF2-40B4-BE49-F238E27FC236}">
                    <a16:creationId xmlns:a16="http://schemas.microsoft.com/office/drawing/2014/main" id="{844BB36C-A34D-42DE-92A2-B18D67F70002}"/>
                  </a:ext>
                </a:extLst>
              </p14:cNvPr>
              <p14:cNvContentPartPr/>
              <p14:nvPr/>
            </p14:nvContentPartPr>
            <p14:xfrm>
              <a:off x="7262216" y="2414393"/>
              <a:ext cx="1795680" cy="388080"/>
            </p14:xfrm>
          </p:contentPart>
        </mc:Choice>
        <mc:Fallback xmlns="">
          <p:pic>
            <p:nvPicPr>
              <p:cNvPr id="55" name="Ink 54">
                <a:extLst>
                  <a:ext uri="{FF2B5EF4-FFF2-40B4-BE49-F238E27FC236}">
                    <a16:creationId xmlns:a16="http://schemas.microsoft.com/office/drawing/2014/main" id="{844BB36C-A34D-42DE-92A2-B18D67F70002}"/>
                  </a:ext>
                </a:extLst>
              </p:cNvPr>
              <p:cNvPicPr/>
              <p:nvPr/>
            </p:nvPicPr>
            <p:blipFill>
              <a:blip r:embed="rId16"/>
              <a:stretch>
                <a:fillRect/>
              </a:stretch>
            </p:blipFill>
            <p:spPr>
              <a:xfrm>
                <a:off x="7253216" y="2405393"/>
                <a:ext cx="181332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3" name="Ink 62">
                <a:extLst>
                  <a:ext uri="{FF2B5EF4-FFF2-40B4-BE49-F238E27FC236}">
                    <a16:creationId xmlns:a16="http://schemas.microsoft.com/office/drawing/2014/main" id="{1A0B310F-5844-4D66-B925-0651BFBB25F5}"/>
                  </a:ext>
                </a:extLst>
              </p14:cNvPr>
              <p14:cNvContentPartPr/>
              <p14:nvPr/>
            </p14:nvContentPartPr>
            <p14:xfrm>
              <a:off x="9259496" y="2372273"/>
              <a:ext cx="1186920" cy="338400"/>
            </p14:xfrm>
          </p:contentPart>
        </mc:Choice>
        <mc:Fallback xmlns="">
          <p:pic>
            <p:nvPicPr>
              <p:cNvPr id="63" name="Ink 62">
                <a:extLst>
                  <a:ext uri="{FF2B5EF4-FFF2-40B4-BE49-F238E27FC236}">
                    <a16:creationId xmlns:a16="http://schemas.microsoft.com/office/drawing/2014/main" id="{1A0B310F-5844-4D66-B925-0651BFBB25F5}"/>
                  </a:ext>
                </a:extLst>
              </p:cNvPr>
              <p:cNvPicPr/>
              <p:nvPr/>
            </p:nvPicPr>
            <p:blipFill>
              <a:blip r:embed="rId18"/>
              <a:stretch>
                <a:fillRect/>
              </a:stretch>
            </p:blipFill>
            <p:spPr>
              <a:xfrm>
                <a:off x="9250493" y="2363273"/>
                <a:ext cx="1204565"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2" name="Ink 71">
                <a:extLst>
                  <a:ext uri="{FF2B5EF4-FFF2-40B4-BE49-F238E27FC236}">
                    <a16:creationId xmlns:a16="http://schemas.microsoft.com/office/drawing/2014/main" id="{4DEF13F8-1D7B-41D0-BAF3-68536B836779}"/>
                  </a:ext>
                </a:extLst>
              </p14:cNvPr>
              <p14:cNvContentPartPr/>
              <p14:nvPr/>
            </p14:nvContentPartPr>
            <p14:xfrm>
              <a:off x="4524416" y="3109193"/>
              <a:ext cx="759600" cy="398160"/>
            </p14:xfrm>
          </p:contentPart>
        </mc:Choice>
        <mc:Fallback xmlns="">
          <p:pic>
            <p:nvPicPr>
              <p:cNvPr id="72" name="Ink 71">
                <a:extLst>
                  <a:ext uri="{FF2B5EF4-FFF2-40B4-BE49-F238E27FC236}">
                    <a16:creationId xmlns:a16="http://schemas.microsoft.com/office/drawing/2014/main" id="{4DEF13F8-1D7B-41D0-BAF3-68536B836779}"/>
                  </a:ext>
                </a:extLst>
              </p:cNvPr>
              <p:cNvPicPr/>
              <p:nvPr/>
            </p:nvPicPr>
            <p:blipFill>
              <a:blip r:embed="rId20"/>
              <a:stretch>
                <a:fillRect/>
              </a:stretch>
            </p:blipFill>
            <p:spPr>
              <a:xfrm>
                <a:off x="4515420" y="3100553"/>
                <a:ext cx="777232"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8" name="Ink 77">
                <a:extLst>
                  <a:ext uri="{FF2B5EF4-FFF2-40B4-BE49-F238E27FC236}">
                    <a16:creationId xmlns:a16="http://schemas.microsoft.com/office/drawing/2014/main" id="{7DEF6813-16F1-4EA1-A7FD-7FE43F8A9A32}"/>
                  </a:ext>
                </a:extLst>
              </p14:cNvPr>
              <p14:cNvContentPartPr/>
              <p14:nvPr/>
            </p14:nvContentPartPr>
            <p14:xfrm>
              <a:off x="5437376" y="3102713"/>
              <a:ext cx="1035000" cy="323280"/>
            </p14:xfrm>
          </p:contentPart>
        </mc:Choice>
        <mc:Fallback xmlns="">
          <p:pic>
            <p:nvPicPr>
              <p:cNvPr id="78" name="Ink 77">
                <a:extLst>
                  <a:ext uri="{FF2B5EF4-FFF2-40B4-BE49-F238E27FC236}">
                    <a16:creationId xmlns:a16="http://schemas.microsoft.com/office/drawing/2014/main" id="{7DEF6813-16F1-4EA1-A7FD-7FE43F8A9A32}"/>
                  </a:ext>
                </a:extLst>
              </p:cNvPr>
              <p:cNvPicPr/>
              <p:nvPr/>
            </p:nvPicPr>
            <p:blipFill>
              <a:blip r:embed="rId22"/>
              <a:stretch>
                <a:fillRect/>
              </a:stretch>
            </p:blipFill>
            <p:spPr>
              <a:xfrm>
                <a:off x="5428376" y="3093713"/>
                <a:ext cx="1052640" cy="340920"/>
              </a:xfrm>
              <a:prstGeom prst="rect">
                <a:avLst/>
              </a:prstGeom>
            </p:spPr>
          </p:pic>
        </mc:Fallback>
      </mc:AlternateContent>
    </p:spTree>
    <p:extLst>
      <p:ext uri="{BB962C8B-B14F-4D97-AF65-F5344CB8AC3E}">
        <p14:creationId xmlns:p14="http://schemas.microsoft.com/office/powerpoint/2010/main" val="50227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667B-51E6-44E8-A3A1-9E87C02189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7E109-0C00-4A81-9C8C-9E5227EAB784}"/>
              </a:ext>
            </a:extLst>
          </p:cNvPr>
          <p:cNvSpPr>
            <a:spLocks noGrp="1"/>
          </p:cNvSpPr>
          <p:nvPr>
            <p:ph idx="1"/>
          </p:nvPr>
        </p:nvSpPr>
        <p:spPr/>
        <p:txBody>
          <a:bodyPr/>
          <a:lstStyle/>
          <a:p>
            <a:pPr marL="0" indent="0">
              <a:buNone/>
            </a:pPr>
            <a:r>
              <a:rPr lang="en-US" dirty="0"/>
              <a:t>Solution:</a:t>
            </a:r>
          </a:p>
          <a:p>
            <a:pPr marL="0" indent="0">
              <a:buNone/>
            </a:pPr>
            <a:r>
              <a:rPr lang="en-US" dirty="0"/>
              <a:t>                                               </a:t>
            </a:r>
          </a:p>
        </p:txBody>
      </p:sp>
      <p:cxnSp>
        <p:nvCxnSpPr>
          <p:cNvPr id="5" name="Straight Arrow Connector 4">
            <a:extLst>
              <a:ext uri="{FF2B5EF4-FFF2-40B4-BE49-F238E27FC236}">
                <a16:creationId xmlns:a16="http://schemas.microsoft.com/office/drawing/2014/main" id="{86C02693-5B38-4032-8AD1-619DF011BF03}"/>
              </a:ext>
            </a:extLst>
          </p:cNvPr>
          <p:cNvCxnSpPr/>
          <p:nvPr/>
        </p:nvCxnSpPr>
        <p:spPr>
          <a:xfrm flipV="1">
            <a:off x="3065929" y="2506532"/>
            <a:ext cx="0" cy="220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2CD2EF6-581C-4658-922D-246C4A0ACA86}"/>
              </a:ext>
            </a:extLst>
          </p:cNvPr>
          <p:cNvCxnSpPr/>
          <p:nvPr/>
        </p:nvCxnSpPr>
        <p:spPr>
          <a:xfrm flipH="1">
            <a:off x="2538805" y="2528047"/>
            <a:ext cx="505609" cy="43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1C735D-7251-4C50-AB29-148CAA311F3B}"/>
              </a:ext>
            </a:extLst>
          </p:cNvPr>
          <p:cNvSpPr txBox="1"/>
          <p:nvPr/>
        </p:nvSpPr>
        <p:spPr>
          <a:xfrm>
            <a:off x="3087445" y="3244334"/>
            <a:ext cx="1172584" cy="369332"/>
          </a:xfrm>
          <a:prstGeom prst="rect">
            <a:avLst/>
          </a:prstGeom>
          <a:noFill/>
        </p:spPr>
        <p:txBody>
          <a:bodyPr wrap="square" rtlCol="0">
            <a:spAutoFit/>
          </a:bodyPr>
          <a:lstStyle/>
          <a:p>
            <a:r>
              <a:rPr lang="en-US" dirty="0"/>
              <a:t>400 km/h</a:t>
            </a:r>
          </a:p>
        </p:txBody>
      </p:sp>
      <p:sp>
        <p:nvSpPr>
          <p:cNvPr id="9" name="TextBox 8">
            <a:extLst>
              <a:ext uri="{FF2B5EF4-FFF2-40B4-BE49-F238E27FC236}">
                <a16:creationId xmlns:a16="http://schemas.microsoft.com/office/drawing/2014/main" id="{16B7873D-DC03-4DBA-8165-3329E1920DDB}"/>
              </a:ext>
            </a:extLst>
          </p:cNvPr>
          <p:cNvSpPr txBox="1"/>
          <p:nvPr/>
        </p:nvSpPr>
        <p:spPr>
          <a:xfrm>
            <a:off x="1742738" y="2490395"/>
            <a:ext cx="1172571" cy="369332"/>
          </a:xfrm>
          <a:prstGeom prst="rect">
            <a:avLst/>
          </a:prstGeom>
          <a:noFill/>
        </p:spPr>
        <p:txBody>
          <a:bodyPr wrap="square" rtlCol="0">
            <a:spAutoFit/>
          </a:bodyPr>
          <a:lstStyle/>
          <a:p>
            <a:r>
              <a:rPr lang="en-US" dirty="0"/>
              <a:t>100 km/h</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51D85523-B2FF-4287-ADEF-0171E5693542}"/>
                  </a:ext>
                </a:extLst>
              </p14:cNvPr>
              <p14:cNvContentPartPr/>
              <p14:nvPr/>
            </p14:nvContentPartPr>
            <p14:xfrm>
              <a:off x="2721176" y="2787353"/>
              <a:ext cx="310320" cy="363240"/>
            </p14:xfrm>
          </p:contentPart>
        </mc:Choice>
        <mc:Fallback xmlns="">
          <p:pic>
            <p:nvPicPr>
              <p:cNvPr id="15" name="Ink 14">
                <a:extLst>
                  <a:ext uri="{FF2B5EF4-FFF2-40B4-BE49-F238E27FC236}">
                    <a16:creationId xmlns:a16="http://schemas.microsoft.com/office/drawing/2014/main" id="{51D85523-B2FF-4287-ADEF-0171E5693542}"/>
                  </a:ext>
                </a:extLst>
              </p:cNvPr>
              <p:cNvPicPr/>
              <p:nvPr/>
            </p:nvPicPr>
            <p:blipFill>
              <a:blip r:embed="rId3"/>
              <a:stretch>
                <a:fillRect/>
              </a:stretch>
            </p:blipFill>
            <p:spPr>
              <a:xfrm>
                <a:off x="2712176" y="2778362"/>
                <a:ext cx="327960" cy="380863"/>
              </a:xfrm>
              <a:prstGeom prst="rect">
                <a:avLst/>
              </a:prstGeom>
            </p:spPr>
          </p:pic>
        </mc:Fallback>
      </mc:AlternateContent>
      <p:cxnSp>
        <p:nvCxnSpPr>
          <p:cNvPr id="6" name="Straight Arrow Connector 5">
            <a:extLst>
              <a:ext uri="{FF2B5EF4-FFF2-40B4-BE49-F238E27FC236}">
                <a16:creationId xmlns:a16="http://schemas.microsoft.com/office/drawing/2014/main" id="{F1ADBBA0-D746-4132-9ECE-96DC139D88AA}"/>
              </a:ext>
            </a:extLst>
          </p:cNvPr>
          <p:cNvCxnSpPr/>
          <p:nvPr/>
        </p:nvCxnSpPr>
        <p:spPr>
          <a:xfrm flipH="1" flipV="1">
            <a:off x="2538805" y="2958353"/>
            <a:ext cx="527124" cy="175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400EAF-BE68-4A56-BBAA-CE314613C90B}"/>
                  </a:ext>
                </a:extLst>
              </p:cNvPr>
              <p:cNvSpPr txBox="1"/>
              <p:nvPr/>
            </p:nvSpPr>
            <p:spPr>
              <a:xfrm>
                <a:off x="2130014" y="3455689"/>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dirty="0"/>
              </a:p>
            </p:txBody>
          </p:sp>
        </mc:Choice>
        <mc:Fallback xmlns="">
          <p:sp>
            <p:nvSpPr>
              <p:cNvPr id="10" name="TextBox 9">
                <a:extLst>
                  <a:ext uri="{FF2B5EF4-FFF2-40B4-BE49-F238E27FC236}">
                    <a16:creationId xmlns:a16="http://schemas.microsoft.com/office/drawing/2014/main" id="{E2400EAF-BE68-4A56-BBAA-CE314613C90B}"/>
                  </a:ext>
                </a:extLst>
              </p:cNvPr>
              <p:cNvSpPr txBox="1">
                <a:spLocks noRot="1" noChangeAspect="1" noMove="1" noResize="1" noEditPoints="1" noAdjustHandles="1" noChangeArrowheads="1" noChangeShapeType="1" noTextEdit="1"/>
              </p:cNvSpPr>
              <p:nvPr/>
            </p:nvSpPr>
            <p:spPr>
              <a:xfrm>
                <a:off x="2130014" y="3455689"/>
                <a:ext cx="914400" cy="369332"/>
              </a:xfrm>
              <a:prstGeom prst="rect">
                <a:avLst/>
              </a:prstGeom>
              <a:blipFill>
                <a:blip r:embed="rId4"/>
                <a:stretch>
                  <a:fillRect t="-2333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CBE6265-948B-4E3C-9B1A-E2E1E77AB3C9}"/>
                  </a:ext>
                </a:extLst>
              </p14:cNvPr>
              <p14:cNvContentPartPr/>
              <p14:nvPr/>
            </p14:nvContentPartPr>
            <p14:xfrm>
              <a:off x="2842136" y="3805793"/>
              <a:ext cx="198720" cy="109440"/>
            </p14:xfrm>
          </p:contentPart>
        </mc:Choice>
        <mc:Fallback xmlns="">
          <p:pic>
            <p:nvPicPr>
              <p:cNvPr id="4" name="Ink 3">
                <a:extLst>
                  <a:ext uri="{FF2B5EF4-FFF2-40B4-BE49-F238E27FC236}">
                    <a16:creationId xmlns:a16="http://schemas.microsoft.com/office/drawing/2014/main" id="{DCBE6265-948B-4E3C-9B1A-E2E1E77AB3C9}"/>
                  </a:ext>
                </a:extLst>
              </p:cNvPr>
              <p:cNvPicPr/>
              <p:nvPr/>
            </p:nvPicPr>
            <p:blipFill>
              <a:blip r:embed="rId6"/>
              <a:stretch>
                <a:fillRect/>
              </a:stretch>
            </p:blipFill>
            <p:spPr>
              <a:xfrm>
                <a:off x="2833136" y="3797153"/>
                <a:ext cx="2163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74293A23-F811-48C8-8C70-CF773176C5D4}"/>
                  </a:ext>
                </a:extLst>
              </p14:cNvPr>
              <p14:cNvContentPartPr/>
              <p14:nvPr/>
            </p14:nvContentPartPr>
            <p14:xfrm>
              <a:off x="2893616" y="3965993"/>
              <a:ext cx="151200" cy="81000"/>
            </p14:xfrm>
          </p:contentPart>
        </mc:Choice>
        <mc:Fallback xmlns="">
          <p:pic>
            <p:nvPicPr>
              <p:cNvPr id="16" name="Ink 15">
                <a:extLst>
                  <a:ext uri="{FF2B5EF4-FFF2-40B4-BE49-F238E27FC236}">
                    <a16:creationId xmlns:a16="http://schemas.microsoft.com/office/drawing/2014/main" id="{74293A23-F811-48C8-8C70-CF773176C5D4}"/>
                  </a:ext>
                </a:extLst>
              </p:cNvPr>
              <p:cNvPicPr/>
              <p:nvPr/>
            </p:nvPicPr>
            <p:blipFill>
              <a:blip r:embed="rId8"/>
              <a:stretch>
                <a:fillRect/>
              </a:stretch>
            </p:blipFill>
            <p:spPr>
              <a:xfrm>
                <a:off x="2884976" y="3957353"/>
                <a:ext cx="1688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E353C48C-5B6C-4A85-94A6-741A4DB66480}"/>
                  </a:ext>
                </a:extLst>
              </p14:cNvPr>
              <p14:cNvContentPartPr/>
              <p14:nvPr/>
            </p14:nvContentPartPr>
            <p14:xfrm>
              <a:off x="4495616" y="2430233"/>
              <a:ext cx="701640" cy="391320"/>
            </p14:xfrm>
          </p:contentPart>
        </mc:Choice>
        <mc:Fallback xmlns="">
          <p:pic>
            <p:nvPicPr>
              <p:cNvPr id="21" name="Ink 20">
                <a:extLst>
                  <a:ext uri="{FF2B5EF4-FFF2-40B4-BE49-F238E27FC236}">
                    <a16:creationId xmlns:a16="http://schemas.microsoft.com/office/drawing/2014/main" id="{E353C48C-5B6C-4A85-94A6-741A4DB66480}"/>
                  </a:ext>
                </a:extLst>
              </p:cNvPr>
              <p:cNvPicPr/>
              <p:nvPr/>
            </p:nvPicPr>
            <p:blipFill>
              <a:blip r:embed="rId10"/>
              <a:stretch>
                <a:fillRect/>
              </a:stretch>
            </p:blipFill>
            <p:spPr>
              <a:xfrm>
                <a:off x="4486976" y="2421241"/>
                <a:ext cx="719280" cy="40894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02E173B0-D1EF-4BE8-B8DA-367A7604EEDF}"/>
                  </a:ext>
                </a:extLst>
              </p14:cNvPr>
              <p14:cNvContentPartPr/>
              <p14:nvPr/>
            </p14:nvContentPartPr>
            <p14:xfrm>
              <a:off x="5277176" y="2368313"/>
              <a:ext cx="812880" cy="495720"/>
            </p14:xfrm>
          </p:contentPart>
        </mc:Choice>
        <mc:Fallback xmlns="">
          <p:pic>
            <p:nvPicPr>
              <p:cNvPr id="31" name="Ink 30">
                <a:extLst>
                  <a:ext uri="{FF2B5EF4-FFF2-40B4-BE49-F238E27FC236}">
                    <a16:creationId xmlns:a16="http://schemas.microsoft.com/office/drawing/2014/main" id="{02E173B0-D1EF-4BE8-B8DA-367A7604EEDF}"/>
                  </a:ext>
                </a:extLst>
              </p:cNvPr>
              <p:cNvPicPr/>
              <p:nvPr/>
            </p:nvPicPr>
            <p:blipFill>
              <a:blip r:embed="rId12"/>
              <a:stretch>
                <a:fillRect/>
              </a:stretch>
            </p:blipFill>
            <p:spPr>
              <a:xfrm>
                <a:off x="5268180" y="2359313"/>
                <a:ext cx="830512"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Ink 39">
                <a:extLst>
                  <a:ext uri="{FF2B5EF4-FFF2-40B4-BE49-F238E27FC236}">
                    <a16:creationId xmlns:a16="http://schemas.microsoft.com/office/drawing/2014/main" id="{A68D3AE3-08AE-452B-9871-A005659F67A3}"/>
                  </a:ext>
                </a:extLst>
              </p14:cNvPr>
              <p14:cNvContentPartPr/>
              <p14:nvPr/>
            </p14:nvContentPartPr>
            <p14:xfrm>
              <a:off x="6234776" y="2370113"/>
              <a:ext cx="883800" cy="446400"/>
            </p14:xfrm>
          </p:contentPart>
        </mc:Choice>
        <mc:Fallback xmlns="">
          <p:pic>
            <p:nvPicPr>
              <p:cNvPr id="40" name="Ink 39">
                <a:extLst>
                  <a:ext uri="{FF2B5EF4-FFF2-40B4-BE49-F238E27FC236}">
                    <a16:creationId xmlns:a16="http://schemas.microsoft.com/office/drawing/2014/main" id="{A68D3AE3-08AE-452B-9871-A005659F67A3}"/>
                  </a:ext>
                </a:extLst>
              </p:cNvPr>
              <p:cNvPicPr/>
              <p:nvPr/>
            </p:nvPicPr>
            <p:blipFill>
              <a:blip r:embed="rId14"/>
              <a:stretch>
                <a:fillRect/>
              </a:stretch>
            </p:blipFill>
            <p:spPr>
              <a:xfrm>
                <a:off x="6225776" y="2361473"/>
                <a:ext cx="90144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5" name="Ink 54">
                <a:extLst>
                  <a:ext uri="{FF2B5EF4-FFF2-40B4-BE49-F238E27FC236}">
                    <a16:creationId xmlns:a16="http://schemas.microsoft.com/office/drawing/2014/main" id="{844BB36C-A34D-42DE-92A2-B18D67F70002}"/>
                  </a:ext>
                </a:extLst>
              </p14:cNvPr>
              <p14:cNvContentPartPr/>
              <p14:nvPr/>
            </p14:nvContentPartPr>
            <p14:xfrm>
              <a:off x="7262216" y="2414393"/>
              <a:ext cx="1795680" cy="388080"/>
            </p14:xfrm>
          </p:contentPart>
        </mc:Choice>
        <mc:Fallback xmlns="">
          <p:pic>
            <p:nvPicPr>
              <p:cNvPr id="55" name="Ink 54">
                <a:extLst>
                  <a:ext uri="{FF2B5EF4-FFF2-40B4-BE49-F238E27FC236}">
                    <a16:creationId xmlns:a16="http://schemas.microsoft.com/office/drawing/2014/main" id="{844BB36C-A34D-42DE-92A2-B18D67F70002}"/>
                  </a:ext>
                </a:extLst>
              </p:cNvPr>
              <p:cNvPicPr/>
              <p:nvPr/>
            </p:nvPicPr>
            <p:blipFill>
              <a:blip r:embed="rId16"/>
              <a:stretch>
                <a:fillRect/>
              </a:stretch>
            </p:blipFill>
            <p:spPr>
              <a:xfrm>
                <a:off x="7253216" y="2405393"/>
                <a:ext cx="181332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3" name="Ink 62">
                <a:extLst>
                  <a:ext uri="{FF2B5EF4-FFF2-40B4-BE49-F238E27FC236}">
                    <a16:creationId xmlns:a16="http://schemas.microsoft.com/office/drawing/2014/main" id="{1A0B310F-5844-4D66-B925-0651BFBB25F5}"/>
                  </a:ext>
                </a:extLst>
              </p14:cNvPr>
              <p14:cNvContentPartPr/>
              <p14:nvPr/>
            </p14:nvContentPartPr>
            <p14:xfrm>
              <a:off x="9259496" y="2372273"/>
              <a:ext cx="1186920" cy="338400"/>
            </p14:xfrm>
          </p:contentPart>
        </mc:Choice>
        <mc:Fallback xmlns="">
          <p:pic>
            <p:nvPicPr>
              <p:cNvPr id="63" name="Ink 62">
                <a:extLst>
                  <a:ext uri="{FF2B5EF4-FFF2-40B4-BE49-F238E27FC236}">
                    <a16:creationId xmlns:a16="http://schemas.microsoft.com/office/drawing/2014/main" id="{1A0B310F-5844-4D66-B925-0651BFBB25F5}"/>
                  </a:ext>
                </a:extLst>
              </p:cNvPr>
              <p:cNvPicPr/>
              <p:nvPr/>
            </p:nvPicPr>
            <p:blipFill>
              <a:blip r:embed="rId18"/>
              <a:stretch>
                <a:fillRect/>
              </a:stretch>
            </p:blipFill>
            <p:spPr>
              <a:xfrm>
                <a:off x="9250493" y="2363273"/>
                <a:ext cx="1204565"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2" name="Ink 71">
                <a:extLst>
                  <a:ext uri="{FF2B5EF4-FFF2-40B4-BE49-F238E27FC236}">
                    <a16:creationId xmlns:a16="http://schemas.microsoft.com/office/drawing/2014/main" id="{4DEF13F8-1D7B-41D0-BAF3-68536B836779}"/>
                  </a:ext>
                </a:extLst>
              </p14:cNvPr>
              <p14:cNvContentPartPr/>
              <p14:nvPr/>
            </p14:nvContentPartPr>
            <p14:xfrm>
              <a:off x="4524416" y="3109193"/>
              <a:ext cx="759600" cy="398160"/>
            </p14:xfrm>
          </p:contentPart>
        </mc:Choice>
        <mc:Fallback xmlns="">
          <p:pic>
            <p:nvPicPr>
              <p:cNvPr id="72" name="Ink 71">
                <a:extLst>
                  <a:ext uri="{FF2B5EF4-FFF2-40B4-BE49-F238E27FC236}">
                    <a16:creationId xmlns:a16="http://schemas.microsoft.com/office/drawing/2014/main" id="{4DEF13F8-1D7B-41D0-BAF3-68536B836779}"/>
                  </a:ext>
                </a:extLst>
              </p:cNvPr>
              <p:cNvPicPr/>
              <p:nvPr/>
            </p:nvPicPr>
            <p:blipFill>
              <a:blip r:embed="rId20"/>
              <a:stretch>
                <a:fillRect/>
              </a:stretch>
            </p:blipFill>
            <p:spPr>
              <a:xfrm>
                <a:off x="4515420" y="3100553"/>
                <a:ext cx="777232"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8" name="Ink 77">
                <a:extLst>
                  <a:ext uri="{FF2B5EF4-FFF2-40B4-BE49-F238E27FC236}">
                    <a16:creationId xmlns:a16="http://schemas.microsoft.com/office/drawing/2014/main" id="{7DEF6813-16F1-4EA1-A7FD-7FE43F8A9A32}"/>
                  </a:ext>
                </a:extLst>
              </p14:cNvPr>
              <p14:cNvContentPartPr/>
              <p14:nvPr/>
            </p14:nvContentPartPr>
            <p14:xfrm>
              <a:off x="5437376" y="3102713"/>
              <a:ext cx="1035000" cy="323280"/>
            </p14:xfrm>
          </p:contentPart>
        </mc:Choice>
        <mc:Fallback xmlns="">
          <p:pic>
            <p:nvPicPr>
              <p:cNvPr id="78" name="Ink 77">
                <a:extLst>
                  <a:ext uri="{FF2B5EF4-FFF2-40B4-BE49-F238E27FC236}">
                    <a16:creationId xmlns:a16="http://schemas.microsoft.com/office/drawing/2014/main" id="{7DEF6813-16F1-4EA1-A7FD-7FE43F8A9A32}"/>
                  </a:ext>
                </a:extLst>
              </p:cNvPr>
              <p:cNvPicPr/>
              <p:nvPr/>
            </p:nvPicPr>
            <p:blipFill>
              <a:blip r:embed="rId22"/>
              <a:stretch>
                <a:fillRect/>
              </a:stretch>
            </p:blipFill>
            <p:spPr>
              <a:xfrm>
                <a:off x="5428376" y="3093713"/>
                <a:ext cx="105264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94A0D4BC-0730-4F98-BEC7-4BDA713A1A9D}"/>
                  </a:ext>
                </a:extLst>
              </p14:cNvPr>
              <p14:cNvContentPartPr/>
              <p14:nvPr/>
            </p14:nvContentPartPr>
            <p14:xfrm>
              <a:off x="4730696" y="3810113"/>
              <a:ext cx="757080" cy="403560"/>
            </p14:xfrm>
          </p:contentPart>
        </mc:Choice>
        <mc:Fallback xmlns="">
          <p:pic>
            <p:nvPicPr>
              <p:cNvPr id="20" name="Ink 19">
                <a:extLst>
                  <a:ext uri="{FF2B5EF4-FFF2-40B4-BE49-F238E27FC236}">
                    <a16:creationId xmlns:a16="http://schemas.microsoft.com/office/drawing/2014/main" id="{94A0D4BC-0730-4F98-BEC7-4BDA713A1A9D}"/>
                  </a:ext>
                </a:extLst>
              </p:cNvPr>
              <p:cNvPicPr/>
              <p:nvPr/>
            </p:nvPicPr>
            <p:blipFill>
              <a:blip r:embed="rId24"/>
              <a:stretch>
                <a:fillRect/>
              </a:stretch>
            </p:blipFill>
            <p:spPr>
              <a:xfrm>
                <a:off x="4722056" y="3801465"/>
                <a:ext cx="774720" cy="42121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DDF350E7-C20C-4368-B05C-D0684801FB3C}"/>
                  </a:ext>
                </a:extLst>
              </p14:cNvPr>
              <p14:cNvContentPartPr/>
              <p14:nvPr/>
            </p14:nvContentPartPr>
            <p14:xfrm>
              <a:off x="4919696" y="3989393"/>
              <a:ext cx="988200" cy="580680"/>
            </p14:xfrm>
          </p:contentPart>
        </mc:Choice>
        <mc:Fallback xmlns="">
          <p:pic>
            <p:nvPicPr>
              <p:cNvPr id="28" name="Ink 27">
                <a:extLst>
                  <a:ext uri="{FF2B5EF4-FFF2-40B4-BE49-F238E27FC236}">
                    <a16:creationId xmlns:a16="http://schemas.microsoft.com/office/drawing/2014/main" id="{DDF350E7-C20C-4368-B05C-D0684801FB3C}"/>
                  </a:ext>
                </a:extLst>
              </p:cNvPr>
              <p:cNvPicPr/>
              <p:nvPr/>
            </p:nvPicPr>
            <p:blipFill>
              <a:blip r:embed="rId26"/>
              <a:stretch>
                <a:fillRect/>
              </a:stretch>
            </p:blipFill>
            <p:spPr>
              <a:xfrm>
                <a:off x="4910696" y="3980748"/>
                <a:ext cx="1005840" cy="59833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0" name="Ink 49">
                <a:extLst>
                  <a:ext uri="{FF2B5EF4-FFF2-40B4-BE49-F238E27FC236}">
                    <a16:creationId xmlns:a16="http://schemas.microsoft.com/office/drawing/2014/main" id="{DB194176-B33E-4659-8381-0AB75F4CA2CE}"/>
                  </a:ext>
                </a:extLst>
              </p14:cNvPr>
              <p14:cNvContentPartPr/>
              <p14:nvPr/>
            </p14:nvContentPartPr>
            <p14:xfrm>
              <a:off x="6180416" y="3808313"/>
              <a:ext cx="1404000" cy="861120"/>
            </p14:xfrm>
          </p:contentPart>
        </mc:Choice>
        <mc:Fallback xmlns="">
          <p:pic>
            <p:nvPicPr>
              <p:cNvPr id="50" name="Ink 49">
                <a:extLst>
                  <a:ext uri="{FF2B5EF4-FFF2-40B4-BE49-F238E27FC236}">
                    <a16:creationId xmlns:a16="http://schemas.microsoft.com/office/drawing/2014/main" id="{DB194176-B33E-4659-8381-0AB75F4CA2CE}"/>
                  </a:ext>
                </a:extLst>
              </p:cNvPr>
              <p:cNvPicPr/>
              <p:nvPr/>
            </p:nvPicPr>
            <p:blipFill>
              <a:blip r:embed="rId28"/>
              <a:stretch>
                <a:fillRect/>
              </a:stretch>
            </p:blipFill>
            <p:spPr>
              <a:xfrm>
                <a:off x="6171776" y="3799313"/>
                <a:ext cx="1421640" cy="878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2" name="Ink 61">
                <a:extLst>
                  <a:ext uri="{FF2B5EF4-FFF2-40B4-BE49-F238E27FC236}">
                    <a16:creationId xmlns:a16="http://schemas.microsoft.com/office/drawing/2014/main" id="{6B4F229D-75B2-4AC0-A3B3-D61918EF0512}"/>
                  </a:ext>
                </a:extLst>
              </p14:cNvPr>
              <p14:cNvContentPartPr/>
              <p14:nvPr/>
            </p14:nvContentPartPr>
            <p14:xfrm>
              <a:off x="5042816" y="4905953"/>
              <a:ext cx="1704240" cy="379800"/>
            </p14:xfrm>
          </p:contentPart>
        </mc:Choice>
        <mc:Fallback xmlns="">
          <p:pic>
            <p:nvPicPr>
              <p:cNvPr id="62" name="Ink 61">
                <a:extLst>
                  <a:ext uri="{FF2B5EF4-FFF2-40B4-BE49-F238E27FC236}">
                    <a16:creationId xmlns:a16="http://schemas.microsoft.com/office/drawing/2014/main" id="{6B4F229D-75B2-4AC0-A3B3-D61918EF0512}"/>
                  </a:ext>
                </a:extLst>
              </p:cNvPr>
              <p:cNvPicPr/>
              <p:nvPr/>
            </p:nvPicPr>
            <p:blipFill>
              <a:blip r:embed="rId30"/>
              <a:stretch>
                <a:fillRect/>
              </a:stretch>
            </p:blipFill>
            <p:spPr>
              <a:xfrm>
                <a:off x="5034176" y="4897313"/>
                <a:ext cx="1721880" cy="397440"/>
              </a:xfrm>
              <a:prstGeom prst="rect">
                <a:avLst/>
              </a:prstGeom>
            </p:spPr>
          </p:pic>
        </mc:Fallback>
      </mc:AlternateContent>
    </p:spTree>
    <p:extLst>
      <p:ext uri="{BB962C8B-B14F-4D97-AF65-F5344CB8AC3E}">
        <p14:creationId xmlns:p14="http://schemas.microsoft.com/office/powerpoint/2010/main" val="3811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667B-51E6-44E8-A3A1-9E87C02189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7E109-0C00-4A81-9C8C-9E5227EAB784}"/>
              </a:ext>
            </a:extLst>
          </p:cNvPr>
          <p:cNvSpPr>
            <a:spLocks noGrp="1"/>
          </p:cNvSpPr>
          <p:nvPr>
            <p:ph idx="1"/>
          </p:nvPr>
        </p:nvSpPr>
        <p:spPr/>
        <p:txBody>
          <a:bodyPr/>
          <a:lstStyle/>
          <a:p>
            <a:pPr marL="0" indent="0">
              <a:buNone/>
            </a:pPr>
            <a:r>
              <a:rPr lang="en-US" dirty="0"/>
              <a:t>Solution:</a:t>
            </a:r>
          </a:p>
          <a:p>
            <a:pPr marL="0" indent="0">
              <a:buNone/>
            </a:pPr>
            <a:r>
              <a:rPr lang="en-US" dirty="0"/>
              <a:t>                                               </a:t>
            </a:r>
          </a:p>
        </p:txBody>
      </p:sp>
      <p:cxnSp>
        <p:nvCxnSpPr>
          <p:cNvPr id="5" name="Straight Arrow Connector 4">
            <a:extLst>
              <a:ext uri="{FF2B5EF4-FFF2-40B4-BE49-F238E27FC236}">
                <a16:creationId xmlns:a16="http://schemas.microsoft.com/office/drawing/2014/main" id="{86C02693-5B38-4032-8AD1-619DF011BF03}"/>
              </a:ext>
            </a:extLst>
          </p:cNvPr>
          <p:cNvCxnSpPr/>
          <p:nvPr/>
        </p:nvCxnSpPr>
        <p:spPr>
          <a:xfrm flipV="1">
            <a:off x="3065929" y="2506532"/>
            <a:ext cx="0" cy="220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2CD2EF6-581C-4658-922D-246C4A0ACA86}"/>
              </a:ext>
            </a:extLst>
          </p:cNvPr>
          <p:cNvCxnSpPr/>
          <p:nvPr/>
        </p:nvCxnSpPr>
        <p:spPr>
          <a:xfrm flipH="1">
            <a:off x="2538805" y="2528047"/>
            <a:ext cx="505609" cy="43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1C735D-7251-4C50-AB29-148CAA311F3B}"/>
              </a:ext>
            </a:extLst>
          </p:cNvPr>
          <p:cNvSpPr txBox="1"/>
          <p:nvPr/>
        </p:nvSpPr>
        <p:spPr>
          <a:xfrm>
            <a:off x="3087445" y="3244334"/>
            <a:ext cx="1172584" cy="369332"/>
          </a:xfrm>
          <a:prstGeom prst="rect">
            <a:avLst/>
          </a:prstGeom>
          <a:noFill/>
        </p:spPr>
        <p:txBody>
          <a:bodyPr wrap="square" rtlCol="0">
            <a:spAutoFit/>
          </a:bodyPr>
          <a:lstStyle/>
          <a:p>
            <a:r>
              <a:rPr lang="en-US" dirty="0"/>
              <a:t>400 km/h</a:t>
            </a:r>
          </a:p>
        </p:txBody>
      </p:sp>
      <p:sp>
        <p:nvSpPr>
          <p:cNvPr id="9" name="TextBox 8">
            <a:extLst>
              <a:ext uri="{FF2B5EF4-FFF2-40B4-BE49-F238E27FC236}">
                <a16:creationId xmlns:a16="http://schemas.microsoft.com/office/drawing/2014/main" id="{16B7873D-DC03-4DBA-8165-3329E1920DDB}"/>
              </a:ext>
            </a:extLst>
          </p:cNvPr>
          <p:cNvSpPr txBox="1"/>
          <p:nvPr/>
        </p:nvSpPr>
        <p:spPr>
          <a:xfrm>
            <a:off x="1742738" y="2490395"/>
            <a:ext cx="1172571" cy="369332"/>
          </a:xfrm>
          <a:prstGeom prst="rect">
            <a:avLst/>
          </a:prstGeom>
          <a:noFill/>
        </p:spPr>
        <p:txBody>
          <a:bodyPr wrap="square" rtlCol="0">
            <a:spAutoFit/>
          </a:bodyPr>
          <a:lstStyle/>
          <a:p>
            <a:r>
              <a:rPr lang="en-US" dirty="0"/>
              <a:t>100 km/h</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51D85523-B2FF-4287-ADEF-0171E5693542}"/>
                  </a:ext>
                </a:extLst>
              </p14:cNvPr>
              <p14:cNvContentPartPr/>
              <p14:nvPr/>
            </p14:nvContentPartPr>
            <p14:xfrm>
              <a:off x="2721176" y="2787353"/>
              <a:ext cx="310320" cy="363240"/>
            </p14:xfrm>
          </p:contentPart>
        </mc:Choice>
        <mc:Fallback xmlns="">
          <p:pic>
            <p:nvPicPr>
              <p:cNvPr id="15" name="Ink 14">
                <a:extLst>
                  <a:ext uri="{FF2B5EF4-FFF2-40B4-BE49-F238E27FC236}">
                    <a16:creationId xmlns:a16="http://schemas.microsoft.com/office/drawing/2014/main" id="{51D85523-B2FF-4287-ADEF-0171E5693542}"/>
                  </a:ext>
                </a:extLst>
              </p:cNvPr>
              <p:cNvPicPr/>
              <p:nvPr/>
            </p:nvPicPr>
            <p:blipFill>
              <a:blip r:embed="rId3"/>
              <a:stretch>
                <a:fillRect/>
              </a:stretch>
            </p:blipFill>
            <p:spPr>
              <a:xfrm>
                <a:off x="2712176" y="2778362"/>
                <a:ext cx="327960" cy="380863"/>
              </a:xfrm>
              <a:prstGeom prst="rect">
                <a:avLst/>
              </a:prstGeom>
            </p:spPr>
          </p:pic>
        </mc:Fallback>
      </mc:AlternateContent>
      <p:cxnSp>
        <p:nvCxnSpPr>
          <p:cNvPr id="6" name="Straight Arrow Connector 5">
            <a:extLst>
              <a:ext uri="{FF2B5EF4-FFF2-40B4-BE49-F238E27FC236}">
                <a16:creationId xmlns:a16="http://schemas.microsoft.com/office/drawing/2014/main" id="{F1ADBBA0-D746-4132-9ECE-96DC139D88AA}"/>
              </a:ext>
            </a:extLst>
          </p:cNvPr>
          <p:cNvCxnSpPr/>
          <p:nvPr/>
        </p:nvCxnSpPr>
        <p:spPr>
          <a:xfrm flipH="1" flipV="1">
            <a:off x="2538805" y="2958353"/>
            <a:ext cx="527124" cy="175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400EAF-BE68-4A56-BBAA-CE314613C90B}"/>
                  </a:ext>
                </a:extLst>
              </p:cNvPr>
              <p:cNvSpPr txBox="1"/>
              <p:nvPr/>
            </p:nvSpPr>
            <p:spPr>
              <a:xfrm>
                <a:off x="2130014" y="3455689"/>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dirty="0"/>
              </a:p>
            </p:txBody>
          </p:sp>
        </mc:Choice>
        <mc:Fallback xmlns="">
          <p:sp>
            <p:nvSpPr>
              <p:cNvPr id="10" name="TextBox 9">
                <a:extLst>
                  <a:ext uri="{FF2B5EF4-FFF2-40B4-BE49-F238E27FC236}">
                    <a16:creationId xmlns:a16="http://schemas.microsoft.com/office/drawing/2014/main" id="{E2400EAF-BE68-4A56-BBAA-CE314613C90B}"/>
                  </a:ext>
                </a:extLst>
              </p:cNvPr>
              <p:cNvSpPr txBox="1">
                <a:spLocks noRot="1" noChangeAspect="1" noMove="1" noResize="1" noEditPoints="1" noAdjustHandles="1" noChangeArrowheads="1" noChangeShapeType="1" noTextEdit="1"/>
              </p:cNvSpPr>
              <p:nvPr/>
            </p:nvSpPr>
            <p:spPr>
              <a:xfrm>
                <a:off x="2130014" y="3455689"/>
                <a:ext cx="914400" cy="369332"/>
              </a:xfrm>
              <a:prstGeom prst="rect">
                <a:avLst/>
              </a:prstGeom>
              <a:blipFill>
                <a:blip r:embed="rId4"/>
                <a:stretch>
                  <a:fillRect t="-2333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CBE6265-948B-4E3C-9B1A-E2E1E77AB3C9}"/>
                  </a:ext>
                </a:extLst>
              </p14:cNvPr>
              <p14:cNvContentPartPr/>
              <p14:nvPr/>
            </p14:nvContentPartPr>
            <p14:xfrm>
              <a:off x="2842136" y="3805793"/>
              <a:ext cx="198720" cy="109440"/>
            </p14:xfrm>
          </p:contentPart>
        </mc:Choice>
        <mc:Fallback xmlns="">
          <p:pic>
            <p:nvPicPr>
              <p:cNvPr id="4" name="Ink 3">
                <a:extLst>
                  <a:ext uri="{FF2B5EF4-FFF2-40B4-BE49-F238E27FC236}">
                    <a16:creationId xmlns:a16="http://schemas.microsoft.com/office/drawing/2014/main" id="{DCBE6265-948B-4E3C-9B1A-E2E1E77AB3C9}"/>
                  </a:ext>
                </a:extLst>
              </p:cNvPr>
              <p:cNvPicPr/>
              <p:nvPr/>
            </p:nvPicPr>
            <p:blipFill>
              <a:blip r:embed="rId6"/>
              <a:stretch>
                <a:fillRect/>
              </a:stretch>
            </p:blipFill>
            <p:spPr>
              <a:xfrm>
                <a:off x="2833136" y="3797153"/>
                <a:ext cx="2163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74293A23-F811-48C8-8C70-CF773176C5D4}"/>
                  </a:ext>
                </a:extLst>
              </p14:cNvPr>
              <p14:cNvContentPartPr/>
              <p14:nvPr/>
            </p14:nvContentPartPr>
            <p14:xfrm>
              <a:off x="2893616" y="3965993"/>
              <a:ext cx="151200" cy="81000"/>
            </p14:xfrm>
          </p:contentPart>
        </mc:Choice>
        <mc:Fallback xmlns="">
          <p:pic>
            <p:nvPicPr>
              <p:cNvPr id="16" name="Ink 15">
                <a:extLst>
                  <a:ext uri="{FF2B5EF4-FFF2-40B4-BE49-F238E27FC236}">
                    <a16:creationId xmlns:a16="http://schemas.microsoft.com/office/drawing/2014/main" id="{74293A23-F811-48C8-8C70-CF773176C5D4}"/>
                  </a:ext>
                </a:extLst>
              </p:cNvPr>
              <p:cNvPicPr/>
              <p:nvPr/>
            </p:nvPicPr>
            <p:blipFill>
              <a:blip r:embed="rId8"/>
              <a:stretch>
                <a:fillRect/>
              </a:stretch>
            </p:blipFill>
            <p:spPr>
              <a:xfrm>
                <a:off x="2884976" y="3957353"/>
                <a:ext cx="1688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E353C48C-5B6C-4A85-94A6-741A4DB66480}"/>
                  </a:ext>
                </a:extLst>
              </p14:cNvPr>
              <p14:cNvContentPartPr/>
              <p14:nvPr/>
            </p14:nvContentPartPr>
            <p14:xfrm>
              <a:off x="4495616" y="2430233"/>
              <a:ext cx="701640" cy="391320"/>
            </p14:xfrm>
          </p:contentPart>
        </mc:Choice>
        <mc:Fallback xmlns="">
          <p:pic>
            <p:nvPicPr>
              <p:cNvPr id="21" name="Ink 20">
                <a:extLst>
                  <a:ext uri="{FF2B5EF4-FFF2-40B4-BE49-F238E27FC236}">
                    <a16:creationId xmlns:a16="http://schemas.microsoft.com/office/drawing/2014/main" id="{E353C48C-5B6C-4A85-94A6-741A4DB66480}"/>
                  </a:ext>
                </a:extLst>
              </p:cNvPr>
              <p:cNvPicPr/>
              <p:nvPr/>
            </p:nvPicPr>
            <p:blipFill>
              <a:blip r:embed="rId10"/>
              <a:stretch>
                <a:fillRect/>
              </a:stretch>
            </p:blipFill>
            <p:spPr>
              <a:xfrm>
                <a:off x="4486976" y="2421241"/>
                <a:ext cx="719280" cy="40894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02E173B0-D1EF-4BE8-B8DA-367A7604EEDF}"/>
                  </a:ext>
                </a:extLst>
              </p14:cNvPr>
              <p14:cNvContentPartPr/>
              <p14:nvPr/>
            </p14:nvContentPartPr>
            <p14:xfrm>
              <a:off x="5277176" y="2368313"/>
              <a:ext cx="812880" cy="495720"/>
            </p14:xfrm>
          </p:contentPart>
        </mc:Choice>
        <mc:Fallback xmlns="">
          <p:pic>
            <p:nvPicPr>
              <p:cNvPr id="31" name="Ink 30">
                <a:extLst>
                  <a:ext uri="{FF2B5EF4-FFF2-40B4-BE49-F238E27FC236}">
                    <a16:creationId xmlns:a16="http://schemas.microsoft.com/office/drawing/2014/main" id="{02E173B0-D1EF-4BE8-B8DA-367A7604EEDF}"/>
                  </a:ext>
                </a:extLst>
              </p:cNvPr>
              <p:cNvPicPr/>
              <p:nvPr/>
            </p:nvPicPr>
            <p:blipFill>
              <a:blip r:embed="rId12"/>
              <a:stretch>
                <a:fillRect/>
              </a:stretch>
            </p:blipFill>
            <p:spPr>
              <a:xfrm>
                <a:off x="5268180" y="2359313"/>
                <a:ext cx="830512"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Ink 39">
                <a:extLst>
                  <a:ext uri="{FF2B5EF4-FFF2-40B4-BE49-F238E27FC236}">
                    <a16:creationId xmlns:a16="http://schemas.microsoft.com/office/drawing/2014/main" id="{A68D3AE3-08AE-452B-9871-A005659F67A3}"/>
                  </a:ext>
                </a:extLst>
              </p14:cNvPr>
              <p14:cNvContentPartPr/>
              <p14:nvPr/>
            </p14:nvContentPartPr>
            <p14:xfrm>
              <a:off x="6234776" y="2370113"/>
              <a:ext cx="883800" cy="446400"/>
            </p14:xfrm>
          </p:contentPart>
        </mc:Choice>
        <mc:Fallback xmlns="">
          <p:pic>
            <p:nvPicPr>
              <p:cNvPr id="40" name="Ink 39">
                <a:extLst>
                  <a:ext uri="{FF2B5EF4-FFF2-40B4-BE49-F238E27FC236}">
                    <a16:creationId xmlns:a16="http://schemas.microsoft.com/office/drawing/2014/main" id="{A68D3AE3-08AE-452B-9871-A005659F67A3}"/>
                  </a:ext>
                </a:extLst>
              </p:cNvPr>
              <p:cNvPicPr/>
              <p:nvPr/>
            </p:nvPicPr>
            <p:blipFill>
              <a:blip r:embed="rId14"/>
              <a:stretch>
                <a:fillRect/>
              </a:stretch>
            </p:blipFill>
            <p:spPr>
              <a:xfrm>
                <a:off x="6225776" y="2361473"/>
                <a:ext cx="90144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5" name="Ink 54">
                <a:extLst>
                  <a:ext uri="{FF2B5EF4-FFF2-40B4-BE49-F238E27FC236}">
                    <a16:creationId xmlns:a16="http://schemas.microsoft.com/office/drawing/2014/main" id="{844BB36C-A34D-42DE-92A2-B18D67F70002}"/>
                  </a:ext>
                </a:extLst>
              </p14:cNvPr>
              <p14:cNvContentPartPr/>
              <p14:nvPr/>
            </p14:nvContentPartPr>
            <p14:xfrm>
              <a:off x="7262216" y="2414393"/>
              <a:ext cx="1795680" cy="388080"/>
            </p14:xfrm>
          </p:contentPart>
        </mc:Choice>
        <mc:Fallback xmlns="">
          <p:pic>
            <p:nvPicPr>
              <p:cNvPr id="55" name="Ink 54">
                <a:extLst>
                  <a:ext uri="{FF2B5EF4-FFF2-40B4-BE49-F238E27FC236}">
                    <a16:creationId xmlns:a16="http://schemas.microsoft.com/office/drawing/2014/main" id="{844BB36C-A34D-42DE-92A2-B18D67F70002}"/>
                  </a:ext>
                </a:extLst>
              </p:cNvPr>
              <p:cNvPicPr/>
              <p:nvPr/>
            </p:nvPicPr>
            <p:blipFill>
              <a:blip r:embed="rId16"/>
              <a:stretch>
                <a:fillRect/>
              </a:stretch>
            </p:blipFill>
            <p:spPr>
              <a:xfrm>
                <a:off x="7253216" y="2405393"/>
                <a:ext cx="181332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3" name="Ink 62">
                <a:extLst>
                  <a:ext uri="{FF2B5EF4-FFF2-40B4-BE49-F238E27FC236}">
                    <a16:creationId xmlns:a16="http://schemas.microsoft.com/office/drawing/2014/main" id="{1A0B310F-5844-4D66-B925-0651BFBB25F5}"/>
                  </a:ext>
                </a:extLst>
              </p14:cNvPr>
              <p14:cNvContentPartPr/>
              <p14:nvPr/>
            </p14:nvContentPartPr>
            <p14:xfrm>
              <a:off x="9259496" y="2372273"/>
              <a:ext cx="1186920" cy="338400"/>
            </p14:xfrm>
          </p:contentPart>
        </mc:Choice>
        <mc:Fallback xmlns="">
          <p:pic>
            <p:nvPicPr>
              <p:cNvPr id="63" name="Ink 62">
                <a:extLst>
                  <a:ext uri="{FF2B5EF4-FFF2-40B4-BE49-F238E27FC236}">
                    <a16:creationId xmlns:a16="http://schemas.microsoft.com/office/drawing/2014/main" id="{1A0B310F-5844-4D66-B925-0651BFBB25F5}"/>
                  </a:ext>
                </a:extLst>
              </p:cNvPr>
              <p:cNvPicPr/>
              <p:nvPr/>
            </p:nvPicPr>
            <p:blipFill>
              <a:blip r:embed="rId18"/>
              <a:stretch>
                <a:fillRect/>
              </a:stretch>
            </p:blipFill>
            <p:spPr>
              <a:xfrm>
                <a:off x="9250493" y="2363273"/>
                <a:ext cx="1204565"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2" name="Ink 71">
                <a:extLst>
                  <a:ext uri="{FF2B5EF4-FFF2-40B4-BE49-F238E27FC236}">
                    <a16:creationId xmlns:a16="http://schemas.microsoft.com/office/drawing/2014/main" id="{4DEF13F8-1D7B-41D0-BAF3-68536B836779}"/>
                  </a:ext>
                </a:extLst>
              </p14:cNvPr>
              <p14:cNvContentPartPr/>
              <p14:nvPr/>
            </p14:nvContentPartPr>
            <p14:xfrm>
              <a:off x="4524416" y="3109193"/>
              <a:ext cx="759600" cy="398160"/>
            </p14:xfrm>
          </p:contentPart>
        </mc:Choice>
        <mc:Fallback xmlns="">
          <p:pic>
            <p:nvPicPr>
              <p:cNvPr id="72" name="Ink 71">
                <a:extLst>
                  <a:ext uri="{FF2B5EF4-FFF2-40B4-BE49-F238E27FC236}">
                    <a16:creationId xmlns:a16="http://schemas.microsoft.com/office/drawing/2014/main" id="{4DEF13F8-1D7B-41D0-BAF3-68536B836779}"/>
                  </a:ext>
                </a:extLst>
              </p:cNvPr>
              <p:cNvPicPr/>
              <p:nvPr/>
            </p:nvPicPr>
            <p:blipFill>
              <a:blip r:embed="rId20"/>
              <a:stretch>
                <a:fillRect/>
              </a:stretch>
            </p:blipFill>
            <p:spPr>
              <a:xfrm>
                <a:off x="4515420" y="3100553"/>
                <a:ext cx="777232"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8" name="Ink 77">
                <a:extLst>
                  <a:ext uri="{FF2B5EF4-FFF2-40B4-BE49-F238E27FC236}">
                    <a16:creationId xmlns:a16="http://schemas.microsoft.com/office/drawing/2014/main" id="{7DEF6813-16F1-4EA1-A7FD-7FE43F8A9A32}"/>
                  </a:ext>
                </a:extLst>
              </p14:cNvPr>
              <p14:cNvContentPartPr/>
              <p14:nvPr/>
            </p14:nvContentPartPr>
            <p14:xfrm>
              <a:off x="5437376" y="3102713"/>
              <a:ext cx="1035000" cy="323280"/>
            </p14:xfrm>
          </p:contentPart>
        </mc:Choice>
        <mc:Fallback xmlns="">
          <p:pic>
            <p:nvPicPr>
              <p:cNvPr id="78" name="Ink 77">
                <a:extLst>
                  <a:ext uri="{FF2B5EF4-FFF2-40B4-BE49-F238E27FC236}">
                    <a16:creationId xmlns:a16="http://schemas.microsoft.com/office/drawing/2014/main" id="{7DEF6813-16F1-4EA1-A7FD-7FE43F8A9A32}"/>
                  </a:ext>
                </a:extLst>
              </p:cNvPr>
              <p:cNvPicPr/>
              <p:nvPr/>
            </p:nvPicPr>
            <p:blipFill>
              <a:blip r:embed="rId22"/>
              <a:stretch>
                <a:fillRect/>
              </a:stretch>
            </p:blipFill>
            <p:spPr>
              <a:xfrm>
                <a:off x="5428376" y="3093713"/>
                <a:ext cx="105264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94A0D4BC-0730-4F98-BEC7-4BDA713A1A9D}"/>
                  </a:ext>
                </a:extLst>
              </p14:cNvPr>
              <p14:cNvContentPartPr/>
              <p14:nvPr/>
            </p14:nvContentPartPr>
            <p14:xfrm>
              <a:off x="4730696" y="3810113"/>
              <a:ext cx="757080" cy="403560"/>
            </p14:xfrm>
          </p:contentPart>
        </mc:Choice>
        <mc:Fallback xmlns="">
          <p:pic>
            <p:nvPicPr>
              <p:cNvPr id="20" name="Ink 19">
                <a:extLst>
                  <a:ext uri="{FF2B5EF4-FFF2-40B4-BE49-F238E27FC236}">
                    <a16:creationId xmlns:a16="http://schemas.microsoft.com/office/drawing/2014/main" id="{94A0D4BC-0730-4F98-BEC7-4BDA713A1A9D}"/>
                  </a:ext>
                </a:extLst>
              </p:cNvPr>
              <p:cNvPicPr/>
              <p:nvPr/>
            </p:nvPicPr>
            <p:blipFill>
              <a:blip r:embed="rId24"/>
              <a:stretch>
                <a:fillRect/>
              </a:stretch>
            </p:blipFill>
            <p:spPr>
              <a:xfrm>
                <a:off x="4722056" y="3801465"/>
                <a:ext cx="774720" cy="42121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DDF350E7-C20C-4368-B05C-D0684801FB3C}"/>
                  </a:ext>
                </a:extLst>
              </p14:cNvPr>
              <p14:cNvContentPartPr/>
              <p14:nvPr/>
            </p14:nvContentPartPr>
            <p14:xfrm>
              <a:off x="4919696" y="3989393"/>
              <a:ext cx="988200" cy="580680"/>
            </p14:xfrm>
          </p:contentPart>
        </mc:Choice>
        <mc:Fallback xmlns="">
          <p:pic>
            <p:nvPicPr>
              <p:cNvPr id="28" name="Ink 27">
                <a:extLst>
                  <a:ext uri="{FF2B5EF4-FFF2-40B4-BE49-F238E27FC236}">
                    <a16:creationId xmlns:a16="http://schemas.microsoft.com/office/drawing/2014/main" id="{DDF350E7-C20C-4368-B05C-D0684801FB3C}"/>
                  </a:ext>
                </a:extLst>
              </p:cNvPr>
              <p:cNvPicPr/>
              <p:nvPr/>
            </p:nvPicPr>
            <p:blipFill>
              <a:blip r:embed="rId26"/>
              <a:stretch>
                <a:fillRect/>
              </a:stretch>
            </p:blipFill>
            <p:spPr>
              <a:xfrm>
                <a:off x="4910696" y="3980748"/>
                <a:ext cx="1005840" cy="59833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0" name="Ink 49">
                <a:extLst>
                  <a:ext uri="{FF2B5EF4-FFF2-40B4-BE49-F238E27FC236}">
                    <a16:creationId xmlns:a16="http://schemas.microsoft.com/office/drawing/2014/main" id="{DB194176-B33E-4659-8381-0AB75F4CA2CE}"/>
                  </a:ext>
                </a:extLst>
              </p14:cNvPr>
              <p14:cNvContentPartPr/>
              <p14:nvPr/>
            </p14:nvContentPartPr>
            <p14:xfrm>
              <a:off x="6180416" y="3808313"/>
              <a:ext cx="1404000" cy="861120"/>
            </p14:xfrm>
          </p:contentPart>
        </mc:Choice>
        <mc:Fallback xmlns="">
          <p:pic>
            <p:nvPicPr>
              <p:cNvPr id="50" name="Ink 49">
                <a:extLst>
                  <a:ext uri="{FF2B5EF4-FFF2-40B4-BE49-F238E27FC236}">
                    <a16:creationId xmlns:a16="http://schemas.microsoft.com/office/drawing/2014/main" id="{DB194176-B33E-4659-8381-0AB75F4CA2CE}"/>
                  </a:ext>
                </a:extLst>
              </p:cNvPr>
              <p:cNvPicPr/>
              <p:nvPr/>
            </p:nvPicPr>
            <p:blipFill>
              <a:blip r:embed="rId28"/>
              <a:stretch>
                <a:fillRect/>
              </a:stretch>
            </p:blipFill>
            <p:spPr>
              <a:xfrm>
                <a:off x="6171776" y="3799313"/>
                <a:ext cx="1421640" cy="878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2" name="Ink 61">
                <a:extLst>
                  <a:ext uri="{FF2B5EF4-FFF2-40B4-BE49-F238E27FC236}">
                    <a16:creationId xmlns:a16="http://schemas.microsoft.com/office/drawing/2014/main" id="{6B4F229D-75B2-4AC0-A3B3-D61918EF0512}"/>
                  </a:ext>
                </a:extLst>
              </p14:cNvPr>
              <p14:cNvContentPartPr/>
              <p14:nvPr/>
            </p14:nvContentPartPr>
            <p14:xfrm>
              <a:off x="5042816" y="4905953"/>
              <a:ext cx="1704240" cy="379800"/>
            </p14:xfrm>
          </p:contentPart>
        </mc:Choice>
        <mc:Fallback xmlns="">
          <p:pic>
            <p:nvPicPr>
              <p:cNvPr id="62" name="Ink 61">
                <a:extLst>
                  <a:ext uri="{FF2B5EF4-FFF2-40B4-BE49-F238E27FC236}">
                    <a16:creationId xmlns:a16="http://schemas.microsoft.com/office/drawing/2014/main" id="{6B4F229D-75B2-4AC0-A3B3-D61918EF0512}"/>
                  </a:ext>
                </a:extLst>
              </p:cNvPr>
              <p:cNvPicPr/>
              <p:nvPr/>
            </p:nvPicPr>
            <p:blipFill>
              <a:blip r:embed="rId30"/>
              <a:stretch>
                <a:fillRect/>
              </a:stretch>
            </p:blipFill>
            <p:spPr>
              <a:xfrm>
                <a:off x="5034176" y="4897313"/>
                <a:ext cx="17218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1A8094F7-CBB5-41B3-A4E1-4E87EE99E264}"/>
                  </a:ext>
                </a:extLst>
              </p14:cNvPr>
              <p14:cNvContentPartPr/>
              <p14:nvPr/>
            </p14:nvContentPartPr>
            <p14:xfrm>
              <a:off x="1635416" y="5710913"/>
              <a:ext cx="582120" cy="313560"/>
            </p14:xfrm>
          </p:contentPart>
        </mc:Choice>
        <mc:Fallback xmlns="">
          <p:pic>
            <p:nvPicPr>
              <p:cNvPr id="23" name="Ink 22">
                <a:extLst>
                  <a:ext uri="{FF2B5EF4-FFF2-40B4-BE49-F238E27FC236}">
                    <a16:creationId xmlns:a16="http://schemas.microsoft.com/office/drawing/2014/main" id="{1A8094F7-CBB5-41B3-A4E1-4E87EE99E264}"/>
                  </a:ext>
                </a:extLst>
              </p:cNvPr>
              <p:cNvPicPr/>
              <p:nvPr/>
            </p:nvPicPr>
            <p:blipFill>
              <a:blip r:embed="rId32"/>
              <a:stretch>
                <a:fillRect/>
              </a:stretch>
            </p:blipFill>
            <p:spPr>
              <a:xfrm>
                <a:off x="1626416" y="5702273"/>
                <a:ext cx="599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7" name="Ink 46">
                <a:extLst>
                  <a:ext uri="{FF2B5EF4-FFF2-40B4-BE49-F238E27FC236}">
                    <a16:creationId xmlns:a16="http://schemas.microsoft.com/office/drawing/2014/main" id="{B2F18C06-8674-459A-8E6A-46C80ADE9303}"/>
                  </a:ext>
                </a:extLst>
              </p14:cNvPr>
              <p14:cNvContentPartPr/>
              <p14:nvPr/>
            </p14:nvContentPartPr>
            <p14:xfrm>
              <a:off x="4828616" y="5809913"/>
              <a:ext cx="565560" cy="248760"/>
            </p14:xfrm>
          </p:contentPart>
        </mc:Choice>
        <mc:Fallback xmlns="">
          <p:pic>
            <p:nvPicPr>
              <p:cNvPr id="47" name="Ink 46">
                <a:extLst>
                  <a:ext uri="{FF2B5EF4-FFF2-40B4-BE49-F238E27FC236}">
                    <a16:creationId xmlns:a16="http://schemas.microsoft.com/office/drawing/2014/main" id="{B2F18C06-8674-459A-8E6A-46C80ADE9303}"/>
                  </a:ext>
                </a:extLst>
              </p:cNvPr>
              <p:cNvPicPr/>
              <p:nvPr/>
            </p:nvPicPr>
            <p:blipFill>
              <a:blip r:embed="rId34"/>
              <a:stretch>
                <a:fillRect/>
              </a:stretch>
            </p:blipFill>
            <p:spPr>
              <a:xfrm>
                <a:off x="4819616" y="5801273"/>
                <a:ext cx="5832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 47">
                <a:extLst>
                  <a:ext uri="{FF2B5EF4-FFF2-40B4-BE49-F238E27FC236}">
                    <a16:creationId xmlns:a16="http://schemas.microsoft.com/office/drawing/2014/main" id="{B19CFE21-6B54-45C2-8C39-1482AE7D0413}"/>
                  </a:ext>
                </a:extLst>
              </p14:cNvPr>
              <p14:cNvContentPartPr/>
              <p14:nvPr/>
            </p14:nvContentPartPr>
            <p14:xfrm>
              <a:off x="4240376" y="5738633"/>
              <a:ext cx="405000" cy="342000"/>
            </p14:xfrm>
          </p:contentPart>
        </mc:Choice>
        <mc:Fallback xmlns="">
          <p:pic>
            <p:nvPicPr>
              <p:cNvPr id="48" name="Ink 47">
                <a:extLst>
                  <a:ext uri="{FF2B5EF4-FFF2-40B4-BE49-F238E27FC236}">
                    <a16:creationId xmlns:a16="http://schemas.microsoft.com/office/drawing/2014/main" id="{B19CFE21-6B54-45C2-8C39-1482AE7D0413}"/>
                  </a:ext>
                </a:extLst>
              </p:cNvPr>
              <p:cNvPicPr/>
              <p:nvPr/>
            </p:nvPicPr>
            <p:blipFill>
              <a:blip r:embed="rId36"/>
              <a:stretch>
                <a:fillRect/>
              </a:stretch>
            </p:blipFill>
            <p:spPr>
              <a:xfrm>
                <a:off x="4231736" y="5729984"/>
                <a:ext cx="422640" cy="359659"/>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8" name="Ink 87">
                <a:extLst>
                  <a:ext uri="{FF2B5EF4-FFF2-40B4-BE49-F238E27FC236}">
                    <a16:creationId xmlns:a16="http://schemas.microsoft.com/office/drawing/2014/main" id="{0A798D5A-F070-40FF-9CF7-A226E9E05E3C}"/>
                  </a:ext>
                </a:extLst>
              </p14:cNvPr>
              <p14:cNvContentPartPr/>
              <p14:nvPr/>
            </p14:nvContentPartPr>
            <p14:xfrm>
              <a:off x="1864736" y="6150113"/>
              <a:ext cx="131760" cy="313200"/>
            </p14:xfrm>
          </p:contentPart>
        </mc:Choice>
        <mc:Fallback xmlns="">
          <p:pic>
            <p:nvPicPr>
              <p:cNvPr id="88" name="Ink 87">
                <a:extLst>
                  <a:ext uri="{FF2B5EF4-FFF2-40B4-BE49-F238E27FC236}">
                    <a16:creationId xmlns:a16="http://schemas.microsoft.com/office/drawing/2014/main" id="{0A798D5A-F070-40FF-9CF7-A226E9E05E3C}"/>
                  </a:ext>
                </a:extLst>
              </p:cNvPr>
              <p:cNvPicPr/>
              <p:nvPr/>
            </p:nvPicPr>
            <p:blipFill>
              <a:blip r:embed="rId38"/>
              <a:stretch>
                <a:fillRect/>
              </a:stretch>
            </p:blipFill>
            <p:spPr>
              <a:xfrm>
                <a:off x="1856096" y="6141473"/>
                <a:ext cx="1494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4" name="Ink 93">
                <a:extLst>
                  <a:ext uri="{FF2B5EF4-FFF2-40B4-BE49-F238E27FC236}">
                    <a16:creationId xmlns:a16="http://schemas.microsoft.com/office/drawing/2014/main" id="{F65A36A0-0008-4C7D-9D08-4D93CAC027A4}"/>
                  </a:ext>
                </a:extLst>
              </p14:cNvPr>
              <p14:cNvContentPartPr/>
              <p14:nvPr/>
            </p14:nvContentPartPr>
            <p14:xfrm>
              <a:off x="2417336" y="6104753"/>
              <a:ext cx="843840" cy="329400"/>
            </p14:xfrm>
          </p:contentPart>
        </mc:Choice>
        <mc:Fallback xmlns="">
          <p:pic>
            <p:nvPicPr>
              <p:cNvPr id="94" name="Ink 93">
                <a:extLst>
                  <a:ext uri="{FF2B5EF4-FFF2-40B4-BE49-F238E27FC236}">
                    <a16:creationId xmlns:a16="http://schemas.microsoft.com/office/drawing/2014/main" id="{F65A36A0-0008-4C7D-9D08-4D93CAC027A4}"/>
                  </a:ext>
                </a:extLst>
              </p:cNvPr>
              <p:cNvPicPr/>
              <p:nvPr/>
            </p:nvPicPr>
            <p:blipFill>
              <a:blip r:embed="rId40"/>
              <a:stretch>
                <a:fillRect/>
              </a:stretch>
            </p:blipFill>
            <p:spPr>
              <a:xfrm>
                <a:off x="2408692" y="6096113"/>
                <a:ext cx="861488"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5" name="Ink 94">
                <a:extLst>
                  <a:ext uri="{FF2B5EF4-FFF2-40B4-BE49-F238E27FC236}">
                    <a16:creationId xmlns:a16="http://schemas.microsoft.com/office/drawing/2014/main" id="{9E25F5A4-2E3D-4BD6-B15E-520882752814}"/>
                  </a:ext>
                </a:extLst>
              </p14:cNvPr>
              <p14:cNvContentPartPr/>
              <p14:nvPr/>
            </p14:nvContentPartPr>
            <p14:xfrm>
              <a:off x="1003616" y="6160913"/>
              <a:ext cx="714960" cy="338040"/>
            </p14:xfrm>
          </p:contentPart>
        </mc:Choice>
        <mc:Fallback xmlns="">
          <p:pic>
            <p:nvPicPr>
              <p:cNvPr id="95" name="Ink 94">
                <a:extLst>
                  <a:ext uri="{FF2B5EF4-FFF2-40B4-BE49-F238E27FC236}">
                    <a16:creationId xmlns:a16="http://schemas.microsoft.com/office/drawing/2014/main" id="{9E25F5A4-2E3D-4BD6-B15E-520882752814}"/>
                  </a:ext>
                </a:extLst>
              </p:cNvPr>
              <p:cNvPicPr/>
              <p:nvPr/>
            </p:nvPicPr>
            <p:blipFill>
              <a:blip r:embed="rId42"/>
              <a:stretch>
                <a:fillRect/>
              </a:stretch>
            </p:blipFill>
            <p:spPr>
              <a:xfrm>
                <a:off x="994976" y="6152273"/>
                <a:ext cx="73260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6" name="Ink 105">
                <a:extLst>
                  <a:ext uri="{FF2B5EF4-FFF2-40B4-BE49-F238E27FC236}">
                    <a16:creationId xmlns:a16="http://schemas.microsoft.com/office/drawing/2014/main" id="{C83D56AF-0C01-4B13-89A4-9921064840C3}"/>
                  </a:ext>
                </a:extLst>
              </p14:cNvPr>
              <p14:cNvContentPartPr/>
              <p14:nvPr/>
            </p14:nvContentPartPr>
            <p14:xfrm>
              <a:off x="2553776" y="5666993"/>
              <a:ext cx="2706840" cy="936000"/>
            </p14:xfrm>
          </p:contentPart>
        </mc:Choice>
        <mc:Fallback xmlns="">
          <p:pic>
            <p:nvPicPr>
              <p:cNvPr id="106" name="Ink 105">
                <a:extLst>
                  <a:ext uri="{FF2B5EF4-FFF2-40B4-BE49-F238E27FC236}">
                    <a16:creationId xmlns:a16="http://schemas.microsoft.com/office/drawing/2014/main" id="{C83D56AF-0C01-4B13-89A4-9921064840C3}"/>
                  </a:ext>
                </a:extLst>
              </p:cNvPr>
              <p:cNvPicPr/>
              <p:nvPr/>
            </p:nvPicPr>
            <p:blipFill>
              <a:blip r:embed="rId44"/>
              <a:stretch>
                <a:fillRect/>
              </a:stretch>
            </p:blipFill>
            <p:spPr>
              <a:xfrm>
                <a:off x="2545136" y="5657993"/>
                <a:ext cx="2724480" cy="9536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8" name="Ink 107">
                <a:extLst>
                  <a:ext uri="{FF2B5EF4-FFF2-40B4-BE49-F238E27FC236}">
                    <a16:creationId xmlns:a16="http://schemas.microsoft.com/office/drawing/2014/main" id="{73E6228E-81F4-4DDC-9A44-C3B8409EB261}"/>
                  </a:ext>
                </a:extLst>
              </p14:cNvPr>
              <p14:cNvContentPartPr/>
              <p14:nvPr/>
            </p14:nvContentPartPr>
            <p14:xfrm>
              <a:off x="669896" y="5401673"/>
              <a:ext cx="10065600" cy="1382400"/>
            </p14:xfrm>
          </p:contentPart>
        </mc:Choice>
        <mc:Fallback xmlns="">
          <p:pic>
            <p:nvPicPr>
              <p:cNvPr id="108" name="Ink 107">
                <a:extLst>
                  <a:ext uri="{FF2B5EF4-FFF2-40B4-BE49-F238E27FC236}">
                    <a16:creationId xmlns:a16="http://schemas.microsoft.com/office/drawing/2014/main" id="{73E6228E-81F4-4DDC-9A44-C3B8409EB261}"/>
                  </a:ext>
                </a:extLst>
              </p:cNvPr>
              <p:cNvPicPr/>
              <p:nvPr/>
            </p:nvPicPr>
            <p:blipFill>
              <a:blip r:embed="rId46"/>
              <a:stretch>
                <a:fillRect/>
              </a:stretch>
            </p:blipFill>
            <p:spPr>
              <a:xfrm>
                <a:off x="660896" y="5392673"/>
                <a:ext cx="10083240" cy="1400040"/>
              </a:xfrm>
              <a:prstGeom prst="rect">
                <a:avLst/>
              </a:prstGeom>
            </p:spPr>
          </p:pic>
        </mc:Fallback>
      </mc:AlternateContent>
    </p:spTree>
    <p:extLst>
      <p:ext uri="{BB962C8B-B14F-4D97-AF65-F5344CB8AC3E}">
        <p14:creationId xmlns:p14="http://schemas.microsoft.com/office/powerpoint/2010/main" val="2698903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4539</Words>
  <Application>Microsoft Office PowerPoint</Application>
  <PresentationFormat>Widescreen</PresentationFormat>
  <Paragraphs>474</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Cambria Math</vt:lpstr>
      <vt:lpstr>Office Theme</vt:lpstr>
      <vt:lpstr>Velocity</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Velocity</dc:title>
  <dc:creator>Jim Beland</dc:creator>
  <cp:lastModifiedBy>Jim Beland</cp:lastModifiedBy>
  <cp:revision>1</cp:revision>
  <dcterms:created xsi:type="dcterms:W3CDTF">2020-05-08T15:23:59Z</dcterms:created>
  <dcterms:modified xsi:type="dcterms:W3CDTF">2020-05-12T14:47:36Z</dcterms:modified>
</cp:coreProperties>
</file>