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7" r:id="rId22"/>
    <p:sldId id="268" r:id="rId23"/>
    <p:sldId id="269" r:id="rId24"/>
    <p:sldId id="270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B7C61-CD3C-405F-A6B0-5B3967A022B6}" v="441" dt="2020-05-18T19:33:41.295"/>
    <p1510:client id="{4E32BB67-8B50-4709-A045-84705C8F3BAE}" v="213" dt="2020-05-18T20:19:38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Beland" userId="d41a4da1a37fb713" providerId="LiveId" clId="{4E32BB67-8B50-4709-A045-84705C8F3BAE}"/>
    <pc:docChg chg="undo custSel addSld modSld">
      <pc:chgData name="Jim Beland" userId="d41a4da1a37fb713" providerId="LiveId" clId="{4E32BB67-8B50-4709-A045-84705C8F3BAE}" dt="2020-05-19T15:03:10.516" v="2884" actId="20577"/>
      <pc:docMkLst>
        <pc:docMk/>
      </pc:docMkLst>
      <pc:sldChg chg="addSp delSp add">
        <pc:chgData name="Jim Beland" userId="d41a4da1a37fb713" providerId="LiveId" clId="{4E32BB67-8B50-4709-A045-84705C8F3BAE}" dt="2020-05-18T19:38:55.534" v="24" actId="9405"/>
        <pc:sldMkLst>
          <pc:docMk/>
          <pc:sldMk cId="495062932" sldId="263"/>
        </pc:sldMkLst>
        <pc:inkChg chg="add del">
          <ac:chgData name="Jim Beland" userId="d41a4da1a37fb713" providerId="LiveId" clId="{4E32BB67-8B50-4709-A045-84705C8F3BAE}" dt="2020-05-18T19:38:15.619" v="10" actId="9405"/>
          <ac:inkMkLst>
            <pc:docMk/>
            <pc:sldMk cId="495062932" sldId="263"/>
            <ac:inkMk id="4" creationId="{77C00BF1-8CC6-4798-A930-AF3B132360F8}"/>
          </ac:inkMkLst>
        </pc:inkChg>
        <pc:inkChg chg="add del">
          <ac:chgData name="Jim Beland" userId="d41a4da1a37fb713" providerId="LiveId" clId="{4E32BB67-8B50-4709-A045-84705C8F3BAE}" dt="2020-05-18T19:38:14.042" v="9" actId="9405"/>
          <ac:inkMkLst>
            <pc:docMk/>
            <pc:sldMk cId="495062932" sldId="263"/>
            <ac:inkMk id="6" creationId="{A1809AFE-CD11-4D3D-ADFB-25DE2485EC8F}"/>
          </ac:inkMkLst>
        </pc:inkChg>
        <pc:inkChg chg="add del">
          <ac:chgData name="Jim Beland" userId="d41a4da1a37fb713" providerId="LiveId" clId="{4E32BB67-8B50-4709-A045-84705C8F3BAE}" dt="2020-05-18T19:38:13.668" v="8" actId="9405"/>
          <ac:inkMkLst>
            <pc:docMk/>
            <pc:sldMk cId="495062932" sldId="263"/>
            <ac:inkMk id="8" creationId="{F1C49BA9-5774-4DAA-8AE4-BA03BCA6DBF2}"/>
          </ac:inkMkLst>
        </pc:inkChg>
        <pc:inkChg chg="add del">
          <ac:chgData name="Jim Beland" userId="d41a4da1a37fb713" providerId="LiveId" clId="{4E32BB67-8B50-4709-A045-84705C8F3BAE}" dt="2020-05-18T19:38:13.491" v="7" actId="9405"/>
          <ac:inkMkLst>
            <pc:docMk/>
            <pc:sldMk cId="495062932" sldId="263"/>
            <ac:inkMk id="12" creationId="{8E5A4F14-05E4-4CE5-A587-9D383C006EAA}"/>
          </ac:inkMkLst>
        </pc:inkChg>
        <pc:inkChg chg="add del">
          <ac:chgData name="Jim Beland" userId="d41a4da1a37fb713" providerId="LiveId" clId="{4E32BB67-8B50-4709-A045-84705C8F3BAE}" dt="2020-05-18T19:38:13.317" v="6" actId="9405"/>
          <ac:inkMkLst>
            <pc:docMk/>
            <pc:sldMk cId="495062932" sldId="263"/>
            <ac:inkMk id="13" creationId="{075C9423-C1D2-4763-AA92-8BA57569FFF2}"/>
          </ac:inkMkLst>
        </pc:inkChg>
        <pc:inkChg chg="add">
          <ac:chgData name="Jim Beland" userId="d41a4da1a37fb713" providerId="LiveId" clId="{4E32BB67-8B50-4709-A045-84705C8F3BAE}" dt="2020-05-18T19:38:19.312" v="11" actId="9405"/>
          <ac:inkMkLst>
            <pc:docMk/>
            <pc:sldMk cId="495062932" sldId="263"/>
            <ac:inkMk id="14" creationId="{45E08BA9-347A-4B1D-A010-E6FFE0CB6F08}"/>
          </ac:inkMkLst>
        </pc:inkChg>
        <pc:inkChg chg="add">
          <ac:chgData name="Jim Beland" userId="d41a4da1a37fb713" providerId="LiveId" clId="{4E32BB67-8B50-4709-A045-84705C8F3BAE}" dt="2020-05-18T19:38:21.814" v="12" actId="9405"/>
          <ac:inkMkLst>
            <pc:docMk/>
            <pc:sldMk cId="495062932" sldId="263"/>
            <ac:inkMk id="16" creationId="{60EE3E23-95C0-49D6-B258-16F115449371}"/>
          </ac:inkMkLst>
        </pc:inkChg>
        <pc:inkChg chg="add">
          <ac:chgData name="Jim Beland" userId="d41a4da1a37fb713" providerId="LiveId" clId="{4E32BB67-8B50-4709-A045-84705C8F3BAE}" dt="2020-05-18T19:38:24.045" v="13" actId="9405"/>
          <ac:inkMkLst>
            <pc:docMk/>
            <pc:sldMk cId="495062932" sldId="263"/>
            <ac:inkMk id="17" creationId="{ADFD4066-09B1-4965-8CE2-2A1C6169007F}"/>
          </ac:inkMkLst>
        </pc:inkChg>
        <pc:inkChg chg="add">
          <ac:chgData name="Jim Beland" userId="d41a4da1a37fb713" providerId="LiveId" clId="{4E32BB67-8B50-4709-A045-84705C8F3BAE}" dt="2020-05-18T19:38:27.159" v="14" actId="9405"/>
          <ac:inkMkLst>
            <pc:docMk/>
            <pc:sldMk cId="495062932" sldId="263"/>
            <ac:inkMk id="18" creationId="{6A72961C-AC3E-4016-933A-C3FB6215BDC9}"/>
          </ac:inkMkLst>
        </pc:inkChg>
        <pc:inkChg chg="add">
          <ac:chgData name="Jim Beland" userId="d41a4da1a37fb713" providerId="LiveId" clId="{4E32BB67-8B50-4709-A045-84705C8F3BAE}" dt="2020-05-18T19:38:29.455" v="15" actId="9405"/>
          <ac:inkMkLst>
            <pc:docMk/>
            <pc:sldMk cId="495062932" sldId="263"/>
            <ac:inkMk id="20" creationId="{CF9BDFC6-B6AE-4361-B861-852E96F45CC3}"/>
          </ac:inkMkLst>
        </pc:inkChg>
        <pc:inkChg chg="add">
          <ac:chgData name="Jim Beland" userId="d41a4da1a37fb713" providerId="LiveId" clId="{4E32BB67-8B50-4709-A045-84705C8F3BAE}" dt="2020-05-18T19:38:32.850" v="16" actId="9405"/>
          <ac:inkMkLst>
            <pc:docMk/>
            <pc:sldMk cId="495062932" sldId="263"/>
            <ac:inkMk id="21" creationId="{62C8C71F-CD86-4CF5-8A00-02295C40A130}"/>
          </ac:inkMkLst>
        </pc:inkChg>
        <pc:inkChg chg="add">
          <ac:chgData name="Jim Beland" userId="d41a4da1a37fb713" providerId="LiveId" clId="{4E32BB67-8B50-4709-A045-84705C8F3BAE}" dt="2020-05-18T19:38:37.761" v="17" actId="9405"/>
          <ac:inkMkLst>
            <pc:docMk/>
            <pc:sldMk cId="495062932" sldId="263"/>
            <ac:inkMk id="22" creationId="{22539B07-6F04-4AC9-A4E5-200158BA0571}"/>
          </ac:inkMkLst>
        </pc:inkChg>
        <pc:inkChg chg="add">
          <ac:chgData name="Jim Beland" userId="d41a4da1a37fb713" providerId="LiveId" clId="{4E32BB67-8B50-4709-A045-84705C8F3BAE}" dt="2020-05-18T19:38:40.314" v="18" actId="9405"/>
          <ac:inkMkLst>
            <pc:docMk/>
            <pc:sldMk cId="495062932" sldId="263"/>
            <ac:inkMk id="23" creationId="{ADA24945-CF8D-4932-8D38-81F46E11540B}"/>
          </ac:inkMkLst>
        </pc:inkChg>
        <pc:inkChg chg="add">
          <ac:chgData name="Jim Beland" userId="d41a4da1a37fb713" providerId="LiveId" clId="{4E32BB67-8B50-4709-A045-84705C8F3BAE}" dt="2020-05-18T19:38:42.858" v="19" actId="9405"/>
          <ac:inkMkLst>
            <pc:docMk/>
            <pc:sldMk cId="495062932" sldId="263"/>
            <ac:inkMk id="24" creationId="{072F9F29-AACA-4EB9-B75B-FF0BBF9716AD}"/>
          </ac:inkMkLst>
        </pc:inkChg>
        <pc:inkChg chg="add">
          <ac:chgData name="Jim Beland" userId="d41a4da1a37fb713" providerId="LiveId" clId="{4E32BB67-8B50-4709-A045-84705C8F3BAE}" dt="2020-05-18T19:38:45.223" v="20" actId="9405"/>
          <ac:inkMkLst>
            <pc:docMk/>
            <pc:sldMk cId="495062932" sldId="263"/>
            <ac:inkMk id="25" creationId="{58BC330A-4138-4126-9CED-2382E1443ED1}"/>
          </ac:inkMkLst>
        </pc:inkChg>
        <pc:inkChg chg="add del">
          <ac:chgData name="Jim Beland" userId="d41a4da1a37fb713" providerId="LiveId" clId="{4E32BB67-8B50-4709-A045-84705C8F3BAE}" dt="2020-05-18T19:38:49.495" v="22" actId="9405"/>
          <ac:inkMkLst>
            <pc:docMk/>
            <pc:sldMk cId="495062932" sldId="263"/>
            <ac:inkMk id="26" creationId="{8954E0C7-D09F-4EC3-8E35-48A92BBCADA3}"/>
          </ac:inkMkLst>
        </pc:inkChg>
        <pc:inkChg chg="add">
          <ac:chgData name="Jim Beland" userId="d41a4da1a37fb713" providerId="LiveId" clId="{4E32BB67-8B50-4709-A045-84705C8F3BAE}" dt="2020-05-18T19:38:53.145" v="23" actId="9405"/>
          <ac:inkMkLst>
            <pc:docMk/>
            <pc:sldMk cId="495062932" sldId="263"/>
            <ac:inkMk id="27" creationId="{A82A1868-9ADE-444F-92E9-CA266BCF6FEF}"/>
          </ac:inkMkLst>
        </pc:inkChg>
        <pc:inkChg chg="add">
          <ac:chgData name="Jim Beland" userId="d41a4da1a37fb713" providerId="LiveId" clId="{4E32BB67-8B50-4709-A045-84705C8F3BAE}" dt="2020-05-18T19:38:55.534" v="24" actId="9405"/>
          <ac:inkMkLst>
            <pc:docMk/>
            <pc:sldMk cId="495062932" sldId="263"/>
            <ac:inkMk id="28" creationId="{BD2D19FF-34E2-423C-A477-18B901FA224A}"/>
          </ac:inkMkLst>
        </pc:inkChg>
      </pc:sldChg>
      <pc:sldChg chg="addSp delSp modSp add">
        <pc:chgData name="Jim Beland" userId="d41a4da1a37fb713" providerId="LiveId" clId="{4E32BB67-8B50-4709-A045-84705C8F3BAE}" dt="2020-05-18T19:45:46.139" v="44" actId="11529"/>
        <pc:sldMkLst>
          <pc:docMk/>
          <pc:sldMk cId="1169523724" sldId="264"/>
        </pc:sldMkLst>
        <pc:cxnChg chg="add del mod">
          <ac:chgData name="Jim Beland" userId="d41a4da1a37fb713" providerId="LiveId" clId="{4E32BB67-8B50-4709-A045-84705C8F3BAE}" dt="2020-05-18T19:40:04.765" v="27" actId="11529"/>
          <ac:cxnSpMkLst>
            <pc:docMk/>
            <pc:sldMk cId="1169523724" sldId="264"/>
            <ac:cxnSpMk id="6" creationId="{2904B4EA-69A7-47AC-9C43-7FBACA6DDC2B}"/>
          </ac:cxnSpMkLst>
        </pc:cxnChg>
        <pc:cxnChg chg="add del mod">
          <ac:chgData name="Jim Beland" userId="d41a4da1a37fb713" providerId="LiveId" clId="{4E32BB67-8B50-4709-A045-84705C8F3BAE}" dt="2020-05-18T19:40:30.885" v="29" actId="11529"/>
          <ac:cxnSpMkLst>
            <pc:docMk/>
            <pc:sldMk cId="1169523724" sldId="264"/>
            <ac:cxnSpMk id="12" creationId="{57CDA6B8-0681-488C-B5DA-FB1993E9FC6D}"/>
          </ac:cxnSpMkLst>
        </pc:cxnChg>
        <pc:cxnChg chg="add del mod">
          <ac:chgData name="Jim Beland" userId="d41a4da1a37fb713" providerId="LiveId" clId="{4E32BB67-8B50-4709-A045-84705C8F3BAE}" dt="2020-05-18T19:41:11.092" v="31" actId="11529"/>
          <ac:cxnSpMkLst>
            <pc:docMk/>
            <pc:sldMk cId="1169523724" sldId="264"/>
            <ac:cxnSpMk id="26" creationId="{19DBAD36-7619-4035-A6B5-B7CD6B503BBC}"/>
          </ac:cxnSpMkLst>
        </pc:cxnChg>
        <pc:cxnChg chg="add mod">
          <ac:chgData name="Jim Beland" userId="d41a4da1a37fb713" providerId="LiveId" clId="{4E32BB67-8B50-4709-A045-84705C8F3BAE}" dt="2020-05-18T19:42:09.026" v="32" actId="11529"/>
          <ac:cxnSpMkLst>
            <pc:docMk/>
            <pc:sldMk cId="1169523724" sldId="264"/>
            <ac:cxnSpMk id="30" creationId="{3C19FC18-0D5A-44D6-94AC-A7DA092CAD81}"/>
          </ac:cxnSpMkLst>
        </pc:cxnChg>
        <pc:cxnChg chg="add mod">
          <ac:chgData name="Jim Beland" userId="d41a4da1a37fb713" providerId="LiveId" clId="{4E32BB67-8B50-4709-A045-84705C8F3BAE}" dt="2020-05-18T19:42:26.525" v="33" actId="11529"/>
          <ac:cxnSpMkLst>
            <pc:docMk/>
            <pc:sldMk cId="1169523724" sldId="264"/>
            <ac:cxnSpMk id="32" creationId="{8297F2AF-F419-4E8A-A382-634453FA5BF0}"/>
          </ac:cxnSpMkLst>
        </pc:cxnChg>
        <pc:cxnChg chg="add mod">
          <ac:chgData name="Jim Beland" userId="d41a4da1a37fb713" providerId="LiveId" clId="{4E32BB67-8B50-4709-A045-84705C8F3BAE}" dt="2020-05-18T19:42:38.994" v="34" actId="11529"/>
          <ac:cxnSpMkLst>
            <pc:docMk/>
            <pc:sldMk cId="1169523724" sldId="264"/>
            <ac:cxnSpMk id="34" creationId="{286833F5-229D-44B1-9A01-F801A66FAEBB}"/>
          </ac:cxnSpMkLst>
        </pc:cxnChg>
        <pc:cxnChg chg="add mod">
          <ac:chgData name="Jim Beland" userId="d41a4da1a37fb713" providerId="LiveId" clId="{4E32BB67-8B50-4709-A045-84705C8F3BAE}" dt="2020-05-18T19:42:56.096" v="35" actId="11529"/>
          <ac:cxnSpMkLst>
            <pc:docMk/>
            <pc:sldMk cId="1169523724" sldId="264"/>
            <ac:cxnSpMk id="36" creationId="{71551128-5530-4697-9EDA-75F9588D3021}"/>
          </ac:cxnSpMkLst>
        </pc:cxnChg>
        <pc:cxnChg chg="add mod">
          <ac:chgData name="Jim Beland" userId="d41a4da1a37fb713" providerId="LiveId" clId="{4E32BB67-8B50-4709-A045-84705C8F3BAE}" dt="2020-05-18T19:43:13.915" v="36" actId="11529"/>
          <ac:cxnSpMkLst>
            <pc:docMk/>
            <pc:sldMk cId="1169523724" sldId="264"/>
            <ac:cxnSpMk id="38" creationId="{2CEE9267-644E-4C1A-BFCC-6E1275D48CE2}"/>
          </ac:cxnSpMkLst>
        </pc:cxnChg>
        <pc:cxnChg chg="add del mod">
          <ac:chgData name="Jim Beland" userId="d41a4da1a37fb713" providerId="LiveId" clId="{4E32BB67-8B50-4709-A045-84705C8F3BAE}" dt="2020-05-18T19:43:34.907" v="38" actId="11529"/>
          <ac:cxnSpMkLst>
            <pc:docMk/>
            <pc:sldMk cId="1169523724" sldId="264"/>
            <ac:cxnSpMk id="40" creationId="{155B1062-988C-4947-9F92-4B4F5D1BA7E5}"/>
          </ac:cxnSpMkLst>
        </pc:cxnChg>
        <pc:cxnChg chg="add mod">
          <ac:chgData name="Jim Beland" userId="d41a4da1a37fb713" providerId="LiveId" clId="{4E32BB67-8B50-4709-A045-84705C8F3BAE}" dt="2020-05-18T19:43:48.369" v="39" actId="11529"/>
          <ac:cxnSpMkLst>
            <pc:docMk/>
            <pc:sldMk cId="1169523724" sldId="264"/>
            <ac:cxnSpMk id="42" creationId="{CA83CC4A-4A32-496E-8EE1-ADDC263BDCCC}"/>
          </ac:cxnSpMkLst>
        </pc:cxnChg>
        <pc:cxnChg chg="add mod">
          <ac:chgData name="Jim Beland" userId="d41a4da1a37fb713" providerId="LiveId" clId="{4E32BB67-8B50-4709-A045-84705C8F3BAE}" dt="2020-05-18T19:44:37.216" v="40" actId="11529"/>
          <ac:cxnSpMkLst>
            <pc:docMk/>
            <pc:sldMk cId="1169523724" sldId="264"/>
            <ac:cxnSpMk id="44" creationId="{6FB97A54-0F9B-4692-BC07-BCB8C69BB805}"/>
          </ac:cxnSpMkLst>
        </pc:cxnChg>
        <pc:cxnChg chg="add mod">
          <ac:chgData name="Jim Beland" userId="d41a4da1a37fb713" providerId="LiveId" clId="{4E32BB67-8B50-4709-A045-84705C8F3BAE}" dt="2020-05-18T19:44:48.721" v="41" actId="11529"/>
          <ac:cxnSpMkLst>
            <pc:docMk/>
            <pc:sldMk cId="1169523724" sldId="264"/>
            <ac:cxnSpMk id="46" creationId="{B7100829-3B28-480C-8EE7-21C3B27E4FAE}"/>
          </ac:cxnSpMkLst>
        </pc:cxnChg>
        <pc:cxnChg chg="add del mod">
          <ac:chgData name="Jim Beland" userId="d41a4da1a37fb713" providerId="LiveId" clId="{4E32BB67-8B50-4709-A045-84705C8F3BAE}" dt="2020-05-18T19:45:33.456" v="43" actId="11529"/>
          <ac:cxnSpMkLst>
            <pc:docMk/>
            <pc:sldMk cId="1169523724" sldId="264"/>
            <ac:cxnSpMk id="48" creationId="{45DE8D75-2C1E-43DE-8447-E411E1490923}"/>
          </ac:cxnSpMkLst>
        </pc:cxnChg>
        <pc:cxnChg chg="add mod">
          <ac:chgData name="Jim Beland" userId="d41a4da1a37fb713" providerId="LiveId" clId="{4E32BB67-8B50-4709-A045-84705C8F3BAE}" dt="2020-05-18T19:45:46.139" v="44" actId="11529"/>
          <ac:cxnSpMkLst>
            <pc:docMk/>
            <pc:sldMk cId="1169523724" sldId="264"/>
            <ac:cxnSpMk id="50" creationId="{9F6A08C6-108B-4C27-A10F-98B87683517A}"/>
          </ac:cxnSpMkLst>
        </pc:cxnChg>
      </pc:sldChg>
      <pc:sldChg chg="addSp delSp add">
        <pc:chgData name="Jim Beland" userId="d41a4da1a37fb713" providerId="LiveId" clId="{4E32BB67-8B50-4709-A045-84705C8F3BAE}" dt="2020-05-18T19:48:22.912" v="63" actId="9405"/>
        <pc:sldMkLst>
          <pc:docMk/>
          <pc:sldMk cId="1959063581" sldId="265"/>
        </pc:sldMkLst>
        <pc:inkChg chg="add">
          <ac:chgData name="Jim Beland" userId="d41a4da1a37fb713" providerId="LiveId" clId="{4E32BB67-8B50-4709-A045-84705C8F3BAE}" dt="2020-05-18T19:47:52.402" v="46" actId="9405"/>
          <ac:inkMkLst>
            <pc:docMk/>
            <pc:sldMk cId="1959063581" sldId="265"/>
            <ac:inkMk id="4" creationId="{85B936E3-9A6D-4AB7-A31A-C73FDA14EE82}"/>
          </ac:inkMkLst>
        </pc:inkChg>
        <pc:inkChg chg="add del">
          <ac:chgData name="Jim Beland" userId="d41a4da1a37fb713" providerId="LiveId" clId="{4E32BB67-8B50-4709-A045-84705C8F3BAE}" dt="2020-05-18T19:47:59.374" v="49"/>
          <ac:inkMkLst>
            <pc:docMk/>
            <pc:sldMk cId="1959063581" sldId="265"/>
            <ac:inkMk id="6" creationId="{9D1C4158-AC8F-4CC6-9980-BDFBAA93D658}"/>
          </ac:inkMkLst>
        </pc:inkChg>
        <pc:inkChg chg="add del">
          <ac:chgData name="Jim Beland" userId="d41a4da1a37fb713" providerId="LiveId" clId="{4E32BB67-8B50-4709-A045-84705C8F3BAE}" dt="2020-05-18T19:47:59.374" v="49"/>
          <ac:inkMkLst>
            <pc:docMk/>
            <pc:sldMk cId="1959063581" sldId="265"/>
            <ac:inkMk id="8" creationId="{B1A2ED59-3506-4C42-A91F-0D1BEC26A3B9}"/>
          </ac:inkMkLst>
        </pc:inkChg>
        <pc:inkChg chg="add">
          <ac:chgData name="Jim Beland" userId="d41a4da1a37fb713" providerId="LiveId" clId="{4E32BB67-8B50-4709-A045-84705C8F3BAE}" dt="2020-05-18T19:47:59.374" v="49"/>
          <ac:inkMkLst>
            <pc:docMk/>
            <pc:sldMk cId="1959063581" sldId="265"/>
            <ac:inkMk id="12" creationId="{0A3B1C22-FF73-471E-9E1D-F3AAD3AE4621}"/>
          </ac:inkMkLst>
        </pc:inkChg>
        <pc:inkChg chg="add">
          <ac:chgData name="Jim Beland" userId="d41a4da1a37fb713" providerId="LiveId" clId="{4E32BB67-8B50-4709-A045-84705C8F3BAE}" dt="2020-05-18T19:48:01.599" v="50" actId="9405"/>
          <ac:inkMkLst>
            <pc:docMk/>
            <pc:sldMk cId="1959063581" sldId="265"/>
            <ac:inkMk id="13" creationId="{F096201C-3F8D-41EF-AEB2-DB385BB76E9D}"/>
          </ac:inkMkLst>
        </pc:inkChg>
        <pc:inkChg chg="add">
          <ac:chgData name="Jim Beland" userId="d41a4da1a37fb713" providerId="LiveId" clId="{4E32BB67-8B50-4709-A045-84705C8F3BAE}" dt="2020-05-18T19:48:04.174" v="51" actId="9405"/>
          <ac:inkMkLst>
            <pc:docMk/>
            <pc:sldMk cId="1959063581" sldId="265"/>
            <ac:inkMk id="26" creationId="{909F0751-D9D5-4257-9B4A-C888C7795F5B}"/>
          </ac:inkMkLst>
        </pc:inkChg>
        <pc:inkChg chg="add del">
          <ac:chgData name="Jim Beland" userId="d41a4da1a37fb713" providerId="LiveId" clId="{4E32BB67-8B50-4709-A045-84705C8F3BAE}" dt="2020-05-18T19:48:08.069" v="54"/>
          <ac:inkMkLst>
            <pc:docMk/>
            <pc:sldMk cId="1959063581" sldId="265"/>
            <ac:inkMk id="29" creationId="{91428A19-5BBF-4D5F-9FB6-72331A913981}"/>
          </ac:inkMkLst>
        </pc:inkChg>
        <pc:inkChg chg="add del">
          <ac:chgData name="Jim Beland" userId="d41a4da1a37fb713" providerId="LiveId" clId="{4E32BB67-8B50-4709-A045-84705C8F3BAE}" dt="2020-05-18T19:48:08.069" v="54"/>
          <ac:inkMkLst>
            <pc:docMk/>
            <pc:sldMk cId="1959063581" sldId="265"/>
            <ac:inkMk id="31" creationId="{D66368A4-F0EB-4A45-B4EB-F454F16F271B}"/>
          </ac:inkMkLst>
        </pc:inkChg>
        <pc:inkChg chg="add">
          <ac:chgData name="Jim Beland" userId="d41a4da1a37fb713" providerId="LiveId" clId="{4E32BB67-8B50-4709-A045-84705C8F3BAE}" dt="2020-05-18T19:48:08.069" v="54"/>
          <ac:inkMkLst>
            <pc:docMk/>
            <pc:sldMk cId="1959063581" sldId="265"/>
            <ac:inkMk id="33" creationId="{F7A1BB9C-705C-4679-B629-338FEF5BA97D}"/>
          </ac:inkMkLst>
        </pc:inkChg>
        <pc:inkChg chg="add del">
          <ac:chgData name="Jim Beland" userId="d41a4da1a37fb713" providerId="LiveId" clId="{4E32BB67-8B50-4709-A045-84705C8F3BAE}" dt="2020-05-18T19:48:11.974" v="58"/>
          <ac:inkMkLst>
            <pc:docMk/>
            <pc:sldMk cId="1959063581" sldId="265"/>
            <ac:inkMk id="35" creationId="{7FBEA147-0B05-43EF-A099-47841D86657E}"/>
          </ac:inkMkLst>
        </pc:inkChg>
        <pc:inkChg chg="add del">
          <ac:chgData name="Jim Beland" userId="d41a4da1a37fb713" providerId="LiveId" clId="{4E32BB67-8B50-4709-A045-84705C8F3BAE}" dt="2020-05-18T19:48:11.974" v="58"/>
          <ac:inkMkLst>
            <pc:docMk/>
            <pc:sldMk cId="1959063581" sldId="265"/>
            <ac:inkMk id="37" creationId="{D0602CA1-638B-4B36-9984-7AFE4EA9D817}"/>
          </ac:inkMkLst>
        </pc:inkChg>
        <pc:inkChg chg="add del">
          <ac:chgData name="Jim Beland" userId="d41a4da1a37fb713" providerId="LiveId" clId="{4E32BB67-8B50-4709-A045-84705C8F3BAE}" dt="2020-05-18T19:48:11.974" v="58"/>
          <ac:inkMkLst>
            <pc:docMk/>
            <pc:sldMk cId="1959063581" sldId="265"/>
            <ac:inkMk id="39" creationId="{03CFDF9F-1B3D-4AC0-876E-663A4B1DFC33}"/>
          </ac:inkMkLst>
        </pc:inkChg>
        <pc:inkChg chg="add">
          <ac:chgData name="Jim Beland" userId="d41a4da1a37fb713" providerId="LiveId" clId="{4E32BB67-8B50-4709-A045-84705C8F3BAE}" dt="2020-05-18T19:48:11.974" v="58"/>
          <ac:inkMkLst>
            <pc:docMk/>
            <pc:sldMk cId="1959063581" sldId="265"/>
            <ac:inkMk id="40" creationId="{8F417A72-763B-44D2-A1DE-62B2CFFEA867}"/>
          </ac:inkMkLst>
        </pc:inkChg>
        <pc:inkChg chg="add del">
          <ac:chgData name="Jim Beland" userId="d41a4da1a37fb713" providerId="LiveId" clId="{4E32BB67-8B50-4709-A045-84705C8F3BAE}" dt="2020-05-18T19:48:14.973" v="61"/>
          <ac:inkMkLst>
            <pc:docMk/>
            <pc:sldMk cId="1959063581" sldId="265"/>
            <ac:inkMk id="41" creationId="{49779B45-798B-4D6E-8F04-9B6CB1224BD3}"/>
          </ac:inkMkLst>
        </pc:inkChg>
        <pc:inkChg chg="add del">
          <ac:chgData name="Jim Beland" userId="d41a4da1a37fb713" providerId="LiveId" clId="{4E32BB67-8B50-4709-A045-84705C8F3BAE}" dt="2020-05-18T19:48:14.973" v="61"/>
          <ac:inkMkLst>
            <pc:docMk/>
            <pc:sldMk cId="1959063581" sldId="265"/>
            <ac:inkMk id="43" creationId="{461DB59C-EF8D-48FD-83E0-5A6F0E8795A2}"/>
          </ac:inkMkLst>
        </pc:inkChg>
        <pc:inkChg chg="add">
          <ac:chgData name="Jim Beland" userId="d41a4da1a37fb713" providerId="LiveId" clId="{4E32BB67-8B50-4709-A045-84705C8F3BAE}" dt="2020-05-18T19:48:14.973" v="61"/>
          <ac:inkMkLst>
            <pc:docMk/>
            <pc:sldMk cId="1959063581" sldId="265"/>
            <ac:inkMk id="45" creationId="{AC60FAF7-96B2-40CC-BC06-84C9991DECD5}"/>
          </ac:inkMkLst>
        </pc:inkChg>
        <pc:inkChg chg="add">
          <ac:chgData name="Jim Beland" userId="d41a4da1a37fb713" providerId="LiveId" clId="{4E32BB67-8B50-4709-A045-84705C8F3BAE}" dt="2020-05-18T19:48:18.128" v="62" actId="9405"/>
          <ac:inkMkLst>
            <pc:docMk/>
            <pc:sldMk cId="1959063581" sldId="265"/>
            <ac:inkMk id="47" creationId="{13B35F34-E1F0-4996-A22F-F5168172D154}"/>
          </ac:inkMkLst>
        </pc:inkChg>
        <pc:inkChg chg="add">
          <ac:chgData name="Jim Beland" userId="d41a4da1a37fb713" providerId="LiveId" clId="{4E32BB67-8B50-4709-A045-84705C8F3BAE}" dt="2020-05-18T19:48:22.912" v="63" actId="9405"/>
          <ac:inkMkLst>
            <pc:docMk/>
            <pc:sldMk cId="1959063581" sldId="265"/>
            <ac:inkMk id="48" creationId="{E9758447-A5DB-412D-8EE6-CE10290454F6}"/>
          </ac:inkMkLst>
        </pc:inkChg>
      </pc:sldChg>
      <pc:sldChg chg="addSp delSp modSp add">
        <pc:chgData name="Jim Beland" userId="d41a4da1a37fb713" providerId="LiveId" clId="{4E32BB67-8B50-4709-A045-84705C8F3BAE}" dt="2020-05-18T19:50:07.508" v="237" actId="20577"/>
        <pc:sldMkLst>
          <pc:docMk/>
          <pc:sldMk cId="925444914" sldId="266"/>
        </pc:sldMkLst>
        <pc:spChg chg="mod">
          <ac:chgData name="Jim Beland" userId="d41a4da1a37fb713" providerId="LiveId" clId="{4E32BB67-8B50-4709-A045-84705C8F3BAE}" dt="2020-05-18T19:50:07.508" v="237" actId="20577"/>
          <ac:spMkLst>
            <pc:docMk/>
            <pc:sldMk cId="925444914" sldId="266"/>
            <ac:spMk id="3" creationId="{E1C31B8C-B38F-45C9-B270-37B0CAFCC0BF}"/>
          </ac:spMkLst>
        </pc:spChg>
        <pc:inkChg chg="add del">
          <ac:chgData name="Jim Beland" userId="d41a4da1a37fb713" providerId="LiveId" clId="{4E32BB67-8B50-4709-A045-84705C8F3BAE}" dt="2020-05-18T19:49:09.870" v="67"/>
          <ac:inkMkLst>
            <pc:docMk/>
            <pc:sldMk cId="925444914" sldId="266"/>
            <ac:inkMk id="6" creationId="{A321EE11-E937-47DD-AFAC-C353450C6BA7}"/>
          </ac:inkMkLst>
        </pc:inkChg>
        <pc:inkChg chg="add del">
          <ac:chgData name="Jim Beland" userId="d41a4da1a37fb713" providerId="LiveId" clId="{4E32BB67-8B50-4709-A045-84705C8F3BAE}" dt="2020-05-18T19:49:09.870" v="67"/>
          <ac:inkMkLst>
            <pc:docMk/>
            <pc:sldMk cId="925444914" sldId="266"/>
            <ac:inkMk id="8" creationId="{2CB8AC67-0EA4-466E-AD9A-200ACE7358BD}"/>
          </ac:inkMkLst>
        </pc:inkChg>
        <pc:inkChg chg="add">
          <ac:chgData name="Jim Beland" userId="d41a4da1a37fb713" providerId="LiveId" clId="{4E32BB67-8B50-4709-A045-84705C8F3BAE}" dt="2020-05-18T19:49:09.870" v="67"/>
          <ac:inkMkLst>
            <pc:docMk/>
            <pc:sldMk cId="925444914" sldId="266"/>
            <ac:inkMk id="29" creationId="{3E762AA9-12FC-4F9A-8482-13CA7EC84564}"/>
          </ac:inkMkLst>
        </pc:inkChg>
      </pc:sldChg>
      <pc:sldChg chg="addSp delSp modSp add">
        <pc:chgData name="Jim Beland" userId="d41a4da1a37fb713" providerId="LiveId" clId="{4E32BB67-8B50-4709-A045-84705C8F3BAE}" dt="2020-05-18T19:54:51.062" v="317" actId="20577"/>
        <pc:sldMkLst>
          <pc:docMk/>
          <pc:sldMk cId="3910450168" sldId="267"/>
        </pc:sldMkLst>
        <pc:spChg chg="mod">
          <ac:chgData name="Jim Beland" userId="d41a4da1a37fb713" providerId="LiveId" clId="{4E32BB67-8B50-4709-A045-84705C8F3BAE}" dt="2020-05-18T19:54:51.062" v="317" actId="20577"/>
          <ac:spMkLst>
            <pc:docMk/>
            <pc:sldMk cId="3910450168" sldId="267"/>
            <ac:spMk id="3" creationId="{E1C31B8C-B38F-45C9-B270-37B0CAFCC0BF}"/>
          </ac:spMkLst>
        </pc:spChg>
        <pc:inkChg chg="del">
          <ac:chgData name="Jim Beland" userId="d41a4da1a37fb713" providerId="LiveId" clId="{4E32BB67-8B50-4709-A045-84705C8F3BAE}" dt="2020-05-18T19:52:38.101" v="260"/>
          <ac:inkMkLst>
            <pc:docMk/>
            <pc:sldMk cId="3910450168" sldId="267"/>
            <ac:inkMk id="4" creationId="{85B936E3-9A6D-4AB7-A31A-C73FDA14EE82}"/>
          </ac:inkMkLst>
        </pc:inkChg>
        <pc:inkChg chg="add del">
          <ac:chgData name="Jim Beland" userId="d41a4da1a37fb713" providerId="LiveId" clId="{4E32BB67-8B50-4709-A045-84705C8F3BAE}" dt="2020-05-18T19:53:13.827" v="278"/>
          <ac:inkMkLst>
            <pc:docMk/>
            <pc:sldMk cId="3910450168" sldId="267"/>
            <ac:inkMk id="6" creationId="{ED72C9BD-31A8-4277-95D6-D303DB92FCAF}"/>
          </ac:inkMkLst>
        </pc:inkChg>
        <pc:inkChg chg="add del">
          <ac:chgData name="Jim Beland" userId="d41a4da1a37fb713" providerId="LiveId" clId="{4E32BB67-8B50-4709-A045-84705C8F3BAE}" dt="2020-05-18T19:53:13.827" v="278"/>
          <ac:inkMkLst>
            <pc:docMk/>
            <pc:sldMk cId="3910450168" sldId="267"/>
            <ac:inkMk id="8" creationId="{10D778DE-4771-45DF-90EE-2C633D7FF523}"/>
          </ac:inkMkLst>
        </pc:inkChg>
        <pc:inkChg chg="del">
          <ac:chgData name="Jim Beland" userId="d41a4da1a37fb713" providerId="LiveId" clId="{4E32BB67-8B50-4709-A045-84705C8F3BAE}" dt="2020-05-18T19:52:45.914" v="265"/>
          <ac:inkMkLst>
            <pc:docMk/>
            <pc:sldMk cId="3910450168" sldId="267"/>
            <ac:inkMk id="12" creationId="{0A3B1C22-FF73-471E-9E1D-F3AAD3AE4621}"/>
          </ac:inkMkLst>
        </pc:inkChg>
        <pc:inkChg chg="del">
          <ac:chgData name="Jim Beland" userId="d41a4da1a37fb713" providerId="LiveId" clId="{4E32BB67-8B50-4709-A045-84705C8F3BAE}" dt="2020-05-18T19:52:27.153" v="251"/>
          <ac:inkMkLst>
            <pc:docMk/>
            <pc:sldMk cId="3910450168" sldId="267"/>
            <ac:inkMk id="13" creationId="{F096201C-3F8D-41EF-AEB2-DB385BB76E9D}"/>
          </ac:inkMkLst>
        </pc:inkChg>
        <pc:inkChg chg="del">
          <ac:chgData name="Jim Beland" userId="d41a4da1a37fb713" providerId="LiveId" clId="{4E32BB67-8B50-4709-A045-84705C8F3BAE}" dt="2020-05-18T19:52:37.176" v="259"/>
          <ac:inkMkLst>
            <pc:docMk/>
            <pc:sldMk cId="3910450168" sldId="267"/>
            <ac:inkMk id="14" creationId="{45E08BA9-347A-4B1D-A010-E6FFE0CB6F08}"/>
          </ac:inkMkLst>
        </pc:inkChg>
        <pc:inkChg chg="del">
          <ac:chgData name="Jim Beland" userId="d41a4da1a37fb713" providerId="LiveId" clId="{4E32BB67-8B50-4709-A045-84705C8F3BAE}" dt="2020-05-18T19:52:44.677" v="264"/>
          <ac:inkMkLst>
            <pc:docMk/>
            <pc:sldMk cId="3910450168" sldId="267"/>
            <ac:inkMk id="15" creationId="{76F5B067-A39B-4622-A420-692DF0C2C560}"/>
          </ac:inkMkLst>
        </pc:inkChg>
        <pc:inkChg chg="del">
          <ac:chgData name="Jim Beland" userId="d41a4da1a37fb713" providerId="LiveId" clId="{4E32BB67-8B50-4709-A045-84705C8F3BAE}" dt="2020-05-18T19:52:36.479" v="258"/>
          <ac:inkMkLst>
            <pc:docMk/>
            <pc:sldMk cId="3910450168" sldId="267"/>
            <ac:inkMk id="16" creationId="{60EE3E23-95C0-49D6-B258-16F115449371}"/>
          </ac:inkMkLst>
        </pc:inkChg>
        <pc:inkChg chg="del">
          <ac:chgData name="Jim Beland" userId="d41a4da1a37fb713" providerId="LiveId" clId="{4E32BB67-8B50-4709-A045-84705C8F3BAE}" dt="2020-05-18T19:52:36.029" v="257"/>
          <ac:inkMkLst>
            <pc:docMk/>
            <pc:sldMk cId="3910450168" sldId="267"/>
            <ac:inkMk id="17" creationId="{ADFD4066-09B1-4965-8CE2-2A1C6169007F}"/>
          </ac:inkMkLst>
        </pc:inkChg>
        <pc:inkChg chg="del">
          <ac:chgData name="Jim Beland" userId="d41a4da1a37fb713" providerId="LiveId" clId="{4E32BB67-8B50-4709-A045-84705C8F3BAE}" dt="2020-05-18T19:52:35.570" v="256"/>
          <ac:inkMkLst>
            <pc:docMk/>
            <pc:sldMk cId="3910450168" sldId="267"/>
            <ac:inkMk id="18" creationId="{6A72961C-AC3E-4016-933A-C3FB6215BDC9}"/>
          </ac:inkMkLst>
        </pc:inkChg>
        <pc:inkChg chg="del">
          <ac:chgData name="Jim Beland" userId="d41a4da1a37fb713" providerId="LiveId" clId="{4E32BB67-8B50-4709-A045-84705C8F3BAE}" dt="2020-05-18T19:52:35.105" v="255"/>
          <ac:inkMkLst>
            <pc:docMk/>
            <pc:sldMk cId="3910450168" sldId="267"/>
            <ac:inkMk id="20" creationId="{CF9BDFC6-B6AE-4361-B861-852E96F45CC3}"/>
          </ac:inkMkLst>
        </pc:inkChg>
        <pc:inkChg chg="del">
          <ac:chgData name="Jim Beland" userId="d41a4da1a37fb713" providerId="LiveId" clId="{4E32BB67-8B50-4709-A045-84705C8F3BAE}" dt="2020-05-18T19:52:34.377" v="254"/>
          <ac:inkMkLst>
            <pc:docMk/>
            <pc:sldMk cId="3910450168" sldId="267"/>
            <ac:inkMk id="21" creationId="{62C8C71F-CD86-4CF5-8A00-02295C40A130}"/>
          </ac:inkMkLst>
        </pc:inkChg>
        <pc:inkChg chg="del">
          <ac:chgData name="Jim Beland" userId="d41a4da1a37fb713" providerId="LiveId" clId="{4E32BB67-8B50-4709-A045-84705C8F3BAE}" dt="2020-05-18T19:52:39.338" v="262"/>
          <ac:inkMkLst>
            <pc:docMk/>
            <pc:sldMk cId="3910450168" sldId="267"/>
            <ac:inkMk id="22" creationId="{22539B07-6F04-4AC9-A4E5-200158BA0571}"/>
          </ac:inkMkLst>
        </pc:inkChg>
        <pc:inkChg chg="del">
          <ac:chgData name="Jim Beland" userId="d41a4da1a37fb713" providerId="LiveId" clId="{4E32BB67-8B50-4709-A045-84705C8F3BAE}" dt="2020-05-18T19:52:41.102" v="263"/>
          <ac:inkMkLst>
            <pc:docMk/>
            <pc:sldMk cId="3910450168" sldId="267"/>
            <ac:inkMk id="23" creationId="{ADA24945-CF8D-4932-8D38-81F46E11540B}"/>
          </ac:inkMkLst>
        </pc:inkChg>
        <pc:inkChg chg="del">
          <ac:chgData name="Jim Beland" userId="d41a4da1a37fb713" providerId="LiveId" clId="{4E32BB67-8B50-4709-A045-84705C8F3BAE}" dt="2020-05-18T19:52:54.701" v="268"/>
          <ac:inkMkLst>
            <pc:docMk/>
            <pc:sldMk cId="3910450168" sldId="267"/>
            <ac:inkMk id="24" creationId="{072F9F29-AACA-4EB9-B75B-FF0BBF9716AD}"/>
          </ac:inkMkLst>
        </pc:inkChg>
        <pc:inkChg chg="del">
          <ac:chgData name="Jim Beland" userId="d41a4da1a37fb713" providerId="LiveId" clId="{4E32BB67-8B50-4709-A045-84705C8F3BAE}" dt="2020-05-18T19:52:51.627" v="266"/>
          <ac:inkMkLst>
            <pc:docMk/>
            <pc:sldMk cId="3910450168" sldId="267"/>
            <ac:inkMk id="25" creationId="{58BC330A-4138-4126-9CED-2382E1443ED1}"/>
          </ac:inkMkLst>
        </pc:inkChg>
        <pc:inkChg chg="del">
          <ac:chgData name="Jim Beland" userId="d41a4da1a37fb713" providerId="LiveId" clId="{4E32BB67-8B50-4709-A045-84705C8F3BAE}" dt="2020-05-18T19:52:28.256" v="252"/>
          <ac:inkMkLst>
            <pc:docMk/>
            <pc:sldMk cId="3910450168" sldId="267"/>
            <ac:inkMk id="26" creationId="{909F0751-D9D5-4257-9B4A-C888C7795F5B}"/>
          </ac:inkMkLst>
        </pc:inkChg>
        <pc:inkChg chg="del">
          <ac:chgData name="Jim Beland" userId="d41a4da1a37fb713" providerId="LiveId" clId="{4E32BB67-8B50-4709-A045-84705C8F3BAE}" dt="2020-05-18T19:52:52.544" v="267"/>
          <ac:inkMkLst>
            <pc:docMk/>
            <pc:sldMk cId="3910450168" sldId="267"/>
            <ac:inkMk id="27" creationId="{A82A1868-9ADE-444F-92E9-CA266BCF6FEF}"/>
          </ac:inkMkLst>
        </pc:inkChg>
        <pc:inkChg chg="del">
          <ac:chgData name="Jim Beland" userId="d41a4da1a37fb713" providerId="LiveId" clId="{4E32BB67-8B50-4709-A045-84705C8F3BAE}" dt="2020-05-18T19:52:56.984" v="269"/>
          <ac:inkMkLst>
            <pc:docMk/>
            <pc:sldMk cId="3910450168" sldId="267"/>
            <ac:inkMk id="28" creationId="{BD2D19FF-34E2-423C-A477-18B901FA224A}"/>
          </ac:inkMkLst>
        </pc:inkChg>
        <pc:inkChg chg="del">
          <ac:chgData name="Jim Beland" userId="d41a4da1a37fb713" providerId="LiveId" clId="{4E32BB67-8B50-4709-A045-84705C8F3BAE}" dt="2020-05-18T19:52:38.620" v="261"/>
          <ac:inkMkLst>
            <pc:docMk/>
            <pc:sldMk cId="3910450168" sldId="267"/>
            <ac:inkMk id="29" creationId="{3E762AA9-12FC-4F9A-8482-13CA7EC84564}"/>
          </ac:inkMkLst>
        </pc:inkChg>
        <pc:inkChg chg="add del">
          <ac:chgData name="Jim Beland" userId="d41a4da1a37fb713" providerId="LiveId" clId="{4E32BB67-8B50-4709-A045-84705C8F3BAE}" dt="2020-05-18T19:53:13.827" v="278"/>
          <ac:inkMkLst>
            <pc:docMk/>
            <pc:sldMk cId="3910450168" sldId="267"/>
            <ac:inkMk id="31" creationId="{1DF094AA-FAEA-4AC9-A883-A62B3FC44D05}"/>
          </ac:inkMkLst>
        </pc:inkChg>
        <pc:inkChg chg="del">
          <ac:chgData name="Jim Beland" userId="d41a4da1a37fb713" providerId="LiveId" clId="{4E32BB67-8B50-4709-A045-84705C8F3BAE}" dt="2020-05-18T19:52:29.194" v="253"/>
          <ac:inkMkLst>
            <pc:docMk/>
            <pc:sldMk cId="3910450168" sldId="267"/>
            <ac:inkMk id="33" creationId="{F7A1BB9C-705C-4679-B629-338FEF5BA97D}"/>
          </ac:inkMkLst>
        </pc:inkChg>
        <pc:inkChg chg="add del">
          <ac:chgData name="Jim Beland" userId="d41a4da1a37fb713" providerId="LiveId" clId="{4E32BB67-8B50-4709-A045-84705C8F3BAE}" dt="2020-05-18T19:53:13.827" v="278"/>
          <ac:inkMkLst>
            <pc:docMk/>
            <pc:sldMk cId="3910450168" sldId="267"/>
            <ac:inkMk id="35" creationId="{98F78B5B-9F46-4C1B-8F24-6467D157A17B}"/>
          </ac:inkMkLst>
        </pc:inkChg>
        <pc:inkChg chg="add">
          <ac:chgData name="Jim Beland" userId="d41a4da1a37fb713" providerId="LiveId" clId="{4E32BB67-8B50-4709-A045-84705C8F3BAE}" dt="2020-05-18T19:53:13.827" v="278"/>
          <ac:inkMkLst>
            <pc:docMk/>
            <pc:sldMk cId="3910450168" sldId="267"/>
            <ac:inkMk id="37" creationId="{A8767AC5-1454-4B2A-B165-E776D3B557C6}"/>
          </ac:inkMkLst>
        </pc:inkChg>
        <pc:inkChg chg="add del">
          <ac:chgData name="Jim Beland" userId="d41a4da1a37fb713" providerId="LiveId" clId="{4E32BB67-8B50-4709-A045-84705C8F3BAE}" dt="2020-05-18T19:53:16.166" v="281"/>
          <ac:inkMkLst>
            <pc:docMk/>
            <pc:sldMk cId="3910450168" sldId="267"/>
            <ac:inkMk id="39" creationId="{FF5FF80B-FFA0-4E47-A646-FDB20C5D4574}"/>
          </ac:inkMkLst>
        </pc:inkChg>
        <pc:inkChg chg="del">
          <ac:chgData name="Jim Beland" userId="d41a4da1a37fb713" providerId="LiveId" clId="{4E32BB67-8B50-4709-A045-84705C8F3BAE}" dt="2020-05-18T19:53:02.951" v="272"/>
          <ac:inkMkLst>
            <pc:docMk/>
            <pc:sldMk cId="3910450168" sldId="267"/>
            <ac:inkMk id="40" creationId="{8F417A72-763B-44D2-A1DE-62B2CFFEA867}"/>
          </ac:inkMkLst>
        </pc:inkChg>
        <pc:inkChg chg="add del">
          <ac:chgData name="Jim Beland" userId="d41a4da1a37fb713" providerId="LiveId" clId="{4E32BB67-8B50-4709-A045-84705C8F3BAE}" dt="2020-05-18T19:53:16.166" v="281"/>
          <ac:inkMkLst>
            <pc:docMk/>
            <pc:sldMk cId="3910450168" sldId="267"/>
            <ac:inkMk id="41" creationId="{4EDD3D1E-8F3A-4E97-A812-E8E937DFE391}"/>
          </ac:inkMkLst>
        </pc:inkChg>
        <pc:inkChg chg="add">
          <ac:chgData name="Jim Beland" userId="d41a4da1a37fb713" providerId="LiveId" clId="{4E32BB67-8B50-4709-A045-84705C8F3BAE}" dt="2020-05-18T19:53:16.166" v="281"/>
          <ac:inkMkLst>
            <pc:docMk/>
            <pc:sldMk cId="3910450168" sldId="267"/>
            <ac:inkMk id="43" creationId="{A8E49CC1-C04F-4C66-9564-53A9B25351D5}"/>
          </ac:inkMkLst>
        </pc:inkChg>
        <pc:inkChg chg="del">
          <ac:chgData name="Jim Beland" userId="d41a4da1a37fb713" providerId="LiveId" clId="{4E32BB67-8B50-4709-A045-84705C8F3BAE}" dt="2020-05-18T19:53:01.405" v="271"/>
          <ac:inkMkLst>
            <pc:docMk/>
            <pc:sldMk cId="3910450168" sldId="267"/>
            <ac:inkMk id="45" creationId="{AC60FAF7-96B2-40CC-BC06-84C9991DECD5}"/>
          </ac:inkMkLst>
        </pc:inkChg>
        <pc:inkChg chg="del">
          <ac:chgData name="Jim Beland" userId="d41a4da1a37fb713" providerId="LiveId" clId="{4E32BB67-8B50-4709-A045-84705C8F3BAE}" dt="2020-05-18T19:53:00.001" v="270"/>
          <ac:inkMkLst>
            <pc:docMk/>
            <pc:sldMk cId="3910450168" sldId="267"/>
            <ac:inkMk id="47" creationId="{13B35F34-E1F0-4996-A22F-F5168172D154}"/>
          </ac:inkMkLst>
        </pc:inkChg>
        <pc:inkChg chg="del">
          <ac:chgData name="Jim Beland" userId="d41a4da1a37fb713" providerId="LiveId" clId="{4E32BB67-8B50-4709-A045-84705C8F3BAE}" dt="2020-05-18T19:53:03.943" v="273"/>
          <ac:inkMkLst>
            <pc:docMk/>
            <pc:sldMk cId="3910450168" sldId="267"/>
            <ac:inkMk id="48" creationId="{E9758447-A5DB-412D-8EE6-CE10290454F6}"/>
          </ac:inkMkLst>
        </pc:inkChg>
        <pc:cxnChg chg="del">
          <ac:chgData name="Jim Beland" userId="d41a4da1a37fb713" providerId="LiveId" clId="{4E32BB67-8B50-4709-A045-84705C8F3BAE}" dt="2020-05-18T19:53:33.991" v="282" actId="478"/>
          <ac:cxnSpMkLst>
            <pc:docMk/>
            <pc:sldMk cId="3910450168" sldId="267"/>
            <ac:cxnSpMk id="30" creationId="{3C19FC18-0D5A-44D6-94AC-A7DA092CAD81}"/>
          </ac:cxnSpMkLst>
        </pc:cxnChg>
        <pc:cxnChg chg="del">
          <ac:chgData name="Jim Beland" userId="d41a4da1a37fb713" providerId="LiveId" clId="{4E32BB67-8B50-4709-A045-84705C8F3BAE}" dt="2020-05-18T19:53:40.522" v="284" actId="478"/>
          <ac:cxnSpMkLst>
            <pc:docMk/>
            <pc:sldMk cId="3910450168" sldId="267"/>
            <ac:cxnSpMk id="32" creationId="{8297F2AF-F419-4E8A-A382-634453FA5BF0}"/>
          </ac:cxnSpMkLst>
        </pc:cxnChg>
        <pc:cxnChg chg="del">
          <ac:chgData name="Jim Beland" userId="d41a4da1a37fb713" providerId="LiveId" clId="{4E32BB67-8B50-4709-A045-84705C8F3BAE}" dt="2020-05-18T19:53:53.006" v="290" actId="478"/>
          <ac:cxnSpMkLst>
            <pc:docMk/>
            <pc:sldMk cId="3910450168" sldId="267"/>
            <ac:cxnSpMk id="34" creationId="{286833F5-229D-44B1-9A01-F801A66FAEBB}"/>
          </ac:cxnSpMkLst>
        </pc:cxnChg>
        <pc:cxnChg chg="del">
          <ac:chgData name="Jim Beland" userId="d41a4da1a37fb713" providerId="LiveId" clId="{4E32BB67-8B50-4709-A045-84705C8F3BAE}" dt="2020-05-18T19:53:52.241" v="289" actId="478"/>
          <ac:cxnSpMkLst>
            <pc:docMk/>
            <pc:sldMk cId="3910450168" sldId="267"/>
            <ac:cxnSpMk id="36" creationId="{71551128-5530-4697-9EDA-75F9588D3021}"/>
          </ac:cxnSpMkLst>
        </pc:cxnChg>
        <pc:cxnChg chg="del">
          <ac:chgData name="Jim Beland" userId="d41a4da1a37fb713" providerId="LiveId" clId="{4E32BB67-8B50-4709-A045-84705C8F3BAE}" dt="2020-05-18T19:53:43.202" v="285" actId="478"/>
          <ac:cxnSpMkLst>
            <pc:docMk/>
            <pc:sldMk cId="3910450168" sldId="267"/>
            <ac:cxnSpMk id="38" creationId="{2CEE9267-644E-4C1A-BFCC-6E1275D48CE2}"/>
          </ac:cxnSpMkLst>
        </pc:cxnChg>
        <pc:cxnChg chg="del">
          <ac:chgData name="Jim Beland" userId="d41a4da1a37fb713" providerId="LiveId" clId="{4E32BB67-8B50-4709-A045-84705C8F3BAE}" dt="2020-05-18T19:53:45.387" v="286" actId="478"/>
          <ac:cxnSpMkLst>
            <pc:docMk/>
            <pc:sldMk cId="3910450168" sldId="267"/>
            <ac:cxnSpMk id="42" creationId="{CA83CC4A-4A32-496E-8EE1-ADDC263BDCCC}"/>
          </ac:cxnSpMkLst>
        </pc:cxnChg>
        <pc:cxnChg chg="del">
          <ac:chgData name="Jim Beland" userId="d41a4da1a37fb713" providerId="LiveId" clId="{4E32BB67-8B50-4709-A045-84705C8F3BAE}" dt="2020-05-18T19:53:49.521" v="288" actId="478"/>
          <ac:cxnSpMkLst>
            <pc:docMk/>
            <pc:sldMk cId="3910450168" sldId="267"/>
            <ac:cxnSpMk id="44" creationId="{6FB97A54-0F9B-4692-BC07-BCB8C69BB805}"/>
          </ac:cxnSpMkLst>
        </pc:cxnChg>
        <pc:cxnChg chg="del">
          <ac:chgData name="Jim Beland" userId="d41a4da1a37fb713" providerId="LiveId" clId="{4E32BB67-8B50-4709-A045-84705C8F3BAE}" dt="2020-05-18T19:53:36.900" v="283" actId="478"/>
          <ac:cxnSpMkLst>
            <pc:docMk/>
            <pc:sldMk cId="3910450168" sldId="267"/>
            <ac:cxnSpMk id="46" creationId="{B7100829-3B28-480C-8EE7-21C3B27E4FAE}"/>
          </ac:cxnSpMkLst>
        </pc:cxnChg>
        <pc:cxnChg chg="del">
          <ac:chgData name="Jim Beland" userId="d41a4da1a37fb713" providerId="LiveId" clId="{4E32BB67-8B50-4709-A045-84705C8F3BAE}" dt="2020-05-18T19:53:47.356" v="287" actId="478"/>
          <ac:cxnSpMkLst>
            <pc:docMk/>
            <pc:sldMk cId="3910450168" sldId="267"/>
            <ac:cxnSpMk id="50" creationId="{9F6A08C6-108B-4C27-A10F-98B87683517A}"/>
          </ac:cxnSpMkLst>
        </pc:cxnChg>
      </pc:sldChg>
      <pc:sldChg chg="addSp modSp add">
        <pc:chgData name="Jim Beland" userId="d41a4da1a37fb713" providerId="LiveId" clId="{4E32BB67-8B50-4709-A045-84705C8F3BAE}" dt="2020-05-18T19:56:01.115" v="612" actId="20577"/>
        <pc:sldMkLst>
          <pc:docMk/>
          <pc:sldMk cId="1716825163" sldId="268"/>
        </pc:sldMkLst>
        <pc:spChg chg="mod">
          <ac:chgData name="Jim Beland" userId="d41a4da1a37fb713" providerId="LiveId" clId="{4E32BB67-8B50-4709-A045-84705C8F3BAE}" dt="2020-05-18T19:56:01.115" v="612" actId="20577"/>
          <ac:spMkLst>
            <pc:docMk/>
            <pc:sldMk cId="1716825163" sldId="268"/>
            <ac:spMk id="3" creationId="{E1C31B8C-B38F-45C9-B270-37B0CAFCC0BF}"/>
          </ac:spMkLst>
        </pc:spChg>
        <pc:cxnChg chg="add mod">
          <ac:chgData name="Jim Beland" userId="d41a4da1a37fb713" providerId="LiveId" clId="{4E32BB67-8B50-4709-A045-84705C8F3BAE}" dt="2020-05-18T19:54:33.312" v="292" actId="11529"/>
          <ac:cxnSpMkLst>
            <pc:docMk/>
            <pc:sldMk cId="1716825163" sldId="268"/>
            <ac:cxnSpMk id="6" creationId="{A1FB2A0F-3C99-483F-BBC2-C1A7998E4D97}"/>
          </ac:cxnSpMkLst>
        </pc:cxnChg>
        <pc:cxnChg chg="add mod">
          <ac:chgData name="Jim Beland" userId="d41a4da1a37fb713" providerId="LiveId" clId="{4E32BB67-8B50-4709-A045-84705C8F3BAE}" dt="2020-05-18T19:54:41.663" v="293" actId="11529"/>
          <ac:cxnSpMkLst>
            <pc:docMk/>
            <pc:sldMk cId="1716825163" sldId="268"/>
            <ac:cxnSpMk id="12" creationId="{494A6C02-07DD-45DC-AE23-E010E398586D}"/>
          </ac:cxnSpMkLst>
        </pc:cxnChg>
      </pc:sldChg>
      <pc:sldChg chg="addSp delSp modSp add">
        <pc:chgData name="Jim Beland" userId="d41a4da1a37fb713" providerId="LiveId" clId="{4E32BB67-8B50-4709-A045-84705C8F3BAE}" dt="2020-05-18T20:03:50.713" v="782" actId="9405"/>
        <pc:sldMkLst>
          <pc:docMk/>
          <pc:sldMk cId="1724208546" sldId="269"/>
        </pc:sldMkLst>
        <pc:spChg chg="mod">
          <ac:chgData name="Jim Beland" userId="d41a4da1a37fb713" providerId="LiveId" clId="{4E32BB67-8B50-4709-A045-84705C8F3BAE}" dt="2020-05-18T19:56:31.031" v="721" actId="20577"/>
          <ac:spMkLst>
            <pc:docMk/>
            <pc:sldMk cId="1724208546" sldId="269"/>
            <ac:spMk id="3" creationId="{E1C31B8C-B38F-45C9-B270-37B0CAFCC0BF}"/>
          </ac:spMkLst>
        </pc:spChg>
        <pc:inkChg chg="add">
          <ac:chgData name="Jim Beland" userId="d41a4da1a37fb713" providerId="LiveId" clId="{4E32BB67-8B50-4709-A045-84705C8F3BAE}" dt="2020-05-18T19:56:54.083" v="722" actId="9405"/>
          <ac:inkMkLst>
            <pc:docMk/>
            <pc:sldMk cId="1724208546" sldId="269"/>
            <ac:inkMk id="4" creationId="{F8D44647-3ADF-4672-98C8-6EFBF11E6365}"/>
          </ac:inkMkLst>
        </pc:inkChg>
        <pc:inkChg chg="add">
          <ac:chgData name="Jim Beland" userId="d41a4da1a37fb713" providerId="LiveId" clId="{4E32BB67-8B50-4709-A045-84705C8F3BAE}" dt="2020-05-18T19:56:57.121" v="723" actId="9405"/>
          <ac:inkMkLst>
            <pc:docMk/>
            <pc:sldMk cId="1724208546" sldId="269"/>
            <ac:inkMk id="8" creationId="{EA874C8B-DCE8-4213-923F-2F060FE2FA2F}"/>
          </ac:inkMkLst>
        </pc:inkChg>
        <pc:inkChg chg="add del">
          <ac:chgData name="Jim Beland" userId="d41a4da1a37fb713" providerId="LiveId" clId="{4E32BB67-8B50-4709-A045-84705C8F3BAE}" dt="2020-05-18T19:57:18.815" v="733" actId="9405"/>
          <ac:inkMkLst>
            <pc:docMk/>
            <pc:sldMk cId="1724208546" sldId="269"/>
            <ac:inkMk id="13" creationId="{CD31BE9A-8E3B-45C2-8948-122D6D4DE606}"/>
          </ac:inkMkLst>
        </pc:inkChg>
        <pc:inkChg chg="add del">
          <ac:chgData name="Jim Beland" userId="d41a4da1a37fb713" providerId="LiveId" clId="{4E32BB67-8B50-4709-A045-84705C8F3BAE}" dt="2020-05-18T19:57:08" v="726" actId="9405"/>
          <ac:inkMkLst>
            <pc:docMk/>
            <pc:sldMk cId="1724208546" sldId="269"/>
            <ac:inkMk id="14" creationId="{F69912BC-ECF5-4889-AE94-782CA85A3276}"/>
          </ac:inkMkLst>
        </pc:inkChg>
        <pc:inkChg chg="add del">
          <ac:chgData name="Jim Beland" userId="d41a4da1a37fb713" providerId="LiveId" clId="{4E32BB67-8B50-4709-A045-84705C8F3BAE}" dt="2020-05-18T19:57:18.786" v="732" actId="9405"/>
          <ac:inkMkLst>
            <pc:docMk/>
            <pc:sldMk cId="1724208546" sldId="269"/>
            <ac:inkMk id="15" creationId="{FDBD50A9-86D9-4F93-BBF1-57F5928FB316}"/>
          </ac:inkMkLst>
        </pc:inkChg>
        <pc:inkChg chg="add del">
          <ac:chgData name="Jim Beland" userId="d41a4da1a37fb713" providerId="LiveId" clId="{4E32BB67-8B50-4709-A045-84705C8F3BAE}" dt="2020-05-18T19:57:18.396" v="731" actId="9405"/>
          <ac:inkMkLst>
            <pc:docMk/>
            <pc:sldMk cId="1724208546" sldId="269"/>
            <ac:inkMk id="16" creationId="{A2B755F9-FAB8-4CB9-91AB-C0644ED2DA40}"/>
          </ac:inkMkLst>
        </pc:inkChg>
        <pc:inkChg chg="add del">
          <ac:chgData name="Jim Beland" userId="d41a4da1a37fb713" providerId="LiveId" clId="{4E32BB67-8B50-4709-A045-84705C8F3BAE}" dt="2020-05-18T19:57:17.908" v="730" actId="9405"/>
          <ac:inkMkLst>
            <pc:docMk/>
            <pc:sldMk cId="1724208546" sldId="269"/>
            <ac:inkMk id="17" creationId="{67060FB6-9EE9-4710-ADD8-F603AA32ED5B}"/>
          </ac:inkMkLst>
        </pc:inkChg>
        <pc:inkChg chg="add">
          <ac:chgData name="Jim Beland" userId="d41a4da1a37fb713" providerId="LiveId" clId="{4E32BB67-8B50-4709-A045-84705C8F3BAE}" dt="2020-05-18T19:57:23.365" v="734" actId="9405"/>
          <ac:inkMkLst>
            <pc:docMk/>
            <pc:sldMk cId="1724208546" sldId="269"/>
            <ac:inkMk id="18" creationId="{60DF82F7-0379-4446-977F-47CB164CB827}"/>
          </ac:inkMkLst>
        </pc:inkChg>
        <pc:inkChg chg="add">
          <ac:chgData name="Jim Beland" userId="d41a4da1a37fb713" providerId="LiveId" clId="{4E32BB67-8B50-4709-A045-84705C8F3BAE}" dt="2020-05-18T19:57:25.698" v="735" actId="9405"/>
          <ac:inkMkLst>
            <pc:docMk/>
            <pc:sldMk cId="1724208546" sldId="269"/>
            <ac:inkMk id="20" creationId="{959FE897-7340-4DB3-9976-7DDD956F0128}"/>
          </ac:inkMkLst>
        </pc:inkChg>
        <pc:inkChg chg="add del">
          <ac:chgData name="Jim Beland" userId="d41a4da1a37fb713" providerId="LiveId" clId="{4E32BB67-8B50-4709-A045-84705C8F3BAE}" dt="2020-05-18T19:57:39.195" v="743" actId="9405"/>
          <ac:inkMkLst>
            <pc:docMk/>
            <pc:sldMk cId="1724208546" sldId="269"/>
            <ac:inkMk id="21" creationId="{1A24B796-90A3-44F8-A971-99DA8EF7BFCE}"/>
          </ac:inkMkLst>
        </pc:inkChg>
        <pc:inkChg chg="add del">
          <ac:chgData name="Jim Beland" userId="d41a4da1a37fb713" providerId="LiveId" clId="{4E32BB67-8B50-4709-A045-84705C8F3BAE}" dt="2020-05-18T19:57:39.059" v="742" actId="9405"/>
          <ac:inkMkLst>
            <pc:docMk/>
            <pc:sldMk cId="1724208546" sldId="269"/>
            <ac:inkMk id="22" creationId="{C3445309-29D8-4DB1-A98C-7A11DB66C373}"/>
          </ac:inkMkLst>
        </pc:inkChg>
        <pc:inkChg chg="add del">
          <ac:chgData name="Jim Beland" userId="d41a4da1a37fb713" providerId="LiveId" clId="{4E32BB67-8B50-4709-A045-84705C8F3BAE}" dt="2020-05-18T19:57:38.723" v="741" actId="9405"/>
          <ac:inkMkLst>
            <pc:docMk/>
            <pc:sldMk cId="1724208546" sldId="269"/>
            <ac:inkMk id="23" creationId="{023FFF2A-A70D-406F-BA2A-7E9A9E987589}"/>
          </ac:inkMkLst>
        </pc:inkChg>
        <pc:inkChg chg="add del">
          <ac:chgData name="Jim Beland" userId="d41a4da1a37fb713" providerId="LiveId" clId="{4E32BB67-8B50-4709-A045-84705C8F3BAE}" dt="2020-05-18T19:57:38.235" v="740" actId="9405"/>
          <ac:inkMkLst>
            <pc:docMk/>
            <pc:sldMk cId="1724208546" sldId="269"/>
            <ac:inkMk id="24" creationId="{02C8D942-4C90-4AD3-A554-5A4662E83958}"/>
          </ac:inkMkLst>
        </pc:inkChg>
        <pc:inkChg chg="add">
          <ac:chgData name="Jim Beland" userId="d41a4da1a37fb713" providerId="LiveId" clId="{4E32BB67-8B50-4709-A045-84705C8F3BAE}" dt="2020-05-18T19:57:47.628" v="744" actId="9405"/>
          <ac:inkMkLst>
            <pc:docMk/>
            <pc:sldMk cId="1724208546" sldId="269"/>
            <ac:inkMk id="25" creationId="{7F7C65DF-BCCA-4C67-A6F5-6FF9FFAE039B}"/>
          </ac:inkMkLst>
        </pc:inkChg>
        <pc:inkChg chg="add">
          <ac:chgData name="Jim Beland" userId="d41a4da1a37fb713" providerId="LiveId" clId="{4E32BB67-8B50-4709-A045-84705C8F3BAE}" dt="2020-05-18T19:57:50.354" v="745" actId="9405"/>
          <ac:inkMkLst>
            <pc:docMk/>
            <pc:sldMk cId="1724208546" sldId="269"/>
            <ac:inkMk id="26" creationId="{22F60ADB-EEC0-4843-AE7D-7A35E1A46740}"/>
          </ac:inkMkLst>
        </pc:inkChg>
        <pc:inkChg chg="add">
          <ac:chgData name="Jim Beland" userId="d41a4da1a37fb713" providerId="LiveId" clId="{4E32BB67-8B50-4709-A045-84705C8F3BAE}" dt="2020-05-18T19:57:53.358" v="746" actId="9405"/>
          <ac:inkMkLst>
            <pc:docMk/>
            <pc:sldMk cId="1724208546" sldId="269"/>
            <ac:inkMk id="27" creationId="{AB82361F-E9A3-4132-BFED-5DEF1FD52659}"/>
          </ac:inkMkLst>
        </pc:inkChg>
        <pc:inkChg chg="add">
          <ac:chgData name="Jim Beland" userId="d41a4da1a37fb713" providerId="LiveId" clId="{4E32BB67-8B50-4709-A045-84705C8F3BAE}" dt="2020-05-18T19:57:55.933" v="747" actId="9405"/>
          <ac:inkMkLst>
            <pc:docMk/>
            <pc:sldMk cId="1724208546" sldId="269"/>
            <ac:inkMk id="28" creationId="{7A688E7F-F566-45E1-8179-52439C457D2E}"/>
          </ac:inkMkLst>
        </pc:inkChg>
        <pc:inkChg chg="add">
          <ac:chgData name="Jim Beland" userId="d41a4da1a37fb713" providerId="LiveId" clId="{4E32BB67-8B50-4709-A045-84705C8F3BAE}" dt="2020-05-18T19:58:08.477" v="748" actId="9405"/>
          <ac:inkMkLst>
            <pc:docMk/>
            <pc:sldMk cId="1724208546" sldId="269"/>
            <ac:inkMk id="29" creationId="{DF114AA5-8751-4FA7-BF38-41ECACBA76F9}"/>
          </ac:inkMkLst>
        </pc:inkChg>
        <pc:inkChg chg="add del">
          <ac:chgData name="Jim Beland" userId="d41a4da1a37fb713" providerId="LiveId" clId="{4E32BB67-8B50-4709-A045-84705C8F3BAE}" dt="2020-05-18T20:02:46.029" v="764"/>
          <ac:inkMkLst>
            <pc:docMk/>
            <pc:sldMk cId="1724208546" sldId="269"/>
            <ac:inkMk id="54" creationId="{F8492F97-2916-4A68-8A39-72633043AF62}"/>
          </ac:inkMkLst>
        </pc:inkChg>
        <pc:inkChg chg="add del">
          <ac:chgData name="Jim Beland" userId="d41a4da1a37fb713" providerId="LiveId" clId="{4E32BB67-8B50-4709-A045-84705C8F3BAE}" dt="2020-05-18T20:02:46.029" v="764"/>
          <ac:inkMkLst>
            <pc:docMk/>
            <pc:sldMk cId="1724208546" sldId="269"/>
            <ac:inkMk id="55" creationId="{8CF2FA89-1C10-4D1D-A1A5-A7575734B652}"/>
          </ac:inkMkLst>
        </pc:inkChg>
        <pc:inkChg chg="add">
          <ac:chgData name="Jim Beland" userId="d41a4da1a37fb713" providerId="LiveId" clId="{4E32BB67-8B50-4709-A045-84705C8F3BAE}" dt="2020-05-18T20:02:46.029" v="764"/>
          <ac:inkMkLst>
            <pc:docMk/>
            <pc:sldMk cId="1724208546" sldId="269"/>
            <ac:inkMk id="56" creationId="{88FD7916-548F-472E-A7C2-62FA6BFF7693}"/>
          </ac:inkMkLst>
        </pc:inkChg>
        <pc:inkChg chg="add">
          <ac:chgData name="Jim Beland" userId="d41a4da1a37fb713" providerId="LiveId" clId="{4E32BB67-8B50-4709-A045-84705C8F3BAE}" dt="2020-05-18T20:02:47.789" v="765" actId="9405"/>
          <ac:inkMkLst>
            <pc:docMk/>
            <pc:sldMk cId="1724208546" sldId="269"/>
            <ac:inkMk id="57" creationId="{32EAC9D4-E715-4CD7-BD3C-EA36BE7A6A86}"/>
          </ac:inkMkLst>
        </pc:inkChg>
        <pc:inkChg chg="add">
          <ac:chgData name="Jim Beland" userId="d41a4da1a37fb713" providerId="LiveId" clId="{4E32BB67-8B50-4709-A045-84705C8F3BAE}" dt="2020-05-18T20:02:50.821" v="766" actId="9405"/>
          <ac:inkMkLst>
            <pc:docMk/>
            <pc:sldMk cId="1724208546" sldId="269"/>
            <ac:inkMk id="58" creationId="{0E50A8A6-BCE1-42C5-93C1-2B9E07AE81EF}"/>
          </ac:inkMkLst>
        </pc:inkChg>
        <pc:inkChg chg="add del">
          <ac:chgData name="Jim Beland" userId="d41a4da1a37fb713" providerId="LiveId" clId="{4E32BB67-8B50-4709-A045-84705C8F3BAE}" dt="2020-05-18T20:03:43.061" v="781"/>
          <ac:inkMkLst>
            <pc:docMk/>
            <pc:sldMk cId="1724208546" sldId="269"/>
            <ac:inkMk id="59" creationId="{FE77E4EF-AE86-413C-B3E7-CEFFAB2E4958}"/>
          </ac:inkMkLst>
        </pc:inkChg>
        <pc:inkChg chg="add">
          <ac:chgData name="Jim Beland" userId="d41a4da1a37fb713" providerId="LiveId" clId="{4E32BB67-8B50-4709-A045-84705C8F3BAE}" dt="2020-05-18T20:02:56.716" v="768" actId="9405"/>
          <ac:inkMkLst>
            <pc:docMk/>
            <pc:sldMk cId="1724208546" sldId="269"/>
            <ac:inkMk id="60" creationId="{9594D230-9E97-44EF-8F03-1FBF85F1AE81}"/>
          </ac:inkMkLst>
        </pc:inkChg>
        <pc:inkChg chg="add del">
          <ac:chgData name="Jim Beland" userId="d41a4da1a37fb713" providerId="LiveId" clId="{4E32BB67-8B50-4709-A045-84705C8F3BAE}" dt="2020-05-18T20:03:01.674" v="772"/>
          <ac:inkMkLst>
            <pc:docMk/>
            <pc:sldMk cId="1724208546" sldId="269"/>
            <ac:inkMk id="61" creationId="{11C71947-DECE-44F0-B3CD-F56963A8DFBF}"/>
          </ac:inkMkLst>
        </pc:inkChg>
        <pc:inkChg chg="add del">
          <ac:chgData name="Jim Beland" userId="d41a4da1a37fb713" providerId="LiveId" clId="{4E32BB67-8B50-4709-A045-84705C8F3BAE}" dt="2020-05-18T20:03:01.674" v="772"/>
          <ac:inkMkLst>
            <pc:docMk/>
            <pc:sldMk cId="1724208546" sldId="269"/>
            <ac:inkMk id="62" creationId="{BF37CA49-79EE-4DB3-9C47-E764D0DFB9C2}"/>
          </ac:inkMkLst>
        </pc:inkChg>
        <pc:inkChg chg="add del">
          <ac:chgData name="Jim Beland" userId="d41a4da1a37fb713" providerId="LiveId" clId="{4E32BB67-8B50-4709-A045-84705C8F3BAE}" dt="2020-05-18T20:03:01.674" v="772"/>
          <ac:inkMkLst>
            <pc:docMk/>
            <pc:sldMk cId="1724208546" sldId="269"/>
            <ac:inkMk id="63" creationId="{4031863B-3452-4079-ABCD-B1D47CF0D892}"/>
          </ac:inkMkLst>
        </pc:inkChg>
        <pc:inkChg chg="add">
          <ac:chgData name="Jim Beland" userId="d41a4da1a37fb713" providerId="LiveId" clId="{4E32BB67-8B50-4709-A045-84705C8F3BAE}" dt="2020-05-18T20:03:01.674" v="772"/>
          <ac:inkMkLst>
            <pc:docMk/>
            <pc:sldMk cId="1724208546" sldId="269"/>
            <ac:inkMk id="64" creationId="{4A233009-E1B1-4CD4-9509-4ADEF0D27A75}"/>
          </ac:inkMkLst>
        </pc:inkChg>
        <pc:inkChg chg="add del">
          <ac:chgData name="Jim Beland" userId="d41a4da1a37fb713" providerId="LiveId" clId="{4E32BB67-8B50-4709-A045-84705C8F3BAE}" dt="2020-05-18T20:03:04.620" v="775"/>
          <ac:inkMkLst>
            <pc:docMk/>
            <pc:sldMk cId="1724208546" sldId="269"/>
            <ac:inkMk id="65" creationId="{0E71DD13-5911-47FD-AD1D-CCEF58F87FFB}"/>
          </ac:inkMkLst>
        </pc:inkChg>
        <pc:inkChg chg="add del">
          <ac:chgData name="Jim Beland" userId="d41a4da1a37fb713" providerId="LiveId" clId="{4E32BB67-8B50-4709-A045-84705C8F3BAE}" dt="2020-05-18T20:03:20.981" v="778" actId="9405"/>
          <ac:inkMkLst>
            <pc:docMk/>
            <pc:sldMk cId="1724208546" sldId="269"/>
            <ac:inkMk id="66" creationId="{D5FD0B66-3615-43D9-A559-F76222094628}"/>
          </ac:inkMkLst>
        </pc:inkChg>
        <pc:inkChg chg="add">
          <ac:chgData name="Jim Beland" userId="d41a4da1a37fb713" providerId="LiveId" clId="{4E32BB67-8B50-4709-A045-84705C8F3BAE}" dt="2020-05-18T20:03:04.620" v="775"/>
          <ac:inkMkLst>
            <pc:docMk/>
            <pc:sldMk cId="1724208546" sldId="269"/>
            <ac:inkMk id="67" creationId="{4352523A-03A7-42DA-85E8-653CD04C6F0C}"/>
          </ac:inkMkLst>
        </pc:inkChg>
        <pc:inkChg chg="add del">
          <ac:chgData name="Jim Beland" userId="d41a4da1a37fb713" providerId="LiveId" clId="{4E32BB67-8B50-4709-A045-84705C8F3BAE}" dt="2020-05-18T20:03:20.442" v="777" actId="9405"/>
          <ac:inkMkLst>
            <pc:docMk/>
            <pc:sldMk cId="1724208546" sldId="269"/>
            <ac:inkMk id="68" creationId="{8728ADFD-3837-442E-91BB-DEF1142D9A91}"/>
          </ac:inkMkLst>
        </pc:inkChg>
        <pc:inkChg chg="add">
          <ac:chgData name="Jim Beland" userId="d41a4da1a37fb713" providerId="LiveId" clId="{4E32BB67-8B50-4709-A045-84705C8F3BAE}" dt="2020-05-18T20:03:26.672" v="779" actId="9405"/>
          <ac:inkMkLst>
            <pc:docMk/>
            <pc:sldMk cId="1724208546" sldId="269"/>
            <ac:inkMk id="69" creationId="{698B38EE-8DB0-40F3-B314-40C18EC2F435}"/>
          </ac:inkMkLst>
        </pc:inkChg>
        <pc:inkChg chg="add">
          <ac:chgData name="Jim Beland" userId="d41a4da1a37fb713" providerId="LiveId" clId="{4E32BB67-8B50-4709-A045-84705C8F3BAE}" dt="2020-05-18T20:03:32.236" v="780" actId="9405"/>
          <ac:inkMkLst>
            <pc:docMk/>
            <pc:sldMk cId="1724208546" sldId="269"/>
            <ac:inkMk id="70" creationId="{C03F9172-E00B-40E3-90B4-1F4869465861}"/>
          </ac:inkMkLst>
        </pc:inkChg>
        <pc:inkChg chg="add">
          <ac:chgData name="Jim Beland" userId="d41a4da1a37fb713" providerId="LiveId" clId="{4E32BB67-8B50-4709-A045-84705C8F3BAE}" dt="2020-05-18T20:03:50.713" v="782" actId="9405"/>
          <ac:inkMkLst>
            <pc:docMk/>
            <pc:sldMk cId="1724208546" sldId="269"/>
            <ac:inkMk id="71" creationId="{146E2007-01EF-4BA4-AE67-AAC1727CDFA9}"/>
          </ac:inkMkLst>
        </pc:inkChg>
        <pc:cxnChg chg="add del mod">
          <ac:chgData name="Jim Beland" userId="d41a4da1a37fb713" providerId="LiveId" clId="{4E32BB67-8B50-4709-A045-84705C8F3BAE}" dt="2020-05-18T19:59:16.330" v="752" actId="11529"/>
          <ac:cxnSpMkLst>
            <pc:docMk/>
            <pc:sldMk cId="1724208546" sldId="269"/>
            <ac:cxnSpMk id="31" creationId="{522527F9-5BB9-4DE4-ACB7-C07829E6171A}"/>
          </ac:cxnSpMkLst>
        </pc:cxnChg>
        <pc:cxnChg chg="add del mod">
          <ac:chgData name="Jim Beland" userId="d41a4da1a37fb713" providerId="LiveId" clId="{4E32BB67-8B50-4709-A045-84705C8F3BAE}" dt="2020-05-18T19:59:15.064" v="751" actId="11529"/>
          <ac:cxnSpMkLst>
            <pc:docMk/>
            <pc:sldMk cId="1724208546" sldId="269"/>
            <ac:cxnSpMk id="33" creationId="{E8C5FC12-6C38-4998-B3CF-A29C8D52E271}"/>
          </ac:cxnSpMkLst>
        </pc:cxnChg>
        <pc:cxnChg chg="add mod">
          <ac:chgData name="Jim Beland" userId="d41a4da1a37fb713" providerId="LiveId" clId="{4E32BB67-8B50-4709-A045-84705C8F3BAE}" dt="2020-05-18T19:59:35.319" v="753" actId="11529"/>
          <ac:cxnSpMkLst>
            <pc:docMk/>
            <pc:sldMk cId="1724208546" sldId="269"/>
            <ac:cxnSpMk id="35" creationId="{387D5001-9E4F-4FD6-B575-C97EEE22184F}"/>
          </ac:cxnSpMkLst>
        </pc:cxnChg>
        <pc:cxnChg chg="add mod">
          <ac:chgData name="Jim Beland" userId="d41a4da1a37fb713" providerId="LiveId" clId="{4E32BB67-8B50-4709-A045-84705C8F3BAE}" dt="2020-05-18T19:59:57.659" v="754" actId="11529"/>
          <ac:cxnSpMkLst>
            <pc:docMk/>
            <pc:sldMk cId="1724208546" sldId="269"/>
            <ac:cxnSpMk id="38" creationId="{880CE647-EFE0-4BCF-87F4-C27AAB83623E}"/>
          </ac:cxnSpMkLst>
        </pc:cxnChg>
        <pc:cxnChg chg="add mod">
          <ac:chgData name="Jim Beland" userId="d41a4da1a37fb713" providerId="LiveId" clId="{4E32BB67-8B50-4709-A045-84705C8F3BAE}" dt="2020-05-18T20:00:21.405" v="755" actId="11529"/>
          <ac:cxnSpMkLst>
            <pc:docMk/>
            <pc:sldMk cId="1724208546" sldId="269"/>
            <ac:cxnSpMk id="40" creationId="{3908D1F4-B199-4948-974D-F5782B9D613F}"/>
          </ac:cxnSpMkLst>
        </pc:cxnChg>
        <pc:cxnChg chg="add mod">
          <ac:chgData name="Jim Beland" userId="d41a4da1a37fb713" providerId="LiveId" clId="{4E32BB67-8B50-4709-A045-84705C8F3BAE}" dt="2020-05-18T20:00:33.398" v="756" actId="11529"/>
          <ac:cxnSpMkLst>
            <pc:docMk/>
            <pc:sldMk cId="1724208546" sldId="269"/>
            <ac:cxnSpMk id="42" creationId="{F5DDA791-304E-4DC1-A13D-342125FBDE8B}"/>
          </ac:cxnSpMkLst>
        </pc:cxnChg>
        <pc:cxnChg chg="add mod">
          <ac:chgData name="Jim Beland" userId="d41a4da1a37fb713" providerId="LiveId" clId="{4E32BB67-8B50-4709-A045-84705C8F3BAE}" dt="2020-05-18T20:00:52.834" v="757" actId="11529"/>
          <ac:cxnSpMkLst>
            <pc:docMk/>
            <pc:sldMk cId="1724208546" sldId="269"/>
            <ac:cxnSpMk id="45" creationId="{86675A1E-8168-40A4-A8BB-158727F980E6}"/>
          </ac:cxnSpMkLst>
        </pc:cxnChg>
        <pc:cxnChg chg="add mod">
          <ac:chgData name="Jim Beland" userId="d41a4da1a37fb713" providerId="LiveId" clId="{4E32BB67-8B50-4709-A045-84705C8F3BAE}" dt="2020-05-18T20:01:14.314" v="758" actId="11529"/>
          <ac:cxnSpMkLst>
            <pc:docMk/>
            <pc:sldMk cId="1724208546" sldId="269"/>
            <ac:cxnSpMk id="47" creationId="{5472B7BB-A8AE-4759-B0D6-0B083D7D9E17}"/>
          </ac:cxnSpMkLst>
        </pc:cxnChg>
        <pc:cxnChg chg="add mod">
          <ac:chgData name="Jim Beland" userId="d41a4da1a37fb713" providerId="LiveId" clId="{4E32BB67-8B50-4709-A045-84705C8F3BAE}" dt="2020-05-18T20:01:39.692" v="759" actId="11529"/>
          <ac:cxnSpMkLst>
            <pc:docMk/>
            <pc:sldMk cId="1724208546" sldId="269"/>
            <ac:cxnSpMk id="49" creationId="{5104F92B-6039-418F-BE89-62BCECE6D508}"/>
          </ac:cxnSpMkLst>
        </pc:cxnChg>
        <pc:cxnChg chg="add mod">
          <ac:chgData name="Jim Beland" userId="d41a4da1a37fb713" providerId="LiveId" clId="{4E32BB67-8B50-4709-A045-84705C8F3BAE}" dt="2020-05-18T20:01:51.465" v="760" actId="11529"/>
          <ac:cxnSpMkLst>
            <pc:docMk/>
            <pc:sldMk cId="1724208546" sldId="269"/>
            <ac:cxnSpMk id="51" creationId="{1195528C-5EC4-4F56-ACF0-C2866EBB55C5}"/>
          </ac:cxnSpMkLst>
        </pc:cxnChg>
        <pc:cxnChg chg="add mod">
          <ac:chgData name="Jim Beland" userId="d41a4da1a37fb713" providerId="LiveId" clId="{4E32BB67-8B50-4709-A045-84705C8F3BAE}" dt="2020-05-18T20:02:04.820" v="761" actId="11529"/>
          <ac:cxnSpMkLst>
            <pc:docMk/>
            <pc:sldMk cId="1724208546" sldId="269"/>
            <ac:cxnSpMk id="53" creationId="{3495FB30-D550-4A84-B0D2-08B26B08F11F}"/>
          </ac:cxnSpMkLst>
        </pc:cxnChg>
      </pc:sldChg>
      <pc:sldChg chg="addSp delSp modSp add">
        <pc:chgData name="Jim Beland" userId="d41a4da1a37fb713" providerId="LiveId" clId="{4E32BB67-8B50-4709-A045-84705C8F3BAE}" dt="2020-05-18T20:05:37.918" v="967"/>
        <pc:sldMkLst>
          <pc:docMk/>
          <pc:sldMk cId="873712234" sldId="270"/>
        </pc:sldMkLst>
        <pc:spChg chg="mod">
          <ac:chgData name="Jim Beland" userId="d41a4da1a37fb713" providerId="LiveId" clId="{4E32BB67-8B50-4709-A045-84705C8F3BAE}" dt="2020-05-18T20:05:16.355" v="964" actId="20577"/>
          <ac:spMkLst>
            <pc:docMk/>
            <pc:sldMk cId="873712234" sldId="270"/>
            <ac:spMk id="3" creationId="{E1C31B8C-B38F-45C9-B270-37B0CAFCC0BF}"/>
          </ac:spMkLst>
        </pc:spChg>
        <pc:inkChg chg="add del">
          <ac:chgData name="Jim Beland" userId="d41a4da1a37fb713" providerId="LiveId" clId="{4E32BB67-8B50-4709-A045-84705C8F3BAE}" dt="2020-05-18T20:05:37.918" v="967"/>
          <ac:inkMkLst>
            <pc:docMk/>
            <pc:sldMk cId="873712234" sldId="270"/>
            <ac:inkMk id="13" creationId="{EA3AD720-D311-4D3D-BEFC-F75B8C8FAC7F}"/>
          </ac:inkMkLst>
        </pc:inkChg>
        <pc:inkChg chg="add del">
          <ac:chgData name="Jim Beland" userId="d41a4da1a37fb713" providerId="LiveId" clId="{4E32BB67-8B50-4709-A045-84705C8F3BAE}" dt="2020-05-18T20:05:37.918" v="967"/>
          <ac:inkMkLst>
            <pc:docMk/>
            <pc:sldMk cId="873712234" sldId="270"/>
            <ac:inkMk id="14" creationId="{1F216B36-B80F-4183-98FE-5927F6F54E9D}"/>
          </ac:inkMkLst>
        </pc:inkChg>
        <pc:inkChg chg="add">
          <ac:chgData name="Jim Beland" userId="d41a4da1a37fb713" providerId="LiveId" clId="{4E32BB67-8B50-4709-A045-84705C8F3BAE}" dt="2020-05-18T20:05:37.918" v="967"/>
          <ac:inkMkLst>
            <pc:docMk/>
            <pc:sldMk cId="873712234" sldId="270"/>
            <ac:inkMk id="15" creationId="{2C0FD165-7CF1-4113-8291-AFFB62A01B1D}"/>
          </ac:inkMkLst>
        </pc:inkChg>
      </pc:sldChg>
      <pc:sldChg chg="modSp add">
        <pc:chgData name="Jim Beland" userId="d41a4da1a37fb713" providerId="LiveId" clId="{4E32BB67-8B50-4709-A045-84705C8F3BAE}" dt="2020-05-18T20:10:09.940" v="1251" actId="6549"/>
        <pc:sldMkLst>
          <pc:docMk/>
          <pc:sldMk cId="1310572972" sldId="271"/>
        </pc:sldMkLst>
        <pc:spChg chg="mod">
          <ac:chgData name="Jim Beland" userId="d41a4da1a37fb713" providerId="LiveId" clId="{4E32BB67-8B50-4709-A045-84705C8F3BAE}" dt="2020-05-18T20:10:09.940" v="1251" actId="6549"/>
          <ac:spMkLst>
            <pc:docMk/>
            <pc:sldMk cId="1310572972" sldId="271"/>
            <ac:spMk id="3" creationId="{E1C31B8C-B38F-45C9-B270-37B0CAFCC0BF}"/>
          </ac:spMkLst>
        </pc:spChg>
      </pc:sldChg>
      <pc:sldChg chg="modSp add">
        <pc:chgData name="Jim Beland" userId="d41a4da1a37fb713" providerId="LiveId" clId="{4E32BB67-8B50-4709-A045-84705C8F3BAE}" dt="2020-05-18T20:10:43.643" v="1465" actId="20577"/>
        <pc:sldMkLst>
          <pc:docMk/>
          <pc:sldMk cId="1539046813" sldId="272"/>
        </pc:sldMkLst>
        <pc:spChg chg="mod">
          <ac:chgData name="Jim Beland" userId="d41a4da1a37fb713" providerId="LiveId" clId="{4E32BB67-8B50-4709-A045-84705C8F3BAE}" dt="2020-05-18T20:10:43.643" v="1465" actId="20577"/>
          <ac:spMkLst>
            <pc:docMk/>
            <pc:sldMk cId="1539046813" sldId="272"/>
            <ac:spMk id="3" creationId="{E1C31B8C-B38F-45C9-B270-37B0CAFCC0BF}"/>
          </ac:spMkLst>
        </pc:spChg>
      </pc:sldChg>
      <pc:sldChg chg="modSp add">
        <pc:chgData name="Jim Beland" userId="d41a4da1a37fb713" providerId="LiveId" clId="{4E32BB67-8B50-4709-A045-84705C8F3BAE}" dt="2020-05-18T20:11:07.971" v="1485" actId="20577"/>
        <pc:sldMkLst>
          <pc:docMk/>
          <pc:sldMk cId="2461514502" sldId="273"/>
        </pc:sldMkLst>
        <pc:spChg chg="mod">
          <ac:chgData name="Jim Beland" userId="d41a4da1a37fb713" providerId="LiveId" clId="{4E32BB67-8B50-4709-A045-84705C8F3BAE}" dt="2020-05-18T20:11:07.971" v="1485" actId="20577"/>
          <ac:spMkLst>
            <pc:docMk/>
            <pc:sldMk cId="2461514502" sldId="273"/>
            <ac:spMk id="3" creationId="{E1C31B8C-B38F-45C9-B270-37B0CAFCC0BF}"/>
          </ac:spMkLst>
        </pc:spChg>
      </pc:sldChg>
      <pc:sldChg chg="modSp add">
        <pc:chgData name="Jim Beland" userId="d41a4da1a37fb713" providerId="LiveId" clId="{4E32BB67-8B50-4709-A045-84705C8F3BAE}" dt="2020-05-18T20:11:33.098" v="1564" actId="20577"/>
        <pc:sldMkLst>
          <pc:docMk/>
          <pc:sldMk cId="4084892550" sldId="274"/>
        </pc:sldMkLst>
        <pc:spChg chg="mod">
          <ac:chgData name="Jim Beland" userId="d41a4da1a37fb713" providerId="LiveId" clId="{4E32BB67-8B50-4709-A045-84705C8F3BAE}" dt="2020-05-18T20:11:33.098" v="1564" actId="20577"/>
          <ac:spMkLst>
            <pc:docMk/>
            <pc:sldMk cId="4084892550" sldId="274"/>
            <ac:spMk id="3" creationId="{E1C31B8C-B38F-45C9-B270-37B0CAFCC0BF}"/>
          </ac:spMkLst>
        </pc:spChg>
      </pc:sldChg>
      <pc:sldChg chg="modSp add">
        <pc:chgData name="Jim Beland" userId="d41a4da1a37fb713" providerId="LiveId" clId="{4E32BB67-8B50-4709-A045-84705C8F3BAE}" dt="2020-05-18T20:12:05.224" v="1643" actId="20577"/>
        <pc:sldMkLst>
          <pc:docMk/>
          <pc:sldMk cId="4188451616" sldId="275"/>
        </pc:sldMkLst>
        <pc:spChg chg="mod">
          <ac:chgData name="Jim Beland" userId="d41a4da1a37fb713" providerId="LiveId" clId="{4E32BB67-8B50-4709-A045-84705C8F3BAE}" dt="2020-05-18T20:12:05.224" v="1643" actId="20577"/>
          <ac:spMkLst>
            <pc:docMk/>
            <pc:sldMk cId="4188451616" sldId="275"/>
            <ac:spMk id="3" creationId="{E1C31B8C-B38F-45C9-B270-37B0CAFCC0BF}"/>
          </ac:spMkLst>
        </pc:spChg>
      </pc:sldChg>
      <pc:sldChg chg="modSp add">
        <pc:chgData name="Jim Beland" userId="d41a4da1a37fb713" providerId="LiveId" clId="{4E32BB67-8B50-4709-A045-84705C8F3BAE}" dt="2020-05-18T20:12:33.686" v="1661" actId="20577"/>
        <pc:sldMkLst>
          <pc:docMk/>
          <pc:sldMk cId="112258311" sldId="276"/>
        </pc:sldMkLst>
        <pc:spChg chg="mod">
          <ac:chgData name="Jim Beland" userId="d41a4da1a37fb713" providerId="LiveId" clId="{4E32BB67-8B50-4709-A045-84705C8F3BAE}" dt="2020-05-18T20:12:33.686" v="1661" actId="20577"/>
          <ac:spMkLst>
            <pc:docMk/>
            <pc:sldMk cId="112258311" sldId="276"/>
            <ac:spMk id="3" creationId="{E1C31B8C-B38F-45C9-B270-37B0CAFCC0BF}"/>
          </ac:spMkLst>
        </pc:spChg>
      </pc:sldChg>
      <pc:sldChg chg="modSp add">
        <pc:chgData name="Jim Beland" userId="d41a4da1a37fb713" providerId="LiveId" clId="{4E32BB67-8B50-4709-A045-84705C8F3BAE}" dt="2020-05-18T20:12:56.200" v="1682" actId="20577"/>
        <pc:sldMkLst>
          <pc:docMk/>
          <pc:sldMk cId="950188995" sldId="277"/>
        </pc:sldMkLst>
        <pc:spChg chg="mod">
          <ac:chgData name="Jim Beland" userId="d41a4da1a37fb713" providerId="LiveId" clId="{4E32BB67-8B50-4709-A045-84705C8F3BAE}" dt="2020-05-18T20:12:56.200" v="1682" actId="20577"/>
          <ac:spMkLst>
            <pc:docMk/>
            <pc:sldMk cId="950188995" sldId="277"/>
            <ac:spMk id="3" creationId="{E1C31B8C-B38F-45C9-B270-37B0CAFCC0BF}"/>
          </ac:spMkLst>
        </pc:spChg>
      </pc:sldChg>
      <pc:sldChg chg="modSp add">
        <pc:chgData name="Jim Beland" userId="d41a4da1a37fb713" providerId="LiveId" clId="{4E32BB67-8B50-4709-A045-84705C8F3BAE}" dt="2020-05-18T20:13:20.829" v="1761" actId="20577"/>
        <pc:sldMkLst>
          <pc:docMk/>
          <pc:sldMk cId="3690785856" sldId="278"/>
        </pc:sldMkLst>
        <pc:spChg chg="mod">
          <ac:chgData name="Jim Beland" userId="d41a4da1a37fb713" providerId="LiveId" clId="{4E32BB67-8B50-4709-A045-84705C8F3BAE}" dt="2020-05-18T20:13:20.829" v="1761" actId="20577"/>
          <ac:spMkLst>
            <pc:docMk/>
            <pc:sldMk cId="3690785856" sldId="278"/>
            <ac:spMk id="3" creationId="{E1C31B8C-B38F-45C9-B270-37B0CAFCC0BF}"/>
          </ac:spMkLst>
        </pc:spChg>
      </pc:sldChg>
      <pc:sldChg chg="modSp add">
        <pc:chgData name="Jim Beland" userId="d41a4da1a37fb713" providerId="LiveId" clId="{4E32BB67-8B50-4709-A045-84705C8F3BAE}" dt="2020-05-19T15:03:10.516" v="2884" actId="20577"/>
        <pc:sldMkLst>
          <pc:docMk/>
          <pc:sldMk cId="3870690210" sldId="279"/>
        </pc:sldMkLst>
        <pc:spChg chg="mod">
          <ac:chgData name="Jim Beland" userId="d41a4da1a37fb713" providerId="LiveId" clId="{4E32BB67-8B50-4709-A045-84705C8F3BAE}" dt="2020-05-19T15:03:10.516" v="2884" actId="20577"/>
          <ac:spMkLst>
            <pc:docMk/>
            <pc:sldMk cId="3870690210" sldId="279"/>
            <ac:spMk id="3" creationId="{E1C31B8C-B38F-45C9-B270-37B0CAFCC0BF}"/>
          </ac:spMkLst>
        </pc:spChg>
      </pc:sldChg>
      <pc:sldChg chg="modSp add">
        <pc:chgData name="Jim Beland" userId="d41a4da1a37fb713" providerId="LiveId" clId="{4E32BB67-8B50-4709-A045-84705C8F3BAE}" dt="2020-05-18T20:15:23.131" v="2164" actId="20577"/>
        <pc:sldMkLst>
          <pc:docMk/>
          <pc:sldMk cId="2496900258" sldId="280"/>
        </pc:sldMkLst>
        <pc:spChg chg="mod">
          <ac:chgData name="Jim Beland" userId="d41a4da1a37fb713" providerId="LiveId" clId="{4E32BB67-8B50-4709-A045-84705C8F3BAE}" dt="2020-05-18T20:15:23.131" v="2164" actId="20577"/>
          <ac:spMkLst>
            <pc:docMk/>
            <pc:sldMk cId="2496900258" sldId="280"/>
            <ac:spMk id="3" creationId="{E1C31B8C-B38F-45C9-B270-37B0CAFCC0BF}"/>
          </ac:spMkLst>
        </pc:spChg>
      </pc:sldChg>
      <pc:sldChg chg="modSp add">
        <pc:chgData name="Jim Beland" userId="d41a4da1a37fb713" providerId="LiveId" clId="{4E32BB67-8B50-4709-A045-84705C8F3BAE}" dt="2020-05-18T20:16:03.820" v="2378" actId="20577"/>
        <pc:sldMkLst>
          <pc:docMk/>
          <pc:sldMk cId="3657261235" sldId="281"/>
        </pc:sldMkLst>
        <pc:spChg chg="mod">
          <ac:chgData name="Jim Beland" userId="d41a4da1a37fb713" providerId="LiveId" clId="{4E32BB67-8B50-4709-A045-84705C8F3BAE}" dt="2020-05-18T20:16:03.820" v="2378" actId="20577"/>
          <ac:spMkLst>
            <pc:docMk/>
            <pc:sldMk cId="3657261235" sldId="281"/>
            <ac:spMk id="3" creationId="{E1C31B8C-B38F-45C9-B270-37B0CAFCC0BF}"/>
          </ac:spMkLst>
        </pc:spChg>
      </pc:sldChg>
      <pc:sldChg chg="modSp add">
        <pc:chgData name="Jim Beland" userId="d41a4da1a37fb713" providerId="LiveId" clId="{4E32BB67-8B50-4709-A045-84705C8F3BAE}" dt="2020-05-18T20:16:25.801" v="2396" actId="20577"/>
        <pc:sldMkLst>
          <pc:docMk/>
          <pc:sldMk cId="4125366845" sldId="282"/>
        </pc:sldMkLst>
        <pc:spChg chg="mod">
          <ac:chgData name="Jim Beland" userId="d41a4da1a37fb713" providerId="LiveId" clId="{4E32BB67-8B50-4709-A045-84705C8F3BAE}" dt="2020-05-18T20:16:25.801" v="2396" actId="20577"/>
          <ac:spMkLst>
            <pc:docMk/>
            <pc:sldMk cId="4125366845" sldId="282"/>
            <ac:spMk id="3" creationId="{E1C31B8C-B38F-45C9-B270-37B0CAFCC0BF}"/>
          </ac:spMkLst>
        </pc:spChg>
      </pc:sldChg>
      <pc:sldChg chg="modSp add">
        <pc:chgData name="Jim Beland" userId="d41a4da1a37fb713" providerId="LiveId" clId="{4E32BB67-8B50-4709-A045-84705C8F3BAE}" dt="2020-05-18T20:17:01.132" v="2476" actId="20577"/>
        <pc:sldMkLst>
          <pc:docMk/>
          <pc:sldMk cId="2882991627" sldId="283"/>
        </pc:sldMkLst>
        <pc:spChg chg="mod">
          <ac:chgData name="Jim Beland" userId="d41a4da1a37fb713" providerId="LiveId" clId="{4E32BB67-8B50-4709-A045-84705C8F3BAE}" dt="2020-05-18T20:17:01.132" v="2476" actId="20577"/>
          <ac:spMkLst>
            <pc:docMk/>
            <pc:sldMk cId="2882991627" sldId="283"/>
            <ac:spMk id="3" creationId="{E1C31B8C-B38F-45C9-B270-37B0CAFCC0BF}"/>
          </ac:spMkLst>
        </pc:spChg>
      </pc:sldChg>
      <pc:sldChg chg="modSp add">
        <pc:chgData name="Jim Beland" userId="d41a4da1a37fb713" providerId="LiveId" clId="{4E32BB67-8B50-4709-A045-84705C8F3BAE}" dt="2020-05-18T20:17:33.698" v="2494" actId="20577"/>
        <pc:sldMkLst>
          <pc:docMk/>
          <pc:sldMk cId="1137764853" sldId="284"/>
        </pc:sldMkLst>
        <pc:spChg chg="mod">
          <ac:chgData name="Jim Beland" userId="d41a4da1a37fb713" providerId="LiveId" clId="{4E32BB67-8B50-4709-A045-84705C8F3BAE}" dt="2020-05-18T20:17:33.698" v="2494" actId="20577"/>
          <ac:spMkLst>
            <pc:docMk/>
            <pc:sldMk cId="1137764853" sldId="284"/>
            <ac:spMk id="3" creationId="{E1C31B8C-B38F-45C9-B270-37B0CAFCC0BF}"/>
          </ac:spMkLst>
        </pc:spChg>
      </pc:sldChg>
      <pc:sldChg chg="modSp add">
        <pc:chgData name="Jim Beland" userId="d41a4da1a37fb713" providerId="LiveId" clId="{4E32BB67-8B50-4709-A045-84705C8F3BAE}" dt="2020-05-18T20:18:19.341" v="2758" actId="20577"/>
        <pc:sldMkLst>
          <pc:docMk/>
          <pc:sldMk cId="2371763424" sldId="285"/>
        </pc:sldMkLst>
        <pc:spChg chg="mod">
          <ac:chgData name="Jim Beland" userId="d41a4da1a37fb713" providerId="LiveId" clId="{4E32BB67-8B50-4709-A045-84705C8F3BAE}" dt="2020-05-18T20:18:19.341" v="2758" actId="20577"/>
          <ac:spMkLst>
            <pc:docMk/>
            <pc:sldMk cId="2371763424" sldId="285"/>
            <ac:spMk id="3" creationId="{E1C31B8C-B38F-45C9-B270-37B0CAFCC0BF}"/>
          </ac:spMkLst>
        </pc:spChg>
      </pc:sldChg>
      <pc:sldChg chg="modSp add">
        <pc:chgData name="Jim Beland" userId="d41a4da1a37fb713" providerId="LiveId" clId="{4E32BB67-8B50-4709-A045-84705C8F3BAE}" dt="2020-05-18T20:19:09.635" v="2780" actId="20577"/>
        <pc:sldMkLst>
          <pc:docMk/>
          <pc:sldMk cId="279392888" sldId="286"/>
        </pc:sldMkLst>
        <pc:spChg chg="mod">
          <ac:chgData name="Jim Beland" userId="d41a4da1a37fb713" providerId="LiveId" clId="{4E32BB67-8B50-4709-A045-84705C8F3BAE}" dt="2020-05-18T20:19:09.635" v="2780" actId="20577"/>
          <ac:spMkLst>
            <pc:docMk/>
            <pc:sldMk cId="279392888" sldId="286"/>
            <ac:spMk id="3" creationId="{E1C31B8C-B38F-45C9-B270-37B0CAFCC0BF}"/>
          </ac:spMkLst>
        </pc:spChg>
      </pc:sldChg>
      <pc:sldChg chg="modSp add">
        <pc:chgData name="Jim Beland" userId="d41a4da1a37fb713" providerId="LiveId" clId="{4E32BB67-8B50-4709-A045-84705C8F3BAE}" dt="2020-05-18T20:19:33.381" v="2859" actId="20577"/>
        <pc:sldMkLst>
          <pc:docMk/>
          <pc:sldMk cId="3671438948" sldId="287"/>
        </pc:sldMkLst>
        <pc:spChg chg="mod">
          <ac:chgData name="Jim Beland" userId="d41a4da1a37fb713" providerId="LiveId" clId="{4E32BB67-8B50-4709-A045-84705C8F3BAE}" dt="2020-05-18T20:19:33.381" v="2859" actId="20577"/>
          <ac:spMkLst>
            <pc:docMk/>
            <pc:sldMk cId="3671438948" sldId="287"/>
            <ac:spMk id="3" creationId="{E1C31B8C-B38F-45C9-B270-37B0CAFCC0BF}"/>
          </ac:spMkLst>
        </pc:spChg>
      </pc:sldChg>
      <pc:sldChg chg="modSp add">
        <pc:chgData name="Jim Beland" userId="d41a4da1a37fb713" providerId="LiveId" clId="{4E32BB67-8B50-4709-A045-84705C8F3BAE}" dt="2020-05-18T20:20:42.307" v="2882" actId="20577"/>
        <pc:sldMkLst>
          <pc:docMk/>
          <pc:sldMk cId="855950156" sldId="288"/>
        </pc:sldMkLst>
        <pc:spChg chg="mod">
          <ac:chgData name="Jim Beland" userId="d41a4da1a37fb713" providerId="LiveId" clId="{4E32BB67-8B50-4709-A045-84705C8F3BAE}" dt="2020-05-18T20:20:42.307" v="2882" actId="20577"/>
          <ac:spMkLst>
            <pc:docMk/>
            <pc:sldMk cId="855950156" sldId="288"/>
            <ac:spMk id="3" creationId="{E1C31B8C-B38F-45C9-B270-37B0CAFCC0B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53 744,'0'0'1011,"0"0"-29,0 0 54,0 0-125,0 0-214,0 0-193,0 0-98,0 0-74,0 0-11,0 0 77,0 0 83,0 0-32,0 0-64,0 0-93,0 0-96,0 0-123,0 0-37,0 31 536,0-30-583,0-1 0,0 0 0,0 1 0,0-1 0,0 1 0,0-1 0,0 0 0,0 1 0,0-1 0,0 0 0,0 1 0,0-1 0,0 0 0,0 1 0,0-1 0,1 0 0,-1 1 0,0-1 0,0 0 0,0 1 0,0-1 0,1 0 0,-1 1 0,0-1 0,0 0 0,1 0 0,-1 0 0,0 1 0,1-1 0,-1 0 0,0 0 0,1 0 0,-1 1 0,0-1-1,1 0 1,-1 0 0,0 0 0,1 0 0,-1 0 0,0 0 0,1 0 0,-1 0 0,0 0 0,1 0 0,-1 0 0,0 0 0,1 0 0,-1 0 0,1 0 0,-1 0 0,0 0 0,1-1 11,13-9-6,-12 5 53,0 1 0,-1-1-1,0 0 1,0 0-1,0 0 1,0 1 0,-1-1-1,0 0 1,0 0-1,0 0 1,0-2-47,-1-8 183,0 14-176,0 0 0,-1 0-1,1 0 1,0 1-1,-1-1 1,1 0-1,-1 1 1,1-1-1,-1 1 1,1-1-1,-1 1 1,0 0-1,1 0 1,-1 0-1,1 0 1,-1 0-1,1 0 1,-2 0-7,-2 0-33,1 0-1,-1 0 1,0 0 0,1 1-1,-1-1 1,1 1-1,-2 1 34,4-1-14,-1 1 0,1-1 0,0 1-1,0 0 1,0 0 0,1 0-1,-1 0 1,0 0 0,1 1-1,-1-1 1,1 0 0,0 1-1,0-1 1,0 1 0,0-1 0,0 1-1,0 0 1,1-1 0,-1 1-1,1 1 15,-2 11 56,1-1 0,1 0 0,1 8-56,-1-2 96,0-20-78,0 0-7,0 0-19,2 1-58,1-1 1,-1 0-1,0 1 0,0-1 0,1 0 1,-1 0-1,0-1 0,1 1 0,-1 0 0,0-1 1,0 1-1,0-1 0,1 0 0,-1 0 1,0 0-1,0 0 66,0-2 11,0 0 1,0-1-1,0 1 0,0-1 1,-1 1-1,1-1 0,-1 0 1,0 0-1,0 1 1,-1-1-1,1 0 0,-1-2-11,2-52 279,-2 42 63,0 15 12,0 1-78,0 0-155,-16 1-133,14 0-2,-1 1 0,1-1 1,0 1-1,0-1 0,0 1 0,0 0 0,0 0 0,0 0 0,0 0 0,1 0 1,-1 0-1,0 0 0,1 0 0,0 1 0,0-1 0,0 1 0,0-1 0,0 1 1,0-1-1,1 1 0,-1-1 0,1 1 0,-1 1 14,-1 12-25,1 0 0,1 0 0,0 10 25,1-6 95,-1-13-104,0-5 19,-1 0 0,1-1 1,0 1-1,0 0 0,1 0 0,-1-1 0,0 1 1,1 0-1,-1-1 0,1 1 0,-1 0 0,1 0-10,0-2-21,0 1 0,0 0 0,0-1 0,0 1 0,0 0 0,0-1 0,0 1 0,0-1 0,0 1 0,0-1 0,0 0 0,1 1 0,-1-1 0,0 0 0,0 0 0,0 0 0,1 0-1,-1 0 1,0 0 0,1 0 21,-1 0 1,1 0-1,0-1 0,-1 1 0,1 0 0,-1 0 1,1-1-1,-1 1 0,1-1 0,-1 1 0,0-1 1,1 1-1,-1-1 0,0 0 0,1 0 0,-1 0 1,0 0-1,0 0 0,0 0 0,1 0 0,-1-1 0,15-29 186,-14 26-184,0 0-1,1 0 1,-1 0-1,1 0 1,0 0 0,1 0-1,-1 1 1,1-1-2,-4 5-7,0 0-1,1 0 1,-1-1-1,0 1 1,0 0 0,0 0-1,1-1 1,-1 1-1,0 0 1,0 0 0,0-1-1,0 1 1,0 0-1,0-1 1,1 1 0,-1 0-1,0 0 1,0-1-1,0 1 1,0 0 0,0-1-1,0 1 1,0 0-1,0-1 1,-1 1 0,1 0-1,0-1 1,0 1-1,0 0 1,0 0 0,0-1-1,0 1 1,0 0-1,-1 0 1,1-1 0,0 1-1,0 0 1,0 0-1,-1-1 1,1 1 0,0 0-1,0 0 1,-1 0-1,1 0 1,0-1-1,0 1 1,-1 0 0,1 0-1,0 0 1,-1 0-1,1 0 1,0 0 0,-1 0-1,1 0 1,0 0-1,0 0 1,-1 0 0,1 0-1,0 0 1,-1 0-1,1 0 1,0 0 0,-1 0-1,1 0 8,-22-1-847,21 1 709,0 0 100,0 0-1,1-1 1,-1 2 0,0-1 0,0 0-1,1 0 1,-1 0 0,0 0-1,0 0 1,1 1 0,-1-1-1,0 0 1,1 0 0,-1 1-1,0-1 1,1 1 0,-1-1-1,1 1 1,-1-1 0,0 1-1,1-1 1,-1 1 0,1-1-1,0 1 1,-1-1 0,1 1 0,-1 0-1,1-1 1,0 1 0,0 0-1,-1 0 1,1-1 38,0 28-4474,0-28 1767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0 128,'0'0'847,"0"0"-163,0 0-163,0 0-34,0 0 153,0 0-33,0 0-239,0 0-92,0 0 108,0 0 171,0 0 15,0 0-102,0 0-42,0 0 99,0 0 67,0 0-35,0 0-117,0 38 400,0 26 1080,1-64-1917,0 0 0,-1 0 0,1 0 0,0 0 0,0 1 0,0-1 0,-1 0 0,1 0 0,0 0 0,0-1 0,0 1 0,-1 0 0,1 0 0,0 0 0,0-1 0,0 1 0,-1 0 0,1-1 0,0 1 0,-1 0 0,1-1 0,0 1 0,-1-1 1,1 1-1,0-1-3,2-17 414,-1-1 1,-1 1 0,0-12-415,-1 28 203,-3 3-217,1-1 0,0 0 0,0 1 1,0-1-1,0 1 0,0-1 1,1 1-1,-1 0 0,0 0 1,0 0-1,0 0 0,1 0 0,-1 0 1,0 1-1,1-1 0,-1 1 1,1-1-1,0 1 0,-1-1 1,1 1-1,0 0 0,0-1 0,0 1 1,0 0-1,0 0 0,0 0 1,1 0 13,-2 2-14,1 0 1,0-1 0,0 1-1,1 0 1,-1 0 0,1 0 0,-1 0-1,1 0 1,1-1 0,-1 1-1,0 0 1,1 0 0,0 0-1,1 3 14,1-6-40,1 0-1,-1 0 1,1 0-1,0-1 1,-1 1-1,1-1 1,0 0-1,-1 0 1,1 0-1,0 0 1,-1-1-1,1 0 1,1 0 40,-2-1 65,-1-1 0,1 0 1,-1 0-1,0 0 0,0 0 1,0-1-1,0 1 0,-1 0 1,1-1-1,-1 1 0,0-1 1,0 0-1,0 1 0,0-1 1,-1-2-66,0 5 5,0 0 1,-1 0-1,1 0 1,-1 0 0,0 0-1,1 1 1,-1-1-1,0 0 1,1 0-1,-1 1 1,0-1-1,0 0 1,0 1-1,1-1 1,-1 1-1,0-1 1,0 1-1,0 0 1,0-1 0,0 1-1,0 0 1,0 0-1,0-1 1,0 1-1,0 0 1,-1 0-6,-28-3-25,28 3 5,0 0 1,0 0 0,0 0 0,0 0-1,0 0 1,0 1 0,0-1 0,0 0-1,0 1 1,0 0 0,0-1 0,0 1-1,1 0 1,-1 0 0,0 0 0,1 0-1,-1 0 1,-1 1 19,2 1-22,-1 0 1,1-1-1,-1 1 0,1 0 0,0 0 1,0-1-1,0 1 0,0 0 1,1 0-1,-1 0 0,1 2 22,-3 13-38,2 1 1,0-1-1,2 6 38,-1-4-92,38-20-271,-34 0 386,0-1 1,-1 0-1,1 1 0,-1-2 1,1 1-1,-1 0 0,1-1 0,-1 1 1,0-1-1,1 0 0,-1 0 1,0-1-1,0 1 0,-1 0 1,1-1-1,0 0 0,-1 0 1,0 0-1,1 0 0,-1 0 1,0 0-1,0-2-23,-1 3 18,0 1-1,0-1 1,0 0 0,-1 0 0,1 0-1,-1 1 1,1-1 0,-1 0 0,0 0-1,1 0 1,-1 0 0,0 0-1,0 0 1,-1 0 0,1 0 0,0 0-1,-1 1 1,1-1 0,-1 0 0,1 0-1,-1 0 1,0 1 0,0-1 0,0 0-1,0 1 1,0-1 0,0 1 0,0-1-1,-1 1 1,1-1 0,0 1 0,-1 0-1,1 0 1,-1-1 0,0 1 0,1 0-1,-1 1 1,0-1 0,1 0 0,-1 0-1,0 1 1,0-1 0,0 1 0,-1-1-18,-33-4-119,34 5 105,1 0 0,0-1 0,0 1 0,0 0-1,-1 0 1,1 0 0,0 0 0,0 0 0,-1 0 0,1 0 0,0 1 0,0-1 0,0 0 0,0 1 0,-1-1 0,1 1 0,0-1 0,0 1 0,0-1 0,0 1 0,0 0 0,0 0 0,0-1 0,0 1 0,0 0-1,0 1 15,0 7-35,0 1 0,0 0-1,1-1 1,0 1-1,1-1 1,0 1-1,1 2 36,0-11-11,0 1-1,0-1 0,0 0 0,0 0 0,0 0 1,0 0-1,1 0 0,-1 0 0,0 0 0,1-1 1,-1 1-1,1-1 0,-1 1 0,1-1 0,-1 0 1,0 0-1,1 0 0,-1-1 0,1 1 0,-1-1 1,1 1-1,-1-1 0,0 0 0,1 0 0,-1 0 1,1 0 11,-1-4-36,0 0 0,0 0 0,-1 1 0,1-1 0,-1-1 1,0 1-1,-1 0 0,1 0 0,-1 0 0,0 0 0,0 0 0,-1-2 36,1-5-607,-3 2-1084,-13 5-1918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17 984,'0'0'963,"0"0"117,0 0 45,0 0-144,0 0-243,0 0-93,-2 14 688,0-11 3129,1-2-4411,0-1 0,0 1 0,0-1 0,1 1 0,-1 0 0,0-1 0,0 1 1,1 0-1,-1-1 0,0 1 0,1 0 0,-1 0 0,0 0 0,1 0 0,-1 0 0,1 0 0,0-1 1,-1 1-1,1 0 0,0 0 0,0 0 0,-1 0 0,1 0 0,0 0 0,0 1 0,0-1 1,0 0-1,0 0 0,0 0-51,-1 40-282,2-33 398,-2-8-130,1 1 1,0 0-1,0 0 1,0 0-1,0-1 1,0 1 0,0 0-1,0 0 1,0 0-1,0-1 1,1 1-1,-1 0 1,0 0-1,0 0 1,1-1-1,-1 1 1,1 0-1,-1-1 1,0 1-1,1 0 1,-1-1-1,1 1 1,0 0-1,-1-1 1,1 1-1,-1-1 1,1 1-1,0-1 1,0 1-1,-1-1 1,1 0 0,0 1-1,0-1 1,-1 0-1,1 0 1,0 1-1,0-1 1,-1 0-1,1 0 1,0 0-1,0 0 1,0 0-1,0 0 1,-1 0-1,1 0 1,0-1-1,0 1 1,0 0-1,-1 0 1,1-1-1,0 1 1,0 0-1,-1-1 1,1 1-1,0-1 1,-1 1 0,1-1-1,0 1 1,-1-1-1,1 1 1,-1-1-1,1 0 1,-1 1-1,1-1 1,-1 0 13,19-13 76,-17 12-51,0 1 0,1 0 0,-1-1-1,0 1 1,0-1 0,0 0 0,0 0 0,-1 1 0,1-1 0,0 0 0,-1-1 0,1 1 0,-1 0 0,0 0 0,0-1 0,0 1 0,0 0 0,0-1 0,0 1 0,-1-1 0,1 0 0,-1 1 0,0-1 0,0-1-25,0 2 23,0 0 1,0 0-1,0 0 1,0 0 0,-1 0-1,1 0 1,-1 1 0,1-1-1,-1 0 1,0 0 0,0 0-1,0 1 1,0-1-1,0 0 1,0 1 0,-1-1-1,1 1 1,0-1 0,-1 1-1,1-1 1,-1 1 0,1 0-1,-1 0 1,0 0 0,1 0-1,-2 0-23,-2-1-18,0 0 0,0 0 0,-1 1-1,1 0 1,0 0 0,-1 0 0,1 1 0,-1-1-1,-1 1 19,6 1-1,1-1 0,-1 0 0,0 1 0,1-1 0,-1 1 0,1-1 0,-1 1 0,1-1 0,-1 1 0,1-1 0,-1 1 0,1-1 0,-1 1 0,1 0 1,0-1-1,-1 1 0,1 0 0,0-1 0,-1 1 0,1 0 0,0-1 0,0 1 0,0 0 0,0 0 0,0-1 0,0 1 0,0 0 1,-2 24-47,2 123-101,0-147 129,1-1 0,-1 1 0,1 0 0,0-1 1,-1 1-1,1-1 0,-1 1 0,1-1 0,0 0 0,-1 1 0,1-1 1,0 1-1,0-1 0,-1 0 0,1 0 0,0 1 0,0-1 0,-1 0 0,1 0 1,0 0-1,0 0 0,-1 0 0,1 0 0,0 0 0,0 0 0,0 0 19,30 0-173,-24-1 194,-6 1-15,1 0 0,-1 0 0,0 0 0,1 0 1,-1-1-1,1 1 0,-1 0 0,0-1 0,1 0 0,-1 1 0,0-1 0,1 0 0,-1 1 0,0-1 0,0 0 1,0 0-1,0 0 0,0 0 0,0 0 0,0 0 0,0-1 0,0 1 0,0 0 0,-1 0 0,1-1 0,0 1 0,-1 0 1,1-1-1,-1 1 0,0 0 0,1-1-6,0-7 208,1 1 0,-1 0 1,-1 0-1,1-1 0,-2-1-208,1 7 134,0 3-128,0-1-1,-1 0 0,1 1 0,-1-1 1,1 0-1,-1 1 0,1-1 0,-1 1 1,1-1-1,-1 1 0,0-1 1,1 1-1,-1-1 0,0 1 0,1 0 1,-1-1-1,0 1 0,1 0 0,-1 0 1,0-1-1,0 1 0,1 0 0,-1 0 1,0 0-1,0 0 0,0 0 0,1 0 1,-1 0-1,0 0-5,-34 0-127,25 1 60,9-1 62,-1 0 1,1 0-1,0 0 1,-1 0-1,1 0 0,-1 1 1,1-1-1,0 0 1,-1 1-1,1-1 0,0 1 1,-1 0-1,1-1 1,0 1-1,0 0 0,0 0 1,0 0-1,0 0 0,-1 0 1,2 0-1,-1 0 1,0 0-1,0 0 0,0 0 1,0 0-1,1 1 1,-1-1-1,1 0 0,-1 1 1,1-1-1,-1 1 5,0 4-52,0 1 0,0 0 0,0 0 0,1 0-1,0-1 1,0 2 52,0 3-127,1-9 122,-1-1-1,0 1 0,0-1 0,1 1 1,-1 0-1,1-1 0,0 0 0,-1 1 0,1-1 1,0 1-1,0-1 0,0 0 0,0 1 1,0-1-1,0 0 0,0 0 0,0 0 1,0 0-1,1 0 0,-1 0 0,0 0 1,1 0-1,0 0 6,2 1-107,-1-1-1,0 1 1,1-1-1,-1 0 1,1 0 0,-1 0-1,1-1 1,-1 1-1,4-1 108,-6 0-4,0 0 0,-1-1 0,1 1 0,0-1 0,0 1 0,-1-1 0,1 1 0,-1-1 0,1 1 0,0-1 0,-1 0 0,1 1 0,-1-1 0,1 0 0,-1 1 0,0-1 0,1 0 0,-1 0 0,0 0 0,0 1 0,1-1 0,-1-1 4,7-22 54,-6 19-49,4-18 67,0-1 0,-1 1 0,-2-1 0,0 1 0,-1-6-72,-2 29-3,0-1 0,0 1-1,1-1 1,-1 1 0,0-1-1,0 1 1,1 0 0,-1-1-1,0 1 1,0 0 0,0 0 0,0 0-1,0-1 1,0 1 0,1 0-1,-1 0 1,0 0 0,0 1 0,0-1-1,0 0 1,0 0 0,0 1 3,-1-1-27,-1 0 0,1 0 0,0 1 0,-1-1 0,1 1 0,0-1-1,0 1 1,-1 0 0,1 0 0,-1 1 27,-3 5-247,-1 1-1,1 0 0,1 0 1,0 1-1,0-1 0,0 1 1,1 0-1,0 1 0,1-1 1,0 1-1,1-1 0,0 1 1,0 0-1,1 1 248,1-11-814,0 0 92,1-5 252,5-19 162,2-1-471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68 113 1016,'0'0'1369,"0"0"-264,0 0-482,0 0-248,0 0-117,0 0-87,0 0-66,0 0-17,0 0 47,0 0 131,0 0 79,0 0 14,0 0 29,0 0 43,-7-14 5683,5 15-6122,1-1 0,0 1 0,0 0-1,-1 0 1,1 0 0,0 0 0,0 0 0,0 0-1,0 0 1,0 0 0,1 0 0,-1 1 0,0-1-1,0 0 1,1 1 0,-1-1 0,1 0 0,-1 1-1,1-1 1,0 1 0,-1-1 0,1 0 0,0 1-1,0 0 9,-1 1-97,0 0 0,1 0 0,-1 1 0,1-1 0,0 0-1,0 1 1,0-1 0,0 0 0,1 1 0,-1-1 0,2 2 97,0-4 8,0-1 0,0 0 1,0 0-1,0 0 0,0 0 1,-1-1-1,1 1 1,0 0-1,0-1 0,0 1 1,0-1-1,0 0 1,0 1-1,0-2-8,4-4 71,-1 0 1,1-1-1,-2 0 1,1 0-1,-1 0 0,0 0 1,0-1-1,-1 0 1,0 1-1,-1-1 1,1 0-1,-2-1 0,1 1 1,-1 0-1,0 0 1,-1-1-1,0 1 1,0-4-72,0 12 7,0-1 0,-1 0 0,1 0 1,0 1-1,0-1 0,-1 0 1,1 1-1,0-1 0,-1 0 0,1 1 1,-1-1-1,1 0 0,-1 1 1,1-1-1,-1 1 0,1-1 0,-1 1 1,1-1-1,-1 1 0,0 0 1,1-1-1,-1 1 0,0 0 0,0-1 1,1 1-1,-1 0 0,0 0 1,1 0-1,-1-1 0,0 1 0,0 0 1,0 0-8,-31-2 353,26 2-233,5 21-220,-3 11 175,2 0 0,1 12-75,1-43-22,0-1-20,0 0 3,0 0-41,0 0 33,0 0-50,0 0-23,10-21 265,-8 15-91,0 0 0,-1 0 0,0 0 1,0-1-1,-1 1 0,0 0 0,0-1 0,0 1 0,-1 0 0,0 0 0,0-1 0,-1 1 0,0-1-54,2 7 2,-1-1-1,1 0 0,-1 0 1,0 1-1,0-1 1,1 0-1,-1 1 1,0-1-1,0 1 1,0-1-1,1 1 1,-1-1-1,0 1 0,0 0 1,0-1-1,0 1 1,0 0-1,0 0 1,0 0-1,0 0 1,0 0-1,0 0 1,0 0-1,0 0 0,0 0 1,0 0-1,0 0 1,1 1-1,-1-1 1,0 0-1,-1 1-1,0 0-3,0-1-1,1 1 1,-1 0-1,0 0 0,1 0 1,-1 1-1,1-1 1,-1 0-1,1 1 1,0-1-1,-1 0 1,1 1-1,0 0 1,0-1-1,-1 3 4,-2 4-30,1 0 0,0 1 0,1 0 0,0 0 0,0 0-1,0 0 1,1 3 30,1-12-37,0 0-42,0 0 29,30 0 123,-28 0-64,0 0 1,-1 0-1,1-1 1,0 1-1,-1 0 1,1-1-1,-1 1 1,1-1-1,-1 0 1,1 1-1,-1-1 0,1 0 1,-1 0-1,0 0 1,1 0-1,-1 0 1,0 0-1,0 0 1,0-1-1,0 1 0,0 0 1,0-1-1,0 1 1,0-1-1,0 1 1,-1-1-1,1 1 1,-1-1-1,1 1 0,-1-1 1,0 0-1,1 1-9,1-9 146,-1 0-1,0-1 1,-1 1-1,0-10-145,0 9 250,-4 11-263,0 0 0,0 0 0,1 0 0,-1 0 0,0 1 1,0 0-1,1 0 0,-4 1 13,4 1-11,0 1 1,0-1-1,1 1 1,0 0-1,-1 0 1,1 0-1,0 0 1,1 0-1,-1 0 1,1 1-1,0-1 1,0 0-1,0 1 1,1 0 10,-4 63-198,4-67 190,0 0-155,0-1-36,0 0 3,0 0-23,0 0 5,0 0-22,14-17-1692,-9 10-2068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76 720,'0'0'1179,"0"0"-307,0 0-62,0 0 5,0 0-63,0 0-75,0 0-69,0 0-81,0 0 91,0 0 102,0 0-52,0 0-88,-1 10 4257,-2 34-4945,3-43 88,0 0 0,-1-1-1,1 1 1,0 0 0,0 0 0,0 0 0,0 0-1,0 0 1,0 0 0,1 0 0,-1 0 0,0-1-1,0 1 1,0 0 0,1 0 0,-1 0-1,1 0 1,-1-1 0,0 1 0,1 0 0,0 0-1,-1-1 1,1 1 0,-1 0 0,1-1 0,0 1-1,-1-1 1,1 1 0,0-1 0,0 1 0,-1-1-1,1 1 1,0-1 0,0 0 0,0 1 0,0-1-1,0 0 1,-1 0 0,1 1 0,0-1-1,0 0 1,0 0 0,0 0 0,0 0 0,0-1-1,0 1 1,-1 0 0,1 0 0,0 0 0,0-1-1,0 1 1,0 0 0,0-1 0,-1 1 0,1-1-1,0 1 1,0-1 0,-1 1 0,1-1-1,0 1 1,-1-1 0,1 0 0,-1 0 0,1 1-1,0-2 21,3-1 47,0-1-1,-1 0 0,1 0 1,-1-1-1,0 1 0,0-1 0,0 0 1,-1 1-1,0-1 0,0 0 1,0 0-1,0-1 0,-1 1 0,0 0 1,0 0-1,0-1 0,-1 0-46,0 5 186,-4 2-170,-1-1 0,0 1 0,0-1 1,0 0-1,0-1 0,-3 0-16,4 1-21,1-1 0,-1 1 0,1 0-1,-1 0 1,1 0 0,-1 0 0,1 1 0,-4 0 21,6 0-4,0-1 0,0 1 0,0 0 0,0-1 0,1 1 0,-1 0 0,0 0 0,0-1 0,0 1 1,1 0-1,-1 0 0,0 0 0,1 0 0,-1 0 0,1 0 0,-1 0 0,1 1 0,-1-1 0,1 0 0,0 0 1,-1 0-1,1 0 0,0 0 0,0 1 0,0-1 0,0 0 0,0 0 0,0 0 0,1 1 4,-1 65 31,30-66-919,-28-2 898,0 0-1,-1 1 1,1-1 0,0 0 0,0 0 0,0 0 0,-1 0-1,1-1 1,0 1 0,-1 0 0,1-1 0,-1 1-1,0-1 1,0 1 0,1-1 0,-1 1 0,0-1 0,0 0-1,0 0 1,0 0 0,-1 0-10,20-43 130,-19 42-130,0-2 46,0 0 1,0 0 0,0 0-1,0 0 1,-1 0-1,0 0 1,-1-2-47,1-2 177,0 8-174,0 1 1,-1-1 0,1 1-1,-1-1 1,1 1 0,-1-1-1,1 1 1,-1-1 0,1 1-1,-1-1 1,1 1 0,-1 0-1,0-1 1,1 1-1,-1 0 1,0 0 0,1-1-1,-1 1 1,0 0 0,1 0-1,-1 0 1,0 0 0,0 0-1,1 0 1,-1 0 0,0 0-1,1 0 1,-1 0-4,-28 0-24,23 1 3,-16-1-116,21 30 115,1 25-88,38-56-109,-36-1 238,0 1 0,0-1 0,0 0 0,0 0 0,0 0 0,-1 0 0,1 0 0,-1 0 0,0 0 1,0-1-1,1 1 0,-1 0 0,-1-1 0,1 1 0,0-1-19,10-40 107,-11 42-103,0 1 0,0 0 0,0-1 0,0 1 0,0 0 0,0 0 0,0-1 0,0 1 0,0 0 0,0 0 0,-1-1 0,1 1 0,0 0 0,0 0 0,0-1 0,0 1 0,0 0 0,0 0 0,-1-1 0,1 1 0,0 0 0,0 0 0,0 0-1,-1-1 1,1 1 0,0 0 0,0 0 0,0 0 0,-1 0 0,1-1 0,0 1 0,0 0 0,-1 0 0,1 0 0,0 0 0,0 0 0,-1 0-4,-12 4-32,-10 14-36,19-13 35,0 0-1,0 1 1,0 0 0,1 0 0,0 0 0,0 0-1,0 1 1,1-1 0,0 1 0,0-1-1,1 1 1,-1 0 0,1 3 33,1-9-207,0-1-70,0 0 62,3-1 219,0 1 1,0-1-1,0 0 1,-1 0-1,1 0 0,0 0 1,-1 0-1,1-1 1,-1 1-1,1-1 0,-1 1 1,0-1-1,0 0 1,0 0-1,0 0 0,0 0 1,0-1-1,0 1 1,-1 0-1,1-1 0,-1 1 1,0-1-1,1-1-4,1-3 48,0 0 0,0 1 0,-1-1 0,0 0-1,0 0 1,0 0 0,-1 0 0,0-8-48,-1 14 13,0 1 1,0-1-1,0 0 0,0 0 0,0 0 1,0 1-1,0-1 0,0 0 1,0 0-1,0 0 0,-1 0 0,1 1 1,0-1-1,-1 0 0,1 0 0,0 1 1,-1-1-1,1 0 0,-1 1 1,1-1-1,-1 0 0,0 1 0,1-1 1,-1 1-1,0-1 0,1 1 0,-1-1-13,-22 0-40,10 1-18,12 0 43,0 0-1,-1 0 1,1 0 0,0 0-1,0 0 1,-1 0 0,1 0-1,0 0 1,-1 1 0,1-1-1,0 0 1,0 1 0,-1-1-1,1 1 1,0 0 0,0-1-1,0 1 1,0 0-1,0-1 1,0 1 0,-1 1 15,1 0-39,1 0 0,-1 0 0,0 0 0,1 1 0,0-1 0,-1 0 0,1 0 0,0 1 0,0-1 0,0 0 0,1 1 39,-1 3-77,-1 7-258,1-10 58,-1 1 1,1-1-1,0 1 1,0 0-1,0-1 1,0 1-1,1-1 1,0 1-1,0-1 1,0 1-1,0-1 1,0 0-1,0 1 1,1-1 276,6 2-5085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0 960,'0'0'595,"0"0"-178,0 0-155,0 0-47,1 0 1340,3 0 8725,-1 0-11329,0 0 1040,0 0 1,0 0 0,0 1-1,0-1 1,0 1 0,0-1-1,0 1 1,0 0 0,0 0-1,0 1 1,2 0 8,13 6 66,-15-8-74,-1 1-1,1 0 1,0 0-1,0 0 1,-1 0-1,1 0 1,-1 1-1,1-1 1,-1 1-1,0-1 0,1 1 1,-1 0-1,0 0 1,0 0-1,0 0 1,0 1-1,-1-1 1,1 0-1,-1 1 1,1-1-1,-1 1 1,0 0-1,0-1 0,0 1 1,0 0-1,0-1 1,-1 3 8,4 107-232,-5-110 235,0 1 0,0-1 0,0 1 1,0-1-1,0 0 0,0 0 0,-1 1 1,1-1-1,-1 0 0,0 0 0,0 0 1,0-1-1,0 1 0,0 0 0,0-1 1,0 1-1,0-1 0,-1 0 0,1 1 0,-2-1-3,-16 13 17,18-12 24,-1-1 0,1 1 0,-1-1 0,0 0 0,0 1 0,0-1 0,1-1 0,-1 1 0,0 0-1,0-1 1,0 1 0,0-1 0,-1 0 0,1 0 0,0 0 0,0-1 0,0 1 0,-1-1-41,-11 0 31,12-1 27,1-1 1,-1 0-1,1 0 0,0 0 0,0 0 0,0 0 0,1 0 0,-1 0 1,1-1-1,-2-2-58,0-2 176,1 2-176,0-1 0,0 1 0,1-1 0,0 0 1,0 0-1,0 1 0,1-1 0,0 0 0,1-6 0,0-6-80,0 18 79,0-1 0,0 1 0,0-1 0,0 1 0,0 0 0,1-1 0,-1 1 0,0 0 0,1 0 0,-1 0 0,1 0 0,-1 0 0,1 0 0,0 0 0,-1 1 0,1-1 0,0 1 0,1-1 1,34-9-231,-12 6-1018,-25 4 1213,0 0 43,0 0-12,0 0-121,0 0-248,0 0-361,0 0-621,0 0-1987,0 0-3090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45 200,'0'0'1100,"0"0"-250,0 0-130,0 0-148,0 0-187,-2 5 6287,-4 21-6499,6-15-102,1 0-37,-1 1-1,-1 0 1,0-1-1,0 1 1,-1 0 0,-1-1-1,-1 2-33,3-4 326,-1-1-1,1 1 0,0-1 0,1 1 0,0 0 0,1 2-325,-1 3-224,0-13 270,0-1 23,0 0 12,0 0 11,0 0-5,0 0-12,0 34 116,0-18-203,0-15 24,0-1 29,0 0 16,0 0 34,0 0-19,0-34 251,0-156-137,0 185-172,1 0-1,-1 0 1,1 1-1,0-1 1,0 0-1,0 1 0,1-1 1,-1 1-1,1-1 1,1 1-1,-1 0 1,1-2-14,2 2 81,-3 2-90,-1 0 0,1 0 0,0 1 0,0-1 0,1 1 0,-1-1 0,0 1 0,1 0 0,-1 0 0,0 0 0,1 0 0,-1 0 0,1 0 0,0 1 0,-1-1 0,1 1 0,-1 0 0,1 0 0,0 0 0,-1 0 9,0 0 6,-1 0 0,0 0-1,0 1 1,0-1 0,0 1 0,0-1-1,0 1 1,0-1 0,0 1 0,0-1-1,0 1 1,0 0 0,0 0 0,0 0-1,-1-1 1,1 1 0,0 0 0,-1 0-1,1 1-5,15 24 127,-6-8-130,39 64 179,-47-78-164,-1-1 0,1 0-1,-1 0 1,0 0 0,0 1-1,0-1 1,0 1 0,-1-1-1,1 2-11,6 24 53,-3-16-49,-5-13-5,1 1 0,0 0-1,0-1 1,0 1-1,0-1 1,0 1-1,0-1 1,1 1-1,-1 0 1,0-1 0,0 1-1,0-1 1,0 1-1,1-1 1,-1 1-1,0-1 1,1 1-1,-1-1 1,0 1 0,1-1-1,-1 1 1,0-1-1,1 0 1,-1 1-1,1-1 1,-1 0-1,1 1 1,-1-1 0,1 0-1,0 1 2,-1 16-309,4 9-5392,-4-25 5124,0 0 94,0 1-2952,0-2 1041</inkml:trace>
  <inkml:trace contextRef="#ctx0" brushRef="#br0" timeOffset="965.964">84 238 360,'0'0'1312,"0"0"-298,0 0-263,0 0-152,0 0-19,0 0-22,-2-7 6143,6 5-6674,1 0 0,0 1 1,0 0-1,0 0 1,0 0-1,0 0 1,0 1-1,2 0-27,18-1-3792,-18 1 1950,-7 0-2698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1384,'0'0'1613,"0"0"-393,0 0-301,0 0-40,0 0-58,0 0-87,0 0 26,0 0 51,0 0-78,0 0-53,0 0-20,0 0-75,0 0-143,0 0-112,0 0-92,0 0-63,0 0-55,0 0-28,0 0-25,0 0 4,0 0-25,0 0-35,0 0-35,0 0-52,0 14-23,2 18 193,1 0 0,1-1 0,6 22-94,-5-24 15,-4-22 0,0 0 0,0 0 0,1 0 0,0 0 0,0 0 0,2 4-15,-3-10 7,0 2-7,1 0-7,-1-2 0,-1 2 7,0-3 7,0 0 1,0 0 3,0 0 7,0 0 0,0 0 24,0 0 8,0 0-24,0 0-15,0 0 6,0 0 29,0 0-21,0 0 16,0 0 1,0 0 66,-3-59 380,3 42-439,0 0 0,-2 0 1,0-2-50,-5-10 26,5 19-27,-1 0 0,2 0 0,-1 0 0,1-9 1,1-72-33,0 90 23,1 0-1,-1 0 0,0 0 1,0 0-1,1 0 0,-1 0 1,1 0-1,-1 0 1,1 0-1,-1 1 0,1-1 1,0 0-1,-1 0 0,1 1 1,0-1-1,0 0 1,-1 1-1,1-1 0,0 1 1,0-1-1,0 1 1,0-1-1,0 1 0,0 0 1,-1-1-1,1 1 0,0 0 1,0 0-1,0 0 1,0-1-1,0 1 0,0 0 1,1 1 10,44-1-250,-29 1 266,-16-1-25,1 0 1,-1 0-1,1 1 0,-1-1 0,1 0 0,-1 1 1,0-1-1,1 1 0,-1 0 0,1-1 1,-1 1-1,0 0 0,0 0 0,1 0 1,-1 0-1,0 0 0,0 0 0,0 0 1,0 0-1,0 1 0,0-1 0,0 0 1,-1 0-1,1 1 0,0-1 0,-1 1 1,1-1-1,-1 1 0,1-1 0,-1 1 1,0-1-1,0 1 0,0-1 0,0 1 9,2 10 13,-1 0-1,-1 1 0,-1-1 0,0 5-12,0 8 90,1-20-85,-3 46-7,2-47 3,1-1 0,-1 0 0,0 0 0,0 1 0,-1-1 0,1 0 0,0 0 0,-1 0 1,0 0-1,0-1 0,0 1 0,0 0 0,0-1 0,-1 1-1,2-3 20,1 1 0,-1-1 0,0 0 1,1 1-1,-1-1 0,0 0 0,1 0 0,-1 1 1,0-1-1,0 0 0,1 0 0,-1 0 0,0 0 1,0 0-1,1 0 0,-1 0 0,0 0 1,0-1-1,1 1 0,-1 0 0,0 0 0,0-1 1,1 1-1,-1 0 0,0-1 0,1 1 1,-1-1-1,0 1 0,1-1 0,-1 1 0,1-1 1,-1 1-1,1-1 0,-1 1 0,1-1 1,-1 0-1,1 1 0,0-1 0,-1 0 0,1 1 1,0-1-1,0 0 0,-1 0 0,1 1 0,0-1 1,0 0-1,0 0 0,0 1 0,0-1 1,0 0-21,0 0 4,1 0 0,-1 0 0,0 0 0,1 0 0,-1 0 0,1 0 0,-1 0 0,1 0 0,-1 0 0,1 0 0,0 1 0,-1-1 0,1 0 1,0 0-1,0 1 0,-1-1 0,1 0 0,0 1 0,0-1 0,0 1 0,0-1 0,0 1 0,0 0 0,0-1 0,0 1 0,0 0 0,0 0 1,0 0-1,0-1 0,0 1 0,0 0 0,0 0-4,41-1-195,-33 1 149,-7 1 36,1 0 1,0-1 0,0 1-1,-1 1 1,1-1-1,-1 0 1,1 1-1,-1-1 1,1 1-1,-1-1 1,0 1 0,0 0-1,0 0 1,0 0-1,0 1 1,0-1-1,1 2 10,2 3-28,0 0 0,-1 0 0,1 1 0,-2-1-1,3 5 29,-4-4-8,0 0 0,-1 1 0,0-1 0,0 0 0,-1 1 0,0-1-1,0 1 1,-1-1 0,0 1 0,-1-1 8,2-7 9,-1 0-1,0 0 1,1 0-1,-1 0 1,0 0-1,0 0 1,0 0-1,0-1 1,0 1 0,0 0-1,0 0 1,0-1-1,0 1 1,0-1-1,0 1 1,0-1-1,0 1 1,-1-1-1,1 0 1,0 0-1,0 1 1,0-1 0,-1 0-1,1 0 1,-1 0-9,-39-1 202,27 1-106,12-1-73,0 1-1,-1 0 0,1-1 1,0 1-1,0-1 0,0 0 1,0 1-1,0-1 0,0 0 0,0 0 1,0-1-1,0 1 0,1 0 1,-3-2-23,3 2-35,-1-1 1,0 1-1,0 0 1,1-1-1,-1 1 1,0 0-1,0 0 1,-1 1-1,1-1 1,0 0-1,0 1 1,0-1-1,0 1 0,-3-1 35,5 1-128,0 0 34,0 0 39,0 0-92,0 0-75,0 0-61,0 0-89,0 0-191,0 0-336,0 0-870,0 2-2227,0 7-2276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70 984,'0'0'1374,"0"0"-322,0 0-330,0 0-256,0 0-155,0 0-172,1-5-82,6-44 47,-7 48 75,0 1 201,0 0 71,0 0-130,0 0-108,0 0 30,0 0 89,0 0 42,0 0-4,0 0 46,-2-10 2190,0 7 939,-8 2-3704,9 1 146,-1 0-1,1-1 0,-1 1 1,0 0-1,1 0 1,-1 0-1,0 0 0,1 1 1,-1-1-1,1 0 1,-1 1-1,0-1 0,1 1 1,-1-1-1,1 1 1,-1 0-1,1 0 0,0-1 1,-2 2 13,-31 36 69,-5 34-89,15-25 111,21-41-84,1 0 1,0 0-1,0 1 1,1-1 0,0 1-1,0-1 1,0 1-1,1 0 1,0-1-1,0 1 1,1 2-8,-1 9 6,0-15-10,1-1 0,0 0-1,-1 0 1,1 1 0,0-1-1,0 0 1,0 0 0,1 0 0,-1 0-1,0 0 1,1 0 0,0 0-1,-1-1 1,1 1 0,0 0 0,0-1-1,-1 1 1,1-1 0,0 0-1,1 0 1,0 1 4,4 2-17,-1-1 0,1 0 0,0 0 0,0-1 0,0 0 0,4 1 17,3-2-28,0 0 0,0 0-1,13-3 29,6 1-91,-10-4 422,-16 2 145,-19 1-289,-15-1-3758,20 3-237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1192,'0'0'1319,"0"0"-300,0 0-235,0 0-108,0 0-58,0 0-23,2-11 1402,0 11 1372,9 50-2915,-2 0-1,1 46-453,8 45 293,-6-76-25,-12-65-266,0 0 0,0 0 0,0 0 0,0 0 0,0 1 0,0-1 0,0 0-1,0 0 1,0 0 0,0 0 0,0 0 0,0 1 0,0-1 0,0 0 0,0 0-1,0 0 1,0 0 0,1 0 0,-1 1 0,0-1 0,0 0 0,0 0 0,0 0-1,0 0 1,0 0 0,1 0 0,-1 0 0,0 0 0,0 0 0,0 0 0,0 0-1,0 1 1,1-1 0,-1 0 0,0 0 0,0 0 0,0 0 0,0 0 0,0 0-1,1 0 1,-1 0 0,0 0 0,0 0 0,0-1 0,0 1 0,0 0 0,1 0-1,-1 0 1,0 0 0,0 0 0,0 0 0,0 0-2,1 0-17,-1-1-1,1 1 1,-1 0 0,0-1-1,1 1 1,-1 0 0,0-1 0,1 1-1,-1 0 1,0-1 0,1 1-1,-1-1 1,0 1 0,0-1 0,0 1-1,1 0 1,-1-1 0,0 1-1,0-1 1,0 1 0,0-1 0,0 1-1,0-1 1,0 0 17,0-35-5036,0 29 1393</inkml:trace>
  <inkml:trace contextRef="#ctx0" brushRef="#br0" timeOffset="998.934">4 42 576,'0'0'1486,"0"0"-63,0 0-287,0 0-328,0 0 48,0 0 61,0 0-49,0 0 4,0 0-16,0 0-172,0 0-194,0 0-177,0 0-118,0 0-25,0 0 35,0 0 31,0 0 45,0 0 35,12-10 655,7 4-799,0 0-1,0 0 1,1 2 0,-1 1-1,1 0 1,0 1 0,0 1 0,2 1-172,-8 0 24,-9 0-22,1 0-1,0 0 0,-1 0 0,1 1 0,-1-1 0,0 1 0,4 2-1,-7-2-13,1 0 0,-1 0 0,0 0 0,0 1-1,0-1 1,0 1 0,0 0 0,-1-1 0,1 1 0,0 0-1,-1 0 1,1 0 0,-1 0 0,0 0 0,0 1 0,0-1-1,0 0 1,0 1 0,0 0 13,5 19-40,-1 0-1,-1 1 1,-1-1-1,-1 1 0,-1-1 1,-1 1-1,-1 7 41,0 9-39,1-31 45,-1 0 0,0 0 0,0 0 0,0 0 0,-1-1 0,-1 1 0,1-1 0,-1 1 0,-1-1 0,1 0 0,-1 0 0,0 0 0,-1 0 0,0-1 0,0 0-1,0 0 1,0 0 0,-1-1 0,0 0 0,-1 0 0,1 0 0,-1-1 0,0 0 0,0 0 0,0 0 0,0-1 0,-1 0 0,1-1 0,-1 0 0,0 0 0,1-1 0,-1 1-1,-5-1-5,13-1 59,0 0-59,-2 0 532,0 2-3802,6-1-86,3-1 992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4 177 672,'0'0'1499,"0"0"-336,0 0-320,0 0-150,0 0-165,0 0-209,-1-5-80,-1-32 4288,1-26-2665,1 43-805,0 20-931,0 0-23,0 0-30,0 5-69,2 99 363,7 32-367,-8-55 23,-1-44 45,0-37-48,27 1-43,-16-1 54,-1 1 0,1-2 0,-1 1 0,1-1-1,-1-1 1,8-2-31,-7 1 298,-10 3-429,0 0-1,-1 0 1,1 0-1,-1 0 1,1 0 0,-1 0-1,1 0 1,-1 0 0,1-1-1,-1 1 1,1 0-1,-1 0 1,1-1 0,-1 1-1,1 0 1,-1-1-1,1 1 1,-1 0 0,0-1-1,1 1 1,-1-1 0,0 1-1,1 0 1,-1-1-1,0 1 1,0-1 0,1 1-1,-1-1 1,0 1 0,0-1-1,0 1 1,1-1-1,-1 0 1,0 1 0,0-1-1,0 1 1,0-1 0,0 1-1,0-1 1,0 1-1,-1-1 1,1 1 0,0-1-1,0 0 1,0 1 131,0-4-2573</inkml:trace>
  <inkml:trace contextRef="#ctx0" brushRef="#br0" timeOffset="518.756">23 222 360,'0'0'2230,"0"0"-544,0 0-326,0 0-33,0 0-120,0 0-250,42 0 874,-20 1-1472,23 0-89,-43-1-336,1 0 0,-1 0-1,1 0 1,-1 0 0,1-1-1,-1 1 1,1-1 0,-1 0-1,0 0 1,1 0 0,-1 0-1,0 0 1,1-1 66,-3-2-3864,0 4 1636</inkml:trace>
  <inkml:trace contextRef="#ctx0" brushRef="#br0" timeOffset="1434.041">68 1 1688,'0'0'1911,"0"0"-637,0 0-370,0 0-58,0 0-22,0 0-29,0 0 37,0 0-99,0 0-239,0 0-154,0 0-111,0 0-91,0 0-1,0 0-6,0 0-30,0 0-13,0 0-17,0 0-30,0 0 52,0 0 37,0 0 22,0 0-3,0 0 2,0 0-26,0 0-14,0 0-27,8 4 1635,33 1-1705,0-2 0,20-2-14,-44 2-1473,-15-2-1799,-10-2 714,-3-2-553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68 1408,'0'0'982,"0"0"-29,0 0-90,0 0-125,0 0-162,0 0-68,-15 4 1180,15 33-325,33-38-1069,-31 1-281,-1-1 0,0 1 0,0-1 1,0 0-1,0 0 0,0 1 0,0-1 0,0 0 1,0 0-1,0 0 0,0 0 0,-1 0 0,1 0 1,0 0-1,-1 0 0,1-1 0,-1 1 1,1 0-1,-1 0 0,1 0 0,-1-1 0,0 1 1,0 0-1,0 0 0,1-1 0,-1 0-13,1-40 317,-2 31-252,1 11-59,1-1 1,-1 0-1,0 0 0,0 0 0,-1 0 0,1 0 1,0 0-1,0 1 0,0-1 0,0 0 1,-1 0-1,1 0 0,0 1 0,-1-1 0,1 0 1,-1 0-1,1 1 0,-1-1 0,1 0 0,-1 1 1,1-1-1,-1 0 0,0 1 0,1-1 0,-1 1 1,0-1-7,0 1-4,0 0 1,-1 0-1,1 0 1,0 0 0,0 0-1,0 0 1,0 0-1,0 0 1,0 0-1,0 1 1,0-1 0,0 0-1,0 1 1,0-1-1,0 1 1,0-1-1,0 1 1,0 0 0,0-1-1,0 1 1,0 0-1,1 0 1,-2 0 3,-4 6-16,-1 0 1,1 0-1,0 1 1,1-1-1,0 1 1,0 1-1,0-1 1,1 1-1,1 0 1,-2 6 15,0-1-52,1 1 0,1 0 1,0 1-1,2-1 0,-1 0 0,2 5 52,0-19 15,0-1 26,27-1-137,-24 0 111,-1-1 0,0 0-1,1 1 1,-1-1 0,0 0 0,0 0-1,0 0 1,0 0 0,0 0-1,0-1 1,0 1 0,-1 0-1,1-1 1,-1 0 0,1 0-15,18-49 133,-12 31-95,-5 13-3,0 0 0,-1-1 1,0 1-1,0-1 0,-1 1 0,0-1 0,0 1 0,-1-4-35,-5 11 19,0 0 1,1 0-1,-1 0 1,0 1 0,0 0-1,1 0 1,-1 0 0,-4 1-20,3-1 1,5 0-3,0-1-1,0 1 0,0 0 0,0 0 1,0 0-1,-1 0 0,1 1 0,0-1 1,0 0-1,0 0 0,0 1 0,0-1 1,0 0-1,0 1 0,0-1 0,0 1 1,0 0-1,1-1 0,-1 1 0,0 0 1,0-1-1,0 1 0,0 1 3,-2 22-48,4-12 70,-2-11-27,1 0-1,0 0 1,0 1 0,0-1-1,0 0 1,0 0-1,0 1 1,1-1 0,-1 0-1,0 0 1,1 1 0,-1-1-1,1 0 1,-1 0 0,1 0-1,-1 0 1,1 1 0,0-1-1,0 0 1,0 0 0,-1 0-1,1-1 1,0 1 0,0 0-1,1 0 6,1 0-110,0 0-1,0 0 0,0-1 0,0 1 0,0-1 1,0 0-1,1 0 0,-1 0 0,2 0 111,2 0-251,-5-3 281,0-1 0,-1 1 0,0 0 0,0-1 0,0 1 1,0-1-1,-1 1 0,1-1 0,-1 1 0,0-1 0,0-1-30,1-2 55,0-51-131,-1 57 113,-19 8 206,18-6-253,0-1 1,0 1 0,0 0-1,1 0 1,-1-1 0,0 1-1,0 0 1,1 0 0,-1 0-1,1 0 1,-1 0 0,1 0-1,-1 0 1,1 0 0,-1 0-1,1 0 1,0 0 0,0 0-1,0 1 1,0-1 0,-1 0 9,2 0-57,-1-1 0,0 1 1,1 0-1,-1-1 1,1 1-1,-1-1 1,0 1-1,1-1 1,-1 1-1,1-1 0,-1 1 1,1-1-1,0 0 1,-1 1-1,1-1 1,-1 0-1,1 1 0,0-1 1,-1 0-1,1 0 1,0 1-1,-1-1 1,1 0-1,0 0 0,-1 0 1,1 0-1,0 0 1,-1 0-1,1 0 1,0 0-1,0 0 57,3 0-1842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2320,'0'0'1505,"0"0"-404,0 0-292,0 0-81,0 0-80,0 0-45,0 0-81,0 0-45,0 0 72,0 0-4,0 0-64,0 0-97,3 21 1043,-2-12-1302,1-1 1,-2 0 0,1 1 0,-1-1 0,0 1-1,-1-1 1,0 1-126,0 17 472,1 131 33,0-374-65,-4 119 22,4 97-421,0 1 2,0 0-16,4-17 255,119 17 560,-111-4-858,-11 3 17,0 1 1,0-1-1,0 0 1,0 1-1,0-1 1,0 1-1,1-1 1,-1 1-1,0 0 1,0-1-1,0 1 1,1 0-1,-1 0 1,0 0-1,1 0-1,-2 0-17,1 0-27,1 0 20,-1 0-41,-1 0-11,0 0-15,0 0-36,0 0-61,0 0-53,0 0-43,0 0-24,0 0-124,0 0-190,0 0-429,0-1-1262,0-1-2502</inkml:trace>
  <inkml:trace contextRef="#ctx0" brushRef="#br0" timeOffset="869.915">12 221 440,'0'0'1022,"0"0"-218,0 0 175,0 0 182,0 0-121,0 0 25,3-2 5114,10-6-5353,-1 8-681,0-1 0,-1 0 0,1-1-1,0 0 1,-1-1 0,1-1 0,-1 1-1,0-2 1,1 0-145,8 2 802,-14 3-2993,-2-1-5708,-7 4 2776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0 103 304,'0'0'1226,"0"0"-242,0 0-59,0 0-176,0 0-269,0 0-134,0 7 7256,0 20-7497,0 187 625,1-212-112,2-6-416,1-12 125,-1-265 1026,-3 279-1339,0 1-1,0-1 1,0 1-1,0-1 1,0 1-1,0-1 0,1 1 1,-1-1-1,0 1 1,1-1-1,-1 1 1,1-1-1,0 1 0,-1 0 1,1-1-1,0 1 1,0 0-1,0 0 1,0-1-1,0 1 0,0 0 1,0 0-1,0 0 1,1 0-1,-1 0 1,0 1-1,0-1 0,1 0 1,0 0-14,11-6 98,-12 7-94,-1-1-1,1 0 1,0 1 0,0-1-1,0 1 1,0-1-1,0 1 1,0-1-1,1 1 1,-1 0-1,0-1 1,0 1-1,0 0 1,0 0-1,0 0 1,0 0 0,1 0-4,0 0-8,1 0 12,0-1 0,0 1 0,0 0-1,0 0 1,0 1 0,0-1 0,1 1 0,-1-1-1,0 1 1,0 0 0,-1 0 0,1 0 0,0 1 0,0-1-1,0 1 1,-1-1 0,1 1 0,1 1-4,2 3 15,-3-4-10,-1 0 1,1 0 0,-1 1-1,1 0 1,-1-1 0,0 1-1,0 0 1,0 0 0,0 0-1,0 0 1,-1 1 0,2 2-6,2 8 14,-2-6 10,0 0-1,0 0 0,0 1 1,-1-1-1,0 1 0,-1 1-23,3 92-72,-4-101 123,0-1-24,-53 10 125,-52-10-112,104 0-80,1 0 12,-3 0 178,3 0-173,0 0-1,0 0 0,0-1 1,0 1-1,0 0 0,-1 0 1,1 0-1,0 0 1,0 0-1,0 0 0,0 0 1,-1 0-1,1 0 0,0-1 1,0 1-1,0 0 1,0 0-1,-1 0 0,1 0 1,0 0-1,0 0 0,0 0 1,0 0-1,-1 0 1,1 0-1,0 0 0,0 1 1,0-1-1,-1 0 0,1 0 1,0 0-1,0 0 1,0 0-1,0 0 0,-1 0 1,1 0-1,0 0 0,0 1 1,0-1-1,0 0 1,0 0-1,0 0 0,0 0 1,-1 0-1,1 1 0,0-1 1,0 0-1,0 0 1,0 0-1,0 0 0,0 1 1,0-1-1,0 0 0,0 0 1,0 0-1,0 1 1,0-1-1,0 0 0,0 0 1,0 0-1,0 0 0,0 1 1,0-1-1,0 0 1,0 0-1,0 0 0,0 1 24,40 54-5929,-28-37-2557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2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1 191 760,'0'0'919,"0"0"-284,0 0-180,0 0-158,0 0-189,0 0-73,0-2 6432,0-4-3359,3-24-3149,2-10 748,-3 25-522,0 0 0,-1 0 1,-1 0-1,-1-13-185,0 4 109,1 24-105,0 0-21,0 0-47,0 0 11,0 0 17,0 0-44,0 0 9,0 0 39,0 24 13,4 181-49,0-170 3,-2-96 426,0 0-193,-2 46-1339,-2 19-1449,-4 14-35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9:06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718 7 336,'0'0'662,"0"0"-100,0 0-119,0 0-67,0 0-93,0 0-18,0-6 786,-5 8 10018,-15 0-8348,-4 1-3388,14 5 662,9-8 8,0 1 0,0 0-1,1 0 1,-1-1-1,0 1 1,0 0 0,0-1-1,0 1 1,1-1 0,-1 1-1,0-1 1,0 0-1,0 1 1,0-1 0,0 0-1,0 0 1,-1 0-3,0 1 7,1 0 0,-1 0 0,0 1-1,0-1 1,0 0 0,1 0 0,-1 1 0,1-1 0,-1 1 0,1 0-1,0-1 1,0 1 0,-1 0 0,1 0 0,0 0-7,-12 15-32,10-15 60,0 0 1,0 0-1,-1 0 0,1 0 1,0-1-1,0 0 1,-1 1-1,1-1 0,-1-1 1,1 1-1,-1 0 1,0-1-1,0 0-28,-63 1 337,27-2-235,39 1-93,0 1-1,0-1 1,-1 0 0,1 1-1,0-1 1,0 1 0,0 0 0,0-1-1,1 1 1,-1 0 0,0-1-1,0 1 1,0 0 0,0 0 0,1 0-1,-1 0 1,0 0-9,1 0 8,-1 0 0,0 0 1,0 0-1,1-1 0,-1 1 0,0 0 1,0 0-1,0 0 0,0-1 0,0 1 1,0-1-1,0 1 0,0-1 0,0 1 0,0-1 1,0 1-1,-1-1-8,-3 1 6,0 0 1,0 0-1,1 0 0,-1 1 1,0 0-1,1 0 1,0 0-1,-2 1-6,-4 2 4,-9 3-100,0 1 0,1 1 0,0 0 0,0 2-1,1 0 1,-5 6 96,6-6-41,1-1 0,-2 0 0,1-1 0,-3 0 41,-15 10-161,27-15 40,2 0-1,-1 0 1,0 1 0,1 0-1,0 0 1,1 0 0,-1 1-1,1-1 1,-2 7 121,-1-2-198,0 0-1,0 0 1,-1-1 0,0 0 0,-5 5 198,10-13-7,2-1-1,1-1-12,0 0-32,0 0 67,0 0 78,0 0 26,0 0-23,0 0-35,0 0-38,0 0-4,0 0 23,0 0-38,0 0-13,0 0-4,0 0-3,0 0-27,0 0-10,0 0 1,0 0 0,0 0 22,0 0-32,0 0 0,0 0-34,0-41-1684,0 21-442,0 0-2378</inkml:trace>
  <inkml:trace contextRef="#ctx0" brushRef="#br0" timeOffset="2096.014">46 52 1176,'0'0'930,"0"0"11,0 0 5,0 0-89,0 0-16,0 0-40,0 0-193,0 0-125,0 0-143,0 0-132,0 0-63,0 0 75,0 0 91,0 0 89,0 0 94,0 0-21,0 0-94,0 0-55,0 0-1,0 0-18,0 0-51,0 0-61,0 0-18,0 0 6,0 0-18,0 0 18,0 0 42,0 0 17,0 0 19,0 0-41,0 0 12,0 0 15,0 0-2,0 0-30,0 0-40,0 0-16,0 0-11,0 0-48,0 0-48,-1 19-183,-24 73-71,20-61 151,1-10-116,1 1 1,1 0-1,0 5 169,-1 27 329,5-52-330,0 0 0,0 0 0,0 0 0,0 0 0,1-1 0,-1 1 0,0-1 0,1 0 0,0 1 0,-1-1 0,3 0 1,-2 1 2,6 3-5,0 1 1,-1 0-1,0 0 1,0 1-1,5 5 3,30 24-87,-25-31-313,-16-5 377,0 0 0,0 1-1,0-1 1,0 0 0,-1 1 0,1 0 0,0-1 0,0 1 0,-1 0-1,1 0 1,0 0 0,-1 0 0,1 0 0,0 1 23,-1-1-83,-1-1 6,0 0-8,0 0-95,0 0-191,0 0-131,0-2 30,0 1 1,-1-1-1,1 0 0,0 1 0,-1-1 0,1 1 0,-1-1 0,0 1 0,0-1 1,1 1-1,-1-1 0,-1 0 472,-5-4-5003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0 171 696,'0'0'1090,"0"0"-361,0 0-111,0 0 88,0 0-28,0 0-114,0 0-122,0 0-46,0 0 1,0 0-24,0 0 68,0 0-55,0 0-63,0 0 34,0 0 114,0 0 29,0 0-13,0 0-40,0 0-116,0 0-149,0 0-95,0 0 13,0 0-36,23 3 256,-12 1-237,-1 0-1,1 1 1,-1 1-1,0 0 1,0 0-1,0 1 1,7 7-83,15 10 8,-5-5-33,-1 2 0,0 2 25,-11-12 133,-13-11-70,-1 1 0,0-1 0,0 1 0,0 0 0,0 0 0,0-1 0,0 1 0,0 0 0,0 0 0,0 0 0,0 0 0,0 0 0,-1 0 0,1 0 0,0 1 0,-1-1 0,1 0 1,-1 0-1,1 0 0,-1 1 0,0-1 0,1 0 0,-1 0 0,0 1 0,0-1 0,0 0 0,0 1 0,0 0-63,0 2 1,0 0 1,-1 1-1,1-1 1,-1 0-1,0 0 1,0 1-1,0-1 1,-1 0-1,0 0 1,1 0-1,-1-1 1,-1 1-1,1 0 1,0-1-1,-2 2-1,-4 4 0,-1-1-1,1 0 0,-2-1 0,-7 6 1,-21 16-15,34-24-39,0-1 1,0 1-1,0 0 1,1 0-1,0 0 1,0 1-1,0-1 1,0 1-1,1-1 1,0 1-1,0 0 1,1 0-1,-1 0 1,1 0-1,1 0 1,-1 6 53,1-11-121,0 1 0,0-1 0,0 1 0,0 0 0,0-1 1,-1 1-1,1 0 0,0-1 0,-1 1 0,1-1 0,-1 1 0,0-1 0,0 1 1,1-1-1,-1 0 0,0 1 0,0-1 0,0 0 0,-1 1 121,2-2-36,0 0-14,0 0-9,0 0 22,0 0-67,0 0-50,0 0-107,0 0-151,0 0-162,0 0-118,0 0-140,0-17-3049,4 6 1543</inkml:trace>
  <inkml:trace contextRef="#ctx0" brushRef="#br0" timeOffset="1931.507">551 15 544,'0'0'1112,"0"0"-358,0 0-82,0 0 141,0 0 68,0 0-101,0 0-87,0 0-33,0 0 9,0 0-145,0 0-150,0 0-12,0 0 149,0 0 85,0 0 17,0 0-85,0 0-62,0 0-7,0 0-98,0 0-177,0 0-63,0 0 15,0 0 50,0 0 23,0 0-14,0 0-43,0 0-41,0 0-29,0 0-59,1 13 1,5-2 3,-1-1 0,1 0 1,1 0-1,-1 0 0,4 2-27,22 34 23,-16-13-3,16 25 17,-28-52-39,-3-4 2,0-1 1,-1 0-1,1 0 0,0 0 1,0 0-1,0 0 1,-1 0-1,1 0 1,0 0-1,0 0 1,1 0-1,-1 0 1,0 0-1,0-1 0,0 1 1,0-1-1,1 1 1,-1 0-1,0-1 1,1 0-1,-2 0-7,0 0-16,0 0-31,0-21 323,2 9-243,1 0 0,0 1-1,1-1 1,0 0 0,0 1 0,1 0 0,1 0 0,0 1-1,6-9-25,0-2 15,34-64 10,-44 83-28,-1 1-21,-1 1-45,0 0-10,0 0 2,0 0-28,0 0-67,0 0-90,4 31-5948,-4-11 2057</inkml:trace>
  <inkml:trace contextRef="#ctx0" brushRef="#br0" timeOffset="3478.061">714 188 184,'0'0'375,"0"0"-269,0 0-91,0 0 0,0 0 19,0 0-8,0 0 69,0 0 177,-11 24 972,10-24-1012,-15 3 5854,16 8 468,1 2-7989,-1 424 1618,0-436-174,0-1 8,0 0 30,0 0-16,0 0 18,0 0 6,0 0-6,0 0 0,0 0 7,0 0 6,0 0-12,0 0-27,0 0-7,0 0-4,0 0-24,0 0-40,0 0-40,0 0-99,0 0-191,0 0-389,0 0-1278,0 0-2736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  <inkml:trace contextRef="#ctx0" brushRef="#br0" timeOffset="1051.812">264 506 24,'0'0'1511,"0"0"13,0 0 50,0 0-76,0 0-62,0 0-214,0 0-264,0 0-229,0 0-183,0 0-102,0 0 21,0 0 35,0 0-10,0 0-8,0 0-9,0 0-45,0 0-105,0 0-127,0 18 40,-3 28-238,-2 0-1,-2 0 1,-2-1 0,-7 19 2,-3 20-355,7-33-314,-1 0 1,-8 16 668,-6-23-98,0-1-14,26-41 91,0 1-1,-1 0 0,1-1 1,1 1-1,-1 0 0,0-1 0,1 1 1,-1 0-1,1 0 0,0 0 0,0-1 1,0 1-1,0 0 0,1 3 22,-4-43-725,2 18-3486,1 14 1352</inkml:trace>
  <inkml:trace contextRef="#ctx0" brushRef="#br0" timeOffset="1960.973">4 666 704,'0'0'918,"0"0"-181,0 0-91,0 0-12,0 0 192,0 0 131,-3-10 6932,5 13-7826,0-1-1,0 1 1,0-1 0,1 0-1,-1 0 1,1 0 0,0 0-1,0 0 1,-1 0 0,1-1-1,0 1 1,2 0-63,8 5 76,56 35 82,-19-13-109,-2 3-1,0 1 0,39 38-48,-41-29 20,1-2 0,22 12-20,-65-50-5,0 1 0,1-1 0,-1 0 0,1 0 0,0-1 0,0 1 0,-1-1 1,4 0 4,20 8-71,-27-9 65,-1 0 0,1 0 0,-1 1 0,1-1 0,-1 1 0,0-1 1,1 0-1,-1 1 0,1-1 0,-1 1 0,0-1 0,1 1 0,-1-1 0,0 1 0,0-1 0,1 1 0,-1-1 0,0 1 0,0-1 0,0 1 0,0 0 0,0-1 0,0 1 0,0-1 0,0 1 6,1 8-7075,-1-9 1783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1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97 1632,'0'0'1133,"0"0"-615,0 0-224,0 0 14,0 0 24,0 4 0,0 11-20,0-11-7,0-4 58,0 0 51,0 0 32,0 0 61,0 0 132,0 0-91,0 0-139,0 0-127,0 0-98,0 0-13,0 0-43,0 0-46,0 0 2,0 0 22,0 0 2,0 0 20,0 0 54,0 0 44,0 0-18,0 0-35,0 0-42,-11-10 330,9 9-408,2 0-59,-1 1 0,1 0 0,0 0 0,0 0-1,-1-1 1,1 1 0,0 0 0,0 0 0,-1 0 0,1-1 0,0 1-1,-1 0 1,1 0 0,0 0 0,-1 0 0,1 0 0,0 0 0,-1 0-1,1 0 1,0 0 0,-1 0 0,1 0 0,0 0 0,-1 0 0,1 0 0,0 0-1,-1 0 1,1 0 0,0 0 0,-1 0 0,1 1 0,0-1 0,0 0-1,-1 0 1,1 0 0,0 1 0,-1-1 0,1 0 0,0 0 0,0 0-1,0 1 1,-1-1 0,1 0 0,0 1 0,0-1 0,0 0 0,0 0 0,-1 1-1,1-1 1,0 0 0,0 1 0,0-1 0,0 0 0,0 1 0,0-1-1,0 0 1,0 1 0,0-1 0,0 0 0,0 1 0,0-1 0,0 0-1,0 1 1,1-1 6,-1 1-122,0-1-45,0 0 6,0 0-1,0 0-53,0 0-107,0-2 304,0-1 1,0 1-1,0 0 1,0-1-1,1 1 1,0 0 0,-1 0-1,1 0 1,0-1-1,0 1 1,0-1 17,2-3 61,-1-1 0,0 1 0,0-1 0,-1 1 1,0-1-1,0 0 0,-1 0 0,0-4-61,-25 12-96,24 1 102,0-1-1,0 0 1,0 0 0,0 1-1,0-1 1,0 0-1,1 1 1,-1-1 0,0 1-1,1-1 1,0 1-1,-1-1 1,1 1 0,0 0-1,0-1 1,-1 1-1,1-1 1,1 2-6,0 37 22,-1-25-25,2-36 64,-2 0 1,0 1-1,-2-9-61,1 28 9,1 0 0,-1 0-1,1 0 1,-1 0 0,0 0-1,0 0 1,1 0 0,-1 0-1,0 0 1,0 0 0,0 1 0,0-1-1,0 0 1,0 1 0,0-1-1,0 0 1,0 1 0,0 0 0,-1-1-1,1 1 1,0 0 0,0-1-1,0 1 1,-1 0-9,-1-1-1,0 1 0,0 0 0,0-1 0,0 1 0,-1 0 0,1 0 0,0 1 0,0-1 0,-1 1 1,2 2 6,1 0 0,-1 0 0,0 0 0,1 1 1,0-1-1,-1 0 0,1 1 0,1-1 0,-1 1 0,0-1 0,1 1 0,0 2-6,-1-5 7,1 39 36,0-39-48,0-1 15,2-1-4,1 1 1,-1-1-1,0 0 0,1 0 0,-1 0 1,0 0-1,0 0 0,1 0 0,-1-1 1,0 1-1,0-1 0,0 0 0,-1 1 1,1-1-1,0 0 0,-1 0 0,1 0 1,-1 0-1,0 0 0,1 0 0,-1-2-6,2 0 32,-1-1-1,1 0 0,-1 0 1,0 0-1,-1 0 1,1 0-1,-1 0 0,0 0 1,0-5-32,-1 9 152,0 1-3,0 0-128,-1 1-56,0-1-1,-1 0 0,1 0 1,0 0-1,-1 1 0,1-1 1,0 1-1,0-1 1,0 1-1,-1-1 0,1 1 1,0 0-1,0-1 0,0 1 1,0 0 35,-2 4-104,0 0 0,1 1 1,0-1-1,0 0 1,0 1-1,1-1 1,0 1-1,0-1 0,0 1 1,0 0-1,1-1 1,0 4 103,2-8-40,-1 0 0,0 0 0,0-1 0,1 1 0,-1 0 0,0-1 0,1 1 1,-1-1-1,1 1 0,-1-1 0,1 1 0,-1-1 0,1 0 0,-1 0 0,1 0 0,-1 0 0,1 0 1,-1 0-1,1 0 0,-1-1 0,1 1 40,4 0-275,-6-2 296,1 0 0,0-1 0,0 1 0,-1 0 0,1 0 0,-1-1-1,0 1 1,1 0 0,-1-1 0,0 1 0,0 0 0,-1 0 0,1-1-21,0 1-3,1-8-1295,-3 20-410,-5 7-922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53 744,'0'0'1011,"0"0"-29,0 0 54,0 0-125,0 0-214,0 0-193,0 0-98,0 0-74,0 0-11,0 0 77,0 0 83,0 0-32,0 0-64,0 0-93,0 0-96,0 0-123,0 0-37,0 31 536,0-30-583,0-1 0,0 0 0,0 1 0,0-1 0,0 1 0,0-1 0,0 0 0,0 1 0,0-1 0,0 0 0,0 1 0,0-1 0,0 0 0,0 1 0,0-1 0,1 0 0,-1 1 0,0-1 0,0 0 0,0 1 0,0-1 0,1 0 0,-1 1 0,0-1 0,0 0 0,1 0 0,-1 0 0,0 1 0,1-1 0,-1 0 0,0 0 0,1 0 0,-1 1 0,0-1-1,1 0 1,-1 0 0,0 0 0,1 0 0,-1 0 0,0 0 0,1 0 0,-1 0 0,0 0 0,1 0 0,-1 0 0,0 0 0,1 0 0,-1 0 0,1 0 0,-1 0 0,0 0 0,1-1 11,13-9-6,-12 5 53,0 1 0,-1-1-1,0 0 1,0 0-1,0 0 1,0 1 0,-1-1-1,0 0 1,0 0-1,0 0 1,0-2-47,-1-8 183,0 14-176,0 0 0,-1 0-1,1 0 1,0 1-1,-1-1 1,1 0-1,-1 1 1,1-1-1,-1 1 1,1-1-1,-1 1 1,0 0-1,1 0 1,-1 0-1,1 0 1,-1 0-1,1 0 1,-2 0-7,-2 0-33,1 0-1,-1 0 1,0 0 0,1 1-1,-1-1 1,1 1-1,-2 1 34,4-1-14,-1 1 0,1-1 0,0 1-1,0 0 1,0 0 0,1 0-1,-1 0 1,0 0 0,1 1-1,-1-1 1,1 0 0,0 1-1,0-1 1,0 1 0,0-1 0,0 1-1,0 0 1,1-1 0,-1 1-1,1 1 15,-2 11 56,1-1 0,1 0 0,1 8-56,-1-2 96,0-20-78,0 0-7,0 0-19,2 1-58,1-1 1,-1 0-1,0 1 0,0-1 0,1 0 1,-1 0-1,0-1 0,1 1 0,-1 0 0,0-1 1,0 1-1,0-1 0,1 0 0,-1 0 1,0 0-1,0 0 66,0-2 11,0 0 1,0-1-1,0 1 0,0-1 1,-1 1-1,1-1 0,-1 0 1,0 0-1,0 1 1,-1-1-1,1 0 0,-1-2-11,2-52 279,-2 42 63,0 15 12,0 1-78,0 0-155,-16 1-133,14 0-2,-1 1 0,1-1 1,0 1-1,0-1 0,0 1 0,0 0 0,0 0 0,0 0 0,0 0 0,1 0 1,-1 0-1,0 0 0,1 0 0,0 1 0,0-1 0,0 1 0,0-1 0,0 1 1,0-1-1,1 1 0,-1-1 0,1 1 0,-1 1 14,-1 12-25,1 0 0,1 0 0,0 10 25,1-6 95,-1-13-104,0-5 19,-1 0 0,1-1 1,0 1-1,0 0 0,1 0 0,-1-1 0,0 1 1,1 0-1,-1-1 0,1 1 0,-1 0 0,1 0-10,0-2-21,0 1 0,0 0 0,0-1 0,0 1 0,0 0 0,0-1 0,0 1 0,0-1 0,0 1 0,0-1 0,0 0 0,1 1 0,-1-1 0,0 0 0,0 0 0,0 0 0,1 0-1,-1 0 1,0 0 0,1 0 21,-1 0 1,1 0-1,0-1 0,-1 1 0,1 0 0,-1 0 1,1-1-1,-1 1 0,1-1 0,-1 1 0,0-1 1,1 1-1,-1-1 0,0 0 0,1 0 0,-1 0 1,0 0-1,0 0 0,0 0 0,1 0 0,-1-1 0,15-29 186,-14 26-184,0 0-1,1 0 1,-1 0-1,1 0 1,0 0 0,1 0-1,-1 1 1,1-1-2,-4 5-7,0 0-1,1 0 1,-1-1-1,0 1 1,0 0 0,0 0-1,1-1 1,-1 1-1,0 0 1,0 0 0,0-1-1,0 1 1,0 0-1,0-1 1,1 1 0,-1 0-1,0 0 1,0-1-1,0 1 1,0 0 0,0-1-1,0 1 1,0 0-1,0-1 1,-1 1 0,1 0-1,0-1 1,0 1-1,0 0 1,0 0 0,0-1-1,0 1 1,0 0-1,-1 0 1,1-1 0,0 1-1,0 0 1,0 0-1,-1-1 1,1 1 0,0 0-1,0 0 1,-1 0-1,1 0 1,0-1-1,0 1 1,-1 0 0,1 0-1,0 0 1,-1 0-1,1 0 1,0 0 0,-1 0-1,1 0 1,0 0-1,0 0 1,-1 0 0,1 0-1,0 0 1,-1 0-1,1 0 1,0 0 0,-1 0-1,1 0 8,-22-1-847,21 1 709,0 0 100,0 0-1,1-1 1,-1 2 0,0-1 0,0 0-1,1 0 1,-1 0 0,0 0-1,0 0 1,1 1 0,-1-1-1,0 0 1,1 0 0,-1 1-1,0-1 1,1 1 0,-1-1-1,1 1 1,-1-1 0,0 1-1,1-1 1,-1 1 0,1-1-1,0 1 1,-1-1 0,1 1 0,-1 0-1,1-1 1,0 1 0,0 0-1,-1 0 1,1-1 38,0 28-4474,0-28 1767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58 72,'0'0'1503,"0"0"-297,0 0-266,0 0-289,0 0-209,0 0-190,-2 4-126,0 4-81,1 1 0,-1 0 1,1 0-1,1-1 0,0 7-45,0-14 1,0-1-1,0 0 0,0 1 0,1-1 1,-1 1-1,0-1 0,0 0 0,0 1 1,1-1-1,-1 0 0,0 1 0,1-1 1,-1 0-1,0 1 0,1-1 0,-1 0 1,0 0-1,1 1 0,-1-1 0,0 0 1,1 0-1,-1 0 0,1 1 0,-1-1 1,0 0-1,1 0 0,-1 0 0,1 0 1,-1 0-1,0 0 0,1 0 0,-1 0 1,1 0-1,-1 0 0,1 0 0,-1 0 1,0 0-1,1 0 0,-1-1 0,1 1 1,-1 0-1,1 0 4,0 0 1,0 0-1,0-1 1,0 1-1,0 0 1,0 0-1,0-1 1,0 1 0,-1-1-1,1 1 1,0-1-1,0 1 1,0-1-1,-1 0 1,1 1-1,0-1 1,0 0 0,-1 1-5,3-11 220,-1 0 0,0 0 0,-1 0 0,0 1 0,-1-1 0,0 0 0,-1-3-220,1-10 941,-1 24-878,-1-1 0,1 0 0,0 1 0,0-1 0,-1 1-1,1-1 1,0 1 0,0 0 0,-1 0 0,1-1 0,-1 1-1,1 0 1,0 0 0,-1 0 0,1 0 0,0 1 0,-1-1-1,1 0 1,0 1 0,-1-1 0,1 0 0,0 1 0,0 0 0,0-1-1,-1 1-62,-3 12 7,1-1-1,1 1 1,0 0-1,1 0 1,0 0-1,1 1 1,0-1-1,1 0 1,2 9-7,-2-3-100,0-18 9,16-1-506,-13 1 599,0 0 0,0-1 0,0 0 0,0 0 0,0 0 0,1 0 0,-1 0 0,0-1 0,0 1 0,0-1 0,0 0-1,0 0 1,0 0 0,0-1 0,0 1 0,0 0 0,1-2-2,-2 0-2,1 1 37,0-1-1,0 1 1,-1-1-1,0 0 1,1 0-1,-1 0 1,0 0 0,0-1-1,-1 1 1,1 0-1,-1-1 1,0 1 0,1-1-1,-2 1 1,1-1-1,0 0 1,-1 1 0,1-1-1,-1 0 1,0-3-35,0-9 60,-1-9 124,0 24-183,0 0-1,1 0 1,-1 1 0,1-1-1,-1 0 1,0 1-1,1-1 1,-1 1-1,0-1 1,0 1-1,1-1 1,-1 1-1,0-1 1,0 1-1,0 0 1,0-1 0,0 1-1,1 0 1,-1 0-1,0 0 1,0 0-1,0 0 1,0 0-1,0 0 1,0 0-1,-1 0 0,1 1 0,-1-1-1,0 1 0,0 0 0,1 0 0,-1 0 1,0 0-1,1 0 0,-1 0 0,1 0 0,0 1 1,-1-1-1,1 1 0,0-1 0,0 1 0,0-1 1,0 1-1,0-1 0,0 1 0,0 0 0,1 0 1,-1-1-1,0 1 0,1 0 0,0 0 0,-1 1 1,-9 51 8,9 58-65,1-111 38,0-1 0,0 1-1,0-1 1,0 1 0,1-1 0,-1 1 0,0-1-1,0 1 1,0-1 0,0 1 0,0-1 0,1 1-1,-1-1 1,0 1 0,0-1 0,1 1 0,-1-1-1,0 0 1,1 1 0,-1-1 0,1 0 0,-1 1-1,0-1 1,1 0 0,-1 1 0,1-1 0,-1 0-1,1 0 1,-1 1 0,1-1 0,-1 0-1,1 0 1,-1 0 0,1 0 0,-1 0 0,1 0-1,-1 0 1,1 0 0,-1 0 0,1 0 0,-1 0-1,1 0 1,-1 0 0,1 0 0,-1 0 0,1-1-1,-1 1 1,1 0 0,-1 0 0,1 0 0,-1-1 19,2 1-12,0-1 0,-1 0 0,1 0 1,-1 0-1,1 1 0,-1-1 1,1-1-1,-1 1 0,1 0 1,-1 0-1,0 0 0,0-1 1,1 1-1,-1-1 0,0 0 12,40-122 506,-38 120-1029,-3 4 533,0 0-1,-1 0 1,1 0-1,0 0 1,-1 0-1,1 0 0,0 0 1,0 0-1,-1 0 1,1 0-1,0 0 1,0-1-1,-1 1 1,1 0-1,0 0 0,-1 0 1,1 0-1,0 0 1,0 0-1,-1-1 1,1 1-1,0 0 1,0 0-1,0 0 0,-1-1 1,1 1-1,0 0 1,0 0-1,0-1 1,0 1-1,0 0 1,-1 0-1,1-1 0,0 1 1,0 0-1,0 0 1,0-1-1,0 1 1,0 0-1,0-1 0,0 1 1,0 0-1,0-1 1,0 1-1,0 0 1,0 0-1,0-1 1,0 1-1,0 0 0,1 0 1,-1-1-1,0 1 1,0 0-1,0 0 1,0-1-1,0 1 1,1 0-1,-1 0 0,0-1 1,0 1-1,0 0 1,1 0-1,-1 0 1,0 0-1,0-1 1,1 1-1,-1 0 0,0 0 1,0 0-1,1 0-9,-3-1 2,1 1 0,0-1 0,-1 1-1,1 0 1,-1-1 0,1 1-1,-1 0 1,1 0 0,-1 0 0,1 0-1,-1 0 1,1 1 0,-1-1 0,1 0-1,-1 1 1,1-1 0,-1 1 0,1-1-1,0 1 1,-1 0 0,1-1 0,0 1-1,0 0 1,-1 0 0,1 0 0,0 0-1,0 0 1,0 0 0,0 1-1,0-1 1,0 1-2,-1 3-2,1 0 0,0 0 0,0 0 0,0 0 0,1 0 0,0 0 0,0 0 0,0 4 2,0 1 1,0 0-22,0-6 25,0 1 1,0-1 0,0 1 0,1-1 0,-1 1-1,1-1 1,1 3-5,-1-6-9,-1 0 0,1 1 0,-1-1 0,1 0 0,0 0 0,0 0 0,0 0 0,-1 0 0,1-1 0,0 1 0,0 0 0,0 0 0,1-1 0,-1 1 0,0 0 0,0-1 0,0 1 0,0-1 0,0 1 0,1-1 0,-1 0 0,0 0 0,0 1 0,1-1 0,-1 0 0,0 0 0,1 0 0,0 0 9,0-1-3,1 1-1,-1 0 1,0-1-1,0 1 1,1-1 0,-1 0-1,0 1 1,0-1 0,0 0-1,0 0 1,0-1-1,0 1 1,0 0 0,0-1-1,0 1 1,-1-1 0,1 1-1,0-1 1,-1 0-1,0 0 1,1 0 0,-1 0-1,0 0 1,0 0-1,0 0 1,0 0 0,0 0-1,-1-1 1,1 1 0,-1 0-1,1 0 1,-1-2 3,3-11 2,-2 0 1,1-1-1,-2 1 0,-1-11-2,1 7-108,0 18 96,0 0 1,-1 0-1,1-1 0,0 1 0,-1 0 1,1 0-1,-1-1 0,0 1 0,1 0 0,-1 0 1,0 0-1,0 0 0,1 0 0,-1 0 0,0 0 1,0 0-1,0 0 0,0 0 0,0 1 1,-1-1-1,1 0 0,0 1 0,0-1 0,0 1 1,-1-1-1,1 1 0,0-1 0,0 1 0,-1 0 1,1 0-1,-2 0 12,-3-1-243,0 0 0,0 0 0,0 1 0,0 0 0,-1 1 0,-2 0 243,9-1-45,-1 0 0,0 1-1,0-1 1,0 0 0,1 1-1,-1-1 1,0 1 0,0-1-1,1 1 1,-1-1 0,0 1-1,1 0 1,-1-1 0,1 1 0,-1 0-1,1-1 1,-1 1 0,1 0-1,-1 0 1,1 0 0,0-1-1,-1 1 1,1 0 0,0 0-1,0 0 1,0 0 0,0 0 0,0-1-1,0 2 46,-1 30-1217,1-21 423,0 7-605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68 1408,'0'0'982,"0"0"-29,0 0-90,0 0-125,0 0-162,0 0-68,-15 4 1180,15 33-325,33-38-1069,-31 1-281,-1-1 0,0 1 0,0-1 1,0 0-1,0 0 0,0 1 0,0-1 0,0 0 1,0 0-1,0 0 0,0 0 0,-1 0 0,1 0 1,0 0-1,-1 0 0,1-1 0,-1 1 1,1 0-1,-1 0 0,1 0 0,-1-1 0,0 1 1,0 0-1,0 0 0,1-1 0,-1 0-13,1-40 317,-2 31-252,1 11-59,1-1 1,-1 0-1,0 0 0,0 0 0,-1 0 0,1 0 1,0 0-1,0 1 0,0-1 0,0 0 1,-1 0-1,1 0 0,0 1 0,-1-1 0,1 0 1,-1 0-1,1 1 0,-1-1 0,1 0 0,-1 1 1,1-1-1,-1 0 0,0 1 0,1-1 0,-1 1 1,0-1-7,0 1-4,0 0 1,-1 0-1,1 0 1,0 0 0,0 0-1,0 0 1,0 0-1,0 0 1,0 0-1,0 1 1,0-1 0,0 0-1,0 1 1,0-1-1,0 1 1,0-1-1,0 1 1,0 0 0,0-1-1,0 1 1,0 0-1,1 0 1,-2 0 3,-4 6-16,-1 0 1,1 0-1,0 1 1,1-1-1,0 1 1,0 1-1,0-1 1,1 1-1,1 0 1,-2 6 15,0-1-52,1 1 0,1 0 1,0 1-1,2-1 0,-1 0 0,2 5 52,0-19 15,0-1 26,27-1-137,-24 0 111,-1-1 0,0 0-1,1 1 1,-1-1 0,0 0 0,0 0-1,0 0 1,0 0 0,0 0-1,0-1 1,0 1 0,-1 0-1,1-1 1,-1 0 0,1 0-15,18-49 133,-12 31-95,-5 13-3,0 0 0,-1-1 1,0 1-1,0-1 0,-1 1 0,0-1 0,0 1 0,-1-4-35,-5 11 19,0 0 1,1 0-1,-1 0 1,0 1 0,0 0-1,1 0 1,-1 0 0,-4 1-20,3-1 1,5 0-3,0-1-1,0 1 0,0 0 0,0 0 1,0 0-1,-1 0 0,1 1 0,0-1 1,0 0-1,0 0 0,0 1 0,0-1 1,0 0-1,0 1 0,0-1 0,0 1 1,0 0-1,1-1 0,-1 1 0,0 0 1,0-1-1,0 1 0,0 1 3,-2 22-48,4-12 70,-2-11-27,1 0-1,0 0 1,0 1 0,0-1-1,0 0 1,0 0-1,0 1 1,1-1 0,-1 0-1,0 0 1,1 1 0,-1-1-1,1 0 1,-1 0 0,1 0-1,-1 0 1,1 1 0,0-1-1,0 0 1,0 0 0,-1 0-1,1-1 1,0 1 0,0 0-1,1 0 6,1 0-110,0 0-1,0 0 0,0-1 0,0 1 0,0-1 1,0 0-1,1 0 0,-1 0 0,2 0 111,2 0-251,-5-3 281,0-1 0,-1 1 0,0 0 0,0-1 0,0 1 1,0-1-1,-1 1 0,1-1 0,-1 1 0,0-1 0,0-1-30,1-2 55,0-51-131,-1 57 113,-19 8 206,18-6-253,0-1 1,0 1 0,0 0-1,1 0 1,-1-1 0,0 1-1,0 0 1,1 0 0,-1 0-1,1 0 1,-1 0 0,1 0-1,-1 0 1,1 0 0,-1 0-1,1 0 1,0 0 0,0 0-1,0 1 1,0-1 0,-1 0 9,2 0-57,-1-1 0,0 1 1,1 0-1,-1-1 1,1 1-1,-1-1 1,0 1-1,1-1 1,-1 1-1,1-1 0,-1 1 1,1-1-1,0 0 1,-1 1-1,1-1 1,-1 0-1,1 1 0,0-1 1,-1 0-1,1 0 1,0 1-1,-1-1 1,1 0-1,0 0 0,-1 0 1,1 0-1,0 0 1,-1 0-1,1 0 1,0 0-1,0 0 57,3 0-1842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58 72,'0'0'1503,"0"0"-297,0 0-266,0 0-289,0 0-209,0 0-190,-2 4-126,0 4-81,1 1 0,-1 0 1,1 0-1,1-1 0,0 7-45,0-14 1,0-1-1,0 0 0,0 1 0,1-1 1,-1 1-1,0-1 0,0 0 0,0 1 1,1-1-1,-1 0 0,0 1 0,1-1 1,-1 0-1,0 1 0,1-1 0,-1 0 1,0 0-1,1 1 0,-1-1 0,0 0 1,1 0-1,-1 0 0,1 1 0,-1-1 1,0 0-1,1 0 0,-1 0 0,1 0 1,-1 0-1,0 0 0,1 0 0,-1 0 1,1 0-1,-1 0 0,1 0 0,-1 0 1,0 0-1,1 0 0,-1-1 0,1 1 1,-1 0-1,1 0 4,0 0 1,0 0-1,0-1 1,0 1-1,0 0 1,0 0-1,0-1 1,0 1 0,-1-1-1,1 1 1,0-1-1,0 1 1,0-1-1,-1 0 1,1 1-1,0-1 1,0 0 0,-1 1-5,3-11 220,-1 0 0,0 0 0,-1 0 0,0 1 0,-1-1 0,0 0 0,-1-3-220,1-10 941,-1 24-878,-1-1 0,1 0 0,0 1 0,0-1 0,-1 1-1,1-1 1,0 1 0,0 0 0,-1 0 0,1-1 0,-1 1-1,1 0 1,0 0 0,-1 0 0,1 0 0,0 1 0,-1-1-1,1 0 1,0 1 0,-1-1 0,1 0 0,0 1 0,0 0 0,0-1-1,-1 1-62,-3 12 7,1-1-1,1 1 1,0 0-1,1 0 1,0 0-1,1 1 1,0-1-1,1 0 1,2 9-7,-2-3-100,0-18 9,16-1-506,-13 1 599,0 0 0,0-1 0,0 0 0,0 0 0,0 0 0,1 0 0,-1 0 0,0-1 0,0 1 0,0-1 0,0 0-1,0 0 1,0 0 0,0-1 0,0 1 0,0 0 0,1-2-2,-2 0-2,1 1 37,0-1-1,0 1 1,-1-1-1,0 0 1,1 0-1,-1 0 1,0 0 0,0-1-1,-1 1 1,1 0-1,-1-1 1,0 1 0,1-1-1,-2 1 1,1-1-1,0 0 1,-1 1 0,1-1-1,-1 0 1,0-3-35,0-9 60,-1-9 124,0 24-183,0 0-1,1 0 1,-1 1 0,1-1-1,-1 0 1,0 1-1,1-1 1,-1 1-1,0-1 1,0 1-1,1-1 1,-1 1-1,0-1 1,0 1-1,0 0 1,0-1 0,0 1-1,1 0 1,-1 0-1,0 0 1,0 0-1,0 0 1,0 0-1,0 0 1,0 0-1,-1 0 0,1 1 0,-1-1-1,0 1 0,0 0 0,1 0 0,-1 0 1,0 0-1,1 0 0,-1 0 0,1 0 0,0 1 1,-1-1-1,1 1 0,0-1 0,0 1 0,0-1 1,0 1-1,0-1 0,0 1 0,0 0 0,1 0 1,-1-1-1,0 1 0,1 0 0,0 0 0,-1 1 1,-9 51 8,9 58-65,1-111 38,0-1 0,0 1-1,0-1 1,0 1 0,1-1 0,-1 1 0,0-1-1,0 1 1,0-1 0,0 1 0,0-1 0,1 1-1,-1-1 1,0 1 0,0-1 0,1 1 0,-1-1-1,0 0 1,1 1 0,-1-1 0,1 0 0,-1 1-1,0-1 1,1 0 0,-1 1 0,1-1 0,-1 0-1,1 0 1,-1 1 0,1-1 0,-1 0-1,1 0 1,-1 0 0,1 0 0,-1 0 0,1 0-1,-1 0 1,1 0 0,-1 0 0,1 0 0,-1 0-1,1 0 1,-1 0 0,1 0 0,-1 0 0,1-1-1,-1 1 1,1 0 0,-1 0 0,1 0 0,-1-1 19,2 1-12,0-1 0,-1 0 0,1 0 1,-1 0-1,1 1 0,-1-1 1,1-1-1,-1 1 0,1 0 1,-1 0-1,0 0 0,0-1 1,1 1-1,-1-1 0,0 0 12,40-122 506,-38 120-1029,-3 4 533,0 0-1,-1 0 1,1 0-1,0 0 1,-1 0-1,1 0 0,0 0 1,0 0-1,-1 0 1,1 0-1,0 0 1,0-1-1,-1 1 1,1 0-1,0 0 0,-1 0 1,1 0-1,0 0 1,0 0-1,-1-1 1,1 1-1,0 0 1,0 0-1,0 0 0,-1-1 1,1 1-1,0 0 1,0 0-1,0-1 1,0 1-1,0 0 1,-1 0-1,1-1 0,0 1 1,0 0-1,0 0 1,0-1-1,0 1 1,0 0-1,0-1 0,0 1 1,0 0-1,0-1 1,0 1-1,0 0 1,0 0-1,0-1 1,0 1-1,0 0 0,1 0 1,-1-1-1,0 1 1,0 0-1,0 0 1,0-1-1,0 1 1,1 0-1,-1 0 0,0-1 1,0 1-1,0 0 1,1 0-1,-1 0 1,0 0-1,0-1 1,1 1-1,-1 0 0,0 0 1,0 0-1,1 0-9,-3-1 2,1 1 0,0-1 0,-1 1-1,1 0 1,-1-1 0,1 1-1,-1 0 1,1 0 0,-1 0 0,1 0-1,-1 0 1,1 1 0,-1-1 0,1 0-1,-1 1 1,1-1 0,-1 1 0,1-1-1,0 1 1,-1 0 0,1-1 0,0 1-1,0 0 1,-1 0 0,1 0 0,0 0-1,0 0 1,0 0 0,0 1-1,0-1 1,0 1-2,-1 3-2,1 0 0,0 0 0,0 0 0,0 0 0,1 0 0,0 0 0,0 0 0,0 4 2,0 1 1,0 0-22,0-6 25,0 1 1,0-1 0,0 1 0,1-1 0,-1 1-1,1-1 1,1 3-5,-1-6-9,-1 0 0,1 1 0,-1-1 0,1 0 0,0 0 0,0 0 0,0 0 0,-1 0 0,1-1 0,0 1 0,0 0 0,0 0 0,1-1 0,-1 1 0,0 0 0,0-1 0,0 1 0,0-1 0,0 1 0,1-1 0,-1 0 0,0 0 0,0 1 0,1-1 0,-1 0 0,0 0 0,1 0 0,0 0 9,0-1-3,1 1-1,-1 0 1,0-1-1,0 1 1,1-1 0,-1 0-1,0 1 1,0-1 0,0 0-1,0 0 1,0-1-1,0 1 1,0 0 0,0-1-1,0 1 1,-1-1 0,1 1-1,0-1 1,-1 0-1,0 0 1,1 0 0,-1 0-1,0 0 1,0 0-1,0 0 1,0 0 0,0 0-1,-1-1 1,1 1 0,-1 0-1,1 0 1,-1-2 3,3-11 2,-2 0 1,1-1-1,-2 1 0,-1-11-2,1 7-108,0 18 96,0 0 1,-1 0-1,1-1 0,0 1 0,-1 0 1,1 0-1,-1-1 0,0 1 0,1 0 0,-1 0 1,0 0-1,0 0 0,1 0 0,-1 0 0,0 0 1,0 0-1,0 0 0,0 0 0,0 1 1,-1-1-1,1 0 0,0 1 0,0-1 0,0 1 1,-1-1-1,1 1 0,0-1 0,0 1 0,-1 0 1,1 0-1,-2 0 12,-3-1-243,0 0 0,0 0 0,0 1 0,0 0 0,-1 1 0,-2 0 243,9-1-45,-1 0 0,0 1-1,0-1 1,0 0 0,1 1-1,-1-1 1,0 1 0,0-1-1,1 1 1,-1-1 0,0 1-1,1 0 1,-1-1 0,1 1 0,-1 0-1,1-1 1,-1 1 0,1 0-1,-1 0 1,1 0 0,0-1-1,-1 1 1,1 0 0,0 0-1,0 0 1,0 0 0,0 0 0,0-1-1,0 2 46,-1 30-1217,1-21 423,0 7-605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69 184,'0'0'1176,"0"0"-38,0 0 55,0 0-130,0 0-217,0 0-203,-4 3 3924,4 4-4581,3 17-266,-3-24 274,1 1 0,0-1 0,-1 1 0,1-1 0,0 1 0,-1-1 0,1 1 0,0-1 0,-1 0 0,1 1 0,0-1 1,0 0-1,-1 0 0,1 0 0,0 0 0,0 1 0,0-1 0,-1 0 0,1 0 0,0-1 0,0 1 0,0 0 0,-1 0 1,1 0-1,0 0 0,0-1 0,-1 1 0,1 0 0,0-1 0,-1 1 0,1 0 0,0-1 6,2 0 16,-1-1 0,1 0 1,-1 1-1,0-1 0,0 0 0,1 0 0,-1-1 0,0 1 0,-1 0 1,1 0-1,0-1 0,-1 0 0,1 1 0,-1-1 0,0 0 0,0 1 1,0-1-1,1-2-16,0-3 214,0 0 0,0-1 1,-1 1-1,1 0 0,-2-1 1,1 0-215,-28 9 81,24 0-86,0 0 0,1 0-1,-1 1 1,0-1 0,1 1 0,-1 0 0,1 0 0,-1-1 0,1 2-1,0-1 1,-1 0 0,1 0 0,0 1 0,0-1 0,0 1-1,0 0 1,0 0 0,0 0 0,0 0 0,1 0 0,-1 0 0,1 0-1,-1 0 1,1 0 0,0 1 0,0-1 0,0 1 0,0-1-1,0 1 1,1-1 0,-1 3 5,-2 9-59,1 0-1,0 1 0,1 0 1,1-1-1,0 5 60,0-7-161,2-11 107,0 0 0,0 0 1,0-1-1,0 1 0,0 0 0,0-1 0,0 0 1,1 1-1,-1-1 0,0 0 0,0 0 0,0 0 1,0 0-1,0-1 0,2 1 54,0-1-81,-3 1 93,1-1 0,0 0 0,0-1 0,-1 1 1,1 0-1,-1 0 0,1-1 0,-1 1 0,0-1 0,1 0 0,-1 1 1,0-1-1,0 0 0,0 1 0,0-1 0,0 0 0,-1 0 0,1 0 0,0 0 1,-1-1-13,3-4 72,-1 0 1,0 0-1,0 0 1,-1-1-1,1-4-72,-2 12 8,0-1 0,-1 1-1,1 0 1,0 0 0,0-1-1,0 1 1,0 0-1,0 0 1,-1-1 0,1 1-1,0 0 1,0 0 0,0-1-1,-1 1 1,1 0 0,0 0-1,0 0 1,-1 0-1,1 0 1,0-1 0,0 1-1,-1 0 1,1 0 0,0 0-1,-1 0 1,1 0-1,0 0 1,-1 0 0,1 0-1,0 0 1,0 0 0,-1 0-1,1 0 1,0 0 0,-1 0-1,1 0 1,0 0-1,0 0 1,-1 0 0,1 1-1,0-1 1,-1 0 0,1 0-1,0 0 1,0 0 0,0 1-1,-1-1 1,1 0-8,-15 11-188,11 0 144,1-1-1,0 1 1,0 0-1,1 1 1,1-1-1,0 0 1,0 1 0,1-1-1,0 0 1,2 10 44,-1 15-571,18-38-748,-16-1 1337,0-1 0,-1 0 0,0 0 0,0 0 0,0 0 0,0-1 0,0 1 0,-1 0-1,0-1 1,0 1 0,0-1 0,0 1 0,-1-4-18,4-62-402,-4 70 395,0 0 62,-1-17-632,-2 12-793,-1 10-460,0 7-398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86 672,'0'0'476,"0"0"-102,0 0 12,0 0 22,0 0-30,0 0-57,0 4 94,0 12 92,0-12-70,0-4-121,0 0-20,22 0 7941,-22 2-8237,0-1 1,0 0-1,0 1 1,0-1-1,0 0 1,0 1-1,0-1 1,1 0-1,-1 1 1,0-1-1,1 0 1,-1 0-1,1 1 1,-1-1-1,1 0 1,0 0-1,0 0 1,-1 0-1,1 0 1,0 0-1,0 0 1,0 1-1,2-1-101,-1 0 1,1-1-1,-1 1 0,1 0 1,-1-1-1,1 1 0,-1-1 1,1 0-1,-1 0 0,1 0 1,0 0 100,-2-1 7,1 0 1,-1 1 0,0-1-1,0 0 1,0 0 0,0 0-1,0 0 1,0 0 0,0 0-1,0 0 1,-1 0 0,1 0 0,0-1-1,0 1 1,-1 0 0,1 0-1,-1-1 1,0 1 0,1-1-8,9-27 167,-7 14-39,-1 0 1,0 1-1,-1-1 0,-1-15-128,-3 29-16,1 1 0,-1-1 0,1 1 0,-1-1 0,1 1 0,-1 0 0,1-1 0,-1 1 0,1 1 0,-1-1 0,0 0-1,1 1 1,-1-1 0,1 1 0,-1 0 0,1-1 0,0 2 16,0-1-19,1 1 0,0 0 0,-1-1 0,1 1-1,0 0 1,0 0 0,0 0 0,1 0 0,-1 0 0,0 0 0,1 0 0,-1 0 0,1 1-1,0-1 1,0 1 19,0 39-125,1-23 76,-1-18 37,0-1 0,0 1 0,0-1 0,1 1 0,-1-1 1,0 1-1,0-1 0,0 1 0,1 0 0,-1-1 0,0 1 0,0-1 1,1 1-1,-1-1 0,1 0 0,-1 1 0,0-1 0,1 1 0,-1-1 1,1 0-1,-1 1 0,1-1 0,-1 0 0,1 1 0,-1-1 1,1 0-1,-1 0 0,1 1 0,-1-1 0,1 0 0,0 0 0,0 0 12,22 1-987,-17-1 1025,-5-2-37,0 0 0,0 0 0,0 0 0,0 0-1,-1 0 1,1-1 0,-1 1 0,0 0-1,1 0 1,-1 0-1,0 1 0,5-29 236,-3 19-71,-2 12-84,-1 3-80,0 0 0,-1 1 0,0-1-1,0 0 1,0-1 0,0 1 0,0 0 0,-2 0-1,-11 24-15,12-17-73,0 0-1,1 0 1,0 0 0,1 1 0,0-1 0,1 0 0,1 6 88,-1-7-154,0-10-31,30 0-316,-29 0 504,1 0 0,0 0-1,-1-1 1,1 1-1,0-1 1,-1 1-1,1-1 1,-1 1-1,1-1 1,-1 0-1,1 0 1,-1 0-1,0 0 1,1 0 0,-1 0-1,0 0 1,0-1-1,0 1 1,0 0-1,0-1 1,0 1-1,0 0 1,0-1-1,0 1 1,-1-1 0,1 0-1,-1 1 1,1-1-1,-1 1 1,1-1-1,-1 0 1,0 1-1,0-2-2,2-9 13,-1 0 1,-1-1-1,0 1 0,-1-5-13,0 0 37,2 16-17,-1 0 0,0 0 1,0 0-1,0 0 0,0 0 1,0 0-1,0 0 0,0 0 0,-1 0 1,1 1-1,0-1 0,0 0 1,-1 0-1,1 0 0,-1 0 0,1 0 1,0 1-1,-1-2-20,-8 8 224,-8 25-208,14-20-58,0-1 0,1 1-1,0 0 1,0 0-1,1-1 1,1 1 0,0 0-1,1 3 43,-1 4-366,0-17 106,1-1 26,26-1-754,-27 1 959,0 0 0,0 0-1,1 0 1,-1 0 0,0 0 0,1 0 0,-1 0 0,0 0-1,1 0 1,-1 0 0,0 0 0,1 0 0,-1-1-1,0 1 1,1 0 0,-1 0 0,0 0 0,1 0 0,-1 0-1,0-1 1,0 1 0,1 0 0,-1 0 0,0 0-1,0-1 1,1 1 0,-1 0 0,0 0 0,0-1 0,0 1-1,0 0 1,1-1 0,-1 1 0,0 0 0,0 0 0,0-1-1,0 1 1,0 0 0,0-1 0,0 1 0,0 0-1,0-1 1,0 1 0,0 0 0,0-1 0,0 1 0,0 0-1,0-1 1,0 1 0,0 0 0,0-1 0,-1 1-1,1 0 1,0 0 0,0-1 0,0 1 0,0 0 0,-1 0-1,1-1 1,0 1 0,0 0 0,-1 0 0,1-1-1,0 1 1,0 0 0,-1 0 0,1 0 0,0 0 29,-21-2-3366,17 2 1201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96,'0'0'317,"0"0"-103,0 0-19,0 0-13,0 0-10,0 0 42,0 0 82,0 0 96,0 0-9,0 0-94,0 0-29,0 0 127,0 0 27,0 0-97,0 26 8539,0-17-9597,0 0 806,1 34 34,-1-41-97,0-1 1,0 1-1,1 0 1,-1-1-1,1 1 1,-1 0-1,1-1 1,-1 1-1,1-1 0,0 1 1,0-1-1,0 1 1,-1-1-1,2 0 1,-1 1-1,0-1 1,0 0-1,0 0 1,0 0-1,1 0 1,0 1-3,-2-2 2,1 0 1,0 0 0,-1 0 0,1-1 0,-1 1 0,1 0-1,0 0 1,-1 0 0,1 0 0,-1-1 0,1 1-1,0 0 1,-1-1 0,1 1 0,-1 0 0,1-1 0,-1 1-1,1 0 1,-1-1 0,0 1 0,1-1 0,-1 1-1,1-1 1,-1 1 0,0-1 0,1 0 0,-1 1 0,0-1-1,0 1 1,0-1 0,1 0 0,-1 1 0,0-1-1,0 1 1,0-1 0,0 0 0,0 1 0,0-1 0,0 0-4,4-27 344,-4 28-325,0-1 0,0 0 0,0 1 0,0-1 0,0 0 0,0 0 0,0 1 0,0-1 0,0 0 0,0 0 0,0 1 0,-1-1 0,1 0 0,0 1 0,0-1 0,-1 0 0,1 1 0,0-1-1,-1 0 1,1 1 0,-1-1 0,1 0 0,-1 1 0,1-1 0,-1 1 0,1-1 0,-1 1 0,1 0 0,-1-1 0,0 1 0,1-1 0,-1 1 0,0 0 0,1 0 0,-1-1 0,0 1 0,0 0 0,1 0 0,-1 0 0,0 0 0,0 0 0,1 0 0,-1 0 0,0 0 0,0 0 0,1 0 0,-1 0 0,0 0 0,1 1 0,-1-1 0,0 0-18,-9 1 115,10-1-31,0 0-75,0 0-86,0 57-223,0-56 295,0-1 0,0 0 0,0 1 0,0-1 0,0 0 0,0 1 0,0-1 0,0 0 0,0 1 0,0-1 0,0 0 0,0 1 0,1-1-1,-1 0 1,0 1 0,0-1 0,0 0 0,1 0 0,-1 1 0,0-1 0,0 0 0,1 0 0,-1 1 0,0-1 0,1 0 0,-1 0 0,0 0 0,1 0 0,-1 1 0,0-1 0,0 0 0,1 0 0,-1 0 5,24 2-801,-24-3 806,1 1 0,-1 0-1,1 0 1,-1-1 0,1 1 0,-1 0 0,0 0-1,1-1 1,-1 1 0,1 0 0,-1-1-1,0 1 1,1-1 0,-1 1 0,0-1 0,0 1-1,1-1 1,-1 1 0,0 0 0,0-1 0,0 1-1,1-1 1,-1 1 0,0-1 0,0 0 0,0 1-1,0-1 1,0 1 0,0-1 0,0 1-5,1-26 54,1 3 466,-28 27-452,22 0-82,-1 0 1,1 1 0,0 0 0,0 0 0,1 0-1,-1 0 1,1 1 0,0-1 0,0 1 0,1 0 0,0-1-1,0 1 1,0 2 13,-2 7-94,1-1 1,1 1-1,0-1 0,1 1 0,1 3 94,4-17-48,0 0 0,0 0 0,0 0 0,0-1-1,0 1 1,0-1 0,1 0 0,-1 0 0,2-1 48,0 1-25,-4-1 34,1 0 0,-1 1 1,1-1-1,-1 0 1,0 0-1,0-1 0,0 1 1,0 0-1,0-1 1,0 1-1,0-1 0,0 0 1,0 1-1,-1-1 1,1 0-1,-1 0 0,1 0 1,-1 0-1,0-1 1,0 1-1,0 0 0,0 0 1,0-1-1,0 1 1,-1-1-1,1 0-9,2-8 20,0 1 1,-1 0-1,0-1 1,-1 1-1,1-10-20,-2 6 18,0 10 14,1 0-1,-1 0 0,-1 1 0,1-1 0,0 0 0,-1 0 1,0 0-1,0 1 0,0-1-31,0 3 21,1-1 0,-1 1 0,0 0 0,0 0 0,0 0 1,0 0-1,0 0 0,0 0 0,-1 0 0,1 0 0,0 1 0,0-1 0,-1 0 0,1 1 0,0-1 0,-1 1 0,1-1 1,0 1-1,-1 0 0,1 0 0,-1-1 0,1 1 0,0 0 0,-1 0 0,1 0 0,-2 1-21,2-1 9,0 0-1,0-1 1,0 1-1,-1 0 1,1 0-1,0 1 1,0-1 0,0 0-1,0 0 1,0 0-1,0 1 1,0-1-1,0 1 1,0-1-1,0 1 1,0-1-1,0 1 1,0-1 0,0 1-1,0 0 1,0 0-1,0 0-8,-2 22-164,4-13 132,-2-9 11,1 1-1,0-1 0,0 1 1,0-1-1,0 1 0,1-1 1,-1 1-1,0-1 1,1 1-1,-1-1 0,1 1 1,-1-1-1,1 1 0,0-1 1,0 0-1,-1 1 1,1-1-1,0 0 0,0 0 1,0 0-1,1 1 22,21 10-3068,-20-11 124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63 936,'0'0'1043,"0"0"-97,0 0-96,0 0-152,0 0-214,0 0-145,0 0 5,5 1 5410,-3-1-5564,0 1 0,-1-1 0,1 1 0,0-1 0,0 1 0,-1 0 0,1 0 0,0 0 0,-1 0 0,1 0 0,0 0-190,-1 2-19,0 0-1,0 0 0,0-1 1,1 1-1,-1-1 0,1 1 1,-1-1-1,1 0 0,0 1 1,0-1-1,0 0 0,0 0 1,1 0-1,-1-1 0,0 1 1,1 0-1,-1-1 0,1 0 1,-1 1-1,1-1 0,0 0 1,0-1-1,0 1 0,-1 0 1,1-1-1,0 1 0,0-1 1,0 0-1,0 0 0,0 0 1,0-1 19,-1 0 7,-1 1 0,0-1-1,0-1 1,0 1 0,0 0 0,0 0 0,0 0 0,0-1 0,0 1 0,-1 0-1,1-1 1,0 1 0,-1-1 0,1 1 0,-1 0 0,1-1 0,-1 1 0,0-1-1,0 0 1,0 1 0,0-1 0,0-1-7,4-38 155,-4 28-142,0 11-2,0 0 1,0 0-1,0 0 1,0 1-1,0-1 1,0 0-1,0 0 1,0 0-1,-1 1 1,1-1-1,-1 0 1,0 0-1,1 0-11,-2 1 3,1 1 0,0-1 0,-1 0 0,1 0 1,0 1-1,-1-1 0,1 1 0,0-1 0,-1 1 0,1 0 0,-1-1 0,1 1 0,-1 0 0,1 0 1,-1 0-1,1 0 0,-1 0 0,0 1-3,-3-1-8,0 0 1,1 1 0,-1 0-1,0 0 1,1 1-1,-1-1 1,1 1 0,-1 0-1,1 0 1,0 0-1,0 1 1,0 0-1,0 0 1,0 0 0,1 0-1,-1 0 1,1 1-1,-3 2 8,2-1-45,0 0 0,1 0 0,0 1 0,-1-1 0,2 1-1,-1 0 1,1-1 0,0 1 0,0 0 0,0 1 0,1-1 0,0 0 0,0 0-1,0 4 46,32-10 31,40 0 324,-71 0-315,1-22 53,2-70 837,-3 91-616,-1 1-299,-1 0-1,1 1 0,0-1 1,-1 1-1,1-1 0,0 1 0,-1 0 1,1 0-1,0-1 0,0 1 1,0 0-1,0 0 0,0 0 1,0 0-1,0 0 0,0 1 0,0-1 1,1 0-1,-1 0 0,0 1 1,1-1-1,-1 0 0,1 1 0,-1-1 1,1 0-1,0 1 0,-1-1 1,1 1-1,0-1 0,0 1 0,0-1 1,0 1-15,-1 59-303,2-46 238,-1-15 11,3 6-339,-2-6 389,0 0-1,0 0 1,0 1 0,-1-1-1,1 0 1,0 0 0,0 0-1,0 0 1,0 0 0,0 0-1,0 0 1,0 0 0,-1-1 0,1 1-1,0 0 1,0 0 0,0-1-1,0 1 1,-1 0 0,1-1-1,0 0 5,1-2-10,-1 0-1,0 0 0,0-1 1,0 1-1,0 0 1,-1-1-1,1 1 0,-1-1 1,0 1-1,0-1 0,0-2 11,0 6 0,0-6-96,0-9-13,0 11-134,-1 5-275,-10 44-119,7-25-301,-1 1 0,-1-1 0,-9 19 938,4-17-2268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0 128,'0'0'847,"0"0"-163,0 0-163,0 0-34,0 0 153,0 0-33,0 0-239,0 0-92,0 0 108,0 0 171,0 0 15,0 0-102,0 0-42,0 0 99,0 0 67,0 0-35,0 0-117,0 38 400,0 26 1080,1-64-1917,0 0 0,-1 0 0,1 0 0,0 0 0,0 1 0,0-1 0,-1 0 0,1 0 0,0 0 0,0-1 0,0 1 0,-1 0 0,1 0 0,0 0 0,0-1 0,0 1 0,-1 0 0,1-1 0,0 1 0,-1 0 0,1-1 0,0 1 0,-1-1 1,1 1-1,0-1-3,2-17 414,-1-1 1,-1 1 0,0-12-415,-1 28 203,-3 3-217,1-1 0,0 0 0,0 1 1,0-1-1,0 1 0,0-1 1,1 1-1,-1 0 0,0 0 1,0 0-1,0 0 0,1 0 0,-1 0 1,0 1-1,1-1 0,-1 1 1,1-1-1,0 1 0,-1-1 1,1 1-1,0 0 0,0-1 0,0 1 1,0 0-1,0 0 0,0 0 1,1 0 13,-2 2-14,1 0 1,0-1 0,0 1-1,1 0 1,-1 0 0,1 0 0,-1 0-1,1 0 1,1-1 0,-1 1-1,0 0 1,1 0 0,0 0-1,1 3 14,1-6-40,1 0-1,-1 0 1,1 0-1,0-1 1,-1 1-1,1-1 1,0 0-1,-1 0 1,1 0-1,0 0 1,-1-1-1,1 0 1,1 0 40,-2-1 65,-1-1 0,1 0 1,-1 0-1,0 0 0,0 0 1,0-1-1,0 1 0,-1 0 1,1-1-1,-1 1 0,0-1 1,0 0-1,0 1 0,0-1 1,-1-2-66,0 5 5,0 0 1,-1 0-1,1 0 1,-1 0 0,0 0-1,1 1 1,-1-1-1,0 0 1,1 0-1,-1 1 1,0-1-1,0 0 1,0 1-1,1-1 1,-1 1-1,0-1 1,0 1-1,0 0 1,0-1 0,0 1-1,0 0 1,0 0-1,0-1 1,0 1-1,0 0 1,-1 0-6,-28-3-25,28 3 5,0 0 1,0 0 0,0 0 0,0 0-1,0 0 1,0 1 0,0-1 0,0 0-1,0 1 1,0 0 0,0-1 0,0 1-1,1 0 1,-1 0 0,0 0 0,1 0-1,-1 0 1,-1 1 19,2 1-22,-1 0 1,1-1-1,-1 1 0,1 0 0,0 0 1,0-1-1,0 1 0,0 0 1,1 0-1,-1 0 0,1 2 22,-3 13-38,2 1 1,0-1-1,2 6 38,-1-4-92,38-20-271,-34 0 386,0-1 1,-1 0-1,1 1 0,-1-2 1,1 1-1,-1 0 0,1-1 0,-1 1 1,0-1-1,1 0 0,-1 0 1,0-1-1,0 1 0,-1 0 1,1-1-1,0 0 0,-1 0 1,0 0-1,1 0 0,-1 0 1,0 0-1,0-2-23,-1 3 18,0 1-1,0-1 1,0 0 0,-1 0 0,1 0-1,-1 1 1,1-1 0,-1 0 0,0 0-1,1 0 1,-1 0 0,0 0-1,0 0 1,-1 0 0,1 0 0,0 0-1,-1 1 1,1-1 0,-1 0 0,1 0-1,-1 0 1,0 1 0,0-1 0,0 0-1,0 1 1,0-1 0,0 1 0,0-1-1,-1 1 1,1-1 0,0 1 0,-1 0-1,1 0 1,-1-1 0,0 1 0,1 0-1,-1 1 1,0-1 0,1 0 0,-1 0-1,0 1 1,0-1 0,0 1 0,-1-1-18,-33-4-119,34 5 105,1 0 0,0-1 0,0 1 0,0 0-1,-1 0 1,1 0 0,0 0 0,0 0 0,-1 0 0,1 0 0,0 1 0,0-1 0,0 0 0,0 1 0,-1-1 0,1 1 0,0-1 0,0 1 0,0-1 0,0 1 0,0 0 0,0 0 0,0-1 0,0 1 0,0 0-1,0 1 15,0 7-35,0 1 0,0 0-1,1-1 1,0 1-1,1-1 1,0 1-1,1 2 36,0-11-11,0 1-1,0-1 0,0 0 0,0 0 0,0 0 1,0 0-1,1 0 0,-1 0 0,0 0 0,1-1 1,-1 1-1,1-1 0,-1 1 0,1-1 0,-1 0 1,0 0-1,1 0 0,-1-1 0,1 1 0,-1-1 1,1 1-1,-1-1 0,0 0 0,1 0 0,-1 0 1,1 0 11,-1-4-36,0 0 0,0 0 0,-1 1 0,1-1 0,-1-1 1,0 1-1,-1 0 0,1 0 0,-1 0 0,0 0 0,0 0 0,-1-2 36,1-5-607,-3 2-1084,-13 5-1918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17 984,'0'0'963,"0"0"117,0 0 45,0 0-144,0 0-243,0 0-93,-2 14 688,0-11 3129,1-2-4411,0-1 0,0 1 0,0-1 0,1 1 0,-1 0 0,0-1 0,0 1 1,1 0-1,-1-1 0,0 1 0,1 0 0,-1 0 0,0 0 0,1 0 0,-1 0 0,1 0 0,0-1 1,-1 1-1,1 0 0,0 0 0,0 0 0,-1 0 0,1 0 0,0 0 0,0 1 0,0-1 1,0 0-1,0 0 0,0 0-51,-1 40-282,2-33 398,-2-8-130,1 1 1,0 0-1,0 0 1,0 0-1,0-1 1,0 1 0,0 0-1,0 0 1,0 0-1,0-1 1,1 1-1,-1 0 1,0 0-1,0 0 1,1-1-1,-1 1 1,1 0-1,-1-1 1,0 1-1,1 0 1,-1-1-1,1 1 1,0 0-1,-1-1 1,1 1-1,-1-1 1,1 1-1,0-1 1,0 1-1,-1-1 1,1 0 0,0 1-1,0-1 1,-1 0-1,1 0 1,0 1-1,0-1 1,-1 0-1,1 0 1,0 0-1,0 0 1,0 0-1,0 0 1,-1 0-1,1 0 1,0-1-1,0 1 1,0 0-1,-1 0 1,1-1-1,0 1 1,0 0-1,-1-1 1,1 1-1,0-1 1,-1 1 0,1-1-1,0 1 1,-1-1-1,1 1 1,-1-1-1,1 0 1,-1 1-1,1-1 1,-1 0 13,19-13 76,-17 12-51,0 1 0,1 0 0,-1-1-1,0 1 1,0-1 0,0 0 0,0 0 0,-1 1 0,1-1 0,0 0 0,-1-1 0,1 1 0,-1 0 0,0 0 0,0-1 0,0 1 0,0 0 0,0-1 0,0 1 0,-1-1 0,1 0 0,-1 1 0,0-1 0,0-1-25,0 2 23,0 0 1,0 0-1,0 0 1,0 0 0,-1 0-1,1 0 1,-1 1 0,1-1-1,-1 0 1,0 0 0,0 0-1,0 1 1,0-1-1,0 0 1,0 1 0,-1-1-1,1 1 1,0-1 0,-1 1-1,1-1 1,-1 1 0,1 0-1,-1 0 1,0 0 0,1 0-1,-2 0-23,-2-1-18,0 0 0,0 0 0,-1 1-1,1 0 1,0 0 0,-1 0 0,1 1 0,-1-1-1,-1 1 19,6 1-1,1-1 0,-1 0 0,0 1 0,1-1 0,-1 1 0,1-1 0,-1 1 0,1-1 0,-1 1 0,1-1 0,-1 1 0,1-1 0,-1 1 0,1 0 1,0-1-1,-1 1 0,1 0 0,0-1 0,-1 1 0,1 0 0,0-1 0,0 1 0,0 0 0,0 0 0,0-1 0,0 1 0,0 0 1,-2 24-47,2 123-101,0-147 129,1-1 0,-1 1 0,1 0 0,0-1 1,-1 1-1,1-1 0,-1 1 0,1-1 0,0 0 0,-1 1 0,1-1 1,0 1-1,0-1 0,-1 0 0,1 0 0,0 1 0,0-1 0,-1 0 0,1 0 1,0 0-1,0 0 0,-1 0 0,1 0 0,0 0 0,0 0 0,0 0 19,30 0-173,-24-1 194,-6 1-15,1 0 0,-1 0 0,0 0 0,1 0 1,-1-1-1,1 1 0,-1 0 0,0-1 0,1 0 0,-1 1 0,0-1 0,1 0 0,-1 1 0,0-1 0,0 0 1,0 0-1,0 0 0,0 0 0,0 0 0,0 0 0,0-1 0,0 1 0,0 0 0,-1 0 0,1-1 0,0 1 0,-1 0 1,1-1-1,-1 1 0,0 0 0,1-1-6,0-7 208,1 1 0,-1 0 1,-1 0-1,1-1 0,-2-1-208,1 7 134,0 3-128,0-1-1,-1 0 0,1 1 0,-1-1 1,1 0-1,-1 1 0,1-1 0,-1 1 1,1-1-1,-1 1 0,0-1 1,1 1-1,-1-1 0,0 1 0,1 0 1,-1-1-1,0 1 0,1 0 0,-1 0 1,0-1-1,0 1 0,1 0 0,-1 0 1,0 0-1,0 0 0,0 0 0,1 0 1,-1 0-1,0 0-5,-34 0-127,25 1 60,9-1 62,-1 0 1,1 0-1,0 0 1,-1 0-1,1 0 0,-1 1 1,1-1-1,0 0 1,-1 1-1,1-1 0,0 1 1,-1 0-1,1-1 1,0 1-1,0 0 0,0 0 1,0 0-1,0 0 0,-1 0 1,2 0-1,-1 0 1,0 0-1,0 0 0,0 0 1,0 0-1,1 1 1,-1-1-1,1 0 0,-1 1 1,1-1-1,-1 1 5,0 4-52,0 1 0,0 0 0,0 0 0,1 0-1,0-1 1,0 2 52,0 3-127,1-9 122,-1-1-1,0 1 0,0-1 0,1 1 1,-1 0-1,1-1 0,0 0 0,-1 1 0,1-1 1,0 1-1,0-1 0,0 0 0,0 1 1,0-1-1,0 0 0,0 0 0,0 0 1,0 0-1,1 0 0,-1 0 0,0 0 1,1 0-1,0 0 6,2 1-107,-1-1-1,0 1 1,1-1-1,-1 0 1,1 0 0,-1 0-1,1-1 1,-1 1-1,4-1 108,-6 0-4,0 0 0,-1-1 0,1 1 0,0-1 0,0 1 0,-1-1 0,1 1 0,-1-1 0,1 1 0,0-1 0,-1 0 0,1 1 0,-1-1 0,1 0 0,-1 1 0,0-1 0,1 0 0,-1 0 0,0 0 0,0 1 0,1-1 0,-1-1 4,7-22 54,-6 19-49,4-18 67,0-1 0,-1 1 0,-2-1 0,0 1 0,-1-6-72,-2 29-3,0-1 0,0 1-1,1-1 1,-1 1 0,0-1-1,0 1 1,1 0 0,-1-1-1,0 1 1,0 0 0,0 0 0,0 0-1,0-1 1,0 1 0,1 0-1,-1 0 1,0 0 0,0 1 0,0-1-1,0 0 1,0 0 0,0 1 3,-1-1-27,-1 0 0,1 0 0,0 1 0,-1-1 0,1 1 0,0-1-1,0 1 1,-1 0 0,1 0 0,-1 1 27,-3 5-247,-1 1-1,1 0 0,1 0 1,0 1-1,0-1 0,0 1 1,1 0-1,0 1 0,1-1 1,0 1-1,1-1 0,0 1 1,0 0-1,1 1 248,1-11-814,0 0 92,1-5 252,5-19 162,2-1-471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68 113 1016,'0'0'1369,"0"0"-264,0 0-482,0 0-248,0 0-117,0 0-87,0 0-66,0 0-17,0 0 47,0 0 131,0 0 79,0 0 14,0 0 29,0 0 43,-7-14 5683,5 15-6122,1-1 0,0 1 0,0 0-1,-1 0 1,1 0 0,0 0 0,0 0 0,0 0-1,0 0 1,0 0 0,1 0 0,-1 1 0,0-1-1,0 0 1,1 1 0,-1-1 0,1 0 0,-1 1-1,1-1 1,0 1 0,-1-1 0,1 0 0,0 1-1,0 0 9,-1 1-97,0 0 0,1 0 0,-1 1 0,1-1 0,0 0-1,0 1 1,0-1 0,0 0 0,1 1 0,-1-1 0,2 2 97,0-4 8,0-1 0,0 0 1,0 0-1,0 0 0,0 0 1,-1-1-1,1 1 1,0 0-1,0-1 0,0 1 1,0-1-1,0 0 1,0 1-1,0-2-8,4-4 71,-1 0 1,1-1-1,-2 0 1,1 0-1,-1 0 0,0 0 1,0-1-1,-1 0 1,0 1-1,-1-1 1,1 0-1,-2-1 0,1 1 1,-1 0-1,0 0 1,-1-1-1,0 1 1,0-4-72,0 12 7,0-1 0,-1 0 0,1 0 1,0 1-1,0-1 0,-1 0 1,1 1-1,0-1 0,-1 0 0,1 1 1,-1-1-1,1 0 0,-1 1 1,1-1-1,-1 1 0,1-1 0,-1 1 1,1-1-1,-1 1 0,0 0 1,1-1-1,-1 1 0,0 0 0,0-1 1,1 1-1,-1 0 0,0 0 1,1 0-1,-1-1 0,0 1 0,0 0 1,0 0-8,-31-2 353,26 2-233,5 21-220,-3 11 175,2 0 0,1 12-75,1-43-22,0-1-20,0 0 3,0 0-41,0 0 33,0 0-50,0 0-23,10-21 265,-8 15-91,0 0 0,-1 0 0,0 0 1,0-1-1,-1 1 0,0 0 0,0-1 0,0 1 0,-1 0 0,0 0 0,0-1 0,-1 1 0,0-1-54,2 7 2,-1-1-1,1 0 0,-1 0 1,0 1-1,0-1 1,1 0-1,-1 1 1,0-1-1,0 1 1,0-1-1,1 1 1,-1-1-1,0 1 0,0 0 1,0-1-1,0 1 1,0 0-1,0 0 1,0 0-1,0 0 1,0 0-1,0 0 1,0 0-1,0 0 0,0 0 1,0 0-1,0 0 1,1 1-1,-1-1 1,0 0-1,-1 1-1,0 0-3,0-1-1,1 1 1,-1 0-1,0 0 0,1 0 1,-1 1-1,1-1 1,-1 0-1,1 1 1,0-1-1,-1 0 1,1 1-1,0 0 1,0-1-1,-1 3 4,-2 4-30,1 0 0,0 1 0,1 0 0,0 0 0,0 0-1,0 0 1,1 3 30,1-12-37,0 0-42,0 0 29,30 0 123,-28 0-64,0 0 1,-1 0-1,1-1 1,0 1-1,-1 0 1,1-1-1,-1 1 1,1-1-1,-1 0 1,1 1-1,-1-1 0,1 0 1,-1 0-1,0 0 1,1 0-1,-1 0 1,0 0-1,0 0 1,0-1-1,0 1 0,0 0 1,0-1-1,0 1 1,0-1-1,0 1 1,-1-1-1,1 1 1,-1-1-1,1 1 0,-1-1 1,0 0-1,1 1-9,1-9 146,-1 0-1,0-1 1,-1 1-1,0-10-145,0 9 250,-4 11-263,0 0 0,0 0 0,1 0 0,-1 0 0,0 1 1,0 0-1,1 0 0,-4 1 13,4 1-11,0 1 1,0-1-1,1 1 1,0 0-1,-1 0 1,1 0-1,0 0 1,1 0-1,-1 0 1,1 1-1,0-1 1,0 0-1,0 1 1,1 0 10,-4 63-198,4-67 190,0 0-155,0-1-36,0 0 3,0 0-23,0 0 5,0 0-22,14-17-1692,-9 10-2068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76 720,'0'0'1179,"0"0"-307,0 0-62,0 0 5,0 0-63,0 0-75,0 0-69,0 0-81,0 0 91,0 0 102,0 0-52,0 0-88,-1 10 4257,-2 34-4945,3-43 88,0 0 0,-1-1-1,1 1 1,0 0 0,0 0 0,0 0 0,0 0-1,0 0 1,0 0 0,1 0 0,-1 0 0,0-1-1,0 1 1,0 0 0,1 0 0,-1 0-1,1 0 1,-1-1 0,0 1 0,1 0 0,0 0-1,-1-1 1,1 1 0,-1 0 0,1-1 0,0 1-1,-1-1 1,1 1 0,0-1 0,0 1 0,-1-1-1,1 1 1,0-1 0,0 0 0,0 1 0,0-1-1,0 0 1,-1 0 0,1 1 0,0-1-1,0 0 1,0 0 0,0 0 0,0 0 0,0-1-1,0 1 1,-1 0 0,1 0 0,0 0 0,0-1-1,0 1 1,0 0 0,0-1 0,-1 1 0,1-1-1,0 1 1,0-1 0,-1 1 0,1-1-1,0 1 1,-1-1 0,1 0 0,-1 0 0,1 1-1,0-2 21,3-1 47,0-1-1,-1 0 0,1 0 1,-1-1-1,0 1 0,0-1 0,0 0 1,-1 1-1,0-1 0,0 0 1,0 0-1,0-1 0,-1 1 0,0 0 1,0 0-1,0-1 0,-1 0-46,0 5 186,-4 2-170,-1-1 0,0 1 0,0-1 1,0 0-1,0-1 0,-3 0-16,4 1-21,1-1 0,-1 1 0,1 0-1,-1 0 1,1 0 0,-1 0 0,1 1 0,-4 0 21,6 0-4,0-1 0,0 1 0,0 0 0,0-1 0,1 1 0,-1 0 0,0 0 0,0-1 0,0 1 1,1 0-1,-1 0 0,0 0 0,1 0 0,-1 0 0,1 0 0,-1 0 0,1 1 0,-1-1 0,1 0 0,0 0 1,-1 0-1,1 0 0,0 0 0,0 1 0,0-1 0,0 0 0,0 0 0,0 0 0,1 1 4,-1 65 31,30-66-919,-28-2 898,0 0-1,-1 1 1,1-1 0,0 0 0,0 0 0,0 0 0,-1 0-1,1-1 1,0 1 0,-1 0 0,1-1 0,-1 1-1,0-1 1,0 1 0,1-1 0,-1 1 0,0-1 0,0 0-1,0 0 1,0 0 0,-1 0-10,20-43 130,-19 42-130,0-2 46,0 0 1,0 0 0,0 0-1,0 0 1,-1 0-1,0 0 1,-1-2-47,1-2 177,0 8-174,0 1 1,-1-1 0,1 1-1,-1-1 1,1 1 0,-1-1-1,1 1 1,-1-1 0,1 1-1,-1-1 1,1 1 0,-1 0-1,0-1 1,1 1-1,-1 0 1,0 0 0,1-1-1,-1 1 1,0 0 0,1 0-1,-1 0 1,0 0 0,0 0-1,1 0 1,-1 0 0,0 0-1,1 0 1,-1 0-4,-28 0-24,23 1 3,-16-1-116,21 30 115,1 25-88,38-56-109,-36-1 238,0 1 0,0-1 0,0 0 0,0 0 0,0 0 0,-1 0 0,1 0 0,-1 0 0,0 0 1,0-1-1,1 1 0,-1 0 0,-1-1 0,1 1 0,0-1-19,10-40 107,-11 42-103,0 1 0,0 0 0,0-1 0,0 1 0,0 0 0,0 0 0,0-1 0,0 1 0,0 0 0,0 0 0,-1-1 0,1 1 0,0 0 0,0 0 0,0-1 0,0 1 0,0 0 0,0 0 0,-1-1 0,1 1 0,0 0 0,0 0 0,0 0-1,-1-1 1,1 1 0,0 0 0,0 0 0,0 0 0,-1 0 0,1-1 0,0 1 0,0 0 0,-1 0 0,1 0 0,0 0 0,0 0 0,-1 0-4,-12 4-32,-10 14-36,19-13 35,0 0-1,0 1 1,0 0 0,1 0 0,0 0 0,0 0-1,0 1 1,1-1 0,0 1 0,0-1-1,1 1 1,-1 0 0,1 3 33,1-9-207,0-1-70,0 0 62,3-1 219,0 1 1,0-1-1,0 0 1,-1 0-1,1 0 0,0 0 1,-1 0-1,1-1 1,-1 1-1,1-1 0,-1 1 1,0-1-1,0 0 1,0 0-1,0 0 0,0 0 1,0-1-1,0 1 1,-1 0-1,1-1 0,-1 1 1,0-1-1,1-1-4,1-3 48,0 0 0,0 1 0,-1-1 0,0 0-1,0 0 1,0 0 0,-1 0 0,0-8-48,-1 14 13,0 1 1,0-1-1,0 0 0,0 0 0,0 0 1,0 1-1,0-1 0,0 0 1,0 0-1,0 0 0,-1 0 0,1 1 1,0-1-1,-1 0 0,1 0 0,0 1 1,-1-1-1,1 0 0,-1 1 1,1-1-1,-1 0 0,0 1 0,1-1 1,-1 1-1,0-1 0,1 1 0,-1-1-13,-22 0-40,10 1-18,12 0 43,0 0-1,-1 0 1,1 0 0,0 0-1,0 0 1,-1 0 0,1 0-1,0 0 1,-1 1 0,1-1-1,0 0 1,0 1 0,-1-1-1,1 1 1,0 0 0,0-1-1,0 1 1,0 0-1,0-1 1,0 1 0,-1 1 15,1 0-39,1 0 0,-1 0 0,0 0 0,1 1 0,0-1 0,-1 0 0,1 0 0,0 1 0,0-1 0,0 0 0,1 1 39,-1 3-77,-1 7-258,1-10 58,-1 1 1,1-1-1,0 1 1,0 0-1,0-1 1,0 1-1,1-1 1,0 1-1,0-1 1,0 1-1,0-1 1,0 0-1,0 1 1,1-1 276,6 2-5085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69 184,'0'0'1176,"0"0"-38,0 0 55,0 0-130,0 0-217,0 0-203,-4 3 3924,4 4-4581,3 17-266,-3-24 274,1 1 0,0-1 0,-1 1 0,1-1 0,0 1 0,-1-1 0,1 1 0,0-1 0,-1 0 0,1 1 0,0-1 1,0 0-1,-1 0 0,1 0 0,0 0 0,0 1 0,0-1 0,-1 0 0,1 0 0,0-1 0,0 1 0,0 0 0,-1 0 1,1 0-1,0 0 0,0-1 0,-1 1 0,1 0 0,0-1 0,-1 1 0,1 0 0,0-1 6,2 0 16,-1-1 0,1 0 1,-1 1-1,0-1 0,0 0 0,1 0 0,-1-1 0,0 1 0,-1 0 1,1 0-1,0-1 0,-1 0 0,1 1 0,-1-1 0,0 0 0,0 1 1,0-1-1,1-2-16,0-3 214,0 0 0,0-1 1,-1 1-1,1 0 0,-2-1 1,1 0-215,-28 9 81,24 0-86,0 0 0,1 0-1,-1 1 1,0-1 0,1 1 0,-1 0 0,1 0 0,-1-1 0,1 2-1,0-1 1,-1 0 0,1 0 0,0 1 0,0-1 0,0 1-1,0 0 1,0 0 0,0 0 0,0 0 0,1 0 0,-1 0 0,1 0-1,-1 0 1,1 0 0,0 1 0,0-1 0,0 1 0,0-1-1,0 1 1,1-1 0,-1 3 5,-2 9-59,1 0-1,0 1 0,1 0 1,1-1-1,0 5 60,0-7-161,2-11 107,0 0 0,0 0 1,0-1-1,0 1 0,0 0 0,0-1 0,0 0 1,1 1-1,-1-1 0,0 0 0,0 0 0,0 0 1,0 0-1,0-1 0,2 1 54,0-1-81,-3 1 93,1-1 0,0 0 0,0-1 0,-1 1 1,1 0-1,-1 0 0,1-1 0,-1 1 0,0-1 0,1 0 0,-1 1 1,0-1-1,0 0 0,0 1 0,0-1 0,0 0 0,-1 0 0,1 0 0,0 0 1,-1-1-13,3-4 72,-1 0 1,0 0-1,0 0 1,-1-1-1,1-4-72,-2 12 8,0-1 0,-1 1-1,1 0 1,0 0 0,0-1-1,0 1 1,0 0-1,0 0 1,-1-1 0,1 1-1,0 0 1,0 0 0,0-1-1,-1 1 1,1 0 0,0 0-1,0 0 1,-1 0-1,1 0 1,0-1 0,0 1-1,-1 0 1,1 0 0,0 0-1,-1 0 1,1 0-1,0 0 1,-1 0 0,1 0-1,0 0 1,0 0 0,-1 0-1,1 0 1,0 0 0,-1 0-1,1 0 1,0 0-1,0 0 1,-1 0 0,1 1-1,0-1 1,-1 0 0,1 0-1,0 0 1,0 0 0,0 1-1,-1-1 1,1 0-8,-15 11-188,11 0 144,1-1-1,0 1 1,0 0-1,1 1 1,1-1-1,0 0 1,0 1 0,1-1-1,0 0 1,2 10 44,-1 15-571,18-38-748,-16-1 1337,0-1 0,-1 0 0,0 0 0,0 0 0,0 0 0,0-1 0,0 1 0,-1 0-1,0-1 1,0 1 0,0-1 0,0 1 0,-1-4-18,4-62-402,-4 70 395,0 0 62,-1-17-632,-2 12-793,-1 10-460,0 7-398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0 960,'0'0'595,"0"0"-178,0 0-155,0 0-47,1 0 1340,3 0 8725,-1 0-11329,0 0 1040,0 0 1,0 0 0,0 1-1,0-1 1,0 1 0,0-1-1,0 1 1,0 0 0,0 0-1,0 1 1,2 0 8,13 6 66,-15-8-74,-1 1-1,1 0 1,0 0-1,0 0 1,-1 0-1,1 0 1,-1 1-1,1-1 1,-1 1-1,0-1 0,1 1 1,-1 0-1,0 0 1,0 0-1,0 0 1,0 1-1,-1-1 1,1 0-1,-1 1 1,1-1-1,-1 1 1,0 0-1,0-1 0,0 1 1,0 0-1,0-1 1,-1 3 8,4 107-232,-5-110 235,0 1 0,0-1 0,0 1 1,0-1-1,0 0 0,0 0 0,-1 1 1,1-1-1,-1 0 0,0 0 0,0 0 1,0-1-1,0 1 0,0 0 0,0-1 1,0 1-1,0-1 0,-1 0 0,1 1 0,-2-1-3,-16 13 17,18-12 24,-1-1 0,1 1 0,-1-1 0,0 0 0,0 1 0,0-1 0,1-1 0,-1 1 0,0 0-1,0-1 1,0 1 0,0-1 0,-1 0 0,1 0 0,0 0 0,0-1 0,0 1 0,-1-1-41,-11 0 31,12-1 27,1-1 1,-1 0-1,1 0 0,0 0 0,0 0 0,0 0 0,1 0 0,-1 0 1,1-1-1,-2-2-58,0-2 176,1 2-176,0-1 0,0 1 0,1-1 0,0 0 1,0 0-1,0 1 0,1-1 0,0 0 0,1-6 0,0-6-80,0 18 79,0-1 0,0 1 0,0-1 0,0 1 0,0 0 0,1-1 0,-1 1 0,0 0 0,1 0 0,-1 0 0,1 0 0,-1 0 0,1 0 0,0 0 0,-1 1 0,1-1 0,0 1 0,1-1 1,34-9-231,-12 6-1018,-25 4 1213,0 0 43,0 0-12,0 0-121,0 0-248,0 0-361,0 0-621,0 0-1987,0 0-3090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45 200,'0'0'1100,"0"0"-250,0 0-130,0 0-148,0 0-187,-2 5 6287,-4 21-6499,6-15-102,1 0-37,-1 1-1,-1 0 1,0-1-1,0 1 1,-1 0 0,-1-1-1,-1 2-33,3-4 326,-1-1-1,1 1 0,0-1 0,1 1 0,0 0 0,1 2-325,-1 3-224,0-13 270,0-1 23,0 0 12,0 0 11,0 0-5,0 0-12,0 34 116,0-18-203,0-15 24,0-1 29,0 0 16,0 0 34,0 0-19,0-34 251,0-156-137,0 185-172,1 0-1,-1 0 1,1 1-1,0-1 1,0 0-1,0 1 0,1-1 1,-1 1-1,1-1 1,1 1-1,-1 0 1,1-2-14,2 2 81,-3 2-90,-1 0 0,1 0 0,0 1 0,0-1 0,1 1 0,-1-1 0,0 1 0,1 0 0,-1 0 0,0 0 0,1 0 0,-1 0 0,1 0 0,0 1 0,-1-1 0,1 1 0,-1 0 0,1 0 0,0 0 0,-1 0 9,0 0 6,-1 0 0,0 0-1,0 1 1,0-1 0,0 1 0,0-1-1,0 1 1,0-1 0,0 1 0,0-1-1,0 1 1,0 0 0,0 0 0,0 0-1,-1-1 1,1 1 0,0 0 0,-1 0-1,1 1-5,15 24 127,-6-8-130,39 64 179,-47-78-164,-1-1 0,1 0-1,-1 0 1,0 0 0,0 1-1,0-1 1,0 1 0,-1-1-1,1 2-11,6 24 53,-3-16-49,-5-13-5,1 1 0,0 0-1,0-1 1,0 1-1,0-1 1,0 1-1,0-1 1,1 1-1,-1 0 1,0-1 0,0 1-1,0-1 1,0 1-1,1-1 1,-1 1-1,0-1 1,1 1-1,-1-1 1,0 1 0,1-1-1,-1 1 1,0-1-1,1 0 1,-1 1-1,1-1 1,-1 0-1,1 1 1,-1-1 0,1 0-1,0 1 2,-1 16-309,4 9-5392,-4-25 5124,0 0 94,0 1-2952,0-2 1041</inkml:trace>
  <inkml:trace contextRef="#ctx0" brushRef="#br0" timeOffset="965.964">84 238 360,'0'0'1312,"0"0"-298,0 0-263,0 0-152,0 0-19,0 0-22,-2-7 6143,6 5-6674,1 0 0,0 1 1,0 0-1,0 0 1,0 0-1,0 0 1,0 1-1,2 0-27,18-1-3792,-18 1 1950,-7 0-2698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1384,'0'0'1613,"0"0"-393,0 0-301,0 0-40,0 0-58,0 0-87,0 0 26,0 0 51,0 0-78,0 0-53,0 0-20,0 0-75,0 0-143,0 0-112,0 0-92,0 0-63,0 0-55,0 0-28,0 0-25,0 0 4,0 0-25,0 0-35,0 0-35,0 0-52,0 14-23,2 18 193,1 0 0,1-1 0,6 22-94,-5-24 15,-4-22 0,0 0 0,0 0 0,1 0 0,0 0 0,0 0 0,2 4-15,-3-10 7,0 2-7,1 0-7,-1-2 0,-1 2 7,0-3 7,0 0 1,0 0 3,0 0 7,0 0 0,0 0 24,0 0 8,0 0-24,0 0-15,0 0 6,0 0 29,0 0-21,0 0 16,0 0 1,0 0 66,-3-59 380,3 42-439,0 0 0,-2 0 1,0-2-50,-5-10 26,5 19-27,-1 0 0,2 0 0,-1 0 0,1-9 1,1-72-33,0 90 23,1 0-1,-1 0 0,0 0 1,0 0-1,1 0 0,-1 0 1,1 0-1,-1 0 1,1 0-1,-1 1 0,1-1 1,0 0-1,-1 0 0,1 1 1,0-1-1,0 0 1,-1 1-1,1-1 0,0 1 1,0-1-1,0 1 1,0-1-1,0 1 0,0 0 1,-1-1-1,1 1 0,0 0 1,0 0-1,0 0 1,0-1-1,0 1 0,0 0 1,1 1 10,44-1-250,-29 1 266,-16-1-25,1 0 1,-1 0-1,1 1 0,-1-1 0,1 0 0,-1 1 1,0-1-1,1 1 0,-1 0 0,1-1 1,-1 1-1,0 0 0,0 0 0,1 0 1,-1 0-1,0 0 0,0 0 0,0 0 1,0 0-1,0 1 0,0-1 0,0 0 1,-1 0-1,1 1 0,0-1 0,-1 1 1,1-1-1,-1 1 0,1-1 0,-1 1 1,0-1-1,0 1 0,0-1 0,0 1 9,2 10 13,-1 0-1,-1 1 0,-1-1 0,0 5-12,0 8 90,1-20-85,-3 46-7,2-47 3,1-1 0,-1 0 0,0 0 0,0 1 0,-1-1 0,1 0 0,0 0 0,-1 0 1,0 0-1,0-1 0,0 1 0,0 0 0,0-1 0,-1 1-1,2-3 20,1 1 0,-1-1 0,0 0 1,1 1-1,-1-1 0,0 0 0,1 0 0,-1 1 1,0-1-1,0 0 0,1 0 0,-1 0 0,0 0 1,0 0-1,1 0 0,-1 0 0,0 0 1,0-1-1,1 1 0,-1 0 0,0 0 0,0-1 1,1 1-1,-1 0 0,0-1 0,1 1 1,-1-1-1,0 1 0,1-1 0,-1 1 0,1-1 1,-1 1-1,1-1 0,-1 1 0,1-1 1,-1 0-1,1 1 0,0-1 0,-1 0 0,1 1 1,0-1-1,0 0 0,-1 0 0,1 1 0,0-1 1,0 0-1,0 0 0,0 1 0,0-1 1,0 0-21,0 0 4,1 0 0,-1 0 0,0 0 0,1 0 0,-1 0 0,1 0 0,-1 0 0,1 0 0,-1 0 0,1 0 0,0 1 0,-1-1 0,1 0 1,0 0-1,0 1 0,-1-1 0,1 0 0,0 1 0,0-1 0,0 1 0,0-1 0,0 1 0,0 0 0,0-1 0,0 1 0,0 0 0,0 0 1,0 0-1,0-1 0,0 1 0,0 0 0,0 0-4,41-1-195,-33 1 149,-7 1 36,1 0 1,0-1 0,0 1-1,-1 1 1,1-1-1,-1 0 1,1 1-1,-1-1 1,1 1-1,-1-1 1,0 1 0,0 0-1,0 0 1,0 0-1,0 1 1,0-1-1,1 2 10,2 3-28,0 0 0,-1 0 0,1 1 0,-2-1-1,3 5 29,-4-4-8,0 0 0,-1 1 0,0-1 0,0 0 0,-1 1 0,0-1-1,0 1 1,-1-1 0,0 1 0,-1-1 8,2-7 9,-1 0-1,0 0 1,1 0-1,-1 0 1,0 0-1,0 0 1,0 0-1,0-1 1,0 1 0,0 0-1,0 0 1,0-1-1,0 1 1,0-1-1,0 1 1,0-1-1,0 1 1,-1-1-1,1 0 1,0 0-1,0 1 1,0-1 0,-1 0-1,1 0 1,-1 0-9,-39-1 202,27 1-106,12-1-73,0 1-1,-1 0 0,1-1 1,0 1-1,0-1 0,0 0 1,0 1-1,0-1 0,0 0 0,0 0 1,0-1-1,0 1 0,1 0 1,-3-2-23,3 2-35,-1-1 1,0 1-1,0 0 1,1-1-1,-1 1 1,0 0-1,0 0 1,-1 1-1,1-1 1,0 0-1,0 1 1,0-1-1,0 1 0,-3-1 35,5 1-128,0 0 34,0 0 39,0 0-92,0 0-75,0 0-61,0 0-89,0 0-191,0 0-336,0 0-870,0 2-2227,0 7-2276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70 984,'0'0'1374,"0"0"-322,0 0-330,0 0-256,0 0-155,0 0-172,1-5-82,6-44 47,-7 48 75,0 1 201,0 0 71,0 0-130,0 0-108,0 0 30,0 0 89,0 0 42,0 0-4,0 0 46,-2-10 2190,0 7 939,-8 2-3704,9 1 146,-1 0-1,1-1 0,-1 1 1,0 0-1,1 0 1,-1 0-1,0 0 0,1 1 1,-1-1-1,1 0 1,-1 1-1,0-1 0,1 1 1,-1-1-1,1 1 1,-1 0-1,1 0 0,0-1 1,-2 2 13,-31 36 69,-5 34-89,15-25 111,21-41-84,1 0 1,0 0-1,0 1 1,1-1 0,0 1-1,0-1 1,0 1-1,1 0 1,0-1-1,0 1 1,1 2-8,-1 9 6,0-15-10,1-1 0,0 0-1,-1 0 1,1 1 0,0-1-1,0 0 1,0 0 0,1 0 0,-1 0-1,0 0 1,1 0 0,0 0-1,-1-1 1,1 1 0,0 0 0,0-1-1,-1 1 1,1-1 0,0 0-1,1 0 1,0 1 4,4 2-17,-1-1 0,1 0 0,0 0 0,0-1 0,0 0 0,4 1 17,3-2-28,0 0 0,0 0-1,13-3 29,6 1-91,-10-4 422,-16 2 145,-19 1-289,-15-1-3758,20 3-237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1192,'0'0'1319,"0"0"-300,0 0-235,0 0-108,0 0-58,0 0-23,2-11 1402,0 11 1372,9 50-2915,-2 0-1,1 46-453,8 45 293,-6-76-25,-12-65-266,0 0 0,0 0 0,0 0 0,0 0 0,0 1 0,0-1 0,0 0-1,0 0 1,0 0 0,0 0 0,0 0 0,0 1 0,0-1 0,0 0 0,0 0-1,0 0 1,0 0 0,1 0 0,-1 1 0,0-1 0,0 0 0,0 0 0,0 0-1,0 0 1,0 0 0,1 0 0,-1 0 0,0 0 0,0 0 0,0 0 0,0 0-1,0 1 1,1-1 0,-1 0 0,0 0 0,0 0 0,0 0 0,0 0 0,0 0-1,1 0 1,-1 0 0,0 0 0,0 0 0,0-1 0,0 1 0,0 0 0,1 0-1,-1 0 1,0 0 0,0 0 0,0 0 0,0 0-2,1 0-17,-1-1-1,1 1 1,-1 0 0,0-1-1,1 1 1,-1 0 0,0-1 0,1 1-1,-1 0 1,0-1 0,1 1-1,-1-1 1,0 1 0,0-1 0,0 1-1,1 0 1,-1-1 0,0 1-1,0-1 1,0 1 0,0-1 0,0 1-1,0-1 1,0 0 17,0-35-5036,0 29 1393</inkml:trace>
  <inkml:trace contextRef="#ctx0" brushRef="#br0" timeOffset="998.934">4 42 576,'0'0'1486,"0"0"-63,0 0-287,0 0-328,0 0 48,0 0 61,0 0-49,0 0 4,0 0-16,0 0-172,0 0-194,0 0-177,0 0-118,0 0-25,0 0 35,0 0 31,0 0 45,0 0 35,12-10 655,7 4-799,0 0-1,0 0 1,1 2 0,-1 1-1,1 0 1,0 1 0,0 1 0,2 1-172,-8 0 24,-9 0-22,1 0-1,0 0 0,-1 0 0,1 1 0,-1-1 0,0 1 0,4 2-1,-7-2-13,1 0 0,-1 0 0,0 0 0,0 1-1,0-1 1,0 1 0,0 0 0,-1-1 0,1 1 0,0 0-1,-1 0 1,1 0 0,-1 0 0,0 0 0,0 1 0,0-1-1,0 0 1,0 1 0,0 0 13,5 19-40,-1 0-1,-1 1 1,-1-1-1,-1 1 0,-1-1 1,-1 1-1,-1 7 41,0 9-39,1-31 45,-1 0 0,0 0 0,0 0 0,0 0 0,-1-1 0,-1 1 0,1-1 0,-1 1 0,-1-1 0,1 0 0,-1 0 0,0 0 0,-1 0 0,0-1 0,0 0-1,0 0 1,0 0 0,-1-1 0,0 0 0,-1 0 0,1 0 0,-1-1 0,0 0 0,0 0 0,0 0 0,0-1 0,-1 0 0,1-1 0,-1 0 0,0 0 0,1-1 0,-1 1-1,-5-1-5,13-1 59,0 0-59,-2 0 532,0 2-3802,6-1-86,3-1 992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4 177 672,'0'0'1499,"0"0"-336,0 0-320,0 0-150,0 0-165,0 0-209,-1-5-80,-1-32 4288,1-26-2665,1 43-805,0 20-931,0 0-23,0 0-30,0 5-69,2 99 363,7 32-367,-8-55 23,-1-44 45,0-37-48,27 1-43,-16-1 54,-1 1 0,1-2 0,-1 1 0,1-1-1,-1-1 1,8-2-31,-7 1 298,-10 3-429,0 0-1,-1 0 1,1 0-1,-1 0 1,1 0 0,-1 0-1,1 0 1,-1 0 0,1-1-1,-1 1 1,1 0-1,-1 0 1,1-1 0,-1 1-1,1 0 1,-1-1-1,1 1 1,-1 0 0,0-1-1,1 1 1,-1-1 0,0 1-1,1 0 1,-1-1-1,0 1 1,0-1 0,1 1-1,-1-1 1,0 1 0,0-1-1,0 1 1,1-1-1,-1 0 1,0 1 0,0-1-1,0 1 1,0-1 0,0 1-1,0-1 1,0 1-1,-1-1 1,1 1 0,0-1-1,0 0 1,0 1 131,0-4-2573</inkml:trace>
  <inkml:trace contextRef="#ctx0" brushRef="#br0" timeOffset="518.756">23 222 360,'0'0'2230,"0"0"-544,0 0-326,0 0-33,0 0-120,0 0-250,42 0 874,-20 1-1472,23 0-89,-43-1-336,1 0 0,-1 0-1,1 0 1,-1 0 0,1-1-1,-1 1 1,1-1 0,-1 0-1,0 0 1,1 0 0,-1 0-1,0 0 1,1-1 66,-3-2-3864,0 4 1636</inkml:trace>
  <inkml:trace contextRef="#ctx0" brushRef="#br0" timeOffset="1434.041">68 1 1688,'0'0'1911,"0"0"-637,0 0-370,0 0-58,0 0-22,0 0-29,0 0 37,0 0-99,0 0-239,0 0-154,0 0-111,0 0-91,0 0-1,0 0-6,0 0-30,0 0-13,0 0-17,0 0-30,0 0 52,0 0 37,0 0 22,0 0-3,0 0 2,0 0-26,0 0-14,0 0-27,8 4 1635,33 1-1705,0-2 0,20-2-14,-44 2-1473,-15-2-1799,-10-2 714,-3-2-553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2320,'0'0'1505,"0"0"-404,0 0-292,0 0-81,0 0-80,0 0-45,0 0-81,0 0-45,0 0 72,0 0-4,0 0-64,0 0-97,3 21 1043,-2-12-1302,1-1 1,-2 0 0,1 1 0,-1-1 0,0 1-1,-1-1 1,0 1-126,0 17 472,1 131 33,0-374-65,-4 119 22,4 97-421,0 1 2,0 0-16,4-17 255,119 17 560,-111-4-858,-11 3 17,0 1 1,0-1-1,0 0 1,0 1-1,0-1 1,0 1-1,1-1 1,-1 1-1,0 0 1,0-1-1,0 1 1,1 0-1,-1 0 1,0 0-1,1 0-1,-2 0-17,1 0-27,1 0 20,-1 0-41,-1 0-11,0 0-15,0 0-36,0 0-61,0 0-53,0 0-43,0 0-24,0 0-124,0 0-190,0 0-429,0-1-1262,0-1-2502</inkml:trace>
  <inkml:trace contextRef="#ctx0" brushRef="#br0" timeOffset="869.915">12 221 440,'0'0'1022,"0"0"-218,0 0 175,0 0 182,0 0-121,0 0 25,3-2 5114,10-6-5353,-1 8-681,0-1 0,-1 0 0,1-1-1,0 0 1,-1-1 0,1-1 0,-1 1-1,0-2 1,1 0-145,8 2 802,-14 3-2993,-2-1-5708,-7 4 2776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0 103 304,'0'0'1226,"0"0"-242,0 0-59,0 0-176,0 0-269,0 0-134,0 7 7256,0 20-7497,0 187 625,1-212-112,2-6-416,1-12 125,-1-265 1026,-3 279-1339,0 1-1,0-1 1,0 1-1,0-1 1,0 1-1,0-1 0,1 1 1,-1-1-1,0 1 1,1-1-1,-1 1 1,1-1-1,0 1 0,-1 0 1,1-1-1,0 1 1,0 0-1,0 0 1,0-1-1,0 1 0,0 0 1,0 0-1,0 0 1,1 0-1,-1 0 1,0 1-1,0-1 0,1 0 1,0 0-14,11-6 98,-12 7-94,-1-1-1,1 0 1,0 1 0,0-1-1,0 1 1,0-1-1,0 1 1,0-1-1,1 1 1,-1 0-1,0-1 1,0 1-1,0 0 1,0 0-1,0 0 1,0 0 0,1 0-4,0 0-8,1 0 12,0-1 0,0 1 0,0 0-1,0 0 1,0 1 0,0-1 0,1 1 0,-1-1-1,0 1 1,0 0 0,-1 0 0,1 0 0,0 1 0,0-1-1,0 1 1,-1-1 0,1 1 0,1 1-4,2 3 15,-3-4-10,-1 0 1,1 0 0,-1 1-1,1 0 1,-1-1 0,0 1-1,0 0 1,0 0 0,0 0-1,0 0 1,-1 1 0,2 2-6,2 8 14,-2-6 10,0 0-1,0 0 0,0 1 1,-1-1-1,0 1 0,-1 1-23,3 92-72,-4-101 123,0-1-24,-53 10 125,-52-10-112,104 0-80,1 0 12,-3 0 178,3 0-173,0 0-1,0 0 0,0-1 1,0 1-1,0 0 0,-1 0 1,1 0-1,0 0 1,0 0-1,0 0 0,0 0 1,-1 0-1,1 0 0,0-1 1,0 1-1,0 0 1,0 0-1,-1 0 0,1 0 1,0 0-1,0 0 0,0 0 1,0 0-1,-1 0 1,1 0-1,0 0 0,0 1 1,0-1-1,-1 0 0,1 0 1,0 0-1,0 0 1,0 0-1,0 0 0,-1 0 1,1 0-1,0 0 0,0 1 1,0-1-1,0 0 1,0 0-1,0 0 0,0 0 1,-1 0-1,1 1 0,0-1 1,0 0-1,0 0 1,0 0-1,0 0 0,0 1 1,0-1-1,0 0 0,0 0 1,0 0-1,0 1 1,0-1-1,0 0 0,0 0 1,0 0-1,0 0 0,0 1 1,0-1-1,0 0 1,0 0-1,0 0 0,0 1 24,40 54-5929,-28-37-2557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2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1 191 760,'0'0'919,"0"0"-284,0 0-180,0 0-158,0 0-189,0 0-73,0-2 6432,0-4-3359,3-24-3149,2-10 748,-3 25-522,0 0 0,-1 0 1,-1 0-1,-1-13-185,0 4 109,1 24-105,0 0-21,0 0-47,0 0 11,0 0 17,0 0-44,0 0 9,0 0 39,0 24 13,4 181-49,0-170 3,-2-96 426,0 0-193,-2 46-1339,-2 19-1449,-4 14-35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9:06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718 7 336,'0'0'662,"0"0"-100,0 0-119,0 0-67,0 0-93,0 0-18,0-6 786,-5 8 10018,-15 0-8348,-4 1-3388,14 5 662,9-8 8,0 1 0,0 0-1,1 0 1,-1-1-1,0 1 1,0 0 0,0-1-1,0 1 1,1-1 0,-1 1-1,0-1 1,0 0-1,0 1 1,0-1 0,0 0-1,0 0 1,-1 0-3,0 1 7,1 0 0,-1 0 0,0 1-1,0-1 1,0 0 0,1 0 0,-1 1 0,1-1 0,-1 1 0,1 0-1,0-1 1,0 1 0,-1 0 0,1 0 0,0 0-7,-12 15-32,10-15 60,0 0 1,0 0-1,-1 0 0,1 0 1,0-1-1,0 0 1,-1 1-1,1-1 0,-1-1 1,1 1-1,-1 0 1,0-1-1,0 0-28,-63 1 337,27-2-235,39 1-93,0 1-1,0-1 1,-1 0 0,1 1-1,0-1 1,0 1 0,0 0 0,0-1-1,1 1 1,-1 0 0,0-1-1,0 1 1,0 0 0,0 0 0,1 0-1,-1 0 1,0 0-9,1 0 8,-1 0 0,0 0 1,0 0-1,1-1 0,-1 1 0,0 0 1,0 0-1,0 0 0,0-1 0,0 1 1,0-1-1,0 1 0,0-1 0,0 1 0,0-1 1,0 1-1,-1-1-8,-3 1 6,0 0 1,0 0-1,1 0 0,-1 1 1,0 0-1,1 0 1,0 0-1,-2 1-6,-4 2 4,-9 3-100,0 1 0,1 1 0,0 0 0,0 2-1,1 0 1,-5 6 96,6-6-41,1-1 0,-2 0 0,1-1 0,-3 0 41,-15 10-161,27-15 40,2 0-1,-1 0 1,0 1 0,1 0-1,0 0 1,1 0 0,-1 1-1,1-1 1,-2 7 121,-1-2-198,0 0-1,0 0 1,-1-1 0,0 0 0,-5 5 198,10-13-7,2-1-1,1-1-12,0 0-32,0 0 67,0 0 78,0 0 26,0 0-23,0 0-35,0 0-38,0 0-4,0 0 23,0 0-38,0 0-13,0 0-4,0 0-3,0 0-27,0 0-10,0 0 1,0 0 0,0 0 22,0 0-32,0 0 0,0 0-34,0-41-1684,0 21-442,0 0-2378</inkml:trace>
  <inkml:trace contextRef="#ctx0" brushRef="#br0" timeOffset="2096.014">46 52 1176,'0'0'930,"0"0"11,0 0 5,0 0-89,0 0-16,0 0-40,0 0-193,0 0-125,0 0-143,0 0-132,0 0-63,0 0 75,0 0 91,0 0 89,0 0 94,0 0-21,0 0-94,0 0-55,0 0-1,0 0-18,0 0-51,0 0-61,0 0-18,0 0 6,0 0-18,0 0 18,0 0 42,0 0 17,0 0 19,0 0-41,0 0 12,0 0 15,0 0-2,0 0-30,0 0-40,0 0-16,0 0-11,0 0-48,0 0-48,-1 19-183,-24 73-71,20-61 151,1-10-116,1 1 1,1 0-1,0 5 169,-1 27 329,5-52-330,0 0 0,0 0 0,0 0 0,0 0 0,1-1 0,-1 1 0,0-1 0,1 0 0,0 1 0,-1-1 0,3 0 1,-2 1 2,6 3-5,0 1 1,-1 0-1,0 0 1,0 1-1,5 5 3,30 24-87,-25-31-313,-16-5 377,0 0 0,0 1-1,0-1 1,0 0 0,-1 1 0,1 0 0,0-1 0,0 1 0,-1 0-1,1 0 1,0 0 0,-1 0 0,1 0 0,0 1 23,-1-1-83,-1-1 6,0 0-8,0 0-95,0 0-191,0 0-131,0-2 30,0 1 1,-1-1-1,1 0 0,0 1 0,-1-1 0,1 1 0,-1-1 0,0 1 0,0-1 1,1 1-1,-1-1 0,-1 0 472,-5-4-5003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86 672,'0'0'476,"0"0"-102,0 0 12,0 0 22,0 0-30,0 0-57,0 4 94,0 12 92,0-12-70,0-4-121,0 0-20,22 0 7941,-22 2-8237,0-1 1,0 0-1,0 1 1,0-1-1,0 0 1,0 1-1,0-1 1,1 0-1,-1 1 1,0-1-1,1 0 1,-1 0-1,1 1 1,-1-1-1,1 0 1,0 0-1,0 0 1,-1 0-1,1 0 1,0 0-1,0 0 1,0 1-1,2-1-101,-1 0 1,1-1-1,-1 1 0,1 0 1,-1-1-1,1 1 0,-1-1 1,1 0-1,-1 0 0,1 0 1,0 0 100,-2-1 7,1 0 1,-1 1 0,0-1-1,0 0 1,0 0 0,0 0-1,0 0 1,0 0 0,0 0-1,0 0 1,-1 0 0,1 0 0,0-1-1,0 1 1,-1 0 0,1 0-1,-1-1 1,0 1 0,1-1-8,9-27 167,-7 14-39,-1 0 1,0 1-1,-1-1 0,-1-15-128,-3 29-16,1 1 0,-1-1 0,1 1 0,-1-1 0,1 1 0,-1 0 0,1-1 0,-1 1 0,1 1 0,-1-1 0,0 0-1,1 1 1,-1-1 0,1 1 0,-1 0 0,1-1 0,0 2 16,0-1-19,1 1 0,0 0 0,-1-1 0,1 1-1,0 0 1,0 0 0,0 0 0,1 0 0,-1 0 0,0 0 0,1 0 0,-1 0 0,1 1-1,0-1 1,0 1 19,0 39-125,1-23 76,-1-18 37,0-1 0,0 1 0,0-1 0,1 1 0,-1-1 1,0 1-1,0-1 0,0 1 0,1 0 0,-1-1 0,0 1 0,0-1 1,1 1-1,-1-1 0,1 0 0,-1 1 0,0-1 0,1 1 0,-1-1 1,1 0-1,-1 1 0,1-1 0,-1 0 0,1 1 0,-1-1 1,1 0-1,-1 0 0,1 1 0,-1-1 0,1 0 0,0 0 0,0 0 12,22 1-987,-17-1 1025,-5-2-37,0 0 0,0 0 0,0 0 0,0 0-1,-1 0 1,1-1 0,-1 1 0,0 0-1,1 0 1,-1 0-1,0 1 0,5-29 236,-3 19-71,-2 12-84,-1 3-80,0 0 0,-1 1 0,0-1-1,0 0 1,0-1 0,0 1 0,0 0 0,-2 0-1,-11 24-15,12-17-73,0 0-1,1 0 1,0 0 0,1 1 0,0-1 0,1 0 0,1 6 88,-1-7-154,0-10-31,30 0-316,-29 0 504,1 0 0,0 0-1,-1-1 1,1 1-1,0-1 1,-1 1-1,1-1 1,-1 1-1,1-1 1,-1 0-1,1 0 1,-1 0-1,0 0 1,1 0 0,-1 0-1,0 0 1,0-1-1,0 1 1,0 0-1,0-1 1,0 1-1,0 0 1,0-1-1,0 1 1,-1-1 0,1 0-1,-1 1 1,1-1-1,-1 1 1,1-1-1,-1 0 1,0 1-1,0-2-2,2-9 13,-1 0 1,-1-1-1,0 1 0,-1-5-13,0 0 37,2 16-17,-1 0 0,0 0 1,0 0-1,0 0 0,0 0 1,0 0-1,0 0 0,0 0 0,-1 0 1,1 1-1,0-1 0,0 0 1,-1 0-1,1 0 0,-1 0 0,1 0 1,0 1-1,-1-2-20,-8 8 224,-8 25-208,14-20-58,0-1 0,1 1-1,0 0 1,0 0-1,1-1 1,1 1 0,0 0-1,1 3 43,-1 4-366,0-17 106,1-1 26,26-1-754,-27 1 959,0 0 0,0 0-1,1 0 1,-1 0 0,0 0 0,1 0 0,-1 0 0,0 0-1,1 0 1,-1 0 0,0 0 0,1 0 0,-1-1-1,0 1 1,1 0 0,-1 0 0,0 0 0,1 0 0,-1 0-1,0-1 1,0 1 0,1 0 0,-1 0 0,0 0-1,0-1 1,1 1 0,-1 0 0,0 0 0,0-1 0,0 1-1,0 0 1,1-1 0,-1 1 0,0 0 0,0 0 0,0-1-1,0 1 1,0 0 0,0-1 0,0 1 0,0 0-1,0-1 1,0 1 0,0 0 0,0-1 0,0 1 0,0 0-1,0-1 1,0 1 0,0 0 0,0-1 0,-1 1-1,1 0 1,0 0 0,0-1 0,0 1 0,0 0 0,-1 0-1,1-1 1,0 1 0,0 0 0,-1 0 0,1-1-1,0 1 1,0 0 0,-1 0 0,1 0 0,0 0 29,-21-2-3366,17 2 1201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0 171 696,'0'0'1090,"0"0"-361,0 0-111,0 0 88,0 0-28,0 0-114,0 0-122,0 0-46,0 0 1,0 0-24,0 0 68,0 0-55,0 0-63,0 0 34,0 0 114,0 0 29,0 0-13,0 0-40,0 0-116,0 0-149,0 0-95,0 0 13,0 0-36,23 3 256,-12 1-237,-1 0-1,1 1 1,-1 1-1,0 0 1,0 0-1,0 1 1,7 7-83,15 10 8,-5-5-33,-1 2 0,0 2 25,-11-12 133,-13-11-70,-1 1 0,0-1 0,0 1 0,0 0 0,0 0 0,0-1 0,0 1 0,0 0 0,0 0 0,0 0 0,0 0 0,0 0 0,-1 0 0,1 0 0,0 1 0,-1-1 0,1 0 1,-1 0-1,1 0 0,-1 1 0,0-1 0,1 0 0,-1 0 0,0 1 0,0-1 0,0 0 0,0 1 0,0 0-63,0 2 1,0 0 1,-1 1-1,1-1 1,-1 0-1,0 0 1,0 1-1,0-1 1,-1 0-1,0 0 1,1 0-1,-1-1 1,-1 1-1,1 0 1,0-1-1,-2 2-1,-4 4 0,-1-1-1,1 0 0,-2-1 0,-7 6 1,-21 16-15,34-24-39,0-1 1,0 1-1,0 0 1,1 0-1,0 0 1,0 1-1,0-1 1,0 1-1,1-1 1,0 1-1,0 0 1,1 0-1,-1 0 1,1 0-1,1 0 1,-1 6 53,1-11-121,0 1 0,0-1 0,0 1 0,0 0 0,0-1 1,-1 1-1,1 0 0,0-1 0,-1 1 0,1-1 0,-1 1 0,0-1 0,0 1 1,1-1-1,-1 0 0,0 1 0,0-1 0,0 0 0,-1 1 121,2-2-36,0 0-14,0 0-9,0 0 22,0 0-67,0 0-50,0 0-107,0 0-151,0 0-162,0 0-118,0 0-140,0-17-3049,4 6 1543</inkml:trace>
  <inkml:trace contextRef="#ctx0" brushRef="#br0" timeOffset="1931.507">551 15 544,'0'0'1112,"0"0"-358,0 0-82,0 0 141,0 0 68,0 0-101,0 0-87,0 0-33,0 0 9,0 0-145,0 0-150,0 0-12,0 0 149,0 0 85,0 0 17,0 0-85,0 0-62,0 0-7,0 0-98,0 0-177,0 0-63,0 0 15,0 0 50,0 0 23,0 0-14,0 0-43,0 0-41,0 0-29,0 0-59,1 13 1,5-2 3,-1-1 0,1 0 1,1 0-1,-1 0 0,4 2-27,22 34 23,-16-13-3,16 25 17,-28-52-39,-3-4 2,0-1 1,-1 0-1,1 0 0,0 0 1,0 0-1,0 0 1,-1 0-1,1 0 1,0 0-1,0 0 1,1 0-1,-1 0 1,0 0-1,0-1 0,0 1 1,0-1-1,1 1 1,-1 0-1,0-1 1,1 0-1,-2 0-7,0 0-16,0 0-31,0-21 323,2 9-243,1 0 0,0 1-1,1-1 1,0 0 0,0 1 0,1 0 0,1 0 0,0 1-1,6-9-25,0-2 15,34-64 10,-44 83-28,-1 1-21,-1 1-45,0 0-10,0 0 2,0 0-28,0 0-67,0 0-90,4 31-5948,-4-11 2057</inkml:trace>
  <inkml:trace contextRef="#ctx0" brushRef="#br0" timeOffset="3478.061">714 188 184,'0'0'375,"0"0"-269,0 0-91,0 0 0,0 0 19,0 0-8,0 0 69,0 0 177,-11 24 972,10-24-1012,-15 3 5854,16 8 468,1 2-7989,-1 424 1618,0-436-174,0-1 8,0 0 30,0 0-16,0 0 18,0 0 6,0 0-6,0 0 0,0 0 7,0 0 6,0 0-12,0 0-27,0 0-7,0 0-4,0 0-24,0 0-40,0 0-40,0 0-99,0 0-191,0 0-389,0 0-1278,0 0-2736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  <inkml:trace contextRef="#ctx0" brushRef="#br0" timeOffset="1051.812">264 506 24,'0'0'1511,"0"0"13,0 0 50,0 0-76,0 0-62,0 0-214,0 0-264,0 0-229,0 0-183,0 0-102,0 0 21,0 0 35,0 0-10,0 0-8,0 0-9,0 0-45,0 0-105,0 0-127,0 18 40,-3 28-238,-2 0-1,-2 0 1,-2-1 0,-7 19 2,-3 20-355,7-33-314,-1 0 1,-8 16 668,-6-23-98,0-1-14,26-41 91,0 1-1,-1 0 0,1-1 1,1 1-1,-1 0 0,0-1 0,1 1 1,-1 0-1,1 0 0,0 0 0,0-1 1,0 1-1,0 0 0,1 3 22,-4-43-725,2 18-3486,1 14 1352</inkml:trace>
  <inkml:trace contextRef="#ctx0" brushRef="#br0" timeOffset="1960.973">4 666 704,'0'0'918,"0"0"-181,0 0-91,0 0-12,0 0 192,0 0 131,-3-10 6932,5 13-7826,0-1-1,0 1 1,0-1 0,1 0-1,-1 0 1,1 0 0,0 0-1,0 0 1,-1 0 0,1-1-1,0 1 1,2 0-63,8 5 76,56 35 82,-19-13-109,-2 3-1,0 1 0,39 38-48,-41-29 20,1-2 0,22 12-20,-65-50-5,0 1 0,1-1 0,-1 0 0,1 0 0,0-1 0,0 1 0,-1-1 1,4 0 4,20 8-71,-27-9 65,-1 0 0,1 0 0,-1 1 0,1-1 0,-1 1 0,0-1 1,1 0-1,-1 1 0,1-1 0,-1 1 0,0-1 0,1 1 0,-1-1 0,0 1 0,0-1 0,1 1 0,-1-1 0,0 1 0,0-1 0,0 1 0,0 0 0,0-1 0,0 1 0,0-1 0,0 1 6,1 8-7075,-1-9 1783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1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97 1632,'0'0'1133,"0"0"-615,0 0-224,0 0 14,0 0 24,0 4 0,0 11-20,0-11-7,0-4 58,0 0 51,0 0 32,0 0 61,0 0 132,0 0-91,0 0-139,0 0-127,0 0-98,0 0-13,0 0-43,0 0-46,0 0 2,0 0 22,0 0 2,0 0 20,0 0 54,0 0 44,0 0-18,0 0-35,0 0-42,-11-10 330,9 9-408,2 0-59,-1 1 0,1 0 0,0 0 0,0 0-1,-1-1 1,1 1 0,0 0 0,0 0 0,-1 0 0,1-1 0,0 1-1,-1 0 1,1 0 0,0 0 0,-1 0 0,1 0 0,0 0 0,-1 0-1,1 0 1,0 0 0,-1 0 0,1 0 0,0 0 0,-1 0 0,1 0 0,0 0-1,-1 0 1,1 0 0,0 0 0,-1 0 0,1 1 0,0-1 0,0 0-1,-1 0 1,1 0 0,0 1 0,-1-1 0,1 0 0,0 0 0,0 0-1,0 1 1,-1-1 0,1 0 0,0 1 0,0-1 0,0 0 0,0 0 0,-1 1-1,1-1 1,0 0 0,0 1 0,0-1 0,0 0 0,0 1 0,0-1-1,0 0 1,0 1 0,0-1 0,0 0 0,0 1 0,0-1 0,0 0-1,0 1 1,1-1 6,-1 1-122,0-1-45,0 0 6,0 0-1,0 0-53,0 0-107,0-2 304,0-1 1,0 1-1,0 0 1,0-1-1,1 1 1,0 0 0,-1 0-1,1 0 1,0-1-1,0 1 1,0-1 17,2-3 61,-1-1 0,0 1 0,0-1 0,-1 1 1,0-1-1,0 0 0,-1 0 0,0-4-61,-25 12-96,24 1 102,0-1-1,0 0 1,0 0 0,0 1-1,0-1 1,0 0-1,1 1 1,-1-1 0,0 1-1,1-1 1,0 1-1,-1-1 1,1 1 0,0 0-1,0-1 1,-1 1-1,1-1 1,1 2-6,0 37 22,-1-25-25,2-36 64,-2 0 1,0 1-1,-2-9-61,1 28 9,1 0 0,-1 0-1,1 0 1,-1 0 0,0 0-1,0 0 1,1 0 0,-1 0-1,0 0 1,0 0 0,0 1 0,0-1-1,0 0 1,0 1 0,0-1-1,0 0 1,0 1 0,0 0 0,-1-1-1,1 1 1,0 0 0,0-1-1,0 1 1,-1 0-9,-1-1-1,0 1 0,0 0 0,0-1 0,0 1 0,-1 0 0,1 0 0,0 1 0,0-1 0,-1 1 1,2 2 6,1 0 0,-1 0 0,0 0 0,1 1 1,0-1-1,-1 0 0,1 1 0,1-1 0,-1 1 0,0-1 0,1 1 0,0 2-6,-1-5 7,1 39 36,0-39-48,0-1 15,2-1-4,1 1 1,-1-1-1,0 0 0,1 0 0,-1 0 1,0 0-1,0 0 0,1 0 0,-1-1 1,0 1-1,0-1 0,0 0 0,-1 1 1,1-1-1,0 0 0,-1 0 0,1 0 1,-1 0-1,0 0 0,1 0 0,-1-2-6,2 0 32,-1-1-1,1 0 0,-1 0 1,0 0-1,-1 0 1,1 0-1,-1 0 0,0 0 1,0-5-32,-1 9 152,0 1-3,0 0-128,-1 1-56,0-1-1,-1 0 0,1 0 1,0 0-1,-1 1 0,1-1 1,0 1-1,0-1 1,0 1-1,-1-1 0,1 1 1,0 0-1,0-1 0,0 1 1,0 0 35,-2 4-104,0 0 0,1 1 1,0-1-1,0 0 1,0 1-1,1-1 1,0 1-1,0-1 0,0 1 1,0 0-1,1-1 1,0 4 103,2-8-40,-1 0 0,0 0 0,0-1 0,1 1 0,-1 0 0,0-1 0,1 1 1,-1-1-1,1 1 0,-1-1 0,1 1 0,-1-1 0,1 0 0,-1 0 0,1 0 0,-1 0 0,1 0 1,-1 0-1,1 0 0,-1-1 0,1 1 40,4 0-275,-6-2 296,1 0 0,0-1 0,0 1 0,-1 0 0,1 0 0,-1-1-1,0 1 1,1 0 0,-1-1 0,0 1 0,0 0 0,-1 0 0,1-1-21,0 1-3,1-8-1295,-3 20-410,-5 7-922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53 744,'0'0'1011,"0"0"-29,0 0 54,0 0-125,0 0-214,0 0-193,0 0-98,0 0-74,0 0-11,0 0 77,0 0 83,0 0-32,0 0-64,0 0-93,0 0-96,0 0-123,0 0-37,0 31 536,0-30-583,0-1 0,0 0 0,0 1 0,0-1 0,0 1 0,0-1 0,0 0 0,0 1 0,0-1 0,0 0 0,0 1 0,0-1 0,0 0 0,0 1 0,0-1 0,1 0 0,-1 1 0,0-1 0,0 0 0,0 1 0,0-1 0,1 0 0,-1 1 0,0-1 0,0 0 0,1 0 0,-1 0 0,0 1 0,1-1 0,-1 0 0,0 0 0,1 0 0,-1 1 0,0-1-1,1 0 1,-1 0 0,0 0 0,1 0 0,-1 0 0,0 0 0,1 0 0,-1 0 0,0 0 0,1 0 0,-1 0 0,0 0 0,1 0 0,-1 0 0,1 0 0,-1 0 0,0 0 0,1-1 11,13-9-6,-12 5 53,0 1 0,-1-1-1,0 0 1,0 0-1,0 0 1,0 1 0,-1-1-1,0 0 1,0 0-1,0 0 1,0-2-47,-1-8 183,0 14-176,0 0 0,-1 0-1,1 0 1,0 1-1,-1-1 1,1 0-1,-1 1 1,1-1-1,-1 1 1,1-1-1,-1 1 1,0 0-1,1 0 1,-1 0-1,1 0 1,-1 0-1,1 0 1,-2 0-7,-2 0-33,1 0-1,-1 0 1,0 0 0,1 1-1,-1-1 1,1 1-1,-2 1 34,4-1-14,-1 1 0,1-1 0,0 1-1,0 0 1,0 0 0,1 0-1,-1 0 1,0 0 0,1 1-1,-1-1 1,1 0 0,0 1-1,0-1 1,0 1 0,0-1 0,0 1-1,0 0 1,1-1 0,-1 1-1,1 1 15,-2 11 56,1-1 0,1 0 0,1 8-56,-1-2 96,0-20-78,0 0-7,0 0-19,2 1-58,1-1 1,-1 0-1,0 1 0,0-1 0,1 0 1,-1 0-1,0-1 0,1 1 0,-1 0 0,0-1 1,0 1-1,0-1 0,1 0 0,-1 0 1,0 0-1,0 0 66,0-2 11,0 0 1,0-1-1,0 1 0,0-1 1,-1 1-1,1-1 0,-1 0 1,0 0-1,0 1 1,-1-1-1,1 0 0,-1-2-11,2-52 279,-2 42 63,0 15 12,0 1-78,0 0-155,-16 1-133,14 0-2,-1 1 0,1-1 1,0 1-1,0-1 0,0 1 0,0 0 0,0 0 0,0 0 0,0 0 0,1 0 1,-1 0-1,0 0 0,1 0 0,0 1 0,0-1 0,0 1 0,0-1 0,0 1 1,0-1-1,1 1 0,-1-1 0,1 1 0,-1 1 14,-1 12-25,1 0 0,1 0 0,0 10 25,1-6 95,-1-13-104,0-5 19,-1 0 0,1-1 1,0 1-1,0 0 0,1 0 0,-1-1 0,0 1 1,1 0-1,-1-1 0,1 1 0,-1 0 0,1 0-10,0-2-21,0 1 0,0 0 0,0-1 0,0 1 0,0 0 0,0-1 0,0 1 0,0-1 0,0 1 0,0-1 0,0 0 0,1 1 0,-1-1 0,0 0 0,0 0 0,0 0 0,1 0-1,-1 0 1,0 0 0,1 0 21,-1 0 1,1 0-1,0-1 0,-1 1 0,1 0 0,-1 0 1,1-1-1,-1 1 0,1-1 0,-1 1 0,0-1 1,1 1-1,-1-1 0,0 0 0,1 0 0,-1 0 1,0 0-1,0 0 0,0 0 0,1 0 0,-1-1 0,15-29 186,-14 26-184,0 0-1,1 0 1,-1 0-1,1 0 1,0 0 0,1 0-1,-1 1 1,1-1-2,-4 5-7,0 0-1,1 0 1,-1-1-1,0 1 1,0 0 0,0 0-1,1-1 1,-1 1-1,0 0 1,0 0 0,0-1-1,0 1 1,0 0-1,0-1 1,1 1 0,-1 0-1,0 0 1,0-1-1,0 1 1,0 0 0,0-1-1,0 1 1,0 0-1,0-1 1,-1 1 0,1 0-1,0-1 1,0 1-1,0 0 1,0 0 0,0-1-1,0 1 1,0 0-1,-1 0 1,1-1 0,0 1-1,0 0 1,0 0-1,-1-1 1,1 1 0,0 0-1,0 0 1,-1 0-1,1 0 1,0-1-1,0 1 1,-1 0 0,1 0-1,0 0 1,-1 0-1,1 0 1,0 0 0,-1 0-1,1 0 1,0 0-1,0 0 1,-1 0 0,1 0-1,0 0 1,-1 0-1,1 0 1,0 0 0,-1 0-1,1 0 8,-22-1-847,21 1 709,0 0 100,0 0-1,1-1 1,-1 2 0,0-1 0,0 0-1,1 0 1,-1 0 0,0 0-1,0 0 1,1 1 0,-1-1-1,0 0 1,1 0 0,-1 1-1,0-1 1,1 1 0,-1-1-1,1 1 1,-1-1 0,0 1-1,1-1 1,-1 1 0,1-1-1,0 1 1,-1-1 0,1 1 0,-1 0-1,1-1 1,0 1 0,0 0-1,-1 0 1,1-1 38,0 28-4474,0-28 1767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68 1408,'0'0'982,"0"0"-29,0 0-90,0 0-125,0 0-162,0 0-68,-15 4 1180,15 33-325,33-38-1069,-31 1-281,-1-1 0,0 1 0,0-1 1,0 0-1,0 0 0,0 1 0,0-1 0,0 0 1,0 0-1,0 0 0,0 0 0,-1 0 0,1 0 1,0 0-1,-1 0 0,1-1 0,-1 1 1,1 0-1,-1 0 0,1 0 0,-1-1 0,0 1 1,0 0-1,0 0 0,1-1 0,-1 0-13,1-40 317,-2 31-252,1 11-59,1-1 1,-1 0-1,0 0 0,0 0 0,-1 0 0,1 0 1,0 0-1,0 1 0,0-1 0,0 0 1,-1 0-1,1 0 0,0 1 0,-1-1 0,1 0 1,-1 0-1,1 1 0,-1-1 0,1 0 0,-1 1 1,1-1-1,-1 0 0,0 1 0,1-1 0,-1 1 1,0-1-7,0 1-4,0 0 1,-1 0-1,1 0 1,0 0 0,0 0-1,0 0 1,0 0-1,0 0 1,0 0-1,0 1 1,0-1 0,0 0-1,0 1 1,0-1-1,0 1 1,0-1-1,0 1 1,0 0 0,0-1-1,0 1 1,0 0-1,1 0 1,-2 0 3,-4 6-16,-1 0 1,1 0-1,0 1 1,1-1-1,0 1 1,0 1-1,0-1 1,1 1-1,1 0 1,-2 6 15,0-1-52,1 1 0,1 0 1,0 1-1,2-1 0,-1 0 0,2 5 52,0-19 15,0-1 26,27-1-137,-24 0 111,-1-1 0,0 0-1,1 1 1,-1-1 0,0 0 0,0 0-1,0 0 1,0 0 0,0 0-1,0-1 1,0 1 0,-1 0-1,1-1 1,-1 0 0,1 0-15,18-49 133,-12 31-95,-5 13-3,0 0 0,-1-1 1,0 1-1,0-1 0,-1 1 0,0-1 0,0 1 0,-1-4-35,-5 11 19,0 0 1,1 0-1,-1 0 1,0 1 0,0 0-1,1 0 1,-1 0 0,-4 1-20,3-1 1,5 0-3,0-1-1,0 1 0,0 0 0,0 0 1,0 0-1,-1 0 0,1 1 0,0-1 1,0 0-1,0 0 0,0 1 0,0-1 1,0 0-1,0 1 0,0-1 0,0 1 1,0 0-1,1-1 0,-1 1 0,0 0 1,0-1-1,0 1 0,0 1 3,-2 22-48,4-12 70,-2-11-27,1 0-1,0 0 1,0 1 0,0-1-1,0 0 1,0 0-1,0 1 1,1-1 0,-1 0-1,0 0 1,1 1 0,-1-1-1,1 0 1,-1 0 0,1 0-1,-1 0 1,1 1 0,0-1-1,0 0 1,0 0 0,-1 0-1,1-1 1,0 1 0,0 0-1,1 0 6,1 0-110,0 0-1,0 0 0,0-1 0,0 1 0,0-1 1,0 0-1,1 0 0,-1 0 0,2 0 111,2 0-251,-5-3 281,0-1 0,-1 1 0,0 0 0,0-1 0,0 1 1,0-1-1,-1 1 0,1-1 0,-1 1 0,0-1 0,0-1-30,1-2 55,0-51-131,-1 57 113,-19 8 206,18-6-253,0-1 1,0 1 0,0 0-1,1 0 1,-1-1 0,0 1-1,0 0 1,1 0 0,-1 0-1,1 0 1,-1 0 0,1 0-1,-1 0 1,1 0 0,-1 0-1,1 0 1,0 0 0,0 0-1,0 1 1,0-1 0,-1 0 9,2 0-57,-1-1 0,0 1 1,1 0-1,-1-1 1,1 1-1,-1-1 1,0 1-1,1-1 1,-1 1-1,1-1 0,-1 1 1,1-1-1,0 0 1,-1 1-1,1-1 1,-1 0-1,1 1 0,0-1 1,-1 0-1,1 0 1,0 1-1,-1-1 1,1 0-1,0 0 0,-1 0 1,1 0-1,0 0 1,-1 0-1,1 0 1,0 0-1,0 0 57,3 0-1842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58 72,'0'0'1503,"0"0"-297,0 0-266,0 0-289,0 0-209,0 0-190,-2 4-126,0 4-81,1 1 0,-1 0 1,1 0-1,1-1 0,0 7-45,0-14 1,0-1-1,0 0 0,0 1 0,1-1 1,-1 1-1,0-1 0,0 0 0,0 1 1,1-1-1,-1 0 0,0 1 0,1-1 1,-1 0-1,0 1 0,1-1 0,-1 0 1,0 0-1,1 1 0,-1-1 0,0 0 1,1 0-1,-1 0 0,1 1 0,-1-1 1,0 0-1,1 0 0,-1 0 0,1 0 1,-1 0-1,0 0 0,1 0 0,-1 0 1,1 0-1,-1 0 0,1 0 0,-1 0 1,0 0-1,1 0 0,-1-1 0,1 1 1,-1 0-1,1 0 4,0 0 1,0 0-1,0-1 1,0 1-1,0 0 1,0 0-1,0-1 1,0 1 0,-1-1-1,1 1 1,0-1-1,0 1 1,0-1-1,-1 0 1,1 1-1,0-1 1,0 0 0,-1 1-5,3-11 220,-1 0 0,0 0 0,-1 0 0,0 1 0,-1-1 0,0 0 0,-1-3-220,1-10 941,-1 24-878,-1-1 0,1 0 0,0 1 0,0-1 0,-1 1-1,1-1 1,0 1 0,0 0 0,-1 0 0,1-1 0,-1 1-1,1 0 1,0 0 0,-1 0 0,1 0 0,0 1 0,-1-1-1,1 0 1,0 1 0,-1-1 0,1 0 0,0 1 0,0 0 0,0-1-1,-1 1-62,-3 12 7,1-1-1,1 1 1,0 0-1,1 0 1,0 0-1,1 1 1,0-1-1,1 0 1,2 9-7,-2-3-100,0-18 9,16-1-506,-13 1 599,0 0 0,0-1 0,0 0 0,0 0 0,0 0 0,1 0 0,-1 0 0,0-1 0,0 1 0,0-1 0,0 0-1,0 0 1,0 0 0,0-1 0,0 1 0,0 0 0,1-2-2,-2 0-2,1 1 37,0-1-1,0 1 1,-1-1-1,0 0 1,1 0-1,-1 0 1,0 0 0,0-1-1,-1 1 1,1 0-1,-1-1 1,0 1 0,1-1-1,-2 1 1,1-1-1,0 0 1,-1 1 0,1-1-1,-1 0 1,0-3-35,0-9 60,-1-9 124,0 24-183,0 0-1,1 0 1,-1 1 0,1-1-1,-1 0 1,0 1-1,1-1 1,-1 1-1,0-1 1,0 1-1,1-1 1,-1 1-1,0-1 1,0 1-1,0 0 1,0-1 0,0 1-1,1 0 1,-1 0-1,0 0 1,0 0-1,0 0 1,0 0-1,0 0 1,0 0-1,-1 0 0,1 1 0,-1-1-1,0 1 0,0 0 0,1 0 0,-1 0 1,0 0-1,1 0 0,-1 0 0,1 0 0,0 1 1,-1-1-1,1 1 0,0-1 0,0 1 0,0-1 1,0 1-1,0-1 0,0 1 0,0 0 0,1 0 1,-1-1-1,0 1 0,1 0 0,0 0 0,-1 1 1,-9 51 8,9 58-65,1-111 38,0-1 0,0 1-1,0-1 1,0 1 0,1-1 0,-1 1 0,0-1-1,0 1 1,0-1 0,0 1 0,0-1 0,1 1-1,-1-1 1,0 1 0,0-1 0,1 1 0,-1-1-1,0 0 1,1 1 0,-1-1 0,1 0 0,-1 1-1,0-1 1,1 0 0,-1 1 0,1-1 0,-1 0-1,1 0 1,-1 1 0,1-1 0,-1 0-1,1 0 1,-1 0 0,1 0 0,-1 0 0,1 0-1,-1 0 1,1 0 0,-1 0 0,1 0 0,-1 0-1,1 0 1,-1 0 0,1 0 0,-1 0 0,1-1-1,-1 1 1,1 0 0,-1 0 0,1 0 0,-1-1 19,2 1-12,0-1 0,-1 0 0,1 0 1,-1 0-1,1 1 0,-1-1 1,1-1-1,-1 1 0,1 0 1,-1 0-1,0 0 0,0-1 1,1 1-1,-1-1 0,0 0 12,40-122 506,-38 120-1029,-3 4 533,0 0-1,-1 0 1,1 0-1,0 0 1,-1 0-1,1 0 0,0 0 1,0 0-1,-1 0 1,1 0-1,0 0 1,0-1-1,-1 1 1,1 0-1,0 0 0,-1 0 1,1 0-1,0 0 1,0 0-1,-1-1 1,1 1-1,0 0 1,0 0-1,0 0 0,-1-1 1,1 1-1,0 0 1,0 0-1,0-1 1,0 1-1,0 0 1,-1 0-1,1-1 0,0 1 1,0 0-1,0 0 1,0-1-1,0 1 1,0 0-1,0-1 0,0 1 1,0 0-1,0-1 1,0 1-1,0 0 1,0 0-1,0-1 1,0 1-1,0 0 0,1 0 1,-1-1-1,0 1 1,0 0-1,0 0 1,0-1-1,0 1 1,1 0-1,-1 0 0,0-1 1,0 1-1,0 0 1,1 0-1,-1 0 1,0 0-1,0-1 1,1 1-1,-1 0 0,0 0 1,0 0-1,1 0-9,-3-1 2,1 1 0,0-1 0,-1 1-1,1 0 1,-1-1 0,1 1-1,-1 0 1,1 0 0,-1 0 0,1 0-1,-1 0 1,1 1 0,-1-1 0,1 0-1,-1 1 1,1-1 0,-1 1 0,1-1-1,0 1 1,-1 0 0,1-1 0,0 1-1,0 0 1,-1 0 0,1 0 0,0 0-1,0 0 1,0 0 0,0 1-1,0-1 1,0 1-2,-1 3-2,1 0 0,0 0 0,0 0 0,0 0 0,1 0 0,0 0 0,0 0 0,0 4 2,0 1 1,0 0-22,0-6 25,0 1 1,0-1 0,0 1 0,1-1 0,-1 1-1,1-1 1,1 3-5,-1-6-9,-1 0 0,1 1 0,-1-1 0,1 0 0,0 0 0,0 0 0,0 0 0,-1 0 0,1-1 0,0 1 0,0 0 0,0 0 0,1-1 0,-1 1 0,0 0 0,0-1 0,0 1 0,0-1 0,0 1 0,1-1 0,-1 0 0,0 0 0,0 1 0,1-1 0,-1 0 0,0 0 0,1 0 0,0 0 9,0-1-3,1 1-1,-1 0 1,0-1-1,0 1 1,1-1 0,-1 0-1,0 1 1,0-1 0,0 0-1,0 0 1,0-1-1,0 1 1,0 0 0,0-1-1,0 1 1,-1-1 0,1 1-1,0-1 1,-1 0-1,0 0 1,1 0 0,-1 0-1,0 0 1,0 0-1,0 0 1,0 0 0,0 0-1,-1-1 1,1 1 0,-1 0-1,1 0 1,-1-2 3,3-11 2,-2 0 1,1-1-1,-2 1 0,-1-11-2,1 7-108,0 18 96,0 0 1,-1 0-1,1-1 0,0 1 0,-1 0 1,1 0-1,-1-1 0,0 1 0,1 0 0,-1 0 1,0 0-1,0 0 0,1 0 0,-1 0 0,0 0 1,0 0-1,0 0 0,0 0 0,0 1 1,-1-1-1,1 0 0,0 1 0,0-1 0,0 1 1,-1-1-1,1 1 0,0-1 0,0 1 0,-1 0 1,1 0-1,-2 0 12,-3-1-243,0 0 0,0 0 0,0 1 0,0 0 0,-1 1 0,-2 0 243,9-1-45,-1 0 0,0 1-1,0-1 1,0 0 0,1 1-1,-1-1 1,0 1 0,0-1-1,1 1 1,-1-1 0,0 1-1,1 0 1,-1-1 0,1 1 0,-1 0-1,1-1 1,-1 1 0,1 0-1,-1 0 1,1 0 0,0-1-1,-1 1 1,1 0 0,0 0-1,0 0 1,0 0 0,0 0 0,0-1-1,0 2 46,-1 30-1217,1-21 423,0 7-605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69 184,'0'0'1176,"0"0"-38,0 0 55,0 0-130,0 0-217,0 0-203,-4 3 3924,4 4-4581,3 17-266,-3-24 274,1 1 0,0-1 0,-1 1 0,1-1 0,0 1 0,-1-1 0,1 1 0,0-1 0,-1 0 0,1 1 0,0-1 1,0 0-1,-1 0 0,1 0 0,0 0 0,0 1 0,0-1 0,-1 0 0,1 0 0,0-1 0,0 1 0,0 0 0,-1 0 1,1 0-1,0 0 0,0-1 0,-1 1 0,1 0 0,0-1 0,-1 1 0,1 0 0,0-1 6,2 0 16,-1-1 0,1 0 1,-1 1-1,0-1 0,0 0 0,1 0 0,-1-1 0,0 1 0,-1 0 1,1 0-1,0-1 0,-1 0 0,1 1 0,-1-1 0,0 0 0,0 1 1,0-1-1,1-2-16,0-3 214,0 0 0,0-1 1,-1 1-1,1 0 0,-2-1 1,1 0-215,-28 9 81,24 0-86,0 0 0,1 0-1,-1 1 1,0-1 0,1 1 0,-1 0 0,1 0 0,-1-1 0,1 2-1,0-1 1,-1 0 0,1 0 0,0 1 0,0-1 0,0 1-1,0 0 1,0 0 0,0 0 0,0 0 0,1 0 0,-1 0 0,1 0-1,-1 0 1,1 0 0,0 1 0,0-1 0,0 1 0,0-1-1,0 1 1,1-1 0,-1 3 5,-2 9-59,1 0-1,0 1 0,1 0 1,1-1-1,0 5 60,0-7-161,2-11 107,0 0 0,0 0 1,0-1-1,0 1 0,0 0 0,0-1 0,0 0 1,1 1-1,-1-1 0,0 0 0,0 0 0,0 0 1,0 0-1,0-1 0,2 1 54,0-1-81,-3 1 93,1-1 0,0 0 0,0-1 0,-1 1 1,1 0-1,-1 0 0,1-1 0,-1 1 0,0-1 0,1 0 0,-1 1 1,0-1-1,0 0 0,0 1 0,0-1 0,0 0 0,-1 0 0,1 0 0,0 0 1,-1-1-13,3-4 72,-1 0 1,0 0-1,0 0 1,-1-1-1,1-4-72,-2 12 8,0-1 0,-1 1-1,1 0 1,0 0 0,0-1-1,0 1 1,0 0-1,0 0 1,-1-1 0,1 1-1,0 0 1,0 0 0,0-1-1,-1 1 1,1 0 0,0 0-1,0 0 1,-1 0-1,1 0 1,0-1 0,0 1-1,-1 0 1,1 0 0,0 0-1,-1 0 1,1 0-1,0 0 1,-1 0 0,1 0-1,0 0 1,0 0 0,-1 0-1,1 0 1,0 0 0,-1 0-1,1 0 1,0 0-1,0 0 1,-1 0 0,1 1-1,0-1 1,-1 0 0,1 0-1,0 0 1,0 0 0,0 1-1,-1-1 1,1 0-8,-15 11-188,11 0 144,1-1-1,0 1 1,0 0-1,1 1 1,1-1-1,0 0 1,0 1 0,1-1-1,0 0 1,2 10 44,-1 15-571,18-38-748,-16-1 1337,0-1 0,-1 0 0,0 0 0,0 0 0,0 0 0,0-1 0,0 1 0,-1 0-1,0-1 1,0 1 0,0-1 0,0 1 0,-1-4-18,4-62-402,-4 70 395,0 0 62,-1-17-632,-2 12-793,-1 10-460,0 7-398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86 672,'0'0'476,"0"0"-102,0 0 12,0 0 22,0 0-30,0 0-57,0 4 94,0 12 92,0-12-70,0-4-121,0 0-20,22 0 7941,-22 2-8237,0-1 1,0 0-1,0 1 1,0-1-1,0 0 1,0 1-1,0-1 1,1 0-1,-1 1 1,0-1-1,1 0 1,-1 0-1,1 1 1,-1-1-1,1 0 1,0 0-1,0 0 1,-1 0-1,1 0 1,0 0-1,0 0 1,0 1-1,2-1-101,-1 0 1,1-1-1,-1 1 0,1 0 1,-1-1-1,1 1 0,-1-1 1,1 0-1,-1 0 0,1 0 1,0 0 100,-2-1 7,1 0 1,-1 1 0,0-1-1,0 0 1,0 0 0,0 0-1,0 0 1,0 0 0,0 0-1,0 0 1,-1 0 0,1 0 0,0-1-1,0 1 1,-1 0 0,1 0-1,-1-1 1,0 1 0,1-1-8,9-27 167,-7 14-39,-1 0 1,0 1-1,-1-1 0,-1-15-128,-3 29-16,1 1 0,-1-1 0,1 1 0,-1-1 0,1 1 0,-1 0 0,1-1 0,-1 1 0,1 1 0,-1-1 0,0 0-1,1 1 1,-1-1 0,1 1 0,-1 0 0,1-1 0,0 2 16,0-1-19,1 1 0,0 0 0,-1-1 0,1 1-1,0 0 1,0 0 0,0 0 0,1 0 0,-1 0 0,0 0 0,1 0 0,-1 0 0,1 1-1,0-1 1,0 1 19,0 39-125,1-23 76,-1-18 37,0-1 0,0 1 0,0-1 0,1 1 0,-1-1 1,0 1-1,0-1 0,0 1 0,1 0 0,-1-1 0,0 1 0,0-1 1,1 1-1,-1-1 0,1 0 0,-1 1 0,0-1 0,1 1 0,-1-1 1,1 0-1,-1 1 0,1-1 0,-1 0 0,1 1 0,-1-1 1,1 0-1,-1 0 0,1 1 0,-1-1 0,1 0 0,0 0 0,0 0 12,22 1-987,-17-1 1025,-5-2-37,0 0 0,0 0 0,0 0 0,0 0-1,-1 0 1,1-1 0,-1 1 0,0 0-1,1 0 1,-1 0-1,0 1 0,5-29 236,-3 19-71,-2 12-84,-1 3-80,0 0 0,-1 1 0,0-1-1,0 0 1,0-1 0,0 1 0,0 0 0,-2 0-1,-11 24-15,12-17-73,0 0-1,1 0 1,0 0 0,1 1 0,0-1 0,1 0 0,1 6 88,-1-7-154,0-10-31,30 0-316,-29 0 504,1 0 0,0 0-1,-1-1 1,1 1-1,0-1 1,-1 1-1,1-1 1,-1 1-1,1-1 1,-1 0-1,1 0 1,-1 0-1,0 0 1,1 0 0,-1 0-1,0 0 1,0-1-1,0 1 1,0 0-1,0-1 1,0 1-1,0 0 1,0-1-1,0 1 1,-1-1 0,1 0-1,-1 1 1,1-1-1,-1 1 1,1-1-1,-1 0 1,0 1-1,0-2-2,2-9 13,-1 0 1,-1-1-1,0 1 0,-1-5-13,0 0 37,2 16-17,-1 0 0,0 0 1,0 0-1,0 0 0,0 0 1,0 0-1,0 0 0,0 0 0,-1 0 1,1 1-1,0-1 0,0 0 1,-1 0-1,1 0 0,-1 0 0,1 0 1,0 1-1,-1-2-20,-8 8 224,-8 25-208,14-20-58,0-1 0,1 1-1,0 0 1,0 0-1,1-1 1,1 1 0,0 0-1,1 3 43,-1 4-366,0-17 106,1-1 26,26-1-754,-27 1 959,0 0 0,0 0-1,1 0 1,-1 0 0,0 0 0,1 0 0,-1 0 0,0 0-1,1 0 1,-1 0 0,0 0 0,1 0 0,-1-1-1,0 1 1,1 0 0,-1 0 0,0 0 0,1 0 0,-1 0-1,0-1 1,0 1 0,1 0 0,-1 0 0,0 0-1,0-1 1,1 1 0,-1 0 0,0 0 0,0-1 0,0 1-1,0 0 1,1-1 0,-1 1 0,0 0 0,0 0 0,0-1-1,0 1 1,0 0 0,0-1 0,0 1 0,0 0-1,0-1 1,0 1 0,0 0 0,0-1 0,0 1 0,0 0-1,0-1 1,0 1 0,0 0 0,0-1 0,-1 1-1,1 0 1,0 0 0,0-1 0,0 1 0,0 0 0,-1 0-1,1-1 1,0 1 0,0 0 0,-1 0 0,1-1-1,0 1 1,0 0 0,-1 0 0,1 0 0,0 0 29,-21-2-3366,17 2 1201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96,'0'0'317,"0"0"-103,0 0-19,0 0-13,0 0-10,0 0 42,0 0 82,0 0 96,0 0-9,0 0-94,0 0-29,0 0 127,0 0 27,0 0-97,0 26 8539,0-17-9597,0 0 806,1 34 34,-1-41-97,0-1 1,0 1-1,1 0 1,-1-1-1,1 1 1,-1 0-1,1-1 1,-1 1-1,1-1 0,0 1 1,0-1-1,0 1 1,-1-1-1,2 0 1,-1 1-1,0-1 1,0 0-1,0 0 1,0 0-1,1 0 1,0 1-3,-2-2 2,1 0 1,0 0 0,-1 0 0,1-1 0,-1 1 0,1 0-1,0 0 1,-1 0 0,1 0 0,-1-1 0,1 1-1,0 0 1,-1-1 0,1 1 0,-1 0 0,1-1 0,-1 1-1,1 0 1,-1-1 0,0 1 0,1-1 0,-1 1-1,1-1 1,-1 1 0,0-1 0,1 0 0,-1 1 0,0-1-1,0 1 1,0-1 0,1 0 0,-1 1 0,0-1-1,0 1 1,0-1 0,0 0 0,0 1 0,0-1 0,0 0-4,4-27 344,-4 28-325,0-1 0,0 0 0,0 1 0,0-1 0,0 0 0,0 0 0,0 1 0,0-1 0,0 0 0,0 0 0,0 1 0,-1-1 0,1 0 0,0 1 0,0-1 0,-1 0 0,1 1 0,0-1-1,-1 0 1,1 1 0,-1-1 0,1 0 0,-1 1 0,1-1 0,-1 1 0,1-1 0,-1 1 0,1 0 0,-1-1 0,0 1 0,1-1 0,-1 1 0,0 0 0,1 0 0,-1-1 0,0 1 0,0 0 0,1 0 0,-1 0 0,0 0 0,0 0 0,1 0 0,-1 0 0,0 0 0,0 0 0,1 0 0,-1 0 0,0 0 0,1 1 0,-1-1 0,0 0-18,-9 1 115,10-1-31,0 0-75,0 0-86,0 57-223,0-56 295,0-1 0,0 0 0,0 1 0,0-1 0,0 0 0,0 1 0,0-1 0,0 0 0,0 1 0,0-1 0,0 0 0,0 1 0,1-1-1,-1 0 1,0 1 0,0-1 0,0 0 0,1 0 0,-1 1 0,0-1 0,0 0 0,1 0 0,-1 1 0,0-1 0,1 0 0,-1 0 0,0 0 0,1 0 0,-1 1 0,0-1 0,0 0 0,1 0 0,-1 0 5,24 2-801,-24-3 806,1 1 0,-1 0-1,1 0 1,-1-1 0,1 1 0,-1 0 0,0 0-1,1-1 1,-1 1 0,1 0 0,-1-1-1,0 1 1,1-1 0,-1 1 0,0-1 0,0 1-1,1-1 1,-1 1 0,0 0 0,0-1 0,0 1-1,1-1 1,-1 1 0,0-1 0,0 0 0,0 1-1,0-1 1,0 1 0,0-1 0,0 1-5,1-26 54,1 3 466,-28 27-452,22 0-82,-1 0 1,1 1 0,0 0 0,0 0 0,1 0-1,-1 0 1,1 1 0,0-1 0,0 1 0,1 0 0,0-1-1,0 1 1,0 2 13,-2 7-94,1-1 1,1 1-1,0-1 0,1 1 0,1 3 94,4-17-48,0 0 0,0 0 0,0 0 0,0-1-1,0 1 1,0-1 0,1 0 0,-1 0 0,2-1 48,0 1-25,-4-1 34,1 0 0,-1 1 1,1-1-1,-1 0 1,0 0-1,0-1 0,0 1 1,0 0-1,0-1 1,0 1-1,0-1 0,0 0 1,0 1-1,-1-1 1,1 0-1,-1 0 0,1 0 1,-1 0-1,0-1 1,0 1-1,0 0 0,0 0 1,0-1-1,0 1 1,-1-1-1,1 0-9,2-8 20,0 1 1,-1 0-1,0-1 1,-1 1-1,1-10-20,-2 6 18,0 10 14,1 0-1,-1 0 0,-1 1 0,1-1 0,0 0 0,-1 0 1,0 0-1,0 1 0,0-1-31,0 3 21,1-1 0,-1 1 0,0 0 0,0 0 0,0 0 1,0 0-1,0 0 0,0 0 0,-1 0 0,1 0 0,0 1 0,0-1 0,-1 0 0,1 1 0,0-1 0,-1 1 0,1-1 1,0 1-1,-1 0 0,1 0 0,-1-1 0,1 1 0,0 0 0,-1 0 0,1 0 0,-2 1-21,2-1 9,0 0-1,0-1 1,0 1-1,-1 0 1,1 0-1,0 1 1,0-1 0,0 0-1,0 0 1,0 0-1,0 1 1,0-1-1,0 1 1,0-1-1,0 1 1,0-1-1,0 1 1,0-1 0,0 1-1,0 0 1,0 0-1,0 0-8,-2 22-164,4-13 132,-2-9 11,1 1-1,0-1 0,0 1 1,0-1-1,0 1 0,1-1 1,-1 1-1,0-1 1,1 1-1,-1-1 0,1 1 1,-1-1-1,1 1 0,0-1 1,0 0-1,-1 1 1,1-1-1,0 0 0,0 0 1,0 0-1,1 1 22,21 10-3068,-20-11 124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96,'0'0'317,"0"0"-103,0 0-19,0 0-13,0 0-10,0 0 42,0 0 82,0 0 96,0 0-9,0 0-94,0 0-29,0 0 127,0 0 27,0 0-97,0 26 8539,0-17-9597,0 0 806,1 34 34,-1-41-97,0-1 1,0 1-1,1 0 1,-1-1-1,1 1 1,-1 0-1,1-1 1,-1 1-1,1-1 0,0 1 1,0-1-1,0 1 1,-1-1-1,2 0 1,-1 1-1,0-1 1,0 0-1,0 0 1,0 0-1,1 0 1,0 1-3,-2-2 2,1 0 1,0 0 0,-1 0 0,1-1 0,-1 1 0,1 0-1,0 0 1,-1 0 0,1 0 0,-1-1 0,1 1-1,0 0 1,-1-1 0,1 1 0,-1 0 0,1-1 0,-1 1-1,1 0 1,-1-1 0,0 1 0,1-1 0,-1 1-1,1-1 1,-1 1 0,0-1 0,1 0 0,-1 1 0,0-1-1,0 1 1,0-1 0,1 0 0,-1 1 0,0-1-1,0 1 1,0-1 0,0 0 0,0 1 0,0-1 0,0 0-4,4-27 344,-4 28-325,0-1 0,0 0 0,0 1 0,0-1 0,0 0 0,0 0 0,0 1 0,0-1 0,0 0 0,0 0 0,0 1 0,-1-1 0,1 0 0,0 1 0,0-1 0,-1 0 0,1 1 0,0-1-1,-1 0 1,1 1 0,-1-1 0,1 0 0,-1 1 0,1-1 0,-1 1 0,1-1 0,-1 1 0,1 0 0,-1-1 0,0 1 0,1-1 0,-1 1 0,0 0 0,1 0 0,-1-1 0,0 1 0,0 0 0,1 0 0,-1 0 0,0 0 0,0 0 0,1 0 0,-1 0 0,0 0 0,0 0 0,1 0 0,-1 0 0,0 0 0,1 1 0,-1-1 0,0 0-18,-9 1 115,10-1-31,0 0-75,0 0-86,0 57-223,0-56 295,0-1 0,0 0 0,0 1 0,0-1 0,0 0 0,0 1 0,0-1 0,0 0 0,0 1 0,0-1 0,0 0 0,0 1 0,1-1-1,-1 0 1,0 1 0,0-1 0,0 0 0,1 0 0,-1 1 0,0-1 0,0 0 0,1 0 0,-1 1 0,0-1 0,1 0 0,-1 0 0,0 0 0,1 0 0,-1 1 0,0-1 0,0 0 0,1 0 0,-1 0 5,24 2-801,-24-3 806,1 1 0,-1 0-1,1 0 1,-1-1 0,1 1 0,-1 0 0,0 0-1,1-1 1,-1 1 0,1 0 0,-1-1-1,0 1 1,1-1 0,-1 1 0,0-1 0,0 1-1,1-1 1,-1 1 0,0 0 0,0-1 0,0 1-1,1-1 1,-1 1 0,0-1 0,0 0 0,0 1-1,0-1 1,0 1 0,0-1 0,0 1-5,1-26 54,1 3 466,-28 27-452,22 0-82,-1 0 1,1 1 0,0 0 0,0 0 0,1 0-1,-1 0 1,1 1 0,0-1 0,0 1 0,1 0 0,0-1-1,0 1 1,0 2 13,-2 7-94,1-1 1,1 1-1,0-1 0,1 1 0,1 3 94,4-17-48,0 0 0,0 0 0,0 0 0,0-1-1,0 1 1,0-1 0,1 0 0,-1 0 0,2-1 48,0 1-25,-4-1 34,1 0 0,-1 1 1,1-1-1,-1 0 1,0 0-1,0-1 0,0 1 1,0 0-1,0-1 1,0 1-1,0-1 0,0 0 1,0 1-1,-1-1 1,1 0-1,-1 0 0,1 0 1,-1 0-1,0-1 1,0 1-1,0 0 0,0 0 1,0-1-1,0 1 1,-1-1-1,1 0-9,2-8 20,0 1 1,-1 0-1,0-1 1,-1 1-1,1-10-20,-2 6 18,0 10 14,1 0-1,-1 0 0,-1 1 0,1-1 0,0 0 0,-1 0 1,0 0-1,0 1 0,0-1-31,0 3 21,1-1 0,-1 1 0,0 0 0,0 0 0,0 0 1,0 0-1,0 0 0,0 0 0,-1 0 0,1 0 0,0 1 0,0-1 0,-1 0 0,1 1 0,0-1 0,-1 1 0,1-1 1,0 1-1,-1 0 0,1 0 0,-1-1 0,1 1 0,0 0 0,-1 0 0,1 0 0,-2 1-21,2-1 9,0 0-1,0-1 1,0 1-1,-1 0 1,1 0-1,0 1 1,0-1 0,0 0-1,0 0 1,0 0-1,0 1 1,0-1-1,0 1 1,0-1-1,0 1 1,0-1-1,0 1 1,0-1 0,0 1-1,0 0 1,0 0-1,0 0-8,-2 22-164,4-13 132,-2-9 11,1 1-1,0-1 0,0 1 1,0-1-1,0 1 0,1-1 1,-1 1-1,0-1 1,1 1-1,-1-1 0,1 1 1,-1-1-1,1 1 0,0-1 1,0 0-1,-1 1 1,1-1-1,0 0 0,0 0 1,0 0-1,1 1 22,21 10-3068,-20-11 124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63 936,'0'0'1043,"0"0"-97,0 0-96,0 0-152,0 0-214,0 0-145,0 0 5,5 1 5410,-3-1-5564,0 1 0,-1-1 0,1 1 0,0-1 0,0 1 0,-1 0 0,1 0 0,0 0 0,-1 0 0,1 0 0,0 0-190,-1 2-19,0 0-1,0 0 0,0-1 1,1 1-1,-1-1 0,1 1 1,-1-1-1,1 0 0,0 1 1,0-1-1,0 0 0,0 0 1,1 0-1,-1-1 0,0 1 1,1 0-1,-1-1 0,1 0 1,-1 1-1,1-1 0,0 0 1,0-1-1,0 1 0,-1 0 1,1-1-1,0 1 0,0-1 1,0 0-1,0 0 0,0 0 1,0-1 19,-1 0 7,-1 1 0,0-1-1,0-1 1,0 1 0,0 0 0,0 0 0,0 0 0,0-1 0,0 1 0,-1 0-1,1-1 1,0 1 0,-1-1 0,1 1 0,-1 0 0,1-1 0,-1 1 0,0-1-1,0 0 1,0 1 0,0-1 0,0-1-7,4-38 155,-4 28-142,0 11-2,0 0 1,0 0-1,0 0 1,0 1-1,0-1 1,0 0-1,0 0 1,0 0-1,-1 1 1,1-1-1,-1 0 1,0 0-1,1 0-11,-2 1 3,1 1 0,0-1 0,-1 0 0,1 0 1,0 1-1,-1-1 0,1 1 0,0-1 0,-1 1 0,1 0 0,-1-1 0,1 1 0,-1 0 0,1 0 1,-1 0-1,1 0 0,-1 0 0,0 1-3,-3-1-8,0 0 1,1 1 0,-1 0-1,0 0 1,1 1-1,-1-1 1,1 1 0,-1 0-1,1 0 1,0 0-1,0 1 1,0 0-1,0 0 1,0 0 0,1 0-1,-1 0 1,1 1-1,-3 2 8,2-1-45,0 0 0,1 0 0,0 1 0,-1-1 0,2 1-1,-1 0 1,1-1 0,0 1 0,0 0 0,0 1 0,1-1 0,0 0 0,0 0-1,0 4 46,32-10 31,40 0 324,-71 0-315,1-22 53,2-70 837,-3 91-616,-1 1-299,-1 0-1,1 1 0,0-1 1,-1 1-1,1-1 0,0 1 0,-1 0 1,1 0-1,0-1 0,0 1 1,0 0-1,0 0 0,0 0 1,0 0-1,0 0 0,0 1 0,0-1 1,1 0-1,-1 0 0,0 1 1,1-1-1,-1 0 0,1 1 0,-1-1 1,1 0-1,0 1 0,-1-1 1,1 1-1,0-1 0,0 1 0,0-1 1,0 1-15,-1 59-303,2-46 238,-1-15 11,3 6-339,-2-6 389,0 0-1,0 0 1,0 1 0,-1-1-1,1 0 1,0 0 0,0 0-1,0 0 1,0 0 0,0 0-1,0 0 1,0 0 0,-1-1 0,1 1-1,0 0 1,0 0 0,0-1-1,0 1 1,-1 0 0,1-1-1,0 0 5,1-2-10,-1 0-1,0 0 0,0-1 1,0 1-1,0 0 1,-1-1-1,1 1 0,-1-1 1,0 1-1,0-1 0,0-2 11,0 6 0,0-6-96,0-9-13,0 11-134,-1 5-275,-10 44-119,7-25-301,-1 1 0,-1-1 0,-9 19 938,4-17-2268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0 128,'0'0'847,"0"0"-163,0 0-163,0 0-34,0 0 153,0 0-33,0 0-239,0 0-92,0 0 108,0 0 171,0 0 15,0 0-102,0 0-42,0 0 99,0 0 67,0 0-35,0 0-117,0 38 400,0 26 1080,1-64-1917,0 0 0,-1 0 0,1 0 0,0 0 0,0 1 0,0-1 0,-1 0 0,1 0 0,0 0 0,0-1 0,0 1 0,-1 0 0,1 0 0,0 0 0,0-1 0,0 1 0,-1 0 0,1-1 0,0 1 0,-1 0 0,1-1 0,0 1 0,-1-1 1,1 1-1,0-1-3,2-17 414,-1-1 1,-1 1 0,0-12-415,-1 28 203,-3 3-217,1-1 0,0 0 0,0 1 1,0-1-1,0 1 0,0-1 1,1 1-1,-1 0 0,0 0 1,0 0-1,0 0 0,1 0 0,-1 0 1,0 1-1,1-1 0,-1 1 1,1-1-1,0 1 0,-1-1 1,1 1-1,0 0 0,0-1 0,0 1 1,0 0-1,0 0 0,0 0 1,1 0 13,-2 2-14,1 0 1,0-1 0,0 1-1,1 0 1,-1 0 0,1 0 0,-1 0-1,1 0 1,1-1 0,-1 1-1,0 0 1,1 0 0,0 0-1,1 3 14,1-6-40,1 0-1,-1 0 1,1 0-1,0-1 1,-1 1-1,1-1 1,0 0-1,-1 0 1,1 0-1,0 0 1,-1-1-1,1 0 1,1 0 40,-2-1 65,-1-1 0,1 0 1,-1 0-1,0 0 0,0 0 1,0-1-1,0 1 0,-1 0 1,1-1-1,-1 1 0,0-1 1,0 0-1,0 1 0,0-1 1,-1-2-66,0 5 5,0 0 1,-1 0-1,1 0 1,-1 0 0,0 0-1,1 1 1,-1-1-1,0 0 1,1 0-1,-1 1 1,0-1-1,0 0 1,0 1-1,1-1 1,-1 1-1,0-1 1,0 1-1,0 0 1,0-1 0,0 1-1,0 0 1,0 0-1,0-1 1,0 1-1,0 0 1,-1 0-6,-28-3-25,28 3 5,0 0 1,0 0 0,0 0 0,0 0-1,0 0 1,0 1 0,0-1 0,0 0-1,0 1 1,0 0 0,0-1 0,0 1-1,1 0 1,-1 0 0,0 0 0,1 0-1,-1 0 1,-1 1 19,2 1-22,-1 0 1,1-1-1,-1 1 0,1 0 0,0 0 1,0-1-1,0 1 0,0 0 1,1 0-1,-1 0 0,1 2 22,-3 13-38,2 1 1,0-1-1,2 6 38,-1-4-92,38-20-271,-34 0 386,0-1 1,-1 0-1,1 1 0,-1-2 1,1 1-1,-1 0 0,1-1 0,-1 1 1,0-1-1,1 0 0,-1 0 1,0-1-1,0 1 0,-1 0 1,1-1-1,0 0 0,-1 0 1,0 0-1,1 0 0,-1 0 1,0 0-1,0-2-23,-1 3 18,0 1-1,0-1 1,0 0 0,-1 0 0,1 0-1,-1 1 1,1-1 0,-1 0 0,0 0-1,1 0 1,-1 0 0,0 0-1,0 0 1,-1 0 0,1 0 0,0 0-1,-1 1 1,1-1 0,-1 0 0,1 0-1,-1 0 1,0 1 0,0-1 0,0 0-1,0 1 1,0-1 0,0 1 0,0-1-1,-1 1 1,1-1 0,0 1 0,-1 0-1,1 0 1,-1-1 0,0 1 0,1 0-1,-1 1 1,0-1 0,1 0 0,-1 0-1,0 1 1,0-1 0,0 1 0,-1-1-18,-33-4-119,34 5 105,1 0 0,0-1 0,0 1 0,0 0-1,-1 0 1,1 0 0,0 0 0,0 0 0,-1 0 0,1 0 0,0 1 0,0-1 0,0 0 0,0 1 0,-1-1 0,1 1 0,0-1 0,0 1 0,0-1 0,0 1 0,0 0 0,0 0 0,0-1 0,0 1 0,0 0-1,0 1 15,0 7-35,0 1 0,0 0-1,1-1 1,0 1-1,1-1 1,0 1-1,1 2 36,0-11-11,0 1-1,0-1 0,0 0 0,0 0 0,0 0 1,0 0-1,1 0 0,-1 0 0,0 0 0,1-1 1,-1 1-1,1-1 0,-1 1 0,1-1 0,-1 0 1,0 0-1,1 0 0,-1-1 0,1 1 0,-1-1 1,1 1-1,-1-1 0,0 0 0,1 0 0,-1 0 1,1 0 11,-1-4-36,0 0 0,0 0 0,-1 1 0,1-1 0,-1-1 1,0 1-1,-1 0 0,1 0 0,-1 0 0,0 0 0,0 0 0,-1-2 36,1-5-607,-3 2-1084,-13 5-1918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17 984,'0'0'963,"0"0"117,0 0 45,0 0-144,0 0-243,0 0-93,-2 14 688,0-11 3129,1-2-4411,0-1 0,0 1 0,0-1 0,1 1 0,-1 0 0,0-1 0,0 1 1,1 0-1,-1-1 0,0 1 0,1 0 0,-1 0 0,0 0 0,1 0 0,-1 0 0,1 0 0,0-1 1,-1 1-1,1 0 0,0 0 0,0 0 0,-1 0 0,1 0 0,0 0 0,0 1 0,0-1 1,0 0-1,0 0 0,0 0-51,-1 40-282,2-33 398,-2-8-130,1 1 1,0 0-1,0 0 1,0 0-1,0-1 1,0 1 0,0 0-1,0 0 1,0 0-1,0-1 1,1 1-1,-1 0 1,0 0-1,0 0 1,1-1-1,-1 1 1,1 0-1,-1-1 1,0 1-1,1 0 1,-1-1-1,1 1 1,0 0-1,-1-1 1,1 1-1,-1-1 1,1 1-1,0-1 1,0 1-1,-1-1 1,1 0 0,0 1-1,0-1 1,-1 0-1,1 0 1,0 1-1,0-1 1,-1 0-1,1 0 1,0 0-1,0 0 1,0 0-1,0 0 1,-1 0-1,1 0 1,0-1-1,0 1 1,0 0-1,-1 0 1,1-1-1,0 1 1,0 0-1,-1-1 1,1 1-1,0-1 1,-1 1 0,1-1-1,0 1 1,-1-1-1,1 1 1,-1-1-1,1 0 1,-1 1-1,1-1 1,-1 0 13,19-13 76,-17 12-51,0 1 0,1 0 0,-1-1-1,0 1 1,0-1 0,0 0 0,0 0 0,-1 1 0,1-1 0,0 0 0,-1-1 0,1 1 0,-1 0 0,0 0 0,0-1 0,0 1 0,0 0 0,0-1 0,0 1 0,-1-1 0,1 0 0,-1 1 0,0-1 0,0-1-25,0 2 23,0 0 1,0 0-1,0 0 1,0 0 0,-1 0-1,1 0 1,-1 1 0,1-1-1,-1 0 1,0 0 0,0 0-1,0 1 1,0-1-1,0 0 1,0 1 0,-1-1-1,1 1 1,0-1 0,-1 1-1,1-1 1,-1 1 0,1 0-1,-1 0 1,0 0 0,1 0-1,-2 0-23,-2-1-18,0 0 0,0 0 0,-1 1-1,1 0 1,0 0 0,-1 0 0,1 1 0,-1-1-1,-1 1 19,6 1-1,1-1 0,-1 0 0,0 1 0,1-1 0,-1 1 0,1-1 0,-1 1 0,1-1 0,-1 1 0,1-1 0,-1 1 0,1-1 0,-1 1 0,1 0 1,0-1-1,-1 1 0,1 0 0,0-1 0,-1 1 0,1 0 0,0-1 0,0 1 0,0 0 0,0 0 0,0-1 0,0 1 0,0 0 1,-2 24-47,2 123-101,0-147 129,1-1 0,-1 1 0,1 0 0,0-1 1,-1 1-1,1-1 0,-1 1 0,1-1 0,0 0 0,-1 1 0,1-1 1,0 1-1,0-1 0,-1 0 0,1 0 0,0 1 0,0-1 0,-1 0 0,1 0 1,0 0-1,0 0 0,-1 0 0,1 0 0,0 0 0,0 0 0,0 0 19,30 0-173,-24-1 194,-6 1-15,1 0 0,-1 0 0,0 0 0,1 0 1,-1-1-1,1 1 0,-1 0 0,0-1 0,1 0 0,-1 1 0,0-1 0,1 0 0,-1 1 0,0-1 0,0 0 1,0 0-1,0 0 0,0 0 0,0 0 0,0 0 0,0-1 0,0 1 0,0 0 0,-1 0 0,1-1 0,0 1 0,-1 0 1,1-1-1,-1 1 0,0 0 0,1-1-6,0-7 208,1 1 0,-1 0 1,-1 0-1,1-1 0,-2-1-208,1 7 134,0 3-128,0-1-1,-1 0 0,1 1 0,-1-1 1,1 0-1,-1 1 0,1-1 0,-1 1 1,1-1-1,-1 1 0,0-1 1,1 1-1,-1-1 0,0 1 0,1 0 1,-1-1-1,0 1 0,1 0 0,-1 0 1,0-1-1,0 1 0,1 0 0,-1 0 1,0 0-1,0 0 0,0 0 0,1 0 1,-1 0-1,0 0-5,-34 0-127,25 1 60,9-1 62,-1 0 1,1 0-1,0 0 1,-1 0-1,1 0 0,-1 1 1,1-1-1,0 0 1,-1 1-1,1-1 0,0 1 1,-1 0-1,1-1 1,0 1-1,0 0 0,0 0 1,0 0-1,0 0 0,-1 0 1,2 0-1,-1 0 1,0 0-1,0 0 0,0 0 1,0 0-1,1 1 1,-1-1-1,1 0 0,-1 1 1,1-1-1,-1 1 5,0 4-52,0 1 0,0 0 0,0 0 0,1 0-1,0-1 1,0 2 52,0 3-127,1-9 122,-1-1-1,0 1 0,0-1 0,1 1 1,-1 0-1,1-1 0,0 0 0,-1 1 0,1-1 1,0 1-1,0-1 0,0 0 0,0 1 1,0-1-1,0 0 0,0 0 0,0 0 1,0 0-1,1 0 0,-1 0 0,0 0 1,1 0-1,0 0 6,2 1-107,-1-1-1,0 1 1,1-1-1,-1 0 1,1 0 0,-1 0-1,1-1 1,-1 1-1,4-1 108,-6 0-4,0 0 0,-1-1 0,1 1 0,0-1 0,0 1 0,-1-1 0,1 1 0,-1-1 0,1 1 0,0-1 0,-1 0 0,1 1 0,-1-1 0,1 0 0,-1 1 0,0-1 0,1 0 0,-1 0 0,0 0 0,0 1 0,1-1 0,-1-1 4,7-22 54,-6 19-49,4-18 67,0-1 0,-1 1 0,-2-1 0,0 1 0,-1-6-72,-2 29-3,0-1 0,0 1-1,1-1 1,-1 1 0,0-1-1,0 1 1,1 0 0,-1-1-1,0 1 1,0 0 0,0 0 0,0 0-1,0-1 1,0 1 0,1 0-1,-1 0 1,0 0 0,0 1 0,0-1-1,0 0 1,0 0 0,0 1 3,-1-1-27,-1 0 0,1 0 0,0 1 0,-1-1 0,1 1 0,0-1-1,0 1 1,-1 0 0,1 0 0,-1 1 27,-3 5-247,-1 1-1,1 0 0,1 0 1,0 1-1,0-1 0,0 1 1,1 0-1,0 1 0,1-1 1,0 1-1,1-1 0,0 1 1,0 0-1,1 1 248,1-11-814,0 0 92,1-5 252,5-19 162,2-1-471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68 113 1016,'0'0'1369,"0"0"-264,0 0-482,0 0-248,0 0-117,0 0-87,0 0-66,0 0-17,0 0 47,0 0 131,0 0 79,0 0 14,0 0 29,0 0 43,-7-14 5683,5 15-6122,1-1 0,0 1 0,0 0-1,-1 0 1,1 0 0,0 0 0,0 0 0,0 0-1,0 0 1,0 0 0,1 0 0,-1 1 0,0-1-1,0 0 1,1 1 0,-1-1 0,1 0 0,-1 1-1,1-1 1,0 1 0,-1-1 0,1 0 0,0 1-1,0 0 9,-1 1-97,0 0 0,1 0 0,-1 1 0,1-1 0,0 0-1,0 1 1,0-1 0,0 0 0,1 1 0,-1-1 0,2 2 97,0-4 8,0-1 0,0 0 1,0 0-1,0 0 0,0 0 1,-1-1-1,1 1 1,0 0-1,0-1 0,0 1 1,0-1-1,0 0 1,0 1-1,0-2-8,4-4 71,-1 0 1,1-1-1,-2 0 1,1 0-1,-1 0 0,0 0 1,0-1-1,-1 0 1,0 1-1,-1-1 1,1 0-1,-2-1 0,1 1 1,-1 0-1,0 0 1,-1-1-1,0 1 1,0-4-72,0 12 7,0-1 0,-1 0 0,1 0 1,0 1-1,0-1 0,-1 0 1,1 1-1,0-1 0,-1 0 0,1 1 1,-1-1-1,1 0 0,-1 1 1,1-1-1,-1 1 0,1-1 0,-1 1 1,1-1-1,-1 1 0,0 0 1,1-1-1,-1 1 0,0 0 0,0-1 1,1 1-1,-1 0 0,0 0 1,1 0-1,-1-1 0,0 1 0,0 0 1,0 0-8,-31-2 353,26 2-233,5 21-220,-3 11 175,2 0 0,1 12-75,1-43-22,0-1-20,0 0 3,0 0-41,0 0 33,0 0-50,0 0-23,10-21 265,-8 15-91,0 0 0,-1 0 0,0 0 1,0-1-1,-1 1 0,0 0 0,0-1 0,0 1 0,-1 0 0,0 0 0,0-1 0,-1 1 0,0-1-54,2 7 2,-1-1-1,1 0 0,-1 0 1,0 1-1,0-1 1,1 0-1,-1 1 1,0-1-1,0 1 1,0-1-1,1 1 1,-1-1-1,0 1 0,0 0 1,0-1-1,0 1 1,0 0-1,0 0 1,0 0-1,0 0 1,0 0-1,0 0 1,0 0-1,0 0 0,0 0 1,0 0-1,0 0 1,1 1-1,-1-1 1,0 0-1,-1 1-1,0 0-3,0-1-1,1 1 1,-1 0-1,0 0 0,1 0 1,-1 1-1,1-1 1,-1 0-1,1 1 1,0-1-1,-1 0 1,1 1-1,0 0 1,0-1-1,-1 3 4,-2 4-30,1 0 0,0 1 0,1 0 0,0 0 0,0 0-1,0 0 1,1 3 30,1-12-37,0 0-42,0 0 29,30 0 123,-28 0-64,0 0 1,-1 0-1,1-1 1,0 1-1,-1 0 1,1-1-1,-1 1 1,1-1-1,-1 0 1,1 1-1,-1-1 0,1 0 1,-1 0-1,0 0 1,1 0-1,-1 0 1,0 0-1,0 0 1,0-1-1,0 1 0,0 0 1,0-1-1,0 1 1,0-1-1,0 1 1,-1-1-1,1 1 1,-1-1-1,1 1 0,-1-1 1,0 0-1,1 1-9,1-9 146,-1 0-1,0-1 1,-1 1-1,0-10-145,0 9 250,-4 11-263,0 0 0,0 0 0,1 0 0,-1 0 0,0 1 1,0 0-1,1 0 0,-4 1 13,4 1-11,0 1 1,0-1-1,1 1 1,0 0-1,-1 0 1,1 0-1,0 0 1,1 0-1,-1 0 1,1 1-1,0-1 1,0 0-1,0 1 1,1 0 10,-4 63-198,4-67 190,0 0-155,0-1-36,0 0 3,0 0-23,0 0 5,0 0-22,14-17-1692,-9 10-2068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76 720,'0'0'1179,"0"0"-307,0 0-62,0 0 5,0 0-63,0 0-75,0 0-69,0 0-81,0 0 91,0 0 102,0 0-52,0 0-88,-1 10 4257,-2 34-4945,3-43 88,0 0 0,-1-1-1,1 1 1,0 0 0,0 0 0,0 0 0,0 0-1,0 0 1,0 0 0,1 0 0,-1 0 0,0-1-1,0 1 1,0 0 0,1 0 0,-1 0-1,1 0 1,-1-1 0,0 1 0,1 0 0,0 0-1,-1-1 1,1 1 0,-1 0 0,1-1 0,0 1-1,-1-1 1,1 1 0,0-1 0,0 1 0,-1-1-1,1 1 1,0-1 0,0 0 0,0 1 0,0-1-1,0 0 1,-1 0 0,1 1 0,0-1-1,0 0 1,0 0 0,0 0 0,0 0 0,0-1-1,0 1 1,-1 0 0,1 0 0,0 0 0,0-1-1,0 1 1,0 0 0,0-1 0,-1 1 0,1-1-1,0 1 1,0-1 0,-1 1 0,1-1-1,0 1 1,-1-1 0,1 0 0,-1 0 0,1 1-1,0-2 21,3-1 47,0-1-1,-1 0 0,1 0 1,-1-1-1,0 1 0,0-1 0,0 0 1,-1 1-1,0-1 0,0 0 1,0 0-1,0-1 0,-1 1 0,0 0 1,0 0-1,0-1 0,-1 0-46,0 5 186,-4 2-170,-1-1 0,0 1 0,0-1 1,0 0-1,0-1 0,-3 0-16,4 1-21,1-1 0,-1 1 0,1 0-1,-1 0 1,1 0 0,-1 0 0,1 1 0,-4 0 21,6 0-4,0-1 0,0 1 0,0 0 0,0-1 0,1 1 0,-1 0 0,0 0 0,0-1 0,0 1 1,1 0-1,-1 0 0,0 0 0,1 0 0,-1 0 0,1 0 0,-1 0 0,1 1 0,-1-1 0,1 0 0,0 0 1,-1 0-1,1 0 0,0 0 0,0 1 0,0-1 0,0 0 0,0 0 0,0 0 0,1 1 4,-1 65 31,30-66-919,-28-2 898,0 0-1,-1 1 1,1-1 0,0 0 0,0 0 0,0 0 0,-1 0-1,1-1 1,0 1 0,-1 0 0,1-1 0,-1 1-1,0-1 1,0 1 0,1-1 0,-1 1 0,0-1 0,0 0-1,0 0 1,0 0 0,-1 0-10,20-43 130,-19 42-130,0-2 46,0 0 1,0 0 0,0 0-1,0 0 1,-1 0-1,0 0 1,-1-2-47,1-2 177,0 8-174,0 1 1,-1-1 0,1 1-1,-1-1 1,1 1 0,-1-1-1,1 1 1,-1-1 0,1 1-1,-1-1 1,1 1 0,-1 0-1,0-1 1,1 1-1,-1 0 1,0 0 0,1-1-1,-1 1 1,0 0 0,1 0-1,-1 0 1,0 0 0,0 0-1,1 0 1,-1 0 0,0 0-1,1 0 1,-1 0-4,-28 0-24,23 1 3,-16-1-116,21 30 115,1 25-88,38-56-109,-36-1 238,0 1 0,0-1 0,0 0 0,0 0 0,0 0 0,-1 0 0,1 0 0,-1 0 0,0 0 1,0-1-1,1 1 0,-1 0 0,-1-1 0,1 1 0,0-1-19,10-40 107,-11 42-103,0 1 0,0 0 0,0-1 0,0 1 0,0 0 0,0 0 0,0-1 0,0 1 0,0 0 0,0 0 0,-1-1 0,1 1 0,0 0 0,0 0 0,0-1 0,0 1 0,0 0 0,0 0 0,-1-1 0,1 1 0,0 0 0,0 0 0,0 0-1,-1-1 1,1 1 0,0 0 0,0 0 0,0 0 0,-1 0 0,1-1 0,0 1 0,0 0 0,-1 0 0,1 0 0,0 0 0,0 0 0,-1 0-4,-12 4-32,-10 14-36,19-13 35,0 0-1,0 1 1,0 0 0,1 0 0,0 0 0,0 0-1,0 1 1,1-1 0,0 1 0,0-1-1,1 1 1,-1 0 0,1 3 33,1-9-207,0-1-70,0 0 62,3-1 219,0 1 1,0-1-1,0 0 1,-1 0-1,1 0 0,0 0 1,-1 0-1,1-1 1,-1 1-1,1-1 0,-1 1 1,0-1-1,0 0 1,0 0-1,0 0 0,0 0 1,0-1-1,0 1 1,-1 0-1,1-1 0,-1 1 1,0-1-1,1-1-4,1-3 48,0 0 0,0 1 0,-1-1 0,0 0-1,0 0 1,0 0 0,-1 0 0,0-8-48,-1 14 13,0 1 1,0-1-1,0 0 0,0 0 0,0 0 1,0 1-1,0-1 0,0 0 1,0 0-1,0 0 0,-1 0 0,1 1 1,0-1-1,-1 0 0,1 0 0,0 1 1,-1-1-1,1 0 0,-1 1 1,1-1-1,-1 0 0,0 1 0,1-1 1,-1 1-1,0-1 0,1 1 0,-1-1-13,-22 0-40,10 1-18,12 0 43,0 0-1,-1 0 1,1 0 0,0 0-1,0 0 1,-1 0 0,1 0-1,0 0 1,-1 1 0,1-1-1,0 0 1,0 1 0,-1-1-1,1 1 1,0 0 0,0-1-1,0 1 1,0 0-1,0-1 1,0 1 0,-1 1 15,1 0-39,1 0 0,-1 0 0,0 0 0,1 1 0,0-1 0,-1 0 0,1 0 0,0 1 0,0-1 0,0 0 0,1 1 39,-1 3-77,-1 7-258,1-10 58,-1 1 1,1-1-1,0 1 1,0 0-1,0-1 1,0 1-1,1-1 1,0 1-1,0-1 1,0 1-1,0-1 1,0 0-1,0 1 1,1-1 276,6 2-5085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0 960,'0'0'595,"0"0"-178,0 0-155,0 0-47,1 0 1340,3 0 8725,-1 0-11329,0 0 1040,0 0 1,0 0 0,0 1-1,0-1 1,0 1 0,0-1-1,0 1 1,0 0 0,0 0-1,0 1 1,2 0 8,13 6 66,-15-8-74,-1 1-1,1 0 1,0 0-1,0 0 1,-1 0-1,1 0 1,-1 1-1,1-1 1,-1 1-1,0-1 0,1 1 1,-1 0-1,0 0 1,0 0-1,0 0 1,0 1-1,-1-1 1,1 0-1,-1 1 1,1-1-1,-1 1 1,0 0-1,0-1 0,0 1 1,0 0-1,0-1 1,-1 3 8,4 107-232,-5-110 235,0 1 0,0-1 0,0 1 1,0-1-1,0 0 0,0 0 0,-1 1 1,1-1-1,-1 0 0,0 0 0,0 0 1,0-1-1,0 1 0,0 0 0,0-1 1,0 1-1,0-1 0,-1 0 0,1 1 0,-2-1-3,-16 13 17,18-12 24,-1-1 0,1 1 0,-1-1 0,0 0 0,0 1 0,0-1 0,1-1 0,-1 1 0,0 0-1,0-1 1,0 1 0,0-1 0,-1 0 0,1 0 0,0 0 0,0-1 0,0 1 0,-1-1-41,-11 0 31,12-1 27,1-1 1,-1 0-1,1 0 0,0 0 0,0 0 0,0 0 0,1 0 0,-1 0 1,1-1-1,-2-2-58,0-2 176,1 2-176,0-1 0,0 1 0,1-1 0,0 0 1,0 0-1,0 1 0,1-1 0,0 0 0,1-6 0,0-6-80,0 18 79,0-1 0,0 1 0,0-1 0,0 1 0,0 0 0,1-1 0,-1 1 0,0 0 0,1 0 0,-1 0 0,1 0 0,-1 0 0,1 0 0,0 0 0,-1 1 0,1-1 0,0 1 0,1-1 1,34-9-231,-12 6-1018,-25 4 1213,0 0 43,0 0-12,0 0-121,0 0-248,0 0-361,0 0-621,0 0-1987,0 0-3090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45 200,'0'0'1100,"0"0"-250,0 0-130,0 0-148,0 0-187,-2 5 6287,-4 21-6499,6-15-102,1 0-37,-1 1-1,-1 0 1,0-1-1,0 1 1,-1 0 0,-1-1-1,-1 2-33,3-4 326,-1-1-1,1 1 0,0-1 0,1 1 0,0 0 0,1 2-325,-1 3-224,0-13 270,0-1 23,0 0 12,0 0 11,0 0-5,0 0-12,0 34 116,0-18-203,0-15 24,0-1 29,0 0 16,0 0 34,0 0-19,0-34 251,0-156-137,0 185-172,1 0-1,-1 0 1,1 1-1,0-1 1,0 0-1,0 1 0,1-1 1,-1 1-1,1-1 1,1 1-1,-1 0 1,1-2-14,2 2 81,-3 2-90,-1 0 0,1 0 0,0 1 0,0-1 0,1 1 0,-1-1 0,0 1 0,1 0 0,-1 0 0,0 0 0,1 0 0,-1 0 0,1 0 0,0 1 0,-1-1 0,1 1 0,-1 0 0,1 0 0,0 0 0,-1 0 9,0 0 6,-1 0 0,0 0-1,0 1 1,0-1 0,0 1 0,0-1-1,0 1 1,0-1 0,0 1 0,0-1-1,0 1 1,0 0 0,0 0 0,0 0-1,-1-1 1,1 1 0,0 0 0,-1 0-1,1 1-5,15 24 127,-6-8-130,39 64 179,-47-78-164,-1-1 0,1 0-1,-1 0 1,0 0 0,0 1-1,0-1 1,0 1 0,-1-1-1,1 2-11,6 24 53,-3-16-49,-5-13-5,1 1 0,0 0-1,0-1 1,0 1-1,0-1 1,0 1-1,0-1 1,1 1-1,-1 0 1,0-1 0,0 1-1,0-1 1,0 1-1,1-1 1,-1 1-1,0-1 1,1 1-1,-1-1 1,0 1 0,1-1-1,-1 1 1,0-1-1,1 0 1,-1 1-1,1-1 1,-1 0-1,1 1 1,-1-1 0,1 0-1,0 1 2,-1 16-309,4 9-5392,-4-25 5124,0 0 94,0 1-2952,0-2 1041</inkml:trace>
  <inkml:trace contextRef="#ctx0" brushRef="#br0" timeOffset="965.964">84 238 360,'0'0'1312,"0"0"-298,0 0-263,0 0-152,0 0-19,0 0-22,-2-7 6143,6 5-6674,1 0 0,0 1 1,0 0-1,0 0 1,0 0-1,0 0 1,0 1-1,2 0-27,18-1-3792,-18 1 1950,-7 0-2698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1384,'0'0'1613,"0"0"-393,0 0-301,0 0-40,0 0-58,0 0-87,0 0 26,0 0 51,0 0-78,0 0-53,0 0-20,0 0-75,0 0-143,0 0-112,0 0-92,0 0-63,0 0-55,0 0-28,0 0-25,0 0 4,0 0-25,0 0-35,0 0-35,0 0-52,0 14-23,2 18 193,1 0 0,1-1 0,6 22-94,-5-24 15,-4-22 0,0 0 0,0 0 0,1 0 0,0 0 0,0 0 0,2 4-15,-3-10 7,0 2-7,1 0-7,-1-2 0,-1 2 7,0-3 7,0 0 1,0 0 3,0 0 7,0 0 0,0 0 24,0 0 8,0 0-24,0 0-15,0 0 6,0 0 29,0 0-21,0 0 16,0 0 1,0 0 66,-3-59 380,3 42-439,0 0 0,-2 0 1,0-2-50,-5-10 26,5 19-27,-1 0 0,2 0 0,-1 0 0,1-9 1,1-72-33,0 90 23,1 0-1,-1 0 0,0 0 1,0 0-1,1 0 0,-1 0 1,1 0-1,-1 0 1,1 0-1,-1 1 0,1-1 1,0 0-1,-1 0 0,1 1 1,0-1-1,0 0 1,-1 1-1,1-1 0,0 1 1,0-1-1,0 1 1,0-1-1,0 1 0,0 0 1,-1-1-1,1 1 0,0 0 1,0 0-1,0 0 1,0-1-1,0 1 0,0 0 1,1 1 10,44-1-250,-29 1 266,-16-1-25,1 0 1,-1 0-1,1 1 0,-1-1 0,1 0 0,-1 1 1,0-1-1,1 1 0,-1 0 0,1-1 1,-1 1-1,0 0 0,0 0 0,1 0 1,-1 0-1,0 0 0,0 0 0,0 0 1,0 0-1,0 1 0,0-1 0,0 0 1,-1 0-1,1 1 0,0-1 0,-1 1 1,1-1-1,-1 1 0,1-1 0,-1 1 1,0-1-1,0 1 0,0-1 0,0 1 9,2 10 13,-1 0-1,-1 1 0,-1-1 0,0 5-12,0 8 90,1-20-85,-3 46-7,2-47 3,1-1 0,-1 0 0,0 0 0,0 1 0,-1-1 0,1 0 0,0 0 0,-1 0 1,0 0-1,0-1 0,0 1 0,0 0 0,0-1 0,-1 1-1,2-3 20,1 1 0,-1-1 0,0 0 1,1 1-1,-1-1 0,0 0 0,1 0 0,-1 1 1,0-1-1,0 0 0,1 0 0,-1 0 0,0 0 1,0 0-1,1 0 0,-1 0 0,0 0 1,0-1-1,1 1 0,-1 0 0,0 0 0,0-1 1,1 1-1,-1 0 0,0-1 0,1 1 1,-1-1-1,0 1 0,1-1 0,-1 1 0,1-1 1,-1 1-1,1-1 0,-1 1 0,1-1 1,-1 0-1,1 1 0,0-1 0,-1 0 0,1 1 1,0-1-1,0 0 0,-1 0 0,1 1 0,0-1 1,0 0-1,0 0 0,0 1 0,0-1 1,0 0-21,0 0 4,1 0 0,-1 0 0,0 0 0,1 0 0,-1 0 0,1 0 0,-1 0 0,1 0 0,-1 0 0,1 0 0,0 1 0,-1-1 0,1 0 1,0 0-1,0 1 0,-1-1 0,1 0 0,0 1 0,0-1 0,0 1 0,0-1 0,0 1 0,0 0 0,0-1 0,0 1 0,0 0 0,0 0 1,0 0-1,0-1 0,0 1 0,0 0 0,0 0-4,41-1-195,-33 1 149,-7 1 36,1 0 1,0-1 0,0 1-1,-1 1 1,1-1-1,-1 0 1,1 1-1,-1-1 1,1 1-1,-1-1 1,0 1 0,0 0-1,0 0 1,0 0-1,0 1 1,0-1-1,1 2 10,2 3-28,0 0 0,-1 0 0,1 1 0,-2-1-1,3 5 29,-4-4-8,0 0 0,-1 1 0,0-1 0,0 0 0,-1 1 0,0-1-1,0 1 1,-1-1 0,0 1 0,-1-1 8,2-7 9,-1 0-1,0 0 1,1 0-1,-1 0 1,0 0-1,0 0 1,0 0-1,0-1 1,0 1 0,0 0-1,0 0 1,0-1-1,0 1 1,0-1-1,0 1 1,0-1-1,0 1 1,-1-1-1,1 0 1,0 0-1,0 1 1,0-1 0,-1 0-1,1 0 1,-1 0-9,-39-1 202,27 1-106,12-1-73,0 1-1,-1 0 0,1-1 1,0 1-1,0-1 0,0 0 1,0 1-1,0-1 0,0 0 0,0 0 1,0-1-1,0 1 0,1 0 1,-3-2-23,3 2-35,-1-1 1,0 1-1,0 0 1,1-1-1,-1 1 1,0 0-1,0 0 1,-1 1-1,1-1 1,0 0-1,0 1 1,0-1-1,0 1 0,-3-1 35,5 1-128,0 0 34,0 0 39,0 0-92,0 0-75,0 0-61,0 0-89,0 0-191,0 0-336,0 0-870,0 2-2227,0 7-2276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70 984,'0'0'1374,"0"0"-322,0 0-330,0 0-256,0 0-155,0 0-172,1-5-82,6-44 47,-7 48 75,0 1 201,0 0 71,0 0-130,0 0-108,0 0 30,0 0 89,0 0 42,0 0-4,0 0 46,-2-10 2190,0 7 939,-8 2-3704,9 1 146,-1 0-1,1-1 0,-1 1 1,0 0-1,1 0 1,-1 0-1,0 0 0,1 1 1,-1-1-1,1 0 1,-1 1-1,0-1 0,1 1 1,-1-1-1,1 1 1,-1 0-1,1 0 0,0-1 1,-2 2 13,-31 36 69,-5 34-89,15-25 111,21-41-84,1 0 1,0 0-1,0 1 1,1-1 0,0 1-1,0-1 1,0 1-1,1 0 1,0-1-1,0 1 1,1 2-8,-1 9 6,0-15-10,1-1 0,0 0-1,-1 0 1,1 1 0,0-1-1,0 0 1,0 0 0,1 0 0,-1 0-1,0 0 1,1 0 0,0 0-1,-1-1 1,1 1 0,0 0 0,0-1-1,-1 1 1,1-1 0,0 0-1,1 0 1,0 1 4,4 2-17,-1-1 0,1 0 0,0 0 0,0-1 0,0 0 0,4 1 17,3-2-28,0 0 0,0 0-1,13-3 29,6 1-91,-10-4 422,-16 2 145,-19 1-289,-15-1-3758,20 3-237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63 936,'0'0'1043,"0"0"-97,0 0-96,0 0-152,0 0-214,0 0-145,0 0 5,5 1 5410,-3-1-5564,0 1 0,-1-1 0,1 1 0,0-1 0,0 1 0,-1 0 0,1 0 0,0 0 0,-1 0 0,1 0 0,0 0-190,-1 2-19,0 0-1,0 0 0,0-1 1,1 1-1,-1-1 0,1 1 1,-1-1-1,1 0 0,0 1 1,0-1-1,0 0 0,0 0 1,1 0-1,-1-1 0,0 1 1,1 0-1,-1-1 0,1 0 1,-1 1-1,1-1 0,0 0 1,0-1-1,0 1 0,-1 0 1,1-1-1,0 1 0,0-1 1,0 0-1,0 0 0,0 0 1,0-1 19,-1 0 7,-1 1 0,0-1-1,0-1 1,0 1 0,0 0 0,0 0 0,0 0 0,0-1 0,0 1 0,-1 0-1,1-1 1,0 1 0,-1-1 0,1 1 0,-1 0 0,1-1 0,-1 1 0,0-1-1,0 0 1,0 1 0,0-1 0,0-1-7,4-38 155,-4 28-142,0 11-2,0 0 1,0 0-1,0 0 1,0 1-1,0-1 1,0 0-1,0 0 1,0 0-1,-1 1 1,1-1-1,-1 0 1,0 0-1,1 0-11,-2 1 3,1 1 0,0-1 0,-1 0 0,1 0 1,0 1-1,-1-1 0,1 1 0,0-1 0,-1 1 0,1 0 0,-1-1 0,1 1 0,-1 0 0,1 0 1,-1 0-1,1 0 0,-1 0 0,0 1-3,-3-1-8,0 0 1,1 1 0,-1 0-1,0 0 1,1 1-1,-1-1 1,1 1 0,-1 0-1,1 0 1,0 0-1,0 1 1,0 0-1,0 0 1,0 0 0,1 0-1,-1 0 1,1 1-1,-3 2 8,2-1-45,0 0 0,1 0 0,0 1 0,-1-1 0,2 1-1,-1 0 1,1-1 0,0 1 0,0 0 0,0 1 0,1-1 0,0 0 0,0 0-1,0 4 46,32-10 31,40 0 324,-71 0-315,1-22 53,2-70 837,-3 91-616,-1 1-299,-1 0-1,1 1 0,0-1 1,-1 1-1,1-1 0,0 1 0,-1 0 1,1 0-1,0-1 0,0 1 1,0 0-1,0 0 0,0 0 1,0 0-1,0 0 0,0 1 0,0-1 1,1 0-1,-1 0 0,0 1 1,1-1-1,-1 0 0,1 1 0,-1-1 1,1 0-1,0 1 0,-1-1 1,1 1-1,0-1 0,0 1 0,0-1 1,0 1-15,-1 59-303,2-46 238,-1-15 11,3 6-339,-2-6 389,0 0-1,0 0 1,0 1 0,-1-1-1,1 0 1,0 0 0,0 0-1,0 0 1,0 0 0,0 0-1,0 0 1,0 0 0,-1-1 0,1 1-1,0 0 1,0 0 0,0-1-1,0 1 1,-1 0 0,1-1-1,0 0 5,1-2-10,-1 0-1,0 0 0,0-1 1,0 1-1,0 0 1,-1-1-1,1 1 0,-1-1 1,0 1-1,0-1 0,0-2 11,0 6 0,0-6-96,0-9-13,0 11-134,-1 5-275,-10 44-119,7-25-301,-1 1 0,-1-1 0,-9 19 938,4-17-2268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1192,'0'0'1319,"0"0"-300,0 0-235,0 0-108,0 0-58,0 0-23,2-11 1402,0 11 1372,9 50-2915,-2 0-1,1 46-453,8 45 293,-6-76-25,-12-65-266,0 0 0,0 0 0,0 0 0,0 0 0,0 1 0,0-1 0,0 0-1,0 0 1,0 0 0,0 0 0,0 0 0,0 1 0,0-1 0,0 0 0,0 0-1,0 0 1,0 0 0,1 0 0,-1 1 0,0-1 0,0 0 0,0 0 0,0 0-1,0 0 1,0 0 0,1 0 0,-1 0 0,0 0 0,0 0 0,0 0 0,0 0-1,0 1 1,1-1 0,-1 0 0,0 0 0,0 0 0,0 0 0,0 0 0,0 0-1,1 0 1,-1 0 0,0 0 0,0 0 0,0-1 0,0 1 0,0 0 0,1 0-1,-1 0 1,0 0 0,0 0 0,0 0 0,0 0-2,1 0-17,-1-1-1,1 1 1,-1 0 0,0-1-1,1 1 1,-1 0 0,0-1 0,1 1-1,-1 0 1,0-1 0,1 1-1,-1-1 1,0 1 0,0-1 0,0 1-1,1 0 1,-1-1 0,0 1-1,0-1 1,0 1 0,0-1 0,0 1-1,0-1 1,0 0 17,0-35-5036,0 29 1393</inkml:trace>
  <inkml:trace contextRef="#ctx0" brushRef="#br0" timeOffset="998.934">4 42 576,'0'0'1486,"0"0"-63,0 0-287,0 0-328,0 0 48,0 0 61,0 0-49,0 0 4,0 0-16,0 0-172,0 0-194,0 0-177,0 0-118,0 0-25,0 0 35,0 0 31,0 0 45,0 0 35,12-10 655,7 4-799,0 0-1,0 0 1,1 2 0,-1 1-1,1 0 1,0 1 0,0 1 0,2 1-172,-8 0 24,-9 0-22,1 0-1,0 0 0,-1 0 0,1 1 0,-1-1 0,0 1 0,4 2-1,-7-2-13,1 0 0,-1 0 0,0 0 0,0 1-1,0-1 1,0 1 0,0 0 0,-1-1 0,1 1 0,0 0-1,-1 0 1,1 0 0,-1 0 0,0 0 0,0 1 0,0-1-1,0 0 1,0 1 0,0 0 13,5 19-40,-1 0-1,-1 1 1,-1-1-1,-1 1 0,-1-1 1,-1 1-1,-1 7 41,0 9-39,1-31 45,-1 0 0,0 0 0,0 0 0,0 0 0,-1-1 0,-1 1 0,1-1 0,-1 1 0,-1-1 0,1 0 0,-1 0 0,0 0 0,-1 0 0,0-1 0,0 0-1,0 0 1,0 0 0,-1-1 0,0 0 0,-1 0 0,1 0 0,-1-1 0,0 0 0,0 0 0,0 0 0,0-1 0,-1 0 0,1-1 0,-1 0 0,0 0 0,1-1 0,-1 1-1,-5-1-5,13-1 59,0 0-59,-2 0 532,0 2-3802,6-1-86,3-1 992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4 177 672,'0'0'1499,"0"0"-336,0 0-320,0 0-150,0 0-165,0 0-209,-1-5-80,-1-32 4288,1-26-2665,1 43-805,0 20-931,0 0-23,0 0-30,0 5-69,2 99 363,7 32-367,-8-55 23,-1-44 45,0-37-48,27 1-43,-16-1 54,-1 1 0,1-2 0,-1 1 0,1-1-1,-1-1 1,8-2-31,-7 1 298,-10 3-429,0 0-1,-1 0 1,1 0-1,-1 0 1,1 0 0,-1 0-1,1 0 1,-1 0 0,1-1-1,-1 1 1,1 0-1,-1 0 1,1-1 0,-1 1-1,1 0 1,-1-1-1,1 1 1,-1 0 0,0-1-1,1 1 1,-1-1 0,0 1-1,1 0 1,-1-1-1,0 1 1,0-1 0,1 1-1,-1-1 1,0 1 0,0-1-1,0 1 1,1-1-1,-1 0 1,0 1 0,0-1-1,0 1 1,0-1 0,0 1-1,0-1 1,0 1-1,-1-1 1,1 1 0,0-1-1,0 0 1,0 1 131,0-4-2573</inkml:trace>
  <inkml:trace contextRef="#ctx0" brushRef="#br0" timeOffset="518.756">23 222 360,'0'0'2230,"0"0"-544,0 0-326,0 0-33,0 0-120,0 0-250,42 0 874,-20 1-1472,23 0-89,-43-1-336,1 0 0,-1 0-1,1 0 1,-1 0 0,1-1-1,-1 1 1,1-1 0,-1 0-1,0 0 1,1 0 0,-1 0-1,0 0 1,1-1 66,-3-2-3864,0 4 1636</inkml:trace>
  <inkml:trace contextRef="#ctx0" brushRef="#br0" timeOffset="1434.041">68 1 1688,'0'0'1911,"0"0"-637,0 0-370,0 0-58,0 0-22,0 0-29,0 0 37,0 0-99,0 0-239,0 0-154,0 0-111,0 0-91,0 0-1,0 0-6,0 0-30,0 0-13,0 0-17,0 0-30,0 0 52,0 0 37,0 0 22,0 0-3,0 0 2,0 0-26,0 0-14,0 0-27,8 4 1635,33 1-1705,0-2 0,20-2-14,-44 2-1473,-15-2-1799,-10-2 714,-3-2-553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2320,'0'0'1505,"0"0"-404,0 0-292,0 0-81,0 0-80,0 0-45,0 0-81,0 0-45,0 0 72,0 0-4,0 0-64,0 0-97,3 21 1043,-2-12-1302,1-1 1,-2 0 0,1 1 0,-1-1 0,0 1-1,-1-1 1,0 1-126,0 17 472,1 131 33,0-374-65,-4 119 22,4 97-421,0 1 2,0 0-16,4-17 255,119 17 560,-111-4-858,-11 3 17,0 1 1,0-1-1,0 0 1,0 1-1,0-1 1,0 1-1,1-1 1,-1 1-1,0 0 1,0-1-1,0 1 1,1 0-1,-1 0 1,0 0-1,1 0-1,-2 0-17,1 0-27,1 0 20,-1 0-41,-1 0-11,0 0-15,0 0-36,0 0-61,0 0-53,0 0-43,0 0-24,0 0-124,0 0-190,0 0-429,0-1-1262,0-1-2502</inkml:trace>
  <inkml:trace contextRef="#ctx0" brushRef="#br0" timeOffset="869.915">12 221 440,'0'0'1022,"0"0"-218,0 0 175,0 0 182,0 0-121,0 0 25,3-2 5114,10-6-5353,-1 8-681,0-1 0,-1 0 0,1-1-1,0 0 1,-1-1 0,1-1 0,-1 1-1,0-2 1,1 0-145,8 2 802,-14 3-2993,-2-1-5708,-7 4 2776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0 103 304,'0'0'1226,"0"0"-242,0 0-59,0 0-176,0 0-269,0 0-134,0 7 7256,0 20-7497,0 187 625,1-212-112,2-6-416,1-12 125,-1-265 1026,-3 279-1339,0 1-1,0-1 1,0 1-1,0-1 1,0 1-1,0-1 0,1 1 1,-1-1-1,0 1 1,1-1-1,-1 1 1,1-1-1,0 1 0,-1 0 1,1-1-1,0 1 1,0 0-1,0 0 1,0-1-1,0 1 0,0 0 1,0 0-1,0 0 1,1 0-1,-1 0 1,0 1-1,0-1 0,1 0 1,0 0-14,11-6 98,-12 7-94,-1-1-1,1 0 1,0 1 0,0-1-1,0 1 1,0-1-1,0 1 1,0-1-1,1 1 1,-1 0-1,0-1 1,0 1-1,0 0 1,0 0-1,0 0 1,0 0 0,1 0-4,0 0-8,1 0 12,0-1 0,0 1 0,0 0-1,0 0 1,0 1 0,0-1 0,1 1 0,-1-1-1,0 1 1,0 0 0,-1 0 0,1 0 0,0 1 0,0-1-1,0 1 1,-1-1 0,1 1 0,1 1-4,2 3 15,-3-4-10,-1 0 1,1 0 0,-1 1-1,1 0 1,-1-1 0,0 1-1,0 0 1,0 0 0,0 0-1,0 0 1,-1 1 0,2 2-6,2 8 14,-2-6 10,0 0-1,0 0 0,0 1 1,-1-1-1,0 1 0,-1 1-23,3 92-72,-4-101 123,0-1-24,-53 10 125,-52-10-112,104 0-80,1 0 12,-3 0 178,3 0-173,0 0-1,0 0 0,0-1 1,0 1-1,0 0 0,-1 0 1,1 0-1,0 0 1,0 0-1,0 0 0,0 0 1,-1 0-1,1 0 0,0-1 1,0 1-1,0 0 1,0 0-1,-1 0 0,1 0 1,0 0-1,0 0 0,0 0 1,0 0-1,-1 0 1,1 0-1,0 0 0,0 1 1,0-1-1,-1 0 0,1 0 1,0 0-1,0 0 1,0 0-1,0 0 0,-1 0 1,1 0-1,0 0 0,0 1 1,0-1-1,0 0 1,0 0-1,0 0 0,0 0 1,-1 0-1,1 1 0,0-1 1,0 0-1,0 0 1,0 0-1,0 0 0,0 1 1,0-1-1,0 0 0,0 0 1,0 0-1,0 1 1,0-1-1,0 0 0,0 0 1,0 0-1,0 0 0,0 1 1,0-1-1,0 0 1,0 0-1,0 0 0,0 1 24,40 54-5929,-28-37-2557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2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1 191 760,'0'0'919,"0"0"-284,0 0-180,0 0-158,0 0-189,0 0-73,0-2 6432,0-4-3359,3-24-3149,2-10 748,-3 25-522,0 0 0,-1 0 1,-1 0-1,-1-13-185,0 4 109,1 24-105,0 0-21,0 0-47,0 0 11,0 0 17,0 0-44,0 0 9,0 0 39,0 24 13,4 181-49,0-170 3,-2-96 426,0 0-193,-2 46-1339,-2 19-1449,-4 14-35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9:06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718 7 336,'0'0'662,"0"0"-100,0 0-119,0 0-67,0 0-93,0 0-18,0-6 786,-5 8 10018,-15 0-8348,-4 1-3388,14 5 662,9-8 8,0 1 0,0 0-1,1 0 1,-1-1-1,0 1 1,0 0 0,0-1-1,0 1 1,1-1 0,-1 1-1,0-1 1,0 0-1,0 1 1,0-1 0,0 0-1,0 0 1,-1 0-3,0 1 7,1 0 0,-1 0 0,0 1-1,0-1 1,0 0 0,1 0 0,-1 1 0,1-1 0,-1 1 0,1 0-1,0-1 1,0 1 0,-1 0 0,1 0 0,0 0-7,-12 15-32,10-15 60,0 0 1,0 0-1,-1 0 0,1 0 1,0-1-1,0 0 1,-1 1-1,1-1 0,-1-1 1,1 1-1,-1 0 1,0-1-1,0 0-28,-63 1 337,27-2-235,39 1-93,0 1-1,0-1 1,-1 0 0,1 1-1,0-1 1,0 1 0,0 0 0,0-1-1,1 1 1,-1 0 0,0-1-1,0 1 1,0 0 0,0 0 0,1 0-1,-1 0 1,0 0-9,1 0 8,-1 0 0,0 0 1,0 0-1,1-1 0,-1 1 0,0 0 1,0 0-1,0 0 0,0-1 0,0 1 1,0-1-1,0 1 0,0-1 0,0 1 0,0-1 1,0 1-1,-1-1-8,-3 1 6,0 0 1,0 0-1,1 0 0,-1 1 1,0 0-1,1 0 1,0 0-1,-2 1-6,-4 2 4,-9 3-100,0 1 0,1 1 0,0 0 0,0 2-1,1 0 1,-5 6 96,6-6-41,1-1 0,-2 0 0,1-1 0,-3 0 41,-15 10-161,27-15 40,2 0-1,-1 0 1,0 1 0,1 0-1,0 0 1,1 0 0,-1 1-1,1-1 1,-2 7 121,-1-2-198,0 0-1,0 0 1,-1-1 0,0 0 0,-5 5 198,10-13-7,2-1-1,1-1-12,0 0-32,0 0 67,0 0 78,0 0 26,0 0-23,0 0-35,0 0-38,0 0-4,0 0 23,0 0-38,0 0-13,0 0-4,0 0-3,0 0-27,0 0-10,0 0 1,0 0 0,0 0 22,0 0-32,0 0 0,0 0-34,0-41-1684,0 21-442,0 0-2378</inkml:trace>
  <inkml:trace contextRef="#ctx0" brushRef="#br0" timeOffset="2096.014">46 52 1176,'0'0'930,"0"0"11,0 0 5,0 0-89,0 0-16,0 0-40,0 0-193,0 0-125,0 0-143,0 0-132,0 0-63,0 0 75,0 0 91,0 0 89,0 0 94,0 0-21,0 0-94,0 0-55,0 0-1,0 0-18,0 0-51,0 0-61,0 0-18,0 0 6,0 0-18,0 0 18,0 0 42,0 0 17,0 0 19,0 0-41,0 0 12,0 0 15,0 0-2,0 0-30,0 0-40,0 0-16,0 0-11,0 0-48,0 0-48,-1 19-183,-24 73-71,20-61 151,1-10-116,1 1 1,1 0-1,0 5 169,-1 27 329,5-52-330,0 0 0,0 0 0,0 0 0,0 0 0,1-1 0,-1 1 0,0-1 0,1 0 0,0 1 0,-1-1 0,3 0 1,-2 1 2,6 3-5,0 1 1,-1 0-1,0 0 1,0 1-1,5 5 3,30 24-87,-25-31-313,-16-5 377,0 0 0,0 1-1,0-1 1,0 0 0,-1 1 0,1 0 0,0-1 0,0 1 0,-1 0-1,1 0 1,0 0 0,-1 0 0,1 0 0,0 1 23,-1-1-83,-1-1 6,0 0-8,0 0-95,0 0-191,0 0-131,0-2 30,0 1 1,-1-1-1,1 0 0,0 1 0,-1-1 0,1 1 0,-1-1 0,0 1 0,0-1 1,1 1-1,-1-1 0,-1 0 472,-5-4-5003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0 171 696,'0'0'1090,"0"0"-361,0 0-111,0 0 88,0 0-28,0 0-114,0 0-122,0 0-46,0 0 1,0 0-24,0 0 68,0 0-55,0 0-63,0 0 34,0 0 114,0 0 29,0 0-13,0 0-40,0 0-116,0 0-149,0 0-95,0 0 13,0 0-36,23 3 256,-12 1-237,-1 0-1,1 1 1,-1 1-1,0 0 1,0 0-1,0 1 1,7 7-83,15 10 8,-5-5-33,-1 2 0,0 2 25,-11-12 133,-13-11-70,-1 1 0,0-1 0,0 1 0,0 0 0,0 0 0,0-1 0,0 1 0,0 0 0,0 0 0,0 0 0,0 0 0,0 0 0,-1 0 0,1 0 0,0 1 0,-1-1 0,1 0 1,-1 0-1,1 0 0,-1 1 0,0-1 0,1 0 0,-1 0 0,0 1 0,0-1 0,0 0 0,0 1 0,0 0-63,0 2 1,0 0 1,-1 1-1,1-1 1,-1 0-1,0 0 1,0 1-1,0-1 1,-1 0-1,0 0 1,1 0-1,-1-1 1,-1 1-1,1 0 1,0-1-1,-2 2-1,-4 4 0,-1-1-1,1 0 0,-2-1 0,-7 6 1,-21 16-15,34-24-39,0-1 1,0 1-1,0 0 1,1 0-1,0 0 1,0 1-1,0-1 1,0 1-1,1-1 1,0 1-1,0 0 1,1 0-1,-1 0 1,1 0-1,1 0 1,-1 6 53,1-11-121,0 1 0,0-1 0,0 1 0,0 0 0,0-1 1,-1 1-1,1 0 0,0-1 0,-1 1 0,1-1 0,-1 1 0,0-1 0,0 1 1,1-1-1,-1 0 0,0 1 0,0-1 0,0 0 0,-1 1 121,2-2-36,0 0-14,0 0-9,0 0 22,0 0-67,0 0-50,0 0-107,0 0-151,0 0-162,0 0-118,0 0-140,0-17-3049,4 6 1543</inkml:trace>
  <inkml:trace contextRef="#ctx0" brushRef="#br0" timeOffset="1931.507">551 15 544,'0'0'1112,"0"0"-358,0 0-82,0 0 141,0 0 68,0 0-101,0 0-87,0 0-33,0 0 9,0 0-145,0 0-150,0 0-12,0 0 149,0 0 85,0 0 17,0 0-85,0 0-62,0 0-7,0 0-98,0 0-177,0 0-63,0 0 15,0 0 50,0 0 23,0 0-14,0 0-43,0 0-41,0 0-29,0 0-59,1 13 1,5-2 3,-1-1 0,1 0 1,1 0-1,-1 0 0,4 2-27,22 34 23,-16-13-3,16 25 17,-28-52-39,-3-4 2,0-1 1,-1 0-1,1 0 0,0 0 1,0 0-1,0 0 1,-1 0-1,1 0 1,0 0-1,0 0 1,1 0-1,-1 0 1,0 0-1,0-1 0,0 1 1,0-1-1,1 1 1,-1 0-1,0-1 1,1 0-1,-2 0-7,0 0-16,0 0-31,0-21 323,2 9-243,1 0 0,0 1-1,1-1 1,0 0 0,0 1 0,1 0 0,1 0 0,0 1-1,6-9-25,0-2 15,34-64 10,-44 83-28,-1 1-21,-1 1-45,0 0-10,0 0 2,0 0-28,0 0-67,0 0-90,4 31-5948,-4-11 2057</inkml:trace>
  <inkml:trace contextRef="#ctx0" brushRef="#br0" timeOffset="3478.061">714 188 184,'0'0'375,"0"0"-269,0 0-91,0 0 0,0 0 19,0 0-8,0 0 69,0 0 177,-11 24 972,10-24-1012,-15 3 5854,16 8 468,1 2-7989,-1 424 1618,0-436-174,0-1 8,0 0 30,0 0-16,0 0 18,0 0 6,0 0-6,0 0 0,0 0 7,0 0 6,0 0-12,0 0-27,0 0-7,0 0-4,0 0-24,0 0-40,0 0-40,0 0-99,0 0-191,0 0-389,0 0-1278,0 0-2736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  <inkml:trace contextRef="#ctx0" brushRef="#br0" timeOffset="1051.812">264 506 24,'0'0'1511,"0"0"13,0 0 50,0 0-76,0 0-62,0 0-214,0 0-264,0 0-229,0 0-183,0 0-102,0 0 21,0 0 35,0 0-10,0 0-8,0 0-9,0 0-45,0 0-105,0 0-127,0 18 40,-3 28-238,-2 0-1,-2 0 1,-2-1 0,-7 19 2,-3 20-355,7-33-314,-1 0 1,-8 16 668,-6-23-98,0-1-14,26-41 91,0 1-1,-1 0 0,1-1 1,1 1-1,-1 0 0,0-1 0,1 1 1,-1 0-1,1 0 0,0 0 0,0-1 1,0 1-1,0 0 0,1 3 22,-4-43-725,2 18-3486,1 14 1352</inkml:trace>
  <inkml:trace contextRef="#ctx0" brushRef="#br0" timeOffset="1960.973">4 666 704,'0'0'918,"0"0"-181,0 0-91,0 0-12,0 0 192,0 0 131,-3-10 6932,5 13-7826,0-1-1,0 1 1,0-1 0,1 0-1,-1 0 1,1 0 0,0 0-1,0 0 1,-1 0 0,1-1-1,0 1 1,2 0-63,8 5 76,56 35 82,-19-13-109,-2 3-1,0 1 0,39 38-48,-41-29 20,1-2 0,22 12-20,-65-50-5,0 1 0,1-1 0,-1 0 0,1 0 0,0-1 0,0 1 0,-1-1 1,4 0 4,20 8-71,-27-9 65,-1 0 0,1 0 0,-1 1 0,1-1 0,-1 1 0,0-1 1,1 0-1,-1 1 0,1-1 0,-1 1 0,0-1 0,1 1 0,-1-1 0,0 1 0,0-1 0,1 1 0,-1-1 0,0 1 0,0-1 0,0 1 0,0 0 0,0-1 0,0 1 0,0-1 0,0 1 6,1 8-7075,-1-9 1783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0 128,'0'0'847,"0"0"-163,0 0-163,0 0-34,0 0 153,0 0-33,0 0-239,0 0-92,0 0 108,0 0 171,0 0 15,0 0-102,0 0-42,0 0 99,0 0 67,0 0-35,0 0-117,0 38 400,0 26 1080,1-64-1917,0 0 0,-1 0 0,1 0 0,0 0 0,0 1 0,0-1 0,-1 0 0,1 0 0,0 0 0,0-1 0,0 1 0,-1 0 0,1 0 0,0 0 0,0-1 0,0 1 0,-1 0 0,1-1 0,0 1 0,-1 0 0,1-1 0,0 1 0,-1-1 1,1 1-1,0-1-3,2-17 414,-1-1 1,-1 1 0,0-12-415,-1 28 203,-3 3-217,1-1 0,0 0 0,0 1 1,0-1-1,0 1 0,0-1 1,1 1-1,-1 0 0,0 0 1,0 0-1,0 0 0,1 0 0,-1 0 1,0 1-1,1-1 0,-1 1 1,1-1-1,0 1 0,-1-1 1,1 1-1,0 0 0,0-1 0,0 1 1,0 0-1,0 0 0,0 0 1,1 0 13,-2 2-14,1 0 1,0-1 0,0 1-1,1 0 1,-1 0 0,1 0 0,-1 0-1,1 0 1,1-1 0,-1 1-1,0 0 1,1 0 0,0 0-1,1 3 14,1-6-40,1 0-1,-1 0 1,1 0-1,0-1 1,-1 1-1,1-1 1,0 0-1,-1 0 1,1 0-1,0 0 1,-1-1-1,1 0 1,1 0 40,-2-1 65,-1-1 0,1 0 1,-1 0-1,0 0 0,0 0 1,0-1-1,0 1 0,-1 0 1,1-1-1,-1 1 0,0-1 1,0 0-1,0 1 0,0-1 1,-1-2-66,0 5 5,0 0 1,-1 0-1,1 0 1,-1 0 0,0 0-1,1 1 1,-1-1-1,0 0 1,1 0-1,-1 1 1,0-1-1,0 0 1,0 1-1,1-1 1,-1 1-1,0-1 1,0 1-1,0 0 1,0-1 0,0 1-1,0 0 1,0 0-1,0-1 1,0 1-1,0 0 1,-1 0-6,-28-3-25,28 3 5,0 0 1,0 0 0,0 0 0,0 0-1,0 0 1,0 1 0,0-1 0,0 0-1,0 1 1,0 0 0,0-1 0,0 1-1,1 0 1,-1 0 0,0 0 0,1 0-1,-1 0 1,-1 1 19,2 1-22,-1 0 1,1-1-1,-1 1 0,1 0 0,0 0 1,0-1-1,0 1 0,0 0 1,1 0-1,-1 0 0,1 2 22,-3 13-38,2 1 1,0-1-1,2 6 38,-1-4-92,38-20-271,-34 0 386,0-1 1,-1 0-1,1 1 0,-1-2 1,1 1-1,-1 0 0,1-1 0,-1 1 1,0-1-1,1 0 0,-1 0 1,0-1-1,0 1 0,-1 0 1,1-1-1,0 0 0,-1 0 1,0 0-1,1 0 0,-1 0 1,0 0-1,0-2-23,-1 3 18,0 1-1,0-1 1,0 0 0,-1 0 0,1 0-1,-1 1 1,1-1 0,-1 0 0,0 0-1,1 0 1,-1 0 0,0 0-1,0 0 1,-1 0 0,1 0 0,0 0-1,-1 1 1,1-1 0,-1 0 0,1 0-1,-1 0 1,0 1 0,0-1 0,0 0-1,0 1 1,0-1 0,0 1 0,0-1-1,-1 1 1,1-1 0,0 1 0,-1 0-1,1 0 1,-1-1 0,0 1 0,1 0-1,-1 1 1,0-1 0,1 0 0,-1 0-1,0 1 1,0-1 0,0 1 0,-1-1-18,-33-4-119,34 5 105,1 0 0,0-1 0,0 1 0,0 0-1,-1 0 1,1 0 0,0 0 0,0 0 0,-1 0 0,1 0 0,0 1 0,0-1 0,0 0 0,0 1 0,-1-1 0,1 1 0,0-1 0,0 1 0,0-1 0,0 1 0,0 0 0,0 0 0,0-1 0,0 1 0,0 0-1,0 1 15,0 7-35,0 1 0,0 0-1,1-1 1,0 1-1,1-1 1,0 1-1,1 2 36,0-11-11,0 1-1,0-1 0,0 0 0,0 0 0,0 0 1,0 0-1,1 0 0,-1 0 0,0 0 0,1-1 1,-1 1-1,1-1 0,-1 1 0,1-1 0,-1 0 1,0 0-1,1 0 0,-1-1 0,1 1 0,-1-1 1,1 1-1,-1-1 0,0 0 0,1 0 0,-1 0 1,1 0 11,-1-4-36,0 0 0,0 0 0,-1 1 0,1-1 0,-1-1 1,0 1-1,-1 0 0,1 0 0,-1 0 0,0 0 0,0 0 0,-1-2 36,1-5-607,-3 2-1084,-13 5-1918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1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97 1632,'0'0'1133,"0"0"-615,0 0-224,0 0 14,0 0 24,0 4 0,0 11-20,0-11-7,0-4 58,0 0 51,0 0 32,0 0 61,0 0 132,0 0-91,0 0-139,0 0-127,0 0-98,0 0-13,0 0-43,0 0-46,0 0 2,0 0 22,0 0 2,0 0 20,0 0 54,0 0 44,0 0-18,0 0-35,0 0-42,-11-10 330,9 9-408,2 0-59,-1 1 0,1 0 0,0 0 0,0 0-1,-1-1 1,1 1 0,0 0 0,0 0 0,-1 0 0,1-1 0,0 1-1,-1 0 1,1 0 0,0 0 0,-1 0 0,1 0 0,0 0 0,-1 0-1,1 0 1,0 0 0,-1 0 0,1 0 0,0 0 0,-1 0 0,1 0 0,0 0-1,-1 0 1,1 0 0,0 0 0,-1 0 0,1 1 0,0-1 0,0 0-1,-1 0 1,1 0 0,0 1 0,-1-1 0,1 0 0,0 0 0,0 0-1,0 1 1,-1-1 0,1 0 0,0 1 0,0-1 0,0 0 0,0 0 0,-1 1-1,1-1 1,0 0 0,0 1 0,0-1 0,0 0 0,0 1 0,0-1-1,0 0 1,0 1 0,0-1 0,0 0 0,0 1 0,0-1 0,0 0-1,0 1 1,1-1 6,-1 1-122,0-1-45,0 0 6,0 0-1,0 0-53,0 0-107,0-2 304,0-1 1,0 1-1,0 0 1,0-1-1,1 1 1,0 0 0,-1 0-1,1 0 1,0-1-1,0 1 1,0-1 17,2-3 61,-1-1 0,0 1 0,0-1 0,-1 1 1,0-1-1,0 0 0,-1 0 0,0-4-61,-25 12-96,24 1 102,0-1-1,0 0 1,0 0 0,0 1-1,0-1 1,0 0-1,1 1 1,-1-1 0,0 1-1,1-1 1,0 1-1,-1-1 1,1 1 0,0 0-1,0-1 1,-1 1-1,1-1 1,1 2-6,0 37 22,-1-25-25,2-36 64,-2 0 1,0 1-1,-2-9-61,1 28 9,1 0 0,-1 0-1,1 0 1,-1 0 0,0 0-1,0 0 1,1 0 0,-1 0-1,0 0 1,0 0 0,0 1 0,0-1-1,0 0 1,0 1 0,0-1-1,0 0 1,0 1 0,0 0 0,-1-1-1,1 1 1,0 0 0,0-1-1,0 1 1,-1 0-9,-1-1-1,0 1 0,0 0 0,0-1 0,0 1 0,-1 0 0,1 0 0,0 1 0,0-1 0,-1 1 1,2 2 6,1 0 0,-1 0 0,0 0 0,1 1 1,0-1-1,-1 0 0,1 1 0,1-1 0,-1 1 0,0-1 0,1 1 0,0 2-6,-1-5 7,1 39 36,0-39-48,0-1 15,2-1-4,1 1 1,-1-1-1,0 0 0,1 0 0,-1 0 1,0 0-1,0 0 0,1 0 0,-1-1 1,0 1-1,0-1 0,0 0 0,-1 1 1,1-1-1,0 0 0,-1 0 0,1 0 1,-1 0-1,0 0 0,1 0 0,-1-2-6,2 0 32,-1-1-1,1 0 0,-1 0 1,0 0-1,-1 0 1,1 0-1,-1 0 0,0 0 1,0-5-32,-1 9 152,0 1-3,0 0-128,-1 1-56,0-1-1,-1 0 0,1 0 1,0 0-1,-1 1 0,1-1 1,0 1-1,0-1 1,0 1-1,-1-1 0,1 1 1,0 0-1,0-1 0,0 1 1,0 0 35,-2 4-104,0 0 0,1 1 1,0-1-1,0 0 1,0 1-1,1-1 1,0 1-1,0-1 0,0 1 1,0 0-1,1-1 1,0 4 103,2-8-40,-1 0 0,0 0 0,0-1 0,1 1 0,-1 0 0,0-1 0,1 1 1,-1-1-1,1 1 0,-1-1 0,1 1 0,-1-1 0,1 0 0,-1 0 0,1 0 0,-1 0 0,1 0 1,-1 0-1,1 0 0,-1-1 0,1 1 40,4 0-275,-6-2 296,1 0 0,0-1 0,0 1 0,-1 0 0,1 0 0,-1-1-1,0 1 1,1 0 0,-1-1 0,0 1 0,0 0 0,-1 0 0,1-1-21,0 1-3,1-8-1295,-3 20-410,-5 7-922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53 744,'0'0'1011,"0"0"-29,0 0 54,0 0-125,0 0-214,0 0-193,0 0-98,0 0-74,0 0-11,0 0 77,0 0 83,0 0-32,0 0-64,0 0-93,0 0-96,0 0-123,0 0-37,0 31 536,0-30-583,0-1 0,0 0 0,0 1 0,0-1 0,0 1 0,0-1 0,0 0 0,0 1 0,0-1 0,0 0 0,0 1 0,0-1 0,0 0 0,0 1 0,0-1 0,1 0 0,-1 1 0,0-1 0,0 0 0,0 1 0,0-1 0,1 0 0,-1 1 0,0-1 0,0 0 0,1 0 0,-1 0 0,0 1 0,1-1 0,-1 0 0,0 0 0,1 0 0,-1 1 0,0-1-1,1 0 1,-1 0 0,0 0 0,1 0 0,-1 0 0,0 0 0,1 0 0,-1 0 0,0 0 0,1 0 0,-1 0 0,0 0 0,1 0 0,-1 0 0,1 0 0,-1 0 0,0 0 0,1-1 11,13-9-6,-12 5 53,0 1 0,-1-1-1,0 0 1,0 0-1,0 0 1,0 1 0,-1-1-1,0 0 1,0 0-1,0 0 1,0-2-47,-1-8 183,0 14-176,0 0 0,-1 0-1,1 0 1,0 1-1,-1-1 1,1 0-1,-1 1 1,1-1-1,-1 1 1,1-1-1,-1 1 1,0 0-1,1 0 1,-1 0-1,1 0 1,-1 0-1,1 0 1,-2 0-7,-2 0-33,1 0-1,-1 0 1,0 0 0,1 1-1,-1-1 1,1 1-1,-2 1 34,4-1-14,-1 1 0,1-1 0,0 1-1,0 0 1,0 0 0,1 0-1,-1 0 1,0 0 0,1 1-1,-1-1 1,1 0 0,0 1-1,0-1 1,0 1 0,0-1 0,0 1-1,0 0 1,1-1 0,-1 1-1,1 1 15,-2 11 56,1-1 0,1 0 0,1 8-56,-1-2 96,0-20-78,0 0-7,0 0-19,2 1-58,1-1 1,-1 0-1,0 1 0,0-1 0,1 0 1,-1 0-1,0-1 0,1 1 0,-1 0 0,0-1 1,0 1-1,0-1 0,1 0 0,-1 0 1,0 0-1,0 0 66,0-2 11,0 0 1,0-1-1,0 1 0,0-1 1,-1 1-1,1-1 0,-1 0 1,0 0-1,0 1 1,-1-1-1,1 0 0,-1-2-11,2-52 279,-2 42 63,0 15 12,0 1-78,0 0-155,-16 1-133,14 0-2,-1 1 0,1-1 1,0 1-1,0-1 0,0 1 0,0 0 0,0 0 0,0 0 0,0 0 0,1 0 1,-1 0-1,0 0 0,1 0 0,0 1 0,0-1 0,0 1 0,0-1 0,0 1 1,0-1-1,1 1 0,-1-1 0,1 1 0,-1 1 14,-1 12-25,1 0 0,1 0 0,0 10 25,1-6 95,-1-13-104,0-5 19,-1 0 0,1-1 1,0 1-1,0 0 0,1 0 0,-1-1 0,0 1 1,1 0-1,-1-1 0,1 1 0,-1 0 0,1 0-10,0-2-21,0 1 0,0 0 0,0-1 0,0 1 0,0 0 0,0-1 0,0 1 0,0-1 0,0 1 0,0-1 0,0 0 0,1 1 0,-1-1 0,0 0 0,0 0 0,0 0 0,1 0-1,-1 0 1,0 0 0,1 0 21,-1 0 1,1 0-1,0-1 0,-1 1 0,1 0 0,-1 0 1,1-1-1,-1 1 0,1-1 0,-1 1 0,0-1 1,1 1-1,-1-1 0,0 0 0,1 0 0,-1 0 1,0 0-1,0 0 0,0 0 0,1 0 0,-1-1 0,15-29 186,-14 26-184,0 0-1,1 0 1,-1 0-1,1 0 1,0 0 0,1 0-1,-1 1 1,1-1-2,-4 5-7,0 0-1,1 0 1,-1-1-1,0 1 1,0 0 0,0 0-1,1-1 1,-1 1-1,0 0 1,0 0 0,0-1-1,0 1 1,0 0-1,0-1 1,1 1 0,-1 0-1,0 0 1,0-1-1,0 1 1,0 0 0,0-1-1,0 1 1,0 0-1,0-1 1,-1 1 0,1 0-1,0-1 1,0 1-1,0 0 1,0 0 0,0-1-1,0 1 1,0 0-1,-1 0 1,1-1 0,0 1-1,0 0 1,0 0-1,-1-1 1,1 1 0,0 0-1,0 0 1,-1 0-1,1 0 1,0-1-1,0 1 1,-1 0 0,1 0-1,0 0 1,-1 0-1,1 0 1,0 0 0,-1 0-1,1 0 1,0 0-1,0 0 1,-1 0 0,1 0-1,0 0 1,-1 0-1,1 0 1,0 0 0,-1 0-1,1 0 8,-22-1-847,21 1 709,0 0 100,0 0-1,1-1 1,-1 2 0,0-1 0,0 0-1,1 0 1,-1 0 0,0 0-1,0 0 1,1 1 0,-1-1-1,0 0 1,1 0 0,-1 1-1,0-1 1,1 1 0,-1-1-1,1 1 1,-1-1 0,0 1-1,1-1 1,-1 1 0,1-1-1,0 1 1,-1-1 0,1 1 0,-1 0-1,1-1 1,0 1 0,0 0-1,-1 0 1,1-1 38,0 28-4474,0-28 1767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68 1408,'0'0'982,"0"0"-29,0 0-90,0 0-125,0 0-162,0 0-68,-15 4 1180,15 33-325,33-38-1069,-31 1-281,-1-1 0,0 1 0,0-1 1,0 0-1,0 0 0,0 1 0,0-1 0,0 0 1,0 0-1,0 0 0,0 0 0,-1 0 0,1 0 1,0 0-1,-1 0 0,1-1 0,-1 1 1,1 0-1,-1 0 0,1 0 0,-1-1 0,0 1 1,0 0-1,0 0 0,1-1 0,-1 0-13,1-40 317,-2 31-252,1 11-59,1-1 1,-1 0-1,0 0 0,0 0 0,-1 0 0,1 0 1,0 0-1,0 1 0,0-1 0,0 0 1,-1 0-1,1 0 0,0 1 0,-1-1 0,1 0 1,-1 0-1,1 1 0,-1-1 0,1 0 0,-1 1 1,1-1-1,-1 0 0,0 1 0,1-1 0,-1 1 1,0-1-7,0 1-4,0 0 1,-1 0-1,1 0 1,0 0 0,0 0-1,0 0 1,0 0-1,0 0 1,0 0-1,0 1 1,0-1 0,0 0-1,0 1 1,0-1-1,0 1 1,0-1-1,0 1 1,0 0 0,0-1-1,0 1 1,0 0-1,1 0 1,-2 0 3,-4 6-16,-1 0 1,1 0-1,0 1 1,1-1-1,0 1 1,0 1-1,0-1 1,1 1-1,1 0 1,-2 6 15,0-1-52,1 1 0,1 0 1,0 1-1,2-1 0,-1 0 0,2 5 52,0-19 15,0-1 26,27-1-137,-24 0 111,-1-1 0,0 0-1,1 1 1,-1-1 0,0 0 0,0 0-1,0 0 1,0 0 0,0 0-1,0-1 1,0 1 0,-1 0-1,1-1 1,-1 0 0,1 0-15,18-49 133,-12 31-95,-5 13-3,0 0 0,-1-1 1,0 1-1,0-1 0,-1 1 0,0-1 0,0 1 0,-1-4-35,-5 11 19,0 0 1,1 0-1,-1 0 1,0 1 0,0 0-1,1 0 1,-1 0 0,-4 1-20,3-1 1,5 0-3,0-1-1,0 1 0,0 0 0,0 0 1,0 0-1,-1 0 0,1 1 0,0-1 1,0 0-1,0 0 0,0 1 0,0-1 1,0 0-1,0 1 0,0-1 0,0 1 1,0 0-1,1-1 0,-1 1 0,0 0 1,0-1-1,0 1 0,0 1 3,-2 22-48,4-12 70,-2-11-27,1 0-1,0 0 1,0 1 0,0-1-1,0 0 1,0 0-1,0 1 1,1-1 0,-1 0-1,0 0 1,1 1 0,-1-1-1,1 0 1,-1 0 0,1 0-1,-1 0 1,1 1 0,0-1-1,0 0 1,0 0 0,-1 0-1,1-1 1,0 1 0,0 0-1,1 0 6,1 0-110,0 0-1,0 0 0,0-1 0,0 1 0,0-1 1,0 0-1,1 0 0,-1 0 0,2 0 111,2 0-251,-5-3 281,0-1 0,-1 1 0,0 0 0,0-1 0,0 1 1,0-1-1,-1 1 0,1-1 0,-1 1 0,0-1 0,0-1-30,1-2 55,0-51-131,-1 57 113,-19 8 206,18-6-253,0-1 1,0 1 0,0 0-1,1 0 1,-1-1 0,0 1-1,0 0 1,1 0 0,-1 0-1,1 0 1,-1 0 0,1 0-1,-1 0 1,1 0 0,-1 0-1,1 0 1,0 0 0,0 0-1,0 1 1,0-1 0,-1 0 9,2 0-57,-1-1 0,0 1 1,1 0-1,-1-1 1,1 1-1,-1-1 1,0 1-1,1-1 1,-1 1-1,1-1 0,-1 1 1,1-1-1,0 0 1,-1 1-1,1-1 1,-1 0-1,1 1 0,0-1 1,-1 0-1,1 0 1,0 1-1,-1-1 1,1 0-1,0 0 0,-1 0 1,1 0-1,0 0 1,-1 0-1,1 0 1,0 0-1,0 0 57,3 0-1842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58 72,'0'0'1503,"0"0"-297,0 0-266,0 0-289,0 0-209,0 0-190,-2 4-126,0 4-81,1 1 0,-1 0 1,1 0-1,1-1 0,0 7-45,0-14 1,0-1-1,0 0 0,0 1 0,1-1 1,-1 1-1,0-1 0,0 0 0,0 1 1,1-1-1,-1 0 0,0 1 0,1-1 1,-1 0-1,0 1 0,1-1 0,-1 0 1,0 0-1,1 1 0,-1-1 0,0 0 1,1 0-1,-1 0 0,1 1 0,-1-1 1,0 0-1,1 0 0,-1 0 0,1 0 1,-1 0-1,0 0 0,1 0 0,-1 0 1,1 0-1,-1 0 0,1 0 0,-1 0 1,0 0-1,1 0 0,-1-1 0,1 1 1,-1 0-1,1 0 4,0 0 1,0 0-1,0-1 1,0 1-1,0 0 1,0 0-1,0-1 1,0 1 0,-1-1-1,1 1 1,0-1-1,0 1 1,0-1-1,-1 0 1,1 1-1,0-1 1,0 0 0,-1 1-5,3-11 220,-1 0 0,0 0 0,-1 0 0,0 1 0,-1-1 0,0 0 0,-1-3-220,1-10 941,-1 24-878,-1-1 0,1 0 0,0 1 0,0-1 0,-1 1-1,1-1 1,0 1 0,0 0 0,-1 0 0,1-1 0,-1 1-1,1 0 1,0 0 0,-1 0 0,1 0 0,0 1 0,-1-1-1,1 0 1,0 1 0,-1-1 0,1 0 0,0 1 0,0 0 0,0-1-1,-1 1-62,-3 12 7,1-1-1,1 1 1,0 0-1,1 0 1,0 0-1,1 1 1,0-1-1,1 0 1,2 9-7,-2-3-100,0-18 9,16-1-506,-13 1 599,0 0 0,0-1 0,0 0 0,0 0 0,0 0 0,1 0 0,-1 0 0,0-1 0,0 1 0,0-1 0,0 0-1,0 0 1,0 0 0,0-1 0,0 1 0,0 0 0,1-2-2,-2 0-2,1 1 37,0-1-1,0 1 1,-1-1-1,0 0 1,1 0-1,-1 0 1,0 0 0,0-1-1,-1 1 1,1 0-1,-1-1 1,0 1 0,1-1-1,-2 1 1,1-1-1,0 0 1,-1 1 0,1-1-1,-1 0 1,0-3-35,0-9 60,-1-9 124,0 24-183,0 0-1,1 0 1,-1 1 0,1-1-1,-1 0 1,0 1-1,1-1 1,-1 1-1,0-1 1,0 1-1,1-1 1,-1 1-1,0-1 1,0 1-1,0 0 1,0-1 0,0 1-1,1 0 1,-1 0-1,0 0 1,0 0-1,0 0 1,0 0-1,0 0 1,0 0-1,-1 0 0,1 1 0,-1-1-1,0 1 0,0 0 0,1 0 0,-1 0 1,0 0-1,1 0 0,-1 0 0,1 0 0,0 1 1,-1-1-1,1 1 0,0-1 0,0 1 0,0-1 1,0 1-1,0-1 0,0 1 0,0 0 0,1 0 1,-1-1-1,0 1 0,1 0 0,0 0 0,-1 1 1,-9 51 8,9 58-65,1-111 38,0-1 0,0 1-1,0-1 1,0 1 0,1-1 0,-1 1 0,0-1-1,0 1 1,0-1 0,0 1 0,0-1 0,1 1-1,-1-1 1,0 1 0,0-1 0,1 1 0,-1-1-1,0 0 1,1 1 0,-1-1 0,1 0 0,-1 1-1,0-1 1,1 0 0,-1 1 0,1-1 0,-1 0-1,1 0 1,-1 1 0,1-1 0,-1 0-1,1 0 1,-1 0 0,1 0 0,-1 0 0,1 0-1,-1 0 1,1 0 0,-1 0 0,1 0 0,-1 0-1,1 0 1,-1 0 0,1 0 0,-1 0 0,1-1-1,-1 1 1,1 0 0,-1 0 0,1 0 0,-1-1 19,2 1-12,0-1 0,-1 0 0,1 0 1,-1 0-1,1 1 0,-1-1 1,1-1-1,-1 1 0,1 0 1,-1 0-1,0 0 0,0-1 1,1 1-1,-1-1 0,0 0 12,40-122 506,-38 120-1029,-3 4 533,0 0-1,-1 0 1,1 0-1,0 0 1,-1 0-1,1 0 0,0 0 1,0 0-1,-1 0 1,1 0-1,0 0 1,0-1-1,-1 1 1,1 0-1,0 0 0,-1 0 1,1 0-1,0 0 1,0 0-1,-1-1 1,1 1-1,0 0 1,0 0-1,0 0 0,-1-1 1,1 1-1,0 0 1,0 0-1,0-1 1,0 1-1,0 0 1,-1 0-1,1-1 0,0 1 1,0 0-1,0 0 1,0-1-1,0 1 1,0 0-1,0-1 0,0 1 1,0 0-1,0-1 1,0 1-1,0 0 1,0 0-1,0-1 1,0 1-1,0 0 0,1 0 1,-1-1-1,0 1 1,0 0-1,0 0 1,0-1-1,0 1 1,1 0-1,-1 0 0,0-1 1,0 1-1,0 0 1,1 0-1,-1 0 1,0 0-1,0-1 1,1 1-1,-1 0 0,0 0 1,0 0-1,1 0-9,-3-1 2,1 1 0,0-1 0,-1 1-1,1 0 1,-1-1 0,1 1-1,-1 0 1,1 0 0,-1 0 0,1 0-1,-1 0 1,1 1 0,-1-1 0,1 0-1,-1 1 1,1-1 0,-1 1 0,1-1-1,0 1 1,-1 0 0,1-1 0,0 1-1,0 0 1,-1 0 0,1 0 0,0 0-1,0 0 1,0 0 0,0 1-1,0-1 1,0 1-2,-1 3-2,1 0 0,0 0 0,0 0 0,0 0 0,1 0 0,0 0 0,0 0 0,0 4 2,0 1 1,0 0-22,0-6 25,0 1 1,0-1 0,0 1 0,1-1 0,-1 1-1,1-1 1,1 3-5,-1-6-9,-1 0 0,1 1 0,-1-1 0,1 0 0,0 0 0,0 0 0,0 0 0,-1 0 0,1-1 0,0 1 0,0 0 0,0 0 0,1-1 0,-1 1 0,0 0 0,0-1 0,0 1 0,0-1 0,0 1 0,1-1 0,-1 0 0,0 0 0,0 1 0,1-1 0,-1 0 0,0 0 0,1 0 0,0 0 9,0-1-3,1 1-1,-1 0 1,0-1-1,0 1 1,1-1 0,-1 0-1,0 1 1,0-1 0,0 0-1,0 0 1,0-1-1,0 1 1,0 0 0,0-1-1,0 1 1,-1-1 0,1 1-1,0-1 1,-1 0-1,0 0 1,1 0 0,-1 0-1,0 0 1,0 0-1,0 0 1,0 0 0,0 0-1,-1-1 1,1 1 0,-1 0-1,1 0 1,-1-2 3,3-11 2,-2 0 1,1-1-1,-2 1 0,-1-11-2,1 7-108,0 18 96,0 0 1,-1 0-1,1-1 0,0 1 0,-1 0 1,1 0-1,-1-1 0,0 1 0,1 0 0,-1 0 1,0 0-1,0 0 0,1 0 0,-1 0 0,0 0 1,0 0-1,0 0 0,0 0 0,0 1 1,-1-1-1,1 0 0,0 1 0,0-1 0,0 1 1,-1-1-1,1 1 0,0-1 0,0 1 0,-1 0 1,1 0-1,-2 0 12,-3-1-243,0 0 0,0 0 0,0 1 0,0 0 0,-1 1 0,-2 0 243,9-1-45,-1 0 0,0 1-1,0-1 1,0 0 0,1 1-1,-1-1 1,0 1 0,0-1-1,1 1 1,-1-1 0,0 1-1,1 0 1,-1-1 0,1 1 0,-1 0-1,1-1 1,-1 1 0,1 0-1,-1 0 1,1 0 0,0-1-1,-1 1 1,1 0 0,0 0-1,0 0 1,0 0 0,0 0 0,0-1-1,0 2 46,-1 30-1217,1-21 423,0 7-605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69 184,'0'0'1176,"0"0"-38,0 0 55,0 0-130,0 0-217,0 0-203,-4 3 3924,4 4-4581,3 17-266,-3-24 274,1 1 0,0-1 0,-1 1 0,1-1 0,0 1 0,-1-1 0,1 1 0,0-1 0,-1 0 0,1 1 0,0-1 1,0 0-1,-1 0 0,1 0 0,0 0 0,0 1 0,0-1 0,-1 0 0,1 0 0,0-1 0,0 1 0,0 0 0,-1 0 1,1 0-1,0 0 0,0-1 0,-1 1 0,1 0 0,0-1 0,-1 1 0,1 0 0,0-1 6,2 0 16,-1-1 0,1 0 1,-1 1-1,0-1 0,0 0 0,1 0 0,-1-1 0,0 1 0,-1 0 1,1 0-1,0-1 0,-1 0 0,1 1 0,-1-1 0,0 0 0,0 1 1,0-1-1,1-2-16,0-3 214,0 0 0,0-1 1,-1 1-1,1 0 0,-2-1 1,1 0-215,-28 9 81,24 0-86,0 0 0,1 0-1,-1 1 1,0-1 0,1 1 0,-1 0 0,1 0 0,-1-1 0,1 2-1,0-1 1,-1 0 0,1 0 0,0 1 0,0-1 0,0 1-1,0 0 1,0 0 0,0 0 0,0 0 0,1 0 0,-1 0 0,1 0-1,-1 0 1,1 0 0,0 1 0,0-1 0,0 1 0,0-1-1,0 1 1,1-1 0,-1 3 5,-2 9-59,1 0-1,0 1 0,1 0 1,1-1-1,0 5 60,0-7-161,2-11 107,0 0 0,0 0 1,0-1-1,0 1 0,0 0 0,0-1 0,0 0 1,1 1-1,-1-1 0,0 0 0,0 0 0,0 0 1,0 0-1,0-1 0,2 1 54,0-1-81,-3 1 93,1-1 0,0 0 0,0-1 0,-1 1 1,1 0-1,-1 0 0,1-1 0,-1 1 0,0-1 0,1 0 0,-1 1 1,0-1-1,0 0 0,0 1 0,0-1 0,0 0 0,-1 0 0,1 0 0,0 0 1,-1-1-13,3-4 72,-1 0 1,0 0-1,0 0 1,-1-1-1,1-4-72,-2 12 8,0-1 0,-1 1-1,1 0 1,0 0 0,0-1-1,0 1 1,0 0-1,0 0 1,-1-1 0,1 1-1,0 0 1,0 0 0,0-1-1,-1 1 1,1 0 0,0 0-1,0 0 1,-1 0-1,1 0 1,0-1 0,0 1-1,-1 0 1,1 0 0,0 0-1,-1 0 1,1 0-1,0 0 1,-1 0 0,1 0-1,0 0 1,0 0 0,-1 0-1,1 0 1,0 0 0,-1 0-1,1 0 1,0 0-1,0 0 1,-1 0 0,1 1-1,0-1 1,-1 0 0,1 0-1,0 0 1,0 0 0,0 1-1,-1-1 1,1 0-8,-15 11-188,11 0 144,1-1-1,0 1 1,0 0-1,1 1 1,1-1-1,0 0 1,0 1 0,1-1-1,0 0 1,2 10 44,-1 15-571,18-38-748,-16-1 1337,0-1 0,-1 0 0,0 0 0,0 0 0,0 0 0,0-1 0,0 1 0,-1 0-1,0-1 1,0 1 0,0-1 0,0 1 0,-1-4-18,4-62-402,-4 70 395,0 0 62,-1-17-632,-2 12-793,-1 10-460,0 7-398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86 672,'0'0'476,"0"0"-102,0 0 12,0 0 22,0 0-30,0 0-57,0 4 94,0 12 92,0-12-70,0-4-121,0 0-20,22 0 7941,-22 2-8237,0-1 1,0 0-1,0 1 1,0-1-1,0 0 1,0 1-1,0-1 1,1 0-1,-1 1 1,0-1-1,1 0 1,-1 0-1,1 1 1,-1-1-1,1 0 1,0 0-1,0 0 1,-1 0-1,1 0 1,0 0-1,0 0 1,0 1-1,2-1-101,-1 0 1,1-1-1,-1 1 0,1 0 1,-1-1-1,1 1 0,-1-1 1,1 0-1,-1 0 0,1 0 1,0 0 100,-2-1 7,1 0 1,-1 1 0,0-1-1,0 0 1,0 0 0,0 0-1,0 0 1,0 0 0,0 0-1,0 0 1,-1 0 0,1 0 0,0-1-1,0 1 1,-1 0 0,1 0-1,-1-1 1,0 1 0,1-1-8,9-27 167,-7 14-39,-1 0 1,0 1-1,-1-1 0,-1-15-128,-3 29-16,1 1 0,-1-1 0,1 1 0,-1-1 0,1 1 0,-1 0 0,1-1 0,-1 1 0,1 1 0,-1-1 0,0 0-1,1 1 1,-1-1 0,1 1 0,-1 0 0,1-1 0,0 2 16,0-1-19,1 1 0,0 0 0,-1-1 0,1 1-1,0 0 1,0 0 0,0 0 0,1 0 0,-1 0 0,0 0 0,1 0 0,-1 0 0,1 1-1,0-1 1,0 1 19,0 39-125,1-23 76,-1-18 37,0-1 0,0 1 0,0-1 0,1 1 0,-1-1 1,0 1-1,0-1 0,0 1 0,1 0 0,-1-1 0,0 1 0,0-1 1,1 1-1,-1-1 0,1 0 0,-1 1 0,0-1 0,1 1 0,-1-1 1,1 0-1,-1 1 0,1-1 0,-1 0 0,1 1 0,-1-1 1,1 0-1,-1 0 0,1 1 0,-1-1 0,1 0 0,0 0 0,0 0 12,22 1-987,-17-1 1025,-5-2-37,0 0 0,0 0 0,0 0 0,0 0-1,-1 0 1,1-1 0,-1 1 0,0 0-1,1 0 1,-1 0-1,0 1 0,5-29 236,-3 19-71,-2 12-84,-1 3-80,0 0 0,-1 1 0,0-1-1,0 0 1,0-1 0,0 1 0,0 0 0,-2 0-1,-11 24-15,12-17-73,0 0-1,1 0 1,0 0 0,1 1 0,0-1 0,1 0 0,1 6 88,-1-7-154,0-10-31,30 0-316,-29 0 504,1 0 0,0 0-1,-1-1 1,1 1-1,0-1 1,-1 1-1,1-1 1,-1 1-1,1-1 1,-1 0-1,1 0 1,-1 0-1,0 0 1,1 0 0,-1 0-1,0 0 1,0-1-1,0 1 1,0 0-1,0-1 1,0 1-1,0 0 1,0-1-1,0 1 1,-1-1 0,1 0-1,-1 1 1,1-1-1,-1 1 1,1-1-1,-1 0 1,0 1-1,0-2-2,2-9 13,-1 0 1,-1-1-1,0 1 0,-1-5-13,0 0 37,2 16-17,-1 0 0,0 0 1,0 0-1,0 0 0,0 0 1,0 0-1,0 0 0,0 0 0,-1 0 1,1 1-1,0-1 0,0 0 1,-1 0-1,1 0 0,-1 0 0,1 0 1,0 1-1,-1-2-20,-8 8 224,-8 25-208,14-20-58,0-1 0,1 1-1,0 0 1,0 0-1,1-1 1,1 1 0,0 0-1,1 3 43,-1 4-366,0-17 106,1-1 26,26-1-754,-27 1 959,0 0 0,0 0-1,1 0 1,-1 0 0,0 0 0,1 0 0,-1 0 0,0 0-1,1 0 1,-1 0 0,0 0 0,1 0 0,-1-1-1,0 1 1,1 0 0,-1 0 0,0 0 0,1 0 0,-1 0-1,0-1 1,0 1 0,1 0 0,-1 0 0,0 0-1,0-1 1,1 1 0,-1 0 0,0 0 0,0-1 0,0 1-1,0 0 1,1-1 0,-1 1 0,0 0 0,0 0 0,0-1-1,0 1 1,0 0 0,0-1 0,0 1 0,0 0-1,0-1 1,0 1 0,0 0 0,0-1 0,0 1 0,0 0-1,0-1 1,0 1 0,0 0 0,0-1 0,-1 1-1,1 0 1,0 0 0,0-1 0,0 1 0,0 0 0,-1 0-1,1-1 1,0 1 0,0 0 0,-1 0 0,1-1-1,0 1 1,0 0 0,-1 0 0,1 0 0,0 0 29,-21-2-3366,17 2 1201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96,'0'0'317,"0"0"-103,0 0-19,0 0-13,0 0-10,0 0 42,0 0 82,0 0 96,0 0-9,0 0-94,0 0-29,0 0 127,0 0 27,0 0-97,0 26 8539,0-17-9597,0 0 806,1 34 34,-1-41-97,0-1 1,0 1-1,1 0 1,-1-1-1,1 1 1,-1 0-1,1-1 1,-1 1-1,1-1 0,0 1 1,0-1-1,0 1 1,-1-1-1,2 0 1,-1 1-1,0-1 1,0 0-1,0 0 1,0 0-1,1 0 1,0 1-3,-2-2 2,1 0 1,0 0 0,-1 0 0,1-1 0,-1 1 0,1 0-1,0 0 1,-1 0 0,1 0 0,-1-1 0,1 1-1,0 0 1,-1-1 0,1 1 0,-1 0 0,1-1 0,-1 1-1,1 0 1,-1-1 0,0 1 0,1-1 0,-1 1-1,1-1 1,-1 1 0,0-1 0,1 0 0,-1 1 0,0-1-1,0 1 1,0-1 0,1 0 0,-1 1 0,0-1-1,0 1 1,0-1 0,0 0 0,0 1 0,0-1 0,0 0-4,4-27 344,-4 28-325,0-1 0,0 0 0,0 1 0,0-1 0,0 0 0,0 0 0,0 1 0,0-1 0,0 0 0,0 0 0,0 1 0,-1-1 0,1 0 0,0 1 0,0-1 0,-1 0 0,1 1 0,0-1-1,-1 0 1,1 1 0,-1-1 0,1 0 0,-1 1 0,1-1 0,-1 1 0,1-1 0,-1 1 0,1 0 0,-1-1 0,0 1 0,1-1 0,-1 1 0,0 0 0,1 0 0,-1-1 0,0 1 0,0 0 0,1 0 0,-1 0 0,0 0 0,0 0 0,1 0 0,-1 0 0,0 0 0,0 0 0,1 0 0,-1 0 0,0 0 0,1 1 0,-1-1 0,0 0-18,-9 1 115,10-1-31,0 0-75,0 0-86,0 57-223,0-56 295,0-1 0,0 0 0,0 1 0,0-1 0,0 0 0,0 1 0,0-1 0,0 0 0,0 1 0,0-1 0,0 0 0,0 1 0,1-1-1,-1 0 1,0 1 0,0-1 0,0 0 0,1 0 0,-1 1 0,0-1 0,0 0 0,1 0 0,-1 1 0,0-1 0,1 0 0,-1 0 0,0 0 0,1 0 0,-1 1 0,0-1 0,0 0 0,1 0 0,-1 0 5,24 2-801,-24-3 806,1 1 0,-1 0-1,1 0 1,-1-1 0,1 1 0,-1 0 0,0 0-1,1-1 1,-1 1 0,1 0 0,-1-1-1,0 1 1,1-1 0,-1 1 0,0-1 0,0 1-1,1-1 1,-1 1 0,0 0 0,0-1 0,0 1-1,1-1 1,-1 1 0,0-1 0,0 0 0,0 1-1,0-1 1,0 1 0,0-1 0,0 1-5,1-26 54,1 3 466,-28 27-452,22 0-82,-1 0 1,1 1 0,0 0 0,0 0 0,1 0-1,-1 0 1,1 1 0,0-1 0,0 1 0,1 0 0,0-1-1,0 1 1,0 2 13,-2 7-94,1-1 1,1 1-1,0-1 0,1 1 0,1 3 94,4-17-48,0 0 0,0 0 0,0 0 0,0-1-1,0 1 1,0-1 0,1 0 0,-1 0 0,2-1 48,0 1-25,-4-1 34,1 0 0,-1 1 1,1-1-1,-1 0 1,0 0-1,0-1 0,0 1 1,0 0-1,0-1 1,0 1-1,0-1 0,0 0 1,0 1-1,-1-1 1,1 0-1,-1 0 0,1 0 1,-1 0-1,0-1 1,0 1-1,0 0 0,0 0 1,0-1-1,0 1 1,-1-1-1,1 0-9,2-8 20,0 1 1,-1 0-1,0-1 1,-1 1-1,1-10-20,-2 6 18,0 10 14,1 0-1,-1 0 0,-1 1 0,1-1 0,0 0 0,-1 0 1,0 0-1,0 1 0,0-1-31,0 3 21,1-1 0,-1 1 0,0 0 0,0 0 0,0 0 1,0 0-1,0 0 0,0 0 0,-1 0 0,1 0 0,0 1 0,0-1 0,-1 0 0,1 1 0,0-1 0,-1 1 0,1-1 1,0 1-1,-1 0 0,1 0 0,-1-1 0,1 1 0,0 0 0,-1 0 0,1 0 0,-2 1-21,2-1 9,0 0-1,0-1 1,0 1-1,-1 0 1,1 0-1,0 1 1,0-1 0,0 0-1,0 0 1,0 0-1,0 1 1,0-1-1,0 1 1,0-1-1,0 1 1,0-1-1,0 1 1,0-1 0,0 1-1,0 0 1,0 0-1,0 0-8,-2 22-164,4-13 132,-2-9 11,1 1-1,0-1 0,0 1 1,0-1-1,0 1 0,1-1 1,-1 1-1,0-1 1,1 1-1,-1-1 0,1 1 1,-1-1-1,1 1 0,0-1 1,0 0-1,-1 1 1,1-1-1,0 0 0,0 0 1,0 0-1,1 1 22,21 10-3068,-20-11 124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63 936,'0'0'1043,"0"0"-97,0 0-96,0 0-152,0 0-214,0 0-145,0 0 5,5 1 5410,-3-1-5564,0 1 0,-1-1 0,1 1 0,0-1 0,0 1 0,-1 0 0,1 0 0,0 0 0,-1 0 0,1 0 0,0 0-190,-1 2-19,0 0-1,0 0 0,0-1 1,1 1-1,-1-1 0,1 1 1,-1-1-1,1 0 0,0 1 1,0-1-1,0 0 0,0 0 1,1 0-1,-1-1 0,0 1 1,1 0-1,-1-1 0,1 0 1,-1 1-1,1-1 0,0 0 1,0-1-1,0 1 0,-1 0 1,1-1-1,0 1 0,0-1 1,0 0-1,0 0 0,0 0 1,0-1 19,-1 0 7,-1 1 0,0-1-1,0-1 1,0 1 0,0 0 0,0 0 0,0 0 0,0-1 0,0 1 0,-1 0-1,1-1 1,0 1 0,-1-1 0,1 1 0,-1 0 0,1-1 0,-1 1 0,0-1-1,0 0 1,0 1 0,0-1 0,0-1-7,4-38 155,-4 28-142,0 11-2,0 0 1,0 0-1,0 0 1,0 1-1,0-1 1,0 0-1,0 0 1,0 0-1,-1 1 1,1-1-1,-1 0 1,0 0-1,1 0-11,-2 1 3,1 1 0,0-1 0,-1 0 0,1 0 1,0 1-1,-1-1 0,1 1 0,0-1 0,-1 1 0,1 0 0,-1-1 0,1 1 0,-1 0 0,1 0 1,-1 0-1,1 0 0,-1 0 0,0 1-3,-3-1-8,0 0 1,1 1 0,-1 0-1,0 0 1,1 1-1,-1-1 1,1 1 0,-1 0-1,1 0 1,0 0-1,0 1 1,0 0-1,0 0 1,0 0 0,1 0-1,-1 0 1,1 1-1,-3 2 8,2-1-45,0 0 0,1 0 0,0 1 0,-1-1 0,2 1-1,-1 0 1,1-1 0,0 1 0,0 0 0,0 1 0,1-1 0,0 0 0,0 0-1,0 4 46,32-10 31,40 0 324,-71 0-315,1-22 53,2-70 837,-3 91-616,-1 1-299,-1 0-1,1 1 0,0-1 1,-1 1-1,1-1 0,0 1 0,-1 0 1,1 0-1,0-1 0,0 1 1,0 0-1,0 0 0,0 0 1,0 0-1,0 0 0,0 1 0,0-1 1,1 0-1,-1 0 0,0 1 1,1-1-1,-1 0 0,1 1 0,-1-1 1,1 0-1,0 1 0,-1-1 1,1 1-1,0-1 0,0 1 0,0-1 1,0 1-15,-1 59-303,2-46 238,-1-15 11,3 6-339,-2-6 389,0 0-1,0 0 1,0 1 0,-1-1-1,1 0 1,0 0 0,0 0-1,0 0 1,0 0 0,0 0-1,0 0 1,0 0 0,-1-1 0,1 1-1,0 0 1,0 0 0,0-1-1,0 1 1,-1 0 0,1-1-1,0 0 5,1-2-10,-1 0-1,0 0 0,0-1 1,0 1-1,0 0 1,-1-1-1,1 1 0,-1-1 1,0 1-1,0-1 0,0-2 11,0 6 0,0-6-96,0-9-13,0 11-134,-1 5-275,-10 44-119,7-25-301,-1 1 0,-1-1 0,-9 19 938,4-17-2268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0 128,'0'0'847,"0"0"-163,0 0-163,0 0-34,0 0 153,0 0-33,0 0-239,0 0-92,0 0 108,0 0 171,0 0 15,0 0-102,0 0-42,0 0 99,0 0 67,0 0-35,0 0-117,0 38 400,0 26 1080,1-64-1917,0 0 0,-1 0 0,1 0 0,0 0 0,0 1 0,0-1 0,-1 0 0,1 0 0,0 0 0,0-1 0,0 1 0,-1 0 0,1 0 0,0 0 0,0-1 0,0 1 0,-1 0 0,1-1 0,0 1 0,-1 0 0,1-1 0,0 1 0,-1-1 1,1 1-1,0-1-3,2-17 414,-1-1 1,-1 1 0,0-12-415,-1 28 203,-3 3-217,1-1 0,0 0 0,0 1 1,0-1-1,0 1 0,0-1 1,1 1-1,-1 0 0,0 0 1,0 0-1,0 0 0,1 0 0,-1 0 1,0 1-1,1-1 0,-1 1 1,1-1-1,0 1 0,-1-1 1,1 1-1,0 0 0,0-1 0,0 1 1,0 0-1,0 0 0,0 0 1,1 0 13,-2 2-14,1 0 1,0-1 0,0 1-1,1 0 1,-1 0 0,1 0 0,-1 0-1,1 0 1,1-1 0,-1 1-1,0 0 1,1 0 0,0 0-1,1 3 14,1-6-40,1 0-1,-1 0 1,1 0-1,0-1 1,-1 1-1,1-1 1,0 0-1,-1 0 1,1 0-1,0 0 1,-1-1-1,1 0 1,1 0 40,-2-1 65,-1-1 0,1 0 1,-1 0-1,0 0 0,0 0 1,0-1-1,0 1 0,-1 0 1,1-1-1,-1 1 0,0-1 1,0 0-1,0 1 0,0-1 1,-1-2-66,0 5 5,0 0 1,-1 0-1,1 0 1,-1 0 0,0 0-1,1 1 1,-1-1-1,0 0 1,1 0-1,-1 1 1,0-1-1,0 0 1,0 1-1,1-1 1,-1 1-1,0-1 1,0 1-1,0 0 1,0-1 0,0 1-1,0 0 1,0 0-1,0-1 1,0 1-1,0 0 1,-1 0-6,-28-3-25,28 3 5,0 0 1,0 0 0,0 0 0,0 0-1,0 0 1,0 1 0,0-1 0,0 0-1,0 1 1,0 0 0,0-1 0,0 1-1,1 0 1,-1 0 0,0 0 0,1 0-1,-1 0 1,-1 1 19,2 1-22,-1 0 1,1-1-1,-1 1 0,1 0 0,0 0 1,0-1-1,0 1 0,0 0 1,1 0-1,-1 0 0,1 2 22,-3 13-38,2 1 1,0-1-1,2 6 38,-1-4-92,38-20-271,-34 0 386,0-1 1,-1 0-1,1 1 0,-1-2 1,1 1-1,-1 0 0,1-1 0,-1 1 1,0-1-1,1 0 0,-1 0 1,0-1-1,0 1 0,-1 0 1,1-1-1,0 0 0,-1 0 1,0 0-1,1 0 0,-1 0 1,0 0-1,0-2-23,-1 3 18,0 1-1,0-1 1,0 0 0,-1 0 0,1 0-1,-1 1 1,1-1 0,-1 0 0,0 0-1,1 0 1,-1 0 0,0 0-1,0 0 1,-1 0 0,1 0 0,0 0-1,-1 1 1,1-1 0,-1 0 0,1 0-1,-1 0 1,0 1 0,0-1 0,0 0-1,0 1 1,0-1 0,0 1 0,0-1-1,-1 1 1,1-1 0,0 1 0,-1 0-1,1 0 1,-1-1 0,0 1 0,1 0-1,-1 1 1,0-1 0,1 0 0,-1 0-1,0 1 1,0-1 0,0 1 0,-1-1-18,-33-4-119,34 5 105,1 0 0,0-1 0,0 1 0,0 0-1,-1 0 1,1 0 0,0 0 0,0 0 0,-1 0 0,1 0 0,0 1 0,0-1 0,0 0 0,0 1 0,-1-1 0,1 1 0,0-1 0,0 1 0,0-1 0,0 1 0,0 0 0,0 0 0,0-1 0,0 1 0,0 0-1,0 1 15,0 7-35,0 1 0,0 0-1,1-1 1,0 1-1,1-1 1,0 1-1,1 2 36,0-11-11,0 1-1,0-1 0,0 0 0,0 0 0,0 0 1,0 0-1,1 0 0,-1 0 0,0 0 0,1-1 1,-1 1-1,1-1 0,-1 1 0,1-1 0,-1 0 1,0 0-1,1 0 0,-1-1 0,1 1 0,-1-1 1,1 1-1,-1-1 0,0 0 0,1 0 0,-1 0 1,1 0 11,-1-4-36,0 0 0,0 0 0,-1 1 0,1-1 0,-1-1 1,0 1-1,-1 0 0,1 0 0,-1 0 0,0 0 0,0 0 0,-1-2 36,1-5-607,-3 2-1084,-13 5-1918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17 984,'0'0'963,"0"0"117,0 0 45,0 0-144,0 0-243,0 0-93,-2 14 688,0-11 3129,1-2-4411,0-1 0,0 1 0,0-1 0,1 1 0,-1 0 0,0-1 0,0 1 1,1 0-1,-1-1 0,0 1 0,1 0 0,-1 0 0,0 0 0,1 0 0,-1 0 0,1 0 0,0-1 1,-1 1-1,1 0 0,0 0 0,0 0 0,-1 0 0,1 0 0,0 0 0,0 1 0,0-1 1,0 0-1,0 0 0,0 0-51,-1 40-282,2-33 398,-2-8-130,1 1 1,0 0-1,0 0 1,0 0-1,0-1 1,0 1 0,0 0-1,0 0 1,0 0-1,0-1 1,1 1-1,-1 0 1,0 0-1,0 0 1,1-1-1,-1 1 1,1 0-1,-1-1 1,0 1-1,1 0 1,-1-1-1,1 1 1,0 0-1,-1-1 1,1 1-1,-1-1 1,1 1-1,0-1 1,0 1-1,-1-1 1,1 0 0,0 1-1,0-1 1,-1 0-1,1 0 1,0 1-1,0-1 1,-1 0-1,1 0 1,0 0-1,0 0 1,0 0-1,0 0 1,-1 0-1,1 0 1,0-1-1,0 1 1,0 0-1,-1 0 1,1-1-1,0 1 1,0 0-1,-1-1 1,1 1-1,0-1 1,-1 1 0,1-1-1,0 1 1,-1-1-1,1 1 1,-1-1-1,1 0 1,-1 1-1,1-1 1,-1 0 13,19-13 76,-17 12-51,0 1 0,1 0 0,-1-1-1,0 1 1,0-1 0,0 0 0,0 0 0,-1 1 0,1-1 0,0 0 0,-1-1 0,1 1 0,-1 0 0,0 0 0,0-1 0,0 1 0,0 0 0,0-1 0,0 1 0,-1-1 0,1 0 0,-1 1 0,0-1 0,0-1-25,0 2 23,0 0 1,0 0-1,0 0 1,0 0 0,-1 0-1,1 0 1,-1 1 0,1-1-1,-1 0 1,0 0 0,0 0-1,0 1 1,0-1-1,0 0 1,0 1 0,-1-1-1,1 1 1,0-1 0,-1 1-1,1-1 1,-1 1 0,1 0-1,-1 0 1,0 0 0,1 0-1,-2 0-23,-2-1-18,0 0 0,0 0 0,-1 1-1,1 0 1,0 0 0,-1 0 0,1 1 0,-1-1-1,-1 1 19,6 1-1,1-1 0,-1 0 0,0 1 0,1-1 0,-1 1 0,1-1 0,-1 1 0,1-1 0,-1 1 0,1-1 0,-1 1 0,1-1 0,-1 1 0,1 0 1,0-1-1,-1 1 0,1 0 0,0-1 0,-1 1 0,1 0 0,0-1 0,0 1 0,0 0 0,0 0 0,0-1 0,0 1 0,0 0 1,-2 24-47,2 123-101,0-147 129,1-1 0,-1 1 0,1 0 0,0-1 1,-1 1-1,1-1 0,-1 1 0,1-1 0,0 0 0,-1 1 0,1-1 1,0 1-1,0-1 0,-1 0 0,1 0 0,0 1 0,0-1 0,-1 0 0,1 0 1,0 0-1,0 0 0,-1 0 0,1 0 0,0 0 0,0 0 0,0 0 19,30 0-173,-24-1 194,-6 1-15,1 0 0,-1 0 0,0 0 0,1 0 1,-1-1-1,1 1 0,-1 0 0,0-1 0,1 0 0,-1 1 0,0-1 0,1 0 0,-1 1 0,0-1 0,0 0 1,0 0-1,0 0 0,0 0 0,0 0 0,0 0 0,0-1 0,0 1 0,0 0 0,-1 0 0,1-1 0,0 1 0,-1 0 1,1-1-1,-1 1 0,0 0 0,1-1-6,0-7 208,1 1 0,-1 0 1,-1 0-1,1-1 0,-2-1-208,1 7 134,0 3-128,0-1-1,-1 0 0,1 1 0,-1-1 1,1 0-1,-1 1 0,1-1 0,-1 1 1,1-1-1,-1 1 0,0-1 1,1 1-1,-1-1 0,0 1 0,1 0 1,-1-1-1,0 1 0,1 0 0,-1 0 1,0-1-1,0 1 0,1 0 0,-1 0 1,0 0-1,0 0 0,0 0 0,1 0 1,-1 0-1,0 0-5,-34 0-127,25 1 60,9-1 62,-1 0 1,1 0-1,0 0 1,-1 0-1,1 0 0,-1 1 1,1-1-1,0 0 1,-1 1-1,1-1 0,0 1 1,-1 0-1,1-1 1,0 1-1,0 0 0,0 0 1,0 0-1,0 0 0,-1 0 1,2 0-1,-1 0 1,0 0-1,0 0 0,0 0 1,0 0-1,1 1 1,-1-1-1,1 0 0,-1 1 1,1-1-1,-1 1 5,0 4-52,0 1 0,0 0 0,0 0 0,1 0-1,0-1 1,0 2 52,0 3-127,1-9 122,-1-1-1,0 1 0,0-1 0,1 1 1,-1 0-1,1-1 0,0 0 0,-1 1 0,1-1 1,0 1-1,0-1 0,0 0 0,0 1 1,0-1-1,0 0 0,0 0 0,0 0 1,0 0-1,1 0 0,-1 0 0,0 0 1,1 0-1,0 0 6,2 1-107,-1-1-1,0 1 1,1-1-1,-1 0 1,1 0 0,-1 0-1,1-1 1,-1 1-1,4-1 108,-6 0-4,0 0 0,-1-1 0,1 1 0,0-1 0,0 1 0,-1-1 0,1 1 0,-1-1 0,1 1 0,0-1 0,-1 0 0,1 1 0,-1-1 0,1 0 0,-1 1 0,0-1 0,1 0 0,-1 0 0,0 0 0,0 1 0,1-1 0,-1-1 4,7-22 54,-6 19-49,4-18 67,0-1 0,-1 1 0,-2-1 0,0 1 0,-1-6-72,-2 29-3,0-1 0,0 1-1,1-1 1,-1 1 0,0-1-1,0 1 1,1 0 0,-1-1-1,0 1 1,0 0 0,0 0 0,0 0-1,0-1 1,0 1 0,1 0-1,-1 0 1,0 0 0,0 1 0,0-1-1,0 0 1,0 0 0,0 1 3,-1-1-27,-1 0 0,1 0 0,0 1 0,-1-1 0,1 1 0,0-1-1,0 1 1,-1 0 0,1 0 0,-1 1 27,-3 5-247,-1 1-1,1 0 0,1 0 1,0 1-1,0-1 0,0 1 1,1 0-1,0 1 0,1-1 1,0 1-1,1-1 0,0 1 1,0 0-1,1 1 248,1-11-814,0 0 92,1-5 252,5-19 162,2-1-471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17 984,'0'0'963,"0"0"117,0 0 45,0 0-144,0 0-243,0 0-93,-2 14 688,0-11 3129,1-2-4411,0-1 0,0 1 0,0-1 0,1 1 0,-1 0 0,0-1 0,0 1 1,1 0-1,-1-1 0,0 1 0,1 0 0,-1 0 0,0 0 0,1 0 0,-1 0 0,1 0 0,0-1 1,-1 1-1,1 0 0,0 0 0,0 0 0,-1 0 0,1 0 0,0 0 0,0 1 0,0-1 1,0 0-1,0 0 0,0 0-51,-1 40-282,2-33 398,-2-8-130,1 1 1,0 0-1,0 0 1,0 0-1,0-1 1,0 1 0,0 0-1,0 0 1,0 0-1,0-1 1,1 1-1,-1 0 1,0 0-1,0 0 1,1-1-1,-1 1 1,1 0-1,-1-1 1,0 1-1,1 0 1,-1-1-1,1 1 1,0 0-1,-1-1 1,1 1-1,-1-1 1,1 1-1,0-1 1,0 1-1,-1-1 1,1 0 0,0 1-1,0-1 1,-1 0-1,1 0 1,0 1-1,0-1 1,-1 0-1,1 0 1,0 0-1,0 0 1,0 0-1,0 0 1,-1 0-1,1 0 1,0-1-1,0 1 1,0 0-1,-1 0 1,1-1-1,0 1 1,0 0-1,-1-1 1,1 1-1,0-1 1,-1 1 0,1-1-1,0 1 1,-1-1-1,1 1 1,-1-1-1,1 0 1,-1 1-1,1-1 1,-1 0 13,19-13 76,-17 12-51,0 1 0,1 0 0,-1-1-1,0 1 1,0-1 0,0 0 0,0 0 0,-1 1 0,1-1 0,0 0 0,-1-1 0,1 1 0,-1 0 0,0 0 0,0-1 0,0 1 0,0 0 0,0-1 0,0 1 0,-1-1 0,1 0 0,-1 1 0,0-1 0,0-1-25,0 2 23,0 0 1,0 0-1,0 0 1,0 0 0,-1 0-1,1 0 1,-1 1 0,1-1-1,-1 0 1,0 0 0,0 0-1,0 1 1,0-1-1,0 0 1,0 1 0,-1-1-1,1 1 1,0-1 0,-1 1-1,1-1 1,-1 1 0,1 0-1,-1 0 1,0 0 0,1 0-1,-2 0-23,-2-1-18,0 0 0,0 0 0,-1 1-1,1 0 1,0 0 0,-1 0 0,1 1 0,-1-1-1,-1 1 19,6 1-1,1-1 0,-1 0 0,0 1 0,1-1 0,-1 1 0,1-1 0,-1 1 0,1-1 0,-1 1 0,1-1 0,-1 1 0,1-1 0,-1 1 0,1 0 1,0-1-1,-1 1 0,1 0 0,0-1 0,-1 1 0,1 0 0,0-1 0,0 1 0,0 0 0,0 0 0,0-1 0,0 1 0,0 0 1,-2 24-47,2 123-101,0-147 129,1-1 0,-1 1 0,1 0 0,0-1 1,-1 1-1,1-1 0,-1 1 0,1-1 0,0 0 0,-1 1 0,1-1 1,0 1-1,0-1 0,-1 0 0,1 0 0,0 1 0,0-1 0,-1 0 0,1 0 1,0 0-1,0 0 0,-1 0 0,1 0 0,0 0 0,0 0 0,0 0 19,30 0-173,-24-1 194,-6 1-15,1 0 0,-1 0 0,0 0 0,1 0 1,-1-1-1,1 1 0,-1 0 0,0-1 0,1 0 0,-1 1 0,0-1 0,1 0 0,-1 1 0,0-1 0,0 0 1,0 0-1,0 0 0,0 0 0,0 0 0,0 0 0,0-1 0,0 1 0,0 0 0,-1 0 0,1-1 0,0 1 0,-1 0 1,1-1-1,-1 1 0,0 0 0,1-1-6,0-7 208,1 1 0,-1 0 1,-1 0-1,1-1 0,-2-1-208,1 7 134,0 3-128,0-1-1,-1 0 0,1 1 0,-1-1 1,1 0-1,-1 1 0,1-1 0,-1 1 1,1-1-1,-1 1 0,0-1 1,1 1-1,-1-1 0,0 1 0,1 0 1,-1-1-1,0 1 0,1 0 0,-1 0 1,0-1-1,0 1 0,1 0 0,-1 0 1,0 0-1,0 0 0,0 0 0,1 0 1,-1 0-1,0 0-5,-34 0-127,25 1 60,9-1 62,-1 0 1,1 0-1,0 0 1,-1 0-1,1 0 0,-1 1 1,1-1-1,0 0 1,-1 1-1,1-1 0,0 1 1,-1 0-1,1-1 1,0 1-1,0 0 0,0 0 1,0 0-1,0 0 0,-1 0 1,2 0-1,-1 0 1,0 0-1,0 0 0,0 0 1,0 0-1,1 1 1,-1-1-1,1 0 0,-1 1 1,1-1-1,-1 1 5,0 4-52,0 1 0,0 0 0,0 0 0,1 0-1,0-1 1,0 2 52,0 3-127,1-9 122,-1-1-1,0 1 0,0-1 0,1 1 1,-1 0-1,1-1 0,0 0 0,-1 1 0,1-1 1,0 1-1,0-1 0,0 0 0,0 1 1,0-1-1,0 0 0,0 0 0,0 0 1,0 0-1,1 0 0,-1 0 0,0 0 1,1 0-1,0 0 6,2 1-107,-1-1-1,0 1 1,1-1-1,-1 0 1,1 0 0,-1 0-1,1-1 1,-1 1-1,4-1 108,-6 0-4,0 0 0,-1-1 0,1 1 0,0-1 0,0 1 0,-1-1 0,1 1 0,-1-1 0,1 1 0,0-1 0,-1 0 0,1 1 0,-1-1 0,1 0 0,-1 1 0,0-1 0,1 0 0,-1 0 0,0 0 0,0 1 0,1-1 0,-1-1 4,7-22 54,-6 19-49,4-18 67,0-1 0,-1 1 0,-2-1 0,0 1 0,-1-6-72,-2 29-3,0-1 0,0 1-1,1-1 1,-1 1 0,0-1-1,0 1 1,1 0 0,-1-1-1,0 1 1,0 0 0,0 0 0,0 0-1,0-1 1,0 1 0,1 0-1,-1 0 1,0 0 0,0 1 0,0-1-1,0 0 1,0 0 0,0 1 3,-1-1-27,-1 0 0,1 0 0,0 1 0,-1-1 0,1 1 0,0-1-1,0 1 1,-1 0 0,1 0 0,-1 1 27,-3 5-247,-1 1-1,1 0 0,1 0 1,0 1-1,0-1 0,0 1 1,1 0-1,0 1 0,1-1 1,0 1-1,1-1 0,0 1 1,0 0-1,1 1 248,1-11-814,0 0 92,1-5 252,5-19 162,2-1-471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68 113 1016,'0'0'1369,"0"0"-264,0 0-482,0 0-248,0 0-117,0 0-87,0 0-66,0 0-17,0 0 47,0 0 131,0 0 79,0 0 14,0 0 29,0 0 43,-7-14 5683,5 15-6122,1-1 0,0 1 0,0 0-1,-1 0 1,1 0 0,0 0 0,0 0 0,0 0-1,0 0 1,0 0 0,1 0 0,-1 1 0,0-1-1,0 0 1,1 1 0,-1-1 0,1 0 0,-1 1-1,1-1 1,0 1 0,-1-1 0,1 0 0,0 1-1,0 0 9,-1 1-97,0 0 0,1 0 0,-1 1 0,1-1 0,0 0-1,0 1 1,0-1 0,0 0 0,1 1 0,-1-1 0,2 2 97,0-4 8,0-1 0,0 0 1,0 0-1,0 0 0,0 0 1,-1-1-1,1 1 1,0 0-1,0-1 0,0 1 1,0-1-1,0 0 1,0 1-1,0-2-8,4-4 71,-1 0 1,1-1-1,-2 0 1,1 0-1,-1 0 0,0 0 1,0-1-1,-1 0 1,0 1-1,-1-1 1,1 0-1,-2-1 0,1 1 1,-1 0-1,0 0 1,-1-1-1,0 1 1,0-4-72,0 12 7,0-1 0,-1 0 0,1 0 1,0 1-1,0-1 0,-1 0 1,1 1-1,0-1 0,-1 0 0,1 1 1,-1-1-1,1 0 0,-1 1 1,1-1-1,-1 1 0,1-1 0,-1 1 1,1-1-1,-1 1 0,0 0 1,1-1-1,-1 1 0,0 0 0,0-1 1,1 1-1,-1 0 0,0 0 1,1 0-1,-1-1 0,0 1 0,0 0 1,0 0-8,-31-2 353,26 2-233,5 21-220,-3 11 175,2 0 0,1 12-75,1-43-22,0-1-20,0 0 3,0 0-41,0 0 33,0 0-50,0 0-23,10-21 265,-8 15-91,0 0 0,-1 0 0,0 0 1,0-1-1,-1 1 0,0 0 0,0-1 0,0 1 0,-1 0 0,0 0 0,0-1 0,-1 1 0,0-1-54,2 7 2,-1-1-1,1 0 0,-1 0 1,0 1-1,0-1 1,1 0-1,-1 1 1,0-1-1,0 1 1,0-1-1,1 1 1,-1-1-1,0 1 0,0 0 1,0-1-1,0 1 1,0 0-1,0 0 1,0 0-1,0 0 1,0 0-1,0 0 1,0 0-1,0 0 0,0 0 1,0 0-1,0 0 1,1 1-1,-1-1 1,0 0-1,-1 1-1,0 0-3,0-1-1,1 1 1,-1 0-1,0 0 0,1 0 1,-1 1-1,1-1 1,-1 0-1,1 1 1,0-1-1,-1 0 1,1 1-1,0 0 1,0-1-1,-1 3 4,-2 4-30,1 0 0,0 1 0,1 0 0,0 0 0,0 0-1,0 0 1,1 3 30,1-12-37,0 0-42,0 0 29,30 0 123,-28 0-64,0 0 1,-1 0-1,1-1 1,0 1-1,-1 0 1,1-1-1,-1 1 1,1-1-1,-1 0 1,1 1-1,-1-1 0,1 0 1,-1 0-1,0 0 1,1 0-1,-1 0 1,0 0-1,0 0 1,0-1-1,0 1 0,0 0 1,0-1-1,0 1 1,0-1-1,0 1 1,-1-1-1,1 1 1,-1-1-1,1 1 0,-1-1 1,0 0-1,1 1-9,1-9 146,-1 0-1,0-1 1,-1 1-1,0-10-145,0 9 250,-4 11-263,0 0 0,0 0 0,1 0 0,-1 0 0,0 1 1,0 0-1,1 0 0,-4 1 13,4 1-11,0 1 1,0-1-1,1 1 1,0 0-1,-1 0 1,1 0-1,0 0 1,1 0-1,-1 0 1,1 1-1,0-1 1,0 0-1,0 1 1,1 0 10,-4 63-198,4-67 190,0 0-155,0-1-36,0 0 3,0 0-23,0 0 5,0 0-22,14-17-1692,-9 10-2068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76 720,'0'0'1179,"0"0"-307,0 0-62,0 0 5,0 0-63,0 0-75,0 0-69,0 0-81,0 0 91,0 0 102,0 0-52,0 0-88,-1 10 4257,-2 34-4945,3-43 88,0 0 0,-1-1-1,1 1 1,0 0 0,0 0 0,0 0 0,0 0-1,0 0 1,0 0 0,1 0 0,-1 0 0,0-1-1,0 1 1,0 0 0,1 0 0,-1 0-1,1 0 1,-1-1 0,0 1 0,1 0 0,0 0-1,-1-1 1,1 1 0,-1 0 0,1-1 0,0 1-1,-1-1 1,1 1 0,0-1 0,0 1 0,-1-1-1,1 1 1,0-1 0,0 0 0,0 1 0,0-1-1,0 0 1,-1 0 0,1 1 0,0-1-1,0 0 1,0 0 0,0 0 0,0 0 0,0-1-1,0 1 1,-1 0 0,1 0 0,0 0 0,0-1-1,0 1 1,0 0 0,0-1 0,-1 1 0,1-1-1,0 1 1,0-1 0,-1 1 0,1-1-1,0 1 1,-1-1 0,1 0 0,-1 0 0,1 1-1,0-2 21,3-1 47,0-1-1,-1 0 0,1 0 1,-1-1-1,0 1 0,0-1 0,0 0 1,-1 1-1,0-1 0,0 0 1,0 0-1,0-1 0,-1 1 0,0 0 1,0 0-1,0-1 0,-1 0-46,0 5 186,-4 2-170,-1-1 0,0 1 0,0-1 1,0 0-1,0-1 0,-3 0-16,4 1-21,1-1 0,-1 1 0,1 0-1,-1 0 1,1 0 0,-1 0 0,1 1 0,-4 0 21,6 0-4,0-1 0,0 1 0,0 0 0,0-1 0,1 1 0,-1 0 0,0 0 0,0-1 0,0 1 1,1 0-1,-1 0 0,0 0 0,1 0 0,-1 0 0,1 0 0,-1 0 0,1 1 0,-1-1 0,1 0 0,0 0 1,-1 0-1,1 0 0,0 0 0,0 1 0,0-1 0,0 0 0,0 0 0,0 0 0,1 1 4,-1 65 31,30-66-919,-28-2 898,0 0-1,-1 1 1,1-1 0,0 0 0,0 0 0,0 0 0,-1 0-1,1-1 1,0 1 0,-1 0 0,1-1 0,-1 1-1,0-1 1,0 1 0,1-1 0,-1 1 0,0-1 0,0 0-1,0 0 1,0 0 0,-1 0-10,20-43 130,-19 42-130,0-2 46,0 0 1,0 0 0,0 0-1,0 0 1,-1 0-1,0 0 1,-1-2-47,1-2 177,0 8-174,0 1 1,-1-1 0,1 1-1,-1-1 1,1 1 0,-1-1-1,1 1 1,-1-1 0,1 1-1,-1-1 1,1 1 0,-1 0-1,0-1 1,1 1-1,-1 0 1,0 0 0,1-1-1,-1 1 1,0 0 0,1 0-1,-1 0 1,0 0 0,0 0-1,1 0 1,-1 0 0,0 0-1,1 0 1,-1 0-4,-28 0-24,23 1 3,-16-1-116,21 30 115,1 25-88,38-56-109,-36-1 238,0 1 0,0-1 0,0 0 0,0 0 0,0 0 0,-1 0 0,1 0 0,-1 0 0,0 0 1,0-1-1,1 1 0,-1 0 0,-1-1 0,1 1 0,0-1-19,10-40 107,-11 42-103,0 1 0,0 0 0,0-1 0,0 1 0,0 0 0,0 0 0,0-1 0,0 1 0,0 0 0,0 0 0,-1-1 0,1 1 0,0 0 0,0 0 0,0-1 0,0 1 0,0 0 0,0 0 0,-1-1 0,1 1 0,0 0 0,0 0 0,0 0-1,-1-1 1,1 1 0,0 0 0,0 0 0,0 0 0,-1 0 0,1-1 0,0 1 0,0 0 0,-1 0 0,1 0 0,0 0 0,0 0 0,-1 0-4,-12 4-32,-10 14-36,19-13 35,0 0-1,0 1 1,0 0 0,1 0 0,0 0 0,0 0-1,0 1 1,1-1 0,0 1 0,0-1-1,1 1 1,-1 0 0,1 3 33,1-9-207,0-1-70,0 0 62,3-1 219,0 1 1,0-1-1,0 0 1,-1 0-1,1 0 0,0 0 1,-1 0-1,1-1 1,-1 1-1,1-1 0,-1 1 1,0-1-1,0 0 1,0 0-1,0 0 0,0 0 1,0-1-1,0 1 1,-1 0-1,1-1 0,-1 1 1,0-1-1,1-1-4,1-3 48,0 0 0,0 1 0,-1-1 0,0 0-1,0 0 1,0 0 0,-1 0 0,0-8-48,-1 14 13,0 1 1,0-1-1,0 0 0,0 0 0,0 0 1,0 1-1,0-1 0,0 0 1,0 0-1,0 0 0,-1 0 0,1 1 1,0-1-1,-1 0 0,1 0 0,0 1 1,-1-1-1,1 0 0,-1 1 1,1-1-1,-1 0 0,0 1 0,1-1 1,-1 1-1,0-1 0,1 1 0,-1-1-13,-22 0-40,10 1-18,12 0 43,0 0-1,-1 0 1,1 0 0,0 0-1,0 0 1,-1 0 0,1 0-1,0 0 1,-1 1 0,1-1-1,0 0 1,0 1 0,-1-1-1,1 1 1,0 0 0,0-1-1,0 1 1,0 0-1,0-1 1,0 1 0,-1 1 15,1 0-39,1 0 0,-1 0 0,0 0 0,1 1 0,0-1 0,-1 0 0,1 0 0,0 1 0,0-1 0,0 0 0,1 1 39,-1 3-77,-1 7-258,1-10 58,-1 1 1,1-1-1,0 1 1,0 0-1,0-1 1,0 1-1,1-1 1,0 1-1,0-1 1,0 1-1,0-1 1,0 0-1,0 1 1,1-1 276,6 2-5085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0 960,'0'0'595,"0"0"-178,0 0-155,0 0-47,1 0 1340,3 0 8725,-1 0-11329,0 0 1040,0 0 1,0 0 0,0 1-1,0-1 1,0 1 0,0-1-1,0 1 1,0 0 0,0 0-1,0 1 1,2 0 8,13 6 66,-15-8-74,-1 1-1,1 0 1,0 0-1,0 0 1,-1 0-1,1 0 1,-1 1-1,1-1 1,-1 1-1,0-1 0,1 1 1,-1 0-1,0 0 1,0 0-1,0 0 1,0 1-1,-1-1 1,1 0-1,-1 1 1,1-1-1,-1 1 1,0 0-1,0-1 0,0 1 1,0 0-1,0-1 1,-1 3 8,4 107-232,-5-110 235,0 1 0,0-1 0,0 1 1,0-1-1,0 0 0,0 0 0,-1 1 1,1-1-1,-1 0 0,0 0 0,0 0 1,0-1-1,0 1 0,0 0 0,0-1 1,0 1-1,0-1 0,-1 0 0,1 1 0,-2-1-3,-16 13 17,18-12 24,-1-1 0,1 1 0,-1-1 0,0 0 0,0 1 0,0-1 0,1-1 0,-1 1 0,0 0-1,0-1 1,0 1 0,0-1 0,-1 0 0,1 0 0,0 0 0,0-1 0,0 1 0,-1-1-41,-11 0 31,12-1 27,1-1 1,-1 0-1,1 0 0,0 0 0,0 0 0,0 0 0,1 0 0,-1 0 1,1-1-1,-2-2-58,0-2 176,1 2-176,0-1 0,0 1 0,1-1 0,0 0 1,0 0-1,0 1 0,1-1 0,0 0 0,1-6 0,0-6-80,0 18 79,0-1 0,0 1 0,0-1 0,0 1 0,0 0 0,1-1 0,-1 1 0,0 0 0,1 0 0,-1 0 0,1 0 0,-1 0 0,1 0 0,0 0 0,-1 1 0,1-1 0,0 1 0,1-1 1,34-9-231,-12 6-1018,-25 4 1213,0 0 43,0 0-12,0 0-121,0 0-248,0 0-361,0 0-621,0 0-1987,0 0-3090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45 200,'0'0'1100,"0"0"-250,0 0-130,0 0-148,0 0-187,-2 5 6287,-4 21-6499,6-15-102,1 0-37,-1 1-1,-1 0 1,0-1-1,0 1 1,-1 0 0,-1-1-1,-1 2-33,3-4 326,-1-1-1,1 1 0,0-1 0,1 1 0,0 0 0,1 2-325,-1 3-224,0-13 270,0-1 23,0 0 12,0 0 11,0 0-5,0 0-12,0 34 116,0-18-203,0-15 24,0-1 29,0 0 16,0 0 34,0 0-19,0-34 251,0-156-137,0 185-172,1 0-1,-1 0 1,1 1-1,0-1 1,0 0-1,0 1 0,1-1 1,-1 1-1,1-1 1,1 1-1,-1 0 1,1-2-14,2 2 81,-3 2-90,-1 0 0,1 0 0,0 1 0,0-1 0,1 1 0,-1-1 0,0 1 0,1 0 0,-1 0 0,0 0 0,1 0 0,-1 0 0,1 0 0,0 1 0,-1-1 0,1 1 0,-1 0 0,1 0 0,0 0 0,-1 0 9,0 0 6,-1 0 0,0 0-1,0 1 1,0-1 0,0 1 0,0-1-1,0 1 1,0-1 0,0 1 0,0-1-1,0 1 1,0 0 0,0 0 0,0 0-1,-1-1 1,1 1 0,0 0 0,-1 0-1,1 1-5,15 24 127,-6-8-130,39 64 179,-47-78-164,-1-1 0,1 0-1,-1 0 1,0 0 0,0 1-1,0-1 1,0 1 0,-1-1-1,1 2-11,6 24 53,-3-16-49,-5-13-5,1 1 0,0 0-1,0-1 1,0 1-1,0-1 1,0 1-1,0-1 1,1 1-1,-1 0 1,0-1 0,0 1-1,0-1 1,0 1-1,1-1 1,-1 1-1,0-1 1,1 1-1,-1-1 1,0 1 0,1-1-1,-1 1 1,0-1-1,1 0 1,-1 1-1,1-1 1,-1 0-1,1 1 1,-1-1 0,1 0-1,0 1 2,-1 16-309,4 9-5392,-4-25 5124,0 0 94,0 1-2952,0-2 1041</inkml:trace>
  <inkml:trace contextRef="#ctx0" brushRef="#br0" timeOffset="965.964">84 238 360,'0'0'1312,"0"0"-298,0 0-263,0 0-152,0 0-19,0 0-22,-2-7 6143,6 5-6674,1 0 0,0 1 1,0 0-1,0 0 1,0 0-1,0 0 1,0 1-1,2 0-27,18-1-3792,-18 1 1950,-7 0-2698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1384,'0'0'1613,"0"0"-393,0 0-301,0 0-40,0 0-58,0 0-87,0 0 26,0 0 51,0 0-78,0 0-53,0 0-20,0 0-75,0 0-143,0 0-112,0 0-92,0 0-63,0 0-55,0 0-28,0 0-25,0 0 4,0 0-25,0 0-35,0 0-35,0 0-52,0 14-23,2 18 193,1 0 0,1-1 0,6 22-94,-5-24 15,-4-22 0,0 0 0,0 0 0,1 0 0,0 0 0,0 0 0,2 4-15,-3-10 7,0 2-7,1 0-7,-1-2 0,-1 2 7,0-3 7,0 0 1,0 0 3,0 0 7,0 0 0,0 0 24,0 0 8,0 0-24,0 0-15,0 0 6,0 0 29,0 0-21,0 0 16,0 0 1,0 0 66,-3-59 380,3 42-439,0 0 0,-2 0 1,0-2-50,-5-10 26,5 19-27,-1 0 0,2 0 0,-1 0 0,1-9 1,1-72-33,0 90 23,1 0-1,-1 0 0,0 0 1,0 0-1,1 0 0,-1 0 1,1 0-1,-1 0 1,1 0-1,-1 1 0,1-1 1,0 0-1,-1 0 0,1 1 1,0-1-1,0 0 1,-1 1-1,1-1 0,0 1 1,0-1-1,0 1 1,0-1-1,0 1 0,0 0 1,-1-1-1,1 1 0,0 0 1,0 0-1,0 0 1,0-1-1,0 1 0,0 0 1,1 1 10,44-1-250,-29 1 266,-16-1-25,1 0 1,-1 0-1,1 1 0,-1-1 0,1 0 0,-1 1 1,0-1-1,1 1 0,-1 0 0,1-1 1,-1 1-1,0 0 0,0 0 0,1 0 1,-1 0-1,0 0 0,0 0 0,0 0 1,0 0-1,0 1 0,0-1 0,0 0 1,-1 0-1,1 1 0,0-1 0,-1 1 1,1-1-1,-1 1 0,1-1 0,-1 1 1,0-1-1,0 1 0,0-1 0,0 1 9,2 10 13,-1 0-1,-1 1 0,-1-1 0,0 5-12,0 8 90,1-20-85,-3 46-7,2-47 3,1-1 0,-1 0 0,0 0 0,0 1 0,-1-1 0,1 0 0,0 0 0,-1 0 1,0 0-1,0-1 0,0 1 0,0 0 0,0-1 0,-1 1-1,2-3 20,1 1 0,-1-1 0,0 0 1,1 1-1,-1-1 0,0 0 0,1 0 0,-1 1 1,0-1-1,0 0 0,1 0 0,-1 0 0,0 0 1,0 0-1,1 0 0,-1 0 0,0 0 1,0-1-1,1 1 0,-1 0 0,0 0 0,0-1 1,1 1-1,-1 0 0,0-1 0,1 1 1,-1-1-1,0 1 0,1-1 0,-1 1 0,1-1 1,-1 1-1,1-1 0,-1 1 0,1-1 1,-1 0-1,1 1 0,0-1 0,-1 0 0,1 1 1,0-1-1,0 0 0,-1 0 0,1 1 0,0-1 1,0 0-1,0 0 0,0 1 0,0-1 1,0 0-21,0 0 4,1 0 0,-1 0 0,0 0 0,1 0 0,-1 0 0,1 0 0,-1 0 0,1 0 0,-1 0 0,1 0 0,0 1 0,-1-1 0,1 0 1,0 0-1,0 1 0,-1-1 0,1 0 0,0 1 0,0-1 0,0 1 0,0-1 0,0 1 0,0 0 0,0-1 0,0 1 0,0 0 0,0 0 1,0 0-1,0-1 0,0 1 0,0 0 0,0 0-4,41-1-195,-33 1 149,-7 1 36,1 0 1,0-1 0,0 1-1,-1 1 1,1-1-1,-1 0 1,1 1-1,-1-1 1,1 1-1,-1-1 1,0 1 0,0 0-1,0 0 1,0 0-1,0 1 1,0-1-1,1 2 10,2 3-28,0 0 0,-1 0 0,1 1 0,-2-1-1,3 5 29,-4-4-8,0 0 0,-1 1 0,0-1 0,0 0 0,-1 1 0,0-1-1,0 1 1,-1-1 0,0 1 0,-1-1 8,2-7 9,-1 0-1,0 0 1,1 0-1,-1 0 1,0 0-1,0 0 1,0 0-1,0-1 1,0 1 0,0 0-1,0 0 1,0-1-1,0 1 1,0-1-1,0 1 1,0-1-1,0 1 1,-1-1-1,1 0 1,0 0-1,0 1 1,0-1 0,-1 0-1,1 0 1,-1 0-9,-39-1 202,27 1-106,12-1-73,0 1-1,-1 0 0,1-1 1,0 1-1,0-1 0,0 0 1,0 1-1,0-1 0,0 0 0,0 0 1,0-1-1,0 1 0,1 0 1,-3-2-23,3 2-35,-1-1 1,0 1-1,0 0 1,1-1-1,-1 1 1,0 0-1,0 0 1,-1 1-1,1-1 1,0 0-1,0 1 1,0-1-1,0 1 0,-3-1 35,5 1-128,0 0 34,0 0 39,0 0-92,0 0-75,0 0-61,0 0-89,0 0-191,0 0-336,0 0-870,0 2-2227,0 7-2276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70 984,'0'0'1374,"0"0"-322,0 0-330,0 0-256,0 0-155,0 0-172,1-5-82,6-44 47,-7 48 75,0 1 201,0 0 71,0 0-130,0 0-108,0 0 30,0 0 89,0 0 42,0 0-4,0 0 46,-2-10 2190,0 7 939,-8 2-3704,9 1 146,-1 0-1,1-1 0,-1 1 1,0 0-1,1 0 1,-1 0-1,0 0 0,1 1 1,-1-1-1,1 0 1,-1 1-1,0-1 0,1 1 1,-1-1-1,1 1 1,-1 0-1,1 0 0,0-1 1,-2 2 13,-31 36 69,-5 34-89,15-25 111,21-41-84,1 0 1,0 0-1,0 1 1,1-1 0,0 1-1,0-1 1,0 1-1,1 0 1,0-1-1,0 1 1,1 2-8,-1 9 6,0-15-10,1-1 0,0 0-1,-1 0 1,1 1 0,0-1-1,0 0 1,0 0 0,1 0 0,-1 0-1,0 0 1,1 0 0,0 0-1,-1-1 1,1 1 0,0 0 0,0-1-1,-1 1 1,1-1 0,0 0-1,1 0 1,0 1 4,4 2-17,-1-1 0,1 0 0,0 0 0,0-1 0,0 0 0,4 1 17,3-2-28,0 0 0,0 0-1,13-3 29,6 1-91,-10-4 422,-16 2 145,-19 1-289,-15-1-3758,20 3-237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1192,'0'0'1319,"0"0"-300,0 0-235,0 0-108,0 0-58,0 0-23,2-11 1402,0 11 1372,9 50-2915,-2 0-1,1 46-453,8 45 293,-6-76-25,-12-65-266,0 0 0,0 0 0,0 0 0,0 0 0,0 1 0,0-1 0,0 0-1,0 0 1,0 0 0,0 0 0,0 0 0,0 1 0,0-1 0,0 0 0,0 0-1,0 0 1,0 0 0,1 0 0,-1 1 0,0-1 0,0 0 0,0 0 0,0 0-1,0 0 1,0 0 0,1 0 0,-1 0 0,0 0 0,0 0 0,0 0 0,0 0-1,0 1 1,1-1 0,-1 0 0,0 0 0,0 0 0,0 0 0,0 0 0,0 0-1,1 0 1,-1 0 0,0 0 0,0 0 0,0-1 0,0 1 0,0 0 0,1 0-1,-1 0 1,0 0 0,0 0 0,0 0 0,0 0-2,1 0-17,-1-1-1,1 1 1,-1 0 0,0-1-1,1 1 1,-1 0 0,0-1 0,1 1-1,-1 0 1,0-1 0,1 1-1,-1-1 1,0 1 0,0-1 0,0 1-1,1 0 1,-1-1 0,0 1-1,0-1 1,0 1 0,0-1 0,0 1-1,0-1 1,0 0 17,0-35-5036,0 29 1393</inkml:trace>
  <inkml:trace contextRef="#ctx0" brushRef="#br0" timeOffset="998.934">4 42 576,'0'0'1486,"0"0"-63,0 0-287,0 0-328,0 0 48,0 0 61,0 0-49,0 0 4,0 0-16,0 0-172,0 0-194,0 0-177,0 0-118,0 0-25,0 0 35,0 0 31,0 0 45,0 0 35,12-10 655,7 4-799,0 0-1,0 0 1,1 2 0,-1 1-1,1 0 1,0 1 0,0 1 0,2 1-172,-8 0 24,-9 0-22,1 0-1,0 0 0,-1 0 0,1 1 0,-1-1 0,0 1 0,4 2-1,-7-2-13,1 0 0,-1 0 0,0 0 0,0 1-1,0-1 1,0 1 0,0 0 0,-1-1 0,1 1 0,0 0-1,-1 0 1,1 0 0,-1 0 0,0 0 0,0 1 0,0-1-1,0 0 1,0 1 0,0 0 13,5 19-40,-1 0-1,-1 1 1,-1-1-1,-1 1 0,-1-1 1,-1 1-1,-1 7 41,0 9-39,1-31 45,-1 0 0,0 0 0,0 0 0,0 0 0,-1-1 0,-1 1 0,1-1 0,-1 1 0,-1-1 0,1 0 0,-1 0 0,0 0 0,-1 0 0,0-1 0,0 0-1,0 0 1,0 0 0,-1-1 0,0 0 0,-1 0 0,1 0 0,-1-1 0,0 0 0,0 0 0,0 0 0,0-1 0,-1 0 0,1-1 0,-1 0 0,0 0 0,1-1 0,-1 1-1,-5-1-5,13-1 59,0 0-59,-2 0 532,0 2-3802,6-1-86,3-1 992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4 177 672,'0'0'1499,"0"0"-336,0 0-320,0 0-150,0 0-165,0 0-209,-1-5-80,-1-32 4288,1-26-2665,1 43-805,0 20-931,0 0-23,0 0-30,0 5-69,2 99 363,7 32-367,-8-55 23,-1-44 45,0-37-48,27 1-43,-16-1 54,-1 1 0,1-2 0,-1 1 0,1-1-1,-1-1 1,8-2-31,-7 1 298,-10 3-429,0 0-1,-1 0 1,1 0-1,-1 0 1,1 0 0,-1 0-1,1 0 1,-1 0 0,1-1-1,-1 1 1,1 0-1,-1 0 1,1-1 0,-1 1-1,1 0 1,-1-1-1,1 1 1,-1 0 0,0-1-1,1 1 1,-1-1 0,0 1-1,1 0 1,-1-1-1,0 1 1,0-1 0,1 1-1,-1-1 1,0 1 0,0-1-1,0 1 1,1-1-1,-1 0 1,0 1 0,0-1-1,0 1 1,0-1 0,0 1-1,0-1 1,0 1-1,-1-1 1,1 1 0,0-1-1,0 0 1,0 1 131,0-4-2573</inkml:trace>
  <inkml:trace contextRef="#ctx0" brushRef="#br0" timeOffset="518.756">23 222 360,'0'0'2230,"0"0"-544,0 0-326,0 0-33,0 0-120,0 0-250,42 0 874,-20 1-1472,23 0-89,-43-1-336,1 0 0,-1 0-1,1 0 1,-1 0 0,1-1-1,-1 1 1,1-1 0,-1 0-1,0 0 1,1 0 0,-1 0-1,0 0 1,1-1 66,-3-2-3864,0 4 1636</inkml:trace>
  <inkml:trace contextRef="#ctx0" brushRef="#br0" timeOffset="1434.041">68 1 1688,'0'0'1911,"0"0"-637,0 0-370,0 0-58,0 0-22,0 0-29,0 0 37,0 0-99,0 0-239,0 0-154,0 0-111,0 0-91,0 0-1,0 0-6,0 0-30,0 0-13,0 0-17,0 0-30,0 0 52,0 0 37,0 0 22,0 0-3,0 0 2,0 0-26,0 0-14,0 0-27,8 4 1635,33 1-1705,0-2 0,20-2-14,-44 2-1473,-15-2-1799,-10-2 714,-3-2-553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2320,'0'0'1505,"0"0"-404,0 0-292,0 0-81,0 0-80,0 0-45,0 0-81,0 0-45,0 0 72,0 0-4,0 0-64,0 0-97,3 21 1043,-2-12-1302,1-1 1,-2 0 0,1 1 0,-1-1 0,0 1-1,-1-1 1,0 1-126,0 17 472,1 131 33,0-374-65,-4 119 22,4 97-421,0 1 2,0 0-16,4-17 255,119 17 560,-111-4-858,-11 3 17,0 1 1,0-1-1,0 0 1,0 1-1,0-1 1,0 1-1,1-1 1,-1 1-1,0 0 1,0-1-1,0 1 1,1 0-1,-1 0 1,0 0-1,1 0-1,-2 0-17,1 0-27,1 0 20,-1 0-41,-1 0-11,0 0-15,0 0-36,0 0-61,0 0-53,0 0-43,0 0-24,0 0-124,0 0-190,0 0-429,0-1-1262,0-1-2502</inkml:trace>
  <inkml:trace contextRef="#ctx0" brushRef="#br0" timeOffset="869.915">12 221 440,'0'0'1022,"0"0"-218,0 0 175,0 0 182,0 0-121,0 0 25,3-2 5114,10-6-5353,-1 8-681,0-1 0,-1 0 0,1-1-1,0 0 1,-1-1 0,1-1 0,-1 1-1,0-2 1,1 0-145,8 2 802,-14 3-2993,-2-1-5708,-7 4 2776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0 103 304,'0'0'1226,"0"0"-242,0 0-59,0 0-176,0 0-269,0 0-134,0 7 7256,0 20-7497,0 187 625,1-212-112,2-6-416,1-12 125,-1-265 1026,-3 279-1339,0 1-1,0-1 1,0 1-1,0-1 1,0 1-1,0-1 0,1 1 1,-1-1-1,0 1 1,1-1-1,-1 1 1,1-1-1,0 1 0,-1 0 1,1-1-1,0 1 1,0 0-1,0 0 1,0-1-1,0 1 0,0 0 1,0 0-1,0 0 1,1 0-1,-1 0 1,0 1-1,0-1 0,1 0 1,0 0-14,11-6 98,-12 7-94,-1-1-1,1 0 1,0 1 0,0-1-1,0 1 1,0-1-1,0 1 1,0-1-1,1 1 1,-1 0-1,0-1 1,0 1-1,0 0 1,0 0-1,0 0 1,0 0 0,1 0-4,0 0-8,1 0 12,0-1 0,0 1 0,0 0-1,0 0 1,0 1 0,0-1 0,1 1 0,-1-1-1,0 1 1,0 0 0,-1 0 0,1 0 0,0 1 0,0-1-1,0 1 1,-1-1 0,1 1 0,1 1-4,2 3 15,-3-4-10,-1 0 1,1 0 0,-1 1-1,1 0 1,-1-1 0,0 1-1,0 0 1,0 0 0,0 0-1,0 0 1,-1 1 0,2 2-6,2 8 14,-2-6 10,0 0-1,0 0 0,0 1 1,-1-1-1,0 1 0,-1 1-23,3 92-72,-4-101 123,0-1-24,-53 10 125,-52-10-112,104 0-80,1 0 12,-3 0 178,3 0-173,0 0-1,0 0 0,0-1 1,0 1-1,0 0 0,-1 0 1,1 0-1,0 0 1,0 0-1,0 0 0,0 0 1,-1 0-1,1 0 0,0-1 1,0 1-1,0 0 1,0 0-1,-1 0 0,1 0 1,0 0-1,0 0 0,0 0 1,0 0-1,-1 0 1,1 0-1,0 0 0,0 1 1,0-1-1,-1 0 0,1 0 1,0 0-1,0 0 1,0 0-1,0 0 0,-1 0 1,1 0-1,0 0 0,0 1 1,0-1-1,0 0 1,0 0-1,0 0 0,0 0 1,-1 0-1,1 1 0,0-1 1,0 0-1,0 0 1,0 0-1,0 0 0,0 1 1,0-1-1,0 0 0,0 0 1,0 0-1,0 1 1,0-1-1,0 0 0,0 0 1,0 0-1,0 0 0,0 1 1,0-1-1,0 0 1,0 0-1,0 0 0,0 1 24,40 54-5929,-28-37-2557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68 113 1016,'0'0'1369,"0"0"-264,0 0-482,0 0-248,0 0-117,0 0-87,0 0-66,0 0-17,0 0 47,0 0 131,0 0 79,0 0 14,0 0 29,0 0 43,-7-14 5683,5 15-6122,1-1 0,0 1 0,0 0-1,-1 0 1,1 0 0,0 0 0,0 0 0,0 0-1,0 0 1,0 0 0,1 0 0,-1 1 0,0-1-1,0 0 1,1 1 0,-1-1 0,1 0 0,-1 1-1,1-1 1,0 1 0,-1-1 0,1 0 0,0 1-1,0 0 9,-1 1-97,0 0 0,1 0 0,-1 1 0,1-1 0,0 0-1,0 1 1,0-1 0,0 0 0,1 1 0,-1-1 0,2 2 97,0-4 8,0-1 0,0 0 1,0 0-1,0 0 0,0 0 1,-1-1-1,1 1 1,0 0-1,0-1 0,0 1 1,0-1-1,0 0 1,0 1-1,0-2-8,4-4 71,-1 0 1,1-1-1,-2 0 1,1 0-1,-1 0 0,0 0 1,0-1-1,-1 0 1,0 1-1,-1-1 1,1 0-1,-2-1 0,1 1 1,-1 0-1,0 0 1,-1-1-1,0 1 1,0-4-72,0 12 7,0-1 0,-1 0 0,1 0 1,0 1-1,0-1 0,-1 0 1,1 1-1,0-1 0,-1 0 0,1 1 1,-1-1-1,1 0 0,-1 1 1,1-1-1,-1 1 0,1-1 0,-1 1 1,1-1-1,-1 1 0,0 0 1,1-1-1,-1 1 0,0 0 0,0-1 1,1 1-1,-1 0 0,0 0 1,1 0-1,-1-1 0,0 1 0,0 0 1,0 0-8,-31-2 353,26 2-233,5 21-220,-3 11 175,2 0 0,1 12-75,1-43-22,0-1-20,0 0 3,0 0-41,0 0 33,0 0-50,0 0-23,10-21 265,-8 15-91,0 0 0,-1 0 0,0 0 1,0-1-1,-1 1 0,0 0 0,0-1 0,0 1 0,-1 0 0,0 0 0,0-1 0,-1 1 0,0-1-54,2 7 2,-1-1-1,1 0 0,-1 0 1,0 1-1,0-1 1,1 0-1,-1 1 1,0-1-1,0 1 1,0-1-1,1 1 1,-1-1-1,0 1 0,0 0 1,0-1-1,0 1 1,0 0-1,0 0 1,0 0-1,0 0 1,0 0-1,0 0 1,0 0-1,0 0 0,0 0 1,0 0-1,0 0 1,1 1-1,-1-1 1,0 0-1,-1 1-1,0 0-3,0-1-1,1 1 1,-1 0-1,0 0 0,1 0 1,-1 1-1,1-1 1,-1 0-1,1 1 1,0-1-1,-1 0 1,1 1-1,0 0 1,0-1-1,-1 3 4,-2 4-30,1 0 0,0 1 0,1 0 0,0 0 0,0 0-1,0 0 1,1 3 30,1-12-37,0 0-42,0 0 29,30 0 123,-28 0-64,0 0 1,-1 0-1,1-1 1,0 1-1,-1 0 1,1-1-1,-1 1 1,1-1-1,-1 0 1,1 1-1,-1-1 0,1 0 1,-1 0-1,0 0 1,1 0-1,-1 0 1,0 0-1,0 0 1,0-1-1,0 1 0,0 0 1,0-1-1,0 1 1,0-1-1,0 1 1,-1-1-1,1 1 1,-1-1-1,1 1 0,-1-1 1,0 0-1,1 1-9,1-9 146,-1 0-1,0-1 1,-1 1-1,0-10-145,0 9 250,-4 11-263,0 0 0,0 0 0,1 0 0,-1 0 0,0 1 1,0 0-1,1 0 0,-4 1 13,4 1-11,0 1 1,0-1-1,1 1 1,0 0-1,-1 0 1,1 0-1,0 0 1,1 0-1,-1 0 1,1 1-1,0-1 1,0 0-1,0 1 1,1 0 10,-4 63-198,4-67 190,0 0-155,0-1-36,0 0 3,0 0-23,0 0 5,0 0-22,14-17-1692,-9 10-2068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2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1 191 760,'0'0'919,"0"0"-284,0 0-180,0 0-158,0 0-189,0 0-73,0-2 6432,0-4-3359,3-24-3149,2-10 748,-3 25-522,0 0 0,-1 0 1,-1 0-1,-1-13-185,0 4 109,1 24-105,0 0-21,0 0-47,0 0 11,0 0 17,0 0-44,0 0 9,0 0 39,0 24 13,4 181-49,0-170 3,-2-96 426,0 0-193,-2 46-1339,-2 19-1449,-4 14-35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9:06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718 7 336,'0'0'662,"0"0"-100,0 0-119,0 0-67,0 0-93,0 0-18,0-6 786,-5 8 10018,-15 0-8348,-4 1-3388,14 5 662,9-8 8,0 1 0,0 0-1,1 0 1,-1-1-1,0 1 1,0 0 0,0-1-1,0 1 1,1-1 0,-1 1-1,0-1 1,0 0-1,0 1 1,0-1 0,0 0-1,0 0 1,-1 0-3,0 1 7,1 0 0,-1 0 0,0 1-1,0-1 1,0 0 0,1 0 0,-1 1 0,1-1 0,-1 1 0,1 0-1,0-1 1,0 1 0,-1 0 0,1 0 0,0 0-7,-12 15-32,10-15 60,0 0 1,0 0-1,-1 0 0,1 0 1,0-1-1,0 0 1,-1 1-1,1-1 0,-1-1 1,1 1-1,-1 0 1,0-1-1,0 0-28,-63 1 337,27-2-235,39 1-93,0 1-1,0-1 1,-1 0 0,1 1-1,0-1 1,0 1 0,0 0 0,0-1-1,1 1 1,-1 0 0,0-1-1,0 1 1,0 0 0,0 0 0,1 0-1,-1 0 1,0 0-9,1 0 8,-1 0 0,0 0 1,0 0-1,1-1 0,-1 1 0,0 0 1,0 0-1,0 0 0,0-1 0,0 1 1,0-1-1,0 1 0,0-1 0,0 1 0,0-1 1,0 1-1,-1-1-8,-3 1 6,0 0 1,0 0-1,1 0 0,-1 1 1,0 0-1,1 0 1,0 0-1,-2 1-6,-4 2 4,-9 3-100,0 1 0,1 1 0,0 0 0,0 2-1,1 0 1,-5 6 96,6-6-41,1-1 0,-2 0 0,1-1 0,-3 0 41,-15 10-161,27-15 40,2 0-1,-1 0 1,0 1 0,1 0-1,0 0 1,1 0 0,-1 1-1,1-1 1,-2 7 121,-1-2-198,0 0-1,0 0 1,-1-1 0,0 0 0,-5 5 198,10-13-7,2-1-1,1-1-12,0 0-32,0 0 67,0 0 78,0 0 26,0 0-23,0 0-35,0 0-38,0 0-4,0 0 23,0 0-38,0 0-13,0 0-4,0 0-3,0 0-27,0 0-10,0 0 1,0 0 0,0 0 22,0 0-32,0 0 0,0 0-34,0-41-1684,0 21-442,0 0-2378</inkml:trace>
  <inkml:trace contextRef="#ctx0" brushRef="#br0" timeOffset="2096.014">46 52 1176,'0'0'930,"0"0"11,0 0 5,0 0-89,0 0-16,0 0-40,0 0-193,0 0-125,0 0-143,0 0-132,0 0-63,0 0 75,0 0 91,0 0 89,0 0 94,0 0-21,0 0-94,0 0-55,0 0-1,0 0-18,0 0-51,0 0-61,0 0-18,0 0 6,0 0-18,0 0 18,0 0 42,0 0 17,0 0 19,0 0-41,0 0 12,0 0 15,0 0-2,0 0-30,0 0-40,0 0-16,0 0-11,0 0-48,0 0-48,-1 19-183,-24 73-71,20-61 151,1-10-116,1 1 1,1 0-1,0 5 169,-1 27 329,5-52-330,0 0 0,0 0 0,0 0 0,0 0 0,1-1 0,-1 1 0,0-1 0,1 0 0,0 1 0,-1-1 0,3 0 1,-2 1 2,6 3-5,0 1 1,-1 0-1,0 0 1,0 1-1,5 5 3,30 24-87,-25-31-313,-16-5 377,0 0 0,0 1-1,0-1 1,0 0 0,-1 1 0,1 0 0,0-1 0,0 1 0,-1 0-1,1 0 1,0 0 0,-1 0 0,1 0 0,0 1 23,-1-1-83,-1-1 6,0 0-8,0 0-95,0 0-191,0 0-131,0-2 30,0 1 1,-1-1-1,1 0 0,0 1 0,-1-1 0,1 1 0,-1-1 0,0 1 0,0-1 1,1 1-1,-1-1 0,-1 0 472,-5-4-5003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0 171 696,'0'0'1090,"0"0"-361,0 0-111,0 0 88,0 0-28,0 0-114,0 0-122,0 0-46,0 0 1,0 0-24,0 0 68,0 0-55,0 0-63,0 0 34,0 0 114,0 0 29,0 0-13,0 0-40,0 0-116,0 0-149,0 0-95,0 0 13,0 0-36,23 3 256,-12 1-237,-1 0-1,1 1 1,-1 1-1,0 0 1,0 0-1,0 1 1,7 7-83,15 10 8,-5-5-33,-1 2 0,0 2 25,-11-12 133,-13-11-70,-1 1 0,0-1 0,0 1 0,0 0 0,0 0 0,0-1 0,0 1 0,0 0 0,0 0 0,0 0 0,0 0 0,0 0 0,-1 0 0,1 0 0,0 1 0,-1-1 0,1 0 1,-1 0-1,1 0 0,-1 1 0,0-1 0,1 0 0,-1 0 0,0 1 0,0-1 0,0 0 0,0 1 0,0 0-63,0 2 1,0 0 1,-1 1-1,1-1 1,-1 0-1,0 0 1,0 1-1,0-1 1,-1 0-1,0 0 1,1 0-1,-1-1 1,-1 1-1,1 0 1,0-1-1,-2 2-1,-4 4 0,-1-1-1,1 0 0,-2-1 0,-7 6 1,-21 16-15,34-24-39,0-1 1,0 1-1,0 0 1,1 0-1,0 0 1,0 1-1,0-1 1,0 1-1,1-1 1,0 1-1,0 0 1,1 0-1,-1 0 1,1 0-1,1 0 1,-1 6 53,1-11-121,0 1 0,0-1 0,0 1 0,0 0 0,0-1 1,-1 1-1,1 0 0,0-1 0,-1 1 0,1-1 0,-1 1 0,0-1 0,0 1 1,1-1-1,-1 0 0,0 1 0,0-1 0,0 0 0,-1 1 121,2-2-36,0 0-14,0 0-9,0 0 22,0 0-67,0 0-50,0 0-107,0 0-151,0 0-162,0 0-118,0 0-140,0-17-3049,4 6 1543</inkml:trace>
  <inkml:trace contextRef="#ctx0" brushRef="#br0" timeOffset="1931.507">551 15 544,'0'0'1112,"0"0"-358,0 0-82,0 0 141,0 0 68,0 0-101,0 0-87,0 0-33,0 0 9,0 0-145,0 0-150,0 0-12,0 0 149,0 0 85,0 0 17,0 0-85,0 0-62,0 0-7,0 0-98,0 0-177,0 0-63,0 0 15,0 0 50,0 0 23,0 0-14,0 0-43,0 0-41,0 0-29,0 0-59,1 13 1,5-2 3,-1-1 0,1 0 1,1 0-1,-1 0 0,4 2-27,22 34 23,-16-13-3,16 25 17,-28-52-39,-3-4 2,0-1 1,-1 0-1,1 0 0,0 0 1,0 0-1,0 0 1,-1 0-1,1 0 1,0 0-1,0 0 1,1 0-1,-1 0 1,0 0-1,0-1 0,0 1 1,0-1-1,1 1 1,-1 0-1,0-1 1,1 0-1,-2 0-7,0 0-16,0 0-31,0-21 323,2 9-243,1 0 0,0 1-1,1-1 1,0 0 0,0 1 0,1 0 0,1 0 0,0 1-1,6-9-25,0-2 15,34-64 10,-44 83-28,-1 1-21,-1 1-45,0 0-10,0 0 2,0 0-28,0 0-67,0 0-90,4 31-5948,-4-11 2057</inkml:trace>
  <inkml:trace contextRef="#ctx0" brushRef="#br0" timeOffset="3478.061">714 188 184,'0'0'375,"0"0"-269,0 0-91,0 0 0,0 0 19,0 0-8,0 0 69,0 0 177,-11 24 972,10-24-1012,-15 3 5854,16 8 468,1 2-7989,-1 424 1618,0-436-174,0-1 8,0 0 30,0 0-16,0 0 18,0 0 6,0 0-6,0 0 0,0 0 7,0 0 6,0 0-12,0 0-27,0 0-7,0 0-4,0 0-24,0 0-40,0 0-40,0 0-99,0 0-191,0 0-389,0 0-1278,0 0-2736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  <inkml:trace contextRef="#ctx0" brushRef="#br0" timeOffset="1051.812">264 506 24,'0'0'1511,"0"0"13,0 0 50,0 0-76,0 0-62,0 0-214,0 0-264,0 0-229,0 0-183,0 0-102,0 0 21,0 0 35,0 0-10,0 0-8,0 0-9,0 0-45,0 0-105,0 0-127,0 18 40,-3 28-238,-2 0-1,-2 0 1,-2-1 0,-7 19 2,-3 20-355,7-33-314,-1 0 1,-8 16 668,-6-23-98,0-1-14,26-41 91,0 1-1,-1 0 0,1-1 1,1 1-1,-1 0 0,0-1 0,1 1 1,-1 0-1,1 0 0,0 0 0,0-1 1,0 1-1,0 0 0,1 3 22,-4-43-725,2 18-3486,1 14 1352</inkml:trace>
  <inkml:trace contextRef="#ctx0" brushRef="#br0" timeOffset="1960.973">4 666 704,'0'0'918,"0"0"-181,0 0-91,0 0-12,0 0 192,0 0 131,-3-10 6932,5 13-7826,0-1-1,0 1 1,0-1 0,1 0-1,-1 0 1,1 0 0,0 0-1,0 0 1,-1 0 0,1-1-1,0 1 1,2 0-63,8 5 76,56 35 82,-19-13-109,-2 3-1,0 1 0,39 38-48,-41-29 20,1-2 0,22 12-20,-65-50-5,0 1 0,1-1 0,-1 0 0,1 0 0,0-1 0,0 1 0,-1-1 1,4 0 4,20 8-71,-27-9 65,-1 0 0,1 0 0,-1 1 0,1-1 0,-1 1 0,0-1 1,1 0-1,-1 1 0,1-1 0,-1 1 0,0-1 0,1 1 0,-1-1 0,0 1 0,0-1 0,1 1 0,-1-1 0,0 1 0,0-1 0,0 1 0,0 0 0,0-1 0,0 1 0,0-1 0,0 1 6,1 8-7075,-1-9 1783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1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97 1632,'0'0'1133,"0"0"-615,0 0-224,0 0 14,0 0 24,0 4 0,0 11-20,0-11-7,0-4 58,0 0 51,0 0 32,0 0 61,0 0 132,0 0-91,0 0-139,0 0-127,0 0-98,0 0-13,0 0-43,0 0-46,0 0 2,0 0 22,0 0 2,0 0 20,0 0 54,0 0 44,0 0-18,0 0-35,0 0-42,-11-10 330,9 9-408,2 0-59,-1 1 0,1 0 0,0 0 0,0 0-1,-1-1 1,1 1 0,0 0 0,0 0 0,-1 0 0,1-1 0,0 1-1,-1 0 1,1 0 0,0 0 0,-1 0 0,1 0 0,0 0 0,-1 0-1,1 0 1,0 0 0,-1 0 0,1 0 0,0 0 0,-1 0 0,1 0 0,0 0-1,-1 0 1,1 0 0,0 0 0,-1 0 0,1 1 0,0-1 0,0 0-1,-1 0 1,1 0 0,0 1 0,-1-1 0,1 0 0,0 0 0,0 0-1,0 1 1,-1-1 0,1 0 0,0 1 0,0-1 0,0 0 0,0 0 0,-1 1-1,1-1 1,0 0 0,0 1 0,0-1 0,0 0 0,0 1 0,0-1-1,0 0 1,0 1 0,0-1 0,0 0 0,0 1 0,0-1 0,0 0-1,0 1 1,1-1 6,-1 1-122,0-1-45,0 0 6,0 0-1,0 0-53,0 0-107,0-2 304,0-1 1,0 1-1,0 0 1,0-1-1,1 1 1,0 0 0,-1 0-1,1 0 1,0-1-1,0 1 1,0-1 17,2-3 61,-1-1 0,0 1 0,0-1 0,-1 1 1,0-1-1,0 0 0,-1 0 0,0-4-61,-25 12-96,24 1 102,0-1-1,0 0 1,0 0 0,0 1-1,0-1 1,0 0-1,1 1 1,-1-1 0,0 1-1,1-1 1,0 1-1,-1-1 1,1 1 0,0 0-1,0-1 1,-1 1-1,1-1 1,1 2-6,0 37 22,-1-25-25,2-36 64,-2 0 1,0 1-1,-2-9-61,1 28 9,1 0 0,-1 0-1,1 0 1,-1 0 0,0 0-1,0 0 1,1 0 0,-1 0-1,0 0 1,0 0 0,0 1 0,0-1-1,0 0 1,0 1 0,0-1-1,0 0 1,0 1 0,0 0 0,-1-1-1,1 1 1,0 0 0,0-1-1,0 1 1,-1 0-9,-1-1-1,0 1 0,0 0 0,0-1 0,0 1 0,-1 0 0,1 0 0,0 1 0,0-1 0,-1 1 1,2 2 6,1 0 0,-1 0 0,0 0 0,1 1 1,0-1-1,-1 0 0,1 1 0,1-1 0,-1 1 0,0-1 0,1 1 0,0 2-6,-1-5 7,1 39 36,0-39-48,0-1 15,2-1-4,1 1 1,-1-1-1,0 0 0,1 0 0,-1 0 1,0 0-1,0 0 0,1 0 0,-1-1 1,0 1-1,0-1 0,0 0 0,-1 1 1,1-1-1,0 0 0,-1 0 0,1 0 1,-1 0-1,0 0 0,1 0 0,-1-2-6,2 0 32,-1-1-1,1 0 0,-1 0 1,0 0-1,-1 0 1,1 0-1,-1 0 0,0 0 1,0-5-32,-1 9 152,0 1-3,0 0-128,-1 1-56,0-1-1,-1 0 0,1 0 1,0 0-1,-1 1 0,1-1 1,0 1-1,0-1 1,0 1-1,-1-1 0,1 1 1,0 0-1,0-1 0,0 1 1,0 0 35,-2 4-104,0 0 0,1 1 1,0-1-1,0 0 1,0 1-1,1-1 1,0 1-1,0-1 0,0 1 1,0 0-1,1-1 1,0 4 103,2-8-40,-1 0 0,0 0 0,0-1 0,1 1 0,-1 0 0,0-1 0,1 1 1,-1-1-1,1 1 0,-1-1 0,1 1 0,-1-1 0,1 0 0,-1 0 0,1 0 0,-1 0 0,1 0 1,-1 0-1,1 0 0,-1-1 0,1 1 40,4 0-275,-6-2 296,1 0 0,0-1 0,0 1 0,-1 0 0,1 0 0,-1-1-1,0 1 1,1 0 0,-1-1 0,0 1 0,0 0 0,-1 0 0,1-1-21,0 1-3,1-8-1295,-3 20-410,-5 7-922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53 744,'0'0'1011,"0"0"-29,0 0 54,0 0-125,0 0-214,0 0-193,0 0-98,0 0-74,0 0-11,0 0 77,0 0 83,0 0-32,0 0-64,0 0-93,0 0-96,0 0-123,0 0-37,0 31 536,0-30-583,0-1 0,0 0 0,0 1 0,0-1 0,0 1 0,0-1 0,0 0 0,0 1 0,0-1 0,0 0 0,0 1 0,0-1 0,0 0 0,0 1 0,0-1 0,1 0 0,-1 1 0,0-1 0,0 0 0,0 1 0,0-1 0,1 0 0,-1 1 0,0-1 0,0 0 0,1 0 0,-1 0 0,0 1 0,1-1 0,-1 0 0,0 0 0,1 0 0,-1 1 0,0-1-1,1 0 1,-1 0 0,0 0 0,1 0 0,-1 0 0,0 0 0,1 0 0,-1 0 0,0 0 0,1 0 0,-1 0 0,0 0 0,1 0 0,-1 0 0,1 0 0,-1 0 0,0 0 0,1-1 11,13-9-6,-12 5 53,0 1 0,-1-1-1,0 0 1,0 0-1,0 0 1,0 1 0,-1-1-1,0 0 1,0 0-1,0 0 1,0-2-47,-1-8 183,0 14-176,0 0 0,-1 0-1,1 0 1,0 1-1,-1-1 1,1 0-1,-1 1 1,1-1-1,-1 1 1,1-1-1,-1 1 1,0 0-1,1 0 1,-1 0-1,1 0 1,-1 0-1,1 0 1,-2 0-7,-2 0-33,1 0-1,-1 0 1,0 0 0,1 1-1,-1-1 1,1 1-1,-2 1 34,4-1-14,-1 1 0,1-1 0,0 1-1,0 0 1,0 0 0,1 0-1,-1 0 1,0 0 0,1 1-1,-1-1 1,1 0 0,0 1-1,0-1 1,0 1 0,0-1 0,0 1-1,0 0 1,1-1 0,-1 1-1,1 1 15,-2 11 56,1-1 0,1 0 0,1 8-56,-1-2 96,0-20-78,0 0-7,0 0-19,2 1-58,1-1 1,-1 0-1,0 1 0,0-1 0,1 0 1,-1 0-1,0-1 0,1 1 0,-1 0 0,0-1 1,0 1-1,0-1 0,1 0 0,-1 0 1,0 0-1,0 0 66,0-2 11,0 0 1,0-1-1,0 1 0,0-1 1,-1 1-1,1-1 0,-1 0 1,0 0-1,0 1 1,-1-1-1,1 0 0,-1-2-11,2-52 279,-2 42 63,0 15 12,0 1-78,0 0-155,-16 1-133,14 0-2,-1 1 0,1-1 1,0 1-1,0-1 0,0 1 0,0 0 0,0 0 0,0 0 0,0 0 0,1 0 1,-1 0-1,0 0 0,1 0 0,0 1 0,0-1 0,0 1 0,0-1 0,0 1 1,0-1-1,1 1 0,-1-1 0,1 1 0,-1 1 14,-1 12-25,1 0 0,1 0 0,0 10 25,1-6 95,-1-13-104,0-5 19,-1 0 0,1-1 1,0 1-1,0 0 0,1 0 0,-1-1 0,0 1 1,1 0-1,-1-1 0,1 1 0,-1 0 0,1 0-10,0-2-21,0 1 0,0 0 0,0-1 0,0 1 0,0 0 0,0-1 0,0 1 0,0-1 0,0 1 0,0-1 0,0 0 0,1 1 0,-1-1 0,0 0 0,0 0 0,0 0 0,1 0-1,-1 0 1,0 0 0,1 0 21,-1 0 1,1 0-1,0-1 0,-1 1 0,1 0 0,-1 0 1,1-1-1,-1 1 0,1-1 0,-1 1 0,0-1 1,1 1-1,-1-1 0,0 0 0,1 0 0,-1 0 1,0 0-1,0 0 0,0 0 0,1 0 0,-1-1 0,15-29 186,-14 26-184,0 0-1,1 0 1,-1 0-1,1 0 1,0 0 0,1 0-1,-1 1 1,1-1-2,-4 5-7,0 0-1,1 0 1,-1-1-1,0 1 1,0 0 0,0 0-1,1-1 1,-1 1-1,0 0 1,0 0 0,0-1-1,0 1 1,0 0-1,0-1 1,1 1 0,-1 0-1,0 0 1,0-1-1,0 1 1,0 0 0,0-1-1,0 1 1,0 0-1,0-1 1,-1 1 0,1 0-1,0-1 1,0 1-1,0 0 1,0 0 0,0-1-1,0 1 1,0 0-1,-1 0 1,1-1 0,0 1-1,0 0 1,0 0-1,-1-1 1,1 1 0,0 0-1,0 0 1,-1 0-1,1 0 1,0-1-1,0 1 1,-1 0 0,1 0-1,0 0 1,-1 0-1,1 0 1,0 0 0,-1 0-1,1 0 1,0 0-1,0 0 1,-1 0 0,1 0-1,0 0 1,-1 0-1,1 0 1,0 0 0,-1 0-1,1 0 8,-22-1-847,21 1 709,0 0 100,0 0-1,1-1 1,-1 2 0,0-1 0,0 0-1,1 0 1,-1 0 0,0 0-1,0 0 1,1 1 0,-1-1-1,0 0 1,1 0 0,-1 1-1,0-1 1,1 1 0,-1-1-1,1 1 1,-1-1 0,0 1-1,1-1 1,-1 1 0,1-1-1,0 1 1,-1-1 0,1 1 0,-1 0-1,1-1 1,0 1 0,0 0-1,-1 0 1,1-1 38,0 28-4474,0-28 1767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68 1408,'0'0'982,"0"0"-29,0 0-90,0 0-125,0 0-162,0 0-68,-15 4 1180,15 33-325,33-38-1069,-31 1-281,-1-1 0,0 1 0,0-1 1,0 0-1,0 0 0,0 1 0,0-1 0,0 0 1,0 0-1,0 0 0,0 0 0,-1 0 0,1 0 1,0 0-1,-1 0 0,1-1 0,-1 1 1,1 0-1,-1 0 0,1 0 0,-1-1 0,0 1 1,0 0-1,0 0 0,1-1 0,-1 0-13,1-40 317,-2 31-252,1 11-59,1-1 1,-1 0-1,0 0 0,0 0 0,-1 0 0,1 0 1,0 0-1,0 1 0,0-1 0,0 0 1,-1 0-1,1 0 0,0 1 0,-1-1 0,1 0 1,-1 0-1,1 1 0,-1-1 0,1 0 0,-1 1 1,1-1-1,-1 0 0,0 1 0,1-1 0,-1 1 1,0-1-7,0 1-4,0 0 1,-1 0-1,1 0 1,0 0 0,0 0-1,0 0 1,0 0-1,0 0 1,0 0-1,0 1 1,0-1 0,0 0-1,0 1 1,0-1-1,0 1 1,0-1-1,0 1 1,0 0 0,0-1-1,0 1 1,0 0-1,1 0 1,-2 0 3,-4 6-16,-1 0 1,1 0-1,0 1 1,1-1-1,0 1 1,0 1-1,0-1 1,1 1-1,1 0 1,-2 6 15,0-1-52,1 1 0,1 0 1,0 1-1,2-1 0,-1 0 0,2 5 52,0-19 15,0-1 26,27-1-137,-24 0 111,-1-1 0,0 0-1,1 1 1,-1-1 0,0 0 0,0 0-1,0 0 1,0 0 0,0 0-1,0-1 1,0 1 0,-1 0-1,1-1 1,-1 0 0,1 0-15,18-49 133,-12 31-95,-5 13-3,0 0 0,-1-1 1,0 1-1,0-1 0,-1 1 0,0-1 0,0 1 0,-1-4-35,-5 11 19,0 0 1,1 0-1,-1 0 1,0 1 0,0 0-1,1 0 1,-1 0 0,-4 1-20,3-1 1,5 0-3,0-1-1,0 1 0,0 0 0,0 0 1,0 0-1,-1 0 0,1 1 0,0-1 1,0 0-1,0 0 0,0 1 0,0-1 1,0 0-1,0 1 0,0-1 0,0 1 1,0 0-1,1-1 0,-1 1 0,0 0 1,0-1-1,0 1 0,0 1 3,-2 22-48,4-12 70,-2-11-27,1 0-1,0 0 1,0 1 0,0-1-1,0 0 1,0 0-1,0 1 1,1-1 0,-1 0-1,0 0 1,1 1 0,-1-1-1,1 0 1,-1 0 0,1 0-1,-1 0 1,1 1 0,0-1-1,0 0 1,0 0 0,-1 0-1,1-1 1,0 1 0,0 0-1,1 0 6,1 0-110,0 0-1,0 0 0,0-1 0,0 1 0,0-1 1,0 0-1,1 0 0,-1 0 0,2 0 111,2 0-251,-5-3 281,0-1 0,-1 1 0,0 0 0,0-1 0,0 1 1,0-1-1,-1 1 0,1-1 0,-1 1 0,0-1 0,0-1-30,1-2 55,0-51-131,-1 57 113,-19 8 206,18-6-253,0-1 1,0 1 0,0 0-1,1 0 1,-1-1 0,0 1-1,0 0 1,1 0 0,-1 0-1,1 0 1,-1 0 0,1 0-1,-1 0 1,1 0 0,-1 0-1,1 0 1,0 0 0,0 0-1,0 1 1,0-1 0,-1 0 9,2 0-57,-1-1 0,0 1 1,1 0-1,-1-1 1,1 1-1,-1-1 1,0 1-1,1-1 1,-1 1-1,1-1 0,-1 1 1,1-1-1,0 0 1,-1 1-1,1-1 1,-1 0-1,1 1 0,0-1 1,-1 0-1,1 0 1,0 1-1,-1-1 1,1 0-1,0 0 0,-1 0 1,1 0-1,0 0 1,-1 0-1,1 0 1,0 0-1,0 0 57,3 0-1842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58 72,'0'0'1503,"0"0"-297,0 0-266,0 0-289,0 0-209,0 0-190,-2 4-126,0 4-81,1 1 0,-1 0 1,1 0-1,1-1 0,0 7-45,0-14 1,0-1-1,0 0 0,0 1 0,1-1 1,-1 1-1,0-1 0,0 0 0,0 1 1,1-1-1,-1 0 0,0 1 0,1-1 1,-1 0-1,0 1 0,1-1 0,-1 0 1,0 0-1,1 1 0,-1-1 0,0 0 1,1 0-1,-1 0 0,1 1 0,-1-1 1,0 0-1,1 0 0,-1 0 0,1 0 1,-1 0-1,0 0 0,1 0 0,-1 0 1,1 0-1,-1 0 0,1 0 0,-1 0 1,0 0-1,1 0 0,-1-1 0,1 1 1,-1 0-1,1 0 4,0 0 1,0 0-1,0-1 1,0 1-1,0 0 1,0 0-1,0-1 1,0 1 0,-1-1-1,1 1 1,0-1-1,0 1 1,0-1-1,-1 0 1,1 1-1,0-1 1,0 0 0,-1 1-5,3-11 220,-1 0 0,0 0 0,-1 0 0,0 1 0,-1-1 0,0 0 0,-1-3-220,1-10 941,-1 24-878,-1-1 0,1 0 0,0 1 0,0-1 0,-1 1-1,1-1 1,0 1 0,0 0 0,-1 0 0,1-1 0,-1 1-1,1 0 1,0 0 0,-1 0 0,1 0 0,0 1 0,-1-1-1,1 0 1,0 1 0,-1-1 0,1 0 0,0 1 0,0 0 0,0-1-1,-1 1-62,-3 12 7,1-1-1,1 1 1,0 0-1,1 0 1,0 0-1,1 1 1,0-1-1,1 0 1,2 9-7,-2-3-100,0-18 9,16-1-506,-13 1 599,0 0 0,0-1 0,0 0 0,0 0 0,0 0 0,1 0 0,-1 0 0,0-1 0,0 1 0,0-1 0,0 0-1,0 0 1,0 0 0,0-1 0,0 1 0,0 0 0,1-2-2,-2 0-2,1 1 37,0-1-1,0 1 1,-1-1-1,0 0 1,1 0-1,-1 0 1,0 0 0,0-1-1,-1 1 1,1 0-1,-1-1 1,0 1 0,1-1-1,-2 1 1,1-1-1,0 0 1,-1 1 0,1-1-1,-1 0 1,0-3-35,0-9 60,-1-9 124,0 24-183,0 0-1,1 0 1,-1 1 0,1-1-1,-1 0 1,0 1-1,1-1 1,-1 1-1,0-1 1,0 1-1,1-1 1,-1 1-1,0-1 1,0 1-1,0 0 1,0-1 0,0 1-1,1 0 1,-1 0-1,0 0 1,0 0-1,0 0 1,0 0-1,0 0 1,0 0-1,-1 0 0,1 1 0,-1-1-1,0 1 0,0 0 0,1 0 0,-1 0 1,0 0-1,1 0 0,-1 0 0,1 0 0,0 1 1,-1-1-1,1 1 0,0-1 0,0 1 0,0-1 1,0 1-1,0-1 0,0 1 0,0 0 0,1 0 1,-1-1-1,0 1 0,1 0 0,0 0 0,-1 1 1,-9 51 8,9 58-65,1-111 38,0-1 0,0 1-1,0-1 1,0 1 0,1-1 0,-1 1 0,0-1-1,0 1 1,0-1 0,0 1 0,0-1 0,1 1-1,-1-1 1,0 1 0,0-1 0,1 1 0,-1-1-1,0 0 1,1 1 0,-1-1 0,1 0 0,-1 1-1,0-1 1,1 0 0,-1 1 0,1-1 0,-1 0-1,1 0 1,-1 1 0,1-1 0,-1 0-1,1 0 1,-1 0 0,1 0 0,-1 0 0,1 0-1,-1 0 1,1 0 0,-1 0 0,1 0 0,-1 0-1,1 0 1,-1 0 0,1 0 0,-1 0 0,1-1-1,-1 1 1,1 0 0,-1 0 0,1 0 0,-1-1 19,2 1-12,0-1 0,-1 0 0,1 0 1,-1 0-1,1 1 0,-1-1 1,1-1-1,-1 1 0,1 0 1,-1 0-1,0 0 0,0-1 1,1 1-1,-1-1 0,0 0 12,40-122 506,-38 120-1029,-3 4 533,0 0-1,-1 0 1,1 0-1,0 0 1,-1 0-1,1 0 0,0 0 1,0 0-1,-1 0 1,1 0-1,0 0 1,0-1-1,-1 1 1,1 0-1,0 0 0,-1 0 1,1 0-1,0 0 1,0 0-1,-1-1 1,1 1-1,0 0 1,0 0-1,0 0 0,-1-1 1,1 1-1,0 0 1,0 0-1,0-1 1,0 1-1,0 0 1,-1 0-1,1-1 0,0 1 1,0 0-1,0 0 1,0-1-1,0 1 1,0 0-1,0-1 0,0 1 1,0 0-1,0-1 1,0 1-1,0 0 1,0 0-1,0-1 1,0 1-1,0 0 0,1 0 1,-1-1-1,0 1 1,0 0-1,0 0 1,0-1-1,0 1 1,1 0-1,-1 0 0,0-1 1,0 1-1,0 0 1,1 0-1,-1 0 1,0 0-1,0-1 1,1 1-1,-1 0 0,0 0 1,0 0-1,1 0-9,-3-1 2,1 1 0,0-1 0,-1 1-1,1 0 1,-1-1 0,1 1-1,-1 0 1,1 0 0,-1 0 0,1 0-1,-1 0 1,1 1 0,-1-1 0,1 0-1,-1 1 1,1-1 0,-1 1 0,1-1-1,0 1 1,-1 0 0,1-1 0,0 1-1,0 0 1,-1 0 0,1 0 0,0 0-1,0 0 1,0 0 0,0 1-1,0-1 1,0 1-2,-1 3-2,1 0 0,0 0 0,0 0 0,0 0 0,1 0 0,0 0 0,0 0 0,0 4 2,0 1 1,0 0-22,0-6 25,0 1 1,0-1 0,0 1 0,1-1 0,-1 1-1,1-1 1,1 3-5,-1-6-9,-1 0 0,1 1 0,-1-1 0,1 0 0,0 0 0,0 0 0,0 0 0,-1 0 0,1-1 0,0 1 0,0 0 0,0 0 0,1-1 0,-1 1 0,0 0 0,0-1 0,0 1 0,0-1 0,0 1 0,1-1 0,-1 0 0,0 0 0,0 1 0,1-1 0,-1 0 0,0 0 0,1 0 0,0 0 9,0-1-3,1 1-1,-1 0 1,0-1-1,0 1 1,1-1 0,-1 0-1,0 1 1,0-1 0,0 0-1,0 0 1,0-1-1,0 1 1,0 0 0,0-1-1,0 1 1,-1-1 0,1 1-1,0-1 1,-1 0-1,0 0 1,1 0 0,-1 0-1,0 0 1,0 0-1,0 0 1,0 0 0,0 0-1,-1-1 1,1 1 0,-1 0-1,1 0 1,-1-2 3,3-11 2,-2 0 1,1-1-1,-2 1 0,-1-11-2,1 7-108,0 18 96,0 0 1,-1 0-1,1-1 0,0 1 0,-1 0 1,1 0-1,-1-1 0,0 1 0,1 0 0,-1 0 1,0 0-1,0 0 0,1 0 0,-1 0 0,0 0 1,0 0-1,0 0 0,0 0 0,0 1 1,-1-1-1,1 0 0,0 1 0,0-1 0,0 1 1,-1-1-1,1 1 0,0-1 0,0 1 0,-1 0 1,1 0-1,-2 0 12,-3-1-243,0 0 0,0 0 0,0 1 0,0 0 0,-1 1 0,-2 0 243,9-1-45,-1 0 0,0 1-1,0-1 1,0 0 0,1 1-1,-1-1 1,0 1 0,0-1-1,1 1 1,-1-1 0,0 1-1,1 0 1,-1-1 0,1 1 0,-1 0-1,1-1 1,-1 1 0,1 0-1,-1 0 1,1 0 0,0-1-1,-1 1 1,1 0 0,0 0-1,0 0 1,0 0 0,0 0 0,0-1-1,0 2 46,-1 30-1217,1-21 423,0 7-605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76 720,'0'0'1179,"0"0"-307,0 0-62,0 0 5,0 0-63,0 0-75,0 0-69,0 0-81,0 0 91,0 0 102,0 0-52,0 0-88,-1 10 4257,-2 34-4945,3-43 88,0 0 0,-1-1-1,1 1 1,0 0 0,0 0 0,0 0 0,0 0-1,0 0 1,0 0 0,1 0 0,-1 0 0,0-1-1,0 1 1,0 0 0,1 0 0,-1 0-1,1 0 1,-1-1 0,0 1 0,1 0 0,0 0-1,-1-1 1,1 1 0,-1 0 0,1-1 0,0 1-1,-1-1 1,1 1 0,0-1 0,0 1 0,-1-1-1,1 1 1,0-1 0,0 0 0,0 1 0,0-1-1,0 0 1,-1 0 0,1 1 0,0-1-1,0 0 1,0 0 0,0 0 0,0 0 0,0-1-1,0 1 1,-1 0 0,1 0 0,0 0 0,0-1-1,0 1 1,0 0 0,0-1 0,-1 1 0,1-1-1,0 1 1,0-1 0,-1 1 0,1-1-1,0 1 1,-1-1 0,1 0 0,-1 0 0,1 1-1,0-2 21,3-1 47,0-1-1,-1 0 0,1 0 1,-1-1-1,0 1 0,0-1 0,0 0 1,-1 1-1,0-1 0,0 0 1,0 0-1,0-1 0,-1 1 0,0 0 1,0 0-1,0-1 0,-1 0-46,0 5 186,-4 2-170,-1-1 0,0 1 0,0-1 1,0 0-1,0-1 0,-3 0-16,4 1-21,1-1 0,-1 1 0,1 0-1,-1 0 1,1 0 0,-1 0 0,1 1 0,-4 0 21,6 0-4,0-1 0,0 1 0,0 0 0,0-1 0,1 1 0,-1 0 0,0 0 0,0-1 0,0 1 1,1 0-1,-1 0 0,0 0 0,1 0 0,-1 0 0,1 0 0,-1 0 0,1 1 0,-1-1 0,1 0 0,0 0 1,-1 0-1,1 0 0,0 0 0,0 1 0,0-1 0,0 0 0,0 0 0,0 0 0,1 1 4,-1 65 31,30-66-919,-28-2 898,0 0-1,-1 1 1,1-1 0,0 0 0,0 0 0,0 0 0,-1 0-1,1-1 1,0 1 0,-1 0 0,1-1 0,-1 1-1,0-1 1,0 1 0,1-1 0,-1 1 0,0-1 0,0 0-1,0 0 1,0 0 0,-1 0-10,20-43 130,-19 42-130,0-2 46,0 0 1,0 0 0,0 0-1,0 0 1,-1 0-1,0 0 1,-1-2-47,1-2 177,0 8-174,0 1 1,-1-1 0,1 1-1,-1-1 1,1 1 0,-1-1-1,1 1 1,-1-1 0,1 1-1,-1-1 1,1 1 0,-1 0-1,0-1 1,1 1-1,-1 0 1,0 0 0,1-1-1,-1 1 1,0 0 0,1 0-1,-1 0 1,0 0 0,0 0-1,1 0 1,-1 0 0,0 0-1,1 0 1,-1 0-4,-28 0-24,23 1 3,-16-1-116,21 30 115,1 25-88,38-56-109,-36-1 238,0 1 0,0-1 0,0 0 0,0 0 0,0 0 0,-1 0 0,1 0 0,-1 0 0,0 0 1,0-1-1,1 1 0,-1 0 0,-1-1 0,1 1 0,0-1-19,10-40 107,-11 42-103,0 1 0,0 0 0,0-1 0,0 1 0,0 0 0,0 0 0,0-1 0,0 1 0,0 0 0,0 0 0,-1-1 0,1 1 0,0 0 0,0 0 0,0-1 0,0 1 0,0 0 0,0 0 0,-1-1 0,1 1 0,0 0 0,0 0 0,0 0-1,-1-1 1,1 1 0,0 0 0,0 0 0,0 0 0,-1 0 0,1-1 0,0 1 0,0 0 0,-1 0 0,1 0 0,0 0 0,0 0 0,-1 0-4,-12 4-32,-10 14-36,19-13 35,0 0-1,0 1 1,0 0 0,1 0 0,0 0 0,0 0-1,0 1 1,1-1 0,0 1 0,0-1-1,1 1 1,-1 0 0,1 3 33,1-9-207,0-1-70,0 0 62,3-1 219,0 1 1,0-1-1,0 0 1,-1 0-1,1 0 0,0 0 1,-1 0-1,1-1 1,-1 1-1,1-1 0,-1 1 1,0-1-1,0 0 1,0 0-1,0 0 0,0 0 1,0-1-1,0 1 1,-1 0-1,1-1 0,-1 1 1,0-1-1,1-1-4,1-3 48,0 0 0,0 1 0,-1-1 0,0 0-1,0 0 1,0 0 0,-1 0 0,0-8-48,-1 14 13,0 1 1,0-1-1,0 0 0,0 0 0,0 0 1,0 1-1,0-1 0,0 0 1,0 0-1,0 0 0,-1 0 0,1 1 1,0-1-1,-1 0 0,1 0 0,0 1 1,-1-1-1,1 0 0,-1 1 1,1-1-1,-1 0 0,0 1 0,1-1 1,-1 1-1,0-1 0,1 1 0,-1-1-13,-22 0-40,10 1-18,12 0 43,0 0-1,-1 0 1,1 0 0,0 0-1,0 0 1,-1 0 0,1 0-1,0 0 1,-1 1 0,1-1-1,0 0 1,0 1 0,-1-1-1,1 1 1,0 0 0,0-1-1,0 1 1,0 0-1,0-1 1,0 1 0,-1 1 15,1 0-39,1 0 0,-1 0 0,0 0 0,1 1 0,0-1 0,-1 0 0,1 0 0,0 1 0,0-1 0,0 0 0,1 1 39,-1 3-77,-1 7-258,1-10 58,-1 1 1,1-1-1,0 1 1,0 0-1,0-1 1,0 1-1,1-1 1,0 1-1,0-1 1,0 1-1,0-1 1,0 0-1,0 1 1,1-1 276,6 2-5085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69 184,'0'0'1176,"0"0"-38,0 0 55,0 0-130,0 0-217,0 0-203,-4 3 3924,4 4-4581,3 17-266,-3-24 274,1 1 0,0-1 0,-1 1 0,1-1 0,0 1 0,-1-1 0,1 1 0,0-1 0,-1 0 0,1 1 0,0-1 1,0 0-1,-1 0 0,1 0 0,0 0 0,0 1 0,0-1 0,-1 0 0,1 0 0,0-1 0,0 1 0,0 0 0,-1 0 1,1 0-1,0 0 0,0-1 0,-1 1 0,1 0 0,0-1 0,-1 1 0,1 0 0,0-1 6,2 0 16,-1-1 0,1 0 1,-1 1-1,0-1 0,0 0 0,1 0 0,-1-1 0,0 1 0,-1 0 1,1 0-1,0-1 0,-1 0 0,1 1 0,-1-1 0,0 0 0,0 1 1,0-1-1,1-2-16,0-3 214,0 0 0,0-1 1,-1 1-1,1 0 0,-2-1 1,1 0-215,-28 9 81,24 0-86,0 0 0,1 0-1,-1 1 1,0-1 0,1 1 0,-1 0 0,1 0 0,-1-1 0,1 2-1,0-1 1,-1 0 0,1 0 0,0 1 0,0-1 0,0 1-1,0 0 1,0 0 0,0 0 0,0 0 0,1 0 0,-1 0 0,1 0-1,-1 0 1,1 0 0,0 1 0,0-1 0,0 1 0,0-1-1,0 1 1,1-1 0,-1 3 5,-2 9-59,1 0-1,0 1 0,1 0 1,1-1-1,0 5 60,0-7-161,2-11 107,0 0 0,0 0 1,0-1-1,0 1 0,0 0 0,0-1 0,0 0 1,1 1-1,-1-1 0,0 0 0,0 0 0,0 0 1,0 0-1,0-1 0,2 1 54,0-1-81,-3 1 93,1-1 0,0 0 0,0-1 0,-1 1 1,1 0-1,-1 0 0,1-1 0,-1 1 0,0-1 0,1 0 0,-1 1 1,0-1-1,0 0 0,0 1 0,0-1 0,0 0 0,-1 0 0,1 0 0,0 0 1,-1-1-13,3-4 72,-1 0 1,0 0-1,0 0 1,-1-1-1,1-4-72,-2 12 8,0-1 0,-1 1-1,1 0 1,0 0 0,0-1-1,0 1 1,0 0-1,0 0 1,-1-1 0,1 1-1,0 0 1,0 0 0,0-1-1,-1 1 1,1 0 0,0 0-1,0 0 1,-1 0-1,1 0 1,0-1 0,0 1-1,-1 0 1,1 0 0,0 0-1,-1 0 1,1 0-1,0 0 1,-1 0 0,1 0-1,0 0 1,0 0 0,-1 0-1,1 0 1,0 0 0,-1 0-1,1 0 1,0 0-1,0 0 1,-1 0 0,1 1-1,0-1 1,-1 0 0,1 0-1,0 0 1,0 0 0,0 1-1,-1-1 1,1 0-8,-15 11-188,11 0 144,1-1-1,0 1 1,0 0-1,1 1 1,1-1-1,0 0 1,0 1 0,1-1-1,0 0 1,2 10 44,-1 15-571,18-38-748,-16-1 1337,0-1 0,-1 0 0,0 0 0,0 0 0,0 0 0,0-1 0,0 1 0,-1 0-1,0-1 1,0 1 0,0-1 0,0 1 0,-1-4-18,4-62-402,-4 70 395,0 0 62,-1-17-632,-2 12-793,-1 10-460,0 7-398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86 672,'0'0'476,"0"0"-102,0 0 12,0 0 22,0 0-30,0 0-57,0 4 94,0 12 92,0-12-70,0-4-121,0 0-20,22 0 7941,-22 2-8237,0-1 1,0 0-1,0 1 1,0-1-1,0 0 1,0 1-1,0-1 1,1 0-1,-1 1 1,0-1-1,1 0 1,-1 0-1,1 1 1,-1-1-1,1 0 1,0 0-1,0 0 1,-1 0-1,1 0 1,0 0-1,0 0 1,0 1-1,2-1-101,-1 0 1,1-1-1,-1 1 0,1 0 1,-1-1-1,1 1 0,-1-1 1,1 0-1,-1 0 0,1 0 1,0 0 100,-2-1 7,1 0 1,-1 1 0,0-1-1,0 0 1,0 0 0,0 0-1,0 0 1,0 0 0,0 0-1,0 0 1,-1 0 0,1 0 0,0-1-1,0 1 1,-1 0 0,1 0-1,-1-1 1,0 1 0,1-1-8,9-27 167,-7 14-39,-1 0 1,0 1-1,-1-1 0,-1-15-128,-3 29-16,1 1 0,-1-1 0,1 1 0,-1-1 0,1 1 0,-1 0 0,1-1 0,-1 1 0,1 1 0,-1-1 0,0 0-1,1 1 1,-1-1 0,1 1 0,-1 0 0,1-1 0,0 2 16,0-1-19,1 1 0,0 0 0,-1-1 0,1 1-1,0 0 1,0 0 0,0 0 0,1 0 0,-1 0 0,0 0 0,1 0 0,-1 0 0,1 1-1,0-1 1,0 1 19,0 39-125,1-23 76,-1-18 37,0-1 0,0 1 0,0-1 0,1 1 0,-1-1 1,0 1-1,0-1 0,0 1 0,1 0 0,-1-1 0,0 1 0,0-1 1,1 1-1,-1-1 0,1 0 0,-1 1 0,0-1 0,1 1 0,-1-1 1,1 0-1,-1 1 0,1-1 0,-1 0 0,1 1 0,-1-1 1,1 0-1,-1 0 0,1 1 0,-1-1 0,1 0 0,0 0 0,0 0 12,22 1-987,-17-1 1025,-5-2-37,0 0 0,0 0 0,0 0 0,0 0-1,-1 0 1,1-1 0,-1 1 0,0 0-1,1 0 1,-1 0-1,0 1 0,5-29 236,-3 19-71,-2 12-84,-1 3-80,0 0 0,-1 1 0,0-1-1,0 0 1,0-1 0,0 1 0,0 0 0,-2 0-1,-11 24-15,12-17-73,0 0-1,1 0 1,0 0 0,1 1 0,0-1 0,1 0 0,1 6 88,-1-7-154,0-10-31,30 0-316,-29 0 504,1 0 0,0 0-1,-1-1 1,1 1-1,0-1 1,-1 1-1,1-1 1,-1 1-1,1-1 1,-1 0-1,1 0 1,-1 0-1,0 0 1,1 0 0,-1 0-1,0 0 1,0-1-1,0 1 1,0 0-1,0-1 1,0 1-1,0 0 1,0-1-1,0 1 1,-1-1 0,1 0-1,-1 1 1,1-1-1,-1 1 1,1-1-1,-1 0 1,0 1-1,0-2-2,2-9 13,-1 0 1,-1-1-1,0 1 0,-1-5-13,0 0 37,2 16-17,-1 0 0,0 0 1,0 0-1,0 0 0,0 0 1,0 0-1,0 0 0,0 0 0,-1 0 1,1 1-1,0-1 0,0 0 1,-1 0-1,1 0 0,-1 0 0,1 0 1,0 1-1,-1-2-20,-8 8 224,-8 25-208,14-20-58,0-1 0,1 1-1,0 0 1,0 0-1,1-1 1,1 1 0,0 0-1,1 3 43,-1 4-366,0-17 106,1-1 26,26-1-754,-27 1 959,0 0 0,0 0-1,1 0 1,-1 0 0,0 0 0,1 0 0,-1 0 0,0 0-1,1 0 1,-1 0 0,0 0 0,1 0 0,-1-1-1,0 1 1,1 0 0,-1 0 0,0 0 0,1 0 0,-1 0-1,0-1 1,0 1 0,1 0 0,-1 0 0,0 0-1,0-1 1,1 1 0,-1 0 0,0 0 0,0-1 0,0 1-1,0 0 1,1-1 0,-1 1 0,0 0 0,0 0 0,0-1-1,0 1 1,0 0 0,0-1 0,0 1 0,0 0-1,0-1 1,0 1 0,0 0 0,0-1 0,0 1 0,0 0-1,0-1 1,0 1 0,0 0 0,0-1 0,-1 1-1,1 0 1,0 0 0,0-1 0,0 1 0,0 0 0,-1 0-1,1-1 1,0 1 0,0 0 0,-1 0 0,1-1-1,0 1 1,0 0 0,-1 0 0,1 0 0,0 0 29,-21-2-3366,17 2 1201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96,'0'0'317,"0"0"-103,0 0-19,0 0-13,0 0-10,0 0 42,0 0 82,0 0 96,0 0-9,0 0-94,0 0-29,0 0 127,0 0 27,0 0-97,0 26 8539,0-17-9597,0 0 806,1 34 34,-1-41-97,0-1 1,0 1-1,1 0 1,-1-1-1,1 1 1,-1 0-1,1-1 1,-1 1-1,1-1 0,0 1 1,0-1-1,0 1 1,-1-1-1,2 0 1,-1 1-1,0-1 1,0 0-1,0 0 1,0 0-1,1 0 1,0 1-3,-2-2 2,1 0 1,0 0 0,-1 0 0,1-1 0,-1 1 0,1 0-1,0 0 1,-1 0 0,1 0 0,-1-1 0,1 1-1,0 0 1,-1-1 0,1 1 0,-1 0 0,1-1 0,-1 1-1,1 0 1,-1-1 0,0 1 0,1-1 0,-1 1-1,1-1 1,-1 1 0,0-1 0,1 0 0,-1 1 0,0-1-1,0 1 1,0-1 0,1 0 0,-1 1 0,0-1-1,0 1 1,0-1 0,0 0 0,0 1 0,0-1 0,0 0-4,4-27 344,-4 28-325,0-1 0,0 0 0,0 1 0,0-1 0,0 0 0,0 0 0,0 1 0,0-1 0,0 0 0,0 0 0,0 1 0,-1-1 0,1 0 0,0 1 0,0-1 0,-1 0 0,1 1 0,0-1-1,-1 0 1,1 1 0,-1-1 0,1 0 0,-1 1 0,1-1 0,-1 1 0,1-1 0,-1 1 0,1 0 0,-1-1 0,0 1 0,1-1 0,-1 1 0,0 0 0,1 0 0,-1-1 0,0 1 0,0 0 0,1 0 0,-1 0 0,0 0 0,0 0 0,1 0 0,-1 0 0,0 0 0,0 0 0,1 0 0,-1 0 0,0 0 0,1 1 0,-1-1 0,0 0-18,-9 1 115,10-1-31,0 0-75,0 0-86,0 57-223,0-56 295,0-1 0,0 0 0,0 1 0,0-1 0,0 0 0,0 1 0,0-1 0,0 0 0,0 1 0,0-1 0,0 0 0,0 1 0,1-1-1,-1 0 1,0 1 0,0-1 0,0 0 0,1 0 0,-1 1 0,0-1 0,0 0 0,1 0 0,-1 1 0,0-1 0,1 0 0,-1 0 0,0 0 0,1 0 0,-1 1 0,0-1 0,0 0 0,1 0 0,-1 0 5,24 2-801,-24-3 806,1 1 0,-1 0-1,1 0 1,-1-1 0,1 1 0,-1 0 0,0 0-1,1-1 1,-1 1 0,1 0 0,-1-1-1,0 1 1,1-1 0,-1 1 0,0-1 0,0 1-1,1-1 1,-1 1 0,0 0 0,0-1 0,0 1-1,1-1 1,-1 1 0,0-1 0,0 0 0,0 1-1,0-1 1,0 1 0,0-1 0,0 1-5,1-26 54,1 3 466,-28 27-452,22 0-82,-1 0 1,1 1 0,0 0 0,0 0 0,1 0-1,-1 0 1,1 1 0,0-1 0,0 1 0,1 0 0,0-1-1,0 1 1,0 2 13,-2 7-94,1-1 1,1 1-1,0-1 0,1 1 0,1 3 94,4-17-48,0 0 0,0 0 0,0 0 0,0-1-1,0 1 1,0-1 0,1 0 0,-1 0 0,2-1 48,0 1-25,-4-1 34,1 0 0,-1 1 1,1-1-1,-1 0 1,0 0-1,0-1 0,0 1 1,0 0-1,0-1 1,0 1-1,0-1 0,0 0 1,0 1-1,-1-1 1,1 0-1,-1 0 0,1 0 1,-1 0-1,0-1 1,0 1-1,0 0 0,0 0 1,0-1-1,0 1 1,-1-1-1,1 0-9,2-8 20,0 1 1,-1 0-1,0-1 1,-1 1-1,1-10-20,-2 6 18,0 10 14,1 0-1,-1 0 0,-1 1 0,1-1 0,0 0 0,-1 0 1,0 0-1,0 1 0,0-1-31,0 3 21,1-1 0,-1 1 0,0 0 0,0 0 0,0 0 1,0 0-1,0 0 0,0 0 0,-1 0 0,1 0 0,0 1 0,0-1 0,-1 0 0,1 1 0,0-1 0,-1 1 0,1-1 1,0 1-1,-1 0 0,1 0 0,-1-1 0,1 1 0,0 0 0,-1 0 0,1 0 0,-2 1-21,2-1 9,0 0-1,0-1 1,0 1-1,-1 0 1,1 0-1,0 1 1,0-1 0,0 0-1,0 0 1,0 0-1,0 1 1,0-1-1,0 1 1,0-1-1,0 1 1,0-1-1,0 1 1,0-1 0,0 1-1,0 0 1,0 0-1,0 0-8,-2 22-164,4-13 132,-2-9 11,1 1-1,0-1 0,0 1 1,0-1-1,0 1 0,1-1 1,-1 1-1,0-1 1,1 1-1,-1-1 0,1 1 1,-1-1-1,1 1 0,0-1 1,0 0-1,-1 1 1,1-1-1,0 0 0,0 0 1,0 0-1,1 1 22,21 10-3068,-20-11 124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63 936,'0'0'1043,"0"0"-97,0 0-96,0 0-152,0 0-214,0 0-145,0 0 5,5 1 5410,-3-1-5564,0 1 0,-1-1 0,1 1 0,0-1 0,0 1 0,-1 0 0,1 0 0,0 0 0,-1 0 0,1 0 0,0 0-190,-1 2-19,0 0-1,0 0 0,0-1 1,1 1-1,-1-1 0,1 1 1,-1-1-1,1 0 0,0 1 1,0-1-1,0 0 0,0 0 1,1 0-1,-1-1 0,0 1 1,1 0-1,-1-1 0,1 0 1,-1 1-1,1-1 0,0 0 1,0-1-1,0 1 0,-1 0 1,1-1-1,0 1 0,0-1 1,0 0-1,0 0 0,0 0 1,0-1 19,-1 0 7,-1 1 0,0-1-1,0-1 1,0 1 0,0 0 0,0 0 0,0 0 0,0-1 0,0 1 0,-1 0-1,1-1 1,0 1 0,-1-1 0,1 1 0,-1 0 0,1-1 0,-1 1 0,0-1-1,0 0 1,0 1 0,0-1 0,0-1-7,4-38 155,-4 28-142,0 11-2,0 0 1,0 0-1,0 0 1,0 1-1,0-1 1,0 0-1,0 0 1,0 0-1,-1 1 1,1-1-1,-1 0 1,0 0-1,1 0-11,-2 1 3,1 1 0,0-1 0,-1 0 0,1 0 1,0 1-1,-1-1 0,1 1 0,0-1 0,-1 1 0,1 0 0,-1-1 0,1 1 0,-1 0 0,1 0 1,-1 0-1,1 0 0,-1 0 0,0 1-3,-3-1-8,0 0 1,1 1 0,-1 0-1,0 0 1,1 1-1,-1-1 1,1 1 0,-1 0-1,1 0 1,0 0-1,0 1 1,0 0-1,0 0 1,0 0 0,1 0-1,-1 0 1,1 1-1,-3 2 8,2-1-45,0 0 0,1 0 0,0 1 0,-1-1 0,2 1-1,-1 0 1,1-1 0,0 1 0,0 0 0,0 1 0,1-1 0,0 0 0,0 0-1,0 4 46,32-10 31,40 0 324,-71 0-315,1-22 53,2-70 837,-3 91-616,-1 1-299,-1 0-1,1 1 0,0-1 1,-1 1-1,1-1 0,0 1 0,-1 0 1,1 0-1,0-1 0,0 1 1,0 0-1,0 0 0,0 0 1,0 0-1,0 0 0,0 1 0,0-1 1,1 0-1,-1 0 0,0 1 1,1-1-1,-1 0 0,1 1 0,-1-1 1,1 0-1,0 1 0,-1-1 1,1 1-1,0-1 0,0 1 0,0-1 1,0 1-15,-1 59-303,2-46 238,-1-15 11,3 6-339,-2-6 389,0 0-1,0 0 1,0 1 0,-1-1-1,1 0 1,0 0 0,0 0-1,0 0 1,0 0 0,0 0-1,0 0 1,0 0 0,-1-1 0,1 1-1,0 0 1,0 0 0,0-1-1,0 1 1,-1 0 0,1-1-1,0 0 5,1-2-10,-1 0-1,0 0 0,0-1 1,0 1-1,0 0 1,-1-1-1,1 1 0,-1-1 1,0 1-1,0-1 0,0-2 11,0 6 0,0-6-96,0-9-13,0 11-134,-1 5-275,-10 44-119,7-25-301,-1 1 0,-1-1 0,-9 19 938,4-17-2268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0 128,'0'0'847,"0"0"-163,0 0-163,0 0-34,0 0 153,0 0-33,0 0-239,0 0-92,0 0 108,0 0 171,0 0 15,0 0-102,0 0-42,0 0 99,0 0 67,0 0-35,0 0-117,0 38 400,0 26 1080,1-64-1917,0 0 0,-1 0 0,1 0 0,0 0 0,0 1 0,0-1 0,-1 0 0,1 0 0,0 0 0,0-1 0,0 1 0,-1 0 0,1 0 0,0 0 0,0-1 0,0 1 0,-1 0 0,1-1 0,0 1 0,-1 0 0,1-1 0,0 1 0,-1-1 1,1 1-1,0-1-3,2-17 414,-1-1 1,-1 1 0,0-12-415,-1 28 203,-3 3-217,1-1 0,0 0 0,0 1 1,0-1-1,0 1 0,0-1 1,1 1-1,-1 0 0,0 0 1,0 0-1,0 0 0,1 0 0,-1 0 1,0 1-1,1-1 0,-1 1 1,1-1-1,0 1 0,-1-1 1,1 1-1,0 0 0,0-1 0,0 1 1,0 0-1,0 0 0,0 0 1,1 0 13,-2 2-14,1 0 1,0-1 0,0 1-1,1 0 1,-1 0 0,1 0 0,-1 0-1,1 0 1,1-1 0,-1 1-1,0 0 1,1 0 0,0 0-1,1 3 14,1-6-40,1 0-1,-1 0 1,1 0-1,0-1 1,-1 1-1,1-1 1,0 0-1,-1 0 1,1 0-1,0 0 1,-1-1-1,1 0 1,1 0 40,-2-1 65,-1-1 0,1 0 1,-1 0-1,0 0 0,0 0 1,0-1-1,0 1 0,-1 0 1,1-1-1,-1 1 0,0-1 1,0 0-1,0 1 0,0-1 1,-1-2-66,0 5 5,0 0 1,-1 0-1,1 0 1,-1 0 0,0 0-1,1 1 1,-1-1-1,0 0 1,1 0-1,-1 1 1,0-1-1,0 0 1,0 1-1,1-1 1,-1 1-1,0-1 1,0 1-1,0 0 1,0-1 0,0 1-1,0 0 1,0 0-1,0-1 1,0 1-1,0 0 1,-1 0-6,-28-3-25,28 3 5,0 0 1,0 0 0,0 0 0,0 0-1,0 0 1,0 1 0,0-1 0,0 0-1,0 1 1,0 0 0,0-1 0,0 1-1,1 0 1,-1 0 0,0 0 0,1 0-1,-1 0 1,-1 1 19,2 1-22,-1 0 1,1-1-1,-1 1 0,1 0 0,0 0 1,0-1-1,0 1 0,0 0 1,1 0-1,-1 0 0,1 2 22,-3 13-38,2 1 1,0-1-1,2 6 38,-1-4-92,38-20-271,-34 0 386,0-1 1,-1 0-1,1 1 0,-1-2 1,1 1-1,-1 0 0,1-1 0,-1 1 1,0-1-1,1 0 0,-1 0 1,0-1-1,0 1 0,-1 0 1,1-1-1,0 0 0,-1 0 1,0 0-1,1 0 0,-1 0 1,0 0-1,0-2-23,-1 3 18,0 1-1,0-1 1,0 0 0,-1 0 0,1 0-1,-1 1 1,1-1 0,-1 0 0,0 0-1,1 0 1,-1 0 0,0 0-1,0 0 1,-1 0 0,1 0 0,0 0-1,-1 1 1,1-1 0,-1 0 0,1 0-1,-1 0 1,0 1 0,0-1 0,0 0-1,0 1 1,0-1 0,0 1 0,0-1-1,-1 1 1,1-1 0,0 1 0,-1 0-1,1 0 1,-1-1 0,0 1 0,1 0-1,-1 1 1,0-1 0,1 0 0,-1 0-1,0 1 1,0-1 0,0 1 0,-1-1-18,-33-4-119,34 5 105,1 0 0,0-1 0,0 1 0,0 0-1,-1 0 1,1 0 0,0 0 0,0 0 0,-1 0 0,1 0 0,0 1 0,0-1 0,0 0 0,0 1 0,-1-1 0,1 1 0,0-1 0,0 1 0,0-1 0,0 1 0,0 0 0,0 0 0,0-1 0,0 1 0,0 0-1,0 1 15,0 7-35,0 1 0,0 0-1,1-1 1,0 1-1,1-1 1,0 1-1,1 2 36,0-11-11,0 1-1,0-1 0,0 0 0,0 0 0,0 0 1,0 0-1,1 0 0,-1 0 0,0 0 0,1-1 1,-1 1-1,1-1 0,-1 1 0,1-1 0,-1 0 1,0 0-1,1 0 0,-1-1 0,1 1 0,-1-1 1,1 1-1,-1-1 0,0 0 0,1 0 0,-1 0 1,1 0 11,-1-4-36,0 0 0,0 0 0,-1 1 0,1-1 0,-1-1 1,0 1-1,-1 0 0,1 0 0,-1 0 0,0 0 0,0 0 0,-1-2 36,1-5-607,-3 2-1084,-13 5-1918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17 984,'0'0'963,"0"0"117,0 0 45,0 0-144,0 0-243,0 0-93,-2 14 688,0-11 3129,1-2-4411,0-1 0,0 1 0,0-1 0,1 1 0,-1 0 0,0-1 0,0 1 1,1 0-1,-1-1 0,0 1 0,1 0 0,-1 0 0,0 0 0,1 0 0,-1 0 0,1 0 0,0-1 1,-1 1-1,1 0 0,0 0 0,0 0 0,-1 0 0,1 0 0,0 0 0,0 1 0,0-1 1,0 0-1,0 0 0,0 0-51,-1 40-282,2-33 398,-2-8-130,1 1 1,0 0-1,0 0 1,0 0-1,0-1 1,0 1 0,0 0-1,0 0 1,0 0-1,0-1 1,1 1-1,-1 0 1,0 0-1,0 0 1,1-1-1,-1 1 1,1 0-1,-1-1 1,0 1-1,1 0 1,-1-1-1,1 1 1,0 0-1,-1-1 1,1 1-1,-1-1 1,1 1-1,0-1 1,0 1-1,-1-1 1,1 0 0,0 1-1,0-1 1,-1 0-1,1 0 1,0 1-1,0-1 1,-1 0-1,1 0 1,0 0-1,0 0 1,0 0-1,0 0 1,-1 0-1,1 0 1,0-1-1,0 1 1,0 0-1,-1 0 1,1-1-1,0 1 1,0 0-1,-1-1 1,1 1-1,0-1 1,-1 1 0,1-1-1,0 1 1,-1-1-1,1 1 1,-1-1-1,1 0 1,-1 1-1,1-1 1,-1 0 13,19-13 76,-17 12-51,0 1 0,1 0 0,-1-1-1,0 1 1,0-1 0,0 0 0,0 0 0,-1 1 0,1-1 0,0 0 0,-1-1 0,1 1 0,-1 0 0,0 0 0,0-1 0,0 1 0,0 0 0,0-1 0,0 1 0,-1-1 0,1 0 0,-1 1 0,0-1 0,0-1-25,0 2 23,0 0 1,0 0-1,0 0 1,0 0 0,-1 0-1,1 0 1,-1 1 0,1-1-1,-1 0 1,0 0 0,0 0-1,0 1 1,0-1-1,0 0 1,0 1 0,-1-1-1,1 1 1,0-1 0,-1 1-1,1-1 1,-1 1 0,1 0-1,-1 0 1,0 0 0,1 0-1,-2 0-23,-2-1-18,0 0 0,0 0 0,-1 1-1,1 0 1,0 0 0,-1 0 0,1 1 0,-1-1-1,-1 1 19,6 1-1,1-1 0,-1 0 0,0 1 0,1-1 0,-1 1 0,1-1 0,-1 1 0,1-1 0,-1 1 0,1-1 0,-1 1 0,1-1 0,-1 1 0,1 0 1,0-1-1,-1 1 0,1 0 0,0-1 0,-1 1 0,1 0 0,0-1 0,0 1 0,0 0 0,0 0 0,0-1 0,0 1 0,0 0 1,-2 24-47,2 123-101,0-147 129,1-1 0,-1 1 0,1 0 0,0-1 1,-1 1-1,1-1 0,-1 1 0,1-1 0,0 0 0,-1 1 0,1-1 1,0 1-1,0-1 0,-1 0 0,1 0 0,0 1 0,0-1 0,-1 0 0,1 0 1,0 0-1,0 0 0,-1 0 0,1 0 0,0 0 0,0 0 0,0 0 19,30 0-173,-24-1 194,-6 1-15,1 0 0,-1 0 0,0 0 0,1 0 1,-1-1-1,1 1 0,-1 0 0,0-1 0,1 0 0,-1 1 0,0-1 0,1 0 0,-1 1 0,0-1 0,0 0 1,0 0-1,0 0 0,0 0 0,0 0 0,0 0 0,0-1 0,0 1 0,0 0 0,-1 0 0,1-1 0,0 1 0,-1 0 1,1-1-1,-1 1 0,0 0 0,1-1-6,0-7 208,1 1 0,-1 0 1,-1 0-1,1-1 0,-2-1-208,1 7 134,0 3-128,0-1-1,-1 0 0,1 1 0,-1-1 1,1 0-1,-1 1 0,1-1 0,-1 1 1,1-1-1,-1 1 0,0-1 1,1 1-1,-1-1 0,0 1 0,1 0 1,-1-1-1,0 1 0,1 0 0,-1 0 1,0-1-1,0 1 0,1 0 0,-1 0 1,0 0-1,0 0 0,0 0 0,1 0 1,-1 0-1,0 0-5,-34 0-127,25 1 60,9-1 62,-1 0 1,1 0-1,0 0 1,-1 0-1,1 0 0,-1 1 1,1-1-1,0 0 1,-1 1-1,1-1 0,0 1 1,-1 0-1,1-1 1,0 1-1,0 0 0,0 0 1,0 0-1,0 0 0,-1 0 1,2 0-1,-1 0 1,0 0-1,0 0 0,0 0 1,0 0-1,1 1 1,-1-1-1,1 0 0,-1 1 1,1-1-1,-1 1 5,0 4-52,0 1 0,0 0 0,0 0 0,1 0-1,0-1 1,0 2 52,0 3-127,1-9 122,-1-1-1,0 1 0,0-1 0,1 1 1,-1 0-1,1-1 0,0 0 0,-1 1 0,1-1 1,0 1-1,0-1 0,0 0 0,0 1 1,0-1-1,0 0 0,0 0 0,0 0 1,0 0-1,1 0 0,-1 0 0,0 0 1,1 0-1,0 0 6,2 1-107,-1-1-1,0 1 1,1-1-1,-1 0 1,1 0 0,-1 0-1,1-1 1,-1 1-1,4-1 108,-6 0-4,0 0 0,-1-1 0,1 1 0,0-1 0,0 1 0,-1-1 0,1 1 0,-1-1 0,1 1 0,0-1 0,-1 0 0,1 1 0,-1-1 0,1 0 0,-1 1 0,0-1 0,1 0 0,-1 0 0,0 0 0,0 1 0,1-1 0,-1-1 4,7-22 54,-6 19-49,4-18 67,0-1 0,-1 1 0,-2-1 0,0 1 0,-1-6-72,-2 29-3,0-1 0,0 1-1,1-1 1,-1 1 0,0-1-1,0 1 1,1 0 0,-1-1-1,0 1 1,0 0 0,0 0 0,0 0-1,0-1 1,0 1 0,1 0-1,-1 0 1,0 0 0,0 1 0,0-1-1,0 0 1,0 0 0,0 1 3,-1-1-27,-1 0 0,1 0 0,0 1 0,-1-1 0,1 1 0,0-1-1,0 1 1,-1 0 0,1 0 0,-1 1 27,-3 5-247,-1 1-1,1 0 0,1 0 1,0 1-1,0-1 0,0 1 1,1 0-1,0 1 0,1-1 1,0 1-1,1-1 0,0 1 1,0 0-1,1 1 248,1-11-814,0 0 92,1-5 252,5-19 162,2-1-471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68 113 1016,'0'0'1369,"0"0"-264,0 0-482,0 0-248,0 0-117,0 0-87,0 0-66,0 0-17,0 0 47,0 0 131,0 0 79,0 0 14,0 0 29,0 0 43,-7-14 5683,5 15-6122,1-1 0,0 1 0,0 0-1,-1 0 1,1 0 0,0 0 0,0 0 0,0 0-1,0 0 1,0 0 0,1 0 0,-1 1 0,0-1-1,0 0 1,1 1 0,-1-1 0,1 0 0,-1 1-1,1-1 1,0 1 0,-1-1 0,1 0 0,0 1-1,0 0 9,-1 1-97,0 0 0,1 0 0,-1 1 0,1-1 0,0 0-1,0 1 1,0-1 0,0 0 0,1 1 0,-1-1 0,2 2 97,0-4 8,0-1 0,0 0 1,0 0-1,0 0 0,0 0 1,-1-1-1,1 1 1,0 0-1,0-1 0,0 1 1,0-1-1,0 0 1,0 1-1,0-2-8,4-4 71,-1 0 1,1-1-1,-2 0 1,1 0-1,-1 0 0,0 0 1,0-1-1,-1 0 1,0 1-1,-1-1 1,1 0-1,-2-1 0,1 1 1,-1 0-1,0 0 1,-1-1-1,0 1 1,0-4-72,0 12 7,0-1 0,-1 0 0,1 0 1,0 1-1,0-1 0,-1 0 1,1 1-1,0-1 0,-1 0 0,1 1 1,-1-1-1,1 0 0,-1 1 1,1-1-1,-1 1 0,1-1 0,-1 1 1,1-1-1,-1 1 0,0 0 1,1-1-1,-1 1 0,0 0 0,0-1 1,1 1-1,-1 0 0,0 0 1,1 0-1,-1-1 0,0 1 0,0 0 1,0 0-8,-31-2 353,26 2-233,5 21-220,-3 11 175,2 0 0,1 12-75,1-43-22,0-1-20,0 0 3,0 0-41,0 0 33,0 0-50,0 0-23,10-21 265,-8 15-91,0 0 0,-1 0 0,0 0 1,0-1-1,-1 1 0,0 0 0,0-1 0,0 1 0,-1 0 0,0 0 0,0-1 0,-1 1 0,0-1-54,2 7 2,-1-1-1,1 0 0,-1 0 1,0 1-1,0-1 1,1 0-1,-1 1 1,0-1-1,0 1 1,0-1-1,1 1 1,-1-1-1,0 1 0,0 0 1,0-1-1,0 1 1,0 0-1,0 0 1,0 0-1,0 0 1,0 0-1,0 0 1,0 0-1,0 0 0,0 0 1,0 0-1,0 0 1,1 1-1,-1-1 1,0 0-1,-1 1-1,0 0-3,0-1-1,1 1 1,-1 0-1,0 0 0,1 0 1,-1 1-1,1-1 1,-1 0-1,1 1 1,0-1-1,-1 0 1,1 1-1,0 0 1,0-1-1,-1 3 4,-2 4-30,1 0 0,0 1 0,1 0 0,0 0 0,0 0-1,0 0 1,1 3 30,1-12-37,0 0-42,0 0 29,30 0 123,-28 0-64,0 0 1,-1 0-1,1-1 1,0 1-1,-1 0 1,1-1-1,-1 1 1,1-1-1,-1 0 1,1 1-1,-1-1 0,1 0 1,-1 0-1,0 0 1,1 0-1,-1 0 1,0 0-1,0 0 1,0-1-1,0 1 0,0 0 1,0-1-1,0 1 1,0-1-1,0 1 1,-1-1-1,1 1 1,-1-1-1,1 1 0,-1-1 1,0 0-1,1 1-9,1-9 146,-1 0-1,0-1 1,-1 1-1,0-10-145,0 9 250,-4 11-263,0 0 0,0 0 0,1 0 0,-1 0 0,0 1 1,0 0-1,1 0 0,-4 1 13,4 1-11,0 1 1,0-1-1,1 1 1,0 0-1,-1 0 1,1 0-1,0 0 1,1 0-1,-1 0 1,1 1-1,0-1 1,0 0-1,0 1 1,1 0 10,-4 63-198,4-67 190,0 0-155,0-1-36,0 0 3,0 0-23,0 0 5,0 0-22,14-17-1692,-9 10-2068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76 720,'0'0'1179,"0"0"-307,0 0-62,0 0 5,0 0-63,0 0-75,0 0-69,0 0-81,0 0 91,0 0 102,0 0-52,0 0-88,-1 10 4257,-2 34-4945,3-43 88,0 0 0,-1-1-1,1 1 1,0 0 0,0 0 0,0 0 0,0 0-1,0 0 1,0 0 0,1 0 0,-1 0 0,0-1-1,0 1 1,0 0 0,1 0 0,-1 0-1,1 0 1,-1-1 0,0 1 0,1 0 0,0 0-1,-1-1 1,1 1 0,-1 0 0,1-1 0,0 1-1,-1-1 1,1 1 0,0-1 0,0 1 0,-1-1-1,1 1 1,0-1 0,0 0 0,0 1 0,0-1-1,0 0 1,-1 0 0,1 1 0,0-1-1,0 0 1,0 0 0,0 0 0,0 0 0,0-1-1,0 1 1,-1 0 0,1 0 0,0 0 0,0-1-1,0 1 1,0 0 0,0-1 0,-1 1 0,1-1-1,0 1 1,0-1 0,-1 1 0,1-1-1,0 1 1,-1-1 0,1 0 0,-1 0 0,1 1-1,0-2 21,3-1 47,0-1-1,-1 0 0,1 0 1,-1-1-1,0 1 0,0-1 0,0 0 1,-1 1-1,0-1 0,0 0 1,0 0-1,0-1 0,-1 1 0,0 0 1,0 0-1,0-1 0,-1 0-46,0 5 186,-4 2-170,-1-1 0,0 1 0,0-1 1,0 0-1,0-1 0,-3 0-16,4 1-21,1-1 0,-1 1 0,1 0-1,-1 0 1,1 0 0,-1 0 0,1 1 0,-4 0 21,6 0-4,0-1 0,0 1 0,0 0 0,0-1 0,1 1 0,-1 0 0,0 0 0,0-1 0,0 1 1,1 0-1,-1 0 0,0 0 0,1 0 0,-1 0 0,1 0 0,-1 0 0,1 1 0,-1-1 0,1 0 0,0 0 1,-1 0-1,1 0 0,0 0 0,0 1 0,0-1 0,0 0 0,0 0 0,0 0 0,1 1 4,-1 65 31,30-66-919,-28-2 898,0 0-1,-1 1 1,1-1 0,0 0 0,0 0 0,0 0 0,-1 0-1,1-1 1,0 1 0,-1 0 0,1-1 0,-1 1-1,0-1 1,0 1 0,1-1 0,-1 1 0,0-1 0,0 0-1,0 0 1,0 0 0,-1 0-10,20-43 130,-19 42-130,0-2 46,0 0 1,0 0 0,0 0-1,0 0 1,-1 0-1,0 0 1,-1-2-47,1-2 177,0 8-174,0 1 1,-1-1 0,1 1-1,-1-1 1,1 1 0,-1-1-1,1 1 1,-1-1 0,1 1-1,-1-1 1,1 1 0,-1 0-1,0-1 1,1 1-1,-1 0 1,0 0 0,1-1-1,-1 1 1,0 0 0,1 0-1,-1 0 1,0 0 0,0 0-1,1 0 1,-1 0 0,0 0-1,1 0 1,-1 0-4,-28 0-24,23 1 3,-16-1-116,21 30 115,1 25-88,38-56-109,-36-1 238,0 1 0,0-1 0,0 0 0,0 0 0,0 0 0,-1 0 0,1 0 0,-1 0 0,0 0 1,0-1-1,1 1 0,-1 0 0,-1-1 0,1 1 0,0-1-19,10-40 107,-11 42-103,0 1 0,0 0 0,0-1 0,0 1 0,0 0 0,0 0 0,0-1 0,0 1 0,0 0 0,0 0 0,-1-1 0,1 1 0,0 0 0,0 0 0,0-1 0,0 1 0,0 0 0,0 0 0,-1-1 0,1 1 0,0 0 0,0 0 0,0 0-1,-1-1 1,1 1 0,0 0 0,0 0 0,0 0 0,-1 0 0,1-1 0,0 1 0,0 0 0,-1 0 0,1 0 0,0 0 0,0 0 0,-1 0-4,-12 4-32,-10 14-36,19-13 35,0 0-1,0 1 1,0 0 0,1 0 0,0 0 0,0 0-1,0 1 1,1-1 0,0 1 0,0-1-1,1 1 1,-1 0 0,1 3 33,1-9-207,0-1-70,0 0 62,3-1 219,0 1 1,0-1-1,0 0 1,-1 0-1,1 0 0,0 0 1,-1 0-1,1-1 1,-1 1-1,1-1 0,-1 1 1,0-1-1,0 0 1,0 0-1,0 0 0,0 0 1,0-1-1,0 1 1,-1 0-1,1-1 0,-1 1 1,0-1-1,1-1-4,1-3 48,0 0 0,0 1 0,-1-1 0,0 0-1,0 0 1,0 0 0,-1 0 0,0-8-48,-1 14 13,0 1 1,0-1-1,0 0 0,0 0 0,0 0 1,0 1-1,0-1 0,0 0 1,0 0-1,0 0 0,-1 0 0,1 1 1,0-1-1,-1 0 0,1 0 0,0 1 1,-1-1-1,1 0 0,-1 1 1,1-1-1,-1 0 0,0 1 0,1-1 1,-1 1-1,0-1 0,1 1 0,-1-1-13,-22 0-40,10 1-18,12 0 43,0 0-1,-1 0 1,1 0 0,0 0-1,0 0 1,-1 0 0,1 0-1,0 0 1,-1 1 0,1-1-1,0 0 1,0 1 0,-1-1-1,1 1 1,0 0 0,0-1-1,0 1 1,0 0-1,0-1 1,0 1 0,-1 1 15,1 0-39,1 0 0,-1 0 0,0 0 0,1 1 0,0-1 0,-1 0 0,1 0 0,0 1 0,0-1 0,0 0 0,1 1 39,-1 3-77,-1 7-258,1-10 58,-1 1 1,1-1-1,0 1 1,0 0-1,0-1 1,0 1-1,1-1 1,0 1-1,0-1 1,0 1-1,0-1 1,0 0-1,0 1 1,1-1 276,6 2-5085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0 960,'0'0'595,"0"0"-178,0 0-155,0 0-47,1 0 1340,3 0 8725,-1 0-11329,0 0 1040,0 0 1,0 0 0,0 1-1,0-1 1,0 1 0,0-1-1,0 1 1,0 0 0,0 0-1,0 1 1,2 0 8,13 6 66,-15-8-74,-1 1-1,1 0 1,0 0-1,0 0 1,-1 0-1,1 0 1,-1 1-1,1-1 1,-1 1-1,0-1 0,1 1 1,-1 0-1,0 0 1,0 0-1,0 0 1,0 1-1,-1-1 1,1 0-1,-1 1 1,1-1-1,-1 1 1,0 0-1,0-1 0,0 1 1,0 0-1,0-1 1,-1 3 8,4 107-232,-5-110 235,0 1 0,0-1 0,0 1 1,0-1-1,0 0 0,0 0 0,-1 1 1,1-1-1,-1 0 0,0 0 0,0 0 1,0-1-1,0 1 0,0 0 0,0-1 1,0 1-1,0-1 0,-1 0 0,1 1 0,-2-1-3,-16 13 17,18-12 24,-1-1 0,1 1 0,-1-1 0,0 0 0,0 1 0,0-1 0,1-1 0,-1 1 0,0 0-1,0-1 1,0 1 0,0-1 0,-1 0 0,1 0 0,0 0 0,0-1 0,0 1 0,-1-1-41,-11 0 31,12-1 27,1-1 1,-1 0-1,1 0 0,0 0 0,0 0 0,0 0 0,1 0 0,-1 0 1,1-1-1,-2-2-58,0-2 176,1 2-176,0-1 0,0 1 0,1-1 0,0 0 1,0 0-1,0 1 0,1-1 0,0 0 0,1-6 0,0-6-80,0 18 79,0-1 0,0 1 0,0-1 0,0 1 0,0 0 0,1-1 0,-1 1 0,0 0 0,1 0 0,-1 0 0,1 0 0,-1 0 0,1 0 0,0 0 0,-1 1 0,1-1 0,0 1 0,1-1 1,34-9-231,-12 6-1018,-25 4 1213,0 0 43,0 0-12,0 0-121,0 0-248,0 0-361,0 0-621,0 0-1987,0 0-3090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45 200,'0'0'1100,"0"0"-250,0 0-130,0 0-148,0 0-187,-2 5 6287,-4 21-6499,6-15-102,1 0-37,-1 1-1,-1 0 1,0-1-1,0 1 1,-1 0 0,-1-1-1,-1 2-33,3-4 326,-1-1-1,1 1 0,0-1 0,1 1 0,0 0 0,1 2-325,-1 3-224,0-13 270,0-1 23,0 0 12,0 0 11,0 0-5,0 0-12,0 34 116,0-18-203,0-15 24,0-1 29,0 0 16,0 0 34,0 0-19,0-34 251,0-156-137,0 185-172,1 0-1,-1 0 1,1 1-1,0-1 1,0 0-1,0 1 0,1-1 1,-1 1-1,1-1 1,1 1-1,-1 0 1,1-2-14,2 2 81,-3 2-90,-1 0 0,1 0 0,0 1 0,0-1 0,1 1 0,-1-1 0,0 1 0,1 0 0,-1 0 0,0 0 0,1 0 0,-1 0 0,1 0 0,0 1 0,-1-1 0,1 1 0,-1 0 0,1 0 0,0 0 0,-1 0 9,0 0 6,-1 0 0,0 0-1,0 1 1,0-1 0,0 1 0,0-1-1,0 1 1,0-1 0,0 1 0,0-1-1,0 1 1,0 0 0,0 0 0,0 0-1,-1-1 1,1 1 0,0 0 0,-1 0-1,1 1-5,15 24 127,-6-8-130,39 64 179,-47-78-164,-1-1 0,1 0-1,-1 0 1,0 0 0,0 1-1,0-1 1,0 1 0,-1-1-1,1 2-11,6 24 53,-3-16-49,-5-13-5,1 1 0,0 0-1,0-1 1,0 1-1,0-1 1,0 1-1,0-1 1,1 1-1,-1 0 1,0-1 0,0 1-1,0-1 1,0 1-1,1-1 1,-1 1-1,0-1 1,1 1-1,-1-1 1,0 1 0,1-1-1,-1 1 1,0-1-1,1 0 1,-1 1-1,1-1 1,-1 0-1,1 1 1,-1-1 0,1 0-1,0 1 2,-1 16-309,4 9-5392,-4-25 5124,0 0 94,0 1-2952,0-2 1041</inkml:trace>
  <inkml:trace contextRef="#ctx0" brushRef="#br0" timeOffset="965.964">84 238 360,'0'0'1312,"0"0"-298,0 0-263,0 0-152,0 0-19,0 0-22,-2-7 6143,6 5-6674,1 0 0,0 1 1,0 0-1,0 0 1,0 0-1,0 0 1,0 1-1,2 0-27,18-1-3792,-18 1 1950,-7 0-2698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1384,'0'0'1613,"0"0"-393,0 0-301,0 0-40,0 0-58,0 0-87,0 0 26,0 0 51,0 0-78,0 0-53,0 0-20,0 0-75,0 0-143,0 0-112,0 0-92,0 0-63,0 0-55,0 0-28,0 0-25,0 0 4,0 0-25,0 0-35,0 0-35,0 0-52,0 14-23,2 18 193,1 0 0,1-1 0,6 22-94,-5-24 15,-4-22 0,0 0 0,0 0 0,1 0 0,0 0 0,0 0 0,2 4-15,-3-10 7,0 2-7,1 0-7,-1-2 0,-1 2 7,0-3 7,0 0 1,0 0 3,0 0 7,0 0 0,0 0 24,0 0 8,0 0-24,0 0-15,0 0 6,0 0 29,0 0-21,0 0 16,0 0 1,0 0 66,-3-59 380,3 42-439,0 0 0,-2 0 1,0-2-50,-5-10 26,5 19-27,-1 0 0,2 0 0,-1 0 0,1-9 1,1-72-33,0 90 23,1 0-1,-1 0 0,0 0 1,0 0-1,1 0 0,-1 0 1,1 0-1,-1 0 1,1 0-1,-1 1 0,1-1 1,0 0-1,-1 0 0,1 1 1,0-1-1,0 0 1,-1 1-1,1-1 0,0 1 1,0-1-1,0 1 1,0-1-1,0 1 0,0 0 1,-1-1-1,1 1 0,0 0 1,0 0-1,0 0 1,0-1-1,0 1 0,0 0 1,1 1 10,44-1-250,-29 1 266,-16-1-25,1 0 1,-1 0-1,1 1 0,-1-1 0,1 0 0,-1 1 1,0-1-1,1 1 0,-1 0 0,1-1 1,-1 1-1,0 0 0,0 0 0,1 0 1,-1 0-1,0 0 0,0 0 0,0 0 1,0 0-1,0 1 0,0-1 0,0 0 1,-1 0-1,1 1 0,0-1 0,-1 1 1,1-1-1,-1 1 0,1-1 0,-1 1 1,0-1-1,0 1 0,0-1 0,0 1 9,2 10 13,-1 0-1,-1 1 0,-1-1 0,0 5-12,0 8 90,1-20-85,-3 46-7,2-47 3,1-1 0,-1 0 0,0 0 0,0 1 0,-1-1 0,1 0 0,0 0 0,-1 0 1,0 0-1,0-1 0,0 1 0,0 0 0,0-1 0,-1 1-1,2-3 20,1 1 0,-1-1 0,0 0 1,1 1-1,-1-1 0,0 0 0,1 0 0,-1 1 1,0-1-1,0 0 0,1 0 0,-1 0 0,0 0 1,0 0-1,1 0 0,-1 0 0,0 0 1,0-1-1,1 1 0,-1 0 0,0 0 0,0-1 1,1 1-1,-1 0 0,0-1 0,1 1 1,-1-1-1,0 1 0,1-1 0,-1 1 0,1-1 1,-1 1-1,1-1 0,-1 1 0,1-1 1,-1 0-1,1 1 0,0-1 0,-1 0 0,1 1 1,0-1-1,0 0 0,-1 0 0,1 1 0,0-1 1,0 0-1,0 0 0,0 1 0,0-1 1,0 0-21,0 0 4,1 0 0,-1 0 0,0 0 0,1 0 0,-1 0 0,1 0 0,-1 0 0,1 0 0,-1 0 0,1 0 0,0 1 0,-1-1 0,1 0 1,0 0-1,0 1 0,-1-1 0,1 0 0,0 1 0,0-1 0,0 1 0,0-1 0,0 1 0,0 0 0,0-1 0,0 1 0,0 0 0,0 0 1,0 0-1,0-1 0,0 1 0,0 0 0,0 0-4,41-1-195,-33 1 149,-7 1 36,1 0 1,0-1 0,0 1-1,-1 1 1,1-1-1,-1 0 1,1 1-1,-1-1 1,1 1-1,-1-1 1,0 1 0,0 0-1,0 0 1,0 0-1,0 1 1,0-1-1,1 2 10,2 3-28,0 0 0,-1 0 0,1 1 0,-2-1-1,3 5 29,-4-4-8,0 0 0,-1 1 0,0-1 0,0 0 0,-1 1 0,0-1-1,0 1 1,-1-1 0,0 1 0,-1-1 8,2-7 9,-1 0-1,0 0 1,1 0-1,-1 0 1,0 0-1,0 0 1,0 0-1,0-1 1,0 1 0,0 0-1,0 0 1,0-1-1,0 1 1,0-1-1,0 1 1,0-1-1,0 1 1,-1-1-1,1 0 1,0 0-1,0 1 1,0-1 0,-1 0-1,1 0 1,-1 0-9,-39-1 202,27 1-106,12-1-73,0 1-1,-1 0 0,1-1 1,0 1-1,0-1 0,0 0 1,0 1-1,0-1 0,0 0 0,0 0 1,0-1-1,0 1 0,1 0 1,-3-2-23,3 2-35,-1-1 1,0 1-1,0 0 1,1-1-1,-1 1 1,0 0-1,0 0 1,-1 1-1,1-1 1,0 0-1,0 1 1,0-1-1,0 1 0,-3-1 35,5 1-128,0 0 34,0 0 39,0 0-92,0 0-75,0 0-61,0 0-89,0 0-191,0 0-336,0 0-870,0 2-2227,0 7-2276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70 984,'0'0'1374,"0"0"-322,0 0-330,0 0-256,0 0-155,0 0-172,1-5-82,6-44 47,-7 48 75,0 1 201,0 0 71,0 0-130,0 0-108,0 0 30,0 0 89,0 0 42,0 0-4,0 0 46,-2-10 2190,0 7 939,-8 2-3704,9 1 146,-1 0-1,1-1 0,-1 1 1,0 0-1,1 0 1,-1 0-1,0 0 0,1 1 1,-1-1-1,1 0 1,-1 1-1,0-1 0,1 1 1,-1-1-1,1 1 1,-1 0-1,1 0 0,0-1 1,-2 2 13,-31 36 69,-5 34-89,15-25 111,21-41-84,1 0 1,0 0-1,0 1 1,1-1 0,0 1-1,0-1 1,0 1-1,1 0 1,0-1-1,0 1 1,1 2-8,-1 9 6,0-15-10,1-1 0,0 0-1,-1 0 1,1 1 0,0-1-1,0 0 1,0 0 0,1 0 0,-1 0-1,0 0 1,1 0 0,0 0-1,-1-1 1,1 1 0,0 0 0,0-1-1,-1 1 1,1-1 0,0 0-1,1 0 1,0 1 4,4 2-17,-1-1 0,1 0 0,0 0 0,0-1 0,0 0 0,4 1 17,3-2-28,0 0 0,0 0-1,13-3 29,6 1-91,-10-4 422,-16 2 145,-19 1-289,-15-1-3758,20 3-237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1192,'0'0'1319,"0"0"-300,0 0-235,0 0-108,0 0-58,0 0-23,2-11 1402,0 11 1372,9 50-2915,-2 0-1,1 46-453,8 45 293,-6-76-25,-12-65-266,0 0 0,0 0 0,0 0 0,0 0 0,0 1 0,0-1 0,0 0-1,0 0 1,0 0 0,0 0 0,0 0 0,0 1 0,0-1 0,0 0 0,0 0-1,0 0 1,0 0 0,1 0 0,-1 1 0,0-1 0,0 0 0,0 0 0,0 0-1,0 0 1,0 0 0,1 0 0,-1 0 0,0 0 0,0 0 0,0 0 0,0 0-1,0 1 1,1-1 0,-1 0 0,0 0 0,0 0 0,0 0 0,0 0 0,0 0-1,1 0 1,-1 0 0,0 0 0,0 0 0,0-1 0,0 1 0,0 0 0,1 0-1,-1 0 1,0 0 0,0 0 0,0 0 0,0 0-2,1 0-17,-1-1-1,1 1 1,-1 0 0,0-1-1,1 1 1,-1 0 0,0-1 0,1 1-1,-1 0 1,0-1 0,1 1-1,-1-1 1,0 1 0,0-1 0,0 1-1,1 0 1,-1-1 0,0 1-1,0-1 1,0 1 0,0-1 0,0 1-1,0-1 1,0 0 17,0-35-5036,0 29 1393</inkml:trace>
  <inkml:trace contextRef="#ctx0" brushRef="#br0" timeOffset="998.934">4 42 576,'0'0'1486,"0"0"-63,0 0-287,0 0-328,0 0 48,0 0 61,0 0-49,0 0 4,0 0-16,0 0-172,0 0-194,0 0-177,0 0-118,0 0-25,0 0 35,0 0 31,0 0 45,0 0 35,12-10 655,7 4-799,0 0-1,0 0 1,1 2 0,-1 1-1,1 0 1,0 1 0,0 1 0,2 1-172,-8 0 24,-9 0-22,1 0-1,0 0 0,-1 0 0,1 1 0,-1-1 0,0 1 0,4 2-1,-7-2-13,1 0 0,-1 0 0,0 0 0,0 1-1,0-1 1,0 1 0,0 0 0,-1-1 0,1 1 0,0 0-1,-1 0 1,1 0 0,-1 0 0,0 0 0,0 1 0,0-1-1,0 0 1,0 1 0,0 0 13,5 19-40,-1 0-1,-1 1 1,-1-1-1,-1 1 0,-1-1 1,-1 1-1,-1 7 41,0 9-39,1-31 45,-1 0 0,0 0 0,0 0 0,0 0 0,-1-1 0,-1 1 0,1-1 0,-1 1 0,-1-1 0,1 0 0,-1 0 0,0 0 0,-1 0 0,0-1 0,0 0-1,0 0 1,0 0 0,-1-1 0,0 0 0,-1 0 0,1 0 0,-1-1 0,0 0 0,0 0 0,0 0 0,0-1 0,-1 0 0,1-1 0,-1 0 0,0 0 0,1-1 0,-1 1-1,-5-1-5,13-1 59,0 0-59,-2 0 532,0 2-3802,6-1-86,3-1 992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4 177 672,'0'0'1499,"0"0"-336,0 0-320,0 0-150,0 0-165,0 0-209,-1-5-80,-1-32 4288,1-26-2665,1 43-805,0 20-931,0 0-23,0 0-30,0 5-69,2 99 363,7 32-367,-8-55 23,-1-44 45,0-37-48,27 1-43,-16-1 54,-1 1 0,1-2 0,-1 1 0,1-1-1,-1-1 1,8-2-31,-7 1 298,-10 3-429,0 0-1,-1 0 1,1 0-1,-1 0 1,1 0 0,-1 0-1,1 0 1,-1 0 0,1-1-1,-1 1 1,1 0-1,-1 0 1,1-1 0,-1 1-1,1 0 1,-1-1-1,1 1 1,-1 0 0,0-1-1,1 1 1,-1-1 0,0 1-1,1 0 1,-1-1-1,0 1 1,0-1 0,1 1-1,-1-1 1,0 1 0,0-1-1,0 1 1,1-1-1,-1 0 1,0 1 0,0-1-1,0 1 1,0-1 0,0 1-1,0-1 1,0 1-1,-1-1 1,1 1 0,0-1-1,0 0 1,0 1 131,0-4-2573</inkml:trace>
  <inkml:trace contextRef="#ctx0" brushRef="#br0" timeOffset="518.756">23 222 360,'0'0'2230,"0"0"-544,0 0-326,0 0-33,0 0-120,0 0-250,42 0 874,-20 1-1472,23 0-89,-43-1-336,1 0 0,-1 0-1,1 0 1,-1 0 0,1-1-1,-1 1 1,1-1 0,-1 0-1,0 0 1,1 0 0,-1 0-1,0 0 1,1-1 66,-3-2-3864,0 4 1636</inkml:trace>
  <inkml:trace contextRef="#ctx0" brushRef="#br0" timeOffset="1434.041">68 1 1688,'0'0'1911,"0"0"-637,0 0-370,0 0-58,0 0-22,0 0-29,0 0 37,0 0-99,0 0-239,0 0-154,0 0-111,0 0-91,0 0-1,0 0-6,0 0-30,0 0-13,0 0-17,0 0-30,0 0 52,0 0 37,0 0 22,0 0-3,0 0 2,0 0-26,0 0-14,0 0-27,8 4 1635,33 1-1705,0-2 0,20-2-14,-44 2-1473,-15-2-1799,-10-2 714,-3-2-553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2320,'0'0'1505,"0"0"-404,0 0-292,0 0-81,0 0-80,0 0-45,0 0-81,0 0-45,0 0 72,0 0-4,0 0-64,0 0-97,3 21 1043,-2-12-1302,1-1 1,-2 0 0,1 1 0,-1-1 0,0 1-1,-1-1 1,0 1-126,0 17 472,1 131 33,0-374-65,-4 119 22,4 97-421,0 1 2,0 0-16,4-17 255,119 17 560,-111-4-858,-11 3 17,0 1 1,0-1-1,0 0 1,0 1-1,0-1 1,0 1-1,1-1 1,-1 1-1,0 0 1,0-1-1,0 1 1,1 0-1,-1 0 1,0 0-1,1 0-1,-2 0-17,1 0-27,1 0 20,-1 0-41,-1 0-11,0 0-15,0 0-36,0 0-61,0 0-53,0 0-43,0 0-24,0 0-124,0 0-190,0 0-429,0-1-1262,0-1-2502</inkml:trace>
  <inkml:trace contextRef="#ctx0" brushRef="#br0" timeOffset="869.915">12 221 440,'0'0'1022,"0"0"-218,0 0 175,0 0 182,0 0-121,0 0 25,3-2 5114,10-6-5353,-1 8-681,0-1 0,-1 0 0,1-1-1,0 0 1,-1-1 0,1-1 0,-1 1-1,0-2 1,1 0-145,8 2 802,-14 3-2993,-2-1-5708,-7 4 2776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0 103 304,'0'0'1226,"0"0"-242,0 0-59,0 0-176,0 0-269,0 0-134,0 7 7256,0 20-7497,0 187 625,1-212-112,2-6-416,1-12 125,-1-265 1026,-3 279-1339,0 1-1,0-1 1,0 1-1,0-1 1,0 1-1,0-1 0,1 1 1,-1-1-1,0 1 1,1-1-1,-1 1 1,1-1-1,0 1 0,-1 0 1,1-1-1,0 1 1,0 0-1,0 0 1,0-1-1,0 1 0,0 0 1,0 0-1,0 0 1,1 0-1,-1 0 1,0 1-1,0-1 0,1 0 1,0 0-14,11-6 98,-12 7-94,-1-1-1,1 0 1,0 1 0,0-1-1,0 1 1,0-1-1,0 1 1,0-1-1,1 1 1,-1 0-1,0-1 1,0 1-1,0 0 1,0 0-1,0 0 1,0 0 0,1 0-4,0 0-8,1 0 12,0-1 0,0 1 0,0 0-1,0 0 1,0 1 0,0-1 0,1 1 0,-1-1-1,0 1 1,0 0 0,-1 0 0,1 0 0,0 1 0,0-1-1,0 1 1,-1-1 0,1 1 0,1 1-4,2 3 15,-3-4-10,-1 0 1,1 0 0,-1 1-1,1 0 1,-1-1 0,0 1-1,0 0 1,0 0 0,0 0-1,0 0 1,-1 1 0,2 2-6,2 8 14,-2-6 10,0 0-1,0 0 0,0 1 1,-1-1-1,0 1 0,-1 1-23,3 92-72,-4-101 123,0-1-24,-53 10 125,-52-10-112,104 0-80,1 0 12,-3 0 178,3 0-173,0 0-1,0 0 0,0-1 1,0 1-1,0 0 0,-1 0 1,1 0-1,0 0 1,0 0-1,0 0 0,0 0 1,-1 0-1,1 0 0,0-1 1,0 1-1,0 0 1,0 0-1,-1 0 0,1 0 1,0 0-1,0 0 0,0 0 1,0 0-1,-1 0 1,1 0-1,0 0 0,0 1 1,0-1-1,-1 0 0,1 0 1,0 0-1,0 0 1,0 0-1,0 0 0,-1 0 1,1 0-1,0 0 0,0 1 1,0-1-1,0 0 1,0 0-1,0 0 0,0 0 1,-1 0-1,1 1 0,0-1 1,0 0-1,0 0 1,0 0-1,0 0 0,0 1 1,0-1-1,0 0 0,0 0 1,0 0-1,0 1 1,0-1-1,0 0 0,0 0 1,0 0-1,0 0 0,0 1 1,0-1-1,0 0 1,0 0-1,0 0 0,0 1 24,40 54-5929,-28-37-2557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2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1 191 760,'0'0'919,"0"0"-284,0 0-180,0 0-158,0 0-189,0 0-73,0-2 6432,0-4-3359,3-24-3149,2-10 748,-3 25-522,0 0 0,-1 0 1,-1 0-1,-1-13-185,0 4 109,1 24-105,0 0-21,0 0-47,0 0 11,0 0 17,0 0-44,0 0 9,0 0 39,0 24 13,4 181-49,0-170 3,-2-96 426,0 0-193,-2 46-1339,-2 19-1449,-4 14-35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9:06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718 7 336,'0'0'662,"0"0"-100,0 0-119,0 0-67,0 0-93,0 0-18,0-6 786,-5 8 10018,-15 0-8348,-4 1-3388,14 5 662,9-8 8,0 1 0,0 0-1,1 0 1,-1-1-1,0 1 1,0 0 0,0-1-1,0 1 1,1-1 0,-1 1-1,0-1 1,0 0-1,0 1 1,0-1 0,0 0-1,0 0 1,-1 0-3,0 1 7,1 0 0,-1 0 0,0 1-1,0-1 1,0 0 0,1 0 0,-1 1 0,1-1 0,-1 1 0,1 0-1,0-1 1,0 1 0,-1 0 0,1 0 0,0 0-7,-12 15-32,10-15 60,0 0 1,0 0-1,-1 0 0,1 0 1,0-1-1,0 0 1,-1 1-1,1-1 0,-1-1 1,1 1-1,-1 0 1,0-1-1,0 0-28,-63 1 337,27-2-235,39 1-93,0 1-1,0-1 1,-1 0 0,1 1-1,0-1 1,0 1 0,0 0 0,0-1-1,1 1 1,-1 0 0,0-1-1,0 1 1,0 0 0,0 0 0,1 0-1,-1 0 1,0 0-9,1 0 8,-1 0 0,0 0 1,0 0-1,1-1 0,-1 1 0,0 0 1,0 0-1,0 0 0,0-1 0,0 1 1,0-1-1,0 1 0,0-1 0,0 1 0,0-1 1,0 1-1,-1-1-8,-3 1 6,0 0 1,0 0-1,1 0 0,-1 1 1,0 0-1,1 0 1,0 0-1,-2 1-6,-4 2 4,-9 3-100,0 1 0,1 1 0,0 0 0,0 2-1,1 0 1,-5 6 96,6-6-41,1-1 0,-2 0 0,1-1 0,-3 0 41,-15 10-161,27-15 40,2 0-1,-1 0 1,0 1 0,1 0-1,0 0 1,1 0 0,-1 1-1,1-1 1,-2 7 121,-1-2-198,0 0-1,0 0 1,-1-1 0,0 0 0,-5 5 198,10-13-7,2-1-1,1-1-12,0 0-32,0 0 67,0 0 78,0 0 26,0 0-23,0 0-35,0 0-38,0 0-4,0 0 23,0 0-38,0 0-13,0 0-4,0 0-3,0 0-27,0 0-10,0 0 1,0 0 0,0 0 22,0 0-32,0 0 0,0 0-34,0-41-1684,0 21-442,0 0-2378</inkml:trace>
  <inkml:trace contextRef="#ctx0" brushRef="#br0" timeOffset="2096.014">46 52 1176,'0'0'930,"0"0"11,0 0 5,0 0-89,0 0-16,0 0-40,0 0-193,0 0-125,0 0-143,0 0-132,0 0-63,0 0 75,0 0 91,0 0 89,0 0 94,0 0-21,0 0-94,0 0-55,0 0-1,0 0-18,0 0-51,0 0-61,0 0-18,0 0 6,0 0-18,0 0 18,0 0 42,0 0 17,0 0 19,0 0-41,0 0 12,0 0 15,0 0-2,0 0-30,0 0-40,0 0-16,0 0-11,0 0-48,0 0-48,-1 19-183,-24 73-71,20-61 151,1-10-116,1 1 1,1 0-1,0 5 169,-1 27 329,5-52-330,0 0 0,0 0 0,0 0 0,0 0 0,1-1 0,-1 1 0,0-1 0,1 0 0,0 1 0,-1-1 0,3 0 1,-2 1 2,6 3-5,0 1 1,-1 0-1,0 0 1,0 1-1,5 5 3,30 24-87,-25-31-313,-16-5 377,0 0 0,0 1-1,0-1 1,0 0 0,-1 1 0,1 0 0,0-1 0,0 1 0,-1 0-1,1 0 1,0 0 0,-1 0 0,1 0 0,0 1 23,-1-1-83,-1-1 6,0 0-8,0 0-95,0 0-191,0 0-131,0-2 30,0 1 1,-1-1-1,1 0 0,0 1 0,-1-1 0,1 1 0,-1-1 0,0 1 0,0-1 1,1 1-1,-1-1 0,-1 0 472,-5-4-5003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0 171 696,'0'0'1090,"0"0"-361,0 0-111,0 0 88,0 0-28,0 0-114,0 0-122,0 0-46,0 0 1,0 0-24,0 0 68,0 0-55,0 0-63,0 0 34,0 0 114,0 0 29,0 0-13,0 0-40,0 0-116,0 0-149,0 0-95,0 0 13,0 0-36,23 3 256,-12 1-237,-1 0-1,1 1 1,-1 1-1,0 0 1,0 0-1,0 1 1,7 7-83,15 10 8,-5-5-33,-1 2 0,0 2 25,-11-12 133,-13-11-70,-1 1 0,0-1 0,0 1 0,0 0 0,0 0 0,0-1 0,0 1 0,0 0 0,0 0 0,0 0 0,0 0 0,0 0 0,-1 0 0,1 0 0,0 1 0,-1-1 0,1 0 1,-1 0-1,1 0 0,-1 1 0,0-1 0,1 0 0,-1 0 0,0 1 0,0-1 0,0 0 0,0 1 0,0 0-63,0 2 1,0 0 1,-1 1-1,1-1 1,-1 0-1,0 0 1,0 1-1,0-1 1,-1 0-1,0 0 1,1 0-1,-1-1 1,-1 1-1,1 0 1,0-1-1,-2 2-1,-4 4 0,-1-1-1,1 0 0,-2-1 0,-7 6 1,-21 16-15,34-24-39,0-1 1,0 1-1,0 0 1,1 0-1,0 0 1,0 1-1,0-1 1,0 1-1,1-1 1,0 1-1,0 0 1,1 0-1,-1 0 1,1 0-1,1 0 1,-1 6 53,1-11-121,0 1 0,0-1 0,0 1 0,0 0 0,0-1 1,-1 1-1,1 0 0,0-1 0,-1 1 0,1-1 0,-1 1 0,0-1 0,0 1 1,1-1-1,-1 0 0,0 1 0,0-1 0,0 0 0,-1 1 121,2-2-36,0 0-14,0 0-9,0 0 22,0 0-67,0 0-50,0 0-107,0 0-151,0 0-162,0 0-118,0 0-140,0-17-3049,4 6 1543</inkml:trace>
  <inkml:trace contextRef="#ctx0" brushRef="#br0" timeOffset="1931.507">551 15 544,'0'0'1112,"0"0"-358,0 0-82,0 0 141,0 0 68,0 0-101,0 0-87,0 0-33,0 0 9,0 0-145,0 0-150,0 0-12,0 0 149,0 0 85,0 0 17,0 0-85,0 0-62,0 0-7,0 0-98,0 0-177,0 0-63,0 0 15,0 0 50,0 0 23,0 0-14,0 0-43,0 0-41,0 0-29,0 0-59,1 13 1,5-2 3,-1-1 0,1 0 1,1 0-1,-1 0 0,4 2-27,22 34 23,-16-13-3,16 25 17,-28-52-39,-3-4 2,0-1 1,-1 0-1,1 0 0,0 0 1,0 0-1,0 0 1,-1 0-1,1 0 1,0 0-1,0 0 1,1 0-1,-1 0 1,0 0-1,0-1 0,0 1 1,0-1-1,1 1 1,-1 0-1,0-1 1,1 0-1,-2 0-7,0 0-16,0 0-31,0-21 323,2 9-243,1 0 0,0 1-1,1-1 1,0 0 0,0 1 0,1 0 0,1 0 0,0 1-1,6-9-25,0-2 15,34-64 10,-44 83-28,-1 1-21,-1 1-45,0 0-10,0 0 2,0 0-28,0 0-67,0 0-90,4 31-5948,-4-11 2057</inkml:trace>
  <inkml:trace contextRef="#ctx0" brushRef="#br0" timeOffset="3478.061">714 188 184,'0'0'375,"0"0"-269,0 0-91,0 0 0,0 0 19,0 0-8,0 0 69,0 0 177,-11 24 972,10-24-1012,-15 3 5854,16 8 468,1 2-7989,-1 424 1618,0-436-174,0-1 8,0 0 30,0 0-16,0 0 18,0 0 6,0 0-6,0 0 0,0 0 7,0 0 6,0 0-12,0 0-27,0 0-7,0 0-4,0 0-24,0 0-40,0 0-40,0 0-99,0 0-191,0 0-389,0 0-1278,0 0-2736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  <inkml:trace contextRef="#ctx0" brushRef="#br0" timeOffset="1051.812">264 506 24,'0'0'1511,"0"0"13,0 0 50,0 0-76,0 0-62,0 0-214,0 0-264,0 0-229,0 0-183,0 0-102,0 0 21,0 0 35,0 0-10,0 0-8,0 0-9,0 0-45,0 0-105,0 0-127,0 18 40,-3 28-238,-2 0-1,-2 0 1,-2-1 0,-7 19 2,-3 20-355,7-33-314,-1 0 1,-8 16 668,-6-23-98,0-1-14,26-41 91,0 1-1,-1 0 0,1-1 1,1 1-1,-1 0 0,0-1 0,1 1 1,-1 0-1,1 0 0,0 0 0,0-1 1,0 1-1,0 0 0,1 3 22,-4-43-725,2 18-3486,1 14 1352</inkml:trace>
  <inkml:trace contextRef="#ctx0" brushRef="#br0" timeOffset="1960.973">4 666 704,'0'0'918,"0"0"-181,0 0-91,0 0-12,0 0 192,0 0 131,-3-10 6932,5 13-7826,0-1-1,0 1 1,0-1 0,1 0-1,-1 0 1,1 0 0,0 0-1,0 0 1,-1 0 0,1-1-1,0 1 1,2 0-63,8 5 76,56 35 82,-19-13-109,-2 3-1,0 1 0,39 38-48,-41-29 20,1-2 0,22 12-20,-65-50-5,0 1 0,1-1 0,-1 0 0,1 0 0,0-1 0,0 1 0,-1-1 1,4 0 4,20 8-71,-27-9 65,-1 0 0,1 0 0,-1 1 0,1-1 0,-1 1 0,0-1 1,1 0-1,-1 1 0,1-1 0,-1 1 0,0-1 0,1 1 0,-1-1 0,0 1 0,0-1 0,1 1 0,-1-1 0,0 1 0,0-1 0,0 1 0,0 0 0,0-1 0,0 1 0,0-1 0,0 1 6,1 8-7075,-1-9 1783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1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97 1632,'0'0'1133,"0"0"-615,0 0-224,0 0 14,0 0 24,0 4 0,0 11-20,0-11-7,0-4 58,0 0 51,0 0 32,0 0 61,0 0 132,0 0-91,0 0-139,0 0-127,0 0-98,0 0-13,0 0-43,0 0-46,0 0 2,0 0 22,0 0 2,0 0 20,0 0 54,0 0 44,0 0-18,0 0-35,0 0-42,-11-10 330,9 9-408,2 0-59,-1 1 0,1 0 0,0 0 0,0 0-1,-1-1 1,1 1 0,0 0 0,0 0 0,-1 0 0,1-1 0,0 1-1,-1 0 1,1 0 0,0 0 0,-1 0 0,1 0 0,0 0 0,-1 0-1,1 0 1,0 0 0,-1 0 0,1 0 0,0 0 0,-1 0 0,1 0 0,0 0-1,-1 0 1,1 0 0,0 0 0,-1 0 0,1 1 0,0-1 0,0 0-1,-1 0 1,1 0 0,0 1 0,-1-1 0,1 0 0,0 0 0,0 0-1,0 1 1,-1-1 0,1 0 0,0 1 0,0-1 0,0 0 0,0 0 0,-1 1-1,1-1 1,0 0 0,0 1 0,0-1 0,0 0 0,0 1 0,0-1-1,0 0 1,0 1 0,0-1 0,0 0 0,0 1 0,0-1 0,0 0-1,0 1 1,1-1 6,-1 1-122,0-1-45,0 0 6,0 0-1,0 0-53,0 0-107,0-2 304,0-1 1,0 1-1,0 0 1,0-1-1,1 1 1,0 0 0,-1 0-1,1 0 1,0-1-1,0 1 1,0-1 17,2-3 61,-1-1 0,0 1 0,0-1 0,-1 1 1,0-1-1,0 0 0,-1 0 0,0-4-61,-25 12-96,24 1 102,0-1-1,0 0 1,0 0 0,0 1-1,0-1 1,0 0-1,1 1 1,-1-1 0,0 1-1,1-1 1,0 1-1,-1-1 1,1 1 0,0 0-1,0-1 1,-1 1-1,1-1 1,1 2-6,0 37 22,-1-25-25,2-36 64,-2 0 1,0 1-1,-2-9-61,1 28 9,1 0 0,-1 0-1,1 0 1,-1 0 0,0 0-1,0 0 1,1 0 0,-1 0-1,0 0 1,0 0 0,0 1 0,0-1-1,0 0 1,0 1 0,0-1-1,0 0 1,0 1 0,0 0 0,-1-1-1,1 1 1,0 0 0,0-1-1,0 1 1,-1 0-9,-1-1-1,0 1 0,0 0 0,0-1 0,0 1 0,-1 0 0,1 0 0,0 1 0,0-1 0,-1 1 1,2 2 6,1 0 0,-1 0 0,0 0 0,1 1 1,0-1-1,-1 0 0,1 1 0,1-1 0,-1 1 0,0-1 0,1 1 0,0 2-6,-1-5 7,1 39 36,0-39-48,0-1 15,2-1-4,1 1 1,-1-1-1,0 0 0,1 0 0,-1 0 1,0 0-1,0 0 0,1 0 0,-1-1 1,0 1-1,0-1 0,0 0 0,-1 1 1,1-1-1,0 0 0,-1 0 0,1 0 1,-1 0-1,0 0 0,1 0 0,-1-2-6,2 0 32,-1-1-1,1 0 0,-1 0 1,0 0-1,-1 0 1,1 0-1,-1 0 0,0 0 1,0-5-32,-1 9 152,0 1-3,0 0-128,-1 1-56,0-1-1,-1 0 0,1 0 1,0 0-1,-1 1 0,1-1 1,0 1-1,0-1 1,0 1-1,-1-1 0,1 1 1,0 0-1,0-1 0,0 1 1,0 0 35,-2 4-104,0 0 0,1 1 1,0-1-1,0 0 1,0 1-1,1-1 1,0 1-1,0-1 0,0 1 1,0 0-1,1-1 1,0 4 103,2-8-40,-1 0 0,0 0 0,0-1 0,1 1 0,-1 0 0,0-1 0,1 1 1,-1-1-1,1 1 0,-1-1 0,1 1 0,-1-1 0,1 0 0,-1 0 0,1 0 0,-1 0 0,1 0 1,-1 0-1,1 0 0,-1-1 0,1 1 40,4 0-275,-6-2 296,1 0 0,0-1 0,0 1 0,-1 0 0,1 0 0,-1-1-1,0 1 1,1 0 0,-1-1 0,0 1 0,0 0 0,-1 0 0,1-1-21,0 1-3,1-8-1295,-3 20-410,-5 7-922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53 744,'0'0'1011,"0"0"-29,0 0 54,0 0-125,0 0-214,0 0-193,0 0-98,0 0-74,0 0-11,0 0 77,0 0 83,0 0-32,0 0-64,0 0-93,0 0-96,0 0-123,0 0-37,0 31 536,0-30-583,0-1 0,0 0 0,0 1 0,0-1 0,0 1 0,0-1 0,0 0 0,0 1 0,0-1 0,0 0 0,0 1 0,0-1 0,0 0 0,0 1 0,0-1 0,1 0 0,-1 1 0,0-1 0,0 0 0,0 1 0,0-1 0,1 0 0,-1 1 0,0-1 0,0 0 0,1 0 0,-1 0 0,0 1 0,1-1 0,-1 0 0,0 0 0,1 0 0,-1 1 0,0-1-1,1 0 1,-1 0 0,0 0 0,1 0 0,-1 0 0,0 0 0,1 0 0,-1 0 0,0 0 0,1 0 0,-1 0 0,0 0 0,1 0 0,-1 0 0,1 0 0,-1 0 0,0 0 0,1-1 11,13-9-6,-12 5 53,0 1 0,-1-1-1,0 0 1,0 0-1,0 0 1,0 1 0,-1-1-1,0 0 1,0 0-1,0 0 1,0-2-47,-1-8 183,0 14-176,0 0 0,-1 0-1,1 0 1,0 1-1,-1-1 1,1 0-1,-1 1 1,1-1-1,-1 1 1,1-1-1,-1 1 1,0 0-1,1 0 1,-1 0-1,1 0 1,-1 0-1,1 0 1,-2 0-7,-2 0-33,1 0-1,-1 0 1,0 0 0,1 1-1,-1-1 1,1 1-1,-2 1 34,4-1-14,-1 1 0,1-1 0,0 1-1,0 0 1,0 0 0,1 0-1,-1 0 1,0 0 0,1 1-1,-1-1 1,1 0 0,0 1-1,0-1 1,0 1 0,0-1 0,0 1-1,0 0 1,1-1 0,-1 1-1,1 1 15,-2 11 56,1-1 0,1 0 0,1 8-56,-1-2 96,0-20-78,0 0-7,0 0-19,2 1-58,1-1 1,-1 0-1,0 1 0,0-1 0,1 0 1,-1 0-1,0-1 0,1 1 0,-1 0 0,0-1 1,0 1-1,0-1 0,1 0 0,-1 0 1,0 0-1,0 0 66,0-2 11,0 0 1,0-1-1,0 1 0,0-1 1,-1 1-1,1-1 0,-1 0 1,0 0-1,0 1 1,-1-1-1,1 0 0,-1-2-11,2-52 279,-2 42 63,0 15 12,0 1-78,0 0-155,-16 1-133,14 0-2,-1 1 0,1-1 1,0 1-1,0-1 0,0 1 0,0 0 0,0 0 0,0 0 0,0 0 0,1 0 1,-1 0-1,0 0 0,1 0 0,0 1 0,0-1 0,0 1 0,0-1 0,0 1 1,0-1-1,1 1 0,-1-1 0,1 1 0,-1 1 14,-1 12-25,1 0 0,1 0 0,0 10 25,1-6 95,-1-13-104,0-5 19,-1 0 0,1-1 1,0 1-1,0 0 0,1 0 0,-1-1 0,0 1 1,1 0-1,-1-1 0,1 1 0,-1 0 0,1 0-10,0-2-21,0 1 0,0 0 0,0-1 0,0 1 0,0 0 0,0-1 0,0 1 0,0-1 0,0 1 0,0-1 0,0 0 0,1 1 0,-1-1 0,0 0 0,0 0 0,0 0 0,1 0-1,-1 0 1,0 0 0,1 0 21,-1 0 1,1 0-1,0-1 0,-1 1 0,1 0 0,-1 0 1,1-1-1,-1 1 0,1-1 0,-1 1 0,0-1 1,1 1-1,-1-1 0,0 0 0,1 0 0,-1 0 1,0 0-1,0 0 0,0 0 0,1 0 0,-1-1 0,15-29 186,-14 26-184,0 0-1,1 0 1,-1 0-1,1 0 1,0 0 0,1 0-1,-1 1 1,1-1-2,-4 5-7,0 0-1,1 0 1,-1-1-1,0 1 1,0 0 0,0 0-1,1-1 1,-1 1-1,0 0 1,0 0 0,0-1-1,0 1 1,0 0-1,0-1 1,1 1 0,-1 0-1,0 0 1,0-1-1,0 1 1,0 0 0,0-1-1,0 1 1,0 0-1,0-1 1,-1 1 0,1 0-1,0-1 1,0 1-1,0 0 1,0 0 0,0-1-1,0 1 1,0 0-1,-1 0 1,1-1 0,0 1-1,0 0 1,0 0-1,-1-1 1,1 1 0,0 0-1,0 0 1,-1 0-1,1 0 1,0-1-1,0 1 1,-1 0 0,1 0-1,0 0 1,-1 0-1,1 0 1,0 0 0,-1 0-1,1 0 1,0 0-1,0 0 1,-1 0 0,1 0-1,0 0 1,-1 0-1,1 0 1,0 0 0,-1 0-1,1 0 8,-22-1-847,21 1 709,0 0 100,0 0-1,1-1 1,-1 2 0,0-1 0,0 0-1,1 0 1,-1 0 0,0 0-1,0 0 1,1 1 0,-1-1-1,0 0 1,1 0 0,-1 1-1,0-1 1,1 1 0,-1-1-1,1 1 1,-1-1 0,0 1-1,1-1 1,-1 1 0,1-1-1,0 1 1,-1-1 0,1 1 0,-1 0-1,1-1 1,0 1 0,0 0-1,-1 0 1,1-1 38,0 28-4474,0-28 1767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68 1408,'0'0'982,"0"0"-29,0 0-90,0 0-125,0 0-162,0 0-68,-15 4 1180,15 33-325,33-38-1069,-31 1-281,-1-1 0,0 1 0,0-1 1,0 0-1,0 0 0,0 1 0,0-1 0,0 0 1,0 0-1,0 0 0,0 0 0,-1 0 0,1 0 1,0 0-1,-1 0 0,1-1 0,-1 1 1,1 0-1,-1 0 0,1 0 0,-1-1 0,0 1 1,0 0-1,0 0 0,1-1 0,-1 0-13,1-40 317,-2 31-252,1 11-59,1-1 1,-1 0-1,0 0 0,0 0 0,-1 0 0,1 0 1,0 0-1,0 1 0,0-1 0,0 0 1,-1 0-1,1 0 0,0 1 0,-1-1 0,1 0 1,-1 0-1,1 1 0,-1-1 0,1 0 0,-1 1 1,1-1-1,-1 0 0,0 1 0,1-1 0,-1 1 1,0-1-7,0 1-4,0 0 1,-1 0-1,1 0 1,0 0 0,0 0-1,0 0 1,0 0-1,0 0 1,0 0-1,0 1 1,0-1 0,0 0-1,0 1 1,0-1-1,0 1 1,0-1-1,0 1 1,0 0 0,0-1-1,0 1 1,0 0-1,1 0 1,-2 0 3,-4 6-16,-1 0 1,1 0-1,0 1 1,1-1-1,0 1 1,0 1-1,0-1 1,1 1-1,1 0 1,-2 6 15,0-1-52,1 1 0,1 0 1,0 1-1,2-1 0,-1 0 0,2 5 52,0-19 15,0-1 26,27-1-137,-24 0 111,-1-1 0,0 0-1,1 1 1,-1-1 0,0 0 0,0 0-1,0 0 1,0 0 0,0 0-1,0-1 1,0 1 0,-1 0-1,1-1 1,-1 0 0,1 0-15,18-49 133,-12 31-95,-5 13-3,0 0 0,-1-1 1,0 1-1,0-1 0,-1 1 0,0-1 0,0 1 0,-1-4-35,-5 11 19,0 0 1,1 0-1,-1 0 1,0 1 0,0 0-1,1 0 1,-1 0 0,-4 1-20,3-1 1,5 0-3,0-1-1,0 1 0,0 0 0,0 0 1,0 0-1,-1 0 0,1 1 0,0-1 1,0 0-1,0 0 0,0 1 0,0-1 1,0 0-1,0 1 0,0-1 0,0 1 1,0 0-1,1-1 0,-1 1 0,0 0 1,0-1-1,0 1 0,0 1 3,-2 22-48,4-12 70,-2-11-27,1 0-1,0 0 1,0 1 0,0-1-1,0 0 1,0 0-1,0 1 1,1-1 0,-1 0-1,0 0 1,1 1 0,-1-1-1,1 0 1,-1 0 0,1 0-1,-1 0 1,1 1 0,0-1-1,0 0 1,0 0 0,-1 0-1,1-1 1,0 1 0,0 0-1,1 0 6,1 0-110,0 0-1,0 0 0,0-1 0,0 1 0,0-1 1,0 0-1,1 0 0,-1 0 0,2 0 111,2 0-251,-5-3 281,0-1 0,-1 1 0,0 0 0,0-1 0,0 1 1,0-1-1,-1 1 0,1-1 0,-1 1 0,0-1 0,0-1-30,1-2 55,0-51-131,-1 57 113,-19 8 206,18-6-253,0-1 1,0 1 0,0 0-1,1 0 1,-1-1 0,0 1-1,0 0 1,1 0 0,-1 0-1,1 0 1,-1 0 0,1 0-1,-1 0 1,1 0 0,-1 0-1,1 0 1,0 0 0,0 0-1,0 1 1,0-1 0,-1 0 9,2 0-57,-1-1 0,0 1 1,1 0-1,-1-1 1,1 1-1,-1-1 1,0 1-1,1-1 1,-1 1-1,1-1 0,-1 1 1,1-1-1,0 0 1,-1 1-1,1-1 1,-1 0-1,1 1 0,0-1 1,-1 0-1,1 0 1,0 1-1,-1-1 1,1 0-1,0 0 0,-1 0 1,1 0-1,0 0 1,-1 0-1,1 0 1,0 0-1,0 0 57,3 0-1842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58 72,'0'0'1503,"0"0"-297,0 0-266,0 0-289,0 0-209,0 0-190,-2 4-126,0 4-81,1 1 0,-1 0 1,1 0-1,1-1 0,0 7-45,0-14 1,0-1-1,0 0 0,0 1 0,1-1 1,-1 1-1,0-1 0,0 0 0,0 1 1,1-1-1,-1 0 0,0 1 0,1-1 1,-1 0-1,0 1 0,1-1 0,-1 0 1,0 0-1,1 1 0,-1-1 0,0 0 1,1 0-1,-1 0 0,1 1 0,-1-1 1,0 0-1,1 0 0,-1 0 0,1 0 1,-1 0-1,0 0 0,1 0 0,-1 0 1,1 0-1,-1 0 0,1 0 0,-1 0 1,0 0-1,1 0 0,-1-1 0,1 1 1,-1 0-1,1 0 4,0 0 1,0 0-1,0-1 1,0 1-1,0 0 1,0 0-1,0-1 1,0 1 0,-1-1-1,1 1 1,0-1-1,0 1 1,0-1-1,-1 0 1,1 1-1,0-1 1,0 0 0,-1 1-5,3-11 220,-1 0 0,0 0 0,-1 0 0,0 1 0,-1-1 0,0 0 0,-1-3-220,1-10 941,-1 24-878,-1-1 0,1 0 0,0 1 0,0-1 0,-1 1-1,1-1 1,0 1 0,0 0 0,-1 0 0,1-1 0,-1 1-1,1 0 1,0 0 0,-1 0 0,1 0 0,0 1 0,-1-1-1,1 0 1,0 1 0,-1-1 0,1 0 0,0 1 0,0 0 0,0-1-1,-1 1-62,-3 12 7,1-1-1,1 1 1,0 0-1,1 0 1,0 0-1,1 1 1,0-1-1,1 0 1,2 9-7,-2-3-100,0-18 9,16-1-506,-13 1 599,0 0 0,0-1 0,0 0 0,0 0 0,0 0 0,1 0 0,-1 0 0,0-1 0,0 1 0,0-1 0,0 0-1,0 0 1,0 0 0,0-1 0,0 1 0,0 0 0,1-2-2,-2 0-2,1 1 37,0-1-1,0 1 1,-1-1-1,0 0 1,1 0-1,-1 0 1,0 0 0,0-1-1,-1 1 1,1 0-1,-1-1 1,0 1 0,1-1-1,-2 1 1,1-1-1,0 0 1,-1 1 0,1-1-1,-1 0 1,0-3-35,0-9 60,-1-9 124,0 24-183,0 0-1,1 0 1,-1 1 0,1-1-1,-1 0 1,0 1-1,1-1 1,-1 1-1,0-1 1,0 1-1,1-1 1,-1 1-1,0-1 1,0 1-1,0 0 1,0-1 0,0 1-1,1 0 1,-1 0-1,0 0 1,0 0-1,0 0 1,0 0-1,0 0 1,0 0-1,-1 0 0,1 1 0,-1-1-1,0 1 0,0 0 0,1 0 0,-1 0 1,0 0-1,1 0 0,-1 0 0,1 0 0,0 1 1,-1-1-1,1 1 0,0-1 0,0 1 0,0-1 1,0 1-1,0-1 0,0 1 0,0 0 0,1 0 1,-1-1-1,0 1 0,1 0 0,0 0 0,-1 1 1,-9 51 8,9 58-65,1-111 38,0-1 0,0 1-1,0-1 1,0 1 0,1-1 0,-1 1 0,0-1-1,0 1 1,0-1 0,0 1 0,0-1 0,1 1-1,-1-1 1,0 1 0,0-1 0,1 1 0,-1-1-1,0 0 1,1 1 0,-1-1 0,1 0 0,-1 1-1,0-1 1,1 0 0,-1 1 0,1-1 0,-1 0-1,1 0 1,-1 1 0,1-1 0,-1 0-1,1 0 1,-1 0 0,1 0 0,-1 0 0,1 0-1,-1 0 1,1 0 0,-1 0 0,1 0 0,-1 0-1,1 0 1,-1 0 0,1 0 0,-1 0 0,1-1-1,-1 1 1,1 0 0,-1 0 0,1 0 0,-1-1 19,2 1-12,0-1 0,-1 0 0,1 0 1,-1 0-1,1 1 0,-1-1 1,1-1-1,-1 1 0,1 0 1,-1 0-1,0 0 0,0-1 1,1 1-1,-1-1 0,0 0 12,40-122 506,-38 120-1029,-3 4 533,0 0-1,-1 0 1,1 0-1,0 0 1,-1 0-1,1 0 0,0 0 1,0 0-1,-1 0 1,1 0-1,0 0 1,0-1-1,-1 1 1,1 0-1,0 0 0,-1 0 1,1 0-1,0 0 1,0 0-1,-1-1 1,1 1-1,0 0 1,0 0-1,0 0 0,-1-1 1,1 1-1,0 0 1,0 0-1,0-1 1,0 1-1,0 0 1,-1 0-1,1-1 0,0 1 1,0 0-1,0 0 1,0-1-1,0 1 1,0 0-1,0-1 0,0 1 1,0 0-1,0-1 1,0 1-1,0 0 1,0 0-1,0-1 1,0 1-1,0 0 0,1 0 1,-1-1-1,0 1 1,0 0-1,0 0 1,0-1-1,0 1 1,1 0-1,-1 0 0,0-1 1,0 1-1,0 0 1,1 0-1,-1 0 1,0 0-1,0-1 1,1 1-1,-1 0 0,0 0 1,0 0-1,1 0-9,-3-1 2,1 1 0,0-1 0,-1 1-1,1 0 1,-1-1 0,1 1-1,-1 0 1,1 0 0,-1 0 0,1 0-1,-1 0 1,1 1 0,-1-1 0,1 0-1,-1 1 1,1-1 0,-1 1 0,1-1-1,0 1 1,-1 0 0,1-1 0,0 1-1,0 0 1,-1 0 0,1 0 0,0 0-1,0 0 1,0 0 0,0 1-1,0-1 1,0 1-2,-1 3-2,1 0 0,0 0 0,0 0 0,0 0 0,1 0 0,0 0 0,0 0 0,0 4 2,0 1 1,0 0-22,0-6 25,0 1 1,0-1 0,0 1 0,1-1 0,-1 1-1,1-1 1,1 3-5,-1-6-9,-1 0 0,1 1 0,-1-1 0,1 0 0,0 0 0,0 0 0,0 0 0,-1 0 0,1-1 0,0 1 0,0 0 0,0 0 0,1-1 0,-1 1 0,0 0 0,0-1 0,0 1 0,0-1 0,0 1 0,1-1 0,-1 0 0,0 0 0,0 1 0,1-1 0,-1 0 0,0 0 0,1 0 0,0 0 9,0-1-3,1 1-1,-1 0 1,0-1-1,0 1 1,1-1 0,-1 0-1,0 1 1,0-1 0,0 0-1,0 0 1,0-1-1,0 1 1,0 0 0,0-1-1,0 1 1,-1-1 0,1 1-1,0-1 1,-1 0-1,0 0 1,1 0 0,-1 0-1,0 0 1,0 0-1,0 0 1,0 0 0,0 0-1,-1-1 1,1 1 0,-1 0-1,1 0 1,-1-2 3,3-11 2,-2 0 1,1-1-1,-2 1 0,-1-11-2,1 7-108,0 18 96,0 0 1,-1 0-1,1-1 0,0 1 0,-1 0 1,1 0-1,-1-1 0,0 1 0,1 0 0,-1 0 1,0 0-1,0 0 0,1 0 0,-1 0 0,0 0 1,0 0-1,0 0 0,0 0 0,0 1 1,-1-1-1,1 0 0,0 1 0,0-1 0,0 1 1,-1-1-1,1 1 0,0-1 0,0 1 0,-1 0 1,1 0-1,-2 0 12,-3-1-243,0 0 0,0 0 0,0 1 0,0 0 0,-1 1 0,-2 0 243,9-1-45,-1 0 0,0 1-1,0-1 1,0 0 0,1 1-1,-1-1 1,0 1 0,0-1-1,1 1 1,-1-1 0,0 1-1,1 0 1,-1-1 0,1 1 0,-1 0-1,1-1 1,-1 1 0,1 0-1,-1 0 1,1 0 0,0-1-1,-1 1 1,1 0 0,0 0-1,0 0 1,0 0 0,0 0 0,0-1-1,0 2 46,-1 30-1217,1-21 423,0 7-605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69 184,'0'0'1176,"0"0"-38,0 0 55,0 0-130,0 0-217,0 0-203,-4 3 3924,4 4-4581,3 17-266,-3-24 274,1 1 0,0-1 0,-1 1 0,1-1 0,0 1 0,-1-1 0,1 1 0,0-1 0,-1 0 0,1 1 0,0-1 1,0 0-1,-1 0 0,1 0 0,0 0 0,0 1 0,0-1 0,-1 0 0,1 0 0,0-1 0,0 1 0,0 0 0,-1 0 1,1 0-1,0 0 0,0-1 0,-1 1 0,1 0 0,0-1 0,-1 1 0,1 0 0,0-1 6,2 0 16,-1-1 0,1 0 1,-1 1-1,0-1 0,0 0 0,1 0 0,-1-1 0,0 1 0,-1 0 1,1 0-1,0-1 0,-1 0 0,1 1 0,-1-1 0,0 0 0,0 1 1,0-1-1,1-2-16,0-3 214,0 0 0,0-1 1,-1 1-1,1 0 0,-2-1 1,1 0-215,-28 9 81,24 0-86,0 0 0,1 0-1,-1 1 1,0-1 0,1 1 0,-1 0 0,1 0 0,-1-1 0,1 2-1,0-1 1,-1 0 0,1 0 0,0 1 0,0-1 0,0 1-1,0 0 1,0 0 0,0 0 0,0 0 0,1 0 0,-1 0 0,1 0-1,-1 0 1,1 0 0,0 1 0,0-1 0,0 1 0,0-1-1,0 1 1,1-1 0,-1 3 5,-2 9-59,1 0-1,0 1 0,1 0 1,1-1-1,0 5 60,0-7-161,2-11 107,0 0 0,0 0 1,0-1-1,0 1 0,0 0 0,0-1 0,0 0 1,1 1-1,-1-1 0,0 0 0,0 0 0,0 0 1,0 0-1,0-1 0,2 1 54,0-1-81,-3 1 93,1-1 0,0 0 0,0-1 0,-1 1 1,1 0-1,-1 0 0,1-1 0,-1 1 0,0-1 0,1 0 0,-1 1 1,0-1-1,0 0 0,0 1 0,0-1 0,0 0 0,-1 0 0,1 0 0,0 0 1,-1-1-13,3-4 72,-1 0 1,0 0-1,0 0 1,-1-1-1,1-4-72,-2 12 8,0-1 0,-1 1-1,1 0 1,0 0 0,0-1-1,0 1 1,0 0-1,0 0 1,-1-1 0,1 1-1,0 0 1,0 0 0,0-1-1,-1 1 1,1 0 0,0 0-1,0 0 1,-1 0-1,1 0 1,0-1 0,0 1-1,-1 0 1,1 0 0,0 0-1,-1 0 1,1 0-1,0 0 1,-1 0 0,1 0-1,0 0 1,0 0 0,-1 0-1,1 0 1,0 0 0,-1 0-1,1 0 1,0 0-1,0 0 1,-1 0 0,1 1-1,0-1 1,-1 0 0,1 0-1,0 0 1,0 0 0,0 1-1,-1-1 1,1 0-8,-15 11-188,11 0 144,1-1-1,0 1 1,0 0-1,1 1 1,1-1-1,0 0 1,0 1 0,1-1-1,0 0 1,2 10 44,-1 15-571,18-38-748,-16-1 1337,0-1 0,-1 0 0,0 0 0,0 0 0,0 0 0,0-1 0,0 1 0,-1 0-1,0-1 1,0 1 0,0-1 0,0 1 0,-1-4-18,4-62-402,-4 70 395,0 0 62,-1-17-632,-2 12-793,-1 10-460,0 7-398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86 672,'0'0'476,"0"0"-102,0 0 12,0 0 22,0 0-30,0 0-57,0 4 94,0 12 92,0-12-70,0-4-121,0 0-20,22 0 7941,-22 2-8237,0-1 1,0 0-1,0 1 1,0-1-1,0 0 1,0 1-1,0-1 1,1 0-1,-1 1 1,0-1-1,1 0 1,-1 0-1,1 1 1,-1-1-1,1 0 1,0 0-1,0 0 1,-1 0-1,1 0 1,0 0-1,0 0 1,0 1-1,2-1-101,-1 0 1,1-1-1,-1 1 0,1 0 1,-1-1-1,1 1 0,-1-1 1,1 0-1,-1 0 0,1 0 1,0 0 100,-2-1 7,1 0 1,-1 1 0,0-1-1,0 0 1,0 0 0,0 0-1,0 0 1,0 0 0,0 0-1,0 0 1,-1 0 0,1 0 0,0-1-1,0 1 1,-1 0 0,1 0-1,-1-1 1,0 1 0,1-1-8,9-27 167,-7 14-39,-1 0 1,0 1-1,-1-1 0,-1-15-128,-3 29-16,1 1 0,-1-1 0,1 1 0,-1-1 0,1 1 0,-1 0 0,1-1 0,-1 1 0,1 1 0,-1-1 0,0 0-1,1 1 1,-1-1 0,1 1 0,-1 0 0,1-1 0,0 2 16,0-1-19,1 1 0,0 0 0,-1-1 0,1 1-1,0 0 1,0 0 0,0 0 0,1 0 0,-1 0 0,0 0 0,1 0 0,-1 0 0,1 1-1,0-1 1,0 1 19,0 39-125,1-23 76,-1-18 37,0-1 0,0 1 0,0-1 0,1 1 0,-1-1 1,0 1-1,0-1 0,0 1 0,1 0 0,-1-1 0,0 1 0,0-1 1,1 1-1,-1-1 0,1 0 0,-1 1 0,0-1 0,1 1 0,-1-1 1,1 0-1,-1 1 0,1-1 0,-1 0 0,1 1 0,-1-1 1,1 0-1,-1 0 0,1 1 0,-1-1 0,1 0 0,0 0 0,0 0 12,22 1-987,-17-1 1025,-5-2-37,0 0 0,0 0 0,0 0 0,0 0-1,-1 0 1,1-1 0,-1 1 0,0 0-1,1 0 1,-1 0-1,0 1 0,5-29 236,-3 19-71,-2 12-84,-1 3-80,0 0 0,-1 1 0,0-1-1,0 0 1,0-1 0,0 1 0,0 0 0,-2 0-1,-11 24-15,12-17-73,0 0-1,1 0 1,0 0 0,1 1 0,0-1 0,1 0 0,1 6 88,-1-7-154,0-10-31,30 0-316,-29 0 504,1 0 0,0 0-1,-1-1 1,1 1-1,0-1 1,-1 1-1,1-1 1,-1 1-1,1-1 1,-1 0-1,1 0 1,-1 0-1,0 0 1,1 0 0,-1 0-1,0 0 1,0-1-1,0 1 1,0 0-1,0-1 1,0 1-1,0 0 1,0-1-1,0 1 1,-1-1 0,1 0-1,-1 1 1,1-1-1,-1 1 1,1-1-1,-1 0 1,0 1-1,0-2-2,2-9 13,-1 0 1,-1-1-1,0 1 0,-1-5-13,0 0 37,2 16-17,-1 0 0,0 0 1,0 0-1,0 0 0,0 0 1,0 0-1,0 0 0,0 0 0,-1 0 1,1 1-1,0-1 0,0 0 1,-1 0-1,1 0 0,-1 0 0,1 0 1,0 1-1,-1-2-20,-8 8 224,-8 25-208,14-20-58,0-1 0,1 1-1,0 0 1,0 0-1,1-1 1,1 1 0,0 0-1,1 3 43,-1 4-366,0-17 106,1-1 26,26-1-754,-27 1 959,0 0 0,0 0-1,1 0 1,-1 0 0,0 0 0,1 0 0,-1 0 0,0 0-1,1 0 1,-1 0 0,0 0 0,1 0 0,-1-1-1,0 1 1,1 0 0,-1 0 0,0 0 0,1 0 0,-1 0-1,0-1 1,0 1 0,1 0 0,-1 0 0,0 0-1,0-1 1,1 1 0,-1 0 0,0 0 0,0-1 0,0 1-1,0 0 1,1-1 0,-1 1 0,0 0 0,0 0 0,0-1-1,0 1 1,0 0 0,0-1 0,0 1 0,0 0-1,0-1 1,0 1 0,0 0 0,0-1 0,0 1 0,0 0-1,0-1 1,0 1 0,0 0 0,0-1 0,-1 1-1,1 0 1,0 0 0,0-1 0,0 1 0,0 0 0,-1 0-1,1-1 1,0 1 0,0 0 0,-1 0 0,1-1-1,0 1 1,0 0 0,-1 0 0,1 0 0,0 0 29,-21-2-3366,17 2 1201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96,'0'0'317,"0"0"-103,0 0-19,0 0-13,0 0-10,0 0 42,0 0 82,0 0 96,0 0-9,0 0-94,0 0-29,0 0 127,0 0 27,0 0-97,0 26 8539,0-17-9597,0 0 806,1 34 34,-1-41-97,0-1 1,0 1-1,1 0 1,-1-1-1,1 1 1,-1 0-1,1-1 1,-1 1-1,1-1 0,0 1 1,0-1-1,0 1 1,-1-1-1,2 0 1,-1 1-1,0-1 1,0 0-1,0 0 1,0 0-1,1 0 1,0 1-3,-2-2 2,1 0 1,0 0 0,-1 0 0,1-1 0,-1 1 0,1 0-1,0 0 1,-1 0 0,1 0 0,-1-1 0,1 1-1,0 0 1,-1-1 0,1 1 0,-1 0 0,1-1 0,-1 1-1,1 0 1,-1-1 0,0 1 0,1-1 0,-1 1-1,1-1 1,-1 1 0,0-1 0,1 0 0,-1 1 0,0-1-1,0 1 1,0-1 0,1 0 0,-1 1 0,0-1-1,0 1 1,0-1 0,0 0 0,0 1 0,0-1 0,0 0-4,4-27 344,-4 28-325,0-1 0,0 0 0,0 1 0,0-1 0,0 0 0,0 0 0,0 1 0,0-1 0,0 0 0,0 0 0,0 1 0,-1-1 0,1 0 0,0 1 0,0-1 0,-1 0 0,1 1 0,0-1-1,-1 0 1,1 1 0,-1-1 0,1 0 0,-1 1 0,1-1 0,-1 1 0,1-1 0,-1 1 0,1 0 0,-1-1 0,0 1 0,1-1 0,-1 1 0,0 0 0,1 0 0,-1-1 0,0 1 0,0 0 0,1 0 0,-1 0 0,0 0 0,0 0 0,1 0 0,-1 0 0,0 0 0,0 0 0,1 0 0,-1 0 0,0 0 0,1 1 0,-1-1 0,0 0-18,-9 1 115,10-1-31,0 0-75,0 0-86,0 57-223,0-56 295,0-1 0,0 0 0,0 1 0,0-1 0,0 0 0,0 1 0,0-1 0,0 0 0,0 1 0,0-1 0,0 0 0,0 1 0,1-1-1,-1 0 1,0 1 0,0-1 0,0 0 0,1 0 0,-1 1 0,0-1 0,0 0 0,1 0 0,-1 1 0,0-1 0,1 0 0,-1 0 0,0 0 0,1 0 0,-1 1 0,0-1 0,0 0 0,1 0 0,-1 0 5,24 2-801,-24-3 806,1 1 0,-1 0-1,1 0 1,-1-1 0,1 1 0,-1 0 0,0 0-1,1-1 1,-1 1 0,1 0 0,-1-1-1,0 1 1,1-1 0,-1 1 0,0-1 0,0 1-1,1-1 1,-1 1 0,0 0 0,0-1 0,0 1-1,1-1 1,-1 1 0,0-1 0,0 0 0,0 1-1,0-1 1,0 1 0,0-1 0,0 1-5,1-26 54,1 3 466,-28 27-452,22 0-82,-1 0 1,1 1 0,0 0 0,0 0 0,1 0-1,-1 0 1,1 1 0,0-1 0,0 1 0,1 0 0,0-1-1,0 1 1,0 2 13,-2 7-94,1-1 1,1 1-1,0-1 0,1 1 0,1 3 94,4-17-48,0 0 0,0 0 0,0 0 0,0-1-1,0 1 1,0-1 0,1 0 0,-1 0 0,2-1 48,0 1-25,-4-1 34,1 0 0,-1 1 1,1-1-1,-1 0 1,0 0-1,0-1 0,0 1 1,0 0-1,0-1 1,0 1-1,0-1 0,0 0 1,0 1-1,-1-1 1,1 0-1,-1 0 0,1 0 1,-1 0-1,0-1 1,0 1-1,0 0 0,0 0 1,0-1-1,0 1 1,-1-1-1,1 0-9,2-8 20,0 1 1,-1 0-1,0-1 1,-1 1-1,1-10-20,-2 6 18,0 10 14,1 0-1,-1 0 0,-1 1 0,1-1 0,0 0 0,-1 0 1,0 0-1,0 1 0,0-1-31,0 3 21,1-1 0,-1 1 0,0 0 0,0 0 0,0 0 1,0 0-1,0 0 0,0 0 0,-1 0 0,1 0 0,0 1 0,0-1 0,-1 0 0,1 1 0,0-1 0,-1 1 0,1-1 1,0 1-1,-1 0 0,1 0 0,-1-1 0,1 1 0,0 0 0,-1 0 0,1 0 0,-2 1-21,2-1 9,0 0-1,0-1 1,0 1-1,-1 0 1,1 0-1,0 1 1,0-1 0,0 0-1,0 0 1,0 0-1,0 1 1,0-1-1,0 1 1,0-1-1,0 1 1,0-1-1,0 1 1,0-1 0,0 1-1,0 0 1,0 0-1,0 0-8,-2 22-164,4-13 132,-2-9 11,1 1-1,0-1 0,0 1 1,0-1-1,0 1 0,1-1 1,-1 1-1,0-1 1,1 1-1,-1-1 0,1 1 1,-1-1-1,1 1 0,0-1 1,0 0-1,-1 1 1,1-1-1,0 0 0,0 0 1,0 0-1,1 1 22,21 10-3068,-20-11 124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63 936,'0'0'1043,"0"0"-97,0 0-96,0 0-152,0 0-214,0 0-145,0 0 5,5 1 5410,-3-1-5564,0 1 0,-1-1 0,1 1 0,0-1 0,0 1 0,-1 0 0,1 0 0,0 0 0,-1 0 0,1 0 0,0 0-190,-1 2-19,0 0-1,0 0 0,0-1 1,1 1-1,-1-1 0,1 1 1,-1-1-1,1 0 0,0 1 1,0-1-1,0 0 0,0 0 1,1 0-1,-1-1 0,0 1 1,1 0-1,-1-1 0,1 0 1,-1 1-1,1-1 0,0 0 1,0-1-1,0 1 0,-1 0 1,1-1-1,0 1 0,0-1 1,0 0-1,0 0 0,0 0 1,0-1 19,-1 0 7,-1 1 0,0-1-1,0-1 1,0 1 0,0 0 0,0 0 0,0 0 0,0-1 0,0 1 0,-1 0-1,1-1 1,0 1 0,-1-1 0,1 1 0,-1 0 0,1-1 0,-1 1 0,0-1-1,0 0 1,0 1 0,0-1 0,0-1-7,4-38 155,-4 28-142,0 11-2,0 0 1,0 0-1,0 0 1,0 1-1,0-1 1,0 0-1,0 0 1,0 0-1,-1 1 1,1-1-1,-1 0 1,0 0-1,1 0-11,-2 1 3,1 1 0,0-1 0,-1 0 0,1 0 1,0 1-1,-1-1 0,1 1 0,0-1 0,-1 1 0,1 0 0,-1-1 0,1 1 0,-1 0 0,1 0 1,-1 0-1,1 0 0,-1 0 0,0 1-3,-3-1-8,0 0 1,1 1 0,-1 0-1,0 0 1,1 1-1,-1-1 1,1 1 0,-1 0-1,1 0 1,0 0-1,0 1 1,0 0-1,0 0 1,0 0 0,1 0-1,-1 0 1,1 1-1,-3 2 8,2-1-45,0 0 0,1 0 0,0 1 0,-1-1 0,2 1-1,-1 0 1,1-1 0,0 1 0,0 0 0,0 1 0,1-1 0,0 0 0,0 0-1,0 4 46,32-10 31,40 0 324,-71 0-315,1-22 53,2-70 837,-3 91-616,-1 1-299,-1 0-1,1 1 0,0-1 1,-1 1-1,1-1 0,0 1 0,-1 0 1,1 0-1,0-1 0,0 1 1,0 0-1,0 0 0,0 0 1,0 0-1,0 0 0,0 1 0,0-1 1,1 0-1,-1 0 0,0 1 1,1-1-1,-1 0 0,1 1 0,-1-1 1,1 0-1,0 1 0,-1-1 1,1 1-1,0-1 0,0 1 0,0-1 1,0 1-15,-1 59-303,2-46 238,-1-15 11,3 6-339,-2-6 389,0 0-1,0 0 1,0 1 0,-1-1-1,1 0 1,0 0 0,0 0-1,0 0 1,0 0 0,0 0-1,0 0 1,0 0 0,-1-1 0,1 1-1,0 0 1,0 0 0,0-1-1,0 1 1,-1 0 0,1-1-1,0 0 5,1-2-10,-1 0-1,0 0 0,0-1 1,0 1-1,0 0 1,-1-1-1,1 1 0,-1-1 1,0 1-1,0-1 0,0-2 11,0 6 0,0-6-96,0-9-13,0 11-134,-1 5-275,-10 44-119,7-25-301,-1 1 0,-1-1 0,-9 19 938,4-17-2268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0 171 696,'0'0'1090,"0"0"-361,0 0-111,0 0 88,0 0-28,0 0-114,0 0-122,0 0-46,0 0 1,0 0-24,0 0 68,0 0-55,0 0-63,0 0 34,0 0 114,0 0 29,0 0-13,0 0-40,0 0-116,0 0-149,0 0-95,0 0 13,0 0-36,23 3 256,-12 1-237,-1 0-1,1 1 1,-1 1-1,0 0 1,0 0-1,0 1 1,7 7-83,15 10 8,-5-5-33,-1 2 0,0 2 25,-11-12 133,-13-11-70,-1 1 0,0-1 0,0 1 0,0 0 0,0 0 0,0-1 0,0 1 0,0 0 0,0 0 0,0 0 0,0 0 0,0 0 0,-1 0 0,1 0 0,0 1 0,-1-1 0,1 0 1,-1 0-1,1 0 0,-1 1 0,0-1 0,1 0 0,-1 0 0,0 1 0,0-1 0,0 0 0,0 1 0,0 0-63,0 2 1,0 0 1,-1 1-1,1-1 1,-1 0-1,0 0 1,0 1-1,0-1 1,-1 0-1,0 0 1,1 0-1,-1-1 1,-1 1-1,1 0 1,0-1-1,-2 2-1,-4 4 0,-1-1-1,1 0 0,-2-1 0,-7 6 1,-21 16-15,34-24-39,0-1 1,0 1-1,0 0 1,1 0-1,0 0 1,0 1-1,0-1 1,0 1-1,1-1 1,0 1-1,0 0 1,1 0-1,-1 0 1,1 0-1,1 0 1,-1 6 53,1-11-121,0 1 0,0-1 0,0 1 0,0 0 0,0-1 1,-1 1-1,1 0 0,0-1 0,-1 1 0,1-1 0,-1 1 0,0-1 0,0 1 1,1-1-1,-1 0 0,0 1 0,0-1 0,0 0 0,-1 1 121,2-2-36,0 0-14,0 0-9,0 0 22,0 0-67,0 0-50,0 0-107,0 0-151,0 0-162,0 0-118,0 0-140,0-17-3049,4 6 1543</inkml:trace>
  <inkml:trace contextRef="#ctx0" brushRef="#br0" timeOffset="1931.507">551 15 544,'0'0'1112,"0"0"-358,0 0-82,0 0 141,0 0 68,0 0-101,0 0-87,0 0-33,0 0 9,0 0-145,0 0-150,0 0-12,0 0 149,0 0 85,0 0 17,0 0-85,0 0-62,0 0-7,0 0-98,0 0-177,0 0-63,0 0 15,0 0 50,0 0 23,0 0-14,0 0-43,0 0-41,0 0-29,0 0-59,1 13 1,5-2 3,-1-1 0,1 0 1,1 0-1,-1 0 0,4 2-27,22 34 23,-16-13-3,16 25 17,-28-52-39,-3-4 2,0-1 1,-1 0-1,1 0 0,0 0 1,0 0-1,0 0 1,-1 0-1,1 0 1,0 0-1,0 0 1,1 0-1,-1 0 1,0 0-1,0-1 0,0 1 1,0-1-1,1 1 1,-1 0-1,0-1 1,1 0-1,-2 0-7,0 0-16,0 0-31,0-21 323,2 9-243,1 0 0,0 1-1,1-1 1,0 0 0,0 1 0,1 0 0,1 0 0,0 1-1,6-9-25,0-2 15,34-64 10,-44 83-28,-1 1-21,-1 1-45,0 0-10,0 0 2,0 0-28,0 0-67,0 0-90,4 31-5948,-4-11 2057</inkml:trace>
  <inkml:trace contextRef="#ctx0" brushRef="#br0" timeOffset="3478.061">714 188 184,'0'0'375,"0"0"-269,0 0-91,0 0 0,0 0 19,0 0-8,0 0 69,0 0 177,-11 24 972,10-24-1012,-15 3 5854,16 8 468,1 2-7989,-1 424 1618,0-436-174,0-1 8,0 0 30,0 0-16,0 0 18,0 0 6,0 0-6,0 0 0,0 0 7,0 0 6,0 0-12,0 0-27,0 0-7,0 0-4,0 0-24,0 0-40,0 0-40,0 0-99,0 0-191,0 0-389,0 0-1278,0 0-2736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0 128,'0'0'847,"0"0"-163,0 0-163,0 0-34,0 0 153,0 0-33,0 0-239,0 0-92,0 0 108,0 0 171,0 0 15,0 0-102,0 0-42,0 0 99,0 0 67,0 0-35,0 0-117,0 38 400,0 26 1080,1-64-1917,0 0 0,-1 0 0,1 0 0,0 0 0,0 1 0,0-1 0,-1 0 0,1 0 0,0 0 0,0-1 0,0 1 0,-1 0 0,1 0 0,0 0 0,0-1 0,0 1 0,-1 0 0,1-1 0,0 1 0,-1 0 0,1-1 0,0 1 0,-1-1 1,1 1-1,0-1-3,2-17 414,-1-1 1,-1 1 0,0-12-415,-1 28 203,-3 3-217,1-1 0,0 0 0,0 1 1,0-1-1,0 1 0,0-1 1,1 1-1,-1 0 0,0 0 1,0 0-1,0 0 0,1 0 0,-1 0 1,0 1-1,1-1 0,-1 1 1,1-1-1,0 1 0,-1-1 1,1 1-1,0 0 0,0-1 0,0 1 1,0 0-1,0 0 0,0 0 1,1 0 13,-2 2-14,1 0 1,0-1 0,0 1-1,1 0 1,-1 0 0,1 0 0,-1 0-1,1 0 1,1-1 0,-1 1-1,0 0 1,1 0 0,0 0-1,1 3 14,1-6-40,1 0-1,-1 0 1,1 0-1,0-1 1,-1 1-1,1-1 1,0 0-1,-1 0 1,1 0-1,0 0 1,-1-1-1,1 0 1,1 0 40,-2-1 65,-1-1 0,1 0 1,-1 0-1,0 0 0,0 0 1,0-1-1,0 1 0,-1 0 1,1-1-1,-1 1 0,0-1 1,0 0-1,0 1 0,0-1 1,-1-2-66,0 5 5,0 0 1,-1 0-1,1 0 1,-1 0 0,0 0-1,1 1 1,-1-1-1,0 0 1,1 0-1,-1 1 1,0-1-1,0 0 1,0 1-1,1-1 1,-1 1-1,0-1 1,0 1-1,0 0 1,0-1 0,0 1-1,0 0 1,0 0-1,0-1 1,0 1-1,0 0 1,-1 0-6,-28-3-25,28 3 5,0 0 1,0 0 0,0 0 0,0 0-1,0 0 1,0 1 0,0-1 0,0 0-1,0 1 1,0 0 0,0-1 0,0 1-1,1 0 1,-1 0 0,0 0 0,1 0-1,-1 0 1,-1 1 19,2 1-22,-1 0 1,1-1-1,-1 1 0,1 0 0,0 0 1,0-1-1,0 1 0,0 0 1,1 0-1,-1 0 0,1 2 22,-3 13-38,2 1 1,0-1-1,2 6 38,-1-4-92,38-20-271,-34 0 386,0-1 1,-1 0-1,1 1 0,-1-2 1,1 1-1,-1 0 0,1-1 0,-1 1 1,0-1-1,1 0 0,-1 0 1,0-1-1,0 1 0,-1 0 1,1-1-1,0 0 0,-1 0 1,0 0-1,1 0 0,-1 0 1,0 0-1,0-2-23,-1 3 18,0 1-1,0-1 1,0 0 0,-1 0 0,1 0-1,-1 1 1,1-1 0,-1 0 0,0 0-1,1 0 1,-1 0 0,0 0-1,0 0 1,-1 0 0,1 0 0,0 0-1,-1 1 1,1-1 0,-1 0 0,1 0-1,-1 0 1,0 1 0,0-1 0,0 0-1,0 1 1,0-1 0,0 1 0,0-1-1,-1 1 1,1-1 0,0 1 0,-1 0-1,1 0 1,-1-1 0,0 1 0,1 0-1,-1 1 1,0-1 0,1 0 0,-1 0-1,0 1 1,0-1 0,0 1 0,-1-1-18,-33-4-119,34 5 105,1 0 0,0-1 0,0 1 0,0 0-1,-1 0 1,1 0 0,0 0 0,0 0 0,-1 0 0,1 0 0,0 1 0,0-1 0,0 0 0,0 1 0,-1-1 0,1 1 0,0-1 0,0 1 0,0-1 0,0 1 0,0 0 0,0 0 0,0-1 0,0 1 0,0 0-1,0 1 15,0 7-35,0 1 0,0 0-1,1-1 1,0 1-1,1-1 1,0 1-1,1 2 36,0-11-11,0 1-1,0-1 0,0 0 0,0 0 0,0 0 1,0 0-1,1 0 0,-1 0 0,0 0 0,1-1 1,-1 1-1,1-1 0,-1 1 0,1-1 0,-1 0 1,0 0-1,1 0 0,-1-1 0,1 1 0,-1-1 1,1 1-1,-1-1 0,0 0 0,1 0 0,-1 0 1,1 0 11,-1-4-36,0 0 0,0 0 0,-1 1 0,1-1 0,-1-1 1,0 1-1,-1 0 0,1 0 0,-1 0 0,0 0 0,0 0 0,-1-2 36,1-5-607,-3 2-1084,-13 5-1918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17 984,'0'0'963,"0"0"117,0 0 45,0 0-144,0 0-243,0 0-93,-2 14 688,0-11 3129,1-2-4411,0-1 0,0 1 0,0-1 0,1 1 0,-1 0 0,0-1 0,0 1 1,1 0-1,-1-1 0,0 1 0,1 0 0,-1 0 0,0 0 0,1 0 0,-1 0 0,1 0 0,0-1 1,-1 1-1,1 0 0,0 0 0,0 0 0,-1 0 0,1 0 0,0 0 0,0 1 0,0-1 1,0 0-1,0 0 0,0 0-51,-1 40-282,2-33 398,-2-8-130,1 1 1,0 0-1,0 0 1,0 0-1,0-1 1,0 1 0,0 0-1,0 0 1,0 0-1,0-1 1,1 1-1,-1 0 1,0 0-1,0 0 1,1-1-1,-1 1 1,1 0-1,-1-1 1,0 1-1,1 0 1,-1-1-1,1 1 1,0 0-1,-1-1 1,1 1-1,-1-1 1,1 1-1,0-1 1,0 1-1,-1-1 1,1 0 0,0 1-1,0-1 1,-1 0-1,1 0 1,0 1-1,0-1 1,-1 0-1,1 0 1,0 0-1,0 0 1,0 0-1,0 0 1,-1 0-1,1 0 1,0-1-1,0 1 1,0 0-1,-1 0 1,1-1-1,0 1 1,0 0-1,-1-1 1,1 1-1,0-1 1,-1 1 0,1-1-1,0 1 1,-1-1-1,1 1 1,-1-1-1,1 0 1,-1 1-1,1-1 1,-1 0 13,19-13 76,-17 12-51,0 1 0,1 0 0,-1-1-1,0 1 1,0-1 0,0 0 0,0 0 0,-1 1 0,1-1 0,0 0 0,-1-1 0,1 1 0,-1 0 0,0 0 0,0-1 0,0 1 0,0 0 0,0-1 0,0 1 0,-1-1 0,1 0 0,-1 1 0,0-1 0,0-1-25,0 2 23,0 0 1,0 0-1,0 0 1,0 0 0,-1 0-1,1 0 1,-1 1 0,1-1-1,-1 0 1,0 0 0,0 0-1,0 1 1,0-1-1,0 0 1,0 1 0,-1-1-1,1 1 1,0-1 0,-1 1-1,1-1 1,-1 1 0,1 0-1,-1 0 1,0 0 0,1 0-1,-2 0-23,-2-1-18,0 0 0,0 0 0,-1 1-1,1 0 1,0 0 0,-1 0 0,1 1 0,-1-1-1,-1 1 19,6 1-1,1-1 0,-1 0 0,0 1 0,1-1 0,-1 1 0,1-1 0,-1 1 0,1-1 0,-1 1 0,1-1 0,-1 1 0,1-1 0,-1 1 0,1 0 1,0-1-1,-1 1 0,1 0 0,0-1 0,-1 1 0,1 0 0,0-1 0,0 1 0,0 0 0,0 0 0,0-1 0,0 1 0,0 0 1,-2 24-47,2 123-101,0-147 129,1-1 0,-1 1 0,1 0 0,0-1 1,-1 1-1,1-1 0,-1 1 0,1-1 0,0 0 0,-1 1 0,1-1 1,0 1-1,0-1 0,-1 0 0,1 0 0,0 1 0,0-1 0,-1 0 0,1 0 1,0 0-1,0 0 0,-1 0 0,1 0 0,0 0 0,0 0 0,0 0 19,30 0-173,-24-1 194,-6 1-15,1 0 0,-1 0 0,0 0 0,1 0 1,-1-1-1,1 1 0,-1 0 0,0-1 0,1 0 0,-1 1 0,0-1 0,1 0 0,-1 1 0,0-1 0,0 0 1,0 0-1,0 0 0,0 0 0,0 0 0,0 0 0,0-1 0,0 1 0,0 0 0,-1 0 0,1-1 0,0 1 0,-1 0 1,1-1-1,-1 1 0,0 0 0,1-1-6,0-7 208,1 1 0,-1 0 1,-1 0-1,1-1 0,-2-1-208,1 7 134,0 3-128,0-1-1,-1 0 0,1 1 0,-1-1 1,1 0-1,-1 1 0,1-1 0,-1 1 1,1-1-1,-1 1 0,0-1 1,1 1-1,-1-1 0,0 1 0,1 0 1,-1-1-1,0 1 0,1 0 0,-1 0 1,0-1-1,0 1 0,1 0 0,-1 0 1,0 0-1,0 0 0,0 0 0,1 0 1,-1 0-1,0 0-5,-34 0-127,25 1 60,9-1 62,-1 0 1,1 0-1,0 0 1,-1 0-1,1 0 0,-1 1 1,1-1-1,0 0 1,-1 1-1,1-1 0,0 1 1,-1 0-1,1-1 1,0 1-1,0 0 0,0 0 1,0 0-1,0 0 0,-1 0 1,2 0-1,-1 0 1,0 0-1,0 0 0,0 0 1,0 0-1,1 1 1,-1-1-1,1 0 0,-1 1 1,1-1-1,-1 1 5,0 4-52,0 1 0,0 0 0,0 0 0,1 0-1,0-1 1,0 2 52,0 3-127,1-9 122,-1-1-1,0 1 0,0-1 0,1 1 1,-1 0-1,1-1 0,0 0 0,-1 1 0,1-1 1,0 1-1,0-1 0,0 0 0,0 1 1,0-1-1,0 0 0,0 0 0,0 0 1,0 0-1,1 0 0,-1 0 0,0 0 1,1 0-1,0 0 6,2 1-107,-1-1-1,0 1 1,1-1-1,-1 0 1,1 0 0,-1 0-1,1-1 1,-1 1-1,4-1 108,-6 0-4,0 0 0,-1-1 0,1 1 0,0-1 0,0 1 0,-1-1 0,1 1 0,-1-1 0,1 1 0,0-1 0,-1 0 0,1 1 0,-1-1 0,1 0 0,-1 1 0,0-1 0,1 0 0,-1 0 0,0 0 0,0 1 0,1-1 0,-1-1 4,7-22 54,-6 19-49,4-18 67,0-1 0,-1 1 0,-2-1 0,0 1 0,-1-6-72,-2 29-3,0-1 0,0 1-1,1-1 1,-1 1 0,0-1-1,0 1 1,1 0 0,-1-1-1,0 1 1,0 0 0,0 0 0,0 0-1,0-1 1,0 1 0,1 0-1,-1 0 1,0 0 0,0 1 0,0-1-1,0 0 1,0 0 0,0 1 3,-1-1-27,-1 0 0,1 0 0,0 1 0,-1-1 0,1 1 0,0-1-1,0 1 1,-1 0 0,1 0 0,-1 1 27,-3 5-247,-1 1-1,1 0 0,1 0 1,0 1-1,0-1 0,0 1 1,1 0-1,0 1 0,1-1 1,0 1-1,1-1 0,0 1 1,0 0-1,1 1 248,1-11-814,0 0 92,1-5 252,5-19 162,2-1-471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68 113 1016,'0'0'1369,"0"0"-264,0 0-482,0 0-248,0 0-117,0 0-87,0 0-66,0 0-17,0 0 47,0 0 131,0 0 79,0 0 14,0 0 29,0 0 43,-7-14 5683,5 15-6122,1-1 0,0 1 0,0 0-1,-1 0 1,1 0 0,0 0 0,0 0 0,0 0-1,0 0 1,0 0 0,1 0 0,-1 1 0,0-1-1,0 0 1,1 1 0,-1-1 0,1 0 0,-1 1-1,1-1 1,0 1 0,-1-1 0,1 0 0,0 1-1,0 0 9,-1 1-97,0 0 0,1 0 0,-1 1 0,1-1 0,0 0-1,0 1 1,0-1 0,0 0 0,1 1 0,-1-1 0,2 2 97,0-4 8,0-1 0,0 0 1,0 0-1,0 0 0,0 0 1,-1-1-1,1 1 1,0 0-1,0-1 0,0 1 1,0-1-1,0 0 1,0 1-1,0-2-8,4-4 71,-1 0 1,1-1-1,-2 0 1,1 0-1,-1 0 0,0 0 1,0-1-1,-1 0 1,0 1-1,-1-1 1,1 0-1,-2-1 0,1 1 1,-1 0-1,0 0 1,-1-1-1,0 1 1,0-4-72,0 12 7,0-1 0,-1 0 0,1 0 1,0 1-1,0-1 0,-1 0 1,1 1-1,0-1 0,-1 0 0,1 1 1,-1-1-1,1 0 0,-1 1 1,1-1-1,-1 1 0,1-1 0,-1 1 1,1-1-1,-1 1 0,0 0 1,1-1-1,-1 1 0,0 0 0,0-1 1,1 1-1,-1 0 0,0 0 1,1 0-1,-1-1 0,0 1 0,0 0 1,0 0-8,-31-2 353,26 2-233,5 21-220,-3 11 175,2 0 0,1 12-75,1-43-22,0-1-20,0 0 3,0 0-41,0 0 33,0 0-50,0 0-23,10-21 265,-8 15-91,0 0 0,-1 0 0,0 0 1,0-1-1,-1 1 0,0 0 0,0-1 0,0 1 0,-1 0 0,0 0 0,0-1 0,-1 1 0,0-1-54,2 7 2,-1-1-1,1 0 0,-1 0 1,0 1-1,0-1 1,1 0-1,-1 1 1,0-1-1,0 1 1,0-1-1,1 1 1,-1-1-1,0 1 0,0 0 1,0-1-1,0 1 1,0 0-1,0 0 1,0 0-1,0 0 1,0 0-1,0 0 1,0 0-1,0 0 0,0 0 1,0 0-1,0 0 1,1 1-1,-1-1 1,0 0-1,-1 1-1,0 0-3,0-1-1,1 1 1,-1 0-1,0 0 0,1 0 1,-1 1-1,1-1 1,-1 0-1,1 1 1,0-1-1,-1 0 1,1 1-1,0 0 1,0-1-1,-1 3 4,-2 4-30,1 0 0,0 1 0,1 0 0,0 0 0,0 0-1,0 0 1,1 3 30,1-12-37,0 0-42,0 0 29,30 0 123,-28 0-64,0 0 1,-1 0-1,1-1 1,0 1-1,-1 0 1,1-1-1,-1 1 1,1-1-1,-1 0 1,1 1-1,-1-1 0,1 0 1,-1 0-1,0 0 1,1 0-1,-1 0 1,0 0-1,0 0 1,0-1-1,0 1 0,0 0 1,0-1-1,0 1 1,0-1-1,0 1 1,-1-1-1,1 1 1,-1-1-1,1 1 0,-1-1 1,0 0-1,1 1-9,1-9 146,-1 0-1,0-1 1,-1 1-1,0-10-145,0 9 250,-4 11-263,0 0 0,0 0 0,1 0 0,-1 0 0,0 1 1,0 0-1,1 0 0,-4 1 13,4 1-11,0 1 1,0-1-1,1 1 1,0 0-1,-1 0 1,1 0-1,0 0 1,1 0-1,-1 0 1,1 1-1,0-1 1,0 0-1,0 1 1,1 0 10,-4 63-198,4-67 190,0 0-155,0-1-36,0 0 3,0 0-23,0 0 5,0 0-22,14-17-1692,-9 10-2068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76 720,'0'0'1179,"0"0"-307,0 0-62,0 0 5,0 0-63,0 0-75,0 0-69,0 0-81,0 0 91,0 0 102,0 0-52,0 0-88,-1 10 4257,-2 34-4945,3-43 88,0 0 0,-1-1-1,1 1 1,0 0 0,0 0 0,0 0 0,0 0-1,0 0 1,0 0 0,1 0 0,-1 0 0,0-1-1,0 1 1,0 0 0,1 0 0,-1 0-1,1 0 1,-1-1 0,0 1 0,1 0 0,0 0-1,-1-1 1,1 1 0,-1 0 0,1-1 0,0 1-1,-1-1 1,1 1 0,0-1 0,0 1 0,-1-1-1,1 1 1,0-1 0,0 0 0,0 1 0,0-1-1,0 0 1,-1 0 0,1 1 0,0-1-1,0 0 1,0 0 0,0 0 0,0 0 0,0-1-1,0 1 1,-1 0 0,1 0 0,0 0 0,0-1-1,0 1 1,0 0 0,0-1 0,-1 1 0,1-1-1,0 1 1,0-1 0,-1 1 0,1-1-1,0 1 1,-1-1 0,1 0 0,-1 0 0,1 1-1,0-2 21,3-1 47,0-1-1,-1 0 0,1 0 1,-1-1-1,0 1 0,0-1 0,0 0 1,-1 1-1,0-1 0,0 0 1,0 0-1,0-1 0,-1 1 0,0 0 1,0 0-1,0-1 0,-1 0-46,0 5 186,-4 2-170,-1-1 0,0 1 0,0-1 1,0 0-1,0-1 0,-3 0-16,4 1-21,1-1 0,-1 1 0,1 0-1,-1 0 1,1 0 0,-1 0 0,1 1 0,-4 0 21,6 0-4,0-1 0,0 1 0,0 0 0,0-1 0,1 1 0,-1 0 0,0 0 0,0-1 0,0 1 1,1 0-1,-1 0 0,0 0 0,1 0 0,-1 0 0,1 0 0,-1 0 0,1 1 0,-1-1 0,1 0 0,0 0 1,-1 0-1,1 0 0,0 0 0,0 1 0,0-1 0,0 0 0,0 0 0,0 0 0,1 1 4,-1 65 31,30-66-919,-28-2 898,0 0-1,-1 1 1,1-1 0,0 0 0,0 0 0,0 0 0,-1 0-1,1-1 1,0 1 0,-1 0 0,1-1 0,-1 1-1,0-1 1,0 1 0,1-1 0,-1 1 0,0-1 0,0 0-1,0 0 1,0 0 0,-1 0-10,20-43 130,-19 42-130,0-2 46,0 0 1,0 0 0,0 0-1,0 0 1,-1 0-1,0 0 1,-1-2-47,1-2 177,0 8-174,0 1 1,-1-1 0,1 1-1,-1-1 1,1 1 0,-1-1-1,1 1 1,-1-1 0,1 1-1,-1-1 1,1 1 0,-1 0-1,0-1 1,1 1-1,-1 0 1,0 0 0,1-1-1,-1 1 1,0 0 0,1 0-1,-1 0 1,0 0 0,0 0-1,1 0 1,-1 0 0,0 0-1,1 0 1,-1 0-4,-28 0-24,23 1 3,-16-1-116,21 30 115,1 25-88,38-56-109,-36-1 238,0 1 0,0-1 0,0 0 0,0 0 0,0 0 0,-1 0 0,1 0 0,-1 0 0,0 0 1,0-1-1,1 1 0,-1 0 0,-1-1 0,1 1 0,0-1-19,10-40 107,-11 42-103,0 1 0,0 0 0,0-1 0,0 1 0,0 0 0,0 0 0,0-1 0,0 1 0,0 0 0,0 0 0,-1-1 0,1 1 0,0 0 0,0 0 0,0-1 0,0 1 0,0 0 0,0 0 0,-1-1 0,1 1 0,0 0 0,0 0 0,0 0-1,-1-1 1,1 1 0,0 0 0,0 0 0,0 0 0,-1 0 0,1-1 0,0 1 0,0 0 0,-1 0 0,1 0 0,0 0 0,0 0 0,-1 0-4,-12 4-32,-10 14-36,19-13 35,0 0-1,0 1 1,0 0 0,1 0 0,0 0 0,0 0-1,0 1 1,1-1 0,0 1 0,0-1-1,1 1 1,-1 0 0,1 3 33,1-9-207,0-1-70,0 0 62,3-1 219,0 1 1,0-1-1,0 0 1,-1 0-1,1 0 0,0 0 1,-1 0-1,1-1 1,-1 1-1,1-1 0,-1 1 1,0-1-1,0 0 1,0 0-1,0 0 0,0 0 1,0-1-1,0 1 1,-1 0-1,1-1 0,-1 1 1,0-1-1,1-1-4,1-3 48,0 0 0,0 1 0,-1-1 0,0 0-1,0 0 1,0 0 0,-1 0 0,0-8-48,-1 14 13,0 1 1,0-1-1,0 0 0,0 0 0,0 0 1,0 1-1,0-1 0,0 0 1,0 0-1,0 0 0,-1 0 0,1 1 1,0-1-1,-1 0 0,1 0 0,0 1 1,-1-1-1,1 0 0,-1 1 1,1-1-1,-1 0 0,0 1 0,1-1 1,-1 1-1,0-1 0,1 1 0,-1-1-13,-22 0-40,10 1-18,12 0 43,0 0-1,-1 0 1,1 0 0,0 0-1,0 0 1,-1 0 0,1 0-1,0 0 1,-1 1 0,1-1-1,0 0 1,0 1 0,-1-1-1,1 1 1,0 0 0,0-1-1,0 1 1,0 0-1,0-1 1,0 1 0,-1 1 15,1 0-39,1 0 0,-1 0 0,0 0 0,1 1 0,0-1 0,-1 0 0,1 0 0,0 1 0,0-1 0,0 0 0,1 1 39,-1 3-77,-1 7-258,1-10 58,-1 1 1,1-1-1,0 1 1,0 0-1,0-1 1,0 1-1,1-1 1,0 1-1,0-1 1,0 1-1,0-1 1,0 0-1,0 1 1,1-1 276,6 2-5085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0 960,'0'0'595,"0"0"-178,0 0-155,0 0-47,1 0 1340,3 0 8725,-1 0-11329,0 0 1040,0 0 1,0 0 0,0 1-1,0-1 1,0 1 0,0-1-1,0 1 1,0 0 0,0 0-1,0 1 1,2 0 8,13 6 66,-15-8-74,-1 1-1,1 0 1,0 0-1,0 0 1,-1 0-1,1 0 1,-1 1-1,1-1 1,-1 1-1,0-1 0,1 1 1,-1 0-1,0 0 1,0 0-1,0 0 1,0 1-1,-1-1 1,1 0-1,-1 1 1,1-1-1,-1 1 1,0 0-1,0-1 0,0 1 1,0 0-1,0-1 1,-1 3 8,4 107-232,-5-110 235,0 1 0,0-1 0,0 1 1,0-1-1,0 0 0,0 0 0,-1 1 1,1-1-1,-1 0 0,0 0 0,0 0 1,0-1-1,0 1 0,0 0 0,0-1 1,0 1-1,0-1 0,-1 0 0,1 1 0,-2-1-3,-16 13 17,18-12 24,-1-1 0,1 1 0,-1-1 0,0 0 0,0 1 0,0-1 0,1-1 0,-1 1 0,0 0-1,0-1 1,0 1 0,0-1 0,-1 0 0,1 0 0,0 0 0,0-1 0,0 1 0,-1-1-41,-11 0 31,12-1 27,1-1 1,-1 0-1,1 0 0,0 0 0,0 0 0,0 0 0,1 0 0,-1 0 1,1-1-1,-2-2-58,0-2 176,1 2-176,0-1 0,0 1 0,1-1 0,0 0 1,0 0-1,0 1 0,1-1 0,0 0 0,1-6 0,0-6-80,0 18 79,0-1 0,0 1 0,0-1 0,0 1 0,0 0 0,1-1 0,-1 1 0,0 0 0,1 0 0,-1 0 0,1 0 0,-1 0 0,1 0 0,0 0 0,-1 1 0,1-1 0,0 1 0,1-1 1,34-9-231,-12 6-1018,-25 4 1213,0 0 43,0 0-12,0 0-121,0 0-248,0 0-361,0 0-621,0 0-1987,0 0-3090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45 200,'0'0'1100,"0"0"-250,0 0-130,0 0-148,0 0-187,-2 5 6287,-4 21-6499,6-15-102,1 0-37,-1 1-1,-1 0 1,0-1-1,0 1 1,-1 0 0,-1-1-1,-1 2-33,3-4 326,-1-1-1,1 1 0,0-1 0,1 1 0,0 0 0,1 2-325,-1 3-224,0-13 270,0-1 23,0 0 12,0 0 11,0 0-5,0 0-12,0 34 116,0-18-203,0-15 24,0-1 29,0 0 16,0 0 34,0 0-19,0-34 251,0-156-137,0 185-172,1 0-1,-1 0 1,1 1-1,0-1 1,0 0-1,0 1 0,1-1 1,-1 1-1,1-1 1,1 1-1,-1 0 1,1-2-14,2 2 81,-3 2-90,-1 0 0,1 0 0,0 1 0,0-1 0,1 1 0,-1-1 0,0 1 0,1 0 0,-1 0 0,0 0 0,1 0 0,-1 0 0,1 0 0,0 1 0,-1-1 0,1 1 0,-1 0 0,1 0 0,0 0 0,-1 0 9,0 0 6,-1 0 0,0 0-1,0 1 1,0-1 0,0 1 0,0-1-1,0 1 1,0-1 0,0 1 0,0-1-1,0 1 1,0 0 0,0 0 0,0 0-1,-1-1 1,1 1 0,0 0 0,-1 0-1,1 1-5,15 24 127,-6-8-130,39 64 179,-47-78-164,-1-1 0,1 0-1,-1 0 1,0 0 0,0 1-1,0-1 1,0 1 0,-1-1-1,1 2-11,6 24 53,-3-16-49,-5-13-5,1 1 0,0 0-1,0-1 1,0 1-1,0-1 1,0 1-1,0-1 1,1 1-1,-1 0 1,0-1 0,0 1-1,0-1 1,0 1-1,1-1 1,-1 1-1,0-1 1,1 1-1,-1-1 1,0 1 0,1-1-1,-1 1 1,0-1-1,1 0 1,-1 1-1,1-1 1,-1 0-1,1 1 1,-1-1 0,1 0-1,0 1 2,-1 16-309,4 9-5392,-4-25 5124,0 0 94,0 1-2952,0-2 1041</inkml:trace>
  <inkml:trace contextRef="#ctx0" brushRef="#br0" timeOffset="965.964">84 238 360,'0'0'1312,"0"0"-298,0 0-263,0 0-152,0 0-19,0 0-22,-2-7 6143,6 5-6674,1 0 0,0 1 1,0 0-1,0 0 1,0 0-1,0 0 1,0 1-1,2 0-27,18-1-3792,-18 1 1950,-7 0-2698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1384,'0'0'1613,"0"0"-393,0 0-301,0 0-40,0 0-58,0 0-87,0 0 26,0 0 51,0 0-78,0 0-53,0 0-20,0 0-75,0 0-143,0 0-112,0 0-92,0 0-63,0 0-55,0 0-28,0 0-25,0 0 4,0 0-25,0 0-35,0 0-35,0 0-52,0 14-23,2 18 193,1 0 0,1-1 0,6 22-94,-5-24 15,-4-22 0,0 0 0,0 0 0,1 0 0,0 0 0,0 0 0,2 4-15,-3-10 7,0 2-7,1 0-7,-1-2 0,-1 2 7,0-3 7,0 0 1,0 0 3,0 0 7,0 0 0,0 0 24,0 0 8,0 0-24,0 0-15,0 0 6,0 0 29,0 0-21,0 0 16,0 0 1,0 0 66,-3-59 380,3 42-439,0 0 0,-2 0 1,0-2-50,-5-10 26,5 19-27,-1 0 0,2 0 0,-1 0 0,1-9 1,1-72-33,0 90 23,1 0-1,-1 0 0,0 0 1,0 0-1,1 0 0,-1 0 1,1 0-1,-1 0 1,1 0-1,-1 1 0,1-1 1,0 0-1,-1 0 0,1 1 1,0-1-1,0 0 1,-1 1-1,1-1 0,0 1 1,0-1-1,0 1 1,0-1-1,0 1 0,0 0 1,-1-1-1,1 1 0,0 0 1,0 0-1,0 0 1,0-1-1,0 1 0,0 0 1,1 1 10,44-1-250,-29 1 266,-16-1-25,1 0 1,-1 0-1,1 1 0,-1-1 0,1 0 0,-1 1 1,0-1-1,1 1 0,-1 0 0,1-1 1,-1 1-1,0 0 0,0 0 0,1 0 1,-1 0-1,0 0 0,0 0 0,0 0 1,0 0-1,0 1 0,0-1 0,0 0 1,-1 0-1,1 1 0,0-1 0,-1 1 1,1-1-1,-1 1 0,1-1 0,-1 1 1,0-1-1,0 1 0,0-1 0,0 1 9,2 10 13,-1 0-1,-1 1 0,-1-1 0,0 5-12,0 8 90,1-20-85,-3 46-7,2-47 3,1-1 0,-1 0 0,0 0 0,0 1 0,-1-1 0,1 0 0,0 0 0,-1 0 1,0 0-1,0-1 0,0 1 0,0 0 0,0-1 0,-1 1-1,2-3 20,1 1 0,-1-1 0,0 0 1,1 1-1,-1-1 0,0 0 0,1 0 0,-1 1 1,0-1-1,0 0 0,1 0 0,-1 0 0,0 0 1,0 0-1,1 0 0,-1 0 0,0 0 1,0-1-1,1 1 0,-1 0 0,0 0 0,0-1 1,1 1-1,-1 0 0,0-1 0,1 1 1,-1-1-1,0 1 0,1-1 0,-1 1 0,1-1 1,-1 1-1,1-1 0,-1 1 0,1-1 1,-1 0-1,1 1 0,0-1 0,-1 0 0,1 1 1,0-1-1,0 0 0,-1 0 0,1 1 0,0-1 1,0 0-1,0 0 0,0 1 0,0-1 1,0 0-21,0 0 4,1 0 0,-1 0 0,0 0 0,1 0 0,-1 0 0,1 0 0,-1 0 0,1 0 0,-1 0 0,1 0 0,0 1 0,-1-1 0,1 0 1,0 0-1,0 1 0,-1-1 0,1 0 0,0 1 0,0-1 0,0 1 0,0-1 0,0 1 0,0 0 0,0-1 0,0 1 0,0 0 0,0 0 1,0 0-1,0-1 0,0 1 0,0 0 0,0 0-4,41-1-195,-33 1 149,-7 1 36,1 0 1,0-1 0,0 1-1,-1 1 1,1-1-1,-1 0 1,1 1-1,-1-1 1,1 1-1,-1-1 1,0 1 0,0 0-1,0 0 1,0 0-1,0 1 1,0-1-1,1 2 10,2 3-28,0 0 0,-1 0 0,1 1 0,-2-1-1,3 5 29,-4-4-8,0 0 0,-1 1 0,0-1 0,0 0 0,-1 1 0,0-1-1,0 1 1,-1-1 0,0 1 0,-1-1 8,2-7 9,-1 0-1,0 0 1,1 0-1,-1 0 1,0 0-1,0 0 1,0 0-1,0-1 1,0 1 0,0 0-1,0 0 1,0-1-1,0 1 1,0-1-1,0 1 1,0-1-1,0 1 1,-1-1-1,1 0 1,0 0-1,0 1 1,0-1 0,-1 0-1,1 0 1,-1 0-9,-39-1 202,27 1-106,12-1-73,0 1-1,-1 0 0,1-1 1,0 1-1,0-1 0,0 0 1,0 1-1,0-1 0,0 0 0,0 0 1,0-1-1,0 1 0,1 0 1,-3-2-23,3 2-35,-1-1 1,0 1-1,0 0 1,1-1-1,-1 1 1,0 0-1,0 0 1,-1 1-1,1-1 1,0 0-1,0 1 1,0-1-1,0 1 0,-3-1 35,5 1-128,0 0 34,0 0 39,0 0-92,0 0-75,0 0-61,0 0-89,0 0-191,0 0-336,0 0-870,0 2-2227,0 7-2276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70 984,'0'0'1374,"0"0"-322,0 0-330,0 0-256,0 0-155,0 0-172,1-5-82,6-44 47,-7 48 75,0 1 201,0 0 71,0 0-130,0 0-108,0 0 30,0 0 89,0 0 42,0 0-4,0 0 46,-2-10 2190,0 7 939,-8 2-3704,9 1 146,-1 0-1,1-1 0,-1 1 1,0 0-1,1 0 1,-1 0-1,0 0 0,1 1 1,-1-1-1,1 0 1,-1 1-1,0-1 0,1 1 1,-1-1-1,1 1 1,-1 0-1,1 0 0,0-1 1,-2 2 13,-31 36 69,-5 34-89,15-25 111,21-41-84,1 0 1,0 0-1,0 1 1,1-1 0,0 1-1,0-1 1,0 1-1,1 0 1,0-1-1,0 1 1,1 2-8,-1 9 6,0-15-10,1-1 0,0 0-1,-1 0 1,1 1 0,0-1-1,0 0 1,0 0 0,1 0 0,-1 0-1,0 0 1,1 0 0,0 0-1,-1-1 1,1 1 0,0 0 0,0-1-1,-1 1 1,1-1 0,0 0-1,1 0 1,0 1 4,4 2-17,-1-1 0,1 0 0,0 0 0,0-1 0,0 0 0,4 1 17,3-2-28,0 0 0,0 0-1,13-3 29,6 1-91,-10-4 422,-16 2 145,-19 1-289,-15-1-3758,20 3-237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1192,'0'0'1319,"0"0"-300,0 0-235,0 0-108,0 0-58,0 0-23,2-11 1402,0 11 1372,9 50-2915,-2 0-1,1 46-453,8 45 293,-6-76-25,-12-65-266,0 0 0,0 0 0,0 0 0,0 0 0,0 1 0,0-1 0,0 0-1,0 0 1,0 0 0,0 0 0,0 0 0,0 1 0,0-1 0,0 0 0,0 0-1,0 0 1,0 0 0,1 0 0,-1 1 0,0-1 0,0 0 0,0 0 0,0 0-1,0 0 1,0 0 0,1 0 0,-1 0 0,0 0 0,0 0 0,0 0 0,0 0-1,0 1 1,1-1 0,-1 0 0,0 0 0,0 0 0,0 0 0,0 0 0,0 0-1,1 0 1,-1 0 0,0 0 0,0 0 0,0-1 0,0 1 0,0 0 0,1 0-1,-1 0 1,0 0 0,0 0 0,0 0 0,0 0-2,1 0-17,-1-1-1,1 1 1,-1 0 0,0-1-1,1 1 1,-1 0 0,0-1 0,1 1-1,-1 0 1,0-1 0,1 1-1,-1-1 1,0 1 0,0-1 0,0 1-1,1 0 1,-1-1 0,0 1-1,0-1 1,0 1 0,0-1 0,0 1-1,0-1 1,0 0 17,0-35-5036,0 29 1393</inkml:trace>
  <inkml:trace contextRef="#ctx0" brushRef="#br0" timeOffset="998.934">4 42 576,'0'0'1486,"0"0"-63,0 0-287,0 0-328,0 0 48,0 0 61,0 0-49,0 0 4,0 0-16,0 0-172,0 0-194,0 0-177,0 0-118,0 0-25,0 0 35,0 0 31,0 0 45,0 0 35,12-10 655,7 4-799,0 0-1,0 0 1,1 2 0,-1 1-1,1 0 1,0 1 0,0 1 0,2 1-172,-8 0 24,-9 0-22,1 0-1,0 0 0,-1 0 0,1 1 0,-1-1 0,0 1 0,4 2-1,-7-2-13,1 0 0,-1 0 0,0 0 0,0 1-1,0-1 1,0 1 0,0 0 0,-1-1 0,1 1 0,0 0-1,-1 0 1,1 0 0,-1 0 0,0 0 0,0 1 0,0-1-1,0 0 1,0 1 0,0 0 13,5 19-40,-1 0-1,-1 1 1,-1-1-1,-1 1 0,-1-1 1,-1 1-1,-1 7 41,0 9-39,1-31 45,-1 0 0,0 0 0,0 0 0,0 0 0,-1-1 0,-1 1 0,1-1 0,-1 1 0,-1-1 0,1 0 0,-1 0 0,0 0 0,-1 0 0,0-1 0,0 0-1,0 0 1,0 0 0,-1-1 0,0 0 0,-1 0 0,1 0 0,-1-1 0,0 0 0,0 0 0,0 0 0,0-1 0,-1 0 0,1-1 0,-1 0 0,0 0 0,1-1 0,-1 1-1,-5-1-5,13-1 59,0 0-59,-2 0 532,0 2-3802,6-1-86,3-1 992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4 177 672,'0'0'1499,"0"0"-336,0 0-320,0 0-150,0 0-165,0 0-209,-1-5-80,-1-32 4288,1-26-2665,1 43-805,0 20-931,0 0-23,0 0-30,0 5-69,2 99 363,7 32-367,-8-55 23,-1-44 45,0-37-48,27 1-43,-16-1 54,-1 1 0,1-2 0,-1 1 0,1-1-1,-1-1 1,8-2-31,-7 1 298,-10 3-429,0 0-1,-1 0 1,1 0-1,-1 0 1,1 0 0,-1 0-1,1 0 1,-1 0 0,1-1-1,-1 1 1,1 0-1,-1 0 1,1-1 0,-1 1-1,1 0 1,-1-1-1,1 1 1,-1 0 0,0-1-1,1 1 1,-1-1 0,0 1-1,1 0 1,-1-1-1,0 1 1,0-1 0,1 1-1,-1-1 1,0 1 0,0-1-1,0 1 1,1-1-1,-1 0 1,0 1 0,0-1-1,0 1 1,0-1 0,0 1-1,0-1 1,0 1-1,-1-1 1,1 1 0,0-1-1,0 0 1,0 1 131,0-4-2573</inkml:trace>
  <inkml:trace contextRef="#ctx0" brushRef="#br0" timeOffset="518.756">23 222 360,'0'0'2230,"0"0"-544,0 0-326,0 0-33,0 0-120,0 0-250,42 0 874,-20 1-1472,23 0-89,-43-1-336,1 0 0,-1 0-1,1 0 1,-1 0 0,1-1-1,-1 1 1,1-1 0,-1 0-1,0 0 1,1 0 0,-1 0-1,0 0 1,1-1 66,-3-2-3864,0 4 1636</inkml:trace>
  <inkml:trace contextRef="#ctx0" brushRef="#br0" timeOffset="1434.041">68 1 1688,'0'0'1911,"0"0"-637,0 0-370,0 0-58,0 0-22,0 0-29,0 0 37,0 0-99,0 0-239,0 0-154,0 0-111,0 0-91,0 0-1,0 0-6,0 0-30,0 0-13,0 0-17,0 0-30,0 0 52,0 0 37,0 0 22,0 0-3,0 0 2,0 0-26,0 0-14,0 0-27,8 4 1635,33 1-1705,0-2 0,20-2-14,-44 2-1473,-15-2-1799,-10-2 714,-3-2-553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  <inkml:trace contextRef="#ctx0" brushRef="#br0" timeOffset="1051.812">264 506 24,'0'0'1511,"0"0"13,0 0 50,0 0-76,0 0-62,0 0-214,0 0-264,0 0-229,0 0-183,0 0-102,0 0 21,0 0 35,0 0-10,0 0-8,0 0-9,0 0-45,0 0-105,0 0-127,0 18 40,-3 28-238,-2 0-1,-2 0 1,-2-1 0,-7 19 2,-3 20-355,7-33-314,-1 0 1,-8 16 668,-6-23-98,0-1-14,26-41 91,0 1-1,-1 0 0,1-1 1,1 1-1,-1 0 0,0-1 0,1 1 1,-1 0-1,1 0 0,0 0 0,0-1 1,0 1-1,0 0 0,1 3 22,-4-43-725,2 18-3486,1 14 1352</inkml:trace>
  <inkml:trace contextRef="#ctx0" brushRef="#br0" timeOffset="1960.973">4 666 704,'0'0'918,"0"0"-181,0 0-91,0 0-12,0 0 192,0 0 131,-3-10 6932,5 13-7826,0-1-1,0 1 1,0-1 0,1 0-1,-1 0 1,1 0 0,0 0-1,0 0 1,-1 0 0,1-1-1,0 1 1,2 0-63,8 5 76,56 35 82,-19-13-109,-2 3-1,0 1 0,39 38-48,-41-29 20,1-2 0,22 12-20,-65-50-5,0 1 0,1-1 0,-1 0 0,1 0 0,0-1 0,0 1 0,-1-1 1,4 0 4,20 8-71,-27-9 65,-1 0 0,1 0 0,-1 1 0,1-1 0,-1 1 0,0-1 1,1 0-1,-1 1 0,1-1 0,-1 1 0,0-1 0,1 1 0,-1-1 0,0 1 0,0-1 0,1 1 0,-1-1 0,0 1 0,0-1 0,0 1 0,0 0 0,0-1 0,0 1 0,0-1 0,0 1 6,1 8-7075,-1-9 1783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2320,'0'0'1505,"0"0"-404,0 0-292,0 0-81,0 0-80,0 0-45,0 0-81,0 0-45,0 0 72,0 0-4,0 0-64,0 0-97,3 21 1043,-2-12-1302,1-1 1,-2 0 0,1 1 0,-1-1 0,0 1-1,-1-1 1,0 1-126,0 17 472,1 131 33,0-374-65,-4 119 22,4 97-421,0 1 2,0 0-16,4-17 255,119 17 560,-111-4-858,-11 3 17,0 1 1,0-1-1,0 0 1,0 1-1,0-1 1,0 1-1,1-1 1,-1 1-1,0 0 1,0-1-1,0 1 1,1 0-1,-1 0 1,0 0-1,1 0-1,-2 0-17,1 0-27,1 0 20,-1 0-41,-1 0-11,0 0-15,0 0-36,0 0-61,0 0-53,0 0-43,0 0-24,0 0-124,0 0-190,0 0-429,0-1-1262,0-1-2502</inkml:trace>
  <inkml:trace contextRef="#ctx0" brushRef="#br0" timeOffset="869.915">12 221 440,'0'0'1022,"0"0"-218,0 0 175,0 0 182,0 0-121,0 0 25,3-2 5114,10-6-5353,-1 8-681,0-1 0,-1 0 0,1-1-1,0 0 1,-1-1 0,1-1 0,-1 1-1,0-2 1,1 0-145,8 2 802,-14 3-2993,-2-1-5708,-7 4 2776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0 103 304,'0'0'1226,"0"0"-242,0 0-59,0 0-176,0 0-269,0 0-134,0 7 7256,0 20-7497,0 187 625,1-212-112,2-6-416,1-12 125,-1-265 1026,-3 279-1339,0 1-1,0-1 1,0 1-1,0-1 1,0 1-1,0-1 0,1 1 1,-1-1-1,0 1 1,1-1-1,-1 1 1,1-1-1,0 1 0,-1 0 1,1-1-1,0 1 1,0 0-1,0 0 1,0-1-1,0 1 0,0 0 1,0 0-1,0 0 1,1 0-1,-1 0 1,0 1-1,0-1 0,1 0 1,0 0-14,11-6 98,-12 7-94,-1-1-1,1 0 1,0 1 0,0-1-1,0 1 1,0-1-1,0 1 1,0-1-1,1 1 1,-1 0-1,0-1 1,0 1-1,0 0 1,0 0-1,0 0 1,0 0 0,1 0-4,0 0-8,1 0 12,0-1 0,0 1 0,0 0-1,0 0 1,0 1 0,0-1 0,1 1 0,-1-1-1,0 1 1,0 0 0,-1 0 0,1 0 0,0 1 0,0-1-1,0 1 1,-1-1 0,1 1 0,1 1-4,2 3 15,-3-4-10,-1 0 1,1 0 0,-1 1-1,1 0 1,-1-1 0,0 1-1,0 0 1,0 0 0,0 0-1,0 0 1,-1 1 0,2 2-6,2 8 14,-2-6 10,0 0-1,0 0 0,0 1 1,-1-1-1,0 1 0,-1 1-23,3 92-72,-4-101 123,0-1-24,-53 10 125,-52-10-112,104 0-80,1 0 12,-3 0 178,3 0-173,0 0-1,0 0 0,0-1 1,0 1-1,0 0 0,-1 0 1,1 0-1,0 0 1,0 0-1,0 0 0,0 0 1,-1 0-1,1 0 0,0-1 1,0 1-1,0 0 1,0 0-1,-1 0 0,1 0 1,0 0-1,0 0 0,0 0 1,0 0-1,-1 0 1,1 0-1,0 0 0,0 1 1,0-1-1,-1 0 0,1 0 1,0 0-1,0 0 1,0 0-1,0 0 0,-1 0 1,1 0-1,0 0 0,0 1 1,0-1-1,0 0 1,0 0-1,0 0 0,0 0 1,-1 0-1,1 1 0,0-1 1,0 0-1,0 0 1,0 0-1,0 0 0,0 1 1,0-1-1,0 0 0,0 0 1,0 0-1,0 1 1,0-1-1,0 0 0,0 0 1,0 0-1,0 0 0,0 1 1,0-1-1,0 0 1,0 0-1,0 0 0,0 1 24,40 54-5929,-28-37-2557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2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1 191 760,'0'0'919,"0"0"-284,0 0-180,0 0-158,0 0-189,0 0-73,0-2 6432,0-4-3359,3-24-3149,2-10 748,-3 25-522,0 0 0,-1 0 1,-1 0-1,-1-13-185,0 4 109,1 24-105,0 0-21,0 0-47,0 0 11,0 0 17,0 0-44,0 0 9,0 0 39,0 24 13,4 181-49,0-170 3,-2-96 426,0 0-193,-2 46-1339,-2 19-1449,-4 14-35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9:06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718 7 336,'0'0'662,"0"0"-100,0 0-119,0 0-67,0 0-93,0 0-18,0-6 786,-5 8 10018,-15 0-8348,-4 1-3388,14 5 662,9-8 8,0 1 0,0 0-1,1 0 1,-1-1-1,0 1 1,0 0 0,0-1-1,0 1 1,1-1 0,-1 1-1,0-1 1,0 0-1,0 1 1,0-1 0,0 0-1,0 0 1,-1 0-3,0 1 7,1 0 0,-1 0 0,0 1-1,0-1 1,0 0 0,1 0 0,-1 1 0,1-1 0,-1 1 0,1 0-1,0-1 1,0 1 0,-1 0 0,1 0 0,0 0-7,-12 15-32,10-15 60,0 0 1,0 0-1,-1 0 0,1 0 1,0-1-1,0 0 1,-1 1-1,1-1 0,-1-1 1,1 1-1,-1 0 1,0-1-1,0 0-28,-63 1 337,27-2-235,39 1-93,0 1-1,0-1 1,-1 0 0,1 1-1,0-1 1,0 1 0,0 0 0,0-1-1,1 1 1,-1 0 0,0-1-1,0 1 1,0 0 0,0 0 0,1 0-1,-1 0 1,0 0-9,1 0 8,-1 0 0,0 0 1,0 0-1,1-1 0,-1 1 0,0 0 1,0 0-1,0 0 0,0-1 0,0 1 1,0-1-1,0 1 0,0-1 0,0 1 0,0-1 1,0 1-1,-1-1-8,-3 1 6,0 0 1,0 0-1,1 0 0,-1 1 1,0 0-1,1 0 1,0 0-1,-2 1-6,-4 2 4,-9 3-100,0 1 0,1 1 0,0 0 0,0 2-1,1 0 1,-5 6 96,6-6-41,1-1 0,-2 0 0,1-1 0,-3 0 41,-15 10-161,27-15 40,2 0-1,-1 0 1,0 1 0,1 0-1,0 0 1,1 0 0,-1 1-1,1-1 1,-2 7 121,-1-2-198,0 0-1,0 0 1,-1-1 0,0 0 0,-5 5 198,10-13-7,2-1-1,1-1-12,0 0-32,0 0 67,0 0 78,0 0 26,0 0-23,0 0-35,0 0-38,0 0-4,0 0 23,0 0-38,0 0-13,0 0-4,0 0-3,0 0-27,0 0-10,0 0 1,0 0 0,0 0 22,0 0-32,0 0 0,0 0-34,0-41-1684,0 21-442,0 0-2378</inkml:trace>
  <inkml:trace contextRef="#ctx0" brushRef="#br0" timeOffset="2096.014">46 52 1176,'0'0'930,"0"0"11,0 0 5,0 0-89,0 0-16,0 0-40,0 0-193,0 0-125,0 0-143,0 0-132,0 0-63,0 0 75,0 0 91,0 0 89,0 0 94,0 0-21,0 0-94,0 0-55,0 0-1,0 0-18,0 0-51,0 0-61,0 0-18,0 0 6,0 0-18,0 0 18,0 0 42,0 0 17,0 0 19,0 0-41,0 0 12,0 0 15,0 0-2,0 0-30,0 0-40,0 0-16,0 0-11,0 0-48,0 0-48,-1 19-183,-24 73-71,20-61 151,1-10-116,1 1 1,1 0-1,0 5 169,-1 27 329,5-52-330,0 0 0,0 0 0,0 0 0,0 0 0,1-1 0,-1 1 0,0-1 0,1 0 0,0 1 0,-1-1 0,3 0 1,-2 1 2,6 3-5,0 1 1,-1 0-1,0 0 1,0 1-1,5 5 3,30 24-87,-25-31-313,-16-5 377,0 0 0,0 1-1,0-1 1,0 0 0,-1 1 0,1 0 0,0-1 0,0 1 0,-1 0-1,1 0 1,0 0 0,-1 0 0,1 0 0,0 1 23,-1-1-83,-1-1 6,0 0-8,0 0-95,0 0-191,0 0-131,0-2 30,0 1 1,-1-1-1,1 0 0,0 1 0,-1-1 0,1 1 0,-1-1 0,0 1 0,0-1 1,1 1-1,-1-1 0,-1 0 472,-5-4-5003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0 171 696,'0'0'1090,"0"0"-361,0 0-111,0 0 88,0 0-28,0 0-114,0 0-122,0 0-46,0 0 1,0 0-24,0 0 68,0 0-55,0 0-63,0 0 34,0 0 114,0 0 29,0 0-13,0 0-40,0 0-116,0 0-149,0 0-95,0 0 13,0 0-36,23 3 256,-12 1-237,-1 0-1,1 1 1,-1 1-1,0 0 1,0 0-1,0 1 1,7 7-83,15 10 8,-5-5-33,-1 2 0,0 2 25,-11-12 133,-13-11-70,-1 1 0,0-1 0,0 1 0,0 0 0,0 0 0,0-1 0,0 1 0,0 0 0,0 0 0,0 0 0,0 0 0,0 0 0,-1 0 0,1 0 0,0 1 0,-1-1 0,1 0 1,-1 0-1,1 0 0,-1 1 0,0-1 0,1 0 0,-1 0 0,0 1 0,0-1 0,0 0 0,0 1 0,0 0-63,0 2 1,0 0 1,-1 1-1,1-1 1,-1 0-1,0 0 1,0 1-1,0-1 1,-1 0-1,0 0 1,1 0-1,-1-1 1,-1 1-1,1 0 1,0-1-1,-2 2-1,-4 4 0,-1-1-1,1 0 0,-2-1 0,-7 6 1,-21 16-15,34-24-39,0-1 1,0 1-1,0 0 1,1 0-1,0 0 1,0 1-1,0-1 1,0 1-1,1-1 1,0 1-1,0 0 1,1 0-1,-1 0 1,1 0-1,1 0 1,-1 6 53,1-11-121,0 1 0,0-1 0,0 1 0,0 0 0,0-1 1,-1 1-1,1 0 0,0-1 0,-1 1 0,1-1 0,-1 1 0,0-1 0,0 1 1,1-1-1,-1 0 0,0 1 0,0-1 0,0 0 0,-1 1 121,2-2-36,0 0-14,0 0-9,0 0 22,0 0-67,0 0-50,0 0-107,0 0-151,0 0-162,0 0-118,0 0-140,0-17-3049,4 6 1543</inkml:trace>
  <inkml:trace contextRef="#ctx0" brushRef="#br0" timeOffset="1931.507">551 15 544,'0'0'1112,"0"0"-358,0 0-82,0 0 141,0 0 68,0 0-101,0 0-87,0 0-33,0 0 9,0 0-145,0 0-150,0 0-12,0 0 149,0 0 85,0 0 17,0 0-85,0 0-62,0 0-7,0 0-98,0 0-177,0 0-63,0 0 15,0 0 50,0 0 23,0 0-14,0 0-43,0 0-41,0 0-29,0 0-59,1 13 1,5-2 3,-1-1 0,1 0 1,1 0-1,-1 0 0,4 2-27,22 34 23,-16-13-3,16 25 17,-28-52-39,-3-4 2,0-1 1,-1 0-1,1 0 0,0 0 1,0 0-1,0 0 1,-1 0-1,1 0 1,0 0-1,0 0 1,1 0-1,-1 0 1,0 0-1,0-1 0,0 1 1,0-1-1,1 1 1,-1 0-1,0-1 1,1 0-1,-2 0-7,0 0-16,0 0-31,0-21 323,2 9-243,1 0 0,0 1-1,1-1 1,0 0 0,0 1 0,1 0 0,1 0 0,0 1-1,6-9-25,0-2 15,34-64 10,-44 83-28,-1 1-21,-1 1-45,0 0-10,0 0 2,0 0-28,0 0-67,0 0-90,4 31-5948,-4-11 2057</inkml:trace>
  <inkml:trace contextRef="#ctx0" brushRef="#br0" timeOffset="3478.061">714 188 184,'0'0'375,"0"0"-269,0 0-91,0 0 0,0 0 19,0 0-8,0 0 69,0 0 177,-11 24 972,10-24-1012,-15 3 5854,16 8 468,1 2-7989,-1 424 1618,0-436-174,0-1 8,0 0 30,0 0-16,0 0 18,0 0 6,0 0-6,0 0 0,0 0 7,0 0 6,0 0-12,0 0-27,0 0-7,0 0-4,0 0-24,0 0-40,0 0-40,0 0-99,0 0-191,0 0-389,0 0-1278,0 0-2736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  <inkml:trace contextRef="#ctx0" brushRef="#br0" timeOffset="1051.812">264 506 24,'0'0'1511,"0"0"13,0 0 50,0 0-76,0 0-62,0 0-214,0 0-264,0 0-229,0 0-183,0 0-102,0 0 21,0 0 35,0 0-10,0 0-8,0 0-9,0 0-45,0 0-105,0 0-127,0 18 40,-3 28-238,-2 0-1,-2 0 1,-2-1 0,-7 19 2,-3 20-355,7-33-314,-1 0 1,-8 16 668,-6-23-98,0-1-14,26-41 91,0 1-1,-1 0 0,1-1 1,1 1-1,-1 0 0,0-1 0,1 1 1,-1 0-1,1 0 0,0 0 0,0-1 1,0 1-1,0 0 0,1 3 22,-4-43-725,2 18-3486,1 14 1352</inkml:trace>
  <inkml:trace contextRef="#ctx0" brushRef="#br0" timeOffset="1960.973">4 666 704,'0'0'918,"0"0"-181,0 0-91,0 0-12,0 0 192,0 0 131,-3-10 6932,5 13-7826,0-1-1,0 1 1,0-1 0,1 0-1,-1 0 1,1 0 0,0 0-1,0 0 1,-1 0 0,1-1-1,0 1 1,2 0-63,8 5 76,56 35 82,-19-13-109,-2 3-1,0 1 0,39 38-48,-41-29 20,1-2 0,22 12-20,-65-50-5,0 1 0,1-1 0,-1 0 0,1 0 0,0-1 0,0 1 0,-1-1 1,4 0 4,20 8-71,-27-9 65,-1 0 0,1 0 0,-1 1 0,1-1 0,-1 1 0,0-1 1,1 0-1,-1 1 0,1-1 0,-1 1 0,0-1 0,1 1 0,-1-1 0,0 1 0,0-1 0,1 1 0,-1-1 0,0 1 0,0-1 0,0 1 0,0 0 0,0-1 0,0 1 0,0-1 0,0 1 6,1 8-7075,-1-9 1783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1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97 1632,'0'0'1133,"0"0"-615,0 0-224,0 0 14,0 0 24,0 4 0,0 11-20,0-11-7,0-4 58,0 0 51,0 0 32,0 0 61,0 0 132,0 0-91,0 0-139,0 0-127,0 0-98,0 0-13,0 0-43,0 0-46,0 0 2,0 0 22,0 0 2,0 0 20,0 0 54,0 0 44,0 0-18,0 0-35,0 0-42,-11-10 330,9 9-408,2 0-59,-1 1 0,1 0 0,0 0 0,0 0-1,-1-1 1,1 1 0,0 0 0,0 0 0,-1 0 0,1-1 0,0 1-1,-1 0 1,1 0 0,0 0 0,-1 0 0,1 0 0,0 0 0,-1 0-1,1 0 1,0 0 0,-1 0 0,1 0 0,0 0 0,-1 0 0,1 0 0,0 0-1,-1 0 1,1 0 0,0 0 0,-1 0 0,1 1 0,0-1 0,0 0-1,-1 0 1,1 0 0,0 1 0,-1-1 0,1 0 0,0 0 0,0 0-1,0 1 1,-1-1 0,1 0 0,0 1 0,0-1 0,0 0 0,0 0 0,-1 1-1,1-1 1,0 0 0,0 1 0,0-1 0,0 0 0,0 1 0,0-1-1,0 0 1,0 1 0,0-1 0,0 0 0,0 1 0,0-1 0,0 0-1,0 1 1,1-1 6,-1 1-122,0-1-45,0 0 6,0 0-1,0 0-53,0 0-107,0-2 304,0-1 1,0 1-1,0 0 1,0-1-1,1 1 1,0 0 0,-1 0-1,1 0 1,0-1-1,0 1 1,0-1 17,2-3 61,-1-1 0,0 1 0,0-1 0,-1 1 1,0-1-1,0 0 0,-1 0 0,0-4-61,-25 12-96,24 1 102,0-1-1,0 0 1,0 0 0,0 1-1,0-1 1,0 0-1,1 1 1,-1-1 0,0 1-1,1-1 1,0 1-1,-1-1 1,1 1 0,0 0-1,0-1 1,-1 1-1,1-1 1,1 2-6,0 37 22,-1-25-25,2-36 64,-2 0 1,0 1-1,-2-9-61,1 28 9,1 0 0,-1 0-1,1 0 1,-1 0 0,0 0-1,0 0 1,1 0 0,-1 0-1,0 0 1,0 0 0,0 1 0,0-1-1,0 0 1,0 1 0,0-1-1,0 0 1,0 1 0,0 0 0,-1-1-1,1 1 1,0 0 0,0-1-1,0 1 1,-1 0-9,-1-1-1,0 1 0,0 0 0,0-1 0,0 1 0,-1 0 0,1 0 0,0 1 0,0-1 0,-1 1 1,2 2 6,1 0 0,-1 0 0,0 0 0,1 1 1,0-1-1,-1 0 0,1 1 0,1-1 0,-1 1 0,0-1 0,1 1 0,0 2-6,-1-5 7,1 39 36,0-39-48,0-1 15,2-1-4,1 1 1,-1-1-1,0 0 0,1 0 0,-1 0 1,0 0-1,0 0 0,1 0 0,-1-1 1,0 1-1,0-1 0,0 0 0,-1 1 1,1-1-1,0 0 0,-1 0 0,1 0 1,-1 0-1,0 0 0,1 0 0,-1-2-6,2 0 32,-1-1-1,1 0 0,-1 0 1,0 0-1,-1 0 1,1 0-1,-1 0 0,0 0 1,0-5-32,-1 9 152,0 1-3,0 0-128,-1 1-56,0-1-1,-1 0 0,1 0 1,0 0-1,-1 1 0,1-1 1,0 1-1,0-1 1,0 1-1,-1-1 0,1 1 1,0 0-1,0-1 0,0 1 1,0 0 35,-2 4-104,0 0 0,1 1 1,0-1-1,0 0 1,0 1-1,1-1 1,0 1-1,0-1 0,0 1 1,0 0-1,1-1 1,0 4 103,2-8-40,-1 0 0,0 0 0,0-1 0,1 1 0,-1 0 0,0-1 0,1 1 1,-1-1-1,1 1 0,-1-1 0,1 1 0,-1-1 0,1 0 0,-1 0 0,1 0 0,-1 0 0,1 0 1,-1 0-1,1 0 0,-1-1 0,1 1 40,4 0-275,-6-2 296,1 0 0,0-1 0,0 1 0,-1 0 0,1 0 0,-1-1-1,0 1 1,1 0 0,-1-1 0,0 1 0,0 0 0,-1 0 0,1-1-21,0 1-3,1-8-1295,-3 20-410,-5 7-922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53 744,'0'0'1011,"0"0"-29,0 0 54,0 0-125,0 0-214,0 0-193,0 0-98,0 0-74,0 0-11,0 0 77,0 0 83,0 0-32,0 0-64,0 0-93,0 0-96,0 0-123,0 0-37,0 31 536,0-30-583,0-1 0,0 0 0,0 1 0,0-1 0,0 1 0,0-1 0,0 0 0,0 1 0,0-1 0,0 0 0,0 1 0,0-1 0,0 0 0,0 1 0,0-1 0,1 0 0,-1 1 0,0-1 0,0 0 0,0 1 0,0-1 0,1 0 0,-1 1 0,0-1 0,0 0 0,1 0 0,-1 0 0,0 1 0,1-1 0,-1 0 0,0 0 0,1 0 0,-1 1 0,0-1-1,1 0 1,-1 0 0,0 0 0,1 0 0,-1 0 0,0 0 0,1 0 0,-1 0 0,0 0 0,1 0 0,-1 0 0,0 0 0,1 0 0,-1 0 0,1 0 0,-1 0 0,0 0 0,1-1 11,13-9-6,-12 5 53,0 1 0,-1-1-1,0 0 1,0 0-1,0 0 1,0 1 0,-1-1-1,0 0 1,0 0-1,0 0 1,0-2-47,-1-8 183,0 14-176,0 0 0,-1 0-1,1 0 1,0 1-1,-1-1 1,1 0-1,-1 1 1,1-1-1,-1 1 1,1-1-1,-1 1 1,0 0-1,1 0 1,-1 0-1,1 0 1,-1 0-1,1 0 1,-2 0-7,-2 0-33,1 0-1,-1 0 1,0 0 0,1 1-1,-1-1 1,1 1-1,-2 1 34,4-1-14,-1 1 0,1-1 0,0 1-1,0 0 1,0 0 0,1 0-1,-1 0 1,0 0 0,1 1-1,-1-1 1,1 0 0,0 1-1,0-1 1,0 1 0,0-1 0,0 1-1,0 0 1,1-1 0,-1 1-1,1 1 15,-2 11 56,1-1 0,1 0 0,1 8-56,-1-2 96,0-20-78,0 0-7,0 0-19,2 1-58,1-1 1,-1 0-1,0 1 0,0-1 0,1 0 1,-1 0-1,0-1 0,1 1 0,-1 0 0,0-1 1,0 1-1,0-1 0,1 0 0,-1 0 1,0 0-1,0 0 66,0-2 11,0 0 1,0-1-1,0 1 0,0-1 1,-1 1-1,1-1 0,-1 0 1,0 0-1,0 1 1,-1-1-1,1 0 0,-1-2-11,2-52 279,-2 42 63,0 15 12,0 1-78,0 0-155,-16 1-133,14 0-2,-1 1 0,1-1 1,0 1-1,0-1 0,0 1 0,0 0 0,0 0 0,0 0 0,0 0 0,1 0 1,-1 0-1,0 0 0,1 0 0,0 1 0,0-1 0,0 1 0,0-1 0,0 1 1,0-1-1,1 1 0,-1-1 0,1 1 0,-1 1 14,-1 12-25,1 0 0,1 0 0,0 10 25,1-6 95,-1-13-104,0-5 19,-1 0 0,1-1 1,0 1-1,0 0 0,1 0 0,-1-1 0,0 1 1,1 0-1,-1-1 0,1 1 0,-1 0 0,1 0-10,0-2-21,0 1 0,0 0 0,0-1 0,0 1 0,0 0 0,0-1 0,0 1 0,0-1 0,0 1 0,0-1 0,0 0 0,1 1 0,-1-1 0,0 0 0,0 0 0,0 0 0,1 0-1,-1 0 1,0 0 0,1 0 21,-1 0 1,1 0-1,0-1 0,-1 1 0,1 0 0,-1 0 1,1-1-1,-1 1 0,1-1 0,-1 1 0,0-1 1,1 1-1,-1-1 0,0 0 0,1 0 0,-1 0 1,0 0-1,0 0 0,0 0 0,1 0 0,-1-1 0,15-29 186,-14 26-184,0 0-1,1 0 1,-1 0-1,1 0 1,0 0 0,1 0-1,-1 1 1,1-1-2,-4 5-7,0 0-1,1 0 1,-1-1-1,0 1 1,0 0 0,0 0-1,1-1 1,-1 1-1,0 0 1,0 0 0,0-1-1,0 1 1,0 0-1,0-1 1,1 1 0,-1 0-1,0 0 1,0-1-1,0 1 1,0 0 0,0-1-1,0 1 1,0 0-1,0-1 1,-1 1 0,1 0-1,0-1 1,0 1-1,0 0 1,0 0 0,0-1-1,0 1 1,0 0-1,-1 0 1,1-1 0,0 1-1,0 0 1,0 0-1,-1-1 1,1 1 0,0 0-1,0 0 1,-1 0-1,1 0 1,0-1-1,0 1 1,-1 0 0,1 0-1,0 0 1,-1 0-1,1 0 1,0 0 0,-1 0-1,1 0 1,0 0-1,0 0 1,-1 0 0,1 0-1,0 0 1,-1 0-1,1 0 1,0 0 0,-1 0-1,1 0 8,-22-1-847,21 1 709,0 0 100,0 0-1,1-1 1,-1 2 0,0-1 0,0 0-1,1 0 1,-1 0 0,0 0-1,0 0 1,1 1 0,-1-1-1,0 0 1,1 0 0,-1 1-1,0-1 1,1 1 0,-1-1-1,1 1 1,-1-1 0,0 1-1,1-1 1,-1 1 0,1-1-1,0 1 1,-1-1 0,1 1 0,-1 0-1,1-1 1,0 1 0,0 0-1,-1 0 1,1-1 38,0 28-4474,0-28 1767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1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97 1632,'0'0'1133,"0"0"-615,0 0-224,0 0 14,0 0 24,0 4 0,0 11-20,0-11-7,0-4 58,0 0 51,0 0 32,0 0 61,0 0 132,0 0-91,0 0-139,0 0-127,0 0-98,0 0-13,0 0-43,0 0-46,0 0 2,0 0 22,0 0 2,0 0 20,0 0 54,0 0 44,0 0-18,0 0-35,0 0-42,-11-10 330,9 9-408,2 0-59,-1 1 0,1 0 0,0 0 0,0 0-1,-1-1 1,1 1 0,0 0 0,0 0 0,-1 0 0,1-1 0,0 1-1,-1 0 1,1 0 0,0 0 0,-1 0 0,1 0 0,0 0 0,-1 0-1,1 0 1,0 0 0,-1 0 0,1 0 0,0 0 0,-1 0 0,1 0 0,0 0-1,-1 0 1,1 0 0,0 0 0,-1 0 0,1 1 0,0-1 0,0 0-1,-1 0 1,1 0 0,0 1 0,-1-1 0,1 0 0,0 0 0,0 0-1,0 1 1,-1-1 0,1 0 0,0 1 0,0-1 0,0 0 0,0 0 0,-1 1-1,1-1 1,0 0 0,0 1 0,0-1 0,0 0 0,0 1 0,0-1-1,0 0 1,0 1 0,0-1 0,0 0 0,0 1 0,0-1 0,0 0-1,0 1 1,1-1 6,-1 1-122,0-1-45,0 0 6,0 0-1,0 0-53,0 0-107,0-2 304,0-1 1,0 1-1,0 0 1,0-1-1,1 1 1,0 0 0,-1 0-1,1 0 1,0-1-1,0 1 1,0-1 17,2-3 61,-1-1 0,0 1 0,0-1 0,-1 1 1,0-1-1,0 0 0,-1 0 0,0-4-61,-25 12-96,24 1 102,0-1-1,0 0 1,0 0 0,0 1-1,0-1 1,0 0-1,1 1 1,-1-1 0,0 1-1,1-1 1,0 1-1,-1-1 1,1 1 0,0 0-1,0-1 1,-1 1-1,1-1 1,1 2-6,0 37 22,-1-25-25,2-36 64,-2 0 1,0 1-1,-2-9-61,1 28 9,1 0 0,-1 0-1,1 0 1,-1 0 0,0 0-1,0 0 1,1 0 0,-1 0-1,0 0 1,0 0 0,0 1 0,0-1-1,0 0 1,0 1 0,0-1-1,0 0 1,0 1 0,0 0 0,-1-1-1,1 1 1,0 0 0,0-1-1,0 1 1,-1 0-9,-1-1-1,0 1 0,0 0 0,0-1 0,0 1 0,-1 0 0,1 0 0,0 1 0,0-1 0,-1 1 1,2 2 6,1 0 0,-1 0 0,0 0 0,1 1 1,0-1-1,-1 0 0,1 1 0,1-1 0,-1 1 0,0-1 0,1 1 0,0 2-6,-1-5 7,1 39 36,0-39-48,0-1 15,2-1-4,1 1 1,-1-1-1,0 0 0,1 0 0,-1 0 1,0 0-1,0 0 0,1 0 0,-1-1 1,0 1-1,0-1 0,0 0 0,-1 1 1,1-1-1,0 0 0,-1 0 0,1 0 1,-1 0-1,0 0 0,1 0 0,-1-2-6,2 0 32,-1-1-1,1 0 0,-1 0 1,0 0-1,-1 0 1,1 0-1,-1 0 0,0 0 1,0-5-32,-1 9 152,0 1-3,0 0-128,-1 1-56,0-1-1,-1 0 0,1 0 1,0 0-1,-1 1 0,1-1 1,0 1-1,0-1 1,0 1-1,-1-1 0,1 1 1,0 0-1,0-1 0,0 1 1,0 0 35,-2 4-104,0 0 0,1 1 1,0-1-1,0 0 1,0 1-1,1-1 1,0 1-1,0-1 0,0 1 1,0 0-1,1-1 1,0 4 103,2-8-40,-1 0 0,0 0 0,0-1 0,1 1 0,-1 0 0,0-1 0,1 1 1,-1-1-1,1 1 0,-1-1 0,1 1 0,-1-1 0,1 0 0,-1 0 0,1 0 0,-1 0 0,1 0 1,-1 0-1,1 0 0,-1-1 0,1 1 40,4 0-275,-6-2 296,1 0 0,0-1 0,0 1 0,-1 0 0,1 0 0,-1-1-1,0 1 1,1 0 0,-1-1 0,0 1 0,0 0 0,-1 0 0,1-1-21,0 1-3,1-8-1295,-3 20-410,-5 7-922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68 1408,'0'0'982,"0"0"-29,0 0-90,0 0-125,0 0-162,0 0-68,-15 4 1180,15 33-325,33-38-1069,-31 1-281,-1-1 0,0 1 0,0-1 1,0 0-1,0 0 0,0 1 0,0-1 0,0 0 1,0 0-1,0 0 0,0 0 0,-1 0 0,1 0 1,0 0-1,-1 0 0,1-1 0,-1 1 1,1 0-1,-1 0 0,1 0 0,-1-1 0,0 1 1,0 0-1,0 0 0,1-1 0,-1 0-13,1-40 317,-2 31-252,1 11-59,1-1 1,-1 0-1,0 0 0,0 0 0,-1 0 0,1 0 1,0 0-1,0 1 0,0-1 0,0 0 1,-1 0-1,1 0 0,0 1 0,-1-1 0,1 0 1,-1 0-1,1 1 0,-1-1 0,1 0 0,-1 1 1,1-1-1,-1 0 0,0 1 0,1-1 0,-1 1 1,0-1-7,0 1-4,0 0 1,-1 0-1,1 0 1,0 0 0,0 0-1,0 0 1,0 0-1,0 0 1,0 0-1,0 1 1,0-1 0,0 0-1,0 1 1,0-1-1,0 1 1,0-1-1,0 1 1,0 0 0,0-1-1,0 1 1,0 0-1,1 0 1,-2 0 3,-4 6-16,-1 0 1,1 0-1,0 1 1,1-1-1,0 1 1,0 1-1,0-1 1,1 1-1,1 0 1,-2 6 15,0-1-52,1 1 0,1 0 1,0 1-1,2-1 0,-1 0 0,2 5 52,0-19 15,0-1 26,27-1-137,-24 0 111,-1-1 0,0 0-1,1 1 1,-1-1 0,0 0 0,0 0-1,0 0 1,0 0 0,0 0-1,0-1 1,0 1 0,-1 0-1,1-1 1,-1 0 0,1 0-15,18-49 133,-12 31-95,-5 13-3,0 0 0,-1-1 1,0 1-1,0-1 0,-1 1 0,0-1 0,0 1 0,-1-4-35,-5 11 19,0 0 1,1 0-1,-1 0 1,0 1 0,0 0-1,1 0 1,-1 0 0,-4 1-20,3-1 1,5 0-3,0-1-1,0 1 0,0 0 0,0 0 1,0 0-1,-1 0 0,1 1 0,0-1 1,0 0-1,0 0 0,0 1 0,0-1 1,0 0-1,0 1 0,0-1 0,0 1 1,0 0-1,1-1 0,-1 1 0,0 0 1,0-1-1,0 1 0,0 1 3,-2 22-48,4-12 70,-2-11-27,1 0-1,0 0 1,0 1 0,0-1-1,0 0 1,0 0-1,0 1 1,1-1 0,-1 0-1,0 0 1,1 1 0,-1-1-1,1 0 1,-1 0 0,1 0-1,-1 0 1,1 1 0,0-1-1,0 0 1,0 0 0,-1 0-1,1-1 1,0 1 0,0 0-1,1 0 6,1 0-110,0 0-1,0 0 0,0-1 0,0 1 0,0-1 1,0 0-1,1 0 0,-1 0 0,2 0 111,2 0-251,-5-3 281,0-1 0,-1 1 0,0 0 0,0-1 0,0 1 1,0-1-1,-1 1 0,1-1 0,-1 1 0,0-1 0,0-1-30,1-2 55,0-51-131,-1 57 113,-19 8 206,18-6-253,0-1 1,0 1 0,0 0-1,1 0 1,-1-1 0,0 1-1,0 0 1,1 0 0,-1 0-1,1 0 1,-1 0 0,1 0-1,-1 0 1,1 0 0,-1 0-1,1 0 1,0 0 0,0 0-1,0 1 1,0-1 0,-1 0 9,2 0-57,-1-1 0,0 1 1,1 0-1,-1-1 1,1 1-1,-1-1 1,0 1-1,1-1 1,-1 1-1,1-1 0,-1 1 1,1-1-1,0 0 1,-1 1-1,1-1 1,-1 0-1,1 1 0,0-1 1,-1 0-1,1 0 1,0 1-1,-1-1 1,1 0-1,0 0 0,-1 0 1,1 0-1,0 0 1,-1 0-1,1 0 1,0 0-1,0 0 57,3 0-1842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58 72,'0'0'1503,"0"0"-297,0 0-266,0 0-289,0 0-209,0 0-190,-2 4-126,0 4-81,1 1 0,-1 0 1,1 0-1,1-1 0,0 7-45,0-14 1,0-1-1,0 0 0,0 1 0,1-1 1,-1 1-1,0-1 0,0 0 0,0 1 1,1-1-1,-1 0 0,0 1 0,1-1 1,-1 0-1,0 1 0,1-1 0,-1 0 1,0 0-1,1 1 0,-1-1 0,0 0 1,1 0-1,-1 0 0,1 1 0,-1-1 1,0 0-1,1 0 0,-1 0 0,1 0 1,-1 0-1,0 0 0,1 0 0,-1 0 1,1 0-1,-1 0 0,1 0 0,-1 0 1,0 0-1,1 0 0,-1-1 0,1 1 1,-1 0-1,1 0 4,0 0 1,0 0-1,0-1 1,0 1-1,0 0 1,0 0-1,0-1 1,0 1 0,-1-1-1,1 1 1,0-1-1,0 1 1,0-1-1,-1 0 1,1 1-1,0-1 1,0 0 0,-1 1-5,3-11 220,-1 0 0,0 0 0,-1 0 0,0 1 0,-1-1 0,0 0 0,-1-3-220,1-10 941,-1 24-878,-1-1 0,1 0 0,0 1 0,0-1 0,-1 1-1,1-1 1,0 1 0,0 0 0,-1 0 0,1-1 0,-1 1-1,1 0 1,0 0 0,-1 0 0,1 0 0,0 1 0,-1-1-1,1 0 1,0 1 0,-1-1 0,1 0 0,0 1 0,0 0 0,0-1-1,-1 1-62,-3 12 7,1-1-1,1 1 1,0 0-1,1 0 1,0 0-1,1 1 1,0-1-1,1 0 1,2 9-7,-2-3-100,0-18 9,16-1-506,-13 1 599,0 0 0,0-1 0,0 0 0,0 0 0,0 0 0,1 0 0,-1 0 0,0-1 0,0 1 0,0-1 0,0 0-1,0 0 1,0 0 0,0-1 0,0 1 0,0 0 0,1-2-2,-2 0-2,1 1 37,0-1-1,0 1 1,-1-1-1,0 0 1,1 0-1,-1 0 1,0 0 0,0-1-1,-1 1 1,1 0-1,-1-1 1,0 1 0,1-1-1,-2 1 1,1-1-1,0 0 1,-1 1 0,1-1-1,-1 0 1,0-3-35,0-9 60,-1-9 124,0 24-183,0 0-1,1 0 1,-1 1 0,1-1-1,-1 0 1,0 1-1,1-1 1,-1 1-1,0-1 1,0 1-1,1-1 1,-1 1-1,0-1 1,0 1-1,0 0 1,0-1 0,0 1-1,1 0 1,-1 0-1,0 0 1,0 0-1,0 0 1,0 0-1,0 0 1,0 0-1,-1 0 0,1 1 0,-1-1-1,0 1 0,0 0 0,1 0 0,-1 0 1,0 0-1,1 0 0,-1 0 0,1 0 0,0 1 1,-1-1-1,1 1 0,0-1 0,0 1 0,0-1 1,0 1-1,0-1 0,0 1 0,0 0 0,1 0 1,-1-1-1,0 1 0,1 0 0,0 0 0,-1 1 1,-9 51 8,9 58-65,1-111 38,0-1 0,0 1-1,0-1 1,0 1 0,1-1 0,-1 1 0,0-1-1,0 1 1,0-1 0,0 1 0,0-1 0,1 1-1,-1-1 1,0 1 0,0-1 0,1 1 0,-1-1-1,0 0 1,1 1 0,-1-1 0,1 0 0,-1 1-1,0-1 1,1 0 0,-1 1 0,1-1 0,-1 0-1,1 0 1,-1 1 0,1-1 0,-1 0-1,1 0 1,-1 0 0,1 0 0,-1 0 0,1 0-1,-1 0 1,1 0 0,-1 0 0,1 0 0,-1 0-1,1 0 1,-1 0 0,1 0 0,-1 0 0,1-1-1,-1 1 1,1 0 0,-1 0 0,1 0 0,-1-1 19,2 1-12,0-1 0,-1 0 0,1 0 1,-1 0-1,1 1 0,-1-1 1,1-1-1,-1 1 0,1 0 1,-1 0-1,0 0 0,0-1 1,1 1-1,-1-1 0,0 0 12,40-122 506,-38 120-1029,-3 4 533,0 0-1,-1 0 1,1 0-1,0 0 1,-1 0-1,1 0 0,0 0 1,0 0-1,-1 0 1,1 0-1,0 0 1,0-1-1,-1 1 1,1 0-1,0 0 0,-1 0 1,1 0-1,0 0 1,0 0-1,-1-1 1,1 1-1,0 0 1,0 0-1,0 0 0,-1-1 1,1 1-1,0 0 1,0 0-1,0-1 1,0 1-1,0 0 1,-1 0-1,1-1 0,0 1 1,0 0-1,0 0 1,0-1-1,0 1 1,0 0-1,0-1 0,0 1 1,0 0-1,0-1 1,0 1-1,0 0 1,0 0-1,0-1 1,0 1-1,0 0 0,1 0 1,-1-1-1,0 1 1,0 0-1,0 0 1,0-1-1,0 1 1,1 0-1,-1 0 0,0-1 1,0 1-1,0 0 1,1 0-1,-1 0 1,0 0-1,0-1 1,1 1-1,-1 0 0,0 0 1,0 0-1,1 0-9,-3-1 2,1 1 0,0-1 0,-1 1-1,1 0 1,-1-1 0,1 1-1,-1 0 1,1 0 0,-1 0 0,1 0-1,-1 0 1,1 1 0,-1-1 0,1 0-1,-1 1 1,1-1 0,-1 1 0,1-1-1,0 1 1,-1 0 0,1-1 0,0 1-1,0 0 1,-1 0 0,1 0 0,0 0-1,0 0 1,0 0 0,0 1-1,0-1 1,0 1-2,-1 3-2,1 0 0,0 0 0,0 0 0,0 0 0,1 0 0,0 0 0,0 0 0,0 4 2,0 1 1,0 0-22,0-6 25,0 1 1,0-1 0,0 1 0,1-1 0,-1 1-1,1-1 1,1 3-5,-1-6-9,-1 0 0,1 1 0,-1-1 0,1 0 0,0 0 0,0 0 0,0 0 0,-1 0 0,1-1 0,0 1 0,0 0 0,0 0 0,1-1 0,-1 1 0,0 0 0,0-1 0,0 1 0,0-1 0,0 1 0,1-1 0,-1 0 0,0 0 0,0 1 0,1-1 0,-1 0 0,0 0 0,1 0 0,0 0 9,0-1-3,1 1-1,-1 0 1,0-1-1,0 1 1,1-1 0,-1 0-1,0 1 1,0-1 0,0 0-1,0 0 1,0-1-1,0 1 1,0 0 0,0-1-1,0 1 1,-1-1 0,1 1-1,0-1 1,-1 0-1,0 0 1,1 0 0,-1 0-1,0 0 1,0 0-1,0 0 1,0 0 0,0 0-1,-1-1 1,1 1 0,-1 0-1,1 0 1,-1-2 3,3-11 2,-2 0 1,1-1-1,-2 1 0,-1-11-2,1 7-108,0 18 96,0 0 1,-1 0-1,1-1 0,0 1 0,-1 0 1,1 0-1,-1-1 0,0 1 0,1 0 0,-1 0 1,0 0-1,0 0 0,1 0 0,-1 0 0,0 0 1,0 0-1,0 0 0,0 0 0,0 1 1,-1-1-1,1 0 0,0 1 0,0-1 0,0 1 1,-1-1-1,1 1 0,0-1 0,0 1 0,-1 0 1,1 0-1,-2 0 12,-3-1-243,0 0 0,0 0 0,0 1 0,0 0 0,-1 1 0,-2 0 243,9-1-45,-1 0 0,0 1-1,0-1 1,0 0 0,1 1-1,-1-1 1,0 1 0,0-1-1,1 1 1,-1-1 0,0 1-1,1 0 1,-1-1 0,1 1 0,-1 0-1,1-1 1,-1 1 0,1 0-1,-1 0 1,1 0 0,0-1-1,-1 1 1,1 0 0,0 0-1,0 0 1,0 0 0,0 0 0,0-1-1,0 2 46,-1 30-1217,1-21 423,0 7-605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69 184,'0'0'1176,"0"0"-38,0 0 55,0 0-130,0 0-217,0 0-203,-4 3 3924,4 4-4581,3 17-266,-3-24 274,1 1 0,0-1 0,-1 1 0,1-1 0,0 1 0,-1-1 0,1 1 0,0-1 0,-1 0 0,1 1 0,0-1 1,0 0-1,-1 0 0,1 0 0,0 0 0,0 1 0,0-1 0,-1 0 0,1 0 0,0-1 0,0 1 0,0 0 0,-1 0 1,1 0-1,0 0 0,0-1 0,-1 1 0,1 0 0,0-1 0,-1 1 0,1 0 0,0-1 6,2 0 16,-1-1 0,1 0 1,-1 1-1,0-1 0,0 0 0,1 0 0,-1-1 0,0 1 0,-1 0 1,1 0-1,0-1 0,-1 0 0,1 1 0,-1-1 0,0 0 0,0 1 1,0-1-1,1-2-16,0-3 214,0 0 0,0-1 1,-1 1-1,1 0 0,-2-1 1,1 0-215,-28 9 81,24 0-86,0 0 0,1 0-1,-1 1 1,0-1 0,1 1 0,-1 0 0,1 0 0,-1-1 0,1 2-1,0-1 1,-1 0 0,1 0 0,0 1 0,0-1 0,0 1-1,0 0 1,0 0 0,0 0 0,0 0 0,1 0 0,-1 0 0,1 0-1,-1 0 1,1 0 0,0 1 0,0-1 0,0 1 0,0-1-1,0 1 1,1-1 0,-1 3 5,-2 9-59,1 0-1,0 1 0,1 0 1,1-1-1,0 5 60,0-7-161,2-11 107,0 0 0,0 0 1,0-1-1,0 1 0,0 0 0,0-1 0,0 0 1,1 1-1,-1-1 0,0 0 0,0 0 0,0 0 1,0 0-1,0-1 0,2 1 54,0-1-81,-3 1 93,1-1 0,0 0 0,0-1 0,-1 1 1,1 0-1,-1 0 0,1-1 0,-1 1 0,0-1 0,1 0 0,-1 1 1,0-1-1,0 0 0,0 1 0,0-1 0,0 0 0,-1 0 0,1 0 0,0 0 1,-1-1-13,3-4 72,-1 0 1,0 0-1,0 0 1,-1-1-1,1-4-72,-2 12 8,0-1 0,-1 1-1,1 0 1,0 0 0,0-1-1,0 1 1,0 0-1,0 0 1,-1-1 0,1 1-1,0 0 1,0 0 0,0-1-1,-1 1 1,1 0 0,0 0-1,0 0 1,-1 0-1,1 0 1,0-1 0,0 1-1,-1 0 1,1 0 0,0 0-1,-1 0 1,1 0-1,0 0 1,-1 0 0,1 0-1,0 0 1,0 0 0,-1 0-1,1 0 1,0 0 0,-1 0-1,1 0 1,0 0-1,0 0 1,-1 0 0,1 1-1,0-1 1,-1 0 0,1 0-1,0 0 1,0 0 0,0 1-1,-1-1 1,1 0-8,-15 11-188,11 0 144,1-1-1,0 1 1,0 0-1,1 1 1,1-1-1,0 0 1,0 1 0,1-1-1,0 0 1,2 10 44,-1 15-571,18-38-748,-16-1 1337,0-1 0,-1 0 0,0 0 0,0 0 0,0 0 0,0-1 0,0 1 0,-1 0-1,0-1 1,0 1 0,0-1 0,0 1 0,-1-4-18,4-62-402,-4 70 395,0 0 62,-1-17-632,-2 12-793,-1 10-460,0 7-398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86 672,'0'0'476,"0"0"-102,0 0 12,0 0 22,0 0-30,0 0-57,0 4 94,0 12 92,0-12-70,0-4-121,0 0-20,22 0 7941,-22 2-8237,0-1 1,0 0-1,0 1 1,0-1-1,0 0 1,0 1-1,0-1 1,1 0-1,-1 1 1,0-1-1,1 0 1,-1 0-1,1 1 1,-1-1-1,1 0 1,0 0-1,0 0 1,-1 0-1,1 0 1,0 0-1,0 0 1,0 1-1,2-1-101,-1 0 1,1-1-1,-1 1 0,1 0 1,-1-1-1,1 1 0,-1-1 1,1 0-1,-1 0 0,1 0 1,0 0 100,-2-1 7,1 0 1,-1 1 0,0-1-1,0 0 1,0 0 0,0 0-1,0 0 1,0 0 0,0 0-1,0 0 1,-1 0 0,1 0 0,0-1-1,0 1 1,-1 0 0,1 0-1,-1-1 1,0 1 0,1-1-8,9-27 167,-7 14-39,-1 0 1,0 1-1,-1-1 0,-1-15-128,-3 29-16,1 1 0,-1-1 0,1 1 0,-1-1 0,1 1 0,-1 0 0,1-1 0,-1 1 0,1 1 0,-1-1 0,0 0-1,1 1 1,-1-1 0,1 1 0,-1 0 0,1-1 0,0 2 16,0-1-19,1 1 0,0 0 0,-1-1 0,1 1-1,0 0 1,0 0 0,0 0 0,1 0 0,-1 0 0,0 0 0,1 0 0,-1 0 0,1 1-1,0-1 1,0 1 19,0 39-125,1-23 76,-1-18 37,0-1 0,0 1 0,0-1 0,1 1 0,-1-1 1,0 1-1,0-1 0,0 1 0,1 0 0,-1-1 0,0 1 0,0-1 1,1 1-1,-1-1 0,1 0 0,-1 1 0,0-1 0,1 1 0,-1-1 1,1 0-1,-1 1 0,1-1 0,-1 0 0,1 1 0,-1-1 1,1 0-1,-1 0 0,1 1 0,-1-1 0,1 0 0,0 0 0,0 0 12,22 1-987,-17-1 1025,-5-2-37,0 0 0,0 0 0,0 0 0,0 0-1,-1 0 1,1-1 0,-1 1 0,0 0-1,1 0 1,-1 0-1,0 1 0,5-29 236,-3 19-71,-2 12-84,-1 3-80,0 0 0,-1 1 0,0-1-1,0 0 1,0-1 0,0 1 0,0 0 0,-2 0-1,-11 24-15,12-17-73,0 0-1,1 0 1,0 0 0,1 1 0,0-1 0,1 0 0,1 6 88,-1-7-154,0-10-31,30 0-316,-29 0 504,1 0 0,0 0-1,-1-1 1,1 1-1,0-1 1,-1 1-1,1-1 1,-1 1-1,1-1 1,-1 0-1,1 0 1,-1 0-1,0 0 1,1 0 0,-1 0-1,0 0 1,0-1-1,0 1 1,0 0-1,0-1 1,0 1-1,0 0 1,0-1-1,0 1 1,-1-1 0,1 0-1,-1 1 1,1-1-1,-1 1 1,1-1-1,-1 0 1,0 1-1,0-2-2,2-9 13,-1 0 1,-1-1-1,0 1 0,-1-5-13,0 0 37,2 16-17,-1 0 0,0 0 1,0 0-1,0 0 0,0 0 1,0 0-1,0 0 0,0 0 0,-1 0 1,1 1-1,0-1 0,0 0 1,-1 0-1,1 0 0,-1 0 0,1 0 1,0 1-1,-1-2-20,-8 8 224,-8 25-208,14-20-58,0-1 0,1 1-1,0 0 1,0 0-1,1-1 1,1 1 0,0 0-1,1 3 43,-1 4-366,0-17 106,1-1 26,26-1-754,-27 1 959,0 0 0,0 0-1,1 0 1,-1 0 0,0 0 0,1 0 0,-1 0 0,0 0-1,1 0 1,-1 0 0,0 0 0,1 0 0,-1-1-1,0 1 1,1 0 0,-1 0 0,0 0 0,1 0 0,-1 0-1,0-1 1,0 1 0,1 0 0,-1 0 0,0 0-1,0-1 1,1 1 0,-1 0 0,0 0 0,0-1 0,0 1-1,0 0 1,1-1 0,-1 1 0,0 0 0,0 0 0,0-1-1,0 1 1,0 0 0,0-1 0,0 1 0,0 0-1,0-1 1,0 1 0,0 0 0,0-1 0,0 1 0,0 0-1,0-1 1,0 1 0,0 0 0,0-1 0,-1 1-1,1 0 1,0 0 0,0-1 0,0 1 0,0 0 0,-1 0-1,1-1 1,0 1 0,0 0 0,-1 0 0,1-1-1,0 1 1,0 0 0,-1 0 0,1 0 0,0 0 29,-21-2-3366,17 2 1201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96,'0'0'317,"0"0"-103,0 0-19,0 0-13,0 0-10,0 0 42,0 0 82,0 0 96,0 0-9,0 0-94,0 0-29,0 0 127,0 0 27,0 0-97,0 26 8539,0-17-9597,0 0 806,1 34 34,-1-41-97,0-1 1,0 1-1,1 0 1,-1-1-1,1 1 1,-1 0-1,1-1 1,-1 1-1,1-1 0,0 1 1,0-1-1,0 1 1,-1-1-1,2 0 1,-1 1-1,0-1 1,0 0-1,0 0 1,0 0-1,1 0 1,0 1-3,-2-2 2,1 0 1,0 0 0,-1 0 0,1-1 0,-1 1 0,1 0-1,0 0 1,-1 0 0,1 0 0,-1-1 0,1 1-1,0 0 1,-1-1 0,1 1 0,-1 0 0,1-1 0,-1 1-1,1 0 1,-1-1 0,0 1 0,1-1 0,-1 1-1,1-1 1,-1 1 0,0-1 0,1 0 0,-1 1 0,0-1-1,0 1 1,0-1 0,1 0 0,-1 1 0,0-1-1,0 1 1,0-1 0,0 0 0,0 1 0,0-1 0,0 0-4,4-27 344,-4 28-325,0-1 0,0 0 0,0 1 0,0-1 0,0 0 0,0 0 0,0 1 0,0-1 0,0 0 0,0 0 0,0 1 0,-1-1 0,1 0 0,0 1 0,0-1 0,-1 0 0,1 1 0,0-1-1,-1 0 1,1 1 0,-1-1 0,1 0 0,-1 1 0,1-1 0,-1 1 0,1-1 0,-1 1 0,1 0 0,-1-1 0,0 1 0,1-1 0,-1 1 0,0 0 0,1 0 0,-1-1 0,0 1 0,0 0 0,1 0 0,-1 0 0,0 0 0,0 0 0,1 0 0,-1 0 0,0 0 0,0 0 0,1 0 0,-1 0 0,0 0 0,1 1 0,-1-1 0,0 0-18,-9 1 115,10-1-31,0 0-75,0 0-86,0 57-223,0-56 295,0-1 0,0 0 0,0 1 0,0-1 0,0 0 0,0 1 0,0-1 0,0 0 0,0 1 0,0-1 0,0 0 0,0 1 0,1-1-1,-1 0 1,0 1 0,0-1 0,0 0 0,1 0 0,-1 1 0,0-1 0,0 0 0,1 0 0,-1 1 0,0-1 0,1 0 0,-1 0 0,0 0 0,1 0 0,-1 1 0,0-1 0,0 0 0,1 0 0,-1 0 5,24 2-801,-24-3 806,1 1 0,-1 0-1,1 0 1,-1-1 0,1 1 0,-1 0 0,0 0-1,1-1 1,-1 1 0,1 0 0,-1-1-1,0 1 1,1-1 0,-1 1 0,0-1 0,0 1-1,1-1 1,-1 1 0,0 0 0,0-1 0,0 1-1,1-1 1,-1 1 0,0-1 0,0 0 0,0 1-1,0-1 1,0 1 0,0-1 0,0 1-5,1-26 54,1 3 466,-28 27-452,22 0-82,-1 0 1,1 1 0,0 0 0,0 0 0,1 0-1,-1 0 1,1 1 0,0-1 0,0 1 0,1 0 0,0-1-1,0 1 1,0 2 13,-2 7-94,1-1 1,1 1-1,0-1 0,1 1 0,1 3 94,4-17-48,0 0 0,0 0 0,0 0 0,0-1-1,0 1 1,0-1 0,1 0 0,-1 0 0,2-1 48,0 1-25,-4-1 34,1 0 0,-1 1 1,1-1-1,-1 0 1,0 0-1,0-1 0,0 1 1,0 0-1,0-1 1,0 1-1,0-1 0,0 0 1,0 1-1,-1-1 1,1 0-1,-1 0 0,1 0 1,-1 0-1,0-1 1,0 1-1,0 0 0,0 0 1,0-1-1,0 1 1,-1-1-1,1 0-9,2-8 20,0 1 1,-1 0-1,0-1 1,-1 1-1,1-10-20,-2 6 18,0 10 14,1 0-1,-1 0 0,-1 1 0,1-1 0,0 0 0,-1 0 1,0 0-1,0 1 0,0-1-31,0 3 21,1-1 0,-1 1 0,0 0 0,0 0 0,0 0 1,0 0-1,0 0 0,0 0 0,-1 0 0,1 0 0,0 1 0,0-1 0,-1 0 0,1 1 0,0-1 0,-1 1 0,1-1 1,0 1-1,-1 0 0,1 0 0,-1-1 0,1 1 0,0 0 0,-1 0 0,1 0 0,-2 1-21,2-1 9,0 0-1,0-1 1,0 1-1,-1 0 1,1 0-1,0 1 1,0-1 0,0 0-1,0 0 1,0 0-1,0 1 1,0-1-1,0 1 1,0-1-1,0 1 1,0-1-1,0 1 1,0-1 0,0 1-1,0 0 1,0 0-1,0 0-8,-2 22-164,4-13 132,-2-9 11,1 1-1,0-1 0,0 1 1,0-1-1,0 1 0,1-1 1,-1 1-1,0-1 1,1 1-1,-1-1 0,1 1 1,-1-1-1,1 1 0,0-1 1,0 0-1,-1 1 1,1-1-1,0 0 0,0 0 1,0 0-1,1 1 22,21 10-3068,-20-11 124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63 936,'0'0'1043,"0"0"-97,0 0-96,0 0-152,0 0-214,0 0-145,0 0 5,5 1 5410,-3-1-5564,0 1 0,-1-1 0,1 1 0,0-1 0,0 1 0,-1 0 0,1 0 0,0 0 0,-1 0 0,1 0 0,0 0-190,-1 2-19,0 0-1,0 0 0,0-1 1,1 1-1,-1-1 0,1 1 1,-1-1-1,1 0 0,0 1 1,0-1-1,0 0 0,0 0 1,1 0-1,-1-1 0,0 1 1,1 0-1,-1-1 0,1 0 1,-1 1-1,1-1 0,0 0 1,0-1-1,0 1 0,-1 0 1,1-1-1,0 1 0,0-1 1,0 0-1,0 0 0,0 0 1,0-1 19,-1 0 7,-1 1 0,0-1-1,0-1 1,0 1 0,0 0 0,0 0 0,0 0 0,0-1 0,0 1 0,-1 0-1,1-1 1,0 1 0,-1-1 0,1 1 0,-1 0 0,1-1 0,-1 1 0,0-1-1,0 0 1,0 1 0,0-1 0,0-1-7,4-38 155,-4 28-142,0 11-2,0 0 1,0 0-1,0 0 1,0 1-1,0-1 1,0 0-1,0 0 1,0 0-1,-1 1 1,1-1-1,-1 0 1,0 0-1,1 0-11,-2 1 3,1 1 0,0-1 0,-1 0 0,1 0 1,0 1-1,-1-1 0,1 1 0,0-1 0,-1 1 0,1 0 0,-1-1 0,1 1 0,-1 0 0,1 0 1,-1 0-1,1 0 0,-1 0 0,0 1-3,-3-1-8,0 0 1,1 1 0,-1 0-1,0 0 1,1 1-1,-1-1 1,1 1 0,-1 0-1,1 0 1,0 0-1,0 1 1,0 0-1,0 0 1,0 0 0,1 0-1,-1 0 1,1 1-1,-3 2 8,2-1-45,0 0 0,1 0 0,0 1 0,-1-1 0,2 1-1,-1 0 1,1-1 0,0 1 0,0 0 0,0 1 0,1-1 0,0 0 0,0 0-1,0 4 46,32-10 31,40 0 324,-71 0-315,1-22 53,2-70 837,-3 91-616,-1 1-299,-1 0-1,1 1 0,0-1 1,-1 1-1,1-1 0,0 1 0,-1 0 1,1 0-1,0-1 0,0 1 1,0 0-1,0 0 0,0 0 1,0 0-1,0 0 0,0 1 0,0-1 1,1 0-1,-1 0 0,0 1 1,1-1-1,-1 0 0,1 1 0,-1-1 1,1 0-1,0 1 0,-1-1 1,1 1-1,0-1 0,0 1 0,0-1 1,0 1-15,-1 59-303,2-46 238,-1-15 11,3 6-339,-2-6 389,0 0-1,0 0 1,0 1 0,-1-1-1,1 0 1,0 0 0,0 0-1,0 0 1,0 0 0,0 0-1,0 0 1,0 0 0,-1-1 0,1 1-1,0 0 1,0 0 0,0-1-1,0 1 1,-1 0 0,1-1-1,0 0 5,1-2-10,-1 0-1,0 0 0,0-1 1,0 1-1,0 0 1,-1-1-1,1 1 0,-1-1 1,0 1-1,0-1 0,0-2 11,0 6 0,0-6-96,0-9-13,0 11-134,-1 5-275,-10 44-119,7-25-301,-1 1 0,-1-1 0,-9 19 938,4-17-2268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0 128,'0'0'847,"0"0"-163,0 0-163,0 0-34,0 0 153,0 0-33,0 0-239,0 0-92,0 0 108,0 0 171,0 0 15,0 0-102,0 0-42,0 0 99,0 0 67,0 0-35,0 0-117,0 38 400,0 26 1080,1-64-1917,0 0 0,-1 0 0,1 0 0,0 0 0,0 1 0,0-1 0,-1 0 0,1 0 0,0 0 0,0-1 0,0 1 0,-1 0 0,1 0 0,0 0 0,0-1 0,0 1 0,-1 0 0,1-1 0,0 1 0,-1 0 0,1-1 0,0 1 0,-1-1 1,1 1-1,0-1-3,2-17 414,-1-1 1,-1 1 0,0-12-415,-1 28 203,-3 3-217,1-1 0,0 0 0,0 1 1,0-1-1,0 1 0,0-1 1,1 1-1,-1 0 0,0 0 1,0 0-1,0 0 0,1 0 0,-1 0 1,0 1-1,1-1 0,-1 1 1,1-1-1,0 1 0,-1-1 1,1 1-1,0 0 0,0-1 0,0 1 1,0 0-1,0 0 0,0 0 1,1 0 13,-2 2-14,1 0 1,0-1 0,0 1-1,1 0 1,-1 0 0,1 0 0,-1 0-1,1 0 1,1-1 0,-1 1-1,0 0 1,1 0 0,0 0-1,1 3 14,1-6-40,1 0-1,-1 0 1,1 0-1,0-1 1,-1 1-1,1-1 1,0 0-1,-1 0 1,1 0-1,0 0 1,-1-1-1,1 0 1,1 0 40,-2-1 65,-1-1 0,1 0 1,-1 0-1,0 0 0,0 0 1,0-1-1,0 1 0,-1 0 1,1-1-1,-1 1 0,0-1 1,0 0-1,0 1 0,0-1 1,-1-2-66,0 5 5,0 0 1,-1 0-1,1 0 1,-1 0 0,0 0-1,1 1 1,-1-1-1,0 0 1,1 0-1,-1 1 1,0-1-1,0 0 1,0 1-1,1-1 1,-1 1-1,0-1 1,0 1-1,0 0 1,0-1 0,0 1-1,0 0 1,0 0-1,0-1 1,0 1-1,0 0 1,-1 0-6,-28-3-25,28 3 5,0 0 1,0 0 0,0 0 0,0 0-1,0 0 1,0 1 0,0-1 0,0 0-1,0 1 1,0 0 0,0-1 0,0 1-1,1 0 1,-1 0 0,0 0 0,1 0-1,-1 0 1,-1 1 19,2 1-22,-1 0 1,1-1-1,-1 1 0,1 0 0,0 0 1,0-1-1,0 1 0,0 0 1,1 0-1,-1 0 0,1 2 22,-3 13-38,2 1 1,0-1-1,2 6 38,-1-4-92,38-20-271,-34 0 386,0-1 1,-1 0-1,1 1 0,-1-2 1,1 1-1,-1 0 0,1-1 0,-1 1 1,0-1-1,1 0 0,-1 0 1,0-1-1,0 1 0,-1 0 1,1-1-1,0 0 0,-1 0 1,0 0-1,1 0 0,-1 0 1,0 0-1,0-2-23,-1 3 18,0 1-1,0-1 1,0 0 0,-1 0 0,1 0-1,-1 1 1,1-1 0,-1 0 0,0 0-1,1 0 1,-1 0 0,0 0-1,0 0 1,-1 0 0,1 0 0,0 0-1,-1 1 1,1-1 0,-1 0 0,1 0-1,-1 0 1,0 1 0,0-1 0,0 0-1,0 1 1,0-1 0,0 1 0,0-1-1,-1 1 1,1-1 0,0 1 0,-1 0-1,1 0 1,-1-1 0,0 1 0,1 0-1,-1 1 1,0-1 0,1 0 0,-1 0-1,0 1 1,0-1 0,0 1 0,-1-1-18,-33-4-119,34 5 105,1 0 0,0-1 0,0 1 0,0 0-1,-1 0 1,1 0 0,0 0 0,0 0 0,-1 0 0,1 0 0,0 1 0,0-1 0,0 0 0,0 1 0,-1-1 0,1 1 0,0-1 0,0 1 0,0-1 0,0 1 0,0 0 0,0 0 0,0-1 0,0 1 0,0 0-1,0 1 15,0 7-35,0 1 0,0 0-1,1-1 1,0 1-1,1-1 1,0 1-1,1 2 36,0-11-11,0 1-1,0-1 0,0 0 0,0 0 0,0 0 1,0 0-1,1 0 0,-1 0 0,0 0 0,1-1 1,-1 1-1,1-1 0,-1 1 0,1-1 0,-1 0 1,0 0-1,1 0 0,-1-1 0,1 1 0,-1-1 1,1 1-1,-1-1 0,0 0 0,1 0 0,-1 0 1,1 0 11,-1-4-36,0 0 0,0 0 0,-1 1 0,1-1 0,-1-1 1,0 1-1,-1 0 0,1 0 0,-1 0 0,0 0 0,0 0 0,-1-2 36,1-5-607,-3 2-1084,-13 5-1918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17 984,'0'0'963,"0"0"117,0 0 45,0 0-144,0 0-243,0 0-93,-2 14 688,0-11 3129,1-2-4411,0-1 0,0 1 0,0-1 0,1 1 0,-1 0 0,0-1 0,0 1 1,1 0-1,-1-1 0,0 1 0,1 0 0,-1 0 0,0 0 0,1 0 0,-1 0 0,1 0 0,0-1 1,-1 1-1,1 0 0,0 0 0,0 0 0,-1 0 0,1 0 0,0 0 0,0 1 0,0-1 1,0 0-1,0 0 0,0 0-51,-1 40-282,2-33 398,-2-8-130,1 1 1,0 0-1,0 0 1,0 0-1,0-1 1,0 1 0,0 0-1,0 0 1,0 0-1,0-1 1,1 1-1,-1 0 1,0 0-1,0 0 1,1-1-1,-1 1 1,1 0-1,-1-1 1,0 1-1,1 0 1,-1-1-1,1 1 1,0 0-1,-1-1 1,1 1-1,-1-1 1,1 1-1,0-1 1,0 1-1,-1-1 1,1 0 0,0 1-1,0-1 1,-1 0-1,1 0 1,0 1-1,0-1 1,-1 0-1,1 0 1,0 0-1,0 0 1,0 0-1,0 0 1,-1 0-1,1 0 1,0-1-1,0 1 1,0 0-1,-1 0 1,1-1-1,0 1 1,0 0-1,-1-1 1,1 1-1,0-1 1,-1 1 0,1-1-1,0 1 1,-1-1-1,1 1 1,-1-1-1,1 0 1,-1 1-1,1-1 1,-1 0 13,19-13 76,-17 12-51,0 1 0,1 0 0,-1-1-1,0 1 1,0-1 0,0 0 0,0 0 0,-1 1 0,1-1 0,0 0 0,-1-1 0,1 1 0,-1 0 0,0 0 0,0-1 0,0 1 0,0 0 0,0-1 0,0 1 0,-1-1 0,1 0 0,-1 1 0,0-1 0,0-1-25,0 2 23,0 0 1,0 0-1,0 0 1,0 0 0,-1 0-1,1 0 1,-1 1 0,1-1-1,-1 0 1,0 0 0,0 0-1,0 1 1,0-1-1,0 0 1,0 1 0,-1-1-1,1 1 1,0-1 0,-1 1-1,1-1 1,-1 1 0,1 0-1,-1 0 1,0 0 0,1 0-1,-2 0-23,-2-1-18,0 0 0,0 0 0,-1 1-1,1 0 1,0 0 0,-1 0 0,1 1 0,-1-1-1,-1 1 19,6 1-1,1-1 0,-1 0 0,0 1 0,1-1 0,-1 1 0,1-1 0,-1 1 0,1-1 0,-1 1 0,1-1 0,-1 1 0,1-1 0,-1 1 0,1 0 1,0-1-1,-1 1 0,1 0 0,0-1 0,-1 1 0,1 0 0,0-1 0,0 1 0,0 0 0,0 0 0,0-1 0,0 1 0,0 0 1,-2 24-47,2 123-101,0-147 129,1-1 0,-1 1 0,1 0 0,0-1 1,-1 1-1,1-1 0,-1 1 0,1-1 0,0 0 0,-1 1 0,1-1 1,0 1-1,0-1 0,-1 0 0,1 0 0,0 1 0,0-1 0,-1 0 0,1 0 1,0 0-1,0 0 0,-1 0 0,1 0 0,0 0 0,0 0 0,0 0 19,30 0-173,-24-1 194,-6 1-15,1 0 0,-1 0 0,0 0 0,1 0 1,-1-1-1,1 1 0,-1 0 0,0-1 0,1 0 0,-1 1 0,0-1 0,1 0 0,-1 1 0,0-1 0,0 0 1,0 0-1,0 0 0,0 0 0,0 0 0,0 0 0,0-1 0,0 1 0,0 0 0,-1 0 0,1-1 0,0 1 0,-1 0 1,1-1-1,-1 1 0,0 0 0,1-1-6,0-7 208,1 1 0,-1 0 1,-1 0-1,1-1 0,-2-1-208,1 7 134,0 3-128,0-1-1,-1 0 0,1 1 0,-1-1 1,1 0-1,-1 1 0,1-1 0,-1 1 1,1-1-1,-1 1 0,0-1 1,1 1-1,-1-1 0,0 1 0,1 0 1,-1-1-1,0 1 0,1 0 0,-1 0 1,0-1-1,0 1 0,1 0 0,-1 0 1,0 0-1,0 0 0,0 0 0,1 0 1,-1 0-1,0 0-5,-34 0-127,25 1 60,9-1 62,-1 0 1,1 0-1,0 0 1,-1 0-1,1 0 0,-1 1 1,1-1-1,0 0 1,-1 1-1,1-1 0,0 1 1,-1 0-1,1-1 1,0 1-1,0 0 0,0 0 1,0 0-1,0 0 0,-1 0 1,2 0-1,-1 0 1,0 0-1,0 0 0,0 0 1,0 0-1,1 1 1,-1-1-1,1 0 0,-1 1 1,1-1-1,-1 1 5,0 4-52,0 1 0,0 0 0,0 0 0,1 0-1,0-1 1,0 2 52,0 3-127,1-9 122,-1-1-1,0 1 0,0-1 0,1 1 1,-1 0-1,1-1 0,0 0 0,-1 1 0,1-1 1,0 1-1,0-1 0,0 0 0,0 1 1,0-1-1,0 0 0,0 0 0,0 0 1,0 0-1,1 0 0,-1 0 0,0 0 1,1 0-1,0 0 6,2 1-107,-1-1-1,0 1 1,1-1-1,-1 0 1,1 0 0,-1 0-1,1-1 1,-1 1-1,4-1 108,-6 0-4,0 0 0,-1-1 0,1 1 0,0-1 0,0 1 0,-1-1 0,1 1 0,-1-1 0,1 1 0,0-1 0,-1 0 0,1 1 0,-1-1 0,1 0 0,-1 1 0,0-1 0,1 0 0,-1 0 0,0 0 0,0 1 0,1-1 0,-1-1 4,7-22 54,-6 19-49,4-18 67,0-1 0,-1 1 0,-2-1 0,0 1 0,-1-6-72,-2 29-3,0-1 0,0 1-1,1-1 1,-1 1 0,0-1-1,0 1 1,1 0 0,-1-1-1,0 1 1,0 0 0,0 0 0,0 0-1,0-1 1,0 1 0,1 0-1,-1 0 1,0 0 0,0 1 0,0-1-1,0 0 1,0 0 0,0 1 3,-1-1-27,-1 0 0,1 0 0,0 1 0,-1-1 0,1 1 0,0-1-1,0 1 1,-1 0 0,1 0 0,-1 1 27,-3 5-247,-1 1-1,1 0 0,1 0 1,0 1-1,0-1 0,0 1 1,1 0-1,0 1 0,1-1 1,0 1-1,1-1 0,0 1 1,0 0-1,1 1 248,1-11-814,0 0 92,1-5 252,5-19 162,2-1-471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68 113 1016,'0'0'1369,"0"0"-264,0 0-482,0 0-248,0 0-117,0 0-87,0 0-66,0 0-17,0 0 47,0 0 131,0 0 79,0 0 14,0 0 29,0 0 43,-7-14 5683,5 15-6122,1-1 0,0 1 0,0 0-1,-1 0 1,1 0 0,0 0 0,0 0 0,0 0-1,0 0 1,0 0 0,1 0 0,-1 1 0,0-1-1,0 0 1,1 1 0,-1-1 0,1 0 0,-1 1-1,1-1 1,0 1 0,-1-1 0,1 0 0,0 1-1,0 0 9,-1 1-97,0 0 0,1 0 0,-1 1 0,1-1 0,0 0-1,0 1 1,0-1 0,0 0 0,1 1 0,-1-1 0,2 2 97,0-4 8,0-1 0,0 0 1,0 0-1,0 0 0,0 0 1,-1-1-1,1 1 1,0 0-1,0-1 0,0 1 1,0-1-1,0 0 1,0 1-1,0-2-8,4-4 71,-1 0 1,1-1-1,-2 0 1,1 0-1,-1 0 0,0 0 1,0-1-1,-1 0 1,0 1-1,-1-1 1,1 0-1,-2-1 0,1 1 1,-1 0-1,0 0 1,-1-1-1,0 1 1,0-4-72,0 12 7,0-1 0,-1 0 0,1 0 1,0 1-1,0-1 0,-1 0 1,1 1-1,0-1 0,-1 0 0,1 1 1,-1-1-1,1 0 0,-1 1 1,1-1-1,-1 1 0,1-1 0,-1 1 1,1-1-1,-1 1 0,0 0 1,1-1-1,-1 1 0,0 0 0,0-1 1,1 1-1,-1 0 0,0 0 1,1 0-1,-1-1 0,0 1 0,0 0 1,0 0-8,-31-2 353,26 2-233,5 21-220,-3 11 175,2 0 0,1 12-75,1-43-22,0-1-20,0 0 3,0 0-41,0 0 33,0 0-50,0 0-23,10-21 265,-8 15-91,0 0 0,-1 0 0,0 0 1,0-1-1,-1 1 0,0 0 0,0-1 0,0 1 0,-1 0 0,0 0 0,0-1 0,-1 1 0,0-1-54,2 7 2,-1-1-1,1 0 0,-1 0 1,0 1-1,0-1 1,1 0-1,-1 1 1,0-1-1,0 1 1,0-1-1,1 1 1,-1-1-1,0 1 0,0 0 1,0-1-1,0 1 1,0 0-1,0 0 1,0 0-1,0 0 1,0 0-1,0 0 1,0 0-1,0 0 0,0 0 1,0 0-1,0 0 1,1 1-1,-1-1 1,0 0-1,-1 1-1,0 0-3,0-1-1,1 1 1,-1 0-1,0 0 0,1 0 1,-1 1-1,1-1 1,-1 0-1,1 1 1,0-1-1,-1 0 1,1 1-1,0 0 1,0-1-1,-1 3 4,-2 4-30,1 0 0,0 1 0,1 0 0,0 0 0,0 0-1,0 0 1,1 3 30,1-12-37,0 0-42,0 0 29,30 0 123,-28 0-64,0 0 1,-1 0-1,1-1 1,0 1-1,-1 0 1,1-1-1,-1 1 1,1-1-1,-1 0 1,1 1-1,-1-1 0,1 0 1,-1 0-1,0 0 1,1 0-1,-1 0 1,0 0-1,0 0 1,0-1-1,0 1 0,0 0 1,0-1-1,0 1 1,0-1-1,0 1 1,-1-1-1,1 1 1,-1-1-1,1 1 0,-1-1 1,0 0-1,1 1-9,1-9 146,-1 0-1,0-1 1,-1 1-1,0-10-145,0 9 250,-4 11-263,0 0 0,0 0 0,1 0 0,-1 0 0,0 1 1,0 0-1,1 0 0,-4 1 13,4 1-11,0 1 1,0-1-1,1 1 1,0 0-1,-1 0 1,1 0-1,0 0 1,1 0-1,-1 0 1,1 1-1,0-1 1,0 0-1,0 1 1,1 0 10,-4 63-198,4-67 190,0 0-155,0-1-36,0 0 3,0 0-23,0 0 5,0 0-22,14-17-1692,-9 10-2068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76 720,'0'0'1179,"0"0"-307,0 0-62,0 0 5,0 0-63,0 0-75,0 0-69,0 0-81,0 0 91,0 0 102,0 0-52,0 0-88,-1 10 4257,-2 34-4945,3-43 88,0 0 0,-1-1-1,1 1 1,0 0 0,0 0 0,0 0 0,0 0-1,0 0 1,0 0 0,1 0 0,-1 0 0,0-1-1,0 1 1,0 0 0,1 0 0,-1 0-1,1 0 1,-1-1 0,0 1 0,1 0 0,0 0-1,-1-1 1,1 1 0,-1 0 0,1-1 0,0 1-1,-1-1 1,1 1 0,0-1 0,0 1 0,-1-1-1,1 1 1,0-1 0,0 0 0,0 1 0,0-1-1,0 0 1,-1 0 0,1 1 0,0-1-1,0 0 1,0 0 0,0 0 0,0 0 0,0-1-1,0 1 1,-1 0 0,1 0 0,0 0 0,0-1-1,0 1 1,0 0 0,0-1 0,-1 1 0,1-1-1,0 1 1,0-1 0,-1 1 0,1-1-1,0 1 1,-1-1 0,1 0 0,-1 0 0,1 1-1,0-2 21,3-1 47,0-1-1,-1 0 0,1 0 1,-1-1-1,0 1 0,0-1 0,0 0 1,-1 1-1,0-1 0,0 0 1,0 0-1,0-1 0,-1 1 0,0 0 1,0 0-1,0-1 0,-1 0-46,0 5 186,-4 2-170,-1-1 0,0 1 0,0-1 1,0 0-1,0-1 0,-3 0-16,4 1-21,1-1 0,-1 1 0,1 0-1,-1 0 1,1 0 0,-1 0 0,1 1 0,-4 0 21,6 0-4,0-1 0,0 1 0,0 0 0,0-1 0,1 1 0,-1 0 0,0 0 0,0-1 0,0 1 1,1 0-1,-1 0 0,0 0 0,1 0 0,-1 0 0,1 0 0,-1 0 0,1 1 0,-1-1 0,1 0 0,0 0 1,-1 0-1,1 0 0,0 0 0,0 1 0,0-1 0,0 0 0,0 0 0,0 0 0,1 1 4,-1 65 31,30-66-919,-28-2 898,0 0-1,-1 1 1,1-1 0,0 0 0,0 0 0,0 0 0,-1 0-1,1-1 1,0 1 0,-1 0 0,1-1 0,-1 1-1,0-1 1,0 1 0,1-1 0,-1 1 0,0-1 0,0 0-1,0 0 1,0 0 0,-1 0-10,20-43 130,-19 42-130,0-2 46,0 0 1,0 0 0,0 0-1,0 0 1,-1 0-1,0 0 1,-1-2-47,1-2 177,0 8-174,0 1 1,-1-1 0,1 1-1,-1-1 1,1 1 0,-1-1-1,1 1 1,-1-1 0,1 1-1,-1-1 1,1 1 0,-1 0-1,0-1 1,1 1-1,-1 0 1,0 0 0,1-1-1,-1 1 1,0 0 0,1 0-1,-1 0 1,0 0 0,0 0-1,1 0 1,-1 0 0,0 0-1,1 0 1,-1 0-4,-28 0-24,23 1 3,-16-1-116,21 30 115,1 25-88,38-56-109,-36-1 238,0 1 0,0-1 0,0 0 0,0 0 0,0 0 0,-1 0 0,1 0 0,-1 0 0,0 0 1,0-1-1,1 1 0,-1 0 0,-1-1 0,1 1 0,0-1-19,10-40 107,-11 42-103,0 1 0,0 0 0,0-1 0,0 1 0,0 0 0,0 0 0,0-1 0,0 1 0,0 0 0,0 0 0,-1-1 0,1 1 0,0 0 0,0 0 0,0-1 0,0 1 0,0 0 0,0 0 0,-1-1 0,1 1 0,0 0 0,0 0 0,0 0-1,-1-1 1,1 1 0,0 0 0,0 0 0,0 0 0,-1 0 0,1-1 0,0 1 0,0 0 0,-1 0 0,1 0 0,0 0 0,0 0 0,-1 0-4,-12 4-32,-10 14-36,19-13 35,0 0-1,0 1 1,0 0 0,1 0 0,0 0 0,0 0-1,0 1 1,1-1 0,0 1 0,0-1-1,1 1 1,-1 0 0,1 3 33,1-9-207,0-1-70,0 0 62,3-1 219,0 1 1,0-1-1,0 0 1,-1 0-1,1 0 0,0 0 1,-1 0-1,1-1 1,-1 1-1,1-1 0,-1 1 1,0-1-1,0 0 1,0 0-1,0 0 0,0 0 1,0-1-1,0 1 1,-1 0-1,1-1 0,-1 1 1,0-1-1,1-1-4,1-3 48,0 0 0,0 1 0,-1-1 0,0 0-1,0 0 1,0 0 0,-1 0 0,0-8-48,-1 14 13,0 1 1,0-1-1,0 0 0,0 0 0,0 0 1,0 1-1,0-1 0,0 0 1,0 0-1,0 0 0,-1 0 0,1 1 1,0-1-1,-1 0 0,1 0 0,0 1 1,-1-1-1,1 0 0,-1 1 1,1-1-1,-1 0 0,0 1 0,1-1 1,-1 1-1,0-1 0,1 1 0,-1-1-13,-22 0-40,10 1-18,12 0 43,0 0-1,-1 0 1,1 0 0,0 0-1,0 0 1,-1 0 0,1 0-1,0 0 1,-1 1 0,1-1-1,0 0 1,0 1 0,-1-1-1,1 1 1,0 0 0,0-1-1,0 1 1,0 0-1,0-1 1,0 1 0,-1 1 15,1 0-39,1 0 0,-1 0 0,0 0 0,1 1 0,0-1 0,-1 0 0,1 0 0,0 1 0,0-1 0,0 0 0,1 1 39,-1 3-77,-1 7-258,1-10 58,-1 1 1,1-1-1,0 1 1,0 0-1,0-1 1,0 1-1,1-1 1,0 1-1,0-1 1,0 1-1,0-1 1,0 0-1,0 1 1,1-1 276,6 2-5085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53 744,'0'0'1011,"0"0"-29,0 0 54,0 0-125,0 0-214,0 0-193,0 0-98,0 0-74,0 0-11,0 0 77,0 0 83,0 0-32,0 0-64,0 0-93,0 0-96,0 0-123,0 0-37,0 31 536,0-30-583,0-1 0,0 0 0,0 1 0,0-1 0,0 1 0,0-1 0,0 0 0,0 1 0,0-1 0,0 0 0,0 1 0,0-1 0,0 0 0,0 1 0,0-1 0,1 0 0,-1 1 0,0-1 0,0 0 0,0 1 0,0-1 0,1 0 0,-1 1 0,0-1 0,0 0 0,1 0 0,-1 0 0,0 1 0,1-1 0,-1 0 0,0 0 0,1 0 0,-1 1 0,0-1-1,1 0 1,-1 0 0,0 0 0,1 0 0,-1 0 0,0 0 0,1 0 0,-1 0 0,0 0 0,1 0 0,-1 0 0,0 0 0,1 0 0,-1 0 0,1 0 0,-1 0 0,0 0 0,1-1 11,13-9-6,-12 5 53,0 1 0,-1-1-1,0 0 1,0 0-1,0 0 1,0 1 0,-1-1-1,0 0 1,0 0-1,0 0 1,0-2-47,-1-8 183,0 14-176,0 0 0,-1 0-1,1 0 1,0 1-1,-1-1 1,1 0-1,-1 1 1,1-1-1,-1 1 1,1-1-1,-1 1 1,0 0-1,1 0 1,-1 0-1,1 0 1,-1 0-1,1 0 1,-2 0-7,-2 0-33,1 0-1,-1 0 1,0 0 0,1 1-1,-1-1 1,1 1-1,-2 1 34,4-1-14,-1 1 0,1-1 0,0 1-1,0 0 1,0 0 0,1 0-1,-1 0 1,0 0 0,1 1-1,-1-1 1,1 0 0,0 1-1,0-1 1,0 1 0,0-1 0,0 1-1,0 0 1,1-1 0,-1 1-1,1 1 15,-2 11 56,1-1 0,1 0 0,1 8-56,-1-2 96,0-20-78,0 0-7,0 0-19,2 1-58,1-1 1,-1 0-1,0 1 0,0-1 0,1 0 1,-1 0-1,0-1 0,1 1 0,-1 0 0,0-1 1,0 1-1,0-1 0,1 0 0,-1 0 1,0 0-1,0 0 66,0-2 11,0 0 1,0-1-1,0 1 0,0-1 1,-1 1-1,1-1 0,-1 0 1,0 0-1,0 1 1,-1-1-1,1 0 0,-1-2-11,2-52 279,-2 42 63,0 15 12,0 1-78,0 0-155,-16 1-133,14 0-2,-1 1 0,1-1 1,0 1-1,0-1 0,0 1 0,0 0 0,0 0 0,0 0 0,0 0 0,1 0 1,-1 0-1,0 0 0,1 0 0,0 1 0,0-1 0,0 1 0,0-1 0,0 1 1,0-1-1,1 1 0,-1-1 0,1 1 0,-1 1 14,-1 12-25,1 0 0,1 0 0,0 10 25,1-6 95,-1-13-104,0-5 19,-1 0 0,1-1 1,0 1-1,0 0 0,1 0 0,-1-1 0,0 1 1,1 0-1,-1-1 0,1 1 0,-1 0 0,1 0-10,0-2-21,0 1 0,0 0 0,0-1 0,0 1 0,0 0 0,0-1 0,0 1 0,0-1 0,0 1 0,0-1 0,0 0 0,1 1 0,-1-1 0,0 0 0,0 0 0,0 0 0,1 0-1,-1 0 1,0 0 0,1 0 21,-1 0 1,1 0-1,0-1 0,-1 1 0,1 0 0,-1 0 1,1-1-1,-1 1 0,1-1 0,-1 1 0,0-1 1,1 1-1,-1-1 0,0 0 0,1 0 0,-1 0 1,0 0-1,0 0 0,0 0 0,1 0 0,-1-1 0,15-29 186,-14 26-184,0 0-1,1 0 1,-1 0-1,1 0 1,0 0 0,1 0-1,-1 1 1,1-1-2,-4 5-7,0 0-1,1 0 1,-1-1-1,0 1 1,0 0 0,0 0-1,1-1 1,-1 1-1,0 0 1,0 0 0,0-1-1,0 1 1,0 0-1,0-1 1,1 1 0,-1 0-1,0 0 1,0-1-1,0 1 1,0 0 0,0-1-1,0 1 1,0 0-1,0-1 1,-1 1 0,1 0-1,0-1 1,0 1-1,0 0 1,0 0 0,0-1-1,0 1 1,0 0-1,-1 0 1,1-1 0,0 1-1,0 0 1,0 0-1,-1-1 1,1 1 0,0 0-1,0 0 1,-1 0-1,1 0 1,0-1-1,0 1 1,-1 0 0,1 0-1,0 0 1,-1 0-1,1 0 1,0 0 0,-1 0-1,1 0 1,0 0-1,0 0 1,-1 0 0,1 0-1,0 0 1,-1 0-1,1 0 1,0 0 0,-1 0-1,1 0 8,-22-1-847,21 1 709,0 0 100,0 0-1,1-1 1,-1 2 0,0-1 0,0 0-1,1 0 1,-1 0 0,0 0-1,0 0 1,1 1 0,-1-1-1,0 0 1,1 0 0,-1 1-1,0-1 1,1 1 0,-1-1-1,1 1 1,-1-1 0,0 1-1,1-1 1,-1 1 0,1-1-1,0 1 1,-1-1 0,1 1 0,-1 0-1,1-1 1,0 1 0,0 0-1,-1 0 1,1-1 38,0 28-4474,0-28 1767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0 960,'0'0'595,"0"0"-178,0 0-155,0 0-47,1 0 1340,3 0 8725,-1 0-11329,0 0 1040,0 0 1,0 0 0,0 1-1,0-1 1,0 1 0,0-1-1,0 1 1,0 0 0,0 0-1,0 1 1,2 0 8,13 6 66,-15-8-74,-1 1-1,1 0 1,0 0-1,0 0 1,-1 0-1,1 0 1,-1 1-1,1-1 1,-1 1-1,0-1 0,1 1 1,-1 0-1,0 0 1,0 0-1,0 0 1,0 1-1,-1-1 1,1 0-1,-1 1 1,1-1-1,-1 1 1,0 0-1,0-1 0,0 1 1,0 0-1,0-1 1,-1 3 8,4 107-232,-5-110 235,0 1 0,0-1 0,0 1 1,0-1-1,0 0 0,0 0 0,-1 1 1,1-1-1,-1 0 0,0 0 0,0 0 1,0-1-1,0 1 0,0 0 0,0-1 1,0 1-1,0-1 0,-1 0 0,1 1 0,-2-1-3,-16 13 17,18-12 24,-1-1 0,1 1 0,-1-1 0,0 0 0,0 1 0,0-1 0,1-1 0,-1 1 0,0 0-1,0-1 1,0 1 0,0-1 0,-1 0 0,1 0 0,0 0 0,0-1 0,0 1 0,-1-1-41,-11 0 31,12-1 27,1-1 1,-1 0-1,1 0 0,0 0 0,0 0 0,0 0 0,1 0 0,-1 0 1,1-1-1,-2-2-58,0-2 176,1 2-176,0-1 0,0 1 0,1-1 0,0 0 1,0 0-1,0 1 0,1-1 0,0 0 0,1-6 0,0-6-80,0 18 79,0-1 0,0 1 0,0-1 0,0 1 0,0 0 0,1-1 0,-1 1 0,0 0 0,1 0 0,-1 0 0,1 0 0,-1 0 0,1 0 0,0 0 0,-1 1 0,1-1 0,0 1 0,1-1 1,34-9-231,-12 6-1018,-25 4 1213,0 0 43,0 0-12,0 0-121,0 0-248,0 0-361,0 0-621,0 0-1987,0 0-3090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45 200,'0'0'1100,"0"0"-250,0 0-130,0 0-148,0 0-187,-2 5 6287,-4 21-6499,6-15-102,1 0-37,-1 1-1,-1 0 1,0-1-1,0 1 1,-1 0 0,-1-1-1,-1 2-33,3-4 326,-1-1-1,1 1 0,0-1 0,1 1 0,0 0 0,1 2-325,-1 3-224,0-13 270,0-1 23,0 0 12,0 0 11,0 0-5,0 0-12,0 34 116,0-18-203,0-15 24,0-1 29,0 0 16,0 0 34,0 0-19,0-34 251,0-156-137,0 185-172,1 0-1,-1 0 1,1 1-1,0-1 1,0 0-1,0 1 0,1-1 1,-1 1-1,1-1 1,1 1-1,-1 0 1,1-2-14,2 2 81,-3 2-90,-1 0 0,1 0 0,0 1 0,0-1 0,1 1 0,-1-1 0,0 1 0,1 0 0,-1 0 0,0 0 0,1 0 0,-1 0 0,1 0 0,0 1 0,-1-1 0,1 1 0,-1 0 0,1 0 0,0 0 0,-1 0 9,0 0 6,-1 0 0,0 0-1,0 1 1,0-1 0,0 1 0,0-1-1,0 1 1,0-1 0,0 1 0,0-1-1,0 1 1,0 0 0,0 0 0,0 0-1,-1-1 1,1 1 0,0 0 0,-1 0-1,1 1-5,15 24 127,-6-8-130,39 64 179,-47-78-164,-1-1 0,1 0-1,-1 0 1,0 0 0,0 1-1,0-1 1,0 1 0,-1-1-1,1 2-11,6 24 53,-3-16-49,-5-13-5,1 1 0,0 0-1,0-1 1,0 1-1,0-1 1,0 1-1,0-1 1,1 1-1,-1 0 1,0-1 0,0 1-1,0-1 1,0 1-1,1-1 1,-1 1-1,0-1 1,1 1-1,-1-1 1,0 1 0,1-1-1,-1 1 1,0-1-1,1 0 1,-1 1-1,1-1 1,-1 0-1,1 1 1,-1-1 0,1 0-1,0 1 2,-1 16-309,4 9-5392,-4-25 5124,0 0 94,0 1-2952,0-2 1041</inkml:trace>
  <inkml:trace contextRef="#ctx0" brushRef="#br0" timeOffset="965.964">84 238 360,'0'0'1312,"0"0"-298,0 0-263,0 0-152,0 0-19,0 0-22,-2-7 6143,6 5-6674,1 0 0,0 1 1,0 0-1,0 0 1,0 0-1,0 0 1,0 1-1,2 0-27,18-1-3792,-18 1 1950,-7 0-2698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1384,'0'0'1613,"0"0"-393,0 0-301,0 0-40,0 0-58,0 0-87,0 0 26,0 0 51,0 0-78,0 0-53,0 0-20,0 0-75,0 0-143,0 0-112,0 0-92,0 0-63,0 0-55,0 0-28,0 0-25,0 0 4,0 0-25,0 0-35,0 0-35,0 0-52,0 14-23,2 18 193,1 0 0,1-1 0,6 22-94,-5-24 15,-4-22 0,0 0 0,0 0 0,1 0 0,0 0 0,0 0 0,2 4-15,-3-10 7,0 2-7,1 0-7,-1-2 0,-1 2 7,0-3 7,0 0 1,0 0 3,0 0 7,0 0 0,0 0 24,0 0 8,0 0-24,0 0-15,0 0 6,0 0 29,0 0-21,0 0 16,0 0 1,0 0 66,-3-59 380,3 42-439,0 0 0,-2 0 1,0-2-50,-5-10 26,5 19-27,-1 0 0,2 0 0,-1 0 0,1-9 1,1-72-33,0 90 23,1 0-1,-1 0 0,0 0 1,0 0-1,1 0 0,-1 0 1,1 0-1,-1 0 1,1 0-1,-1 1 0,1-1 1,0 0-1,-1 0 0,1 1 1,0-1-1,0 0 1,-1 1-1,1-1 0,0 1 1,0-1-1,0 1 1,0-1-1,0 1 0,0 0 1,-1-1-1,1 1 0,0 0 1,0 0-1,0 0 1,0-1-1,0 1 0,0 0 1,1 1 10,44-1-250,-29 1 266,-16-1-25,1 0 1,-1 0-1,1 1 0,-1-1 0,1 0 0,-1 1 1,0-1-1,1 1 0,-1 0 0,1-1 1,-1 1-1,0 0 0,0 0 0,1 0 1,-1 0-1,0 0 0,0 0 0,0 0 1,0 0-1,0 1 0,0-1 0,0 0 1,-1 0-1,1 1 0,0-1 0,-1 1 1,1-1-1,-1 1 0,1-1 0,-1 1 1,0-1-1,0 1 0,0-1 0,0 1 9,2 10 13,-1 0-1,-1 1 0,-1-1 0,0 5-12,0 8 90,1-20-85,-3 46-7,2-47 3,1-1 0,-1 0 0,0 0 0,0 1 0,-1-1 0,1 0 0,0 0 0,-1 0 1,0 0-1,0-1 0,0 1 0,0 0 0,0-1 0,-1 1-1,2-3 20,1 1 0,-1-1 0,0 0 1,1 1-1,-1-1 0,0 0 0,1 0 0,-1 1 1,0-1-1,0 0 0,1 0 0,-1 0 0,0 0 1,0 0-1,1 0 0,-1 0 0,0 0 1,0-1-1,1 1 0,-1 0 0,0 0 0,0-1 1,1 1-1,-1 0 0,0-1 0,1 1 1,-1-1-1,0 1 0,1-1 0,-1 1 0,1-1 1,-1 1-1,1-1 0,-1 1 0,1-1 1,-1 0-1,1 1 0,0-1 0,-1 0 0,1 1 1,0-1-1,0 0 0,-1 0 0,1 1 0,0-1 1,0 0-1,0 0 0,0 1 0,0-1 1,0 0-21,0 0 4,1 0 0,-1 0 0,0 0 0,1 0 0,-1 0 0,1 0 0,-1 0 0,1 0 0,-1 0 0,1 0 0,0 1 0,-1-1 0,1 0 1,0 0-1,0 1 0,-1-1 0,1 0 0,0 1 0,0-1 0,0 1 0,0-1 0,0 1 0,0 0 0,0-1 0,0 1 0,0 0 0,0 0 1,0 0-1,0-1 0,0 1 0,0 0 0,0 0-4,41-1-195,-33 1 149,-7 1 36,1 0 1,0-1 0,0 1-1,-1 1 1,1-1-1,-1 0 1,1 1-1,-1-1 1,1 1-1,-1-1 1,0 1 0,0 0-1,0 0 1,0 0-1,0 1 1,0-1-1,1 2 10,2 3-28,0 0 0,-1 0 0,1 1 0,-2-1-1,3 5 29,-4-4-8,0 0 0,-1 1 0,0-1 0,0 0 0,-1 1 0,0-1-1,0 1 1,-1-1 0,0 1 0,-1-1 8,2-7 9,-1 0-1,0 0 1,1 0-1,-1 0 1,0 0-1,0 0 1,0 0-1,0-1 1,0 1 0,0 0-1,0 0 1,0-1-1,0 1 1,0-1-1,0 1 1,0-1-1,0 1 1,-1-1-1,1 0 1,0 0-1,0 1 1,0-1 0,-1 0-1,1 0 1,-1 0-9,-39-1 202,27 1-106,12-1-73,0 1-1,-1 0 0,1-1 1,0 1-1,0-1 0,0 0 1,0 1-1,0-1 0,0 0 0,0 0 1,0-1-1,0 1 0,1 0 1,-3-2-23,3 2-35,-1-1 1,0 1-1,0 0 1,1-1-1,-1 1 1,0 0-1,0 0 1,-1 1-1,1-1 1,0 0-1,0 1 1,0-1-1,0 1 0,-3-1 35,5 1-128,0 0 34,0 0 39,0 0-92,0 0-75,0 0-61,0 0-89,0 0-191,0 0-336,0 0-870,0 2-2227,0 7-2276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70 984,'0'0'1374,"0"0"-322,0 0-330,0 0-256,0 0-155,0 0-172,1-5-82,6-44 47,-7 48 75,0 1 201,0 0 71,0 0-130,0 0-108,0 0 30,0 0 89,0 0 42,0 0-4,0 0 46,-2-10 2190,0 7 939,-8 2-3704,9 1 146,-1 0-1,1-1 0,-1 1 1,0 0-1,1 0 1,-1 0-1,0 0 0,1 1 1,-1-1-1,1 0 1,-1 1-1,0-1 0,1 1 1,-1-1-1,1 1 1,-1 0-1,1 0 0,0-1 1,-2 2 13,-31 36 69,-5 34-89,15-25 111,21-41-84,1 0 1,0 0-1,0 1 1,1-1 0,0 1-1,0-1 1,0 1-1,1 0 1,0-1-1,0 1 1,1 2-8,-1 9 6,0-15-10,1-1 0,0 0-1,-1 0 1,1 1 0,0-1-1,0 0 1,0 0 0,1 0 0,-1 0-1,0 0 1,1 0 0,0 0-1,-1-1 1,1 1 0,0 0 0,0-1-1,-1 1 1,1-1 0,0 0-1,1 0 1,0 1 4,4 2-17,-1-1 0,1 0 0,0 0 0,0-1 0,0 0 0,4 1 17,3-2-28,0 0 0,0 0-1,13-3 29,6 1-91,-10-4 422,-16 2 145,-19 1-289,-15-1-3758,20 3-237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1192,'0'0'1319,"0"0"-300,0 0-235,0 0-108,0 0-58,0 0-23,2-11 1402,0 11 1372,9 50-2915,-2 0-1,1 46-453,8 45 293,-6-76-25,-12-65-266,0 0 0,0 0 0,0 0 0,0 0 0,0 1 0,0-1 0,0 0-1,0 0 1,0 0 0,0 0 0,0 0 0,0 1 0,0-1 0,0 0 0,0 0-1,0 0 1,0 0 0,1 0 0,-1 1 0,0-1 0,0 0 0,0 0 0,0 0-1,0 0 1,0 0 0,1 0 0,-1 0 0,0 0 0,0 0 0,0 0 0,0 0-1,0 1 1,1-1 0,-1 0 0,0 0 0,0 0 0,0 0 0,0 0 0,0 0-1,1 0 1,-1 0 0,0 0 0,0 0 0,0-1 0,0 1 0,0 0 0,1 0-1,-1 0 1,0 0 0,0 0 0,0 0 0,0 0-2,1 0-17,-1-1-1,1 1 1,-1 0 0,0-1-1,1 1 1,-1 0 0,0-1 0,1 1-1,-1 0 1,0-1 0,1 1-1,-1-1 1,0 1 0,0-1 0,0 1-1,1 0 1,-1-1 0,0 1-1,0-1 1,0 1 0,0-1 0,0 1-1,0-1 1,0 0 17,0-35-5036,0 29 1393</inkml:trace>
  <inkml:trace contextRef="#ctx0" brushRef="#br0" timeOffset="998.934">4 42 576,'0'0'1486,"0"0"-63,0 0-287,0 0-328,0 0 48,0 0 61,0 0-49,0 0 4,0 0-16,0 0-172,0 0-194,0 0-177,0 0-118,0 0-25,0 0 35,0 0 31,0 0 45,0 0 35,12-10 655,7 4-799,0 0-1,0 0 1,1 2 0,-1 1-1,1 0 1,0 1 0,0 1 0,2 1-172,-8 0 24,-9 0-22,1 0-1,0 0 0,-1 0 0,1 1 0,-1-1 0,0 1 0,4 2-1,-7-2-13,1 0 0,-1 0 0,0 0 0,0 1-1,0-1 1,0 1 0,0 0 0,-1-1 0,1 1 0,0 0-1,-1 0 1,1 0 0,-1 0 0,0 0 0,0 1 0,0-1-1,0 0 1,0 1 0,0 0 13,5 19-40,-1 0-1,-1 1 1,-1-1-1,-1 1 0,-1-1 1,-1 1-1,-1 7 41,0 9-39,1-31 45,-1 0 0,0 0 0,0 0 0,0 0 0,-1-1 0,-1 1 0,1-1 0,-1 1 0,-1-1 0,1 0 0,-1 0 0,0 0 0,-1 0 0,0-1 0,0 0-1,0 0 1,0 0 0,-1-1 0,0 0 0,-1 0 0,1 0 0,-1-1 0,0 0 0,0 0 0,0 0 0,0-1 0,-1 0 0,1-1 0,-1 0 0,0 0 0,1-1 0,-1 1-1,-5-1-5,13-1 59,0 0-59,-2 0 532,0 2-3802,6-1-86,3-1 992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4 177 672,'0'0'1499,"0"0"-336,0 0-320,0 0-150,0 0-165,0 0-209,-1-5-80,-1-32 4288,1-26-2665,1 43-805,0 20-931,0 0-23,0 0-30,0 5-69,2 99 363,7 32-367,-8-55 23,-1-44 45,0-37-48,27 1-43,-16-1 54,-1 1 0,1-2 0,-1 1 0,1-1-1,-1-1 1,8-2-31,-7 1 298,-10 3-429,0 0-1,-1 0 1,1 0-1,-1 0 1,1 0 0,-1 0-1,1 0 1,-1 0 0,1-1-1,-1 1 1,1 0-1,-1 0 1,1-1 0,-1 1-1,1 0 1,-1-1-1,1 1 1,-1 0 0,0-1-1,1 1 1,-1-1 0,0 1-1,1 0 1,-1-1-1,0 1 1,0-1 0,1 1-1,-1-1 1,0 1 0,0-1-1,0 1 1,1-1-1,-1 0 1,0 1 0,0-1-1,0 1 1,0-1 0,0 1-1,0-1 1,0 1-1,-1-1 1,1 1 0,0-1-1,0 0 1,0 1 131,0-4-2573</inkml:trace>
  <inkml:trace contextRef="#ctx0" brushRef="#br0" timeOffset="518.756">23 222 360,'0'0'2230,"0"0"-544,0 0-326,0 0-33,0 0-120,0 0-250,42 0 874,-20 1-1472,23 0-89,-43-1-336,1 0 0,-1 0-1,1 0 1,-1 0 0,1-1-1,-1 1 1,1-1 0,-1 0-1,0 0 1,1 0 0,-1 0-1,0 0 1,1-1 66,-3-2-3864,0 4 1636</inkml:trace>
  <inkml:trace contextRef="#ctx0" brushRef="#br0" timeOffset="1434.041">68 1 1688,'0'0'1911,"0"0"-637,0 0-370,0 0-58,0 0-22,0 0-29,0 0 37,0 0-99,0 0-239,0 0-154,0 0-111,0 0-91,0 0-1,0 0-6,0 0-30,0 0-13,0 0-17,0 0-30,0 0 52,0 0 37,0 0 22,0 0-3,0 0 2,0 0-26,0 0-14,0 0-27,8 4 1635,33 1-1705,0-2 0,20-2-14,-44 2-1473,-15-2-1799,-10-2 714,-3-2-553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2320,'0'0'1505,"0"0"-404,0 0-292,0 0-81,0 0-80,0 0-45,0 0-81,0 0-45,0 0 72,0 0-4,0 0-64,0 0-97,3 21 1043,-2-12-1302,1-1 1,-2 0 0,1 1 0,-1-1 0,0 1-1,-1-1 1,0 1-126,0 17 472,1 131 33,0-374-65,-4 119 22,4 97-421,0 1 2,0 0-16,4-17 255,119 17 560,-111-4-858,-11 3 17,0 1 1,0-1-1,0 0 1,0 1-1,0-1 1,0 1-1,1-1 1,-1 1-1,0 0 1,0-1-1,0 1 1,1 0-1,-1 0 1,0 0-1,1 0-1,-2 0-17,1 0-27,1 0 20,-1 0-41,-1 0-11,0 0-15,0 0-36,0 0-61,0 0-53,0 0-43,0 0-24,0 0-124,0 0-190,0 0-429,0-1-1262,0-1-2502</inkml:trace>
  <inkml:trace contextRef="#ctx0" brushRef="#br0" timeOffset="869.915">12 221 440,'0'0'1022,"0"0"-218,0 0 175,0 0 182,0 0-121,0 0 25,3-2 5114,10-6-5353,-1 8-681,0-1 0,-1 0 0,1-1-1,0 0 1,-1-1 0,1-1 0,-1 1-1,0-2 1,1 0-145,8 2 802,-14 3-2993,-2-1-5708,-7 4 2776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0 103 304,'0'0'1226,"0"0"-242,0 0-59,0 0-176,0 0-269,0 0-134,0 7 7256,0 20-7497,0 187 625,1-212-112,2-6-416,1-12 125,-1-265 1026,-3 279-1339,0 1-1,0-1 1,0 1-1,0-1 1,0 1-1,0-1 0,1 1 1,-1-1-1,0 1 1,1-1-1,-1 1 1,1-1-1,0 1 0,-1 0 1,1-1-1,0 1 1,0 0-1,0 0 1,0-1-1,0 1 0,0 0 1,0 0-1,0 0 1,1 0-1,-1 0 1,0 1-1,0-1 0,1 0 1,0 0-14,11-6 98,-12 7-94,-1-1-1,1 0 1,0 1 0,0-1-1,0 1 1,0-1-1,0 1 1,0-1-1,1 1 1,-1 0-1,0-1 1,0 1-1,0 0 1,0 0-1,0 0 1,0 0 0,1 0-4,0 0-8,1 0 12,0-1 0,0 1 0,0 0-1,0 0 1,0 1 0,0-1 0,1 1 0,-1-1-1,0 1 1,0 0 0,-1 0 0,1 0 0,0 1 0,0-1-1,0 1 1,-1-1 0,1 1 0,1 1-4,2 3 15,-3-4-10,-1 0 1,1 0 0,-1 1-1,1 0 1,-1-1 0,0 1-1,0 0 1,0 0 0,0 0-1,0 0 1,-1 1 0,2 2-6,2 8 14,-2-6 10,0 0-1,0 0 0,0 1 1,-1-1-1,0 1 0,-1 1-23,3 92-72,-4-101 123,0-1-24,-53 10 125,-52-10-112,104 0-80,1 0 12,-3 0 178,3 0-173,0 0-1,0 0 0,0-1 1,0 1-1,0 0 0,-1 0 1,1 0-1,0 0 1,0 0-1,0 0 0,0 0 1,-1 0-1,1 0 0,0-1 1,0 1-1,0 0 1,0 0-1,-1 0 0,1 0 1,0 0-1,0 0 0,0 0 1,0 0-1,-1 0 1,1 0-1,0 0 0,0 1 1,0-1-1,-1 0 0,1 0 1,0 0-1,0 0 1,0 0-1,0 0 0,-1 0 1,1 0-1,0 0 0,0 1 1,0-1-1,0 0 1,0 0-1,0 0 0,0 0 1,-1 0-1,1 1 0,0-1 1,0 0-1,0 0 1,0 0-1,0 0 0,0 1 1,0-1-1,0 0 0,0 0 1,0 0-1,0 1 1,0-1-1,0 0 0,0 0 1,0 0-1,0 0 0,0 1 1,0-1-1,0 0 1,0 0-1,0 0 0,0 1 24,40 54-5929,-28-37-2557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2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1 191 760,'0'0'919,"0"0"-284,0 0-180,0 0-158,0 0-189,0 0-73,0-2 6432,0-4-3359,3-24-3149,2-10 748,-3 25-522,0 0 0,-1 0 1,-1 0-1,-1-13-185,0 4 109,1 24-105,0 0-21,0 0-47,0 0 11,0 0 17,0 0-44,0 0 9,0 0 39,0 24 13,4 181-49,0-170 3,-2-96 426,0 0-193,-2 46-1339,-2 19-1449,-4 14-35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9:06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718 7 336,'0'0'662,"0"0"-100,0 0-119,0 0-67,0 0-93,0 0-18,0-6 786,-5 8 10018,-15 0-8348,-4 1-3388,14 5 662,9-8 8,0 1 0,0 0-1,1 0 1,-1-1-1,0 1 1,0 0 0,0-1-1,0 1 1,1-1 0,-1 1-1,0-1 1,0 0-1,0 1 1,0-1 0,0 0-1,0 0 1,-1 0-3,0 1 7,1 0 0,-1 0 0,0 1-1,0-1 1,0 0 0,1 0 0,-1 1 0,1-1 0,-1 1 0,1 0-1,0-1 1,0 1 0,-1 0 0,1 0 0,0 0-7,-12 15-32,10-15 60,0 0 1,0 0-1,-1 0 0,1 0 1,0-1-1,0 0 1,-1 1-1,1-1 0,-1-1 1,1 1-1,-1 0 1,0-1-1,0 0-28,-63 1 337,27-2-235,39 1-93,0 1-1,0-1 1,-1 0 0,1 1-1,0-1 1,0 1 0,0 0 0,0-1-1,1 1 1,-1 0 0,0-1-1,0 1 1,0 0 0,0 0 0,1 0-1,-1 0 1,0 0-9,1 0 8,-1 0 0,0 0 1,0 0-1,1-1 0,-1 1 0,0 0 1,0 0-1,0 0 0,0-1 0,0 1 1,0-1-1,0 1 0,0-1 0,0 1 0,0-1 1,0 1-1,-1-1-8,-3 1 6,0 0 1,0 0-1,1 0 0,-1 1 1,0 0-1,1 0 1,0 0-1,-2 1-6,-4 2 4,-9 3-100,0 1 0,1 1 0,0 0 0,0 2-1,1 0 1,-5 6 96,6-6-41,1-1 0,-2 0 0,1-1 0,-3 0 41,-15 10-161,27-15 40,2 0-1,-1 0 1,0 1 0,1 0-1,0 0 1,1 0 0,-1 1-1,1-1 1,-2 7 121,-1-2-198,0 0-1,0 0 1,-1-1 0,0 0 0,-5 5 198,10-13-7,2-1-1,1-1-12,0 0-32,0 0 67,0 0 78,0 0 26,0 0-23,0 0-35,0 0-38,0 0-4,0 0 23,0 0-38,0 0-13,0 0-4,0 0-3,0 0-27,0 0-10,0 0 1,0 0 0,0 0 22,0 0-32,0 0 0,0 0-34,0-41-1684,0 21-442,0 0-2378</inkml:trace>
  <inkml:trace contextRef="#ctx0" brushRef="#br0" timeOffset="2096.014">46 52 1176,'0'0'930,"0"0"11,0 0 5,0 0-89,0 0-16,0 0-40,0 0-193,0 0-125,0 0-143,0 0-132,0 0-63,0 0 75,0 0 91,0 0 89,0 0 94,0 0-21,0 0-94,0 0-55,0 0-1,0 0-18,0 0-51,0 0-61,0 0-18,0 0 6,0 0-18,0 0 18,0 0 42,0 0 17,0 0 19,0 0-41,0 0 12,0 0 15,0 0-2,0 0-30,0 0-40,0 0-16,0 0-11,0 0-48,0 0-48,-1 19-183,-24 73-71,20-61 151,1-10-116,1 1 1,1 0-1,0 5 169,-1 27 329,5-52-330,0 0 0,0 0 0,0 0 0,0 0 0,1-1 0,-1 1 0,0-1 0,1 0 0,0 1 0,-1-1 0,3 0 1,-2 1 2,6 3-5,0 1 1,-1 0-1,0 0 1,0 1-1,5 5 3,30 24-87,-25-31-313,-16-5 377,0 0 0,0 1-1,0-1 1,0 0 0,-1 1 0,1 0 0,0-1 0,0 1 0,-1 0-1,1 0 1,0 0 0,-1 0 0,1 0 0,0 1 23,-1-1-83,-1-1 6,0 0-8,0 0-95,0 0-191,0 0-131,0-2 30,0 1 1,-1-1-1,1 0 0,0 1 0,-1-1 0,1 1 0,-1-1 0,0 1 0,0-1 1,1 1-1,-1-1 0,-1 0 472,-5-4-5003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68 1408,'0'0'982,"0"0"-29,0 0-90,0 0-125,0 0-162,0 0-68,-15 4 1180,15 33-325,33-38-1069,-31 1-281,-1-1 0,0 1 0,0-1 1,0 0-1,0 0 0,0 1 0,0-1 0,0 0 1,0 0-1,0 0 0,0 0 0,-1 0 0,1 0 1,0 0-1,-1 0 0,1-1 0,-1 1 1,1 0-1,-1 0 0,1 0 0,-1-1 0,0 1 1,0 0-1,0 0 0,1-1 0,-1 0-13,1-40 317,-2 31-252,1 11-59,1-1 1,-1 0-1,0 0 0,0 0 0,-1 0 0,1 0 1,0 0-1,0 1 0,0-1 0,0 0 1,-1 0-1,1 0 0,0 1 0,-1-1 0,1 0 1,-1 0-1,1 1 0,-1-1 0,1 0 0,-1 1 1,1-1-1,-1 0 0,0 1 0,1-1 0,-1 1 1,0-1-7,0 1-4,0 0 1,-1 0-1,1 0 1,0 0 0,0 0-1,0 0 1,0 0-1,0 0 1,0 0-1,0 1 1,0-1 0,0 0-1,0 1 1,0-1-1,0 1 1,0-1-1,0 1 1,0 0 0,0-1-1,0 1 1,0 0-1,1 0 1,-2 0 3,-4 6-16,-1 0 1,1 0-1,0 1 1,1-1-1,0 1 1,0 1-1,0-1 1,1 1-1,1 0 1,-2 6 15,0-1-52,1 1 0,1 0 1,0 1-1,2-1 0,-1 0 0,2 5 52,0-19 15,0-1 26,27-1-137,-24 0 111,-1-1 0,0 0-1,1 1 1,-1-1 0,0 0 0,0 0-1,0 0 1,0 0 0,0 0-1,0-1 1,0 1 0,-1 0-1,1-1 1,-1 0 0,1 0-15,18-49 133,-12 31-95,-5 13-3,0 0 0,-1-1 1,0 1-1,0-1 0,-1 1 0,0-1 0,0 1 0,-1-4-35,-5 11 19,0 0 1,1 0-1,-1 0 1,0 1 0,0 0-1,1 0 1,-1 0 0,-4 1-20,3-1 1,5 0-3,0-1-1,0 1 0,0 0 0,0 0 1,0 0-1,-1 0 0,1 1 0,0-1 1,0 0-1,0 0 0,0 1 0,0-1 1,0 0-1,0 1 0,0-1 0,0 1 1,0 0-1,1-1 0,-1 1 0,0 0 1,0-1-1,0 1 0,0 1 3,-2 22-48,4-12 70,-2-11-27,1 0-1,0 0 1,0 1 0,0-1-1,0 0 1,0 0-1,0 1 1,1-1 0,-1 0-1,0 0 1,1 1 0,-1-1-1,1 0 1,-1 0 0,1 0-1,-1 0 1,1 1 0,0-1-1,0 0 1,0 0 0,-1 0-1,1-1 1,0 1 0,0 0-1,1 0 6,1 0-110,0 0-1,0 0 0,0-1 0,0 1 0,0-1 1,0 0-1,1 0 0,-1 0 0,2 0 111,2 0-251,-5-3 281,0-1 0,-1 1 0,0 0 0,0-1 0,0 1 1,0-1-1,-1 1 0,1-1 0,-1 1 0,0-1 0,0-1-30,1-2 55,0-51-131,-1 57 113,-19 8 206,18-6-253,0-1 1,0 1 0,0 0-1,1 0 1,-1-1 0,0 1-1,0 0 1,1 0 0,-1 0-1,1 0 1,-1 0 0,1 0-1,-1 0 1,1 0 0,-1 0-1,1 0 1,0 0 0,0 0-1,0 1 1,0-1 0,-1 0 9,2 0-57,-1-1 0,0 1 1,1 0-1,-1-1 1,1 1-1,-1-1 1,0 1-1,1-1 1,-1 1-1,1-1 0,-1 1 1,1-1-1,0 0 1,-1 1-1,1-1 1,-1 0-1,1 1 0,0-1 1,-1 0-1,1 0 1,0 1-1,-1-1 1,1 0-1,0 0 0,-1 0 1,1 0-1,0 0 1,-1 0-1,1 0 1,0 0-1,0 0 57,3 0-1842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0 171 696,'0'0'1090,"0"0"-361,0 0-111,0 0 88,0 0-28,0 0-114,0 0-122,0 0-46,0 0 1,0 0-24,0 0 68,0 0-55,0 0-63,0 0 34,0 0 114,0 0 29,0 0-13,0 0-40,0 0-116,0 0-149,0 0-95,0 0 13,0 0-36,23 3 256,-12 1-237,-1 0-1,1 1 1,-1 1-1,0 0 1,0 0-1,0 1 1,7 7-83,15 10 8,-5-5-33,-1 2 0,0 2 25,-11-12 133,-13-11-70,-1 1 0,0-1 0,0 1 0,0 0 0,0 0 0,0-1 0,0 1 0,0 0 0,0 0 0,0 0 0,0 0 0,0 0 0,-1 0 0,1 0 0,0 1 0,-1-1 0,1 0 1,-1 0-1,1 0 0,-1 1 0,0-1 0,1 0 0,-1 0 0,0 1 0,0-1 0,0 0 0,0 1 0,0 0-63,0 2 1,0 0 1,-1 1-1,1-1 1,-1 0-1,0 0 1,0 1-1,0-1 1,-1 0-1,0 0 1,1 0-1,-1-1 1,-1 1-1,1 0 1,0-1-1,-2 2-1,-4 4 0,-1-1-1,1 0 0,-2-1 0,-7 6 1,-21 16-15,34-24-39,0-1 1,0 1-1,0 0 1,1 0-1,0 0 1,0 1-1,0-1 1,0 1-1,1-1 1,0 1-1,0 0 1,1 0-1,-1 0 1,1 0-1,1 0 1,-1 6 53,1-11-121,0 1 0,0-1 0,0 1 0,0 0 0,0-1 1,-1 1-1,1 0 0,0-1 0,-1 1 0,1-1 0,-1 1 0,0-1 0,0 1 1,1-1-1,-1 0 0,0 1 0,0-1 0,0 0 0,-1 1 121,2-2-36,0 0-14,0 0-9,0 0 22,0 0-67,0 0-50,0 0-107,0 0-151,0 0-162,0 0-118,0 0-140,0-17-3049,4 6 1543</inkml:trace>
  <inkml:trace contextRef="#ctx0" brushRef="#br0" timeOffset="1931.507">551 15 544,'0'0'1112,"0"0"-358,0 0-82,0 0 141,0 0 68,0 0-101,0 0-87,0 0-33,0 0 9,0 0-145,0 0-150,0 0-12,0 0 149,0 0 85,0 0 17,0 0-85,0 0-62,0 0-7,0 0-98,0 0-177,0 0-63,0 0 15,0 0 50,0 0 23,0 0-14,0 0-43,0 0-41,0 0-29,0 0-59,1 13 1,5-2 3,-1-1 0,1 0 1,1 0-1,-1 0 0,4 2-27,22 34 23,-16-13-3,16 25 17,-28-52-39,-3-4 2,0-1 1,-1 0-1,1 0 0,0 0 1,0 0-1,0 0 1,-1 0-1,1 0 1,0 0-1,0 0 1,1 0-1,-1 0 1,0 0-1,0-1 0,0 1 1,0-1-1,1 1 1,-1 0-1,0-1 1,1 0-1,-2 0-7,0 0-16,0 0-31,0-21 323,2 9-243,1 0 0,0 1-1,1-1 1,0 0 0,0 1 0,1 0 0,1 0 0,0 1-1,6-9-25,0-2 15,34-64 10,-44 83-28,-1 1-21,-1 1-45,0 0-10,0 0 2,0 0-28,0 0-67,0 0-90,4 31-5948,-4-11 2057</inkml:trace>
  <inkml:trace contextRef="#ctx0" brushRef="#br0" timeOffset="3478.061">714 188 184,'0'0'375,"0"0"-269,0 0-91,0 0 0,0 0 19,0 0-8,0 0 69,0 0 177,-11 24 972,10-24-1012,-15 3 5854,16 8 468,1 2-7989,-1 424 1618,0-436-174,0-1 8,0 0 30,0 0-16,0 0 18,0 0 6,0 0-6,0 0 0,0 0 7,0 0 6,0 0-12,0 0-27,0 0-7,0 0-4,0 0-24,0 0-40,0 0-40,0 0-99,0 0-191,0 0-389,0 0-1278,0 0-2736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  <inkml:trace contextRef="#ctx0" brushRef="#br0" timeOffset="1051.812">264 506 24,'0'0'1511,"0"0"13,0 0 50,0 0-76,0 0-62,0 0-214,0 0-264,0 0-229,0 0-183,0 0-102,0 0 21,0 0 35,0 0-10,0 0-8,0 0-9,0 0-45,0 0-105,0 0-127,0 18 40,-3 28-238,-2 0-1,-2 0 1,-2-1 0,-7 19 2,-3 20-355,7-33-314,-1 0 1,-8 16 668,-6-23-98,0-1-14,26-41 91,0 1-1,-1 0 0,1-1 1,1 1-1,-1 0 0,0-1 0,1 1 1,-1 0-1,1 0 0,0 0 0,0-1 1,0 1-1,0 0 0,1 3 22,-4-43-725,2 18-3486,1 14 1352</inkml:trace>
  <inkml:trace contextRef="#ctx0" brushRef="#br0" timeOffset="1960.973">4 666 704,'0'0'918,"0"0"-181,0 0-91,0 0-12,0 0 192,0 0 131,-3-10 6932,5 13-7826,0-1-1,0 1 1,0-1 0,1 0-1,-1 0 1,1 0 0,0 0-1,0 0 1,-1 0 0,1-1-1,0 1 1,2 0-63,8 5 76,56 35 82,-19-13-109,-2 3-1,0 1 0,39 38-48,-41-29 20,1-2 0,22 12-20,-65-50-5,0 1 0,1-1 0,-1 0 0,1 0 0,0-1 0,0 1 0,-1-1 1,4 0 4,20 8-71,-27-9 65,-1 0 0,1 0 0,-1 1 0,1-1 0,-1 1 0,0-1 1,1 0-1,-1 1 0,1-1 0,-1 1 0,0-1 0,1 1 0,-1-1 0,0 1 0,0-1 0,1 1 0,-1-1 0,0 1 0,0-1 0,0 1 0,0 0 0,0-1 0,0 1 0,0-1 0,0 1 6,1 8-7075,-1-9 1783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1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97 1632,'0'0'1133,"0"0"-615,0 0-224,0 0 14,0 0 24,0 4 0,0 11-20,0-11-7,0-4 58,0 0 51,0 0 32,0 0 61,0 0 132,0 0-91,0 0-139,0 0-127,0 0-98,0 0-13,0 0-43,0 0-46,0 0 2,0 0 22,0 0 2,0 0 20,0 0 54,0 0 44,0 0-18,0 0-35,0 0-42,-11-10 330,9 9-408,2 0-59,-1 1 0,1 0 0,0 0 0,0 0-1,-1-1 1,1 1 0,0 0 0,0 0 0,-1 0 0,1-1 0,0 1-1,-1 0 1,1 0 0,0 0 0,-1 0 0,1 0 0,0 0 0,-1 0-1,1 0 1,0 0 0,-1 0 0,1 0 0,0 0 0,-1 0 0,1 0 0,0 0-1,-1 0 1,1 0 0,0 0 0,-1 0 0,1 1 0,0-1 0,0 0-1,-1 0 1,1 0 0,0 1 0,-1-1 0,1 0 0,0 0 0,0 0-1,0 1 1,-1-1 0,1 0 0,0 1 0,0-1 0,0 0 0,0 0 0,-1 1-1,1-1 1,0 0 0,0 1 0,0-1 0,0 0 0,0 1 0,0-1-1,0 0 1,0 1 0,0-1 0,0 0 0,0 1 0,0-1 0,0 0-1,0 1 1,1-1 6,-1 1-122,0-1-45,0 0 6,0 0-1,0 0-53,0 0-107,0-2 304,0-1 1,0 1-1,0 0 1,0-1-1,1 1 1,0 0 0,-1 0-1,1 0 1,0-1-1,0 1 1,0-1 17,2-3 61,-1-1 0,0 1 0,0-1 0,-1 1 1,0-1-1,0 0 0,-1 0 0,0-4-61,-25 12-96,24 1 102,0-1-1,0 0 1,0 0 0,0 1-1,0-1 1,0 0-1,1 1 1,-1-1 0,0 1-1,1-1 1,0 1-1,-1-1 1,1 1 0,0 0-1,0-1 1,-1 1-1,1-1 1,1 2-6,0 37 22,-1-25-25,2-36 64,-2 0 1,0 1-1,-2-9-61,1 28 9,1 0 0,-1 0-1,1 0 1,-1 0 0,0 0-1,0 0 1,1 0 0,-1 0-1,0 0 1,0 0 0,0 1 0,0-1-1,0 0 1,0 1 0,0-1-1,0 0 1,0 1 0,0 0 0,-1-1-1,1 1 1,0 0 0,0-1-1,0 1 1,-1 0-9,-1-1-1,0 1 0,0 0 0,0-1 0,0 1 0,-1 0 0,1 0 0,0 1 0,0-1 0,-1 1 1,2 2 6,1 0 0,-1 0 0,0 0 0,1 1 1,0-1-1,-1 0 0,1 1 0,1-1 0,-1 1 0,0-1 0,1 1 0,0 2-6,-1-5 7,1 39 36,0-39-48,0-1 15,2-1-4,1 1 1,-1-1-1,0 0 0,1 0 0,-1 0 1,0 0-1,0 0 0,1 0 0,-1-1 1,0 1-1,0-1 0,0 0 0,-1 1 1,1-1-1,0 0 0,-1 0 0,1 0 1,-1 0-1,0 0 0,1 0 0,-1-2-6,2 0 32,-1-1-1,1 0 0,-1 0 1,0 0-1,-1 0 1,1 0-1,-1 0 0,0 0 1,0-5-32,-1 9 152,0 1-3,0 0-128,-1 1-56,0-1-1,-1 0 0,1 0 1,0 0-1,-1 1 0,1-1 1,0 1-1,0-1 1,0 1-1,-1-1 0,1 1 1,0 0-1,0-1 0,0 1 1,0 0 35,-2 4-104,0 0 0,1 1 1,0-1-1,0 0 1,0 1-1,1-1 1,0 1-1,0-1 0,0 1 1,0 0-1,1-1 1,0 4 103,2-8-40,-1 0 0,0 0 0,0-1 0,1 1 0,-1 0 0,0-1 0,1 1 1,-1-1-1,1 1 0,-1-1 0,1 1 0,-1-1 0,1 0 0,-1 0 0,1 0 0,-1 0 0,1 0 1,-1 0-1,1 0 0,-1-1 0,1 1 40,4 0-275,-6-2 296,1 0 0,0-1 0,0 1 0,-1 0 0,1 0 0,-1-1-1,0 1 1,1 0 0,-1-1 0,0 1 0,0 0 0,-1 0 0,1-1-21,0 1-3,1-8-1295,-3 20-410,-5 7-922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53 744,'0'0'1011,"0"0"-29,0 0 54,0 0-125,0 0-214,0 0-193,0 0-98,0 0-74,0 0-11,0 0 77,0 0 83,0 0-32,0 0-64,0 0-93,0 0-96,0 0-123,0 0-37,0 31 536,0-30-583,0-1 0,0 0 0,0 1 0,0-1 0,0 1 0,0-1 0,0 0 0,0 1 0,0-1 0,0 0 0,0 1 0,0-1 0,0 0 0,0 1 0,0-1 0,1 0 0,-1 1 0,0-1 0,0 0 0,0 1 0,0-1 0,1 0 0,-1 1 0,0-1 0,0 0 0,1 0 0,-1 0 0,0 1 0,1-1 0,-1 0 0,0 0 0,1 0 0,-1 1 0,0-1-1,1 0 1,-1 0 0,0 0 0,1 0 0,-1 0 0,0 0 0,1 0 0,-1 0 0,0 0 0,1 0 0,-1 0 0,0 0 0,1 0 0,-1 0 0,1 0 0,-1 0 0,0 0 0,1-1 11,13-9-6,-12 5 53,0 1 0,-1-1-1,0 0 1,0 0-1,0 0 1,0 1 0,-1-1-1,0 0 1,0 0-1,0 0 1,0-2-47,-1-8 183,0 14-176,0 0 0,-1 0-1,1 0 1,0 1-1,-1-1 1,1 0-1,-1 1 1,1-1-1,-1 1 1,1-1-1,-1 1 1,0 0-1,1 0 1,-1 0-1,1 0 1,-1 0-1,1 0 1,-2 0-7,-2 0-33,1 0-1,-1 0 1,0 0 0,1 1-1,-1-1 1,1 1-1,-2 1 34,4-1-14,-1 1 0,1-1 0,0 1-1,0 0 1,0 0 0,1 0-1,-1 0 1,0 0 0,1 1-1,-1-1 1,1 0 0,0 1-1,0-1 1,0 1 0,0-1 0,0 1-1,0 0 1,1-1 0,-1 1-1,1 1 15,-2 11 56,1-1 0,1 0 0,1 8-56,-1-2 96,0-20-78,0 0-7,0 0-19,2 1-58,1-1 1,-1 0-1,0 1 0,0-1 0,1 0 1,-1 0-1,0-1 0,1 1 0,-1 0 0,0-1 1,0 1-1,0-1 0,1 0 0,-1 0 1,0 0-1,0 0 66,0-2 11,0 0 1,0-1-1,0 1 0,0-1 1,-1 1-1,1-1 0,-1 0 1,0 0-1,0 1 1,-1-1-1,1 0 0,-1-2-11,2-52 279,-2 42 63,0 15 12,0 1-78,0 0-155,-16 1-133,14 0-2,-1 1 0,1-1 1,0 1-1,0-1 0,0 1 0,0 0 0,0 0 0,0 0 0,0 0 0,1 0 1,-1 0-1,0 0 0,1 0 0,0 1 0,0-1 0,0 1 0,0-1 0,0 1 1,0-1-1,1 1 0,-1-1 0,1 1 0,-1 1 14,-1 12-25,1 0 0,1 0 0,0 10 25,1-6 95,-1-13-104,0-5 19,-1 0 0,1-1 1,0 1-1,0 0 0,1 0 0,-1-1 0,0 1 1,1 0-1,-1-1 0,1 1 0,-1 0 0,1 0-10,0-2-21,0 1 0,0 0 0,0-1 0,0 1 0,0 0 0,0-1 0,0 1 0,0-1 0,0 1 0,0-1 0,0 0 0,1 1 0,-1-1 0,0 0 0,0 0 0,0 0 0,1 0-1,-1 0 1,0 0 0,1 0 21,-1 0 1,1 0-1,0-1 0,-1 1 0,1 0 0,-1 0 1,1-1-1,-1 1 0,1-1 0,-1 1 0,0-1 1,1 1-1,-1-1 0,0 0 0,1 0 0,-1 0 1,0 0-1,0 0 0,0 0 0,1 0 0,-1-1 0,15-29 186,-14 26-184,0 0-1,1 0 1,-1 0-1,1 0 1,0 0 0,1 0-1,-1 1 1,1-1-2,-4 5-7,0 0-1,1 0 1,-1-1-1,0 1 1,0 0 0,0 0-1,1-1 1,-1 1-1,0 0 1,0 0 0,0-1-1,0 1 1,0 0-1,0-1 1,1 1 0,-1 0-1,0 0 1,0-1-1,0 1 1,0 0 0,0-1-1,0 1 1,0 0-1,0-1 1,-1 1 0,1 0-1,0-1 1,0 1-1,0 0 1,0 0 0,0-1-1,0 1 1,0 0-1,-1 0 1,1-1 0,0 1-1,0 0 1,0 0-1,-1-1 1,1 1 0,0 0-1,0 0 1,-1 0-1,1 0 1,0-1-1,0 1 1,-1 0 0,1 0-1,0 0 1,-1 0-1,1 0 1,0 0 0,-1 0-1,1 0 1,0 0-1,0 0 1,-1 0 0,1 0-1,0 0 1,-1 0-1,1 0 1,0 0 0,-1 0-1,1 0 8,-22-1-847,21 1 709,0 0 100,0 0-1,1-1 1,-1 2 0,0-1 0,0 0-1,1 0 1,-1 0 0,0 0-1,0 0 1,1 1 0,-1-1-1,0 0 1,1 0 0,-1 1-1,0-1 1,1 1 0,-1-1-1,1 1 1,-1-1 0,0 1-1,1-1 1,-1 1 0,1-1-1,0 1 1,-1-1 0,1 1 0,-1 0-1,1-1 1,0 1 0,0 0-1,-1 0 1,1-1 38,0 28-4474,0-28 1767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68 1408,'0'0'982,"0"0"-29,0 0-90,0 0-125,0 0-162,0 0-68,-15 4 1180,15 33-325,33-38-1069,-31 1-281,-1-1 0,0 1 0,0-1 1,0 0-1,0 0 0,0 1 0,0-1 0,0 0 1,0 0-1,0 0 0,0 0 0,-1 0 0,1 0 1,0 0-1,-1 0 0,1-1 0,-1 1 1,1 0-1,-1 0 0,1 0 0,-1-1 0,0 1 1,0 0-1,0 0 0,1-1 0,-1 0-13,1-40 317,-2 31-252,1 11-59,1-1 1,-1 0-1,0 0 0,0 0 0,-1 0 0,1 0 1,0 0-1,0 1 0,0-1 0,0 0 1,-1 0-1,1 0 0,0 1 0,-1-1 0,1 0 1,-1 0-1,1 1 0,-1-1 0,1 0 0,-1 1 1,1-1-1,-1 0 0,0 1 0,1-1 0,-1 1 1,0-1-7,0 1-4,0 0 1,-1 0-1,1 0 1,0 0 0,0 0-1,0 0 1,0 0-1,0 0 1,0 0-1,0 1 1,0-1 0,0 0-1,0 1 1,0-1-1,0 1 1,0-1-1,0 1 1,0 0 0,0-1-1,0 1 1,0 0-1,1 0 1,-2 0 3,-4 6-16,-1 0 1,1 0-1,0 1 1,1-1-1,0 1 1,0 1-1,0-1 1,1 1-1,1 0 1,-2 6 15,0-1-52,1 1 0,1 0 1,0 1-1,2-1 0,-1 0 0,2 5 52,0-19 15,0-1 26,27-1-137,-24 0 111,-1-1 0,0 0-1,1 1 1,-1-1 0,0 0 0,0 0-1,0 0 1,0 0 0,0 0-1,0-1 1,0 1 0,-1 0-1,1-1 1,-1 0 0,1 0-15,18-49 133,-12 31-95,-5 13-3,0 0 0,-1-1 1,0 1-1,0-1 0,-1 1 0,0-1 0,0 1 0,-1-4-35,-5 11 19,0 0 1,1 0-1,-1 0 1,0 1 0,0 0-1,1 0 1,-1 0 0,-4 1-20,3-1 1,5 0-3,0-1-1,0 1 0,0 0 0,0 0 1,0 0-1,-1 0 0,1 1 0,0-1 1,0 0-1,0 0 0,0 1 0,0-1 1,0 0-1,0 1 0,0-1 0,0 1 1,0 0-1,1-1 0,-1 1 0,0 0 1,0-1-1,0 1 0,0 1 3,-2 22-48,4-12 70,-2-11-27,1 0-1,0 0 1,0 1 0,0-1-1,0 0 1,0 0-1,0 1 1,1-1 0,-1 0-1,0 0 1,1 1 0,-1-1-1,1 0 1,-1 0 0,1 0-1,-1 0 1,1 1 0,0-1-1,0 0 1,0 0 0,-1 0-1,1-1 1,0 1 0,0 0-1,1 0 6,1 0-110,0 0-1,0 0 0,0-1 0,0 1 0,0-1 1,0 0-1,1 0 0,-1 0 0,2 0 111,2 0-251,-5-3 281,0-1 0,-1 1 0,0 0 0,0-1 0,0 1 1,0-1-1,-1 1 0,1-1 0,-1 1 0,0-1 0,0-1-30,1-2 55,0-51-131,-1 57 113,-19 8 206,18-6-253,0-1 1,0 1 0,0 0-1,1 0 1,-1-1 0,0 1-1,0 0 1,1 0 0,-1 0-1,1 0 1,-1 0 0,1 0-1,-1 0 1,1 0 0,-1 0-1,1 0 1,0 0 0,0 0-1,0 1 1,0-1 0,-1 0 9,2 0-57,-1-1 0,0 1 1,1 0-1,-1-1 1,1 1-1,-1-1 1,0 1-1,1-1 1,-1 1-1,1-1 0,-1 1 1,1-1-1,0 0 1,-1 1-1,1-1 1,-1 0-1,1 1 0,0-1 1,-1 0-1,1 0 1,0 1-1,-1-1 1,1 0-1,0 0 0,-1 0 1,1 0-1,0 0 1,-1 0-1,1 0 1,0 0-1,0 0 57,3 0-1842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58 72,'0'0'1503,"0"0"-297,0 0-266,0 0-289,0 0-209,0 0-190,-2 4-126,0 4-81,1 1 0,-1 0 1,1 0-1,1-1 0,0 7-45,0-14 1,0-1-1,0 0 0,0 1 0,1-1 1,-1 1-1,0-1 0,0 0 0,0 1 1,1-1-1,-1 0 0,0 1 0,1-1 1,-1 0-1,0 1 0,1-1 0,-1 0 1,0 0-1,1 1 0,-1-1 0,0 0 1,1 0-1,-1 0 0,1 1 0,-1-1 1,0 0-1,1 0 0,-1 0 0,1 0 1,-1 0-1,0 0 0,1 0 0,-1 0 1,1 0-1,-1 0 0,1 0 0,-1 0 1,0 0-1,1 0 0,-1-1 0,1 1 1,-1 0-1,1 0 4,0 0 1,0 0-1,0-1 1,0 1-1,0 0 1,0 0-1,0-1 1,0 1 0,-1-1-1,1 1 1,0-1-1,0 1 1,0-1-1,-1 0 1,1 1-1,0-1 1,0 0 0,-1 1-5,3-11 220,-1 0 0,0 0 0,-1 0 0,0 1 0,-1-1 0,0 0 0,-1-3-220,1-10 941,-1 24-878,-1-1 0,1 0 0,0 1 0,0-1 0,-1 1-1,1-1 1,0 1 0,0 0 0,-1 0 0,1-1 0,-1 1-1,1 0 1,0 0 0,-1 0 0,1 0 0,0 1 0,-1-1-1,1 0 1,0 1 0,-1-1 0,1 0 0,0 1 0,0 0 0,0-1-1,-1 1-62,-3 12 7,1-1-1,1 1 1,0 0-1,1 0 1,0 0-1,1 1 1,0-1-1,1 0 1,2 9-7,-2-3-100,0-18 9,16-1-506,-13 1 599,0 0 0,0-1 0,0 0 0,0 0 0,0 0 0,1 0 0,-1 0 0,0-1 0,0 1 0,0-1 0,0 0-1,0 0 1,0 0 0,0-1 0,0 1 0,0 0 0,1-2-2,-2 0-2,1 1 37,0-1-1,0 1 1,-1-1-1,0 0 1,1 0-1,-1 0 1,0 0 0,0-1-1,-1 1 1,1 0-1,-1-1 1,0 1 0,1-1-1,-2 1 1,1-1-1,0 0 1,-1 1 0,1-1-1,-1 0 1,0-3-35,0-9 60,-1-9 124,0 24-183,0 0-1,1 0 1,-1 1 0,1-1-1,-1 0 1,0 1-1,1-1 1,-1 1-1,0-1 1,0 1-1,1-1 1,-1 1-1,0-1 1,0 1-1,0 0 1,0-1 0,0 1-1,1 0 1,-1 0-1,0 0 1,0 0-1,0 0 1,0 0-1,0 0 1,0 0-1,-1 0 0,1 1 0,-1-1-1,0 1 0,0 0 0,1 0 0,-1 0 1,0 0-1,1 0 0,-1 0 0,1 0 0,0 1 1,-1-1-1,1 1 0,0-1 0,0 1 0,0-1 1,0 1-1,0-1 0,0 1 0,0 0 0,1 0 1,-1-1-1,0 1 0,1 0 0,0 0 0,-1 1 1,-9 51 8,9 58-65,1-111 38,0-1 0,0 1-1,0-1 1,0 1 0,1-1 0,-1 1 0,0-1-1,0 1 1,0-1 0,0 1 0,0-1 0,1 1-1,-1-1 1,0 1 0,0-1 0,1 1 0,-1-1-1,0 0 1,1 1 0,-1-1 0,1 0 0,-1 1-1,0-1 1,1 0 0,-1 1 0,1-1 0,-1 0-1,1 0 1,-1 1 0,1-1 0,-1 0-1,1 0 1,-1 0 0,1 0 0,-1 0 0,1 0-1,-1 0 1,1 0 0,-1 0 0,1 0 0,-1 0-1,1 0 1,-1 0 0,1 0 0,-1 0 0,1-1-1,-1 1 1,1 0 0,-1 0 0,1 0 0,-1-1 19,2 1-12,0-1 0,-1 0 0,1 0 1,-1 0-1,1 1 0,-1-1 1,1-1-1,-1 1 0,1 0 1,-1 0-1,0 0 0,0-1 1,1 1-1,-1-1 0,0 0 12,40-122 506,-38 120-1029,-3 4 533,0 0-1,-1 0 1,1 0-1,0 0 1,-1 0-1,1 0 0,0 0 1,0 0-1,-1 0 1,1 0-1,0 0 1,0-1-1,-1 1 1,1 0-1,0 0 0,-1 0 1,1 0-1,0 0 1,0 0-1,-1-1 1,1 1-1,0 0 1,0 0-1,0 0 0,-1-1 1,1 1-1,0 0 1,0 0-1,0-1 1,0 1-1,0 0 1,-1 0-1,1-1 0,0 1 1,0 0-1,0 0 1,0-1-1,0 1 1,0 0-1,0-1 0,0 1 1,0 0-1,0-1 1,0 1-1,0 0 1,0 0-1,0-1 1,0 1-1,0 0 0,1 0 1,-1-1-1,0 1 1,0 0-1,0 0 1,0-1-1,0 1 1,1 0-1,-1 0 0,0-1 1,0 1-1,0 0 1,1 0-1,-1 0 1,0 0-1,0-1 1,1 1-1,-1 0 0,0 0 1,0 0-1,1 0-9,-3-1 2,1 1 0,0-1 0,-1 1-1,1 0 1,-1-1 0,1 1-1,-1 0 1,1 0 0,-1 0 0,1 0-1,-1 0 1,1 1 0,-1-1 0,1 0-1,-1 1 1,1-1 0,-1 1 0,1-1-1,0 1 1,-1 0 0,1-1 0,0 1-1,0 0 1,-1 0 0,1 0 0,0 0-1,0 0 1,0 0 0,0 1-1,0-1 1,0 1-2,-1 3-2,1 0 0,0 0 0,0 0 0,0 0 0,1 0 0,0 0 0,0 0 0,0 4 2,0 1 1,0 0-22,0-6 25,0 1 1,0-1 0,0 1 0,1-1 0,-1 1-1,1-1 1,1 3-5,-1-6-9,-1 0 0,1 1 0,-1-1 0,1 0 0,0 0 0,0 0 0,0 0 0,-1 0 0,1-1 0,0 1 0,0 0 0,0 0 0,1-1 0,-1 1 0,0 0 0,0-1 0,0 1 0,0-1 0,0 1 0,1-1 0,-1 0 0,0 0 0,0 1 0,1-1 0,-1 0 0,0 0 0,1 0 0,0 0 9,0-1-3,1 1-1,-1 0 1,0-1-1,0 1 1,1-1 0,-1 0-1,0 1 1,0-1 0,0 0-1,0 0 1,0-1-1,0 1 1,0 0 0,0-1-1,0 1 1,-1-1 0,1 1-1,0-1 1,-1 0-1,0 0 1,1 0 0,-1 0-1,0 0 1,0 0-1,0 0 1,0 0 0,0 0-1,-1-1 1,1 1 0,-1 0-1,1 0 1,-1-2 3,3-11 2,-2 0 1,1-1-1,-2 1 0,-1-11-2,1 7-108,0 18 96,0 0 1,-1 0-1,1-1 0,0 1 0,-1 0 1,1 0-1,-1-1 0,0 1 0,1 0 0,-1 0 1,0 0-1,0 0 0,1 0 0,-1 0 0,0 0 1,0 0-1,0 0 0,0 0 0,0 1 1,-1-1-1,1 0 0,0 1 0,0-1 0,0 1 1,-1-1-1,1 1 0,0-1 0,0 1 0,-1 0 1,1 0-1,-2 0 12,-3-1-243,0 0 0,0 0 0,0 1 0,0 0 0,-1 1 0,-2 0 243,9-1-45,-1 0 0,0 1-1,0-1 1,0 0 0,1 1-1,-1-1 1,0 1 0,0-1-1,1 1 1,-1-1 0,0 1-1,1 0 1,-1-1 0,1 1 0,-1 0-1,1-1 1,-1 1 0,1 0-1,-1 0 1,1 0 0,0-1-1,-1 1 1,1 0 0,0 0-1,0 0 1,0 0 0,0 0 0,0-1-1,0 2 46,-1 30-1217,1-21 423,0 7-605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69 184,'0'0'1176,"0"0"-38,0 0 55,0 0-130,0 0-217,0 0-203,-4 3 3924,4 4-4581,3 17-266,-3-24 274,1 1 0,0-1 0,-1 1 0,1-1 0,0 1 0,-1-1 0,1 1 0,0-1 0,-1 0 0,1 1 0,0-1 1,0 0-1,-1 0 0,1 0 0,0 0 0,0 1 0,0-1 0,-1 0 0,1 0 0,0-1 0,0 1 0,0 0 0,-1 0 1,1 0-1,0 0 0,0-1 0,-1 1 0,1 0 0,0-1 0,-1 1 0,1 0 0,0-1 6,2 0 16,-1-1 0,1 0 1,-1 1-1,0-1 0,0 0 0,1 0 0,-1-1 0,0 1 0,-1 0 1,1 0-1,0-1 0,-1 0 0,1 1 0,-1-1 0,0 0 0,0 1 1,0-1-1,1-2-16,0-3 214,0 0 0,0-1 1,-1 1-1,1 0 0,-2-1 1,1 0-215,-28 9 81,24 0-86,0 0 0,1 0-1,-1 1 1,0-1 0,1 1 0,-1 0 0,1 0 0,-1-1 0,1 2-1,0-1 1,-1 0 0,1 0 0,0 1 0,0-1 0,0 1-1,0 0 1,0 0 0,0 0 0,0 0 0,1 0 0,-1 0 0,1 0-1,-1 0 1,1 0 0,0 1 0,0-1 0,0 1 0,0-1-1,0 1 1,1-1 0,-1 3 5,-2 9-59,1 0-1,0 1 0,1 0 1,1-1-1,0 5 60,0-7-161,2-11 107,0 0 0,0 0 1,0-1-1,0 1 0,0 0 0,0-1 0,0 0 1,1 1-1,-1-1 0,0 0 0,0 0 0,0 0 1,0 0-1,0-1 0,2 1 54,0-1-81,-3 1 93,1-1 0,0 0 0,0-1 0,-1 1 1,1 0-1,-1 0 0,1-1 0,-1 1 0,0-1 0,1 0 0,-1 1 1,0-1-1,0 0 0,0 1 0,0-1 0,0 0 0,-1 0 0,1 0 0,0 0 1,-1-1-13,3-4 72,-1 0 1,0 0-1,0 0 1,-1-1-1,1-4-72,-2 12 8,0-1 0,-1 1-1,1 0 1,0 0 0,0-1-1,0 1 1,0 0-1,0 0 1,-1-1 0,1 1-1,0 0 1,0 0 0,0-1-1,-1 1 1,1 0 0,0 0-1,0 0 1,-1 0-1,1 0 1,0-1 0,0 1-1,-1 0 1,1 0 0,0 0-1,-1 0 1,1 0-1,0 0 1,-1 0 0,1 0-1,0 0 1,0 0 0,-1 0-1,1 0 1,0 0 0,-1 0-1,1 0 1,0 0-1,0 0 1,-1 0 0,1 1-1,0-1 1,-1 0 0,1 0-1,0 0 1,0 0 0,0 1-1,-1-1 1,1 0-8,-15 11-188,11 0 144,1-1-1,0 1 1,0 0-1,1 1 1,1-1-1,0 0 1,0 1 0,1-1-1,0 0 1,2 10 44,-1 15-571,18-38-748,-16-1 1337,0-1 0,-1 0 0,0 0 0,0 0 0,0 0 0,0-1 0,0 1 0,-1 0-1,0-1 1,0 1 0,0-1 0,0 1 0,-1-4-18,4-62-402,-4 70 395,0 0 62,-1-17-632,-2 12-793,-1 10-460,0 7-398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86 672,'0'0'476,"0"0"-102,0 0 12,0 0 22,0 0-30,0 0-57,0 4 94,0 12 92,0-12-70,0-4-121,0 0-20,22 0 7941,-22 2-8237,0-1 1,0 0-1,0 1 1,0-1-1,0 0 1,0 1-1,0-1 1,1 0-1,-1 1 1,0-1-1,1 0 1,-1 0-1,1 1 1,-1-1-1,1 0 1,0 0-1,0 0 1,-1 0-1,1 0 1,0 0-1,0 0 1,0 1-1,2-1-101,-1 0 1,1-1-1,-1 1 0,1 0 1,-1-1-1,1 1 0,-1-1 1,1 0-1,-1 0 0,1 0 1,0 0 100,-2-1 7,1 0 1,-1 1 0,0-1-1,0 0 1,0 0 0,0 0-1,0 0 1,0 0 0,0 0-1,0 0 1,-1 0 0,1 0 0,0-1-1,0 1 1,-1 0 0,1 0-1,-1-1 1,0 1 0,1-1-8,9-27 167,-7 14-39,-1 0 1,0 1-1,-1-1 0,-1-15-128,-3 29-16,1 1 0,-1-1 0,1 1 0,-1-1 0,1 1 0,-1 0 0,1-1 0,-1 1 0,1 1 0,-1-1 0,0 0-1,1 1 1,-1-1 0,1 1 0,-1 0 0,1-1 0,0 2 16,0-1-19,1 1 0,0 0 0,-1-1 0,1 1-1,0 0 1,0 0 0,0 0 0,1 0 0,-1 0 0,0 0 0,1 0 0,-1 0 0,1 1-1,0-1 1,0 1 19,0 39-125,1-23 76,-1-18 37,0-1 0,0 1 0,0-1 0,1 1 0,-1-1 1,0 1-1,0-1 0,0 1 0,1 0 0,-1-1 0,0 1 0,0-1 1,1 1-1,-1-1 0,1 0 0,-1 1 0,0-1 0,1 1 0,-1-1 1,1 0-1,-1 1 0,1-1 0,-1 0 0,1 1 0,-1-1 1,1 0-1,-1 0 0,1 1 0,-1-1 0,1 0 0,0 0 0,0 0 12,22 1-987,-17-1 1025,-5-2-37,0 0 0,0 0 0,0 0 0,0 0-1,-1 0 1,1-1 0,-1 1 0,0 0-1,1 0 1,-1 0-1,0 1 0,5-29 236,-3 19-71,-2 12-84,-1 3-80,0 0 0,-1 1 0,0-1-1,0 0 1,0-1 0,0 1 0,0 0 0,-2 0-1,-11 24-15,12-17-73,0 0-1,1 0 1,0 0 0,1 1 0,0-1 0,1 0 0,1 6 88,-1-7-154,0-10-31,30 0-316,-29 0 504,1 0 0,0 0-1,-1-1 1,1 1-1,0-1 1,-1 1-1,1-1 1,-1 1-1,1-1 1,-1 0-1,1 0 1,-1 0-1,0 0 1,1 0 0,-1 0-1,0 0 1,0-1-1,0 1 1,0 0-1,0-1 1,0 1-1,0 0 1,0-1-1,0 1 1,-1-1 0,1 0-1,-1 1 1,1-1-1,-1 1 1,1-1-1,-1 0 1,0 1-1,0-2-2,2-9 13,-1 0 1,-1-1-1,0 1 0,-1-5-13,0 0 37,2 16-17,-1 0 0,0 0 1,0 0-1,0 0 0,0 0 1,0 0-1,0 0 0,0 0 0,-1 0 1,1 1-1,0-1 0,0 0 1,-1 0-1,1 0 0,-1 0 0,1 0 1,0 1-1,-1-2-20,-8 8 224,-8 25-208,14-20-58,0-1 0,1 1-1,0 0 1,0 0-1,1-1 1,1 1 0,0 0-1,1 3 43,-1 4-366,0-17 106,1-1 26,26-1-754,-27 1 959,0 0 0,0 0-1,1 0 1,-1 0 0,0 0 0,1 0 0,-1 0 0,0 0-1,1 0 1,-1 0 0,0 0 0,1 0 0,-1-1-1,0 1 1,1 0 0,-1 0 0,0 0 0,1 0 0,-1 0-1,0-1 1,0 1 0,1 0 0,-1 0 0,0 0-1,0-1 1,1 1 0,-1 0 0,0 0 0,0-1 0,0 1-1,0 0 1,1-1 0,-1 1 0,0 0 0,0 0 0,0-1-1,0 1 1,0 0 0,0-1 0,0 1 0,0 0-1,0-1 1,0 1 0,0 0 0,0-1 0,0 1 0,0 0-1,0-1 1,0 1 0,0 0 0,0-1 0,-1 1-1,1 0 1,0 0 0,0-1 0,0 1 0,0 0 0,-1 0-1,1-1 1,0 1 0,0 0 0,-1 0 0,1-1-1,0 1 1,0 0 0,-1 0 0,1 0 0,0 0 29,-21-2-3366,17 2 1201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58 72,'0'0'1503,"0"0"-297,0 0-266,0 0-289,0 0-209,0 0-190,-2 4-126,0 4-81,1 1 0,-1 0 1,1 0-1,1-1 0,0 7-45,0-14 1,0-1-1,0 0 0,0 1 0,1-1 1,-1 1-1,0-1 0,0 0 0,0 1 1,1-1-1,-1 0 0,0 1 0,1-1 1,-1 0-1,0 1 0,1-1 0,-1 0 1,0 0-1,1 1 0,-1-1 0,0 0 1,1 0-1,-1 0 0,1 1 0,-1-1 1,0 0-1,1 0 0,-1 0 0,1 0 1,-1 0-1,0 0 0,1 0 0,-1 0 1,1 0-1,-1 0 0,1 0 0,-1 0 1,0 0-1,1 0 0,-1-1 0,1 1 1,-1 0-1,1 0 4,0 0 1,0 0-1,0-1 1,0 1-1,0 0 1,0 0-1,0-1 1,0 1 0,-1-1-1,1 1 1,0-1-1,0 1 1,0-1-1,-1 0 1,1 1-1,0-1 1,0 0 0,-1 1-5,3-11 220,-1 0 0,0 0 0,-1 0 0,0 1 0,-1-1 0,0 0 0,-1-3-220,1-10 941,-1 24-878,-1-1 0,1 0 0,0 1 0,0-1 0,-1 1-1,1-1 1,0 1 0,0 0 0,-1 0 0,1-1 0,-1 1-1,1 0 1,0 0 0,-1 0 0,1 0 0,0 1 0,-1-1-1,1 0 1,0 1 0,-1-1 0,1 0 0,0 1 0,0 0 0,0-1-1,-1 1-62,-3 12 7,1-1-1,1 1 1,0 0-1,1 0 1,0 0-1,1 1 1,0-1-1,1 0 1,2 9-7,-2-3-100,0-18 9,16-1-506,-13 1 599,0 0 0,0-1 0,0 0 0,0 0 0,0 0 0,1 0 0,-1 0 0,0-1 0,0 1 0,0-1 0,0 0-1,0 0 1,0 0 0,0-1 0,0 1 0,0 0 0,1-2-2,-2 0-2,1 1 37,0-1-1,0 1 1,-1-1-1,0 0 1,1 0-1,-1 0 1,0 0 0,0-1-1,-1 1 1,1 0-1,-1-1 1,0 1 0,1-1-1,-2 1 1,1-1-1,0 0 1,-1 1 0,1-1-1,-1 0 1,0-3-35,0-9 60,-1-9 124,0 24-183,0 0-1,1 0 1,-1 1 0,1-1-1,-1 0 1,0 1-1,1-1 1,-1 1-1,0-1 1,0 1-1,1-1 1,-1 1-1,0-1 1,0 1-1,0 0 1,0-1 0,0 1-1,1 0 1,-1 0-1,0 0 1,0 0-1,0 0 1,0 0-1,0 0 1,0 0-1,-1 0 0,1 1 0,-1-1-1,0 1 0,0 0 0,1 0 0,-1 0 1,0 0-1,1 0 0,-1 0 0,1 0 0,0 1 1,-1-1-1,1 1 0,0-1 0,0 1 0,0-1 1,0 1-1,0-1 0,0 1 0,0 0 0,1 0 1,-1-1-1,0 1 0,1 0 0,0 0 0,-1 1 1,-9 51 8,9 58-65,1-111 38,0-1 0,0 1-1,0-1 1,0 1 0,1-1 0,-1 1 0,0-1-1,0 1 1,0-1 0,0 1 0,0-1 0,1 1-1,-1-1 1,0 1 0,0-1 0,1 1 0,-1-1-1,0 0 1,1 1 0,-1-1 0,1 0 0,-1 1-1,0-1 1,1 0 0,-1 1 0,1-1 0,-1 0-1,1 0 1,-1 1 0,1-1 0,-1 0-1,1 0 1,-1 0 0,1 0 0,-1 0 0,1 0-1,-1 0 1,1 0 0,-1 0 0,1 0 0,-1 0-1,1 0 1,-1 0 0,1 0 0,-1 0 0,1-1-1,-1 1 1,1 0 0,-1 0 0,1 0 0,-1-1 19,2 1-12,0-1 0,-1 0 0,1 0 1,-1 0-1,1 1 0,-1-1 1,1-1-1,-1 1 0,1 0 1,-1 0-1,0 0 0,0-1 1,1 1-1,-1-1 0,0 0 12,40-122 506,-38 120-1029,-3 4 533,0 0-1,-1 0 1,1 0-1,0 0 1,-1 0-1,1 0 0,0 0 1,0 0-1,-1 0 1,1 0-1,0 0 1,0-1-1,-1 1 1,1 0-1,0 0 0,-1 0 1,1 0-1,0 0 1,0 0-1,-1-1 1,1 1-1,0 0 1,0 0-1,0 0 0,-1-1 1,1 1-1,0 0 1,0 0-1,0-1 1,0 1-1,0 0 1,-1 0-1,1-1 0,0 1 1,0 0-1,0 0 1,0-1-1,0 1 1,0 0-1,0-1 0,0 1 1,0 0-1,0-1 1,0 1-1,0 0 1,0 0-1,0-1 1,0 1-1,0 0 0,1 0 1,-1-1-1,0 1 1,0 0-1,0 0 1,0-1-1,0 1 1,1 0-1,-1 0 0,0-1 1,0 1-1,0 0 1,1 0-1,-1 0 1,0 0-1,0-1 1,1 1-1,-1 0 0,0 0 1,0 0-1,1 0-9,-3-1 2,1 1 0,0-1 0,-1 1-1,1 0 1,-1-1 0,1 1-1,-1 0 1,1 0 0,-1 0 0,1 0-1,-1 0 1,1 1 0,-1-1 0,1 0-1,-1 1 1,1-1 0,-1 1 0,1-1-1,0 1 1,-1 0 0,1-1 0,0 1-1,0 0 1,-1 0 0,1 0 0,0 0-1,0 0 1,0 0 0,0 1-1,0-1 1,0 1-2,-1 3-2,1 0 0,0 0 0,0 0 0,0 0 0,1 0 0,0 0 0,0 0 0,0 4 2,0 1 1,0 0-22,0-6 25,0 1 1,0-1 0,0 1 0,1-1 0,-1 1-1,1-1 1,1 3-5,-1-6-9,-1 0 0,1 1 0,-1-1 0,1 0 0,0 0 0,0 0 0,0 0 0,-1 0 0,1-1 0,0 1 0,0 0 0,0 0 0,1-1 0,-1 1 0,0 0 0,0-1 0,0 1 0,0-1 0,0 1 0,1-1 0,-1 0 0,0 0 0,0 1 0,1-1 0,-1 0 0,0 0 0,1 0 0,0 0 9,0-1-3,1 1-1,-1 0 1,0-1-1,0 1 1,1-1 0,-1 0-1,0 1 1,0-1 0,0 0-1,0 0 1,0-1-1,0 1 1,0 0 0,0-1-1,0 1 1,-1-1 0,1 1-1,0-1 1,-1 0-1,0 0 1,1 0 0,-1 0-1,0 0 1,0 0-1,0 0 1,0 0 0,0 0-1,-1-1 1,1 1 0,-1 0-1,1 0 1,-1-2 3,3-11 2,-2 0 1,1-1-1,-2 1 0,-1-11-2,1 7-108,0 18 96,0 0 1,-1 0-1,1-1 0,0 1 0,-1 0 1,1 0-1,-1-1 0,0 1 0,1 0 0,-1 0 1,0 0-1,0 0 0,1 0 0,-1 0 0,0 0 1,0 0-1,0 0 0,0 0 0,0 1 1,-1-1-1,1 0 0,0 1 0,0-1 0,0 1 1,-1-1-1,1 1 0,0-1 0,0 1 0,-1 0 1,1 0-1,-2 0 12,-3-1-243,0 0 0,0 0 0,0 1 0,0 0 0,-1 1 0,-2 0 243,9-1-45,-1 0 0,0 1-1,0-1 1,0 0 0,1 1-1,-1-1 1,0 1 0,0-1-1,1 1 1,-1-1 0,0 1-1,1 0 1,-1-1 0,1 1 0,-1 0-1,1-1 1,-1 1 0,1 0-1,-1 0 1,1 0 0,0-1-1,-1 1 1,1 0 0,0 0-1,0 0 1,0 0 0,0 0 0,0-1-1,0 2 46,-1 30-1217,1-21 423,0 7-605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96,'0'0'317,"0"0"-103,0 0-19,0 0-13,0 0-10,0 0 42,0 0 82,0 0 96,0 0-9,0 0-94,0 0-29,0 0 127,0 0 27,0 0-97,0 26 8539,0-17-9597,0 0 806,1 34 34,-1-41-97,0-1 1,0 1-1,1 0 1,-1-1-1,1 1 1,-1 0-1,1-1 1,-1 1-1,1-1 0,0 1 1,0-1-1,0 1 1,-1-1-1,2 0 1,-1 1-1,0-1 1,0 0-1,0 0 1,0 0-1,1 0 1,0 1-3,-2-2 2,1 0 1,0 0 0,-1 0 0,1-1 0,-1 1 0,1 0-1,0 0 1,-1 0 0,1 0 0,-1-1 0,1 1-1,0 0 1,-1-1 0,1 1 0,-1 0 0,1-1 0,-1 1-1,1 0 1,-1-1 0,0 1 0,1-1 0,-1 1-1,1-1 1,-1 1 0,0-1 0,1 0 0,-1 1 0,0-1-1,0 1 1,0-1 0,1 0 0,-1 1 0,0-1-1,0 1 1,0-1 0,0 0 0,0 1 0,0-1 0,0 0-4,4-27 344,-4 28-325,0-1 0,0 0 0,0 1 0,0-1 0,0 0 0,0 0 0,0 1 0,0-1 0,0 0 0,0 0 0,0 1 0,-1-1 0,1 0 0,0 1 0,0-1 0,-1 0 0,1 1 0,0-1-1,-1 0 1,1 1 0,-1-1 0,1 0 0,-1 1 0,1-1 0,-1 1 0,1-1 0,-1 1 0,1 0 0,-1-1 0,0 1 0,1-1 0,-1 1 0,0 0 0,1 0 0,-1-1 0,0 1 0,0 0 0,1 0 0,-1 0 0,0 0 0,0 0 0,1 0 0,-1 0 0,0 0 0,0 0 0,1 0 0,-1 0 0,0 0 0,1 1 0,-1-1 0,0 0-18,-9 1 115,10-1-31,0 0-75,0 0-86,0 57-223,0-56 295,0-1 0,0 0 0,0 1 0,0-1 0,0 0 0,0 1 0,0-1 0,0 0 0,0 1 0,0-1 0,0 0 0,0 1 0,1-1-1,-1 0 1,0 1 0,0-1 0,0 0 0,1 0 0,-1 1 0,0-1 0,0 0 0,1 0 0,-1 1 0,0-1 0,1 0 0,-1 0 0,0 0 0,1 0 0,-1 1 0,0-1 0,0 0 0,1 0 0,-1 0 5,24 2-801,-24-3 806,1 1 0,-1 0-1,1 0 1,-1-1 0,1 1 0,-1 0 0,0 0-1,1-1 1,-1 1 0,1 0 0,-1-1-1,0 1 1,1-1 0,-1 1 0,0-1 0,0 1-1,1-1 1,-1 1 0,0 0 0,0-1 0,0 1-1,1-1 1,-1 1 0,0-1 0,0 0 0,0 1-1,0-1 1,0 1 0,0-1 0,0 1-5,1-26 54,1 3 466,-28 27-452,22 0-82,-1 0 1,1 1 0,0 0 0,0 0 0,1 0-1,-1 0 1,1 1 0,0-1 0,0 1 0,1 0 0,0-1-1,0 1 1,0 2 13,-2 7-94,1-1 1,1 1-1,0-1 0,1 1 0,1 3 94,4-17-48,0 0 0,0 0 0,0 0 0,0-1-1,0 1 1,0-1 0,1 0 0,-1 0 0,2-1 48,0 1-25,-4-1 34,1 0 0,-1 1 1,1-1-1,-1 0 1,0 0-1,0-1 0,0 1 1,0 0-1,0-1 1,0 1-1,0-1 0,0 0 1,0 1-1,-1-1 1,1 0-1,-1 0 0,1 0 1,-1 0-1,0-1 1,0 1-1,0 0 0,0 0 1,0-1-1,0 1 1,-1-1-1,1 0-9,2-8 20,0 1 1,-1 0-1,0-1 1,-1 1-1,1-10-20,-2 6 18,0 10 14,1 0-1,-1 0 0,-1 1 0,1-1 0,0 0 0,-1 0 1,0 0-1,0 1 0,0-1-31,0 3 21,1-1 0,-1 1 0,0 0 0,0 0 0,0 0 1,0 0-1,0 0 0,0 0 0,-1 0 0,1 0 0,0 1 0,0-1 0,-1 0 0,1 1 0,0-1 0,-1 1 0,1-1 1,0 1-1,-1 0 0,1 0 0,-1-1 0,1 1 0,0 0 0,-1 0 0,1 0 0,-2 1-21,2-1 9,0 0-1,0-1 1,0 1-1,-1 0 1,1 0-1,0 1 1,0-1 0,0 0-1,0 0 1,0 0-1,0 1 1,0-1-1,0 1 1,0-1-1,0 1 1,0-1-1,0 1 1,0-1 0,0 1-1,0 0 1,0 0-1,0 0-8,-2 22-164,4-13 132,-2-9 11,1 1-1,0-1 0,0 1 1,0-1-1,0 1 0,1-1 1,-1 1-1,0-1 1,1 1-1,-1-1 0,1 1 1,-1-1-1,1 1 0,0-1 1,0 0-1,-1 1 1,1-1-1,0 0 0,0 0 1,0 0-1,1 1 22,21 10-3068,-20-11 124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63 936,'0'0'1043,"0"0"-97,0 0-96,0 0-152,0 0-214,0 0-145,0 0 5,5 1 5410,-3-1-5564,0 1 0,-1-1 0,1 1 0,0-1 0,0 1 0,-1 0 0,1 0 0,0 0 0,-1 0 0,1 0 0,0 0-190,-1 2-19,0 0-1,0 0 0,0-1 1,1 1-1,-1-1 0,1 1 1,-1-1-1,1 0 0,0 1 1,0-1-1,0 0 0,0 0 1,1 0-1,-1-1 0,0 1 1,1 0-1,-1-1 0,1 0 1,-1 1-1,1-1 0,0 0 1,0-1-1,0 1 0,-1 0 1,1-1-1,0 1 0,0-1 1,0 0-1,0 0 0,0 0 1,0-1 19,-1 0 7,-1 1 0,0-1-1,0-1 1,0 1 0,0 0 0,0 0 0,0 0 0,0-1 0,0 1 0,-1 0-1,1-1 1,0 1 0,-1-1 0,1 1 0,-1 0 0,1-1 0,-1 1 0,0-1-1,0 0 1,0 1 0,0-1 0,0-1-7,4-38 155,-4 28-142,0 11-2,0 0 1,0 0-1,0 0 1,0 1-1,0-1 1,0 0-1,0 0 1,0 0-1,-1 1 1,1-1-1,-1 0 1,0 0-1,1 0-11,-2 1 3,1 1 0,0-1 0,-1 0 0,1 0 1,0 1-1,-1-1 0,1 1 0,0-1 0,-1 1 0,1 0 0,-1-1 0,1 1 0,-1 0 0,1 0 1,-1 0-1,1 0 0,-1 0 0,0 1-3,-3-1-8,0 0 1,1 1 0,-1 0-1,0 0 1,1 1-1,-1-1 1,1 1 0,-1 0-1,1 0 1,0 0-1,0 1 1,0 0-1,0 0 1,0 0 0,1 0-1,-1 0 1,1 1-1,-3 2 8,2-1-45,0 0 0,1 0 0,0 1 0,-1-1 0,2 1-1,-1 0 1,1-1 0,0 1 0,0 0 0,0 1 0,1-1 0,0 0 0,0 0-1,0 4 46,32-10 31,40 0 324,-71 0-315,1-22 53,2-70 837,-3 91-616,-1 1-299,-1 0-1,1 1 0,0-1 1,-1 1-1,1-1 0,0 1 0,-1 0 1,1 0-1,0-1 0,0 1 1,0 0-1,0 0 0,0 0 1,0 0-1,0 0 0,0 1 0,0-1 1,1 0-1,-1 0 0,0 1 1,1-1-1,-1 0 0,1 1 0,-1-1 1,1 0-1,0 1 0,-1-1 1,1 1-1,0-1 0,0 1 0,0-1 1,0 1-15,-1 59-303,2-46 238,-1-15 11,3 6-339,-2-6 389,0 0-1,0 0 1,0 1 0,-1-1-1,1 0 1,0 0 0,0 0-1,0 0 1,0 0 0,0 0-1,0 0 1,0 0 0,-1-1 0,1 1-1,0 0 1,0 0 0,0-1-1,0 1 1,-1 0 0,1-1-1,0 0 5,1-2-10,-1 0-1,0 0 0,0-1 1,0 1-1,0 0 1,-1-1-1,1 1 0,-1-1 1,0 1-1,0-1 0,0-2 11,0 6 0,0-6-96,0-9-13,0 11-134,-1 5-275,-10 44-119,7-25-301,-1 1 0,-1-1 0,-9 19 938,4-17-2268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0 128,'0'0'847,"0"0"-163,0 0-163,0 0-34,0 0 153,0 0-33,0 0-239,0 0-92,0 0 108,0 0 171,0 0 15,0 0-102,0 0-42,0 0 99,0 0 67,0 0-35,0 0-117,0 38 400,0 26 1080,1-64-1917,0 0 0,-1 0 0,1 0 0,0 0 0,0 1 0,0-1 0,-1 0 0,1 0 0,0 0 0,0-1 0,0 1 0,-1 0 0,1 0 0,0 0 0,0-1 0,0 1 0,-1 0 0,1-1 0,0 1 0,-1 0 0,1-1 0,0 1 0,-1-1 1,1 1-1,0-1-3,2-17 414,-1-1 1,-1 1 0,0-12-415,-1 28 203,-3 3-217,1-1 0,0 0 0,0 1 1,0-1-1,0 1 0,0-1 1,1 1-1,-1 0 0,0 0 1,0 0-1,0 0 0,1 0 0,-1 0 1,0 1-1,1-1 0,-1 1 1,1-1-1,0 1 0,-1-1 1,1 1-1,0 0 0,0-1 0,0 1 1,0 0-1,0 0 0,0 0 1,1 0 13,-2 2-14,1 0 1,0-1 0,0 1-1,1 0 1,-1 0 0,1 0 0,-1 0-1,1 0 1,1-1 0,-1 1-1,0 0 1,1 0 0,0 0-1,1 3 14,1-6-40,1 0-1,-1 0 1,1 0-1,0-1 1,-1 1-1,1-1 1,0 0-1,-1 0 1,1 0-1,0 0 1,-1-1-1,1 0 1,1 0 40,-2-1 65,-1-1 0,1 0 1,-1 0-1,0 0 0,0 0 1,0-1-1,0 1 0,-1 0 1,1-1-1,-1 1 0,0-1 1,0 0-1,0 1 0,0-1 1,-1-2-66,0 5 5,0 0 1,-1 0-1,1 0 1,-1 0 0,0 0-1,1 1 1,-1-1-1,0 0 1,1 0-1,-1 1 1,0-1-1,0 0 1,0 1-1,1-1 1,-1 1-1,0-1 1,0 1-1,0 0 1,0-1 0,0 1-1,0 0 1,0 0-1,0-1 1,0 1-1,0 0 1,-1 0-6,-28-3-25,28 3 5,0 0 1,0 0 0,0 0 0,0 0-1,0 0 1,0 1 0,0-1 0,0 0-1,0 1 1,0 0 0,0-1 0,0 1-1,1 0 1,-1 0 0,0 0 0,1 0-1,-1 0 1,-1 1 19,2 1-22,-1 0 1,1-1-1,-1 1 0,1 0 0,0 0 1,0-1-1,0 1 0,0 0 1,1 0-1,-1 0 0,1 2 22,-3 13-38,2 1 1,0-1-1,2 6 38,-1-4-92,38-20-271,-34 0 386,0-1 1,-1 0-1,1 1 0,-1-2 1,1 1-1,-1 0 0,1-1 0,-1 1 1,0-1-1,1 0 0,-1 0 1,0-1-1,0 1 0,-1 0 1,1-1-1,0 0 0,-1 0 1,0 0-1,1 0 0,-1 0 1,0 0-1,0-2-23,-1 3 18,0 1-1,0-1 1,0 0 0,-1 0 0,1 0-1,-1 1 1,1-1 0,-1 0 0,0 0-1,1 0 1,-1 0 0,0 0-1,0 0 1,-1 0 0,1 0 0,0 0-1,-1 1 1,1-1 0,-1 0 0,1 0-1,-1 0 1,0 1 0,0-1 0,0 0-1,0 1 1,0-1 0,0 1 0,0-1-1,-1 1 1,1-1 0,0 1 0,-1 0-1,1 0 1,-1-1 0,0 1 0,1 0-1,-1 1 1,0-1 0,1 0 0,-1 0-1,0 1 1,0-1 0,0 1 0,-1-1-18,-33-4-119,34 5 105,1 0 0,0-1 0,0 1 0,0 0-1,-1 0 1,1 0 0,0 0 0,0 0 0,-1 0 0,1 0 0,0 1 0,0-1 0,0 0 0,0 1 0,-1-1 0,1 1 0,0-1 0,0 1 0,0-1 0,0 1 0,0 0 0,0 0 0,0-1 0,0 1 0,0 0-1,0 1 15,0 7-35,0 1 0,0 0-1,1-1 1,0 1-1,1-1 1,0 1-1,1 2 36,0-11-11,0 1-1,0-1 0,0 0 0,0 0 0,0 0 1,0 0-1,1 0 0,-1 0 0,0 0 0,1-1 1,-1 1-1,1-1 0,-1 1 0,1-1 0,-1 0 1,0 0-1,1 0 0,-1-1 0,1 1 0,-1-1 1,1 1-1,-1-1 0,0 0 0,1 0 0,-1 0 1,1 0 11,-1-4-36,0 0 0,0 0 0,-1 1 0,1-1 0,-1-1 1,0 1-1,-1 0 0,1 0 0,-1 0 0,0 0 0,0 0 0,-1-2 36,1-5-607,-3 2-1084,-13 5-1918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17 984,'0'0'963,"0"0"117,0 0 45,0 0-144,0 0-243,0 0-93,-2 14 688,0-11 3129,1-2-4411,0-1 0,0 1 0,0-1 0,1 1 0,-1 0 0,0-1 0,0 1 1,1 0-1,-1-1 0,0 1 0,1 0 0,-1 0 0,0 0 0,1 0 0,-1 0 0,1 0 0,0-1 1,-1 1-1,1 0 0,0 0 0,0 0 0,-1 0 0,1 0 0,0 0 0,0 1 0,0-1 1,0 0-1,0 0 0,0 0-51,-1 40-282,2-33 398,-2-8-130,1 1 1,0 0-1,0 0 1,0 0-1,0-1 1,0 1 0,0 0-1,0 0 1,0 0-1,0-1 1,1 1-1,-1 0 1,0 0-1,0 0 1,1-1-1,-1 1 1,1 0-1,-1-1 1,0 1-1,1 0 1,-1-1-1,1 1 1,0 0-1,-1-1 1,1 1-1,-1-1 1,1 1-1,0-1 1,0 1-1,-1-1 1,1 0 0,0 1-1,0-1 1,-1 0-1,1 0 1,0 1-1,0-1 1,-1 0-1,1 0 1,0 0-1,0 0 1,0 0-1,0 0 1,-1 0-1,1 0 1,0-1-1,0 1 1,0 0-1,-1 0 1,1-1-1,0 1 1,0 0-1,-1-1 1,1 1-1,0-1 1,-1 1 0,1-1-1,0 1 1,-1-1-1,1 1 1,-1-1-1,1 0 1,-1 1-1,1-1 1,-1 0 13,19-13 76,-17 12-51,0 1 0,1 0 0,-1-1-1,0 1 1,0-1 0,0 0 0,0 0 0,-1 1 0,1-1 0,0 0 0,-1-1 0,1 1 0,-1 0 0,0 0 0,0-1 0,0 1 0,0 0 0,0-1 0,0 1 0,-1-1 0,1 0 0,-1 1 0,0-1 0,0-1-25,0 2 23,0 0 1,0 0-1,0 0 1,0 0 0,-1 0-1,1 0 1,-1 1 0,1-1-1,-1 0 1,0 0 0,0 0-1,0 1 1,0-1-1,0 0 1,0 1 0,-1-1-1,1 1 1,0-1 0,-1 1-1,1-1 1,-1 1 0,1 0-1,-1 0 1,0 0 0,1 0-1,-2 0-23,-2-1-18,0 0 0,0 0 0,-1 1-1,1 0 1,0 0 0,-1 0 0,1 1 0,-1-1-1,-1 1 19,6 1-1,1-1 0,-1 0 0,0 1 0,1-1 0,-1 1 0,1-1 0,-1 1 0,1-1 0,-1 1 0,1-1 0,-1 1 0,1-1 0,-1 1 0,1 0 1,0-1-1,-1 1 0,1 0 0,0-1 0,-1 1 0,1 0 0,0-1 0,0 1 0,0 0 0,0 0 0,0-1 0,0 1 0,0 0 1,-2 24-47,2 123-101,0-147 129,1-1 0,-1 1 0,1 0 0,0-1 1,-1 1-1,1-1 0,-1 1 0,1-1 0,0 0 0,-1 1 0,1-1 1,0 1-1,0-1 0,-1 0 0,1 0 0,0 1 0,0-1 0,-1 0 0,1 0 1,0 0-1,0 0 0,-1 0 0,1 0 0,0 0 0,0 0 0,0 0 19,30 0-173,-24-1 194,-6 1-15,1 0 0,-1 0 0,0 0 0,1 0 1,-1-1-1,1 1 0,-1 0 0,0-1 0,1 0 0,-1 1 0,0-1 0,1 0 0,-1 1 0,0-1 0,0 0 1,0 0-1,0 0 0,0 0 0,0 0 0,0 0 0,0-1 0,0 1 0,0 0 0,-1 0 0,1-1 0,0 1 0,-1 0 1,1-1-1,-1 1 0,0 0 0,1-1-6,0-7 208,1 1 0,-1 0 1,-1 0-1,1-1 0,-2-1-208,1 7 134,0 3-128,0-1-1,-1 0 0,1 1 0,-1-1 1,1 0-1,-1 1 0,1-1 0,-1 1 1,1-1-1,-1 1 0,0-1 1,1 1-1,-1-1 0,0 1 0,1 0 1,-1-1-1,0 1 0,1 0 0,-1 0 1,0-1-1,0 1 0,1 0 0,-1 0 1,0 0-1,0 0 0,0 0 0,1 0 1,-1 0-1,0 0-5,-34 0-127,25 1 60,9-1 62,-1 0 1,1 0-1,0 0 1,-1 0-1,1 0 0,-1 1 1,1-1-1,0 0 1,-1 1-1,1-1 0,0 1 1,-1 0-1,1-1 1,0 1-1,0 0 0,0 0 1,0 0-1,0 0 0,-1 0 1,2 0-1,-1 0 1,0 0-1,0 0 0,0 0 1,0 0-1,1 1 1,-1-1-1,1 0 0,-1 1 1,1-1-1,-1 1 5,0 4-52,0 1 0,0 0 0,0 0 0,1 0-1,0-1 1,0 2 52,0 3-127,1-9 122,-1-1-1,0 1 0,0-1 0,1 1 1,-1 0-1,1-1 0,0 0 0,-1 1 0,1-1 1,0 1-1,0-1 0,0 0 0,0 1 1,0-1-1,0 0 0,0 0 0,0 0 1,0 0-1,1 0 0,-1 0 0,0 0 1,1 0-1,0 0 6,2 1-107,-1-1-1,0 1 1,1-1-1,-1 0 1,1 0 0,-1 0-1,1-1 1,-1 1-1,4-1 108,-6 0-4,0 0 0,-1-1 0,1 1 0,0-1 0,0 1 0,-1-1 0,1 1 0,-1-1 0,1 1 0,0-1 0,-1 0 0,1 1 0,-1-1 0,1 0 0,-1 1 0,0-1 0,1 0 0,-1 0 0,0 0 0,0 1 0,1-1 0,-1-1 4,7-22 54,-6 19-49,4-18 67,0-1 0,-1 1 0,-2-1 0,0 1 0,-1-6-72,-2 29-3,0-1 0,0 1-1,1-1 1,-1 1 0,0-1-1,0 1 1,1 0 0,-1-1-1,0 1 1,0 0 0,0 0 0,0 0-1,0-1 1,0 1 0,1 0-1,-1 0 1,0 0 0,0 1 0,0-1-1,0 0 1,0 0 0,0 1 3,-1-1-27,-1 0 0,1 0 0,0 1 0,-1-1 0,1 1 0,0-1-1,0 1 1,-1 0 0,1 0 0,-1 1 27,-3 5-247,-1 1-1,1 0 0,1 0 1,0 1-1,0-1 0,0 1 1,1 0-1,0 1 0,1-1 1,0 1-1,1-1 0,0 1 1,0 0-1,1 1 248,1-11-814,0 0 92,1-5 252,5-19 162,2-1-471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68 113 1016,'0'0'1369,"0"0"-264,0 0-482,0 0-248,0 0-117,0 0-87,0 0-66,0 0-17,0 0 47,0 0 131,0 0 79,0 0 14,0 0 29,0 0 43,-7-14 5683,5 15-6122,1-1 0,0 1 0,0 0-1,-1 0 1,1 0 0,0 0 0,0 0 0,0 0-1,0 0 1,0 0 0,1 0 0,-1 1 0,0-1-1,0 0 1,1 1 0,-1-1 0,1 0 0,-1 1-1,1-1 1,0 1 0,-1-1 0,1 0 0,0 1-1,0 0 9,-1 1-97,0 0 0,1 0 0,-1 1 0,1-1 0,0 0-1,0 1 1,0-1 0,0 0 0,1 1 0,-1-1 0,2 2 97,0-4 8,0-1 0,0 0 1,0 0-1,0 0 0,0 0 1,-1-1-1,1 1 1,0 0-1,0-1 0,0 1 1,0-1-1,0 0 1,0 1-1,0-2-8,4-4 71,-1 0 1,1-1-1,-2 0 1,1 0-1,-1 0 0,0 0 1,0-1-1,-1 0 1,0 1-1,-1-1 1,1 0-1,-2-1 0,1 1 1,-1 0-1,0 0 1,-1-1-1,0 1 1,0-4-72,0 12 7,0-1 0,-1 0 0,1 0 1,0 1-1,0-1 0,-1 0 1,1 1-1,0-1 0,-1 0 0,1 1 1,-1-1-1,1 0 0,-1 1 1,1-1-1,-1 1 0,1-1 0,-1 1 1,1-1-1,-1 1 0,0 0 1,1-1-1,-1 1 0,0 0 0,0-1 1,1 1-1,-1 0 0,0 0 1,1 0-1,-1-1 0,0 1 0,0 0 1,0 0-8,-31-2 353,26 2-233,5 21-220,-3 11 175,2 0 0,1 12-75,1-43-22,0-1-20,0 0 3,0 0-41,0 0 33,0 0-50,0 0-23,10-21 265,-8 15-91,0 0 0,-1 0 0,0 0 1,0-1-1,-1 1 0,0 0 0,0-1 0,0 1 0,-1 0 0,0 0 0,0-1 0,-1 1 0,0-1-54,2 7 2,-1-1-1,1 0 0,-1 0 1,0 1-1,0-1 1,1 0-1,-1 1 1,0-1-1,0 1 1,0-1-1,1 1 1,-1-1-1,0 1 0,0 0 1,0-1-1,0 1 1,0 0-1,0 0 1,0 0-1,0 0 1,0 0-1,0 0 1,0 0-1,0 0 0,0 0 1,0 0-1,0 0 1,1 1-1,-1-1 1,0 0-1,-1 1-1,0 0-3,0-1-1,1 1 1,-1 0-1,0 0 0,1 0 1,-1 1-1,1-1 1,-1 0-1,1 1 1,0-1-1,-1 0 1,1 1-1,0 0 1,0-1-1,-1 3 4,-2 4-30,1 0 0,0 1 0,1 0 0,0 0 0,0 0-1,0 0 1,1 3 30,1-12-37,0 0-42,0 0 29,30 0 123,-28 0-64,0 0 1,-1 0-1,1-1 1,0 1-1,-1 0 1,1-1-1,-1 1 1,1-1-1,-1 0 1,1 1-1,-1-1 0,1 0 1,-1 0-1,0 0 1,1 0-1,-1 0 1,0 0-1,0 0 1,0-1-1,0 1 0,0 0 1,0-1-1,0 1 1,0-1-1,0 1 1,-1-1-1,1 1 1,-1-1-1,1 1 0,-1-1 1,0 0-1,1 1-9,1-9 146,-1 0-1,0-1 1,-1 1-1,0-10-145,0 9 250,-4 11-263,0 0 0,0 0 0,1 0 0,-1 0 0,0 1 1,0 0-1,1 0 0,-4 1 13,4 1-11,0 1 1,0-1-1,1 1 1,0 0-1,-1 0 1,1 0-1,0 0 1,1 0-1,-1 0 1,1 1-1,0-1 1,0 0-1,0 1 1,1 0 10,-4 63-198,4-67 190,0 0-155,0-1-36,0 0 3,0 0-23,0 0 5,0 0-22,14-17-1692,-9 10-2068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76 720,'0'0'1179,"0"0"-307,0 0-62,0 0 5,0 0-63,0 0-75,0 0-69,0 0-81,0 0 91,0 0 102,0 0-52,0 0-88,-1 10 4257,-2 34-4945,3-43 88,0 0 0,-1-1-1,1 1 1,0 0 0,0 0 0,0 0 0,0 0-1,0 0 1,0 0 0,1 0 0,-1 0 0,0-1-1,0 1 1,0 0 0,1 0 0,-1 0-1,1 0 1,-1-1 0,0 1 0,1 0 0,0 0-1,-1-1 1,1 1 0,-1 0 0,1-1 0,0 1-1,-1-1 1,1 1 0,0-1 0,0 1 0,-1-1-1,1 1 1,0-1 0,0 0 0,0 1 0,0-1-1,0 0 1,-1 0 0,1 1 0,0-1-1,0 0 1,0 0 0,0 0 0,0 0 0,0-1-1,0 1 1,-1 0 0,1 0 0,0 0 0,0-1-1,0 1 1,0 0 0,0-1 0,-1 1 0,1-1-1,0 1 1,0-1 0,-1 1 0,1-1-1,0 1 1,-1-1 0,1 0 0,-1 0 0,1 1-1,0-2 21,3-1 47,0-1-1,-1 0 0,1 0 1,-1-1-1,0 1 0,0-1 0,0 0 1,-1 1-1,0-1 0,0 0 1,0 0-1,0-1 0,-1 1 0,0 0 1,0 0-1,0-1 0,-1 0-46,0 5 186,-4 2-170,-1-1 0,0 1 0,0-1 1,0 0-1,0-1 0,-3 0-16,4 1-21,1-1 0,-1 1 0,1 0-1,-1 0 1,1 0 0,-1 0 0,1 1 0,-4 0 21,6 0-4,0-1 0,0 1 0,0 0 0,0-1 0,1 1 0,-1 0 0,0 0 0,0-1 0,0 1 1,1 0-1,-1 0 0,0 0 0,1 0 0,-1 0 0,1 0 0,-1 0 0,1 1 0,-1-1 0,1 0 0,0 0 1,-1 0-1,1 0 0,0 0 0,0 1 0,0-1 0,0 0 0,0 0 0,0 0 0,1 1 4,-1 65 31,30-66-919,-28-2 898,0 0-1,-1 1 1,1-1 0,0 0 0,0 0 0,0 0 0,-1 0-1,1-1 1,0 1 0,-1 0 0,1-1 0,-1 1-1,0-1 1,0 1 0,1-1 0,-1 1 0,0-1 0,0 0-1,0 0 1,0 0 0,-1 0-10,20-43 130,-19 42-130,0-2 46,0 0 1,0 0 0,0 0-1,0 0 1,-1 0-1,0 0 1,-1-2-47,1-2 177,0 8-174,0 1 1,-1-1 0,1 1-1,-1-1 1,1 1 0,-1-1-1,1 1 1,-1-1 0,1 1-1,-1-1 1,1 1 0,-1 0-1,0-1 1,1 1-1,-1 0 1,0 0 0,1-1-1,-1 1 1,0 0 0,1 0-1,-1 0 1,0 0 0,0 0-1,1 0 1,-1 0 0,0 0-1,1 0 1,-1 0-4,-28 0-24,23 1 3,-16-1-116,21 30 115,1 25-88,38-56-109,-36-1 238,0 1 0,0-1 0,0 0 0,0 0 0,0 0 0,-1 0 0,1 0 0,-1 0 0,0 0 1,0-1-1,1 1 0,-1 0 0,-1-1 0,1 1 0,0-1-19,10-40 107,-11 42-103,0 1 0,0 0 0,0-1 0,0 1 0,0 0 0,0 0 0,0-1 0,0 1 0,0 0 0,0 0 0,-1-1 0,1 1 0,0 0 0,0 0 0,0-1 0,0 1 0,0 0 0,0 0 0,-1-1 0,1 1 0,0 0 0,0 0 0,0 0-1,-1-1 1,1 1 0,0 0 0,0 0 0,0 0 0,-1 0 0,1-1 0,0 1 0,0 0 0,-1 0 0,1 0 0,0 0 0,0 0 0,-1 0-4,-12 4-32,-10 14-36,19-13 35,0 0-1,0 1 1,0 0 0,1 0 0,0 0 0,0 0-1,0 1 1,1-1 0,0 1 0,0-1-1,1 1 1,-1 0 0,1 3 33,1-9-207,0-1-70,0 0 62,3-1 219,0 1 1,0-1-1,0 0 1,-1 0-1,1 0 0,0 0 1,-1 0-1,1-1 1,-1 1-1,1-1 0,-1 1 1,0-1-1,0 0 1,0 0-1,0 0 0,0 0 1,0-1-1,0 1 1,-1 0-1,1-1 0,-1 1 1,0-1-1,1-1-4,1-3 48,0 0 0,0 1 0,-1-1 0,0 0-1,0 0 1,0 0 0,-1 0 0,0-8-48,-1 14 13,0 1 1,0-1-1,0 0 0,0 0 0,0 0 1,0 1-1,0-1 0,0 0 1,0 0-1,0 0 0,-1 0 0,1 1 1,0-1-1,-1 0 0,1 0 0,0 1 1,-1-1-1,1 0 0,-1 1 1,1-1-1,-1 0 0,0 1 0,1-1 1,-1 1-1,0-1 0,1 1 0,-1-1-13,-22 0-40,10 1-18,12 0 43,0 0-1,-1 0 1,1 0 0,0 0-1,0 0 1,-1 0 0,1 0-1,0 0 1,-1 1 0,1-1-1,0 0 1,0 1 0,-1-1-1,1 1 1,0 0 0,0-1-1,0 1 1,0 0-1,0-1 1,0 1 0,-1 1 15,1 0-39,1 0 0,-1 0 0,0 0 0,1 1 0,0-1 0,-1 0 0,1 0 0,0 1 0,0-1 0,0 0 0,1 1 39,-1 3-77,-1 7-258,1-10 58,-1 1 1,1-1-1,0 1 1,0 0-1,0-1 1,0 1-1,1-1 1,0 1-1,0-1 1,0 1-1,0-1 1,0 0-1,0 1 1,1-1 276,6 2-5085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0 960,'0'0'595,"0"0"-178,0 0-155,0 0-47,1 0 1340,3 0 8725,-1 0-11329,0 0 1040,0 0 1,0 0 0,0 1-1,0-1 1,0 1 0,0-1-1,0 1 1,0 0 0,0 0-1,0 1 1,2 0 8,13 6 66,-15-8-74,-1 1-1,1 0 1,0 0-1,0 0 1,-1 0-1,1 0 1,-1 1-1,1-1 1,-1 1-1,0-1 0,1 1 1,-1 0-1,0 0 1,0 0-1,0 0 1,0 1-1,-1-1 1,1 0-1,-1 1 1,1-1-1,-1 1 1,0 0-1,0-1 0,0 1 1,0 0-1,0-1 1,-1 3 8,4 107-232,-5-110 235,0 1 0,0-1 0,0 1 1,0-1-1,0 0 0,0 0 0,-1 1 1,1-1-1,-1 0 0,0 0 0,0 0 1,0-1-1,0 1 0,0 0 0,0-1 1,0 1-1,0-1 0,-1 0 0,1 1 0,-2-1-3,-16 13 17,18-12 24,-1-1 0,1 1 0,-1-1 0,0 0 0,0 1 0,0-1 0,1-1 0,-1 1 0,0 0-1,0-1 1,0 1 0,0-1 0,-1 0 0,1 0 0,0 0 0,0-1 0,0 1 0,-1-1-41,-11 0 31,12-1 27,1-1 1,-1 0-1,1 0 0,0 0 0,0 0 0,0 0 0,1 0 0,-1 0 1,1-1-1,-2-2-58,0-2 176,1 2-176,0-1 0,0 1 0,1-1 0,0 0 1,0 0-1,0 1 0,1-1 0,0 0 0,1-6 0,0-6-80,0 18 79,0-1 0,0 1 0,0-1 0,0 1 0,0 0 0,1-1 0,-1 1 0,0 0 0,1 0 0,-1 0 0,1 0 0,-1 0 0,1 0 0,0 0 0,-1 1 0,1-1 0,0 1 0,1-1 1,34-9-231,-12 6-1018,-25 4 1213,0 0 43,0 0-12,0 0-121,0 0-248,0 0-361,0 0-621,0 0-1987,0 0-3090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45 200,'0'0'1100,"0"0"-250,0 0-130,0 0-148,0 0-187,-2 5 6287,-4 21-6499,6-15-102,1 0-37,-1 1-1,-1 0 1,0-1-1,0 1 1,-1 0 0,-1-1-1,-1 2-33,3-4 326,-1-1-1,1 1 0,0-1 0,1 1 0,0 0 0,1 2-325,-1 3-224,0-13 270,0-1 23,0 0 12,0 0 11,0 0-5,0 0-12,0 34 116,0-18-203,0-15 24,0-1 29,0 0 16,0 0 34,0 0-19,0-34 251,0-156-137,0 185-172,1 0-1,-1 0 1,1 1-1,0-1 1,0 0-1,0 1 0,1-1 1,-1 1-1,1-1 1,1 1-1,-1 0 1,1-2-14,2 2 81,-3 2-90,-1 0 0,1 0 0,0 1 0,0-1 0,1 1 0,-1-1 0,0 1 0,1 0 0,-1 0 0,0 0 0,1 0 0,-1 0 0,1 0 0,0 1 0,-1-1 0,1 1 0,-1 0 0,1 0 0,0 0 0,-1 0 9,0 0 6,-1 0 0,0 0-1,0 1 1,0-1 0,0 1 0,0-1-1,0 1 1,0-1 0,0 1 0,0-1-1,0 1 1,0 0 0,0 0 0,0 0-1,-1-1 1,1 1 0,0 0 0,-1 0-1,1 1-5,15 24 127,-6-8-130,39 64 179,-47-78-164,-1-1 0,1 0-1,-1 0 1,0 0 0,0 1-1,0-1 1,0 1 0,-1-1-1,1 2-11,6 24 53,-3-16-49,-5-13-5,1 1 0,0 0-1,0-1 1,0 1-1,0-1 1,0 1-1,0-1 1,1 1-1,-1 0 1,0-1 0,0 1-1,0-1 1,0 1-1,1-1 1,-1 1-1,0-1 1,1 1-1,-1-1 1,0 1 0,1-1-1,-1 1 1,0-1-1,1 0 1,-1 1-1,1-1 1,-1 0-1,1 1 1,-1-1 0,1 0-1,0 1 2,-1 16-309,4 9-5392,-4-25 5124,0 0 94,0 1-2952,0-2 1041</inkml:trace>
  <inkml:trace contextRef="#ctx0" brushRef="#br0" timeOffset="965.964">84 238 360,'0'0'1312,"0"0"-298,0 0-263,0 0-152,0 0-19,0 0-22,-2-7 6143,6 5-6674,1 0 0,0 1 1,0 0-1,0 0 1,0 0-1,0 0 1,0 1-1,2 0-27,18-1-3792,-18 1 1950,-7 0-2698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1384,'0'0'1613,"0"0"-393,0 0-301,0 0-40,0 0-58,0 0-87,0 0 26,0 0 51,0 0-78,0 0-53,0 0-20,0 0-75,0 0-143,0 0-112,0 0-92,0 0-63,0 0-55,0 0-28,0 0-25,0 0 4,0 0-25,0 0-35,0 0-35,0 0-52,0 14-23,2 18 193,1 0 0,1-1 0,6 22-94,-5-24 15,-4-22 0,0 0 0,0 0 0,1 0 0,0 0 0,0 0 0,2 4-15,-3-10 7,0 2-7,1 0-7,-1-2 0,-1 2 7,0-3 7,0 0 1,0 0 3,0 0 7,0 0 0,0 0 24,0 0 8,0 0-24,0 0-15,0 0 6,0 0 29,0 0-21,0 0 16,0 0 1,0 0 66,-3-59 380,3 42-439,0 0 0,-2 0 1,0-2-50,-5-10 26,5 19-27,-1 0 0,2 0 0,-1 0 0,1-9 1,1-72-33,0 90 23,1 0-1,-1 0 0,0 0 1,0 0-1,1 0 0,-1 0 1,1 0-1,-1 0 1,1 0-1,-1 1 0,1-1 1,0 0-1,-1 0 0,1 1 1,0-1-1,0 0 1,-1 1-1,1-1 0,0 1 1,0-1-1,0 1 1,0-1-1,0 1 0,0 0 1,-1-1-1,1 1 0,0 0 1,0 0-1,0 0 1,0-1-1,0 1 0,0 0 1,1 1 10,44-1-250,-29 1 266,-16-1-25,1 0 1,-1 0-1,1 1 0,-1-1 0,1 0 0,-1 1 1,0-1-1,1 1 0,-1 0 0,1-1 1,-1 1-1,0 0 0,0 0 0,1 0 1,-1 0-1,0 0 0,0 0 0,0 0 1,0 0-1,0 1 0,0-1 0,0 0 1,-1 0-1,1 1 0,0-1 0,-1 1 1,1-1-1,-1 1 0,1-1 0,-1 1 1,0-1-1,0 1 0,0-1 0,0 1 9,2 10 13,-1 0-1,-1 1 0,-1-1 0,0 5-12,0 8 90,1-20-85,-3 46-7,2-47 3,1-1 0,-1 0 0,0 0 0,0 1 0,-1-1 0,1 0 0,0 0 0,-1 0 1,0 0-1,0-1 0,0 1 0,0 0 0,0-1 0,-1 1-1,2-3 20,1 1 0,-1-1 0,0 0 1,1 1-1,-1-1 0,0 0 0,1 0 0,-1 1 1,0-1-1,0 0 0,1 0 0,-1 0 0,0 0 1,0 0-1,1 0 0,-1 0 0,0 0 1,0-1-1,1 1 0,-1 0 0,0 0 0,0-1 1,1 1-1,-1 0 0,0-1 0,1 1 1,-1-1-1,0 1 0,1-1 0,-1 1 0,1-1 1,-1 1-1,1-1 0,-1 1 0,1-1 1,-1 0-1,1 1 0,0-1 0,-1 0 0,1 1 1,0-1-1,0 0 0,-1 0 0,1 1 0,0-1 1,0 0-1,0 0 0,0 1 0,0-1 1,0 0-21,0 0 4,1 0 0,-1 0 0,0 0 0,1 0 0,-1 0 0,1 0 0,-1 0 0,1 0 0,-1 0 0,1 0 0,0 1 0,-1-1 0,1 0 1,0 0-1,0 1 0,-1-1 0,1 0 0,0 1 0,0-1 0,0 1 0,0-1 0,0 1 0,0 0 0,0-1 0,0 1 0,0 0 0,0 0 1,0 0-1,0-1 0,0 1 0,0 0 0,0 0-4,41-1-195,-33 1 149,-7 1 36,1 0 1,0-1 0,0 1-1,-1 1 1,1-1-1,-1 0 1,1 1-1,-1-1 1,1 1-1,-1-1 1,0 1 0,0 0-1,0 0 1,0 0-1,0 1 1,0-1-1,1 2 10,2 3-28,0 0 0,-1 0 0,1 1 0,-2-1-1,3 5 29,-4-4-8,0 0 0,-1 1 0,0-1 0,0 0 0,-1 1 0,0-1-1,0 1 1,-1-1 0,0 1 0,-1-1 8,2-7 9,-1 0-1,0 0 1,1 0-1,-1 0 1,0 0-1,0 0 1,0 0-1,0-1 1,0 1 0,0 0-1,0 0 1,0-1-1,0 1 1,0-1-1,0 1 1,0-1-1,0 1 1,-1-1-1,1 0 1,0 0-1,0 1 1,0-1 0,-1 0-1,1 0 1,-1 0-9,-39-1 202,27 1-106,12-1-73,0 1-1,-1 0 0,1-1 1,0 1-1,0-1 0,0 0 1,0 1-1,0-1 0,0 0 0,0 0 1,0-1-1,0 1 0,1 0 1,-3-2-23,3 2-35,-1-1 1,0 1-1,0 0 1,1-1-1,-1 1 1,0 0-1,0 0 1,-1 1-1,1-1 1,0 0-1,0 1 1,0-1-1,0 1 0,-3-1 35,5 1-128,0 0 34,0 0 39,0 0-92,0 0-75,0 0-61,0 0-89,0 0-191,0 0-336,0 0-870,0 2-2227,0 7-2276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70 984,'0'0'1374,"0"0"-322,0 0-330,0 0-256,0 0-155,0 0-172,1-5-82,6-44 47,-7 48 75,0 1 201,0 0 71,0 0-130,0 0-108,0 0 30,0 0 89,0 0 42,0 0-4,0 0 46,-2-10 2190,0 7 939,-8 2-3704,9 1 146,-1 0-1,1-1 0,-1 1 1,0 0-1,1 0 1,-1 0-1,0 0 0,1 1 1,-1-1-1,1 0 1,-1 1-1,0-1 0,1 1 1,-1-1-1,1 1 1,-1 0-1,1 0 0,0-1 1,-2 2 13,-31 36 69,-5 34-89,15-25 111,21-41-84,1 0 1,0 0-1,0 1 1,1-1 0,0 1-1,0-1 1,0 1-1,1 0 1,0-1-1,0 1 1,1 2-8,-1 9 6,0-15-10,1-1 0,0 0-1,-1 0 1,1 1 0,0-1-1,0 0 1,0 0 0,1 0 0,-1 0-1,0 0 1,1 0 0,0 0-1,-1-1 1,1 1 0,0 0 0,0-1-1,-1 1 1,1-1 0,0 0-1,1 0 1,0 1 4,4 2-17,-1-1 0,1 0 0,0 0 0,0-1 0,0 0 0,4 1 17,3-2-28,0 0 0,0 0-1,13-3 29,6 1-91,-10-4 422,-16 2 145,-19 1-289,-15-1-3758,20 3-237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69 184,'0'0'1176,"0"0"-38,0 0 55,0 0-130,0 0-217,0 0-203,-4 3 3924,4 4-4581,3 17-266,-3-24 274,1 1 0,0-1 0,-1 1 0,1-1 0,0 1 0,-1-1 0,1 1 0,0-1 0,-1 0 0,1 1 0,0-1 1,0 0-1,-1 0 0,1 0 0,0 0 0,0 1 0,0-1 0,-1 0 0,1 0 0,0-1 0,0 1 0,0 0 0,-1 0 1,1 0-1,0 0 0,0-1 0,-1 1 0,1 0 0,0-1 0,-1 1 0,1 0 0,0-1 6,2 0 16,-1-1 0,1 0 1,-1 1-1,0-1 0,0 0 0,1 0 0,-1-1 0,0 1 0,-1 0 1,1 0-1,0-1 0,-1 0 0,1 1 0,-1-1 0,0 0 0,0 1 1,0-1-1,1-2-16,0-3 214,0 0 0,0-1 1,-1 1-1,1 0 0,-2-1 1,1 0-215,-28 9 81,24 0-86,0 0 0,1 0-1,-1 1 1,0-1 0,1 1 0,-1 0 0,1 0 0,-1-1 0,1 2-1,0-1 1,-1 0 0,1 0 0,0 1 0,0-1 0,0 1-1,0 0 1,0 0 0,0 0 0,0 0 0,1 0 0,-1 0 0,1 0-1,-1 0 1,1 0 0,0 1 0,0-1 0,0 1 0,0-1-1,0 1 1,1-1 0,-1 3 5,-2 9-59,1 0-1,0 1 0,1 0 1,1-1-1,0 5 60,0-7-161,2-11 107,0 0 0,0 0 1,0-1-1,0 1 0,0 0 0,0-1 0,0 0 1,1 1-1,-1-1 0,0 0 0,0 0 0,0 0 1,0 0-1,0-1 0,2 1 54,0-1-81,-3 1 93,1-1 0,0 0 0,0-1 0,-1 1 1,1 0-1,-1 0 0,1-1 0,-1 1 0,0-1 0,1 0 0,-1 1 1,0-1-1,0 0 0,0 1 0,0-1 0,0 0 0,-1 0 0,1 0 0,0 0 1,-1-1-13,3-4 72,-1 0 1,0 0-1,0 0 1,-1-1-1,1-4-72,-2 12 8,0-1 0,-1 1-1,1 0 1,0 0 0,0-1-1,0 1 1,0 0-1,0 0 1,-1-1 0,1 1-1,0 0 1,0 0 0,0-1-1,-1 1 1,1 0 0,0 0-1,0 0 1,-1 0-1,1 0 1,0-1 0,0 1-1,-1 0 1,1 0 0,0 0-1,-1 0 1,1 0-1,0 0 1,-1 0 0,1 0-1,0 0 1,0 0 0,-1 0-1,1 0 1,0 0 0,-1 0-1,1 0 1,0 0-1,0 0 1,-1 0 0,1 1-1,0-1 1,-1 0 0,1 0-1,0 0 1,0 0 0,0 1-1,-1-1 1,1 0-8,-15 11-188,11 0 144,1-1-1,0 1 1,0 0-1,1 1 1,1-1-1,0 0 1,0 1 0,1-1-1,0 0 1,2 10 44,-1 15-571,18-38-748,-16-1 1337,0-1 0,-1 0 0,0 0 0,0 0 0,0 0 0,0-1 0,0 1 0,-1 0-1,0-1 1,0 1 0,0-1 0,0 1 0,-1-4-18,4-62-402,-4 70 395,0 0 62,-1-17-632,-2 12-793,-1 10-460,0 7-398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1192,'0'0'1319,"0"0"-300,0 0-235,0 0-108,0 0-58,0 0-23,2-11 1402,0 11 1372,9 50-2915,-2 0-1,1 46-453,8 45 293,-6-76-25,-12-65-266,0 0 0,0 0 0,0 0 0,0 0 0,0 1 0,0-1 0,0 0-1,0 0 1,0 0 0,0 0 0,0 0 0,0 1 0,0-1 0,0 0 0,0 0-1,0 0 1,0 0 0,1 0 0,-1 1 0,0-1 0,0 0 0,0 0 0,0 0-1,0 0 1,0 0 0,1 0 0,-1 0 0,0 0 0,0 0 0,0 0 0,0 0-1,0 1 1,1-1 0,-1 0 0,0 0 0,0 0 0,0 0 0,0 0 0,0 0-1,1 0 1,-1 0 0,0 0 0,0 0 0,0-1 0,0 1 0,0 0 0,1 0-1,-1 0 1,0 0 0,0 0 0,0 0 0,0 0-2,1 0-17,-1-1-1,1 1 1,-1 0 0,0-1-1,1 1 1,-1 0 0,0-1 0,1 1-1,-1 0 1,0-1 0,1 1-1,-1-1 1,0 1 0,0-1 0,0 1-1,1 0 1,-1-1 0,0 1-1,0-1 1,0 1 0,0-1 0,0 1-1,0-1 1,0 0 17,0-35-5036,0 29 1393</inkml:trace>
  <inkml:trace contextRef="#ctx0" brushRef="#br0" timeOffset="998.934">4 42 576,'0'0'1486,"0"0"-63,0 0-287,0 0-328,0 0 48,0 0 61,0 0-49,0 0 4,0 0-16,0 0-172,0 0-194,0 0-177,0 0-118,0 0-25,0 0 35,0 0 31,0 0 45,0 0 35,12-10 655,7 4-799,0 0-1,0 0 1,1 2 0,-1 1-1,1 0 1,0 1 0,0 1 0,2 1-172,-8 0 24,-9 0-22,1 0-1,0 0 0,-1 0 0,1 1 0,-1-1 0,0 1 0,4 2-1,-7-2-13,1 0 0,-1 0 0,0 0 0,0 1-1,0-1 1,0 1 0,0 0 0,-1-1 0,1 1 0,0 0-1,-1 0 1,1 0 0,-1 0 0,0 0 0,0 1 0,0-1-1,0 0 1,0 1 0,0 0 13,5 19-40,-1 0-1,-1 1 1,-1-1-1,-1 1 0,-1-1 1,-1 1-1,-1 7 41,0 9-39,1-31 45,-1 0 0,0 0 0,0 0 0,0 0 0,-1-1 0,-1 1 0,1-1 0,-1 1 0,-1-1 0,1 0 0,-1 0 0,0 0 0,-1 0 0,0-1 0,0 0-1,0 0 1,0 0 0,-1-1 0,0 0 0,-1 0 0,1 0 0,-1-1 0,0 0 0,0 0 0,0 0 0,0-1 0,-1 0 0,1-1 0,-1 0 0,0 0 0,1-1 0,-1 1-1,-5-1-5,13-1 59,0 0-59,-2 0 532,0 2-3802,6-1-86,3-1 992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4 177 672,'0'0'1499,"0"0"-336,0 0-320,0 0-150,0 0-165,0 0-209,-1-5-80,-1-32 4288,1-26-2665,1 43-805,0 20-931,0 0-23,0 0-30,0 5-69,2 99 363,7 32-367,-8-55 23,-1-44 45,0-37-48,27 1-43,-16-1 54,-1 1 0,1-2 0,-1 1 0,1-1-1,-1-1 1,8-2-31,-7 1 298,-10 3-429,0 0-1,-1 0 1,1 0-1,-1 0 1,1 0 0,-1 0-1,1 0 1,-1 0 0,1-1-1,-1 1 1,1 0-1,-1 0 1,1-1 0,-1 1-1,1 0 1,-1-1-1,1 1 1,-1 0 0,0-1-1,1 1 1,-1-1 0,0 1-1,1 0 1,-1-1-1,0 1 1,0-1 0,1 1-1,-1-1 1,0 1 0,0-1-1,0 1 1,1-1-1,-1 0 1,0 1 0,0-1-1,0 1 1,0-1 0,0 1-1,0-1 1,0 1-1,-1-1 1,1 1 0,0-1-1,0 0 1,0 1 131,0-4-2573</inkml:trace>
  <inkml:trace contextRef="#ctx0" brushRef="#br0" timeOffset="518.756">23 222 360,'0'0'2230,"0"0"-544,0 0-326,0 0-33,0 0-120,0 0-250,42 0 874,-20 1-1472,23 0-89,-43-1-336,1 0 0,-1 0-1,1 0 1,-1 0 0,1-1-1,-1 1 1,1-1 0,-1 0-1,0 0 1,1 0 0,-1 0-1,0 0 1,1-1 66,-3-2-3864,0 4 1636</inkml:trace>
  <inkml:trace contextRef="#ctx0" brushRef="#br0" timeOffset="1434.041">68 1 1688,'0'0'1911,"0"0"-637,0 0-370,0 0-58,0 0-22,0 0-29,0 0 37,0 0-99,0 0-239,0 0-154,0 0-111,0 0-91,0 0-1,0 0-6,0 0-30,0 0-13,0 0-17,0 0-30,0 0 52,0 0 37,0 0 22,0 0-3,0 0 2,0 0-26,0 0-14,0 0-27,8 4 1635,33 1-1705,0-2 0,20-2-14,-44 2-1473,-15-2-1799,-10-2 714,-3-2-553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2320,'0'0'1505,"0"0"-404,0 0-292,0 0-81,0 0-80,0 0-45,0 0-81,0 0-45,0 0 72,0 0-4,0 0-64,0 0-97,3 21 1043,-2-12-1302,1-1 1,-2 0 0,1 1 0,-1-1 0,0 1-1,-1-1 1,0 1-126,0 17 472,1 131 33,0-374-65,-4 119 22,4 97-421,0 1 2,0 0-16,4-17 255,119 17 560,-111-4-858,-11 3 17,0 1 1,0-1-1,0 0 1,0 1-1,0-1 1,0 1-1,1-1 1,-1 1-1,0 0 1,0-1-1,0 1 1,1 0-1,-1 0 1,0 0-1,1 0-1,-2 0-17,1 0-27,1 0 20,-1 0-41,-1 0-11,0 0-15,0 0-36,0 0-61,0 0-53,0 0-43,0 0-24,0 0-124,0 0-190,0 0-429,0-1-1262,0-1-2502</inkml:trace>
  <inkml:trace contextRef="#ctx0" brushRef="#br0" timeOffset="869.915">12 221 440,'0'0'1022,"0"0"-218,0 0 175,0 0 182,0 0-121,0 0 25,3-2 5114,10-6-5353,-1 8-681,0-1 0,-1 0 0,1-1-1,0 0 1,-1-1 0,1-1 0,-1 1-1,0-2 1,1 0-145,8 2 802,-14 3-2993,-2-1-5708,-7 4 2776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0 103 304,'0'0'1226,"0"0"-242,0 0-59,0 0-176,0 0-269,0 0-134,0 7 7256,0 20-7497,0 187 625,1-212-112,2-6-416,1-12 125,-1-265 1026,-3 279-1339,0 1-1,0-1 1,0 1-1,0-1 1,0 1-1,0-1 0,1 1 1,-1-1-1,0 1 1,1-1-1,-1 1 1,1-1-1,0 1 0,-1 0 1,1-1-1,0 1 1,0 0-1,0 0 1,0-1-1,0 1 0,0 0 1,0 0-1,0 0 1,1 0-1,-1 0 1,0 1-1,0-1 0,1 0 1,0 0-14,11-6 98,-12 7-94,-1-1-1,1 0 1,0 1 0,0-1-1,0 1 1,0-1-1,0 1 1,0-1-1,1 1 1,-1 0-1,0-1 1,0 1-1,0 0 1,0 0-1,0 0 1,0 0 0,1 0-4,0 0-8,1 0 12,0-1 0,0 1 0,0 0-1,0 0 1,0 1 0,0-1 0,1 1 0,-1-1-1,0 1 1,0 0 0,-1 0 0,1 0 0,0 1 0,0-1-1,0 1 1,-1-1 0,1 1 0,1 1-4,2 3 15,-3-4-10,-1 0 1,1 0 0,-1 1-1,1 0 1,-1-1 0,0 1-1,0 0 1,0 0 0,0 0-1,0 0 1,-1 1 0,2 2-6,2 8 14,-2-6 10,0 0-1,0 0 0,0 1 1,-1-1-1,0 1 0,-1 1-23,3 92-72,-4-101 123,0-1-24,-53 10 125,-52-10-112,104 0-80,1 0 12,-3 0 178,3 0-173,0 0-1,0 0 0,0-1 1,0 1-1,0 0 0,-1 0 1,1 0-1,0 0 1,0 0-1,0 0 0,0 0 1,-1 0-1,1 0 0,0-1 1,0 1-1,0 0 1,0 0-1,-1 0 0,1 0 1,0 0-1,0 0 0,0 0 1,0 0-1,-1 0 1,1 0-1,0 0 0,0 1 1,0-1-1,-1 0 0,1 0 1,0 0-1,0 0 1,0 0-1,0 0 0,-1 0 1,1 0-1,0 0 0,0 1 1,0-1-1,0 0 1,0 0-1,0 0 0,0 0 1,-1 0-1,1 1 0,0-1 1,0 0-1,0 0 1,0 0-1,0 0 0,0 1 1,0-1-1,0 0 0,0 0 1,0 0-1,0 1 1,0-1-1,0 0 0,0 0 1,0 0-1,0 0 0,0 1 1,0-1-1,0 0 1,0 0-1,0 0 0,0 1 24,40 54-5929,-28-37-2557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2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1 191 760,'0'0'919,"0"0"-284,0 0-180,0 0-158,0 0-189,0 0-73,0-2 6432,0-4-3359,3-24-3149,2-10 748,-3 25-522,0 0 0,-1 0 1,-1 0-1,-1-13-185,0 4 109,1 24-105,0 0-21,0 0-47,0 0 11,0 0 17,0 0-44,0 0 9,0 0 39,0 24 13,4 181-49,0-170 3,-2-96 426,0 0-193,-2 46-1339,-2 19-1449,-4 14-35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9:06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718 7 336,'0'0'662,"0"0"-100,0 0-119,0 0-67,0 0-93,0 0-18,0-6 786,-5 8 10018,-15 0-8348,-4 1-3388,14 5 662,9-8 8,0 1 0,0 0-1,1 0 1,-1-1-1,0 1 1,0 0 0,0-1-1,0 1 1,1-1 0,-1 1-1,0-1 1,0 0-1,0 1 1,0-1 0,0 0-1,0 0 1,-1 0-3,0 1 7,1 0 0,-1 0 0,0 1-1,0-1 1,0 0 0,1 0 0,-1 1 0,1-1 0,-1 1 0,1 0-1,0-1 1,0 1 0,-1 0 0,1 0 0,0 0-7,-12 15-32,10-15 60,0 0 1,0 0-1,-1 0 0,1 0 1,0-1-1,0 0 1,-1 1-1,1-1 0,-1-1 1,1 1-1,-1 0 1,0-1-1,0 0-28,-63 1 337,27-2-235,39 1-93,0 1-1,0-1 1,-1 0 0,1 1-1,0-1 1,0 1 0,0 0 0,0-1-1,1 1 1,-1 0 0,0-1-1,0 1 1,0 0 0,0 0 0,1 0-1,-1 0 1,0 0-9,1 0 8,-1 0 0,0 0 1,0 0-1,1-1 0,-1 1 0,0 0 1,0 0-1,0 0 0,0-1 0,0 1 1,0-1-1,0 1 0,0-1 0,0 1 0,0-1 1,0 1-1,-1-1-8,-3 1 6,0 0 1,0 0-1,1 0 0,-1 1 1,0 0-1,1 0 1,0 0-1,-2 1-6,-4 2 4,-9 3-100,0 1 0,1 1 0,0 0 0,0 2-1,1 0 1,-5 6 96,6-6-41,1-1 0,-2 0 0,1-1 0,-3 0 41,-15 10-161,27-15 40,2 0-1,-1 0 1,0 1 0,1 0-1,0 0 1,1 0 0,-1 1-1,1-1 1,-2 7 121,-1-2-198,0 0-1,0 0 1,-1-1 0,0 0 0,-5 5 198,10-13-7,2-1-1,1-1-12,0 0-32,0 0 67,0 0 78,0 0 26,0 0-23,0 0-35,0 0-38,0 0-4,0 0 23,0 0-38,0 0-13,0 0-4,0 0-3,0 0-27,0 0-10,0 0 1,0 0 0,0 0 22,0 0-32,0 0 0,0 0-34,0-41-1684,0 21-442,0 0-2378</inkml:trace>
  <inkml:trace contextRef="#ctx0" brushRef="#br0" timeOffset="2096.014">46 52 1176,'0'0'930,"0"0"11,0 0 5,0 0-89,0 0-16,0 0-40,0 0-193,0 0-125,0 0-143,0 0-132,0 0-63,0 0 75,0 0 91,0 0 89,0 0 94,0 0-21,0 0-94,0 0-55,0 0-1,0 0-18,0 0-51,0 0-61,0 0-18,0 0 6,0 0-18,0 0 18,0 0 42,0 0 17,0 0 19,0 0-41,0 0 12,0 0 15,0 0-2,0 0-30,0 0-40,0 0-16,0 0-11,0 0-48,0 0-48,-1 19-183,-24 73-71,20-61 151,1-10-116,1 1 1,1 0-1,0 5 169,-1 27 329,5-52-330,0 0 0,0 0 0,0 0 0,0 0 0,1-1 0,-1 1 0,0-1 0,1 0 0,0 1 0,-1-1 0,3 0 1,-2 1 2,6 3-5,0 1 1,-1 0-1,0 0 1,0 1-1,5 5 3,30 24-87,-25-31-313,-16-5 377,0 0 0,0 1-1,0-1 1,0 0 0,-1 1 0,1 0 0,0-1 0,0 1 0,-1 0-1,1 0 1,0 0 0,-1 0 0,1 0 0,0 1 23,-1-1-83,-1-1 6,0 0-8,0 0-95,0 0-191,0 0-131,0-2 30,0 1 1,-1-1-1,1 0 0,0 1 0,-1-1 0,1 1 0,-1-1 0,0 1 0,0-1 1,1 1-1,-1-1 0,-1 0 472,-5-4-5003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0 171 696,'0'0'1090,"0"0"-361,0 0-111,0 0 88,0 0-28,0 0-114,0 0-122,0 0-46,0 0 1,0 0-24,0 0 68,0 0-55,0 0-63,0 0 34,0 0 114,0 0 29,0 0-13,0 0-40,0 0-116,0 0-149,0 0-95,0 0 13,0 0-36,23 3 256,-12 1-237,-1 0-1,1 1 1,-1 1-1,0 0 1,0 0-1,0 1 1,7 7-83,15 10 8,-5-5-33,-1 2 0,0 2 25,-11-12 133,-13-11-70,-1 1 0,0-1 0,0 1 0,0 0 0,0 0 0,0-1 0,0 1 0,0 0 0,0 0 0,0 0 0,0 0 0,0 0 0,-1 0 0,1 0 0,0 1 0,-1-1 0,1 0 1,-1 0-1,1 0 0,-1 1 0,0-1 0,1 0 0,-1 0 0,0 1 0,0-1 0,0 0 0,0 1 0,0 0-63,0 2 1,0 0 1,-1 1-1,1-1 1,-1 0-1,0 0 1,0 1-1,0-1 1,-1 0-1,0 0 1,1 0-1,-1-1 1,-1 1-1,1 0 1,0-1-1,-2 2-1,-4 4 0,-1-1-1,1 0 0,-2-1 0,-7 6 1,-21 16-15,34-24-39,0-1 1,0 1-1,0 0 1,1 0-1,0 0 1,0 1-1,0-1 1,0 1-1,1-1 1,0 1-1,0 0 1,1 0-1,-1 0 1,1 0-1,1 0 1,-1 6 53,1-11-121,0 1 0,0-1 0,0 1 0,0 0 0,0-1 1,-1 1-1,1 0 0,0-1 0,-1 1 0,1-1 0,-1 1 0,0-1 0,0 1 1,1-1-1,-1 0 0,0 1 0,0-1 0,0 0 0,-1 1 121,2-2-36,0 0-14,0 0-9,0 0 22,0 0-67,0 0-50,0 0-107,0 0-151,0 0-162,0 0-118,0 0-140,0-17-3049,4 6 1543</inkml:trace>
  <inkml:trace contextRef="#ctx0" brushRef="#br0" timeOffset="1931.507">551 15 544,'0'0'1112,"0"0"-358,0 0-82,0 0 141,0 0 68,0 0-101,0 0-87,0 0-33,0 0 9,0 0-145,0 0-150,0 0-12,0 0 149,0 0 85,0 0 17,0 0-85,0 0-62,0 0-7,0 0-98,0 0-177,0 0-63,0 0 15,0 0 50,0 0 23,0 0-14,0 0-43,0 0-41,0 0-29,0 0-59,1 13 1,5-2 3,-1-1 0,1 0 1,1 0-1,-1 0 0,4 2-27,22 34 23,-16-13-3,16 25 17,-28-52-39,-3-4 2,0-1 1,-1 0-1,1 0 0,0 0 1,0 0-1,0 0 1,-1 0-1,1 0 1,0 0-1,0 0 1,1 0-1,-1 0 1,0 0-1,0-1 0,0 1 1,0-1-1,1 1 1,-1 0-1,0-1 1,1 0-1,-2 0-7,0 0-16,0 0-31,0-21 323,2 9-243,1 0 0,0 1-1,1-1 1,0 0 0,0 1 0,1 0 0,1 0 0,0 1-1,6-9-25,0-2 15,34-64 10,-44 83-28,-1 1-21,-1 1-45,0 0-10,0 0 2,0 0-28,0 0-67,0 0-90,4 31-5948,-4-11 2057</inkml:trace>
  <inkml:trace contextRef="#ctx0" brushRef="#br0" timeOffset="3478.061">714 188 184,'0'0'375,"0"0"-269,0 0-91,0 0 0,0 0 19,0 0-8,0 0 69,0 0 177,-11 24 972,10-24-1012,-15 3 5854,16 8 468,1 2-7989,-1 424 1618,0-436-174,0-1 8,0 0 30,0 0-16,0 0 18,0 0 6,0 0-6,0 0 0,0 0 7,0 0 6,0 0-12,0 0-27,0 0-7,0 0-4,0 0-24,0 0-40,0 0-40,0 0-99,0 0-191,0 0-389,0 0-1278,0 0-2736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  <inkml:trace contextRef="#ctx0" brushRef="#br0" timeOffset="1051.812">264 506 24,'0'0'1511,"0"0"13,0 0 50,0 0-76,0 0-62,0 0-214,0 0-264,0 0-229,0 0-183,0 0-102,0 0 21,0 0 35,0 0-10,0 0-8,0 0-9,0 0-45,0 0-105,0 0-127,0 18 40,-3 28-238,-2 0-1,-2 0 1,-2-1 0,-7 19 2,-3 20-355,7-33-314,-1 0 1,-8 16 668,-6-23-98,0-1-14,26-41 91,0 1-1,-1 0 0,1-1 1,1 1-1,-1 0 0,0-1 0,1 1 1,-1 0-1,1 0 0,0 0 0,0-1 1,0 1-1,0 0 0,1 3 22,-4-43-725,2 18-3486,1 14 1352</inkml:trace>
  <inkml:trace contextRef="#ctx0" brushRef="#br0" timeOffset="1960.973">4 666 704,'0'0'918,"0"0"-181,0 0-91,0 0-12,0 0 192,0 0 131,-3-10 6932,5 13-7826,0-1-1,0 1 1,0-1 0,1 0-1,-1 0 1,1 0 0,0 0-1,0 0 1,-1 0 0,1-1-1,0 1 1,2 0-63,8 5 76,56 35 82,-19-13-109,-2 3-1,0 1 0,39 38-48,-41-29 20,1-2 0,22 12-20,-65-50-5,0 1 0,1-1 0,-1 0 0,1 0 0,0-1 0,0 1 0,-1-1 1,4 0 4,20 8-71,-27-9 65,-1 0 0,1 0 0,-1 1 0,1-1 0,-1 1 0,0-1 1,1 0-1,-1 1 0,1-1 0,-1 1 0,0-1 0,1 1 0,-1-1 0,0 1 0,0-1 0,1 1 0,-1-1 0,0 1 0,0-1 0,0 1 0,0 0 0,0-1 0,0 1 0,0-1 0,0 1 6,1 8-7075,-1-9 1783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0 171 696,'0'0'1090,"0"0"-361,0 0-111,0 0 88,0 0-28,0 0-114,0 0-122,0 0-46,0 0 1,0 0-24,0 0 68,0 0-55,0 0-63,0 0 34,0 0 114,0 0 29,0 0-13,0 0-40,0 0-116,0 0-149,0 0-95,0 0 13,0 0-36,23 3 256,-12 1-237,-1 0-1,1 1 1,-1 1-1,0 0 1,0 0-1,0 1 1,7 7-83,15 10 8,-5-5-33,-1 2 0,0 2 25,-11-12 133,-13-11-70,-1 1 0,0-1 0,0 1 0,0 0 0,0 0 0,0-1 0,0 1 0,0 0 0,0 0 0,0 0 0,0 0 0,0 0 0,-1 0 0,1 0 0,0 1 0,-1-1 0,1 0 1,-1 0-1,1 0 0,-1 1 0,0-1 0,1 0 0,-1 0 0,0 1 0,0-1 0,0 0 0,0 1 0,0 0-63,0 2 1,0 0 1,-1 1-1,1-1 1,-1 0-1,0 0 1,0 1-1,0-1 1,-1 0-1,0 0 1,1 0-1,-1-1 1,-1 1-1,1 0 1,0-1-1,-2 2-1,-4 4 0,-1-1-1,1 0 0,-2-1 0,-7 6 1,-21 16-15,34-24-39,0-1 1,0 1-1,0 0 1,1 0-1,0 0 1,0 1-1,0-1 1,0 1-1,1-1 1,0 1-1,0 0 1,1 0-1,-1 0 1,1 0-1,1 0 1,-1 6 53,1-11-121,0 1 0,0-1 0,0 1 0,0 0 0,0-1 1,-1 1-1,1 0 0,0-1 0,-1 1 0,1-1 0,-1 1 0,0-1 0,0 1 1,1-1-1,-1 0 0,0 1 0,0-1 0,0 0 0,-1 1 121,2-2-36,0 0-14,0 0-9,0 0 22,0 0-67,0 0-50,0 0-107,0 0-151,0 0-162,0 0-118,0 0-140,0-17-3049,4 6 1543</inkml:trace>
  <inkml:trace contextRef="#ctx0" brushRef="#br0" timeOffset="1931.507">551 15 544,'0'0'1112,"0"0"-358,0 0-82,0 0 141,0 0 68,0 0-101,0 0-87,0 0-33,0 0 9,0 0-145,0 0-150,0 0-12,0 0 149,0 0 85,0 0 17,0 0-85,0 0-62,0 0-7,0 0-98,0 0-177,0 0-63,0 0 15,0 0 50,0 0 23,0 0-14,0 0-43,0 0-41,0 0-29,0 0-59,1 13 1,5-2 3,-1-1 0,1 0 1,1 0-1,-1 0 0,4 2-27,22 34 23,-16-13-3,16 25 17,-28-52-39,-3-4 2,0-1 1,-1 0-1,1 0 0,0 0 1,0 0-1,0 0 1,-1 0-1,1 0 1,0 0-1,0 0 1,1 0-1,-1 0 1,0 0-1,0-1 0,0 1 1,0-1-1,1 1 1,-1 0-1,0-1 1,1 0-1,-2 0-7,0 0-16,0 0-31,0-21 323,2 9-243,1 0 0,0 1-1,1-1 1,0 0 0,0 1 0,1 0 0,1 0 0,0 1-1,6-9-25,0-2 15,34-64 10,-44 83-28,-1 1-21,-1 1-45,0 0-10,0 0 2,0 0-28,0 0-67,0 0-90,4 31-5948,-4-11 2057</inkml:trace>
  <inkml:trace contextRef="#ctx0" brushRef="#br0" timeOffset="3478.061">714 188 184,'0'0'375,"0"0"-269,0 0-91,0 0 0,0 0 19,0 0-8,0 0 69,0 0 177,-11 24 972,10-24-1012,-15 3 5854,16 8 468,1 2-7989,-1 424 1618,0-436-174,0-1 8,0 0 30,0 0-16,0 0 18,0 0 6,0 0-6,0 0 0,0 0 7,0 0 6,0 0-12,0 0-27,0 0-7,0 0-4,0 0-24,0 0-40,0 0-40,0 0-99,0 0-191,0 0-389,0 0-1278,0 0-2736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86 672,'0'0'476,"0"0"-102,0 0 12,0 0 22,0 0-30,0 0-57,0 4 94,0 12 92,0-12-70,0-4-121,0 0-20,22 0 7941,-22 2-8237,0-1 1,0 0-1,0 1 1,0-1-1,0 0 1,0 1-1,0-1 1,1 0-1,-1 1 1,0-1-1,1 0 1,-1 0-1,1 1 1,-1-1-1,1 0 1,0 0-1,0 0 1,-1 0-1,1 0 1,0 0-1,0 0 1,0 1-1,2-1-101,-1 0 1,1-1-1,-1 1 0,1 0 1,-1-1-1,1 1 0,-1-1 1,1 0-1,-1 0 0,1 0 1,0 0 100,-2-1 7,1 0 1,-1 1 0,0-1-1,0 0 1,0 0 0,0 0-1,0 0 1,0 0 0,0 0-1,0 0 1,-1 0 0,1 0 0,0-1-1,0 1 1,-1 0 0,1 0-1,-1-1 1,0 1 0,1-1-8,9-27 167,-7 14-39,-1 0 1,0 1-1,-1-1 0,-1-15-128,-3 29-16,1 1 0,-1-1 0,1 1 0,-1-1 0,1 1 0,-1 0 0,1-1 0,-1 1 0,1 1 0,-1-1 0,0 0-1,1 1 1,-1-1 0,1 1 0,-1 0 0,1-1 0,0 2 16,0-1-19,1 1 0,0 0 0,-1-1 0,1 1-1,0 0 1,0 0 0,0 0 0,1 0 0,-1 0 0,0 0 0,1 0 0,-1 0 0,1 1-1,0-1 1,0 1 19,0 39-125,1-23 76,-1-18 37,0-1 0,0 1 0,0-1 0,1 1 0,-1-1 1,0 1-1,0-1 0,0 1 0,1 0 0,-1-1 0,0 1 0,0-1 1,1 1-1,-1-1 0,1 0 0,-1 1 0,0-1 0,1 1 0,-1-1 1,1 0-1,-1 1 0,1-1 0,-1 0 0,1 1 0,-1-1 1,1 0-1,-1 0 0,1 1 0,-1-1 0,1 0 0,0 0 0,0 0 12,22 1-987,-17-1 1025,-5-2-37,0 0 0,0 0 0,0 0 0,0 0-1,-1 0 1,1-1 0,-1 1 0,0 0-1,1 0 1,-1 0-1,0 1 0,5-29 236,-3 19-71,-2 12-84,-1 3-80,0 0 0,-1 1 0,0-1-1,0 0 1,0-1 0,0 1 0,0 0 0,-2 0-1,-11 24-15,12-17-73,0 0-1,1 0 1,0 0 0,1 1 0,0-1 0,1 0 0,1 6 88,-1-7-154,0-10-31,30 0-316,-29 0 504,1 0 0,0 0-1,-1-1 1,1 1-1,0-1 1,-1 1-1,1-1 1,-1 1-1,1-1 1,-1 0-1,1 0 1,-1 0-1,0 0 1,1 0 0,-1 0-1,0 0 1,0-1-1,0 1 1,0 0-1,0-1 1,0 1-1,0 0 1,0-1-1,0 1 1,-1-1 0,1 0-1,-1 1 1,1-1-1,-1 1 1,1-1-1,-1 0 1,0 1-1,0-2-2,2-9 13,-1 0 1,-1-1-1,0 1 0,-1-5-13,0 0 37,2 16-17,-1 0 0,0 0 1,0 0-1,0 0 0,0 0 1,0 0-1,0 0 0,0 0 0,-1 0 1,1 1-1,0-1 0,0 0 1,-1 0-1,1 0 0,-1 0 0,1 0 1,0 1-1,-1-2-20,-8 8 224,-8 25-208,14-20-58,0-1 0,1 1-1,0 0 1,0 0-1,1-1 1,1 1 0,0 0-1,1 3 43,-1 4-366,0-17 106,1-1 26,26-1-754,-27 1 959,0 0 0,0 0-1,1 0 1,-1 0 0,0 0 0,1 0 0,-1 0 0,0 0-1,1 0 1,-1 0 0,0 0 0,1 0 0,-1-1-1,0 1 1,1 0 0,-1 0 0,0 0 0,1 0 0,-1 0-1,0-1 1,0 1 0,1 0 0,-1 0 0,0 0-1,0-1 1,1 1 0,-1 0 0,0 0 0,0-1 0,0 1-1,0 0 1,1-1 0,-1 1 0,0 0 0,0 0 0,0-1-1,0 1 1,0 0 0,0-1 0,0 1 0,0 0-1,0-1 1,0 1 0,0 0 0,0-1 0,0 1 0,0 0-1,0-1 1,0 1 0,0 0 0,0-1 0,-1 1-1,1 0 1,0 0 0,0-1 0,0 1 0,0 0 0,-1 0-1,1-1 1,0 1 0,0 0 0,-1 0 0,1-1-1,0 1 1,0 0 0,-1 0 0,1 0 0,0 0 29,-21-2-3366,17 2 1201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1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97 1632,'0'0'1133,"0"0"-615,0 0-224,0 0 14,0 0 24,0 4 0,0 11-20,0-11-7,0-4 58,0 0 51,0 0 32,0 0 61,0 0 132,0 0-91,0 0-139,0 0-127,0 0-98,0 0-13,0 0-43,0 0-46,0 0 2,0 0 22,0 0 2,0 0 20,0 0 54,0 0 44,0 0-18,0 0-35,0 0-42,-11-10 330,9 9-408,2 0-59,-1 1 0,1 0 0,0 0 0,0 0-1,-1-1 1,1 1 0,0 0 0,0 0 0,-1 0 0,1-1 0,0 1-1,-1 0 1,1 0 0,0 0 0,-1 0 0,1 0 0,0 0 0,-1 0-1,1 0 1,0 0 0,-1 0 0,1 0 0,0 0 0,-1 0 0,1 0 0,0 0-1,-1 0 1,1 0 0,0 0 0,-1 0 0,1 1 0,0-1 0,0 0-1,-1 0 1,1 0 0,0 1 0,-1-1 0,1 0 0,0 0 0,0 0-1,0 1 1,-1-1 0,1 0 0,0 1 0,0-1 0,0 0 0,0 0 0,-1 1-1,1-1 1,0 0 0,0 1 0,0-1 0,0 0 0,0 1 0,0-1-1,0 0 1,0 1 0,0-1 0,0 0 0,0 1 0,0-1 0,0 0-1,0 1 1,1-1 6,-1 1-122,0-1-45,0 0 6,0 0-1,0 0-53,0 0-107,0-2 304,0-1 1,0 1-1,0 0 1,0-1-1,1 1 1,0 0 0,-1 0-1,1 0 1,0-1-1,0 1 1,0-1 17,2-3 61,-1-1 0,0 1 0,0-1 0,-1 1 1,0-1-1,0 0 0,-1 0 0,0-4-61,-25 12-96,24 1 102,0-1-1,0 0 1,0 0 0,0 1-1,0-1 1,0 0-1,1 1 1,-1-1 0,0 1-1,1-1 1,0 1-1,-1-1 1,1 1 0,0 0-1,0-1 1,-1 1-1,1-1 1,1 2-6,0 37 22,-1-25-25,2-36 64,-2 0 1,0 1-1,-2-9-61,1 28 9,1 0 0,-1 0-1,1 0 1,-1 0 0,0 0-1,0 0 1,1 0 0,-1 0-1,0 0 1,0 0 0,0 1 0,0-1-1,0 0 1,0 1 0,0-1-1,0 0 1,0 1 0,0 0 0,-1-1-1,1 1 1,0 0 0,0-1-1,0 1 1,-1 0-9,-1-1-1,0 1 0,0 0 0,0-1 0,0 1 0,-1 0 0,1 0 0,0 1 0,0-1 0,-1 1 1,2 2 6,1 0 0,-1 0 0,0 0 0,1 1 1,0-1-1,-1 0 0,1 1 0,1-1 0,-1 1 0,0-1 0,1 1 0,0 2-6,-1-5 7,1 39 36,0-39-48,0-1 15,2-1-4,1 1 1,-1-1-1,0 0 0,1 0 0,-1 0 1,0 0-1,0 0 0,1 0 0,-1-1 1,0 1-1,0-1 0,0 0 0,-1 1 1,1-1-1,0 0 0,-1 0 0,1 0 1,-1 0-1,0 0 0,1 0 0,-1-2-6,2 0 32,-1-1-1,1 0 0,-1 0 1,0 0-1,-1 0 1,1 0-1,-1 0 0,0 0 1,0-5-32,-1 9 152,0 1-3,0 0-128,-1 1-56,0-1-1,-1 0 0,1 0 1,0 0-1,-1 1 0,1-1 1,0 1-1,0-1 1,0 1-1,-1-1 0,1 1 1,0 0-1,0-1 0,0 1 1,0 0 35,-2 4-104,0 0 0,1 1 1,0-1-1,0 0 1,0 1-1,1-1 1,0 1-1,0-1 0,0 1 1,0 0-1,1-1 1,0 4 103,2-8-40,-1 0 0,0 0 0,0-1 0,1 1 0,-1 0 0,0-1 0,1 1 1,-1-1-1,1 1 0,-1-1 0,1 1 0,-1-1 0,1 0 0,-1 0 0,1 0 0,-1 0 0,1 0 1,-1 0-1,1 0 0,-1-1 0,1 1 40,4 0-275,-6-2 296,1 0 0,0-1 0,0 1 0,-1 0 0,1 0 0,-1-1-1,0 1 1,1 0 0,-1-1 0,0 1 0,0 0 0,-1 0 0,1-1-21,0 1-3,1-8-1295,-3 20-410,-5 7-922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53 744,'0'0'1011,"0"0"-29,0 0 54,0 0-125,0 0-214,0 0-193,0 0-98,0 0-74,0 0-11,0 0 77,0 0 83,0 0-32,0 0-64,0 0-93,0 0-96,0 0-123,0 0-37,0 31 536,0-30-583,0-1 0,0 0 0,0 1 0,0-1 0,0 1 0,0-1 0,0 0 0,0 1 0,0-1 0,0 0 0,0 1 0,0-1 0,0 0 0,0 1 0,0-1 0,1 0 0,-1 1 0,0-1 0,0 0 0,0 1 0,0-1 0,1 0 0,-1 1 0,0-1 0,0 0 0,1 0 0,-1 0 0,0 1 0,1-1 0,-1 0 0,0 0 0,1 0 0,-1 1 0,0-1-1,1 0 1,-1 0 0,0 0 0,1 0 0,-1 0 0,0 0 0,1 0 0,-1 0 0,0 0 0,1 0 0,-1 0 0,0 0 0,1 0 0,-1 0 0,1 0 0,-1 0 0,0 0 0,1-1 11,13-9-6,-12 5 53,0 1 0,-1-1-1,0 0 1,0 0-1,0 0 1,0 1 0,-1-1-1,0 0 1,0 0-1,0 0 1,0-2-47,-1-8 183,0 14-176,0 0 0,-1 0-1,1 0 1,0 1-1,-1-1 1,1 0-1,-1 1 1,1-1-1,-1 1 1,1-1-1,-1 1 1,0 0-1,1 0 1,-1 0-1,1 0 1,-1 0-1,1 0 1,-2 0-7,-2 0-33,1 0-1,-1 0 1,0 0 0,1 1-1,-1-1 1,1 1-1,-2 1 34,4-1-14,-1 1 0,1-1 0,0 1-1,0 0 1,0 0 0,1 0-1,-1 0 1,0 0 0,1 1-1,-1-1 1,1 0 0,0 1-1,0-1 1,0 1 0,0-1 0,0 1-1,0 0 1,1-1 0,-1 1-1,1 1 15,-2 11 56,1-1 0,1 0 0,1 8-56,-1-2 96,0-20-78,0 0-7,0 0-19,2 1-58,1-1 1,-1 0-1,0 1 0,0-1 0,1 0 1,-1 0-1,0-1 0,1 1 0,-1 0 0,0-1 1,0 1-1,0-1 0,1 0 0,-1 0 1,0 0-1,0 0 66,0-2 11,0 0 1,0-1-1,0 1 0,0-1 1,-1 1-1,1-1 0,-1 0 1,0 0-1,0 1 1,-1-1-1,1 0 0,-1-2-11,2-52 279,-2 42 63,0 15 12,0 1-78,0 0-155,-16 1-133,14 0-2,-1 1 0,1-1 1,0 1-1,0-1 0,0 1 0,0 0 0,0 0 0,0 0 0,0 0 0,1 0 1,-1 0-1,0 0 0,1 0 0,0 1 0,0-1 0,0 1 0,0-1 0,0 1 1,0-1-1,1 1 0,-1-1 0,1 1 0,-1 1 14,-1 12-25,1 0 0,1 0 0,0 10 25,1-6 95,-1-13-104,0-5 19,-1 0 0,1-1 1,0 1-1,0 0 0,1 0 0,-1-1 0,0 1 1,1 0-1,-1-1 0,1 1 0,-1 0 0,1 0-10,0-2-21,0 1 0,0 0 0,0-1 0,0 1 0,0 0 0,0-1 0,0 1 0,0-1 0,0 1 0,0-1 0,0 0 0,1 1 0,-1-1 0,0 0 0,0 0 0,0 0 0,1 0-1,-1 0 1,0 0 0,1 0 21,-1 0 1,1 0-1,0-1 0,-1 1 0,1 0 0,-1 0 1,1-1-1,-1 1 0,1-1 0,-1 1 0,0-1 1,1 1-1,-1-1 0,0 0 0,1 0 0,-1 0 1,0 0-1,0 0 0,0 0 0,1 0 0,-1-1 0,15-29 186,-14 26-184,0 0-1,1 0 1,-1 0-1,1 0 1,0 0 0,1 0-1,-1 1 1,1-1-2,-4 5-7,0 0-1,1 0 1,-1-1-1,0 1 1,0 0 0,0 0-1,1-1 1,-1 1-1,0 0 1,0 0 0,0-1-1,0 1 1,0 0-1,0-1 1,1 1 0,-1 0-1,0 0 1,0-1-1,0 1 1,0 0 0,0-1-1,0 1 1,0 0-1,0-1 1,-1 1 0,1 0-1,0-1 1,0 1-1,0 0 1,0 0 0,0-1-1,0 1 1,0 0-1,-1 0 1,1-1 0,0 1-1,0 0 1,0 0-1,-1-1 1,1 1 0,0 0-1,0 0 1,-1 0-1,1 0 1,0-1-1,0 1 1,-1 0 0,1 0-1,0 0 1,-1 0-1,1 0 1,0 0 0,-1 0-1,1 0 1,0 0-1,0 0 1,-1 0 0,1 0-1,0 0 1,-1 0-1,1 0 1,0 0 0,-1 0-1,1 0 8,-22-1-847,21 1 709,0 0 100,0 0-1,1-1 1,-1 2 0,0-1 0,0 0-1,1 0 1,-1 0 0,0 0-1,0 0 1,1 1 0,-1-1-1,0 0 1,1 0 0,-1 1-1,0-1 1,1 1 0,-1-1-1,1 1 1,-1-1 0,0 1-1,1-1 1,-1 1 0,1-1-1,0 1 1,-1-1 0,1 1 0,-1 0-1,1-1 1,0 1 0,0 0-1,-1 0 1,1-1 38,0 28-4474,0-28 1767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68 1408,'0'0'982,"0"0"-29,0 0-90,0 0-125,0 0-162,0 0-68,-15 4 1180,15 33-325,33-38-1069,-31 1-281,-1-1 0,0 1 0,0-1 1,0 0-1,0 0 0,0 1 0,0-1 0,0 0 1,0 0-1,0 0 0,0 0 0,-1 0 0,1 0 1,0 0-1,-1 0 0,1-1 0,-1 1 1,1 0-1,-1 0 0,1 0 0,-1-1 0,0 1 1,0 0-1,0 0 0,1-1 0,-1 0-13,1-40 317,-2 31-252,1 11-59,1-1 1,-1 0-1,0 0 0,0 0 0,-1 0 0,1 0 1,0 0-1,0 1 0,0-1 0,0 0 1,-1 0-1,1 0 0,0 1 0,-1-1 0,1 0 1,-1 0-1,1 1 0,-1-1 0,1 0 0,-1 1 1,1-1-1,-1 0 0,0 1 0,1-1 0,-1 1 1,0-1-7,0 1-4,0 0 1,-1 0-1,1 0 1,0 0 0,0 0-1,0 0 1,0 0-1,0 0 1,0 0-1,0 1 1,0-1 0,0 0-1,0 1 1,0-1-1,0 1 1,0-1-1,0 1 1,0 0 0,0-1-1,0 1 1,0 0-1,1 0 1,-2 0 3,-4 6-16,-1 0 1,1 0-1,0 1 1,1-1-1,0 1 1,0 1-1,0-1 1,1 1-1,1 0 1,-2 6 15,0-1-52,1 1 0,1 0 1,0 1-1,2-1 0,-1 0 0,2 5 52,0-19 15,0-1 26,27-1-137,-24 0 111,-1-1 0,0 0-1,1 1 1,-1-1 0,0 0 0,0 0-1,0 0 1,0 0 0,0 0-1,0-1 1,0 1 0,-1 0-1,1-1 1,-1 0 0,1 0-15,18-49 133,-12 31-95,-5 13-3,0 0 0,-1-1 1,0 1-1,0-1 0,-1 1 0,0-1 0,0 1 0,-1-4-35,-5 11 19,0 0 1,1 0-1,-1 0 1,0 1 0,0 0-1,1 0 1,-1 0 0,-4 1-20,3-1 1,5 0-3,0-1-1,0 1 0,0 0 0,0 0 1,0 0-1,-1 0 0,1 1 0,0-1 1,0 0-1,0 0 0,0 1 0,0-1 1,0 0-1,0 1 0,0-1 0,0 1 1,0 0-1,1-1 0,-1 1 0,0 0 1,0-1-1,0 1 0,0 1 3,-2 22-48,4-12 70,-2-11-27,1 0-1,0 0 1,0 1 0,0-1-1,0 0 1,0 0-1,0 1 1,1-1 0,-1 0-1,0 0 1,1 1 0,-1-1-1,1 0 1,-1 0 0,1 0-1,-1 0 1,1 1 0,0-1-1,0 0 1,0 0 0,-1 0-1,1-1 1,0 1 0,0 0-1,1 0 6,1 0-110,0 0-1,0 0 0,0-1 0,0 1 0,0-1 1,0 0-1,1 0 0,-1 0 0,2 0 111,2 0-251,-5-3 281,0-1 0,-1 1 0,0 0 0,0-1 0,0 1 1,0-1-1,-1 1 0,1-1 0,-1 1 0,0-1 0,0-1-30,1-2 55,0-51-131,-1 57 113,-19 8 206,18-6-253,0-1 1,0 1 0,0 0-1,1 0 1,-1-1 0,0 1-1,0 0 1,1 0 0,-1 0-1,1 0 1,-1 0 0,1 0-1,-1 0 1,1 0 0,-1 0-1,1 0 1,0 0 0,0 0-1,0 1 1,0-1 0,-1 0 9,2 0-57,-1-1 0,0 1 1,1 0-1,-1-1 1,1 1-1,-1-1 1,0 1-1,1-1 1,-1 1-1,1-1 0,-1 1 1,1-1-1,0 0 1,-1 1-1,1-1 1,-1 0-1,1 1 0,0-1 1,-1 0-1,1 0 1,0 1-1,-1-1 1,1 0-1,0 0 0,-1 0 1,1 0-1,0 0 1,-1 0-1,1 0 1,0 0-1,0 0 57,3 0-1842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58 72,'0'0'1503,"0"0"-297,0 0-266,0 0-289,0 0-209,0 0-190,-2 4-126,0 4-81,1 1 0,-1 0 1,1 0-1,1-1 0,0 7-45,0-14 1,0-1-1,0 0 0,0 1 0,1-1 1,-1 1-1,0-1 0,0 0 0,0 1 1,1-1-1,-1 0 0,0 1 0,1-1 1,-1 0-1,0 1 0,1-1 0,-1 0 1,0 0-1,1 1 0,-1-1 0,0 0 1,1 0-1,-1 0 0,1 1 0,-1-1 1,0 0-1,1 0 0,-1 0 0,1 0 1,-1 0-1,0 0 0,1 0 0,-1 0 1,1 0-1,-1 0 0,1 0 0,-1 0 1,0 0-1,1 0 0,-1-1 0,1 1 1,-1 0-1,1 0 4,0 0 1,0 0-1,0-1 1,0 1-1,0 0 1,0 0-1,0-1 1,0 1 0,-1-1-1,1 1 1,0-1-1,0 1 1,0-1-1,-1 0 1,1 1-1,0-1 1,0 0 0,-1 1-5,3-11 220,-1 0 0,0 0 0,-1 0 0,0 1 0,-1-1 0,0 0 0,-1-3-220,1-10 941,-1 24-878,-1-1 0,1 0 0,0 1 0,0-1 0,-1 1-1,1-1 1,0 1 0,0 0 0,-1 0 0,1-1 0,-1 1-1,1 0 1,0 0 0,-1 0 0,1 0 0,0 1 0,-1-1-1,1 0 1,0 1 0,-1-1 0,1 0 0,0 1 0,0 0 0,0-1-1,-1 1-62,-3 12 7,1-1-1,1 1 1,0 0-1,1 0 1,0 0-1,1 1 1,0-1-1,1 0 1,2 9-7,-2-3-100,0-18 9,16-1-506,-13 1 599,0 0 0,0-1 0,0 0 0,0 0 0,0 0 0,1 0 0,-1 0 0,0-1 0,0 1 0,0-1 0,0 0-1,0 0 1,0 0 0,0-1 0,0 1 0,0 0 0,1-2-2,-2 0-2,1 1 37,0-1-1,0 1 1,-1-1-1,0 0 1,1 0-1,-1 0 1,0 0 0,0-1-1,-1 1 1,1 0-1,-1-1 1,0 1 0,1-1-1,-2 1 1,1-1-1,0 0 1,-1 1 0,1-1-1,-1 0 1,0-3-35,0-9 60,-1-9 124,0 24-183,0 0-1,1 0 1,-1 1 0,1-1-1,-1 0 1,0 1-1,1-1 1,-1 1-1,0-1 1,0 1-1,1-1 1,-1 1-1,0-1 1,0 1-1,0 0 1,0-1 0,0 1-1,1 0 1,-1 0-1,0 0 1,0 0-1,0 0 1,0 0-1,0 0 1,0 0-1,-1 0 0,1 1 0,-1-1-1,0 1 0,0 0 0,1 0 0,-1 0 1,0 0-1,1 0 0,-1 0 0,1 0 0,0 1 1,-1-1-1,1 1 0,0-1 0,0 1 0,0-1 1,0 1-1,0-1 0,0 1 0,0 0 0,1 0 1,-1-1-1,0 1 0,1 0 0,0 0 0,-1 1 1,-9 51 8,9 58-65,1-111 38,0-1 0,0 1-1,0-1 1,0 1 0,1-1 0,-1 1 0,0-1-1,0 1 1,0-1 0,0 1 0,0-1 0,1 1-1,-1-1 1,0 1 0,0-1 0,1 1 0,-1-1-1,0 0 1,1 1 0,-1-1 0,1 0 0,-1 1-1,0-1 1,1 0 0,-1 1 0,1-1 0,-1 0-1,1 0 1,-1 1 0,1-1 0,-1 0-1,1 0 1,-1 0 0,1 0 0,-1 0 0,1 0-1,-1 0 1,1 0 0,-1 0 0,1 0 0,-1 0-1,1 0 1,-1 0 0,1 0 0,-1 0 0,1-1-1,-1 1 1,1 0 0,-1 0 0,1 0 0,-1-1 19,2 1-12,0-1 0,-1 0 0,1 0 1,-1 0-1,1 1 0,-1-1 1,1-1-1,-1 1 0,1 0 1,-1 0-1,0 0 0,0-1 1,1 1-1,-1-1 0,0 0 12,40-122 506,-38 120-1029,-3 4 533,0 0-1,-1 0 1,1 0-1,0 0 1,-1 0-1,1 0 0,0 0 1,0 0-1,-1 0 1,1 0-1,0 0 1,0-1-1,-1 1 1,1 0-1,0 0 0,-1 0 1,1 0-1,0 0 1,0 0-1,-1-1 1,1 1-1,0 0 1,0 0-1,0 0 0,-1-1 1,1 1-1,0 0 1,0 0-1,0-1 1,0 1-1,0 0 1,-1 0-1,1-1 0,0 1 1,0 0-1,0 0 1,0-1-1,0 1 1,0 0-1,0-1 0,0 1 1,0 0-1,0-1 1,0 1-1,0 0 1,0 0-1,0-1 1,0 1-1,0 0 0,1 0 1,-1-1-1,0 1 1,0 0-1,0 0 1,0-1-1,0 1 1,1 0-1,-1 0 0,0-1 1,0 1-1,0 0 1,1 0-1,-1 0 1,0 0-1,0-1 1,1 1-1,-1 0 0,0 0 1,0 0-1,1 0-9,-3-1 2,1 1 0,0-1 0,-1 1-1,1 0 1,-1-1 0,1 1-1,-1 0 1,1 0 0,-1 0 0,1 0-1,-1 0 1,1 1 0,-1-1 0,1 0-1,-1 1 1,1-1 0,-1 1 0,1-1-1,0 1 1,-1 0 0,1-1 0,0 1-1,0 0 1,-1 0 0,1 0 0,0 0-1,0 0 1,0 0 0,0 1-1,0-1 1,0 1-2,-1 3-2,1 0 0,0 0 0,0 0 0,0 0 0,1 0 0,0 0 0,0 0 0,0 4 2,0 1 1,0 0-22,0-6 25,0 1 1,0-1 0,0 1 0,1-1 0,-1 1-1,1-1 1,1 3-5,-1-6-9,-1 0 0,1 1 0,-1-1 0,1 0 0,0 0 0,0 0 0,0 0 0,-1 0 0,1-1 0,0 1 0,0 0 0,0 0 0,1-1 0,-1 1 0,0 0 0,0-1 0,0 1 0,0-1 0,0 1 0,1-1 0,-1 0 0,0 0 0,0 1 0,1-1 0,-1 0 0,0 0 0,1 0 0,0 0 9,0-1-3,1 1-1,-1 0 1,0-1-1,0 1 1,1-1 0,-1 0-1,0 1 1,0-1 0,0 0-1,0 0 1,0-1-1,0 1 1,0 0 0,0-1-1,0 1 1,-1-1 0,1 1-1,0-1 1,-1 0-1,0 0 1,1 0 0,-1 0-1,0 0 1,0 0-1,0 0 1,0 0 0,0 0-1,-1-1 1,1 1 0,-1 0-1,1 0 1,-1-2 3,3-11 2,-2 0 1,1-1-1,-2 1 0,-1-11-2,1 7-108,0 18 96,0 0 1,-1 0-1,1-1 0,0 1 0,-1 0 1,1 0-1,-1-1 0,0 1 0,1 0 0,-1 0 1,0 0-1,0 0 0,1 0 0,-1 0 0,0 0 1,0 0-1,0 0 0,0 0 0,0 1 1,-1-1-1,1 0 0,0 1 0,0-1 0,0 1 1,-1-1-1,1 1 0,0-1 0,0 1 0,-1 0 1,1 0-1,-2 0 12,-3-1-243,0 0 0,0 0 0,0 1 0,0 0 0,-1 1 0,-2 0 243,9-1-45,-1 0 0,0 1-1,0-1 1,0 0 0,1 1-1,-1-1 1,0 1 0,0-1-1,1 1 1,-1-1 0,0 1-1,1 0 1,-1-1 0,1 1 0,-1 0-1,1-1 1,-1 1 0,1 0-1,-1 0 1,1 0 0,0-1-1,-1 1 1,1 0 0,0 0-1,0 0 1,0 0 0,0 0 0,0-1-1,0 2 46,-1 30-1217,1-21 423,0 7-605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69 184,'0'0'1176,"0"0"-38,0 0 55,0 0-130,0 0-217,0 0-203,-4 3 3924,4 4-4581,3 17-266,-3-24 274,1 1 0,0-1 0,-1 1 0,1-1 0,0 1 0,-1-1 0,1 1 0,0-1 0,-1 0 0,1 1 0,0-1 1,0 0-1,-1 0 0,1 0 0,0 0 0,0 1 0,0-1 0,-1 0 0,1 0 0,0-1 0,0 1 0,0 0 0,-1 0 1,1 0-1,0 0 0,0-1 0,-1 1 0,1 0 0,0-1 0,-1 1 0,1 0 0,0-1 6,2 0 16,-1-1 0,1 0 1,-1 1-1,0-1 0,0 0 0,1 0 0,-1-1 0,0 1 0,-1 0 1,1 0-1,0-1 0,-1 0 0,1 1 0,-1-1 0,0 0 0,0 1 1,0-1-1,1-2-16,0-3 214,0 0 0,0-1 1,-1 1-1,1 0 0,-2-1 1,1 0-215,-28 9 81,24 0-86,0 0 0,1 0-1,-1 1 1,0-1 0,1 1 0,-1 0 0,1 0 0,-1-1 0,1 2-1,0-1 1,-1 0 0,1 0 0,0 1 0,0-1 0,0 1-1,0 0 1,0 0 0,0 0 0,0 0 0,1 0 0,-1 0 0,1 0-1,-1 0 1,1 0 0,0 1 0,0-1 0,0 1 0,0-1-1,0 1 1,1-1 0,-1 3 5,-2 9-59,1 0-1,0 1 0,1 0 1,1-1-1,0 5 60,0-7-161,2-11 107,0 0 0,0 0 1,0-1-1,0 1 0,0 0 0,0-1 0,0 0 1,1 1-1,-1-1 0,0 0 0,0 0 0,0 0 1,0 0-1,0-1 0,2 1 54,0-1-81,-3 1 93,1-1 0,0 0 0,0-1 0,-1 1 1,1 0-1,-1 0 0,1-1 0,-1 1 0,0-1 0,1 0 0,-1 1 1,0-1-1,0 0 0,0 1 0,0-1 0,0 0 0,-1 0 0,1 0 0,0 0 1,-1-1-13,3-4 72,-1 0 1,0 0-1,0 0 1,-1-1-1,1-4-72,-2 12 8,0-1 0,-1 1-1,1 0 1,0 0 0,0-1-1,0 1 1,0 0-1,0 0 1,-1-1 0,1 1-1,0 0 1,0 0 0,0-1-1,-1 1 1,1 0 0,0 0-1,0 0 1,-1 0-1,1 0 1,0-1 0,0 1-1,-1 0 1,1 0 0,0 0-1,-1 0 1,1 0-1,0 0 1,-1 0 0,1 0-1,0 0 1,0 0 0,-1 0-1,1 0 1,0 0 0,-1 0-1,1 0 1,0 0-1,0 0 1,-1 0 0,1 1-1,0-1 1,-1 0 0,1 0-1,0 0 1,0 0 0,0 1-1,-1-1 1,1 0-8,-15 11-188,11 0 144,1-1-1,0 1 1,0 0-1,1 1 1,1-1-1,0 0 1,0 1 0,1-1-1,0 0 1,2 10 44,-1 15-571,18-38-748,-16-1 1337,0-1 0,-1 0 0,0 0 0,0 0 0,0 0 0,0-1 0,0 1 0,-1 0-1,0-1 1,0 1 0,0-1 0,0 1 0,-1-4-18,4-62-402,-4 70 395,0 0 62,-1-17-632,-2 12-793,-1 10-460,0 7-398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86 672,'0'0'476,"0"0"-102,0 0 12,0 0 22,0 0-30,0 0-57,0 4 94,0 12 92,0-12-70,0-4-121,0 0-20,22 0 7941,-22 2-8237,0-1 1,0 0-1,0 1 1,0-1-1,0 0 1,0 1-1,0-1 1,1 0-1,-1 1 1,0-1-1,1 0 1,-1 0-1,1 1 1,-1-1-1,1 0 1,0 0-1,0 0 1,-1 0-1,1 0 1,0 0-1,0 0 1,0 1-1,2-1-101,-1 0 1,1-1-1,-1 1 0,1 0 1,-1-1-1,1 1 0,-1-1 1,1 0-1,-1 0 0,1 0 1,0 0 100,-2-1 7,1 0 1,-1 1 0,0-1-1,0 0 1,0 0 0,0 0-1,0 0 1,0 0 0,0 0-1,0 0 1,-1 0 0,1 0 0,0-1-1,0 1 1,-1 0 0,1 0-1,-1-1 1,0 1 0,1-1-8,9-27 167,-7 14-39,-1 0 1,0 1-1,-1-1 0,-1-15-128,-3 29-16,1 1 0,-1-1 0,1 1 0,-1-1 0,1 1 0,-1 0 0,1-1 0,-1 1 0,1 1 0,-1-1 0,0 0-1,1 1 1,-1-1 0,1 1 0,-1 0 0,1-1 0,0 2 16,0-1-19,1 1 0,0 0 0,-1-1 0,1 1-1,0 0 1,0 0 0,0 0 0,1 0 0,-1 0 0,0 0 0,1 0 0,-1 0 0,1 1-1,0-1 1,0 1 19,0 39-125,1-23 76,-1-18 37,0-1 0,0 1 0,0-1 0,1 1 0,-1-1 1,0 1-1,0-1 0,0 1 0,1 0 0,-1-1 0,0 1 0,0-1 1,1 1-1,-1-1 0,1 0 0,-1 1 0,0-1 0,1 1 0,-1-1 1,1 0-1,-1 1 0,1-1 0,-1 0 0,1 1 0,-1-1 1,1 0-1,-1 0 0,1 1 0,-1-1 0,1 0 0,0 0 0,0 0 12,22 1-987,-17-1 1025,-5-2-37,0 0 0,0 0 0,0 0 0,0 0-1,-1 0 1,1-1 0,-1 1 0,0 0-1,1 0 1,-1 0-1,0 1 0,5-29 236,-3 19-71,-2 12-84,-1 3-80,0 0 0,-1 1 0,0-1-1,0 0 1,0-1 0,0 1 0,0 0 0,-2 0-1,-11 24-15,12-17-73,0 0-1,1 0 1,0 0 0,1 1 0,0-1 0,1 0 0,1 6 88,-1-7-154,0-10-31,30 0-316,-29 0 504,1 0 0,0 0-1,-1-1 1,1 1-1,0-1 1,-1 1-1,1-1 1,-1 1-1,1-1 1,-1 0-1,1 0 1,-1 0-1,0 0 1,1 0 0,-1 0-1,0 0 1,0-1-1,0 1 1,0 0-1,0-1 1,0 1-1,0 0 1,0-1-1,0 1 1,-1-1 0,1 0-1,-1 1 1,1-1-1,-1 1 1,1-1-1,-1 0 1,0 1-1,0-2-2,2-9 13,-1 0 1,-1-1-1,0 1 0,-1-5-13,0 0 37,2 16-17,-1 0 0,0 0 1,0 0-1,0 0 0,0 0 1,0 0-1,0 0 0,0 0 0,-1 0 1,1 1-1,0-1 0,0 0 1,-1 0-1,1 0 0,-1 0 0,1 0 1,0 1-1,-1-2-20,-8 8 224,-8 25-208,14-20-58,0-1 0,1 1-1,0 0 1,0 0-1,1-1 1,1 1 0,0 0-1,1 3 43,-1 4-366,0-17 106,1-1 26,26-1-754,-27 1 959,0 0 0,0 0-1,1 0 1,-1 0 0,0 0 0,1 0 0,-1 0 0,0 0-1,1 0 1,-1 0 0,0 0 0,1 0 0,-1-1-1,0 1 1,1 0 0,-1 0 0,0 0 0,1 0 0,-1 0-1,0-1 1,0 1 0,1 0 0,-1 0 0,0 0-1,0-1 1,1 1 0,-1 0 0,0 0 0,0-1 0,0 1-1,0 0 1,1-1 0,-1 1 0,0 0 0,0 0 0,0-1-1,0 1 1,0 0 0,0-1 0,0 1 0,0 0-1,0-1 1,0 1 0,0 0 0,0-1 0,0 1 0,0 0-1,0-1 1,0 1 0,0 0 0,0-1 0,-1 1-1,1 0 1,0 0 0,0-1 0,0 1 0,0 0 0,-1 0-1,1-1 1,0 1 0,0 0 0,-1 0 0,1-1-1,0 1 1,0 0 0,-1 0 0,1 0 0,0 0 29,-21-2-3366,17 2 1201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96,'0'0'317,"0"0"-103,0 0-19,0 0-13,0 0-10,0 0 42,0 0 82,0 0 96,0 0-9,0 0-94,0 0-29,0 0 127,0 0 27,0 0-97,0 26 8539,0-17-9597,0 0 806,1 34 34,-1-41-97,0-1 1,0 1-1,1 0 1,-1-1-1,1 1 1,-1 0-1,1-1 1,-1 1-1,1-1 0,0 1 1,0-1-1,0 1 1,-1-1-1,2 0 1,-1 1-1,0-1 1,0 0-1,0 0 1,0 0-1,1 0 1,0 1-3,-2-2 2,1 0 1,0 0 0,-1 0 0,1-1 0,-1 1 0,1 0-1,0 0 1,-1 0 0,1 0 0,-1-1 0,1 1-1,0 0 1,-1-1 0,1 1 0,-1 0 0,1-1 0,-1 1-1,1 0 1,-1-1 0,0 1 0,1-1 0,-1 1-1,1-1 1,-1 1 0,0-1 0,1 0 0,-1 1 0,0-1-1,0 1 1,0-1 0,1 0 0,-1 1 0,0-1-1,0 1 1,0-1 0,0 0 0,0 1 0,0-1 0,0 0-4,4-27 344,-4 28-325,0-1 0,0 0 0,0 1 0,0-1 0,0 0 0,0 0 0,0 1 0,0-1 0,0 0 0,0 0 0,0 1 0,-1-1 0,1 0 0,0 1 0,0-1 0,-1 0 0,1 1 0,0-1-1,-1 0 1,1 1 0,-1-1 0,1 0 0,-1 1 0,1-1 0,-1 1 0,1-1 0,-1 1 0,1 0 0,-1-1 0,0 1 0,1-1 0,-1 1 0,0 0 0,1 0 0,-1-1 0,0 1 0,0 0 0,1 0 0,-1 0 0,0 0 0,0 0 0,1 0 0,-1 0 0,0 0 0,0 0 0,1 0 0,-1 0 0,0 0 0,1 1 0,-1-1 0,0 0-18,-9 1 115,10-1-31,0 0-75,0 0-86,0 57-223,0-56 295,0-1 0,0 0 0,0 1 0,0-1 0,0 0 0,0 1 0,0-1 0,0 0 0,0 1 0,0-1 0,0 0 0,0 1 0,1-1-1,-1 0 1,0 1 0,0-1 0,0 0 0,1 0 0,-1 1 0,0-1 0,0 0 0,1 0 0,-1 1 0,0-1 0,1 0 0,-1 0 0,0 0 0,1 0 0,-1 1 0,0-1 0,0 0 0,1 0 0,-1 0 5,24 2-801,-24-3 806,1 1 0,-1 0-1,1 0 1,-1-1 0,1 1 0,-1 0 0,0 0-1,1-1 1,-1 1 0,1 0 0,-1-1-1,0 1 1,1-1 0,-1 1 0,0-1 0,0 1-1,1-1 1,-1 1 0,0 0 0,0-1 0,0 1-1,1-1 1,-1 1 0,0-1 0,0 0 0,0 1-1,0-1 1,0 1 0,0-1 0,0 1-5,1-26 54,1 3 466,-28 27-452,22 0-82,-1 0 1,1 1 0,0 0 0,0 0 0,1 0-1,-1 0 1,1 1 0,0-1 0,0 1 0,1 0 0,0-1-1,0 1 1,0 2 13,-2 7-94,1-1 1,1 1-1,0-1 0,1 1 0,1 3 94,4-17-48,0 0 0,0 0 0,0 0 0,0-1-1,0 1 1,0-1 0,1 0 0,-1 0 0,2-1 48,0 1-25,-4-1 34,1 0 0,-1 1 1,1-1-1,-1 0 1,0 0-1,0-1 0,0 1 1,0 0-1,0-1 1,0 1-1,0-1 0,0 0 1,0 1-1,-1-1 1,1 0-1,-1 0 0,1 0 1,-1 0-1,0-1 1,0 1-1,0 0 0,0 0 1,0-1-1,0 1 1,-1-1-1,1 0-9,2-8 20,0 1 1,-1 0-1,0-1 1,-1 1-1,1-10-20,-2 6 18,0 10 14,1 0-1,-1 0 0,-1 1 0,1-1 0,0 0 0,-1 0 1,0 0-1,0 1 0,0-1-31,0 3 21,1-1 0,-1 1 0,0 0 0,0 0 0,0 0 1,0 0-1,0 0 0,0 0 0,-1 0 0,1 0 0,0 1 0,0-1 0,-1 0 0,1 1 0,0-1 0,-1 1 0,1-1 1,0 1-1,-1 0 0,1 0 0,-1-1 0,1 1 0,0 0 0,-1 0 0,1 0 0,-2 1-21,2-1 9,0 0-1,0-1 1,0 1-1,-1 0 1,1 0-1,0 1 1,0-1 0,0 0-1,0 0 1,0 0-1,0 1 1,0-1-1,0 1 1,0-1-1,0 1 1,0-1-1,0 1 1,0-1 0,0 1-1,0 0 1,0 0-1,0 0-8,-2 22-164,4-13 132,-2-9 11,1 1-1,0-1 0,0 1 1,0-1-1,0 1 0,1-1 1,-1 1-1,0-1 1,1 1-1,-1-1 0,1 1 1,-1-1-1,1 1 0,0-1 1,0 0-1,-1 1 1,1-1-1,0 0 0,0 0 1,0 0-1,1 1 22,21 10-3068,-20-11 124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63 936,'0'0'1043,"0"0"-97,0 0-96,0 0-152,0 0-214,0 0-145,0 0 5,5 1 5410,-3-1-5564,0 1 0,-1-1 0,1 1 0,0-1 0,0 1 0,-1 0 0,1 0 0,0 0 0,-1 0 0,1 0 0,0 0-190,-1 2-19,0 0-1,0 0 0,0-1 1,1 1-1,-1-1 0,1 1 1,-1-1-1,1 0 0,0 1 1,0-1-1,0 0 0,0 0 1,1 0-1,-1-1 0,0 1 1,1 0-1,-1-1 0,1 0 1,-1 1-1,1-1 0,0 0 1,0-1-1,0 1 0,-1 0 1,1-1-1,0 1 0,0-1 1,0 0-1,0 0 0,0 0 1,0-1 19,-1 0 7,-1 1 0,0-1-1,0-1 1,0 1 0,0 0 0,0 0 0,0 0 0,0-1 0,0 1 0,-1 0-1,1-1 1,0 1 0,-1-1 0,1 1 0,-1 0 0,1-1 0,-1 1 0,0-1-1,0 0 1,0 1 0,0-1 0,0-1-7,4-38 155,-4 28-142,0 11-2,0 0 1,0 0-1,0 0 1,0 1-1,0-1 1,0 0-1,0 0 1,0 0-1,-1 1 1,1-1-1,-1 0 1,0 0-1,1 0-11,-2 1 3,1 1 0,0-1 0,-1 0 0,1 0 1,0 1-1,-1-1 0,1 1 0,0-1 0,-1 1 0,1 0 0,-1-1 0,1 1 0,-1 0 0,1 0 1,-1 0-1,1 0 0,-1 0 0,0 1-3,-3-1-8,0 0 1,1 1 0,-1 0-1,0 0 1,1 1-1,-1-1 1,1 1 0,-1 0-1,1 0 1,0 0-1,0 1 1,0 0-1,0 0 1,0 0 0,1 0-1,-1 0 1,1 1-1,-3 2 8,2-1-45,0 0 0,1 0 0,0 1 0,-1-1 0,2 1-1,-1 0 1,1-1 0,0 1 0,0 0 0,0 1 0,1-1 0,0 0 0,0 0-1,0 4 46,32-10 31,40 0 324,-71 0-315,1-22 53,2-70 837,-3 91-616,-1 1-299,-1 0-1,1 1 0,0-1 1,-1 1-1,1-1 0,0 1 0,-1 0 1,1 0-1,0-1 0,0 1 1,0 0-1,0 0 0,0 0 1,0 0-1,0 0 0,0 1 0,0-1 1,1 0-1,-1 0 0,0 1 1,1-1-1,-1 0 0,1 1 0,-1-1 1,1 0-1,0 1 0,-1-1 1,1 1-1,0-1 0,0 1 0,0-1 1,0 1-15,-1 59-303,2-46 238,-1-15 11,3 6-339,-2-6 389,0 0-1,0 0 1,0 1 0,-1-1-1,1 0 1,0 0 0,0 0-1,0 0 1,0 0 0,0 0-1,0 0 1,0 0 0,-1-1 0,1 1-1,0 0 1,0 0 0,0-1-1,0 1 1,-1 0 0,1-1-1,0 0 5,1-2-10,-1 0-1,0 0 0,0-1 1,0 1-1,0 0 1,-1-1-1,1 1 0,-1-1 1,0 1-1,0-1 0,0-2 11,0 6 0,0-6-96,0-9-13,0 11-134,-1 5-275,-10 44-119,7-25-301,-1 1 0,-1-1 0,-9 19 938,4-17-2268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0 128,'0'0'847,"0"0"-163,0 0-163,0 0-34,0 0 153,0 0-33,0 0-239,0 0-92,0 0 108,0 0 171,0 0 15,0 0-102,0 0-42,0 0 99,0 0 67,0 0-35,0 0-117,0 38 400,0 26 1080,1-64-1917,0 0 0,-1 0 0,1 0 0,0 0 0,0 1 0,0-1 0,-1 0 0,1 0 0,0 0 0,0-1 0,0 1 0,-1 0 0,1 0 0,0 0 0,0-1 0,0 1 0,-1 0 0,1-1 0,0 1 0,-1 0 0,1-1 0,0 1 0,-1-1 1,1 1-1,0-1-3,2-17 414,-1-1 1,-1 1 0,0-12-415,-1 28 203,-3 3-217,1-1 0,0 0 0,0 1 1,0-1-1,0 1 0,0-1 1,1 1-1,-1 0 0,0 0 1,0 0-1,0 0 0,1 0 0,-1 0 1,0 1-1,1-1 0,-1 1 1,1-1-1,0 1 0,-1-1 1,1 1-1,0 0 0,0-1 0,0 1 1,0 0-1,0 0 0,0 0 1,1 0 13,-2 2-14,1 0 1,0-1 0,0 1-1,1 0 1,-1 0 0,1 0 0,-1 0-1,1 0 1,1-1 0,-1 1-1,0 0 1,1 0 0,0 0-1,1 3 14,1-6-40,1 0-1,-1 0 1,1 0-1,0-1 1,-1 1-1,1-1 1,0 0-1,-1 0 1,1 0-1,0 0 1,-1-1-1,1 0 1,1 0 40,-2-1 65,-1-1 0,1 0 1,-1 0-1,0 0 0,0 0 1,0-1-1,0 1 0,-1 0 1,1-1-1,-1 1 0,0-1 1,0 0-1,0 1 0,0-1 1,-1-2-66,0 5 5,0 0 1,-1 0-1,1 0 1,-1 0 0,0 0-1,1 1 1,-1-1-1,0 0 1,1 0-1,-1 1 1,0-1-1,0 0 1,0 1-1,1-1 1,-1 1-1,0-1 1,0 1-1,0 0 1,0-1 0,0 1-1,0 0 1,0 0-1,0-1 1,0 1-1,0 0 1,-1 0-6,-28-3-25,28 3 5,0 0 1,0 0 0,0 0 0,0 0-1,0 0 1,0 1 0,0-1 0,0 0-1,0 1 1,0 0 0,0-1 0,0 1-1,1 0 1,-1 0 0,0 0 0,1 0-1,-1 0 1,-1 1 19,2 1-22,-1 0 1,1-1-1,-1 1 0,1 0 0,0 0 1,0-1-1,0 1 0,0 0 1,1 0-1,-1 0 0,1 2 22,-3 13-38,2 1 1,0-1-1,2 6 38,-1-4-92,38-20-271,-34 0 386,0-1 1,-1 0-1,1 1 0,-1-2 1,1 1-1,-1 0 0,1-1 0,-1 1 1,0-1-1,1 0 0,-1 0 1,0-1-1,0 1 0,-1 0 1,1-1-1,0 0 0,-1 0 1,0 0-1,1 0 0,-1 0 1,0 0-1,0-2-23,-1 3 18,0 1-1,0-1 1,0 0 0,-1 0 0,1 0-1,-1 1 1,1-1 0,-1 0 0,0 0-1,1 0 1,-1 0 0,0 0-1,0 0 1,-1 0 0,1 0 0,0 0-1,-1 1 1,1-1 0,-1 0 0,1 0-1,-1 0 1,0 1 0,0-1 0,0 0-1,0 1 1,0-1 0,0 1 0,0-1-1,-1 1 1,1-1 0,0 1 0,-1 0-1,1 0 1,-1-1 0,0 1 0,1 0-1,-1 1 1,0-1 0,1 0 0,-1 0-1,0 1 1,0-1 0,0 1 0,-1-1-18,-33-4-119,34 5 105,1 0 0,0-1 0,0 1 0,0 0-1,-1 0 1,1 0 0,0 0 0,0 0 0,-1 0 0,1 0 0,0 1 0,0-1 0,0 0 0,0 1 0,-1-1 0,1 1 0,0-1 0,0 1 0,0-1 0,0 1 0,0 0 0,0 0 0,0-1 0,0 1 0,0 0-1,0 1 15,0 7-35,0 1 0,0 0-1,1-1 1,0 1-1,1-1 1,0 1-1,1 2 36,0-11-11,0 1-1,0-1 0,0 0 0,0 0 0,0 0 1,0 0-1,1 0 0,-1 0 0,0 0 0,1-1 1,-1 1-1,1-1 0,-1 1 0,1-1 0,-1 0 1,0 0-1,1 0 0,-1-1 0,1 1 0,-1-1 1,1 1-1,-1-1 0,0 0 0,1 0 0,-1 0 1,1 0 11,-1-4-36,0 0 0,0 0 0,-1 1 0,1-1 0,-1-1 1,0 1-1,-1 0 0,1 0 0,-1 0 0,0 0 0,0 0 0,-1-2 36,1-5-607,-3 2-1084,-13 5-1918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17 984,'0'0'963,"0"0"117,0 0 45,0 0-144,0 0-243,0 0-93,-2 14 688,0-11 3129,1-2-4411,0-1 0,0 1 0,0-1 0,1 1 0,-1 0 0,0-1 0,0 1 1,1 0-1,-1-1 0,0 1 0,1 0 0,-1 0 0,0 0 0,1 0 0,-1 0 0,1 0 0,0-1 1,-1 1-1,1 0 0,0 0 0,0 0 0,-1 0 0,1 0 0,0 0 0,0 1 0,0-1 1,0 0-1,0 0 0,0 0-51,-1 40-282,2-33 398,-2-8-130,1 1 1,0 0-1,0 0 1,0 0-1,0-1 1,0 1 0,0 0-1,0 0 1,0 0-1,0-1 1,1 1-1,-1 0 1,0 0-1,0 0 1,1-1-1,-1 1 1,1 0-1,-1-1 1,0 1-1,1 0 1,-1-1-1,1 1 1,0 0-1,-1-1 1,1 1-1,-1-1 1,1 1-1,0-1 1,0 1-1,-1-1 1,1 0 0,0 1-1,0-1 1,-1 0-1,1 0 1,0 1-1,0-1 1,-1 0-1,1 0 1,0 0-1,0 0 1,0 0-1,0 0 1,-1 0-1,1 0 1,0-1-1,0 1 1,0 0-1,-1 0 1,1-1-1,0 1 1,0 0-1,-1-1 1,1 1-1,0-1 1,-1 1 0,1-1-1,0 1 1,-1-1-1,1 1 1,-1-1-1,1 0 1,-1 1-1,1-1 1,-1 0 13,19-13 76,-17 12-51,0 1 0,1 0 0,-1-1-1,0 1 1,0-1 0,0 0 0,0 0 0,-1 1 0,1-1 0,0 0 0,-1-1 0,1 1 0,-1 0 0,0 0 0,0-1 0,0 1 0,0 0 0,0-1 0,0 1 0,-1-1 0,1 0 0,-1 1 0,0-1 0,0-1-25,0 2 23,0 0 1,0 0-1,0 0 1,0 0 0,-1 0-1,1 0 1,-1 1 0,1-1-1,-1 0 1,0 0 0,0 0-1,0 1 1,0-1-1,0 0 1,0 1 0,-1-1-1,1 1 1,0-1 0,-1 1-1,1-1 1,-1 1 0,1 0-1,-1 0 1,0 0 0,1 0-1,-2 0-23,-2-1-18,0 0 0,0 0 0,-1 1-1,1 0 1,0 0 0,-1 0 0,1 1 0,-1-1-1,-1 1 19,6 1-1,1-1 0,-1 0 0,0 1 0,1-1 0,-1 1 0,1-1 0,-1 1 0,1-1 0,-1 1 0,1-1 0,-1 1 0,1-1 0,-1 1 0,1 0 1,0-1-1,-1 1 0,1 0 0,0-1 0,-1 1 0,1 0 0,0-1 0,0 1 0,0 0 0,0 0 0,0-1 0,0 1 0,0 0 1,-2 24-47,2 123-101,0-147 129,1-1 0,-1 1 0,1 0 0,0-1 1,-1 1-1,1-1 0,-1 1 0,1-1 0,0 0 0,-1 1 0,1-1 1,0 1-1,0-1 0,-1 0 0,1 0 0,0 1 0,0-1 0,-1 0 0,1 0 1,0 0-1,0 0 0,-1 0 0,1 0 0,0 0 0,0 0 0,0 0 19,30 0-173,-24-1 194,-6 1-15,1 0 0,-1 0 0,0 0 0,1 0 1,-1-1-1,1 1 0,-1 0 0,0-1 0,1 0 0,-1 1 0,0-1 0,1 0 0,-1 1 0,0-1 0,0 0 1,0 0-1,0 0 0,0 0 0,0 0 0,0 0 0,0-1 0,0 1 0,0 0 0,-1 0 0,1-1 0,0 1 0,-1 0 1,1-1-1,-1 1 0,0 0 0,1-1-6,0-7 208,1 1 0,-1 0 1,-1 0-1,1-1 0,-2-1-208,1 7 134,0 3-128,0-1-1,-1 0 0,1 1 0,-1-1 1,1 0-1,-1 1 0,1-1 0,-1 1 1,1-1-1,-1 1 0,0-1 1,1 1-1,-1-1 0,0 1 0,1 0 1,-1-1-1,0 1 0,1 0 0,-1 0 1,0-1-1,0 1 0,1 0 0,-1 0 1,0 0-1,0 0 0,0 0 0,1 0 1,-1 0-1,0 0-5,-34 0-127,25 1 60,9-1 62,-1 0 1,1 0-1,0 0 1,-1 0-1,1 0 0,-1 1 1,1-1-1,0 0 1,-1 1-1,1-1 0,0 1 1,-1 0-1,1-1 1,0 1-1,0 0 0,0 0 1,0 0-1,0 0 0,-1 0 1,2 0-1,-1 0 1,0 0-1,0 0 0,0 0 1,0 0-1,1 1 1,-1-1-1,1 0 0,-1 1 1,1-1-1,-1 1 5,0 4-52,0 1 0,0 0 0,0 0 0,1 0-1,0-1 1,0 2 52,0 3-127,1-9 122,-1-1-1,0 1 0,0-1 0,1 1 1,-1 0-1,1-1 0,0 0 0,-1 1 0,1-1 1,0 1-1,0-1 0,0 0 0,0 1 1,0-1-1,0 0 0,0 0 0,0 0 1,0 0-1,1 0 0,-1 0 0,0 0 1,1 0-1,0 0 6,2 1-107,-1-1-1,0 1 1,1-1-1,-1 0 1,1 0 0,-1 0-1,1-1 1,-1 1-1,4-1 108,-6 0-4,0 0 0,-1-1 0,1 1 0,0-1 0,0 1 0,-1-1 0,1 1 0,-1-1 0,1 1 0,0-1 0,-1 0 0,1 1 0,-1-1 0,1 0 0,-1 1 0,0-1 0,1 0 0,-1 0 0,0 0 0,0 1 0,1-1 0,-1-1 4,7-22 54,-6 19-49,4-18 67,0-1 0,-1 1 0,-2-1 0,0 1 0,-1-6-72,-2 29-3,0-1 0,0 1-1,1-1 1,-1 1 0,0-1-1,0 1 1,1 0 0,-1-1-1,0 1 1,0 0 0,0 0 0,0 0-1,0-1 1,0 1 0,1 0-1,-1 0 1,0 0 0,0 1 0,0-1-1,0 0 1,0 0 0,0 1 3,-1-1-27,-1 0 0,1 0 0,0 1 0,-1-1 0,1 1 0,0-1-1,0 1 1,-1 0 0,1 0 0,-1 1 27,-3 5-247,-1 1-1,1 0 0,1 0 1,0 1-1,0-1 0,0 1 1,1 0-1,0 1 0,1-1 1,0 1-1,1-1 0,0 1 1,0 0-1,1 1 248,1-11-814,0 0 92,1-5 252,5-19 162,2-1-471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96,'0'0'317,"0"0"-103,0 0-19,0 0-13,0 0-10,0 0 42,0 0 82,0 0 96,0 0-9,0 0-94,0 0-29,0 0 127,0 0 27,0 0-97,0 26 8539,0-17-9597,0 0 806,1 34 34,-1-41-97,0-1 1,0 1-1,1 0 1,-1-1-1,1 1 1,-1 0-1,1-1 1,-1 1-1,1-1 0,0 1 1,0-1-1,0 1 1,-1-1-1,2 0 1,-1 1-1,0-1 1,0 0-1,0 0 1,0 0-1,1 0 1,0 1-3,-2-2 2,1 0 1,0 0 0,-1 0 0,1-1 0,-1 1 0,1 0-1,0 0 1,-1 0 0,1 0 0,-1-1 0,1 1-1,0 0 1,-1-1 0,1 1 0,-1 0 0,1-1 0,-1 1-1,1 0 1,-1-1 0,0 1 0,1-1 0,-1 1-1,1-1 1,-1 1 0,0-1 0,1 0 0,-1 1 0,0-1-1,0 1 1,0-1 0,1 0 0,-1 1 0,0-1-1,0 1 1,0-1 0,0 0 0,0 1 0,0-1 0,0 0-4,4-27 344,-4 28-325,0-1 0,0 0 0,0 1 0,0-1 0,0 0 0,0 0 0,0 1 0,0-1 0,0 0 0,0 0 0,0 1 0,-1-1 0,1 0 0,0 1 0,0-1 0,-1 0 0,1 1 0,0-1-1,-1 0 1,1 1 0,-1-1 0,1 0 0,-1 1 0,1-1 0,-1 1 0,1-1 0,-1 1 0,1 0 0,-1-1 0,0 1 0,1-1 0,-1 1 0,0 0 0,1 0 0,-1-1 0,0 1 0,0 0 0,1 0 0,-1 0 0,0 0 0,0 0 0,1 0 0,-1 0 0,0 0 0,0 0 0,1 0 0,-1 0 0,0 0 0,1 1 0,-1-1 0,0 0-18,-9 1 115,10-1-31,0 0-75,0 0-86,0 57-223,0-56 295,0-1 0,0 0 0,0 1 0,0-1 0,0 0 0,0 1 0,0-1 0,0 0 0,0 1 0,0-1 0,0 0 0,0 1 0,1-1-1,-1 0 1,0 1 0,0-1 0,0 0 0,1 0 0,-1 1 0,0-1 0,0 0 0,1 0 0,-1 1 0,0-1 0,1 0 0,-1 0 0,0 0 0,1 0 0,-1 1 0,0-1 0,0 0 0,1 0 0,-1 0 5,24 2-801,-24-3 806,1 1 0,-1 0-1,1 0 1,-1-1 0,1 1 0,-1 0 0,0 0-1,1-1 1,-1 1 0,1 0 0,-1-1-1,0 1 1,1-1 0,-1 1 0,0-1 0,0 1-1,1-1 1,-1 1 0,0 0 0,0-1 0,0 1-1,1-1 1,-1 1 0,0-1 0,0 0 0,0 1-1,0-1 1,0 1 0,0-1 0,0 1-5,1-26 54,1 3 466,-28 27-452,22 0-82,-1 0 1,1 1 0,0 0 0,0 0 0,1 0-1,-1 0 1,1 1 0,0-1 0,0 1 0,1 0 0,0-1-1,0 1 1,0 2 13,-2 7-94,1-1 1,1 1-1,0-1 0,1 1 0,1 3 94,4-17-48,0 0 0,0 0 0,0 0 0,0-1-1,0 1 1,0-1 0,1 0 0,-1 0 0,2-1 48,0 1-25,-4-1 34,1 0 0,-1 1 1,1-1-1,-1 0 1,0 0-1,0-1 0,0 1 1,0 0-1,0-1 1,0 1-1,0-1 0,0 0 1,0 1-1,-1-1 1,1 0-1,-1 0 0,1 0 1,-1 0-1,0-1 1,0 1-1,0 0 0,0 0 1,0-1-1,0 1 1,-1-1-1,1 0-9,2-8 20,0 1 1,-1 0-1,0-1 1,-1 1-1,1-10-20,-2 6 18,0 10 14,1 0-1,-1 0 0,-1 1 0,1-1 0,0 0 0,-1 0 1,0 0-1,0 1 0,0-1-31,0 3 21,1-1 0,-1 1 0,0 0 0,0 0 0,0 0 1,0 0-1,0 0 0,0 0 0,-1 0 0,1 0 0,0 1 0,0-1 0,-1 0 0,1 1 0,0-1 0,-1 1 0,1-1 1,0 1-1,-1 0 0,1 0 0,-1-1 0,1 1 0,0 0 0,-1 0 0,1 0 0,-2 1-21,2-1 9,0 0-1,0-1 1,0 1-1,-1 0 1,1 0-1,0 1 1,0-1 0,0 0-1,0 0 1,0 0-1,0 1 1,0-1-1,0 1 1,0-1-1,0 1 1,0-1-1,0 1 1,0-1 0,0 1-1,0 0 1,0 0-1,0 0-8,-2 22-164,4-13 132,-2-9 11,1 1-1,0-1 0,0 1 1,0-1-1,0 1 0,1-1 1,-1 1-1,0-1 1,1 1-1,-1-1 0,1 1 1,-1-1-1,1 1 0,0-1 1,0 0-1,-1 1 1,1-1-1,0 0 0,0 0 1,0 0-1,1 1 22,21 10-3068,-20-11 124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68 113 1016,'0'0'1369,"0"0"-264,0 0-482,0 0-248,0 0-117,0 0-87,0 0-66,0 0-17,0 0 47,0 0 131,0 0 79,0 0 14,0 0 29,0 0 43,-7-14 5683,5 15-6122,1-1 0,0 1 0,0 0-1,-1 0 1,1 0 0,0 0 0,0 0 0,0 0-1,0 0 1,0 0 0,1 0 0,-1 1 0,0-1-1,0 0 1,1 1 0,-1-1 0,1 0 0,-1 1-1,1-1 1,0 1 0,-1-1 0,1 0 0,0 1-1,0 0 9,-1 1-97,0 0 0,1 0 0,-1 1 0,1-1 0,0 0-1,0 1 1,0-1 0,0 0 0,1 1 0,-1-1 0,2 2 97,0-4 8,0-1 0,0 0 1,0 0-1,0 0 0,0 0 1,-1-1-1,1 1 1,0 0-1,0-1 0,0 1 1,0-1-1,0 0 1,0 1-1,0-2-8,4-4 71,-1 0 1,1-1-1,-2 0 1,1 0-1,-1 0 0,0 0 1,0-1-1,-1 0 1,0 1-1,-1-1 1,1 0-1,-2-1 0,1 1 1,-1 0-1,0 0 1,-1-1-1,0 1 1,0-4-72,0 12 7,0-1 0,-1 0 0,1 0 1,0 1-1,0-1 0,-1 0 1,1 1-1,0-1 0,-1 0 0,1 1 1,-1-1-1,1 0 0,-1 1 1,1-1-1,-1 1 0,1-1 0,-1 1 1,1-1-1,-1 1 0,0 0 1,1-1-1,-1 1 0,0 0 0,0-1 1,1 1-1,-1 0 0,0 0 1,1 0-1,-1-1 0,0 1 0,0 0 1,0 0-8,-31-2 353,26 2-233,5 21-220,-3 11 175,2 0 0,1 12-75,1-43-22,0-1-20,0 0 3,0 0-41,0 0 33,0 0-50,0 0-23,10-21 265,-8 15-91,0 0 0,-1 0 0,0 0 1,0-1-1,-1 1 0,0 0 0,0-1 0,0 1 0,-1 0 0,0 0 0,0-1 0,-1 1 0,0-1-54,2 7 2,-1-1-1,1 0 0,-1 0 1,0 1-1,0-1 1,1 0-1,-1 1 1,0-1-1,0 1 1,0-1-1,1 1 1,-1-1-1,0 1 0,0 0 1,0-1-1,0 1 1,0 0-1,0 0 1,0 0-1,0 0 1,0 0-1,0 0 1,0 0-1,0 0 0,0 0 1,0 0-1,0 0 1,1 1-1,-1-1 1,0 0-1,-1 1-1,0 0-3,0-1-1,1 1 1,-1 0-1,0 0 0,1 0 1,-1 1-1,1-1 1,-1 0-1,1 1 1,0-1-1,-1 0 1,1 1-1,0 0 1,0-1-1,-1 3 4,-2 4-30,1 0 0,0 1 0,1 0 0,0 0 0,0 0-1,0 0 1,1 3 30,1-12-37,0 0-42,0 0 29,30 0 123,-28 0-64,0 0 1,-1 0-1,1-1 1,0 1-1,-1 0 1,1-1-1,-1 1 1,1-1-1,-1 0 1,1 1-1,-1-1 0,1 0 1,-1 0-1,0 0 1,1 0-1,-1 0 1,0 0-1,0 0 1,0-1-1,0 1 0,0 0 1,0-1-1,0 1 1,0-1-1,0 1 1,-1-1-1,1 1 1,-1-1-1,1 1 0,-1-1 1,0 0-1,1 1-9,1-9 146,-1 0-1,0-1 1,-1 1-1,0-10-145,0 9 250,-4 11-263,0 0 0,0 0 0,1 0 0,-1 0 0,0 1 1,0 0-1,1 0 0,-4 1 13,4 1-11,0 1 1,0-1-1,1 1 1,0 0-1,-1 0 1,1 0-1,0 0 1,1 0-1,-1 0 1,1 1-1,0-1 1,0 0-1,0 1 1,1 0 10,-4 63-198,4-67 190,0 0-155,0-1-36,0 0 3,0 0-23,0 0 5,0 0-22,14-17-1692,-9 10-2068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76 720,'0'0'1179,"0"0"-307,0 0-62,0 0 5,0 0-63,0 0-75,0 0-69,0 0-81,0 0 91,0 0 102,0 0-52,0 0-88,-1 10 4257,-2 34-4945,3-43 88,0 0 0,-1-1-1,1 1 1,0 0 0,0 0 0,0 0 0,0 0-1,0 0 1,0 0 0,1 0 0,-1 0 0,0-1-1,0 1 1,0 0 0,1 0 0,-1 0-1,1 0 1,-1-1 0,0 1 0,1 0 0,0 0-1,-1-1 1,1 1 0,-1 0 0,1-1 0,0 1-1,-1-1 1,1 1 0,0-1 0,0 1 0,-1-1-1,1 1 1,0-1 0,0 0 0,0 1 0,0-1-1,0 0 1,-1 0 0,1 1 0,0-1-1,0 0 1,0 0 0,0 0 0,0 0 0,0-1-1,0 1 1,-1 0 0,1 0 0,0 0 0,0-1-1,0 1 1,0 0 0,0-1 0,-1 1 0,1-1-1,0 1 1,0-1 0,-1 1 0,1-1-1,0 1 1,-1-1 0,1 0 0,-1 0 0,1 1-1,0-2 21,3-1 47,0-1-1,-1 0 0,1 0 1,-1-1-1,0 1 0,0-1 0,0 0 1,-1 1-1,0-1 0,0 0 1,0 0-1,0-1 0,-1 1 0,0 0 1,0 0-1,0-1 0,-1 0-46,0 5 186,-4 2-170,-1-1 0,0 1 0,0-1 1,0 0-1,0-1 0,-3 0-16,4 1-21,1-1 0,-1 1 0,1 0-1,-1 0 1,1 0 0,-1 0 0,1 1 0,-4 0 21,6 0-4,0-1 0,0 1 0,0 0 0,0-1 0,1 1 0,-1 0 0,0 0 0,0-1 0,0 1 1,1 0-1,-1 0 0,0 0 0,1 0 0,-1 0 0,1 0 0,-1 0 0,1 1 0,-1-1 0,1 0 0,0 0 1,-1 0-1,1 0 0,0 0 0,0 1 0,0-1 0,0 0 0,0 0 0,0 0 0,1 1 4,-1 65 31,30-66-919,-28-2 898,0 0-1,-1 1 1,1-1 0,0 0 0,0 0 0,0 0 0,-1 0-1,1-1 1,0 1 0,-1 0 0,1-1 0,-1 1-1,0-1 1,0 1 0,1-1 0,-1 1 0,0-1 0,0 0-1,0 0 1,0 0 0,-1 0-10,20-43 130,-19 42-130,0-2 46,0 0 1,0 0 0,0 0-1,0 0 1,-1 0-1,0 0 1,-1-2-47,1-2 177,0 8-174,0 1 1,-1-1 0,1 1-1,-1-1 1,1 1 0,-1-1-1,1 1 1,-1-1 0,1 1-1,-1-1 1,1 1 0,-1 0-1,0-1 1,1 1-1,-1 0 1,0 0 0,1-1-1,-1 1 1,0 0 0,1 0-1,-1 0 1,0 0 0,0 0-1,1 0 1,-1 0 0,0 0-1,1 0 1,-1 0-4,-28 0-24,23 1 3,-16-1-116,21 30 115,1 25-88,38-56-109,-36-1 238,0 1 0,0-1 0,0 0 0,0 0 0,0 0 0,-1 0 0,1 0 0,-1 0 0,0 0 1,0-1-1,1 1 0,-1 0 0,-1-1 0,1 1 0,0-1-19,10-40 107,-11 42-103,0 1 0,0 0 0,0-1 0,0 1 0,0 0 0,0 0 0,0-1 0,0 1 0,0 0 0,0 0 0,-1-1 0,1 1 0,0 0 0,0 0 0,0-1 0,0 1 0,0 0 0,0 0 0,-1-1 0,1 1 0,0 0 0,0 0 0,0 0-1,-1-1 1,1 1 0,0 0 0,0 0 0,0 0 0,-1 0 0,1-1 0,0 1 0,0 0 0,-1 0 0,1 0 0,0 0 0,0 0 0,-1 0-4,-12 4-32,-10 14-36,19-13 35,0 0-1,0 1 1,0 0 0,1 0 0,0 0 0,0 0-1,0 1 1,1-1 0,0 1 0,0-1-1,1 1 1,-1 0 0,1 3 33,1-9-207,0-1-70,0 0 62,3-1 219,0 1 1,0-1-1,0 0 1,-1 0-1,1 0 0,0 0 1,-1 0-1,1-1 1,-1 1-1,1-1 0,-1 1 1,0-1-1,0 0 1,0 0-1,0 0 0,0 0 1,0-1-1,0 1 1,-1 0-1,1-1 0,-1 1 1,0-1-1,1-1-4,1-3 48,0 0 0,0 1 0,-1-1 0,0 0-1,0 0 1,0 0 0,-1 0 0,0-8-48,-1 14 13,0 1 1,0-1-1,0 0 0,0 0 0,0 0 1,0 1-1,0-1 0,0 0 1,0 0-1,0 0 0,-1 0 0,1 1 1,0-1-1,-1 0 0,1 0 0,0 1 1,-1-1-1,1 0 0,-1 1 1,1-1-1,-1 0 0,0 1 0,1-1 1,-1 1-1,0-1 0,1 1 0,-1-1-13,-22 0-40,10 1-18,12 0 43,0 0-1,-1 0 1,1 0 0,0 0-1,0 0 1,-1 0 0,1 0-1,0 0 1,-1 1 0,1-1-1,0 0 1,0 1 0,-1-1-1,1 1 1,0 0 0,0-1-1,0 1 1,0 0-1,0-1 1,0 1 0,-1 1 15,1 0-39,1 0 0,-1 0 0,0 0 0,1 1 0,0-1 0,-1 0 0,1 0 0,0 1 0,0-1 0,0 0 0,1 1 39,-1 3-77,-1 7-258,1-10 58,-1 1 1,1-1-1,0 1 1,0 0-1,0-1 1,0 1-1,1-1 1,0 1-1,0-1 1,0 1-1,0-1 1,0 0-1,0 1 1,1-1 276,6 2-5085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0 960,'0'0'595,"0"0"-178,0 0-155,0 0-47,1 0 1340,3 0 8725,-1 0-11329,0 0 1040,0 0 1,0 0 0,0 1-1,0-1 1,0 1 0,0-1-1,0 1 1,0 0 0,0 0-1,0 1 1,2 0 8,13 6 66,-15-8-74,-1 1-1,1 0 1,0 0-1,0 0 1,-1 0-1,1 0 1,-1 1-1,1-1 1,-1 1-1,0-1 0,1 1 1,-1 0-1,0 0 1,0 0-1,0 0 1,0 1-1,-1-1 1,1 0-1,-1 1 1,1-1-1,-1 1 1,0 0-1,0-1 0,0 1 1,0 0-1,0-1 1,-1 3 8,4 107-232,-5-110 235,0 1 0,0-1 0,0 1 1,0-1-1,0 0 0,0 0 0,-1 1 1,1-1-1,-1 0 0,0 0 0,0 0 1,0-1-1,0 1 0,0 0 0,0-1 1,0 1-1,0-1 0,-1 0 0,1 1 0,-2-1-3,-16 13 17,18-12 24,-1-1 0,1 1 0,-1-1 0,0 0 0,0 1 0,0-1 0,1-1 0,-1 1 0,0 0-1,0-1 1,0 1 0,0-1 0,-1 0 0,1 0 0,0 0 0,0-1 0,0 1 0,-1-1-41,-11 0 31,12-1 27,1-1 1,-1 0-1,1 0 0,0 0 0,0 0 0,0 0 0,1 0 0,-1 0 1,1-1-1,-2-2-58,0-2 176,1 2-176,0-1 0,0 1 0,1-1 0,0 0 1,0 0-1,0 1 0,1-1 0,0 0 0,1-6 0,0-6-80,0 18 79,0-1 0,0 1 0,0-1 0,0 1 0,0 0 0,1-1 0,-1 1 0,0 0 0,1 0 0,-1 0 0,1 0 0,-1 0 0,1 0 0,0 0 0,-1 1 0,1-1 0,0 1 0,1-1 1,34-9-231,-12 6-1018,-25 4 1213,0 0 43,0 0-12,0 0-121,0 0-248,0 0-361,0 0-621,0 0-1987,0 0-3090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45 200,'0'0'1100,"0"0"-250,0 0-130,0 0-148,0 0-187,-2 5 6287,-4 21-6499,6-15-102,1 0-37,-1 1-1,-1 0 1,0-1-1,0 1 1,-1 0 0,-1-1-1,-1 2-33,3-4 326,-1-1-1,1 1 0,0-1 0,1 1 0,0 0 0,1 2-325,-1 3-224,0-13 270,0-1 23,0 0 12,0 0 11,0 0-5,0 0-12,0 34 116,0-18-203,0-15 24,0-1 29,0 0 16,0 0 34,0 0-19,0-34 251,0-156-137,0 185-172,1 0-1,-1 0 1,1 1-1,0-1 1,0 0-1,0 1 0,1-1 1,-1 1-1,1-1 1,1 1-1,-1 0 1,1-2-14,2 2 81,-3 2-90,-1 0 0,1 0 0,0 1 0,0-1 0,1 1 0,-1-1 0,0 1 0,1 0 0,-1 0 0,0 0 0,1 0 0,-1 0 0,1 0 0,0 1 0,-1-1 0,1 1 0,-1 0 0,1 0 0,0 0 0,-1 0 9,0 0 6,-1 0 0,0 0-1,0 1 1,0-1 0,0 1 0,0-1-1,0 1 1,0-1 0,0 1 0,0-1-1,0 1 1,0 0 0,0 0 0,0 0-1,-1-1 1,1 1 0,0 0 0,-1 0-1,1 1-5,15 24 127,-6-8-130,39 64 179,-47-78-164,-1-1 0,1 0-1,-1 0 1,0 0 0,0 1-1,0-1 1,0 1 0,-1-1-1,1 2-11,6 24 53,-3-16-49,-5-13-5,1 1 0,0 0-1,0-1 1,0 1-1,0-1 1,0 1-1,0-1 1,1 1-1,-1 0 1,0-1 0,0 1-1,0-1 1,0 1-1,1-1 1,-1 1-1,0-1 1,1 1-1,-1-1 1,0 1 0,1-1-1,-1 1 1,0-1-1,1 0 1,-1 1-1,1-1 1,-1 0-1,1 1 1,-1-1 0,1 0-1,0 1 2,-1 16-309,4 9-5392,-4-25 5124,0 0 94,0 1-2952,0-2 1041</inkml:trace>
  <inkml:trace contextRef="#ctx0" brushRef="#br0" timeOffset="965.964">84 238 360,'0'0'1312,"0"0"-298,0 0-263,0 0-152,0 0-19,0 0-22,-2-7 6143,6 5-6674,1 0 0,0 1 1,0 0-1,0 0 1,0 0-1,0 0 1,0 1-1,2 0-27,18-1-3792,-18 1 1950,-7 0-2698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1384,'0'0'1613,"0"0"-393,0 0-301,0 0-40,0 0-58,0 0-87,0 0 26,0 0 51,0 0-78,0 0-53,0 0-20,0 0-75,0 0-143,0 0-112,0 0-92,0 0-63,0 0-55,0 0-28,0 0-25,0 0 4,0 0-25,0 0-35,0 0-35,0 0-52,0 14-23,2 18 193,1 0 0,1-1 0,6 22-94,-5-24 15,-4-22 0,0 0 0,0 0 0,1 0 0,0 0 0,0 0 0,2 4-15,-3-10 7,0 2-7,1 0-7,-1-2 0,-1 2 7,0-3 7,0 0 1,0 0 3,0 0 7,0 0 0,0 0 24,0 0 8,0 0-24,0 0-15,0 0 6,0 0 29,0 0-21,0 0 16,0 0 1,0 0 66,-3-59 380,3 42-439,0 0 0,-2 0 1,0-2-50,-5-10 26,5 19-27,-1 0 0,2 0 0,-1 0 0,1-9 1,1-72-33,0 90 23,1 0-1,-1 0 0,0 0 1,0 0-1,1 0 0,-1 0 1,1 0-1,-1 0 1,1 0-1,-1 1 0,1-1 1,0 0-1,-1 0 0,1 1 1,0-1-1,0 0 1,-1 1-1,1-1 0,0 1 1,0-1-1,0 1 1,0-1-1,0 1 0,0 0 1,-1-1-1,1 1 0,0 0 1,0 0-1,0 0 1,0-1-1,0 1 0,0 0 1,1 1 10,44-1-250,-29 1 266,-16-1-25,1 0 1,-1 0-1,1 1 0,-1-1 0,1 0 0,-1 1 1,0-1-1,1 1 0,-1 0 0,1-1 1,-1 1-1,0 0 0,0 0 0,1 0 1,-1 0-1,0 0 0,0 0 0,0 0 1,0 0-1,0 1 0,0-1 0,0 0 1,-1 0-1,1 1 0,0-1 0,-1 1 1,1-1-1,-1 1 0,1-1 0,-1 1 1,0-1-1,0 1 0,0-1 0,0 1 9,2 10 13,-1 0-1,-1 1 0,-1-1 0,0 5-12,0 8 90,1-20-85,-3 46-7,2-47 3,1-1 0,-1 0 0,0 0 0,0 1 0,-1-1 0,1 0 0,0 0 0,-1 0 1,0 0-1,0-1 0,0 1 0,0 0 0,0-1 0,-1 1-1,2-3 20,1 1 0,-1-1 0,0 0 1,1 1-1,-1-1 0,0 0 0,1 0 0,-1 1 1,0-1-1,0 0 0,1 0 0,-1 0 0,0 0 1,0 0-1,1 0 0,-1 0 0,0 0 1,0-1-1,1 1 0,-1 0 0,0 0 0,0-1 1,1 1-1,-1 0 0,0-1 0,1 1 1,-1-1-1,0 1 0,1-1 0,-1 1 0,1-1 1,-1 1-1,1-1 0,-1 1 0,1-1 1,-1 0-1,1 1 0,0-1 0,-1 0 0,1 1 1,0-1-1,0 0 0,-1 0 0,1 1 0,0-1 1,0 0-1,0 0 0,0 1 0,0-1 1,0 0-21,0 0 4,1 0 0,-1 0 0,0 0 0,1 0 0,-1 0 0,1 0 0,-1 0 0,1 0 0,-1 0 0,1 0 0,0 1 0,-1-1 0,1 0 1,0 0-1,0 1 0,-1-1 0,1 0 0,0 1 0,0-1 0,0 1 0,0-1 0,0 1 0,0 0 0,0-1 0,0 1 0,0 0 0,0 0 1,0 0-1,0-1 0,0 1 0,0 0 0,0 0-4,41-1-195,-33 1 149,-7 1 36,1 0 1,0-1 0,0 1-1,-1 1 1,1-1-1,-1 0 1,1 1-1,-1-1 1,1 1-1,-1-1 1,0 1 0,0 0-1,0 0 1,0 0-1,0 1 1,0-1-1,1 2 10,2 3-28,0 0 0,-1 0 0,1 1 0,-2-1-1,3 5 29,-4-4-8,0 0 0,-1 1 0,0-1 0,0 0 0,-1 1 0,0-1-1,0 1 1,-1-1 0,0 1 0,-1-1 8,2-7 9,-1 0-1,0 0 1,1 0-1,-1 0 1,0 0-1,0 0 1,0 0-1,0-1 1,0 1 0,0 0-1,0 0 1,0-1-1,0 1 1,0-1-1,0 1 1,0-1-1,0 1 1,-1-1-1,1 0 1,0 0-1,0 1 1,0-1 0,-1 0-1,1 0 1,-1 0-9,-39-1 202,27 1-106,12-1-73,0 1-1,-1 0 0,1-1 1,0 1-1,0-1 0,0 0 1,0 1-1,0-1 0,0 0 0,0 0 1,0-1-1,0 1 0,1 0 1,-3-2-23,3 2-35,-1-1 1,0 1-1,0 0 1,1-1-1,-1 1 1,0 0-1,0 0 1,-1 1-1,1-1 1,0 0-1,0 1 1,0-1-1,0 1 0,-3-1 35,5 1-128,0 0 34,0 0 39,0 0-92,0 0-75,0 0-61,0 0-89,0 0-191,0 0-336,0 0-870,0 2-2227,0 7-2276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70 984,'0'0'1374,"0"0"-322,0 0-330,0 0-256,0 0-155,0 0-172,1-5-82,6-44 47,-7 48 75,0 1 201,0 0 71,0 0-130,0 0-108,0 0 30,0 0 89,0 0 42,0 0-4,0 0 46,-2-10 2190,0 7 939,-8 2-3704,9 1 146,-1 0-1,1-1 0,-1 1 1,0 0-1,1 0 1,-1 0-1,0 0 0,1 1 1,-1-1-1,1 0 1,-1 1-1,0-1 0,1 1 1,-1-1-1,1 1 1,-1 0-1,1 0 0,0-1 1,-2 2 13,-31 36 69,-5 34-89,15-25 111,21-41-84,1 0 1,0 0-1,0 1 1,1-1 0,0 1-1,0-1 1,0 1-1,1 0 1,0-1-1,0 1 1,1 2-8,-1 9 6,0-15-10,1-1 0,0 0-1,-1 0 1,1 1 0,0-1-1,0 0 1,0 0 0,1 0 0,-1 0-1,0 0 1,1 0 0,0 0-1,-1-1 1,1 1 0,0 0 0,0-1-1,-1 1 1,1-1 0,0 0-1,1 0 1,0 1 4,4 2-17,-1-1 0,1 0 0,0 0 0,0-1 0,0 0 0,4 1 17,3-2-28,0 0 0,0 0-1,13-3 29,6 1-91,-10-4 422,-16 2 145,-19 1-289,-15-1-3758,20 3-237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1192,'0'0'1319,"0"0"-300,0 0-235,0 0-108,0 0-58,0 0-23,2-11 1402,0 11 1372,9 50-2915,-2 0-1,1 46-453,8 45 293,-6-76-25,-12-65-266,0 0 0,0 0 0,0 0 0,0 0 0,0 1 0,0-1 0,0 0-1,0 0 1,0 0 0,0 0 0,0 0 0,0 1 0,0-1 0,0 0 0,0 0-1,0 0 1,0 0 0,1 0 0,-1 1 0,0-1 0,0 0 0,0 0 0,0 0-1,0 0 1,0 0 0,1 0 0,-1 0 0,0 0 0,0 0 0,0 0 0,0 0-1,0 1 1,1-1 0,-1 0 0,0 0 0,0 0 0,0 0 0,0 0 0,0 0-1,1 0 1,-1 0 0,0 0 0,0 0 0,0-1 0,0 1 0,0 0 0,1 0-1,-1 0 1,0 0 0,0 0 0,0 0 0,0 0-2,1 0-17,-1-1-1,1 1 1,-1 0 0,0-1-1,1 1 1,-1 0 0,0-1 0,1 1-1,-1 0 1,0-1 0,1 1-1,-1-1 1,0 1 0,0-1 0,0 1-1,1 0 1,-1-1 0,0 1-1,0-1 1,0 1 0,0-1 0,0 1-1,0-1 1,0 0 17,0-35-5036,0 29 1393</inkml:trace>
  <inkml:trace contextRef="#ctx0" brushRef="#br0" timeOffset="998.934">4 42 576,'0'0'1486,"0"0"-63,0 0-287,0 0-328,0 0 48,0 0 61,0 0-49,0 0 4,0 0-16,0 0-172,0 0-194,0 0-177,0 0-118,0 0-25,0 0 35,0 0 31,0 0 45,0 0 35,12-10 655,7 4-799,0 0-1,0 0 1,1 2 0,-1 1-1,1 0 1,0 1 0,0 1 0,2 1-172,-8 0 24,-9 0-22,1 0-1,0 0 0,-1 0 0,1 1 0,-1-1 0,0 1 0,4 2-1,-7-2-13,1 0 0,-1 0 0,0 0 0,0 1-1,0-1 1,0 1 0,0 0 0,-1-1 0,1 1 0,0 0-1,-1 0 1,1 0 0,-1 0 0,0 0 0,0 1 0,0-1-1,0 0 1,0 1 0,0 0 13,5 19-40,-1 0-1,-1 1 1,-1-1-1,-1 1 0,-1-1 1,-1 1-1,-1 7 41,0 9-39,1-31 45,-1 0 0,0 0 0,0 0 0,0 0 0,-1-1 0,-1 1 0,1-1 0,-1 1 0,-1-1 0,1 0 0,-1 0 0,0 0 0,-1 0 0,0-1 0,0 0-1,0 0 1,0 0 0,-1-1 0,0 0 0,-1 0 0,1 0 0,-1-1 0,0 0 0,0 0 0,0 0 0,0-1 0,-1 0 0,1-1 0,-1 0 0,0 0 0,1-1 0,-1 1-1,-5-1-5,13-1 59,0 0-59,-2 0 532,0 2-3802,6-1-86,3-1 992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4 177 672,'0'0'1499,"0"0"-336,0 0-320,0 0-150,0 0-165,0 0-209,-1-5-80,-1-32 4288,1-26-2665,1 43-805,0 20-931,0 0-23,0 0-30,0 5-69,2 99 363,7 32-367,-8-55 23,-1-44 45,0-37-48,27 1-43,-16-1 54,-1 1 0,1-2 0,-1 1 0,1-1-1,-1-1 1,8-2-31,-7 1 298,-10 3-429,0 0-1,-1 0 1,1 0-1,-1 0 1,1 0 0,-1 0-1,1 0 1,-1 0 0,1-1-1,-1 1 1,1 0-1,-1 0 1,1-1 0,-1 1-1,1 0 1,-1-1-1,1 1 1,-1 0 0,0-1-1,1 1 1,-1-1 0,0 1-1,1 0 1,-1-1-1,0 1 1,0-1 0,1 1-1,-1-1 1,0 1 0,0-1-1,0 1 1,1-1-1,-1 0 1,0 1 0,0-1-1,0 1 1,0-1 0,0 1-1,0-1 1,0 1-1,-1-1 1,1 1 0,0-1-1,0 0 1,0 1 131,0-4-2573</inkml:trace>
  <inkml:trace contextRef="#ctx0" brushRef="#br0" timeOffset="518.756">23 222 360,'0'0'2230,"0"0"-544,0 0-326,0 0-33,0 0-120,0 0-250,42 0 874,-20 1-1472,23 0-89,-43-1-336,1 0 0,-1 0-1,1 0 1,-1 0 0,1-1-1,-1 1 1,1-1 0,-1 0-1,0 0 1,1 0 0,-1 0-1,0 0 1,1-1 66,-3-2-3864,0 4 1636</inkml:trace>
  <inkml:trace contextRef="#ctx0" brushRef="#br0" timeOffset="1434.041">68 1 1688,'0'0'1911,"0"0"-637,0 0-370,0 0-58,0 0-22,0 0-29,0 0 37,0 0-99,0 0-239,0 0-154,0 0-111,0 0-91,0 0-1,0 0-6,0 0-30,0 0-13,0 0-17,0 0-30,0 0 52,0 0 37,0 0 22,0 0-3,0 0 2,0 0-26,0 0-14,0 0-27,8 4 1635,33 1-1705,0-2 0,20-2-14,-44 2-1473,-15-2-1799,-10-2 714,-3-2-553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2320,'0'0'1505,"0"0"-404,0 0-292,0 0-81,0 0-80,0 0-45,0 0-81,0 0-45,0 0 72,0 0-4,0 0-64,0 0-97,3 21 1043,-2-12-1302,1-1 1,-2 0 0,1 1 0,-1-1 0,0 1-1,-1-1 1,0 1-126,0 17 472,1 131 33,0-374-65,-4 119 22,4 97-421,0 1 2,0 0-16,4-17 255,119 17 560,-111-4-858,-11 3 17,0 1 1,0-1-1,0 0 1,0 1-1,0-1 1,0 1-1,1-1 1,-1 1-1,0 0 1,0-1-1,0 1 1,1 0-1,-1 0 1,0 0-1,1 0-1,-2 0-17,1 0-27,1 0 20,-1 0-41,-1 0-11,0 0-15,0 0-36,0 0-61,0 0-53,0 0-43,0 0-24,0 0-124,0 0-190,0 0-429,0-1-1262,0-1-2502</inkml:trace>
  <inkml:trace contextRef="#ctx0" brushRef="#br0" timeOffset="869.915">12 221 440,'0'0'1022,"0"0"-218,0 0 175,0 0 182,0 0-121,0 0 25,3-2 5114,10-6-5353,-1 8-681,0-1 0,-1 0 0,1-1-1,0 0 1,-1-1 0,1-1 0,-1 1-1,0-2 1,1 0-145,8 2 802,-14 3-2993,-2-1-5708,-7 4 2776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0 103 304,'0'0'1226,"0"0"-242,0 0-59,0 0-176,0 0-269,0 0-134,0 7 7256,0 20-7497,0 187 625,1-212-112,2-6-416,1-12 125,-1-265 1026,-3 279-1339,0 1-1,0-1 1,0 1-1,0-1 1,0 1-1,0-1 0,1 1 1,-1-1-1,0 1 1,1-1-1,-1 1 1,1-1-1,0 1 0,-1 0 1,1-1-1,0 1 1,0 0-1,0 0 1,0-1-1,0 1 0,0 0 1,0 0-1,0 0 1,1 0-1,-1 0 1,0 1-1,0-1 0,1 0 1,0 0-14,11-6 98,-12 7-94,-1-1-1,1 0 1,0 1 0,0-1-1,0 1 1,0-1-1,0 1 1,0-1-1,1 1 1,-1 0-1,0-1 1,0 1-1,0 0 1,0 0-1,0 0 1,0 0 0,1 0-4,0 0-8,1 0 12,0-1 0,0 1 0,0 0-1,0 0 1,0 1 0,0-1 0,1 1 0,-1-1-1,0 1 1,0 0 0,-1 0 0,1 0 0,0 1 0,0-1-1,0 1 1,-1-1 0,1 1 0,1 1-4,2 3 15,-3-4-10,-1 0 1,1 0 0,-1 1-1,1 0 1,-1-1 0,0 1-1,0 0 1,0 0 0,0 0-1,0 0 1,-1 1 0,2 2-6,2 8 14,-2-6 10,0 0-1,0 0 0,0 1 1,-1-1-1,0 1 0,-1 1-23,3 92-72,-4-101 123,0-1-24,-53 10 125,-52-10-112,104 0-80,1 0 12,-3 0 178,3 0-173,0 0-1,0 0 0,0-1 1,0 1-1,0 0 0,-1 0 1,1 0-1,0 0 1,0 0-1,0 0 0,0 0 1,-1 0-1,1 0 0,0-1 1,0 1-1,0 0 1,0 0-1,-1 0 0,1 0 1,0 0-1,0 0 0,0 0 1,0 0-1,-1 0 1,1 0-1,0 0 0,0 1 1,0-1-1,-1 0 0,1 0 1,0 0-1,0 0 1,0 0-1,0 0 0,-1 0 1,1 0-1,0 0 0,0 1 1,0-1-1,0 0 1,0 0-1,0 0 0,0 0 1,-1 0-1,1 1 0,0-1 1,0 0-1,0 0 1,0 0-1,0 0 0,0 1 1,0-1-1,0 0 0,0 0 1,0 0-1,0 1 1,0-1-1,0 0 0,0 0 1,0 0-1,0 0 0,0 1 1,0-1-1,0 0 1,0 0-1,0 0 0,0 1 24,40 54-5929,-28-37-2557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63 936,'0'0'1043,"0"0"-97,0 0-96,0 0-152,0 0-214,0 0-145,0 0 5,5 1 5410,-3-1-5564,0 1 0,-1-1 0,1 1 0,0-1 0,0 1 0,-1 0 0,1 0 0,0 0 0,-1 0 0,1 0 0,0 0-190,-1 2-19,0 0-1,0 0 0,0-1 1,1 1-1,-1-1 0,1 1 1,-1-1-1,1 0 0,0 1 1,0-1-1,0 0 0,0 0 1,1 0-1,-1-1 0,0 1 1,1 0-1,-1-1 0,1 0 1,-1 1-1,1-1 0,0 0 1,0-1-1,0 1 0,-1 0 1,1-1-1,0 1 0,0-1 1,0 0-1,0 0 0,0 0 1,0-1 19,-1 0 7,-1 1 0,0-1-1,0-1 1,0 1 0,0 0 0,0 0 0,0 0 0,0-1 0,0 1 0,-1 0-1,1-1 1,0 1 0,-1-1 0,1 1 0,-1 0 0,1-1 0,-1 1 0,0-1-1,0 0 1,0 1 0,0-1 0,0-1-7,4-38 155,-4 28-142,0 11-2,0 0 1,0 0-1,0 0 1,0 1-1,0-1 1,0 0-1,0 0 1,0 0-1,-1 1 1,1-1-1,-1 0 1,0 0-1,1 0-11,-2 1 3,1 1 0,0-1 0,-1 0 0,1 0 1,0 1-1,-1-1 0,1 1 0,0-1 0,-1 1 0,1 0 0,-1-1 0,1 1 0,-1 0 0,1 0 1,-1 0-1,1 0 0,-1 0 0,0 1-3,-3-1-8,0 0 1,1 1 0,-1 0-1,0 0 1,1 1-1,-1-1 1,1 1 0,-1 0-1,1 0 1,0 0-1,0 1 1,0 0-1,0 0 1,0 0 0,1 0-1,-1 0 1,1 1-1,-3 2 8,2-1-45,0 0 0,1 0 0,0 1 0,-1-1 0,2 1-1,-1 0 1,1-1 0,0 1 0,0 0 0,0 1 0,1-1 0,0 0 0,0 0-1,0 4 46,32-10 31,40 0 324,-71 0-315,1-22 53,2-70 837,-3 91-616,-1 1-299,-1 0-1,1 1 0,0-1 1,-1 1-1,1-1 0,0 1 0,-1 0 1,1 0-1,0-1 0,0 1 1,0 0-1,0 0 0,0 0 1,0 0-1,0 0 0,0 1 0,0-1 1,1 0-1,-1 0 0,0 1 1,1-1-1,-1 0 0,1 1 0,-1-1 1,1 0-1,0 1 0,-1-1 1,1 1-1,0-1 0,0 1 0,0-1 1,0 1-15,-1 59-303,2-46 238,-1-15 11,3 6-339,-2-6 389,0 0-1,0 0 1,0 1 0,-1-1-1,1 0 1,0 0 0,0 0-1,0 0 1,0 0 0,0 0-1,0 0 1,0 0 0,-1-1 0,1 1-1,0 0 1,0 0 0,0-1-1,0 1 1,-1 0 0,1-1-1,0 0 5,1-2-10,-1 0-1,0 0 0,0-1 1,0 1-1,0 0 1,-1-1-1,1 1 0,-1-1 1,0 1-1,0-1 0,0-2 11,0 6 0,0-6-96,0-9-13,0 11-134,-1 5-275,-10 44-119,7-25-301,-1 1 0,-1-1 0,-9 19 938,4-17-2268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2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1 191 760,'0'0'919,"0"0"-284,0 0-180,0 0-158,0 0-189,0 0-73,0-2 6432,0-4-3359,3-24-3149,2-10 748,-3 25-522,0 0 0,-1 0 1,-1 0-1,-1-13-185,0 4 109,1 24-105,0 0-21,0 0-47,0 0 11,0 0 17,0 0-44,0 0 9,0 0 39,0 24 13,4 181-49,0-170 3,-2-96 426,0 0-193,-2 46-1339,-2 19-1449,-4 14-35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9:06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718 7 336,'0'0'662,"0"0"-100,0 0-119,0 0-67,0 0-93,0 0-18,0-6 786,-5 8 10018,-15 0-8348,-4 1-3388,14 5 662,9-8 8,0 1 0,0 0-1,1 0 1,-1-1-1,0 1 1,0 0 0,0-1-1,0 1 1,1-1 0,-1 1-1,0-1 1,0 0-1,0 1 1,0-1 0,0 0-1,0 0 1,-1 0-3,0 1 7,1 0 0,-1 0 0,0 1-1,0-1 1,0 0 0,1 0 0,-1 1 0,1-1 0,-1 1 0,1 0-1,0-1 1,0 1 0,-1 0 0,1 0 0,0 0-7,-12 15-32,10-15 60,0 0 1,0 0-1,-1 0 0,1 0 1,0-1-1,0 0 1,-1 1-1,1-1 0,-1-1 1,1 1-1,-1 0 1,0-1-1,0 0-28,-63 1 337,27-2-235,39 1-93,0 1-1,0-1 1,-1 0 0,1 1-1,0-1 1,0 1 0,0 0 0,0-1-1,1 1 1,-1 0 0,0-1-1,0 1 1,0 0 0,0 0 0,1 0-1,-1 0 1,0 0-9,1 0 8,-1 0 0,0 0 1,0 0-1,1-1 0,-1 1 0,0 0 1,0 0-1,0 0 0,0-1 0,0 1 1,0-1-1,0 1 0,0-1 0,0 1 0,0-1 1,0 1-1,-1-1-8,-3 1 6,0 0 1,0 0-1,1 0 0,-1 1 1,0 0-1,1 0 1,0 0-1,-2 1-6,-4 2 4,-9 3-100,0 1 0,1 1 0,0 0 0,0 2-1,1 0 1,-5 6 96,6-6-41,1-1 0,-2 0 0,1-1 0,-3 0 41,-15 10-161,27-15 40,2 0-1,-1 0 1,0 1 0,1 0-1,0 0 1,1 0 0,-1 1-1,1-1 1,-2 7 121,-1-2-198,0 0-1,0 0 1,-1-1 0,0 0 0,-5 5 198,10-13-7,2-1-1,1-1-12,0 0-32,0 0 67,0 0 78,0 0 26,0 0-23,0 0-35,0 0-38,0 0-4,0 0 23,0 0-38,0 0-13,0 0-4,0 0-3,0 0-27,0 0-10,0 0 1,0 0 0,0 0 22,0 0-32,0 0 0,0 0-34,0-41-1684,0 21-442,0 0-2378</inkml:trace>
  <inkml:trace contextRef="#ctx0" brushRef="#br0" timeOffset="2096.014">46 52 1176,'0'0'930,"0"0"11,0 0 5,0 0-89,0 0-16,0 0-40,0 0-193,0 0-125,0 0-143,0 0-132,0 0-63,0 0 75,0 0 91,0 0 89,0 0 94,0 0-21,0 0-94,0 0-55,0 0-1,0 0-18,0 0-51,0 0-61,0 0-18,0 0 6,0 0-18,0 0 18,0 0 42,0 0 17,0 0 19,0 0-41,0 0 12,0 0 15,0 0-2,0 0-30,0 0-40,0 0-16,0 0-11,0 0-48,0 0-48,-1 19-183,-24 73-71,20-61 151,1-10-116,1 1 1,1 0-1,0 5 169,-1 27 329,5-52-330,0 0 0,0 0 0,0 0 0,0 0 0,1-1 0,-1 1 0,0-1 0,1 0 0,0 1 0,-1-1 0,3 0 1,-2 1 2,6 3-5,0 1 1,-1 0-1,0 0 1,0 1-1,5 5 3,30 24-87,-25-31-313,-16-5 377,0 0 0,0 1-1,0-1 1,0 0 0,-1 1 0,1 0 0,0-1 0,0 1 0,-1 0-1,1 0 1,0 0 0,-1 0 0,1 0 0,0 1 23,-1-1-83,-1-1 6,0 0-8,0 0-95,0 0-191,0 0-131,0-2 30,0 1 1,-1-1-1,1 0 0,0 1 0,-1-1 0,1 1 0,-1-1 0,0 1 0,0-1 1,1 1-1,-1-1 0,-1 0 472,-5-4-5003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0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53 564 4913,'0'0'1371,"0"0"-585,0 0-209,0 0-5,0 0-162,0 0-109,12 0 5698,43 1-5995,-47 0 11,0 1 1,-1 1-1,1-1 1,-1 1-1,0 1 1,0-1-1,0 1 1,-1 0-1,1 1 1,-1 0-1,0 0 1,0 0-1,-1 0 1,1 1-16,0 1 21,1 0 0,1-1 0,-1 0 1,1-1-1,0 1 0,0-2 0,0 1 1,1-1-1,0 0 0,1 0-21,-2-2 6,39 13 17,-44-14-22,0 1 1,-1-1-1,1 1 1,-1 0 0,1 0-1,-1 0 1,0 0-1,0 0 1,1 0 0,-2 1-1,1-1 1,0 1-1,1 1-1,-1 1 19,1 3 944,-15-1-712,10-7-333,-27 15 45,1 0 0,0 2 0,1 1 0,-9 9 37,-95 85-181,109-92 175,8-8-91,1 1-1,0 0 1,0 1-1,1 1 1,1 0-1,0 1 98,14-13-2369,6-4 1327,8-3-1139,-5-3-2956</inkml:trace>
  <inkml:trace contextRef="#ctx0" brushRef="#br0" timeOffset="2410.322">698 180 2657,'0'0'1639,"0"0"-681,0 0-264,0 0 117,0 0 73,0 0-44,0 2 4973,0 22-5935,0 0 156,2 0 0,0 0 0,1 0 0,2 0 0,0-1 0,7 18-34,0-6 17,-7-15-9,1-2 0,2 1 0,-1-1 0,2 0 0,5 7-8,-14-25 3,0 0 0,0 0 0,0 1 0,0-1 0,1 0 0,-1 0 0,0 0 1,0 0-1,0 0 0,0 0 0,0 0 0,1 0 0,-1 0 0,0 0 0,0 1 0,0-1 0,0 0 0,1 0 0,-1 0 0,0 0 0,0 0 0,0 0 0,0 0 0,1 0 0,-1 0 0,0 0 1,0-1-1,0 1 0,0 0 0,1 0 0,-1 0 0,0 0 0,0 0 0,0 0 0,0 0 0,0 0 0,1 0 0,-1 0 0,0-1 0,0 1 0,0 0 0,0 0 0,0 0 0,0 0 0,0 0 1,1-1-1,-1 1 0,0 0 0,0 0 0,0 0 0,0 0 0,0-1 0,0 1 0,0 0 0,0 0 0,0 0 0,0 0 0,0-1 0,0 1 0,0 0 0,0 0 0,0 0 0,0 0 0,0-1 1,0 1-1,0 0 0,-1 0 0,1 0 0,0 0 0,0 0-3,5-27 220,3-17-51,16-11-170,2 2 1,2 0-1,3 2 1,2 2-1,2 0 1,2 3-1,2 1 1,13-11 0,-51 56-46,-1-1-1,1 0 1,-1 1 0,0-1 0,1 0 0,-1 1 0,1-1-1,0 1 1,-1-1 0,1 1 0,-1-1 0,1 1-1,0-1 1,-1 1 0,1 0 0,0-1 0,-1 1-1,1 0 1,0-1 0,0 1 0,-1 0 0,1 0-1,0 0 1,0 0 0,0 0 0,0 0 46,1 19-3367,-2-12 2730,0 14-3391</inkml:trace>
  <inkml:trace contextRef="#ctx0" brushRef="#br0" timeOffset="2846.355">736 690 616,'0'0'608,"0"0"-432,0 0-120,0 0-56,0 0 0,0 0 8,0 0 120,11-51-128,-3 41-64,-1-1-168,-3 5-408</inkml:trace>
  <inkml:trace contextRef="#ctx0" brushRef="#br0" timeOffset="3544.589">736 690 160,'16'-30'139,"-8"18"111,-1-1 0,-1 0 0,0 0 0,-1-2-250,-2-2-296,-6-6 5979,2 18-224,7 27-4086,-1 6-1341,-1 0 1,0 1-1,-3-1 1,0 1-1,-2 2-32,2 41 24,3 206 36,-5-197-101,1-81 33,0 0-1,0 0-30,0 0-78,0-43 322,0 42-190,0 1-18,0 0-60,0 0-82,0 0-177,-1-21-4923,-5 8-531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1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41 1088,'0'0'1322,"0"0"-353,0 0-154,0 0-204,0 0-106,0 0-72,-2-7-92,-3-20-6,4 20 162,1 7 177,0 0 44,0 0 5,0 0 55,0 0-97,0 0-97,0 0-62,0 0-77,0 0-63,0 0-77,0 0-89,0 0 4,0 0 126,0 0 11,0 0-13,0 0-20,-2 3 36,-79 83 196,25-29-516,37-36-127,-3 2 194,1 1-1,0 3-106,15-18-192,0-1 0,1 1 1,0 1-1,0-1 0,1 1 0,1-1 1,-1 1-1,1 4 192,-2-4-630,3-21-855,0-22-1224,3 1-1058,2 21-13</inkml:trace>
  <inkml:trace contextRef="#ctx0" brushRef="#br0" timeOffset="630.044">4 10 304,'0'0'3777,"0"0"-2070,0 0-622,0 0-123,0 0-47,0 0-7,0 4 2657,1 11-3402,1-13-137,0 1 0,0-1 1,0 0-1,1 0 1,-1 0-1,0 0 1,1 0-1,-1 0 0,3 0-26,16 15 99,162 178 321,-140-148-415,-20-23-3,2 0-1,0-3 1,2 0-1,0-1 1,15 7-2,18 19-177,-60-46 120,0 0 0,0 0 0,0 0-1,1 0 1,-1 0 0,0 0 0,0 0 0,1 0 0,-1 0 0,0 0 0,0 1 0,1-1 0,-1-1 0,0 1 0,0 0 0,1 0 0,-1 0 0,0 0 0,0 0 0,1 0 0,-1 0 0,0 0 0,0 0-1,1 0 1,-1 0 0,0-1 0,0 1 0,0 0 0,1 0 0,-1 0 0,0 0 0,0-1 0,0 1 0,0 0 0,1 0 0,-1-1 0,0 1 0,0 0 0,0 0 0,0 0 0,0-1 0,0 1 0,0 0-1,0 0 1,0-1 0,0 1 0,0 0 0,0 0 0,0-1 0,0 1 0,0 0 0,0 0 0,0-1 0,0 1 0,0 0 57,0-19-1606,0 15 1050,0-20-1841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0 128,'0'0'847,"0"0"-163,0 0-163,0 0-34,0 0 153,0 0-33,0 0-239,0 0-92,0 0 108,0 0 171,0 0 15,0 0-102,0 0-42,0 0 99,0 0 67,0 0-35,0 0-117,0 38 400,0 26 1080,1-64-1917,0 0 0,-1 0 0,1 0 0,0 0 0,0 1 0,0-1 0,-1 0 0,1 0 0,0 0 0,0-1 0,0 1 0,-1 0 0,1 0 0,0 0 0,0-1 0,0 1 0,-1 0 0,1-1 0,0 1 0,-1 0 0,1-1 0,0 1 0,-1-1 1,1 1-1,0-1-3,2-17 414,-1-1 1,-1 1 0,0-12-415,-1 28 203,-3 3-217,1-1 0,0 0 0,0 1 1,0-1-1,0 1 0,0-1 1,1 1-1,-1 0 0,0 0 1,0 0-1,0 0 0,1 0 0,-1 0 1,0 1-1,1-1 0,-1 1 1,1-1-1,0 1 0,-1-1 1,1 1-1,0 0 0,0-1 0,0 1 1,0 0-1,0 0 0,0 0 1,1 0 13,-2 2-14,1 0 1,0-1 0,0 1-1,1 0 1,-1 0 0,1 0 0,-1 0-1,1 0 1,1-1 0,-1 1-1,0 0 1,1 0 0,0 0-1,1 3 14,1-6-40,1 0-1,-1 0 1,1 0-1,0-1 1,-1 1-1,1-1 1,0 0-1,-1 0 1,1 0-1,0 0 1,-1-1-1,1 0 1,1 0 40,-2-1 65,-1-1 0,1 0 1,-1 0-1,0 0 0,0 0 1,0-1-1,0 1 0,-1 0 1,1-1-1,-1 1 0,0-1 1,0 0-1,0 1 0,0-1 1,-1-2-66,0 5 5,0 0 1,-1 0-1,1 0 1,-1 0 0,0 0-1,1 1 1,-1-1-1,0 0 1,1 0-1,-1 1 1,0-1-1,0 0 1,0 1-1,1-1 1,-1 1-1,0-1 1,0 1-1,0 0 1,0-1 0,0 1-1,0 0 1,0 0-1,0-1 1,0 1-1,0 0 1,-1 0-6,-28-3-25,28 3 5,0 0 1,0 0 0,0 0 0,0 0-1,0 0 1,0 1 0,0-1 0,0 0-1,0 1 1,0 0 0,0-1 0,0 1-1,1 0 1,-1 0 0,0 0 0,1 0-1,-1 0 1,-1 1 19,2 1-22,-1 0 1,1-1-1,-1 1 0,1 0 0,0 0 1,0-1-1,0 1 0,0 0 1,1 0-1,-1 0 0,1 2 22,-3 13-38,2 1 1,0-1-1,2 6 38,-1-4-92,38-20-271,-34 0 386,0-1 1,-1 0-1,1 1 0,-1-2 1,1 1-1,-1 0 0,1-1 0,-1 1 1,0-1-1,1 0 0,-1 0 1,0-1-1,0 1 0,-1 0 1,1-1-1,0 0 0,-1 0 1,0 0-1,1 0 0,-1 0 1,0 0-1,0-2-23,-1 3 18,0 1-1,0-1 1,0 0 0,-1 0 0,1 0-1,-1 1 1,1-1 0,-1 0 0,0 0-1,1 0 1,-1 0 0,0 0-1,0 0 1,-1 0 0,1 0 0,0 0-1,-1 1 1,1-1 0,-1 0 0,1 0-1,-1 0 1,0 1 0,0-1 0,0 0-1,0 1 1,0-1 0,0 1 0,0-1-1,-1 1 1,1-1 0,0 1 0,-1 0-1,1 0 1,-1-1 0,0 1 0,1 0-1,-1 1 1,0-1 0,1 0 0,-1 0-1,0 1 1,0-1 0,0 1 0,-1-1-18,-33-4-119,34 5 105,1 0 0,0-1 0,0 1 0,0 0-1,-1 0 1,1 0 0,0 0 0,0 0 0,-1 0 0,1 0 0,0 1 0,0-1 0,0 0 0,0 1 0,-1-1 0,1 1 0,0-1 0,0 1 0,0-1 0,0 1 0,0 0 0,0 0 0,0-1 0,0 1 0,0 0-1,0 1 15,0 7-35,0 1 0,0 0-1,1-1 1,0 1-1,1-1 1,0 1-1,1 2 36,0-11-11,0 1-1,0-1 0,0 0 0,0 0 0,0 0 1,0 0-1,1 0 0,-1 0 0,0 0 0,1-1 1,-1 1-1,1-1 0,-1 1 0,1-1 0,-1 0 1,0 0-1,1 0 0,-1-1 0,1 1 0,-1-1 1,1 1-1,-1-1 0,0 0 0,1 0 0,-1 0 1,1 0 11,-1-4-36,0 0 0,0 0 0,-1 1 0,1-1 0,-1-1 1,0 1-1,-1 0 0,1 0 0,-1 0 0,0 0 0,0 0 0,-1-2 36,1-5-607,-3 2-1084,-13 5-1918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0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53 564 4913,'0'0'1371,"0"0"-585,0 0-209,0 0-5,0 0-162,0 0-109,12 0 5698,43 1-5995,-47 0 11,0 1 1,-1 1-1,1-1 1,-1 1-1,0 1 1,0-1-1,0 1 1,-1 0-1,1 1 1,-1 0-1,0 0 1,0 0-1,-1 0 1,1 1-16,0 1 21,1 0 0,1-1 0,-1 0 1,1-1-1,0 1 0,0-2 0,0 1 1,1-1-1,0 0 0,1 0-21,-2-2 6,39 13 17,-44-14-22,0 1 1,-1-1-1,1 1 1,-1 0 0,1 0-1,-1 0 1,0 0-1,0 0 1,1 0 0,-2 1-1,1-1 1,0 1-1,1 1-1,-1 1 19,1 3 944,-15-1-712,10-7-333,-27 15 45,1 0 0,0 2 0,1 1 0,-9 9 37,-95 85-181,109-92 175,8-8-91,1 1-1,0 0 1,0 1-1,1 1 1,1 0-1,0 1 98,14-13-2369,6-4 1327,8-3-1139,-5-3-2956</inkml:trace>
  <inkml:trace contextRef="#ctx0" brushRef="#br0" timeOffset="2410.322">698 180 2657,'0'0'1639,"0"0"-681,0 0-264,0 0 117,0 0 73,0 0-44,0 2 4973,0 22-5935,0 0 156,2 0 0,0 0 0,1 0 0,2 0 0,0-1 0,7 18-34,0-6 17,-7-15-9,1-2 0,2 1 0,-1-1 0,2 0 0,5 7-8,-14-25 3,0 0 0,0 0 0,0 1 0,0-1 0,1 0 0,-1 0 0,0 0 1,0 0-1,0 0 0,0 0 0,0 0 0,1 0 0,-1 0 0,0 0 0,0 1 0,0-1 0,0 0 0,1 0 0,-1 0 0,0 0 0,0 0 0,0 0 0,0 0 0,1 0 0,-1 0 0,0 0 1,0-1-1,0 1 0,0 0 0,1 0 0,-1 0 0,0 0 0,0 0 0,0 0 0,0 0 0,0 0 0,1 0 0,-1 0 0,0-1 0,0 1 0,0 0 0,0 0 0,0 0 0,0 0 0,0 0 1,1-1-1,-1 1 0,0 0 0,0 0 0,0 0 0,0 0 0,0-1 0,0 1 0,0 0 0,0 0 0,0 0 0,0 0 0,0-1 0,0 1 0,0 0 0,0 0 0,0 0 0,0 0 0,0-1 1,0 1-1,0 0 0,-1 0 0,1 0 0,0 0 0,0 0-3,5-27 220,3-17-51,16-11-170,2 2 1,2 0-1,3 2 1,2 2-1,2 0 1,2 3-1,2 1 1,13-11 0,-51 56-46,-1-1-1,1 0 1,-1 1 0,0-1 0,1 0 0,-1 1 0,1-1-1,0 1 1,-1-1 0,1 1 0,-1-1 0,1 1-1,0-1 1,-1 1 0,1 0 0,0-1 0,-1 1-1,1 0 1,0-1 0,0 1 0,-1 0 0,1 0-1,0 0 1,0 0 0,0 0 0,0 0 46,1 19-3367,-2-12 2730,0 14-3391</inkml:trace>
  <inkml:trace contextRef="#ctx0" brushRef="#br0" timeOffset="2846.355">736 690 616,'0'0'608,"0"0"-432,0 0-120,0 0-56,0 0 0,0 0 8,0 0 120,11-51-128,-3 41-64,-1-1-168,-3 5-408</inkml:trace>
  <inkml:trace contextRef="#ctx0" brushRef="#br0" timeOffset="3544.589">736 690 160,'16'-30'139,"-8"18"111,-1-1 0,-1 0 0,0 0 0,-1-2-250,-2-2-296,-6-6 5979,2 18-224,7 27-4086,-1 6-1341,-1 0 1,0 1-1,-3-1 1,0 1-1,-2 2-32,2 41 24,3 206 36,-5-197-101,1-81 33,0 0-1,0 0-30,0 0-78,0-43 322,0 42-190,0 1-18,0 0-60,0 0-82,0 0-177,-1-21-4923,-5 8-531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1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41 1088,'0'0'1322,"0"0"-353,0 0-154,0 0-204,0 0-106,0 0-72,-2-7-92,-3-20-6,4 20 162,1 7 177,0 0 44,0 0 5,0 0 55,0 0-97,0 0-97,0 0-62,0 0-77,0 0-63,0 0-77,0 0-89,0 0 4,0 0 126,0 0 11,0 0-13,0 0-20,-2 3 36,-79 83 196,25-29-516,37-36-127,-3 2 194,1 1-1,0 3-106,15-18-192,0-1 0,1 1 1,0 1-1,0-1 0,1 1 0,1-1 1,-1 1-1,1 4 192,-2-4-630,3-21-855,0-22-1224,3 1-1058,2 21-13</inkml:trace>
  <inkml:trace contextRef="#ctx0" brushRef="#br0" timeOffset="630.044">4 10 304,'0'0'3777,"0"0"-2070,0 0-622,0 0-123,0 0-47,0 0-7,0 4 2657,1 11-3402,1-13-137,0 1 0,0-1 1,0 0-1,1 0 1,-1 0-1,0 0 1,1 0-1,-1 0 0,3 0-26,16 15 99,162 178 321,-140-148-415,-20-23-3,2 0-1,0-3 1,2 0-1,0-1 1,15 7-2,18 19-177,-60-46 120,0 0 0,0 0 0,0 0-1,1 0 1,-1 0 0,0 0 0,0 0 0,1 0 0,-1 0 0,0 0 0,0 1 0,1-1 0,-1-1 0,0 1 0,0 0 0,1 0 0,-1 0 0,0 0 0,0 0 0,1 0 0,-1 0 0,0 0 0,0 0-1,1 0 1,-1 0 0,0-1 0,0 1 0,0 0 0,1 0 0,-1 0 0,0 0 0,0-1 0,0 1 0,0 0 0,1 0 0,-1-1 0,0 1 0,0 0 0,0 0 0,0 0 0,0-1 0,0 1 0,0 0-1,0 0 1,0-1 0,0 1 0,0 0 0,0 0 0,0-1 0,0 1 0,0 0 0,0 0 0,0-1 0,0 1 0,0 0 57,0-19-1606,0 15 1050,0-20-1841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0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53 564 4913,'0'0'1371,"0"0"-585,0 0-209,0 0-5,0 0-162,0 0-109,12 0 5698,43 1-5995,-47 0 11,0 1 1,-1 1-1,1-1 1,-1 1-1,0 1 1,0-1-1,0 1 1,-1 0-1,1 1 1,-1 0-1,0 0 1,0 0-1,-1 0 1,1 1-16,0 1 21,1 0 0,1-1 0,-1 0 1,1-1-1,0 1 0,0-2 0,0 1 1,1-1-1,0 0 0,1 0-21,-2-2 6,39 13 17,-44-14-22,0 1 1,-1-1-1,1 1 1,-1 0 0,1 0-1,-1 0 1,0 0-1,0 0 1,1 0 0,-2 1-1,1-1 1,0 1-1,1 1-1,-1 1 19,1 3 944,-15-1-712,10-7-333,-27 15 45,1 0 0,0 2 0,1 1 0,-9 9 37,-95 85-181,109-92 175,8-8-91,1 1-1,0 0 1,0 1-1,1 1 1,1 0-1,0 1 98,14-13-2369,6-4 1327,8-3-1139,-5-3-2956</inkml:trace>
  <inkml:trace contextRef="#ctx0" brushRef="#br0" timeOffset="2410.322">698 180 2657,'0'0'1639,"0"0"-681,0 0-264,0 0 117,0 0 73,0 0-44,0 2 4973,0 22-5935,0 0 156,2 0 0,0 0 0,1 0 0,2 0 0,0-1 0,7 18-34,0-6 17,-7-15-9,1-2 0,2 1 0,-1-1 0,2 0 0,5 7-8,-14-25 3,0 0 0,0 0 0,0 1 0,0-1 0,1 0 0,-1 0 0,0 0 1,0 0-1,0 0 0,0 0 0,0 0 0,1 0 0,-1 0 0,0 0 0,0 1 0,0-1 0,0 0 0,1 0 0,-1 0 0,0 0 0,0 0 0,0 0 0,0 0 0,1 0 0,-1 0 0,0 0 1,0-1-1,0 1 0,0 0 0,1 0 0,-1 0 0,0 0 0,0 0 0,0 0 0,0 0 0,0 0 0,1 0 0,-1 0 0,0-1 0,0 1 0,0 0 0,0 0 0,0 0 0,0 0 0,0 0 1,1-1-1,-1 1 0,0 0 0,0 0 0,0 0 0,0 0 0,0-1 0,0 1 0,0 0 0,0 0 0,0 0 0,0 0 0,0-1 0,0 1 0,0 0 0,0 0 0,0 0 0,0 0 0,0-1 1,0 1-1,0 0 0,-1 0 0,1 0 0,0 0 0,0 0-3,5-27 220,3-17-51,16-11-170,2 2 1,2 0-1,3 2 1,2 2-1,2 0 1,2 3-1,2 1 1,13-11 0,-51 56-46,-1-1-1,1 0 1,-1 1 0,0-1 0,1 0 0,-1 1 0,1-1-1,0 1 1,-1-1 0,1 1 0,-1-1 0,1 1-1,0-1 1,-1 1 0,1 0 0,0-1 0,-1 1-1,1 0 1,0-1 0,0 1 0,-1 0 0,1 0-1,0 0 1,0 0 0,0 0 0,0 0 46,1 19-3367,-2-12 2730,0 14-3391</inkml:trace>
  <inkml:trace contextRef="#ctx0" brushRef="#br0" timeOffset="2846.355">736 690 616,'0'0'608,"0"0"-432,0 0-120,0 0-56,0 0 0,0 0 8,0 0 120,11-51-128,-3 41-64,-1-1-168,-3 5-408</inkml:trace>
  <inkml:trace contextRef="#ctx0" brushRef="#br0" timeOffset="3544.589">736 690 160,'16'-30'139,"-8"18"111,-1-1 0,-1 0 0,0 0 0,-1-2-250,-2-2-296,-6-6 5979,2 18-224,7 27-4086,-1 6-1341,-1 0 1,0 1-1,-3-1 1,0 1-1,-2 2-32,2 41 24,3 206 36,-5-197-101,1-81 33,0 0-1,0 0-30,0 0-78,0-43 322,0 42-190,0 1-18,0 0-60,0 0-82,0 0-177,-1-21-4923,-5 8-531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1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41 1088,'0'0'1322,"0"0"-353,0 0-154,0 0-204,0 0-106,0 0-72,-2-7-92,-3-20-6,4 20 162,1 7 177,0 0 44,0 0 5,0 0 55,0 0-97,0 0-97,0 0-62,0 0-77,0 0-63,0 0-77,0 0-89,0 0 4,0 0 126,0 0 11,0 0-13,0 0-20,-2 3 36,-79 83 196,25-29-516,37-36-127,-3 2 194,1 1-1,0 3-106,15-18-192,0-1 0,1 1 1,0 1-1,0-1 0,1 1 0,1-1 1,-1 1-1,1 4 192,-2-4-630,3-21-855,0-22-1224,3 1-1058,2 21-13</inkml:trace>
  <inkml:trace contextRef="#ctx0" brushRef="#br0" timeOffset="630.044">4 10 304,'0'0'3777,"0"0"-2070,0 0-622,0 0-123,0 0-47,0 0-7,0 4 2657,1 11-3402,1-13-137,0 1 0,0-1 1,0 0-1,1 0 1,-1 0-1,0 0 1,1 0-1,-1 0 0,3 0-26,16 15 99,162 178 321,-140-148-415,-20-23-3,2 0-1,0-3 1,2 0-1,0-1 1,15 7-2,18 19-177,-60-46 120,0 0 0,0 0 0,0 0-1,1 0 1,-1 0 0,0 0 0,0 0 0,1 0 0,-1 0 0,0 0 0,0 1 0,1-1 0,-1-1 0,0 1 0,0 0 0,1 0 0,-1 0 0,0 0 0,0 0 0,1 0 0,-1 0 0,0 0 0,0 0-1,1 0 1,-1 0 0,0-1 0,0 1 0,0 0 0,1 0 0,-1 0 0,0 0 0,0-1 0,0 1 0,0 0 0,1 0 0,-1-1 0,0 1 0,0 0 0,0 0 0,0 0 0,0-1 0,0 1 0,0 0-1,0 0 1,0-1 0,0 1 0,0 0 0,0 0 0,0-1 0,0 1 0,0 0 0,0 0 0,0-1 0,0 1 0,0 0 57,0-19-1606,0 15 1050,0-20-1841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9 328,'0'0'727,"0"0"-184,0 0-131,0 0-91,0 0-87,0 0-105,0 0-70,0 0-43,0 0-8,0 0 12,0 0 56,0 0 46,0 0 28,0 0 48,0 0 61,0 0-8,0 0 8,0 0-5,0 0-16,0 0-25,0 0 3,0 0 19,0 0-62,0 0-77,0 0-8,0 0 43,0 0 56,0 0 22,0 0-42,0 0-54,0 0-13,0 0 8,0 0-4,0 0 0,0 0 32,0 0 27,0 0-22,0 0-10,0 0-2,0 0-34,0 0-59,0 0 0,1 34 855,1-31-903,1-1 1,0 1-1,-1 0 1,1-1-1,1 0 1,-1 0-1,0 0 1,0 0-1,1 0 1,-1-1-1,1 1 1,0-1-1,-1 0 1,1 0-1,0-1 1,0 1-1,-1-1 1,1 1-1,4-2 12,-1-12-374,-8 9 161,-9 15 119,2 9 45,1 3 2,7-21 44,0-1 0,0 0 1,0 1-1,0-1 0,0 1 1,0-1-1,0 0 1,0 1-1,1-1 0,-1 0 1,0 1-1,1-1 0,-1 0 1,1 1-1,0-1 0,-1 0 1,1 0-1,0 0 1,0 0-1,-1 1 0,1-1 1,0 0-1,0 0 0,0-1 1,1 1-1,-1 0 0,0 0 1,0 0-1,0-1 1,1 1-1,-1-1 0,0 1 1,0-1-1,1 1 0,-1-1 1,1 0-1,-1 0 0,0 1 1,1-1-1,-1 0 1,0 0-1,1-1 0,0 1 3,-1-2 21,0 0 0,-1 1 0,1-1 0,0 0 0,-1 0 0,1 0 0,-1 0 0,0-1 0,0 1 0,0 0 0,0 0 0,0 0 0,0 0 0,0 0 0,-1 0-21,1 1 1,0-8-12,1 5 25,-1 0 0,0-1 0,-1 1-1,1 0 1,-1 0 0,0-1 0,0-2-14,0 6-34,0 0 0,1 0 0,-1 0 0,0 0 0,1 0 0,-1 0 0,0 0 0,0 0 0,0 1-1,0-1 1,0 0 0,0 0 0,0 1 0,0-1 0,0 1 0,0-1 0,0 1 0,0-1 0,0 1 0,-1 0 0,1-1 0,0 1 0,0 0-1,0 0 1,-1 0 0,1 0 0,0 0 0,-1 0 34,1 27-305,-2 31 1916,3-57-1613,0-1-1,1 1 1,-1-1 0,1 1 0,-1-1 0,1 1-1,-1-1 1,1 1 0,0-1 0,-1 1 0,1-1-1,-1 0 1,1 1 0,0-1 0,-1 0 0,1 1-1,0-1 1,0 0 0,-1 0 0,1 0 0,0 0-1,-1 0 1,1 0 0,0 0 0,0 0 0,-1 0-1,1 0 1,0 0 2,23-2-321,-21 0 295,0 0 1,0 1-1,0-1 1,0 0-1,0-1 1,-1 1-1,1 0 1,-1-1-1,0 0 1,0 1-1,0-1 1,0 0-1,0 0 1,1-2 25,21-47-249,-23 51 244,0-1-4,0 0-1,-1-1 0,1 1 0,0 0 1,-1-1-1,1 1 0,-1 0 1,0-1-1,0 1 0,0-1 0,0 1 1,0-1 9,0 3 2,0-1 0,-1 0-1,1 1 1,0-1 0,-1 0 0,1 0 0,0 1 0,-1-1 0,1 0 0,-1 1 0,1-1 0,-1 1 0,0-1 0,1 1-1,-1-1 1,1 1 0,-1-1 0,0 1 0,1 0 0,-1-1 0,0 1 0,0 0 0,1-1 0,-1 1 0,0 0-1,0 0 1,1 0 0,-1 0 0,0 0 0,0 0 0,0 0 0,1 0 0,-2 0-2,-1 0 8,-1 0 1,0 0-1,0 0 0,0 1 1,0-1-1,1 1 1,-1 0-1,0 0 0,1 0 1,-1 1-1,1-1 1,-1 1-1,1 0 0,0 0 1,-1 0-1,1 1 0,0-1 1,0 1-1,1-1 1,-1 1-1,1 0 0,-1 0 1,1 0-1,0 1 1,0-1-1,0 0 0,0 1 1,1-1-1,0 1 1,-1 0-1,1 1-8,0 0 92,-1 0 0,1 0 0,0 1 0,1-1-1,-1 0 1,1 1 0,0-1-92,-3 31 887,29-38-755,-23 0-134,0 0-1,0-1 1,0 1 0,0-1 0,0 0 0,-1 0 0,0 0 0,1 0 0,-1 0 0,0 0-1,0-1 1,-1 1 0,1-1 0,-1 1 0,0-1 0,0 0 0,0 1 0,0-3 2,1-3-17,-1 0 0,0 0 0,0-1-1,-1 1 1,0 0 0,-1 0 0,0-3 17,0 11-30,1 1-1,0-1 0,0 0 0,-1 0 1,1 1-1,0-1 0,-1 0 0,1 0 1,-1 1-1,1-1 0,-1 0 0,1 1 1,-1-1-1,0 1 0,1-1 0,-1 1 1,0-1-1,1 1 0,-1-1 0,0 1 1,1 0-1,-1-1 0,0 1 0,0 0 1,0 0-1,1-1 0,-1 1 0,0 0 1,0 0-1,0 0 0,0 0 1,1 0-1,-1 0 0,0 0 0,0 0 1,0 1-1,1-1 0,-1 0 0,0 0 1,0 1-1,0-1 0,1 0 0,-1 1 1,0-1-1,1 1 0,-1-1 0,0 1 1,1-1-1,-1 1 0,1-1 0,-1 1 1,1 0-1,-1-1 0,1 1 0,-1 0 1,1 0-1,-1-1 0,1 1 31,-1 68-90,1-67-88,0-4-914,0-3-1283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63 336,'0'0'583,"0"0"70,0 0 42,0 0-108,0 0-159,0 0-27,0 0 4,0 0-36,-5 5 2500,-13 18-2920,18 30 350,0-53-362,0 0-20,0 0-2,5-24-96,0 8 449,-1 0 1,-1-1-1,0 1 1,-2-1-1,1-12-268,-2 28 230,0 1-105,0 0-15,-4 0-81,0 0 1,1 0 0,-1 0 0,0 0 0,0 1 0,0-1 0,-2 2-30,3 1 60,1 1-1,0-1 1,0 1 0,0 0 0,0 0-1,1 0 1,0 0 0,0 0 0,0 0 0,0 0-1,0 0 1,1 1-60,-1 55 1025,1-38-936,0-21-89,0 0 0,0-1 0,0 1 0,1 0 0,-1 0 0,0-1 0,0 1 1,1 0-1,-1-1 0,0 1 0,1 0 0,-1-1 0,0 1 0,1-1 0,-1 1 0,1-1 0,-1 1 0,1-1 0,-1 1 0,1-1 0,-1 1 0,1-1 1,0 0-1,-1 1 0,1-1 0,0 0 0,-1 1 0,1-1 0,0 0 0,-1 0 0,1 0 0,0 0 0,-1 0 0,1 0 0,0 0 0,0 0 0,-1 0 0,1 0 1,0 0-1,-1 0 0,1 0 0,0 0 0,0-1 0,1 1-22,1-1 0,-1 1 0,0-1 0,0 1 0,0-1 0,0 0 0,0 0 0,0 0 1,0 0-1,0-1 0,0 1 0,0 0 0,-1-1 0,1 0 22,1-3 10,0-1 1,0 0-1,0 0 1,-1 0-1,0-1 1,0 1-1,0-1 0,-1 1 1,0-1-1,-1 1 1,1-1-1,-1 1 1,-1-1-1,1 0 0,-1 1 1,0-1-1,-1-3-10,1 8 5,0 1 0,0-1-1,0 1 1,0-1 0,0 1 0,0 0-1,0-1 1,-1 1 0,1 0-1,0 0 1,-1 0 0,1 0-1,-1 0 1,1 0 0,-1 0 0,1 0-1,-1 1 1,0-1 0,1 1-1,-1-1 1,0 1 0,0 0-1,1-1 1,-1 1 0,0 0 0,0 0-1,1 0 1,-3 1-5,2-1 7,0 0 0,0 0-1,-1 0 1,1 1 0,0-1 0,0 1 0,-1-1-1,1 1 1,0 0 0,0 0 0,0 0 0,0 0-1,0 0 1,0 0 0,1 1 0,-1-1 0,0 1 0,1-1-1,-1 1 1,0 0 0,1-1 0,-1 3-7,-3 8 139,2 0 0,-1 1 0,1 0 1,1 0-1,0 0 0,1 0 0,1 0 0,0 0 1,0 4-140,0-14 56,3-2-51,-1-1-1,1 1 0,-1-1 0,1 1 1,-1-1-1,1 0 0,-1 0 0,1 0 1,0 0-1,-1-1 0,1 1 1,-1-1-1,0 1 0,1-1 0,1-1-4,0-1-19,1 0 0,-1 0 0,0 0 0,-1-1 0,1 1 1,-1-1-1,1 0 0,-1 0 0,0 0 0,0-1 0,-1 1 0,1-1 0,-1 1 0,0-1 0,-1 0 0,1 0 0,-1 0 0,0 0 0,0 0 0,0 0 0,-1 0 0,1-2 19,-1 6 25,0 1-89,-15 21-124,14 29 600,1-49-430,0-1-52,0 0-12,0 0 7,5-14-185,5-9 30,-6 16 196,-1 0-1,0-1 1,0 0-1,0 0 1,-1 0-1,0 0 1,-1 0-1,0 0 1,0-5 34,-1 13 0,0-1 1,0 1-1,0-1 1,0 1-1,-1-1 1,1 1-1,0-1 1,0 1-1,-1-1 1,1 1-1,0-1 1,-1 1-1,1-1 1,0 1-1,-1-1 1,1 1-1,-1 0 1,1-1-1,-1 1 1,1 0-1,-1 0 1,1-1-1,-1 1 1,1 0-1,-1 0 1,1 0-1,-1-1 1,1 1-1,-1 0 1,1 0-1,-1 0 1,0 0-1,1 0 1,-1 0-1,1 0 1,-1 0-1,1 0 0,-18 3-60,16-2 51,0 0-1,1 1 1,-1-1-1,0 1 1,1-1-1,0 1 1,-1 0-1,1 0 1,0-1-1,0 1 1,0 0-1,0 0 0,0 0 1,0 0-1,0 0 1,1 0-1,-1 1 1,1-1 9,-8 41 109,7-39-60,1 0 0,-1 0 0,1 1 1,0-1-1,0 0 0,1 0 0,0 0 0,-1 0 1,2 2-50,-1-3 10,0-1 0,0 0 1,1 1-1,-1-1 1,1 0-1,-1 0 0,1 0 1,0 0-1,0-1 1,0 1-1,0 0 0,0-1 1,0 1-1,0-1 1,1 0-11,-2 0-37,0-1 0,0 1 1,0-1-1,0 1 0,0-1 1,0 0-1,0 1 1,0-1-1,0 0 0,0 0 1,0 0-1,0 0 0,0 0 1,0 0-1,1 0 0,-1 0 1,0 0-1,0-1 1,0 1-1,0 0 0,0-1 1,0 1-1,0-1 0,0 1 1,0-1-1,0 1 1,-1-1-1,1 0 0,0 1 1,0-1-1,0 0 0,-1 0 1,1 1-1,0-1 1,-1 0-1,1 0 0,-1 0 1,1 0-1,-1 0 0,1 0 1,-1 0-1,0 0 1,1 0-1,-1 0 0,0-1 37,3-7-130,0-1 0,0 0 0,-1-1 0,0-5 130,-1 10-41,1-25-81,-1 10-180,0 33-803,-2 18 813,-2 0 0,-4 21 292,7-38-2179,0-12-217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107 153 1296,'0'0'879,"0"0"-203,0 0-205,0 0-107,0 0-56,0 6 7601,0 18-7847,0-22-63,1 0-1,-1 0 1,1-1 0,-1 1-1,1 0 1,-1-1-1,1 1 1,0 0 0,0-1-1,0 1 1,0-1-1,0 0 1,0 1 0,1-1-1,-1 0 1,0 0-1,1 1 1,-1-1 0,1 0-1,-1 0 1,1 0 1,-1-1-111,-1 0 37,0 0 32,-23 26 19,22-22 19,0-1 0,0 0 0,0 1-1,1-1 1,-1 1 0,1-1 0,0 1-1,0-1 1,0 1 0,1 0 4,-1 12 72,3-15-66,-1 0 0,1-1 0,0 1 0,0 0 1,-1-1-1,1 0 0,0 1 0,0-1 0,0 0 0,-1 0 0,1-1 0,2 1-6,-1 0 14,18 0 54,-23-37 874,0 36-920,-1 0-1,0 0 0,1 1 0,-1-1 0,0 1 0,1-1 0,-1 1 1,0 0-1,0 0 0,0-1 0,1 1 0,-1 0 0,0 1 1,0-1-1,-1 0-21,-4 1-90,7-1-8,0 0 24,0 0 61,0 0 65,0 33 223,0-32-276,0-1 0,1 0 0,-1 1 0,0-1 0,1 1 0,-1-1 0,0 0 0,1 0 0,-1 1 0,1-1 0,-1 0 0,0 1 0,1-1 1,-1 0-1,1 0 0,-1 0 0,1 0 0,-1 1 0,1-1 0,-1 0 0,1 0 0,-1 0 0,1 0 0,-1 0 0,1 0 0,-1 0 0,1 0 0,-1-1 0,1 1 0,-1 0 0,1 0 0,-1 0 0,1 0 0,-1-1 1,18-5-89,-14 1 115,0 0-1,-1-1 1,0 0-1,0 0 1,0 0-1,-1 0 0,0 0 1,0-1-1,0 1 1,-1-1-1,0 1 1,0-1-1,-1 0 0,0 1 1,0-4-26,-22 9 20,20 1-41,-1 1 0,1-1 1,0 0-1,0 1 0,0-1 1,-1 1-1,1-1 0,0 1 1,0 0-1,0 0 0,0 0 0,0 0 1,0 1-1,1-1 0,-1 0 1,0 1-1,1-1 0,-1 1 0,1 0 1,-1-1-1,1 1 0,0 0 1,-1 0-1,1 0 0,0 0 1,0 0-1,1 0 0,-1 0 0,0 0 1,1 0 20,-2 6-37,0 0 1,1 0 0,0 0-1,0 0 1,1 0-1,0 1 37,0-9 0,1-28 36,0 18-2,-1 0-1,0 0 1,0-1 0,-1 1-1,0 0 1,0 0 0,-2-3-34,2 11 9,-1 1 0,1 0 0,0 0 0,-1 0 0,1 1 0,-1-1 0,1 0 0,-1 0 0,1 1 0,-1-1 0,1 1 1,-1-1-1,0 1 0,1 0 0,-1 0 0,0 0 0,1-1 0,-1 2 0,0-1 0,1 0 0,-1 0 0,0 0 0,-1 1-9,2-1-7,0 0 0,-1 0 0,1 0 0,-1 0 0,1 1 0,-1-1 1,1 0-1,0 1 0,-1-1 0,1 1 0,0-1 0,-1 1 0,1 0 0,0-1 0,0 1 0,0 0 0,-1 0 0,1 0 0,0 0 0,0 0 0,0 0 0,1 0 0,-1 0 0,0 1 0,0-1 0,1 0 0,-1 0 0,0 1 7,1 2 41,1-7-10,0-20 30,1-31 244,-2 53-306,0 0 0,0 0 0,-1 0 1,1 0-1,0 0 0,0 0 1,-1 0-1,1 0 0,0 0 1,-1 0-1,1 0 0,-1 0 1,1 1-1,-1-1 0,0 0 1,1 0-1,-1 0 0,0 1 1,0-1-1,1 0 0,-1 1 1,0-1-1,0 1 0,0-1 0,0 1 1,0-1-1,0 1 0,0 0 1,0-1-1,0 1 0,0 0 1,0 0-1,0 0 0,0 0 1,0 0-1,0 0 0,0 0 1,0 0-1,0 0 0,0 0 1,0 0-1,0 1 0,0-1 1,0 0-1,0 1 1,0 1-17,-1 0 0,1 1 1,0-1-1,0 0 0,1 1 1,-1-1-1,0 0 0,1 1 1,0-1-1,-1 1 0,1-1 0,0 1 1,0-1-1,0 1 0,1-1 1,-1 2 16,0 1-3,0-2-88,1 41 402,0-32-648,0-26-1282,7-122-3742,-7 95 517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17 984,'0'0'963,"0"0"117,0 0 45,0 0-144,0 0-243,0 0-93,-2 14 688,0-11 3129,1-2-4411,0-1 0,0 1 0,0-1 0,1 1 0,-1 0 0,0-1 0,0 1 1,1 0-1,-1-1 0,0 1 0,1 0 0,-1 0 0,0 0 0,1 0 0,-1 0 0,1 0 0,0-1 1,-1 1-1,1 0 0,0 0 0,0 0 0,-1 0 0,1 0 0,0 0 0,0 1 0,0-1 1,0 0-1,0 0 0,0 0-51,-1 40-282,2-33 398,-2-8-130,1 1 1,0 0-1,0 0 1,0 0-1,0-1 1,0 1 0,0 0-1,0 0 1,0 0-1,0-1 1,1 1-1,-1 0 1,0 0-1,0 0 1,1-1-1,-1 1 1,1 0-1,-1-1 1,0 1-1,1 0 1,-1-1-1,1 1 1,0 0-1,-1-1 1,1 1-1,-1-1 1,1 1-1,0-1 1,0 1-1,-1-1 1,1 0 0,0 1-1,0-1 1,-1 0-1,1 0 1,0 1-1,0-1 1,-1 0-1,1 0 1,0 0-1,0 0 1,0 0-1,0 0 1,-1 0-1,1 0 1,0-1-1,0 1 1,0 0-1,-1 0 1,1-1-1,0 1 1,0 0-1,-1-1 1,1 1-1,0-1 1,-1 1 0,1-1-1,0 1 1,-1-1-1,1 1 1,-1-1-1,1 0 1,-1 1-1,1-1 1,-1 0 13,19-13 76,-17 12-51,0 1 0,1 0 0,-1-1-1,0 1 1,0-1 0,0 0 0,0 0 0,-1 1 0,1-1 0,0 0 0,-1-1 0,1 1 0,-1 0 0,0 0 0,0-1 0,0 1 0,0 0 0,0-1 0,0 1 0,-1-1 0,1 0 0,-1 1 0,0-1 0,0-1-25,0 2 23,0 0 1,0 0-1,0 0 1,0 0 0,-1 0-1,1 0 1,-1 1 0,1-1-1,-1 0 1,0 0 0,0 0-1,0 1 1,0-1-1,0 0 1,0 1 0,-1-1-1,1 1 1,0-1 0,-1 1-1,1-1 1,-1 1 0,1 0-1,-1 0 1,0 0 0,1 0-1,-2 0-23,-2-1-18,0 0 0,0 0 0,-1 1-1,1 0 1,0 0 0,-1 0 0,1 1 0,-1-1-1,-1 1 19,6 1-1,1-1 0,-1 0 0,0 1 0,1-1 0,-1 1 0,1-1 0,-1 1 0,1-1 0,-1 1 0,1-1 0,-1 1 0,1-1 0,-1 1 0,1 0 1,0-1-1,-1 1 0,1 0 0,0-1 0,-1 1 0,1 0 0,0-1 0,0 1 0,0 0 0,0 0 0,0-1 0,0 1 0,0 0 1,-2 24-47,2 123-101,0-147 129,1-1 0,-1 1 0,1 0 0,0-1 1,-1 1-1,1-1 0,-1 1 0,1-1 0,0 0 0,-1 1 0,1-1 1,0 1-1,0-1 0,-1 0 0,1 0 0,0 1 0,0-1 0,-1 0 0,1 0 1,0 0-1,0 0 0,-1 0 0,1 0 0,0 0 0,0 0 0,0 0 19,30 0-173,-24-1 194,-6 1-15,1 0 0,-1 0 0,0 0 0,1 0 1,-1-1-1,1 1 0,-1 0 0,0-1 0,1 0 0,-1 1 0,0-1 0,1 0 0,-1 1 0,0-1 0,0 0 1,0 0-1,0 0 0,0 0 0,0 0 0,0 0 0,0-1 0,0 1 0,0 0 0,-1 0 0,1-1 0,0 1 0,-1 0 1,1-1-1,-1 1 0,0 0 0,1-1-6,0-7 208,1 1 0,-1 0 1,-1 0-1,1-1 0,-2-1-208,1 7 134,0 3-128,0-1-1,-1 0 0,1 1 0,-1-1 1,1 0-1,-1 1 0,1-1 0,-1 1 1,1-1-1,-1 1 0,0-1 1,1 1-1,-1-1 0,0 1 0,1 0 1,-1-1-1,0 1 0,1 0 0,-1 0 1,0-1-1,0 1 0,1 0 0,-1 0 1,0 0-1,0 0 0,0 0 0,1 0 1,-1 0-1,0 0-5,-34 0-127,25 1 60,9-1 62,-1 0 1,1 0-1,0 0 1,-1 0-1,1 0 0,-1 1 1,1-1-1,0 0 1,-1 1-1,1-1 0,0 1 1,-1 0-1,1-1 1,0 1-1,0 0 0,0 0 1,0 0-1,0 0 0,-1 0 1,2 0-1,-1 0 1,0 0-1,0 0 0,0 0 1,0 0-1,1 1 1,-1-1-1,1 0 0,-1 1 1,1-1-1,-1 1 5,0 4-52,0 1 0,0 0 0,0 0 0,1 0-1,0-1 1,0 2 52,0 3-127,1-9 122,-1-1-1,0 1 0,0-1 0,1 1 1,-1 0-1,1-1 0,0 0 0,-1 1 0,1-1 1,0 1-1,0-1 0,0 0 0,0 1 1,0-1-1,0 0 0,0 0 0,0 0 1,0 0-1,1 0 0,-1 0 0,0 0 1,1 0-1,0 0 6,2 1-107,-1-1-1,0 1 1,1-1-1,-1 0 1,1 0 0,-1 0-1,1-1 1,-1 1-1,4-1 108,-6 0-4,0 0 0,-1-1 0,1 1 0,0-1 0,0 1 0,-1-1 0,1 1 0,-1-1 0,1 1 0,0-1 0,-1 0 0,1 1 0,-1-1 0,1 0 0,-1 1 0,0-1 0,1 0 0,-1 0 0,0 0 0,0 1 0,1-1 0,-1-1 4,7-22 54,-6 19-49,4-18 67,0-1 0,-1 1 0,-2-1 0,0 1 0,-1-6-72,-2 29-3,0-1 0,0 1-1,1-1 1,-1 1 0,0-1-1,0 1 1,1 0 0,-1-1-1,0 1 1,0 0 0,0 0 0,0 0-1,0-1 1,0 1 0,1 0-1,-1 0 1,0 0 0,0 1 0,0-1-1,0 0 1,0 0 0,0 1 3,-1-1-27,-1 0 0,1 0 0,0 1 0,-1-1 0,1 1 0,0-1-1,0 1 1,-1 0 0,1 0 0,-1 1 27,-3 5-247,-1 1-1,1 0 0,1 0 1,0 1-1,0-1 0,0 1 1,1 0-1,0 1 0,1-1 1,0 1-1,1-1 0,0 1 1,0 0-1,1 1 248,1-11-814,0 0 92,1-5 252,5-19 162,2-1-471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38 1592,'0'0'1761,"0"0"-525,0 0-338,0 0-238,0 0-135,0 0-63,0 0-180,0 0-208,0 0-193,0 26 3318,0-79-1316,0 53-1880,0-1 0,0 1 0,0-1 0,-1 1 0,1-1 0,0 1-1,0-1 1,-1 1 0,1-1 0,0 1 0,-1-1 0,1 1 0,0 0-1,-1-1 1,1 1 0,0 0 0,-1-1 0,1 1 0,-1 0 0,1-1-1,-1 1 1,1 0 0,-1 0 0,1 0 0,-1-1 0,1 1 0,-1 0-1,1 0 1,-1 0 0,1 0 0,-1 0 0,1 0 0,-1 0-3,-23 0-149,16 0 6,7 1 127,1-1 0,-1 1 0,0 0 0,1-1 0,-1 1 0,1 0 1,0 0-1,-1-1 0,1 1 0,-1 0 0,1 0 0,0 0 0,0 0 0,-1-1 0,1 1 0,0 0 0,0 0 0,0 0 1,0 0-1,0 0 0,0 0 16,-1 22 87,1 28 3,0-51-90,1 1-1,-1-1 1,0 1 0,0-1 0,1 0 0,-1 1 0,0-1 0,0 1 0,1-1 0,-1 0 0,0 1 0,1-1 0,-1 0 0,1 1 0,-1-1 0,0 0 0,1 0-1,-1 1 1,1-1 0,-1 0 0,1 0 0,-1 0 0,1 0 0,-1 0 0,1 0 0,-1 0 0,1 1 0,-1-1 0,0 0 0,1-1 0,-1 1 0,1 0 0,16 0 6,-17 0-2,19-1 16,-1-1 0,0 0 1,0-2-1,7-2-20,-14 4 5,-11 2 10,1 0 0,-1 0 0,1 0-1,-1 0 1,1 0 0,-1 0 0,1-1-1,-1 1 1,0 0 0,1 0 0,-1 0-1,1-1 1,-1 1 0,1 0 0,-1 0 0,0-1-1,1 1 1,-1 0 0,0-1 0,1 1-1,-1-1 1,0 1 0,0 0 0,1-1-1,-1 1 1,0-1 0,0 1 0,0-1-1,1 1 1,-1-1 0,0 1 0,0-1 0,0 1-1,0-1 1,0 1 0,0-1 0,0 1-1,0 0 1,0-1 0,0 1 0,0-1-1,0 1 1,-1-1 0,1 1 0,0-1-1,0 1 1,0-1 0,-1 1 0,1 0 0,0-1-1,-1 1 1,1-1 0,0 1 0,-1 0-1,1-1 1,0 1 0,-1 0 0,1-1-1,0 1 1,-1 0 0,0 0-15,-24-20 186,7 10-147,13 7-75,0 0 0,1 1-1,-1 0 1,-1 0-1,1 0 1,0 0-1,0 1 1,-1-1 0,1 1-1,0 1 1,-1-1 36,5 2-10,1 0 0,-1 0 0,0 0 0,1 0 1,-1 0-1,1 0 0,-1 0 0,1 0 0,-1 1 0,1-1 0,0 0 1,0 0-1,0 0 0,0 0 0,-1 1 0,1-1 0,1 0 0,-1 0 10,-2 26 62,1-2-43,0-17-8,0-1 0,1 1 0,0-1 0,1 1 0,-1-1 0,1 1 0,1 2-11,-1-10-1,-1 1 1,1-1-1,0 1 0,0-1 1,0 1-1,-1-1 1,1 1-1,0-1 0,0 1 1,0-1-1,0 0 1,0 0-1,0 1 1,-1-1-1,1 0 0,0 0 1,0 0-1,0 0 1,0 0-1,0 0 0,0 0 1,0-1-1,0 1 1,0 0-1,0-1 1,2 1 0,-1 0 0,0-1-1,1 1 1,-1-1 0,0 0 0,0 0-1,0 0 1,0 0 0,1 0-1,0-2 1,6-7-3,0-2 1,-1 1-1,0-1 0,-1-1 0,3-7 3,-10 20 20,0-1 0,0 1 0,0 0 0,0 0 0,1-1 0,-1 1 0,0 0 0,0 0 0,0-1 0,0 1 0,0 0 0,0 0 1,0 0-1,-1-1 0,1 1 0,0 0 0,0 0 0,0-1 0,0 1 0,0 0 0,0 0 0,0 0 0,0-1 0,0 1 0,-1 0 0,1 0 0,0 0 0,0-1 0,0 1 0,0 0 1,-1 0-1,1 0 0,0 0 0,0 0 0,0 0 0,-1-1 0,1 1 0,0 0 0,0 0-20,-16-3 253,-23 3-414,30 0 166,-11-1-104,12 1-74,0-1-1,0 1 1,1 1-1,-1-1 1,-1 2 173,9-2-13,-1 1 0,0-1 0,0 1 1,0 0-1,0-1 0,0 1 0,1 0 0,-1 0 0,0 0 0,1 0 0,-1 0 0,1 0 1,-1 0-1,1 0 0,-1 0 0,1 0 0,-1 0 0,1 0 0,0 0 0,0 0 0,0 0 1,0 0-1,0 0 0,0 0 0,0 1 0,0-1 13,0 0-3,-1 0-1,1 1 1,0-1 0,0 0-1,1 1 1,-1-1 0,0 0-1,0 1 1,1-1 0,-1 0-1,0 1 1,1-1 0,0 0 0,-1 0-1,1 1 1,0-1 0,-1 0-1,1 0 1,0 0 0,0 0-1,0 0 1,1 0 3,3 2-37,1-1-1,0 0 1,1 0 0,-1-1 0,6 1 37,7 0-3585,-18-2-831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4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45 24,'0'0'1200,"0"0"-457,0 0-300,0 0-175,0 0-83,0 0-42,0-16-125,0 12 7574,0 16-7534,-1-11-44,1 0-1,-1 1 1,1-1-1,0 1 0,0-1 1,-1 1-1,1-1 1,0 1-1,1-1 1,-1 1-1,0-1 0,0 1 1,1-1-1,-1 0 1,0 1-1,1-1 1,0 1-1,-1-1 0,1 0 1,0 1-1,0-1 1,-1 0-1,1 0 0,0 0 1,0 0-1,0 0 1,1 0-1,-1 0 1,0 0-1,0 0 0,2 1-13,0-2-1,-3 0-6,0 0-11,0 0-42,1 0 2,2 0 56,-3 0 112,0 0 124,0 0 138,0 0 117,0 0-146,-11-2-828,11-9 541,0 5-11,1 0-1,-1 1 1,-1-1-1,1 0 1,-1 1-1,-1-4-44,1 7 31,1 1 0,0 0 1,-1 0-1,0 0 0,1 0 0,-1-1 0,0 1 0,1 0 0,-1 0 0,0 0 0,0 0 0,0 0 0,0 1 0,0-1 0,0 0 0,0 0 1,0 1-1,0-1 0,-1 1 0,1-1 0,0 1 0,0-1 0,0 1 0,-1-1 0,1 1 0,0 0 0,-1 0 0,1 0 0,0 0 0,0 0 1,-1 0-32,1 0-3,0 0 0,0-1 0,-1 1 0,1 0 0,0 0 1,0 1-1,0-1 0,0 0 0,-1 0 0,1 1 0,0-1 1,0 0-1,0 1 0,0-1 0,0 1 0,0-1 0,0 1 1,0 0-1,0-1 0,0 1 0,0 0 0,0 0 0,0 0 1,0 0 2,0 2-10,1-1 1,-1 1-1,0 0 1,1-1 0,0 1-1,0 0 1,0-1-1,0 1 1,0-1 0,0 2 9,1 11 117,-1-14-119,0 0 0,1 0 0,-1 0 0,0 0 0,1 0-1,-1 0 1,1 0 0,-1 0 0,1 0 0,0-1-1,-1 1 1,1 0 0,0 0 0,0-1 0,0 1-1,-1 0 1,1-1 0,0 1 0,0-1 0,0 1 0,0-1-1,0 1 1,0-1 0,0 0 0,0 1 0,0-1-1,0 0 1,0 0 0,0 0 0,1 0 0,-1 0-1,0 0 1,0 0 0,0 0 2,1 0-11,0 0 1,0 0-1,0 0 0,0 0 0,0 0 0,0 0 1,1-1-1,-1 1 0,0-1 0,0 0 1,-1 1-1,1-1 0,0 0 0,0 0 1,0 0-1,1-1 11,-3 1 5,1 1 0,-1-1 0,1 0 1,-1 1-1,0-1 0,1 0 0,-1 0 1,0 1-1,1-1 0,-1 0 0,0 0 1,0 0-1,0 1 0,0-1 0,0 0 1,0 0-1,0 0 0,0 1 0,0-1 1,0 0-1,0 0 0,0 0 0,-1 1 0,1-1 1,0 0-1,-1 0 0,1 0 0,0 1 1,-1-1-1,1 0 0,-1 1 0,1-1 1,-1 1-1,1-1 0,-1 0 0,0 1 1,1-1-1,-1 1 0,0-1 0,1 1 1,-1 0-1,0-1 0,0 1 0,1 0 0,-1-1 1,0 1-1,0 0 0,0 0 0,1 0 1,-1 0-1,0 0 0,0 0 0,0 0 1,0 0-1,0 0-5,0 0-6,-1 0 0,1 0-1,0 0 1,0 0 0,-1 0 0,1 1 0,0-1 0,0 0 0,0 1-1,0-1 1,-1 1 0,1-1 0,0 1 0,0 0 0,0-1 0,0 1-1,0 0 1,0 0 0,0 0 0,0-1 0,1 1 0,-1 0 0,0 0-1,1 0 1,-1 1 0,0-1 0,1 0 0,-1 0 0,1 0 0,-1 0-1,1 0 1,0 1 0,-1 0 6,0 6-63,1 1 0,-1 0 0,1-1 0,0 1 1,1 2 62,1 18-62,1-28 54,0 0-1,1 0 1,-1 0 0,0-1-1,1 1 1,-1-1 0,1 0-1,-1 0 1,1 0 0,-1-1-1,0 1 1,2-1 8,-3 0-9,1 0 1,-1 0-1,0-1 0,0 1 0,0 0 1,0-1-1,0 0 0,-1 1 1,1-1-1,0 0 0,-1 0 0,1 0 1,-1 0-1,0 0 0,1 0 1,-1 0-1,0 0 0,0-1 0,-1 1 1,1 0-1,0-1 0,-1 1 1,1-1-1,-1 1 0,0 0 0,0-1 1,0 1-1,0-1 0,0 1 1,-1-3 8,1 4 3,-1 0 0,1 0 1,-1-1-1,1 1 0,-1 0 1,0 0-1,1 0 0,-1-1 0,0 1 1,0 0-1,0 0 0,0 0 1,0 0-1,0 0 0,0 1 1,0-1-1,0 0 0,0 0 1,-1 1-1,1-1 0,0 1 0,0-1 1,-1 1-1,1-1 0,0 1 1,-1 0-1,1 0 0,0 0 1,-1 0-1,0 0-3,-46-4 45,46 4-48,1 1-6,0-1 0,0 0 0,0 0 0,0 1 0,0-1 0,0 1 0,1-1 0,-1 1 0,0-1 0,0 1 0,0-1 0,1 1 0,-1 0 0,0-1 0,1 1 0,-1 0 0,1 0 0,-1 0 0,1-1 0,-1 1 0,1 0 0,0 0 0,-1 0 0,1 0 0,0 0 0,0 0 0,-1 0 0,1 0 0,0 0 9,-4 36 45,3-27 7,0-5-30,1-1 0,-1 1 0,1-1 1,0 1-1,0-1 0,1 1 0,0-1 0,0 3-22,-1-6-10,1 0 1,0 1-1,-1-1 0,1 0 0,0 0 0,-1 0 0,1 0 1,0 0-1,0 0 0,0 0 0,0-1 0,0 1 1,0 0-1,0 0 0,0-1 0,0 1 0,1-1 0,-1 1 1,0-1-1,0 1 0,0-1 0,1 0 0,-1 0 1,0 1-1,1-1 0,-1 0 0,0 0 0,0 0 0,1 0 1,-1-1 9,1 0-24,-1 1 0,0-1 1,0 0-1,0-1 1,0 1-1,0 0 0,0 0 1,0 0-1,-1-1 1,1 1-1,0 0 0,-1-1 1,1 1-1,-1 0 0,1-1 1,-1 1-1,0-1 1,1 1-1,-1-1 0,0 1 1,0-2 23,1-2 4,3-9 51,0 0 19,-1 0 0,0-1-1,-1 1 1,0-9-74,-2 22 67,0 1 24,-2 25-238,-17 13-22,14-31 139,1 0 1,0 1 0,1-1 0,0 1-1,0 0 1,0 0 0,1 0 0,0 0 0,1 0-1,-1 5 30,2-13-8,7 0-110,-5 0 24,0 1 0,0-1 0,1 0 1,-1-1-1,0 1 0,0 0 0,0-1 0,0 1 0,0-1 0,1 0 94,-2 1-237,0-1-1,0 0 1,-1 1-1,1-1 1,0 1-1,-1-1 0,1 0 1,0 0-1,-1 1 1,1-1-1,-1 0 1,1 0-1,-1 0 0,0 1 1,1-1-1,-1 0 1,0-1 237,1-5-4691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39 472,'0'0'1239,"0"0"-315,0 0-61,0 0-104,0 0-135,0 0-104,0-6 127,0 6 2470,0 95-2255,2-94-821,0-1-1,0 1 1,0-1-1,0 1 0,1-1 1,-1 0-1,0 0 1,0 1-1,0-2 0,1 1 1,-1 0-1,0 0-40,3 0 108,-4-17 566,-1 11 90,0 12-322,0 51-438,18-58-416,-15-2 398,-1 1 1,0-1-1,1 1 1,-1-1-1,-1 0 1,1 0-1,0 0 1,-1 0-1,1 0 1,-1 0-1,0 0 1,0 0-1,0-1 1,0-1 13,5-50 325,-6 46-275,0 5-17,0 0 0,0 0-1,0 0 1,0 0 0,-1 0 0,1 0-1,-1 0 1,0 0 0,-2-3-33,2 6 7,0 0 1,0-1 0,0 1-1,-1 0 1,1 0 0,0 0-1,-1 0 1,1 0-1,-1 0 1,1 0 0,-1 0-1,1 1 1,-1-1 0,0 0-1,1 1 1,-1 0 0,0-1-1,0 1 1,1 0 0,-1 0-1,0 0 1,0 0-1,1 0 1,-3 0-8,-12 0 62,12 0-72,-1 0 1,1 0-1,-1 0 1,1 0-1,-1 1 0,1 0 1,-4 1 9,6-1-23,0 0 0,0 0 0,0 0 1,0 0-1,0 1 0,1-1 0,-1 0 0,1 1 0,-1 0 1,1-1-1,0 1 0,-1 0 0,1 0 0,0 0 0,0 0 1,0 0-1,1 0 0,-2 1 23,-1 7-10,0 1 0,0-1-1,1 1 1,0-1 0,1 1 0,0 0 0,1 0 0,0 5 10,1-15 1,0 0 0,-1 0 1,1-1-1,0 1 0,0 0 1,0-1-1,-1 1 0,1 0 1,0-1-1,0 0 0,0 1 1,0-1-1,0 1 0,0-1 1,0 0-1,0 0 1,0 0-1,0 1 0,0-1 1,0 0-1,0 0 0,0 0 1,1-1-2,30 3 39,-30-2-37,1 0-12,0 0 1,0 0 0,0-1-1,0 1 1,0-1 0,0 1 0,0-1-1,0 0 1,0 0 0,0 0-1,0 0 1,-1-1 0,1 1 9,-1-1-10,-1 1-1,1-1 1,-1 1 0,1-1 0,-1 0 0,0 1 0,0-1-1,1 0 1,-1 0 0,-1 0 0,1 0 0,0 0-1,0 0 1,-1 0 0,1 0 0,-1-1 0,0 1 0,1-1 10,3-42 573,-26 73-940,19-20 360,0 1 0,1 1 0,0-1 0,1 0 0,0 0 0,0 1 0,1-1 0,0 1 0,1 2 7,-1 7 2,1-19-11,0 1-1,-1-1 1,1 1 0,0-1 0,0 1 0,0-1-1,0 0 1,-1 1 0,1-1 0,0 0-1,0 0 1,0 0 0,0 0 0,0 0 0,0 0-1,0 0 1,0 0 0,-1 0 0,1 0-1,0 0 1,0 0 0,0-1 0,0 1-1,0 0 1,0-1 9,1-1-25,1-1 0,-1 0 1,0 0-1,0 0 0,0 0 0,-1 0 0,1 0 0,-1-1 0,1 1 1,-1 0-1,0-1 0,0-2 25,7-43 33,-8 39-37,0 8 15,0-1 1,1 0-1,-2 0 1,1 0-1,0 0 1,-1 1 0,1-1-1,-1 0 1,0 0-1,0 0-11,0 2 6,0 0 0,0 0-1,0 0 1,0 0 0,0 0-1,0 0 1,0 1 0,0-1 0,-1 0-1,1 1 1,0-1 0,0 1-1,-1-1 1,1 1 0,0 0 0,-1 0-1,1-1 1,0 1 0,-1 0-1,1 0 1,-1 0 0,1 0 0,-1 1-6,-1-1-158,-2 0 204,1 0-1,-1 0 0,1 0 1,-1 1-1,1-1 0,-1 1 1,-3 1-46,7-1-186,0 0 0,0-1 1,-1 1-1,1 0 1,0 0-1,0 0 1,0 0-1,0 0 0,0 0 1,1 0-1,-1 0 1,0 0-1,0 0 1,1 0-1,-1 1 1,1-1-1,-1 0 0,1 0 1,-1 1-1,1-1 1,0 0-1,-1 1 1,1-1-1,0 0 0,0 1 1,0-1-1,0 1 1,1-1 185,-1-1-3738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45 328,'0'0'612,"0"0"95,0 0-84,0 0-204,0 0-78,0 0 131,0-8 1104,0 7 2093,0 16-3531,-1-11-117,1-1 1,0 0-1,-1 0 0,1 0 0,1 0 1,-1 1-1,0-1 0,1 0 0,-1 0 1,1 0-1,0 0 0,0 0 0,0 0 0,1 0 1,-1 0-1,1-1 0,-1 1 0,1 0 1,2 1-22,-2-1 4,0-1 0,1 0 0,0 0 0,-1 0 0,1 0 1,0-1-1,0 1 0,2 0-4,-2 0-1,-2-1 6,7-36 957,-8 35-924,0-1 1,1 1 0,-1-1 0,0 1-1,0-1 1,0 1 0,0-1 0,0 1-1,0-1 1,0 1 0,0-1 0,0 0-1,0 1 1,0-1 0,0 1 0,0-1-1,0 1 1,-1-1 0,1 1 0,0-1-1,0 1 1,0 0 0,-1-1 0,1 1-1,0-1 1,-1 1 0,1-1 0,0 1-1,-1 0 1,1-1 0,-1 1-39,0 0 1,0-1 1,0 1-1,1 0 0,-1 0 1,0 0-1,0 0 0,0 0 1,0 0-1,0 0 0,0 1 1,1-1-1,-1 0 0,0 0 1,0 1-1,0-1 0,0 0 1,0 1-2,-1 0-12,0 0 0,1 0 0,-1 0 0,0 0 1,1 0-1,-1 1 0,1-1 0,0 0 0,-1 1 1,1-1-1,0 1 0,0-1 0,0 1 0,0 0 1,0 0-1,0-1 0,0 1 0,1 0 0,-1 0 1,1 0-1,-1 1 12,1-1 17,0 0 1,-1 1 0,2-1-1,-1 0 1,0 0-1,0 1 1,1-1 0,-1 0-1,1 1 1,0-1 0,-1 0-1,1 0 1,1 2-18,-1-3-2,1 0 1,-1-1-1,1 1 0,-1 0 1,1 0-1,-1 0 1,1-1-1,-1 1 0,1-1 1,-1 1-1,1-1 0,0 0 1,-1 0-1,1 0 1,0 0-1,-1 0 0,1 0 1,1 0 1,-2-28-35,0 3 323,0 17-249,-1 0 0,1 1 0,-2-1 0,1 0 0,-1 1 0,0-1 0,-1-1-39,2 8 12,-1-1 0,0 0 0,1 0 0,-1 1-1,0-1 1,0 1 0,0-1 0,0 0 0,-1 1-1,1 0 1,0-1 0,-1 1 0,1 0 0,-1 0-1,1 0 1,-1 0 0,1 0 0,-1 0-1,0 0 1,0 0 0,1 1 0,-1-1 0,0 1-1,0-1 1,0 1 0,0 0 0,1 0 0,-1-1-1,0 1 1,0 1 0,-1-1-12,3 24-256,-1 9 302,0-18-27,0 0-1,2 0 0,1 14-18,-1-28-4,-1 0-1,1 0 0,-1 0 0,1 0 1,0 0-1,-1 0 0,1 0 0,0 0 1,0-1-1,0 1 0,-1 0 1,1-1-1,0 1 0,0 0 0,0-1 1,0 1-1,0-1 0,0 1 1,0-1-1,1 0 0,-1 0 0,0 1 1,0-1-1,0 0 0,0 0 0,0 0 1,0 0-1,1 0 0,-1 0 1,0 0-1,0-1 0,0 1 0,0 0 1,0-1-1,0 1 0,0 0 1,0-1-1,0 1 0,0-1 0,0 0 1,0 1-1,0-1 0,0 0 0,0 0 1,-1 1-1,1-1 0,0 0 1,0 0 4,15-25 446,-13 29 5,-5 16-667,0-6 297,-2 13-731,4-25 243,3-15 124,0 0 298,3-11 26,-1-1-1,-1 1 1,-1-1-1,-1-5-40,-2 30 10,-1 0 0,1-1 0,0 1 0,-1 0 0,1 0-1,-1 0 1,1 0 0,-1 0 0,1-1 0,-1 1 0,0 0-1,1 0 1,-1 0 0,0 1 0,0-1 0,0 0 0,0 0-1,0 0 1,0 1 0,0-1 0,0 0 0,0 1 0,0-1-1,0 1 1,0-1 0,-1 1 0,1 0 0,0-1 0,0 1-1,-1 0 1,1 0 0,0 0 0,-1 0-10,-53-1 247,38 2-37,17 0-214,-1-1 0,1 0 0,-1 1 0,1-1 1,-1 0-1,0 1 0,1-1 0,0 1 0,-1-1 0,1 1 0,-1-1 0,1 1 1,0-1-1,-1 1 0,1 0 0,0-1 0,-1 1 0,1-1 0,0 1 0,0 0 1,0-1-1,-1 1 0,1 0 0,0-1 0,0 1 0,0 0 0,0-1 0,0 1 1,1 0-1,-1-1 4,0 31-130,0-21 111,0-6 5,0 1 0,0-1 1,0 1-1,1-1 0,-1 1 1,1-1-1,0 0 0,0 1 1,1-1-1,0 0 0,1 3 14,-2-6-12,1 1-1,-1 0 1,1-1 0,0 1-1,0-1 1,-1 1 0,1-1-1,0 0 1,0 0-1,0 0 1,1 0 0,-1 0-1,0 0 1,0-1 0,1 1-1,-1-1 1,0 1-1,0-1 1,1 0 0,-1 0-1,0 0 1,3 0 12,-4-19 73,-1 9-510,0 14-2967,0-3 713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59 336,'0'0'832,"0"0"-108,0 0-15,0 0-267,0 0-167,0 0 30,0 0 24,0 0-84,0 0-124,0 0-122,0 0-35,0 0-89,0 0 6,-1 4-263,-2 13 5946,0-8-5249,0 1 0,2 0 0,-1 0-1,1 0 1,0 0 0,1 4-315,0-13 53,0-1-25,0 0 35,0 0 10,0 0-26,0 0-33,0 0 8,0 0 51,1 0-71,0 0 0,0 0 0,0 0 0,0 0 0,0 0 0,0 0 0,0 0-1,0 0 1,0 0 0,0-1 0,0 1 0,0 0 0,0-1 0,0 1 0,0-1 0,0 1 0,0-1 0,0 1 0,0-1-1,0 0 1,-1 1 0,1-1 0,0 0 0,-1 0 0,1 0-2,2-26 100,-4 13 655,1 21-10,0-4-648,0 0 1,0 0-1,0 1 1,0-1-1,1 0 0,-1 0 1,1 0-1,0 0 0,0 0 1,0 0-98,0-1-6,0-1 0,0 0 1,0 1-1,0-1 0,0 0 0,1 0 1,-1 0-1,0 0 0,1 0 0,-1-1 1,0 1-1,1 0 0,-1 0 0,1-1 1,-1 1-1,1-1 0,0 0 0,-1 1 1,1-1-1,-1 0 0,1 0 0,0 0 0,-1 0 1,1 0-1,0 0 6,0 0-15,1-1 0,-1 1 1,0 0-1,0-1 0,1 1 0,-1-1 1,0 0-1,0 0 0,0 0 0,0 0 1,0 0-1,0 0 0,0-1 0,0 1 0,0 0 1,0-1-1,-1 0 0,1 1 0,-1-1 1,1 0-1,-1 0 0,0 0 0,1 0 0,-1 0 1,0 0-1,0 0 0,-1 0 0,1 0 1,0-1-1,-1 1 0,1 0 0,-1-2 15,3-11 80,-2 0 0,0 0-1,0-1 1,-2-12-80,1 7 277,-38 20-283,36 1-13,0 1 0,0-1 0,-1 1-1,1 0 1,0-1 0,0 1 0,0 0 0,0 0-1,0 0 1,0 1 0,0-1 0,0 1-1,0-1 1,1 1 0,-1-1 0,1 1 0,-1 0-1,1 0 1,-1-1 0,1 1 0,0 0-1,0 0 1,0 1 0,0-1 0,0 0 0,1 0-1,-1 2 20,-2 4-77,1 1 0,0-1-1,0 1 1,1 0 0,0 0-1,0 6 78,1-14 3,0 0-1,0 0 0,0 0 0,0 0 1,0 1-1,0-1 0,0 0 0,1 0 1,-1 0-1,0 0 0,1 0 0,-1 0 0,0 1 1,1-1-1,0 0 0,-1 0 0,1-1 1,0 1-1,-1 0 0,1 0 0,0 0 1,0 0-1,0 0 0,0-1-2,1 2-10,1-2 0,0 1 0,-1 0 0,1-1 0,0 1 0,0-1 0,0 0 0,-1 1 0,1-2 0,1 1 10,-4 0-12,1 0 0,-1-1 0,1 1-1,0-1 1,-1 1 0,0 0 0,1-1 0,-1 1 0,1-1 0,-1 1 0,1-1 0,-1 0 0,0 1 0,1-1-1,-1 1 1,0-1 0,0 0 0,1 1 0,-1-1 0,0 0 0,0 1 0,0-1 0,0 0 0,0 1 0,0-1-1,0 0 1,0 1 0,0-1 0,0 0 12,0-26-33,-1 21 62,1-51 367,-22 57-351,20 2-66,0 1-1,0-1 0,0 0 0,0 1 0,1-1 0,0 1 0,-1 0 0,1-1 0,0 1 0,0 0 0,0 0 0,1 0 0,-1 0 0,1 0 1,-1 2 21,-2 46-100,3 3 86,1-53 9,-1-1 0,1 1 0,0 0 1,-1-1-1,1 1 0,0-1 0,0 0 1,0 1-1,-1-1 0,1 0 0,0 1 1,0-1-1,0 0 0,0 0 0,0 0 1,-1 0-1,1 0 0,0 0 1,0 0-1,0 0 0,0 0 0,0 0 1,0 0-1,-1 0 0,2-1 5,24-5-199,-21 1 138,-1 0 0,0 0-1,0-1 1,-1 1-1,1-1 1,-1 0 0,0 0-1,-1 0 1,0 0-1,0 0 1,0-1 61,2-6-268,-1 0 0,-1 0 0,-1 0 0,1 0 0,-2-3 268,-1 15-37,1 0-1,-1 0 1,0 0 0,1 0-1,-1 1 1,0-1 0,0 0-1,0 0 1,0 1 0,0-1-1,0 0 1,0 1-1,0-1 1,0 1 0,0 0-1,0-1 1,-1 1 0,1 0-1,0-1 1,0 1 0,0 0-1,0 0 1,-1 0-1,1 0 1,0 0 0,0 0-1,-1 1 38,-2-1-123,-1 0-1,1 0 1,-1 0-1,1 1 1,0-1-1,-1 1 0,-2 1 124,4 0-3,1 0 0,-1 1 0,1-1 0,0 1 0,0-1 0,0 1 0,0 0 0,0-1 0,0 1 0,1 0 0,0 0 0,-1 0 0,1 0 0,0 1 0,0-1 0,1 0 0,-1 0 0,1 1 3,-1 2-168,0-1 1,0 1-1,1 0 0,-1 0 1,2 0-1,-1 0 0,0-1 1,1 1-1,0 0 0,1 0 168,7 6-2608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8:0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46 576,'0'0'891,"0"0"-100,0 0-135,0 0-264,0 0-191,3 5-81,2 6-624,-3-6 1542,-1-1 1,0 1-1,0 0 0,0 0 0,0 0 0,-1 0 0,0 3-1038,0-8 458,0 0 26,0 0-12,0 0-12,0 0-173,0 0-89,0 0-11,0-9 1329,0 11-1504,0-2-17,0 0-3,0 0-11,0 0-39,0 0 0,0 0 5,0 0-32,0 0-71,0 0-10,0 0 2,0 0 54,0 0 75,0-4 550,0 15-606,0-11 140,0 0 25,0 0-53,0 0-16,0 0-7,0 0 4,0 0-18,0 0-46,0-30-86,0 26 739,-1 8-297,-3 18-284,-2 33-107,6-24 120,0-31-74,0 0-51,0 0-18,0 0-6,0 0 12,4-17 35,0 11 129,-1 0 0,0 0 0,-1 0 0,1 0 0,-1-1 0,-1 0 0,1 1 1,-1-1-1,0 0 0,0 1 0,-1-1 0,0 0 0,-1 0-50,1 3 6,1 2-4,-1 0 1,0-1-1,0 1 0,0 0 1,0 0-1,0-1 1,0 1-1,-1 0 1,1-1-1,-1 1 1,1 0-1,-1 0 0,0 0 1,0 0-1,0 0 1,0 0-1,-1 0 1,1 0-1,0 0 1,-1 0-1,1 1 0,-1-1 1,0 1-1,1-1 1,-1 1-1,0-1-2,-1 2-1,1 1-22,1-1 1,0 1-1,0 0 1,0 0-1,0 0 1,0 0-1,0 0 1,0 0-1,0 0 1,0 0-1,0 0 1,1 0-1,-1 1 1,0-1-1,1 0 1,-1 1-1,0 0 23,-9 26-7,7-18 7,2 1 0,0-1 0,0 1 0,1 0 0,0-1 0,1 7 0,0 11-13,-1-28-59,0 0-12,0 0 59,0 0 5,1-21-22,14-21 135,-12 35-44,0-1 0,0 1 1,-1-1-1,0 0 0,0 0 1,-1 0-1,0 0 0,0-3-49,-1 10 4,0 1-1,0-1 1,0 0-1,-1 0 0,1 0 1,0 1-1,0-1 1,-1 0-1,1 0 1,0 1-1,-1-1 1,1 0-1,-1 1 1,1-1-1,-1 0 0,1 1 1,-1-1-1,1 1 1,-1-1-1,1 1 1,-1-1-1,0 1 1,1-1-1,-1 1 0,0-1 1,0 1-1,1 0 1,-1 0-1,0-1 1,0 1-1,1 0 1,-1 0-4,-29-2-148,24 2 84,5 0 48,0 1 1,0 0 0,0 0-1,0-1 1,1 1 0,-1 0-1,0 0 1,0 0 0,1-1-1,-1 1 1,1 0 0,-1 0 0,1 0-1,-1 0 1,1 0 0,0 0-1,0 1 1,-1-1 0,1 0-1,0 0 1,0 0 0,0 0-1,0 0 1,0 0 0,0 0-1,0 1 16,0 0-8,-1 100 46,2-50 481,0-68-511,0-1 0,2 1-1,0 0 1,1-2-8,1 1 27,-2 0-1,0 0 1,-1-1 0,-1-1-27,-1 18 67,0 1-17,0 0-74,-1 0 0,1 0-1,-1 0 1,1 1 0,0-1 0,-1 0-1,1 0 1,0 0 0,-1 1 0,1-1-1,0 0 1,-1 0 0,1 1 0,0-1-1,0 0 1,-1 1 0,1-1-1,0 0 1,0 1 0,-1-1 0,1 0-1,0 1 1,0-1 0,0 0 0,0 1-1,-1-1 25,1 11-346,0-8-1919,0-10 1322,0 7 927,0 0 7,0 0-14,0 0-39,0 0-50,0 6-201,0-13 275,0-29-340,0 36 378,0 1 0,0-1 0,0 0 0,0 0 0,0 0-1,0 0 1,0 0 0,0 0 0,0 0 0,0 0 0,-1 0-1,1 0 1,0 0 0,0 0 0,0 0 0,0 0 0,0 0-1,0 0 1,0 0 0,0 0 0,-1 0 0,1 0 0,0 0-1,0 0 1,0 0 0,0 0 0,0 0 0,0 0-1,0-1 1,0 1 0,0 0 0,0 0 0,-1 0 0,1 0-1,0 0 1,0 0 0,0 0 0,0 0 0,0 0 0,0 0-1,0 0 1,0-1 0,0 1 0,0 0 0,0 0 0,0 0-1,0 0 1,0 0 0,0 0 0,0 0 0,0 0 0,0-1-1,0 1 1,0 0 0,0 0 0,0 0 0,0 0 0,0 0-1,0 0 1,-4 7-74,-4 50-317,6-35 501,1-19-103,1-9-79,-1 5 45,1-1 1,0 1-1,0 0 1,0 0 0,1-1-1,-1 1 1,0 0-1,0 0 1,1 0 0,-1-1-1,0 1 1,1 0-1,-1 0 1,1 0 0,0 0-1,-1 0 1,1 0-1,0 0 1,0 0 0,0 0-1,-1 0 1,1 0-1,0 1 1,0-1 0,0 0-1,0 1 1,0-1-1,1 0 1,-1 1 0,0-1 26,0 3-245,0-1 0,0 0 0,-1 1 1,1-1-1,-1 1 0,1-1 0,-1 1 1,0-1-1,0 1 0,0-1 0,0 1 1,0-1-1,0 1 0,0-1 0,0 1 1,0-1-1,-1 1 245,1 1-560,0 18-1884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43 196 392,'0'0'343,"0"0"-44,0 0-51,0 0-56,0 0 38,0-8 6367,0-20-2429,0 50-4042,-1 0 0,-1 1-1,-1-1 1,-1 0-1,-4 11-125,-15 52 167,23-51-93,-1-51-16,0-1 58,1 0 0,1 0 0,0 0-1,1 0 1,1 0 0,3-8-116,47-121 17,-50 140-24,0 1-1,1-1 0,-1 1 0,2 0 1,-1 0-1,0 0 0,1 1 1,0 0-1,1 0 0,5-5 8,9-5-29,0 1 0,12-5 29,-29 17 5,-3 1-29,1 1-1,0-1 1,1 1 0,-1-1 0,0 1 0,0-1 0,0 1 0,0 0-1,0-1 1,0 1 0,0 0 0,1 0 0,-1 0 0,0 0 0,0 0-1,0 0 1,1 0 0,-1 0 0,0 0 0,0 1 0,0-1 0,0 0 0,0 1-1,0-1 1,0 1 0,1-1 0,-1 1 0,0-1 0,-1 1 0,1 0-1,0 0 1,0 0 0,0-1 0,0 1 0,-1 0 0,1 0 0,0 0-1,-1 0 1,1 0 0,0 0 0,-1 0 0,0 0 0,1 1 0,-1-1 24,4 8 55,-1 1 0,0 0 1,-1 0-1,0 0 0,0 2-55,1 1-12,8 56 257,-3 0 0,-3 0 0,-3 45-245,-2-113 8,-2-13-5628,-7 4 1206</inkml:trace>
  <inkml:trace contextRef="#ctx0" brushRef="#br0" timeOffset="496.828">9 139 3385,'0'0'1045,"0"0"-133,0 0-123,0 0 4,0 0-15,0 0-48,2 5-131,-2-3-489,1-1-66,-1 1-1,0 0 1,1-1 0,-1 1 0,1 0 0,-1-1 0,1 1-1,0-1 1,-1 1 0,1-1 0,0 1 0,0-1 0,0 1-1,0-1 1,1 0 0,-1 1-44,38 3 1070,-26-1-966,0-1 1,1 0-1,-1-1 1,7 0-105,-11-2-89,0 1-1,-1 0 1,1 0 0,0 1-1,-1 0 1,1 1 0,-1 0-1,1 0 1,-1 1 0,0 0-1,-1 0 1,6 4 89,-12 8-3789,-1-15 2049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 1176,'0'0'1034,"0"0"-149,0 0-139,0 0-57,0 0-10,0 0-37,0 0-61,0 0-122,0 0-95,0 0-44,0 0 36,0 0-24,0 0-73,0 0-112,-4 41 921,4 172 1010,4-417-1268,-2 198-812,-1 0 0,1 0-1,1 0 1,-1 0 0,1 0 0,0 0-1,0 1 1,1-1 0,0 1-1,0 0 1,2-2 2,-1 0-29,-4 5 17,1 0 0,0 0 1,0 0-1,0 0 1,0 0-1,0 1 0,0-1 1,0 1-1,1-1 1,-1 1-1,1 0 0,-1 0 1,1 0-1,-1 0 1,1 0-1,-1 1 0,1-1 1,0 1-1,-1 0 1,1-1-1,0 1 0,-1 1 1,1-1-1,0 0 1,-1 1-1,1-1 0,0 1 1,-1 0-1,1 0 1,-1 0-1,1 0 0,-1 0 1,0 0-1,1 1 0,-1-1 1,0 1-1,0 0 12,0 0-20,1 0-1,-1 0 1,-1 0-1,1 0 1,0 1-1,-1-1 1,1 1 0,-1-1-1,1 1 1,-1 0-1,0-1 1,0 1-1,-1 0 1,1 0-1,0 0 1,-1 2 20,4 48 13,-4 30 20,0-82-30,-1 0 0,1 0 0,0-1 0,0 1 1,-1 0-1,1 0 0,0-1 0,-1 1 0,1 0 0,-1-1 0,1 1 0,-1-1 1,1 1-1,-1 0 0,1-1 0,-1 1 0,0-1 0,1 0 0,-1 1 0,0-1 1,1 1-1,-1-1 0,0 0 0,1 1 0,-1-1 0,0 0 0,0 0 1,1 0-1,-1 0 0,0 0 0,0 0 0,0 0 0,0 0-3,-31 1 286,23-2-146,7 1-58,-1 1 25,-1-1 0,0 0-1,1 0 1,-1 0-1,1-1 1,-1 1 0,1-1-1,-1 0 1,1 0-107,3-1-10,1-1 1,0 1 0,0-1-1,0 0 1,1 1 0,-1 0-1,1-1 1,-1 1-1,1 0 1,0 0 0,-1 0-1,1 0 1,1 0-1,-1 0 1,0 1 0,0-1-1,0 1 1,1-1 0,-1 1-1,1 0 1,-1 0-1,1 0 1,0 0 0,-1 1-1,1-1 10,7-3-1,0 1 0,0 1 0,1 0 0,-1 0 0,0 1-1,4 0 2,-2 1-7,-9-1-2,0 1 0,-1-1 0,1 1 1,0 0-1,0 0 0,-1 0 0,1 0 1,0 1-1,0-1 0,-1 1 1,1 0-1,0 0 0,-1 0 0,1 0 1,-1 0-1,1 0 0,-1 1 1,0-1-1,1 1 0,-1 0 0,0-1 1,0 1-1,0 0 0,0 0 0,-1 1 1,2 1 8,3 6 11,0 0 0,-2 1 0,1 0 0,-1 0 0,-1 0 0,0 0 0,0 1 0,-1-1 0,-1 1 1,0-1-1,0 1 0,-1 0 0,-1 2-11,0-13 7,0 0 0,0 0 0,0-1-1,1 1 1,-2 0 0,1-1 0,0 1 0,0 0 0,0-1 0,0 1 0,0-1 0,0 0 0,-1 1 0,1-1 0,0 0-1,0 0 1,-1 0 0,0 1-7,-25 2 37,-38 9 217,51-9-109,1 0 0,-1-1-1,1 0 1,-1-1 0,0 0 0,0-1 0,1-1-1,-9-1-144,20 1-6,1 0-1,-1 0 0,1 1 0,0-1 0,-1 0 0,1-1 0,0 1 0,0 0 0,-1 0 0,1 0 0,0-1 0,0 1 0,0-1 0,1 1 0,-1-1 0,0 1 0,1-1 0,-1 1 0,1-1 0,-1 1 0,1-1 0,-1 0 0,1-1 7,0 2-165,0 1-135,0 0-144,0 0-244,0 0-394,0 0-934,0 0-2024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12 880,'0'0'607,"0"0"-55,0 0 70,0 0 87,0 0-142,0 0-126,0 0-110,0 0-30,0 0 27,0 0-19,0 0 3,0 0 76,0 0-12,0 0-21,0 0 43,0 0 81,0 0 217,0 0-29,0 0-148,0 0-134,0 0-105,0 0-33,0 0 18,-1-10 1514,-3 10-1719,2 0-52,-1-1 0,0 1-1,0 0 1,1 0 0,-1 0 0,0 0 0,0 1 0,1-1-1,-1 1 1,0 0 0,1 0 0,-1 0 0,1 0 0,-1 0 0,1 0-1,-1 1 1,1-1 0,0 1 0,0-1 0,-1 1 0,1 0-1,-1 2-7,-9 11-33,1 1-1,1 0 0,-6 11 34,15-22-8,0 0-1,1 0 0,-1 1 1,1-1-1,0 0 1,0 0-1,0 1 0,2 3 9,-1 8 64,-1-2 16,-1-9-64,1-1 1,0 1 0,0 0-1,1-1 1,-1 1-1,1-1 1,0 1 0,1-1-1,-1 1 1,1-1-1,2 4-16,1-1-8,-4-5 26,0-1 0,0 0 0,0 1 0,1-1 0,-1 0-1,1 0 1,-1 0 0,1 0 0,0 0 0,1 0-18,0-1 39,0 0 1,0 0-1,-1 0 0,1 0 1,0-1-1,0 0 0,0 1 1,0-1-1,0 0 1,2-1-40,44 5-123,-48-4 162,-1 0-13,0 0 10,0 0-20,0 0-2,0 0-5,0 0 0,0 0 2,0 0-35,0 0-80,0 0 23,3 0 93,-2 0-23,-1 0 47,0 0-57,0 0-69,0 0 1,0 0 57,0 0 105,0 0 29,0 0-9,0 0-20,0 0-15,0 0-18,0 0-46,0 0-44,0 0-45,0 0-13,0 0-15,0 0-9,0 0-48,0 0-48,0 0-51,0 0-1,0 0 59,0 0 45,0 0 91,0 0-33,0 0-33,-5 23-2573,2-23-111,3 0 273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38 888,'0'0'1545,"0"0"-403,0 0-223,0 0-268,0 0-76,0 0 129,-2 4-127,1 1-406,1-3-109,-1-1 0,1 1 0,-1-1 0,1 1 0,-1 0 0,0-1 0,0 1 0,0-1 0,0 0 0,0 1 0,0-1 0,0 0 0,0 1-62,-8 4 2579,7-4-2482,0-1-1,0 1 0,0-1 1,0 1-1,1 0 1,-1-1-1,0 1 1,1 0-1,0 0 1,-1 0-1,1 1 1,-1 0-97,-3 14 59,0 1 1,1-1 0,1 1 0,1-1 0,0 1-1,1 0 1,1 0 0,2 17-60,-1 10 240,0-44-243,-1 0 0,0 1 0,1-1 1,-1 0-1,1 0 0,0 1 0,-1-1 0,1 0 0,0 0 0,0 0 0,0 0 0,0 0 0,0 0 0,0 0 0,0 0 0,0 0 0,0 0 0,0-1 0,0 1 0,1 0 0,-1-1 0,0 1 0,0-1 1,1 1-1,-1-1 0,0 0 0,1 0 0,0 1 3,41 4 26,-24-4-20,25-3 5,-42 2-19,-1-1 0,1 1 0,0-1 0,-1 0 0,1 1 0,0-1 0,-1 0 0,1 0 0,-1 0 0,1 0 0,-1-1-1,1 1 1,-1 0 0,0-1 0,0 1 0,0 0 0,0-1 0,0 1 0,0-1 0,0 0 0,1-1 8,28-94 282,-29 97-290,-1-1 1,1 0 0,-1 1 0,1-1 0,-1 1 0,1-1-1,-1 1 1,1-1 0,0 1 0,-1-1 0,1 1 0,0 0-1,-1-1 1,1 1 0,0 0 0,0 0 0,-1-1 0,1 1-1,0 0 1,0 0 0,-1 0 0,1 0 0,0 0-1,0 0 1,-1 0 0,1 0 7,-1 0-5,1 0 0,-1 0 1,1 1-1,-1-1 0,1 0 0,-1 0 0,0 0 0,1 0 0,-1 0 1,1 0-1,-1-1 0,0 1 0,1 0 0,-1 0 0,1 0 0,-1 0 1,0 0-1,1 0 0,-1-1 0,0 1 0,1 0 0,-1 0 0,0-1 0,1 1 1,-1 0-1,0-1 0,1 1 0,-1 0 0,0-1 0,0 1 0,1 0 1,-1-1-1,0 1 0,0 0 0,0-1 0,0 1 0,0-1 0,1 1 1,-1-1 4,3-121 1265,-5 118-1236,0 1 0,-1-1 1,0 0-1,1 1 0,-2 0 0,1 0 0,0 0 0,-3-2-29,-3-4 15,-7-10-12,14 16 35,0 0-1,-1 0 1,1 0 0,-1 0 0,1 1 0,-1-1 0,0 1 0,-1-1-38,3 3 17,0-1 0,0 1 0,-1-1 0,1 1 0,0 0 1,-1 0-1,1-1 0,0 1 0,-1 0 0,1 0 0,0 0 0,-1 0 0,1 1 0,-1-1 0,1 0 1,0 1-1,0-1 0,-1 1 0,1-1 0,0 1 0,0-1 0,-1 1 0,1 0 0,-1 0-17,-15 18-547,5-4-1953,12-15 1380,0 0-480,0 0-1001,0-3-1647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68 113 1016,'0'0'1369,"0"0"-264,0 0-482,0 0-248,0 0-117,0 0-87,0 0-66,0 0-17,0 0 47,0 0 131,0 0 79,0 0 14,0 0 29,0 0 43,-7-14 5683,5 15-6122,1-1 0,0 1 0,0 0-1,-1 0 1,1 0 0,0 0 0,0 0 0,0 0-1,0 0 1,0 0 0,1 0 0,-1 1 0,0-1-1,0 0 1,1 1 0,-1-1 0,1 0 0,-1 1-1,1-1 1,0 1 0,-1-1 0,1 0 0,0 1-1,0 0 9,-1 1-97,0 0 0,1 0 0,-1 1 0,1-1 0,0 0-1,0 1 1,0-1 0,0 0 0,1 1 0,-1-1 0,2 2 97,0-4 8,0-1 0,0 0 1,0 0-1,0 0 0,0 0 1,-1-1-1,1 1 1,0 0-1,0-1 0,0 1 1,0-1-1,0 0 1,0 1-1,0-2-8,4-4 71,-1 0 1,1-1-1,-2 0 1,1 0-1,-1 0 0,0 0 1,0-1-1,-1 0 1,0 1-1,-1-1 1,1 0-1,-2-1 0,1 1 1,-1 0-1,0 0 1,-1-1-1,0 1 1,0-4-72,0 12 7,0-1 0,-1 0 0,1 0 1,0 1-1,0-1 0,-1 0 1,1 1-1,0-1 0,-1 0 0,1 1 1,-1-1-1,1 0 0,-1 1 1,1-1-1,-1 1 0,1-1 0,-1 1 1,1-1-1,-1 1 0,0 0 1,1-1-1,-1 1 0,0 0 0,0-1 1,1 1-1,-1 0 0,0 0 1,1 0-1,-1-1 0,0 1 0,0 0 1,0 0-8,-31-2 353,26 2-233,5 21-220,-3 11 175,2 0 0,1 12-75,1-43-22,0-1-20,0 0 3,0 0-41,0 0 33,0 0-50,0 0-23,10-21 265,-8 15-91,0 0 0,-1 0 0,0 0 1,0-1-1,-1 1 0,0 0 0,0-1 0,0 1 0,-1 0 0,0 0 0,0-1 0,-1 1 0,0-1-54,2 7 2,-1-1-1,1 0 0,-1 0 1,0 1-1,0-1 1,1 0-1,-1 1 1,0-1-1,0 1 1,0-1-1,1 1 1,-1-1-1,0 1 0,0 0 1,0-1-1,0 1 1,0 0-1,0 0 1,0 0-1,0 0 1,0 0-1,0 0 1,0 0-1,0 0 0,0 0 1,0 0-1,0 0 1,1 1-1,-1-1 1,0 0-1,-1 1-1,0 0-3,0-1-1,1 1 1,-1 0-1,0 0 0,1 0 1,-1 1-1,1-1 1,-1 0-1,1 1 1,0-1-1,-1 0 1,1 1-1,0 0 1,0-1-1,-1 3 4,-2 4-30,1 0 0,0 1 0,1 0 0,0 0 0,0 0-1,0 0 1,1 3 30,1-12-37,0 0-42,0 0 29,30 0 123,-28 0-64,0 0 1,-1 0-1,1-1 1,0 1-1,-1 0 1,1-1-1,-1 1 1,1-1-1,-1 0 1,1 1-1,-1-1 0,1 0 1,-1 0-1,0 0 1,1 0-1,-1 0 1,0 0-1,0 0 1,0-1-1,0 1 0,0 0 1,0-1-1,0 1 1,0-1-1,0 1 1,-1-1-1,1 1 1,-1-1-1,1 1 0,-1-1 1,0 0-1,1 1-9,1-9 146,-1 0-1,0-1 1,-1 1-1,0-10-145,0 9 250,-4 11-263,0 0 0,0 0 0,1 0 0,-1 0 0,0 1 1,0 0-1,1 0 0,-4 1 13,4 1-11,0 1 1,0-1-1,1 1 1,0 0-1,-1 0 1,1 0-1,0 0 1,1 0-1,-1 0 1,1 1-1,0-1 1,0 0-1,0 1 1,1 0 10,-4 63-198,4-67 190,0 0-155,0-1-36,0 0 3,0 0-23,0 0 5,0 0-22,14-17-1692,-9 10-2068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42 143 2184,'0'0'1154,"0"0"-271,0 0-288,0 0-137,0 0 68,0 0 106,0-8-6,4-54 3878,-4 87-4105,1-6-330,-1 1 1,-1 0-1,-1-1 0,0 1 1,-2-1-1,-3 11-69,4-20 44,1 1 0,0-1 0,1 1 0,0 0 0,1 6-44,-6 39 182,3-40 107,1 0 0,0 0 0,1 7-289,20-23-10,6 0 29,-17 1-19,1-1 0,0 0 0,-1 0 0,1-1 1,-1 0-1,1 0 0,0-1 0,-1 0 0,3-2 0,-4 2-108,2 0-57,-6-1-6226,-3-1 2784</inkml:trace>
  <inkml:trace contextRef="#ctx0" brushRef="#br0" timeOffset="751.229">27 248 472,'0'0'1738,"0"0"-431,0 0-483,0 0-331,0 0-71,0 0 74,0 0 136,0 0 144,-1 1-465,1 0 0,0 0 0,0-1 0,0 1 0,0 0 0,-1 0 0,1 0 0,0 0 0,1 0 0,-1 0 0,0-1 0,0 1 0,0 0 0,0 0 0,1 0-1,-1 0 1,0 0 0,1 0-311,24-3 106,13 1 15,-12 4-4921,-26-2 1734,0 1-1892</inkml:trace>
  <inkml:trace contextRef="#ctx0" brushRef="#br0" timeOffset="1600.493">23 0 1560,'0'0'1203,"0"0"-199,0 0-153,0 0-192,0 0-101,0 0 52,-23 7 6755,23-5-7353,0-1 1,1 0-1,-1 0 1,0 0 0,0 0-1,1 0 1,-1 0-1,0 0 1,1 0 0,-1 0-1,1 0 1,0 0 0,-1 0-1,1 0 1,0-1-1,-1 1 1,1 0 0,0 0-1,0-1 1,0 1-1,-1 0 1,1-1 0,0 1-13,30 10 112,36-7-191,-65-4 70,-2 0-5,1 0 0,-1 0 0,1 1-1,-1-1 1,1 0 0,-1 0 0,0 0-1,1 0 1,-1 1 0,1-1 0,-1 0 0,0 1-1,1-1 1,-1 0 0,0 0 0,1 1-1,-1-1 1,0 1 0,1-1 0,-1 0-1,0 1 1,0-1 0,1 1 0,-1-1 0,0 0-1,0 1 1,0-1 0,0 1 0,0-1-1,0 1 15,1-1-75,-1 1 0,0 0 0,0-1-1,0 1 1,1 0 0,-1-1 0,0 1-1,1-1 1,-1 1 0,1 0 0,-1-1-1,0 1 1,1-1 0,-1 0 0,1 1-1,0-1 1,-1 1 0,1-1 0,-1 0-1,1 1 1,0-1 75,0 1-187,0-1 0,-1 1 0,1 0-1,0-1 1,0 1 0,-1 0 0,1 0-1,0 0 1,-1-1 0,1 1 0,-1 0 0,1 0-1,-1 0 1,1 0 0,-1 0 0,0 0-1,1 0 1,-1 1 187,1 8-3706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0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23 116 1672,'0'0'1479,"0"0"-242,0 0-232,0 0-43,0 0-26,0 0-124,0-2 1958,0 4-1990,0 134 59,-1-129-729,0 0 0,-1 0 1,0 0-1,0 0 0,-3 5-110,3-6-24,0-4-141,0-8 98,0-19 125,1-34 124,1-103-80,0 160-101,0 0-1,1 0 0,-1-1 0,1 1 1,-1 0-1,1 0 0,0 0 0,0 0 0,0 0 1,0 0-1,0 0 0,1 1 0,0-2 0,-1 2 2,0-1 0,0 0-1,0 1 1,0-1 0,0 0 0,0 0-1,0 1 1,-1-1 0,1 0 0,-1 0-1,1 0 1,-1 0 0,0 0-2,30 1 436,39 1-460,-51 20-164,-17-20 131,1 1 0,-1-1 0,0 1 0,0-1 0,0 1 0,0-1 0,0 1 0,0 0 0,0 0 0,-1-1 0,1 1 0,0 0 0,0 0 0,0 0 0,-1 0 0,1 0 0,-1 0 0,1 0 0,0 0 0,-1 0 0,0 0 0,1 0 0,-1 1 57,0-1-255,0-1-68,0 0-251,0 0-165,0 0-141,-1 0-502,-5 0-1196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2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16,'0'0'357,"0"0"25,0 0-122,0 0-97,0 0-7,0 0 26,0 0 40,0 0 84,0 0 56,0 0-41,0 0-57,0 0-44,0 0-13,0 0-58,0 0-27,0 0-40,0 0-23,0 0 11,0 0-10,0 0 33,0 0 88,0 0 126,0 0-63,0 0-95,0 0-54,0 0 16,0 0 42,0 0-10,0 0-22,0 0-9,0 0-70,0 0 3,0 0 16,0 0 9,0 0 19,0 0 19,0 0 67,0 0-17,0 0-40,0 0-10,0 0 33,0 0 4,0 0-11,0 0-31,0 0 91,0 0 280,0 0 230,0 0-55,0 0-217,0 0-240,0 0-116,0 0-57,0 0-10,0 0 14,0 0 24,0 0-18,0 0 35,0 0 27,0 0 110,0 0-5,0 0-30,0 0-41,0 0-46,0 0-31,0 0-46,0 0-30,0 0-74,0 0 15,0 0 64,0 0 18,0 0 10,0 0 19,0 0 56,0 0-9,0 0 10,0 0-18,30-10 529,-24 8-564,-1 1-1,1 0 0,0-1 1,-1 2-1,1-1 1,0 1-1,0 0-27,8-4 8,16-2-48,-29 6 68,-1 0 0,3 0 14,-2 0-20,2 0 14,-3 0-8,0 0 14,0 0-26,0 0-7,0 0 4,0 0-3,0 0-6,0 0-15,0 0-6,0 0-23,0 0 24,0 0 1,0 0-32,0 0-41,0 0-74,0 0-109,0 0-227,0 0-597,0 0-1320,0 0-1708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3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 1664,'0'0'1411,"0"0"-586,0 0-345,0 0-63,0 0-61,0 0 52,1 7 6081,2 28-6116,-3 209 152,-7-186-406,5-27-153,0-18 149,2-11 110,0-4 165,0 2-330,0-1 3,4-327-18,-4 327-37,0-23-32,0 21 15,0 0 0,1 0 0,-1 0 0,1 0 0,0 0 0,0 0 0,0 0 0,0 1 0,1-1 0,-1 0 0,1 1 0,0-1 0,-1 1 0,1 0 1,0-1-1,1 1 0,-1 0 0,0 0 9,-1 1-47,-1 1 24,0 0-21,0 0-8,0 0 34,0 0-2,0 0-14,0 0 40,0 0 30,0 0-8,0 0 10,0 0-50,26 0 52,-16 0-75,-1 0 70,0 0-1,0 0 0,0 1 0,0 0 1,0 1-35,-7-2 7,-1 0 0,1 1 0,-1-1 1,0 1-1,1-1 0,-1 1 0,1-1 0,-1 1 1,0 0-1,1 0 0,-1-1 0,0 1 0,0 0 1,0 0-1,0 0 0,0 1 0,0-1 0,0 0 0,0 0 1,0 0-1,0 1 0,-1-1 0,1 0 0,-1 1 1,1-1-1,-1 1 0,1-1 0,-1 1 0,0-1 1,1 1-1,-1-1 0,0 1-7,11 66 136,-10-35-49,0-21-79,0 1-1,-1-1 0,-1 1 0,0-1 0,-1 0 0,0 1 0,-2 3-7,3-14 15,-1 5-2,0-1 0,-1 1 0,0-1 0,0 0 0,-1 0 0,0 0 0,0 0 0,0-1-13,-42 39 113,36-36-115,0 1 0,1 0-1,0 0 1,-6 8 2,-33 32-64,43-45 48,1-3-1046,9-8-842,2 0-459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5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50 100 1776,'0'0'1201,"0"0"-495,0 0-207,0 0-139,0 0 34,0-9 2543,0 8 1250,0 4-4161,0 38 118,-1-1-1,-3 1 1,-2 10-144,4-32 103,0-1 0,1 1 0,1 7-103,1-9-6,-9 44 485,4-16-190,-3-112 252,-1-17-667,8-78 254,-7 70-112,7 90-14,0 1 0,0-1 0,0 0 0,1 1 0,-1-1 0,1 1 0,-1-1 0,1 1 0,-1-1 0,1 1 0,0 0 0,0-1 0,0 1 0,0 0 0,0-1 0,0 1 0,0 0 0,0 0 0,0 0 0,1 0 0,-1 0 0,0 0 0,1 0-2,36-15-31,-20 10 8,-10 3-4,0 1 1,1 0-1,-1 0 1,0 1-1,1 0 1,-1 1-1,1-1 0,6 2 27,1-1 53,-15 0-43,0 1 0,0-1-1,0 0 1,-1 0 0,1 1 0,0-1 0,0 0-1,0 1 1,-1-1 0,1 1 0,0-1 0,-1 1-1,1-1 1,0 1 0,-1-1 0,1 1 0,0 0-1,-1-1 1,1 1 0,-1 0 0,0 0-1,1-1 1,-1 1-10,11 25 28,0-3 56,-10-21-79,0 0 0,0-1 0,0 1-1,0 0 1,0 0 0,0 0 0,-1-1-1,1 1 1,-1 0 0,1 0 0,-1 0-1,0 0 1,0 0 0,0 0 0,0 0-5,-1 39 212,0-23-181,1-13-22,-1-1-1,0 0 1,0 0-1,-1 0 1,1 0-1,-1 0 1,0-1-1,0 1 1,0 0-1,-1-1 1,1 0 0,-1 1-1,0-1 1,0 0-1,-2 1-8,-15 1 682,6-3-601,6 1 12,0 0-1,0-1 1,0 0-1,0 0 1,0-1 0,0 0-1,-1-1 1,1 1-1,-2-2-92,9 1 106,1 0-37,-3 6-1370,4-4 1147,0 0 0,0 0 0,0 0 0,1 0 0,-1-1 0,0 1 0,1 0 0,-1-1 0,1 1 1,0-1-1,0 1 154,-2-1-24,9 9-2566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0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53 564 4913,'0'0'1371,"0"0"-585,0 0-209,0 0-5,0 0-162,0 0-109,12 0 5698,43 1-5995,-47 0 11,0 1 1,-1 1-1,1-1 1,-1 1-1,0 1 1,0-1-1,0 1 1,-1 0-1,1 1 1,-1 0-1,0 0 1,0 0-1,-1 0 1,1 1-16,0 1 21,1 0 0,1-1 0,-1 0 1,1-1-1,0 1 0,0-2 0,0 1 1,1-1-1,0 0 0,1 0-21,-2-2 6,39 13 17,-44-14-22,0 1 1,-1-1-1,1 1 1,-1 0 0,1 0-1,-1 0 1,0 0-1,0 0 1,1 0 0,-2 1-1,1-1 1,0 1-1,1 1-1,-1 1 19,1 3 944,-15-1-712,10-7-333,-27 15 45,1 0 0,0 2 0,1 1 0,-9 9 37,-95 85-181,109-92 175,8-8-91,1 1-1,0 0 1,0 1-1,1 1 1,1 0-1,0 1 98,14-13-2369,6-4 1327,8-3-1139,-5-3-2956</inkml:trace>
  <inkml:trace contextRef="#ctx0" brushRef="#br0" timeOffset="2410.322">698 180 2657,'0'0'1639,"0"0"-681,0 0-264,0 0 117,0 0 73,0 0-44,0 2 4973,0 22-5935,0 0 156,2 0 0,0 0 0,1 0 0,2 0 0,0-1 0,7 18-34,0-6 17,-7-15-9,1-2 0,2 1 0,-1-1 0,2 0 0,5 7-8,-14-25 3,0 0 0,0 0 0,0 1 0,0-1 0,1 0 0,-1 0 0,0 0 1,0 0-1,0 0 0,0 0 0,0 0 0,1 0 0,-1 0 0,0 0 0,0 1 0,0-1 0,0 0 0,1 0 0,-1 0 0,0 0 0,0 0 0,0 0 0,0 0 0,1 0 0,-1 0 0,0 0 1,0-1-1,0 1 0,0 0 0,1 0 0,-1 0 0,0 0 0,0 0 0,0 0 0,0 0 0,0 0 0,1 0 0,-1 0 0,0-1 0,0 1 0,0 0 0,0 0 0,0 0 0,0 0 0,0 0 1,1-1-1,-1 1 0,0 0 0,0 0 0,0 0 0,0 0 0,0-1 0,0 1 0,0 0 0,0 0 0,0 0 0,0 0 0,0-1 0,0 1 0,0 0 0,0 0 0,0 0 0,0 0 0,0-1 1,0 1-1,0 0 0,-1 0 0,1 0 0,0 0 0,0 0-3,5-27 220,3-17-51,16-11-170,2 2 1,2 0-1,3 2 1,2 2-1,2 0 1,2 3-1,2 1 1,13-11 0,-51 56-46,-1-1-1,1 0 1,-1 1 0,0-1 0,1 0 0,-1 1 0,1-1-1,0 1 1,-1-1 0,1 1 0,-1-1 0,1 1-1,0-1 1,-1 1 0,1 0 0,0-1 0,-1 1-1,1 0 1,0-1 0,0 1 0,-1 0 0,1 0-1,0 0 1,0 0 0,0 0 0,0 0 46,1 19-3367,-2-12 2730,0 14-3391</inkml:trace>
  <inkml:trace contextRef="#ctx0" brushRef="#br0" timeOffset="2846.355">736 690 616,'0'0'608,"0"0"-432,0 0-120,0 0-56,0 0 0,0 0 8,0 0 120,11-51-128,-3 41-64,-1-1-168,-3 5-408</inkml:trace>
  <inkml:trace contextRef="#ctx0" brushRef="#br0" timeOffset="3544.589">736 690 160,'16'-30'139,"-8"18"111,-1-1 0,-1 0 0,0 0 0,-1-2-250,-2-2-296,-6-6 5979,2 18-224,7 27-4086,-1 6-1341,-1 0 1,0 1-1,-3-1 1,0 1-1,-2 2-32,2 41 24,3 206 36,-5-197-101,1-81 33,0 0-1,0 0-30,0 0-78,0-43 322,0 42-190,0 1-18,0 0-60,0 0-82,0 0-177,-1-21-4923,-5 8-531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1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41 1088,'0'0'1322,"0"0"-353,0 0-154,0 0-204,0 0-106,0 0-72,-2-7-92,-3-20-6,4 20 162,1 7 177,0 0 44,0 0 5,0 0 55,0 0-97,0 0-97,0 0-62,0 0-77,0 0-63,0 0-77,0 0-89,0 0 4,0 0 126,0 0 11,0 0-13,0 0-20,-2 3 36,-79 83 196,25-29-516,37-36-127,-3 2 194,1 1-1,0 3-106,15-18-192,0-1 0,1 1 1,0 1-1,0-1 0,1 1 0,1-1 1,-1 1-1,1 4 192,-2-4-630,3-21-855,0-22-1224,3 1-1058,2 21-13</inkml:trace>
  <inkml:trace contextRef="#ctx0" brushRef="#br0" timeOffset="630.044">4 10 304,'0'0'3777,"0"0"-2070,0 0-622,0 0-123,0 0-47,0 0-7,0 4 2657,1 11-3402,1-13-137,0 1 0,0-1 1,0 0-1,1 0 1,-1 0-1,0 0 1,1 0-1,-1 0 0,3 0-26,16 15 99,162 178 321,-140-148-415,-20-23-3,2 0-1,0-3 1,2 0-1,0-1 1,15 7-2,18 19-177,-60-46 120,0 0 0,0 0 0,0 0-1,1 0 1,-1 0 0,0 0 0,0 0 0,1 0 0,-1 0 0,0 0 0,0 1 0,1-1 0,-1-1 0,0 1 0,0 0 0,1 0 0,-1 0 0,0 0 0,0 0 0,1 0 0,-1 0 0,0 0 0,0 0-1,1 0 1,-1 0 0,0-1 0,0 1 0,0 0 0,1 0 0,-1 0 0,0 0 0,0-1 0,0 1 0,0 0 0,1 0 0,-1-1 0,0 1 0,0 0 0,0 0 0,0 0 0,0-1 0,0 1 0,0 0-1,0 0 1,0-1 0,0 1 0,0 0 0,0 0 0,0-1 0,0 1 0,0 0 0,0 0 0,0-1 0,0 1 0,0 0 57,0-19-1606,0 15 1050,0-20-1841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76 720,'0'0'1179,"0"0"-307,0 0-62,0 0 5,0 0-63,0 0-75,0 0-69,0 0-81,0 0 91,0 0 102,0 0-52,0 0-88,-1 10 4257,-2 34-4945,3-43 88,0 0 0,-1-1-1,1 1 1,0 0 0,0 0 0,0 0 0,0 0-1,0 0 1,0 0 0,1 0 0,-1 0 0,0-1-1,0 1 1,0 0 0,1 0 0,-1 0-1,1 0 1,-1-1 0,0 1 0,1 0 0,0 0-1,-1-1 1,1 1 0,-1 0 0,1-1 0,0 1-1,-1-1 1,1 1 0,0-1 0,0 1 0,-1-1-1,1 1 1,0-1 0,0 0 0,0 1 0,0-1-1,0 0 1,-1 0 0,1 1 0,0-1-1,0 0 1,0 0 0,0 0 0,0 0 0,0-1-1,0 1 1,-1 0 0,1 0 0,0 0 0,0-1-1,0 1 1,0 0 0,0-1 0,-1 1 0,1-1-1,0 1 1,0-1 0,-1 1 0,1-1-1,0 1 1,-1-1 0,1 0 0,-1 0 0,1 1-1,0-2 21,3-1 47,0-1-1,-1 0 0,1 0 1,-1-1-1,0 1 0,0-1 0,0 0 1,-1 1-1,0-1 0,0 0 1,0 0-1,0-1 0,-1 1 0,0 0 1,0 0-1,0-1 0,-1 0-46,0 5 186,-4 2-170,-1-1 0,0 1 0,0-1 1,0 0-1,0-1 0,-3 0-16,4 1-21,1-1 0,-1 1 0,1 0-1,-1 0 1,1 0 0,-1 0 0,1 1 0,-4 0 21,6 0-4,0-1 0,0 1 0,0 0 0,0-1 0,1 1 0,-1 0 0,0 0 0,0-1 0,0 1 1,1 0-1,-1 0 0,0 0 0,1 0 0,-1 0 0,1 0 0,-1 0 0,1 1 0,-1-1 0,1 0 0,0 0 1,-1 0-1,1 0 0,0 0 0,0 1 0,0-1 0,0 0 0,0 0 0,0 0 0,1 1 4,-1 65 31,30-66-919,-28-2 898,0 0-1,-1 1 1,1-1 0,0 0 0,0 0 0,0 0 0,-1 0-1,1-1 1,0 1 0,-1 0 0,1-1 0,-1 1-1,0-1 1,0 1 0,1-1 0,-1 1 0,0-1 0,0 0-1,0 0 1,0 0 0,-1 0-10,20-43 130,-19 42-130,0-2 46,0 0 1,0 0 0,0 0-1,0 0 1,-1 0-1,0 0 1,-1-2-47,1-2 177,0 8-174,0 1 1,-1-1 0,1 1-1,-1-1 1,1 1 0,-1-1-1,1 1 1,-1-1 0,1 1-1,-1-1 1,1 1 0,-1 0-1,0-1 1,1 1-1,-1 0 1,0 0 0,1-1-1,-1 1 1,0 0 0,1 0-1,-1 0 1,0 0 0,0 0-1,1 0 1,-1 0 0,0 0-1,1 0 1,-1 0-4,-28 0-24,23 1 3,-16-1-116,21 30 115,1 25-88,38-56-109,-36-1 238,0 1 0,0-1 0,0 0 0,0 0 0,0 0 0,-1 0 0,1 0 0,-1 0 0,0 0 1,0-1-1,1 1 0,-1 0 0,-1-1 0,1 1 0,0-1-19,10-40 107,-11 42-103,0 1 0,0 0 0,0-1 0,0 1 0,0 0 0,0 0 0,0-1 0,0 1 0,0 0 0,0 0 0,-1-1 0,1 1 0,0 0 0,0 0 0,0-1 0,0 1 0,0 0 0,0 0 0,-1-1 0,1 1 0,0 0 0,0 0 0,0 0-1,-1-1 1,1 1 0,0 0 0,0 0 0,0 0 0,-1 0 0,1-1 0,0 1 0,0 0 0,-1 0 0,1 0 0,0 0 0,0 0 0,-1 0-4,-12 4-32,-10 14-36,19-13 35,0 0-1,0 1 1,0 0 0,1 0 0,0 0 0,0 0-1,0 1 1,1-1 0,0 1 0,0-1-1,1 1 1,-1 0 0,1 3 33,1-9-207,0-1-70,0 0 62,3-1 219,0 1 1,0-1-1,0 0 1,-1 0-1,1 0 0,0 0 1,-1 0-1,1-1 1,-1 1-1,1-1 0,-1 1 1,0-1-1,0 0 1,0 0-1,0 0 0,0 0 1,0-1-1,0 1 1,-1 0-1,1-1 0,-1 1 1,0-1-1,1-1-4,1-3 48,0 0 0,0 1 0,-1-1 0,0 0-1,0 0 1,0 0 0,-1 0 0,0-8-48,-1 14 13,0 1 1,0-1-1,0 0 0,0 0 0,0 0 1,0 1-1,0-1 0,0 0 1,0 0-1,0 0 0,-1 0 0,1 1 1,0-1-1,-1 0 0,1 0 0,0 1 1,-1-1-1,1 0 0,-1 1 1,1-1-1,-1 0 0,0 1 0,1-1 1,-1 1-1,0-1 0,1 1 0,-1-1-13,-22 0-40,10 1-18,12 0 43,0 0-1,-1 0 1,1 0 0,0 0-1,0 0 1,-1 0 0,1 0-1,0 0 1,-1 1 0,1-1-1,0 0 1,0 1 0,-1-1-1,1 1 1,0 0 0,0-1-1,0 1 1,0 0-1,0-1 1,0 1 0,-1 1 15,1 0-39,1 0 0,-1 0 0,0 0 0,1 1 0,0-1 0,-1 0 0,1 0 0,0 1 0,0-1 0,0 0 0,1 1 39,-1 3-77,-1 7-258,1-10 58,-1 1 1,1-1-1,0 1 1,0 0-1,0-1 1,0 1-1,1-1 1,0 1-1,0-1 1,0 1-1,0-1 1,0 0-1,0 1 1,1-1 276,6 2-5085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9 328,'0'0'727,"0"0"-184,0 0-131,0 0-91,0 0-87,0 0-105,0 0-70,0 0-43,0 0-8,0 0 12,0 0 56,0 0 46,0 0 28,0 0 48,0 0 61,0 0-8,0 0 8,0 0-5,0 0-16,0 0-25,0 0 3,0 0 19,0 0-62,0 0-77,0 0-8,0 0 43,0 0 56,0 0 22,0 0-42,0 0-54,0 0-13,0 0 8,0 0-4,0 0 0,0 0 32,0 0 27,0 0-22,0 0-10,0 0-2,0 0-34,0 0-59,0 0 0,1 34 855,1-31-903,1-1 1,0 1-1,-1 0 1,1-1-1,1 0 1,-1 0-1,0 0 1,0 0-1,1 0 1,-1-1-1,1 1 1,0-1-1,-1 0 1,1 0-1,0-1 1,0 1-1,-1-1 1,1 1-1,4-2 12,-1-12-374,-8 9 161,-9 15 119,2 9 45,1 3 2,7-21 44,0-1 0,0 0 1,0 1-1,0-1 0,0 1 1,0-1-1,0 0 1,0 1-1,1-1 0,-1 0 1,0 1-1,1-1 0,-1 0 1,1 1-1,0-1 0,-1 0 1,1 0-1,0 0 1,0 0-1,-1 1 0,1-1 1,0 0-1,0 0 0,0-1 1,1 1-1,-1 0 0,0 0 1,0 0-1,0-1 1,1 1-1,-1-1 0,0 1 1,0-1-1,1 1 0,-1-1 1,1 0-1,-1 0 0,0 1 1,1-1-1,-1 0 1,0 0-1,1-1 0,0 1 3,-1-2 21,0 0 0,-1 1 0,1-1 0,0 0 0,-1 0 0,1 0 0,-1 0 0,0-1 0,0 1 0,0 0 0,0 0 0,0 0 0,0 0 0,0 0 0,-1 0-21,1 1 1,0-8-12,1 5 25,-1 0 0,0-1 0,-1 1-1,1 0 1,-1 0 0,0-1 0,0-2-14,0 6-34,0 0 0,1 0 0,-1 0 0,0 0 0,1 0 0,-1 0 0,0 0 0,0 0 0,0 1-1,0-1 1,0 0 0,0 0 0,0 1 0,0-1 0,0 1 0,0-1 0,0 1 0,0-1 0,0 1 0,-1 0 0,1-1 0,0 1 0,0 0-1,0 0 1,-1 0 0,1 0 0,0 0 0,-1 0 34,1 27-305,-2 31 1916,3-57-1613,0-1-1,1 1 1,-1-1 0,1 1 0,-1-1 0,1 1-1,-1-1 1,1 1 0,0-1 0,-1 1 0,1-1-1,-1 0 1,1 1 0,0-1 0,-1 0 0,1 1-1,0-1 1,0 0 0,-1 0 0,1 0 0,0 0-1,-1 0 1,1 0 0,0 0 0,0 0 0,-1 0-1,1 0 1,0 0 2,23-2-321,-21 0 295,0 0 1,0 1-1,0-1 1,0 0-1,0-1 1,-1 1-1,1 0 1,-1-1-1,0 0 1,0 1-1,0-1 1,0 0-1,0 0 1,1-2 25,21-47-249,-23 51 244,0-1-4,0 0-1,-1-1 0,1 1 0,0 0 1,-1-1-1,1 1 0,-1 0 1,0-1-1,0 1 0,0-1 0,0 1 1,0-1 9,0 3 2,0-1 0,-1 0-1,1 1 1,0-1 0,-1 0 0,1 0 0,0 1 0,-1-1 0,1 0 0,-1 1 0,1-1 0,-1 1 0,0-1 0,1 1-1,-1-1 1,1 1 0,-1-1 0,0 1 0,1 0 0,-1-1 0,0 1 0,0 0 0,1-1 0,-1 1 0,0 0-1,0 0 1,1 0 0,-1 0 0,0 0 0,0 0 0,0 0 0,1 0 0,-2 0-2,-1 0 8,-1 0 1,0 0-1,0 0 0,0 1 1,0-1-1,1 1 1,-1 0-1,0 0 0,1 0 1,-1 1-1,1-1 1,-1 1-1,1 0 0,0 0 1,-1 0-1,1 1 0,0-1 1,0 1-1,1-1 1,-1 1-1,1 0 0,-1 0 1,1 0-1,0 1 1,0-1-1,0 0 0,0 1 1,1-1-1,0 1 1,-1 0-1,1 1-8,0 0 92,-1 0 0,1 0 0,0 1 0,1-1-1,-1 0 1,1 1 0,0-1-92,-3 31 887,29-38-755,-23 0-134,0 0-1,0-1 1,0 1 0,0-1 0,0 0 0,-1 0 0,0 0 0,1 0 0,-1 0 0,0 0-1,0-1 1,-1 1 0,1-1 0,-1 1 0,0-1 0,0 0 0,0 1 0,0-3 2,1-3-17,-1 0 0,0 0 0,0-1-1,-1 1 1,0 0 0,-1 0 0,0-3 17,0 11-30,1 1-1,0-1 0,0 0 0,-1 0 1,1 1-1,0-1 0,-1 0 0,1 0 1,-1 1-1,1-1 0,-1 0 0,1 1 1,-1-1-1,0 1 0,1-1 0,-1 1 1,0-1-1,1 1 0,-1-1 0,0 1 1,1 0-1,-1-1 0,0 1 0,0 0 1,0 0-1,1-1 0,-1 1 0,0 0 1,0 0-1,0 0 0,0 0 1,1 0-1,-1 0 0,0 0 0,0 0 1,0 1-1,1-1 0,-1 0 0,0 0 1,0 1-1,0-1 0,1 0 0,-1 1 1,0-1-1,1 1 0,-1-1 0,0 1 1,1-1-1,-1 1 0,1-1 0,-1 1 1,1 0-1,-1-1 0,1 1 0,-1 0 1,1 0-1,-1-1 0,1 1 31,-1 68-90,1-67-88,0-4-914,0-3-1283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63 336,'0'0'583,"0"0"70,0 0 42,0 0-108,0 0-159,0 0-27,0 0 4,0 0-36,-5 5 2500,-13 18-2920,18 30 350,0-53-362,0 0-20,0 0-2,5-24-96,0 8 449,-1 0 1,-1-1-1,0 1 1,-2-1-1,1-12-268,-2 28 230,0 1-105,0 0-15,-4 0-81,0 0 1,1 0 0,-1 0 0,0 0 0,0 1 0,0-1 0,-2 2-30,3 1 60,1 1-1,0-1 1,0 1 0,0 0 0,0 0-1,1 0 1,0 0 0,0 0 0,0 0 0,0 0-1,0 0 1,1 1-60,-1 55 1025,1-38-936,0-21-89,0 0 0,0-1 0,0 1 0,1 0 0,-1 0 0,0-1 0,0 1 1,1 0-1,-1-1 0,0 1 0,1 0 0,-1-1 0,0 1 0,1-1 0,-1 1 0,1-1 0,-1 1 0,1-1 0,-1 1 0,1-1 0,-1 1 0,1-1 1,0 0-1,-1 1 0,1-1 0,0 0 0,-1 1 0,1-1 0,0 0 0,-1 0 0,1 0 0,0 0 0,-1 0 0,1 0 0,0 0 0,0 0 0,-1 0 0,1 0 1,0 0-1,-1 0 0,1 0 0,0 0 0,0-1 0,1 1-22,1-1 0,-1 1 0,0-1 0,0 1 0,0-1 0,0 0 0,0 0 0,0 0 1,0 0-1,0-1 0,0 1 0,0 0 0,-1-1 0,1 0 22,1-3 10,0-1 1,0 0-1,0 0 1,-1 0-1,0-1 1,0 1-1,0-1 0,-1 1 1,0-1-1,-1 1 1,1-1-1,-1 1 1,-1-1-1,1 0 0,-1 1 1,0-1-1,-1-3-10,1 8 5,0 1 0,0-1-1,0 1 1,0-1 0,0 1 0,0 0-1,0-1 1,-1 1 0,1 0-1,0 0 1,-1 0 0,1 0-1,-1 0 1,1 0 0,-1 0 0,1 0-1,-1 1 1,0-1 0,1 1-1,-1-1 1,0 1 0,0 0-1,1-1 1,-1 1 0,0 0 0,0 0-1,1 0 1,-3 1-5,2-1 7,0 0 0,0 0-1,-1 0 1,1 1 0,0-1 0,0 1 0,-1-1-1,1 1 1,0 0 0,0 0 0,0 0 0,0 0-1,0 0 1,0 0 0,1 1 0,-1-1 0,0 1 0,1-1-1,-1 1 1,0 0 0,1-1 0,-1 3-7,-3 8 139,2 0 0,-1 1 0,1 0 1,1 0-1,0 0 0,1 0 0,1 0 0,0 0 1,0 4-140,0-14 56,3-2-51,-1-1-1,1 1 0,-1-1 0,1 1 1,-1-1-1,1 0 0,-1 0 0,1 0 1,0 0-1,-1-1 0,1 1 1,-1-1-1,0 1 0,1-1 0,1-1-4,0-1-19,1 0 0,-1 0 0,0 0 0,-1-1 0,1 1 1,-1-1-1,1 0 0,-1 0 0,0 0 0,0-1 0,-1 1 0,1-1 0,-1 1 0,0-1 0,-1 0 0,1 0 0,-1 0 0,0 0 0,0 0 0,0 0 0,-1 0 0,1-2 19,-1 6 25,0 1-89,-15 21-124,14 29 600,1-49-430,0-1-52,0 0-12,0 0 7,5-14-185,5-9 30,-6 16 196,-1 0-1,0-1 1,0 0-1,0 0 1,-1 0-1,0 0 1,-1 0-1,0 0 1,0-5 34,-1 13 0,0-1 1,0 1-1,0-1 1,0 1-1,-1-1 1,1 1-1,0-1 1,0 1-1,-1-1 1,1 1-1,0-1 1,-1 1-1,1-1 1,0 1-1,-1-1 1,1 1-1,-1 0 1,1-1-1,-1 1 1,1 0-1,-1 0 1,1-1-1,-1 1 1,1 0-1,-1 0 1,1 0-1,-1-1 1,1 1-1,-1 0 1,1 0-1,-1 0 1,0 0-1,1 0 1,-1 0-1,1 0 1,-1 0-1,1 0 0,-18 3-60,16-2 51,0 0-1,1 1 1,-1-1-1,0 1 1,1-1-1,0 1 1,-1 0-1,1 0 1,0-1-1,0 1 1,0 0-1,0 0 0,0 0 1,0 0-1,0 0 1,1 0-1,-1 1 1,1-1 9,-8 41 109,7-39-60,1 0 0,-1 0 0,1 1 1,0-1-1,0 0 0,1 0 0,0 0 0,-1 0 1,2 2-50,-1-3 10,0-1 0,0 0 1,1 1-1,-1-1 1,1 0-1,-1 0 0,1 0 1,0 0-1,0-1 1,0 1-1,0 0 0,0-1 1,0 1-1,0-1 1,1 0-11,-2 0-37,0-1 0,0 1 1,0-1-1,0 1 0,0-1 1,0 0-1,0 1 1,0-1-1,0 0 0,0 0 1,0 0-1,0 0 0,0 0 1,0 0-1,1 0 0,-1 0 1,0 0-1,0-1 1,0 1-1,0 0 0,0-1 1,0 1-1,0-1 0,0 1 1,0-1-1,0 1 1,-1-1-1,1 0 0,0 1 1,0-1-1,0 0 0,-1 0 1,1 1-1,0-1 1,-1 0-1,1 0 0,-1 0 1,1 0-1,-1 0 0,1 0 1,-1 0-1,0 0 1,1 0-1,-1 0 0,0-1 37,3-7-130,0-1 0,0 0 0,-1-1 0,0-5 130,-1 10-41,1-25-81,-1 10-180,0 33-803,-2 18 813,-2 0 0,-4 21 292,7-38-2179,0-12-217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107 153 1296,'0'0'879,"0"0"-203,0 0-205,0 0-107,0 0-56,0 6 7601,0 18-7847,0-22-63,1 0-1,-1 0 1,1-1 0,-1 1-1,1 0 1,-1-1-1,1 1 1,0 0 0,0-1-1,0 1 1,0-1-1,0 0 1,0 1 0,1-1-1,-1 0 1,0 0-1,1 1 1,-1-1 0,1 0-1,-1 0 1,1 0 1,-1-1-111,-1 0 37,0 0 32,-23 26 19,22-22 19,0-1 0,0 0 0,0 1-1,1-1 1,-1 1 0,1-1 0,0 1-1,0-1 1,0 1 0,1 0 4,-1 12 72,3-15-66,-1 0 0,1-1 0,0 1 0,0 0 1,-1-1-1,1 0 0,0 1 0,0-1 0,0 0 0,-1 0 0,1-1 0,2 1-6,-1 0 14,18 0 54,-23-37 874,0 36-920,-1 0-1,0 0 0,1 1 0,-1-1 0,0 1 0,1-1 0,-1 1 1,0 0-1,0 0 0,0-1 0,1 1 0,-1 0 0,0 1 1,0-1-1,-1 0-21,-4 1-90,7-1-8,0 0 24,0 0 61,0 0 65,0 33 223,0-32-276,0-1 0,1 0 0,-1 1 0,0-1 0,1 1 0,-1-1 0,0 0 0,1 0 0,-1 1 0,1-1 0,-1 0 0,0 1 0,1-1 1,-1 0-1,1 0 0,-1 0 0,1 0 0,-1 1 0,1-1 0,-1 0 0,1 0 0,-1 0 0,1 0 0,-1 0 0,1 0 0,-1 0 0,1 0 0,-1-1 0,1 1 0,-1 0 0,1 0 0,-1 0 0,1 0 0,-1-1 1,18-5-89,-14 1 115,0 0-1,-1-1 1,0 0-1,0 0 1,0 0-1,-1 0 0,0 0 1,0-1-1,0 1 1,-1-1-1,0 1 1,0-1-1,-1 0 0,0 1 1,0-4-26,-22 9 20,20 1-41,-1 1 0,1-1 1,0 0-1,0 1 0,0-1 1,-1 1-1,1-1 0,0 1 1,0 0-1,0 0 0,0 0 0,0 0 1,0 1-1,1-1 0,-1 0 1,0 1-1,1-1 0,-1 1 0,1 0 1,-1-1-1,1 1 0,0 0 1,-1 0-1,1 0 0,0 0 1,0 0-1,1 0 0,-1 0 0,0 0 1,1 0 20,-2 6-37,0 0 1,1 0 0,0 0-1,0 0 1,1 0-1,0 1 37,0-9 0,1-28 36,0 18-2,-1 0-1,0 0 1,0-1 0,-1 1-1,0 0 1,0 0 0,-2-3-34,2 11 9,-1 1 0,1 0 0,0 0 0,-1 0 0,1 1 0,-1-1 0,1 0 0,-1 0 0,1 1 0,-1-1 0,1 1 1,-1-1-1,0 1 0,1 0 0,-1 0 0,0 0 0,1-1 0,-1 2 0,0-1 0,1 0 0,-1 0 0,0 0 0,-1 1-9,2-1-7,0 0 0,-1 0 0,1 0 0,-1 0 0,1 1 0,-1-1 1,1 0-1,0 1 0,-1-1 0,1 1 0,0-1 0,-1 1 0,1 0 0,0-1 0,0 1 0,0 0 0,-1 0 0,1 0 0,0 0 0,0 0 0,0 0 0,1 0 0,-1 0 0,0 1 0,0-1 0,1 0 0,-1 0 0,0 1 7,1 2 41,1-7-10,0-20 30,1-31 244,-2 53-306,0 0 0,0 0 0,-1 0 1,1 0-1,0 0 0,0 0 1,-1 0-1,1 0 0,0 0 1,-1 0-1,1 0 0,-1 0 1,1 1-1,-1-1 0,0 0 1,1 0-1,-1 0 0,0 1 1,0-1-1,1 0 0,-1 1 1,0-1-1,0 1 0,0-1 0,0 1 1,0-1-1,0 1 0,0 0 1,0-1-1,0 1 0,0 0 1,0 0-1,0 0 0,0 0 1,0 0-1,0 0 0,0 0 1,0 0-1,0 0 0,0 0 1,0 0-1,0 1 0,0-1 1,0 0-1,0 1 1,0 1-17,-1 0 0,1 1 1,0-1-1,0 0 0,1 1 1,-1-1-1,0 0 0,1 1 1,0-1-1,-1 1 0,1-1 0,0 1 1,0-1-1,0 1 0,1-1 1,-1 2 16,0 1-3,0-2-88,1 41 402,0-32-648,0-26-1282,7-122-3742,-7 95 517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38 1592,'0'0'1761,"0"0"-525,0 0-338,0 0-238,0 0-135,0 0-63,0 0-180,0 0-208,0 0-193,0 26 3318,0-79-1316,0 53-1880,0-1 0,0 1 0,0-1 0,-1 1 0,1-1 0,0 1-1,0-1 1,-1 1 0,1-1 0,0 1 0,-1-1 0,1 1 0,0 0-1,-1-1 1,1 1 0,0 0 0,-1-1 0,1 1 0,-1 0 0,1-1-1,-1 1 1,1 0 0,-1 0 0,1 0 0,-1-1 0,1 1 0,-1 0-1,1 0 1,-1 0 0,1 0 0,-1 0 0,1 0 0,-1 0-3,-23 0-149,16 0 6,7 1 127,1-1 0,-1 1 0,0 0 0,1-1 0,-1 1 0,1 0 1,0 0-1,-1-1 0,1 1 0,-1 0 0,1 0 0,0 0 0,0 0 0,-1-1 0,1 1 0,0 0 0,0 0 0,0 0 1,0 0-1,0 0 0,0 0 16,-1 22 87,1 28 3,0-51-90,1 1-1,-1-1 1,0 1 0,0-1 0,1 0 0,-1 1 0,0-1 0,0 1 0,1-1 0,-1 0 0,0 1 0,1-1 0,-1 0 0,1 1 0,-1-1 0,0 0 0,1 0-1,-1 1 1,1-1 0,-1 0 0,1 0 0,-1 0 0,1 0 0,-1 0 0,1 0 0,-1 0 0,1 1 0,-1-1 0,0 0 0,1-1 0,-1 1 0,1 0 0,16 0 6,-17 0-2,19-1 16,-1-1 0,0 0 1,0-2-1,7-2-20,-14 4 5,-11 2 10,1 0 0,-1 0 0,1 0-1,-1 0 1,1 0 0,-1 0 0,1-1-1,-1 1 1,0 0 0,1 0 0,-1 0-1,1-1 1,-1 1 0,1 0 0,-1 0 0,0-1-1,1 1 1,-1 0 0,0-1 0,1 1-1,-1-1 1,0 1 0,0 0 0,1-1-1,-1 1 1,0-1 0,0 1 0,0-1-1,1 1 1,-1-1 0,0 1 0,0-1 0,0 1-1,0-1 1,0 1 0,0-1 0,0 1-1,0 0 1,0-1 0,0 1 0,0-1-1,0 1 1,-1-1 0,1 1 0,0-1-1,0 1 1,0-1 0,-1 1 0,1 0 0,0-1-1,-1 1 1,1-1 0,0 1 0,-1 0-1,1-1 1,0 1 0,-1 0 0,1-1-1,0 1 1,-1 0 0,0 0-15,-24-20 186,7 10-147,13 7-75,0 0 0,1 1-1,-1 0 1,-1 0-1,1 0 1,0 0-1,0 1 1,-1-1 0,1 1-1,0 1 1,-1-1 36,5 2-10,1 0 0,-1 0 0,0 0 0,1 0 1,-1 0-1,1 0 0,-1 0 0,1 0 0,-1 1 0,1-1 0,0 0 1,0 0-1,0 0 0,0 0 0,-1 1 0,1-1 0,1 0 0,-1 0 10,-2 26 62,1-2-43,0-17-8,0-1 0,1 1 0,0-1 0,1 1 0,-1-1 0,1 1 0,1 2-11,-1-10-1,-1 1 1,1-1-1,0 1 0,0-1 1,0 1-1,-1-1 1,1 1-1,0-1 0,0 1 1,0-1-1,0 0 1,0 0-1,0 1 1,-1-1-1,1 0 0,0 0 1,0 0-1,0 0 1,0 0-1,0 0 0,0 0 1,0-1-1,0 1 1,0 0-1,0-1 1,2 1 0,-1 0 0,0-1-1,1 1 1,-1-1 0,0 0 0,0 0-1,0 0 1,0 0 0,1 0-1,0-2 1,6-7-3,0-2 1,-1 1-1,0-1 0,-1-1 0,3-7 3,-10 20 20,0-1 0,0 1 0,0 0 0,0 0 0,1-1 0,-1 1 0,0 0 0,0 0 0,0-1 0,0 1 0,0 0 0,0 0 1,0 0-1,-1-1 0,1 1 0,0 0 0,0 0 0,0-1 0,0 1 0,0 0 0,0 0 0,0 0 0,0-1 0,0 1 0,-1 0 0,1 0 0,0 0 0,0-1 0,0 1 0,0 0 1,-1 0-1,1 0 0,0 0 0,0 0 0,0 0 0,-1-1 0,1 1 0,0 0 0,0 0-20,-16-3 253,-23 3-414,30 0 166,-11-1-104,12 1-74,0-1-1,0 1 1,1 1-1,-1-1 1,-1 2 173,9-2-13,-1 1 0,0-1 0,0 1 1,0 0-1,0-1 0,0 1 0,1 0 0,-1 0 0,0 0 0,1 0 0,-1 0 0,1 0 1,-1 0-1,1 0 0,-1 0 0,1 0 0,-1 0 0,1 0 0,0 0 0,0 0 0,0 0 1,0 0-1,0 0 0,0 0 0,0 1 0,0-1 13,0 0-3,-1 0-1,1 1 1,0-1 0,0 0-1,1 1 1,-1-1 0,0 0-1,0 1 1,1-1 0,-1 0-1,0 1 1,1-1 0,0 0 0,-1 0-1,1 1 1,0-1 0,-1 0-1,1 0 1,0 0 0,0 0-1,0 0 1,1 0 3,3 2-37,1-1-1,0 0 1,1 0 0,-1-1 0,6 1 37,7 0-3585,-18-2-831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4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45 24,'0'0'1200,"0"0"-457,0 0-300,0 0-175,0 0-83,0 0-42,0-16-125,0 12 7574,0 16-7534,-1-11-44,1 0-1,-1 1 1,1-1-1,0 1 0,0-1 1,-1 1-1,1-1 1,0 1-1,1-1 1,-1 1-1,0-1 0,0 1 1,1-1-1,-1 0 1,0 1-1,1-1 1,0 1-1,-1-1 0,1 0 1,0 1-1,0-1 1,-1 0-1,1 0 0,0 0 1,0 0-1,0 0 1,1 0-1,-1 0 1,0 0-1,0 0 0,2 1-13,0-2-1,-3 0-6,0 0-11,0 0-42,1 0 2,2 0 56,-3 0 112,0 0 124,0 0 138,0 0 117,0 0-146,-11-2-828,11-9 541,0 5-11,1 0-1,-1 1 1,-1-1-1,1 0 1,-1 1-1,-1-4-44,1 7 31,1 1 0,0 0 1,-1 0-1,0 0 0,1 0 0,-1-1 0,0 1 0,1 0 0,-1 0 0,0 0 0,0 0 0,0 0 0,0 1 0,0-1 0,0 0 0,0 0 1,0 1-1,0-1 0,-1 1 0,1-1 0,0 1 0,0-1 0,0 1 0,-1-1 0,1 1 0,0 0 0,-1 0 0,1 0 0,0 0 0,0 0 1,-1 0-32,1 0-3,0 0 0,0-1 0,-1 1 0,1 0 0,0 0 1,0 1-1,0-1 0,0 0 0,-1 0 0,1 1 0,0-1 1,0 0-1,0 1 0,0-1 0,0 1 0,0-1 0,0 1 1,0 0-1,0-1 0,0 1 0,0 0 0,0 0 0,0 0 1,0 0 2,0 2-10,1-1 1,-1 1-1,0 0 1,1-1 0,0 1-1,0 0 1,0-1-1,0 1 1,0-1 0,0 2 9,1 11 117,-1-14-119,0 0 0,1 0 0,-1 0 0,0 0 0,1 0-1,-1 0 1,1 0 0,-1 0 0,1 0 0,0-1-1,-1 1 1,1 0 0,0 0 0,0-1 0,0 1-1,-1 0 1,1-1 0,0 1 0,0-1 0,0 1 0,0-1-1,0 1 1,0-1 0,0 0 0,0 1 0,0-1-1,0 0 1,0 0 0,0 0 0,1 0 0,-1 0-1,0 0 1,0 0 0,0 0 2,1 0-11,0 0 1,0 0-1,0 0 0,0 0 0,0 0 0,0 0 1,1-1-1,-1 1 0,0-1 0,0 0 1,-1 1-1,1-1 0,0 0 0,0 0 1,0 0-1,1-1 11,-3 1 5,1 1 0,-1-1 0,1 0 1,-1 1-1,0-1 0,1 0 0,-1 0 1,0 1-1,1-1 0,-1 0 0,0 0 1,0 0-1,0 1 0,0-1 0,0 0 1,0 0-1,0 0 0,0 1 0,0-1 1,0 0-1,0 0 0,0 0 0,-1 1 0,1-1 1,0 0-1,-1 0 0,1 0 0,0 1 1,-1-1-1,1 0 0,-1 1 0,1-1 1,-1 1-1,1-1 0,-1 0 0,0 1 1,1-1-1,-1 1 0,0-1 0,1 1 1,-1 0-1,0-1 0,0 1 0,1 0 0,-1-1 1,0 1-1,0 0 0,0 0 0,1 0 1,-1 0-1,0 0 0,0 0 0,0 0 1,0 0-1,0 0-5,0 0-6,-1 0 0,1 0-1,0 0 1,0 0 0,-1 0 0,1 1 0,0-1 0,0 0 0,0 1-1,0-1 1,-1 1 0,1-1 0,0 1 0,0 0 0,0-1 0,0 1-1,0 0 1,0 0 0,0 0 0,0-1 0,1 1 0,-1 0 0,0 0-1,1 0 1,-1 1 0,0-1 0,1 0 0,-1 0 0,1 0 0,-1 0-1,1 0 1,0 1 0,-1 0 6,0 6-63,1 1 0,-1 0 0,1-1 0,0 1 1,1 2 62,1 18-62,1-28 54,0 0-1,1 0 1,-1 0 0,0-1-1,1 1 1,-1-1 0,1 0-1,-1 0 1,1 0 0,-1-1-1,0 1 1,2-1 8,-3 0-9,1 0 1,-1 0-1,0-1 0,0 1 0,0 0 1,0-1-1,0 0 0,-1 1 1,1-1-1,0 0 0,-1 0 0,1 0 1,-1 0-1,0 0 0,1 0 1,-1 0-1,0 0 0,0-1 0,-1 1 1,1 0-1,0-1 0,-1 1 1,1-1-1,-1 1 0,0 0 0,0-1 1,0 1-1,0-1 0,0 1 1,-1-3 8,1 4 3,-1 0 0,1 0 1,-1-1-1,1 1 0,-1 0 1,0 0-1,1 0 0,-1-1 0,0 1 1,0 0-1,0 0 0,0 0 1,0 0-1,0 0 0,0 1 1,0-1-1,0 0 0,0 0 1,-1 1-1,1-1 0,0 1 0,0-1 1,-1 1-1,1-1 0,0 1 1,-1 0-1,1 0 0,0 0 1,-1 0-1,0 0-3,-46-4 45,46 4-48,1 1-6,0-1 0,0 0 0,0 0 0,0 1 0,0-1 0,0 1 0,1-1 0,-1 1 0,0-1 0,0 1 0,0-1 0,1 1 0,-1 0 0,0-1 0,1 1 0,-1 0 0,1 0 0,-1 0 0,1-1 0,-1 1 0,1 0 0,0 0 0,-1 0 0,1 0 0,0 0 0,0 0 0,-1 0 0,1 0 0,0 0 9,-4 36 45,3-27 7,0-5-30,1-1 0,-1 1 0,1-1 1,0 1-1,0-1 0,1 1 0,0-1 0,0 3-22,-1-6-10,1 0 1,0 1-1,-1-1 0,1 0 0,0 0 0,-1 0 0,1 0 1,0 0-1,0 0 0,0 0 0,0-1 0,0 1 1,0 0-1,0 0 0,0-1 0,0 1 0,1-1 0,-1 1 1,0-1-1,0 1 0,0-1 0,1 0 0,-1 0 1,0 1-1,1-1 0,-1 0 0,0 0 0,0 0 0,1 0 1,-1-1 9,1 0-24,-1 1 0,0-1 1,0 0-1,0-1 1,0 1-1,0 0 0,0 0 1,0 0-1,-1-1 1,1 1-1,0 0 0,-1-1 1,1 1-1,-1 0 0,1-1 1,-1 1-1,0-1 1,1 1-1,-1-1 0,0 1 1,0-2 23,1-2 4,3-9 51,0 0 19,-1 0 0,0-1-1,-1 1 1,0-9-74,-2 22 67,0 1 24,-2 25-238,-17 13-22,14-31 139,1 0 1,0 1 0,1-1 0,0 1-1,0 0 1,0 0 0,1 0 0,0 0 0,1 0-1,-1 5 30,2-13-8,7 0-110,-5 0 24,0 1 0,0-1 0,1 0 1,-1-1-1,0 1 0,0 0 0,0-1 0,0 1 0,0-1 0,1 0 94,-2 1-237,0-1-1,0 0 1,-1 1-1,1-1 1,0 1-1,-1-1 0,1 0 1,0 0-1,-1 1 1,1-1-1,-1 0 1,1 0-1,-1 0 0,0 1 1,1-1-1,-1 0 1,0-1 237,1-5-4691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39 472,'0'0'1239,"0"0"-315,0 0-61,0 0-104,0 0-135,0 0-104,0-6 127,0 6 2470,0 95-2255,2-94-821,0-1-1,0 1 1,0-1-1,0 1 0,1-1 1,-1 0-1,0 0 1,0 1-1,0-2 0,1 1 1,-1 0-1,0 0-40,3 0 108,-4-17 566,-1 11 90,0 12-322,0 51-438,18-58-416,-15-2 398,-1 1 1,0-1-1,1 1 1,-1-1-1,-1 0 1,1 0-1,0 0 1,-1 0-1,1 0 1,-1 0-1,0 0 1,0 0-1,0-1 1,0-1 13,5-50 325,-6 46-275,0 5-17,0 0 0,0 0-1,0 0 1,0 0 0,-1 0 0,1 0-1,-1 0 1,0 0 0,-2-3-33,2 6 7,0 0 1,0-1 0,0 1-1,-1 0 1,1 0 0,0 0-1,-1 0 1,1 0-1,-1 0 1,1 0 0,-1 0-1,1 1 1,-1-1 0,0 0-1,1 1 1,-1 0 0,0-1-1,0 1 1,1 0 0,-1 0-1,0 0 1,0 0-1,1 0 1,-3 0-8,-12 0 62,12 0-72,-1 0 1,1 0-1,-1 0 1,1 0-1,-1 1 0,1 0 1,-4 1 9,6-1-23,0 0 0,0 0 0,0 0 1,0 0-1,0 1 0,1-1 0,-1 0 0,1 1 0,-1 0 1,1-1-1,0 1 0,-1 0 0,1 0 0,0 0 0,0 0 1,0 0-1,1 0 0,-2 1 23,-1 7-10,0 1 0,0-1-1,1 1 1,0-1 0,1 1 0,0 0 0,1 0 0,0 5 10,1-15 1,0 0 0,-1 0 1,1-1-1,0 1 0,0 0 1,0-1-1,-1 1 0,1 0 1,0-1-1,0 0 0,0 1 1,0-1-1,0 1 0,0-1 1,0 0-1,0 0 1,0 0-1,0 1 0,0-1 1,0 0-1,0 0 0,0 0 1,1-1-2,30 3 39,-30-2-37,1 0-12,0 0 1,0 0 0,0-1-1,0 1 1,0-1 0,0 1 0,0-1-1,0 0 1,0 0 0,0 0-1,0 0 1,-1-1 0,1 1 9,-1-1-10,-1 1-1,1-1 1,-1 1 0,1-1 0,-1 0 0,0 1 0,0-1-1,1 0 1,-1 0 0,-1 0 0,1 0 0,0 0-1,0 0 1,-1 0 0,1 0 0,-1-1 0,0 1 0,1-1 10,3-42 573,-26 73-940,19-20 360,0 1 0,1 1 0,0-1 0,1 0 0,0 0 0,0 1 0,1-1 0,0 1 0,1 2 7,-1 7 2,1-19-11,0 1-1,-1-1 1,1 1 0,0-1 0,0 1 0,0-1-1,0 0 1,-1 1 0,1-1 0,0 0-1,0 0 1,0 0 0,0 0 0,0 0 0,0 0-1,0 0 1,0 0 0,-1 0 0,1 0-1,0 0 1,0 0 0,0-1 0,0 1-1,0 0 1,0-1 9,1-1-25,1-1 0,-1 0 1,0 0-1,0 0 0,0 0 0,-1 0 0,1 0 0,-1-1 0,1 1 1,-1 0-1,0-1 0,0-2 25,7-43 33,-8 39-37,0 8 15,0-1 1,1 0-1,-2 0 1,1 0-1,0 0 1,-1 1 0,1-1-1,-1 0 1,0 0-1,0 0-11,0 2 6,0 0 0,0 0-1,0 0 1,0 0 0,0 0-1,0 0 1,0 1 0,0-1 0,-1 0-1,1 1 1,0-1 0,0 1-1,-1-1 1,1 1 0,0 0 0,-1 0-1,1-1 1,0 1 0,-1 0-1,1 0 1,-1 0 0,1 0 0,-1 1-6,-1-1-158,-2 0 204,1 0-1,-1 0 0,1 0 1,-1 1-1,1-1 0,-1 1 1,-3 1-46,7-1-186,0 0 0,0-1 1,-1 1-1,1 0 1,0 0-1,0 0 1,0 0-1,0 0 0,0 0 1,1 0-1,-1 0 1,0 0-1,0 0 1,1 0-1,-1 1 1,1-1-1,-1 0 0,1 0 1,-1 1-1,1-1 1,0 0-1,-1 1 1,1-1-1,0 0 0,0 1 1,0-1-1,0 1 1,1-1 185,-1-1-3738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45 328,'0'0'612,"0"0"95,0 0-84,0 0-204,0 0-78,0 0 131,0-8 1104,0 7 2093,0 16-3531,-1-11-117,1-1 1,0 0-1,-1 0 0,1 0 0,1 0 1,-1 1-1,0-1 0,1 0 0,-1 0 1,1 0-1,0 0 0,0 0 0,0 0 0,1 0 1,-1 0-1,1-1 0,-1 1 0,1 0 1,2 1-22,-2-1 4,0-1 0,1 0 0,0 0 0,-1 0 0,1 0 1,0-1-1,0 1 0,2 0-4,-2 0-1,-2-1 6,7-36 957,-8 35-924,0-1 1,1 1 0,-1-1 0,0 1-1,0-1 1,0 1 0,0-1 0,0 1-1,0-1 1,0 1 0,0-1 0,0 0-1,0 1 1,0-1 0,0 1 0,0-1-1,0 1 1,-1-1 0,1 1 0,0-1-1,0 1 1,0 0 0,-1-1 0,1 1-1,0-1 1,-1 1 0,1-1 0,0 1-1,-1 0 1,1-1 0,-1 1-39,0 0 1,0-1 1,0 1-1,1 0 0,-1 0 1,0 0-1,0 0 0,0 0 1,0 0-1,0 0 0,0 1 1,1-1-1,-1 0 0,0 0 1,0 1-1,0-1 0,0 0 1,0 1-2,-1 0-12,0 0 0,1 0 0,-1 0 0,0 0 1,1 0-1,-1 1 0,1-1 0,0 0 0,-1 1 1,1-1-1,0 1 0,0-1 0,0 1 0,0 0 1,0 0-1,0-1 0,0 1 0,1 0 0,-1 0 1,1 0-1,-1 1 12,1-1 17,0 0 1,-1 1 0,2-1-1,-1 0 1,0 0-1,0 1 1,1-1 0,-1 0-1,1 1 1,0-1 0,-1 0-1,1 0 1,1 2-18,-1-3-2,1 0 1,-1-1-1,1 1 0,-1 0 1,1 0-1,-1 0 1,1-1-1,-1 1 0,1-1 1,-1 1-1,1-1 0,0 0 1,-1 0-1,1 0 1,0 0-1,-1 0 0,1 0 1,1 0 1,-2-28-35,0 3 323,0 17-249,-1 0 0,1 1 0,-2-1 0,1 0 0,-1 1 0,0-1 0,-1-1-39,2 8 12,-1-1 0,0 0 0,1 0 0,-1 1-1,0-1 1,0 1 0,0-1 0,0 0 0,-1 1-1,1 0 1,0-1 0,-1 1 0,1 0 0,-1 0-1,1 0 1,-1 0 0,1 0 0,-1 0-1,0 0 1,0 0 0,1 1 0,-1-1 0,0 1-1,0-1 1,0 1 0,0 0 0,1 0 0,-1-1-1,0 1 1,0 1 0,-1-1-12,3 24-256,-1 9 302,0-18-27,0 0-1,2 0 0,1 14-18,-1-28-4,-1 0-1,1 0 0,-1 0 0,1 0 1,0 0-1,-1 0 0,1 0 0,0 0 1,0-1-1,0 1 0,-1 0 1,1-1-1,0 1 0,0 0 0,0-1 1,0 1-1,0-1 0,0 1 1,0-1-1,1 0 0,-1 0 0,0 1 1,0-1-1,0 0 0,0 0 0,0 0 1,0 0-1,1 0 0,-1 0 1,0 0-1,0-1 0,0 1 0,0 0 1,0-1-1,0 1 0,0 0 1,0-1-1,0 1 0,0-1 0,0 0 1,0 1-1,0-1 0,0 0 0,0 0 1,-1 1-1,1-1 0,0 0 1,0 0 4,15-25 446,-13 29 5,-5 16-667,0-6 297,-2 13-731,4-25 243,3-15 124,0 0 298,3-11 26,-1-1-1,-1 1 1,-1-1-1,-1-5-40,-2 30 10,-1 0 0,1-1 0,0 1 0,-1 0 0,1 0-1,-1 0 1,1 0 0,-1 0 0,1-1 0,-1 1 0,0 0-1,1 0 1,-1 0 0,0 1 0,0-1 0,0 0 0,0 0-1,0 0 1,0 1 0,0-1 0,0 0 0,0 1 0,0-1-1,0 1 1,0-1 0,-1 1 0,1 0 0,0-1 0,0 1-1,-1 0 1,1 0 0,0 0 0,-1 0-10,-53-1 247,38 2-37,17 0-214,-1-1 0,1 0 0,-1 1 0,1-1 1,-1 0-1,0 1 0,1-1 0,0 1 0,-1-1 0,1 1 0,-1-1 0,1 1 1,0-1-1,-1 1 0,1 0 0,0-1 0,-1 1 0,1-1 0,0 1 0,0 0 1,0-1-1,-1 1 0,1 0 0,0-1 0,0 1 0,0 0 0,0-1 0,0 1 1,1 0-1,-1-1 4,0 31-130,0-21 111,0-6 5,0 1 0,0-1 1,0 1-1,1-1 0,-1 1 1,1-1-1,0 0 0,0 1 1,1-1-1,0 0 0,1 3 14,-2-6-12,1 1-1,-1 0 1,1-1 0,0 1-1,0-1 1,-1 1 0,1-1-1,0 0 1,0 0-1,0 0 1,1 0 0,-1 0-1,0 0 1,0-1 0,1 1-1,-1-1 1,0 1-1,0-1 1,1 0 0,-1 0-1,0 0 1,3 0 12,-4-19 73,-1 9-510,0 14-2967,0-3 713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59 336,'0'0'832,"0"0"-108,0 0-15,0 0-267,0 0-167,0 0 30,0 0 24,0 0-84,0 0-124,0 0-122,0 0-35,0 0-89,0 0 6,-1 4-263,-2 13 5946,0-8-5249,0 1 0,2 0 0,-1 0-1,1 0 1,0 0 0,1 4-315,0-13 53,0-1-25,0 0 35,0 0 10,0 0-26,0 0-33,0 0 8,0 0 51,1 0-71,0 0 0,0 0 0,0 0 0,0 0 0,0 0 0,0 0 0,0 0-1,0 0 1,0 0 0,0-1 0,0 1 0,0 0 0,0-1 0,0 1 0,0-1 0,0 1 0,0-1 0,0 1 0,0-1-1,0 0 1,-1 1 0,1-1 0,0 0 0,-1 0 0,1 0-2,2-26 100,-4 13 655,1 21-10,0-4-648,0 0 1,0 0-1,0 1 1,0-1-1,1 0 0,-1 0 1,1 0-1,0 0 0,0 0 1,0 0-98,0-1-6,0-1 0,0 0 1,0 1-1,0-1 0,0 0 0,1 0 1,-1 0-1,0 0 0,1 0 0,-1-1 1,0 1-1,1 0 0,-1 0 0,1-1 1,-1 1-1,1-1 0,0 0 0,-1 1 1,1-1-1,-1 0 0,1 0 0,0 0 0,-1 0 1,1 0-1,0 0 6,0 0-15,1-1 0,-1 1 1,0 0-1,0-1 0,1 1 0,-1-1 1,0 0-1,0 0 0,0 0 0,0 0 1,0 0-1,0 0 0,0-1 0,0 1 0,0 0 1,0-1-1,-1 0 0,1 1 0,-1-1 1,1 0-1,-1 0 0,0 0 0,1 0 0,-1 0 1,0 0-1,0 0 0,-1 0 0,1 0 1,0-1-1,-1 1 0,1 0 0,-1-2 15,3-11 80,-2 0 0,0 0-1,0-1 1,-2-12-80,1 7 277,-38 20-283,36 1-13,0 1 0,0-1 0,-1 1-1,1 0 1,0-1 0,0 1 0,0 0 0,0 0-1,0 0 1,0 1 0,0-1 0,0 1-1,0-1 1,1 1 0,-1-1 0,1 1 0,-1 0-1,1 0 1,-1-1 0,1 1 0,0 0-1,0 0 1,0 1 0,0-1 0,0 0 0,1 0-1,-1 2 20,-2 4-77,1 1 0,0-1-1,0 1 1,1 0 0,0 0-1,0 6 78,1-14 3,0 0-1,0 0 0,0 0 0,0 0 1,0 1-1,0-1 0,0 0 0,1 0 1,-1 0-1,0 0 0,1 0 0,-1 0 0,0 1 1,1-1-1,0 0 0,-1 0 0,1-1 1,0 1-1,-1 0 0,1 0 0,0 0 1,0 0-1,0 0 0,0-1-2,1 2-10,1-2 0,0 1 0,-1 0 0,1-1 0,0 1 0,0-1 0,0 0 0,-1 1 0,1-2 0,1 1 10,-4 0-12,1 0 0,-1-1 0,1 1-1,0-1 1,-1 1 0,0 0 0,1-1 0,-1 1 0,1-1 0,-1 1 0,1-1 0,-1 0 0,0 1 0,1-1-1,-1 1 1,0-1 0,0 0 0,1 1 0,-1-1 0,0 0 0,0 1 0,0-1 0,0 0 0,0 1 0,0-1-1,0 0 1,0 1 0,0-1 0,0 0 12,0-26-33,-1 21 62,1-51 367,-22 57-351,20 2-66,0 1-1,0-1 0,0 0 0,0 1 0,1-1 0,0 1 0,-1 0 0,1-1 0,0 1 0,0 0 0,0 0 0,1 0 0,-1 0 0,1 0 1,-1 2 21,-2 46-100,3 3 86,1-53 9,-1-1 0,1 1 0,0 0 1,-1-1-1,1 1 0,0-1 0,0 0 1,0 1-1,-1-1 0,1 0 0,0 1 1,0-1-1,0 0 0,0 0 0,0 0 1,-1 0-1,1 0 0,0 0 1,0 0-1,0 0 0,0 0 0,0 0 1,0 0-1,-1 0 0,2-1 5,24-5-199,-21 1 138,-1 0 0,0 0-1,0-1 1,-1 1-1,1-1 1,-1 0 0,0 0-1,-1 0 1,0 0-1,0 0 1,0-1 61,2-6-268,-1 0 0,-1 0 0,-1 0 0,1 0 0,-2-3 268,-1 15-37,1 0-1,-1 0 1,0 0 0,1 0-1,-1 1 1,0-1 0,0 0-1,0 0 1,0 1 0,0-1-1,0 0 1,0 1-1,0-1 1,0 1 0,0 0-1,0-1 1,-1 1 0,1 0-1,0-1 1,0 1 0,0 0-1,0 0 1,-1 0-1,1 0 1,0 0 0,0 0-1,-1 1 38,-2-1-123,-1 0-1,1 0 1,-1 0-1,1 1 1,0-1-1,-1 1 0,-2 1 124,4 0-3,1 0 0,-1 1 0,1-1 0,0 1 0,0-1 0,0 1 0,0 0 0,0-1 0,0 1 0,1 0 0,0 0 0,-1 0 0,1 0 0,0 1 0,0-1 0,1 0 0,-1 0 0,1 1 3,-1 2-168,0-1 1,0 1-1,1 0 0,-1 0 1,2 0-1,-1 0 0,0-1 1,1 1-1,0 0 0,1 0 168,7 6-2608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8:0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46 576,'0'0'891,"0"0"-100,0 0-135,0 0-264,0 0-191,3 5-81,2 6-624,-3-6 1542,-1-1 1,0 1-1,0 0 0,0 0 0,0 0 0,-1 0 0,0 3-1038,0-8 458,0 0 26,0 0-12,0 0-12,0 0-173,0 0-89,0 0-11,0-9 1329,0 11-1504,0-2-17,0 0-3,0 0-11,0 0-39,0 0 0,0 0 5,0 0-32,0 0-71,0 0-10,0 0 2,0 0 54,0 0 75,0-4 550,0 15-606,0-11 140,0 0 25,0 0-53,0 0-16,0 0-7,0 0 4,0 0-18,0 0-46,0-30-86,0 26 739,-1 8-297,-3 18-284,-2 33-107,6-24 120,0-31-74,0 0-51,0 0-18,0 0-6,0 0 12,4-17 35,0 11 129,-1 0 0,0 0 0,-1 0 0,1 0 0,-1-1 0,-1 0 0,1 1 1,-1-1-1,0 0 0,0 1 0,-1-1 0,0 0 0,-1 0-50,1 3 6,1 2-4,-1 0 1,0-1-1,0 1 0,0 0 1,0 0-1,0-1 1,0 1-1,-1 0 1,1-1-1,-1 1 1,1 0-1,-1 0 0,0 0 1,0 0-1,0 0 1,0 0-1,-1 0 1,1 0-1,0 0 1,-1 0-1,1 1 0,-1-1 1,0 1-1,1-1 1,-1 1-1,0-1-2,-1 2-1,1 1-22,1-1 1,0 1-1,0 0 1,0 0-1,0 0 1,0 0-1,0 0 1,0 0-1,0 0 1,0 0-1,0 0 1,1 0-1,-1 1 1,0-1-1,1 0 1,-1 1-1,0 0 23,-9 26-7,7-18 7,2 1 0,0-1 0,0 1 0,1 0 0,0-1 0,1 7 0,0 11-13,-1-28-59,0 0-12,0 0 59,0 0 5,1-21-22,14-21 135,-12 35-44,0-1 0,0 1 1,-1-1-1,0 0 0,0 0 1,-1 0-1,0 0 0,0-3-49,-1 10 4,0 1-1,0-1 1,0 0-1,-1 0 0,1 0 1,0 1-1,0-1 1,-1 0-1,1 0 1,0 1-1,-1-1 1,1 0-1,-1 1 1,1-1-1,-1 0 0,1 1 1,-1-1-1,1 1 1,-1-1-1,1 1 1,-1-1-1,0 1 1,1-1-1,-1 1 0,0-1 1,0 1-1,1 0 1,-1 0-1,0-1 1,0 1-1,1 0 1,-1 0-4,-29-2-148,24 2 84,5 0 48,0 1 1,0 0 0,0 0-1,0-1 1,1 1 0,-1 0-1,0 0 1,0 0 0,1-1-1,-1 1 1,1 0 0,-1 0 0,1 0-1,-1 0 1,1 0 0,0 0-1,0 1 1,-1-1 0,1 0-1,0 0 1,0 0 0,0 0-1,0 0 1,0 0 0,0 0-1,0 1 16,0 0-8,-1 100 46,2-50 481,0-68-511,0-1 0,2 1-1,0 0 1,1-2-8,1 1 27,-2 0-1,0 0 1,-1-1 0,-1-1-27,-1 18 67,0 1-17,0 0-74,-1 0 0,1 0-1,-1 0 1,1 1 0,0-1 0,-1 0-1,1 0 1,0 0 0,-1 1 0,1-1-1,0 0 1,-1 0 0,1 1 0,0-1-1,0 0 1,-1 1 0,1-1-1,0 0 1,0 1 0,-1-1 0,1 0-1,0 1 1,0-1 0,0 0 0,0 1-1,-1-1 25,1 11-346,0-8-1919,0-10 1322,0 7 927,0 0 7,0 0-14,0 0-39,0 0-50,0 6-201,0-13 275,0-29-340,0 36 378,0 1 0,0-1 0,0 0 0,0 0 0,0 0-1,0 0 1,0 0 0,0 0 0,0 0 0,0 0 0,-1 0-1,1 0 1,0 0 0,0 0 0,0 0 0,0 0 0,0 0-1,0 0 1,0 0 0,0 0 0,-1 0 0,1 0 0,0 0-1,0 0 1,0 0 0,0 0 0,0 0 0,0 0-1,0-1 1,0 1 0,0 0 0,0 0 0,-1 0 0,1 0-1,0 0 1,0 0 0,0 0 0,0 0 0,0 0 0,0 0-1,0 0 1,0-1 0,0 1 0,0 0 0,0 0 0,0 0-1,0 0 1,0 0 0,0 0 0,0 0 0,0 0 0,0-1-1,0 1 1,0 0 0,0 0 0,0 0 0,0 0 0,0 0-1,0 0 1,-4 7-74,-4 50-317,6-35 501,1-19-103,1-9-79,-1 5 45,1-1 1,0 1-1,0 0 1,0 0 0,1-1-1,-1 1 1,0 0-1,0 0 1,1 0 0,-1-1-1,0 1 1,1 0-1,-1 0 1,1 0 0,0 0-1,-1 0 1,1 0-1,0 0 1,0 0 0,0 0-1,-1 0 1,1 0-1,0 1 1,0-1 0,0 0-1,0 1 1,0-1-1,1 0 1,-1 1 0,0-1 26,0 3-245,0-1 0,0 0 0,-1 1 1,1-1-1,-1 1 0,1-1 0,-1 1 1,0-1-1,0 1 0,0-1 0,0 1 1,0-1-1,0 1 0,0-1 0,0 1 1,0-1-1,-1 1 245,1 1-560,0 18-1884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43 196 392,'0'0'343,"0"0"-44,0 0-51,0 0-56,0 0 38,0-8 6367,0-20-2429,0 50-4042,-1 0 0,-1 1-1,-1-1 1,-1 0-1,-4 11-125,-15 52 167,23-51-93,-1-51-16,0-1 58,1 0 0,1 0 0,0 0-1,1 0 1,1 0 0,3-8-116,47-121 17,-50 140-24,0 1-1,1-1 0,-1 1 0,2 0 1,-1 0-1,0 0 0,1 1 1,0 0-1,1 0 0,5-5 8,9-5-29,0 1 0,12-5 29,-29 17 5,-3 1-29,1 1-1,0-1 1,1 1 0,-1-1 0,0 1 0,0-1 0,0 1 0,0 0-1,0-1 1,0 1 0,0 0 0,1 0 0,-1 0 0,0 0 0,0 0-1,0 0 1,1 0 0,-1 0 0,0 0 0,0 1 0,0-1 0,0 0 0,0 1-1,0-1 1,0 1 0,1-1 0,-1 1 0,0-1 0,-1 1 0,1 0-1,0 0 1,0 0 0,0-1 0,0 1 0,-1 0 0,1 0 0,0 0-1,-1 0 1,1 0 0,0 0 0,-1 0 0,0 0 0,1 1 0,-1-1 24,4 8 55,-1 1 0,0 0 1,-1 0-1,0 0 0,0 2-55,1 1-12,8 56 257,-3 0 0,-3 0 0,-3 45-245,-2-113 8,-2-13-5628,-7 4 1206</inkml:trace>
  <inkml:trace contextRef="#ctx0" brushRef="#br0" timeOffset="496.828">9 139 3385,'0'0'1045,"0"0"-133,0 0-123,0 0 4,0 0-15,0 0-48,2 5-131,-2-3-489,1-1-66,-1 1-1,0 0 1,1-1 0,-1 1 0,1 0 0,-1-1 0,1 1-1,0-1 1,-1 1 0,1-1 0,0 1 0,0-1 0,0 1-1,0-1 1,1 0 0,-1 1-44,38 3 1070,-26-1-966,0-1 1,1 0-1,-1-1 1,7 0-105,-11-2-89,0 1-1,-1 0 1,1 0 0,0 1-1,-1 0 1,1 1 0,-1 0-1,1 0 1,-1 1 0,0 0-1,-1 0 1,6 4 89,-12 8-3789,-1-15 2049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 1176,'0'0'1034,"0"0"-149,0 0-139,0 0-57,0 0-10,0 0-37,0 0-61,0 0-122,0 0-95,0 0-44,0 0 36,0 0-24,0 0-73,0 0-112,-4 41 921,4 172 1010,4-417-1268,-2 198-812,-1 0 0,1 0-1,1 0 1,-1 0 0,1 0 0,0 0-1,0 1 1,1-1 0,0 1-1,0 0 1,2-2 2,-1 0-29,-4 5 17,1 0 0,0 0 1,0 0-1,0 0 1,0 0-1,0 1 0,0-1 1,0 1-1,1-1 1,-1 1-1,1 0 0,-1 0 1,1 0-1,-1 0 1,1 0-1,-1 1 0,1-1 1,0 1-1,-1 0 1,1-1-1,0 1 0,-1 1 1,1-1-1,0 0 1,-1 1-1,1-1 0,0 1 1,-1 0-1,1 0 1,-1 0-1,1 0 0,-1 0 1,0 0-1,1 1 0,-1-1 1,0 1-1,0 0 12,0 0-20,1 0-1,-1 0 1,-1 0-1,1 0 1,0 1-1,-1-1 1,1 1 0,-1-1-1,1 1 1,-1 0-1,0-1 1,0 1-1,-1 0 1,1 0-1,0 0 1,-1 2 20,4 48 13,-4 30 20,0-82-30,-1 0 0,1 0 0,0-1 0,0 1 1,-1 0-1,1 0 0,0-1 0,-1 1 0,1 0 0,-1-1 0,1 1 0,-1-1 1,1 1-1,-1 0 0,1-1 0,-1 1 0,0-1 0,1 0 0,-1 1 0,0-1 1,1 1-1,-1-1 0,0 0 0,1 1 0,-1-1 0,0 0 0,0 0 1,1 0-1,-1 0 0,0 0 0,0 0 0,0 0 0,0 0-3,-31 1 286,23-2-146,7 1-58,-1 1 25,-1-1 0,0 0-1,1 0 1,-1 0-1,1-1 1,-1 1 0,1-1-1,-1 0 1,1 0-107,3-1-10,1-1 1,0 1 0,0-1-1,0 0 1,1 1 0,-1 0-1,1-1 1,-1 1-1,1 0 1,0 0 0,-1 0-1,1 0 1,1 0-1,-1 0 1,0 1 0,0-1-1,0 1 1,1-1 0,-1 1-1,1 0 1,-1 0-1,1 0 1,0 0 0,-1 1-1,1-1 10,7-3-1,0 1 0,0 1 0,1 0 0,-1 0 0,0 1-1,4 0 2,-2 1-7,-9-1-2,0 1 0,-1-1 0,1 1 1,0 0-1,0 0 0,-1 0 0,1 0 1,0 1-1,0-1 0,-1 1 1,1 0-1,0 0 0,-1 0 0,1 0 1,-1 0-1,1 0 0,-1 1 1,0-1-1,1 1 0,-1 0 0,0-1 1,0 1-1,0 0 0,0 0 0,-1 1 1,2 1 8,3 6 11,0 0 0,-2 1 0,1 0 0,-1 0 0,-1 0 0,0 0 0,0 1 0,-1-1 0,-1 1 1,0-1-1,0 1 0,-1 0 0,-1 2-11,0-13 7,0 0 0,0 0 0,0-1-1,1 1 1,-2 0 0,1-1 0,0 1 0,0 0 0,0-1 0,0 1 0,0-1 0,0 0 0,-1 1 0,1-1 0,0 0-1,0 0 1,-1 0 0,0 1-7,-25 2 37,-38 9 217,51-9-109,1 0 0,-1-1-1,1 0 1,-1-1 0,0 0 0,0-1 0,1-1-1,-9-1-144,20 1-6,1 0-1,-1 0 0,1 1 0,0-1 0,-1 0 0,1-1 0,0 1 0,0 0 0,-1 0 0,1 0 0,0-1 0,0 1 0,0-1 0,1 1 0,-1-1 0,0 1 0,1-1 0,-1 1 0,1-1 0,-1 1 0,1-1 0,-1 0 0,1-1 7,0 2-165,0 1-135,0 0-144,0 0-244,0 0-394,0 0-934,0 0-2024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12 880,'0'0'607,"0"0"-55,0 0 70,0 0 87,0 0-142,0 0-126,0 0-110,0 0-30,0 0 27,0 0-19,0 0 3,0 0 76,0 0-12,0 0-21,0 0 43,0 0 81,0 0 217,0 0-29,0 0-148,0 0-134,0 0-105,0 0-33,0 0 18,-1-10 1514,-3 10-1719,2 0-52,-1-1 0,0 1-1,0 0 1,1 0 0,-1 0 0,0 0 0,0 1 0,1-1-1,-1 1 1,0 0 0,1 0 0,-1 0 0,1 0 0,-1 0 0,1 0-1,-1 1 1,1-1 0,0 1 0,0-1 0,-1 1 0,1 0-1,-1 2-7,-9 11-33,1 1-1,1 0 0,-6 11 34,15-22-8,0 0-1,1 0 0,-1 1 1,1-1-1,0 0 1,0 0-1,0 1 0,2 3 9,-1 8 64,-1-2 16,-1-9-64,1-1 1,0 1 0,0 0-1,1-1 1,-1 1-1,1-1 1,0 1 0,1-1-1,-1 1 1,1-1-1,2 4-16,1-1-8,-4-5 26,0-1 0,0 0 0,0 1 0,1-1 0,-1 0-1,1 0 1,-1 0 0,1 0 0,0 0 0,1 0-18,0-1 39,0 0 1,0 0-1,-1 0 0,1 0 1,0-1-1,0 0 0,0 1 1,0-1-1,0 0 1,2-1-40,44 5-123,-48-4 162,-1 0-13,0 0 10,0 0-20,0 0-2,0 0-5,0 0 0,0 0 2,0 0-35,0 0-80,0 0 23,3 0 93,-2 0-23,-1 0 47,0 0-57,0 0-69,0 0 1,0 0 57,0 0 105,0 0 29,0 0-9,0 0-20,0 0-15,0 0-18,0 0-46,0 0-44,0 0-45,0 0-13,0 0-15,0 0-9,0 0-48,0 0-48,0 0-51,0 0-1,0 0 59,0 0 45,0 0 91,0 0-33,0 0-33,-5 23-2573,2-23-111,3 0 273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38 888,'0'0'1545,"0"0"-403,0 0-223,0 0-268,0 0-76,0 0 129,-2 4-127,1 1-406,1-3-109,-1-1 0,1 1 0,-1-1 0,1 1 0,-1 0 0,0-1 0,0 1 0,0-1 0,0 0 0,0 1 0,0-1 0,0 0 0,0 1-62,-8 4 2579,7-4-2482,0-1-1,0 1 0,0-1 1,0 1-1,1 0 1,-1-1-1,0 1 1,1 0-1,0 0 1,-1 0-1,1 1 1,-1 0-97,-3 14 59,0 1 1,1-1 0,1 1 0,1-1 0,0 1-1,1 0 1,1 0 0,2 17-60,-1 10 240,0-44-243,-1 0 0,0 1 0,1-1 1,-1 0-1,1 0 0,0 1 0,-1-1 0,1 0 0,0 0 0,0 0 0,0 0 0,0 0 0,0 0 0,0 0 0,0 0 0,0 0 0,0 0 0,0-1 0,0 1 0,1 0 0,-1-1 0,0 1 0,0-1 1,1 1-1,-1-1 0,0 0 0,1 0 0,0 1 3,41 4 26,-24-4-20,25-3 5,-42 2-19,-1-1 0,1 1 0,0-1 0,-1 0 0,1 1 0,0-1 0,-1 0 0,1 0 0,-1 0 0,1 0 0,-1-1-1,1 1 1,-1 0 0,0-1 0,0 1 0,0 0 0,0-1 0,0 1 0,0-1 0,0 0 0,1-1 8,28-94 282,-29 97-290,-1-1 1,1 0 0,-1 1 0,1-1 0,-1 1 0,1-1-1,-1 1 1,1-1 0,0 1 0,-1-1 0,1 1 0,0 0-1,-1-1 1,1 1 0,0 0 0,0 0 0,-1-1 0,1 1-1,0 0 1,0 0 0,-1 0 0,1 0 0,0 0-1,0 0 1,-1 0 0,1 0 7,-1 0-5,1 0 0,-1 0 1,1 1-1,-1-1 0,1 0 0,-1 0 0,0 0 0,1 0 0,-1 0 1,1 0-1,-1-1 0,0 1 0,1 0 0,-1 0 0,1 0 0,-1 0 1,0 0-1,1 0 0,-1-1 0,0 1 0,1 0 0,-1 0 0,0-1 0,1 1 1,-1 0-1,0-1 0,1 1 0,-1 0 0,0-1 0,0 1 0,1 0 1,-1-1-1,0 1 0,0 0 0,0-1 0,0 1 0,0-1 0,1 1 1,-1-1 4,3-121 1265,-5 118-1236,0 1 0,-1-1 1,0 0-1,1 1 0,-2 0 0,1 0 0,0 0 0,-3-2-29,-3-4 15,-7-10-12,14 16 35,0 0-1,-1 0 1,1 0 0,-1 0 0,1 1 0,-1-1 0,0 1 0,-1-1-38,3 3 17,0-1 0,0 1 0,-1-1 0,1 1 0,0 0 1,-1 0-1,1-1 0,0 1 0,-1 0 0,1 0 0,0 0 0,-1 0 0,1 1 0,-1-1 0,1 0 1,0 1-1,0-1 0,-1 1 0,1-1 0,0 1 0,0-1 0,-1 1 0,1 0 0,-1 0-17,-15 18-547,5-4-1953,12-15 1380,0 0-480,0 0-1001,0-3-1647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42 143 2184,'0'0'1154,"0"0"-271,0 0-288,0 0-137,0 0 68,0 0 106,0-8-6,4-54 3878,-4 87-4105,1-6-330,-1 1 1,-1 0-1,-1-1 0,0 1 1,-2-1-1,-3 11-69,4-20 44,1 1 0,0-1 0,1 1 0,0 0 0,1 6-44,-6 39 182,3-40 107,1 0 0,0 0 0,1 7-289,20-23-10,6 0 29,-17 1-19,1-1 0,0 0 0,-1 0 0,1-1 1,-1 0-1,1 0 0,0-1 0,-1 0 0,3-2 0,-4 2-108,2 0-57,-6-1-6226,-3-1 2784</inkml:trace>
  <inkml:trace contextRef="#ctx0" brushRef="#br0" timeOffset="751.229">27 248 472,'0'0'1738,"0"0"-431,0 0-483,0 0-331,0 0-71,0 0 74,0 0 136,0 0 144,-1 1-465,1 0 0,0 0 0,0-1 0,0 1 0,0 0 0,-1 0 0,1 0 0,0 0 0,1 0 0,-1 0 0,0-1 0,0 1 0,0 0 0,0 0 0,1 0-1,-1 0 1,0 0 0,1 0-311,24-3 106,13 1 15,-12 4-4921,-26-2 1734,0 1-1892</inkml:trace>
  <inkml:trace contextRef="#ctx0" brushRef="#br0" timeOffset="1600.493">23 0 1560,'0'0'1203,"0"0"-199,0 0-153,0 0-192,0 0-101,0 0 52,-23 7 6755,23-5-7353,0-1 1,1 0-1,-1 0 1,0 0 0,0 0-1,1 0 1,-1 0-1,0 0 1,1 0 0,-1 0-1,1 0 1,0 0 0,-1 0-1,1 0 1,0-1-1,-1 1 1,1 0 0,0 0-1,0-1 1,0 1-1,-1 0 1,1-1 0,0 1-13,30 10 112,36-7-191,-65-4 70,-2 0-5,1 0 0,-1 0 0,1 1-1,-1-1 1,1 0 0,-1 0 0,0 0-1,1 0 1,-1 1 0,1-1 0,-1 0 0,0 1-1,1-1 1,-1 0 0,0 0 0,1 1-1,-1-1 1,0 1 0,1-1 0,-1 0-1,0 1 1,0-1 0,1 1 0,-1-1 0,0 0-1,0 1 1,0-1 0,0 1 0,0-1-1,0 1 15,1-1-75,-1 1 0,0 0 0,0-1-1,0 1 1,1 0 0,-1-1 0,0 1-1,1-1 1,-1 1 0,1 0 0,-1-1-1,0 1 1,1-1 0,-1 0 0,1 1-1,0-1 1,-1 1 0,1-1 0,-1 0-1,1 1 1,0-1 75,0 1-187,0-1 0,-1 1 0,1 0-1,0-1 1,0 1 0,-1 0 0,1 0-1,0 0 1,-1-1 0,1 1 0,-1 0 0,1 0-1,-1 0 1,1 0 0,-1 0 0,0 0-1,1 0 1,-1 1 187,1 8-3706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0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23 116 1672,'0'0'1479,"0"0"-242,0 0-232,0 0-43,0 0-26,0 0-124,0-2 1958,0 4-1990,0 134 59,-1-129-729,0 0 0,-1 0 1,0 0-1,0 0 0,-3 5-110,3-6-24,0-4-141,0-8 98,0-19 125,1-34 124,1-103-80,0 160-101,0 0-1,1 0 0,-1-1 0,1 1 1,-1 0-1,1 0 0,0 0 0,0 0 0,0 0 1,0 0-1,0 0 0,1 1 0,0-2 0,-1 2 2,0-1 0,0 0-1,0 1 1,0-1 0,0 0 0,0 0-1,0 1 1,-1-1 0,1 0 0,-1 0-1,1 0 1,-1 0 0,0 0-2,30 1 436,39 1-460,-51 20-164,-17-20 131,1 1 0,-1-1 0,0 1 0,0-1 0,0 1 0,0-1 0,0 1 0,0 0 0,0 0 0,-1-1 0,1 1 0,0 0 0,0 0 0,0 0 0,-1 0 0,1 0 0,-1 0 0,1 0 0,0 0 0,-1 0 0,0 0 0,1 0 0,-1 1 57,0-1-255,0-1-68,0 0-251,0 0-165,0 0-141,-1 0-502,-5 0-1196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2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16,'0'0'357,"0"0"25,0 0-122,0 0-97,0 0-7,0 0 26,0 0 40,0 0 84,0 0 56,0 0-41,0 0-57,0 0-44,0 0-13,0 0-58,0 0-27,0 0-40,0 0-23,0 0 11,0 0-10,0 0 33,0 0 88,0 0 126,0 0-63,0 0-95,0 0-54,0 0 16,0 0 42,0 0-10,0 0-22,0 0-9,0 0-70,0 0 3,0 0 16,0 0 9,0 0 19,0 0 19,0 0 67,0 0-17,0 0-40,0 0-10,0 0 33,0 0 4,0 0-11,0 0-31,0 0 91,0 0 280,0 0 230,0 0-55,0 0-217,0 0-240,0 0-116,0 0-57,0 0-10,0 0 14,0 0 24,0 0-18,0 0 35,0 0 27,0 0 110,0 0-5,0 0-30,0 0-41,0 0-46,0 0-31,0 0-46,0 0-30,0 0-74,0 0 15,0 0 64,0 0 18,0 0 10,0 0 19,0 0 56,0 0-9,0 0 10,0 0-18,30-10 529,-24 8-564,-1 1-1,1 0 0,0-1 1,-1 2-1,1-1 1,0 1-1,0 0-27,8-4 8,16-2-48,-29 6 68,-1 0 0,3 0 14,-2 0-20,2 0 14,-3 0-8,0 0 14,0 0-26,0 0-7,0 0 4,0 0-3,0 0-6,0 0-15,0 0-6,0 0-23,0 0 24,0 0 1,0 0-32,0 0-41,0 0-74,0 0-109,0 0-227,0 0-597,0 0-1320,0 0-1708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3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 1664,'0'0'1411,"0"0"-586,0 0-345,0 0-63,0 0-61,0 0 52,1 7 6081,2 28-6116,-3 209 152,-7-186-406,5-27-153,0-18 149,2-11 110,0-4 165,0 2-330,0-1 3,4-327-18,-4 327-37,0-23-32,0 21 15,0 0 0,1 0 0,-1 0 0,1 0 0,0 0 0,0 0 0,0 0 0,0 1 0,1-1 0,-1 0 0,1 1 0,0-1 0,-1 1 0,1 0 1,0-1-1,1 1 0,-1 0 0,0 0 9,-1 1-47,-1 1 24,0 0-21,0 0-8,0 0 34,0 0-2,0 0-14,0 0 40,0 0 30,0 0-8,0 0 10,0 0-50,26 0 52,-16 0-75,-1 0 70,0 0-1,0 0 0,0 1 0,0 0 1,0 1-35,-7-2 7,-1 0 0,1 1 0,-1-1 1,0 1-1,1-1 0,-1 1 0,1-1 0,-1 1 1,0 0-1,1 0 0,-1-1 0,0 1 0,0 0 1,0 0-1,0 0 0,0 1 0,0-1 0,0 0 0,0 0 1,0 0-1,0 1 0,-1-1 0,1 0 0,-1 1 1,1-1-1,-1 1 0,1-1 0,-1 1 0,0-1 1,1 1-1,-1-1 0,0 1-7,11 66 136,-10-35-49,0-21-79,0 1-1,-1-1 0,-1 1 0,0-1 0,-1 0 0,0 1 0,-2 3-7,3-14 15,-1 5-2,0-1 0,-1 1 0,0-1 0,0 0 0,-1 0 0,0 0 0,0 0 0,0-1-13,-42 39 113,36-36-115,0 1 0,1 0-1,0 0 1,-6 8 2,-33 32-64,43-45 48,1-3-1046,9-8-842,2 0-459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5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50 100 1776,'0'0'1201,"0"0"-495,0 0-207,0 0-139,0 0 34,0-9 2543,0 8 1250,0 4-4161,0 38 118,-1-1-1,-3 1 1,-2 10-144,4-32 103,0-1 0,1 1 0,1 7-103,1-9-6,-9 44 485,4-16-190,-3-112 252,-1-17-667,8-78 254,-7 70-112,7 90-14,0 1 0,0-1 0,0 0 0,1 1 0,-1-1 0,1 1 0,-1-1 0,1 1 0,-1-1 0,1 1 0,0 0 0,0-1 0,0 1 0,0 0 0,0-1 0,0 1 0,0 0 0,0 0 0,0 0 0,1 0 0,-1 0 0,0 0 0,1 0-2,36-15-31,-20 10 8,-10 3-4,0 1 1,1 0-1,-1 0 1,0 1-1,1 0 1,-1 1-1,1-1 0,6 2 27,1-1 53,-15 0-43,0 1 0,0-1-1,0 0 1,-1 0 0,1 1 0,0-1 0,0 0-1,0 1 1,-1-1 0,1 1 0,0-1 0,-1 1-1,1-1 1,0 1 0,-1-1 0,1 1 0,0 0-1,-1-1 1,1 1 0,-1 0 0,0 0-1,1-1 1,-1 1-10,11 25 28,0-3 56,-10-21-79,0 0 0,0-1 0,0 1-1,0 0 1,0 0 0,0 0 0,-1-1-1,1 1 1,-1 0 0,1 0 0,-1 0-1,0 0 1,0 0 0,0 0 0,0 0-5,-1 39 212,0-23-181,1-13-22,-1-1-1,0 0 1,0 0-1,-1 0 1,1 0-1,-1 0 1,0-1-1,0 1 1,0 0-1,-1-1 1,1 0 0,-1 1-1,0-1 1,0 0-1,-2 1-8,-15 1 682,6-3-601,6 1 12,0 0-1,0-1 1,0 0-1,0 0 1,0-1 0,0 0-1,-1-1 1,1 1-1,-2-2-92,9 1 106,1 0-37,-3 6-1370,4-4 1147,0 0 0,0 0 0,0 0 0,1 0 0,-1-1 0,0 1 0,1 0 0,-1-1 0,1 1 1,0-1-1,0 1 154,-2-1-24,9 9-2566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5:34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1176,'0'0'772,"0"0"-151,0 0-93,0 0-99,0 0 1,0 0 14,0 0 2,0 0 20,0 0-15,0 0-58,0 0-1,0 0 11,0 0 0,0 0 29,0 0 18,0 0 44,0 0 14,0 0 9,0 0-30,0 0-40,0 0-15,0 0-5,0 0 4,0 0-2,0 0-8,0 0 3,0 0-26,0 0-57,0 0-77,0 0 8,0 0 29,0 0-3,0 0-63,0 0-88,0 0-51,0 0-42,0 0-31,0 0 12,0 0-23,0 0-18,0 0-8,0 0-29,0 0-5,0 0 20,12 2-1,-5 3 129,-1 1 1,1-1 0,-2 2-1,1-1 1,-1 0 0,1 1-1,2 5-100,16 21 343,75 96 467,-54-72-706,-11-7-51,-27-38-15,0-1 0,1 0 0,0-1 0,1 0 0,5 5-38,-3-4 42,-1 0-1,-1 1 1,7 11-42,11 12 83,20 26-27,-15-20-21,-21-25-23,2 0 0,-1-1 0,12 9-12,-15-14 5,1 0 0,-2 1 0,1 0 0,1 4-5,-2-3 13,0-1-1,1 0 1,1 0 0,4 3-13,-5-3 16,1-1 0,-2 1 1,1 1-1,-2 0 0,4 7-16,28 38 79,25 35 26,-32-44-89,-27-39-8,1 1 0,0-1 0,0-1 0,1 1 0,7 7-8,39 52 55,-46-61-44,0 1-1,-1 0 1,1 0 0,3 8-11,14 18 13,-10-16 0,-1 0 0,-1 1 1,2 4-14,12 11 24,-6 6 28,13 23 81,-25-50-124,-3-6 1,-1 0-1,1-1 0,0 1 1,1-1-1,1 2-9,-1-2 10,0 1-1,-1 0 1,0 0 0,-1 1-1,0-1 1,0 1 0,0 0-1,2 7-9,19 38 43,-16-41-28,-2 1 0,0 0 0,4 12-15,-3-11 6,1 0-1,0-1 0,1 0 1,0-1-1,1 0 0,0 0 1,1-1-1,6 4-5,31 33 15,-33-29-4,-13-13-7,1-1 0,1 1-1,-1-1 1,1 0-1,0 0 1,2 1-4,-5-4 8,0 1 1,-1-1-1,1 0 0,-1 0 0,1 1 1,-1-1-1,0 1 0,0-1 0,0 1 1,0 0-1,-1-1 0,1 1-8,-1 0 9,1-1-1,0 1 0,0-1 1,0 1-1,0-1 1,0 0-1,0 0 1,0 1-1,1-1 1,-1 0-1,2 2-8,27 33-16,50 102 176,-75-132-157,0 0-1,0-1 0,0 1 1,1-1-1,1 1-2,-1-2 3,-1 1-1,1 0 0,-1 1 1,-1-1-1,2 2-2,0 3 0,2-1 1,-1 0-1,1-1 0,1 0 0,0 0 1,3 2-1,-2 3 13,-9-11-10,1-1 0,-1 1 0,1 0-1,0-1 1,0 1 0,0-1 0,1 1-1,-1-1 1,1 1-3,1 0 2,-2 1 1,1 0-1,0-1 0,-1 1 0,0 0 0,1 0 0,-2 0 1,1 1-1,0-1 0,-1 0 0,1 4-2,-2-7 1,1 1-1,-1-1 0,1 1 1,-1-1-1,1 0 1,-1 1-1,1-1 0,0 0 1,0 0-1,0 0 1,0 1-1,0-1 0,0 0 0,0 0 1,0 1 0,1-1 0,-1 1-1,0-1 1,0 1 0,0 0 0,0-1 0,-1 1-1,1 0 1,0 0 0,-1-1 0,1 1-1,-1 0 1,1 1-1,-1-3 8,0 0-2,15 27 156,-15-24-163,0 0-1,1-1 1,-1 1 0,1-1-1,0 1 1,-1-1-1,1 1 1,1-1-1,-1 1 1,0-1 0,0 0-1,1 0 1,-1 0-1,1 0 1,0 0 0,0 0 1,-1-1 13,-1-1 22,0 0-23,3 4-29,-1 0 1,1 0-1,0 0 1,-1 0-1,0 0 1,0 0 0,0 1 16,2 3-19,4 3-977,-3-2-2129,-15-5-715,-5-4-3122</inkml:trace>
  <inkml:trace contextRef="#ctx0" brushRef="#br0" timeOffset="1898.639">1910 2269 1664,'0'0'1862,"0"0"-640,0 0-389,0 0-174,0 0-64,0 0-22,0 0-99,0 0-153,0 0-66,0 0-52,0 0-66,0 0-26,0 0 3,-3-11-16,2 9 5607,2 14-5570,1 1 0,0-1 0,1 0-1,0-1 1,0 1 0,4 7-135,10 36 278,13 73 148,-4-29-383,-21-86-155,-3-4 696,-16-7 166,-18-2-370,1-1 1,0-2-1,-8-3-380,29 5 1,3 0 30,0-1 0,-1 1 0,1-1 0,0-1 0,-3-1-31,5 3 35,0-1 0,0 1 0,-1 0 0,1 1-1,0-1 1,-1 1 0,1 0 0,-4 0-35,3 1 43,-1-1 0,1-1 1,-1 1-1,1-1 0,-6-1-43,-13 1 13,25 1-18,0 0-14,0 0-38,0 0-3,0 0-29,0 0-21,0 0-35,0 0-50,0 0-67,0 0-105,0 0-152,0 0-237,13 27-4411,-4-6-138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0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53 564 4913,'0'0'1371,"0"0"-585,0 0-209,0 0-5,0 0-162,0 0-109,12 0 5698,43 1-5995,-47 0 11,0 1 1,-1 1-1,1-1 1,-1 1-1,0 1 1,0-1-1,0 1 1,-1 0-1,1 1 1,-1 0-1,0 0 1,0 0-1,-1 0 1,1 1-16,0 1 21,1 0 0,1-1 0,-1 0 1,1-1-1,0 1 0,0-2 0,0 1 1,1-1-1,0 0 0,1 0-21,-2-2 6,39 13 17,-44-14-22,0 1 1,-1-1-1,1 1 1,-1 0 0,1 0-1,-1 0 1,0 0-1,0 0 1,1 0 0,-2 1-1,1-1 1,0 1-1,1 1-1,-1 1 19,1 3 944,-15-1-712,10-7-333,-27 15 45,1 0 0,0 2 0,1 1 0,-9 9 37,-95 85-181,109-92 175,8-8-91,1 1-1,0 0 1,0 1-1,1 1 1,1 0-1,0 1 98,14-13-2369,6-4 1327,8-3-1139,-5-3-2956</inkml:trace>
  <inkml:trace contextRef="#ctx0" brushRef="#br0" timeOffset="2410.322">698 180 2657,'0'0'1639,"0"0"-681,0 0-264,0 0 117,0 0 73,0 0-44,0 2 4973,0 22-5935,0 0 156,2 0 0,0 0 0,1 0 0,2 0 0,0-1 0,7 18-34,0-6 17,-7-15-9,1-2 0,2 1 0,-1-1 0,2 0 0,5 7-8,-14-25 3,0 0 0,0 0 0,0 1 0,0-1 0,1 0 0,-1 0 0,0 0 1,0 0-1,0 0 0,0 0 0,0 0 0,1 0 0,-1 0 0,0 0 0,0 1 0,0-1 0,0 0 0,1 0 0,-1 0 0,0 0 0,0 0 0,0 0 0,0 0 0,1 0 0,-1 0 0,0 0 1,0-1-1,0 1 0,0 0 0,1 0 0,-1 0 0,0 0 0,0 0 0,0 0 0,0 0 0,0 0 0,1 0 0,-1 0 0,0-1 0,0 1 0,0 0 0,0 0 0,0 0 0,0 0 0,0 0 1,1-1-1,-1 1 0,0 0 0,0 0 0,0 0 0,0 0 0,0-1 0,0 1 0,0 0 0,0 0 0,0 0 0,0 0 0,0-1 0,0 1 0,0 0 0,0 0 0,0 0 0,0 0 0,0-1 1,0 1-1,0 0 0,-1 0 0,1 0 0,0 0 0,0 0-3,5-27 220,3-17-51,16-11-170,2 2 1,2 0-1,3 2 1,2 2-1,2 0 1,2 3-1,2 1 1,13-11 0,-51 56-46,-1-1-1,1 0 1,-1 1 0,0-1 0,1 0 0,-1 1 0,1-1-1,0 1 1,-1-1 0,1 1 0,-1-1 0,1 1-1,0-1 1,-1 1 0,1 0 0,0-1 0,-1 1-1,1 0 1,0-1 0,0 1 0,-1 0 0,1 0-1,0 0 1,0 0 0,0 0 0,0 0 46,1 19-3367,-2-12 2730,0 14-3391</inkml:trace>
  <inkml:trace contextRef="#ctx0" brushRef="#br0" timeOffset="2846.355">736 690 616,'0'0'608,"0"0"-432,0 0-120,0 0-56,0 0 0,0 0 8,0 0 120,11-51-128,-3 41-64,-1-1-168,-3 5-408</inkml:trace>
  <inkml:trace contextRef="#ctx0" brushRef="#br0" timeOffset="3544.589">736 690 160,'16'-30'139,"-8"18"111,-1-1 0,-1 0 0,0 0 0,-1-2-250,-2-2-296,-6-6 5979,2 18-224,7 27-4086,-1 6-1341,-1 0 1,0 1-1,-3-1 1,0 1-1,-2 2-32,2 41 24,3 206 36,-5-197-101,1-81 33,0 0-1,0 0-30,0 0-78,0-43 322,0 42-190,0 1-18,0 0-60,0 0-82,0 0-177,-1-21-4923,-5 8-531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1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41 1088,'0'0'1322,"0"0"-353,0 0-154,0 0-204,0 0-106,0 0-72,-2-7-92,-3-20-6,4 20 162,1 7 177,0 0 44,0 0 5,0 0 55,0 0-97,0 0-97,0 0-62,0 0-77,0 0-63,0 0-77,0 0-89,0 0 4,0 0 126,0 0 11,0 0-13,0 0-20,-2 3 36,-79 83 196,25-29-516,37-36-127,-3 2 194,1 1-1,0 3-106,15-18-192,0-1 0,1 1 1,0 1-1,0-1 0,1 1 0,1-1 1,-1 1-1,1 4 192,-2-4-630,3-21-855,0-22-1224,3 1-1058,2 21-13</inkml:trace>
  <inkml:trace contextRef="#ctx0" brushRef="#br0" timeOffset="630.044">4 10 304,'0'0'3777,"0"0"-2070,0 0-622,0 0-123,0 0-47,0 0-7,0 4 2657,1 11-3402,1-13-137,0 1 0,0-1 1,0 0-1,1 0 1,-1 0-1,0 0 1,1 0-1,-1 0 0,3 0-26,16 15 99,162 178 321,-140-148-415,-20-23-3,2 0-1,0-3 1,2 0-1,0-1 1,15 7-2,18 19-177,-60-46 120,0 0 0,0 0 0,0 0-1,1 0 1,-1 0 0,0 0 0,0 0 0,1 0 0,-1 0 0,0 0 0,0 1 0,1-1 0,-1-1 0,0 1 0,0 0 0,1 0 0,-1 0 0,0 0 0,0 0 0,1 0 0,-1 0 0,0 0 0,0 0-1,1 0 1,-1 0 0,0-1 0,0 1 0,0 0 0,1 0 0,-1 0 0,0 0 0,0-1 0,0 1 0,0 0 0,1 0 0,-1-1 0,0 1 0,0 0 0,0 0 0,0 0 0,0-1 0,0 1 0,0 0-1,0 0 1,0-1 0,0 1 0,0 0 0,0 0 0,0-1 0,0 1 0,0 0 0,0 0 0,0-1 0,0 1 0,0 0 57,0-19-1606,0 15 1050,0-20-1841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9 328,'0'0'727,"0"0"-184,0 0-131,0 0-91,0 0-87,0 0-105,0 0-70,0 0-43,0 0-8,0 0 12,0 0 56,0 0 46,0 0 28,0 0 48,0 0 61,0 0-8,0 0 8,0 0-5,0 0-16,0 0-25,0 0 3,0 0 19,0 0-62,0 0-77,0 0-8,0 0 43,0 0 56,0 0 22,0 0-42,0 0-54,0 0-13,0 0 8,0 0-4,0 0 0,0 0 32,0 0 27,0 0-22,0 0-10,0 0-2,0 0-34,0 0-59,0 0 0,1 34 855,1-31-903,1-1 1,0 1-1,-1 0 1,1-1-1,1 0 1,-1 0-1,0 0 1,0 0-1,1 0 1,-1-1-1,1 1 1,0-1-1,-1 0 1,1 0-1,0-1 1,0 1-1,-1-1 1,1 1-1,4-2 12,-1-12-374,-8 9 161,-9 15 119,2 9 45,1 3 2,7-21 44,0-1 0,0 0 1,0 1-1,0-1 0,0 1 1,0-1-1,0 0 1,0 1-1,1-1 0,-1 0 1,0 1-1,1-1 0,-1 0 1,1 1-1,0-1 0,-1 0 1,1 0-1,0 0 1,0 0-1,-1 1 0,1-1 1,0 0-1,0 0 0,0-1 1,1 1-1,-1 0 0,0 0 1,0 0-1,0-1 1,1 1-1,-1-1 0,0 1 1,0-1-1,1 1 0,-1-1 1,1 0-1,-1 0 0,0 1 1,1-1-1,-1 0 1,0 0-1,1-1 0,0 1 3,-1-2 21,0 0 0,-1 1 0,1-1 0,0 0 0,-1 0 0,1 0 0,-1 0 0,0-1 0,0 1 0,0 0 0,0 0 0,0 0 0,0 0 0,0 0 0,-1 0-21,1 1 1,0-8-12,1 5 25,-1 0 0,0-1 0,-1 1-1,1 0 1,-1 0 0,0-1 0,0-2-14,0 6-34,0 0 0,1 0 0,-1 0 0,0 0 0,1 0 0,-1 0 0,0 0 0,0 0 0,0 1-1,0-1 1,0 0 0,0 0 0,0 1 0,0-1 0,0 1 0,0-1 0,0 1 0,0-1 0,0 1 0,-1 0 0,1-1 0,0 1 0,0 0-1,0 0 1,-1 0 0,1 0 0,0 0 0,-1 0 34,1 27-305,-2 31 1916,3-57-1613,0-1-1,1 1 1,-1-1 0,1 1 0,-1-1 0,1 1-1,-1-1 1,1 1 0,0-1 0,-1 1 0,1-1-1,-1 0 1,1 1 0,0-1 0,-1 0 0,1 1-1,0-1 1,0 0 0,-1 0 0,1 0 0,0 0-1,-1 0 1,1 0 0,0 0 0,0 0 0,-1 0-1,1 0 1,0 0 2,23-2-321,-21 0 295,0 0 1,0 1-1,0-1 1,0 0-1,0-1 1,-1 1-1,1 0 1,-1-1-1,0 0 1,0 1-1,0-1 1,0 0-1,0 0 1,1-2 25,21-47-249,-23 51 244,0-1-4,0 0-1,-1-1 0,1 1 0,0 0 1,-1-1-1,1 1 0,-1 0 1,0-1-1,0 1 0,0-1 0,0 1 1,0-1 9,0 3 2,0-1 0,-1 0-1,1 1 1,0-1 0,-1 0 0,1 0 0,0 1 0,-1-1 0,1 0 0,-1 1 0,1-1 0,-1 1 0,0-1 0,1 1-1,-1-1 1,1 1 0,-1-1 0,0 1 0,1 0 0,-1-1 0,0 1 0,0 0 0,1-1 0,-1 1 0,0 0-1,0 0 1,1 0 0,-1 0 0,0 0 0,0 0 0,0 0 0,1 0 0,-2 0-2,-1 0 8,-1 0 1,0 0-1,0 0 0,0 1 1,0-1-1,1 1 1,-1 0-1,0 0 0,1 0 1,-1 1-1,1-1 1,-1 1-1,1 0 0,0 0 1,-1 0-1,1 1 0,0-1 1,0 1-1,1-1 1,-1 1-1,1 0 0,-1 0 1,1 0-1,0 1 1,0-1-1,0 0 0,0 1 1,1-1-1,0 1 1,-1 0-1,1 1-8,0 0 92,-1 0 0,1 0 0,0 1 0,1-1-1,-1 0 1,1 1 0,0-1-92,-3 31 887,29-38-755,-23 0-134,0 0-1,0-1 1,0 1 0,0-1 0,0 0 0,-1 0 0,0 0 0,1 0 0,-1 0 0,0 0-1,0-1 1,-1 1 0,1-1 0,-1 1 0,0-1 0,0 0 0,0 1 0,0-3 2,1-3-17,-1 0 0,0 0 0,0-1-1,-1 1 1,0 0 0,-1 0 0,0-3 17,0 11-30,1 1-1,0-1 0,0 0 0,-1 0 1,1 1-1,0-1 0,-1 0 0,1 0 1,-1 1-1,1-1 0,-1 0 0,1 1 1,-1-1-1,0 1 0,1-1 0,-1 1 1,0-1-1,1 1 0,-1-1 0,0 1 1,1 0-1,-1-1 0,0 1 0,0 0 1,0 0-1,1-1 0,-1 1 0,0 0 1,0 0-1,0 0 0,0 0 1,1 0-1,-1 0 0,0 0 0,0 0 1,0 1-1,1-1 0,-1 0 0,0 0 1,0 1-1,0-1 0,1 0 0,-1 1 1,0-1-1,1 1 0,-1-1 0,0 1 1,1-1-1,-1 1 0,1-1 0,-1 1 1,1 0-1,-1-1 0,1 1 0,-1 0 1,1 0-1,-1-1 0,1 1 31,-1 68-90,1-67-88,0-4-914,0-3-1283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63 336,'0'0'583,"0"0"70,0 0 42,0 0-108,0 0-159,0 0-27,0 0 4,0 0-36,-5 5 2500,-13 18-2920,18 30 350,0-53-362,0 0-20,0 0-2,5-24-96,0 8 449,-1 0 1,-1-1-1,0 1 1,-2-1-1,1-12-268,-2 28 230,0 1-105,0 0-15,-4 0-81,0 0 1,1 0 0,-1 0 0,0 0 0,0 1 0,0-1 0,-2 2-30,3 1 60,1 1-1,0-1 1,0 1 0,0 0 0,0 0-1,1 0 1,0 0 0,0 0 0,0 0 0,0 0-1,0 0 1,1 1-60,-1 55 1025,1-38-936,0-21-89,0 0 0,0-1 0,0 1 0,1 0 0,-1 0 0,0-1 0,0 1 1,1 0-1,-1-1 0,0 1 0,1 0 0,-1-1 0,0 1 0,1-1 0,-1 1 0,1-1 0,-1 1 0,1-1 0,-1 1 0,1-1 0,-1 1 0,1-1 1,0 0-1,-1 1 0,1-1 0,0 0 0,-1 1 0,1-1 0,0 0 0,-1 0 0,1 0 0,0 0 0,-1 0 0,1 0 0,0 0 0,0 0 0,-1 0 0,1 0 1,0 0-1,-1 0 0,1 0 0,0 0 0,0-1 0,1 1-22,1-1 0,-1 1 0,0-1 0,0 1 0,0-1 0,0 0 0,0 0 0,0 0 1,0 0-1,0-1 0,0 1 0,0 0 0,-1-1 0,1 0 22,1-3 10,0-1 1,0 0-1,0 0 1,-1 0-1,0-1 1,0 1-1,0-1 0,-1 1 1,0-1-1,-1 1 1,1-1-1,-1 1 1,-1-1-1,1 0 0,-1 1 1,0-1-1,-1-3-10,1 8 5,0 1 0,0-1-1,0 1 1,0-1 0,0 1 0,0 0-1,0-1 1,-1 1 0,1 0-1,0 0 1,-1 0 0,1 0-1,-1 0 1,1 0 0,-1 0 0,1 0-1,-1 1 1,0-1 0,1 1-1,-1-1 1,0 1 0,0 0-1,1-1 1,-1 1 0,0 0 0,0 0-1,1 0 1,-3 1-5,2-1 7,0 0 0,0 0-1,-1 0 1,1 1 0,0-1 0,0 1 0,-1-1-1,1 1 1,0 0 0,0 0 0,0 0 0,0 0-1,0 0 1,0 0 0,1 1 0,-1-1 0,0 1 0,1-1-1,-1 1 1,0 0 0,1-1 0,-1 3-7,-3 8 139,2 0 0,-1 1 0,1 0 1,1 0-1,0 0 0,1 0 0,1 0 0,0 0 1,0 4-140,0-14 56,3-2-51,-1-1-1,1 1 0,-1-1 0,1 1 1,-1-1-1,1 0 0,-1 0 0,1 0 1,0 0-1,-1-1 0,1 1 1,-1-1-1,0 1 0,1-1 0,1-1-4,0-1-19,1 0 0,-1 0 0,0 0 0,-1-1 0,1 1 1,-1-1-1,1 0 0,-1 0 0,0 0 0,0-1 0,-1 1 0,1-1 0,-1 1 0,0-1 0,-1 0 0,1 0 0,-1 0 0,0 0 0,0 0 0,0 0 0,-1 0 0,1-2 19,-1 6 25,0 1-89,-15 21-124,14 29 600,1-49-430,0-1-52,0 0-12,0 0 7,5-14-185,5-9 30,-6 16 196,-1 0-1,0-1 1,0 0-1,0 0 1,-1 0-1,0 0 1,-1 0-1,0 0 1,0-5 34,-1 13 0,0-1 1,0 1-1,0-1 1,0 1-1,-1-1 1,1 1-1,0-1 1,0 1-1,-1-1 1,1 1-1,0-1 1,-1 1-1,1-1 1,0 1-1,-1-1 1,1 1-1,-1 0 1,1-1-1,-1 1 1,1 0-1,-1 0 1,1-1-1,-1 1 1,1 0-1,-1 0 1,1 0-1,-1-1 1,1 1-1,-1 0 1,1 0-1,-1 0 1,0 0-1,1 0 1,-1 0-1,1 0 1,-1 0-1,1 0 0,-18 3-60,16-2 51,0 0-1,1 1 1,-1-1-1,0 1 1,1-1-1,0 1 1,-1 0-1,1 0 1,0-1-1,0 1 1,0 0-1,0 0 0,0 0 1,0 0-1,0 0 1,1 0-1,-1 1 1,1-1 9,-8 41 109,7-39-60,1 0 0,-1 0 0,1 1 1,0-1-1,0 0 0,1 0 0,0 0 0,-1 0 1,2 2-50,-1-3 10,0-1 0,0 0 1,1 1-1,-1-1 1,1 0-1,-1 0 0,1 0 1,0 0-1,0-1 1,0 1-1,0 0 0,0-1 1,0 1-1,0-1 1,1 0-11,-2 0-37,0-1 0,0 1 1,0-1-1,0 1 0,0-1 1,0 0-1,0 1 1,0-1-1,0 0 0,0 0 1,0 0-1,0 0 0,0 0 1,0 0-1,1 0 0,-1 0 1,0 0-1,0-1 1,0 1-1,0 0 0,0-1 1,0 1-1,0-1 0,0 1 1,0-1-1,0 1 1,-1-1-1,1 0 0,0 1 1,0-1-1,0 0 0,-1 0 1,1 1-1,0-1 1,-1 0-1,1 0 0,-1 0 1,1 0-1,-1 0 0,1 0 1,-1 0-1,0 0 1,1 0-1,-1 0 0,0-1 37,3-7-130,0-1 0,0 0 0,-1-1 0,0-5 130,-1 10-41,1-25-81,-1 10-180,0 33-803,-2 18 813,-2 0 0,-4 21 292,7-38-2179,0-12-217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107 153 1296,'0'0'879,"0"0"-203,0 0-205,0 0-107,0 0-56,0 6 7601,0 18-7847,0-22-63,1 0-1,-1 0 1,1-1 0,-1 1-1,1 0 1,-1-1-1,1 1 1,0 0 0,0-1-1,0 1 1,0-1-1,0 0 1,0 1 0,1-1-1,-1 0 1,0 0-1,1 1 1,-1-1 0,1 0-1,-1 0 1,1 0 1,-1-1-111,-1 0 37,0 0 32,-23 26 19,22-22 19,0-1 0,0 0 0,0 1-1,1-1 1,-1 1 0,1-1 0,0 1-1,0-1 1,0 1 0,1 0 4,-1 12 72,3-15-66,-1 0 0,1-1 0,0 1 0,0 0 1,-1-1-1,1 0 0,0 1 0,0-1 0,0 0 0,-1 0 0,1-1 0,2 1-6,-1 0 14,18 0 54,-23-37 874,0 36-920,-1 0-1,0 0 0,1 1 0,-1-1 0,0 1 0,1-1 0,-1 1 1,0 0-1,0 0 0,0-1 0,1 1 0,-1 0 0,0 1 1,0-1-1,-1 0-21,-4 1-90,7-1-8,0 0 24,0 0 61,0 0 65,0 33 223,0-32-276,0-1 0,1 0 0,-1 1 0,0-1 0,1 1 0,-1-1 0,0 0 0,1 0 0,-1 1 0,1-1 0,-1 0 0,0 1 0,1-1 1,-1 0-1,1 0 0,-1 0 0,1 0 0,-1 1 0,1-1 0,-1 0 0,1 0 0,-1 0 0,1 0 0,-1 0 0,1 0 0,-1 0 0,1 0 0,-1-1 0,1 1 0,-1 0 0,1 0 0,-1 0 0,1 0 0,-1-1 1,18-5-89,-14 1 115,0 0-1,-1-1 1,0 0-1,0 0 1,0 0-1,-1 0 0,0 0 1,0-1-1,0 1 1,-1-1-1,0 1 1,0-1-1,-1 0 0,0 1 1,0-4-26,-22 9 20,20 1-41,-1 1 0,1-1 1,0 0-1,0 1 0,0-1 1,-1 1-1,1-1 0,0 1 1,0 0-1,0 0 0,0 0 0,0 0 1,0 1-1,1-1 0,-1 0 1,0 1-1,1-1 0,-1 1 0,1 0 1,-1-1-1,1 1 0,0 0 1,-1 0-1,1 0 0,0 0 1,0 0-1,1 0 0,-1 0 0,0 0 1,1 0 20,-2 6-37,0 0 1,1 0 0,0 0-1,0 0 1,1 0-1,0 1 37,0-9 0,1-28 36,0 18-2,-1 0-1,0 0 1,0-1 0,-1 1-1,0 0 1,0 0 0,-2-3-34,2 11 9,-1 1 0,1 0 0,0 0 0,-1 0 0,1 1 0,-1-1 0,1 0 0,-1 0 0,1 1 0,-1-1 0,1 1 1,-1-1-1,0 1 0,1 0 0,-1 0 0,0 0 0,1-1 0,-1 2 0,0-1 0,1 0 0,-1 0 0,0 0 0,-1 1-9,2-1-7,0 0 0,-1 0 0,1 0 0,-1 0 0,1 1 0,-1-1 1,1 0-1,0 1 0,-1-1 0,1 1 0,0-1 0,-1 1 0,1 0 0,0-1 0,0 1 0,0 0 0,-1 0 0,1 0 0,0 0 0,0 0 0,0 0 0,1 0 0,-1 0 0,0 1 0,0-1 0,1 0 0,-1 0 0,0 1 7,1 2 41,1-7-10,0-20 30,1-31 244,-2 53-306,0 0 0,0 0 0,-1 0 1,1 0-1,0 0 0,0 0 1,-1 0-1,1 0 0,0 0 1,-1 0-1,1 0 0,-1 0 1,1 1-1,-1-1 0,0 0 1,1 0-1,-1 0 0,0 1 1,0-1-1,1 0 0,-1 1 1,0-1-1,0 1 0,0-1 0,0 1 1,0-1-1,0 1 0,0 0 1,0-1-1,0 1 0,0 0 1,0 0-1,0 0 0,0 0 1,0 0-1,0 0 0,0 0 1,0 0-1,0 0 0,0 0 1,0 0-1,0 1 0,0-1 1,0 0-1,0 1 1,0 1-17,-1 0 0,1 1 1,0-1-1,0 0 0,1 1 1,-1-1-1,0 0 0,1 1 1,0-1-1,-1 1 0,1-1 0,0 1 1,0-1-1,0 1 0,1-1 1,-1 2 16,0 1-3,0-2-88,1 41 402,0-32-648,0-26-1282,7-122-3742,-7 95 517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38 1592,'0'0'1761,"0"0"-525,0 0-338,0 0-238,0 0-135,0 0-63,0 0-180,0 0-208,0 0-193,0 26 3318,0-79-1316,0 53-1880,0-1 0,0 1 0,0-1 0,-1 1 0,1-1 0,0 1-1,0-1 1,-1 1 0,1-1 0,0 1 0,-1-1 0,1 1 0,0 0-1,-1-1 1,1 1 0,0 0 0,-1-1 0,1 1 0,-1 0 0,1-1-1,-1 1 1,1 0 0,-1 0 0,1 0 0,-1-1 0,1 1 0,-1 0-1,1 0 1,-1 0 0,1 0 0,-1 0 0,1 0 0,-1 0-3,-23 0-149,16 0 6,7 1 127,1-1 0,-1 1 0,0 0 0,1-1 0,-1 1 0,1 0 1,0 0-1,-1-1 0,1 1 0,-1 0 0,1 0 0,0 0 0,0 0 0,-1-1 0,1 1 0,0 0 0,0 0 0,0 0 1,0 0-1,0 0 0,0 0 16,-1 22 87,1 28 3,0-51-90,1 1-1,-1-1 1,0 1 0,0-1 0,1 0 0,-1 1 0,0-1 0,0 1 0,1-1 0,-1 0 0,0 1 0,1-1 0,-1 0 0,1 1 0,-1-1 0,0 0 0,1 0-1,-1 1 1,1-1 0,-1 0 0,1 0 0,-1 0 0,1 0 0,-1 0 0,1 0 0,-1 0 0,1 1 0,-1-1 0,0 0 0,1-1 0,-1 1 0,1 0 0,16 0 6,-17 0-2,19-1 16,-1-1 0,0 0 1,0-2-1,7-2-20,-14 4 5,-11 2 10,1 0 0,-1 0 0,1 0-1,-1 0 1,1 0 0,-1 0 0,1-1-1,-1 1 1,0 0 0,1 0 0,-1 0-1,1-1 1,-1 1 0,1 0 0,-1 0 0,0-1-1,1 1 1,-1 0 0,0-1 0,1 1-1,-1-1 1,0 1 0,0 0 0,1-1-1,-1 1 1,0-1 0,0 1 0,0-1-1,1 1 1,-1-1 0,0 1 0,0-1 0,0 1-1,0-1 1,0 1 0,0-1 0,0 1-1,0 0 1,0-1 0,0 1 0,0-1-1,0 1 1,-1-1 0,1 1 0,0-1-1,0 1 1,0-1 0,-1 1 0,1 0 0,0-1-1,-1 1 1,1-1 0,0 1 0,-1 0-1,1-1 1,0 1 0,-1 0 0,1-1-1,0 1 1,-1 0 0,0 0-15,-24-20 186,7 10-147,13 7-75,0 0 0,1 1-1,-1 0 1,-1 0-1,1 0 1,0 0-1,0 1 1,-1-1 0,1 1-1,0 1 1,-1-1 36,5 2-10,1 0 0,-1 0 0,0 0 0,1 0 1,-1 0-1,1 0 0,-1 0 0,1 0 0,-1 1 0,1-1 0,0 0 1,0 0-1,0 0 0,0 0 0,-1 1 0,1-1 0,1 0 0,-1 0 10,-2 26 62,1-2-43,0-17-8,0-1 0,1 1 0,0-1 0,1 1 0,-1-1 0,1 1 0,1 2-11,-1-10-1,-1 1 1,1-1-1,0 1 0,0-1 1,0 1-1,-1-1 1,1 1-1,0-1 0,0 1 1,0-1-1,0 0 1,0 0-1,0 1 1,-1-1-1,1 0 0,0 0 1,0 0-1,0 0 1,0 0-1,0 0 0,0 0 1,0-1-1,0 1 1,0 0-1,0-1 1,2 1 0,-1 0 0,0-1-1,1 1 1,-1-1 0,0 0 0,0 0-1,0 0 1,0 0 0,1 0-1,0-2 1,6-7-3,0-2 1,-1 1-1,0-1 0,-1-1 0,3-7 3,-10 20 20,0-1 0,0 1 0,0 0 0,0 0 0,1-1 0,-1 1 0,0 0 0,0 0 0,0-1 0,0 1 0,0 0 0,0 0 1,0 0-1,-1-1 0,1 1 0,0 0 0,0 0 0,0-1 0,0 1 0,0 0 0,0 0 0,0 0 0,0-1 0,0 1 0,-1 0 0,1 0 0,0 0 0,0-1 0,0 1 0,0 0 1,-1 0-1,1 0 0,0 0 0,0 0 0,0 0 0,-1-1 0,1 1 0,0 0 0,0 0-20,-16-3 253,-23 3-414,30 0 166,-11-1-104,12 1-74,0-1-1,0 1 1,1 1-1,-1-1 1,-1 2 173,9-2-13,-1 1 0,0-1 0,0 1 1,0 0-1,0-1 0,0 1 0,1 0 0,-1 0 0,0 0 0,1 0 0,-1 0 0,1 0 1,-1 0-1,1 0 0,-1 0 0,1 0 0,-1 0 0,1 0 0,0 0 0,0 0 0,0 0 1,0 0-1,0 0 0,0 0 0,0 1 0,0-1 13,0 0-3,-1 0-1,1 1 1,0-1 0,0 0-1,1 1 1,-1-1 0,0 0-1,0 1 1,1-1 0,-1 0-1,0 1 1,1-1 0,0 0 0,-1 0-1,1 1 1,0-1 0,-1 0-1,1 0 1,0 0 0,0 0-1,0 0 1,1 0 3,3 2-37,1-1-1,0 0 1,1 0 0,-1-1 0,6 1 37,7 0-3585,-18-2-831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4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45 24,'0'0'1200,"0"0"-457,0 0-300,0 0-175,0 0-83,0 0-42,0-16-125,0 12 7574,0 16-7534,-1-11-44,1 0-1,-1 1 1,1-1-1,0 1 0,0-1 1,-1 1-1,1-1 1,0 1-1,1-1 1,-1 1-1,0-1 0,0 1 1,1-1-1,-1 0 1,0 1-1,1-1 1,0 1-1,-1-1 0,1 0 1,0 1-1,0-1 1,-1 0-1,1 0 0,0 0 1,0 0-1,0 0 1,1 0-1,-1 0 1,0 0-1,0 0 0,2 1-13,0-2-1,-3 0-6,0 0-11,0 0-42,1 0 2,2 0 56,-3 0 112,0 0 124,0 0 138,0 0 117,0 0-146,-11-2-828,11-9 541,0 5-11,1 0-1,-1 1 1,-1-1-1,1 0 1,-1 1-1,-1-4-44,1 7 31,1 1 0,0 0 1,-1 0-1,0 0 0,1 0 0,-1-1 0,0 1 0,1 0 0,-1 0 0,0 0 0,0 0 0,0 0 0,0 1 0,0-1 0,0 0 0,0 0 1,0 1-1,0-1 0,-1 1 0,1-1 0,0 1 0,0-1 0,0 1 0,-1-1 0,1 1 0,0 0 0,-1 0 0,1 0 0,0 0 0,0 0 1,-1 0-32,1 0-3,0 0 0,0-1 0,-1 1 0,1 0 0,0 0 1,0 1-1,0-1 0,0 0 0,-1 0 0,1 1 0,0-1 1,0 0-1,0 1 0,0-1 0,0 1 0,0-1 0,0 1 1,0 0-1,0-1 0,0 1 0,0 0 0,0 0 0,0 0 1,0 0 2,0 2-10,1-1 1,-1 1-1,0 0 1,1-1 0,0 1-1,0 0 1,0-1-1,0 1 1,0-1 0,0 2 9,1 11 117,-1-14-119,0 0 0,1 0 0,-1 0 0,0 0 0,1 0-1,-1 0 1,1 0 0,-1 0 0,1 0 0,0-1-1,-1 1 1,1 0 0,0 0 0,0-1 0,0 1-1,-1 0 1,1-1 0,0 1 0,0-1 0,0 1 0,0-1-1,0 1 1,0-1 0,0 0 0,0 1 0,0-1-1,0 0 1,0 0 0,0 0 0,1 0 0,-1 0-1,0 0 1,0 0 0,0 0 2,1 0-11,0 0 1,0 0-1,0 0 0,0 0 0,0 0 0,0 0 1,1-1-1,-1 1 0,0-1 0,0 0 1,-1 1-1,1-1 0,0 0 0,0 0 1,0 0-1,1-1 11,-3 1 5,1 1 0,-1-1 0,1 0 1,-1 1-1,0-1 0,1 0 0,-1 0 1,0 1-1,1-1 0,-1 0 0,0 0 1,0 0-1,0 1 0,0-1 0,0 0 1,0 0-1,0 0 0,0 1 0,0-1 1,0 0-1,0 0 0,0 0 0,-1 1 0,1-1 1,0 0-1,-1 0 0,1 0 0,0 1 1,-1-1-1,1 0 0,-1 1 0,1-1 1,-1 1-1,1-1 0,-1 0 0,0 1 1,1-1-1,-1 1 0,0-1 0,1 1 1,-1 0-1,0-1 0,0 1 0,1 0 0,-1-1 1,0 1-1,0 0 0,0 0 0,1 0 1,-1 0-1,0 0 0,0 0 0,0 0 1,0 0-1,0 0-5,0 0-6,-1 0 0,1 0-1,0 0 1,0 0 0,-1 0 0,1 1 0,0-1 0,0 0 0,0 1-1,0-1 1,-1 1 0,1-1 0,0 1 0,0 0 0,0-1 0,0 1-1,0 0 1,0 0 0,0 0 0,0-1 0,1 1 0,-1 0 0,0 0-1,1 0 1,-1 1 0,0-1 0,1 0 0,-1 0 0,1 0 0,-1 0-1,1 0 1,0 1 0,-1 0 6,0 6-63,1 1 0,-1 0 0,1-1 0,0 1 1,1 2 62,1 18-62,1-28 54,0 0-1,1 0 1,-1 0 0,0-1-1,1 1 1,-1-1 0,1 0-1,-1 0 1,1 0 0,-1-1-1,0 1 1,2-1 8,-3 0-9,1 0 1,-1 0-1,0-1 0,0 1 0,0 0 1,0-1-1,0 0 0,-1 1 1,1-1-1,0 0 0,-1 0 0,1 0 1,-1 0-1,0 0 0,1 0 1,-1 0-1,0 0 0,0-1 0,-1 1 1,1 0-1,0-1 0,-1 1 1,1-1-1,-1 1 0,0 0 0,0-1 1,0 1-1,0-1 0,0 1 1,-1-3 8,1 4 3,-1 0 0,1 0 1,-1-1-1,1 1 0,-1 0 1,0 0-1,1 0 0,-1-1 0,0 1 1,0 0-1,0 0 0,0 0 1,0 0-1,0 0 0,0 1 1,0-1-1,0 0 0,0 0 1,-1 1-1,1-1 0,0 1 0,0-1 1,-1 1-1,1-1 0,0 1 1,-1 0-1,1 0 0,0 0 1,-1 0-1,0 0-3,-46-4 45,46 4-48,1 1-6,0-1 0,0 0 0,0 0 0,0 1 0,0-1 0,0 1 0,1-1 0,-1 1 0,0-1 0,0 1 0,0-1 0,1 1 0,-1 0 0,0-1 0,1 1 0,-1 0 0,1 0 0,-1 0 0,1-1 0,-1 1 0,1 0 0,0 0 0,-1 0 0,1 0 0,0 0 0,0 0 0,-1 0 0,1 0 0,0 0 9,-4 36 45,3-27 7,0-5-30,1-1 0,-1 1 0,1-1 1,0 1-1,0-1 0,1 1 0,0-1 0,0 3-22,-1-6-10,1 0 1,0 1-1,-1-1 0,1 0 0,0 0 0,-1 0 0,1 0 1,0 0-1,0 0 0,0 0 0,0-1 0,0 1 1,0 0-1,0 0 0,0-1 0,0 1 0,1-1 0,-1 1 1,0-1-1,0 1 0,0-1 0,1 0 0,-1 0 1,0 1-1,1-1 0,-1 0 0,0 0 0,0 0 0,1 0 1,-1-1 9,1 0-24,-1 1 0,0-1 1,0 0-1,0-1 1,0 1-1,0 0 0,0 0 1,0 0-1,-1-1 1,1 1-1,0 0 0,-1-1 1,1 1-1,-1 0 0,1-1 1,-1 1-1,0-1 1,1 1-1,-1-1 0,0 1 1,0-2 23,1-2 4,3-9 51,0 0 19,-1 0 0,0-1-1,-1 1 1,0-9-74,-2 22 67,0 1 24,-2 25-238,-17 13-22,14-31 139,1 0 1,0 1 0,1-1 0,0 1-1,0 0 1,0 0 0,1 0 0,0 0 0,1 0-1,-1 5 30,2-13-8,7 0-110,-5 0 24,0 1 0,0-1 0,1 0 1,-1-1-1,0 1 0,0 0 0,0-1 0,0 1 0,0-1 0,1 0 94,-2 1-237,0-1-1,0 0 1,-1 1-1,1-1 1,0 1-1,-1-1 0,1 0 1,0 0-1,-1 1 1,1-1-1,-1 0 1,1 0-1,-1 0 0,0 1 1,1-1-1,-1 0 1,0-1 237,1-5-4691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39 472,'0'0'1239,"0"0"-315,0 0-61,0 0-104,0 0-135,0 0-104,0-6 127,0 6 2470,0 95-2255,2-94-821,0-1-1,0 1 1,0-1-1,0 1 0,1-1 1,-1 0-1,0 0 1,0 1-1,0-2 0,1 1 1,-1 0-1,0 0-40,3 0 108,-4-17 566,-1 11 90,0 12-322,0 51-438,18-58-416,-15-2 398,-1 1 1,0-1-1,1 1 1,-1-1-1,-1 0 1,1 0-1,0 0 1,-1 0-1,1 0 1,-1 0-1,0 0 1,0 0-1,0-1 1,0-1 13,5-50 325,-6 46-275,0 5-17,0 0 0,0 0-1,0 0 1,0 0 0,-1 0 0,1 0-1,-1 0 1,0 0 0,-2-3-33,2 6 7,0 0 1,0-1 0,0 1-1,-1 0 1,1 0 0,0 0-1,-1 0 1,1 0-1,-1 0 1,1 0 0,-1 0-1,1 1 1,-1-1 0,0 0-1,1 1 1,-1 0 0,0-1-1,0 1 1,1 0 0,-1 0-1,0 0 1,0 0-1,1 0 1,-3 0-8,-12 0 62,12 0-72,-1 0 1,1 0-1,-1 0 1,1 0-1,-1 1 0,1 0 1,-4 1 9,6-1-23,0 0 0,0 0 0,0 0 1,0 0-1,0 1 0,1-1 0,-1 0 0,1 1 0,-1 0 1,1-1-1,0 1 0,-1 0 0,1 0 0,0 0 0,0 0 1,0 0-1,1 0 0,-2 1 23,-1 7-10,0 1 0,0-1-1,1 1 1,0-1 0,1 1 0,0 0 0,1 0 0,0 5 10,1-15 1,0 0 0,-1 0 1,1-1-1,0 1 0,0 0 1,0-1-1,-1 1 0,1 0 1,0-1-1,0 0 0,0 1 1,0-1-1,0 1 0,0-1 1,0 0-1,0 0 1,0 0-1,0 1 0,0-1 1,0 0-1,0 0 0,0 0 1,1-1-2,30 3 39,-30-2-37,1 0-12,0 0 1,0 0 0,0-1-1,0 1 1,0-1 0,0 1 0,0-1-1,0 0 1,0 0 0,0 0-1,0 0 1,-1-1 0,1 1 9,-1-1-10,-1 1-1,1-1 1,-1 1 0,1-1 0,-1 0 0,0 1 0,0-1-1,1 0 1,-1 0 0,-1 0 0,1 0 0,0 0-1,0 0 1,-1 0 0,1 0 0,-1-1 0,0 1 0,1-1 10,3-42 573,-26 73-940,19-20 360,0 1 0,1 1 0,0-1 0,1 0 0,0 0 0,0 1 0,1-1 0,0 1 0,1 2 7,-1 7 2,1-19-11,0 1-1,-1-1 1,1 1 0,0-1 0,0 1 0,0-1-1,0 0 1,-1 1 0,1-1 0,0 0-1,0 0 1,0 0 0,0 0 0,0 0 0,0 0-1,0 0 1,0 0 0,-1 0 0,1 0-1,0 0 1,0 0 0,0-1 0,0 1-1,0 0 1,0-1 9,1-1-25,1-1 0,-1 0 1,0 0-1,0 0 0,0 0 0,-1 0 0,1 0 0,-1-1 0,1 1 1,-1 0-1,0-1 0,0-2 25,7-43 33,-8 39-37,0 8 15,0-1 1,1 0-1,-2 0 1,1 0-1,0 0 1,-1 1 0,1-1-1,-1 0 1,0 0-1,0 0-11,0 2 6,0 0 0,0 0-1,0 0 1,0 0 0,0 0-1,0 0 1,0 1 0,0-1 0,-1 0-1,1 1 1,0-1 0,0 1-1,-1-1 1,1 1 0,0 0 0,-1 0-1,1-1 1,0 1 0,-1 0-1,1 0 1,-1 0 0,1 0 0,-1 1-6,-1-1-158,-2 0 204,1 0-1,-1 0 0,1 0 1,-1 1-1,1-1 0,-1 1 1,-3 1-46,7-1-186,0 0 0,0-1 1,-1 1-1,1 0 1,0 0-1,0 0 1,0 0-1,0 0 0,0 0 1,1 0-1,-1 0 1,0 0-1,0 0 1,1 0-1,-1 1 1,1-1-1,-1 0 0,1 0 1,-1 1-1,1-1 1,0 0-1,-1 1 1,1-1-1,0 0 0,0 1 1,0-1-1,0 1 1,1-1 185,-1-1-3738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0 171 696,'0'0'1090,"0"0"-361,0 0-111,0 0 88,0 0-28,0 0-114,0 0-122,0 0-46,0 0 1,0 0-24,0 0 68,0 0-55,0 0-63,0 0 34,0 0 114,0 0 29,0 0-13,0 0-40,0 0-116,0 0-149,0 0-95,0 0 13,0 0-36,23 3 256,-12 1-237,-1 0-1,1 1 1,-1 1-1,0 0 1,0 0-1,0 1 1,7 7-83,15 10 8,-5-5-33,-1 2 0,0 2 25,-11-12 133,-13-11-70,-1 1 0,0-1 0,0 1 0,0 0 0,0 0 0,0-1 0,0 1 0,0 0 0,0 0 0,0 0 0,0 0 0,0 0 0,-1 0 0,1 0 0,0 1 0,-1-1 0,1 0 1,-1 0-1,1 0 0,-1 1 0,0-1 0,1 0 0,-1 0 0,0 1 0,0-1 0,0 0 0,0 1 0,0 0-63,0 2 1,0 0 1,-1 1-1,1-1 1,-1 0-1,0 0 1,0 1-1,0-1 1,-1 0-1,0 0 1,1 0-1,-1-1 1,-1 1-1,1 0 1,0-1-1,-2 2-1,-4 4 0,-1-1-1,1 0 0,-2-1 0,-7 6 1,-21 16-15,34-24-39,0-1 1,0 1-1,0 0 1,1 0-1,0 0 1,0 1-1,0-1 1,0 1-1,1-1 1,0 1-1,0 0 1,1 0-1,-1 0 1,1 0-1,1 0 1,-1 6 53,1-11-121,0 1 0,0-1 0,0 1 0,0 0 0,0-1 1,-1 1-1,1 0 0,0-1 0,-1 1 0,1-1 0,-1 1 0,0-1 0,0 1 1,1-1-1,-1 0 0,0 1 0,0-1 0,0 0 0,-1 1 121,2-2-36,0 0-14,0 0-9,0 0 22,0 0-67,0 0-50,0 0-107,0 0-151,0 0-162,0 0-118,0 0-140,0-17-3049,4 6 1543</inkml:trace>
  <inkml:trace contextRef="#ctx0" brushRef="#br0" timeOffset="1931.507">551 15 544,'0'0'1112,"0"0"-358,0 0-82,0 0 141,0 0 68,0 0-101,0 0-87,0 0-33,0 0 9,0 0-145,0 0-150,0 0-12,0 0 149,0 0 85,0 0 17,0 0-85,0 0-62,0 0-7,0 0-98,0 0-177,0 0-63,0 0 15,0 0 50,0 0 23,0 0-14,0 0-43,0 0-41,0 0-29,0 0-59,1 13 1,5-2 3,-1-1 0,1 0 1,1 0-1,-1 0 0,4 2-27,22 34 23,-16-13-3,16 25 17,-28-52-39,-3-4 2,0-1 1,-1 0-1,1 0 0,0 0 1,0 0-1,0 0 1,-1 0-1,1 0 1,0 0-1,0 0 1,1 0-1,-1 0 1,0 0-1,0-1 0,0 1 1,0-1-1,1 1 1,-1 0-1,0-1 1,1 0-1,-2 0-7,0 0-16,0 0-31,0-21 323,2 9-243,1 0 0,0 1-1,1-1 1,0 0 0,0 1 0,1 0 0,1 0 0,0 1-1,6-9-25,0-2 15,34-64 10,-44 83-28,-1 1-21,-1 1-45,0 0-10,0 0 2,0 0-28,0 0-67,0 0-90,4 31-5948,-4-11 2057</inkml:trace>
  <inkml:trace contextRef="#ctx0" brushRef="#br0" timeOffset="3478.061">714 188 184,'0'0'375,"0"0"-269,0 0-91,0 0 0,0 0 19,0 0-8,0 0 69,0 0 177,-11 24 972,10-24-1012,-15 3 5854,16 8 468,1 2-7989,-1 424 1618,0-436-174,0-1 8,0 0 30,0 0-16,0 0 18,0 0 6,0 0-6,0 0 0,0 0 7,0 0 6,0 0-12,0 0-27,0 0-7,0 0-4,0 0-24,0 0-40,0 0-40,0 0-99,0 0-191,0 0-389,0 0-1278,0 0-2736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45 328,'0'0'612,"0"0"95,0 0-84,0 0-204,0 0-78,0 0 131,0-8 1104,0 7 2093,0 16-3531,-1-11-117,1-1 1,0 0-1,-1 0 0,1 0 0,1 0 1,-1 1-1,0-1 0,1 0 0,-1 0 1,1 0-1,0 0 0,0 0 0,0 0 0,1 0 1,-1 0-1,1-1 0,-1 1 0,1 0 1,2 1-22,-2-1 4,0-1 0,1 0 0,0 0 0,-1 0 0,1 0 1,0-1-1,0 1 0,2 0-4,-2 0-1,-2-1 6,7-36 957,-8 35-924,0-1 1,1 1 0,-1-1 0,0 1-1,0-1 1,0 1 0,0-1 0,0 1-1,0-1 1,0 1 0,0-1 0,0 0-1,0 1 1,0-1 0,0 1 0,0-1-1,0 1 1,-1-1 0,1 1 0,0-1-1,0 1 1,0 0 0,-1-1 0,1 1-1,0-1 1,-1 1 0,1-1 0,0 1-1,-1 0 1,1-1 0,-1 1-39,0 0 1,0-1 1,0 1-1,1 0 0,-1 0 1,0 0-1,0 0 0,0 0 1,0 0-1,0 0 0,0 1 1,1-1-1,-1 0 0,0 0 1,0 1-1,0-1 0,0 0 1,0 1-2,-1 0-12,0 0 0,1 0 0,-1 0 0,0 0 1,1 0-1,-1 1 0,1-1 0,0 0 0,-1 1 1,1-1-1,0 1 0,0-1 0,0 1 0,0 0 1,0 0-1,0-1 0,0 1 0,1 0 0,-1 0 1,1 0-1,-1 1 12,1-1 17,0 0 1,-1 1 0,2-1-1,-1 0 1,0 0-1,0 1 1,1-1 0,-1 0-1,1 1 1,0-1 0,-1 0-1,1 0 1,1 2-18,-1-3-2,1 0 1,-1-1-1,1 1 0,-1 0 1,1 0-1,-1 0 1,1-1-1,-1 1 0,1-1 1,-1 1-1,1-1 0,0 0 1,-1 0-1,1 0 1,0 0-1,-1 0 0,1 0 1,1 0 1,-2-28-35,0 3 323,0 17-249,-1 0 0,1 1 0,-2-1 0,1 0 0,-1 1 0,0-1 0,-1-1-39,2 8 12,-1-1 0,0 0 0,1 0 0,-1 1-1,0-1 1,0 1 0,0-1 0,0 0 0,-1 1-1,1 0 1,0-1 0,-1 1 0,1 0 0,-1 0-1,1 0 1,-1 0 0,1 0 0,-1 0-1,0 0 1,0 0 0,1 1 0,-1-1 0,0 1-1,0-1 1,0 1 0,0 0 0,1 0 0,-1-1-1,0 1 1,0 1 0,-1-1-12,3 24-256,-1 9 302,0-18-27,0 0-1,2 0 0,1 14-18,-1-28-4,-1 0-1,1 0 0,-1 0 0,1 0 1,0 0-1,-1 0 0,1 0 0,0 0 1,0-1-1,0 1 0,-1 0 1,1-1-1,0 1 0,0 0 0,0-1 1,0 1-1,0-1 0,0 1 1,0-1-1,1 0 0,-1 0 0,0 1 1,0-1-1,0 0 0,0 0 0,0 0 1,0 0-1,1 0 0,-1 0 1,0 0-1,0-1 0,0 1 0,0 0 1,0-1-1,0 1 0,0 0 1,0-1-1,0 1 0,0-1 0,0 0 1,0 1-1,0-1 0,0 0 0,0 0 1,-1 1-1,1-1 0,0 0 1,0 0 4,15-25 446,-13 29 5,-5 16-667,0-6 297,-2 13-731,4-25 243,3-15 124,0 0 298,3-11 26,-1-1-1,-1 1 1,-1-1-1,-1-5-40,-2 30 10,-1 0 0,1-1 0,0 1 0,-1 0 0,1 0-1,-1 0 1,1 0 0,-1 0 0,1-1 0,-1 1 0,0 0-1,1 0 1,-1 0 0,0 1 0,0-1 0,0 0 0,0 0-1,0 0 1,0 1 0,0-1 0,0 0 0,0 1 0,0-1-1,0 1 1,0-1 0,-1 1 0,1 0 0,0-1 0,0 1-1,-1 0 1,1 0 0,0 0 0,-1 0-10,-53-1 247,38 2-37,17 0-214,-1-1 0,1 0 0,-1 1 0,1-1 1,-1 0-1,0 1 0,1-1 0,0 1 0,-1-1 0,1 1 0,-1-1 0,1 1 1,0-1-1,-1 1 0,1 0 0,0-1 0,-1 1 0,1-1 0,0 1 0,0 0 1,0-1-1,-1 1 0,1 0 0,0-1 0,0 1 0,0 0 0,0-1 0,0 1 1,1 0-1,-1-1 4,0 31-130,0-21 111,0-6 5,0 1 0,0-1 1,0 1-1,1-1 0,-1 1 1,1-1-1,0 0 0,0 1 1,1-1-1,0 0 0,1 3 14,-2-6-12,1 1-1,-1 0 1,1-1 0,0 1-1,0-1 1,-1 1 0,1-1-1,0 0 1,0 0-1,0 0 1,1 0 0,-1 0-1,0 0 1,0-1 0,1 1-1,-1-1 1,0 1-1,0-1 1,1 0 0,-1 0-1,0 0 1,3 0 12,-4-19 73,-1 9-510,0 14-2967,0-3 713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59 336,'0'0'832,"0"0"-108,0 0-15,0 0-267,0 0-167,0 0 30,0 0 24,0 0-84,0 0-124,0 0-122,0 0-35,0 0-89,0 0 6,-1 4-263,-2 13 5946,0-8-5249,0 1 0,2 0 0,-1 0-1,1 0 1,0 0 0,1 4-315,0-13 53,0-1-25,0 0 35,0 0 10,0 0-26,0 0-33,0 0 8,0 0 51,1 0-71,0 0 0,0 0 0,0 0 0,0 0 0,0 0 0,0 0 0,0 0-1,0 0 1,0 0 0,0-1 0,0 1 0,0 0 0,0-1 0,0 1 0,0-1 0,0 1 0,0-1 0,0 1 0,0-1-1,0 0 1,-1 1 0,1-1 0,0 0 0,-1 0 0,1 0-2,2-26 100,-4 13 655,1 21-10,0-4-648,0 0 1,0 0-1,0 1 1,0-1-1,1 0 0,-1 0 1,1 0-1,0 0 0,0 0 1,0 0-98,0-1-6,0-1 0,0 0 1,0 1-1,0-1 0,0 0 0,1 0 1,-1 0-1,0 0 0,1 0 0,-1-1 1,0 1-1,1 0 0,-1 0 0,1-1 1,-1 1-1,1-1 0,0 0 0,-1 1 1,1-1-1,-1 0 0,1 0 0,0 0 0,-1 0 1,1 0-1,0 0 6,0 0-15,1-1 0,-1 1 1,0 0-1,0-1 0,1 1 0,-1-1 1,0 0-1,0 0 0,0 0 0,0 0 1,0 0-1,0 0 0,0-1 0,0 1 0,0 0 1,0-1-1,-1 0 0,1 1 0,-1-1 1,1 0-1,-1 0 0,0 0 0,1 0 0,-1 0 1,0 0-1,0 0 0,-1 0 0,1 0 1,0-1-1,-1 1 0,1 0 0,-1-2 15,3-11 80,-2 0 0,0 0-1,0-1 1,-2-12-80,1 7 277,-38 20-283,36 1-13,0 1 0,0-1 0,-1 1-1,1 0 1,0-1 0,0 1 0,0 0 0,0 0-1,0 0 1,0 1 0,0-1 0,0 1-1,0-1 1,1 1 0,-1-1 0,1 1 0,-1 0-1,1 0 1,-1-1 0,1 1 0,0 0-1,0 0 1,0 1 0,0-1 0,0 0 0,1 0-1,-1 2 20,-2 4-77,1 1 0,0-1-1,0 1 1,1 0 0,0 0-1,0 6 78,1-14 3,0 0-1,0 0 0,0 0 0,0 0 1,0 1-1,0-1 0,0 0 0,1 0 1,-1 0-1,0 0 0,1 0 0,-1 0 0,0 1 1,1-1-1,0 0 0,-1 0 0,1-1 1,0 1-1,-1 0 0,1 0 0,0 0 1,0 0-1,0 0 0,0-1-2,1 2-10,1-2 0,0 1 0,-1 0 0,1-1 0,0 1 0,0-1 0,0 0 0,-1 1 0,1-2 0,1 1 10,-4 0-12,1 0 0,-1-1 0,1 1-1,0-1 1,-1 1 0,0 0 0,1-1 0,-1 1 0,1-1 0,-1 1 0,1-1 0,-1 0 0,0 1 0,1-1-1,-1 1 1,0-1 0,0 0 0,1 1 0,-1-1 0,0 0 0,0 1 0,0-1 0,0 0 0,0 1 0,0-1-1,0 0 1,0 1 0,0-1 0,0 0 12,0-26-33,-1 21 62,1-51 367,-22 57-351,20 2-66,0 1-1,0-1 0,0 0 0,0 1 0,1-1 0,0 1 0,-1 0 0,1-1 0,0 1 0,0 0 0,0 0 0,1 0 0,-1 0 0,1 0 1,-1 2 21,-2 46-100,3 3 86,1-53 9,-1-1 0,1 1 0,0 0 1,-1-1-1,1 1 0,0-1 0,0 0 1,0 1-1,-1-1 0,1 0 0,0 1 1,0-1-1,0 0 0,0 0 0,0 0 1,-1 0-1,1 0 0,0 0 1,0 0-1,0 0 0,0 0 0,0 0 1,0 0-1,-1 0 0,2-1 5,24-5-199,-21 1 138,-1 0 0,0 0-1,0-1 1,-1 1-1,1-1 1,-1 0 0,0 0-1,-1 0 1,0 0-1,0 0 1,0-1 61,2-6-268,-1 0 0,-1 0 0,-1 0 0,1 0 0,-2-3 268,-1 15-37,1 0-1,-1 0 1,0 0 0,1 0-1,-1 1 1,0-1 0,0 0-1,0 0 1,0 1 0,0-1-1,0 0 1,0 1-1,0-1 1,0 1 0,0 0-1,0-1 1,-1 1 0,1 0-1,0-1 1,0 1 0,0 0-1,0 0 1,-1 0-1,1 0 1,0 0 0,0 0-1,-1 1 38,-2-1-123,-1 0-1,1 0 1,-1 0-1,1 1 1,0-1-1,-1 1 0,-2 1 124,4 0-3,1 0 0,-1 1 0,1-1 0,0 1 0,0-1 0,0 1 0,0 0 0,0-1 0,0 1 0,1 0 0,0 0 0,-1 0 0,1 0 0,0 1 0,0-1 0,1 0 0,-1 0 0,1 1 3,-1 2-168,0-1 1,0 1-1,1 0 0,-1 0 1,2 0-1,-1 0 0,0-1 1,1 1-1,0 0 0,1 0 168,7 6-2608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8:0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46 576,'0'0'891,"0"0"-100,0 0-135,0 0-264,0 0-191,3 5-81,2 6-624,-3-6 1542,-1-1 1,0 1-1,0 0 0,0 0 0,0 0 0,-1 0 0,0 3-1038,0-8 458,0 0 26,0 0-12,0 0-12,0 0-173,0 0-89,0 0-11,0-9 1329,0 11-1504,0-2-17,0 0-3,0 0-11,0 0-39,0 0 0,0 0 5,0 0-32,0 0-71,0 0-10,0 0 2,0 0 54,0 0 75,0-4 550,0 15-606,0-11 140,0 0 25,0 0-53,0 0-16,0 0-7,0 0 4,0 0-18,0 0-46,0-30-86,0 26 739,-1 8-297,-3 18-284,-2 33-107,6-24 120,0-31-74,0 0-51,0 0-18,0 0-6,0 0 12,4-17 35,0 11 129,-1 0 0,0 0 0,-1 0 0,1 0 0,-1-1 0,-1 0 0,1 1 1,-1-1-1,0 0 0,0 1 0,-1-1 0,0 0 0,-1 0-50,1 3 6,1 2-4,-1 0 1,0-1-1,0 1 0,0 0 1,0 0-1,0-1 1,0 1-1,-1 0 1,1-1-1,-1 1 1,1 0-1,-1 0 0,0 0 1,0 0-1,0 0 1,0 0-1,-1 0 1,1 0-1,0 0 1,-1 0-1,1 1 0,-1-1 1,0 1-1,1-1 1,-1 1-1,0-1-2,-1 2-1,1 1-22,1-1 1,0 1-1,0 0 1,0 0-1,0 0 1,0 0-1,0 0 1,0 0-1,0 0 1,0 0-1,0 0 1,1 0-1,-1 1 1,0-1-1,1 0 1,-1 1-1,0 0 23,-9 26-7,7-18 7,2 1 0,0-1 0,0 1 0,1 0 0,0-1 0,1 7 0,0 11-13,-1-28-59,0 0-12,0 0 59,0 0 5,1-21-22,14-21 135,-12 35-44,0-1 0,0 1 1,-1-1-1,0 0 0,0 0 1,-1 0-1,0 0 0,0-3-49,-1 10 4,0 1-1,0-1 1,0 0-1,-1 0 0,1 0 1,0 1-1,0-1 1,-1 0-1,1 0 1,0 1-1,-1-1 1,1 0-1,-1 1 1,1-1-1,-1 0 0,1 1 1,-1-1-1,1 1 1,-1-1-1,1 1 1,-1-1-1,0 1 1,1-1-1,-1 1 0,0-1 1,0 1-1,1 0 1,-1 0-1,0-1 1,0 1-1,1 0 1,-1 0-4,-29-2-148,24 2 84,5 0 48,0 1 1,0 0 0,0 0-1,0-1 1,1 1 0,-1 0-1,0 0 1,0 0 0,1-1-1,-1 1 1,1 0 0,-1 0 0,1 0-1,-1 0 1,1 0 0,0 0-1,0 1 1,-1-1 0,1 0-1,0 0 1,0 0 0,0 0-1,0 0 1,0 0 0,0 0-1,0 1 16,0 0-8,-1 100 46,2-50 481,0-68-511,0-1 0,2 1-1,0 0 1,1-2-8,1 1 27,-2 0-1,0 0 1,-1-1 0,-1-1-27,-1 18 67,0 1-17,0 0-74,-1 0 0,1 0-1,-1 0 1,1 1 0,0-1 0,-1 0-1,1 0 1,0 0 0,-1 1 0,1-1-1,0 0 1,-1 0 0,1 1 0,0-1-1,0 0 1,-1 1 0,1-1-1,0 0 1,0 1 0,-1-1 0,1 0-1,0 1 1,0-1 0,0 0 0,0 1-1,-1-1 25,1 11-346,0-8-1919,0-10 1322,0 7 927,0 0 7,0 0-14,0 0-39,0 0-50,0 6-201,0-13 275,0-29-340,0 36 378,0 1 0,0-1 0,0 0 0,0 0 0,0 0-1,0 0 1,0 0 0,0 0 0,0 0 0,0 0 0,-1 0-1,1 0 1,0 0 0,0 0 0,0 0 0,0 0 0,0 0-1,0 0 1,0 0 0,0 0 0,-1 0 0,1 0 0,0 0-1,0 0 1,0 0 0,0 0 0,0 0 0,0 0-1,0-1 1,0 1 0,0 0 0,0 0 0,-1 0 0,1 0-1,0 0 1,0 0 0,0 0 0,0 0 0,0 0 0,0 0-1,0 0 1,0-1 0,0 1 0,0 0 0,0 0 0,0 0-1,0 0 1,0 0 0,0 0 0,0 0 0,0 0 0,0-1-1,0 1 1,0 0 0,0 0 0,0 0 0,0 0 0,0 0-1,0 0 1,-4 7-74,-4 50-317,6-35 501,1-19-103,1-9-79,-1 5 45,1-1 1,0 1-1,0 0 1,0 0 0,1-1-1,-1 1 1,0 0-1,0 0 1,1 0 0,-1-1-1,0 1 1,1 0-1,-1 0 1,1 0 0,0 0-1,-1 0 1,1 0-1,0 0 1,0 0 0,0 0-1,-1 0 1,1 0-1,0 1 1,0-1 0,0 0-1,0 1 1,0-1-1,1 0 1,-1 1 0,0-1 26,0 3-245,0-1 0,0 0 0,-1 1 1,1-1-1,-1 1 0,1-1 0,-1 1 1,0-1-1,0 1 0,0-1 0,0 1 1,0-1-1,0 1 0,0-1 0,0 1 1,0-1-1,-1 1 245,1 1-560,0 18-1884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43 196 392,'0'0'343,"0"0"-44,0 0-51,0 0-56,0 0 38,0-8 6367,0-20-2429,0 50-4042,-1 0 0,-1 1-1,-1-1 1,-1 0-1,-4 11-125,-15 52 167,23-51-93,-1-51-16,0-1 58,1 0 0,1 0 0,0 0-1,1 0 1,1 0 0,3-8-116,47-121 17,-50 140-24,0 1-1,1-1 0,-1 1 0,2 0 1,-1 0-1,0 0 0,1 1 1,0 0-1,1 0 0,5-5 8,9-5-29,0 1 0,12-5 29,-29 17 5,-3 1-29,1 1-1,0-1 1,1 1 0,-1-1 0,0 1 0,0-1 0,0 1 0,0 0-1,0-1 1,0 1 0,0 0 0,1 0 0,-1 0 0,0 0 0,0 0-1,0 0 1,1 0 0,-1 0 0,0 0 0,0 1 0,0-1 0,0 0 0,0 1-1,0-1 1,0 1 0,1-1 0,-1 1 0,0-1 0,-1 1 0,1 0-1,0 0 1,0 0 0,0-1 0,0 1 0,-1 0 0,1 0 0,0 0-1,-1 0 1,1 0 0,0 0 0,-1 0 0,0 0 0,1 1 0,-1-1 24,4 8 55,-1 1 0,0 0 1,-1 0-1,0 0 0,0 2-55,1 1-12,8 56 257,-3 0 0,-3 0 0,-3 45-245,-2-113 8,-2-13-5628,-7 4 1206</inkml:trace>
  <inkml:trace contextRef="#ctx0" brushRef="#br0" timeOffset="496.828">9 139 3385,'0'0'1045,"0"0"-133,0 0-123,0 0 4,0 0-15,0 0-48,2 5-131,-2-3-489,1-1-66,-1 1-1,0 0 1,1-1 0,-1 1 0,1 0 0,-1-1 0,1 1-1,0-1 1,-1 1 0,1-1 0,0 1 0,0-1 0,0 1-1,0-1 1,1 0 0,-1 1-44,38 3 1070,-26-1-966,0-1 1,1 0-1,-1-1 1,7 0-105,-11-2-89,0 1-1,-1 0 1,1 0 0,0 1-1,-1 0 1,1 1 0,-1 0-1,1 0 1,-1 1 0,0 0-1,-1 0 1,6 4 89,-12 8-3789,-1-15 2049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 1176,'0'0'1034,"0"0"-149,0 0-139,0 0-57,0 0-10,0 0-37,0 0-61,0 0-122,0 0-95,0 0-44,0 0 36,0 0-24,0 0-73,0 0-112,-4 41 921,4 172 1010,4-417-1268,-2 198-812,-1 0 0,1 0-1,1 0 1,-1 0 0,1 0 0,0 0-1,0 1 1,1-1 0,0 1-1,0 0 1,2-2 2,-1 0-29,-4 5 17,1 0 0,0 0 1,0 0-1,0 0 1,0 0-1,0 1 0,0-1 1,0 1-1,1-1 1,-1 1-1,1 0 0,-1 0 1,1 0-1,-1 0 1,1 0-1,-1 1 0,1-1 1,0 1-1,-1 0 1,1-1-1,0 1 0,-1 1 1,1-1-1,0 0 1,-1 1-1,1-1 0,0 1 1,-1 0-1,1 0 1,-1 0-1,1 0 0,-1 0 1,0 0-1,1 1 0,-1-1 1,0 1-1,0 0 12,0 0-20,1 0-1,-1 0 1,-1 0-1,1 0 1,0 1-1,-1-1 1,1 1 0,-1-1-1,1 1 1,-1 0-1,0-1 1,0 1-1,-1 0 1,1 0-1,0 0 1,-1 2 20,4 48 13,-4 30 20,0-82-30,-1 0 0,1 0 0,0-1 0,0 1 1,-1 0-1,1 0 0,0-1 0,-1 1 0,1 0 0,-1-1 0,1 1 0,-1-1 1,1 1-1,-1 0 0,1-1 0,-1 1 0,0-1 0,1 0 0,-1 1 0,0-1 1,1 1-1,-1-1 0,0 0 0,1 1 0,-1-1 0,0 0 0,0 0 1,1 0-1,-1 0 0,0 0 0,0 0 0,0 0 0,0 0-3,-31 1 286,23-2-146,7 1-58,-1 1 25,-1-1 0,0 0-1,1 0 1,-1 0-1,1-1 1,-1 1 0,1-1-1,-1 0 1,1 0-107,3-1-10,1-1 1,0 1 0,0-1-1,0 0 1,1 1 0,-1 0-1,1-1 1,-1 1-1,1 0 1,0 0 0,-1 0-1,1 0 1,1 0-1,-1 0 1,0 1 0,0-1-1,0 1 1,1-1 0,-1 1-1,1 0 1,-1 0-1,1 0 1,0 0 0,-1 1-1,1-1 10,7-3-1,0 1 0,0 1 0,1 0 0,-1 0 0,0 1-1,4 0 2,-2 1-7,-9-1-2,0 1 0,-1-1 0,1 1 1,0 0-1,0 0 0,-1 0 0,1 0 1,0 1-1,0-1 0,-1 1 1,1 0-1,0 0 0,-1 0 0,1 0 1,-1 0-1,1 0 0,-1 1 1,0-1-1,1 1 0,-1 0 0,0-1 1,0 1-1,0 0 0,0 0 0,-1 1 1,2 1 8,3 6 11,0 0 0,-2 1 0,1 0 0,-1 0 0,-1 0 0,0 0 0,0 1 0,-1-1 0,-1 1 1,0-1-1,0 1 0,-1 0 0,-1 2-11,0-13 7,0 0 0,0 0 0,0-1-1,1 1 1,-2 0 0,1-1 0,0 1 0,0 0 0,0-1 0,0 1 0,0-1 0,0 0 0,-1 1 0,1-1 0,0 0-1,0 0 1,-1 0 0,0 1-7,-25 2 37,-38 9 217,51-9-109,1 0 0,-1-1-1,1 0 1,-1-1 0,0 0 0,0-1 0,1-1-1,-9-1-144,20 1-6,1 0-1,-1 0 0,1 1 0,0-1 0,-1 0 0,1-1 0,0 1 0,0 0 0,-1 0 0,1 0 0,0-1 0,0 1 0,0-1 0,1 1 0,-1-1 0,0 1 0,1-1 0,-1 1 0,1-1 0,-1 1 0,1-1 0,-1 0 0,1-1 7,0 2-165,0 1-135,0 0-144,0 0-244,0 0-394,0 0-934,0 0-2024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12 880,'0'0'607,"0"0"-55,0 0 70,0 0 87,0 0-142,0 0-126,0 0-110,0 0-30,0 0 27,0 0-19,0 0 3,0 0 76,0 0-12,0 0-21,0 0 43,0 0 81,0 0 217,0 0-29,0 0-148,0 0-134,0 0-105,0 0-33,0 0 18,-1-10 1514,-3 10-1719,2 0-52,-1-1 0,0 1-1,0 0 1,1 0 0,-1 0 0,0 0 0,0 1 0,1-1-1,-1 1 1,0 0 0,1 0 0,-1 0 0,1 0 0,-1 0 0,1 0-1,-1 1 1,1-1 0,0 1 0,0-1 0,-1 1 0,1 0-1,-1 2-7,-9 11-33,1 1-1,1 0 0,-6 11 34,15-22-8,0 0-1,1 0 0,-1 1 1,1-1-1,0 0 1,0 0-1,0 1 0,2 3 9,-1 8 64,-1-2 16,-1-9-64,1-1 1,0 1 0,0 0-1,1-1 1,-1 1-1,1-1 1,0 1 0,1-1-1,-1 1 1,1-1-1,2 4-16,1-1-8,-4-5 26,0-1 0,0 0 0,0 1 0,1-1 0,-1 0-1,1 0 1,-1 0 0,1 0 0,0 0 0,1 0-18,0-1 39,0 0 1,0 0-1,-1 0 0,1 0 1,0-1-1,0 0 0,0 1 1,0-1-1,0 0 1,2-1-40,44 5-123,-48-4 162,-1 0-13,0 0 10,0 0-20,0 0-2,0 0-5,0 0 0,0 0 2,0 0-35,0 0-80,0 0 23,3 0 93,-2 0-23,-1 0 47,0 0-57,0 0-69,0 0 1,0 0 57,0 0 105,0 0 29,0 0-9,0 0-20,0 0-15,0 0-18,0 0-46,0 0-44,0 0-45,0 0-13,0 0-15,0 0-9,0 0-48,0 0-48,0 0-51,0 0-1,0 0 59,0 0 45,0 0 91,0 0-33,0 0-33,-5 23-2573,2-23-111,3 0 273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38 888,'0'0'1545,"0"0"-403,0 0-223,0 0-268,0 0-76,0 0 129,-2 4-127,1 1-406,1-3-109,-1-1 0,1 1 0,-1-1 0,1 1 0,-1 0 0,0-1 0,0 1 0,0-1 0,0 0 0,0 1 0,0-1 0,0 0 0,0 1-62,-8 4 2579,7-4-2482,0-1-1,0 1 0,0-1 1,0 1-1,1 0 1,-1-1-1,0 1 1,1 0-1,0 0 1,-1 0-1,1 1 1,-1 0-97,-3 14 59,0 1 1,1-1 0,1 1 0,1-1 0,0 1-1,1 0 1,1 0 0,2 17-60,-1 10 240,0-44-243,-1 0 0,0 1 0,1-1 1,-1 0-1,1 0 0,0 1 0,-1-1 0,1 0 0,0 0 0,0 0 0,0 0 0,0 0 0,0 0 0,0 0 0,0 0 0,0 0 0,0 0 0,0-1 0,0 1 0,1 0 0,-1-1 0,0 1 0,0-1 1,1 1-1,-1-1 0,0 0 0,1 0 0,0 1 3,41 4 26,-24-4-20,25-3 5,-42 2-19,-1-1 0,1 1 0,0-1 0,-1 0 0,1 1 0,0-1 0,-1 0 0,1 0 0,-1 0 0,1 0 0,-1-1-1,1 1 1,-1 0 0,0-1 0,0 1 0,0 0 0,0-1 0,0 1 0,0-1 0,0 0 0,1-1 8,28-94 282,-29 97-290,-1-1 1,1 0 0,-1 1 0,1-1 0,-1 1 0,1-1-1,-1 1 1,1-1 0,0 1 0,-1-1 0,1 1 0,0 0-1,-1-1 1,1 1 0,0 0 0,0 0 0,-1-1 0,1 1-1,0 0 1,0 0 0,-1 0 0,1 0 0,0 0-1,0 0 1,-1 0 0,1 0 7,-1 0-5,1 0 0,-1 0 1,1 1-1,-1-1 0,1 0 0,-1 0 0,0 0 0,1 0 0,-1 0 1,1 0-1,-1-1 0,0 1 0,1 0 0,-1 0 0,1 0 0,-1 0 1,0 0-1,1 0 0,-1-1 0,0 1 0,1 0 0,-1 0 0,0-1 0,1 1 1,-1 0-1,0-1 0,1 1 0,-1 0 0,0-1 0,0 1 0,1 0 1,-1-1-1,0 1 0,0 0 0,0-1 0,0 1 0,0-1 0,1 1 1,-1-1 4,3-121 1265,-5 118-1236,0 1 0,-1-1 1,0 0-1,1 1 0,-2 0 0,1 0 0,0 0 0,-3-2-29,-3-4 15,-7-10-12,14 16 35,0 0-1,-1 0 1,1 0 0,-1 0 0,1 1 0,-1-1 0,0 1 0,-1-1-38,3 3 17,0-1 0,0 1 0,-1-1 0,1 1 0,0 0 1,-1 0-1,1-1 0,0 1 0,-1 0 0,1 0 0,0 0 0,-1 0 0,1 1 0,-1-1 0,1 0 1,0 1-1,0-1 0,-1 1 0,1-1 0,0 1 0,0-1 0,-1 1 0,1 0 0,-1 0-17,-15 18-547,5-4-1953,12-15 1380,0 0-480,0 0-1001,0-3-1647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42 143 2184,'0'0'1154,"0"0"-271,0 0-288,0 0-137,0 0 68,0 0 106,0-8-6,4-54 3878,-4 87-4105,1-6-330,-1 1 1,-1 0-1,-1-1 0,0 1 1,-2-1-1,-3 11-69,4-20 44,1 1 0,0-1 0,1 1 0,0 0 0,1 6-44,-6 39 182,3-40 107,1 0 0,0 0 0,1 7-289,20-23-10,6 0 29,-17 1-19,1-1 0,0 0 0,-1 0 0,1-1 1,-1 0-1,1 0 0,0-1 0,-1 0 0,3-2 0,-4 2-108,2 0-57,-6-1-6226,-3-1 2784</inkml:trace>
  <inkml:trace contextRef="#ctx0" brushRef="#br0" timeOffset="751.229">27 248 472,'0'0'1738,"0"0"-431,0 0-483,0 0-331,0 0-71,0 0 74,0 0 136,0 0 144,-1 1-465,1 0 0,0 0 0,0-1 0,0 1 0,0 0 0,-1 0 0,1 0 0,0 0 0,1 0 0,-1 0 0,0-1 0,0 1 0,0 0 0,0 0 0,1 0-1,-1 0 1,0 0 0,1 0-311,24-3 106,13 1 15,-12 4-4921,-26-2 1734,0 1-1892</inkml:trace>
  <inkml:trace contextRef="#ctx0" brushRef="#br0" timeOffset="1600.493">23 0 1560,'0'0'1203,"0"0"-199,0 0-153,0 0-192,0 0-101,0 0 52,-23 7 6755,23-5-7353,0-1 1,1 0-1,-1 0 1,0 0 0,0 0-1,1 0 1,-1 0-1,0 0 1,1 0 0,-1 0-1,1 0 1,0 0 0,-1 0-1,1 0 1,0-1-1,-1 1 1,1 0 0,0 0-1,0-1 1,0 1-1,-1 0 1,1-1 0,0 1-13,30 10 112,36-7-191,-65-4 70,-2 0-5,1 0 0,-1 0 0,1 1-1,-1-1 1,1 0 0,-1 0 0,0 0-1,1 0 1,-1 1 0,1-1 0,-1 0 0,0 1-1,1-1 1,-1 0 0,0 0 0,1 1-1,-1-1 1,0 1 0,1-1 0,-1 0-1,0 1 1,0-1 0,1 1 0,-1-1 0,0 0-1,0 1 1,0-1 0,0 1 0,0-1-1,0 1 15,1-1-75,-1 1 0,0 0 0,0-1-1,0 1 1,1 0 0,-1-1 0,0 1-1,1-1 1,-1 1 0,1 0 0,-1-1-1,0 1 1,1-1 0,-1 0 0,1 1-1,0-1 1,-1 1 0,1-1 0,-1 0-1,1 1 1,0-1 75,0 1-187,0-1 0,-1 1 0,1 0-1,0-1 1,0 1 0,-1 0 0,1 0-1,0 0 1,-1-1 0,1 1 0,-1 0 0,1 0-1,-1 0 1,1 0 0,-1 0 0,0 0-1,1 0 1,-1 1 187,1 8-3706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0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23 116 1672,'0'0'1479,"0"0"-242,0 0-232,0 0-43,0 0-26,0 0-124,0-2 1958,0 4-1990,0 134 59,-1-129-729,0 0 0,-1 0 1,0 0-1,0 0 0,-3 5-110,3-6-24,0-4-141,0-8 98,0-19 125,1-34 124,1-103-80,0 160-101,0 0-1,1 0 0,-1-1 0,1 1 1,-1 0-1,1 0 0,0 0 0,0 0 0,0 0 1,0 0-1,0 0 0,1 1 0,0-2 0,-1 2 2,0-1 0,0 0-1,0 1 1,0-1 0,0 0 0,0 0-1,0 1 1,-1-1 0,1 0 0,-1 0-1,1 0 1,-1 0 0,0 0-2,30 1 436,39 1-460,-51 20-164,-17-20 131,1 1 0,-1-1 0,0 1 0,0-1 0,0 1 0,0-1 0,0 1 0,0 0 0,0 0 0,-1-1 0,1 1 0,0 0 0,0 0 0,0 0 0,-1 0 0,1 0 0,-1 0 0,1 0 0,0 0 0,-1 0 0,0 0 0,1 0 0,-1 1 57,0-1-255,0-1-68,0 0-251,0 0-165,0 0-141,-1 0-502,-5 0-1196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2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16,'0'0'357,"0"0"25,0 0-122,0 0-97,0 0-7,0 0 26,0 0 40,0 0 84,0 0 56,0 0-41,0 0-57,0 0-44,0 0-13,0 0-58,0 0-27,0 0-40,0 0-23,0 0 11,0 0-10,0 0 33,0 0 88,0 0 126,0 0-63,0 0-95,0 0-54,0 0 16,0 0 42,0 0-10,0 0-22,0 0-9,0 0-70,0 0 3,0 0 16,0 0 9,0 0 19,0 0 19,0 0 67,0 0-17,0 0-40,0 0-10,0 0 33,0 0 4,0 0-11,0 0-31,0 0 91,0 0 280,0 0 230,0 0-55,0 0-217,0 0-240,0 0-116,0 0-57,0 0-10,0 0 14,0 0 24,0 0-18,0 0 35,0 0 27,0 0 110,0 0-5,0 0-30,0 0-41,0 0-46,0 0-31,0 0-46,0 0-30,0 0-74,0 0 15,0 0 64,0 0 18,0 0 10,0 0 19,0 0 56,0 0-9,0 0 10,0 0-18,30-10 529,-24 8-564,-1 1-1,1 0 0,0-1 1,-1 2-1,1-1 1,0 1-1,0 0-27,8-4 8,16-2-48,-29 6 68,-1 0 0,3 0 14,-2 0-20,2 0 14,-3 0-8,0 0 14,0 0-26,0 0-7,0 0 4,0 0-3,0 0-6,0 0-15,0 0-6,0 0-23,0 0 24,0 0 1,0 0-32,0 0-41,0 0-74,0 0-109,0 0-227,0 0-597,0 0-1320,0 0-1708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  <inkml:trace contextRef="#ctx0" brushRef="#br0" timeOffset="1051.812">264 506 24,'0'0'1511,"0"0"13,0 0 50,0 0-76,0 0-62,0 0-214,0 0-264,0 0-229,0 0-183,0 0-102,0 0 21,0 0 35,0 0-10,0 0-8,0 0-9,0 0-45,0 0-105,0 0-127,0 18 40,-3 28-238,-2 0-1,-2 0 1,-2-1 0,-7 19 2,-3 20-355,7-33-314,-1 0 1,-8 16 668,-6-23-98,0-1-14,26-41 91,0 1-1,-1 0 0,1-1 1,1 1-1,-1 0 0,0-1 0,1 1 1,-1 0-1,1 0 0,0 0 0,0-1 1,0 1-1,0 0 0,1 3 22,-4-43-725,2 18-3486,1 14 1352</inkml:trace>
  <inkml:trace contextRef="#ctx0" brushRef="#br0" timeOffset="1960.973">4 666 704,'0'0'918,"0"0"-181,0 0-91,0 0-12,0 0 192,0 0 131,-3-10 6932,5 13-7826,0-1-1,0 1 1,0-1 0,1 0-1,-1 0 1,1 0 0,0 0-1,0 0 1,-1 0 0,1-1-1,0 1 1,2 0-63,8 5 76,56 35 82,-19-13-109,-2 3-1,0 1 0,39 38-48,-41-29 20,1-2 0,22 12-20,-65-50-5,0 1 0,1-1 0,-1 0 0,1 0 0,0-1 0,0 1 0,-1-1 1,4 0 4,20 8-71,-27-9 65,-1 0 0,1 0 0,-1 1 0,1-1 0,-1 1 0,0-1 1,1 0-1,-1 1 0,1-1 0,-1 1 0,0-1 0,1 1 0,-1-1 0,0 1 0,0-1 0,1 1 0,-1-1 0,0 1 0,0-1 0,0 1 0,0 0 0,0-1 0,0 1 0,0-1 0,0 1 6,1 8-7075,-1-9 1783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  <inkml:trace contextRef="#ctx0" brushRef="#br0" timeOffset="1051.812">264 506 24,'0'0'1511,"0"0"13,0 0 50,0 0-76,0 0-62,0 0-214,0 0-264,0 0-229,0 0-183,0 0-102,0 0 21,0 0 35,0 0-10,0 0-8,0 0-9,0 0-45,0 0-105,0 0-127,0 18 40,-3 28-238,-2 0-1,-2 0 1,-2-1 0,-7 19 2,-3 20-355,7-33-314,-1 0 1,-8 16 668,-6-23-98,0-1-14,26-41 91,0 1-1,-1 0 0,1-1 1,1 1-1,-1 0 0,0-1 0,1 1 1,-1 0-1,1 0 0,0 0 0,0-1 1,0 1-1,0 0 0,1 3 22,-4-43-725,2 18-3486,1 14 1352</inkml:trace>
  <inkml:trace contextRef="#ctx0" brushRef="#br0" timeOffset="1960.973">4 666 704,'0'0'918,"0"0"-181,0 0-91,0 0-12,0 0 192,0 0 131,-3-10 6932,5 13-7826,0-1-1,0 1 1,0-1 0,1 0-1,-1 0 1,1 0 0,0 0-1,0 0 1,-1 0 0,1-1-1,0 1 1,2 0-63,8 5 76,56 35 82,-19-13-109,-2 3-1,0 1 0,39 38-48,-41-29 20,1-2 0,22 12-20,-65-50-5,0 1 0,1-1 0,-1 0 0,1 0 0,0-1 0,0 1 0,-1-1 1,4 0 4,20 8-71,-27-9 65,-1 0 0,1 0 0,-1 1 0,1-1 0,-1 1 0,0-1 1,1 0-1,-1 1 0,1-1 0,-1 1 0,0-1 0,1 1 0,-1-1 0,0 1 0,0-1 0,1 1 0,-1-1 0,0 1 0,0-1 0,0 1 0,0 0 0,0-1 0,0 1 0,0-1 0,0 1 6,1 8-7075,-1-9 1783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3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 1664,'0'0'1411,"0"0"-586,0 0-345,0 0-63,0 0-61,0 0 52,1 7 6081,2 28-6116,-3 209 152,-7-186-406,5-27-153,0-18 149,2-11 110,0-4 165,0 2-330,0-1 3,4-327-18,-4 327-37,0-23-32,0 21 15,0 0 0,1 0 0,-1 0 0,1 0 0,0 0 0,0 0 0,0 0 0,0 1 0,1-1 0,-1 0 0,1 1 0,0-1 0,-1 1 0,1 0 1,0-1-1,1 1 0,-1 0 0,0 0 9,-1 1-47,-1 1 24,0 0-21,0 0-8,0 0 34,0 0-2,0 0-14,0 0 40,0 0 30,0 0-8,0 0 10,0 0-50,26 0 52,-16 0-75,-1 0 70,0 0-1,0 0 0,0 1 0,0 0 1,0 1-35,-7-2 7,-1 0 0,1 1 0,-1-1 1,0 1-1,1-1 0,-1 1 0,1-1 0,-1 1 1,0 0-1,1 0 0,-1-1 0,0 1 0,0 0 1,0 0-1,0 0 0,0 1 0,0-1 0,0 0 0,0 0 1,0 0-1,0 1 0,-1-1 0,1 0 0,-1 1 1,1-1-1,-1 1 0,1-1 0,-1 1 0,0-1 1,1 1-1,-1-1 0,0 1-7,11 66 136,-10-35-49,0-21-79,0 1-1,-1-1 0,-1 1 0,0-1 0,-1 0 0,0 1 0,-2 3-7,3-14 15,-1 5-2,0-1 0,-1 1 0,0-1 0,0 0 0,-1 0 0,0 0 0,0 0 0,0-1-13,-42 39 113,36-36-115,0 1 0,1 0-1,0 0 1,-6 8 2,-33 32-64,43-45 48,1-3-1046,9-8-842,2 0-459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5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50 100 1776,'0'0'1201,"0"0"-495,0 0-207,0 0-139,0 0 34,0-9 2543,0 8 1250,0 4-4161,0 38 118,-1-1-1,-3 1 1,-2 10-144,4-32 103,0-1 0,1 1 0,1 7-103,1-9-6,-9 44 485,4-16-190,-3-112 252,-1-17-667,8-78 254,-7 70-112,7 90-14,0 1 0,0-1 0,0 0 0,1 1 0,-1-1 0,1 1 0,-1-1 0,1 1 0,-1-1 0,1 1 0,0 0 0,0-1 0,0 1 0,0 0 0,0-1 0,0 1 0,0 0 0,0 0 0,0 0 0,1 0 0,-1 0 0,0 0 0,1 0-2,36-15-31,-20 10 8,-10 3-4,0 1 1,1 0-1,-1 0 1,0 1-1,1 0 1,-1 1-1,1-1 0,6 2 27,1-1 53,-15 0-43,0 1 0,0-1-1,0 0 1,-1 0 0,1 1 0,0-1 0,0 0-1,0 1 1,-1-1 0,1 1 0,0-1 0,-1 1-1,1-1 1,0 1 0,-1-1 0,1 1 0,0 0-1,-1-1 1,1 1 0,-1 0 0,0 0-1,1-1 1,-1 1-10,11 25 28,0-3 56,-10-21-79,0 0 0,0-1 0,0 1-1,0 0 1,0 0 0,0 0 0,-1-1-1,1 1 1,-1 0 0,1 0 0,-1 0-1,0 0 1,0 0 0,0 0 0,0 0-5,-1 39 212,0-23-181,1-13-22,-1-1-1,0 0 1,0 0-1,-1 0 1,1 0-1,-1 0 1,0-1-1,0 1 1,0 0-1,-1-1 1,1 0 0,-1 1-1,0-1 1,0 0-1,-2 1-8,-15 1 682,6-3-601,6 1 12,0 0-1,0-1 1,0 0-1,0 0 1,0-1 0,0 0-1,-1-1 1,1 1-1,-2-2-92,9 1 106,1 0-37,-3 6-1370,4-4 1147,0 0 0,0 0 0,0 0 0,1 0 0,-1-1 0,0 1 0,1 0 0,-1-1 0,1 1 1,0-1-1,0 1 154,-2-1-24,9 9-2566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5:34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1176,'0'0'772,"0"0"-151,0 0-93,0 0-99,0 0 1,0 0 14,0 0 2,0 0 20,0 0-15,0 0-58,0 0-1,0 0 11,0 0 0,0 0 29,0 0 18,0 0 44,0 0 14,0 0 9,0 0-30,0 0-40,0 0-15,0 0-5,0 0 4,0 0-2,0 0-8,0 0 3,0 0-26,0 0-57,0 0-77,0 0 8,0 0 29,0 0-3,0 0-63,0 0-88,0 0-51,0 0-42,0 0-31,0 0 12,0 0-23,0 0-18,0 0-8,0 0-29,0 0-5,0 0 20,12 2-1,-5 3 129,-1 1 1,1-1 0,-2 2-1,1-1 1,-1 0 0,1 1-1,2 5-100,16 21 343,75 96 467,-54-72-706,-11-7-51,-27-38-15,0-1 0,1 0 0,0-1 0,1 0 0,5 5-38,-3-4 42,-1 0-1,-1 1 1,7 11-42,11 12 83,20 26-27,-15-20-21,-21-25-23,2 0 0,-1-1 0,12 9-12,-15-14 5,1 0 0,-2 1 0,1 0 0,1 4-5,-2-3 13,0-1-1,1 0 1,1 0 0,4 3-13,-5-3 16,1-1 0,-2 1 1,1 1-1,-2 0 0,4 7-16,28 38 79,25 35 26,-32-44-89,-27-39-8,1 1 0,0-1 0,0-1 0,1 1 0,7 7-8,39 52 55,-46-61-44,0 1-1,-1 0 1,1 0 0,3 8-11,14 18 13,-10-16 0,-1 0 0,-1 1 1,2 4-14,12 11 24,-6 6 28,13 23 81,-25-50-124,-3-6 1,-1 0-1,1-1 0,0 1 1,1-1-1,1 2-9,-1-2 10,0 1-1,-1 0 1,0 0 0,-1 1-1,0-1 1,0 1 0,0 0-1,2 7-9,19 38 43,-16-41-28,-2 1 0,0 0 0,4 12-15,-3-11 6,1 0-1,0-1 0,1 0 1,0-1-1,1 0 0,0 0 1,1-1-1,6 4-5,31 33 15,-33-29-4,-13-13-7,1-1 0,1 1-1,-1-1 1,1 0-1,0 0 1,2 1-4,-5-4 8,0 1 1,-1-1-1,1 0 0,-1 0 0,1 1 1,-1-1-1,0 1 0,0-1 0,0 1 1,0 0-1,-1-1 0,1 1-8,-1 0 9,1-1-1,0 1 0,0-1 1,0 1-1,0-1 1,0 0-1,0 0 1,0 1-1,1-1 1,-1 0-1,2 2-8,27 33-16,50 102 176,-75-132-157,0 0-1,0-1 0,0 1 1,1-1-1,1 1-2,-1-2 3,-1 1-1,1 0 0,-1 1 1,-1-1-1,2 2-2,0 3 0,2-1 1,-1 0-1,1-1 0,1 0 0,0 0 1,3 2-1,-2 3 13,-9-11-10,1-1 0,-1 1 0,1 0-1,0-1 1,0 1 0,0-1 0,1 1-1,-1-1 1,1 1-3,1 0 2,-2 1 1,1 0-1,0-1 0,-1 1 0,0 0 0,1 0 0,-2 0 1,1 1-1,0-1 0,-1 0 0,1 4-2,-2-7 1,1 1-1,-1-1 0,1 1 1,-1-1-1,1 0 1,-1 1-1,1-1 0,0 0 1,0 0-1,0 0 1,0 1-1,0-1 0,0 0 0,0 0 1,0 1 0,1-1 0,-1 1-1,0-1 1,0 1 0,0 0 0,0-1 0,-1 1-1,1 0 1,0 0 0,-1-1 0,1 1-1,-1 0 1,1 1-1,-1-3 8,0 0-2,15 27 156,-15-24-163,0 0-1,1-1 1,-1 1 0,1-1-1,0 1 1,-1-1-1,1 1 1,1-1-1,-1 1 1,0-1 0,0 0-1,1 0 1,-1 0-1,1 0 1,0 0 0,0 0 1,-1-1 13,-1-1 22,0 0-23,3 4-29,-1 0 1,1 0-1,0 0 1,-1 0-1,0 0 1,0 0 0,0 1 16,2 3-19,4 3-977,-3-2-2129,-15-5-715,-5-4-3122</inkml:trace>
  <inkml:trace contextRef="#ctx0" brushRef="#br0" timeOffset="1898.639">1910 2269 1664,'0'0'1862,"0"0"-640,0 0-389,0 0-174,0 0-64,0 0-22,0 0-99,0 0-153,0 0-66,0 0-52,0 0-66,0 0-26,0 0 3,-3-11-16,2 9 5607,2 14-5570,1 1 0,0-1 0,1 0-1,0-1 1,0 1 0,4 7-135,10 36 278,13 73 148,-4-29-383,-21-86-155,-3-4 696,-16-7 166,-18-2-370,1-1 1,0-2-1,-8-3-380,29 5 1,3 0 30,0-1 0,-1 1 0,1-1 0,0-1 0,-3-1-31,5 3 35,0-1 0,0 1 0,-1 0 0,1 1-1,0-1 1,-1 1 0,1 0 0,-4 0-35,3 1 43,-1-1 0,1-1 1,-1 1-1,1-1 0,-6-1-43,-13 1 13,25 1-18,0 0-14,0 0-38,0 0-3,0 0-29,0 0-21,0 0-35,0 0-50,0 0-67,0 0-105,0 0-152,0 0-237,13 27-4411,-4-6-138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0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53 564 4913,'0'0'1371,"0"0"-585,0 0-209,0 0-5,0 0-162,0 0-109,12 0 5698,43 1-5995,-47 0 11,0 1 1,-1 1-1,1-1 1,-1 1-1,0 1 1,0-1-1,0 1 1,-1 0-1,1 1 1,-1 0-1,0 0 1,0 0-1,-1 0 1,1 1-16,0 1 21,1 0 0,1-1 0,-1 0 1,1-1-1,0 1 0,0-2 0,0 1 1,1-1-1,0 0 0,1 0-21,-2-2 6,39 13 17,-44-14-22,0 1 1,-1-1-1,1 1 1,-1 0 0,1 0-1,-1 0 1,0 0-1,0 0 1,1 0 0,-2 1-1,1-1 1,0 1-1,1 1-1,-1 1 19,1 3 944,-15-1-712,10-7-333,-27 15 45,1 0 0,0 2 0,1 1 0,-9 9 37,-95 85-181,109-92 175,8-8-91,1 1-1,0 0 1,0 1-1,1 1 1,1 0-1,0 1 98,14-13-2369,6-4 1327,8-3-1139,-5-3-2956</inkml:trace>
  <inkml:trace contextRef="#ctx0" brushRef="#br0" timeOffset="2410.322">698 180 2657,'0'0'1639,"0"0"-681,0 0-264,0 0 117,0 0 73,0 0-44,0 2 4973,0 22-5935,0 0 156,2 0 0,0 0 0,1 0 0,2 0 0,0-1 0,7 18-34,0-6 17,-7-15-9,1-2 0,2 1 0,-1-1 0,2 0 0,5 7-8,-14-25 3,0 0 0,0 0 0,0 1 0,0-1 0,1 0 0,-1 0 0,0 0 1,0 0-1,0 0 0,0 0 0,0 0 0,1 0 0,-1 0 0,0 0 0,0 1 0,0-1 0,0 0 0,1 0 0,-1 0 0,0 0 0,0 0 0,0 0 0,0 0 0,1 0 0,-1 0 0,0 0 1,0-1-1,0 1 0,0 0 0,1 0 0,-1 0 0,0 0 0,0 0 0,0 0 0,0 0 0,0 0 0,1 0 0,-1 0 0,0-1 0,0 1 0,0 0 0,0 0 0,0 0 0,0 0 0,0 0 1,1-1-1,-1 1 0,0 0 0,0 0 0,0 0 0,0 0 0,0-1 0,0 1 0,0 0 0,0 0 0,0 0 0,0 0 0,0-1 0,0 1 0,0 0 0,0 0 0,0 0 0,0 0 0,0-1 1,0 1-1,0 0 0,-1 0 0,1 0 0,0 0 0,0 0-3,5-27 220,3-17-51,16-11-170,2 2 1,2 0-1,3 2 1,2 2-1,2 0 1,2 3-1,2 1 1,13-11 0,-51 56-46,-1-1-1,1 0 1,-1 1 0,0-1 0,1 0 0,-1 1 0,1-1-1,0 1 1,-1-1 0,1 1 0,-1-1 0,1 1-1,0-1 1,-1 1 0,1 0 0,0-1 0,-1 1-1,1 0 1,0-1 0,0 1 0,-1 0 0,1 0-1,0 0 1,0 0 0,0 0 0,0 0 46,1 19-3367,-2-12 2730,0 14-3391</inkml:trace>
  <inkml:trace contextRef="#ctx0" brushRef="#br0" timeOffset="2846.355">736 690 616,'0'0'608,"0"0"-432,0 0-120,0 0-56,0 0 0,0 0 8,0 0 120,11-51-128,-3 41-64,-1-1-168,-3 5-408</inkml:trace>
  <inkml:trace contextRef="#ctx0" brushRef="#br0" timeOffset="3544.589">736 690 160,'16'-30'139,"-8"18"111,-1-1 0,-1 0 0,0 0 0,-1-2-250,-2-2-296,-6-6 5979,2 18-224,7 27-4086,-1 6-1341,-1 0 1,0 1-1,-3-1 1,0 1-1,-2 2-32,2 41 24,3 206 36,-5-197-101,1-81 33,0 0-1,0 0-30,0 0-78,0-43 322,0 42-190,0 1-18,0 0-60,0 0-82,0 0-177,-1-21-4923,-5 8-531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1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41 1088,'0'0'1322,"0"0"-353,0 0-154,0 0-204,0 0-106,0 0-72,-2-7-92,-3-20-6,4 20 162,1 7 177,0 0 44,0 0 5,0 0 55,0 0-97,0 0-97,0 0-62,0 0-77,0 0-63,0 0-77,0 0-89,0 0 4,0 0 126,0 0 11,0 0-13,0 0-20,-2 3 36,-79 83 196,25-29-516,37-36-127,-3 2 194,1 1-1,0 3-106,15-18-192,0-1 0,1 1 1,0 1-1,0-1 0,1 1 0,1-1 1,-1 1-1,1 4 192,-2-4-630,3-21-855,0-22-1224,3 1-1058,2 21-13</inkml:trace>
  <inkml:trace contextRef="#ctx0" brushRef="#br0" timeOffset="630.044">4 10 304,'0'0'3777,"0"0"-2070,0 0-622,0 0-123,0 0-47,0 0-7,0 4 2657,1 11-3402,1-13-137,0 1 0,0-1 1,0 0-1,1 0 1,-1 0-1,0 0 1,1 0-1,-1 0 0,3 0-26,16 15 99,162 178 321,-140-148-415,-20-23-3,2 0-1,0-3 1,2 0-1,0-1 1,15 7-2,18 19-177,-60-46 120,0 0 0,0 0 0,0 0-1,1 0 1,-1 0 0,0 0 0,0 0 0,1 0 0,-1 0 0,0 0 0,0 1 0,1-1 0,-1-1 0,0 1 0,0 0 0,1 0 0,-1 0 0,0 0 0,0 0 0,1 0 0,-1 0 0,0 0 0,0 0-1,1 0 1,-1 0 0,0-1 0,0 1 0,0 0 0,1 0 0,-1 0 0,0 0 0,0-1 0,0 1 0,0 0 0,1 0 0,-1-1 0,0 1 0,0 0 0,0 0 0,0 0 0,0-1 0,0 1 0,0 0-1,0 0 1,0-1 0,0 1 0,0 0 0,0 0 0,0-1 0,0 1 0,0 0 0,0 0 0,0-1 0,0 1 0,0 0 57,0-19-1606,0 15 1050,0-20-1841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9 328,'0'0'727,"0"0"-184,0 0-131,0 0-91,0 0-87,0 0-105,0 0-70,0 0-43,0 0-8,0 0 12,0 0 56,0 0 46,0 0 28,0 0 48,0 0 61,0 0-8,0 0 8,0 0-5,0 0-16,0 0-25,0 0 3,0 0 19,0 0-62,0 0-77,0 0-8,0 0 43,0 0 56,0 0 22,0 0-42,0 0-54,0 0-13,0 0 8,0 0-4,0 0 0,0 0 32,0 0 27,0 0-22,0 0-10,0 0-2,0 0-34,0 0-59,0 0 0,1 34 855,1-31-903,1-1 1,0 1-1,-1 0 1,1-1-1,1 0 1,-1 0-1,0 0 1,0 0-1,1 0 1,-1-1-1,1 1 1,0-1-1,-1 0 1,1 0-1,0-1 1,0 1-1,-1-1 1,1 1-1,4-2 12,-1-12-374,-8 9 161,-9 15 119,2 9 45,1 3 2,7-21 44,0-1 0,0 0 1,0 1-1,0-1 0,0 1 1,0-1-1,0 0 1,0 1-1,1-1 0,-1 0 1,0 1-1,1-1 0,-1 0 1,1 1-1,0-1 0,-1 0 1,1 0-1,0 0 1,0 0-1,-1 1 0,1-1 1,0 0-1,0 0 0,0-1 1,1 1-1,-1 0 0,0 0 1,0 0-1,0-1 1,1 1-1,-1-1 0,0 1 1,0-1-1,1 1 0,-1-1 1,1 0-1,-1 0 0,0 1 1,1-1-1,-1 0 1,0 0-1,1-1 0,0 1 3,-1-2 21,0 0 0,-1 1 0,1-1 0,0 0 0,-1 0 0,1 0 0,-1 0 0,0-1 0,0 1 0,0 0 0,0 0 0,0 0 0,0 0 0,0 0 0,-1 0-21,1 1 1,0-8-12,1 5 25,-1 0 0,0-1 0,-1 1-1,1 0 1,-1 0 0,0-1 0,0-2-14,0 6-34,0 0 0,1 0 0,-1 0 0,0 0 0,1 0 0,-1 0 0,0 0 0,0 0 0,0 1-1,0-1 1,0 0 0,0 0 0,0 1 0,0-1 0,0 1 0,0-1 0,0 1 0,0-1 0,0 1 0,-1 0 0,1-1 0,0 1 0,0 0-1,0 0 1,-1 0 0,1 0 0,0 0 0,-1 0 34,1 27-305,-2 31 1916,3-57-1613,0-1-1,1 1 1,-1-1 0,1 1 0,-1-1 0,1 1-1,-1-1 1,1 1 0,0-1 0,-1 1 0,1-1-1,-1 0 1,1 1 0,0-1 0,-1 0 0,1 1-1,0-1 1,0 0 0,-1 0 0,1 0 0,0 0-1,-1 0 1,1 0 0,0 0 0,0 0 0,-1 0-1,1 0 1,0 0 2,23-2-321,-21 0 295,0 0 1,0 1-1,0-1 1,0 0-1,0-1 1,-1 1-1,1 0 1,-1-1-1,0 0 1,0 1-1,0-1 1,0 0-1,0 0 1,1-2 25,21-47-249,-23 51 244,0-1-4,0 0-1,-1-1 0,1 1 0,0 0 1,-1-1-1,1 1 0,-1 0 1,0-1-1,0 1 0,0-1 0,0 1 1,0-1 9,0 3 2,0-1 0,-1 0-1,1 1 1,0-1 0,-1 0 0,1 0 0,0 1 0,-1-1 0,1 0 0,-1 1 0,1-1 0,-1 1 0,0-1 0,1 1-1,-1-1 1,1 1 0,-1-1 0,0 1 0,1 0 0,-1-1 0,0 1 0,0 0 0,1-1 0,-1 1 0,0 0-1,0 0 1,1 0 0,-1 0 0,0 0 0,0 0 0,0 0 0,1 0 0,-2 0-2,-1 0 8,-1 0 1,0 0-1,0 0 0,0 1 1,0-1-1,1 1 1,-1 0-1,0 0 0,1 0 1,-1 1-1,1-1 1,-1 1-1,1 0 0,0 0 1,-1 0-1,1 1 0,0-1 1,0 1-1,1-1 1,-1 1-1,1 0 0,-1 0 1,1 0-1,0 1 1,0-1-1,0 0 0,0 1 1,1-1-1,0 1 1,-1 0-1,1 1-8,0 0 92,-1 0 0,1 0 0,0 1 0,1-1-1,-1 0 1,1 1 0,0-1-92,-3 31 887,29-38-755,-23 0-134,0 0-1,0-1 1,0 1 0,0-1 0,0 0 0,-1 0 0,0 0 0,1 0 0,-1 0 0,0 0-1,0-1 1,-1 1 0,1-1 0,-1 1 0,0-1 0,0 0 0,0 1 0,0-3 2,1-3-17,-1 0 0,0 0 0,0-1-1,-1 1 1,0 0 0,-1 0 0,0-3 17,0 11-30,1 1-1,0-1 0,0 0 0,-1 0 1,1 1-1,0-1 0,-1 0 0,1 0 1,-1 1-1,1-1 0,-1 0 0,1 1 1,-1-1-1,0 1 0,1-1 0,-1 1 1,0-1-1,1 1 0,-1-1 0,0 1 1,1 0-1,-1-1 0,0 1 0,0 0 1,0 0-1,1-1 0,-1 1 0,0 0 1,0 0-1,0 0 0,0 0 1,1 0-1,-1 0 0,0 0 0,0 0 1,0 1-1,1-1 0,-1 0 0,0 0 1,0 1-1,0-1 0,1 0 0,-1 1 1,0-1-1,1 1 0,-1-1 0,0 1 1,1-1-1,-1 1 0,1-1 0,-1 1 1,1 0-1,-1-1 0,1 1 0,-1 0 1,1 0-1,-1-1 0,1 1 31,-1 68-90,1-67-88,0-4-914,0-3-1283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63 336,'0'0'583,"0"0"70,0 0 42,0 0-108,0 0-159,0 0-27,0 0 4,0 0-36,-5 5 2500,-13 18-2920,18 30 350,0-53-362,0 0-20,0 0-2,5-24-96,0 8 449,-1 0 1,-1-1-1,0 1 1,-2-1-1,1-12-268,-2 28 230,0 1-105,0 0-15,-4 0-81,0 0 1,1 0 0,-1 0 0,0 0 0,0 1 0,0-1 0,-2 2-30,3 1 60,1 1-1,0-1 1,0 1 0,0 0 0,0 0-1,1 0 1,0 0 0,0 0 0,0 0 0,0 0-1,0 0 1,1 1-60,-1 55 1025,1-38-936,0-21-89,0 0 0,0-1 0,0 1 0,1 0 0,-1 0 0,0-1 0,0 1 1,1 0-1,-1-1 0,0 1 0,1 0 0,-1-1 0,0 1 0,1-1 0,-1 1 0,1-1 0,-1 1 0,1-1 0,-1 1 0,1-1 0,-1 1 0,1-1 1,0 0-1,-1 1 0,1-1 0,0 0 0,-1 1 0,1-1 0,0 0 0,-1 0 0,1 0 0,0 0 0,-1 0 0,1 0 0,0 0 0,0 0 0,-1 0 0,1 0 1,0 0-1,-1 0 0,1 0 0,0 0 0,0-1 0,1 1-22,1-1 0,-1 1 0,0-1 0,0 1 0,0-1 0,0 0 0,0 0 0,0 0 1,0 0-1,0-1 0,0 1 0,0 0 0,-1-1 0,1 0 22,1-3 10,0-1 1,0 0-1,0 0 1,-1 0-1,0-1 1,0 1-1,0-1 0,-1 1 1,0-1-1,-1 1 1,1-1-1,-1 1 1,-1-1-1,1 0 0,-1 1 1,0-1-1,-1-3-10,1 8 5,0 1 0,0-1-1,0 1 1,0-1 0,0 1 0,0 0-1,0-1 1,-1 1 0,1 0-1,0 0 1,-1 0 0,1 0-1,-1 0 1,1 0 0,-1 0 0,1 0-1,-1 1 1,0-1 0,1 1-1,-1-1 1,0 1 0,0 0-1,1-1 1,-1 1 0,0 0 0,0 0-1,1 0 1,-3 1-5,2-1 7,0 0 0,0 0-1,-1 0 1,1 1 0,0-1 0,0 1 0,-1-1-1,1 1 1,0 0 0,0 0 0,0 0 0,0 0-1,0 0 1,0 0 0,1 1 0,-1-1 0,0 1 0,1-1-1,-1 1 1,0 0 0,1-1 0,-1 3-7,-3 8 139,2 0 0,-1 1 0,1 0 1,1 0-1,0 0 0,1 0 0,1 0 0,0 0 1,0 4-140,0-14 56,3-2-51,-1-1-1,1 1 0,-1-1 0,1 1 1,-1-1-1,1 0 0,-1 0 0,1 0 1,0 0-1,-1-1 0,1 1 1,-1-1-1,0 1 0,1-1 0,1-1-4,0-1-19,1 0 0,-1 0 0,0 0 0,-1-1 0,1 1 1,-1-1-1,1 0 0,-1 0 0,0 0 0,0-1 0,-1 1 0,1-1 0,-1 1 0,0-1 0,-1 0 0,1 0 0,-1 0 0,0 0 0,0 0 0,0 0 0,-1 0 0,1-2 19,-1 6 25,0 1-89,-15 21-124,14 29 600,1-49-430,0-1-52,0 0-12,0 0 7,5-14-185,5-9 30,-6 16 196,-1 0-1,0-1 1,0 0-1,0 0 1,-1 0-1,0 0 1,-1 0-1,0 0 1,0-5 34,-1 13 0,0-1 1,0 1-1,0-1 1,0 1-1,-1-1 1,1 1-1,0-1 1,0 1-1,-1-1 1,1 1-1,0-1 1,-1 1-1,1-1 1,0 1-1,-1-1 1,1 1-1,-1 0 1,1-1-1,-1 1 1,1 0-1,-1 0 1,1-1-1,-1 1 1,1 0-1,-1 0 1,1 0-1,-1-1 1,1 1-1,-1 0 1,1 0-1,-1 0 1,0 0-1,1 0 1,-1 0-1,1 0 1,-1 0-1,1 0 0,-18 3-60,16-2 51,0 0-1,1 1 1,-1-1-1,0 1 1,1-1-1,0 1 1,-1 0-1,1 0 1,0-1-1,0 1 1,0 0-1,0 0 0,0 0 1,0 0-1,0 0 1,1 0-1,-1 1 1,1-1 9,-8 41 109,7-39-60,1 0 0,-1 0 0,1 1 1,0-1-1,0 0 0,1 0 0,0 0 0,-1 0 1,2 2-50,-1-3 10,0-1 0,0 0 1,1 1-1,-1-1 1,1 0-1,-1 0 0,1 0 1,0 0-1,0-1 1,0 1-1,0 0 0,0-1 1,0 1-1,0-1 1,1 0-11,-2 0-37,0-1 0,0 1 1,0-1-1,0 1 0,0-1 1,0 0-1,0 1 1,0-1-1,0 0 0,0 0 1,0 0-1,0 0 0,0 0 1,0 0-1,1 0 0,-1 0 1,0 0-1,0-1 1,0 1-1,0 0 0,0-1 1,0 1-1,0-1 0,0 1 1,0-1-1,0 1 1,-1-1-1,1 0 0,0 1 1,0-1-1,0 0 0,-1 0 1,1 1-1,0-1 1,-1 0-1,1 0 0,-1 0 1,1 0-1,-1 0 0,1 0 1,-1 0-1,0 0 1,1 0-1,-1 0 0,0-1 37,3-7-130,0-1 0,0 0 0,-1-1 0,0-5 130,-1 10-41,1-25-81,-1 10-180,0 33-803,-2 18 813,-2 0 0,-4 21 292,7-38-2179,0-12-217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1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97 1632,'0'0'1133,"0"0"-615,0 0-224,0 0 14,0 0 24,0 4 0,0 11-20,0-11-7,0-4 58,0 0 51,0 0 32,0 0 61,0 0 132,0 0-91,0 0-139,0 0-127,0 0-98,0 0-13,0 0-43,0 0-46,0 0 2,0 0 22,0 0 2,0 0 20,0 0 54,0 0 44,0 0-18,0 0-35,0 0-42,-11-10 330,9 9-408,2 0-59,-1 1 0,1 0 0,0 0 0,0 0-1,-1-1 1,1 1 0,0 0 0,0 0 0,-1 0 0,1-1 0,0 1-1,-1 0 1,1 0 0,0 0 0,-1 0 0,1 0 0,0 0 0,-1 0-1,1 0 1,0 0 0,-1 0 0,1 0 0,0 0 0,-1 0 0,1 0 0,0 0-1,-1 0 1,1 0 0,0 0 0,-1 0 0,1 1 0,0-1 0,0 0-1,-1 0 1,1 0 0,0 1 0,-1-1 0,1 0 0,0 0 0,0 0-1,0 1 1,-1-1 0,1 0 0,0 1 0,0-1 0,0 0 0,0 0 0,-1 1-1,1-1 1,0 0 0,0 1 0,0-1 0,0 0 0,0 1 0,0-1-1,0 0 1,0 1 0,0-1 0,0 0 0,0 1 0,0-1 0,0 0-1,0 1 1,1-1 6,-1 1-122,0-1-45,0 0 6,0 0-1,0 0-53,0 0-107,0-2 304,0-1 1,0 1-1,0 0 1,0-1-1,1 1 1,0 0 0,-1 0-1,1 0 1,0-1-1,0 1 1,0-1 17,2-3 61,-1-1 0,0 1 0,0-1 0,-1 1 1,0-1-1,0 0 0,-1 0 0,0-4-61,-25 12-96,24 1 102,0-1-1,0 0 1,0 0 0,0 1-1,0-1 1,0 0-1,1 1 1,-1-1 0,0 1-1,1-1 1,0 1-1,-1-1 1,1 1 0,0 0-1,0-1 1,-1 1-1,1-1 1,1 2-6,0 37 22,-1-25-25,2-36 64,-2 0 1,0 1-1,-2-9-61,1 28 9,1 0 0,-1 0-1,1 0 1,-1 0 0,0 0-1,0 0 1,1 0 0,-1 0-1,0 0 1,0 0 0,0 1 0,0-1-1,0 0 1,0 1 0,0-1-1,0 0 1,0 1 0,0 0 0,-1-1-1,1 1 1,0 0 0,0-1-1,0 1 1,-1 0-9,-1-1-1,0 1 0,0 0 0,0-1 0,0 1 0,-1 0 0,1 0 0,0 1 0,0-1 0,-1 1 1,2 2 6,1 0 0,-1 0 0,0 0 0,1 1 1,0-1-1,-1 0 0,1 1 0,1-1 0,-1 1 0,0-1 0,1 1 0,0 2-6,-1-5 7,1 39 36,0-39-48,0-1 15,2-1-4,1 1 1,-1-1-1,0 0 0,1 0 0,-1 0 1,0 0-1,0 0 0,1 0 0,-1-1 1,0 1-1,0-1 0,0 0 0,-1 1 1,1-1-1,0 0 0,-1 0 0,1 0 1,-1 0-1,0 0 0,1 0 0,-1-2-6,2 0 32,-1-1-1,1 0 0,-1 0 1,0 0-1,-1 0 1,1 0-1,-1 0 0,0 0 1,0-5-32,-1 9 152,0 1-3,0 0-128,-1 1-56,0-1-1,-1 0 0,1 0 1,0 0-1,-1 1 0,1-1 1,0 1-1,0-1 1,0 1-1,-1-1 0,1 1 1,0 0-1,0-1 0,0 1 1,0 0 35,-2 4-104,0 0 0,1 1 1,0-1-1,0 0 1,0 1-1,1-1 1,0 1-1,0-1 0,0 1 1,0 0-1,1-1 1,0 4 103,2-8-40,-1 0 0,0 0 0,0-1 0,1 1 0,-1 0 0,0-1 0,1 1 1,-1-1-1,1 1 0,-1-1 0,1 1 0,-1-1 0,1 0 0,-1 0 0,1 0 0,-1 0 0,1 0 1,-1 0-1,1 0 0,-1-1 0,1 1 40,4 0-275,-6-2 296,1 0 0,0-1 0,0 1 0,-1 0 0,1 0 0,-1-1-1,0 1 1,1 0 0,-1-1 0,0 1 0,0 0 0,-1 0 0,1-1-21,0 1-3,1-8-1295,-3 20-410,-5 7-922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107 153 1296,'0'0'879,"0"0"-203,0 0-205,0 0-107,0 0-56,0 6 7601,0 18-7847,0-22-63,1 0-1,-1 0 1,1-1 0,-1 1-1,1 0 1,-1-1-1,1 1 1,0 0 0,0-1-1,0 1 1,0-1-1,0 0 1,0 1 0,1-1-1,-1 0 1,0 0-1,1 1 1,-1-1 0,1 0-1,-1 0 1,1 0 1,-1-1-111,-1 0 37,0 0 32,-23 26 19,22-22 19,0-1 0,0 0 0,0 1-1,1-1 1,-1 1 0,1-1 0,0 1-1,0-1 1,0 1 0,1 0 4,-1 12 72,3-15-66,-1 0 0,1-1 0,0 1 0,0 0 1,-1-1-1,1 0 0,0 1 0,0-1 0,0 0 0,-1 0 0,1-1 0,2 1-6,-1 0 14,18 0 54,-23-37 874,0 36-920,-1 0-1,0 0 0,1 1 0,-1-1 0,0 1 0,1-1 0,-1 1 1,0 0-1,0 0 0,0-1 0,1 1 0,-1 0 0,0 1 1,0-1-1,-1 0-21,-4 1-90,7-1-8,0 0 24,0 0 61,0 0 65,0 33 223,0-32-276,0-1 0,1 0 0,-1 1 0,0-1 0,1 1 0,-1-1 0,0 0 0,1 0 0,-1 1 0,1-1 0,-1 0 0,0 1 0,1-1 1,-1 0-1,1 0 0,-1 0 0,1 0 0,-1 1 0,1-1 0,-1 0 0,1 0 0,-1 0 0,1 0 0,-1 0 0,1 0 0,-1 0 0,1 0 0,-1-1 0,1 1 0,-1 0 0,1 0 0,-1 0 0,1 0 0,-1-1 1,18-5-89,-14 1 115,0 0-1,-1-1 1,0 0-1,0 0 1,0 0-1,-1 0 0,0 0 1,0-1-1,0 1 1,-1-1-1,0 1 1,0-1-1,-1 0 0,0 1 1,0-4-26,-22 9 20,20 1-41,-1 1 0,1-1 1,0 0-1,0 1 0,0-1 1,-1 1-1,1-1 0,0 1 1,0 0-1,0 0 0,0 0 0,0 0 1,0 1-1,1-1 0,-1 0 1,0 1-1,1-1 0,-1 1 0,1 0 1,-1-1-1,1 1 0,0 0 1,-1 0-1,1 0 0,0 0 1,0 0-1,1 0 0,-1 0 0,0 0 1,1 0 20,-2 6-37,0 0 1,1 0 0,0 0-1,0 0 1,1 0-1,0 1 37,0-9 0,1-28 36,0 18-2,-1 0-1,0 0 1,0-1 0,-1 1-1,0 0 1,0 0 0,-2-3-34,2 11 9,-1 1 0,1 0 0,0 0 0,-1 0 0,1 1 0,-1-1 0,1 0 0,-1 0 0,1 1 0,-1-1 0,1 1 1,-1-1-1,0 1 0,1 0 0,-1 0 0,0 0 0,1-1 0,-1 2 0,0-1 0,1 0 0,-1 0 0,0 0 0,-1 1-9,2-1-7,0 0 0,-1 0 0,1 0 0,-1 0 0,1 1 0,-1-1 1,1 0-1,0 1 0,-1-1 0,1 1 0,0-1 0,-1 1 0,1 0 0,0-1 0,0 1 0,0 0 0,-1 0 0,1 0 0,0 0 0,0 0 0,0 0 0,1 0 0,-1 0 0,0 1 0,0-1 0,1 0 0,-1 0 0,0 1 7,1 2 41,1-7-10,0-20 30,1-31 244,-2 53-306,0 0 0,0 0 0,-1 0 1,1 0-1,0 0 0,0 0 1,-1 0-1,1 0 0,0 0 1,-1 0-1,1 0 0,-1 0 1,1 1-1,-1-1 0,0 0 1,1 0-1,-1 0 0,0 1 1,0-1-1,1 0 0,-1 1 1,0-1-1,0 1 0,0-1 0,0 1 1,0-1-1,0 1 0,0 0 1,0-1-1,0 1 0,0 0 1,0 0-1,0 0 0,0 0 1,0 0-1,0 0 0,0 0 1,0 0-1,0 0 0,0 0 1,0 0-1,0 1 0,0-1 1,0 0-1,0 1 1,0 1-17,-1 0 0,1 1 1,0-1-1,0 0 0,1 1 1,-1-1-1,0 0 0,1 1 1,0-1-1,-1 1 0,1-1 0,0 1 1,0-1-1,0 1 0,1-1 1,-1 2 16,0 1-3,0-2-88,1 41 402,0-32-648,0-26-1282,7-122-3742,-7 95 517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38 1592,'0'0'1761,"0"0"-525,0 0-338,0 0-238,0 0-135,0 0-63,0 0-180,0 0-208,0 0-193,0 26 3318,0-79-1316,0 53-1880,0-1 0,0 1 0,0-1 0,-1 1 0,1-1 0,0 1-1,0-1 1,-1 1 0,1-1 0,0 1 0,-1-1 0,1 1 0,0 0-1,-1-1 1,1 1 0,0 0 0,-1-1 0,1 1 0,-1 0 0,1-1-1,-1 1 1,1 0 0,-1 0 0,1 0 0,-1-1 0,1 1 0,-1 0-1,1 0 1,-1 0 0,1 0 0,-1 0 0,1 0 0,-1 0-3,-23 0-149,16 0 6,7 1 127,1-1 0,-1 1 0,0 0 0,1-1 0,-1 1 0,1 0 1,0 0-1,-1-1 0,1 1 0,-1 0 0,1 0 0,0 0 0,0 0 0,-1-1 0,1 1 0,0 0 0,0 0 0,0 0 1,0 0-1,0 0 0,0 0 16,-1 22 87,1 28 3,0-51-90,1 1-1,-1-1 1,0 1 0,0-1 0,1 0 0,-1 1 0,0-1 0,0 1 0,1-1 0,-1 0 0,0 1 0,1-1 0,-1 0 0,1 1 0,-1-1 0,0 0 0,1 0-1,-1 1 1,1-1 0,-1 0 0,1 0 0,-1 0 0,1 0 0,-1 0 0,1 0 0,-1 0 0,1 1 0,-1-1 0,0 0 0,1-1 0,-1 1 0,1 0 0,16 0 6,-17 0-2,19-1 16,-1-1 0,0 0 1,0-2-1,7-2-20,-14 4 5,-11 2 10,1 0 0,-1 0 0,1 0-1,-1 0 1,1 0 0,-1 0 0,1-1-1,-1 1 1,0 0 0,1 0 0,-1 0-1,1-1 1,-1 1 0,1 0 0,-1 0 0,0-1-1,1 1 1,-1 0 0,0-1 0,1 1-1,-1-1 1,0 1 0,0 0 0,1-1-1,-1 1 1,0-1 0,0 1 0,0-1-1,1 1 1,-1-1 0,0 1 0,0-1 0,0 1-1,0-1 1,0 1 0,0-1 0,0 1-1,0 0 1,0-1 0,0 1 0,0-1-1,0 1 1,-1-1 0,1 1 0,0-1-1,0 1 1,0-1 0,-1 1 0,1 0 0,0-1-1,-1 1 1,1-1 0,0 1 0,-1 0-1,1-1 1,0 1 0,-1 0 0,1-1-1,0 1 1,-1 0 0,0 0-15,-24-20 186,7 10-147,13 7-75,0 0 0,1 1-1,-1 0 1,-1 0-1,1 0 1,0 0-1,0 1 1,-1-1 0,1 1-1,0 1 1,-1-1 36,5 2-10,1 0 0,-1 0 0,0 0 0,1 0 1,-1 0-1,1 0 0,-1 0 0,1 0 0,-1 1 0,1-1 0,0 0 1,0 0-1,0 0 0,0 0 0,-1 1 0,1-1 0,1 0 0,-1 0 10,-2 26 62,1-2-43,0-17-8,0-1 0,1 1 0,0-1 0,1 1 0,-1-1 0,1 1 0,1 2-11,-1-10-1,-1 1 1,1-1-1,0 1 0,0-1 1,0 1-1,-1-1 1,1 1-1,0-1 0,0 1 1,0-1-1,0 0 1,0 0-1,0 1 1,-1-1-1,1 0 0,0 0 1,0 0-1,0 0 1,0 0-1,0 0 0,0 0 1,0-1-1,0 1 1,0 0-1,0-1 1,2 1 0,-1 0 0,0-1-1,1 1 1,-1-1 0,0 0 0,0 0-1,0 0 1,0 0 0,1 0-1,0-2 1,6-7-3,0-2 1,-1 1-1,0-1 0,-1-1 0,3-7 3,-10 20 20,0-1 0,0 1 0,0 0 0,0 0 0,1-1 0,-1 1 0,0 0 0,0 0 0,0-1 0,0 1 0,0 0 0,0 0 1,0 0-1,-1-1 0,1 1 0,0 0 0,0 0 0,0-1 0,0 1 0,0 0 0,0 0 0,0 0 0,0-1 0,0 1 0,-1 0 0,1 0 0,0 0 0,0-1 0,0 1 0,0 0 1,-1 0-1,1 0 0,0 0 0,0 0 0,0 0 0,-1-1 0,1 1 0,0 0 0,0 0-20,-16-3 253,-23 3-414,30 0 166,-11-1-104,12 1-74,0-1-1,0 1 1,1 1-1,-1-1 1,-1 2 173,9-2-13,-1 1 0,0-1 0,0 1 1,0 0-1,0-1 0,0 1 0,1 0 0,-1 0 0,0 0 0,1 0 0,-1 0 0,1 0 1,-1 0-1,1 0 0,-1 0 0,1 0 0,-1 0 0,1 0 0,0 0 0,0 0 0,0 0 1,0 0-1,0 0 0,0 0 0,0 1 0,0-1 13,0 0-3,-1 0-1,1 1 1,0-1 0,0 0-1,1 1 1,-1-1 0,0 0-1,0 1 1,1-1 0,-1 0-1,0 1 1,1-1 0,0 0 0,-1 0-1,1 1 1,0-1 0,-1 0-1,1 0 1,0 0 0,0 0-1,0 0 1,1 0 3,3 2-37,1-1-1,0 0 1,1 0 0,-1-1 0,6 1 37,7 0-3585,-18-2-831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4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45 24,'0'0'1200,"0"0"-457,0 0-300,0 0-175,0 0-83,0 0-42,0-16-125,0 12 7574,0 16-7534,-1-11-44,1 0-1,-1 1 1,1-1-1,0 1 0,0-1 1,-1 1-1,1-1 1,0 1-1,1-1 1,-1 1-1,0-1 0,0 1 1,1-1-1,-1 0 1,0 1-1,1-1 1,0 1-1,-1-1 0,1 0 1,0 1-1,0-1 1,-1 0-1,1 0 0,0 0 1,0 0-1,0 0 1,1 0-1,-1 0 1,0 0-1,0 0 0,2 1-13,0-2-1,-3 0-6,0 0-11,0 0-42,1 0 2,2 0 56,-3 0 112,0 0 124,0 0 138,0 0 117,0 0-146,-11-2-828,11-9 541,0 5-11,1 0-1,-1 1 1,-1-1-1,1 0 1,-1 1-1,-1-4-44,1 7 31,1 1 0,0 0 1,-1 0-1,0 0 0,1 0 0,-1-1 0,0 1 0,1 0 0,-1 0 0,0 0 0,0 0 0,0 0 0,0 1 0,0-1 0,0 0 0,0 0 1,0 1-1,0-1 0,-1 1 0,1-1 0,0 1 0,0-1 0,0 1 0,-1-1 0,1 1 0,0 0 0,-1 0 0,1 0 0,0 0 0,0 0 1,-1 0-32,1 0-3,0 0 0,0-1 0,-1 1 0,1 0 0,0 0 1,0 1-1,0-1 0,0 0 0,-1 0 0,1 1 0,0-1 1,0 0-1,0 1 0,0-1 0,0 1 0,0-1 0,0 1 1,0 0-1,0-1 0,0 1 0,0 0 0,0 0 0,0 0 1,0 0 2,0 2-10,1-1 1,-1 1-1,0 0 1,1-1 0,0 1-1,0 0 1,0-1-1,0 1 1,0-1 0,0 2 9,1 11 117,-1-14-119,0 0 0,1 0 0,-1 0 0,0 0 0,1 0-1,-1 0 1,1 0 0,-1 0 0,1 0 0,0-1-1,-1 1 1,1 0 0,0 0 0,0-1 0,0 1-1,-1 0 1,1-1 0,0 1 0,0-1 0,0 1 0,0-1-1,0 1 1,0-1 0,0 0 0,0 1 0,0-1-1,0 0 1,0 0 0,0 0 0,1 0 0,-1 0-1,0 0 1,0 0 0,0 0 2,1 0-11,0 0 1,0 0-1,0 0 0,0 0 0,0 0 0,0 0 1,1-1-1,-1 1 0,0-1 0,0 0 1,-1 1-1,1-1 0,0 0 0,0 0 1,0 0-1,1-1 11,-3 1 5,1 1 0,-1-1 0,1 0 1,-1 1-1,0-1 0,1 0 0,-1 0 1,0 1-1,1-1 0,-1 0 0,0 0 1,0 0-1,0 1 0,0-1 0,0 0 1,0 0-1,0 0 0,0 1 0,0-1 1,0 0-1,0 0 0,0 0 0,-1 1 0,1-1 1,0 0-1,-1 0 0,1 0 0,0 1 1,-1-1-1,1 0 0,-1 1 0,1-1 1,-1 1-1,1-1 0,-1 0 0,0 1 1,1-1-1,-1 1 0,0-1 0,1 1 1,-1 0-1,0-1 0,0 1 0,1 0 0,-1-1 1,0 1-1,0 0 0,0 0 0,1 0 1,-1 0-1,0 0 0,0 0 0,0 0 1,0 0-1,0 0-5,0 0-6,-1 0 0,1 0-1,0 0 1,0 0 0,-1 0 0,1 1 0,0-1 0,0 0 0,0 1-1,0-1 1,-1 1 0,1-1 0,0 1 0,0 0 0,0-1 0,0 1-1,0 0 1,0 0 0,0 0 0,0-1 0,1 1 0,-1 0 0,0 0-1,1 0 1,-1 1 0,0-1 0,1 0 0,-1 0 0,1 0 0,-1 0-1,1 0 1,0 1 0,-1 0 6,0 6-63,1 1 0,-1 0 0,1-1 0,0 1 1,1 2 62,1 18-62,1-28 54,0 0-1,1 0 1,-1 0 0,0-1-1,1 1 1,-1-1 0,1 0-1,-1 0 1,1 0 0,-1-1-1,0 1 1,2-1 8,-3 0-9,1 0 1,-1 0-1,0-1 0,0 1 0,0 0 1,0-1-1,0 0 0,-1 1 1,1-1-1,0 0 0,-1 0 0,1 0 1,-1 0-1,0 0 0,1 0 1,-1 0-1,0 0 0,0-1 0,-1 1 1,1 0-1,0-1 0,-1 1 1,1-1-1,-1 1 0,0 0 0,0-1 1,0 1-1,0-1 0,0 1 1,-1-3 8,1 4 3,-1 0 0,1 0 1,-1-1-1,1 1 0,-1 0 1,0 0-1,1 0 0,-1-1 0,0 1 1,0 0-1,0 0 0,0 0 1,0 0-1,0 0 0,0 1 1,0-1-1,0 0 0,0 0 1,-1 1-1,1-1 0,0 1 0,0-1 1,-1 1-1,1-1 0,0 1 1,-1 0-1,1 0 0,0 0 1,-1 0-1,0 0-3,-46-4 45,46 4-48,1 1-6,0-1 0,0 0 0,0 0 0,0 1 0,0-1 0,0 1 0,1-1 0,-1 1 0,0-1 0,0 1 0,0-1 0,1 1 0,-1 0 0,0-1 0,1 1 0,-1 0 0,1 0 0,-1 0 0,1-1 0,-1 1 0,1 0 0,0 0 0,-1 0 0,1 0 0,0 0 0,0 0 0,-1 0 0,1 0 0,0 0 9,-4 36 45,3-27 7,0-5-30,1-1 0,-1 1 0,1-1 1,0 1-1,0-1 0,1 1 0,0-1 0,0 3-22,-1-6-10,1 0 1,0 1-1,-1-1 0,1 0 0,0 0 0,-1 0 0,1 0 1,0 0-1,0 0 0,0 0 0,0-1 0,0 1 1,0 0-1,0 0 0,0-1 0,0 1 0,1-1 0,-1 1 1,0-1-1,0 1 0,0-1 0,1 0 0,-1 0 1,0 1-1,1-1 0,-1 0 0,0 0 0,0 0 0,1 0 1,-1-1 9,1 0-24,-1 1 0,0-1 1,0 0-1,0-1 1,0 1-1,0 0 0,0 0 1,0 0-1,-1-1 1,1 1-1,0 0 0,-1-1 1,1 1-1,-1 0 0,1-1 1,-1 1-1,0-1 1,1 1-1,-1-1 0,0 1 1,0-2 23,1-2 4,3-9 51,0 0 19,-1 0 0,0-1-1,-1 1 1,0-9-74,-2 22 67,0 1 24,-2 25-238,-17 13-22,14-31 139,1 0 1,0 1 0,1-1 0,0 1-1,0 0 1,0 0 0,1 0 0,0 0 0,1 0-1,-1 5 30,2-13-8,7 0-110,-5 0 24,0 1 0,0-1 0,1 0 1,-1-1-1,0 1 0,0 0 0,0-1 0,0 1 0,0-1 0,1 0 94,-2 1-237,0-1-1,0 0 1,-1 1-1,1-1 1,0 1-1,-1-1 0,1 0 1,0 0-1,-1 1 1,1-1-1,-1 0 1,1 0-1,-1 0 0,0 1 1,1-1-1,-1 0 1,0-1 237,1-5-4691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39 472,'0'0'1239,"0"0"-315,0 0-61,0 0-104,0 0-135,0 0-104,0-6 127,0 6 2470,0 95-2255,2-94-821,0-1-1,0 1 1,0-1-1,0 1 0,1-1 1,-1 0-1,0 0 1,0 1-1,0-2 0,1 1 1,-1 0-1,0 0-40,3 0 108,-4-17 566,-1 11 90,0 12-322,0 51-438,18-58-416,-15-2 398,-1 1 1,0-1-1,1 1 1,-1-1-1,-1 0 1,1 0-1,0 0 1,-1 0-1,1 0 1,-1 0-1,0 0 1,0 0-1,0-1 1,0-1 13,5-50 325,-6 46-275,0 5-17,0 0 0,0 0-1,0 0 1,0 0 0,-1 0 0,1 0-1,-1 0 1,0 0 0,-2-3-33,2 6 7,0 0 1,0-1 0,0 1-1,-1 0 1,1 0 0,0 0-1,-1 0 1,1 0-1,-1 0 1,1 0 0,-1 0-1,1 1 1,-1-1 0,0 0-1,1 1 1,-1 0 0,0-1-1,0 1 1,1 0 0,-1 0-1,0 0 1,0 0-1,1 0 1,-3 0-8,-12 0 62,12 0-72,-1 0 1,1 0-1,-1 0 1,1 0-1,-1 1 0,1 0 1,-4 1 9,6-1-23,0 0 0,0 0 0,0 0 1,0 0-1,0 1 0,1-1 0,-1 0 0,1 1 0,-1 0 1,1-1-1,0 1 0,-1 0 0,1 0 0,0 0 0,0 0 1,0 0-1,1 0 0,-2 1 23,-1 7-10,0 1 0,0-1-1,1 1 1,0-1 0,1 1 0,0 0 0,1 0 0,0 5 10,1-15 1,0 0 0,-1 0 1,1-1-1,0 1 0,0 0 1,0-1-1,-1 1 0,1 0 1,0-1-1,0 0 0,0 1 1,0-1-1,0 1 0,0-1 1,0 0-1,0 0 1,0 0-1,0 1 0,0-1 1,0 0-1,0 0 0,0 0 1,1-1-2,30 3 39,-30-2-37,1 0-12,0 0 1,0 0 0,0-1-1,0 1 1,0-1 0,0 1 0,0-1-1,0 0 1,0 0 0,0 0-1,0 0 1,-1-1 0,1 1 9,-1-1-10,-1 1-1,1-1 1,-1 1 0,1-1 0,-1 0 0,0 1 0,0-1-1,1 0 1,-1 0 0,-1 0 0,1 0 0,0 0-1,0 0 1,-1 0 0,1 0 0,-1-1 0,0 1 0,1-1 10,3-42 573,-26 73-940,19-20 360,0 1 0,1 1 0,0-1 0,1 0 0,0 0 0,0 1 0,1-1 0,0 1 0,1 2 7,-1 7 2,1-19-11,0 1-1,-1-1 1,1 1 0,0-1 0,0 1 0,0-1-1,0 0 1,-1 1 0,1-1 0,0 0-1,0 0 1,0 0 0,0 0 0,0 0 0,0 0-1,0 0 1,0 0 0,-1 0 0,1 0-1,0 0 1,0 0 0,0-1 0,0 1-1,0 0 1,0-1 9,1-1-25,1-1 0,-1 0 1,0 0-1,0 0 0,0 0 0,-1 0 0,1 0 0,-1-1 0,1 1 1,-1 0-1,0-1 0,0-2 25,7-43 33,-8 39-37,0 8 15,0-1 1,1 0-1,-2 0 1,1 0-1,0 0 1,-1 1 0,1-1-1,-1 0 1,0 0-1,0 0-11,0 2 6,0 0 0,0 0-1,0 0 1,0 0 0,0 0-1,0 0 1,0 1 0,0-1 0,-1 0-1,1 1 1,0-1 0,0 1-1,-1-1 1,1 1 0,0 0 0,-1 0-1,1-1 1,0 1 0,-1 0-1,1 0 1,-1 0 0,1 0 0,-1 1-6,-1-1-158,-2 0 204,1 0-1,-1 0 0,1 0 1,-1 1-1,1-1 0,-1 1 1,-3 1-46,7-1-186,0 0 0,0-1 1,-1 1-1,1 0 1,0 0-1,0 0 1,0 0-1,0 0 0,0 0 1,1 0-1,-1 0 1,0 0-1,0 0 1,1 0-1,-1 1 1,1-1-1,-1 0 0,1 0 1,-1 1-1,1-1 1,0 0-1,-1 1 1,1-1-1,0 0 0,0 1 1,0-1-1,0 1 1,1-1 185,-1-1-3738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45 328,'0'0'612,"0"0"95,0 0-84,0 0-204,0 0-78,0 0 131,0-8 1104,0 7 2093,0 16-3531,-1-11-117,1-1 1,0 0-1,-1 0 0,1 0 0,1 0 1,-1 1-1,0-1 0,1 0 0,-1 0 1,1 0-1,0 0 0,0 0 0,0 0 0,1 0 1,-1 0-1,1-1 0,-1 1 0,1 0 1,2 1-22,-2-1 4,0-1 0,1 0 0,0 0 0,-1 0 0,1 0 1,0-1-1,0 1 0,2 0-4,-2 0-1,-2-1 6,7-36 957,-8 35-924,0-1 1,1 1 0,-1-1 0,0 1-1,0-1 1,0 1 0,0-1 0,0 1-1,0-1 1,0 1 0,0-1 0,0 0-1,0 1 1,0-1 0,0 1 0,0-1-1,0 1 1,-1-1 0,1 1 0,0-1-1,0 1 1,0 0 0,-1-1 0,1 1-1,0-1 1,-1 1 0,1-1 0,0 1-1,-1 0 1,1-1 0,-1 1-39,0 0 1,0-1 1,0 1-1,1 0 0,-1 0 1,0 0-1,0 0 0,0 0 1,0 0-1,0 0 0,0 1 1,1-1-1,-1 0 0,0 0 1,0 1-1,0-1 0,0 0 1,0 1-2,-1 0-12,0 0 0,1 0 0,-1 0 0,0 0 1,1 0-1,-1 1 0,1-1 0,0 0 0,-1 1 1,1-1-1,0 1 0,0-1 0,0 1 0,0 0 1,0 0-1,0-1 0,0 1 0,1 0 0,-1 0 1,1 0-1,-1 1 12,1-1 17,0 0 1,-1 1 0,2-1-1,-1 0 1,0 0-1,0 1 1,1-1 0,-1 0-1,1 1 1,0-1 0,-1 0-1,1 0 1,1 2-18,-1-3-2,1 0 1,-1-1-1,1 1 0,-1 0 1,1 0-1,-1 0 1,1-1-1,-1 1 0,1-1 1,-1 1-1,1-1 0,0 0 1,-1 0-1,1 0 1,0 0-1,-1 0 0,1 0 1,1 0 1,-2-28-35,0 3 323,0 17-249,-1 0 0,1 1 0,-2-1 0,1 0 0,-1 1 0,0-1 0,-1-1-39,2 8 12,-1-1 0,0 0 0,1 0 0,-1 1-1,0-1 1,0 1 0,0-1 0,0 0 0,-1 1-1,1 0 1,0-1 0,-1 1 0,1 0 0,-1 0-1,1 0 1,-1 0 0,1 0 0,-1 0-1,0 0 1,0 0 0,1 1 0,-1-1 0,0 1-1,0-1 1,0 1 0,0 0 0,1 0 0,-1-1-1,0 1 1,0 1 0,-1-1-12,3 24-256,-1 9 302,0-18-27,0 0-1,2 0 0,1 14-18,-1-28-4,-1 0-1,1 0 0,-1 0 0,1 0 1,0 0-1,-1 0 0,1 0 0,0 0 1,0-1-1,0 1 0,-1 0 1,1-1-1,0 1 0,0 0 0,0-1 1,0 1-1,0-1 0,0 1 1,0-1-1,1 0 0,-1 0 0,0 1 1,0-1-1,0 0 0,0 0 0,0 0 1,0 0-1,1 0 0,-1 0 1,0 0-1,0-1 0,0 1 0,0 0 1,0-1-1,0 1 0,0 0 1,0-1-1,0 1 0,0-1 0,0 0 1,0 1-1,0-1 0,0 0 0,0 0 1,-1 1-1,1-1 0,0 0 1,0 0 4,15-25 446,-13 29 5,-5 16-667,0-6 297,-2 13-731,4-25 243,3-15 124,0 0 298,3-11 26,-1-1-1,-1 1 1,-1-1-1,-1-5-40,-2 30 10,-1 0 0,1-1 0,0 1 0,-1 0 0,1 0-1,-1 0 1,1 0 0,-1 0 0,1-1 0,-1 1 0,0 0-1,1 0 1,-1 0 0,0 1 0,0-1 0,0 0 0,0 0-1,0 0 1,0 1 0,0-1 0,0 0 0,0 1 0,0-1-1,0 1 1,0-1 0,-1 1 0,1 0 0,0-1 0,0 1-1,-1 0 1,1 0 0,0 0 0,-1 0-10,-53-1 247,38 2-37,17 0-214,-1-1 0,1 0 0,-1 1 0,1-1 1,-1 0-1,0 1 0,1-1 0,0 1 0,-1-1 0,1 1 0,-1-1 0,1 1 1,0-1-1,-1 1 0,1 0 0,0-1 0,-1 1 0,1-1 0,0 1 0,0 0 1,0-1-1,-1 1 0,1 0 0,0-1 0,0 1 0,0 0 0,0-1 0,0 1 1,1 0-1,-1-1 4,0 31-130,0-21 111,0-6 5,0 1 0,0-1 1,0 1-1,1-1 0,-1 1 1,1-1-1,0 0 0,0 1 1,1-1-1,0 0 0,1 3 14,-2-6-12,1 1-1,-1 0 1,1-1 0,0 1-1,0-1 1,-1 1 0,1-1-1,0 0 1,0 0-1,0 0 1,1 0 0,-1 0-1,0 0 1,0-1 0,1 1-1,-1-1 1,0 1-1,0-1 1,1 0 0,-1 0-1,0 0 1,3 0 12,-4-19 73,-1 9-510,0 14-2967,0-3 713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59 336,'0'0'832,"0"0"-108,0 0-15,0 0-267,0 0-167,0 0 30,0 0 24,0 0-84,0 0-124,0 0-122,0 0-35,0 0-89,0 0 6,-1 4-263,-2 13 5946,0-8-5249,0 1 0,2 0 0,-1 0-1,1 0 1,0 0 0,1 4-315,0-13 53,0-1-25,0 0 35,0 0 10,0 0-26,0 0-33,0 0 8,0 0 51,1 0-71,0 0 0,0 0 0,0 0 0,0 0 0,0 0 0,0 0 0,0 0-1,0 0 1,0 0 0,0-1 0,0 1 0,0 0 0,0-1 0,0 1 0,0-1 0,0 1 0,0-1 0,0 1 0,0-1-1,0 0 1,-1 1 0,1-1 0,0 0 0,-1 0 0,1 0-2,2-26 100,-4 13 655,1 21-10,0-4-648,0 0 1,0 0-1,0 1 1,0-1-1,1 0 0,-1 0 1,1 0-1,0 0 0,0 0 1,0 0-98,0-1-6,0-1 0,0 0 1,0 1-1,0-1 0,0 0 0,1 0 1,-1 0-1,0 0 0,1 0 0,-1-1 1,0 1-1,1 0 0,-1 0 0,1-1 1,-1 1-1,1-1 0,0 0 0,-1 1 1,1-1-1,-1 0 0,1 0 0,0 0 0,-1 0 1,1 0-1,0 0 6,0 0-15,1-1 0,-1 1 1,0 0-1,0-1 0,1 1 0,-1-1 1,0 0-1,0 0 0,0 0 0,0 0 1,0 0-1,0 0 0,0-1 0,0 1 0,0 0 1,0-1-1,-1 0 0,1 1 0,-1-1 1,1 0-1,-1 0 0,0 0 0,1 0 0,-1 0 1,0 0-1,0 0 0,-1 0 0,1 0 1,0-1-1,-1 1 0,1 0 0,-1-2 15,3-11 80,-2 0 0,0 0-1,0-1 1,-2-12-80,1 7 277,-38 20-283,36 1-13,0 1 0,0-1 0,-1 1-1,1 0 1,0-1 0,0 1 0,0 0 0,0 0-1,0 0 1,0 1 0,0-1 0,0 1-1,0-1 1,1 1 0,-1-1 0,1 1 0,-1 0-1,1 0 1,-1-1 0,1 1 0,0 0-1,0 0 1,0 1 0,0-1 0,0 0 0,1 0-1,-1 2 20,-2 4-77,1 1 0,0-1-1,0 1 1,1 0 0,0 0-1,0 6 78,1-14 3,0 0-1,0 0 0,0 0 0,0 0 1,0 1-1,0-1 0,0 0 0,1 0 1,-1 0-1,0 0 0,1 0 0,-1 0 0,0 1 1,1-1-1,0 0 0,-1 0 0,1-1 1,0 1-1,-1 0 0,1 0 0,0 0 1,0 0-1,0 0 0,0-1-2,1 2-10,1-2 0,0 1 0,-1 0 0,1-1 0,0 1 0,0-1 0,0 0 0,-1 1 0,1-2 0,1 1 10,-4 0-12,1 0 0,-1-1 0,1 1-1,0-1 1,-1 1 0,0 0 0,1-1 0,-1 1 0,1-1 0,-1 1 0,1-1 0,-1 0 0,0 1 0,1-1-1,-1 1 1,0-1 0,0 0 0,1 1 0,-1-1 0,0 0 0,0 1 0,0-1 0,0 0 0,0 1 0,0-1-1,0 0 1,0 1 0,0-1 0,0 0 12,0-26-33,-1 21 62,1-51 367,-22 57-351,20 2-66,0 1-1,0-1 0,0 0 0,0 1 0,1-1 0,0 1 0,-1 0 0,1-1 0,0 1 0,0 0 0,0 0 0,1 0 0,-1 0 0,1 0 1,-1 2 21,-2 46-100,3 3 86,1-53 9,-1-1 0,1 1 0,0 0 1,-1-1-1,1 1 0,0-1 0,0 0 1,0 1-1,-1-1 0,1 0 0,0 1 1,0-1-1,0 0 0,0 0 0,0 0 1,-1 0-1,1 0 0,0 0 1,0 0-1,0 0 0,0 0 0,0 0 1,0 0-1,-1 0 0,2-1 5,24-5-199,-21 1 138,-1 0 0,0 0-1,0-1 1,-1 1-1,1-1 1,-1 0 0,0 0-1,-1 0 1,0 0-1,0 0 1,0-1 61,2-6-268,-1 0 0,-1 0 0,-1 0 0,1 0 0,-2-3 268,-1 15-37,1 0-1,-1 0 1,0 0 0,1 0-1,-1 1 1,0-1 0,0 0-1,0 0 1,0 1 0,0-1-1,0 0 1,0 1-1,0-1 1,0 1 0,0 0-1,0-1 1,-1 1 0,1 0-1,0-1 1,0 1 0,0 0-1,0 0 1,-1 0-1,1 0 1,0 0 0,0 0-1,-1 1 38,-2-1-123,-1 0-1,1 0 1,-1 0-1,1 1 1,0-1-1,-1 1 0,-2 1 124,4 0-3,1 0 0,-1 1 0,1-1 0,0 1 0,0-1 0,0 1 0,0 0 0,0-1 0,0 1 0,1 0 0,0 0 0,-1 0 0,1 0 0,0 1 0,0-1 0,1 0 0,-1 0 0,1 1 3,-1 2-168,0-1 1,0 1-1,1 0 0,-1 0 1,2 0-1,-1 0 0,0-1 1,1 1-1,0 0 0,1 0 168,7 6-2608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8:0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46 576,'0'0'891,"0"0"-100,0 0-135,0 0-264,0 0-191,3 5-81,2 6-624,-3-6 1542,-1-1 1,0 1-1,0 0 0,0 0 0,0 0 0,-1 0 0,0 3-1038,0-8 458,0 0 26,0 0-12,0 0-12,0 0-173,0 0-89,0 0-11,0-9 1329,0 11-1504,0-2-17,0 0-3,0 0-11,0 0-39,0 0 0,0 0 5,0 0-32,0 0-71,0 0-10,0 0 2,0 0 54,0 0 75,0-4 550,0 15-606,0-11 140,0 0 25,0 0-53,0 0-16,0 0-7,0 0 4,0 0-18,0 0-46,0-30-86,0 26 739,-1 8-297,-3 18-284,-2 33-107,6-24 120,0-31-74,0 0-51,0 0-18,0 0-6,0 0 12,4-17 35,0 11 129,-1 0 0,0 0 0,-1 0 0,1 0 0,-1-1 0,-1 0 0,1 1 1,-1-1-1,0 0 0,0 1 0,-1-1 0,0 0 0,-1 0-50,1 3 6,1 2-4,-1 0 1,0-1-1,0 1 0,0 0 1,0 0-1,0-1 1,0 1-1,-1 0 1,1-1-1,-1 1 1,1 0-1,-1 0 0,0 0 1,0 0-1,0 0 1,0 0-1,-1 0 1,1 0-1,0 0 1,-1 0-1,1 1 0,-1-1 1,0 1-1,1-1 1,-1 1-1,0-1-2,-1 2-1,1 1-22,1-1 1,0 1-1,0 0 1,0 0-1,0 0 1,0 0-1,0 0 1,0 0-1,0 0 1,0 0-1,0 0 1,1 0-1,-1 1 1,0-1-1,1 0 1,-1 1-1,0 0 23,-9 26-7,7-18 7,2 1 0,0-1 0,0 1 0,1 0 0,0-1 0,1 7 0,0 11-13,-1-28-59,0 0-12,0 0 59,0 0 5,1-21-22,14-21 135,-12 35-44,0-1 0,0 1 1,-1-1-1,0 0 0,0 0 1,-1 0-1,0 0 0,0-3-49,-1 10 4,0 1-1,0-1 1,0 0-1,-1 0 0,1 0 1,0 1-1,0-1 1,-1 0-1,1 0 1,0 1-1,-1-1 1,1 0-1,-1 1 1,1-1-1,-1 0 0,1 1 1,-1-1-1,1 1 1,-1-1-1,1 1 1,-1-1-1,0 1 1,1-1-1,-1 1 0,0-1 1,0 1-1,1 0 1,-1 0-1,0-1 1,0 1-1,1 0 1,-1 0-4,-29-2-148,24 2 84,5 0 48,0 1 1,0 0 0,0 0-1,0-1 1,1 1 0,-1 0-1,0 0 1,0 0 0,1-1-1,-1 1 1,1 0 0,-1 0 0,1 0-1,-1 0 1,1 0 0,0 0-1,0 1 1,-1-1 0,1 0-1,0 0 1,0 0 0,0 0-1,0 0 1,0 0 0,0 0-1,0 1 16,0 0-8,-1 100 46,2-50 481,0-68-511,0-1 0,2 1-1,0 0 1,1-2-8,1 1 27,-2 0-1,0 0 1,-1-1 0,-1-1-27,-1 18 67,0 1-17,0 0-74,-1 0 0,1 0-1,-1 0 1,1 1 0,0-1 0,-1 0-1,1 0 1,0 0 0,-1 1 0,1-1-1,0 0 1,-1 0 0,1 1 0,0-1-1,0 0 1,-1 1 0,1-1-1,0 0 1,0 1 0,-1-1 0,1 0-1,0 1 1,0-1 0,0 0 0,0 1-1,-1-1 25,1 11-346,0-8-1919,0-10 1322,0 7 927,0 0 7,0 0-14,0 0-39,0 0-50,0 6-201,0-13 275,0-29-340,0 36 378,0 1 0,0-1 0,0 0 0,0 0 0,0 0-1,0 0 1,0 0 0,0 0 0,0 0 0,0 0 0,-1 0-1,1 0 1,0 0 0,0 0 0,0 0 0,0 0 0,0 0-1,0 0 1,0 0 0,0 0 0,-1 0 0,1 0 0,0 0-1,0 0 1,0 0 0,0 0 0,0 0 0,0 0-1,0-1 1,0 1 0,0 0 0,0 0 0,-1 0 0,1 0-1,0 0 1,0 0 0,0 0 0,0 0 0,0 0 0,0 0-1,0 0 1,0-1 0,0 1 0,0 0 0,0 0 0,0 0-1,0 0 1,0 0 0,0 0 0,0 0 0,0 0 0,0-1-1,0 1 1,0 0 0,0 0 0,0 0 0,0 0 0,0 0-1,0 0 1,-4 7-74,-4 50-317,6-35 501,1-19-103,1-9-79,-1 5 45,1-1 1,0 1-1,0 0 1,0 0 0,1-1-1,-1 1 1,0 0-1,0 0 1,1 0 0,-1-1-1,0 1 1,1 0-1,-1 0 1,1 0 0,0 0-1,-1 0 1,1 0-1,0 0 1,0 0 0,0 0-1,-1 0 1,1 0-1,0 1 1,0-1 0,0 0-1,0 1 1,0-1-1,1 0 1,-1 1 0,0-1 26,0 3-245,0-1 0,0 0 0,-1 1 1,1-1-1,-1 1 0,1-1 0,-1 1 1,0-1-1,0 1 0,0-1 0,0 1 1,0-1-1,0 1 0,0-1 0,0 1 1,0-1-1,-1 1 245,1 1-560,0 18-1884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43 196 392,'0'0'343,"0"0"-44,0 0-51,0 0-56,0 0 38,0-8 6367,0-20-2429,0 50-4042,-1 0 0,-1 1-1,-1-1 1,-1 0-1,-4 11-125,-15 52 167,23-51-93,-1-51-16,0-1 58,1 0 0,1 0 0,0 0-1,1 0 1,1 0 0,3-8-116,47-121 17,-50 140-24,0 1-1,1-1 0,-1 1 0,2 0 1,-1 0-1,0 0 0,1 1 1,0 0-1,1 0 0,5-5 8,9-5-29,0 1 0,12-5 29,-29 17 5,-3 1-29,1 1-1,0-1 1,1 1 0,-1-1 0,0 1 0,0-1 0,0 1 0,0 0-1,0-1 1,0 1 0,0 0 0,1 0 0,-1 0 0,0 0 0,0 0-1,0 0 1,1 0 0,-1 0 0,0 0 0,0 1 0,0-1 0,0 0 0,0 1-1,0-1 1,0 1 0,1-1 0,-1 1 0,0-1 0,-1 1 0,1 0-1,0 0 1,0 0 0,0-1 0,0 1 0,-1 0 0,1 0 0,0 0-1,-1 0 1,1 0 0,0 0 0,-1 0 0,0 0 0,1 1 0,-1-1 24,4 8 55,-1 1 0,0 0 1,-1 0-1,0 0 0,0 2-55,1 1-12,8 56 257,-3 0 0,-3 0 0,-3 45-245,-2-113 8,-2-13-5628,-7 4 1206</inkml:trace>
  <inkml:trace contextRef="#ctx0" brushRef="#br0" timeOffset="496.828">9 139 3385,'0'0'1045,"0"0"-133,0 0-123,0 0 4,0 0-15,0 0-48,2 5-131,-2-3-489,1-1-66,-1 1-1,0 0 1,1-1 0,-1 1 0,1 0 0,-1-1 0,1 1-1,0-1 1,-1 1 0,1-1 0,0 1 0,0-1 0,0 1-1,0-1 1,1 0 0,-1 1-44,38 3 1070,-26-1-966,0-1 1,1 0-1,-1-1 1,7 0-105,-11-2-89,0 1-1,-1 0 1,1 0 0,0 1-1,-1 0 1,1 1 0,-1 0-1,1 0 1,-1 1 0,0 0-1,-1 0 1,6 4 89,-12 8-3789,-1-15 2049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 1176,'0'0'1034,"0"0"-149,0 0-139,0 0-57,0 0-10,0 0-37,0 0-61,0 0-122,0 0-95,0 0-44,0 0 36,0 0-24,0 0-73,0 0-112,-4 41 921,4 172 1010,4-417-1268,-2 198-812,-1 0 0,1 0-1,1 0 1,-1 0 0,1 0 0,0 0-1,0 1 1,1-1 0,0 1-1,0 0 1,2-2 2,-1 0-29,-4 5 17,1 0 0,0 0 1,0 0-1,0 0 1,0 0-1,0 1 0,0-1 1,0 1-1,1-1 1,-1 1-1,1 0 0,-1 0 1,1 0-1,-1 0 1,1 0-1,-1 1 0,1-1 1,0 1-1,-1 0 1,1-1-1,0 1 0,-1 1 1,1-1-1,0 0 1,-1 1-1,1-1 0,0 1 1,-1 0-1,1 0 1,-1 0-1,1 0 0,-1 0 1,0 0-1,1 1 0,-1-1 1,0 1-1,0 0 12,0 0-20,1 0-1,-1 0 1,-1 0-1,1 0 1,0 1-1,-1-1 1,1 1 0,-1-1-1,1 1 1,-1 0-1,0-1 1,0 1-1,-1 0 1,1 0-1,0 0 1,-1 2 20,4 48 13,-4 30 20,0-82-30,-1 0 0,1 0 0,0-1 0,0 1 1,-1 0-1,1 0 0,0-1 0,-1 1 0,1 0 0,-1-1 0,1 1 0,-1-1 1,1 1-1,-1 0 0,1-1 0,-1 1 0,0-1 0,1 0 0,-1 1 0,0-1 1,1 1-1,-1-1 0,0 0 0,1 1 0,-1-1 0,0 0 0,0 0 1,1 0-1,-1 0 0,0 0 0,0 0 0,0 0 0,0 0-3,-31 1 286,23-2-146,7 1-58,-1 1 25,-1-1 0,0 0-1,1 0 1,-1 0-1,1-1 1,-1 1 0,1-1-1,-1 0 1,1 0-107,3-1-10,1-1 1,0 1 0,0-1-1,0 0 1,1 1 0,-1 0-1,1-1 1,-1 1-1,1 0 1,0 0 0,-1 0-1,1 0 1,1 0-1,-1 0 1,0 1 0,0-1-1,0 1 1,1-1 0,-1 1-1,1 0 1,-1 0-1,1 0 1,0 0 0,-1 1-1,1-1 10,7-3-1,0 1 0,0 1 0,1 0 0,-1 0 0,0 1-1,4 0 2,-2 1-7,-9-1-2,0 1 0,-1-1 0,1 1 1,0 0-1,0 0 0,-1 0 0,1 0 1,0 1-1,0-1 0,-1 1 1,1 0-1,0 0 0,-1 0 0,1 0 1,-1 0-1,1 0 0,-1 1 1,0-1-1,1 1 0,-1 0 0,0-1 1,0 1-1,0 0 0,0 0 0,-1 1 1,2 1 8,3 6 11,0 0 0,-2 1 0,1 0 0,-1 0 0,-1 0 0,0 0 0,0 1 0,-1-1 0,-1 1 1,0-1-1,0 1 0,-1 0 0,-1 2-11,0-13 7,0 0 0,0 0 0,0-1-1,1 1 1,-2 0 0,1-1 0,0 1 0,0 0 0,0-1 0,0 1 0,0-1 0,0 0 0,-1 1 0,1-1 0,0 0-1,0 0 1,-1 0 0,0 1-7,-25 2 37,-38 9 217,51-9-109,1 0 0,-1-1-1,1 0 1,-1-1 0,0 0 0,0-1 0,1-1-1,-9-1-144,20 1-6,1 0-1,-1 0 0,1 1 0,0-1 0,-1 0 0,1-1 0,0 1 0,0 0 0,-1 0 0,1 0 0,0-1 0,0 1 0,0-1 0,1 1 0,-1-1 0,0 1 0,1-1 0,-1 1 0,1-1 0,-1 1 0,1-1 0,-1 0 0,1-1 7,0 2-165,0 1-135,0 0-144,0 0-244,0 0-394,0 0-934,0 0-2024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12 880,'0'0'607,"0"0"-55,0 0 70,0 0 87,0 0-142,0 0-126,0 0-110,0 0-30,0 0 27,0 0-19,0 0 3,0 0 76,0 0-12,0 0-21,0 0 43,0 0 81,0 0 217,0 0-29,0 0-148,0 0-134,0 0-105,0 0-33,0 0 18,-1-10 1514,-3 10-1719,2 0-52,-1-1 0,0 1-1,0 0 1,1 0 0,-1 0 0,0 0 0,0 1 0,1-1-1,-1 1 1,0 0 0,1 0 0,-1 0 0,1 0 0,-1 0 0,1 0-1,-1 1 1,1-1 0,0 1 0,0-1 0,-1 1 0,1 0-1,-1 2-7,-9 11-33,1 1-1,1 0 0,-6 11 34,15-22-8,0 0-1,1 0 0,-1 1 1,1-1-1,0 0 1,0 0-1,0 1 0,2 3 9,-1 8 64,-1-2 16,-1-9-64,1-1 1,0 1 0,0 0-1,1-1 1,-1 1-1,1-1 1,0 1 0,1-1-1,-1 1 1,1-1-1,2 4-16,1-1-8,-4-5 26,0-1 0,0 0 0,0 1 0,1-1 0,-1 0-1,1 0 1,-1 0 0,1 0 0,0 0 0,1 0-18,0-1 39,0 0 1,0 0-1,-1 0 0,1 0 1,0-1-1,0 0 0,0 1 1,0-1-1,0 0 1,2-1-40,44 5-123,-48-4 162,-1 0-13,0 0 10,0 0-20,0 0-2,0 0-5,0 0 0,0 0 2,0 0-35,0 0-80,0 0 23,3 0 93,-2 0-23,-1 0 47,0 0-57,0 0-69,0 0 1,0 0 57,0 0 105,0 0 29,0 0-9,0 0-20,0 0-15,0 0-18,0 0-46,0 0-44,0 0-45,0 0-13,0 0-15,0 0-9,0 0-48,0 0-48,0 0-51,0 0-1,0 0 59,0 0 45,0 0 91,0 0-33,0 0-33,-5 23-2573,2-23-111,3 0 273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53 744,'0'0'1011,"0"0"-29,0 0 54,0 0-125,0 0-214,0 0-193,0 0-98,0 0-74,0 0-11,0 0 77,0 0 83,0 0-32,0 0-64,0 0-93,0 0-96,0 0-123,0 0-37,0 31 536,0-30-583,0-1 0,0 0 0,0 1 0,0-1 0,0 1 0,0-1 0,0 0 0,0 1 0,0-1 0,0 0 0,0 1 0,0-1 0,0 0 0,0 1 0,0-1 0,1 0 0,-1 1 0,0-1 0,0 0 0,0 1 0,0-1 0,1 0 0,-1 1 0,0-1 0,0 0 0,1 0 0,-1 0 0,0 1 0,1-1 0,-1 0 0,0 0 0,1 0 0,-1 1 0,0-1-1,1 0 1,-1 0 0,0 0 0,1 0 0,-1 0 0,0 0 0,1 0 0,-1 0 0,0 0 0,1 0 0,-1 0 0,0 0 0,1 0 0,-1 0 0,1 0 0,-1 0 0,0 0 0,1-1 11,13-9-6,-12 5 53,0 1 0,-1-1-1,0 0 1,0 0-1,0 0 1,0 1 0,-1-1-1,0 0 1,0 0-1,0 0 1,0-2-47,-1-8 183,0 14-176,0 0 0,-1 0-1,1 0 1,0 1-1,-1-1 1,1 0-1,-1 1 1,1-1-1,-1 1 1,1-1-1,-1 1 1,0 0-1,1 0 1,-1 0-1,1 0 1,-1 0-1,1 0 1,-2 0-7,-2 0-33,1 0-1,-1 0 1,0 0 0,1 1-1,-1-1 1,1 1-1,-2 1 34,4-1-14,-1 1 0,1-1 0,0 1-1,0 0 1,0 0 0,1 0-1,-1 0 1,0 0 0,1 1-1,-1-1 1,1 0 0,0 1-1,0-1 1,0 1 0,0-1 0,0 1-1,0 0 1,1-1 0,-1 1-1,1 1 15,-2 11 56,1-1 0,1 0 0,1 8-56,-1-2 96,0-20-78,0 0-7,0 0-19,2 1-58,1-1 1,-1 0-1,0 1 0,0-1 0,1 0 1,-1 0-1,0-1 0,1 1 0,-1 0 0,0-1 1,0 1-1,0-1 0,1 0 0,-1 0 1,0 0-1,0 0 66,0-2 11,0 0 1,0-1-1,0 1 0,0-1 1,-1 1-1,1-1 0,-1 0 1,0 0-1,0 1 1,-1-1-1,1 0 0,-1-2-11,2-52 279,-2 42 63,0 15 12,0 1-78,0 0-155,-16 1-133,14 0-2,-1 1 0,1-1 1,0 1-1,0-1 0,0 1 0,0 0 0,0 0 0,0 0 0,0 0 0,1 0 1,-1 0-1,0 0 0,1 0 0,0 1 0,0-1 0,0 1 0,0-1 0,0 1 1,0-1-1,1 1 0,-1-1 0,1 1 0,-1 1 14,-1 12-25,1 0 0,1 0 0,0 10 25,1-6 95,-1-13-104,0-5 19,-1 0 0,1-1 1,0 1-1,0 0 0,1 0 0,-1-1 0,0 1 1,1 0-1,-1-1 0,1 1 0,-1 0 0,1 0-10,0-2-21,0 1 0,0 0 0,0-1 0,0 1 0,0 0 0,0-1 0,0 1 0,0-1 0,0 1 0,0-1 0,0 0 0,1 1 0,-1-1 0,0 0 0,0 0 0,0 0 0,1 0-1,-1 0 1,0 0 0,1 0 21,-1 0 1,1 0-1,0-1 0,-1 1 0,1 0 0,-1 0 1,1-1-1,-1 1 0,1-1 0,-1 1 0,0-1 1,1 1-1,-1-1 0,0 0 0,1 0 0,-1 0 1,0 0-1,0 0 0,0 0 0,1 0 0,-1-1 0,15-29 186,-14 26-184,0 0-1,1 0 1,-1 0-1,1 0 1,0 0 0,1 0-1,-1 1 1,1-1-2,-4 5-7,0 0-1,1 0 1,-1-1-1,0 1 1,0 0 0,0 0-1,1-1 1,-1 1-1,0 0 1,0 0 0,0-1-1,0 1 1,0 0-1,0-1 1,1 1 0,-1 0-1,0 0 1,0-1-1,0 1 1,0 0 0,0-1-1,0 1 1,0 0-1,0-1 1,-1 1 0,1 0-1,0-1 1,0 1-1,0 0 1,0 0 0,0-1-1,0 1 1,0 0-1,-1 0 1,1-1 0,0 1-1,0 0 1,0 0-1,-1-1 1,1 1 0,0 0-1,0 0 1,-1 0-1,1 0 1,0-1-1,0 1 1,-1 0 0,1 0-1,0 0 1,-1 0-1,1 0 1,0 0 0,-1 0-1,1 0 1,0 0-1,0 0 1,-1 0 0,1 0-1,0 0 1,-1 0-1,1 0 1,0 0 0,-1 0-1,1 0 8,-22-1-847,21 1 709,0 0 100,0 0-1,1-1 1,-1 2 0,0-1 0,0 0-1,1 0 1,-1 0 0,0 0-1,0 0 1,1 1 0,-1-1-1,0 0 1,1 0 0,-1 1-1,0-1 1,1 1 0,-1-1-1,1 1 1,-1-1 0,0 1-1,1-1 1,-1 1 0,1-1-1,0 1 1,-1-1 0,1 1 0,-1 0-1,1-1 1,0 1 0,0 0-1,-1 0 1,1-1 38,0 28-4474,0-28 1767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38 888,'0'0'1545,"0"0"-403,0 0-223,0 0-268,0 0-76,0 0 129,-2 4-127,1 1-406,1-3-109,-1-1 0,1 1 0,-1-1 0,1 1 0,-1 0 0,0-1 0,0 1 0,0-1 0,0 0 0,0 1 0,0-1 0,0 0 0,0 1-62,-8 4 2579,7-4-2482,0-1-1,0 1 0,0-1 1,0 1-1,1 0 1,-1-1-1,0 1 1,1 0-1,0 0 1,-1 0-1,1 1 1,-1 0-97,-3 14 59,0 1 1,1-1 0,1 1 0,1-1 0,0 1-1,1 0 1,1 0 0,2 17-60,-1 10 240,0-44-243,-1 0 0,0 1 0,1-1 1,-1 0-1,1 0 0,0 1 0,-1-1 0,1 0 0,0 0 0,0 0 0,0 0 0,0 0 0,0 0 0,0 0 0,0 0 0,0 0 0,0 0 0,0-1 0,0 1 0,1 0 0,-1-1 0,0 1 0,0-1 1,1 1-1,-1-1 0,0 0 0,1 0 0,0 1 3,41 4 26,-24-4-20,25-3 5,-42 2-19,-1-1 0,1 1 0,0-1 0,-1 0 0,1 1 0,0-1 0,-1 0 0,1 0 0,-1 0 0,1 0 0,-1-1-1,1 1 1,-1 0 0,0-1 0,0 1 0,0 0 0,0-1 0,0 1 0,0-1 0,0 0 0,1-1 8,28-94 282,-29 97-290,-1-1 1,1 0 0,-1 1 0,1-1 0,-1 1 0,1-1-1,-1 1 1,1-1 0,0 1 0,-1-1 0,1 1 0,0 0-1,-1-1 1,1 1 0,0 0 0,0 0 0,-1-1 0,1 1-1,0 0 1,0 0 0,-1 0 0,1 0 0,0 0-1,0 0 1,-1 0 0,1 0 7,-1 0-5,1 0 0,-1 0 1,1 1-1,-1-1 0,1 0 0,-1 0 0,0 0 0,1 0 0,-1 0 1,1 0-1,-1-1 0,0 1 0,1 0 0,-1 0 0,1 0 0,-1 0 1,0 0-1,1 0 0,-1-1 0,0 1 0,1 0 0,-1 0 0,0-1 0,1 1 1,-1 0-1,0-1 0,1 1 0,-1 0 0,0-1 0,0 1 0,1 0 1,-1-1-1,0 1 0,0 0 0,0-1 0,0 1 0,0-1 0,1 1 1,-1-1 4,3-121 1265,-5 118-1236,0 1 0,-1-1 1,0 0-1,1 1 0,-2 0 0,1 0 0,0 0 0,-3-2-29,-3-4 15,-7-10-12,14 16 35,0 0-1,-1 0 1,1 0 0,-1 0 0,1 1 0,-1-1 0,0 1 0,-1-1-38,3 3 17,0-1 0,0 1 0,-1-1 0,1 1 0,0 0 1,-1 0-1,1-1 0,0 1 0,-1 0 0,1 0 0,0 0 0,-1 0 0,1 1 0,-1-1 0,1 0 1,0 1-1,0-1 0,-1 1 0,1-1 0,0 1 0,0-1 0,-1 1 0,1 0 0,-1 0-17,-15 18-547,5-4-1953,12-15 1380,0 0-480,0 0-1001,0-3-1647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42 143 2184,'0'0'1154,"0"0"-271,0 0-288,0 0-137,0 0 68,0 0 106,0-8-6,4-54 3878,-4 87-4105,1-6-330,-1 1 1,-1 0-1,-1-1 0,0 1 1,-2-1-1,-3 11-69,4-20 44,1 1 0,0-1 0,1 1 0,0 0 0,1 6-44,-6 39 182,3-40 107,1 0 0,0 0 0,1 7-289,20-23-10,6 0 29,-17 1-19,1-1 0,0 0 0,-1 0 0,1-1 1,-1 0-1,1 0 0,0-1 0,-1 0 0,3-2 0,-4 2-108,2 0-57,-6-1-6226,-3-1 2784</inkml:trace>
  <inkml:trace contextRef="#ctx0" brushRef="#br0" timeOffset="751.229">27 248 472,'0'0'1738,"0"0"-431,0 0-483,0 0-331,0 0-71,0 0 74,0 0 136,0 0 144,-1 1-465,1 0 0,0 0 0,0-1 0,0 1 0,0 0 0,-1 0 0,1 0 0,0 0 0,1 0 0,-1 0 0,0-1 0,0 1 0,0 0 0,0 0 0,1 0-1,-1 0 1,0 0 0,1 0-311,24-3 106,13 1 15,-12 4-4921,-26-2 1734,0 1-1892</inkml:trace>
  <inkml:trace contextRef="#ctx0" brushRef="#br0" timeOffset="1600.493">23 0 1560,'0'0'1203,"0"0"-199,0 0-153,0 0-192,0 0-101,0 0 52,-23 7 6755,23-5-7353,0-1 1,1 0-1,-1 0 1,0 0 0,0 0-1,1 0 1,-1 0-1,0 0 1,1 0 0,-1 0-1,1 0 1,0 0 0,-1 0-1,1 0 1,0-1-1,-1 1 1,1 0 0,0 0-1,0-1 1,0 1-1,-1 0 1,1-1 0,0 1-13,30 10 112,36-7-191,-65-4 70,-2 0-5,1 0 0,-1 0 0,1 1-1,-1-1 1,1 0 0,-1 0 0,0 0-1,1 0 1,-1 1 0,1-1 0,-1 0 0,0 1-1,1-1 1,-1 0 0,0 0 0,1 1-1,-1-1 1,0 1 0,1-1 0,-1 0-1,0 1 1,0-1 0,1 1 0,-1-1 0,0 0-1,0 1 1,0-1 0,0 1 0,0-1-1,0 1 15,1-1-75,-1 1 0,0 0 0,0-1-1,0 1 1,1 0 0,-1-1 0,0 1-1,1-1 1,-1 1 0,1 0 0,-1-1-1,0 1 1,1-1 0,-1 0 0,1 1-1,0-1 1,-1 1 0,1-1 0,-1 0-1,1 1 1,0-1 75,0 1-187,0-1 0,-1 1 0,1 0-1,0-1 1,0 1 0,-1 0 0,1 0-1,0 0 1,-1-1 0,1 1 0,-1 0 0,1 0-1,-1 0 1,1 0 0,-1 0 0,0 0-1,1 0 1,-1 1 187,1 8-3706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0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23 116 1672,'0'0'1479,"0"0"-242,0 0-232,0 0-43,0 0-26,0 0-124,0-2 1958,0 4-1990,0 134 59,-1-129-729,0 0 0,-1 0 1,0 0-1,0 0 0,-3 5-110,3-6-24,0-4-141,0-8 98,0-19 125,1-34 124,1-103-80,0 160-101,0 0-1,1 0 0,-1-1 0,1 1 1,-1 0-1,1 0 0,0 0 0,0 0 0,0 0 1,0 0-1,0 0 0,1 1 0,0-2 0,-1 2 2,0-1 0,0 0-1,0 1 1,0-1 0,0 0 0,0 0-1,0 1 1,-1-1 0,1 0 0,-1 0-1,1 0 1,-1 0 0,0 0-2,30 1 436,39 1-460,-51 20-164,-17-20 131,1 1 0,-1-1 0,0 1 0,0-1 0,0 1 0,0-1 0,0 1 0,0 0 0,0 0 0,-1-1 0,1 1 0,0 0 0,0 0 0,0 0 0,-1 0 0,1 0 0,-1 0 0,1 0 0,0 0 0,-1 0 0,0 0 0,1 0 0,-1 1 57,0-1-255,0-1-68,0 0-251,0 0-165,0 0-141,-1 0-502,-5 0-1196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2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16,'0'0'357,"0"0"25,0 0-122,0 0-97,0 0-7,0 0 26,0 0 40,0 0 84,0 0 56,0 0-41,0 0-57,0 0-44,0 0-13,0 0-58,0 0-27,0 0-40,0 0-23,0 0 11,0 0-10,0 0 33,0 0 88,0 0 126,0 0-63,0 0-95,0 0-54,0 0 16,0 0 42,0 0-10,0 0-22,0 0-9,0 0-70,0 0 3,0 0 16,0 0 9,0 0 19,0 0 19,0 0 67,0 0-17,0 0-40,0 0-10,0 0 33,0 0 4,0 0-11,0 0-31,0 0 91,0 0 280,0 0 230,0 0-55,0 0-217,0 0-240,0 0-116,0 0-57,0 0-10,0 0 14,0 0 24,0 0-18,0 0 35,0 0 27,0 0 110,0 0-5,0 0-30,0 0-41,0 0-46,0 0-31,0 0-46,0 0-30,0 0-74,0 0 15,0 0 64,0 0 18,0 0 10,0 0 19,0 0 56,0 0-9,0 0 10,0 0-18,30-10 529,-24 8-564,-1 1-1,1 0 0,0-1 1,-1 2-1,1-1 1,0 1-1,0 0-27,8-4 8,16-2-48,-29 6 68,-1 0 0,3 0 14,-2 0-20,2 0 14,-3 0-8,0 0 14,0 0-26,0 0-7,0 0 4,0 0-3,0 0-6,0 0-15,0 0-6,0 0-23,0 0 24,0 0 1,0 0-32,0 0-41,0 0-74,0 0-109,0 0-227,0 0-597,0 0-1320,0 0-1708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3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 1664,'0'0'1411,"0"0"-586,0 0-345,0 0-63,0 0-61,0 0 52,1 7 6081,2 28-6116,-3 209 152,-7-186-406,5-27-153,0-18 149,2-11 110,0-4 165,0 2-330,0-1 3,4-327-18,-4 327-37,0-23-32,0 21 15,0 0 0,1 0 0,-1 0 0,1 0 0,0 0 0,0 0 0,0 0 0,0 1 0,1-1 0,-1 0 0,1 1 0,0-1 0,-1 1 0,1 0 1,0-1-1,1 1 0,-1 0 0,0 0 9,-1 1-47,-1 1 24,0 0-21,0 0-8,0 0 34,0 0-2,0 0-14,0 0 40,0 0 30,0 0-8,0 0 10,0 0-50,26 0 52,-16 0-75,-1 0 70,0 0-1,0 0 0,0 1 0,0 0 1,0 1-35,-7-2 7,-1 0 0,1 1 0,-1-1 1,0 1-1,1-1 0,-1 1 0,1-1 0,-1 1 1,0 0-1,1 0 0,-1-1 0,0 1 0,0 0 1,0 0-1,0 0 0,0 1 0,0-1 0,0 0 0,0 0 1,0 0-1,0 1 0,-1-1 0,1 0 0,-1 1 1,1-1-1,-1 1 0,1-1 0,-1 1 0,0-1 1,1 1-1,-1-1 0,0 1-7,11 66 136,-10-35-49,0-21-79,0 1-1,-1-1 0,-1 1 0,0-1 0,-1 0 0,0 1 0,-2 3-7,3-14 15,-1 5-2,0-1 0,-1 1 0,0-1 0,0 0 0,-1 0 0,0 0 0,0 0 0,0-1-13,-42 39 113,36-36-115,0 1 0,1 0-1,0 0 1,-6 8 2,-33 32-64,43-45 48,1-3-1046,9-8-842,2 0-459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5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50 100 1776,'0'0'1201,"0"0"-495,0 0-207,0 0-139,0 0 34,0-9 2543,0 8 1250,0 4-4161,0 38 118,-1-1-1,-3 1 1,-2 10-144,4-32 103,0-1 0,1 1 0,1 7-103,1-9-6,-9 44 485,4-16-190,-3-112 252,-1-17-667,8-78 254,-7 70-112,7 90-14,0 1 0,0-1 0,0 0 0,1 1 0,-1-1 0,1 1 0,-1-1 0,1 1 0,-1-1 0,1 1 0,0 0 0,0-1 0,0 1 0,0 0 0,0-1 0,0 1 0,0 0 0,0 0 0,0 0 0,1 0 0,-1 0 0,0 0 0,1 0-2,36-15-31,-20 10 8,-10 3-4,0 1 1,1 0-1,-1 0 1,0 1-1,1 0 1,-1 1-1,1-1 0,6 2 27,1-1 53,-15 0-43,0 1 0,0-1-1,0 0 1,-1 0 0,1 1 0,0-1 0,0 0-1,0 1 1,-1-1 0,1 1 0,0-1 0,-1 1-1,1-1 1,0 1 0,-1-1 0,1 1 0,0 0-1,-1-1 1,1 1 0,-1 0 0,0 0-1,1-1 1,-1 1-10,11 25 28,0-3 56,-10-21-79,0 0 0,0-1 0,0 1-1,0 0 1,0 0 0,0 0 0,-1-1-1,1 1 1,-1 0 0,1 0 0,-1 0-1,0 0 1,0 0 0,0 0 0,0 0-5,-1 39 212,0-23-181,1-13-22,-1-1-1,0 0 1,0 0-1,-1 0 1,1 0-1,-1 0 1,0-1-1,0 1 1,0 0-1,-1-1 1,1 0 0,-1 1-1,0-1 1,0 0-1,-2 1-8,-15 1 682,6-3-601,6 1 12,0 0-1,0-1 1,0 0-1,0 0 1,0-1 0,0 0-1,-1-1 1,1 1-1,-2-2-92,9 1 106,1 0-37,-3 6-1370,4-4 1147,0 0 0,0 0 0,0 0 0,1 0 0,-1-1 0,0 1 0,1 0 0,-1-1 0,1 1 1,0-1-1,0 1 154,-2-1-24,9 9-2566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5:34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1176,'0'0'772,"0"0"-151,0 0-93,0 0-99,0 0 1,0 0 14,0 0 2,0 0 20,0 0-15,0 0-58,0 0-1,0 0 11,0 0 0,0 0 29,0 0 18,0 0 44,0 0 14,0 0 9,0 0-30,0 0-40,0 0-15,0 0-5,0 0 4,0 0-2,0 0-8,0 0 3,0 0-26,0 0-57,0 0-77,0 0 8,0 0 29,0 0-3,0 0-63,0 0-88,0 0-51,0 0-42,0 0-31,0 0 12,0 0-23,0 0-18,0 0-8,0 0-29,0 0-5,0 0 20,12 2-1,-5 3 129,-1 1 1,1-1 0,-2 2-1,1-1 1,-1 0 0,1 1-1,2 5-100,16 21 343,75 96 467,-54-72-706,-11-7-51,-27-38-15,0-1 0,1 0 0,0-1 0,1 0 0,5 5-38,-3-4 42,-1 0-1,-1 1 1,7 11-42,11 12 83,20 26-27,-15-20-21,-21-25-23,2 0 0,-1-1 0,12 9-12,-15-14 5,1 0 0,-2 1 0,1 0 0,1 4-5,-2-3 13,0-1-1,1 0 1,1 0 0,4 3-13,-5-3 16,1-1 0,-2 1 1,1 1-1,-2 0 0,4 7-16,28 38 79,25 35 26,-32-44-89,-27-39-8,1 1 0,0-1 0,0-1 0,1 1 0,7 7-8,39 52 55,-46-61-44,0 1-1,-1 0 1,1 0 0,3 8-11,14 18 13,-10-16 0,-1 0 0,-1 1 1,2 4-14,12 11 24,-6 6 28,13 23 81,-25-50-124,-3-6 1,-1 0-1,1-1 0,0 1 1,1-1-1,1 2-9,-1-2 10,0 1-1,-1 0 1,0 0 0,-1 1-1,0-1 1,0 1 0,0 0-1,2 7-9,19 38 43,-16-41-28,-2 1 0,0 0 0,4 12-15,-3-11 6,1 0-1,0-1 0,1 0 1,0-1-1,1 0 0,0 0 1,1-1-1,6 4-5,31 33 15,-33-29-4,-13-13-7,1-1 0,1 1-1,-1-1 1,1 0-1,0 0 1,2 1-4,-5-4 8,0 1 1,-1-1-1,1 0 0,-1 0 0,1 1 1,-1-1-1,0 1 0,0-1 0,0 1 1,0 0-1,-1-1 0,1 1-8,-1 0 9,1-1-1,0 1 0,0-1 1,0 1-1,0-1 1,0 0-1,0 0 1,0 1-1,1-1 1,-1 0-1,2 2-8,27 33-16,50 102 176,-75-132-157,0 0-1,0-1 0,0 1 1,1-1-1,1 1-2,-1-2 3,-1 1-1,1 0 0,-1 1 1,-1-1-1,2 2-2,0 3 0,2-1 1,-1 0-1,1-1 0,1 0 0,0 0 1,3 2-1,-2 3 13,-9-11-10,1-1 0,-1 1 0,1 0-1,0-1 1,0 1 0,0-1 0,1 1-1,-1-1 1,1 1-3,1 0 2,-2 1 1,1 0-1,0-1 0,-1 1 0,0 0 0,1 0 0,-2 0 1,1 1-1,0-1 0,-1 0 0,1 4-2,-2-7 1,1 1-1,-1-1 0,1 1 1,-1-1-1,1 0 1,-1 1-1,1-1 0,0 0 1,0 0-1,0 0 1,0 1-1,0-1 0,0 0 0,0 0 1,0 1 0,1-1 0,-1 1-1,0-1 1,0 1 0,0 0 0,0-1 0,-1 1-1,1 0 1,0 0 0,-1-1 0,1 1-1,-1 0 1,1 1-1,-1-3 8,0 0-2,15 27 156,-15-24-163,0 0-1,1-1 1,-1 1 0,1-1-1,0 1 1,-1-1-1,1 1 1,1-1-1,-1 1 1,0-1 0,0 0-1,1 0 1,-1 0-1,1 0 1,0 0 0,0 0 1,-1-1 13,-1-1 22,0 0-23,3 4-29,-1 0 1,1 0-1,0 0 1,-1 0-1,0 0 1,0 0 0,0 1 16,2 3-19,4 3-977,-3-2-2129,-15-5-715,-5-4-3122</inkml:trace>
  <inkml:trace contextRef="#ctx0" brushRef="#br0" timeOffset="1898.639">1910 2269 1664,'0'0'1862,"0"0"-640,0 0-389,0 0-174,0 0-64,0 0-22,0 0-99,0 0-153,0 0-66,0 0-52,0 0-66,0 0-26,0 0 3,-3-11-16,2 9 5607,2 14-5570,1 1 0,0-1 0,1 0-1,0-1 1,0 1 0,4 7-135,10 36 278,13 73 148,-4-29-383,-21-86-155,-3-4 696,-16-7 166,-18-2-370,1-1 1,0-2-1,-8-3-380,29 5 1,3 0 30,0-1 0,-1 1 0,1-1 0,0-1 0,-3-1-31,5 3 35,0-1 0,0 1 0,-1 0 0,1 1-1,0-1 1,-1 1 0,1 0 0,-4 0-35,3 1 43,-1-1 0,1-1 1,-1 1-1,1-1 0,-6-1-43,-13 1 13,25 1-18,0 0-14,0 0-38,0 0-3,0 0-29,0 0-21,0 0-35,0 0-50,0 0-67,0 0-105,0 0-152,0 0-237,13 27-4411,-4-6-138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68 1408,'0'0'982,"0"0"-29,0 0-90,0 0-125,0 0-162,0 0-68,-15 4 1180,15 33-325,33-38-1069,-31 1-281,-1-1 0,0 1 0,0-1 1,0 0-1,0 0 0,0 1 0,0-1 0,0 0 1,0 0-1,0 0 0,0 0 0,-1 0 0,1 0 1,0 0-1,-1 0 0,1-1 0,-1 1 1,1 0-1,-1 0 0,1 0 0,-1-1 0,0 1 1,0 0-1,0 0 0,1-1 0,-1 0-13,1-40 317,-2 31-252,1 11-59,1-1 1,-1 0-1,0 0 0,0 0 0,-1 0 0,1 0 1,0 0-1,0 1 0,0-1 0,0 0 1,-1 0-1,1 0 0,0 1 0,-1-1 0,1 0 1,-1 0-1,1 1 0,-1-1 0,1 0 0,-1 1 1,1-1-1,-1 0 0,0 1 0,1-1 0,-1 1 1,0-1-7,0 1-4,0 0 1,-1 0-1,1 0 1,0 0 0,0 0-1,0 0 1,0 0-1,0 0 1,0 0-1,0 1 1,0-1 0,0 0-1,0 1 1,0-1-1,0 1 1,0-1-1,0 1 1,0 0 0,0-1-1,0 1 1,0 0-1,1 0 1,-2 0 3,-4 6-16,-1 0 1,1 0-1,0 1 1,1-1-1,0 1 1,0 1-1,0-1 1,1 1-1,1 0 1,-2 6 15,0-1-52,1 1 0,1 0 1,0 1-1,2-1 0,-1 0 0,2 5 52,0-19 15,0-1 26,27-1-137,-24 0 111,-1-1 0,0 0-1,1 1 1,-1-1 0,0 0 0,0 0-1,0 0 1,0 0 0,0 0-1,0-1 1,0 1 0,-1 0-1,1-1 1,-1 0 0,1 0-15,18-49 133,-12 31-95,-5 13-3,0 0 0,-1-1 1,0 1-1,0-1 0,-1 1 0,0-1 0,0 1 0,-1-4-35,-5 11 19,0 0 1,1 0-1,-1 0 1,0 1 0,0 0-1,1 0 1,-1 0 0,-4 1-20,3-1 1,5 0-3,0-1-1,0 1 0,0 0 0,0 0 1,0 0-1,-1 0 0,1 1 0,0-1 1,0 0-1,0 0 0,0 1 0,0-1 1,0 0-1,0 1 0,0-1 0,0 1 1,0 0-1,1-1 0,-1 1 0,0 0 1,0-1-1,0 1 0,0 1 3,-2 22-48,4-12 70,-2-11-27,1 0-1,0 0 1,0 1 0,0-1-1,0 0 1,0 0-1,0 1 1,1-1 0,-1 0-1,0 0 1,1 1 0,-1-1-1,1 0 1,-1 0 0,1 0-1,-1 0 1,1 1 0,0-1-1,0 0 1,0 0 0,-1 0-1,1-1 1,0 1 0,0 0-1,1 0 6,1 0-110,0 0-1,0 0 0,0-1 0,0 1 0,0-1 1,0 0-1,1 0 0,-1 0 0,2 0 111,2 0-251,-5-3 281,0-1 0,-1 1 0,0 0 0,0-1 0,0 1 1,0-1-1,-1 1 0,1-1 0,-1 1 0,0-1 0,0-1-30,1-2 55,0-51-131,-1 57 113,-19 8 206,18-6-253,0-1 1,0 1 0,0 0-1,1 0 1,-1-1 0,0 1-1,0 0 1,1 0 0,-1 0-1,1 0 1,-1 0 0,1 0-1,-1 0 1,1 0 0,-1 0-1,1 0 1,0 0 0,0 0-1,0 1 1,0-1 0,-1 0 9,2 0-57,-1-1 0,0 1 1,1 0-1,-1-1 1,1 1-1,-1-1 1,0 1-1,1-1 1,-1 1-1,1-1 0,-1 1 1,1-1-1,0 0 1,-1 1-1,1-1 1,-1 0-1,1 1 0,0-1 1,-1 0-1,1 0 1,0 1-1,-1-1 1,1 0-1,0 0 0,-1 0 1,1 0-1,0 0 1,-1 0-1,1 0 1,0 0-1,0 0 57,3 0-1842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0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53 564 4913,'0'0'1371,"0"0"-585,0 0-209,0 0-5,0 0-162,0 0-109,12 0 5698,43 1-5995,-47 0 11,0 1 1,-1 1-1,1-1 1,-1 1-1,0 1 1,0-1-1,0 1 1,-1 0-1,1 1 1,-1 0-1,0 0 1,0 0-1,-1 0 1,1 1-16,0 1 21,1 0 0,1-1 0,-1 0 1,1-1-1,0 1 0,0-2 0,0 1 1,1-1-1,0 0 0,1 0-21,-2-2 6,39 13 17,-44-14-22,0 1 1,-1-1-1,1 1 1,-1 0 0,1 0-1,-1 0 1,0 0-1,0 0 1,1 0 0,-2 1-1,1-1 1,0 1-1,1 1-1,-1 1 19,1 3 944,-15-1-712,10-7-333,-27 15 45,1 0 0,0 2 0,1 1 0,-9 9 37,-95 85-181,109-92 175,8-8-91,1 1-1,0 0 1,0 1-1,1 1 1,1 0-1,0 1 98,14-13-2369,6-4 1327,8-3-1139,-5-3-2956</inkml:trace>
  <inkml:trace contextRef="#ctx0" brushRef="#br0" timeOffset="2410.322">698 180 2657,'0'0'1639,"0"0"-681,0 0-264,0 0 117,0 0 73,0 0-44,0 2 4973,0 22-5935,0 0 156,2 0 0,0 0 0,1 0 0,2 0 0,0-1 0,7 18-34,0-6 17,-7-15-9,1-2 0,2 1 0,-1-1 0,2 0 0,5 7-8,-14-25 3,0 0 0,0 0 0,0 1 0,0-1 0,1 0 0,-1 0 0,0 0 1,0 0-1,0 0 0,0 0 0,0 0 0,1 0 0,-1 0 0,0 0 0,0 1 0,0-1 0,0 0 0,1 0 0,-1 0 0,0 0 0,0 0 0,0 0 0,0 0 0,1 0 0,-1 0 0,0 0 1,0-1-1,0 1 0,0 0 0,1 0 0,-1 0 0,0 0 0,0 0 0,0 0 0,0 0 0,0 0 0,1 0 0,-1 0 0,0-1 0,0 1 0,0 0 0,0 0 0,0 0 0,0 0 0,0 0 1,1-1-1,-1 1 0,0 0 0,0 0 0,0 0 0,0 0 0,0-1 0,0 1 0,0 0 0,0 0 0,0 0 0,0 0 0,0-1 0,0 1 0,0 0 0,0 0 0,0 0 0,0 0 0,0-1 1,0 1-1,0 0 0,-1 0 0,1 0 0,0 0 0,0 0-3,5-27 220,3-17-51,16-11-170,2 2 1,2 0-1,3 2 1,2 2-1,2 0 1,2 3-1,2 1 1,13-11 0,-51 56-46,-1-1-1,1 0 1,-1 1 0,0-1 0,1 0 0,-1 1 0,1-1-1,0 1 1,-1-1 0,1 1 0,-1-1 0,1 1-1,0-1 1,-1 1 0,1 0 0,0-1 0,-1 1-1,1 0 1,0-1 0,0 1 0,-1 0 0,1 0-1,0 0 1,0 0 0,0 0 0,0 0 46,1 19-3367,-2-12 2730,0 14-3391</inkml:trace>
  <inkml:trace contextRef="#ctx0" brushRef="#br0" timeOffset="2846.355">736 690 616,'0'0'608,"0"0"-432,0 0-120,0 0-56,0 0 0,0 0 8,0 0 120,11-51-128,-3 41-64,-1-1-168,-3 5-408</inkml:trace>
  <inkml:trace contextRef="#ctx0" brushRef="#br0" timeOffset="3544.589">736 690 160,'16'-30'139,"-8"18"111,-1-1 0,-1 0 0,0 0 0,-1-2-250,-2-2-296,-6-6 5979,2 18-224,7 27-4086,-1 6-1341,-1 0 1,0 1-1,-3-1 1,0 1-1,-2 2-32,2 41 24,3 206 36,-5-197-101,1-81 33,0 0-1,0 0-30,0 0-78,0-43 322,0 42-190,0 1-18,0 0-60,0 0-82,0 0-177,-1-21-4923,-5 8-531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1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41 1088,'0'0'1322,"0"0"-353,0 0-154,0 0-204,0 0-106,0 0-72,-2-7-92,-3-20-6,4 20 162,1 7 177,0 0 44,0 0 5,0 0 55,0 0-97,0 0-97,0 0-62,0 0-77,0 0-63,0 0-77,0 0-89,0 0 4,0 0 126,0 0 11,0 0-13,0 0-20,-2 3 36,-79 83 196,25-29-516,37-36-127,-3 2 194,1 1-1,0 3-106,15-18-192,0-1 0,1 1 1,0 1-1,0-1 0,1 1 0,1-1 1,-1 1-1,1 4 192,-2-4-630,3-21-855,0-22-1224,3 1-1058,2 21-13</inkml:trace>
  <inkml:trace contextRef="#ctx0" brushRef="#br0" timeOffset="630.044">4 10 304,'0'0'3777,"0"0"-2070,0 0-622,0 0-123,0 0-47,0 0-7,0 4 2657,1 11-3402,1-13-137,0 1 0,0-1 1,0 0-1,1 0 1,-1 0-1,0 0 1,1 0-1,-1 0 0,3 0-26,16 15 99,162 178 321,-140-148-415,-20-23-3,2 0-1,0-3 1,2 0-1,0-1 1,15 7-2,18 19-177,-60-46 120,0 0 0,0 0 0,0 0-1,1 0 1,-1 0 0,0 0 0,0 0 0,1 0 0,-1 0 0,0 0 0,0 1 0,1-1 0,-1-1 0,0 1 0,0 0 0,1 0 0,-1 0 0,0 0 0,0 0 0,1 0 0,-1 0 0,0 0 0,0 0-1,1 0 1,-1 0 0,0-1 0,0 1 0,0 0 0,1 0 0,-1 0 0,0 0 0,0-1 0,0 1 0,0 0 0,1 0 0,-1-1 0,0 1 0,0 0 0,0 0 0,0 0 0,0-1 0,0 1 0,0 0-1,0 0 1,0-1 0,0 1 0,0 0 0,0 0 0,0-1 0,0 1 0,0 0 0,0 0 0,0-1 0,0 1 0,0 0 57,0-19-1606,0 15 1050,0-20-1841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9 328,'0'0'727,"0"0"-184,0 0-131,0 0-91,0 0-87,0 0-105,0 0-70,0 0-43,0 0-8,0 0 12,0 0 56,0 0 46,0 0 28,0 0 48,0 0 61,0 0-8,0 0 8,0 0-5,0 0-16,0 0-25,0 0 3,0 0 19,0 0-62,0 0-77,0 0-8,0 0 43,0 0 56,0 0 22,0 0-42,0 0-54,0 0-13,0 0 8,0 0-4,0 0 0,0 0 32,0 0 27,0 0-22,0 0-10,0 0-2,0 0-34,0 0-59,0 0 0,1 34 855,1-31-903,1-1 1,0 1-1,-1 0 1,1-1-1,1 0 1,-1 0-1,0 0 1,0 0-1,1 0 1,-1-1-1,1 1 1,0-1-1,-1 0 1,1 0-1,0-1 1,0 1-1,-1-1 1,1 1-1,4-2 12,-1-12-374,-8 9 161,-9 15 119,2 9 45,1 3 2,7-21 44,0-1 0,0 0 1,0 1-1,0-1 0,0 1 1,0-1-1,0 0 1,0 1-1,1-1 0,-1 0 1,0 1-1,1-1 0,-1 0 1,1 1-1,0-1 0,-1 0 1,1 0-1,0 0 1,0 0-1,-1 1 0,1-1 1,0 0-1,0 0 0,0-1 1,1 1-1,-1 0 0,0 0 1,0 0-1,0-1 1,1 1-1,-1-1 0,0 1 1,0-1-1,1 1 0,-1-1 1,1 0-1,-1 0 0,0 1 1,1-1-1,-1 0 1,0 0-1,1-1 0,0 1 3,-1-2 21,0 0 0,-1 1 0,1-1 0,0 0 0,-1 0 0,1 0 0,-1 0 0,0-1 0,0 1 0,0 0 0,0 0 0,0 0 0,0 0 0,0 0 0,-1 0-21,1 1 1,0-8-12,1 5 25,-1 0 0,0-1 0,-1 1-1,1 0 1,-1 0 0,0-1 0,0-2-14,0 6-34,0 0 0,1 0 0,-1 0 0,0 0 0,1 0 0,-1 0 0,0 0 0,0 0 0,0 1-1,0-1 1,0 0 0,0 0 0,0 1 0,0-1 0,0 1 0,0-1 0,0 1 0,0-1 0,0 1 0,-1 0 0,1-1 0,0 1 0,0 0-1,0 0 1,-1 0 0,1 0 0,0 0 0,-1 0 34,1 27-305,-2 31 1916,3-57-1613,0-1-1,1 1 1,-1-1 0,1 1 0,-1-1 0,1 1-1,-1-1 1,1 1 0,0-1 0,-1 1 0,1-1-1,-1 0 1,1 1 0,0-1 0,-1 0 0,1 1-1,0-1 1,0 0 0,-1 0 0,1 0 0,0 0-1,-1 0 1,1 0 0,0 0 0,0 0 0,-1 0-1,1 0 1,0 0 2,23-2-321,-21 0 295,0 0 1,0 1-1,0-1 1,0 0-1,0-1 1,-1 1-1,1 0 1,-1-1-1,0 0 1,0 1-1,0-1 1,0 0-1,0 0 1,1-2 25,21-47-249,-23 51 244,0-1-4,0 0-1,-1-1 0,1 1 0,0 0 1,-1-1-1,1 1 0,-1 0 1,0-1-1,0 1 0,0-1 0,0 1 1,0-1 9,0 3 2,0-1 0,-1 0-1,1 1 1,0-1 0,-1 0 0,1 0 0,0 1 0,-1-1 0,1 0 0,-1 1 0,1-1 0,-1 1 0,0-1 0,1 1-1,-1-1 1,1 1 0,-1-1 0,0 1 0,1 0 0,-1-1 0,0 1 0,0 0 0,1-1 0,-1 1 0,0 0-1,0 0 1,1 0 0,-1 0 0,0 0 0,0 0 0,0 0 0,1 0 0,-2 0-2,-1 0 8,-1 0 1,0 0-1,0 0 0,0 1 1,0-1-1,1 1 1,-1 0-1,0 0 0,1 0 1,-1 1-1,1-1 1,-1 1-1,1 0 0,0 0 1,-1 0-1,1 1 0,0-1 1,0 1-1,1-1 1,-1 1-1,1 0 0,-1 0 1,1 0-1,0 1 1,0-1-1,0 0 0,0 1 1,1-1-1,0 1 1,-1 0-1,1 1-8,0 0 92,-1 0 0,1 0 0,0 1 0,1-1-1,-1 0 1,1 1 0,0-1-92,-3 31 887,29-38-755,-23 0-134,0 0-1,0-1 1,0 1 0,0-1 0,0 0 0,-1 0 0,0 0 0,1 0 0,-1 0 0,0 0-1,0-1 1,-1 1 0,1-1 0,-1 1 0,0-1 0,0 0 0,0 1 0,0-3 2,1-3-17,-1 0 0,0 0 0,0-1-1,-1 1 1,0 0 0,-1 0 0,0-3 17,0 11-30,1 1-1,0-1 0,0 0 0,-1 0 1,1 1-1,0-1 0,-1 0 0,1 0 1,-1 1-1,1-1 0,-1 0 0,1 1 1,-1-1-1,0 1 0,1-1 0,-1 1 1,0-1-1,1 1 0,-1-1 0,0 1 1,1 0-1,-1-1 0,0 1 0,0 0 1,0 0-1,1-1 0,-1 1 0,0 0 1,0 0-1,0 0 0,0 0 1,1 0-1,-1 0 0,0 0 0,0 0 1,0 1-1,1-1 0,-1 0 0,0 0 1,0 1-1,0-1 0,1 0 0,-1 1 1,0-1-1,1 1 0,-1-1 0,0 1 1,1-1-1,-1 1 0,1-1 0,-1 1 1,1 0-1,-1-1 0,1 1 0,-1 0 1,1 0-1,-1-1 0,1 1 31,-1 68-90,1-67-88,0-4-914,0-3-1283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63 336,'0'0'583,"0"0"70,0 0 42,0 0-108,0 0-159,0 0-27,0 0 4,0 0-36,-5 5 2500,-13 18-2920,18 30 350,0-53-362,0 0-20,0 0-2,5-24-96,0 8 449,-1 0 1,-1-1-1,0 1 1,-2-1-1,1-12-268,-2 28 230,0 1-105,0 0-15,-4 0-81,0 0 1,1 0 0,-1 0 0,0 0 0,0 1 0,0-1 0,-2 2-30,3 1 60,1 1-1,0-1 1,0 1 0,0 0 0,0 0-1,1 0 1,0 0 0,0 0 0,0 0 0,0 0-1,0 0 1,1 1-60,-1 55 1025,1-38-936,0-21-89,0 0 0,0-1 0,0 1 0,1 0 0,-1 0 0,0-1 0,0 1 1,1 0-1,-1-1 0,0 1 0,1 0 0,-1-1 0,0 1 0,1-1 0,-1 1 0,1-1 0,-1 1 0,1-1 0,-1 1 0,1-1 0,-1 1 0,1-1 1,0 0-1,-1 1 0,1-1 0,0 0 0,-1 1 0,1-1 0,0 0 0,-1 0 0,1 0 0,0 0 0,-1 0 0,1 0 0,0 0 0,0 0 0,-1 0 0,1 0 1,0 0-1,-1 0 0,1 0 0,0 0 0,0-1 0,1 1-22,1-1 0,-1 1 0,0-1 0,0 1 0,0-1 0,0 0 0,0 0 0,0 0 1,0 0-1,0-1 0,0 1 0,0 0 0,-1-1 0,1 0 22,1-3 10,0-1 1,0 0-1,0 0 1,-1 0-1,0-1 1,0 1-1,0-1 0,-1 1 1,0-1-1,-1 1 1,1-1-1,-1 1 1,-1-1-1,1 0 0,-1 1 1,0-1-1,-1-3-10,1 8 5,0 1 0,0-1-1,0 1 1,0-1 0,0 1 0,0 0-1,0-1 1,-1 1 0,1 0-1,0 0 1,-1 0 0,1 0-1,-1 0 1,1 0 0,-1 0 0,1 0-1,-1 1 1,0-1 0,1 1-1,-1-1 1,0 1 0,0 0-1,1-1 1,-1 1 0,0 0 0,0 0-1,1 0 1,-3 1-5,2-1 7,0 0 0,0 0-1,-1 0 1,1 1 0,0-1 0,0 1 0,-1-1-1,1 1 1,0 0 0,0 0 0,0 0 0,0 0-1,0 0 1,0 0 0,1 1 0,-1-1 0,0 1 0,1-1-1,-1 1 1,0 0 0,1-1 0,-1 3-7,-3 8 139,2 0 0,-1 1 0,1 0 1,1 0-1,0 0 0,1 0 0,1 0 0,0 0 1,0 4-140,0-14 56,3-2-51,-1-1-1,1 1 0,-1-1 0,1 1 1,-1-1-1,1 0 0,-1 0 0,1 0 1,0 0-1,-1-1 0,1 1 1,-1-1-1,0 1 0,1-1 0,1-1-4,0-1-19,1 0 0,-1 0 0,0 0 0,-1-1 0,1 1 1,-1-1-1,1 0 0,-1 0 0,0 0 0,0-1 0,-1 1 0,1-1 0,-1 1 0,0-1 0,-1 0 0,1 0 0,-1 0 0,0 0 0,0 0 0,0 0 0,-1 0 0,1-2 19,-1 6 25,0 1-89,-15 21-124,14 29 600,1-49-430,0-1-52,0 0-12,0 0 7,5-14-185,5-9 30,-6 16 196,-1 0-1,0-1 1,0 0-1,0 0 1,-1 0-1,0 0 1,-1 0-1,0 0 1,0-5 34,-1 13 0,0-1 1,0 1-1,0-1 1,0 1-1,-1-1 1,1 1-1,0-1 1,0 1-1,-1-1 1,1 1-1,0-1 1,-1 1-1,1-1 1,0 1-1,-1-1 1,1 1-1,-1 0 1,1-1-1,-1 1 1,1 0-1,-1 0 1,1-1-1,-1 1 1,1 0-1,-1 0 1,1 0-1,-1-1 1,1 1-1,-1 0 1,1 0-1,-1 0 1,0 0-1,1 0 1,-1 0-1,1 0 1,-1 0-1,1 0 0,-18 3-60,16-2 51,0 0-1,1 1 1,-1-1-1,0 1 1,1-1-1,0 1 1,-1 0-1,1 0 1,0-1-1,0 1 1,0 0-1,0 0 0,0 0 1,0 0-1,0 0 1,1 0-1,-1 1 1,1-1 9,-8 41 109,7-39-60,1 0 0,-1 0 0,1 1 1,0-1-1,0 0 0,1 0 0,0 0 0,-1 0 1,2 2-50,-1-3 10,0-1 0,0 0 1,1 1-1,-1-1 1,1 0-1,-1 0 0,1 0 1,0 0-1,0-1 1,0 1-1,0 0 0,0-1 1,0 1-1,0-1 1,1 0-11,-2 0-37,0-1 0,0 1 1,0-1-1,0 1 0,0-1 1,0 0-1,0 1 1,0-1-1,0 0 0,0 0 1,0 0-1,0 0 0,0 0 1,0 0-1,1 0 0,-1 0 1,0 0-1,0-1 1,0 1-1,0 0 0,0-1 1,0 1-1,0-1 0,0 1 1,0-1-1,0 1 1,-1-1-1,1 0 0,0 1 1,0-1-1,0 0 0,-1 0 1,1 1-1,0-1 1,-1 0-1,1 0 0,-1 0 1,1 0-1,-1 0 0,1 0 1,-1 0-1,0 0 1,1 0-1,-1 0 0,0-1 37,3-7-130,0-1 0,0 0 0,-1-1 0,0-5 130,-1 10-41,1-25-81,-1 10-180,0 33-803,-2 18 813,-2 0 0,-4 21 292,7-38-2179,0-12-217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107 153 1296,'0'0'879,"0"0"-203,0 0-205,0 0-107,0 0-56,0 6 7601,0 18-7847,0-22-63,1 0-1,-1 0 1,1-1 0,-1 1-1,1 0 1,-1-1-1,1 1 1,0 0 0,0-1-1,0 1 1,0-1-1,0 0 1,0 1 0,1-1-1,-1 0 1,0 0-1,1 1 1,-1-1 0,1 0-1,-1 0 1,1 0 1,-1-1-111,-1 0 37,0 0 32,-23 26 19,22-22 19,0-1 0,0 0 0,0 1-1,1-1 1,-1 1 0,1-1 0,0 1-1,0-1 1,0 1 0,1 0 4,-1 12 72,3-15-66,-1 0 0,1-1 0,0 1 0,0 0 1,-1-1-1,1 0 0,0 1 0,0-1 0,0 0 0,-1 0 0,1-1 0,2 1-6,-1 0 14,18 0 54,-23-37 874,0 36-920,-1 0-1,0 0 0,1 1 0,-1-1 0,0 1 0,1-1 0,-1 1 1,0 0-1,0 0 0,0-1 0,1 1 0,-1 0 0,0 1 1,0-1-1,-1 0-21,-4 1-90,7-1-8,0 0 24,0 0 61,0 0 65,0 33 223,0-32-276,0-1 0,1 0 0,-1 1 0,0-1 0,1 1 0,-1-1 0,0 0 0,1 0 0,-1 1 0,1-1 0,-1 0 0,0 1 0,1-1 1,-1 0-1,1 0 0,-1 0 0,1 0 0,-1 1 0,1-1 0,-1 0 0,1 0 0,-1 0 0,1 0 0,-1 0 0,1 0 0,-1 0 0,1 0 0,-1-1 0,1 1 0,-1 0 0,1 0 0,-1 0 0,1 0 0,-1-1 1,18-5-89,-14 1 115,0 0-1,-1-1 1,0 0-1,0 0 1,0 0-1,-1 0 0,0 0 1,0-1-1,0 1 1,-1-1-1,0 1 1,0-1-1,-1 0 0,0 1 1,0-4-26,-22 9 20,20 1-41,-1 1 0,1-1 1,0 0-1,0 1 0,0-1 1,-1 1-1,1-1 0,0 1 1,0 0-1,0 0 0,0 0 0,0 0 1,0 1-1,1-1 0,-1 0 1,0 1-1,1-1 0,-1 1 0,1 0 1,-1-1-1,1 1 0,0 0 1,-1 0-1,1 0 0,0 0 1,0 0-1,1 0 0,-1 0 0,0 0 1,1 0 20,-2 6-37,0 0 1,1 0 0,0 0-1,0 0 1,1 0-1,0 1 37,0-9 0,1-28 36,0 18-2,-1 0-1,0 0 1,0-1 0,-1 1-1,0 0 1,0 0 0,-2-3-34,2 11 9,-1 1 0,1 0 0,0 0 0,-1 0 0,1 1 0,-1-1 0,1 0 0,-1 0 0,1 1 0,-1-1 0,1 1 1,-1-1-1,0 1 0,1 0 0,-1 0 0,0 0 0,1-1 0,-1 2 0,0-1 0,1 0 0,-1 0 0,0 0 0,-1 1-9,2-1-7,0 0 0,-1 0 0,1 0 0,-1 0 0,1 1 0,-1-1 1,1 0-1,0 1 0,-1-1 0,1 1 0,0-1 0,-1 1 0,1 0 0,0-1 0,0 1 0,0 0 0,-1 0 0,1 0 0,0 0 0,0 0 0,0 0 0,1 0 0,-1 0 0,0 1 0,0-1 0,1 0 0,-1 0 0,0 1 7,1 2 41,1-7-10,0-20 30,1-31 244,-2 53-306,0 0 0,0 0 0,-1 0 1,1 0-1,0 0 0,0 0 1,-1 0-1,1 0 0,0 0 1,-1 0-1,1 0 0,-1 0 1,1 1-1,-1-1 0,0 0 1,1 0-1,-1 0 0,0 1 1,0-1-1,1 0 0,-1 1 1,0-1-1,0 1 0,0-1 0,0 1 1,0-1-1,0 1 0,0 0 1,0-1-1,0 1 0,0 0 1,0 0-1,0 0 0,0 0 1,0 0-1,0 0 0,0 0 1,0 0-1,0 0 0,0 0 1,0 0-1,0 1 0,0-1 1,0 0-1,0 1 1,0 1-17,-1 0 0,1 1 1,0-1-1,0 0 0,1 1 1,-1-1-1,0 0 0,1 1 1,0-1-1,-1 1 0,1-1 0,0 1 1,0-1-1,0 1 0,1-1 1,-1 2 16,0 1-3,0-2-88,1 41 402,0-32-648,0-26-1282,7-122-3742,-7 95 517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38 1592,'0'0'1761,"0"0"-525,0 0-338,0 0-238,0 0-135,0 0-63,0 0-180,0 0-208,0 0-193,0 26 3318,0-79-1316,0 53-1880,0-1 0,0 1 0,0-1 0,-1 1 0,1-1 0,0 1-1,0-1 1,-1 1 0,1-1 0,0 1 0,-1-1 0,1 1 0,0 0-1,-1-1 1,1 1 0,0 0 0,-1-1 0,1 1 0,-1 0 0,1-1-1,-1 1 1,1 0 0,-1 0 0,1 0 0,-1-1 0,1 1 0,-1 0-1,1 0 1,-1 0 0,1 0 0,-1 0 0,1 0 0,-1 0-3,-23 0-149,16 0 6,7 1 127,1-1 0,-1 1 0,0 0 0,1-1 0,-1 1 0,1 0 1,0 0-1,-1-1 0,1 1 0,-1 0 0,1 0 0,0 0 0,0 0 0,-1-1 0,1 1 0,0 0 0,0 0 0,0 0 1,0 0-1,0 0 0,0 0 16,-1 22 87,1 28 3,0-51-90,1 1-1,-1-1 1,0 1 0,0-1 0,1 0 0,-1 1 0,0-1 0,0 1 0,1-1 0,-1 0 0,0 1 0,1-1 0,-1 0 0,1 1 0,-1-1 0,0 0 0,1 0-1,-1 1 1,1-1 0,-1 0 0,1 0 0,-1 0 0,1 0 0,-1 0 0,1 0 0,-1 0 0,1 1 0,-1-1 0,0 0 0,1-1 0,-1 1 0,1 0 0,16 0 6,-17 0-2,19-1 16,-1-1 0,0 0 1,0-2-1,7-2-20,-14 4 5,-11 2 10,1 0 0,-1 0 0,1 0-1,-1 0 1,1 0 0,-1 0 0,1-1-1,-1 1 1,0 0 0,1 0 0,-1 0-1,1-1 1,-1 1 0,1 0 0,-1 0 0,0-1-1,1 1 1,-1 0 0,0-1 0,1 1-1,-1-1 1,0 1 0,0 0 0,1-1-1,-1 1 1,0-1 0,0 1 0,0-1-1,1 1 1,-1-1 0,0 1 0,0-1 0,0 1-1,0-1 1,0 1 0,0-1 0,0 1-1,0 0 1,0-1 0,0 1 0,0-1-1,0 1 1,-1-1 0,1 1 0,0-1-1,0 1 1,0-1 0,-1 1 0,1 0 0,0-1-1,-1 1 1,1-1 0,0 1 0,-1 0-1,1-1 1,0 1 0,-1 0 0,1-1-1,0 1 1,-1 0 0,0 0-15,-24-20 186,7 10-147,13 7-75,0 0 0,1 1-1,-1 0 1,-1 0-1,1 0 1,0 0-1,0 1 1,-1-1 0,1 1-1,0 1 1,-1-1 36,5 2-10,1 0 0,-1 0 0,0 0 0,1 0 1,-1 0-1,1 0 0,-1 0 0,1 0 0,-1 1 0,1-1 0,0 0 1,0 0-1,0 0 0,0 0 0,-1 1 0,1-1 0,1 0 0,-1 0 10,-2 26 62,1-2-43,0-17-8,0-1 0,1 1 0,0-1 0,1 1 0,-1-1 0,1 1 0,1 2-11,-1-10-1,-1 1 1,1-1-1,0 1 0,0-1 1,0 1-1,-1-1 1,1 1-1,0-1 0,0 1 1,0-1-1,0 0 1,0 0-1,0 1 1,-1-1-1,1 0 0,0 0 1,0 0-1,0 0 1,0 0-1,0 0 0,0 0 1,0-1-1,0 1 1,0 0-1,0-1 1,2 1 0,-1 0 0,0-1-1,1 1 1,-1-1 0,0 0 0,0 0-1,0 0 1,0 0 0,1 0-1,0-2 1,6-7-3,0-2 1,-1 1-1,0-1 0,-1-1 0,3-7 3,-10 20 20,0-1 0,0 1 0,0 0 0,0 0 0,1-1 0,-1 1 0,0 0 0,0 0 0,0-1 0,0 1 0,0 0 0,0 0 1,0 0-1,-1-1 0,1 1 0,0 0 0,0 0 0,0-1 0,0 1 0,0 0 0,0 0 0,0 0 0,0-1 0,0 1 0,-1 0 0,1 0 0,0 0 0,0-1 0,0 1 0,0 0 1,-1 0-1,1 0 0,0 0 0,0 0 0,0 0 0,-1-1 0,1 1 0,0 0 0,0 0-20,-16-3 253,-23 3-414,30 0 166,-11-1-104,12 1-74,0-1-1,0 1 1,1 1-1,-1-1 1,-1 2 173,9-2-13,-1 1 0,0-1 0,0 1 1,0 0-1,0-1 0,0 1 0,1 0 0,-1 0 0,0 0 0,1 0 0,-1 0 0,1 0 1,-1 0-1,1 0 0,-1 0 0,1 0 0,-1 0 0,1 0 0,0 0 0,0 0 0,0 0 1,0 0-1,0 0 0,0 0 0,0 1 0,0-1 13,0 0-3,-1 0-1,1 1 1,0-1 0,0 0-1,1 1 1,-1-1 0,0 0-1,0 1 1,1-1 0,-1 0-1,0 1 1,1-1 0,0 0 0,-1 0-1,1 1 1,0-1 0,-1 0-1,1 0 1,0 0 0,0 0-1,0 0 1,1 0 3,3 2-37,1-1-1,0 0 1,1 0 0,-1-1 0,6 1 37,7 0-3585,-18-2-831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4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45 24,'0'0'1200,"0"0"-457,0 0-300,0 0-175,0 0-83,0 0-42,0-16-125,0 12 7574,0 16-7534,-1-11-44,1 0-1,-1 1 1,1-1-1,0 1 0,0-1 1,-1 1-1,1-1 1,0 1-1,1-1 1,-1 1-1,0-1 0,0 1 1,1-1-1,-1 0 1,0 1-1,1-1 1,0 1-1,-1-1 0,1 0 1,0 1-1,0-1 1,-1 0-1,1 0 0,0 0 1,0 0-1,0 0 1,1 0-1,-1 0 1,0 0-1,0 0 0,2 1-13,0-2-1,-3 0-6,0 0-11,0 0-42,1 0 2,2 0 56,-3 0 112,0 0 124,0 0 138,0 0 117,0 0-146,-11-2-828,11-9 541,0 5-11,1 0-1,-1 1 1,-1-1-1,1 0 1,-1 1-1,-1-4-44,1 7 31,1 1 0,0 0 1,-1 0-1,0 0 0,1 0 0,-1-1 0,0 1 0,1 0 0,-1 0 0,0 0 0,0 0 0,0 0 0,0 1 0,0-1 0,0 0 0,0 0 1,0 1-1,0-1 0,-1 1 0,1-1 0,0 1 0,0-1 0,0 1 0,-1-1 0,1 1 0,0 0 0,-1 0 0,1 0 0,0 0 0,0 0 1,-1 0-32,1 0-3,0 0 0,0-1 0,-1 1 0,1 0 0,0 0 1,0 1-1,0-1 0,0 0 0,-1 0 0,1 1 0,0-1 1,0 0-1,0 1 0,0-1 0,0 1 0,0-1 0,0 1 1,0 0-1,0-1 0,0 1 0,0 0 0,0 0 0,0 0 1,0 0 2,0 2-10,1-1 1,-1 1-1,0 0 1,1-1 0,0 1-1,0 0 1,0-1-1,0 1 1,0-1 0,0 2 9,1 11 117,-1-14-119,0 0 0,1 0 0,-1 0 0,0 0 0,1 0-1,-1 0 1,1 0 0,-1 0 0,1 0 0,0-1-1,-1 1 1,1 0 0,0 0 0,0-1 0,0 1-1,-1 0 1,1-1 0,0 1 0,0-1 0,0 1 0,0-1-1,0 1 1,0-1 0,0 0 0,0 1 0,0-1-1,0 0 1,0 0 0,0 0 0,1 0 0,-1 0-1,0 0 1,0 0 0,0 0 2,1 0-11,0 0 1,0 0-1,0 0 0,0 0 0,0 0 0,0 0 1,1-1-1,-1 1 0,0-1 0,0 0 1,-1 1-1,1-1 0,0 0 0,0 0 1,0 0-1,1-1 11,-3 1 5,1 1 0,-1-1 0,1 0 1,-1 1-1,0-1 0,1 0 0,-1 0 1,0 1-1,1-1 0,-1 0 0,0 0 1,0 0-1,0 1 0,0-1 0,0 0 1,0 0-1,0 0 0,0 1 0,0-1 1,0 0-1,0 0 0,0 0 0,-1 1 0,1-1 1,0 0-1,-1 0 0,1 0 0,0 1 1,-1-1-1,1 0 0,-1 1 0,1-1 1,-1 1-1,1-1 0,-1 0 0,0 1 1,1-1-1,-1 1 0,0-1 0,1 1 1,-1 0-1,0-1 0,0 1 0,1 0 0,-1-1 1,0 1-1,0 0 0,0 0 0,1 0 1,-1 0-1,0 0 0,0 0 0,0 0 1,0 0-1,0 0-5,0 0-6,-1 0 0,1 0-1,0 0 1,0 0 0,-1 0 0,1 1 0,0-1 0,0 0 0,0 1-1,0-1 1,-1 1 0,1-1 0,0 1 0,0 0 0,0-1 0,0 1-1,0 0 1,0 0 0,0 0 0,0-1 0,1 1 0,-1 0 0,0 0-1,1 0 1,-1 1 0,0-1 0,1 0 0,-1 0 0,1 0 0,-1 0-1,1 0 1,0 1 0,-1 0 6,0 6-63,1 1 0,-1 0 0,1-1 0,0 1 1,1 2 62,1 18-62,1-28 54,0 0-1,1 0 1,-1 0 0,0-1-1,1 1 1,-1-1 0,1 0-1,-1 0 1,1 0 0,-1-1-1,0 1 1,2-1 8,-3 0-9,1 0 1,-1 0-1,0-1 0,0 1 0,0 0 1,0-1-1,0 0 0,-1 1 1,1-1-1,0 0 0,-1 0 0,1 0 1,-1 0-1,0 0 0,1 0 1,-1 0-1,0 0 0,0-1 0,-1 1 1,1 0-1,0-1 0,-1 1 1,1-1-1,-1 1 0,0 0 0,0-1 1,0 1-1,0-1 0,0 1 1,-1-3 8,1 4 3,-1 0 0,1 0 1,-1-1-1,1 1 0,-1 0 1,0 0-1,1 0 0,-1-1 0,0 1 1,0 0-1,0 0 0,0 0 1,0 0-1,0 0 0,0 1 1,0-1-1,0 0 0,0 0 1,-1 1-1,1-1 0,0 1 0,0-1 1,-1 1-1,1-1 0,0 1 1,-1 0-1,1 0 0,0 0 1,-1 0-1,0 0-3,-46-4 45,46 4-48,1 1-6,0-1 0,0 0 0,0 0 0,0 1 0,0-1 0,0 1 0,1-1 0,-1 1 0,0-1 0,0 1 0,0-1 0,1 1 0,-1 0 0,0-1 0,1 1 0,-1 0 0,1 0 0,-1 0 0,1-1 0,-1 1 0,1 0 0,0 0 0,-1 0 0,1 0 0,0 0 0,0 0 0,-1 0 0,1 0 0,0 0 9,-4 36 45,3-27 7,0-5-30,1-1 0,-1 1 0,1-1 1,0 1-1,0-1 0,1 1 0,0-1 0,0 3-22,-1-6-10,1 0 1,0 1-1,-1-1 0,1 0 0,0 0 0,-1 0 0,1 0 1,0 0-1,0 0 0,0 0 0,0-1 0,0 1 1,0 0-1,0 0 0,0-1 0,0 1 0,1-1 0,-1 1 1,0-1-1,0 1 0,0-1 0,1 0 0,-1 0 1,0 1-1,1-1 0,-1 0 0,0 0 0,0 0 0,1 0 1,-1-1 9,1 0-24,-1 1 0,0-1 1,0 0-1,0-1 1,0 1-1,0 0 0,0 0 1,0 0-1,-1-1 1,1 1-1,0 0 0,-1-1 1,1 1-1,-1 0 0,1-1 1,-1 1-1,0-1 1,1 1-1,-1-1 0,0 1 1,0-2 23,1-2 4,3-9 51,0 0 19,-1 0 0,0-1-1,-1 1 1,0-9-74,-2 22 67,0 1 24,-2 25-238,-17 13-22,14-31 139,1 0 1,0 1 0,1-1 0,0 1-1,0 0 1,0 0 0,1 0 0,0 0 0,1 0-1,-1 5 30,2-13-8,7 0-110,-5 0 24,0 1 0,0-1 0,1 0 1,-1-1-1,0 1 0,0 0 0,0-1 0,0 1 0,0-1 0,1 0 94,-2 1-237,0-1-1,0 0 1,-1 1-1,1-1 1,0 1-1,-1-1 0,1 0 1,0 0-1,-1 1 1,1-1-1,-1 0 1,1 0-1,-1 0 0,0 1 1,1-1-1,-1 0 1,0-1 237,1-5-4691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39 472,'0'0'1239,"0"0"-315,0 0-61,0 0-104,0 0-135,0 0-104,0-6 127,0 6 2470,0 95-2255,2-94-821,0-1-1,0 1 1,0-1-1,0 1 0,1-1 1,-1 0-1,0 0 1,0 1-1,0-2 0,1 1 1,-1 0-1,0 0-40,3 0 108,-4-17 566,-1 11 90,0 12-322,0 51-438,18-58-416,-15-2 398,-1 1 1,0-1-1,1 1 1,-1-1-1,-1 0 1,1 0-1,0 0 1,-1 0-1,1 0 1,-1 0-1,0 0 1,0 0-1,0-1 1,0-1 13,5-50 325,-6 46-275,0 5-17,0 0 0,0 0-1,0 0 1,0 0 0,-1 0 0,1 0-1,-1 0 1,0 0 0,-2-3-33,2 6 7,0 0 1,0-1 0,0 1-1,-1 0 1,1 0 0,0 0-1,-1 0 1,1 0-1,-1 0 1,1 0 0,-1 0-1,1 1 1,-1-1 0,0 0-1,1 1 1,-1 0 0,0-1-1,0 1 1,1 0 0,-1 0-1,0 0 1,0 0-1,1 0 1,-3 0-8,-12 0 62,12 0-72,-1 0 1,1 0-1,-1 0 1,1 0-1,-1 1 0,1 0 1,-4 1 9,6-1-23,0 0 0,0 0 0,0 0 1,0 0-1,0 1 0,1-1 0,-1 0 0,1 1 0,-1 0 1,1-1-1,0 1 0,-1 0 0,1 0 0,0 0 0,0 0 1,0 0-1,1 0 0,-2 1 23,-1 7-10,0 1 0,0-1-1,1 1 1,0-1 0,1 1 0,0 0 0,1 0 0,0 5 10,1-15 1,0 0 0,-1 0 1,1-1-1,0 1 0,0 0 1,0-1-1,-1 1 0,1 0 1,0-1-1,0 0 0,0 1 1,0-1-1,0 1 0,0-1 1,0 0-1,0 0 1,0 0-1,0 1 0,0-1 1,0 0-1,0 0 0,0 0 1,1-1-2,30 3 39,-30-2-37,1 0-12,0 0 1,0 0 0,0-1-1,0 1 1,0-1 0,0 1 0,0-1-1,0 0 1,0 0 0,0 0-1,0 0 1,-1-1 0,1 1 9,-1-1-10,-1 1-1,1-1 1,-1 1 0,1-1 0,-1 0 0,0 1 0,0-1-1,1 0 1,-1 0 0,-1 0 0,1 0 0,0 0-1,0 0 1,-1 0 0,1 0 0,-1-1 0,0 1 0,1-1 10,3-42 573,-26 73-940,19-20 360,0 1 0,1 1 0,0-1 0,1 0 0,0 0 0,0 1 0,1-1 0,0 1 0,1 2 7,-1 7 2,1-19-11,0 1-1,-1-1 1,1 1 0,0-1 0,0 1 0,0-1-1,0 0 1,-1 1 0,1-1 0,0 0-1,0 0 1,0 0 0,0 0 0,0 0 0,0 0-1,0 0 1,0 0 0,-1 0 0,1 0-1,0 0 1,0 0 0,0-1 0,0 1-1,0 0 1,0-1 9,1-1-25,1-1 0,-1 0 1,0 0-1,0 0 0,0 0 0,-1 0 0,1 0 0,-1-1 0,1 1 1,-1 0-1,0-1 0,0-2 25,7-43 33,-8 39-37,0 8 15,0-1 1,1 0-1,-2 0 1,1 0-1,0 0 1,-1 1 0,1-1-1,-1 0 1,0 0-1,0 0-11,0 2 6,0 0 0,0 0-1,0 0 1,0 0 0,0 0-1,0 0 1,0 1 0,0-1 0,-1 0-1,1 1 1,0-1 0,0 1-1,-1-1 1,1 1 0,0 0 0,-1 0-1,1-1 1,0 1 0,-1 0-1,1 0 1,-1 0 0,1 0 0,-1 1-6,-1-1-158,-2 0 204,1 0-1,-1 0 0,1 0 1,-1 1-1,1-1 0,-1 1 1,-3 1-46,7-1-186,0 0 0,0-1 1,-1 1-1,1 0 1,0 0-1,0 0 1,0 0-1,0 0 0,0 0 1,1 0-1,-1 0 1,0 0-1,0 0 1,1 0-1,-1 1 1,1-1-1,-1 0 0,1 0 1,-1 1-1,1-1 1,0 0-1,-1 1 1,1-1-1,0 0 0,0 1 1,0-1-1,0 1 1,1-1 185,-1-1-3738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45 328,'0'0'612,"0"0"95,0 0-84,0 0-204,0 0-78,0 0 131,0-8 1104,0 7 2093,0 16-3531,-1-11-117,1-1 1,0 0-1,-1 0 0,1 0 0,1 0 1,-1 1-1,0-1 0,1 0 0,-1 0 1,1 0-1,0 0 0,0 0 0,0 0 0,1 0 1,-1 0-1,1-1 0,-1 1 0,1 0 1,2 1-22,-2-1 4,0-1 0,1 0 0,0 0 0,-1 0 0,1 0 1,0-1-1,0 1 0,2 0-4,-2 0-1,-2-1 6,7-36 957,-8 35-924,0-1 1,1 1 0,-1-1 0,0 1-1,0-1 1,0 1 0,0-1 0,0 1-1,0-1 1,0 1 0,0-1 0,0 0-1,0 1 1,0-1 0,0 1 0,0-1-1,0 1 1,-1-1 0,1 1 0,0-1-1,0 1 1,0 0 0,-1-1 0,1 1-1,0-1 1,-1 1 0,1-1 0,0 1-1,-1 0 1,1-1 0,-1 1-39,0 0 1,0-1 1,0 1-1,1 0 0,-1 0 1,0 0-1,0 0 0,0 0 1,0 0-1,0 0 0,0 1 1,1-1-1,-1 0 0,0 0 1,0 1-1,0-1 0,0 0 1,0 1-2,-1 0-12,0 0 0,1 0 0,-1 0 0,0 0 1,1 0-1,-1 1 0,1-1 0,0 0 0,-1 1 1,1-1-1,0 1 0,0-1 0,0 1 0,0 0 1,0 0-1,0-1 0,0 1 0,1 0 0,-1 0 1,1 0-1,-1 1 12,1-1 17,0 0 1,-1 1 0,2-1-1,-1 0 1,0 0-1,0 1 1,1-1 0,-1 0-1,1 1 1,0-1 0,-1 0-1,1 0 1,1 2-18,-1-3-2,1 0 1,-1-1-1,1 1 0,-1 0 1,1 0-1,-1 0 1,1-1-1,-1 1 0,1-1 1,-1 1-1,1-1 0,0 0 1,-1 0-1,1 0 1,0 0-1,-1 0 0,1 0 1,1 0 1,-2-28-35,0 3 323,0 17-249,-1 0 0,1 1 0,-2-1 0,1 0 0,-1 1 0,0-1 0,-1-1-39,2 8 12,-1-1 0,0 0 0,1 0 0,-1 1-1,0-1 1,0 1 0,0-1 0,0 0 0,-1 1-1,1 0 1,0-1 0,-1 1 0,1 0 0,-1 0-1,1 0 1,-1 0 0,1 0 0,-1 0-1,0 0 1,0 0 0,1 1 0,-1-1 0,0 1-1,0-1 1,0 1 0,0 0 0,1 0 0,-1-1-1,0 1 1,0 1 0,-1-1-12,3 24-256,-1 9 302,0-18-27,0 0-1,2 0 0,1 14-18,-1-28-4,-1 0-1,1 0 0,-1 0 0,1 0 1,0 0-1,-1 0 0,1 0 0,0 0 1,0-1-1,0 1 0,-1 0 1,1-1-1,0 1 0,0 0 0,0-1 1,0 1-1,0-1 0,0 1 1,0-1-1,1 0 0,-1 0 0,0 1 1,0-1-1,0 0 0,0 0 0,0 0 1,0 0-1,1 0 0,-1 0 1,0 0-1,0-1 0,0 1 0,0 0 1,0-1-1,0 1 0,0 0 1,0-1-1,0 1 0,0-1 0,0 0 1,0 1-1,0-1 0,0 0 0,0 0 1,-1 1-1,1-1 0,0 0 1,0 0 4,15-25 446,-13 29 5,-5 16-667,0-6 297,-2 13-731,4-25 243,3-15 124,0 0 298,3-11 26,-1-1-1,-1 1 1,-1-1-1,-1-5-40,-2 30 10,-1 0 0,1-1 0,0 1 0,-1 0 0,1 0-1,-1 0 1,1 0 0,-1 0 0,1-1 0,-1 1 0,0 0-1,1 0 1,-1 0 0,0 1 0,0-1 0,0 0 0,0 0-1,0 0 1,0 1 0,0-1 0,0 0 0,0 1 0,0-1-1,0 1 1,0-1 0,-1 1 0,1 0 0,0-1 0,0 1-1,-1 0 1,1 0 0,0 0 0,-1 0-10,-53-1 247,38 2-37,17 0-214,-1-1 0,1 0 0,-1 1 0,1-1 1,-1 0-1,0 1 0,1-1 0,0 1 0,-1-1 0,1 1 0,-1-1 0,1 1 1,0-1-1,-1 1 0,1 0 0,0-1 0,-1 1 0,1-1 0,0 1 0,0 0 1,0-1-1,-1 1 0,1 0 0,0-1 0,0 1 0,0 0 0,0-1 0,0 1 1,1 0-1,-1-1 4,0 31-130,0-21 111,0-6 5,0 1 0,0-1 1,0 1-1,1-1 0,-1 1 1,1-1-1,0 0 0,0 1 1,1-1-1,0 0 0,1 3 14,-2-6-12,1 1-1,-1 0 1,1-1 0,0 1-1,0-1 1,-1 1 0,1-1-1,0 0 1,0 0-1,0 0 1,1 0 0,-1 0-1,0 0 1,0-1 0,1 1-1,-1-1 1,0 1-1,0-1 1,1 0 0,-1 0-1,0 0 1,3 0 12,-4-19 73,-1 9-510,0 14-2967,0-3 713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59 336,'0'0'832,"0"0"-108,0 0-15,0 0-267,0 0-167,0 0 30,0 0 24,0 0-84,0 0-124,0 0-122,0 0-35,0 0-89,0 0 6,-1 4-263,-2 13 5946,0-8-5249,0 1 0,2 0 0,-1 0-1,1 0 1,0 0 0,1 4-315,0-13 53,0-1-25,0 0 35,0 0 10,0 0-26,0 0-33,0 0 8,0 0 51,1 0-71,0 0 0,0 0 0,0 0 0,0 0 0,0 0 0,0 0 0,0 0-1,0 0 1,0 0 0,0-1 0,0 1 0,0 0 0,0-1 0,0 1 0,0-1 0,0 1 0,0-1 0,0 1 0,0-1-1,0 0 1,-1 1 0,1-1 0,0 0 0,-1 0 0,1 0-2,2-26 100,-4 13 655,1 21-10,0-4-648,0 0 1,0 0-1,0 1 1,0-1-1,1 0 0,-1 0 1,1 0-1,0 0 0,0 0 1,0 0-98,0-1-6,0-1 0,0 0 1,0 1-1,0-1 0,0 0 0,1 0 1,-1 0-1,0 0 0,1 0 0,-1-1 1,0 1-1,1 0 0,-1 0 0,1-1 1,-1 1-1,1-1 0,0 0 0,-1 1 1,1-1-1,-1 0 0,1 0 0,0 0 0,-1 0 1,1 0-1,0 0 6,0 0-15,1-1 0,-1 1 1,0 0-1,0-1 0,1 1 0,-1-1 1,0 0-1,0 0 0,0 0 0,0 0 1,0 0-1,0 0 0,0-1 0,0 1 0,0 0 1,0-1-1,-1 0 0,1 1 0,-1-1 1,1 0-1,-1 0 0,0 0 0,1 0 0,-1 0 1,0 0-1,0 0 0,-1 0 0,1 0 1,0-1-1,-1 1 0,1 0 0,-1-2 15,3-11 80,-2 0 0,0 0-1,0-1 1,-2-12-80,1 7 277,-38 20-283,36 1-13,0 1 0,0-1 0,-1 1-1,1 0 1,0-1 0,0 1 0,0 0 0,0 0-1,0 0 1,0 1 0,0-1 0,0 1-1,0-1 1,1 1 0,-1-1 0,1 1 0,-1 0-1,1 0 1,-1-1 0,1 1 0,0 0-1,0 0 1,0 1 0,0-1 0,0 0 0,1 0-1,-1 2 20,-2 4-77,1 1 0,0-1-1,0 1 1,1 0 0,0 0-1,0 6 78,1-14 3,0 0-1,0 0 0,0 0 0,0 0 1,0 1-1,0-1 0,0 0 0,1 0 1,-1 0-1,0 0 0,1 0 0,-1 0 0,0 1 1,1-1-1,0 0 0,-1 0 0,1-1 1,0 1-1,-1 0 0,1 0 0,0 0 1,0 0-1,0 0 0,0-1-2,1 2-10,1-2 0,0 1 0,-1 0 0,1-1 0,0 1 0,0-1 0,0 0 0,-1 1 0,1-2 0,1 1 10,-4 0-12,1 0 0,-1-1 0,1 1-1,0-1 1,-1 1 0,0 0 0,1-1 0,-1 1 0,1-1 0,-1 1 0,1-1 0,-1 0 0,0 1 0,1-1-1,-1 1 1,0-1 0,0 0 0,1 1 0,-1-1 0,0 0 0,0 1 0,0-1 0,0 0 0,0 1 0,0-1-1,0 0 1,0 1 0,0-1 0,0 0 12,0-26-33,-1 21 62,1-51 367,-22 57-351,20 2-66,0 1-1,0-1 0,0 0 0,0 1 0,1-1 0,0 1 0,-1 0 0,1-1 0,0 1 0,0 0 0,0 0 0,1 0 0,-1 0 0,1 0 1,-1 2 21,-2 46-100,3 3 86,1-53 9,-1-1 0,1 1 0,0 0 1,-1-1-1,1 1 0,0-1 0,0 0 1,0 1-1,-1-1 0,1 0 0,0 1 1,0-1-1,0 0 0,0 0 0,0 0 1,-1 0-1,1 0 0,0 0 1,0 0-1,0 0 0,0 0 0,0 0 1,0 0-1,-1 0 0,2-1 5,24-5-199,-21 1 138,-1 0 0,0 0-1,0-1 1,-1 1-1,1-1 1,-1 0 0,0 0-1,-1 0 1,0 0-1,0 0 1,0-1 61,2-6-268,-1 0 0,-1 0 0,-1 0 0,1 0 0,-2-3 268,-1 15-37,1 0-1,-1 0 1,0 0 0,1 0-1,-1 1 1,0-1 0,0 0-1,0 0 1,0 1 0,0-1-1,0 0 1,0 1-1,0-1 1,0 1 0,0 0-1,0-1 1,-1 1 0,1 0-1,0-1 1,0 1 0,0 0-1,0 0 1,-1 0-1,1 0 1,0 0 0,0 0-1,-1 1 38,-2-1-123,-1 0-1,1 0 1,-1 0-1,1 1 1,0-1-1,-1 1 0,-2 1 124,4 0-3,1 0 0,-1 1 0,1-1 0,0 1 0,0-1 0,0 1 0,0 0 0,0-1 0,0 1 0,1 0 0,0 0 0,-1 0 0,1 0 0,0 1 0,0-1 0,1 0 0,-1 0 0,1 1 3,-1 2-168,0-1 1,0 1-1,1 0 0,-1 0 1,2 0-1,-1 0 0,0-1 1,1 1-1,0 0 0,1 0 168,7 6-2608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58 72,'0'0'1503,"0"0"-297,0 0-266,0 0-289,0 0-209,0 0-190,-2 4-126,0 4-81,1 1 0,-1 0 1,1 0-1,1-1 0,0 7-45,0-14 1,0-1-1,0 0 0,0 1 0,1-1 1,-1 1-1,0-1 0,0 0 0,0 1 1,1-1-1,-1 0 0,0 1 0,1-1 1,-1 0-1,0 1 0,1-1 0,-1 0 1,0 0-1,1 1 0,-1-1 0,0 0 1,1 0-1,-1 0 0,1 1 0,-1-1 1,0 0-1,1 0 0,-1 0 0,1 0 1,-1 0-1,0 0 0,1 0 0,-1 0 1,1 0-1,-1 0 0,1 0 0,-1 0 1,0 0-1,1 0 0,-1-1 0,1 1 1,-1 0-1,1 0 4,0 0 1,0 0-1,0-1 1,0 1-1,0 0 1,0 0-1,0-1 1,0 1 0,-1-1-1,1 1 1,0-1-1,0 1 1,0-1-1,-1 0 1,1 1-1,0-1 1,0 0 0,-1 1-5,3-11 220,-1 0 0,0 0 0,-1 0 0,0 1 0,-1-1 0,0 0 0,-1-3-220,1-10 941,-1 24-878,-1-1 0,1 0 0,0 1 0,0-1 0,-1 1-1,1-1 1,0 1 0,0 0 0,-1 0 0,1-1 0,-1 1-1,1 0 1,0 0 0,-1 0 0,1 0 0,0 1 0,-1-1-1,1 0 1,0 1 0,-1-1 0,1 0 0,0 1 0,0 0 0,0-1-1,-1 1-62,-3 12 7,1-1-1,1 1 1,0 0-1,1 0 1,0 0-1,1 1 1,0-1-1,1 0 1,2 9-7,-2-3-100,0-18 9,16-1-506,-13 1 599,0 0 0,0-1 0,0 0 0,0 0 0,0 0 0,1 0 0,-1 0 0,0-1 0,0 1 0,0-1 0,0 0-1,0 0 1,0 0 0,0-1 0,0 1 0,0 0 0,1-2-2,-2 0-2,1 1 37,0-1-1,0 1 1,-1-1-1,0 0 1,1 0-1,-1 0 1,0 0 0,0-1-1,-1 1 1,1 0-1,-1-1 1,0 1 0,1-1-1,-2 1 1,1-1-1,0 0 1,-1 1 0,1-1-1,-1 0 1,0-3-35,0-9 60,-1-9 124,0 24-183,0 0-1,1 0 1,-1 1 0,1-1-1,-1 0 1,0 1-1,1-1 1,-1 1-1,0-1 1,0 1-1,1-1 1,-1 1-1,0-1 1,0 1-1,0 0 1,0-1 0,0 1-1,1 0 1,-1 0-1,0 0 1,0 0-1,0 0 1,0 0-1,0 0 1,0 0-1,-1 0 0,1 1 0,-1-1-1,0 1 0,0 0 0,1 0 0,-1 0 1,0 0-1,1 0 0,-1 0 0,1 0 0,0 1 1,-1-1-1,1 1 0,0-1 0,0 1 0,0-1 1,0 1-1,0-1 0,0 1 0,0 0 0,1 0 1,-1-1-1,0 1 0,1 0 0,0 0 0,-1 1 1,-9 51 8,9 58-65,1-111 38,0-1 0,0 1-1,0-1 1,0 1 0,1-1 0,-1 1 0,0-1-1,0 1 1,0-1 0,0 1 0,0-1 0,1 1-1,-1-1 1,0 1 0,0-1 0,1 1 0,-1-1-1,0 0 1,1 1 0,-1-1 0,1 0 0,-1 1-1,0-1 1,1 0 0,-1 1 0,1-1 0,-1 0-1,1 0 1,-1 1 0,1-1 0,-1 0-1,1 0 1,-1 0 0,1 0 0,-1 0 0,1 0-1,-1 0 1,1 0 0,-1 0 0,1 0 0,-1 0-1,1 0 1,-1 0 0,1 0 0,-1 0 0,1-1-1,-1 1 1,1 0 0,-1 0 0,1 0 0,-1-1 19,2 1-12,0-1 0,-1 0 0,1 0 1,-1 0-1,1 1 0,-1-1 1,1-1-1,-1 1 0,1 0 1,-1 0-1,0 0 0,0-1 1,1 1-1,-1-1 0,0 0 12,40-122 506,-38 120-1029,-3 4 533,0 0-1,-1 0 1,1 0-1,0 0 1,-1 0-1,1 0 0,0 0 1,0 0-1,-1 0 1,1 0-1,0 0 1,0-1-1,-1 1 1,1 0-1,0 0 0,-1 0 1,1 0-1,0 0 1,0 0-1,-1-1 1,1 1-1,0 0 1,0 0-1,0 0 0,-1-1 1,1 1-1,0 0 1,0 0-1,0-1 1,0 1-1,0 0 1,-1 0-1,1-1 0,0 1 1,0 0-1,0 0 1,0-1-1,0 1 1,0 0-1,0-1 0,0 1 1,0 0-1,0-1 1,0 1-1,0 0 1,0 0-1,0-1 1,0 1-1,0 0 0,1 0 1,-1-1-1,0 1 1,0 0-1,0 0 1,0-1-1,0 1 1,1 0-1,-1 0 0,0-1 1,0 1-1,0 0 1,1 0-1,-1 0 1,0 0-1,0-1 1,1 1-1,-1 0 0,0 0 1,0 0-1,1 0-9,-3-1 2,1 1 0,0-1 0,-1 1-1,1 0 1,-1-1 0,1 1-1,-1 0 1,1 0 0,-1 0 0,1 0-1,-1 0 1,1 1 0,-1-1 0,1 0-1,-1 1 1,1-1 0,-1 1 0,1-1-1,0 1 1,-1 0 0,1-1 0,0 1-1,0 0 1,-1 0 0,1 0 0,0 0-1,0 0 1,0 0 0,0 1-1,0-1 1,0 1-2,-1 3-2,1 0 0,0 0 0,0 0 0,0 0 0,1 0 0,0 0 0,0 0 0,0 4 2,0 1 1,0 0-22,0-6 25,0 1 1,0-1 0,0 1 0,1-1 0,-1 1-1,1-1 1,1 3-5,-1-6-9,-1 0 0,1 1 0,-1-1 0,1 0 0,0 0 0,0 0 0,0 0 0,-1 0 0,1-1 0,0 1 0,0 0 0,0 0 0,1-1 0,-1 1 0,0 0 0,0-1 0,0 1 0,0-1 0,0 1 0,1-1 0,-1 0 0,0 0 0,0 1 0,1-1 0,-1 0 0,0 0 0,1 0 0,0 0 9,0-1-3,1 1-1,-1 0 1,0-1-1,0 1 1,1-1 0,-1 0-1,0 1 1,0-1 0,0 0-1,0 0 1,0-1-1,0 1 1,0 0 0,0-1-1,0 1 1,-1-1 0,1 1-1,0-1 1,-1 0-1,0 0 1,1 0 0,-1 0-1,0 0 1,0 0-1,0 0 1,0 0 0,0 0-1,-1-1 1,1 1 0,-1 0-1,1 0 1,-1-2 3,3-11 2,-2 0 1,1-1-1,-2 1 0,-1-11-2,1 7-108,0 18 96,0 0 1,-1 0-1,1-1 0,0 1 0,-1 0 1,1 0-1,-1-1 0,0 1 0,1 0 0,-1 0 1,0 0-1,0 0 0,1 0 0,-1 0 0,0 0 1,0 0-1,0 0 0,0 0 0,0 1 1,-1-1-1,1 0 0,0 1 0,0-1 0,0 1 1,-1-1-1,1 1 0,0-1 0,0 1 0,-1 0 1,1 0-1,-2 0 12,-3-1-243,0 0 0,0 0 0,0 1 0,0 0 0,-1 1 0,-2 0 243,9-1-45,-1 0 0,0 1-1,0-1 1,0 0 0,1 1-1,-1-1 1,0 1 0,0-1-1,1 1 1,-1-1 0,0 1-1,1 0 1,-1-1 0,1 1 0,-1 0-1,1-1 1,-1 1 0,1 0-1,-1 0 1,1 0 0,0-1-1,-1 1 1,1 0 0,0 0-1,0 0 1,0 0 0,0 0 0,0-1-1,0 2 46,-1 30-1217,1-21 423,0 7-605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8:0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46 576,'0'0'891,"0"0"-100,0 0-135,0 0-264,0 0-191,3 5-81,2 6-624,-3-6 1542,-1-1 1,0 1-1,0 0 0,0 0 0,0 0 0,-1 0 0,0 3-1038,0-8 458,0 0 26,0 0-12,0 0-12,0 0-173,0 0-89,0 0-11,0-9 1329,0 11-1504,0-2-17,0 0-3,0 0-11,0 0-39,0 0 0,0 0 5,0 0-32,0 0-71,0 0-10,0 0 2,0 0 54,0 0 75,0-4 550,0 15-606,0-11 140,0 0 25,0 0-53,0 0-16,0 0-7,0 0 4,0 0-18,0 0-46,0-30-86,0 26 739,-1 8-297,-3 18-284,-2 33-107,6-24 120,0-31-74,0 0-51,0 0-18,0 0-6,0 0 12,4-17 35,0 11 129,-1 0 0,0 0 0,-1 0 0,1 0 0,-1-1 0,-1 0 0,1 1 1,-1-1-1,0 0 0,0 1 0,-1-1 0,0 0 0,-1 0-50,1 3 6,1 2-4,-1 0 1,0-1-1,0 1 0,0 0 1,0 0-1,0-1 1,0 1-1,-1 0 1,1-1-1,-1 1 1,1 0-1,-1 0 0,0 0 1,0 0-1,0 0 1,0 0-1,-1 0 1,1 0-1,0 0 1,-1 0-1,1 1 0,-1-1 1,0 1-1,1-1 1,-1 1-1,0-1-2,-1 2-1,1 1-22,1-1 1,0 1-1,0 0 1,0 0-1,0 0 1,0 0-1,0 0 1,0 0-1,0 0 1,0 0-1,0 0 1,1 0-1,-1 1 1,0-1-1,1 0 1,-1 1-1,0 0 23,-9 26-7,7-18 7,2 1 0,0-1 0,0 1 0,1 0 0,0-1 0,1 7 0,0 11-13,-1-28-59,0 0-12,0 0 59,0 0 5,1-21-22,14-21 135,-12 35-44,0-1 0,0 1 1,-1-1-1,0 0 0,0 0 1,-1 0-1,0 0 0,0-3-49,-1 10 4,0 1-1,0-1 1,0 0-1,-1 0 0,1 0 1,0 1-1,0-1 1,-1 0-1,1 0 1,0 1-1,-1-1 1,1 0-1,-1 1 1,1-1-1,-1 0 0,1 1 1,-1-1-1,1 1 1,-1-1-1,1 1 1,-1-1-1,0 1 1,1-1-1,-1 1 0,0-1 1,0 1-1,1 0 1,-1 0-1,0-1 1,0 1-1,1 0 1,-1 0-4,-29-2-148,24 2 84,5 0 48,0 1 1,0 0 0,0 0-1,0-1 1,1 1 0,-1 0-1,0 0 1,0 0 0,1-1-1,-1 1 1,1 0 0,-1 0 0,1 0-1,-1 0 1,1 0 0,0 0-1,0 1 1,-1-1 0,1 0-1,0 0 1,0 0 0,0 0-1,0 0 1,0 0 0,0 0-1,0 1 16,0 0-8,-1 100 46,2-50 481,0-68-511,0-1 0,2 1-1,0 0 1,1-2-8,1 1 27,-2 0-1,0 0 1,-1-1 0,-1-1-27,-1 18 67,0 1-17,0 0-74,-1 0 0,1 0-1,-1 0 1,1 1 0,0-1 0,-1 0-1,1 0 1,0 0 0,-1 1 0,1-1-1,0 0 1,-1 0 0,1 1 0,0-1-1,0 0 1,-1 1 0,1-1-1,0 0 1,0 1 0,-1-1 0,1 0-1,0 1 1,0-1 0,0 0 0,0 1-1,-1-1 25,1 11-346,0-8-1919,0-10 1322,0 7 927,0 0 7,0 0-14,0 0-39,0 0-50,0 6-201,0-13 275,0-29-340,0 36 378,0 1 0,0-1 0,0 0 0,0 0 0,0 0-1,0 0 1,0 0 0,0 0 0,0 0 0,0 0 0,-1 0-1,1 0 1,0 0 0,0 0 0,0 0 0,0 0 0,0 0-1,0 0 1,0 0 0,0 0 0,-1 0 0,1 0 0,0 0-1,0 0 1,0 0 0,0 0 0,0 0 0,0 0-1,0-1 1,0 1 0,0 0 0,0 0 0,-1 0 0,1 0-1,0 0 1,0 0 0,0 0 0,0 0 0,0 0 0,0 0-1,0 0 1,0-1 0,0 1 0,0 0 0,0 0 0,0 0-1,0 0 1,0 0 0,0 0 0,0 0 0,0 0 0,0-1-1,0 1 1,0 0 0,0 0 0,0 0 0,0 0 0,0 0-1,0 0 1,-4 7-74,-4 50-317,6-35 501,1-19-103,1-9-79,-1 5 45,1-1 1,0 1-1,0 0 1,0 0 0,1-1-1,-1 1 1,0 0-1,0 0 1,1 0 0,-1-1-1,0 1 1,1 0-1,-1 0 1,1 0 0,0 0-1,-1 0 1,1 0-1,0 0 1,0 0 0,0 0-1,-1 0 1,1 0-1,0 1 1,0-1 0,0 0-1,0 1 1,0-1-1,1 0 1,-1 1 0,0-1 26,0 3-245,0-1 0,0 0 0,-1 1 1,1-1-1,-1 1 0,1-1 0,-1 1 1,0-1-1,0 1 0,0-1 0,0 1 1,0-1-1,0 1 0,0-1 0,0 1 1,0-1-1,-1 1 245,1 1-560,0 18-1884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43 196 392,'0'0'343,"0"0"-44,0 0-51,0 0-56,0 0 38,0-8 6367,0-20-2429,0 50-4042,-1 0 0,-1 1-1,-1-1 1,-1 0-1,-4 11-125,-15 52 167,23-51-93,-1-51-16,0-1 58,1 0 0,1 0 0,0 0-1,1 0 1,1 0 0,3-8-116,47-121 17,-50 140-24,0 1-1,1-1 0,-1 1 0,2 0 1,-1 0-1,0 0 0,1 1 1,0 0-1,1 0 0,5-5 8,9-5-29,0 1 0,12-5 29,-29 17 5,-3 1-29,1 1-1,0-1 1,1 1 0,-1-1 0,0 1 0,0-1 0,0 1 0,0 0-1,0-1 1,0 1 0,0 0 0,1 0 0,-1 0 0,0 0 0,0 0-1,0 0 1,1 0 0,-1 0 0,0 0 0,0 1 0,0-1 0,0 0 0,0 1-1,0-1 1,0 1 0,1-1 0,-1 1 0,0-1 0,-1 1 0,1 0-1,0 0 1,0 0 0,0-1 0,0 1 0,-1 0 0,1 0 0,0 0-1,-1 0 1,1 0 0,0 0 0,-1 0 0,0 0 0,1 1 0,-1-1 24,4 8 55,-1 1 0,0 0 1,-1 0-1,0 0 0,0 2-55,1 1-12,8 56 257,-3 0 0,-3 0 0,-3 45-245,-2-113 8,-2-13-5628,-7 4 1206</inkml:trace>
  <inkml:trace contextRef="#ctx0" brushRef="#br0" timeOffset="496.828">9 139 3385,'0'0'1045,"0"0"-133,0 0-123,0 0 4,0 0-15,0 0-48,2 5-131,-2-3-489,1-1-66,-1 1-1,0 0 1,1-1 0,-1 1 0,1 0 0,-1-1 0,1 1-1,0-1 1,-1 1 0,1-1 0,0 1 0,0-1 0,0 1-1,0-1 1,1 0 0,-1 1-44,38 3 1070,-26-1-966,0-1 1,1 0-1,-1-1 1,7 0-105,-11-2-89,0 1-1,-1 0 1,1 0 0,0 1-1,-1 0 1,1 1 0,-1 0-1,1 0 1,-1 1 0,0 0-1,-1 0 1,6 4 89,-12 8-3789,-1-15 2049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 1176,'0'0'1034,"0"0"-149,0 0-139,0 0-57,0 0-10,0 0-37,0 0-61,0 0-122,0 0-95,0 0-44,0 0 36,0 0-24,0 0-73,0 0-112,-4 41 921,4 172 1010,4-417-1268,-2 198-812,-1 0 0,1 0-1,1 0 1,-1 0 0,1 0 0,0 0-1,0 1 1,1-1 0,0 1-1,0 0 1,2-2 2,-1 0-29,-4 5 17,1 0 0,0 0 1,0 0-1,0 0 1,0 0-1,0 1 0,0-1 1,0 1-1,1-1 1,-1 1-1,1 0 0,-1 0 1,1 0-1,-1 0 1,1 0-1,-1 1 0,1-1 1,0 1-1,-1 0 1,1-1-1,0 1 0,-1 1 1,1-1-1,0 0 1,-1 1-1,1-1 0,0 1 1,-1 0-1,1 0 1,-1 0-1,1 0 0,-1 0 1,0 0-1,1 1 0,-1-1 1,0 1-1,0 0 12,0 0-20,1 0-1,-1 0 1,-1 0-1,1 0 1,0 1-1,-1-1 1,1 1 0,-1-1-1,1 1 1,-1 0-1,0-1 1,0 1-1,-1 0 1,1 0-1,0 0 1,-1 2 20,4 48 13,-4 30 20,0-82-30,-1 0 0,1 0 0,0-1 0,0 1 1,-1 0-1,1 0 0,0-1 0,-1 1 0,1 0 0,-1-1 0,1 1 0,-1-1 1,1 1-1,-1 0 0,1-1 0,-1 1 0,0-1 0,1 0 0,-1 1 0,0-1 1,1 1-1,-1-1 0,0 0 0,1 1 0,-1-1 0,0 0 0,0 0 1,1 0-1,-1 0 0,0 0 0,0 0 0,0 0 0,0 0-3,-31 1 286,23-2-146,7 1-58,-1 1 25,-1-1 0,0 0-1,1 0 1,-1 0-1,1-1 1,-1 1 0,1-1-1,-1 0 1,1 0-107,3-1-10,1-1 1,0 1 0,0-1-1,0 0 1,1 1 0,-1 0-1,1-1 1,-1 1-1,1 0 1,0 0 0,-1 0-1,1 0 1,1 0-1,-1 0 1,0 1 0,0-1-1,0 1 1,1-1 0,-1 1-1,1 0 1,-1 0-1,1 0 1,0 0 0,-1 1-1,1-1 10,7-3-1,0 1 0,0 1 0,1 0 0,-1 0 0,0 1-1,4 0 2,-2 1-7,-9-1-2,0 1 0,-1-1 0,1 1 1,0 0-1,0 0 0,-1 0 0,1 0 1,0 1-1,0-1 0,-1 1 1,1 0-1,0 0 0,-1 0 0,1 0 1,-1 0-1,1 0 0,-1 1 1,0-1-1,1 1 0,-1 0 0,0-1 1,0 1-1,0 0 0,0 0 0,-1 1 1,2 1 8,3 6 11,0 0 0,-2 1 0,1 0 0,-1 0 0,-1 0 0,0 0 0,0 1 0,-1-1 0,-1 1 1,0-1-1,0 1 0,-1 0 0,-1 2-11,0-13 7,0 0 0,0 0 0,0-1-1,1 1 1,-2 0 0,1-1 0,0 1 0,0 0 0,0-1 0,0 1 0,0-1 0,0 0 0,-1 1 0,1-1 0,0 0-1,0 0 1,-1 0 0,0 1-7,-25 2 37,-38 9 217,51-9-109,1 0 0,-1-1-1,1 0 1,-1-1 0,0 0 0,0-1 0,1-1-1,-9-1-144,20 1-6,1 0-1,-1 0 0,1 1 0,0-1 0,-1 0 0,1-1 0,0 1 0,0 0 0,-1 0 0,1 0 0,0-1 0,0 1 0,0-1 0,1 1 0,-1-1 0,0 1 0,1-1 0,-1 1 0,1-1 0,-1 1 0,1-1 0,-1 0 0,1-1 7,0 2-165,0 1-135,0 0-144,0 0-244,0 0-394,0 0-934,0 0-2024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12 880,'0'0'607,"0"0"-55,0 0 70,0 0 87,0 0-142,0 0-126,0 0-110,0 0-30,0 0 27,0 0-19,0 0 3,0 0 76,0 0-12,0 0-21,0 0 43,0 0 81,0 0 217,0 0-29,0 0-148,0 0-134,0 0-105,0 0-33,0 0 18,-1-10 1514,-3 10-1719,2 0-52,-1-1 0,0 1-1,0 0 1,1 0 0,-1 0 0,0 0 0,0 1 0,1-1-1,-1 1 1,0 0 0,1 0 0,-1 0 0,1 0 0,-1 0 0,1 0-1,-1 1 1,1-1 0,0 1 0,0-1 0,-1 1 0,1 0-1,-1 2-7,-9 11-33,1 1-1,1 0 0,-6 11 34,15-22-8,0 0-1,1 0 0,-1 1 1,1-1-1,0 0 1,0 0-1,0 1 0,2 3 9,-1 8 64,-1-2 16,-1-9-64,1-1 1,0 1 0,0 0-1,1-1 1,-1 1-1,1-1 1,0 1 0,1-1-1,-1 1 1,1-1-1,2 4-16,1-1-8,-4-5 26,0-1 0,0 0 0,0 1 0,1-1 0,-1 0-1,1 0 1,-1 0 0,1 0 0,0 0 0,1 0-18,0-1 39,0 0 1,0 0-1,-1 0 0,1 0 1,0-1-1,0 0 0,0 1 1,0-1-1,0 0 1,2-1-40,44 5-123,-48-4 162,-1 0-13,0 0 10,0 0-20,0 0-2,0 0-5,0 0 0,0 0 2,0 0-35,0 0-80,0 0 23,3 0 93,-2 0-23,-1 0 47,0 0-57,0 0-69,0 0 1,0 0 57,0 0 105,0 0 29,0 0-9,0 0-20,0 0-15,0 0-18,0 0-46,0 0-44,0 0-45,0 0-13,0 0-15,0 0-9,0 0-48,0 0-48,0 0-51,0 0-1,0 0 59,0 0 45,0 0 91,0 0-33,0 0-33,-5 23-2573,2-23-111,3 0 273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38 888,'0'0'1545,"0"0"-403,0 0-223,0 0-268,0 0-76,0 0 129,-2 4-127,1 1-406,1-3-109,-1-1 0,1 1 0,-1-1 0,1 1 0,-1 0 0,0-1 0,0 1 0,0-1 0,0 0 0,0 1 0,0-1 0,0 0 0,0 1-62,-8 4 2579,7-4-2482,0-1-1,0 1 0,0-1 1,0 1-1,1 0 1,-1-1-1,0 1 1,1 0-1,0 0 1,-1 0-1,1 1 1,-1 0-97,-3 14 59,0 1 1,1-1 0,1 1 0,1-1 0,0 1-1,1 0 1,1 0 0,2 17-60,-1 10 240,0-44-243,-1 0 0,0 1 0,1-1 1,-1 0-1,1 0 0,0 1 0,-1-1 0,1 0 0,0 0 0,0 0 0,0 0 0,0 0 0,0 0 0,0 0 0,0 0 0,0 0 0,0 0 0,0-1 0,0 1 0,1 0 0,-1-1 0,0 1 0,0-1 1,1 1-1,-1-1 0,0 0 0,1 0 0,0 1 3,41 4 26,-24-4-20,25-3 5,-42 2-19,-1-1 0,1 1 0,0-1 0,-1 0 0,1 1 0,0-1 0,-1 0 0,1 0 0,-1 0 0,1 0 0,-1-1-1,1 1 1,-1 0 0,0-1 0,0 1 0,0 0 0,0-1 0,0 1 0,0-1 0,0 0 0,1-1 8,28-94 282,-29 97-290,-1-1 1,1 0 0,-1 1 0,1-1 0,-1 1 0,1-1-1,-1 1 1,1-1 0,0 1 0,-1-1 0,1 1 0,0 0-1,-1-1 1,1 1 0,0 0 0,0 0 0,-1-1 0,1 1-1,0 0 1,0 0 0,-1 0 0,1 0 0,0 0-1,0 0 1,-1 0 0,1 0 7,-1 0-5,1 0 0,-1 0 1,1 1-1,-1-1 0,1 0 0,-1 0 0,0 0 0,1 0 0,-1 0 1,1 0-1,-1-1 0,0 1 0,1 0 0,-1 0 0,1 0 0,-1 0 1,0 0-1,1 0 0,-1-1 0,0 1 0,1 0 0,-1 0 0,0-1 0,1 1 1,-1 0-1,0-1 0,1 1 0,-1 0 0,0-1 0,0 1 0,1 0 1,-1-1-1,0 1 0,0 0 0,0-1 0,0 1 0,0-1 0,1 1 1,-1-1 4,3-121 1265,-5 118-1236,0 1 0,-1-1 1,0 0-1,1 1 0,-2 0 0,1 0 0,0 0 0,-3-2-29,-3-4 15,-7-10-12,14 16 35,0 0-1,-1 0 1,1 0 0,-1 0 0,1 1 0,-1-1 0,0 1 0,-1-1-38,3 3 17,0-1 0,0 1 0,-1-1 0,1 1 0,0 0 1,-1 0-1,1-1 0,0 1 0,-1 0 0,1 0 0,0 0 0,-1 0 0,1 1 0,-1-1 0,1 0 1,0 1-1,0-1 0,-1 1 0,1-1 0,0 1 0,0-1 0,-1 1 0,1 0 0,-1 0-17,-15 18-547,5-4-1953,12-15 1380,0 0-480,0 0-1001,0-3-1647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42 143 2184,'0'0'1154,"0"0"-271,0 0-288,0 0-137,0 0 68,0 0 106,0-8-6,4-54 3878,-4 87-4105,1-6-330,-1 1 1,-1 0-1,-1-1 0,0 1 1,-2-1-1,-3 11-69,4-20 44,1 1 0,0-1 0,1 1 0,0 0 0,1 6-44,-6 39 182,3-40 107,1 0 0,0 0 0,1 7-289,20-23-10,6 0 29,-17 1-19,1-1 0,0 0 0,-1 0 0,1-1 1,-1 0-1,1 0 0,0-1 0,-1 0 0,3-2 0,-4 2-108,2 0-57,-6-1-6226,-3-1 2784</inkml:trace>
  <inkml:trace contextRef="#ctx0" brushRef="#br0" timeOffset="751.229">27 248 472,'0'0'1738,"0"0"-431,0 0-483,0 0-331,0 0-71,0 0 74,0 0 136,0 0 144,-1 1-465,1 0 0,0 0 0,0-1 0,0 1 0,0 0 0,-1 0 0,1 0 0,0 0 0,1 0 0,-1 0 0,0-1 0,0 1 0,0 0 0,0 0 0,1 0-1,-1 0 1,0 0 0,1 0-311,24-3 106,13 1 15,-12 4-4921,-26-2 1734,0 1-1892</inkml:trace>
  <inkml:trace contextRef="#ctx0" brushRef="#br0" timeOffset="1600.493">23 0 1560,'0'0'1203,"0"0"-199,0 0-153,0 0-192,0 0-101,0 0 52,-23 7 6755,23-5-7353,0-1 1,1 0-1,-1 0 1,0 0 0,0 0-1,1 0 1,-1 0-1,0 0 1,1 0 0,-1 0-1,1 0 1,0 0 0,-1 0-1,1 0 1,0-1-1,-1 1 1,1 0 0,0 0-1,0-1 1,0 1-1,-1 0 1,1-1 0,0 1-13,30 10 112,36-7-191,-65-4 70,-2 0-5,1 0 0,-1 0 0,1 1-1,-1-1 1,1 0 0,-1 0 0,0 0-1,1 0 1,-1 1 0,1-1 0,-1 0 0,0 1-1,1-1 1,-1 0 0,0 0 0,1 1-1,-1-1 1,0 1 0,1-1 0,-1 0-1,0 1 1,0-1 0,1 1 0,-1-1 0,0 0-1,0 1 1,0-1 0,0 1 0,0-1-1,0 1 15,1-1-75,-1 1 0,0 0 0,0-1-1,0 1 1,1 0 0,-1-1 0,0 1-1,1-1 1,-1 1 0,1 0 0,-1-1-1,0 1 1,1-1 0,-1 0 0,1 1-1,0-1 1,-1 1 0,1-1 0,-1 0-1,1 1 1,0-1 75,0 1-187,0-1 0,-1 1 0,1 0-1,0-1 1,0 1 0,-1 0 0,1 0-1,0 0 1,-1-1 0,1 1 0,-1 0 0,1 0-1,-1 0 1,1 0 0,-1 0 0,0 0-1,1 0 1,-1 1 187,1 8-3706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0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23 116 1672,'0'0'1479,"0"0"-242,0 0-232,0 0-43,0 0-26,0 0-124,0-2 1958,0 4-1990,0 134 59,-1-129-729,0 0 0,-1 0 1,0 0-1,0 0 0,-3 5-110,3-6-24,0-4-141,0-8 98,0-19 125,1-34 124,1-103-80,0 160-101,0 0-1,1 0 0,-1-1 0,1 1 1,-1 0-1,1 0 0,0 0 0,0 0 0,0 0 1,0 0-1,0 0 0,1 1 0,0-2 0,-1 2 2,0-1 0,0 0-1,0 1 1,0-1 0,0 0 0,0 0-1,0 1 1,-1-1 0,1 0 0,-1 0-1,1 0 1,-1 0 0,0 0-2,30 1 436,39 1-460,-51 20-164,-17-20 131,1 1 0,-1-1 0,0 1 0,0-1 0,0 1 0,0-1 0,0 1 0,0 0 0,0 0 0,-1-1 0,1 1 0,0 0 0,0 0 0,0 0 0,-1 0 0,1 0 0,-1 0 0,1 0 0,0 0 0,-1 0 0,0 0 0,1 0 0,-1 1 57,0-1-255,0-1-68,0 0-251,0 0-165,0 0-141,-1 0-502,-5 0-1196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2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16,'0'0'357,"0"0"25,0 0-122,0 0-97,0 0-7,0 0 26,0 0 40,0 0 84,0 0 56,0 0-41,0 0-57,0 0-44,0 0-13,0 0-58,0 0-27,0 0-40,0 0-23,0 0 11,0 0-10,0 0 33,0 0 88,0 0 126,0 0-63,0 0-95,0 0-54,0 0 16,0 0 42,0 0-10,0 0-22,0 0-9,0 0-70,0 0 3,0 0 16,0 0 9,0 0 19,0 0 19,0 0 67,0 0-17,0 0-40,0 0-10,0 0 33,0 0 4,0 0-11,0 0-31,0 0 91,0 0 280,0 0 230,0 0-55,0 0-217,0 0-240,0 0-116,0 0-57,0 0-10,0 0 14,0 0 24,0 0-18,0 0 35,0 0 27,0 0 110,0 0-5,0 0-30,0 0-41,0 0-46,0 0-31,0 0-46,0 0-30,0 0-74,0 0 15,0 0 64,0 0 18,0 0 10,0 0 19,0 0 56,0 0-9,0 0 10,0 0-18,30-10 529,-24 8-564,-1 1-1,1 0 0,0-1 1,-1 2-1,1-1 1,0 1-1,0 0-27,8-4 8,16-2-48,-29 6 68,-1 0 0,3 0 14,-2 0-20,2 0 14,-3 0-8,0 0 14,0 0-26,0 0-7,0 0 4,0 0-3,0 0-6,0 0-15,0 0-6,0 0-23,0 0 24,0 0 1,0 0-32,0 0-41,0 0-74,0 0-109,0 0-227,0 0-597,0 0-1320,0 0-1708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3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 1664,'0'0'1411,"0"0"-586,0 0-345,0 0-63,0 0-61,0 0 52,1 7 6081,2 28-6116,-3 209 152,-7-186-406,5-27-153,0-18 149,2-11 110,0-4 165,0 2-330,0-1 3,4-327-18,-4 327-37,0-23-32,0 21 15,0 0 0,1 0 0,-1 0 0,1 0 0,0 0 0,0 0 0,0 0 0,0 1 0,1-1 0,-1 0 0,1 1 0,0-1 0,-1 1 0,1 0 1,0-1-1,1 1 0,-1 0 0,0 0 9,-1 1-47,-1 1 24,0 0-21,0 0-8,0 0 34,0 0-2,0 0-14,0 0 40,0 0 30,0 0-8,0 0 10,0 0-50,26 0 52,-16 0-75,-1 0 70,0 0-1,0 0 0,0 1 0,0 0 1,0 1-35,-7-2 7,-1 0 0,1 1 0,-1-1 1,0 1-1,1-1 0,-1 1 0,1-1 0,-1 1 1,0 0-1,1 0 0,-1-1 0,0 1 0,0 0 1,0 0-1,0 0 0,0 1 0,0-1 0,0 0 0,0 0 1,0 0-1,0 1 0,-1-1 0,1 0 0,-1 1 1,1-1-1,-1 1 0,1-1 0,-1 1 0,0-1 1,1 1-1,-1-1 0,0 1-7,11 66 136,-10-35-49,0-21-79,0 1-1,-1-1 0,-1 1 0,0-1 0,-1 0 0,0 1 0,-2 3-7,3-14 15,-1 5-2,0-1 0,-1 1 0,0-1 0,0 0 0,-1 0 0,0 0 0,0 0 0,0-1-13,-42 39 113,36-36-115,0 1 0,1 0-1,0 0 1,-6 8 2,-33 32-64,43-45 48,1-3-1046,9-8-842,2 0-459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5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50 100 1776,'0'0'1201,"0"0"-495,0 0-207,0 0-139,0 0 34,0-9 2543,0 8 1250,0 4-4161,0 38 118,-1-1-1,-3 1 1,-2 10-144,4-32 103,0-1 0,1 1 0,1 7-103,1-9-6,-9 44 485,4-16-190,-3-112 252,-1-17-667,8-78 254,-7 70-112,7 90-14,0 1 0,0-1 0,0 0 0,1 1 0,-1-1 0,1 1 0,-1-1 0,1 1 0,-1-1 0,1 1 0,0 0 0,0-1 0,0 1 0,0 0 0,0-1 0,0 1 0,0 0 0,0 0 0,0 0 0,1 0 0,-1 0 0,0 0 0,1 0-2,36-15-31,-20 10 8,-10 3-4,0 1 1,1 0-1,-1 0 1,0 1-1,1 0 1,-1 1-1,1-1 0,6 2 27,1-1 53,-15 0-43,0 1 0,0-1-1,0 0 1,-1 0 0,1 1 0,0-1 0,0 0-1,0 1 1,-1-1 0,1 1 0,0-1 0,-1 1-1,1-1 1,0 1 0,-1-1 0,1 1 0,0 0-1,-1-1 1,1 1 0,-1 0 0,0 0-1,1-1 1,-1 1-10,11 25 28,0-3 56,-10-21-79,0 0 0,0-1 0,0 1-1,0 0 1,0 0 0,0 0 0,-1-1-1,1 1 1,-1 0 0,1 0 0,-1 0-1,0 0 1,0 0 0,0 0 0,0 0-5,-1 39 212,0-23-181,1-13-22,-1-1-1,0 0 1,0 0-1,-1 0 1,1 0-1,-1 0 1,0-1-1,0 1 1,0 0-1,-1-1 1,1 0 0,-1 1-1,0-1 1,0 0-1,-2 1-8,-15 1 682,6-3-601,6 1 12,0 0-1,0-1 1,0 0-1,0 0 1,0-1 0,0 0-1,-1-1 1,1 1-1,-2-2-92,9 1 106,1 0-37,-3 6-1370,4-4 1147,0 0 0,0 0 0,0 0 0,1 0 0,-1-1 0,0 1 0,1 0 0,-1-1 0,1 1 1,0-1-1,0 1 154,-2-1-24,9 9-2566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69 184,'0'0'1176,"0"0"-38,0 0 55,0 0-130,0 0-217,0 0-203,-4 3 3924,4 4-4581,3 17-266,-3-24 274,1 1 0,0-1 0,-1 1 0,1-1 0,0 1 0,-1-1 0,1 1 0,0-1 0,-1 0 0,1 1 0,0-1 1,0 0-1,-1 0 0,1 0 0,0 0 0,0 1 0,0-1 0,-1 0 0,1 0 0,0-1 0,0 1 0,0 0 0,-1 0 1,1 0-1,0 0 0,0-1 0,-1 1 0,1 0 0,0-1 0,-1 1 0,1 0 0,0-1 6,2 0 16,-1-1 0,1 0 1,-1 1-1,0-1 0,0 0 0,1 0 0,-1-1 0,0 1 0,-1 0 1,1 0-1,0-1 0,-1 0 0,1 1 0,-1-1 0,0 0 0,0 1 1,0-1-1,1-2-16,0-3 214,0 0 0,0-1 1,-1 1-1,1 0 0,-2-1 1,1 0-215,-28 9 81,24 0-86,0 0 0,1 0-1,-1 1 1,0-1 0,1 1 0,-1 0 0,1 0 0,-1-1 0,1 2-1,0-1 1,-1 0 0,1 0 0,0 1 0,0-1 0,0 1-1,0 0 1,0 0 0,0 0 0,0 0 0,1 0 0,-1 0 0,1 0-1,-1 0 1,1 0 0,0 1 0,0-1 0,0 1 0,0-1-1,0 1 1,1-1 0,-1 3 5,-2 9-59,1 0-1,0 1 0,1 0 1,1-1-1,0 5 60,0-7-161,2-11 107,0 0 0,0 0 1,0-1-1,0 1 0,0 0 0,0-1 0,0 0 1,1 1-1,-1-1 0,0 0 0,0 0 0,0 0 1,0 0-1,0-1 0,2 1 54,0-1-81,-3 1 93,1-1 0,0 0 0,0-1 0,-1 1 1,1 0-1,-1 0 0,1-1 0,-1 1 0,0-1 0,1 0 0,-1 1 1,0-1-1,0 0 0,0 1 0,0-1 0,0 0 0,-1 0 0,1 0 0,0 0 1,-1-1-13,3-4 72,-1 0 1,0 0-1,0 0 1,-1-1-1,1-4-72,-2 12 8,0-1 0,-1 1-1,1 0 1,0 0 0,0-1-1,0 1 1,0 0-1,0 0 1,-1-1 0,1 1-1,0 0 1,0 0 0,0-1-1,-1 1 1,1 0 0,0 0-1,0 0 1,-1 0-1,1 0 1,0-1 0,0 1-1,-1 0 1,1 0 0,0 0-1,-1 0 1,1 0-1,0 0 1,-1 0 0,1 0-1,0 0 1,0 0 0,-1 0-1,1 0 1,0 0 0,-1 0-1,1 0 1,0 0-1,0 0 1,-1 0 0,1 1-1,0-1 1,-1 0 0,1 0-1,0 0 1,0 0 0,0 1-1,-1-1 1,1 0-8,-15 11-188,11 0 144,1-1-1,0 1 1,0 0-1,1 1 1,1-1-1,0 0 1,0 1 0,1-1-1,0 0 1,2 10 44,-1 15-571,18-38-748,-16-1 1337,0-1 0,-1 0 0,0 0 0,0 0 0,0 0 0,0-1 0,0 1 0,-1 0-1,0-1 1,0 1 0,0-1 0,0 1 0,-1-4-18,4-62-402,-4 70 395,0 0 62,-1-17-632,-2 12-793,-1 10-460,0 7-398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5:34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1176,'0'0'772,"0"0"-151,0 0-93,0 0-99,0 0 1,0 0 14,0 0 2,0 0 20,0 0-15,0 0-58,0 0-1,0 0 11,0 0 0,0 0 29,0 0 18,0 0 44,0 0 14,0 0 9,0 0-30,0 0-40,0 0-15,0 0-5,0 0 4,0 0-2,0 0-8,0 0 3,0 0-26,0 0-57,0 0-77,0 0 8,0 0 29,0 0-3,0 0-63,0 0-88,0 0-51,0 0-42,0 0-31,0 0 12,0 0-23,0 0-18,0 0-8,0 0-29,0 0-5,0 0 20,12 2-1,-5 3 129,-1 1 1,1-1 0,-2 2-1,1-1 1,-1 0 0,1 1-1,2 5-100,16 21 343,75 96 467,-54-72-706,-11-7-51,-27-38-15,0-1 0,1 0 0,0-1 0,1 0 0,5 5-38,-3-4 42,-1 0-1,-1 1 1,7 11-42,11 12 83,20 26-27,-15-20-21,-21-25-23,2 0 0,-1-1 0,12 9-12,-15-14 5,1 0 0,-2 1 0,1 0 0,1 4-5,-2-3 13,0-1-1,1 0 1,1 0 0,4 3-13,-5-3 16,1-1 0,-2 1 1,1 1-1,-2 0 0,4 7-16,28 38 79,25 35 26,-32-44-89,-27-39-8,1 1 0,0-1 0,0-1 0,1 1 0,7 7-8,39 52 55,-46-61-44,0 1-1,-1 0 1,1 0 0,3 8-11,14 18 13,-10-16 0,-1 0 0,-1 1 1,2 4-14,12 11 24,-6 6 28,13 23 81,-25-50-124,-3-6 1,-1 0-1,1-1 0,0 1 1,1-1-1,1 2-9,-1-2 10,0 1-1,-1 0 1,0 0 0,-1 1-1,0-1 1,0 1 0,0 0-1,2 7-9,19 38 43,-16-41-28,-2 1 0,0 0 0,4 12-15,-3-11 6,1 0-1,0-1 0,1 0 1,0-1-1,1 0 0,0 0 1,1-1-1,6 4-5,31 33 15,-33-29-4,-13-13-7,1-1 0,1 1-1,-1-1 1,1 0-1,0 0 1,2 1-4,-5-4 8,0 1 1,-1-1-1,1 0 0,-1 0 0,1 1 1,-1-1-1,0 1 0,0-1 0,0 1 1,0 0-1,-1-1 0,1 1-8,-1 0 9,1-1-1,0 1 0,0-1 1,0 1-1,0-1 1,0 0-1,0 0 1,0 1-1,1-1 1,-1 0-1,2 2-8,27 33-16,50 102 176,-75-132-157,0 0-1,0-1 0,0 1 1,1-1-1,1 1-2,-1-2 3,-1 1-1,1 0 0,-1 1 1,-1-1-1,2 2-2,0 3 0,2-1 1,-1 0-1,1-1 0,1 0 0,0 0 1,3 2-1,-2 3 13,-9-11-10,1-1 0,-1 1 0,1 0-1,0-1 1,0 1 0,0-1 0,1 1-1,-1-1 1,1 1-3,1 0 2,-2 1 1,1 0-1,0-1 0,-1 1 0,0 0 0,1 0 0,-2 0 1,1 1-1,0-1 0,-1 0 0,1 4-2,-2-7 1,1 1-1,-1-1 0,1 1 1,-1-1-1,1 0 1,-1 1-1,1-1 0,0 0 1,0 0-1,0 0 1,0 1-1,0-1 0,0 0 0,0 0 1,0 1 0,1-1 0,-1 1-1,0-1 1,0 1 0,0 0 0,0-1 0,-1 1-1,1 0 1,0 0 0,-1-1 0,1 1-1,-1 0 1,1 1-1,-1-3 8,0 0-2,15 27 156,-15-24-163,0 0-1,1-1 1,-1 1 0,1-1-1,0 1 1,-1-1-1,1 1 1,1-1-1,-1 1 1,0-1 0,0 0-1,1 0 1,-1 0-1,1 0 1,0 0 0,0 0 1,-1-1 13,-1-1 22,0 0-23,3 4-29,-1 0 1,1 0-1,0 0 1,-1 0-1,0 0 1,0 0 0,0 1 16,2 3-19,4 3-977,-3-2-2129,-15-5-715,-5-4-3122</inkml:trace>
  <inkml:trace contextRef="#ctx0" brushRef="#br0" timeOffset="1898.639">1910 2269 1664,'0'0'1862,"0"0"-640,0 0-389,0 0-174,0 0-64,0 0-22,0 0-99,0 0-153,0 0-66,0 0-52,0 0-66,0 0-26,0 0 3,-3-11-16,2 9 5607,2 14-5570,1 1 0,0-1 0,1 0-1,0-1 1,0 1 0,4 7-135,10 36 278,13 73 148,-4-29-383,-21-86-155,-3-4 696,-16-7 166,-18-2-370,1-1 1,0-2-1,-8-3-380,29 5 1,3 0 30,0-1 0,-1 1 0,1-1 0,0-1 0,-3-1-31,5 3 35,0-1 0,0 1 0,-1 0 0,1 1-1,0-1 1,-1 1 0,1 0 0,-4 0-35,3 1 43,-1-1 0,1-1 1,-1 1-1,1-1 0,-6-1-43,-13 1 13,25 1-18,0 0-14,0 0-38,0 0-3,0 0-29,0 0-21,0 0-35,0 0-50,0 0-67,0 0-105,0 0-152,0 0-237,13 27-4411,-4-6-138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0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53 564 4913,'0'0'1371,"0"0"-585,0 0-209,0 0-5,0 0-162,0 0-109,12 0 5698,43 1-5995,-47 0 11,0 1 1,-1 1-1,1-1 1,-1 1-1,0 1 1,0-1-1,0 1 1,-1 0-1,1 1 1,-1 0-1,0 0 1,0 0-1,-1 0 1,1 1-16,0 1 21,1 0 0,1-1 0,-1 0 1,1-1-1,0 1 0,0-2 0,0 1 1,1-1-1,0 0 0,1 0-21,-2-2 6,39 13 17,-44-14-22,0 1 1,-1-1-1,1 1 1,-1 0 0,1 0-1,-1 0 1,0 0-1,0 0 1,1 0 0,-2 1-1,1-1 1,0 1-1,1 1-1,-1 1 19,1 3 944,-15-1-712,10-7-333,-27 15 45,1 0 0,0 2 0,1 1 0,-9 9 37,-95 85-181,109-92 175,8-8-91,1 1-1,0 0 1,0 1-1,1 1 1,1 0-1,0 1 98,14-13-2369,6-4 1327,8-3-1139,-5-3-2956</inkml:trace>
  <inkml:trace contextRef="#ctx0" brushRef="#br0" timeOffset="2410.322">698 180 2657,'0'0'1639,"0"0"-681,0 0-264,0 0 117,0 0 73,0 0-44,0 2 4973,0 22-5935,0 0 156,2 0 0,0 0 0,1 0 0,2 0 0,0-1 0,7 18-34,0-6 17,-7-15-9,1-2 0,2 1 0,-1-1 0,2 0 0,5 7-8,-14-25 3,0 0 0,0 0 0,0 1 0,0-1 0,1 0 0,-1 0 0,0 0 1,0 0-1,0 0 0,0 0 0,0 0 0,1 0 0,-1 0 0,0 0 0,0 1 0,0-1 0,0 0 0,1 0 0,-1 0 0,0 0 0,0 0 0,0 0 0,0 0 0,1 0 0,-1 0 0,0 0 1,0-1-1,0 1 0,0 0 0,1 0 0,-1 0 0,0 0 0,0 0 0,0 0 0,0 0 0,0 0 0,1 0 0,-1 0 0,0-1 0,0 1 0,0 0 0,0 0 0,0 0 0,0 0 0,0 0 1,1-1-1,-1 1 0,0 0 0,0 0 0,0 0 0,0 0 0,0-1 0,0 1 0,0 0 0,0 0 0,0 0 0,0 0 0,0-1 0,0 1 0,0 0 0,0 0 0,0 0 0,0 0 0,0-1 1,0 1-1,0 0 0,-1 0 0,1 0 0,0 0 0,0 0-3,5-27 220,3-17-51,16-11-170,2 2 1,2 0-1,3 2 1,2 2-1,2 0 1,2 3-1,2 1 1,13-11 0,-51 56-46,-1-1-1,1 0 1,-1 1 0,0-1 0,1 0 0,-1 1 0,1-1-1,0 1 1,-1-1 0,1 1 0,-1-1 0,1 1-1,0-1 1,-1 1 0,1 0 0,0-1 0,-1 1-1,1 0 1,0-1 0,0 1 0,-1 0 0,1 0-1,0 0 1,0 0 0,0 0 0,0 0 46,1 19-3367,-2-12 2730,0 14-3391</inkml:trace>
  <inkml:trace contextRef="#ctx0" brushRef="#br0" timeOffset="2846.355">736 690 616,'0'0'608,"0"0"-432,0 0-120,0 0-56,0 0 0,0 0 8,0 0 120,11-51-128,-3 41-64,-1-1-168,-3 5-408</inkml:trace>
  <inkml:trace contextRef="#ctx0" brushRef="#br0" timeOffset="3544.589">736 690 160,'16'-30'139,"-8"18"111,-1-1 0,-1 0 0,0 0 0,-1-2-250,-2-2-296,-6-6 5979,2 18-224,7 27-4086,-1 6-1341,-1 0 1,0 1-1,-3-1 1,0 1-1,-2 2-32,2 41 24,3 206 36,-5-197-101,1-81 33,0 0-1,0 0-30,0 0-78,0-43 322,0 42-190,0 1-18,0 0-60,0 0-82,0 0-177,-1-21-4923,-5 8-531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1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41 1088,'0'0'1322,"0"0"-353,0 0-154,0 0-204,0 0-106,0 0-72,-2-7-92,-3-20-6,4 20 162,1 7 177,0 0 44,0 0 5,0 0 55,0 0-97,0 0-97,0 0-62,0 0-77,0 0-63,0 0-77,0 0-89,0 0 4,0 0 126,0 0 11,0 0-13,0 0-20,-2 3 36,-79 83 196,25-29-516,37-36-127,-3 2 194,1 1-1,0 3-106,15-18-192,0-1 0,1 1 1,0 1-1,0-1 0,1 1 0,1-1 1,-1 1-1,1 4 192,-2-4-630,3-21-855,0-22-1224,3 1-1058,2 21-13</inkml:trace>
  <inkml:trace contextRef="#ctx0" brushRef="#br0" timeOffset="630.044">4 10 304,'0'0'3777,"0"0"-2070,0 0-622,0 0-123,0 0-47,0 0-7,0 4 2657,1 11-3402,1-13-137,0 1 0,0-1 1,0 0-1,1 0 1,-1 0-1,0 0 1,1 0-1,-1 0 0,3 0-26,16 15 99,162 178 321,-140-148-415,-20-23-3,2 0-1,0-3 1,2 0-1,0-1 1,15 7-2,18 19-177,-60-46 120,0 0 0,0 0 0,0 0-1,1 0 1,-1 0 0,0 0 0,0 0 0,1 0 0,-1 0 0,0 0 0,0 1 0,1-1 0,-1-1 0,0 1 0,0 0 0,1 0 0,-1 0 0,0 0 0,0 0 0,1 0 0,-1 0 0,0 0 0,0 0-1,1 0 1,-1 0 0,0-1 0,0 1 0,0 0 0,1 0 0,-1 0 0,0 0 0,0-1 0,0 1 0,0 0 0,1 0 0,-1-1 0,0 1 0,0 0 0,0 0 0,0 0 0,0-1 0,0 1 0,0 0-1,0 0 1,0-1 0,0 1 0,0 0 0,0 0 0,0-1 0,0 1 0,0 0 0,0 0 0,0-1 0,0 1 0,0 0 57,0-19-1606,0 15 1050,0-20-1841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9 328,'0'0'727,"0"0"-184,0 0-131,0 0-91,0 0-87,0 0-105,0 0-70,0 0-43,0 0-8,0 0 12,0 0 56,0 0 46,0 0 28,0 0 48,0 0 61,0 0-8,0 0 8,0 0-5,0 0-16,0 0-25,0 0 3,0 0 19,0 0-62,0 0-77,0 0-8,0 0 43,0 0 56,0 0 22,0 0-42,0 0-54,0 0-13,0 0 8,0 0-4,0 0 0,0 0 32,0 0 27,0 0-22,0 0-10,0 0-2,0 0-34,0 0-59,0 0 0,1 34 855,1-31-903,1-1 1,0 1-1,-1 0 1,1-1-1,1 0 1,-1 0-1,0 0 1,0 0-1,1 0 1,-1-1-1,1 1 1,0-1-1,-1 0 1,1 0-1,0-1 1,0 1-1,-1-1 1,1 1-1,4-2 12,-1-12-374,-8 9 161,-9 15 119,2 9 45,1 3 2,7-21 44,0-1 0,0 0 1,0 1-1,0-1 0,0 1 1,0-1-1,0 0 1,0 1-1,1-1 0,-1 0 1,0 1-1,1-1 0,-1 0 1,1 1-1,0-1 0,-1 0 1,1 0-1,0 0 1,0 0-1,-1 1 0,1-1 1,0 0-1,0 0 0,0-1 1,1 1-1,-1 0 0,0 0 1,0 0-1,0-1 1,1 1-1,-1-1 0,0 1 1,0-1-1,1 1 0,-1-1 1,1 0-1,-1 0 0,0 1 1,1-1-1,-1 0 1,0 0-1,1-1 0,0 1 3,-1-2 21,0 0 0,-1 1 0,1-1 0,0 0 0,-1 0 0,1 0 0,-1 0 0,0-1 0,0 1 0,0 0 0,0 0 0,0 0 0,0 0 0,0 0 0,-1 0-21,1 1 1,0-8-12,1 5 25,-1 0 0,0-1 0,-1 1-1,1 0 1,-1 0 0,0-1 0,0-2-14,0 6-34,0 0 0,1 0 0,-1 0 0,0 0 0,1 0 0,-1 0 0,0 0 0,0 0 0,0 1-1,0-1 1,0 0 0,0 0 0,0 1 0,0-1 0,0 1 0,0-1 0,0 1 0,0-1 0,0 1 0,-1 0 0,1-1 0,0 1 0,0 0-1,0 0 1,-1 0 0,1 0 0,0 0 0,-1 0 34,1 27-305,-2 31 1916,3-57-1613,0-1-1,1 1 1,-1-1 0,1 1 0,-1-1 0,1 1-1,-1-1 1,1 1 0,0-1 0,-1 1 0,1-1-1,-1 0 1,1 1 0,0-1 0,-1 0 0,1 1-1,0-1 1,0 0 0,-1 0 0,1 0 0,0 0-1,-1 0 1,1 0 0,0 0 0,0 0 0,-1 0-1,1 0 1,0 0 2,23-2-321,-21 0 295,0 0 1,0 1-1,0-1 1,0 0-1,0-1 1,-1 1-1,1 0 1,-1-1-1,0 0 1,0 1-1,0-1 1,0 0-1,0 0 1,1-2 25,21-47-249,-23 51 244,0-1-4,0 0-1,-1-1 0,1 1 0,0 0 1,-1-1-1,1 1 0,-1 0 1,0-1-1,0 1 0,0-1 0,0 1 1,0-1 9,0 3 2,0-1 0,-1 0-1,1 1 1,0-1 0,-1 0 0,1 0 0,0 1 0,-1-1 0,1 0 0,-1 1 0,1-1 0,-1 1 0,0-1 0,1 1-1,-1-1 1,1 1 0,-1-1 0,0 1 0,1 0 0,-1-1 0,0 1 0,0 0 0,1-1 0,-1 1 0,0 0-1,0 0 1,1 0 0,-1 0 0,0 0 0,0 0 0,0 0 0,1 0 0,-2 0-2,-1 0 8,-1 0 1,0 0-1,0 0 0,0 1 1,0-1-1,1 1 1,-1 0-1,0 0 0,1 0 1,-1 1-1,1-1 1,-1 1-1,1 0 0,0 0 1,-1 0-1,1 1 0,0-1 1,0 1-1,1-1 1,-1 1-1,1 0 0,-1 0 1,1 0-1,0 1 1,0-1-1,0 0 0,0 1 1,1-1-1,0 1 1,-1 0-1,1 1-8,0 0 92,-1 0 0,1 0 0,0 1 0,1-1-1,-1 0 1,1 1 0,0-1-92,-3 31 887,29-38-755,-23 0-134,0 0-1,0-1 1,0 1 0,0-1 0,0 0 0,-1 0 0,0 0 0,1 0 0,-1 0 0,0 0-1,0-1 1,-1 1 0,1-1 0,-1 1 0,0-1 0,0 0 0,0 1 0,0-3 2,1-3-17,-1 0 0,0 0 0,0-1-1,-1 1 1,0 0 0,-1 0 0,0-3 17,0 11-30,1 1-1,0-1 0,0 0 0,-1 0 1,1 1-1,0-1 0,-1 0 0,1 0 1,-1 1-1,1-1 0,-1 0 0,1 1 1,-1-1-1,0 1 0,1-1 0,-1 1 1,0-1-1,1 1 0,-1-1 0,0 1 1,1 0-1,-1-1 0,0 1 0,0 0 1,0 0-1,1-1 0,-1 1 0,0 0 1,0 0-1,0 0 0,0 0 1,1 0-1,-1 0 0,0 0 0,0 0 1,0 1-1,1-1 0,-1 0 0,0 0 1,0 1-1,0-1 0,1 0 0,-1 1 1,0-1-1,1 1 0,-1-1 0,0 1 1,1-1-1,-1 1 0,1-1 0,-1 1 1,1 0-1,-1-1 0,1 1 0,-1 0 1,1 0-1,-1-1 0,1 1 31,-1 68-90,1-67-88,0-4-914,0-3-1283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63 336,'0'0'583,"0"0"70,0 0 42,0 0-108,0 0-159,0 0-27,0 0 4,0 0-36,-5 5 2500,-13 18-2920,18 30 350,0-53-362,0 0-20,0 0-2,5-24-96,0 8 449,-1 0 1,-1-1-1,0 1 1,-2-1-1,1-12-268,-2 28 230,0 1-105,0 0-15,-4 0-81,0 0 1,1 0 0,-1 0 0,0 0 0,0 1 0,0-1 0,-2 2-30,3 1 60,1 1-1,0-1 1,0 1 0,0 0 0,0 0-1,1 0 1,0 0 0,0 0 0,0 0 0,0 0-1,0 0 1,1 1-60,-1 55 1025,1-38-936,0-21-89,0 0 0,0-1 0,0 1 0,1 0 0,-1 0 0,0-1 0,0 1 1,1 0-1,-1-1 0,0 1 0,1 0 0,-1-1 0,0 1 0,1-1 0,-1 1 0,1-1 0,-1 1 0,1-1 0,-1 1 0,1-1 0,-1 1 0,1-1 1,0 0-1,-1 1 0,1-1 0,0 0 0,-1 1 0,1-1 0,0 0 0,-1 0 0,1 0 0,0 0 0,-1 0 0,1 0 0,0 0 0,0 0 0,-1 0 0,1 0 1,0 0-1,-1 0 0,1 0 0,0 0 0,0-1 0,1 1-22,1-1 0,-1 1 0,0-1 0,0 1 0,0-1 0,0 0 0,0 0 0,0 0 1,0 0-1,0-1 0,0 1 0,0 0 0,-1-1 0,1 0 22,1-3 10,0-1 1,0 0-1,0 0 1,-1 0-1,0-1 1,0 1-1,0-1 0,-1 1 1,0-1-1,-1 1 1,1-1-1,-1 1 1,-1-1-1,1 0 0,-1 1 1,0-1-1,-1-3-10,1 8 5,0 1 0,0-1-1,0 1 1,0-1 0,0 1 0,0 0-1,0-1 1,-1 1 0,1 0-1,0 0 1,-1 0 0,1 0-1,-1 0 1,1 0 0,-1 0 0,1 0-1,-1 1 1,0-1 0,1 1-1,-1-1 1,0 1 0,0 0-1,1-1 1,-1 1 0,0 0 0,0 0-1,1 0 1,-3 1-5,2-1 7,0 0 0,0 0-1,-1 0 1,1 1 0,0-1 0,0 1 0,-1-1-1,1 1 1,0 0 0,0 0 0,0 0 0,0 0-1,0 0 1,0 0 0,1 1 0,-1-1 0,0 1 0,1-1-1,-1 1 1,0 0 0,1-1 0,-1 3-7,-3 8 139,2 0 0,-1 1 0,1 0 1,1 0-1,0 0 0,1 0 0,1 0 0,0 0 1,0 4-140,0-14 56,3-2-51,-1-1-1,1 1 0,-1-1 0,1 1 1,-1-1-1,1 0 0,-1 0 0,1 0 1,0 0-1,-1-1 0,1 1 1,-1-1-1,0 1 0,1-1 0,1-1-4,0-1-19,1 0 0,-1 0 0,0 0 0,-1-1 0,1 1 1,-1-1-1,1 0 0,-1 0 0,0 0 0,0-1 0,-1 1 0,1-1 0,-1 1 0,0-1 0,-1 0 0,1 0 0,-1 0 0,0 0 0,0 0 0,0 0 0,-1 0 0,1-2 19,-1 6 25,0 1-89,-15 21-124,14 29 600,1-49-430,0-1-52,0 0-12,0 0 7,5-14-185,5-9 30,-6 16 196,-1 0-1,0-1 1,0 0-1,0 0 1,-1 0-1,0 0 1,-1 0-1,0 0 1,0-5 34,-1 13 0,0-1 1,0 1-1,0-1 1,0 1-1,-1-1 1,1 1-1,0-1 1,0 1-1,-1-1 1,1 1-1,0-1 1,-1 1-1,1-1 1,0 1-1,-1-1 1,1 1-1,-1 0 1,1-1-1,-1 1 1,1 0-1,-1 0 1,1-1-1,-1 1 1,1 0-1,-1 0 1,1 0-1,-1-1 1,1 1-1,-1 0 1,1 0-1,-1 0 1,0 0-1,1 0 1,-1 0-1,1 0 1,-1 0-1,1 0 0,-18 3-60,16-2 51,0 0-1,1 1 1,-1-1-1,0 1 1,1-1-1,0 1 1,-1 0-1,1 0 1,0-1-1,0 1 1,0 0-1,0 0 0,0 0 1,0 0-1,0 0 1,1 0-1,-1 1 1,1-1 9,-8 41 109,7-39-60,1 0 0,-1 0 0,1 1 1,0-1-1,0 0 0,1 0 0,0 0 0,-1 0 1,2 2-50,-1-3 10,0-1 0,0 0 1,1 1-1,-1-1 1,1 0-1,-1 0 0,1 0 1,0 0-1,0-1 1,0 1-1,0 0 0,0-1 1,0 1-1,0-1 1,1 0-11,-2 0-37,0-1 0,0 1 1,0-1-1,0 1 0,0-1 1,0 0-1,0 1 1,0-1-1,0 0 0,0 0 1,0 0-1,0 0 0,0 0 1,0 0-1,1 0 0,-1 0 1,0 0-1,0-1 1,0 1-1,0 0 0,0-1 1,0 1-1,0-1 0,0 1 1,0-1-1,0 1 1,-1-1-1,1 0 0,0 1 1,0-1-1,0 0 0,-1 0 1,1 1-1,0-1 1,-1 0-1,1 0 0,-1 0 1,1 0-1,-1 0 0,1 0 1,-1 0-1,0 0 1,1 0-1,-1 0 0,0-1 37,3-7-130,0-1 0,0 0 0,-1-1 0,0-5 130,-1 10-41,1-25-81,-1 10-180,0 33-803,-2 18 813,-2 0 0,-4 21 292,7-38-2179,0-12-217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107 153 1296,'0'0'879,"0"0"-203,0 0-205,0 0-107,0 0-56,0 6 7601,0 18-7847,0-22-63,1 0-1,-1 0 1,1-1 0,-1 1-1,1 0 1,-1-1-1,1 1 1,0 0 0,0-1-1,0 1 1,0-1-1,0 0 1,0 1 0,1-1-1,-1 0 1,0 0-1,1 1 1,-1-1 0,1 0-1,-1 0 1,1 0 1,-1-1-111,-1 0 37,0 0 32,-23 26 19,22-22 19,0-1 0,0 0 0,0 1-1,1-1 1,-1 1 0,1-1 0,0 1-1,0-1 1,0 1 0,1 0 4,-1 12 72,3-15-66,-1 0 0,1-1 0,0 1 0,0 0 1,-1-1-1,1 0 0,0 1 0,0-1 0,0 0 0,-1 0 0,1-1 0,2 1-6,-1 0 14,18 0 54,-23-37 874,0 36-920,-1 0-1,0 0 0,1 1 0,-1-1 0,0 1 0,1-1 0,-1 1 1,0 0-1,0 0 0,0-1 0,1 1 0,-1 0 0,0 1 1,0-1-1,-1 0-21,-4 1-90,7-1-8,0 0 24,0 0 61,0 0 65,0 33 223,0-32-276,0-1 0,1 0 0,-1 1 0,0-1 0,1 1 0,-1-1 0,0 0 0,1 0 0,-1 1 0,1-1 0,-1 0 0,0 1 0,1-1 1,-1 0-1,1 0 0,-1 0 0,1 0 0,-1 1 0,1-1 0,-1 0 0,1 0 0,-1 0 0,1 0 0,-1 0 0,1 0 0,-1 0 0,1 0 0,-1-1 0,1 1 0,-1 0 0,1 0 0,-1 0 0,1 0 0,-1-1 1,18-5-89,-14 1 115,0 0-1,-1-1 1,0 0-1,0 0 1,0 0-1,-1 0 0,0 0 1,0-1-1,0 1 1,-1-1-1,0 1 1,0-1-1,-1 0 0,0 1 1,0-4-26,-22 9 20,20 1-41,-1 1 0,1-1 1,0 0-1,0 1 0,0-1 1,-1 1-1,1-1 0,0 1 1,0 0-1,0 0 0,0 0 0,0 0 1,0 1-1,1-1 0,-1 0 1,0 1-1,1-1 0,-1 1 0,1 0 1,-1-1-1,1 1 0,0 0 1,-1 0-1,1 0 0,0 0 1,0 0-1,1 0 0,-1 0 0,0 0 1,1 0 20,-2 6-37,0 0 1,1 0 0,0 0-1,0 0 1,1 0-1,0 1 37,0-9 0,1-28 36,0 18-2,-1 0-1,0 0 1,0-1 0,-1 1-1,0 0 1,0 0 0,-2-3-34,2 11 9,-1 1 0,1 0 0,0 0 0,-1 0 0,1 1 0,-1-1 0,1 0 0,-1 0 0,1 1 0,-1-1 0,1 1 1,-1-1-1,0 1 0,1 0 0,-1 0 0,0 0 0,1-1 0,-1 2 0,0-1 0,1 0 0,-1 0 0,0 0 0,-1 1-9,2-1-7,0 0 0,-1 0 0,1 0 0,-1 0 0,1 1 0,-1-1 1,1 0-1,0 1 0,-1-1 0,1 1 0,0-1 0,-1 1 0,1 0 0,0-1 0,0 1 0,0 0 0,-1 0 0,1 0 0,0 0 0,0 0 0,0 0 0,1 0 0,-1 0 0,0 1 0,0-1 0,1 0 0,-1 0 0,0 1 7,1 2 41,1-7-10,0-20 30,1-31 244,-2 53-306,0 0 0,0 0 0,-1 0 1,1 0-1,0 0 0,0 0 1,-1 0-1,1 0 0,0 0 1,-1 0-1,1 0 0,-1 0 1,1 1-1,-1-1 0,0 0 1,1 0-1,-1 0 0,0 1 1,0-1-1,1 0 0,-1 1 1,0-1-1,0 1 0,0-1 0,0 1 1,0-1-1,0 1 0,0 0 1,0-1-1,0 1 0,0 0 1,0 0-1,0 0 0,0 0 1,0 0-1,0 0 0,0 0 1,0 0-1,0 0 0,0 0 1,0 0-1,0 1 0,0-1 1,0 0-1,0 1 1,0 1-17,-1 0 0,1 1 1,0-1-1,0 0 0,1 1 1,-1-1-1,0 0 0,1 1 1,0-1-1,-1 1 0,1-1 0,0 1 1,0-1-1,0 1 0,1-1 1,-1 2 16,0 1-3,0-2-88,1 41 402,0-32-648,0-26-1282,7-122-3742,-7 95 517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38 1592,'0'0'1761,"0"0"-525,0 0-338,0 0-238,0 0-135,0 0-63,0 0-180,0 0-208,0 0-193,0 26 3318,0-79-1316,0 53-1880,0-1 0,0 1 0,0-1 0,-1 1 0,1-1 0,0 1-1,0-1 1,-1 1 0,1-1 0,0 1 0,-1-1 0,1 1 0,0 0-1,-1-1 1,1 1 0,0 0 0,-1-1 0,1 1 0,-1 0 0,1-1-1,-1 1 1,1 0 0,-1 0 0,1 0 0,-1-1 0,1 1 0,-1 0-1,1 0 1,-1 0 0,1 0 0,-1 0 0,1 0 0,-1 0-3,-23 0-149,16 0 6,7 1 127,1-1 0,-1 1 0,0 0 0,1-1 0,-1 1 0,1 0 1,0 0-1,-1-1 0,1 1 0,-1 0 0,1 0 0,0 0 0,0 0 0,-1-1 0,1 1 0,0 0 0,0 0 0,0 0 1,0 0-1,0 0 0,0 0 16,-1 22 87,1 28 3,0-51-90,1 1-1,-1-1 1,0 1 0,0-1 0,1 0 0,-1 1 0,0-1 0,0 1 0,1-1 0,-1 0 0,0 1 0,1-1 0,-1 0 0,1 1 0,-1-1 0,0 0 0,1 0-1,-1 1 1,1-1 0,-1 0 0,1 0 0,-1 0 0,1 0 0,-1 0 0,1 0 0,-1 0 0,1 1 0,-1-1 0,0 0 0,1-1 0,-1 1 0,1 0 0,16 0 6,-17 0-2,19-1 16,-1-1 0,0 0 1,0-2-1,7-2-20,-14 4 5,-11 2 10,1 0 0,-1 0 0,1 0-1,-1 0 1,1 0 0,-1 0 0,1-1-1,-1 1 1,0 0 0,1 0 0,-1 0-1,1-1 1,-1 1 0,1 0 0,-1 0 0,0-1-1,1 1 1,-1 0 0,0-1 0,1 1-1,-1-1 1,0 1 0,0 0 0,1-1-1,-1 1 1,0-1 0,0 1 0,0-1-1,1 1 1,-1-1 0,0 1 0,0-1 0,0 1-1,0-1 1,0 1 0,0-1 0,0 1-1,0 0 1,0-1 0,0 1 0,0-1-1,0 1 1,-1-1 0,1 1 0,0-1-1,0 1 1,0-1 0,-1 1 0,1 0 0,0-1-1,-1 1 1,1-1 0,0 1 0,-1 0-1,1-1 1,0 1 0,-1 0 0,1-1-1,0 1 1,-1 0 0,0 0-15,-24-20 186,7 10-147,13 7-75,0 0 0,1 1-1,-1 0 1,-1 0-1,1 0 1,0 0-1,0 1 1,-1-1 0,1 1-1,0 1 1,-1-1 36,5 2-10,1 0 0,-1 0 0,0 0 0,1 0 1,-1 0-1,1 0 0,-1 0 0,1 0 0,-1 1 0,1-1 0,0 0 1,0 0-1,0 0 0,0 0 0,-1 1 0,1-1 0,1 0 0,-1 0 10,-2 26 62,1-2-43,0-17-8,0-1 0,1 1 0,0-1 0,1 1 0,-1-1 0,1 1 0,1 2-11,-1-10-1,-1 1 1,1-1-1,0 1 0,0-1 1,0 1-1,-1-1 1,1 1-1,0-1 0,0 1 1,0-1-1,0 0 1,0 0-1,0 1 1,-1-1-1,1 0 0,0 0 1,0 0-1,0 0 1,0 0-1,0 0 0,0 0 1,0-1-1,0 1 1,0 0-1,0-1 1,2 1 0,-1 0 0,0-1-1,1 1 1,-1-1 0,0 0 0,0 0-1,0 0 1,0 0 0,1 0-1,0-2 1,6-7-3,0-2 1,-1 1-1,0-1 0,-1-1 0,3-7 3,-10 20 20,0-1 0,0 1 0,0 0 0,0 0 0,1-1 0,-1 1 0,0 0 0,0 0 0,0-1 0,0 1 0,0 0 0,0 0 1,0 0-1,-1-1 0,1 1 0,0 0 0,0 0 0,0-1 0,0 1 0,0 0 0,0 0 0,0 0 0,0-1 0,0 1 0,-1 0 0,1 0 0,0 0 0,0-1 0,0 1 0,0 0 1,-1 0-1,1 0 0,0 0 0,0 0 0,0 0 0,-1-1 0,1 1 0,0 0 0,0 0-20,-16-3 253,-23 3-414,30 0 166,-11-1-104,12 1-74,0-1-1,0 1 1,1 1-1,-1-1 1,-1 2 173,9-2-13,-1 1 0,0-1 0,0 1 1,0 0-1,0-1 0,0 1 0,1 0 0,-1 0 0,0 0 0,1 0 0,-1 0 0,1 0 1,-1 0-1,1 0 0,-1 0 0,1 0 0,-1 0 0,1 0 0,0 0 0,0 0 0,0 0 1,0 0-1,0 0 0,0 0 0,0 1 0,0-1 13,0 0-3,-1 0-1,1 1 1,0-1 0,0 0-1,1 1 1,-1-1 0,0 0-1,0 1 1,1-1 0,-1 0-1,0 1 1,1-1 0,0 0 0,-1 0-1,1 1 1,0-1 0,-1 0-1,1 0 1,0 0 0,0 0-1,0 0 1,1 0 3,3 2-37,1-1-1,0 0 1,1 0 0,-1-1 0,6 1 37,7 0-3585,-18-2-831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86 672,'0'0'476,"0"0"-102,0 0 12,0 0 22,0 0-30,0 0-57,0 4 94,0 12 92,0-12-70,0-4-121,0 0-20,22 0 7941,-22 2-8237,0-1 1,0 0-1,0 1 1,0-1-1,0 0 1,0 1-1,0-1 1,1 0-1,-1 1 1,0-1-1,1 0 1,-1 0-1,1 1 1,-1-1-1,1 0 1,0 0-1,0 0 1,-1 0-1,1 0 1,0 0-1,0 0 1,0 1-1,2-1-101,-1 0 1,1-1-1,-1 1 0,1 0 1,-1-1-1,1 1 0,-1-1 1,1 0-1,-1 0 0,1 0 1,0 0 100,-2-1 7,1 0 1,-1 1 0,0-1-1,0 0 1,0 0 0,0 0-1,0 0 1,0 0 0,0 0-1,0 0 1,-1 0 0,1 0 0,0-1-1,0 1 1,-1 0 0,1 0-1,-1-1 1,0 1 0,1-1-8,9-27 167,-7 14-39,-1 0 1,0 1-1,-1-1 0,-1-15-128,-3 29-16,1 1 0,-1-1 0,1 1 0,-1-1 0,1 1 0,-1 0 0,1-1 0,-1 1 0,1 1 0,-1-1 0,0 0-1,1 1 1,-1-1 0,1 1 0,-1 0 0,1-1 0,0 2 16,0-1-19,1 1 0,0 0 0,-1-1 0,1 1-1,0 0 1,0 0 0,0 0 0,1 0 0,-1 0 0,0 0 0,1 0 0,-1 0 0,1 1-1,0-1 1,0 1 19,0 39-125,1-23 76,-1-18 37,0-1 0,0 1 0,0-1 0,1 1 0,-1-1 1,0 1-1,0-1 0,0 1 0,1 0 0,-1-1 0,0 1 0,0-1 1,1 1-1,-1-1 0,1 0 0,-1 1 0,0-1 0,1 1 0,-1-1 1,1 0-1,-1 1 0,1-1 0,-1 0 0,1 1 0,-1-1 1,1 0-1,-1 0 0,1 1 0,-1-1 0,1 0 0,0 0 0,0 0 12,22 1-987,-17-1 1025,-5-2-37,0 0 0,0 0 0,0 0 0,0 0-1,-1 0 1,1-1 0,-1 1 0,0 0-1,1 0 1,-1 0-1,0 1 0,5-29 236,-3 19-71,-2 12-84,-1 3-80,0 0 0,-1 1 0,0-1-1,0 0 1,0-1 0,0 1 0,0 0 0,-2 0-1,-11 24-15,12-17-73,0 0-1,1 0 1,0 0 0,1 1 0,0-1 0,1 0 0,1 6 88,-1-7-154,0-10-31,30 0-316,-29 0 504,1 0 0,0 0-1,-1-1 1,1 1-1,0-1 1,-1 1-1,1-1 1,-1 1-1,1-1 1,-1 0-1,1 0 1,-1 0-1,0 0 1,1 0 0,-1 0-1,0 0 1,0-1-1,0 1 1,0 0-1,0-1 1,0 1-1,0 0 1,0-1-1,0 1 1,-1-1 0,1 0-1,-1 1 1,1-1-1,-1 1 1,1-1-1,-1 0 1,0 1-1,0-2-2,2-9 13,-1 0 1,-1-1-1,0 1 0,-1-5-13,0 0 37,2 16-17,-1 0 0,0 0 1,0 0-1,0 0 0,0 0 1,0 0-1,0 0 0,0 0 0,-1 0 1,1 1-1,0-1 0,0 0 1,-1 0-1,1 0 0,-1 0 0,1 0 1,0 1-1,-1-2-20,-8 8 224,-8 25-208,14-20-58,0-1 0,1 1-1,0 0 1,0 0-1,1-1 1,1 1 0,0 0-1,1 3 43,-1 4-366,0-17 106,1-1 26,26-1-754,-27 1 959,0 0 0,0 0-1,1 0 1,-1 0 0,0 0 0,1 0 0,-1 0 0,0 0-1,1 0 1,-1 0 0,0 0 0,1 0 0,-1-1-1,0 1 1,1 0 0,-1 0 0,0 0 0,1 0 0,-1 0-1,0-1 1,0 1 0,1 0 0,-1 0 0,0 0-1,0-1 1,1 1 0,-1 0 0,0 0 0,0-1 0,0 1-1,0 0 1,1-1 0,-1 1 0,0 0 0,0 0 0,0-1-1,0 1 1,0 0 0,0-1 0,0 1 0,0 0-1,0-1 1,0 1 0,0 0 0,0-1 0,0 1 0,0 0-1,0-1 1,0 1 0,0 0 0,0-1 0,-1 1-1,1 0 1,0 0 0,0-1 0,0 1 0,0 0 0,-1 0-1,1-1 1,0 1 0,0 0 0,-1 0 0,1-1-1,0 1 1,0 0 0,-1 0 0,1 0 0,0 0 29,-21-2-3366,17 2 1201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4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45 24,'0'0'1200,"0"0"-457,0 0-300,0 0-175,0 0-83,0 0-42,0-16-125,0 12 7574,0 16-7534,-1-11-44,1 0-1,-1 1 1,1-1-1,0 1 0,0-1 1,-1 1-1,1-1 1,0 1-1,1-1 1,-1 1-1,0-1 0,0 1 1,1-1-1,-1 0 1,0 1-1,1-1 1,0 1-1,-1-1 0,1 0 1,0 1-1,0-1 1,-1 0-1,1 0 0,0 0 1,0 0-1,0 0 1,1 0-1,-1 0 1,0 0-1,0 0 0,2 1-13,0-2-1,-3 0-6,0 0-11,0 0-42,1 0 2,2 0 56,-3 0 112,0 0 124,0 0 138,0 0 117,0 0-146,-11-2-828,11-9 541,0 5-11,1 0-1,-1 1 1,-1-1-1,1 0 1,-1 1-1,-1-4-44,1 7 31,1 1 0,0 0 1,-1 0-1,0 0 0,1 0 0,-1-1 0,0 1 0,1 0 0,-1 0 0,0 0 0,0 0 0,0 0 0,0 1 0,0-1 0,0 0 0,0 0 1,0 1-1,0-1 0,-1 1 0,1-1 0,0 1 0,0-1 0,0 1 0,-1-1 0,1 1 0,0 0 0,-1 0 0,1 0 0,0 0 0,0 0 1,-1 0-32,1 0-3,0 0 0,0-1 0,-1 1 0,1 0 0,0 0 1,0 1-1,0-1 0,0 0 0,-1 0 0,1 1 0,0-1 1,0 0-1,0 1 0,0-1 0,0 1 0,0-1 0,0 1 1,0 0-1,0-1 0,0 1 0,0 0 0,0 0 0,0 0 1,0 0 2,0 2-10,1-1 1,-1 1-1,0 0 1,1-1 0,0 1-1,0 0 1,0-1-1,0 1 1,0-1 0,0 2 9,1 11 117,-1-14-119,0 0 0,1 0 0,-1 0 0,0 0 0,1 0-1,-1 0 1,1 0 0,-1 0 0,1 0 0,0-1-1,-1 1 1,1 0 0,0 0 0,0-1 0,0 1-1,-1 0 1,1-1 0,0 1 0,0-1 0,0 1 0,0-1-1,0 1 1,0-1 0,0 0 0,0 1 0,0-1-1,0 0 1,0 0 0,0 0 0,1 0 0,-1 0-1,0 0 1,0 0 0,0 0 2,1 0-11,0 0 1,0 0-1,0 0 0,0 0 0,0 0 0,0 0 1,1-1-1,-1 1 0,0-1 0,0 0 1,-1 1-1,1-1 0,0 0 0,0 0 1,0 0-1,1-1 11,-3 1 5,1 1 0,-1-1 0,1 0 1,-1 1-1,0-1 0,1 0 0,-1 0 1,0 1-1,1-1 0,-1 0 0,0 0 1,0 0-1,0 1 0,0-1 0,0 0 1,0 0-1,0 0 0,0 1 0,0-1 1,0 0-1,0 0 0,0 0 0,-1 1 0,1-1 1,0 0-1,-1 0 0,1 0 0,0 1 1,-1-1-1,1 0 0,-1 1 0,1-1 1,-1 1-1,1-1 0,-1 0 0,0 1 1,1-1-1,-1 1 0,0-1 0,1 1 1,-1 0-1,0-1 0,0 1 0,1 0 0,-1-1 1,0 1-1,0 0 0,0 0 0,1 0 1,-1 0-1,0 0 0,0 0 0,0 0 1,0 0-1,0 0-5,0 0-6,-1 0 0,1 0-1,0 0 1,0 0 0,-1 0 0,1 1 0,0-1 0,0 0 0,0 1-1,0-1 1,-1 1 0,1-1 0,0 1 0,0 0 0,0-1 0,0 1-1,0 0 1,0 0 0,0 0 0,0-1 0,1 1 0,-1 0 0,0 0-1,1 0 1,-1 1 0,0-1 0,1 0 0,-1 0 0,1 0 0,-1 0-1,1 0 1,0 1 0,-1 0 6,0 6-63,1 1 0,-1 0 0,1-1 0,0 1 1,1 2 62,1 18-62,1-28 54,0 0-1,1 0 1,-1 0 0,0-1-1,1 1 1,-1-1 0,1 0-1,-1 0 1,1 0 0,-1-1-1,0 1 1,2-1 8,-3 0-9,1 0 1,-1 0-1,0-1 0,0 1 0,0 0 1,0-1-1,0 0 0,-1 1 1,1-1-1,0 0 0,-1 0 0,1 0 1,-1 0-1,0 0 0,1 0 1,-1 0-1,0 0 0,0-1 0,-1 1 1,1 0-1,0-1 0,-1 1 1,1-1-1,-1 1 0,0 0 0,0-1 1,0 1-1,0-1 0,0 1 1,-1-3 8,1 4 3,-1 0 0,1 0 1,-1-1-1,1 1 0,-1 0 1,0 0-1,1 0 0,-1-1 0,0 1 1,0 0-1,0 0 0,0 0 1,0 0-1,0 0 0,0 1 1,0-1-1,0 0 0,0 0 1,-1 1-1,1-1 0,0 1 0,0-1 1,-1 1-1,1-1 0,0 1 1,-1 0-1,1 0 0,0 0 1,-1 0-1,0 0-3,-46-4 45,46 4-48,1 1-6,0-1 0,0 0 0,0 0 0,0 1 0,0-1 0,0 1 0,1-1 0,-1 1 0,0-1 0,0 1 0,0-1 0,1 1 0,-1 0 0,0-1 0,1 1 0,-1 0 0,1 0 0,-1 0 0,1-1 0,-1 1 0,1 0 0,0 0 0,-1 0 0,1 0 0,0 0 0,0 0 0,-1 0 0,1 0 0,0 0 9,-4 36 45,3-27 7,0-5-30,1-1 0,-1 1 0,1-1 1,0 1-1,0-1 0,1 1 0,0-1 0,0 3-22,-1-6-10,1 0 1,0 1-1,-1-1 0,1 0 0,0 0 0,-1 0 0,1 0 1,0 0-1,0 0 0,0 0 0,0-1 0,0 1 1,0 0-1,0 0 0,0-1 0,0 1 0,1-1 0,-1 1 1,0-1-1,0 1 0,0-1 0,1 0 0,-1 0 1,0 1-1,1-1 0,-1 0 0,0 0 0,0 0 0,1 0 1,-1-1 9,1 0-24,-1 1 0,0-1 1,0 0-1,0-1 1,0 1-1,0 0 0,0 0 1,0 0-1,-1-1 1,1 1-1,0 0 0,-1-1 1,1 1-1,-1 0 0,1-1 1,-1 1-1,0-1 1,1 1-1,-1-1 0,0 1 1,0-2 23,1-2 4,3-9 51,0 0 19,-1 0 0,0-1-1,-1 1 1,0-9-74,-2 22 67,0 1 24,-2 25-238,-17 13-22,14-31 139,1 0 1,0 1 0,1-1 0,0 1-1,0 0 1,0 0 0,1 0 0,0 0 0,1 0-1,-1 5 30,2-13-8,7 0-110,-5 0 24,0 1 0,0-1 0,1 0 1,-1-1-1,0 1 0,0 0 0,0-1 0,0 1 0,0-1 0,1 0 94,-2 1-237,0-1-1,0 0 1,-1 1-1,1-1 1,0 1-1,-1-1 0,1 0 1,0 0-1,-1 1 1,1-1-1,-1 0 1,1 0-1,-1 0 0,0 1 1,1-1-1,-1 0 1,0-1 237,1-5-4691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39 472,'0'0'1239,"0"0"-315,0 0-61,0 0-104,0 0-135,0 0-104,0-6 127,0 6 2470,0 95-2255,2-94-821,0-1-1,0 1 1,0-1-1,0 1 0,1-1 1,-1 0-1,0 0 1,0 1-1,0-2 0,1 1 1,-1 0-1,0 0-40,3 0 108,-4-17 566,-1 11 90,0 12-322,0 51-438,18-58-416,-15-2 398,-1 1 1,0-1-1,1 1 1,-1-1-1,-1 0 1,1 0-1,0 0 1,-1 0-1,1 0 1,-1 0-1,0 0 1,0 0-1,0-1 1,0-1 13,5-50 325,-6 46-275,0 5-17,0 0 0,0 0-1,0 0 1,0 0 0,-1 0 0,1 0-1,-1 0 1,0 0 0,-2-3-33,2 6 7,0 0 1,0-1 0,0 1-1,-1 0 1,1 0 0,0 0-1,-1 0 1,1 0-1,-1 0 1,1 0 0,-1 0-1,1 1 1,-1-1 0,0 0-1,1 1 1,-1 0 0,0-1-1,0 1 1,1 0 0,-1 0-1,0 0 1,0 0-1,1 0 1,-3 0-8,-12 0 62,12 0-72,-1 0 1,1 0-1,-1 0 1,1 0-1,-1 1 0,1 0 1,-4 1 9,6-1-23,0 0 0,0 0 0,0 0 1,0 0-1,0 1 0,1-1 0,-1 0 0,1 1 0,-1 0 1,1-1-1,0 1 0,-1 0 0,1 0 0,0 0 0,0 0 1,0 0-1,1 0 0,-2 1 23,-1 7-10,0 1 0,0-1-1,1 1 1,0-1 0,1 1 0,0 0 0,1 0 0,0 5 10,1-15 1,0 0 0,-1 0 1,1-1-1,0 1 0,0 0 1,0-1-1,-1 1 0,1 0 1,0-1-1,0 0 0,0 1 1,0-1-1,0 1 0,0-1 1,0 0-1,0 0 1,0 0-1,0 1 0,0-1 1,0 0-1,0 0 0,0 0 1,1-1-2,30 3 39,-30-2-37,1 0-12,0 0 1,0 0 0,0-1-1,0 1 1,0-1 0,0 1 0,0-1-1,0 0 1,0 0 0,0 0-1,0 0 1,-1-1 0,1 1 9,-1-1-10,-1 1-1,1-1 1,-1 1 0,1-1 0,-1 0 0,0 1 0,0-1-1,1 0 1,-1 0 0,-1 0 0,1 0 0,0 0-1,0 0 1,-1 0 0,1 0 0,-1-1 0,0 1 0,1-1 10,3-42 573,-26 73-940,19-20 360,0 1 0,1 1 0,0-1 0,1 0 0,0 0 0,0 1 0,1-1 0,0 1 0,1 2 7,-1 7 2,1-19-11,0 1-1,-1-1 1,1 1 0,0-1 0,0 1 0,0-1-1,0 0 1,-1 1 0,1-1 0,0 0-1,0 0 1,0 0 0,0 0 0,0 0 0,0 0-1,0 0 1,0 0 0,-1 0 0,1 0-1,0 0 1,0 0 0,0-1 0,0 1-1,0 0 1,0-1 9,1-1-25,1-1 0,-1 0 1,0 0-1,0 0 0,0 0 0,-1 0 0,1 0 0,-1-1 0,1 1 1,-1 0-1,0-1 0,0-2 25,7-43 33,-8 39-37,0 8 15,0-1 1,1 0-1,-2 0 1,1 0-1,0 0 1,-1 1 0,1-1-1,-1 0 1,0 0-1,0 0-11,0 2 6,0 0 0,0 0-1,0 0 1,0 0 0,0 0-1,0 0 1,0 1 0,0-1 0,-1 0-1,1 1 1,0-1 0,0 1-1,-1-1 1,1 1 0,0 0 0,-1 0-1,1-1 1,0 1 0,-1 0-1,1 0 1,-1 0 0,1 0 0,-1 1-6,-1-1-158,-2 0 204,1 0-1,-1 0 0,1 0 1,-1 1-1,1-1 0,-1 1 1,-3 1-46,7-1-186,0 0 0,0-1 1,-1 1-1,1 0 1,0 0-1,0 0 1,0 0-1,0 0 0,0 0 1,1 0-1,-1 0 1,0 0-1,0 0 1,1 0-1,-1 1 1,1-1-1,-1 0 0,1 0 1,-1 1-1,1-1 1,0 0-1,-1 1 1,1-1-1,0 0 0,0 1 1,0-1-1,0 1 1,1-1 185,-1-1-3738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45 328,'0'0'612,"0"0"95,0 0-84,0 0-204,0 0-78,0 0 131,0-8 1104,0 7 2093,0 16-3531,-1-11-117,1-1 1,0 0-1,-1 0 0,1 0 0,1 0 1,-1 1-1,0-1 0,1 0 0,-1 0 1,1 0-1,0 0 0,0 0 0,0 0 0,1 0 1,-1 0-1,1-1 0,-1 1 0,1 0 1,2 1-22,-2-1 4,0-1 0,1 0 0,0 0 0,-1 0 0,1 0 1,0-1-1,0 1 0,2 0-4,-2 0-1,-2-1 6,7-36 957,-8 35-924,0-1 1,1 1 0,-1-1 0,0 1-1,0-1 1,0 1 0,0-1 0,0 1-1,0-1 1,0 1 0,0-1 0,0 0-1,0 1 1,0-1 0,0 1 0,0-1-1,0 1 1,-1-1 0,1 1 0,0-1-1,0 1 1,0 0 0,-1-1 0,1 1-1,0-1 1,-1 1 0,1-1 0,0 1-1,-1 0 1,1-1 0,-1 1-39,0 0 1,0-1 1,0 1-1,1 0 0,-1 0 1,0 0-1,0 0 0,0 0 1,0 0-1,0 0 0,0 1 1,1-1-1,-1 0 0,0 0 1,0 1-1,0-1 0,0 0 1,0 1-2,-1 0-12,0 0 0,1 0 0,-1 0 0,0 0 1,1 0-1,-1 1 0,1-1 0,0 0 0,-1 1 1,1-1-1,0 1 0,0-1 0,0 1 0,0 0 1,0 0-1,0-1 0,0 1 0,1 0 0,-1 0 1,1 0-1,-1 1 12,1-1 17,0 0 1,-1 1 0,2-1-1,-1 0 1,0 0-1,0 1 1,1-1 0,-1 0-1,1 1 1,0-1 0,-1 0-1,1 0 1,1 2-18,-1-3-2,1 0 1,-1-1-1,1 1 0,-1 0 1,1 0-1,-1 0 1,1-1-1,-1 1 0,1-1 1,-1 1-1,1-1 0,0 0 1,-1 0-1,1 0 1,0 0-1,-1 0 0,1 0 1,1 0 1,-2-28-35,0 3 323,0 17-249,-1 0 0,1 1 0,-2-1 0,1 0 0,-1 1 0,0-1 0,-1-1-39,2 8 12,-1-1 0,0 0 0,1 0 0,-1 1-1,0-1 1,0 1 0,0-1 0,0 0 0,-1 1-1,1 0 1,0-1 0,-1 1 0,1 0 0,-1 0-1,1 0 1,-1 0 0,1 0 0,-1 0-1,0 0 1,0 0 0,1 1 0,-1-1 0,0 1-1,0-1 1,0 1 0,0 0 0,1 0 0,-1-1-1,0 1 1,0 1 0,-1-1-12,3 24-256,-1 9 302,0-18-27,0 0-1,2 0 0,1 14-18,-1-28-4,-1 0-1,1 0 0,-1 0 0,1 0 1,0 0-1,-1 0 0,1 0 0,0 0 1,0-1-1,0 1 0,-1 0 1,1-1-1,0 1 0,0 0 0,0-1 1,0 1-1,0-1 0,0 1 1,0-1-1,1 0 0,-1 0 0,0 1 1,0-1-1,0 0 0,0 0 0,0 0 1,0 0-1,1 0 0,-1 0 1,0 0-1,0-1 0,0 1 0,0 0 1,0-1-1,0 1 0,0 0 1,0-1-1,0 1 0,0-1 0,0 0 1,0 1-1,0-1 0,0 0 0,0 0 1,-1 1-1,1-1 0,0 0 1,0 0 4,15-25 446,-13 29 5,-5 16-667,0-6 297,-2 13-731,4-25 243,3-15 124,0 0 298,3-11 26,-1-1-1,-1 1 1,-1-1-1,-1-5-40,-2 30 10,-1 0 0,1-1 0,0 1 0,-1 0 0,1 0-1,-1 0 1,1 0 0,-1 0 0,1-1 0,-1 1 0,0 0-1,1 0 1,-1 0 0,0 1 0,0-1 0,0 0 0,0 0-1,0 0 1,0 1 0,0-1 0,0 0 0,0 1 0,0-1-1,0 1 1,0-1 0,-1 1 0,1 0 0,0-1 0,0 1-1,-1 0 1,1 0 0,0 0 0,-1 0-10,-53-1 247,38 2-37,17 0-214,-1-1 0,1 0 0,-1 1 0,1-1 1,-1 0-1,0 1 0,1-1 0,0 1 0,-1-1 0,1 1 0,-1-1 0,1 1 1,0-1-1,-1 1 0,1 0 0,0-1 0,-1 1 0,1-1 0,0 1 0,0 0 1,0-1-1,-1 1 0,1 0 0,0-1 0,0 1 0,0 0 0,0-1 0,0 1 1,1 0-1,-1-1 4,0 31-130,0-21 111,0-6 5,0 1 0,0-1 1,0 1-1,1-1 0,-1 1 1,1-1-1,0 0 0,0 1 1,1-1-1,0 0 0,1 3 14,-2-6-12,1 1-1,-1 0 1,1-1 0,0 1-1,0-1 1,-1 1 0,1-1-1,0 0 1,0 0-1,0 0 1,1 0 0,-1 0-1,0 0 1,0-1 0,1 1-1,-1-1 1,0 1-1,0-1 1,1 0 0,-1 0-1,0 0 1,3 0 12,-4-19 73,-1 9-510,0 14-2967,0-3 713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59 336,'0'0'832,"0"0"-108,0 0-15,0 0-267,0 0-167,0 0 30,0 0 24,0 0-84,0 0-124,0 0-122,0 0-35,0 0-89,0 0 6,-1 4-263,-2 13 5946,0-8-5249,0 1 0,2 0 0,-1 0-1,1 0 1,0 0 0,1 4-315,0-13 53,0-1-25,0 0 35,0 0 10,0 0-26,0 0-33,0 0 8,0 0 51,1 0-71,0 0 0,0 0 0,0 0 0,0 0 0,0 0 0,0 0 0,0 0-1,0 0 1,0 0 0,0-1 0,0 1 0,0 0 0,0-1 0,0 1 0,0-1 0,0 1 0,0-1 0,0 1 0,0-1-1,0 0 1,-1 1 0,1-1 0,0 0 0,-1 0 0,1 0-2,2-26 100,-4 13 655,1 21-10,0-4-648,0 0 1,0 0-1,0 1 1,0-1-1,1 0 0,-1 0 1,1 0-1,0 0 0,0 0 1,0 0-98,0-1-6,0-1 0,0 0 1,0 1-1,0-1 0,0 0 0,1 0 1,-1 0-1,0 0 0,1 0 0,-1-1 1,0 1-1,1 0 0,-1 0 0,1-1 1,-1 1-1,1-1 0,0 0 0,-1 1 1,1-1-1,-1 0 0,1 0 0,0 0 0,-1 0 1,1 0-1,0 0 6,0 0-15,1-1 0,-1 1 1,0 0-1,0-1 0,1 1 0,-1-1 1,0 0-1,0 0 0,0 0 0,0 0 1,0 0-1,0 0 0,0-1 0,0 1 0,0 0 1,0-1-1,-1 0 0,1 1 0,-1-1 1,1 0-1,-1 0 0,0 0 0,1 0 0,-1 0 1,0 0-1,0 0 0,-1 0 0,1 0 1,0-1-1,-1 1 0,1 0 0,-1-2 15,3-11 80,-2 0 0,0 0-1,0-1 1,-2-12-80,1 7 277,-38 20-283,36 1-13,0 1 0,0-1 0,-1 1-1,1 0 1,0-1 0,0 1 0,0 0 0,0 0-1,0 0 1,0 1 0,0-1 0,0 1-1,0-1 1,1 1 0,-1-1 0,1 1 0,-1 0-1,1 0 1,-1-1 0,1 1 0,0 0-1,0 0 1,0 1 0,0-1 0,0 0 0,1 0-1,-1 2 20,-2 4-77,1 1 0,0-1-1,0 1 1,1 0 0,0 0-1,0 6 78,1-14 3,0 0-1,0 0 0,0 0 0,0 0 1,0 1-1,0-1 0,0 0 0,1 0 1,-1 0-1,0 0 0,1 0 0,-1 0 0,0 1 1,1-1-1,0 0 0,-1 0 0,1-1 1,0 1-1,-1 0 0,1 0 0,0 0 1,0 0-1,0 0 0,0-1-2,1 2-10,1-2 0,0 1 0,-1 0 0,1-1 0,0 1 0,0-1 0,0 0 0,-1 1 0,1-2 0,1 1 10,-4 0-12,1 0 0,-1-1 0,1 1-1,0-1 1,-1 1 0,0 0 0,1-1 0,-1 1 0,1-1 0,-1 1 0,1-1 0,-1 0 0,0 1 0,1-1-1,-1 1 1,0-1 0,0 0 0,1 1 0,-1-1 0,0 0 0,0 1 0,0-1 0,0 0 0,0 1 0,0-1-1,0 0 1,0 1 0,0-1 0,0 0 12,0-26-33,-1 21 62,1-51 367,-22 57-351,20 2-66,0 1-1,0-1 0,0 0 0,0 1 0,1-1 0,0 1 0,-1 0 0,1-1 0,0 1 0,0 0 0,0 0 0,1 0 0,-1 0 0,1 0 1,-1 2 21,-2 46-100,3 3 86,1-53 9,-1-1 0,1 1 0,0 0 1,-1-1-1,1 1 0,0-1 0,0 0 1,0 1-1,-1-1 0,1 0 0,0 1 1,0-1-1,0 0 0,0 0 0,0 0 1,-1 0-1,1 0 0,0 0 1,0 0-1,0 0 0,0 0 0,0 0 1,0 0-1,-1 0 0,2-1 5,24-5-199,-21 1 138,-1 0 0,0 0-1,0-1 1,-1 1-1,1-1 1,-1 0 0,0 0-1,-1 0 1,0 0-1,0 0 1,0-1 61,2-6-268,-1 0 0,-1 0 0,-1 0 0,1 0 0,-2-3 268,-1 15-37,1 0-1,-1 0 1,0 0 0,1 0-1,-1 1 1,0-1 0,0 0-1,0 0 1,0 1 0,0-1-1,0 0 1,0 1-1,0-1 1,0 1 0,0 0-1,0-1 1,-1 1 0,1 0-1,0-1 1,0 1 0,0 0-1,0 0 1,-1 0-1,1 0 1,0 0 0,0 0-1,-1 1 38,-2-1-123,-1 0-1,1 0 1,-1 0-1,1 1 1,0-1-1,-1 1 0,-2 1 124,4 0-3,1 0 0,-1 1 0,1-1 0,0 1 0,0-1 0,0 1 0,0 0 0,0-1 0,0 1 0,1 0 0,0 0 0,-1 0 0,1 0 0,0 1 0,0-1 0,1 0 0,-1 0 0,1 1 3,-1 2-168,0-1 1,0 1-1,1 0 0,-1 0 1,2 0-1,-1 0 0,0-1 1,1 1-1,0 0 0,1 0 168,7 6-2608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8:0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46 576,'0'0'891,"0"0"-100,0 0-135,0 0-264,0 0-191,3 5-81,2 6-624,-3-6 1542,-1-1 1,0 1-1,0 0 0,0 0 0,0 0 0,-1 0 0,0 3-1038,0-8 458,0 0 26,0 0-12,0 0-12,0 0-173,0 0-89,0 0-11,0-9 1329,0 11-1504,0-2-17,0 0-3,0 0-11,0 0-39,0 0 0,0 0 5,0 0-32,0 0-71,0 0-10,0 0 2,0 0 54,0 0 75,0-4 550,0 15-606,0-11 140,0 0 25,0 0-53,0 0-16,0 0-7,0 0 4,0 0-18,0 0-46,0-30-86,0 26 739,-1 8-297,-3 18-284,-2 33-107,6-24 120,0-31-74,0 0-51,0 0-18,0 0-6,0 0 12,4-17 35,0 11 129,-1 0 0,0 0 0,-1 0 0,1 0 0,-1-1 0,-1 0 0,1 1 1,-1-1-1,0 0 0,0 1 0,-1-1 0,0 0 0,-1 0-50,1 3 6,1 2-4,-1 0 1,0-1-1,0 1 0,0 0 1,0 0-1,0-1 1,0 1-1,-1 0 1,1-1-1,-1 1 1,1 0-1,-1 0 0,0 0 1,0 0-1,0 0 1,0 0-1,-1 0 1,1 0-1,0 0 1,-1 0-1,1 1 0,-1-1 1,0 1-1,1-1 1,-1 1-1,0-1-2,-1 2-1,1 1-22,1-1 1,0 1-1,0 0 1,0 0-1,0 0 1,0 0-1,0 0 1,0 0-1,0 0 1,0 0-1,0 0 1,1 0-1,-1 1 1,0-1-1,1 0 1,-1 1-1,0 0 23,-9 26-7,7-18 7,2 1 0,0-1 0,0 1 0,1 0 0,0-1 0,1 7 0,0 11-13,-1-28-59,0 0-12,0 0 59,0 0 5,1-21-22,14-21 135,-12 35-44,0-1 0,0 1 1,-1-1-1,0 0 0,0 0 1,-1 0-1,0 0 0,0-3-49,-1 10 4,0 1-1,0-1 1,0 0-1,-1 0 0,1 0 1,0 1-1,0-1 1,-1 0-1,1 0 1,0 1-1,-1-1 1,1 0-1,-1 1 1,1-1-1,-1 0 0,1 1 1,-1-1-1,1 1 1,-1-1-1,1 1 1,-1-1-1,0 1 1,1-1-1,-1 1 0,0-1 1,0 1-1,1 0 1,-1 0-1,0-1 1,0 1-1,1 0 1,-1 0-4,-29-2-148,24 2 84,5 0 48,0 1 1,0 0 0,0 0-1,0-1 1,1 1 0,-1 0-1,0 0 1,0 0 0,1-1-1,-1 1 1,1 0 0,-1 0 0,1 0-1,-1 0 1,1 0 0,0 0-1,0 1 1,-1-1 0,1 0-1,0 0 1,0 0 0,0 0-1,0 0 1,0 0 0,0 0-1,0 1 16,0 0-8,-1 100 46,2-50 481,0-68-511,0-1 0,2 1-1,0 0 1,1-2-8,1 1 27,-2 0-1,0 0 1,-1-1 0,-1-1-27,-1 18 67,0 1-17,0 0-74,-1 0 0,1 0-1,-1 0 1,1 1 0,0-1 0,-1 0-1,1 0 1,0 0 0,-1 1 0,1-1-1,0 0 1,-1 0 0,1 1 0,0-1-1,0 0 1,-1 1 0,1-1-1,0 0 1,0 1 0,-1-1 0,1 0-1,0 1 1,0-1 0,0 0 0,0 1-1,-1-1 25,1 11-346,0-8-1919,0-10 1322,0 7 927,0 0 7,0 0-14,0 0-39,0 0-50,0 6-201,0-13 275,0-29-340,0 36 378,0 1 0,0-1 0,0 0 0,0 0 0,0 0-1,0 0 1,0 0 0,0 0 0,0 0 0,0 0 0,-1 0-1,1 0 1,0 0 0,0 0 0,0 0 0,0 0 0,0 0-1,0 0 1,0 0 0,0 0 0,-1 0 0,1 0 0,0 0-1,0 0 1,0 0 0,0 0 0,0 0 0,0 0-1,0-1 1,0 1 0,0 0 0,0 0 0,-1 0 0,1 0-1,0 0 1,0 0 0,0 0 0,0 0 0,0 0 0,0 0-1,0 0 1,0-1 0,0 1 0,0 0 0,0 0 0,0 0-1,0 0 1,0 0 0,0 0 0,0 0 0,0 0 0,0-1-1,0 1 1,0 0 0,0 0 0,0 0 0,0 0 0,0 0-1,0 0 1,-4 7-74,-4 50-317,6-35 501,1-19-103,1-9-79,-1 5 45,1-1 1,0 1-1,0 0 1,0 0 0,1-1-1,-1 1 1,0 0-1,0 0 1,1 0 0,-1-1-1,0 1 1,1 0-1,-1 0 1,1 0 0,0 0-1,-1 0 1,1 0-1,0 0 1,0 0 0,0 0-1,-1 0 1,1 0-1,0 1 1,0-1 0,0 0-1,0 1 1,0-1-1,1 0 1,-1 1 0,0-1 26,0 3-245,0-1 0,0 0 0,-1 1 1,1-1-1,-1 1 0,1-1 0,-1 1 1,0-1-1,0 1 0,0-1 0,0 1 1,0-1-1,0 1 0,0-1 0,0 1 1,0-1-1,-1 1 245,1 1-560,0 18-1884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43 196 392,'0'0'343,"0"0"-44,0 0-51,0 0-56,0 0 38,0-8 6367,0-20-2429,0 50-4042,-1 0 0,-1 1-1,-1-1 1,-1 0-1,-4 11-125,-15 52 167,23-51-93,-1-51-16,0-1 58,1 0 0,1 0 0,0 0-1,1 0 1,1 0 0,3-8-116,47-121 17,-50 140-24,0 1-1,1-1 0,-1 1 0,2 0 1,-1 0-1,0 0 0,1 1 1,0 0-1,1 0 0,5-5 8,9-5-29,0 1 0,12-5 29,-29 17 5,-3 1-29,1 1-1,0-1 1,1 1 0,-1-1 0,0 1 0,0-1 0,0 1 0,0 0-1,0-1 1,0 1 0,0 0 0,1 0 0,-1 0 0,0 0 0,0 0-1,0 0 1,1 0 0,-1 0 0,0 0 0,0 1 0,0-1 0,0 0 0,0 1-1,0-1 1,0 1 0,1-1 0,-1 1 0,0-1 0,-1 1 0,1 0-1,0 0 1,0 0 0,0-1 0,0 1 0,-1 0 0,1 0 0,0 0-1,-1 0 1,1 0 0,0 0 0,-1 0 0,0 0 0,1 1 0,-1-1 24,4 8 55,-1 1 0,0 0 1,-1 0-1,0 0 0,0 2-55,1 1-12,8 56 257,-3 0 0,-3 0 0,-3 45-245,-2-113 8,-2-13-5628,-7 4 1206</inkml:trace>
  <inkml:trace contextRef="#ctx0" brushRef="#br0" timeOffset="496.828">9 139 3385,'0'0'1045,"0"0"-133,0 0-123,0 0 4,0 0-15,0 0-48,2 5-131,-2-3-489,1-1-66,-1 1-1,0 0 1,1-1 0,-1 1 0,1 0 0,-1-1 0,1 1-1,0-1 1,-1 1 0,1-1 0,0 1 0,0-1 0,0 1-1,0-1 1,1 0 0,-1 1-44,38 3 1070,-26-1-966,0-1 1,1 0-1,-1-1 1,7 0-105,-11-2-89,0 1-1,-1 0 1,1 0 0,0 1-1,-1 0 1,1 1 0,-1 0-1,1 0 1,-1 1 0,0 0-1,-1 0 1,6 4 89,-12 8-3789,-1-15 2049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 1176,'0'0'1034,"0"0"-149,0 0-139,0 0-57,0 0-10,0 0-37,0 0-61,0 0-122,0 0-95,0 0-44,0 0 36,0 0-24,0 0-73,0 0-112,-4 41 921,4 172 1010,4-417-1268,-2 198-812,-1 0 0,1 0-1,1 0 1,-1 0 0,1 0 0,0 0-1,0 1 1,1-1 0,0 1-1,0 0 1,2-2 2,-1 0-29,-4 5 17,1 0 0,0 0 1,0 0-1,0 0 1,0 0-1,0 1 0,0-1 1,0 1-1,1-1 1,-1 1-1,1 0 0,-1 0 1,1 0-1,-1 0 1,1 0-1,-1 1 0,1-1 1,0 1-1,-1 0 1,1-1-1,0 1 0,-1 1 1,1-1-1,0 0 1,-1 1-1,1-1 0,0 1 1,-1 0-1,1 0 1,-1 0-1,1 0 0,-1 0 1,0 0-1,1 1 0,-1-1 1,0 1-1,0 0 12,0 0-20,1 0-1,-1 0 1,-1 0-1,1 0 1,0 1-1,-1-1 1,1 1 0,-1-1-1,1 1 1,-1 0-1,0-1 1,0 1-1,-1 0 1,1 0-1,0 0 1,-1 2 20,4 48 13,-4 30 20,0-82-30,-1 0 0,1 0 0,0-1 0,0 1 1,-1 0-1,1 0 0,0-1 0,-1 1 0,1 0 0,-1-1 0,1 1 0,-1-1 1,1 1-1,-1 0 0,1-1 0,-1 1 0,0-1 0,1 0 0,-1 1 0,0-1 1,1 1-1,-1-1 0,0 0 0,1 1 0,-1-1 0,0 0 0,0 0 1,1 0-1,-1 0 0,0 0 0,0 0 0,0 0 0,0 0-3,-31 1 286,23-2-146,7 1-58,-1 1 25,-1-1 0,0 0-1,1 0 1,-1 0-1,1-1 1,-1 1 0,1-1-1,-1 0 1,1 0-107,3-1-10,1-1 1,0 1 0,0-1-1,0 0 1,1 1 0,-1 0-1,1-1 1,-1 1-1,1 0 1,0 0 0,-1 0-1,1 0 1,1 0-1,-1 0 1,0 1 0,0-1-1,0 1 1,1-1 0,-1 1-1,1 0 1,-1 0-1,1 0 1,0 0 0,-1 1-1,1-1 10,7-3-1,0 1 0,0 1 0,1 0 0,-1 0 0,0 1-1,4 0 2,-2 1-7,-9-1-2,0 1 0,-1-1 0,1 1 1,0 0-1,0 0 0,-1 0 0,1 0 1,0 1-1,0-1 0,-1 1 1,1 0-1,0 0 0,-1 0 0,1 0 1,-1 0-1,1 0 0,-1 1 1,0-1-1,1 1 0,-1 0 0,0-1 1,0 1-1,0 0 0,0 0 0,-1 1 1,2 1 8,3 6 11,0 0 0,-2 1 0,1 0 0,-1 0 0,-1 0 0,0 0 0,0 1 0,-1-1 0,-1 1 1,0-1-1,0 1 0,-1 0 0,-1 2-11,0-13 7,0 0 0,0 0 0,0-1-1,1 1 1,-2 0 0,1-1 0,0 1 0,0 0 0,0-1 0,0 1 0,0-1 0,0 0 0,-1 1 0,1-1 0,0 0-1,0 0 1,-1 0 0,0 1-7,-25 2 37,-38 9 217,51-9-109,1 0 0,-1-1-1,1 0 1,-1-1 0,0 0 0,0-1 0,1-1-1,-9-1-144,20 1-6,1 0-1,-1 0 0,1 1 0,0-1 0,-1 0 0,1-1 0,0 1 0,0 0 0,-1 0 0,1 0 0,0-1 0,0 1 0,0-1 0,1 1 0,-1-1 0,0 1 0,1-1 0,-1 1 0,1-1 0,-1 1 0,1-1 0,-1 0 0,1-1 7,0 2-165,0 1-135,0 0-144,0 0-244,0 0-394,0 0-934,0 0-2024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12 880,'0'0'607,"0"0"-55,0 0 70,0 0 87,0 0-142,0 0-126,0 0-110,0 0-30,0 0 27,0 0-19,0 0 3,0 0 76,0 0-12,0 0-21,0 0 43,0 0 81,0 0 217,0 0-29,0 0-148,0 0-134,0 0-105,0 0-33,0 0 18,-1-10 1514,-3 10-1719,2 0-52,-1-1 0,0 1-1,0 0 1,1 0 0,-1 0 0,0 0 0,0 1 0,1-1-1,-1 1 1,0 0 0,1 0 0,-1 0 0,1 0 0,-1 0 0,1 0-1,-1 1 1,1-1 0,0 1 0,0-1 0,-1 1 0,1 0-1,-1 2-7,-9 11-33,1 1-1,1 0 0,-6 11 34,15-22-8,0 0-1,1 0 0,-1 1 1,1-1-1,0 0 1,0 0-1,0 1 0,2 3 9,-1 8 64,-1-2 16,-1-9-64,1-1 1,0 1 0,0 0-1,1-1 1,-1 1-1,1-1 1,0 1 0,1-1-1,-1 1 1,1-1-1,2 4-16,1-1-8,-4-5 26,0-1 0,0 0 0,0 1 0,1-1 0,-1 0-1,1 0 1,-1 0 0,1 0 0,0 0 0,1 0-18,0-1 39,0 0 1,0 0-1,-1 0 0,1 0 1,0-1-1,0 0 0,0 1 1,0-1-1,0 0 1,2-1-40,44 5-123,-48-4 162,-1 0-13,0 0 10,0 0-20,0 0-2,0 0-5,0 0 0,0 0 2,0 0-35,0 0-80,0 0 23,3 0 93,-2 0-23,-1 0 47,0 0-57,0 0-69,0 0 1,0 0 57,0 0 105,0 0 29,0 0-9,0 0-20,0 0-15,0 0-18,0 0-46,0 0-44,0 0-45,0 0-13,0 0-15,0 0-9,0 0-48,0 0-48,0 0-51,0 0-1,0 0 59,0 0 45,0 0 91,0 0-33,0 0-33,-5 23-2573,2-23-111,3 0 273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38 888,'0'0'1545,"0"0"-403,0 0-223,0 0-268,0 0-76,0 0 129,-2 4-127,1 1-406,1-3-109,-1-1 0,1 1 0,-1-1 0,1 1 0,-1 0 0,0-1 0,0 1 0,0-1 0,0 0 0,0 1 0,0-1 0,0 0 0,0 1-62,-8 4 2579,7-4-2482,0-1-1,0 1 0,0-1 1,0 1-1,1 0 1,-1-1-1,0 1 1,1 0-1,0 0 1,-1 0-1,1 1 1,-1 0-97,-3 14 59,0 1 1,1-1 0,1 1 0,1-1 0,0 1-1,1 0 1,1 0 0,2 17-60,-1 10 240,0-44-243,-1 0 0,0 1 0,1-1 1,-1 0-1,1 0 0,0 1 0,-1-1 0,1 0 0,0 0 0,0 0 0,0 0 0,0 0 0,0 0 0,0 0 0,0 0 0,0 0 0,0 0 0,0-1 0,0 1 0,1 0 0,-1-1 0,0 1 0,0-1 1,1 1-1,-1-1 0,0 0 0,1 0 0,0 1 3,41 4 26,-24-4-20,25-3 5,-42 2-19,-1-1 0,1 1 0,0-1 0,-1 0 0,1 1 0,0-1 0,-1 0 0,1 0 0,-1 0 0,1 0 0,-1-1-1,1 1 1,-1 0 0,0-1 0,0 1 0,0 0 0,0-1 0,0 1 0,0-1 0,0 0 0,1-1 8,28-94 282,-29 97-290,-1-1 1,1 0 0,-1 1 0,1-1 0,-1 1 0,1-1-1,-1 1 1,1-1 0,0 1 0,-1-1 0,1 1 0,0 0-1,-1-1 1,1 1 0,0 0 0,0 0 0,-1-1 0,1 1-1,0 0 1,0 0 0,-1 0 0,1 0 0,0 0-1,0 0 1,-1 0 0,1 0 7,-1 0-5,1 0 0,-1 0 1,1 1-1,-1-1 0,1 0 0,-1 0 0,0 0 0,1 0 0,-1 0 1,1 0-1,-1-1 0,0 1 0,1 0 0,-1 0 0,1 0 0,-1 0 1,0 0-1,1 0 0,-1-1 0,0 1 0,1 0 0,-1 0 0,0-1 0,1 1 1,-1 0-1,0-1 0,1 1 0,-1 0 0,0-1 0,0 1 0,1 0 1,-1-1-1,0 1 0,0 0 0,0-1 0,0 1 0,0-1 0,1 1 1,-1-1 4,3-121 1265,-5 118-1236,0 1 0,-1-1 1,0 0-1,1 1 0,-2 0 0,1 0 0,0 0 0,-3-2-29,-3-4 15,-7-10-12,14 16 35,0 0-1,-1 0 1,1 0 0,-1 0 0,1 1 0,-1-1 0,0 1 0,-1-1-38,3 3 17,0-1 0,0 1 0,-1-1 0,1 1 0,0 0 1,-1 0-1,1-1 0,0 1 0,-1 0 0,1 0 0,0 0 0,-1 0 0,1 1 0,-1-1 0,1 0 1,0 1-1,0-1 0,-1 1 0,1-1 0,0 1 0,0-1 0,-1 1 0,1 0 0,-1 0-17,-15 18-547,5-4-1953,12-15 1380,0 0-480,0 0-1001,0-3-1647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42 143 2184,'0'0'1154,"0"0"-271,0 0-288,0 0-137,0 0 68,0 0 106,0-8-6,4-54 3878,-4 87-4105,1-6-330,-1 1 1,-1 0-1,-1-1 0,0 1 1,-2-1-1,-3 11-69,4-20 44,1 1 0,0-1 0,1 1 0,0 0 0,1 6-44,-6 39 182,3-40 107,1 0 0,0 0 0,1 7-289,20-23-10,6 0 29,-17 1-19,1-1 0,0 0 0,-1 0 0,1-1 1,-1 0-1,1 0 0,0-1 0,-1 0 0,3-2 0,-4 2-108,2 0-57,-6-1-6226,-3-1 2784</inkml:trace>
  <inkml:trace contextRef="#ctx0" brushRef="#br0" timeOffset="751.229">27 248 472,'0'0'1738,"0"0"-431,0 0-483,0 0-331,0 0-71,0 0 74,0 0 136,0 0 144,-1 1-465,1 0 0,0 0 0,0-1 0,0 1 0,0 0 0,-1 0 0,1 0 0,0 0 0,1 0 0,-1 0 0,0-1 0,0 1 0,0 0 0,0 0 0,1 0-1,-1 0 1,0 0 0,1 0-311,24-3 106,13 1 15,-12 4-4921,-26-2 1734,0 1-1892</inkml:trace>
  <inkml:trace contextRef="#ctx0" brushRef="#br0" timeOffset="1600.493">23 0 1560,'0'0'1203,"0"0"-199,0 0-153,0 0-192,0 0-101,0 0 52,-23 7 6755,23-5-7353,0-1 1,1 0-1,-1 0 1,0 0 0,0 0-1,1 0 1,-1 0-1,0 0 1,1 0 0,-1 0-1,1 0 1,0 0 0,-1 0-1,1 0 1,0-1-1,-1 1 1,1 0 0,0 0-1,0-1 1,0 1-1,-1 0 1,1-1 0,0 1-13,30 10 112,36-7-191,-65-4 70,-2 0-5,1 0 0,-1 0 0,1 1-1,-1-1 1,1 0 0,-1 0 0,0 0-1,1 0 1,-1 1 0,1-1 0,-1 0 0,0 1-1,1-1 1,-1 0 0,0 0 0,1 1-1,-1-1 1,0 1 0,1-1 0,-1 0-1,0 1 1,0-1 0,1 1 0,-1-1 0,0 0-1,0 1 1,0-1 0,0 1 0,0-1-1,0 1 15,1-1-75,-1 1 0,0 0 0,0-1-1,0 1 1,1 0 0,-1-1 0,0 1-1,1-1 1,-1 1 0,1 0 0,-1-1-1,0 1 1,1-1 0,-1 0 0,1 1-1,0-1 1,-1 1 0,1-1 0,-1 0-1,1 1 1,0-1 75,0 1-187,0-1 0,-1 1 0,1 0-1,0-1 1,0 1 0,-1 0 0,1 0-1,0 0 1,-1-1 0,1 1 0,-1 0 0,1 0-1,-1 0 1,1 0 0,-1 0 0,0 0-1,1 0 1,-1 1 187,1 8-3706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96,'0'0'317,"0"0"-103,0 0-19,0 0-13,0 0-10,0 0 42,0 0 82,0 0 96,0 0-9,0 0-94,0 0-29,0 0 127,0 0 27,0 0-97,0 26 8539,0-17-9597,0 0 806,1 34 34,-1-41-97,0-1 1,0 1-1,1 0 1,-1-1-1,1 1 1,-1 0-1,1-1 1,-1 1-1,1-1 0,0 1 1,0-1-1,0 1 1,-1-1-1,2 0 1,-1 1-1,0-1 1,0 0-1,0 0 1,0 0-1,1 0 1,0 1-3,-2-2 2,1 0 1,0 0 0,-1 0 0,1-1 0,-1 1 0,1 0-1,0 0 1,-1 0 0,1 0 0,-1-1 0,1 1-1,0 0 1,-1-1 0,1 1 0,-1 0 0,1-1 0,-1 1-1,1 0 1,-1-1 0,0 1 0,1-1 0,-1 1-1,1-1 1,-1 1 0,0-1 0,1 0 0,-1 1 0,0-1-1,0 1 1,0-1 0,1 0 0,-1 1 0,0-1-1,0 1 1,0-1 0,0 0 0,0 1 0,0-1 0,0 0-4,4-27 344,-4 28-325,0-1 0,0 0 0,0 1 0,0-1 0,0 0 0,0 0 0,0 1 0,0-1 0,0 0 0,0 0 0,0 1 0,-1-1 0,1 0 0,0 1 0,0-1 0,-1 0 0,1 1 0,0-1-1,-1 0 1,1 1 0,-1-1 0,1 0 0,-1 1 0,1-1 0,-1 1 0,1-1 0,-1 1 0,1 0 0,-1-1 0,0 1 0,1-1 0,-1 1 0,0 0 0,1 0 0,-1-1 0,0 1 0,0 0 0,1 0 0,-1 0 0,0 0 0,0 0 0,1 0 0,-1 0 0,0 0 0,0 0 0,1 0 0,-1 0 0,0 0 0,1 1 0,-1-1 0,0 0-18,-9 1 115,10-1-31,0 0-75,0 0-86,0 57-223,0-56 295,0-1 0,0 0 0,0 1 0,0-1 0,0 0 0,0 1 0,0-1 0,0 0 0,0 1 0,0-1 0,0 0 0,0 1 0,1-1-1,-1 0 1,0 1 0,0-1 0,0 0 0,1 0 0,-1 1 0,0-1 0,0 0 0,1 0 0,-1 1 0,0-1 0,1 0 0,-1 0 0,0 0 0,1 0 0,-1 1 0,0-1 0,0 0 0,1 0 0,-1 0 5,24 2-801,-24-3 806,1 1 0,-1 0-1,1 0 1,-1-1 0,1 1 0,-1 0 0,0 0-1,1-1 1,-1 1 0,1 0 0,-1-1-1,0 1 1,1-1 0,-1 1 0,0-1 0,0 1-1,1-1 1,-1 1 0,0 0 0,0-1 0,0 1-1,1-1 1,-1 1 0,0-1 0,0 0 0,0 1-1,0-1 1,0 1 0,0-1 0,0 1-5,1-26 54,1 3 466,-28 27-452,22 0-82,-1 0 1,1 1 0,0 0 0,0 0 0,1 0-1,-1 0 1,1 1 0,0-1 0,0 1 0,1 0 0,0-1-1,0 1 1,0 2 13,-2 7-94,1-1 1,1 1-1,0-1 0,1 1 0,1 3 94,4-17-48,0 0 0,0 0 0,0 0 0,0-1-1,0 1 1,0-1 0,1 0 0,-1 0 0,2-1 48,0 1-25,-4-1 34,1 0 0,-1 1 1,1-1-1,-1 0 1,0 0-1,0-1 0,0 1 1,0 0-1,0-1 1,0 1-1,0-1 0,0 0 1,0 1-1,-1-1 1,1 0-1,-1 0 0,1 0 1,-1 0-1,0-1 1,0 1-1,0 0 0,0 0 1,0-1-1,0 1 1,-1-1-1,1 0-9,2-8 20,0 1 1,-1 0-1,0-1 1,-1 1-1,1-10-20,-2 6 18,0 10 14,1 0-1,-1 0 0,-1 1 0,1-1 0,0 0 0,-1 0 1,0 0-1,0 1 0,0-1-31,0 3 21,1-1 0,-1 1 0,0 0 0,0 0 0,0 0 1,0 0-1,0 0 0,0 0 0,-1 0 0,1 0 0,0 1 0,0-1 0,-1 0 0,1 1 0,0-1 0,-1 1 0,1-1 1,0 1-1,-1 0 0,1 0 0,-1-1 0,1 1 0,0 0 0,-1 0 0,1 0 0,-2 1-21,2-1 9,0 0-1,0-1 1,0 1-1,-1 0 1,1 0-1,0 1 1,0-1 0,0 0-1,0 0 1,0 0-1,0 1 1,0-1-1,0 1 1,0-1-1,0 1 1,0-1-1,0 1 1,0-1 0,0 1-1,0 0 1,0 0-1,0 0-8,-2 22-164,4-13 132,-2-9 11,1 1-1,0-1 0,0 1 1,0-1-1,0 1 0,1-1 1,-1 1-1,0-1 1,1 1-1,-1-1 0,1 1 1,-1-1-1,1 1 0,0-1 1,0 0-1,-1 1 1,1-1-1,0 0 0,0 0 1,0 0-1,1 1 22,21 10-3068,-20-11 124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0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23 116 1672,'0'0'1479,"0"0"-242,0 0-232,0 0-43,0 0-26,0 0-124,0-2 1958,0 4-1990,0 134 59,-1-129-729,0 0 0,-1 0 1,0 0-1,0 0 0,-3 5-110,3-6-24,0-4-141,0-8 98,0-19 125,1-34 124,1-103-80,0 160-101,0 0-1,1 0 0,-1-1 0,1 1 1,-1 0-1,1 0 0,0 0 0,0 0 0,0 0 1,0 0-1,0 0 0,1 1 0,0-2 0,-1 2 2,0-1 0,0 0-1,0 1 1,0-1 0,0 0 0,0 0-1,0 1 1,-1-1 0,1 0 0,-1 0-1,1 0 1,-1 0 0,0 0-2,30 1 436,39 1-460,-51 20-164,-17-20 131,1 1 0,-1-1 0,0 1 0,0-1 0,0 1 0,0-1 0,0 1 0,0 0 0,0 0 0,-1-1 0,1 1 0,0 0 0,0 0 0,0 0 0,-1 0 0,1 0 0,-1 0 0,1 0 0,0 0 0,-1 0 0,0 0 0,1 0 0,-1 1 57,0-1-255,0-1-68,0 0-251,0 0-165,0 0-141,-1 0-502,-5 0-1196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2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16,'0'0'357,"0"0"25,0 0-122,0 0-97,0 0-7,0 0 26,0 0 40,0 0 84,0 0 56,0 0-41,0 0-57,0 0-44,0 0-13,0 0-58,0 0-27,0 0-40,0 0-23,0 0 11,0 0-10,0 0 33,0 0 88,0 0 126,0 0-63,0 0-95,0 0-54,0 0 16,0 0 42,0 0-10,0 0-22,0 0-9,0 0-70,0 0 3,0 0 16,0 0 9,0 0 19,0 0 19,0 0 67,0 0-17,0 0-40,0 0-10,0 0 33,0 0 4,0 0-11,0 0-31,0 0 91,0 0 280,0 0 230,0 0-55,0 0-217,0 0-240,0 0-116,0 0-57,0 0-10,0 0 14,0 0 24,0 0-18,0 0 35,0 0 27,0 0 110,0 0-5,0 0-30,0 0-41,0 0-46,0 0-31,0 0-46,0 0-30,0 0-74,0 0 15,0 0 64,0 0 18,0 0 10,0 0 19,0 0 56,0 0-9,0 0 10,0 0-18,30-10 529,-24 8-564,-1 1-1,1 0 0,0-1 1,-1 2-1,1-1 1,0 1-1,0 0-27,8-4 8,16-2-48,-29 6 68,-1 0 0,3 0 14,-2 0-20,2 0 14,-3 0-8,0 0 14,0 0-26,0 0-7,0 0 4,0 0-3,0 0-6,0 0-15,0 0-6,0 0-23,0 0 24,0 0 1,0 0-32,0 0-41,0 0-74,0 0-109,0 0-227,0 0-597,0 0-1320,0 0-1708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3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 1664,'0'0'1411,"0"0"-586,0 0-345,0 0-63,0 0-61,0 0 52,1 7 6081,2 28-6116,-3 209 152,-7-186-406,5-27-153,0-18 149,2-11 110,0-4 165,0 2-330,0-1 3,4-327-18,-4 327-37,0-23-32,0 21 15,0 0 0,1 0 0,-1 0 0,1 0 0,0 0 0,0 0 0,0 0 0,0 1 0,1-1 0,-1 0 0,1 1 0,0-1 0,-1 1 0,1 0 1,0-1-1,1 1 0,-1 0 0,0 0 9,-1 1-47,-1 1 24,0 0-21,0 0-8,0 0 34,0 0-2,0 0-14,0 0 40,0 0 30,0 0-8,0 0 10,0 0-50,26 0 52,-16 0-75,-1 0 70,0 0-1,0 0 0,0 1 0,0 0 1,0 1-35,-7-2 7,-1 0 0,1 1 0,-1-1 1,0 1-1,1-1 0,-1 1 0,1-1 0,-1 1 1,0 0-1,1 0 0,-1-1 0,0 1 0,0 0 1,0 0-1,0 0 0,0 1 0,0-1 0,0 0 0,0 0 1,0 0-1,0 1 0,-1-1 0,1 0 0,-1 1 1,1-1-1,-1 1 0,1-1 0,-1 1 0,0-1 1,1 1-1,-1-1 0,0 1-7,11 66 136,-10-35-49,0-21-79,0 1-1,-1-1 0,-1 1 0,0-1 0,-1 0 0,0 1 0,-2 3-7,3-14 15,-1 5-2,0-1 0,-1 1 0,0-1 0,0 0 0,-1 0 0,0 0 0,0 0 0,0-1-13,-42 39 113,36-36-115,0 1 0,1 0-1,0 0 1,-6 8 2,-33 32-64,43-45 48,1-3-1046,9-8-842,2 0-459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5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50 100 1776,'0'0'1201,"0"0"-495,0 0-207,0 0-139,0 0 34,0-9 2543,0 8 1250,0 4-4161,0 38 118,-1-1-1,-3 1 1,-2 10-144,4-32 103,0-1 0,1 1 0,1 7-103,1-9-6,-9 44 485,4-16-190,-3-112 252,-1-17-667,8-78 254,-7 70-112,7 90-14,0 1 0,0-1 0,0 0 0,1 1 0,-1-1 0,1 1 0,-1-1 0,1 1 0,-1-1 0,1 1 0,0 0 0,0-1 0,0 1 0,0 0 0,0-1 0,0 1 0,0 0 0,0 0 0,0 0 0,1 0 0,-1 0 0,0 0 0,1 0-2,36-15-31,-20 10 8,-10 3-4,0 1 1,1 0-1,-1 0 1,0 1-1,1 0 1,-1 1-1,1-1 0,6 2 27,1-1 53,-15 0-43,0 1 0,0-1-1,0 0 1,-1 0 0,1 1 0,0-1 0,0 0-1,0 1 1,-1-1 0,1 1 0,0-1 0,-1 1-1,1-1 1,0 1 0,-1-1 0,1 1 0,0 0-1,-1-1 1,1 1 0,-1 0 0,0 0-1,1-1 1,-1 1-10,11 25 28,0-3 56,-10-21-79,0 0 0,0-1 0,0 1-1,0 0 1,0 0 0,0 0 0,-1-1-1,1 1 1,-1 0 0,1 0 0,-1 0-1,0 0 1,0 0 0,0 0 0,0 0-5,-1 39 212,0-23-181,1-13-22,-1-1-1,0 0 1,0 0-1,-1 0 1,1 0-1,-1 0 1,0-1-1,0 1 1,0 0-1,-1-1 1,1 0 0,-1 1-1,0-1 1,0 0-1,-2 1-8,-15 1 682,6-3-601,6 1 12,0 0-1,0-1 1,0 0-1,0 0 1,0-1 0,0 0-1,-1-1 1,1 1-1,-2-2-92,9 1 106,1 0-37,-3 6-1370,4-4 1147,0 0 0,0 0 0,0 0 0,1 0 0,-1-1 0,0 1 0,1 0 0,-1-1 0,1 1 1,0-1-1,0 1 154,-2-1-24,9 9-2566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5:34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1176,'0'0'772,"0"0"-151,0 0-93,0 0-99,0 0 1,0 0 14,0 0 2,0 0 20,0 0-15,0 0-58,0 0-1,0 0 11,0 0 0,0 0 29,0 0 18,0 0 44,0 0 14,0 0 9,0 0-30,0 0-40,0 0-15,0 0-5,0 0 4,0 0-2,0 0-8,0 0 3,0 0-26,0 0-57,0 0-77,0 0 8,0 0 29,0 0-3,0 0-63,0 0-88,0 0-51,0 0-42,0 0-31,0 0 12,0 0-23,0 0-18,0 0-8,0 0-29,0 0-5,0 0 20,12 2-1,-5 3 129,-1 1 1,1-1 0,-2 2-1,1-1 1,-1 0 0,1 1-1,2 5-100,16 21 343,75 96 467,-54-72-706,-11-7-51,-27-38-15,0-1 0,1 0 0,0-1 0,1 0 0,5 5-38,-3-4 42,-1 0-1,-1 1 1,7 11-42,11 12 83,20 26-27,-15-20-21,-21-25-23,2 0 0,-1-1 0,12 9-12,-15-14 5,1 0 0,-2 1 0,1 0 0,1 4-5,-2-3 13,0-1-1,1 0 1,1 0 0,4 3-13,-5-3 16,1-1 0,-2 1 1,1 1-1,-2 0 0,4 7-16,28 38 79,25 35 26,-32-44-89,-27-39-8,1 1 0,0-1 0,0-1 0,1 1 0,7 7-8,39 52 55,-46-61-44,0 1-1,-1 0 1,1 0 0,3 8-11,14 18 13,-10-16 0,-1 0 0,-1 1 1,2 4-14,12 11 24,-6 6 28,13 23 81,-25-50-124,-3-6 1,-1 0-1,1-1 0,0 1 1,1-1-1,1 2-9,-1-2 10,0 1-1,-1 0 1,0 0 0,-1 1-1,0-1 1,0 1 0,0 0-1,2 7-9,19 38 43,-16-41-28,-2 1 0,0 0 0,4 12-15,-3-11 6,1 0-1,0-1 0,1 0 1,0-1-1,1 0 0,0 0 1,1-1-1,6 4-5,31 33 15,-33-29-4,-13-13-7,1-1 0,1 1-1,-1-1 1,1 0-1,0 0 1,2 1-4,-5-4 8,0 1 1,-1-1-1,1 0 0,-1 0 0,1 1 1,-1-1-1,0 1 0,0-1 0,0 1 1,0 0-1,-1-1 0,1 1-8,-1 0 9,1-1-1,0 1 0,0-1 1,0 1-1,0-1 1,0 0-1,0 0 1,0 1-1,1-1 1,-1 0-1,2 2-8,27 33-16,50 102 176,-75-132-157,0 0-1,0-1 0,0 1 1,1-1-1,1 1-2,-1-2 3,-1 1-1,1 0 0,-1 1 1,-1-1-1,2 2-2,0 3 0,2-1 1,-1 0-1,1-1 0,1 0 0,0 0 1,3 2-1,-2 3 13,-9-11-10,1-1 0,-1 1 0,1 0-1,0-1 1,0 1 0,0-1 0,1 1-1,-1-1 1,1 1-3,1 0 2,-2 1 1,1 0-1,0-1 0,-1 1 0,0 0 0,1 0 0,-2 0 1,1 1-1,0-1 0,-1 0 0,1 4-2,-2-7 1,1 1-1,-1-1 0,1 1 1,-1-1-1,1 0 1,-1 1-1,1-1 0,0 0 1,0 0-1,0 0 1,0 1-1,0-1 0,0 0 0,0 0 1,0 1 0,1-1 0,-1 1-1,0-1 1,0 1 0,0 0 0,0-1 0,-1 1-1,1 0 1,0 0 0,-1-1 0,1 1-1,-1 0 1,1 1-1,-1-3 8,0 0-2,15 27 156,-15-24-163,0 0-1,1-1 1,-1 1 0,1-1-1,0 1 1,-1-1-1,1 1 1,1-1-1,-1 1 1,0-1 0,0 0-1,1 0 1,-1 0-1,1 0 1,0 0 0,0 0 1,-1-1 13,-1-1 22,0 0-23,3 4-29,-1 0 1,1 0-1,0 0 1,-1 0-1,0 0 1,0 0 0,0 1 16,2 3-19,4 3-977,-3-2-2129,-15-5-715,-5-4-3122</inkml:trace>
  <inkml:trace contextRef="#ctx0" brushRef="#br0" timeOffset="1898.639">1910 2269 1664,'0'0'1862,"0"0"-640,0 0-389,0 0-174,0 0-64,0 0-22,0 0-99,0 0-153,0 0-66,0 0-52,0 0-66,0 0-26,0 0 3,-3-11-16,2 9 5607,2 14-5570,1 1 0,0-1 0,1 0-1,0-1 1,0 1 0,4 7-135,10 36 278,13 73 148,-4-29-383,-21-86-155,-3-4 696,-16-7 166,-18-2-370,1-1 1,0-2-1,-8-3-380,29 5 1,3 0 30,0-1 0,-1 1 0,1-1 0,0-1 0,-3-1-31,5 3 35,0-1 0,0 1 0,-1 0 0,1 1-1,0-1 1,-1 1 0,1 0 0,-4 0-35,3 1 43,-1-1 0,1-1 1,-1 1-1,1-1 0,-6-1-43,-13 1 13,25 1-18,0 0-14,0 0-38,0 0-3,0 0-29,0 0-21,0 0-35,0 0-50,0 0-67,0 0-105,0 0-152,0 0-237,13 27-4411,-4-6-138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0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53 564 4913,'0'0'1371,"0"0"-585,0 0-209,0 0-5,0 0-162,0 0-109,12 0 5698,43 1-5995,-47 0 11,0 1 1,-1 1-1,1-1 1,-1 1-1,0 1 1,0-1-1,0 1 1,-1 0-1,1 1 1,-1 0-1,0 0 1,0 0-1,-1 0 1,1 1-16,0 1 21,1 0 0,1-1 0,-1 0 1,1-1-1,0 1 0,0-2 0,0 1 1,1-1-1,0 0 0,1 0-21,-2-2 6,39 13 17,-44-14-22,0 1 1,-1-1-1,1 1 1,-1 0 0,1 0-1,-1 0 1,0 0-1,0 0 1,1 0 0,-2 1-1,1-1 1,0 1-1,1 1-1,-1 1 19,1 3 944,-15-1-712,10-7-333,-27 15 45,1 0 0,0 2 0,1 1 0,-9 9 37,-95 85-181,109-92 175,8-8-91,1 1-1,0 0 1,0 1-1,1 1 1,1 0-1,0 1 98,14-13-2369,6-4 1327,8-3-1139,-5-3-2956</inkml:trace>
  <inkml:trace contextRef="#ctx0" brushRef="#br0" timeOffset="2410.322">698 180 2657,'0'0'1639,"0"0"-681,0 0-264,0 0 117,0 0 73,0 0-44,0 2 4973,0 22-5935,0 0 156,2 0 0,0 0 0,1 0 0,2 0 0,0-1 0,7 18-34,0-6 17,-7-15-9,1-2 0,2 1 0,-1-1 0,2 0 0,5 7-8,-14-25 3,0 0 0,0 0 0,0 1 0,0-1 0,1 0 0,-1 0 0,0 0 1,0 0-1,0 0 0,0 0 0,0 0 0,1 0 0,-1 0 0,0 0 0,0 1 0,0-1 0,0 0 0,1 0 0,-1 0 0,0 0 0,0 0 0,0 0 0,0 0 0,1 0 0,-1 0 0,0 0 1,0-1-1,0 1 0,0 0 0,1 0 0,-1 0 0,0 0 0,0 0 0,0 0 0,0 0 0,0 0 0,1 0 0,-1 0 0,0-1 0,0 1 0,0 0 0,0 0 0,0 0 0,0 0 0,0 0 1,1-1-1,-1 1 0,0 0 0,0 0 0,0 0 0,0 0 0,0-1 0,0 1 0,0 0 0,0 0 0,0 0 0,0 0 0,0-1 0,0 1 0,0 0 0,0 0 0,0 0 0,0 0 0,0-1 1,0 1-1,0 0 0,-1 0 0,1 0 0,0 0 0,0 0-3,5-27 220,3-17-51,16-11-170,2 2 1,2 0-1,3 2 1,2 2-1,2 0 1,2 3-1,2 1 1,13-11 0,-51 56-46,-1-1-1,1 0 1,-1 1 0,0-1 0,1 0 0,-1 1 0,1-1-1,0 1 1,-1-1 0,1 1 0,-1-1 0,1 1-1,0-1 1,-1 1 0,1 0 0,0-1 0,-1 1-1,1 0 1,0-1 0,0 1 0,-1 0 0,1 0-1,0 0 1,0 0 0,0 0 0,0 0 46,1 19-3367,-2-12 2730,0 14-3391</inkml:trace>
  <inkml:trace contextRef="#ctx0" brushRef="#br0" timeOffset="2846.355">736 690 616,'0'0'608,"0"0"-432,0 0-120,0 0-56,0 0 0,0 0 8,0 0 120,11-51-128,-3 41-64,-1-1-168,-3 5-408</inkml:trace>
  <inkml:trace contextRef="#ctx0" brushRef="#br0" timeOffset="3544.589">736 690 160,'16'-30'139,"-8"18"111,-1-1 0,-1 0 0,0 0 0,-1-2-250,-2-2-296,-6-6 5979,2 18-224,7 27-4086,-1 6-1341,-1 0 1,0 1-1,-3-1 1,0 1-1,-2 2-32,2 41 24,3 206 36,-5-197-101,1-81 33,0 0-1,0 0-30,0 0-78,0-43 322,0 42-190,0 1-18,0 0-60,0 0-82,0 0-177,-1-21-4923,-5 8-531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1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41 1088,'0'0'1322,"0"0"-353,0 0-154,0 0-204,0 0-106,0 0-72,-2-7-92,-3-20-6,4 20 162,1 7 177,0 0 44,0 0 5,0 0 55,0 0-97,0 0-97,0 0-62,0 0-77,0 0-63,0 0-77,0 0-89,0 0 4,0 0 126,0 0 11,0 0-13,0 0-20,-2 3 36,-79 83 196,25-29-516,37-36-127,-3 2 194,1 1-1,0 3-106,15-18-192,0-1 0,1 1 1,0 1-1,0-1 0,1 1 0,1-1 1,-1 1-1,1 4 192,-2-4-630,3-21-855,0-22-1224,3 1-1058,2 21-13</inkml:trace>
  <inkml:trace contextRef="#ctx0" brushRef="#br0" timeOffset="630.044">4 10 304,'0'0'3777,"0"0"-2070,0 0-622,0 0-123,0 0-47,0 0-7,0 4 2657,1 11-3402,1-13-137,0 1 0,0-1 1,0 0-1,1 0 1,-1 0-1,0 0 1,1 0-1,-1 0 0,3 0-26,16 15 99,162 178 321,-140-148-415,-20-23-3,2 0-1,0-3 1,2 0-1,0-1 1,15 7-2,18 19-177,-60-46 120,0 0 0,0 0 0,0 0-1,1 0 1,-1 0 0,0 0 0,0 0 0,1 0 0,-1 0 0,0 0 0,0 1 0,1-1 0,-1-1 0,0 1 0,0 0 0,1 0 0,-1 0 0,0 0 0,0 0 0,1 0 0,-1 0 0,0 0 0,0 0-1,1 0 1,-1 0 0,0-1 0,0 1 0,0 0 0,1 0 0,-1 0 0,0 0 0,0-1 0,0 1 0,0 0 0,1 0 0,-1-1 0,0 1 0,0 0 0,0 0 0,0 0 0,0-1 0,0 1 0,0 0-1,0 0 1,0-1 0,0 1 0,0 0 0,0 0 0,0-1 0,0 1 0,0 0 0,0 0 0,0-1 0,0 1 0,0 0 57,0-19-1606,0 15 1050,0-20-1841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63 936,'0'0'1043,"0"0"-97,0 0-96,0 0-152,0 0-214,0 0-145,0 0 5,5 1 5410,-3-1-5564,0 1 0,-1-1 0,1 1 0,0-1 0,0 1 0,-1 0 0,1 0 0,0 0 0,-1 0 0,1 0 0,0 0-190,-1 2-19,0 0-1,0 0 0,0-1 1,1 1-1,-1-1 0,1 1 1,-1-1-1,1 0 0,0 1 1,0-1-1,0 0 0,0 0 1,1 0-1,-1-1 0,0 1 1,1 0-1,-1-1 0,1 0 1,-1 1-1,1-1 0,0 0 1,0-1-1,0 1 0,-1 0 1,1-1-1,0 1 0,0-1 1,0 0-1,0 0 0,0 0 1,0-1 19,-1 0 7,-1 1 0,0-1-1,0-1 1,0 1 0,0 0 0,0 0 0,0 0 0,0-1 0,0 1 0,-1 0-1,1-1 1,0 1 0,-1-1 0,1 1 0,-1 0 0,1-1 0,-1 1 0,0-1-1,0 0 1,0 1 0,0-1 0,0-1-7,4-38 155,-4 28-142,0 11-2,0 0 1,0 0-1,0 0 1,0 1-1,0-1 1,0 0-1,0 0 1,0 0-1,-1 1 1,1-1-1,-1 0 1,0 0-1,1 0-11,-2 1 3,1 1 0,0-1 0,-1 0 0,1 0 1,0 1-1,-1-1 0,1 1 0,0-1 0,-1 1 0,1 0 0,-1-1 0,1 1 0,-1 0 0,1 0 1,-1 0-1,1 0 0,-1 0 0,0 1-3,-3-1-8,0 0 1,1 1 0,-1 0-1,0 0 1,1 1-1,-1-1 1,1 1 0,-1 0-1,1 0 1,0 0-1,0 1 1,0 0-1,0 0 1,0 0 0,1 0-1,-1 0 1,1 1-1,-3 2 8,2-1-45,0 0 0,1 0 0,0 1 0,-1-1 0,2 1-1,-1 0 1,1-1 0,0 1 0,0 0 0,0 1 0,1-1 0,0 0 0,0 0-1,0 4 46,32-10 31,40 0 324,-71 0-315,1-22 53,2-70 837,-3 91-616,-1 1-299,-1 0-1,1 1 0,0-1 1,-1 1-1,1-1 0,0 1 0,-1 0 1,1 0-1,0-1 0,0 1 1,0 0-1,0 0 0,0 0 1,0 0-1,0 0 0,0 1 0,0-1 1,1 0-1,-1 0 0,0 1 1,1-1-1,-1 0 0,1 1 0,-1-1 1,1 0-1,0 1 0,-1-1 1,1 1-1,0-1 0,0 1 0,0-1 1,0 1-15,-1 59-303,2-46 238,-1-15 11,3 6-339,-2-6 389,0 0-1,0 0 1,0 1 0,-1-1-1,1 0 1,0 0 0,0 0-1,0 0 1,0 0 0,0 0-1,0 0 1,0 0 0,-1-1 0,1 1-1,0 0 1,0 0 0,0-1-1,0 1 1,-1 0 0,1-1-1,0 0 5,1-2-10,-1 0-1,0 0 0,0-1 1,0 1-1,0 0 1,-1-1-1,1 1 0,-1-1 1,0 1-1,0-1 0,0-2 11,0 6 0,0-6-96,0-9-13,0 11-134,-1 5-275,-10 44-119,7-25-301,-1 1 0,-1-1 0,-9 19 938,4-17-2268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9 328,'0'0'727,"0"0"-184,0 0-131,0 0-91,0 0-87,0 0-105,0 0-70,0 0-43,0 0-8,0 0 12,0 0 56,0 0 46,0 0 28,0 0 48,0 0 61,0 0-8,0 0 8,0 0-5,0 0-16,0 0-25,0 0 3,0 0 19,0 0-62,0 0-77,0 0-8,0 0 43,0 0 56,0 0 22,0 0-42,0 0-54,0 0-13,0 0 8,0 0-4,0 0 0,0 0 32,0 0 27,0 0-22,0 0-10,0 0-2,0 0-34,0 0-59,0 0 0,1 34 855,1-31-903,1-1 1,0 1-1,-1 0 1,1-1-1,1 0 1,-1 0-1,0 0 1,0 0-1,1 0 1,-1-1-1,1 1 1,0-1-1,-1 0 1,1 0-1,0-1 1,0 1-1,-1-1 1,1 1-1,4-2 12,-1-12-374,-8 9 161,-9 15 119,2 9 45,1 3 2,7-21 44,0-1 0,0 0 1,0 1-1,0-1 0,0 1 1,0-1-1,0 0 1,0 1-1,1-1 0,-1 0 1,0 1-1,1-1 0,-1 0 1,1 1-1,0-1 0,-1 0 1,1 0-1,0 0 1,0 0-1,-1 1 0,1-1 1,0 0-1,0 0 0,0-1 1,1 1-1,-1 0 0,0 0 1,0 0-1,0-1 1,1 1-1,-1-1 0,0 1 1,0-1-1,1 1 0,-1-1 1,1 0-1,-1 0 0,0 1 1,1-1-1,-1 0 1,0 0-1,1-1 0,0 1 3,-1-2 21,0 0 0,-1 1 0,1-1 0,0 0 0,-1 0 0,1 0 0,-1 0 0,0-1 0,0 1 0,0 0 0,0 0 0,0 0 0,0 0 0,0 0 0,-1 0-21,1 1 1,0-8-12,1 5 25,-1 0 0,0-1 0,-1 1-1,1 0 1,-1 0 0,0-1 0,0-2-14,0 6-34,0 0 0,1 0 0,-1 0 0,0 0 0,1 0 0,-1 0 0,0 0 0,0 0 0,0 1-1,0-1 1,0 0 0,0 0 0,0 1 0,0-1 0,0 1 0,0-1 0,0 1 0,0-1 0,0 1 0,-1 0 0,1-1 0,0 1 0,0 0-1,0 0 1,-1 0 0,1 0 0,0 0 0,-1 0 34,1 27-305,-2 31 1916,3-57-1613,0-1-1,1 1 1,-1-1 0,1 1 0,-1-1 0,1 1-1,-1-1 1,1 1 0,0-1 0,-1 1 0,1-1-1,-1 0 1,1 1 0,0-1 0,-1 0 0,1 1-1,0-1 1,0 0 0,-1 0 0,1 0 0,0 0-1,-1 0 1,1 0 0,0 0 0,0 0 0,-1 0-1,1 0 1,0 0 2,23-2-321,-21 0 295,0 0 1,0 1-1,0-1 1,0 0-1,0-1 1,-1 1-1,1 0 1,-1-1-1,0 0 1,0 1-1,0-1 1,0 0-1,0 0 1,1-2 25,21-47-249,-23 51 244,0-1-4,0 0-1,-1-1 0,1 1 0,0 0 1,-1-1-1,1 1 0,-1 0 1,0-1-1,0 1 0,0-1 0,0 1 1,0-1 9,0 3 2,0-1 0,-1 0-1,1 1 1,0-1 0,-1 0 0,1 0 0,0 1 0,-1-1 0,1 0 0,-1 1 0,1-1 0,-1 1 0,0-1 0,1 1-1,-1-1 1,1 1 0,-1-1 0,0 1 0,1 0 0,-1-1 0,0 1 0,0 0 0,1-1 0,-1 1 0,0 0-1,0 0 1,1 0 0,-1 0 0,0 0 0,0 0 0,0 0 0,1 0 0,-2 0-2,-1 0 8,-1 0 1,0 0-1,0 0 0,0 1 1,0-1-1,1 1 1,-1 0-1,0 0 0,1 0 1,-1 1-1,1-1 1,-1 1-1,1 0 0,0 0 1,-1 0-1,1 1 0,0-1 1,0 1-1,1-1 1,-1 1-1,1 0 0,-1 0 1,1 0-1,0 1 1,0-1-1,0 0 0,0 1 1,1-1-1,0 1 1,-1 0-1,1 1-8,0 0 92,-1 0 0,1 0 0,0 1 0,1-1-1,-1 0 1,1 1 0,0-1-92,-3 31 887,29-38-755,-23 0-134,0 0-1,0-1 1,0 1 0,0-1 0,0 0 0,-1 0 0,0 0 0,1 0 0,-1 0 0,0 0-1,0-1 1,-1 1 0,1-1 0,-1 1 0,0-1 0,0 0 0,0 1 0,0-3 2,1-3-17,-1 0 0,0 0 0,0-1-1,-1 1 1,0 0 0,-1 0 0,0-3 17,0 11-30,1 1-1,0-1 0,0 0 0,-1 0 1,1 1-1,0-1 0,-1 0 0,1 0 1,-1 1-1,1-1 0,-1 0 0,1 1 1,-1-1-1,0 1 0,1-1 0,-1 1 1,0-1-1,1 1 0,-1-1 0,0 1 1,1 0-1,-1-1 0,0 1 0,0 0 1,0 0-1,1-1 0,-1 1 0,0 0 1,0 0-1,0 0 0,0 0 1,1 0-1,-1 0 0,0 0 0,0 0 1,0 1-1,1-1 0,-1 0 0,0 0 1,0 1-1,0-1 0,1 0 0,-1 1 1,0-1-1,1 1 0,-1-1 0,0 1 1,1-1-1,-1 1 0,1-1 0,-1 1 1,1 0-1,-1-1 0,1 1 0,-1 0 1,1 0-1,-1-1 0,1 1 31,-1 68-90,1-67-88,0-4-914,0-3-1283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63 336,'0'0'583,"0"0"70,0 0 42,0 0-108,0 0-159,0 0-27,0 0 4,0 0-36,-5 5 2500,-13 18-2920,18 30 350,0-53-362,0 0-20,0 0-2,5-24-96,0 8 449,-1 0 1,-1-1-1,0 1 1,-2-1-1,1-12-268,-2 28 230,0 1-105,0 0-15,-4 0-81,0 0 1,1 0 0,-1 0 0,0 0 0,0 1 0,0-1 0,-2 2-30,3 1 60,1 1-1,0-1 1,0 1 0,0 0 0,0 0-1,1 0 1,0 0 0,0 0 0,0 0 0,0 0-1,0 0 1,1 1-60,-1 55 1025,1-38-936,0-21-89,0 0 0,0-1 0,0 1 0,1 0 0,-1 0 0,0-1 0,0 1 1,1 0-1,-1-1 0,0 1 0,1 0 0,-1-1 0,0 1 0,1-1 0,-1 1 0,1-1 0,-1 1 0,1-1 0,-1 1 0,1-1 0,-1 1 0,1-1 1,0 0-1,-1 1 0,1-1 0,0 0 0,-1 1 0,1-1 0,0 0 0,-1 0 0,1 0 0,0 0 0,-1 0 0,1 0 0,0 0 0,0 0 0,-1 0 0,1 0 1,0 0-1,-1 0 0,1 0 0,0 0 0,0-1 0,1 1-22,1-1 0,-1 1 0,0-1 0,0 1 0,0-1 0,0 0 0,0 0 0,0 0 1,0 0-1,0-1 0,0 1 0,0 0 0,-1-1 0,1 0 22,1-3 10,0-1 1,0 0-1,0 0 1,-1 0-1,0-1 1,0 1-1,0-1 0,-1 1 1,0-1-1,-1 1 1,1-1-1,-1 1 1,-1-1-1,1 0 0,-1 1 1,0-1-1,-1-3-10,1 8 5,0 1 0,0-1-1,0 1 1,0-1 0,0 1 0,0 0-1,0-1 1,-1 1 0,1 0-1,0 0 1,-1 0 0,1 0-1,-1 0 1,1 0 0,-1 0 0,1 0-1,-1 1 1,0-1 0,1 1-1,-1-1 1,0 1 0,0 0-1,1-1 1,-1 1 0,0 0 0,0 0-1,1 0 1,-3 1-5,2-1 7,0 0 0,0 0-1,-1 0 1,1 1 0,0-1 0,0 1 0,-1-1-1,1 1 1,0 0 0,0 0 0,0 0 0,0 0-1,0 0 1,0 0 0,1 1 0,-1-1 0,0 1 0,1-1-1,-1 1 1,0 0 0,1-1 0,-1 3-7,-3 8 139,2 0 0,-1 1 0,1 0 1,1 0-1,0 0 0,1 0 0,1 0 0,0 0 1,0 4-140,0-14 56,3-2-51,-1-1-1,1 1 0,-1-1 0,1 1 1,-1-1-1,1 0 0,-1 0 0,1 0 1,0 0-1,-1-1 0,1 1 1,-1-1-1,0 1 0,1-1 0,1-1-4,0-1-19,1 0 0,-1 0 0,0 0 0,-1-1 0,1 1 1,-1-1-1,1 0 0,-1 0 0,0 0 0,0-1 0,-1 1 0,1-1 0,-1 1 0,0-1 0,-1 0 0,1 0 0,-1 0 0,0 0 0,0 0 0,0 0 0,-1 0 0,1-2 19,-1 6 25,0 1-89,-15 21-124,14 29 600,1-49-430,0-1-52,0 0-12,0 0 7,5-14-185,5-9 30,-6 16 196,-1 0-1,0-1 1,0 0-1,0 0 1,-1 0-1,0 0 1,-1 0-1,0 0 1,0-5 34,-1 13 0,0-1 1,0 1-1,0-1 1,0 1-1,-1-1 1,1 1-1,0-1 1,0 1-1,-1-1 1,1 1-1,0-1 1,-1 1-1,1-1 1,0 1-1,-1-1 1,1 1-1,-1 0 1,1-1-1,-1 1 1,1 0-1,-1 0 1,1-1-1,-1 1 1,1 0-1,-1 0 1,1 0-1,-1-1 1,1 1-1,-1 0 1,1 0-1,-1 0 1,0 0-1,1 0 1,-1 0-1,1 0 1,-1 0-1,1 0 0,-18 3-60,16-2 51,0 0-1,1 1 1,-1-1-1,0 1 1,1-1-1,0 1 1,-1 0-1,1 0 1,0-1-1,0 1 1,0 0-1,0 0 0,0 0 1,0 0-1,0 0 1,1 0-1,-1 1 1,1-1 9,-8 41 109,7-39-60,1 0 0,-1 0 0,1 1 1,0-1-1,0 0 0,1 0 0,0 0 0,-1 0 1,2 2-50,-1-3 10,0-1 0,0 0 1,1 1-1,-1-1 1,1 0-1,-1 0 0,1 0 1,0 0-1,0-1 1,0 1-1,0 0 0,0-1 1,0 1-1,0-1 1,1 0-11,-2 0-37,0-1 0,0 1 1,0-1-1,0 1 0,0-1 1,0 0-1,0 1 1,0-1-1,0 0 0,0 0 1,0 0-1,0 0 0,0 0 1,0 0-1,1 0 0,-1 0 1,0 0-1,0-1 1,0 1-1,0 0 0,0-1 1,0 1-1,0-1 0,0 1 1,0-1-1,0 1 1,-1-1-1,1 0 0,0 1 1,0-1-1,0 0 0,-1 0 1,1 1-1,0-1 1,-1 0-1,1 0 0,-1 0 1,1 0-1,-1 0 0,1 0 1,-1 0-1,0 0 1,1 0-1,-1 0 0,0-1 37,3-7-130,0-1 0,0 0 0,-1-1 0,0-5 130,-1 10-41,1-25-81,-1 10-180,0 33-803,-2 18 813,-2 0 0,-4 21 292,7-38-2179,0-12-217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107 153 1296,'0'0'879,"0"0"-203,0 0-205,0 0-107,0 0-56,0 6 7601,0 18-7847,0-22-63,1 0-1,-1 0 1,1-1 0,-1 1-1,1 0 1,-1-1-1,1 1 1,0 0 0,0-1-1,0 1 1,0-1-1,0 0 1,0 1 0,1-1-1,-1 0 1,0 0-1,1 1 1,-1-1 0,1 0-1,-1 0 1,1 0 1,-1-1-111,-1 0 37,0 0 32,-23 26 19,22-22 19,0-1 0,0 0 0,0 1-1,1-1 1,-1 1 0,1-1 0,0 1-1,0-1 1,0 1 0,1 0 4,-1 12 72,3-15-66,-1 0 0,1-1 0,0 1 0,0 0 1,-1-1-1,1 0 0,0 1 0,0-1 0,0 0 0,-1 0 0,1-1 0,2 1-6,-1 0 14,18 0 54,-23-37 874,0 36-920,-1 0-1,0 0 0,1 1 0,-1-1 0,0 1 0,1-1 0,-1 1 1,0 0-1,0 0 0,0-1 0,1 1 0,-1 0 0,0 1 1,0-1-1,-1 0-21,-4 1-90,7-1-8,0 0 24,0 0 61,0 0 65,0 33 223,0-32-276,0-1 0,1 0 0,-1 1 0,0-1 0,1 1 0,-1-1 0,0 0 0,1 0 0,-1 1 0,1-1 0,-1 0 0,0 1 0,1-1 1,-1 0-1,1 0 0,-1 0 0,1 0 0,-1 1 0,1-1 0,-1 0 0,1 0 0,-1 0 0,1 0 0,-1 0 0,1 0 0,-1 0 0,1 0 0,-1-1 0,1 1 0,-1 0 0,1 0 0,-1 0 0,1 0 0,-1-1 1,18-5-89,-14 1 115,0 0-1,-1-1 1,0 0-1,0 0 1,0 0-1,-1 0 0,0 0 1,0-1-1,0 1 1,-1-1-1,0 1 1,0-1-1,-1 0 0,0 1 1,0-4-26,-22 9 20,20 1-41,-1 1 0,1-1 1,0 0-1,0 1 0,0-1 1,-1 1-1,1-1 0,0 1 1,0 0-1,0 0 0,0 0 0,0 0 1,0 1-1,1-1 0,-1 0 1,0 1-1,1-1 0,-1 1 0,1 0 1,-1-1-1,1 1 0,0 0 1,-1 0-1,1 0 0,0 0 1,0 0-1,1 0 0,-1 0 0,0 0 1,1 0 20,-2 6-37,0 0 1,1 0 0,0 0-1,0 0 1,1 0-1,0 1 37,0-9 0,1-28 36,0 18-2,-1 0-1,0 0 1,0-1 0,-1 1-1,0 0 1,0 0 0,-2-3-34,2 11 9,-1 1 0,1 0 0,0 0 0,-1 0 0,1 1 0,-1-1 0,1 0 0,-1 0 0,1 1 0,-1-1 0,1 1 1,-1-1-1,0 1 0,1 0 0,-1 0 0,0 0 0,1-1 0,-1 2 0,0-1 0,1 0 0,-1 0 0,0 0 0,-1 1-9,2-1-7,0 0 0,-1 0 0,1 0 0,-1 0 0,1 1 0,-1-1 1,1 0-1,0 1 0,-1-1 0,1 1 0,0-1 0,-1 1 0,1 0 0,0-1 0,0 1 0,0 0 0,-1 0 0,1 0 0,0 0 0,0 0 0,0 0 0,1 0 0,-1 0 0,0 1 0,0-1 0,1 0 0,-1 0 0,0 1 7,1 2 41,1-7-10,0-20 30,1-31 244,-2 53-306,0 0 0,0 0 0,-1 0 1,1 0-1,0 0 0,0 0 1,-1 0-1,1 0 0,0 0 1,-1 0-1,1 0 0,-1 0 1,1 1-1,-1-1 0,0 0 1,1 0-1,-1 0 0,0 1 1,0-1-1,1 0 0,-1 1 1,0-1-1,0 1 0,0-1 0,0 1 1,0-1-1,0 1 0,0 0 1,0-1-1,0 1 0,0 0 1,0 0-1,0 0 0,0 0 1,0 0-1,0 0 0,0 0 1,0 0-1,0 0 0,0 0 1,0 0-1,0 1 0,0-1 1,0 0-1,0 1 1,0 1-17,-1 0 0,1 1 1,0-1-1,0 0 0,1 1 1,-1-1-1,0 0 0,1 1 1,0-1-1,-1 1 0,1-1 0,0 1 1,0-1-1,0 1 0,1-1 1,-1 2 16,0 1-3,0-2-88,1 41 402,0-32-648,0-26-1282,7-122-3742,-7 95 517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38 1592,'0'0'1761,"0"0"-525,0 0-338,0 0-238,0 0-135,0 0-63,0 0-180,0 0-208,0 0-193,0 26 3318,0-79-1316,0 53-1880,0-1 0,0 1 0,0-1 0,-1 1 0,1-1 0,0 1-1,0-1 1,-1 1 0,1-1 0,0 1 0,-1-1 0,1 1 0,0 0-1,-1-1 1,1 1 0,0 0 0,-1-1 0,1 1 0,-1 0 0,1-1-1,-1 1 1,1 0 0,-1 0 0,1 0 0,-1-1 0,1 1 0,-1 0-1,1 0 1,-1 0 0,1 0 0,-1 0 0,1 0 0,-1 0-3,-23 0-149,16 0 6,7 1 127,1-1 0,-1 1 0,0 0 0,1-1 0,-1 1 0,1 0 1,0 0-1,-1-1 0,1 1 0,-1 0 0,1 0 0,0 0 0,0 0 0,-1-1 0,1 1 0,0 0 0,0 0 0,0 0 1,0 0-1,0 0 0,0 0 16,-1 22 87,1 28 3,0-51-90,1 1-1,-1-1 1,0 1 0,0-1 0,1 0 0,-1 1 0,0-1 0,0 1 0,1-1 0,-1 0 0,0 1 0,1-1 0,-1 0 0,1 1 0,-1-1 0,0 0 0,1 0-1,-1 1 1,1-1 0,-1 0 0,1 0 0,-1 0 0,1 0 0,-1 0 0,1 0 0,-1 0 0,1 1 0,-1-1 0,0 0 0,1-1 0,-1 1 0,1 0 0,16 0 6,-17 0-2,19-1 16,-1-1 0,0 0 1,0-2-1,7-2-20,-14 4 5,-11 2 10,1 0 0,-1 0 0,1 0-1,-1 0 1,1 0 0,-1 0 0,1-1-1,-1 1 1,0 0 0,1 0 0,-1 0-1,1-1 1,-1 1 0,1 0 0,-1 0 0,0-1-1,1 1 1,-1 0 0,0-1 0,1 1-1,-1-1 1,0 1 0,0 0 0,1-1-1,-1 1 1,0-1 0,0 1 0,0-1-1,1 1 1,-1-1 0,0 1 0,0-1 0,0 1-1,0-1 1,0 1 0,0-1 0,0 1-1,0 0 1,0-1 0,0 1 0,0-1-1,0 1 1,-1-1 0,1 1 0,0-1-1,0 1 1,0-1 0,-1 1 0,1 0 0,0-1-1,-1 1 1,1-1 0,0 1 0,-1 0-1,1-1 1,0 1 0,-1 0 0,1-1-1,0 1 1,-1 0 0,0 0-15,-24-20 186,7 10-147,13 7-75,0 0 0,1 1-1,-1 0 1,-1 0-1,1 0 1,0 0-1,0 1 1,-1-1 0,1 1-1,0 1 1,-1-1 36,5 2-10,1 0 0,-1 0 0,0 0 0,1 0 1,-1 0-1,1 0 0,-1 0 0,1 0 0,-1 1 0,1-1 0,0 0 1,0 0-1,0 0 0,0 0 0,-1 1 0,1-1 0,1 0 0,-1 0 10,-2 26 62,1-2-43,0-17-8,0-1 0,1 1 0,0-1 0,1 1 0,-1-1 0,1 1 0,1 2-11,-1-10-1,-1 1 1,1-1-1,0 1 0,0-1 1,0 1-1,-1-1 1,1 1-1,0-1 0,0 1 1,0-1-1,0 0 1,0 0-1,0 1 1,-1-1-1,1 0 0,0 0 1,0 0-1,0 0 1,0 0-1,0 0 0,0 0 1,0-1-1,0 1 1,0 0-1,0-1 1,2 1 0,-1 0 0,0-1-1,1 1 1,-1-1 0,0 0 0,0 0-1,0 0 1,0 0 0,1 0-1,0-2 1,6-7-3,0-2 1,-1 1-1,0-1 0,-1-1 0,3-7 3,-10 20 20,0-1 0,0 1 0,0 0 0,0 0 0,1-1 0,-1 1 0,0 0 0,0 0 0,0-1 0,0 1 0,0 0 0,0 0 1,0 0-1,-1-1 0,1 1 0,0 0 0,0 0 0,0-1 0,0 1 0,0 0 0,0 0 0,0 0 0,0-1 0,0 1 0,-1 0 0,1 0 0,0 0 0,0-1 0,0 1 0,0 0 1,-1 0-1,1 0 0,0 0 0,0 0 0,0 0 0,-1-1 0,1 1 0,0 0 0,0 0-20,-16-3 253,-23 3-414,30 0 166,-11-1-104,12 1-74,0-1-1,0 1 1,1 1-1,-1-1 1,-1 2 173,9-2-13,-1 1 0,0-1 0,0 1 1,0 0-1,0-1 0,0 1 0,1 0 0,-1 0 0,0 0 0,1 0 0,-1 0 0,1 0 1,-1 0-1,1 0 0,-1 0 0,1 0 0,-1 0 0,1 0 0,0 0 0,0 0 0,0 0 1,0 0-1,0 0 0,0 0 0,0 1 0,0-1 13,0 0-3,-1 0-1,1 1 1,0-1 0,0 0-1,1 1 1,-1-1 0,0 0-1,0 1 1,1-1 0,-1 0-1,0 1 1,1-1 0,0 0 0,-1 0-1,1 1 1,0-1 0,-1 0-1,1 0 1,0 0 0,0 0-1,0 0 1,1 0 3,3 2-37,1-1-1,0 0 1,1 0 0,-1-1 0,6 1 37,7 0-3585,-18-2-831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4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45 24,'0'0'1200,"0"0"-457,0 0-300,0 0-175,0 0-83,0 0-42,0-16-125,0 12 7574,0 16-7534,-1-11-44,1 0-1,-1 1 1,1-1-1,0 1 0,0-1 1,-1 1-1,1-1 1,0 1-1,1-1 1,-1 1-1,0-1 0,0 1 1,1-1-1,-1 0 1,0 1-1,1-1 1,0 1-1,-1-1 0,1 0 1,0 1-1,0-1 1,-1 0-1,1 0 0,0 0 1,0 0-1,0 0 1,1 0-1,-1 0 1,0 0-1,0 0 0,2 1-13,0-2-1,-3 0-6,0 0-11,0 0-42,1 0 2,2 0 56,-3 0 112,0 0 124,0 0 138,0 0 117,0 0-146,-11-2-828,11-9 541,0 5-11,1 0-1,-1 1 1,-1-1-1,1 0 1,-1 1-1,-1-4-44,1 7 31,1 1 0,0 0 1,-1 0-1,0 0 0,1 0 0,-1-1 0,0 1 0,1 0 0,-1 0 0,0 0 0,0 0 0,0 0 0,0 1 0,0-1 0,0 0 0,0 0 1,0 1-1,0-1 0,-1 1 0,1-1 0,0 1 0,0-1 0,0 1 0,-1-1 0,1 1 0,0 0 0,-1 0 0,1 0 0,0 0 0,0 0 1,-1 0-32,1 0-3,0 0 0,0-1 0,-1 1 0,1 0 0,0 0 1,0 1-1,0-1 0,0 0 0,-1 0 0,1 1 0,0-1 1,0 0-1,0 1 0,0-1 0,0 1 0,0-1 0,0 1 1,0 0-1,0-1 0,0 1 0,0 0 0,0 0 0,0 0 1,0 0 2,0 2-10,1-1 1,-1 1-1,0 0 1,1-1 0,0 1-1,0 0 1,0-1-1,0 1 1,0-1 0,0 2 9,1 11 117,-1-14-119,0 0 0,1 0 0,-1 0 0,0 0 0,1 0-1,-1 0 1,1 0 0,-1 0 0,1 0 0,0-1-1,-1 1 1,1 0 0,0 0 0,0-1 0,0 1-1,-1 0 1,1-1 0,0 1 0,0-1 0,0 1 0,0-1-1,0 1 1,0-1 0,0 0 0,0 1 0,0-1-1,0 0 1,0 0 0,0 0 0,1 0 0,-1 0-1,0 0 1,0 0 0,0 0 2,1 0-11,0 0 1,0 0-1,0 0 0,0 0 0,0 0 0,0 0 1,1-1-1,-1 1 0,0-1 0,0 0 1,-1 1-1,1-1 0,0 0 0,0 0 1,0 0-1,1-1 11,-3 1 5,1 1 0,-1-1 0,1 0 1,-1 1-1,0-1 0,1 0 0,-1 0 1,0 1-1,1-1 0,-1 0 0,0 0 1,0 0-1,0 1 0,0-1 0,0 0 1,0 0-1,0 0 0,0 1 0,0-1 1,0 0-1,0 0 0,0 0 0,-1 1 0,1-1 1,0 0-1,-1 0 0,1 0 0,0 1 1,-1-1-1,1 0 0,-1 1 0,1-1 1,-1 1-1,1-1 0,-1 0 0,0 1 1,1-1-1,-1 1 0,0-1 0,1 1 1,-1 0-1,0-1 0,0 1 0,1 0 0,-1-1 1,0 1-1,0 0 0,0 0 0,1 0 1,-1 0-1,0 0 0,0 0 0,0 0 1,0 0-1,0 0-5,0 0-6,-1 0 0,1 0-1,0 0 1,0 0 0,-1 0 0,1 1 0,0-1 0,0 0 0,0 1-1,0-1 1,-1 1 0,1-1 0,0 1 0,0 0 0,0-1 0,0 1-1,0 0 1,0 0 0,0 0 0,0-1 0,1 1 0,-1 0 0,0 0-1,1 0 1,-1 1 0,0-1 0,1 0 0,-1 0 0,1 0 0,-1 0-1,1 0 1,0 1 0,-1 0 6,0 6-63,1 1 0,-1 0 0,1-1 0,0 1 1,1 2 62,1 18-62,1-28 54,0 0-1,1 0 1,-1 0 0,0-1-1,1 1 1,-1-1 0,1 0-1,-1 0 1,1 0 0,-1-1-1,0 1 1,2-1 8,-3 0-9,1 0 1,-1 0-1,0-1 0,0 1 0,0 0 1,0-1-1,0 0 0,-1 1 1,1-1-1,0 0 0,-1 0 0,1 0 1,-1 0-1,0 0 0,1 0 1,-1 0-1,0 0 0,0-1 0,-1 1 1,1 0-1,0-1 0,-1 1 1,1-1-1,-1 1 0,0 0 0,0-1 1,0 1-1,0-1 0,0 1 1,-1-3 8,1 4 3,-1 0 0,1 0 1,-1-1-1,1 1 0,-1 0 1,0 0-1,1 0 0,-1-1 0,0 1 1,0 0-1,0 0 0,0 0 1,0 0-1,0 0 0,0 1 1,0-1-1,0 0 0,0 0 1,-1 1-1,1-1 0,0 1 0,0-1 1,-1 1-1,1-1 0,0 1 1,-1 0-1,1 0 0,0 0 1,-1 0-1,0 0-3,-46-4 45,46 4-48,1 1-6,0-1 0,0 0 0,0 0 0,0 1 0,0-1 0,0 1 0,1-1 0,-1 1 0,0-1 0,0 1 0,0-1 0,1 1 0,-1 0 0,0-1 0,1 1 0,-1 0 0,1 0 0,-1 0 0,1-1 0,-1 1 0,1 0 0,0 0 0,-1 0 0,1 0 0,0 0 0,0 0 0,-1 0 0,1 0 0,0 0 9,-4 36 45,3-27 7,0-5-30,1-1 0,-1 1 0,1-1 1,0 1-1,0-1 0,1 1 0,0-1 0,0 3-22,-1-6-10,1 0 1,0 1-1,-1-1 0,1 0 0,0 0 0,-1 0 0,1 0 1,0 0-1,0 0 0,0 0 0,0-1 0,0 1 1,0 0-1,0 0 0,0-1 0,0 1 0,1-1 0,-1 1 1,0-1-1,0 1 0,0-1 0,1 0 0,-1 0 1,0 1-1,1-1 0,-1 0 0,0 0 0,0 0 0,1 0 1,-1-1 9,1 0-24,-1 1 0,0-1 1,0 0-1,0-1 1,0 1-1,0 0 0,0 0 1,0 0-1,-1-1 1,1 1-1,0 0 0,-1-1 1,1 1-1,-1 0 0,1-1 1,-1 1-1,0-1 1,1 1-1,-1-1 0,0 1 1,0-2 23,1-2 4,3-9 51,0 0 19,-1 0 0,0-1-1,-1 1 1,0-9-74,-2 22 67,0 1 24,-2 25-238,-17 13-22,14-31 139,1 0 1,0 1 0,1-1 0,0 1-1,0 0 1,0 0 0,1 0 0,0 0 0,1 0-1,-1 5 30,2-13-8,7 0-110,-5 0 24,0 1 0,0-1 0,1 0 1,-1-1-1,0 1 0,0 0 0,0-1 0,0 1 0,0-1 0,1 0 94,-2 1-237,0-1-1,0 0 1,-1 1-1,1-1 1,0 1-1,-1-1 0,1 0 1,0 0-1,-1 1 1,1-1-1,-1 0 1,1 0-1,-1 0 0,0 1 1,1-1-1,-1 0 1,0-1 237,1-5-4691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39 472,'0'0'1239,"0"0"-315,0 0-61,0 0-104,0 0-135,0 0-104,0-6 127,0 6 2470,0 95-2255,2-94-821,0-1-1,0 1 1,0-1-1,0 1 0,1-1 1,-1 0-1,0 0 1,0 1-1,0-2 0,1 1 1,-1 0-1,0 0-40,3 0 108,-4-17 566,-1 11 90,0 12-322,0 51-438,18-58-416,-15-2 398,-1 1 1,0-1-1,1 1 1,-1-1-1,-1 0 1,1 0-1,0 0 1,-1 0-1,1 0 1,-1 0-1,0 0 1,0 0-1,0-1 1,0-1 13,5-50 325,-6 46-275,0 5-17,0 0 0,0 0-1,0 0 1,0 0 0,-1 0 0,1 0-1,-1 0 1,0 0 0,-2-3-33,2 6 7,0 0 1,0-1 0,0 1-1,-1 0 1,1 0 0,0 0-1,-1 0 1,1 0-1,-1 0 1,1 0 0,-1 0-1,1 1 1,-1-1 0,0 0-1,1 1 1,-1 0 0,0-1-1,0 1 1,1 0 0,-1 0-1,0 0 1,0 0-1,1 0 1,-3 0-8,-12 0 62,12 0-72,-1 0 1,1 0-1,-1 0 1,1 0-1,-1 1 0,1 0 1,-4 1 9,6-1-23,0 0 0,0 0 0,0 0 1,0 0-1,0 1 0,1-1 0,-1 0 0,1 1 0,-1 0 1,1-1-1,0 1 0,-1 0 0,1 0 0,0 0 0,0 0 1,0 0-1,1 0 0,-2 1 23,-1 7-10,0 1 0,0-1-1,1 1 1,0-1 0,1 1 0,0 0 0,1 0 0,0 5 10,1-15 1,0 0 0,-1 0 1,1-1-1,0 1 0,0 0 1,0-1-1,-1 1 0,1 0 1,0-1-1,0 0 0,0 1 1,0-1-1,0 1 0,0-1 1,0 0-1,0 0 1,0 0-1,0 1 0,0-1 1,0 0-1,0 0 0,0 0 1,1-1-2,30 3 39,-30-2-37,1 0-12,0 0 1,0 0 0,0-1-1,0 1 1,0-1 0,0 1 0,0-1-1,0 0 1,0 0 0,0 0-1,0 0 1,-1-1 0,1 1 9,-1-1-10,-1 1-1,1-1 1,-1 1 0,1-1 0,-1 0 0,0 1 0,0-1-1,1 0 1,-1 0 0,-1 0 0,1 0 0,0 0-1,0 0 1,-1 0 0,1 0 0,-1-1 0,0 1 0,1-1 10,3-42 573,-26 73-940,19-20 360,0 1 0,1 1 0,0-1 0,1 0 0,0 0 0,0 1 0,1-1 0,0 1 0,1 2 7,-1 7 2,1-19-11,0 1-1,-1-1 1,1 1 0,0-1 0,0 1 0,0-1-1,0 0 1,-1 1 0,1-1 0,0 0-1,0 0 1,0 0 0,0 0 0,0 0 0,0 0-1,0 0 1,0 0 0,-1 0 0,1 0-1,0 0 1,0 0 0,0-1 0,0 1-1,0 0 1,0-1 9,1-1-25,1-1 0,-1 0 1,0 0-1,0 0 0,0 0 0,-1 0 0,1 0 0,-1-1 0,1 1 1,-1 0-1,0-1 0,0-2 25,7-43 33,-8 39-37,0 8 15,0-1 1,1 0-1,-2 0 1,1 0-1,0 0 1,-1 1 0,1-1-1,-1 0 1,0 0-1,0 0-11,0 2 6,0 0 0,0 0-1,0 0 1,0 0 0,0 0-1,0 0 1,0 1 0,0-1 0,-1 0-1,1 1 1,0-1 0,0 1-1,-1-1 1,1 1 0,0 0 0,-1 0-1,1-1 1,0 1 0,-1 0-1,1 0 1,-1 0 0,1 0 0,-1 1-6,-1-1-158,-2 0 204,1 0-1,-1 0 0,1 0 1,-1 1-1,1-1 0,-1 1 1,-3 1-46,7-1-186,0 0 0,0-1 1,-1 1-1,1 0 1,0 0-1,0 0 1,0 0-1,0 0 0,0 0 1,1 0-1,-1 0 1,0 0-1,0 0 1,1 0-1,-1 1 1,1-1-1,-1 0 0,1 0 1,-1 1-1,1-1 1,0 0-1,-1 1 1,1-1-1,0 0 0,0 1 1,0-1-1,0 1 1,1-1 185,-1-1-3738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45 328,'0'0'612,"0"0"95,0 0-84,0 0-204,0 0-78,0 0 131,0-8 1104,0 7 2093,0 16-3531,-1-11-117,1-1 1,0 0-1,-1 0 0,1 0 0,1 0 1,-1 1-1,0-1 0,1 0 0,-1 0 1,1 0-1,0 0 0,0 0 0,0 0 0,1 0 1,-1 0-1,1-1 0,-1 1 0,1 0 1,2 1-22,-2-1 4,0-1 0,1 0 0,0 0 0,-1 0 0,1 0 1,0-1-1,0 1 0,2 0-4,-2 0-1,-2-1 6,7-36 957,-8 35-924,0-1 1,1 1 0,-1-1 0,0 1-1,0-1 1,0 1 0,0-1 0,0 1-1,0-1 1,0 1 0,0-1 0,0 0-1,0 1 1,0-1 0,0 1 0,0-1-1,0 1 1,-1-1 0,1 1 0,0-1-1,0 1 1,0 0 0,-1-1 0,1 1-1,0-1 1,-1 1 0,1-1 0,0 1-1,-1 0 1,1-1 0,-1 1-39,0 0 1,0-1 1,0 1-1,1 0 0,-1 0 1,0 0-1,0 0 0,0 0 1,0 0-1,0 0 0,0 1 1,1-1-1,-1 0 0,0 0 1,0 1-1,0-1 0,0 0 1,0 1-2,-1 0-12,0 0 0,1 0 0,-1 0 0,0 0 1,1 0-1,-1 1 0,1-1 0,0 0 0,-1 1 1,1-1-1,0 1 0,0-1 0,0 1 0,0 0 1,0 0-1,0-1 0,0 1 0,1 0 0,-1 0 1,1 0-1,-1 1 12,1-1 17,0 0 1,-1 1 0,2-1-1,-1 0 1,0 0-1,0 1 1,1-1 0,-1 0-1,1 1 1,0-1 0,-1 0-1,1 0 1,1 2-18,-1-3-2,1 0 1,-1-1-1,1 1 0,-1 0 1,1 0-1,-1 0 1,1-1-1,-1 1 0,1-1 1,-1 1-1,1-1 0,0 0 1,-1 0-1,1 0 1,0 0-1,-1 0 0,1 0 1,1 0 1,-2-28-35,0 3 323,0 17-249,-1 0 0,1 1 0,-2-1 0,1 0 0,-1 1 0,0-1 0,-1-1-39,2 8 12,-1-1 0,0 0 0,1 0 0,-1 1-1,0-1 1,0 1 0,0-1 0,0 0 0,-1 1-1,1 0 1,0-1 0,-1 1 0,1 0 0,-1 0-1,1 0 1,-1 0 0,1 0 0,-1 0-1,0 0 1,0 0 0,1 1 0,-1-1 0,0 1-1,0-1 1,0 1 0,0 0 0,1 0 0,-1-1-1,0 1 1,0 1 0,-1-1-12,3 24-256,-1 9 302,0-18-27,0 0-1,2 0 0,1 14-18,-1-28-4,-1 0-1,1 0 0,-1 0 0,1 0 1,0 0-1,-1 0 0,1 0 0,0 0 1,0-1-1,0 1 0,-1 0 1,1-1-1,0 1 0,0 0 0,0-1 1,0 1-1,0-1 0,0 1 1,0-1-1,1 0 0,-1 0 0,0 1 1,0-1-1,0 0 0,0 0 0,0 0 1,0 0-1,1 0 0,-1 0 1,0 0-1,0-1 0,0 1 0,0 0 1,0-1-1,0 1 0,0 0 1,0-1-1,0 1 0,0-1 0,0 0 1,0 1-1,0-1 0,0 0 0,0 0 1,-1 1-1,1-1 0,0 0 1,0 0 4,15-25 446,-13 29 5,-5 16-667,0-6 297,-2 13-731,4-25 243,3-15 124,0 0 298,3-11 26,-1-1-1,-1 1 1,-1-1-1,-1-5-40,-2 30 10,-1 0 0,1-1 0,0 1 0,-1 0 0,1 0-1,-1 0 1,1 0 0,-1 0 0,1-1 0,-1 1 0,0 0-1,1 0 1,-1 0 0,0 1 0,0-1 0,0 0 0,0 0-1,0 0 1,0 1 0,0-1 0,0 0 0,0 1 0,0-1-1,0 1 1,0-1 0,-1 1 0,1 0 0,0-1 0,0 1-1,-1 0 1,1 0 0,0 0 0,-1 0-10,-53-1 247,38 2-37,17 0-214,-1-1 0,1 0 0,-1 1 0,1-1 1,-1 0-1,0 1 0,1-1 0,0 1 0,-1-1 0,1 1 0,-1-1 0,1 1 1,0-1-1,-1 1 0,1 0 0,0-1 0,-1 1 0,1-1 0,0 1 0,0 0 1,0-1-1,-1 1 0,1 0 0,0-1 0,0 1 0,0 0 0,0-1 0,0 1 1,1 0-1,-1-1 4,0 31-130,0-21 111,0-6 5,0 1 0,0-1 1,0 1-1,1-1 0,-1 1 1,1-1-1,0 0 0,0 1 1,1-1-1,0 0 0,1 3 14,-2-6-12,1 1-1,-1 0 1,1-1 0,0 1-1,0-1 1,-1 1 0,1-1-1,0 0 1,0 0-1,0 0 1,1 0 0,-1 0-1,0 0 1,0-1 0,1 1-1,-1-1 1,0 1-1,0-1 1,1 0 0,-1 0-1,0 0 1,3 0 12,-4-19 73,-1 9-510,0 14-2967,0-3 713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59 336,'0'0'832,"0"0"-108,0 0-15,0 0-267,0 0-167,0 0 30,0 0 24,0 0-84,0 0-124,0 0-122,0 0-35,0 0-89,0 0 6,-1 4-263,-2 13 5946,0-8-5249,0 1 0,2 0 0,-1 0-1,1 0 1,0 0 0,1 4-315,0-13 53,0-1-25,0 0 35,0 0 10,0 0-26,0 0-33,0 0 8,0 0 51,1 0-71,0 0 0,0 0 0,0 0 0,0 0 0,0 0 0,0 0 0,0 0-1,0 0 1,0 0 0,0-1 0,0 1 0,0 0 0,0-1 0,0 1 0,0-1 0,0 1 0,0-1 0,0 1 0,0-1-1,0 0 1,-1 1 0,1-1 0,0 0 0,-1 0 0,1 0-2,2-26 100,-4 13 655,1 21-10,0-4-648,0 0 1,0 0-1,0 1 1,0-1-1,1 0 0,-1 0 1,1 0-1,0 0 0,0 0 1,0 0-98,0-1-6,0-1 0,0 0 1,0 1-1,0-1 0,0 0 0,1 0 1,-1 0-1,0 0 0,1 0 0,-1-1 1,0 1-1,1 0 0,-1 0 0,1-1 1,-1 1-1,1-1 0,0 0 0,-1 1 1,1-1-1,-1 0 0,1 0 0,0 0 0,-1 0 1,1 0-1,0 0 6,0 0-15,1-1 0,-1 1 1,0 0-1,0-1 0,1 1 0,-1-1 1,0 0-1,0 0 0,0 0 0,0 0 1,0 0-1,0 0 0,0-1 0,0 1 0,0 0 1,0-1-1,-1 0 0,1 1 0,-1-1 1,1 0-1,-1 0 0,0 0 0,1 0 0,-1 0 1,0 0-1,0 0 0,-1 0 0,1 0 1,0-1-1,-1 1 0,1 0 0,-1-2 15,3-11 80,-2 0 0,0 0-1,0-1 1,-2-12-80,1 7 277,-38 20-283,36 1-13,0 1 0,0-1 0,-1 1-1,1 0 1,0-1 0,0 1 0,0 0 0,0 0-1,0 0 1,0 1 0,0-1 0,0 1-1,0-1 1,1 1 0,-1-1 0,1 1 0,-1 0-1,1 0 1,-1-1 0,1 1 0,0 0-1,0 0 1,0 1 0,0-1 0,0 0 0,1 0-1,-1 2 20,-2 4-77,1 1 0,0-1-1,0 1 1,1 0 0,0 0-1,0 6 78,1-14 3,0 0-1,0 0 0,0 0 0,0 0 1,0 1-1,0-1 0,0 0 0,1 0 1,-1 0-1,0 0 0,1 0 0,-1 0 0,0 1 1,1-1-1,0 0 0,-1 0 0,1-1 1,0 1-1,-1 0 0,1 0 0,0 0 1,0 0-1,0 0 0,0-1-2,1 2-10,1-2 0,0 1 0,-1 0 0,1-1 0,0 1 0,0-1 0,0 0 0,-1 1 0,1-2 0,1 1 10,-4 0-12,1 0 0,-1-1 0,1 1-1,0-1 1,-1 1 0,0 0 0,1-1 0,-1 1 0,1-1 0,-1 1 0,1-1 0,-1 0 0,0 1 0,1-1-1,-1 1 1,0-1 0,0 0 0,1 1 0,-1-1 0,0 0 0,0 1 0,0-1 0,0 0 0,0 1 0,0-1-1,0 0 1,0 1 0,0-1 0,0 0 12,0-26-33,-1 21 62,1-51 367,-22 57-351,20 2-66,0 1-1,0-1 0,0 0 0,0 1 0,1-1 0,0 1 0,-1 0 0,1-1 0,0 1 0,0 0 0,0 0 0,1 0 0,-1 0 0,1 0 1,-1 2 21,-2 46-100,3 3 86,1-53 9,-1-1 0,1 1 0,0 0 1,-1-1-1,1 1 0,0-1 0,0 0 1,0 1-1,-1-1 0,1 0 0,0 1 1,0-1-1,0 0 0,0 0 0,0 0 1,-1 0-1,1 0 0,0 0 1,0 0-1,0 0 0,0 0 0,0 0 1,0 0-1,-1 0 0,2-1 5,24-5-199,-21 1 138,-1 0 0,0 0-1,0-1 1,-1 1-1,1-1 1,-1 0 0,0 0-1,-1 0 1,0 0-1,0 0 1,0-1 61,2-6-268,-1 0 0,-1 0 0,-1 0 0,1 0 0,-2-3 268,-1 15-37,1 0-1,-1 0 1,0 0 0,1 0-1,-1 1 1,0-1 0,0 0-1,0 0 1,0 1 0,0-1-1,0 0 1,0 1-1,0-1 1,0 1 0,0 0-1,0-1 1,-1 1 0,1 0-1,0-1 1,0 1 0,0 0-1,0 0 1,-1 0-1,1 0 1,0 0 0,0 0-1,-1 1 38,-2-1-123,-1 0-1,1 0 1,-1 0-1,1 1 1,0-1-1,-1 1 0,-2 1 124,4 0-3,1 0 0,-1 1 0,1-1 0,0 1 0,0-1 0,0 1 0,0 0 0,0-1 0,0 1 0,1 0 0,0 0 0,-1 0 0,1 0 0,0 1 0,0-1 0,1 0 0,-1 0 0,1 1 3,-1 2-168,0-1 1,0 1-1,1 0 0,-1 0 1,2 0-1,-1 0 0,0-1 1,1 1-1,0 0 0,1 0 168,7 6-2608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8:0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46 576,'0'0'891,"0"0"-100,0 0-135,0 0-264,0 0-191,3 5-81,2 6-624,-3-6 1542,-1-1 1,0 1-1,0 0 0,0 0 0,0 0 0,-1 0 0,0 3-1038,0-8 458,0 0 26,0 0-12,0 0-12,0 0-173,0 0-89,0 0-11,0-9 1329,0 11-1504,0-2-17,0 0-3,0 0-11,0 0-39,0 0 0,0 0 5,0 0-32,0 0-71,0 0-10,0 0 2,0 0 54,0 0 75,0-4 550,0 15-606,0-11 140,0 0 25,0 0-53,0 0-16,0 0-7,0 0 4,0 0-18,0 0-46,0-30-86,0 26 739,-1 8-297,-3 18-284,-2 33-107,6-24 120,0-31-74,0 0-51,0 0-18,0 0-6,0 0 12,4-17 35,0 11 129,-1 0 0,0 0 0,-1 0 0,1 0 0,-1-1 0,-1 0 0,1 1 1,-1-1-1,0 0 0,0 1 0,-1-1 0,0 0 0,-1 0-50,1 3 6,1 2-4,-1 0 1,0-1-1,0 1 0,0 0 1,0 0-1,0-1 1,0 1-1,-1 0 1,1-1-1,-1 1 1,1 0-1,-1 0 0,0 0 1,0 0-1,0 0 1,0 0-1,-1 0 1,1 0-1,0 0 1,-1 0-1,1 1 0,-1-1 1,0 1-1,1-1 1,-1 1-1,0-1-2,-1 2-1,1 1-22,1-1 1,0 1-1,0 0 1,0 0-1,0 0 1,0 0-1,0 0 1,0 0-1,0 0 1,0 0-1,0 0 1,1 0-1,-1 1 1,0-1-1,1 0 1,-1 1-1,0 0 23,-9 26-7,7-18 7,2 1 0,0-1 0,0 1 0,1 0 0,0-1 0,1 7 0,0 11-13,-1-28-59,0 0-12,0 0 59,0 0 5,1-21-22,14-21 135,-12 35-44,0-1 0,0 1 1,-1-1-1,0 0 0,0 0 1,-1 0-1,0 0 0,0-3-49,-1 10 4,0 1-1,0-1 1,0 0-1,-1 0 0,1 0 1,0 1-1,0-1 1,-1 0-1,1 0 1,0 1-1,-1-1 1,1 0-1,-1 1 1,1-1-1,-1 0 0,1 1 1,-1-1-1,1 1 1,-1-1-1,1 1 1,-1-1-1,0 1 1,1-1-1,-1 1 0,0-1 1,0 1-1,1 0 1,-1 0-1,0-1 1,0 1-1,1 0 1,-1 0-4,-29-2-148,24 2 84,5 0 48,0 1 1,0 0 0,0 0-1,0-1 1,1 1 0,-1 0-1,0 0 1,0 0 0,1-1-1,-1 1 1,1 0 0,-1 0 0,1 0-1,-1 0 1,1 0 0,0 0-1,0 1 1,-1-1 0,1 0-1,0 0 1,0 0 0,0 0-1,0 0 1,0 0 0,0 0-1,0 1 16,0 0-8,-1 100 46,2-50 481,0-68-511,0-1 0,2 1-1,0 0 1,1-2-8,1 1 27,-2 0-1,0 0 1,-1-1 0,-1-1-27,-1 18 67,0 1-17,0 0-74,-1 0 0,1 0-1,-1 0 1,1 1 0,0-1 0,-1 0-1,1 0 1,0 0 0,-1 1 0,1-1-1,0 0 1,-1 0 0,1 1 0,0-1-1,0 0 1,-1 1 0,1-1-1,0 0 1,0 1 0,-1-1 0,1 0-1,0 1 1,0-1 0,0 0 0,0 1-1,-1-1 25,1 11-346,0-8-1919,0-10 1322,0 7 927,0 0 7,0 0-14,0 0-39,0 0-50,0 6-201,0-13 275,0-29-340,0 36 378,0 1 0,0-1 0,0 0 0,0 0 0,0 0-1,0 0 1,0 0 0,0 0 0,0 0 0,0 0 0,-1 0-1,1 0 1,0 0 0,0 0 0,0 0 0,0 0 0,0 0-1,0 0 1,0 0 0,0 0 0,-1 0 0,1 0 0,0 0-1,0 0 1,0 0 0,0 0 0,0 0 0,0 0-1,0-1 1,0 1 0,0 0 0,0 0 0,-1 0 0,1 0-1,0 0 1,0 0 0,0 0 0,0 0 0,0 0 0,0 0-1,0 0 1,0-1 0,0 1 0,0 0 0,0 0 0,0 0-1,0 0 1,0 0 0,0 0 0,0 0 0,0 0 0,0-1-1,0 1 1,0 0 0,0 0 0,0 0 0,0 0 0,0 0-1,0 0 1,-4 7-74,-4 50-317,6-35 501,1-19-103,1-9-79,-1 5 45,1-1 1,0 1-1,0 0 1,0 0 0,1-1-1,-1 1 1,0 0-1,0 0 1,1 0 0,-1-1-1,0 1 1,1 0-1,-1 0 1,1 0 0,0 0-1,-1 0 1,1 0-1,0 0 1,0 0 0,0 0-1,-1 0 1,1 0-1,0 1 1,0-1 0,0 0-1,0 1 1,0-1-1,1 0 1,-1 1 0,0-1 26,0 3-245,0-1 0,0 0 0,-1 1 1,1-1-1,-1 1 0,1-1 0,-1 1 1,0-1-1,0 1 0,0-1 0,0 1 1,0-1-1,0 1 0,0-1 0,0 1 1,0-1-1,-1 1 245,1 1-560,0 18-1884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43 196 392,'0'0'343,"0"0"-44,0 0-51,0 0-56,0 0 38,0-8 6367,0-20-2429,0 50-4042,-1 0 0,-1 1-1,-1-1 1,-1 0-1,-4 11-125,-15 52 167,23-51-93,-1-51-16,0-1 58,1 0 0,1 0 0,0 0-1,1 0 1,1 0 0,3-8-116,47-121 17,-50 140-24,0 1-1,1-1 0,-1 1 0,2 0 1,-1 0-1,0 0 0,1 1 1,0 0-1,1 0 0,5-5 8,9-5-29,0 1 0,12-5 29,-29 17 5,-3 1-29,1 1-1,0-1 1,1 1 0,-1-1 0,0 1 0,0-1 0,0 1 0,0 0-1,0-1 1,0 1 0,0 0 0,1 0 0,-1 0 0,0 0 0,0 0-1,0 0 1,1 0 0,-1 0 0,0 0 0,0 1 0,0-1 0,0 0 0,0 1-1,0-1 1,0 1 0,1-1 0,-1 1 0,0-1 0,-1 1 0,1 0-1,0 0 1,0 0 0,0-1 0,0 1 0,-1 0 0,1 0 0,0 0-1,-1 0 1,1 0 0,0 0 0,-1 0 0,0 0 0,1 1 0,-1-1 24,4 8 55,-1 1 0,0 0 1,-1 0-1,0 0 0,0 2-55,1 1-12,8 56 257,-3 0 0,-3 0 0,-3 45-245,-2-113 8,-2-13-5628,-7 4 1206</inkml:trace>
  <inkml:trace contextRef="#ctx0" brushRef="#br0" timeOffset="496.828">9 139 3385,'0'0'1045,"0"0"-133,0 0-123,0 0 4,0 0-15,0 0-48,2 5-131,-2-3-489,1-1-66,-1 1-1,0 0 1,1-1 0,-1 1 0,1 0 0,-1-1 0,1 1-1,0-1 1,-1 1 0,1-1 0,0 1 0,0-1 0,0 1-1,0-1 1,1 0 0,-1 1-44,38 3 1070,-26-1-966,0-1 1,1 0-1,-1-1 1,7 0-105,-11-2-89,0 1-1,-1 0 1,1 0 0,0 1-1,-1 0 1,1 1 0,-1 0-1,1 0 1,-1 1 0,0 0-1,-1 0 1,6 4 89,-12 8-3789,-1-15 2049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0 128,'0'0'847,"0"0"-163,0 0-163,0 0-34,0 0 153,0 0-33,0 0-239,0 0-92,0 0 108,0 0 171,0 0 15,0 0-102,0 0-42,0 0 99,0 0 67,0 0-35,0 0-117,0 38 400,0 26 1080,1-64-1917,0 0 0,-1 0 0,1 0 0,0 0 0,0 1 0,0-1 0,-1 0 0,1 0 0,0 0 0,0-1 0,0 1 0,-1 0 0,1 0 0,0 0 0,0-1 0,0 1 0,-1 0 0,1-1 0,0 1 0,-1 0 0,1-1 0,0 1 0,-1-1 1,1 1-1,0-1-3,2-17 414,-1-1 1,-1 1 0,0-12-415,-1 28 203,-3 3-217,1-1 0,0 0 0,0 1 1,0-1-1,0 1 0,0-1 1,1 1-1,-1 0 0,0 0 1,0 0-1,0 0 0,1 0 0,-1 0 1,0 1-1,1-1 0,-1 1 1,1-1-1,0 1 0,-1-1 1,1 1-1,0 0 0,0-1 0,0 1 1,0 0-1,0 0 0,0 0 1,1 0 13,-2 2-14,1 0 1,0-1 0,0 1-1,1 0 1,-1 0 0,1 0 0,-1 0-1,1 0 1,1-1 0,-1 1-1,0 0 1,1 0 0,0 0-1,1 3 14,1-6-40,1 0-1,-1 0 1,1 0-1,0-1 1,-1 1-1,1-1 1,0 0-1,-1 0 1,1 0-1,0 0 1,-1-1-1,1 0 1,1 0 40,-2-1 65,-1-1 0,1 0 1,-1 0-1,0 0 0,0 0 1,0-1-1,0 1 0,-1 0 1,1-1-1,-1 1 0,0-1 1,0 0-1,0 1 0,0-1 1,-1-2-66,0 5 5,0 0 1,-1 0-1,1 0 1,-1 0 0,0 0-1,1 1 1,-1-1-1,0 0 1,1 0-1,-1 1 1,0-1-1,0 0 1,0 1-1,1-1 1,-1 1-1,0-1 1,0 1-1,0 0 1,0-1 0,0 1-1,0 0 1,0 0-1,0-1 1,0 1-1,0 0 1,-1 0-6,-28-3-25,28 3 5,0 0 1,0 0 0,0 0 0,0 0-1,0 0 1,0 1 0,0-1 0,0 0-1,0 1 1,0 0 0,0-1 0,0 1-1,1 0 1,-1 0 0,0 0 0,1 0-1,-1 0 1,-1 1 19,2 1-22,-1 0 1,1-1-1,-1 1 0,1 0 0,0 0 1,0-1-1,0 1 0,0 0 1,1 0-1,-1 0 0,1 2 22,-3 13-38,2 1 1,0-1-1,2 6 38,-1-4-92,38-20-271,-34 0 386,0-1 1,-1 0-1,1 1 0,-1-2 1,1 1-1,-1 0 0,1-1 0,-1 1 1,0-1-1,1 0 0,-1 0 1,0-1-1,0 1 0,-1 0 1,1-1-1,0 0 0,-1 0 1,0 0-1,1 0 0,-1 0 1,0 0-1,0-2-23,-1 3 18,0 1-1,0-1 1,0 0 0,-1 0 0,1 0-1,-1 1 1,1-1 0,-1 0 0,0 0-1,1 0 1,-1 0 0,0 0-1,0 0 1,-1 0 0,1 0 0,0 0-1,-1 1 1,1-1 0,-1 0 0,1 0-1,-1 0 1,0 1 0,0-1 0,0 0-1,0 1 1,0-1 0,0 1 0,0-1-1,-1 1 1,1-1 0,0 1 0,-1 0-1,1 0 1,-1-1 0,0 1 0,1 0-1,-1 1 1,0-1 0,1 0 0,-1 0-1,0 1 1,0-1 0,0 1 0,-1-1-18,-33-4-119,34 5 105,1 0 0,0-1 0,0 1 0,0 0-1,-1 0 1,1 0 0,0 0 0,0 0 0,-1 0 0,1 0 0,0 1 0,0-1 0,0 0 0,0 1 0,-1-1 0,1 1 0,0-1 0,0 1 0,0-1 0,0 1 0,0 0 0,0 0 0,0-1 0,0 1 0,0 0-1,0 1 15,0 7-35,0 1 0,0 0-1,1-1 1,0 1-1,1-1 1,0 1-1,1 2 36,0-11-11,0 1-1,0-1 0,0 0 0,0 0 0,0 0 1,0 0-1,1 0 0,-1 0 0,0 0 0,1-1 1,-1 1-1,1-1 0,-1 1 0,1-1 0,-1 0 1,0 0-1,1 0 0,-1-1 0,1 1 0,-1-1 1,1 1-1,-1-1 0,0 0 0,1 0 0,-1 0 1,1 0 11,-1-4-36,0 0 0,0 0 0,-1 1 0,1-1 0,-1-1 1,0 1-1,-1 0 0,1 0 0,-1 0 0,0 0 0,0 0 0,-1-2 36,1-5-607,-3 2-1084,-13 5-1918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 1176,'0'0'1034,"0"0"-149,0 0-139,0 0-57,0 0-10,0 0-37,0 0-61,0 0-122,0 0-95,0 0-44,0 0 36,0 0-24,0 0-73,0 0-112,-4 41 921,4 172 1010,4-417-1268,-2 198-812,-1 0 0,1 0-1,1 0 1,-1 0 0,1 0 0,0 0-1,0 1 1,1-1 0,0 1-1,0 0 1,2-2 2,-1 0-29,-4 5 17,1 0 0,0 0 1,0 0-1,0 0 1,0 0-1,0 1 0,0-1 1,0 1-1,1-1 1,-1 1-1,1 0 0,-1 0 1,1 0-1,-1 0 1,1 0-1,-1 1 0,1-1 1,0 1-1,-1 0 1,1-1-1,0 1 0,-1 1 1,1-1-1,0 0 1,-1 1-1,1-1 0,0 1 1,-1 0-1,1 0 1,-1 0-1,1 0 0,-1 0 1,0 0-1,1 1 0,-1-1 1,0 1-1,0 0 12,0 0-20,1 0-1,-1 0 1,-1 0-1,1 0 1,0 1-1,-1-1 1,1 1 0,-1-1-1,1 1 1,-1 0-1,0-1 1,0 1-1,-1 0 1,1 0-1,0 0 1,-1 2 20,4 48 13,-4 30 20,0-82-30,-1 0 0,1 0 0,0-1 0,0 1 1,-1 0-1,1 0 0,0-1 0,-1 1 0,1 0 0,-1-1 0,1 1 0,-1-1 1,1 1-1,-1 0 0,1-1 0,-1 1 0,0-1 0,1 0 0,-1 1 0,0-1 1,1 1-1,-1-1 0,0 0 0,1 1 0,-1-1 0,0 0 0,0 0 1,1 0-1,-1 0 0,0 0 0,0 0 0,0 0 0,0 0-3,-31 1 286,23-2-146,7 1-58,-1 1 25,-1-1 0,0 0-1,1 0 1,-1 0-1,1-1 1,-1 1 0,1-1-1,-1 0 1,1 0-107,3-1-10,1-1 1,0 1 0,0-1-1,0 0 1,1 1 0,-1 0-1,1-1 1,-1 1-1,1 0 1,0 0 0,-1 0-1,1 0 1,1 0-1,-1 0 1,0 1 0,0-1-1,0 1 1,1-1 0,-1 1-1,1 0 1,-1 0-1,1 0 1,0 0 0,-1 1-1,1-1 10,7-3-1,0 1 0,0 1 0,1 0 0,-1 0 0,0 1-1,4 0 2,-2 1-7,-9-1-2,0 1 0,-1-1 0,1 1 1,0 0-1,0 0 0,-1 0 0,1 0 1,0 1-1,0-1 0,-1 1 1,1 0-1,0 0 0,-1 0 0,1 0 1,-1 0-1,1 0 0,-1 1 1,0-1-1,1 1 0,-1 0 0,0-1 1,0 1-1,0 0 0,0 0 0,-1 1 1,2 1 8,3 6 11,0 0 0,-2 1 0,1 0 0,-1 0 0,-1 0 0,0 0 0,0 1 0,-1-1 0,-1 1 1,0-1-1,0 1 0,-1 0 0,-1 2-11,0-13 7,0 0 0,0 0 0,0-1-1,1 1 1,-2 0 0,1-1 0,0 1 0,0 0 0,0-1 0,0 1 0,0-1 0,0 0 0,-1 1 0,1-1 0,0 0-1,0 0 1,-1 0 0,0 1-7,-25 2 37,-38 9 217,51-9-109,1 0 0,-1-1-1,1 0 1,-1-1 0,0 0 0,0-1 0,1-1-1,-9-1-144,20 1-6,1 0-1,-1 0 0,1 1 0,0-1 0,-1 0 0,1-1 0,0 1 0,0 0 0,-1 0 0,1 0 0,0-1 0,0 1 0,0-1 0,1 1 0,-1-1 0,0 1 0,1-1 0,-1 1 0,1-1 0,-1 1 0,1-1 0,-1 0 0,1-1 7,0 2-165,0 1-135,0 0-144,0 0-244,0 0-394,0 0-934,0 0-2024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12 880,'0'0'607,"0"0"-55,0 0 70,0 0 87,0 0-142,0 0-126,0 0-110,0 0-30,0 0 27,0 0-19,0 0 3,0 0 76,0 0-12,0 0-21,0 0 43,0 0 81,0 0 217,0 0-29,0 0-148,0 0-134,0 0-105,0 0-33,0 0 18,-1-10 1514,-3 10-1719,2 0-52,-1-1 0,0 1-1,0 0 1,1 0 0,-1 0 0,0 0 0,0 1 0,1-1-1,-1 1 1,0 0 0,1 0 0,-1 0 0,1 0 0,-1 0 0,1 0-1,-1 1 1,1-1 0,0 1 0,0-1 0,-1 1 0,1 0-1,-1 2-7,-9 11-33,1 1-1,1 0 0,-6 11 34,15-22-8,0 0-1,1 0 0,-1 1 1,1-1-1,0 0 1,0 0-1,0 1 0,2 3 9,-1 8 64,-1-2 16,-1-9-64,1-1 1,0 1 0,0 0-1,1-1 1,-1 1-1,1-1 1,0 1 0,1-1-1,-1 1 1,1-1-1,2 4-16,1-1-8,-4-5 26,0-1 0,0 0 0,0 1 0,1-1 0,-1 0-1,1 0 1,-1 0 0,1 0 0,0 0 0,1 0-18,0-1 39,0 0 1,0 0-1,-1 0 0,1 0 1,0-1-1,0 0 0,0 1 1,0-1-1,0 0 1,2-1-40,44 5-123,-48-4 162,-1 0-13,0 0 10,0 0-20,0 0-2,0 0-5,0 0 0,0 0 2,0 0-35,0 0-80,0 0 23,3 0 93,-2 0-23,-1 0 47,0 0-57,0 0-69,0 0 1,0 0 57,0 0 105,0 0 29,0 0-9,0 0-20,0 0-15,0 0-18,0 0-46,0 0-44,0 0-45,0 0-13,0 0-15,0 0-9,0 0-48,0 0-48,0 0-51,0 0-1,0 0 59,0 0 45,0 0 91,0 0-33,0 0-33,-5 23-2573,2-23-111,3 0 273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38 888,'0'0'1545,"0"0"-403,0 0-223,0 0-268,0 0-76,0 0 129,-2 4-127,1 1-406,1-3-109,-1-1 0,1 1 0,-1-1 0,1 1 0,-1 0 0,0-1 0,0 1 0,0-1 0,0 0 0,0 1 0,0-1 0,0 0 0,0 1-62,-8 4 2579,7-4-2482,0-1-1,0 1 0,0-1 1,0 1-1,1 0 1,-1-1-1,0 1 1,1 0-1,0 0 1,-1 0-1,1 1 1,-1 0-97,-3 14 59,0 1 1,1-1 0,1 1 0,1-1 0,0 1-1,1 0 1,1 0 0,2 17-60,-1 10 240,0-44-243,-1 0 0,0 1 0,1-1 1,-1 0-1,1 0 0,0 1 0,-1-1 0,1 0 0,0 0 0,0 0 0,0 0 0,0 0 0,0 0 0,0 0 0,0 0 0,0 0 0,0 0 0,0-1 0,0 1 0,1 0 0,-1-1 0,0 1 0,0-1 1,1 1-1,-1-1 0,0 0 0,1 0 0,0 1 3,41 4 26,-24-4-20,25-3 5,-42 2-19,-1-1 0,1 1 0,0-1 0,-1 0 0,1 1 0,0-1 0,-1 0 0,1 0 0,-1 0 0,1 0 0,-1-1-1,1 1 1,-1 0 0,0-1 0,0 1 0,0 0 0,0-1 0,0 1 0,0-1 0,0 0 0,1-1 8,28-94 282,-29 97-290,-1-1 1,1 0 0,-1 1 0,1-1 0,-1 1 0,1-1-1,-1 1 1,1-1 0,0 1 0,-1-1 0,1 1 0,0 0-1,-1-1 1,1 1 0,0 0 0,0 0 0,-1-1 0,1 1-1,0 0 1,0 0 0,-1 0 0,1 0 0,0 0-1,0 0 1,-1 0 0,1 0 7,-1 0-5,1 0 0,-1 0 1,1 1-1,-1-1 0,1 0 0,-1 0 0,0 0 0,1 0 0,-1 0 1,1 0-1,-1-1 0,0 1 0,1 0 0,-1 0 0,1 0 0,-1 0 1,0 0-1,1 0 0,-1-1 0,0 1 0,1 0 0,-1 0 0,0-1 0,1 1 1,-1 0-1,0-1 0,1 1 0,-1 0 0,0-1 0,0 1 0,1 0 1,-1-1-1,0 1 0,0 0 0,0-1 0,0 1 0,0-1 0,1 1 1,-1-1 4,3-121 1265,-5 118-1236,0 1 0,-1-1 1,0 0-1,1 1 0,-2 0 0,1 0 0,0 0 0,-3-2-29,-3-4 15,-7-10-12,14 16 35,0 0-1,-1 0 1,1 0 0,-1 0 0,1 1 0,-1-1 0,0 1 0,-1-1-38,3 3 17,0-1 0,0 1 0,-1-1 0,1 1 0,0 0 1,-1 0-1,1-1 0,0 1 0,-1 0 0,1 0 0,0 0 0,-1 0 0,1 1 0,-1-1 0,1 0 1,0 1-1,0-1 0,-1 1 0,1-1 0,0 1 0,0-1 0,-1 1 0,1 0 0,-1 0-17,-15 18-547,5-4-1953,12-15 1380,0 0-480,0 0-1001,0-3-1647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42 143 2184,'0'0'1154,"0"0"-271,0 0-288,0 0-137,0 0 68,0 0 106,0-8-6,4-54 3878,-4 87-4105,1-6-330,-1 1 1,-1 0-1,-1-1 0,0 1 1,-2-1-1,-3 11-69,4-20 44,1 1 0,0-1 0,1 1 0,0 0 0,1 6-44,-6 39 182,3-40 107,1 0 0,0 0 0,1 7-289,20-23-10,6 0 29,-17 1-19,1-1 0,0 0 0,-1 0 0,1-1 1,-1 0-1,1 0 0,0-1 0,-1 0 0,3-2 0,-4 2-108,2 0-57,-6-1-6226,-3-1 2784</inkml:trace>
  <inkml:trace contextRef="#ctx0" brushRef="#br0" timeOffset="751.229">27 248 472,'0'0'1738,"0"0"-431,0 0-483,0 0-331,0 0-71,0 0 74,0 0 136,0 0 144,-1 1-465,1 0 0,0 0 0,0-1 0,0 1 0,0 0 0,-1 0 0,1 0 0,0 0 0,1 0 0,-1 0 0,0-1 0,0 1 0,0 0 0,0 0 0,1 0-1,-1 0 1,0 0 0,1 0-311,24-3 106,13 1 15,-12 4-4921,-26-2 1734,0 1-1892</inkml:trace>
  <inkml:trace contextRef="#ctx0" brushRef="#br0" timeOffset="1600.493">23 0 1560,'0'0'1203,"0"0"-199,0 0-153,0 0-192,0 0-101,0 0 52,-23 7 6755,23-5-7353,0-1 1,1 0-1,-1 0 1,0 0 0,0 0-1,1 0 1,-1 0-1,0 0 1,1 0 0,-1 0-1,1 0 1,0 0 0,-1 0-1,1 0 1,0-1-1,-1 1 1,1 0 0,0 0-1,0-1 1,0 1-1,-1 0 1,1-1 0,0 1-13,30 10 112,36-7-191,-65-4 70,-2 0-5,1 0 0,-1 0 0,1 1-1,-1-1 1,1 0 0,-1 0 0,0 0-1,1 0 1,-1 1 0,1-1 0,-1 0 0,0 1-1,1-1 1,-1 0 0,0 0 0,1 1-1,-1-1 1,0 1 0,1-1 0,-1 0-1,0 1 1,0-1 0,1 1 0,-1-1 0,0 0-1,0 1 1,0-1 0,0 1 0,0-1-1,0 1 15,1-1-75,-1 1 0,0 0 0,0-1-1,0 1 1,1 0 0,-1-1 0,0 1-1,1-1 1,-1 1 0,1 0 0,-1-1-1,0 1 1,1-1 0,-1 0 0,1 1-1,0-1 1,-1 1 0,1-1 0,-1 0-1,1 1 1,0-1 75,0 1-187,0-1 0,-1 1 0,1 0-1,0-1 1,0 1 0,-1 0 0,1 0-1,0 0 1,-1-1 0,1 1 0,-1 0 0,1 0-1,-1 0 1,1 0 0,-1 0 0,0 0-1,1 0 1,-1 1 187,1 8-3706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0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23 116 1672,'0'0'1479,"0"0"-242,0 0-232,0 0-43,0 0-26,0 0-124,0-2 1958,0 4-1990,0 134 59,-1-129-729,0 0 0,-1 0 1,0 0-1,0 0 0,-3 5-110,3-6-24,0-4-141,0-8 98,0-19 125,1-34 124,1-103-80,0 160-101,0 0-1,1 0 0,-1-1 0,1 1 1,-1 0-1,1 0 0,0 0 0,0 0 0,0 0 1,0 0-1,0 0 0,1 1 0,0-2 0,-1 2 2,0-1 0,0 0-1,0 1 1,0-1 0,0 0 0,0 0-1,0 1 1,-1-1 0,1 0 0,-1 0-1,1 0 1,-1 0 0,0 0-2,30 1 436,39 1-460,-51 20-164,-17-20 131,1 1 0,-1-1 0,0 1 0,0-1 0,0 1 0,0-1 0,0 1 0,0 0 0,0 0 0,-1-1 0,1 1 0,0 0 0,0 0 0,0 0 0,-1 0 0,1 0 0,-1 0 0,1 0 0,0 0 0,-1 0 0,0 0 0,1 0 0,-1 1 57,0-1-255,0-1-68,0 0-251,0 0-165,0 0-141,-1 0-502,-5 0-1196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2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16,'0'0'357,"0"0"25,0 0-122,0 0-97,0 0-7,0 0 26,0 0 40,0 0 84,0 0 56,0 0-41,0 0-57,0 0-44,0 0-13,0 0-58,0 0-27,0 0-40,0 0-23,0 0 11,0 0-10,0 0 33,0 0 88,0 0 126,0 0-63,0 0-95,0 0-54,0 0 16,0 0 42,0 0-10,0 0-22,0 0-9,0 0-70,0 0 3,0 0 16,0 0 9,0 0 19,0 0 19,0 0 67,0 0-17,0 0-40,0 0-10,0 0 33,0 0 4,0 0-11,0 0-31,0 0 91,0 0 280,0 0 230,0 0-55,0 0-217,0 0-240,0 0-116,0 0-57,0 0-10,0 0 14,0 0 24,0 0-18,0 0 35,0 0 27,0 0 110,0 0-5,0 0-30,0 0-41,0 0-46,0 0-31,0 0-46,0 0-30,0 0-74,0 0 15,0 0 64,0 0 18,0 0 10,0 0 19,0 0 56,0 0-9,0 0 10,0 0-18,30-10 529,-24 8-564,-1 1-1,1 0 0,0-1 1,-1 2-1,1-1 1,0 1-1,0 0-27,8-4 8,16-2-48,-29 6 68,-1 0 0,3 0 14,-2 0-20,2 0 14,-3 0-8,0 0 14,0 0-26,0 0-7,0 0 4,0 0-3,0 0-6,0 0-15,0 0-6,0 0-23,0 0 24,0 0 1,0 0-32,0 0-41,0 0-74,0 0-109,0 0-227,0 0-597,0 0-1320,0 0-1708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3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 1664,'0'0'1411,"0"0"-586,0 0-345,0 0-63,0 0-61,0 0 52,1 7 6081,2 28-6116,-3 209 152,-7-186-406,5-27-153,0-18 149,2-11 110,0-4 165,0 2-330,0-1 3,4-327-18,-4 327-37,0-23-32,0 21 15,0 0 0,1 0 0,-1 0 0,1 0 0,0 0 0,0 0 0,0 0 0,0 1 0,1-1 0,-1 0 0,1 1 0,0-1 0,-1 1 0,1 0 1,0-1-1,1 1 0,-1 0 0,0 0 9,-1 1-47,-1 1 24,0 0-21,0 0-8,0 0 34,0 0-2,0 0-14,0 0 40,0 0 30,0 0-8,0 0 10,0 0-50,26 0 52,-16 0-75,-1 0 70,0 0-1,0 0 0,0 1 0,0 0 1,0 1-35,-7-2 7,-1 0 0,1 1 0,-1-1 1,0 1-1,1-1 0,-1 1 0,1-1 0,-1 1 1,0 0-1,1 0 0,-1-1 0,0 1 0,0 0 1,0 0-1,0 0 0,0 1 0,0-1 0,0 0 0,0 0 1,0 0-1,0 1 0,-1-1 0,1 0 0,-1 1 1,1-1-1,-1 1 0,1-1 0,-1 1 0,0-1 1,1 1-1,-1-1 0,0 1-7,11 66 136,-10-35-49,0-21-79,0 1-1,-1-1 0,-1 1 0,0-1 0,-1 0 0,0 1 0,-2 3-7,3-14 15,-1 5-2,0-1 0,-1 1 0,0-1 0,0 0 0,-1 0 0,0 0 0,0 0 0,0-1-13,-42 39 113,36-36-115,0 1 0,1 0-1,0 0 1,-6 8 2,-33 32-64,43-45 48,1-3-1046,9-8-842,2 0-459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5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50 100 1776,'0'0'1201,"0"0"-495,0 0-207,0 0-139,0 0 34,0-9 2543,0 8 1250,0 4-4161,0 38 118,-1-1-1,-3 1 1,-2 10-144,4-32 103,0-1 0,1 1 0,1 7-103,1-9-6,-9 44 485,4-16-190,-3-112 252,-1-17-667,8-78 254,-7 70-112,7 90-14,0 1 0,0-1 0,0 0 0,1 1 0,-1-1 0,1 1 0,-1-1 0,1 1 0,-1-1 0,1 1 0,0 0 0,0-1 0,0 1 0,0 0 0,0-1 0,0 1 0,0 0 0,0 0 0,0 0 0,1 0 0,-1 0 0,0 0 0,1 0-2,36-15-31,-20 10 8,-10 3-4,0 1 1,1 0-1,-1 0 1,0 1-1,1 0 1,-1 1-1,1-1 0,6 2 27,1-1 53,-15 0-43,0 1 0,0-1-1,0 0 1,-1 0 0,1 1 0,0-1 0,0 0-1,0 1 1,-1-1 0,1 1 0,0-1 0,-1 1-1,1-1 1,0 1 0,-1-1 0,1 1 0,0 0-1,-1-1 1,1 1 0,-1 0 0,0 0-1,1-1 1,-1 1-10,11 25 28,0-3 56,-10-21-79,0 0 0,0-1 0,0 1-1,0 0 1,0 0 0,0 0 0,-1-1-1,1 1 1,-1 0 0,1 0 0,-1 0-1,0 0 1,0 0 0,0 0 0,0 0-5,-1 39 212,0-23-181,1-13-22,-1-1-1,0 0 1,0 0-1,-1 0 1,1 0-1,-1 0 1,0-1-1,0 1 1,0 0-1,-1-1 1,1 0 0,-1 1-1,0-1 1,0 0-1,-2 1-8,-15 1 682,6-3-601,6 1 12,0 0-1,0-1 1,0 0-1,0 0 1,0-1 0,0 0-1,-1-1 1,1 1-1,-2-2-92,9 1 106,1 0-37,-3 6-1370,4-4 1147,0 0 0,0 0 0,0 0 0,1 0 0,-1-1 0,0 1 0,1 0 0,-1-1 0,1 1 1,0-1-1,0 1 154,-2-1-24,9 9-2566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5:34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1176,'0'0'772,"0"0"-151,0 0-93,0 0-99,0 0 1,0 0 14,0 0 2,0 0 20,0 0-15,0 0-58,0 0-1,0 0 11,0 0 0,0 0 29,0 0 18,0 0 44,0 0 14,0 0 9,0 0-30,0 0-40,0 0-15,0 0-5,0 0 4,0 0-2,0 0-8,0 0 3,0 0-26,0 0-57,0 0-77,0 0 8,0 0 29,0 0-3,0 0-63,0 0-88,0 0-51,0 0-42,0 0-31,0 0 12,0 0-23,0 0-18,0 0-8,0 0-29,0 0-5,0 0 20,12 2-1,-5 3 129,-1 1 1,1-1 0,-2 2-1,1-1 1,-1 0 0,1 1-1,2 5-100,16 21 343,75 96 467,-54-72-706,-11-7-51,-27-38-15,0-1 0,1 0 0,0-1 0,1 0 0,5 5-38,-3-4 42,-1 0-1,-1 1 1,7 11-42,11 12 83,20 26-27,-15-20-21,-21-25-23,2 0 0,-1-1 0,12 9-12,-15-14 5,1 0 0,-2 1 0,1 0 0,1 4-5,-2-3 13,0-1-1,1 0 1,1 0 0,4 3-13,-5-3 16,1-1 0,-2 1 1,1 1-1,-2 0 0,4 7-16,28 38 79,25 35 26,-32-44-89,-27-39-8,1 1 0,0-1 0,0-1 0,1 1 0,7 7-8,39 52 55,-46-61-44,0 1-1,-1 0 1,1 0 0,3 8-11,14 18 13,-10-16 0,-1 0 0,-1 1 1,2 4-14,12 11 24,-6 6 28,13 23 81,-25-50-124,-3-6 1,-1 0-1,1-1 0,0 1 1,1-1-1,1 2-9,-1-2 10,0 1-1,-1 0 1,0 0 0,-1 1-1,0-1 1,0 1 0,0 0-1,2 7-9,19 38 43,-16-41-28,-2 1 0,0 0 0,4 12-15,-3-11 6,1 0-1,0-1 0,1 0 1,0-1-1,1 0 0,0 0 1,1-1-1,6 4-5,31 33 15,-33-29-4,-13-13-7,1-1 0,1 1-1,-1-1 1,1 0-1,0 0 1,2 1-4,-5-4 8,0 1 1,-1-1-1,1 0 0,-1 0 0,1 1 1,-1-1-1,0 1 0,0-1 0,0 1 1,0 0-1,-1-1 0,1 1-8,-1 0 9,1-1-1,0 1 0,0-1 1,0 1-1,0-1 1,0 0-1,0 0 1,0 1-1,1-1 1,-1 0-1,2 2-8,27 33-16,50 102 176,-75-132-157,0 0-1,0-1 0,0 1 1,1-1-1,1 1-2,-1-2 3,-1 1-1,1 0 0,-1 1 1,-1-1-1,2 2-2,0 3 0,2-1 1,-1 0-1,1-1 0,1 0 0,0 0 1,3 2-1,-2 3 13,-9-11-10,1-1 0,-1 1 0,1 0-1,0-1 1,0 1 0,0-1 0,1 1-1,-1-1 1,1 1-3,1 0 2,-2 1 1,1 0-1,0-1 0,-1 1 0,0 0 0,1 0 0,-2 0 1,1 1-1,0-1 0,-1 0 0,1 4-2,-2-7 1,1 1-1,-1-1 0,1 1 1,-1-1-1,1 0 1,-1 1-1,1-1 0,0 0 1,0 0-1,0 0 1,0 1-1,0-1 0,0 0 0,0 0 1,0 1 0,1-1 0,-1 1-1,0-1 1,0 1 0,0 0 0,0-1 0,-1 1-1,1 0 1,0 0 0,-1-1 0,1 1-1,-1 0 1,1 1-1,-1-3 8,0 0-2,15 27 156,-15-24-163,0 0-1,1-1 1,-1 1 0,1-1-1,0 1 1,-1-1-1,1 1 1,1-1-1,-1 1 1,0-1 0,0 0-1,1 0 1,-1 0-1,1 0 1,0 0 0,0 0 1,-1-1 13,-1-1 22,0 0-23,3 4-29,-1 0 1,1 0-1,0 0 1,-1 0-1,0 0 1,0 0 0,0 1 16,2 3-19,4 3-977,-3-2-2129,-15-5-715,-5-4-3122</inkml:trace>
  <inkml:trace contextRef="#ctx0" brushRef="#br0" timeOffset="1898.639">1910 2269 1664,'0'0'1862,"0"0"-640,0 0-389,0 0-174,0 0-64,0 0-22,0 0-99,0 0-153,0 0-66,0 0-52,0 0-66,0 0-26,0 0 3,-3-11-16,2 9 5607,2 14-5570,1 1 0,0-1 0,1 0-1,0-1 1,0 1 0,4 7-135,10 36 278,13 73 148,-4-29-383,-21-86-155,-3-4 696,-16-7 166,-18-2-370,1-1 1,0-2-1,-8-3-380,29 5 1,3 0 30,0-1 0,-1 1 0,1-1 0,0-1 0,-3-1-31,5 3 35,0-1 0,0 1 0,-1 0 0,1 1-1,0-1 1,-1 1 0,1 0 0,-4 0-35,3 1 43,-1-1 0,1-1 1,-1 1-1,1-1 0,-6-1-43,-13 1 13,25 1-18,0 0-14,0 0-38,0 0-3,0 0-29,0 0-21,0 0-35,0 0-50,0 0-67,0 0-105,0 0-152,0 0-237,13 27-4411,-4-6-138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17 984,'0'0'963,"0"0"117,0 0 45,0 0-144,0 0-243,0 0-93,-2 14 688,0-11 3129,1-2-4411,0-1 0,0 1 0,0-1 0,1 1 0,-1 0 0,0-1 0,0 1 1,1 0-1,-1-1 0,0 1 0,1 0 0,-1 0 0,0 0 0,1 0 0,-1 0 0,1 0 0,0-1 1,-1 1-1,1 0 0,0 0 0,0 0 0,-1 0 0,1 0 0,0 0 0,0 1 0,0-1 1,0 0-1,0 0 0,0 0-51,-1 40-282,2-33 398,-2-8-130,1 1 1,0 0-1,0 0 1,0 0-1,0-1 1,0 1 0,0 0-1,0 0 1,0 0-1,0-1 1,1 1-1,-1 0 1,0 0-1,0 0 1,1-1-1,-1 1 1,1 0-1,-1-1 1,0 1-1,1 0 1,-1-1-1,1 1 1,0 0-1,-1-1 1,1 1-1,-1-1 1,1 1-1,0-1 1,0 1-1,-1-1 1,1 0 0,0 1-1,0-1 1,-1 0-1,1 0 1,0 1-1,0-1 1,-1 0-1,1 0 1,0 0-1,0 0 1,0 0-1,0 0 1,-1 0-1,1 0 1,0-1-1,0 1 1,0 0-1,-1 0 1,1-1-1,0 1 1,0 0-1,-1-1 1,1 1-1,0-1 1,-1 1 0,1-1-1,0 1 1,-1-1-1,1 1 1,-1-1-1,1 0 1,-1 1-1,1-1 1,-1 0 13,19-13 76,-17 12-51,0 1 0,1 0 0,-1-1-1,0 1 1,0-1 0,0 0 0,0 0 0,-1 1 0,1-1 0,0 0 0,-1-1 0,1 1 0,-1 0 0,0 0 0,0-1 0,0 1 0,0 0 0,0-1 0,0 1 0,-1-1 0,1 0 0,-1 1 0,0-1 0,0-1-25,0 2 23,0 0 1,0 0-1,0 0 1,0 0 0,-1 0-1,1 0 1,-1 1 0,1-1-1,-1 0 1,0 0 0,0 0-1,0 1 1,0-1-1,0 0 1,0 1 0,-1-1-1,1 1 1,0-1 0,-1 1-1,1-1 1,-1 1 0,1 0-1,-1 0 1,0 0 0,1 0-1,-2 0-23,-2-1-18,0 0 0,0 0 0,-1 1-1,1 0 1,0 0 0,-1 0 0,1 1 0,-1-1-1,-1 1 19,6 1-1,1-1 0,-1 0 0,0 1 0,1-1 0,-1 1 0,1-1 0,-1 1 0,1-1 0,-1 1 0,1-1 0,-1 1 0,1-1 0,-1 1 0,1 0 1,0-1-1,-1 1 0,1 0 0,0-1 0,-1 1 0,1 0 0,0-1 0,0 1 0,0 0 0,0 0 0,0-1 0,0 1 0,0 0 1,-2 24-47,2 123-101,0-147 129,1-1 0,-1 1 0,1 0 0,0-1 1,-1 1-1,1-1 0,-1 1 0,1-1 0,0 0 0,-1 1 0,1-1 1,0 1-1,0-1 0,-1 0 0,1 0 0,0 1 0,0-1 0,-1 0 0,1 0 1,0 0-1,0 0 0,-1 0 0,1 0 0,0 0 0,0 0 0,0 0 19,30 0-173,-24-1 194,-6 1-15,1 0 0,-1 0 0,0 0 0,1 0 1,-1-1-1,1 1 0,-1 0 0,0-1 0,1 0 0,-1 1 0,0-1 0,1 0 0,-1 1 0,0-1 0,0 0 1,0 0-1,0 0 0,0 0 0,0 0 0,0 0 0,0-1 0,0 1 0,0 0 0,-1 0 0,1-1 0,0 1 0,-1 0 1,1-1-1,-1 1 0,0 0 0,1-1-6,0-7 208,1 1 0,-1 0 1,-1 0-1,1-1 0,-2-1-208,1 7 134,0 3-128,0-1-1,-1 0 0,1 1 0,-1-1 1,1 0-1,-1 1 0,1-1 0,-1 1 1,1-1-1,-1 1 0,0-1 1,1 1-1,-1-1 0,0 1 0,1 0 1,-1-1-1,0 1 0,1 0 0,-1 0 1,0-1-1,0 1 0,1 0 0,-1 0 1,0 0-1,0 0 0,0 0 0,1 0 1,-1 0-1,0 0-5,-34 0-127,25 1 60,9-1 62,-1 0 1,1 0-1,0 0 1,-1 0-1,1 0 0,-1 1 1,1-1-1,0 0 1,-1 1-1,1-1 0,0 1 1,-1 0-1,1-1 1,0 1-1,0 0 0,0 0 1,0 0-1,0 0 0,-1 0 1,2 0-1,-1 0 1,0 0-1,0 0 0,0 0 1,0 0-1,1 1 1,-1-1-1,1 0 0,-1 1 1,1-1-1,-1 1 5,0 4-52,0 1 0,0 0 0,0 0 0,1 0-1,0-1 1,0 2 52,0 3-127,1-9 122,-1-1-1,0 1 0,0-1 0,1 1 1,-1 0-1,1-1 0,0 0 0,-1 1 0,1-1 1,0 1-1,0-1 0,0 0 0,0 1 1,0-1-1,0 0 0,0 0 0,0 0 1,0 0-1,1 0 0,-1 0 0,0 0 1,1 0-1,0 0 6,2 1-107,-1-1-1,0 1 1,1-1-1,-1 0 1,1 0 0,-1 0-1,1-1 1,-1 1-1,4-1 108,-6 0-4,0 0 0,-1-1 0,1 1 0,0-1 0,0 1 0,-1-1 0,1 1 0,-1-1 0,1 1 0,0-1 0,-1 0 0,1 1 0,-1-1 0,1 0 0,-1 1 0,0-1 0,1 0 0,-1 0 0,0 0 0,0 1 0,1-1 0,-1-1 4,7-22 54,-6 19-49,4-18 67,0-1 0,-1 1 0,-2-1 0,0 1 0,-1-6-72,-2 29-3,0-1 0,0 1-1,1-1 1,-1 1 0,0-1-1,0 1 1,1 0 0,-1-1-1,0 1 1,0 0 0,0 0 0,0 0-1,0-1 1,0 1 0,1 0-1,-1 0 1,0 0 0,0 1 0,0-1-1,0 0 1,0 0 0,0 1 3,-1-1-27,-1 0 0,1 0 0,0 1 0,-1-1 0,1 1 0,0-1-1,0 1 1,-1 0 0,1 0 0,-1 1 27,-3 5-247,-1 1-1,1 0 0,1 0 1,0 1-1,0-1 0,0 1 1,1 0-1,0 1 0,1-1 1,0 1-1,1-1 0,0 1 1,0 0-1,1 1 248,1-11-814,0 0 92,1-5 252,5-19 162,2-1-471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0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53 564 4913,'0'0'1371,"0"0"-585,0 0-209,0 0-5,0 0-162,0 0-109,12 0 5698,43 1-5995,-47 0 11,0 1 1,-1 1-1,1-1 1,-1 1-1,0 1 1,0-1-1,0 1 1,-1 0-1,1 1 1,-1 0-1,0 0 1,0 0-1,-1 0 1,1 1-16,0 1 21,1 0 0,1-1 0,-1 0 1,1-1-1,0 1 0,0-2 0,0 1 1,1-1-1,0 0 0,1 0-21,-2-2 6,39 13 17,-44-14-22,0 1 1,-1-1-1,1 1 1,-1 0 0,1 0-1,-1 0 1,0 0-1,0 0 1,1 0 0,-2 1-1,1-1 1,0 1-1,1 1-1,-1 1 19,1 3 944,-15-1-712,10-7-333,-27 15 45,1 0 0,0 2 0,1 1 0,-9 9 37,-95 85-181,109-92 175,8-8-91,1 1-1,0 0 1,0 1-1,1 1 1,1 0-1,0 1 98,14-13-2369,6-4 1327,8-3-1139,-5-3-2956</inkml:trace>
  <inkml:trace contextRef="#ctx0" brushRef="#br0" timeOffset="2410.322">698 180 2657,'0'0'1639,"0"0"-681,0 0-264,0 0 117,0 0 73,0 0-44,0 2 4973,0 22-5935,0 0 156,2 0 0,0 0 0,1 0 0,2 0 0,0-1 0,7 18-34,0-6 17,-7-15-9,1-2 0,2 1 0,-1-1 0,2 0 0,5 7-8,-14-25 3,0 0 0,0 0 0,0 1 0,0-1 0,1 0 0,-1 0 0,0 0 1,0 0-1,0 0 0,0 0 0,0 0 0,1 0 0,-1 0 0,0 0 0,0 1 0,0-1 0,0 0 0,1 0 0,-1 0 0,0 0 0,0 0 0,0 0 0,0 0 0,1 0 0,-1 0 0,0 0 1,0-1-1,0 1 0,0 0 0,1 0 0,-1 0 0,0 0 0,0 0 0,0 0 0,0 0 0,0 0 0,1 0 0,-1 0 0,0-1 0,0 1 0,0 0 0,0 0 0,0 0 0,0 0 0,0 0 1,1-1-1,-1 1 0,0 0 0,0 0 0,0 0 0,0 0 0,0-1 0,0 1 0,0 0 0,0 0 0,0 0 0,0 0 0,0-1 0,0 1 0,0 0 0,0 0 0,0 0 0,0 0 0,0-1 1,0 1-1,0 0 0,-1 0 0,1 0 0,0 0 0,0 0-3,5-27 220,3-17-51,16-11-170,2 2 1,2 0-1,3 2 1,2 2-1,2 0 1,2 3-1,2 1 1,13-11 0,-51 56-46,-1-1-1,1 0 1,-1 1 0,0-1 0,1 0 0,-1 1 0,1-1-1,0 1 1,-1-1 0,1 1 0,-1-1 0,1 1-1,0-1 1,-1 1 0,1 0 0,0-1 0,-1 1-1,1 0 1,0-1 0,0 1 0,-1 0 0,1 0-1,0 0 1,0 0 0,0 0 0,0 0 46,1 19-3367,-2-12 2730,0 14-3391</inkml:trace>
  <inkml:trace contextRef="#ctx0" brushRef="#br0" timeOffset="2846.355">736 690 616,'0'0'608,"0"0"-432,0 0-120,0 0-56,0 0 0,0 0 8,0 0 120,11-51-128,-3 41-64,-1-1-168,-3 5-408</inkml:trace>
  <inkml:trace contextRef="#ctx0" brushRef="#br0" timeOffset="3544.589">736 690 160,'16'-30'139,"-8"18"111,-1-1 0,-1 0 0,0 0 0,-1-2-250,-2-2-296,-6-6 5979,2 18-224,7 27-4086,-1 6-1341,-1 0 1,0 1-1,-3-1 1,0 1-1,-2 2-32,2 41 24,3 206 36,-5-197-101,1-81 33,0 0-1,0 0-30,0 0-78,0-43 322,0 42-190,0 1-18,0 0-60,0 0-82,0 0-177,-1-21-4923,-5 8-531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1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41 1088,'0'0'1322,"0"0"-353,0 0-154,0 0-204,0 0-106,0 0-72,-2-7-92,-3-20-6,4 20 162,1 7 177,0 0 44,0 0 5,0 0 55,0 0-97,0 0-97,0 0-62,0 0-77,0 0-63,0 0-77,0 0-89,0 0 4,0 0 126,0 0 11,0 0-13,0 0-20,-2 3 36,-79 83 196,25-29-516,37-36-127,-3 2 194,1 1-1,0 3-106,15-18-192,0-1 0,1 1 1,0 1-1,0-1 0,1 1 0,1-1 1,-1 1-1,1 4 192,-2-4-630,3-21-855,0-22-1224,3 1-1058,2 21-13</inkml:trace>
  <inkml:trace contextRef="#ctx0" brushRef="#br0" timeOffset="630.044">4 10 304,'0'0'3777,"0"0"-2070,0 0-622,0 0-123,0 0-47,0 0-7,0 4 2657,1 11-3402,1-13-137,0 1 0,0-1 1,0 0-1,1 0 1,-1 0-1,0 0 1,1 0-1,-1 0 0,3 0-26,16 15 99,162 178 321,-140-148-415,-20-23-3,2 0-1,0-3 1,2 0-1,0-1 1,15 7-2,18 19-177,-60-46 120,0 0 0,0 0 0,0 0-1,1 0 1,-1 0 0,0 0 0,0 0 0,1 0 0,-1 0 0,0 0 0,0 1 0,1-1 0,-1-1 0,0 1 0,0 0 0,1 0 0,-1 0 0,0 0 0,0 0 0,1 0 0,-1 0 0,0 0 0,0 0-1,1 0 1,-1 0 0,0-1 0,0 1 0,0 0 0,1 0 0,-1 0 0,0 0 0,0-1 0,0 1 0,0 0 0,1 0 0,-1-1 0,0 1 0,0 0 0,0 0 0,0 0 0,0-1 0,0 1 0,0 0-1,0 0 1,0-1 0,0 1 0,0 0 0,0 0 0,0-1 0,0 1 0,0 0 0,0 0 0,0-1 0,0 1 0,0 0 57,0-19-1606,0 15 1050,0-20-1841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9 328,'0'0'727,"0"0"-184,0 0-131,0 0-91,0 0-87,0 0-105,0 0-70,0 0-43,0 0-8,0 0 12,0 0 56,0 0 46,0 0 28,0 0 48,0 0 61,0 0-8,0 0 8,0 0-5,0 0-16,0 0-25,0 0 3,0 0 19,0 0-62,0 0-77,0 0-8,0 0 43,0 0 56,0 0 22,0 0-42,0 0-54,0 0-13,0 0 8,0 0-4,0 0 0,0 0 32,0 0 27,0 0-22,0 0-10,0 0-2,0 0-34,0 0-59,0 0 0,1 34 855,1-31-903,1-1 1,0 1-1,-1 0 1,1-1-1,1 0 1,-1 0-1,0 0 1,0 0-1,1 0 1,-1-1-1,1 1 1,0-1-1,-1 0 1,1 0-1,0-1 1,0 1-1,-1-1 1,1 1-1,4-2 12,-1-12-374,-8 9 161,-9 15 119,2 9 45,1 3 2,7-21 44,0-1 0,0 0 1,0 1-1,0-1 0,0 1 1,0-1-1,0 0 1,0 1-1,1-1 0,-1 0 1,0 1-1,1-1 0,-1 0 1,1 1-1,0-1 0,-1 0 1,1 0-1,0 0 1,0 0-1,-1 1 0,1-1 1,0 0-1,0 0 0,0-1 1,1 1-1,-1 0 0,0 0 1,0 0-1,0-1 1,1 1-1,-1-1 0,0 1 1,0-1-1,1 1 0,-1-1 1,1 0-1,-1 0 0,0 1 1,1-1-1,-1 0 1,0 0-1,1-1 0,0 1 3,-1-2 21,0 0 0,-1 1 0,1-1 0,0 0 0,-1 0 0,1 0 0,-1 0 0,0-1 0,0 1 0,0 0 0,0 0 0,0 0 0,0 0 0,0 0 0,-1 0-21,1 1 1,0-8-12,1 5 25,-1 0 0,0-1 0,-1 1-1,1 0 1,-1 0 0,0-1 0,0-2-14,0 6-34,0 0 0,1 0 0,-1 0 0,0 0 0,1 0 0,-1 0 0,0 0 0,0 0 0,0 1-1,0-1 1,0 0 0,0 0 0,0 1 0,0-1 0,0 1 0,0-1 0,0 1 0,0-1 0,0 1 0,-1 0 0,1-1 0,0 1 0,0 0-1,0 0 1,-1 0 0,1 0 0,0 0 0,-1 0 34,1 27-305,-2 31 1916,3-57-1613,0-1-1,1 1 1,-1-1 0,1 1 0,-1-1 0,1 1-1,-1-1 1,1 1 0,0-1 0,-1 1 0,1-1-1,-1 0 1,1 1 0,0-1 0,-1 0 0,1 1-1,0-1 1,0 0 0,-1 0 0,1 0 0,0 0-1,-1 0 1,1 0 0,0 0 0,0 0 0,-1 0-1,1 0 1,0 0 2,23-2-321,-21 0 295,0 0 1,0 1-1,0-1 1,0 0-1,0-1 1,-1 1-1,1 0 1,-1-1-1,0 0 1,0 1-1,0-1 1,0 0-1,0 0 1,1-2 25,21-47-249,-23 51 244,0-1-4,0 0-1,-1-1 0,1 1 0,0 0 1,-1-1-1,1 1 0,-1 0 1,0-1-1,0 1 0,0-1 0,0 1 1,0-1 9,0 3 2,0-1 0,-1 0-1,1 1 1,0-1 0,-1 0 0,1 0 0,0 1 0,-1-1 0,1 0 0,-1 1 0,1-1 0,-1 1 0,0-1 0,1 1-1,-1-1 1,1 1 0,-1-1 0,0 1 0,1 0 0,-1-1 0,0 1 0,0 0 0,1-1 0,-1 1 0,0 0-1,0 0 1,1 0 0,-1 0 0,0 0 0,0 0 0,0 0 0,1 0 0,-2 0-2,-1 0 8,-1 0 1,0 0-1,0 0 0,0 1 1,0-1-1,1 1 1,-1 0-1,0 0 0,1 0 1,-1 1-1,1-1 1,-1 1-1,1 0 0,0 0 1,-1 0-1,1 1 0,0-1 1,0 1-1,1-1 1,-1 1-1,1 0 0,-1 0 1,1 0-1,0 1 1,0-1-1,0 0 0,0 1 1,1-1-1,0 1 1,-1 0-1,1 1-8,0 0 92,-1 0 0,1 0 0,0 1 0,1-1-1,-1 0 1,1 1 0,0-1-92,-3 31 887,29-38-755,-23 0-134,0 0-1,0-1 1,0 1 0,0-1 0,0 0 0,-1 0 0,0 0 0,1 0 0,-1 0 0,0 0-1,0-1 1,-1 1 0,1-1 0,-1 1 0,0-1 0,0 0 0,0 1 0,0-3 2,1-3-17,-1 0 0,0 0 0,0-1-1,-1 1 1,0 0 0,-1 0 0,0-3 17,0 11-30,1 1-1,0-1 0,0 0 0,-1 0 1,1 1-1,0-1 0,-1 0 0,1 0 1,-1 1-1,1-1 0,-1 0 0,1 1 1,-1-1-1,0 1 0,1-1 0,-1 1 1,0-1-1,1 1 0,-1-1 0,0 1 1,1 0-1,-1-1 0,0 1 0,0 0 1,0 0-1,1-1 0,-1 1 0,0 0 1,0 0-1,0 0 0,0 0 1,1 0-1,-1 0 0,0 0 0,0 0 1,0 1-1,1-1 0,-1 0 0,0 0 1,0 1-1,0-1 0,1 0 0,-1 1 1,0-1-1,1 1 0,-1-1 0,0 1 1,1-1-1,-1 1 0,1-1 0,-1 1 1,1 0-1,-1-1 0,1 1 0,-1 0 1,1 0-1,-1-1 0,1 1 31,-1 68-90,1-67-88,0-4-914,0-3-1283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63 336,'0'0'583,"0"0"70,0 0 42,0 0-108,0 0-159,0 0-27,0 0 4,0 0-36,-5 5 2500,-13 18-2920,18 30 350,0-53-362,0 0-20,0 0-2,5-24-96,0 8 449,-1 0 1,-1-1-1,0 1 1,-2-1-1,1-12-268,-2 28 230,0 1-105,0 0-15,-4 0-81,0 0 1,1 0 0,-1 0 0,0 0 0,0 1 0,0-1 0,-2 2-30,3 1 60,1 1-1,0-1 1,0 1 0,0 0 0,0 0-1,1 0 1,0 0 0,0 0 0,0 0 0,0 0-1,0 0 1,1 1-60,-1 55 1025,1-38-936,0-21-89,0 0 0,0-1 0,0 1 0,1 0 0,-1 0 0,0-1 0,0 1 1,1 0-1,-1-1 0,0 1 0,1 0 0,-1-1 0,0 1 0,1-1 0,-1 1 0,1-1 0,-1 1 0,1-1 0,-1 1 0,1-1 0,-1 1 0,1-1 1,0 0-1,-1 1 0,1-1 0,0 0 0,-1 1 0,1-1 0,0 0 0,-1 0 0,1 0 0,0 0 0,-1 0 0,1 0 0,0 0 0,0 0 0,-1 0 0,1 0 1,0 0-1,-1 0 0,1 0 0,0 0 0,0-1 0,1 1-22,1-1 0,-1 1 0,0-1 0,0 1 0,0-1 0,0 0 0,0 0 0,0 0 1,0 0-1,0-1 0,0 1 0,0 0 0,-1-1 0,1 0 22,1-3 10,0-1 1,0 0-1,0 0 1,-1 0-1,0-1 1,0 1-1,0-1 0,-1 1 1,0-1-1,-1 1 1,1-1-1,-1 1 1,-1-1-1,1 0 0,-1 1 1,0-1-1,-1-3-10,1 8 5,0 1 0,0-1-1,0 1 1,0-1 0,0 1 0,0 0-1,0-1 1,-1 1 0,1 0-1,0 0 1,-1 0 0,1 0-1,-1 0 1,1 0 0,-1 0 0,1 0-1,-1 1 1,0-1 0,1 1-1,-1-1 1,0 1 0,0 0-1,1-1 1,-1 1 0,0 0 0,0 0-1,1 0 1,-3 1-5,2-1 7,0 0 0,0 0-1,-1 0 1,1 1 0,0-1 0,0 1 0,-1-1-1,1 1 1,0 0 0,0 0 0,0 0 0,0 0-1,0 0 1,0 0 0,1 1 0,-1-1 0,0 1 0,1-1-1,-1 1 1,0 0 0,1-1 0,-1 3-7,-3 8 139,2 0 0,-1 1 0,1 0 1,1 0-1,0 0 0,1 0 0,1 0 0,0 0 1,0 4-140,0-14 56,3-2-51,-1-1-1,1 1 0,-1-1 0,1 1 1,-1-1-1,1 0 0,-1 0 0,1 0 1,0 0-1,-1-1 0,1 1 1,-1-1-1,0 1 0,1-1 0,1-1-4,0-1-19,1 0 0,-1 0 0,0 0 0,-1-1 0,1 1 1,-1-1-1,1 0 0,-1 0 0,0 0 0,0-1 0,-1 1 0,1-1 0,-1 1 0,0-1 0,-1 0 0,1 0 0,-1 0 0,0 0 0,0 0 0,0 0 0,-1 0 0,1-2 19,-1 6 25,0 1-89,-15 21-124,14 29 600,1-49-430,0-1-52,0 0-12,0 0 7,5-14-185,5-9 30,-6 16 196,-1 0-1,0-1 1,0 0-1,0 0 1,-1 0-1,0 0 1,-1 0-1,0 0 1,0-5 34,-1 13 0,0-1 1,0 1-1,0-1 1,0 1-1,-1-1 1,1 1-1,0-1 1,0 1-1,-1-1 1,1 1-1,0-1 1,-1 1-1,1-1 1,0 1-1,-1-1 1,1 1-1,-1 0 1,1-1-1,-1 1 1,1 0-1,-1 0 1,1-1-1,-1 1 1,1 0-1,-1 0 1,1 0-1,-1-1 1,1 1-1,-1 0 1,1 0-1,-1 0 1,0 0-1,1 0 1,-1 0-1,1 0 1,-1 0-1,1 0 0,-18 3-60,16-2 51,0 0-1,1 1 1,-1-1-1,0 1 1,1-1-1,0 1 1,-1 0-1,1 0 1,0-1-1,0 1 1,0 0-1,0 0 0,0 0 1,0 0-1,0 0 1,1 0-1,-1 1 1,1-1 9,-8 41 109,7-39-60,1 0 0,-1 0 0,1 1 1,0-1-1,0 0 0,1 0 0,0 0 0,-1 0 1,2 2-50,-1-3 10,0-1 0,0 0 1,1 1-1,-1-1 1,1 0-1,-1 0 0,1 0 1,0 0-1,0-1 1,0 1-1,0 0 0,0-1 1,0 1-1,0-1 1,1 0-11,-2 0-37,0-1 0,0 1 1,0-1-1,0 1 0,0-1 1,0 0-1,0 1 1,0-1-1,0 0 0,0 0 1,0 0-1,0 0 0,0 0 1,0 0-1,1 0 0,-1 0 1,0 0-1,0-1 1,0 1-1,0 0 0,0-1 1,0 1-1,0-1 0,0 1 1,0-1-1,0 1 1,-1-1-1,1 0 0,0 1 1,0-1-1,0 0 0,-1 0 1,1 1-1,0-1 1,-1 0-1,1 0 0,-1 0 1,1 0-1,-1 0 0,1 0 1,-1 0-1,0 0 1,1 0-1,-1 0 0,0-1 37,3-7-130,0-1 0,0 0 0,-1-1 0,0-5 130,-1 10-41,1-25-81,-1 10-180,0 33-803,-2 18 813,-2 0 0,-4 21 292,7-38-2179,0-12-217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107 153 1296,'0'0'879,"0"0"-203,0 0-205,0 0-107,0 0-56,0 6 7601,0 18-7847,0-22-63,1 0-1,-1 0 1,1-1 0,-1 1-1,1 0 1,-1-1-1,1 1 1,0 0 0,0-1-1,0 1 1,0-1-1,0 0 1,0 1 0,1-1-1,-1 0 1,0 0-1,1 1 1,-1-1 0,1 0-1,-1 0 1,1 0 1,-1-1-111,-1 0 37,0 0 32,-23 26 19,22-22 19,0-1 0,0 0 0,0 1-1,1-1 1,-1 1 0,1-1 0,0 1-1,0-1 1,0 1 0,1 0 4,-1 12 72,3-15-66,-1 0 0,1-1 0,0 1 0,0 0 1,-1-1-1,1 0 0,0 1 0,0-1 0,0 0 0,-1 0 0,1-1 0,2 1-6,-1 0 14,18 0 54,-23-37 874,0 36-920,-1 0-1,0 0 0,1 1 0,-1-1 0,0 1 0,1-1 0,-1 1 1,0 0-1,0 0 0,0-1 0,1 1 0,-1 0 0,0 1 1,0-1-1,-1 0-21,-4 1-90,7-1-8,0 0 24,0 0 61,0 0 65,0 33 223,0-32-276,0-1 0,1 0 0,-1 1 0,0-1 0,1 1 0,-1-1 0,0 0 0,1 0 0,-1 1 0,1-1 0,-1 0 0,0 1 0,1-1 1,-1 0-1,1 0 0,-1 0 0,1 0 0,-1 1 0,1-1 0,-1 0 0,1 0 0,-1 0 0,1 0 0,-1 0 0,1 0 0,-1 0 0,1 0 0,-1-1 0,1 1 0,-1 0 0,1 0 0,-1 0 0,1 0 0,-1-1 1,18-5-89,-14 1 115,0 0-1,-1-1 1,0 0-1,0 0 1,0 0-1,-1 0 0,0 0 1,0-1-1,0 1 1,-1-1-1,0 1 1,0-1-1,-1 0 0,0 1 1,0-4-26,-22 9 20,20 1-41,-1 1 0,1-1 1,0 0-1,0 1 0,0-1 1,-1 1-1,1-1 0,0 1 1,0 0-1,0 0 0,0 0 0,0 0 1,0 1-1,1-1 0,-1 0 1,0 1-1,1-1 0,-1 1 0,1 0 1,-1-1-1,1 1 0,0 0 1,-1 0-1,1 0 0,0 0 1,0 0-1,1 0 0,-1 0 0,0 0 1,1 0 20,-2 6-37,0 0 1,1 0 0,0 0-1,0 0 1,1 0-1,0 1 37,0-9 0,1-28 36,0 18-2,-1 0-1,0 0 1,0-1 0,-1 1-1,0 0 1,0 0 0,-2-3-34,2 11 9,-1 1 0,1 0 0,0 0 0,-1 0 0,1 1 0,-1-1 0,1 0 0,-1 0 0,1 1 0,-1-1 0,1 1 1,-1-1-1,0 1 0,1 0 0,-1 0 0,0 0 0,1-1 0,-1 2 0,0-1 0,1 0 0,-1 0 0,0 0 0,-1 1-9,2-1-7,0 0 0,-1 0 0,1 0 0,-1 0 0,1 1 0,-1-1 1,1 0-1,0 1 0,-1-1 0,1 1 0,0-1 0,-1 1 0,1 0 0,0-1 0,0 1 0,0 0 0,-1 0 0,1 0 0,0 0 0,0 0 0,0 0 0,1 0 0,-1 0 0,0 1 0,0-1 0,1 0 0,-1 0 0,0 1 7,1 2 41,1-7-10,0-20 30,1-31 244,-2 53-306,0 0 0,0 0 0,-1 0 1,1 0-1,0 0 0,0 0 1,-1 0-1,1 0 0,0 0 1,-1 0-1,1 0 0,-1 0 1,1 1-1,-1-1 0,0 0 1,1 0-1,-1 0 0,0 1 1,0-1-1,1 0 0,-1 1 1,0-1-1,0 1 0,0-1 0,0 1 1,0-1-1,0 1 0,0 0 1,0-1-1,0 1 0,0 0 1,0 0-1,0 0 0,0 0 1,0 0-1,0 0 0,0 0 1,0 0-1,0 0 0,0 0 1,0 0-1,0 1 0,0-1 1,0 0-1,0 1 1,0 1-17,-1 0 0,1 1 1,0-1-1,0 0 0,1 1 1,-1-1-1,0 0 0,1 1 1,0-1-1,-1 1 0,1-1 0,0 1 1,0-1-1,0 1 0,1-1 1,-1 2 16,0 1-3,0-2-88,1 41 402,0-32-648,0-26-1282,7-122-3742,-7 95 517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38 1592,'0'0'1761,"0"0"-525,0 0-338,0 0-238,0 0-135,0 0-63,0 0-180,0 0-208,0 0-193,0 26 3318,0-79-1316,0 53-1880,0-1 0,0 1 0,0-1 0,-1 1 0,1-1 0,0 1-1,0-1 1,-1 1 0,1-1 0,0 1 0,-1-1 0,1 1 0,0 0-1,-1-1 1,1 1 0,0 0 0,-1-1 0,1 1 0,-1 0 0,1-1-1,-1 1 1,1 0 0,-1 0 0,1 0 0,-1-1 0,1 1 0,-1 0-1,1 0 1,-1 0 0,1 0 0,-1 0 0,1 0 0,-1 0-3,-23 0-149,16 0 6,7 1 127,1-1 0,-1 1 0,0 0 0,1-1 0,-1 1 0,1 0 1,0 0-1,-1-1 0,1 1 0,-1 0 0,1 0 0,0 0 0,0 0 0,-1-1 0,1 1 0,0 0 0,0 0 0,0 0 1,0 0-1,0 0 0,0 0 16,-1 22 87,1 28 3,0-51-90,1 1-1,-1-1 1,0 1 0,0-1 0,1 0 0,-1 1 0,0-1 0,0 1 0,1-1 0,-1 0 0,0 1 0,1-1 0,-1 0 0,1 1 0,-1-1 0,0 0 0,1 0-1,-1 1 1,1-1 0,-1 0 0,1 0 0,-1 0 0,1 0 0,-1 0 0,1 0 0,-1 0 0,1 1 0,-1-1 0,0 0 0,1-1 0,-1 1 0,1 0 0,16 0 6,-17 0-2,19-1 16,-1-1 0,0 0 1,0-2-1,7-2-20,-14 4 5,-11 2 10,1 0 0,-1 0 0,1 0-1,-1 0 1,1 0 0,-1 0 0,1-1-1,-1 1 1,0 0 0,1 0 0,-1 0-1,1-1 1,-1 1 0,1 0 0,-1 0 0,0-1-1,1 1 1,-1 0 0,0-1 0,1 1-1,-1-1 1,0 1 0,0 0 0,1-1-1,-1 1 1,0-1 0,0 1 0,0-1-1,1 1 1,-1-1 0,0 1 0,0-1 0,0 1-1,0-1 1,0 1 0,0-1 0,0 1-1,0 0 1,0-1 0,0 1 0,0-1-1,0 1 1,-1-1 0,1 1 0,0-1-1,0 1 1,0-1 0,-1 1 0,1 0 0,0-1-1,-1 1 1,1-1 0,0 1 0,-1 0-1,1-1 1,0 1 0,-1 0 0,1-1-1,0 1 1,-1 0 0,0 0-15,-24-20 186,7 10-147,13 7-75,0 0 0,1 1-1,-1 0 1,-1 0-1,1 0 1,0 0-1,0 1 1,-1-1 0,1 1-1,0 1 1,-1-1 36,5 2-10,1 0 0,-1 0 0,0 0 0,1 0 1,-1 0-1,1 0 0,-1 0 0,1 0 0,-1 1 0,1-1 0,0 0 1,0 0-1,0 0 0,0 0 0,-1 1 0,1-1 0,1 0 0,-1 0 10,-2 26 62,1-2-43,0-17-8,0-1 0,1 1 0,0-1 0,1 1 0,-1-1 0,1 1 0,1 2-11,-1-10-1,-1 1 1,1-1-1,0 1 0,0-1 1,0 1-1,-1-1 1,1 1-1,0-1 0,0 1 1,0-1-1,0 0 1,0 0-1,0 1 1,-1-1-1,1 0 0,0 0 1,0 0-1,0 0 1,0 0-1,0 0 0,0 0 1,0-1-1,0 1 1,0 0-1,0-1 1,2 1 0,-1 0 0,0-1-1,1 1 1,-1-1 0,0 0 0,0 0-1,0 0 1,0 0 0,1 0-1,0-2 1,6-7-3,0-2 1,-1 1-1,0-1 0,-1-1 0,3-7 3,-10 20 20,0-1 0,0 1 0,0 0 0,0 0 0,1-1 0,-1 1 0,0 0 0,0 0 0,0-1 0,0 1 0,0 0 0,0 0 1,0 0-1,-1-1 0,1 1 0,0 0 0,0 0 0,0-1 0,0 1 0,0 0 0,0 0 0,0 0 0,0-1 0,0 1 0,-1 0 0,1 0 0,0 0 0,0-1 0,0 1 0,0 0 1,-1 0-1,1 0 0,0 0 0,0 0 0,0 0 0,-1-1 0,1 1 0,0 0 0,0 0-20,-16-3 253,-23 3-414,30 0 166,-11-1-104,12 1-74,0-1-1,0 1 1,1 1-1,-1-1 1,-1 2 173,9-2-13,-1 1 0,0-1 0,0 1 1,0 0-1,0-1 0,0 1 0,1 0 0,-1 0 0,0 0 0,1 0 0,-1 0 0,1 0 1,-1 0-1,1 0 0,-1 0 0,1 0 0,-1 0 0,1 0 0,0 0 0,0 0 0,0 0 1,0 0-1,0 0 0,0 0 0,0 1 0,0-1 13,0 0-3,-1 0-1,1 1 1,0-1 0,0 0-1,1 1 1,-1-1 0,0 0-1,0 1 1,1-1 0,-1 0-1,0 1 1,1-1 0,0 0 0,-1 0-1,1 1 1,0-1 0,-1 0-1,1 0 1,0 0 0,0 0-1,0 0 1,1 0 3,3 2-37,1-1-1,0 0 1,1 0 0,-1-1 0,6 1 37,7 0-3585,-18-2-831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4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45 24,'0'0'1200,"0"0"-457,0 0-300,0 0-175,0 0-83,0 0-42,0-16-125,0 12 7574,0 16-7534,-1-11-44,1 0-1,-1 1 1,1-1-1,0 1 0,0-1 1,-1 1-1,1-1 1,0 1-1,1-1 1,-1 1-1,0-1 0,0 1 1,1-1-1,-1 0 1,0 1-1,1-1 1,0 1-1,-1-1 0,1 0 1,0 1-1,0-1 1,-1 0-1,1 0 0,0 0 1,0 0-1,0 0 1,1 0-1,-1 0 1,0 0-1,0 0 0,2 1-13,0-2-1,-3 0-6,0 0-11,0 0-42,1 0 2,2 0 56,-3 0 112,0 0 124,0 0 138,0 0 117,0 0-146,-11-2-828,11-9 541,0 5-11,1 0-1,-1 1 1,-1-1-1,1 0 1,-1 1-1,-1-4-44,1 7 31,1 1 0,0 0 1,-1 0-1,0 0 0,1 0 0,-1-1 0,0 1 0,1 0 0,-1 0 0,0 0 0,0 0 0,0 0 0,0 1 0,0-1 0,0 0 0,0 0 1,0 1-1,0-1 0,-1 1 0,1-1 0,0 1 0,0-1 0,0 1 0,-1-1 0,1 1 0,0 0 0,-1 0 0,1 0 0,0 0 0,0 0 1,-1 0-32,1 0-3,0 0 0,0-1 0,-1 1 0,1 0 0,0 0 1,0 1-1,0-1 0,0 0 0,-1 0 0,1 1 0,0-1 1,0 0-1,0 1 0,0-1 0,0 1 0,0-1 0,0 1 1,0 0-1,0-1 0,0 1 0,0 0 0,0 0 0,0 0 1,0 0 2,0 2-10,1-1 1,-1 1-1,0 0 1,1-1 0,0 1-1,0 0 1,0-1-1,0 1 1,0-1 0,0 2 9,1 11 117,-1-14-119,0 0 0,1 0 0,-1 0 0,0 0 0,1 0-1,-1 0 1,1 0 0,-1 0 0,1 0 0,0-1-1,-1 1 1,1 0 0,0 0 0,0-1 0,0 1-1,-1 0 1,1-1 0,0 1 0,0-1 0,0 1 0,0-1-1,0 1 1,0-1 0,0 0 0,0 1 0,0-1-1,0 0 1,0 0 0,0 0 0,1 0 0,-1 0-1,0 0 1,0 0 0,0 0 2,1 0-11,0 0 1,0 0-1,0 0 0,0 0 0,0 0 0,0 0 1,1-1-1,-1 1 0,0-1 0,0 0 1,-1 1-1,1-1 0,0 0 0,0 0 1,0 0-1,1-1 11,-3 1 5,1 1 0,-1-1 0,1 0 1,-1 1-1,0-1 0,1 0 0,-1 0 1,0 1-1,1-1 0,-1 0 0,0 0 1,0 0-1,0 1 0,0-1 0,0 0 1,0 0-1,0 0 0,0 1 0,0-1 1,0 0-1,0 0 0,0 0 0,-1 1 0,1-1 1,0 0-1,-1 0 0,1 0 0,0 1 1,-1-1-1,1 0 0,-1 1 0,1-1 1,-1 1-1,1-1 0,-1 0 0,0 1 1,1-1-1,-1 1 0,0-1 0,1 1 1,-1 0-1,0-1 0,0 1 0,1 0 0,-1-1 1,0 1-1,0 0 0,0 0 0,1 0 1,-1 0-1,0 0 0,0 0 0,0 0 1,0 0-1,0 0-5,0 0-6,-1 0 0,1 0-1,0 0 1,0 0 0,-1 0 0,1 1 0,0-1 0,0 0 0,0 1-1,0-1 1,-1 1 0,1-1 0,0 1 0,0 0 0,0-1 0,0 1-1,0 0 1,0 0 0,0 0 0,0-1 0,1 1 0,-1 0 0,0 0-1,1 0 1,-1 1 0,0-1 0,1 0 0,-1 0 0,1 0 0,-1 0-1,1 0 1,0 1 0,-1 0 6,0 6-63,1 1 0,-1 0 0,1-1 0,0 1 1,1 2 62,1 18-62,1-28 54,0 0-1,1 0 1,-1 0 0,0-1-1,1 1 1,-1-1 0,1 0-1,-1 0 1,1 0 0,-1-1-1,0 1 1,2-1 8,-3 0-9,1 0 1,-1 0-1,0-1 0,0 1 0,0 0 1,0-1-1,0 0 0,-1 1 1,1-1-1,0 0 0,-1 0 0,1 0 1,-1 0-1,0 0 0,1 0 1,-1 0-1,0 0 0,0-1 0,-1 1 1,1 0-1,0-1 0,-1 1 1,1-1-1,-1 1 0,0 0 0,0-1 1,0 1-1,0-1 0,0 1 1,-1-3 8,1 4 3,-1 0 0,1 0 1,-1-1-1,1 1 0,-1 0 1,0 0-1,1 0 0,-1-1 0,0 1 1,0 0-1,0 0 0,0 0 1,0 0-1,0 0 0,0 1 1,0-1-1,0 0 0,0 0 1,-1 1-1,1-1 0,0 1 0,0-1 1,-1 1-1,1-1 0,0 1 1,-1 0-1,1 0 0,0 0 1,-1 0-1,0 0-3,-46-4 45,46 4-48,1 1-6,0-1 0,0 0 0,0 0 0,0 1 0,0-1 0,0 1 0,1-1 0,-1 1 0,0-1 0,0 1 0,0-1 0,1 1 0,-1 0 0,0-1 0,1 1 0,-1 0 0,1 0 0,-1 0 0,1-1 0,-1 1 0,1 0 0,0 0 0,-1 0 0,1 0 0,0 0 0,0 0 0,-1 0 0,1 0 0,0 0 9,-4 36 45,3-27 7,0-5-30,1-1 0,-1 1 0,1-1 1,0 1-1,0-1 0,1 1 0,0-1 0,0 3-22,-1-6-10,1 0 1,0 1-1,-1-1 0,1 0 0,0 0 0,-1 0 0,1 0 1,0 0-1,0 0 0,0 0 0,0-1 0,0 1 1,0 0-1,0 0 0,0-1 0,0 1 0,1-1 0,-1 1 1,0-1-1,0 1 0,0-1 0,1 0 0,-1 0 1,0 1-1,1-1 0,-1 0 0,0 0 0,0 0 0,1 0 1,-1-1 9,1 0-24,-1 1 0,0-1 1,0 0-1,0-1 1,0 1-1,0 0 0,0 0 1,0 0-1,-1-1 1,1 1-1,0 0 0,-1-1 1,1 1-1,-1 0 0,1-1 1,-1 1-1,0-1 1,1 1-1,-1-1 0,0 1 1,0-2 23,1-2 4,3-9 51,0 0 19,-1 0 0,0-1-1,-1 1 1,0-9-74,-2 22 67,0 1 24,-2 25-238,-17 13-22,14-31 139,1 0 1,0 1 0,1-1 0,0 1-1,0 0 1,0 0 0,1 0 0,0 0 0,1 0-1,-1 5 30,2-13-8,7 0-110,-5 0 24,0 1 0,0-1 0,1 0 1,-1-1-1,0 1 0,0 0 0,0-1 0,0 1 0,0-1 0,1 0 94,-2 1-237,0-1-1,0 0 1,-1 1-1,1-1 1,0 1-1,-1-1 0,1 0 1,0 0-1,-1 1 1,1-1-1,-1 0 1,1 0-1,-1 0 0,0 1 1,1-1-1,-1 0 1,0-1 237,1-5-4691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39 472,'0'0'1239,"0"0"-315,0 0-61,0 0-104,0 0-135,0 0-104,0-6 127,0 6 2470,0 95-2255,2-94-821,0-1-1,0 1 1,0-1-1,0 1 0,1-1 1,-1 0-1,0 0 1,0 1-1,0-2 0,1 1 1,-1 0-1,0 0-40,3 0 108,-4-17 566,-1 11 90,0 12-322,0 51-438,18-58-416,-15-2 398,-1 1 1,0-1-1,1 1 1,-1-1-1,-1 0 1,1 0-1,0 0 1,-1 0-1,1 0 1,-1 0-1,0 0 1,0 0-1,0-1 1,0-1 13,5-50 325,-6 46-275,0 5-17,0 0 0,0 0-1,0 0 1,0 0 0,-1 0 0,1 0-1,-1 0 1,0 0 0,-2-3-33,2 6 7,0 0 1,0-1 0,0 1-1,-1 0 1,1 0 0,0 0-1,-1 0 1,1 0-1,-1 0 1,1 0 0,-1 0-1,1 1 1,-1-1 0,0 0-1,1 1 1,-1 0 0,0-1-1,0 1 1,1 0 0,-1 0-1,0 0 1,0 0-1,1 0 1,-3 0-8,-12 0 62,12 0-72,-1 0 1,1 0-1,-1 0 1,1 0-1,-1 1 0,1 0 1,-4 1 9,6-1-23,0 0 0,0 0 0,0 0 1,0 0-1,0 1 0,1-1 0,-1 0 0,1 1 0,-1 0 1,1-1-1,0 1 0,-1 0 0,1 0 0,0 0 0,0 0 1,0 0-1,1 0 0,-2 1 23,-1 7-10,0 1 0,0-1-1,1 1 1,0-1 0,1 1 0,0 0 0,1 0 0,0 5 10,1-15 1,0 0 0,-1 0 1,1-1-1,0 1 0,0 0 1,0-1-1,-1 1 0,1 0 1,0-1-1,0 0 0,0 1 1,0-1-1,0 1 0,0-1 1,0 0-1,0 0 1,0 0-1,0 1 0,0-1 1,0 0-1,0 0 0,0 0 1,1-1-2,30 3 39,-30-2-37,1 0-12,0 0 1,0 0 0,0-1-1,0 1 1,0-1 0,0 1 0,0-1-1,0 0 1,0 0 0,0 0-1,0 0 1,-1-1 0,1 1 9,-1-1-10,-1 1-1,1-1 1,-1 1 0,1-1 0,-1 0 0,0 1 0,0-1-1,1 0 1,-1 0 0,-1 0 0,1 0 0,0 0-1,0 0 1,-1 0 0,1 0 0,-1-1 0,0 1 0,1-1 10,3-42 573,-26 73-940,19-20 360,0 1 0,1 1 0,0-1 0,1 0 0,0 0 0,0 1 0,1-1 0,0 1 0,1 2 7,-1 7 2,1-19-11,0 1-1,-1-1 1,1 1 0,0-1 0,0 1 0,0-1-1,0 0 1,-1 1 0,1-1 0,0 0-1,0 0 1,0 0 0,0 0 0,0 0 0,0 0-1,0 0 1,0 0 0,-1 0 0,1 0-1,0 0 1,0 0 0,0-1 0,0 1-1,0 0 1,0-1 9,1-1-25,1-1 0,-1 0 1,0 0-1,0 0 0,0 0 0,-1 0 0,1 0 0,-1-1 0,1 1 1,-1 0-1,0-1 0,0-2 25,7-43 33,-8 39-37,0 8 15,0-1 1,1 0-1,-2 0 1,1 0-1,0 0 1,-1 1 0,1-1-1,-1 0 1,0 0-1,0 0-11,0 2 6,0 0 0,0 0-1,0 0 1,0 0 0,0 0-1,0 0 1,0 1 0,0-1 0,-1 0-1,1 1 1,0-1 0,0 1-1,-1-1 1,1 1 0,0 0 0,-1 0-1,1-1 1,0 1 0,-1 0-1,1 0 1,-1 0 0,1 0 0,-1 1-6,-1-1-158,-2 0 204,1 0-1,-1 0 0,1 0 1,-1 1-1,1-1 0,-1 1 1,-3 1-46,7-1-186,0 0 0,0-1 1,-1 1-1,1 0 1,0 0-1,0 0 1,0 0-1,0 0 0,0 0 1,1 0-1,-1 0 1,0 0-1,0 0 1,1 0-1,-1 1 1,1-1-1,-1 0 0,1 0 1,-1 1-1,1-1 1,0 0-1,-1 1 1,1-1-1,0 0 0,0 1 1,0-1-1,0 1 1,1-1 185,-1-1-3738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68 113 1016,'0'0'1369,"0"0"-264,0 0-482,0 0-248,0 0-117,0 0-87,0 0-66,0 0-17,0 0 47,0 0 131,0 0 79,0 0 14,0 0 29,0 0 43,-7-14 5683,5 15-6122,1-1 0,0 1 0,0 0-1,-1 0 1,1 0 0,0 0 0,0 0 0,0 0-1,0 0 1,0 0 0,1 0 0,-1 1 0,0-1-1,0 0 1,1 1 0,-1-1 0,1 0 0,-1 1-1,1-1 1,0 1 0,-1-1 0,1 0 0,0 1-1,0 0 9,-1 1-97,0 0 0,1 0 0,-1 1 0,1-1 0,0 0-1,0 1 1,0-1 0,0 0 0,1 1 0,-1-1 0,2 2 97,0-4 8,0-1 0,0 0 1,0 0-1,0 0 0,0 0 1,-1-1-1,1 1 1,0 0-1,0-1 0,0 1 1,0-1-1,0 0 1,0 1-1,0-2-8,4-4 71,-1 0 1,1-1-1,-2 0 1,1 0-1,-1 0 0,0 0 1,0-1-1,-1 0 1,0 1-1,-1-1 1,1 0-1,-2-1 0,1 1 1,-1 0-1,0 0 1,-1-1-1,0 1 1,0-4-72,0 12 7,0-1 0,-1 0 0,1 0 1,0 1-1,0-1 0,-1 0 1,1 1-1,0-1 0,-1 0 0,1 1 1,-1-1-1,1 0 0,-1 1 1,1-1-1,-1 1 0,1-1 0,-1 1 1,1-1-1,-1 1 0,0 0 1,1-1-1,-1 1 0,0 0 0,0-1 1,1 1-1,-1 0 0,0 0 1,1 0-1,-1-1 0,0 1 0,0 0 1,0 0-8,-31-2 353,26 2-233,5 21-220,-3 11 175,2 0 0,1 12-75,1-43-22,0-1-20,0 0 3,0 0-41,0 0 33,0 0-50,0 0-23,10-21 265,-8 15-91,0 0 0,-1 0 0,0 0 1,0-1-1,-1 1 0,0 0 0,0-1 0,0 1 0,-1 0 0,0 0 0,0-1 0,-1 1 0,0-1-54,2 7 2,-1-1-1,1 0 0,-1 0 1,0 1-1,0-1 1,1 0-1,-1 1 1,0-1-1,0 1 1,0-1-1,1 1 1,-1-1-1,0 1 0,0 0 1,0-1-1,0 1 1,0 0-1,0 0 1,0 0-1,0 0 1,0 0-1,0 0 1,0 0-1,0 0 0,0 0 1,0 0-1,0 0 1,1 1-1,-1-1 1,0 0-1,-1 1-1,0 0-3,0-1-1,1 1 1,-1 0-1,0 0 0,1 0 1,-1 1-1,1-1 1,-1 0-1,1 1 1,0-1-1,-1 0 1,1 1-1,0 0 1,0-1-1,-1 3 4,-2 4-30,1 0 0,0 1 0,1 0 0,0 0 0,0 0-1,0 0 1,1 3 30,1-12-37,0 0-42,0 0 29,30 0 123,-28 0-64,0 0 1,-1 0-1,1-1 1,0 1-1,-1 0 1,1-1-1,-1 1 1,1-1-1,-1 0 1,1 1-1,-1-1 0,1 0 1,-1 0-1,0 0 1,1 0-1,-1 0 1,0 0-1,0 0 1,0-1-1,0 1 0,0 0 1,0-1-1,0 1 1,0-1-1,0 1 1,-1-1-1,1 1 1,-1-1-1,1 1 0,-1-1 1,0 0-1,1 1-9,1-9 146,-1 0-1,0-1 1,-1 1-1,0-10-145,0 9 250,-4 11-263,0 0 0,0 0 0,1 0 0,-1 0 0,0 1 1,0 0-1,1 0 0,-4 1 13,4 1-11,0 1 1,0-1-1,1 1 1,0 0-1,-1 0 1,1 0-1,0 0 1,1 0-1,-1 0 1,1 1-1,0-1 1,0 0-1,0 1 1,1 0 10,-4 63-198,4-67 190,0 0-155,0-1-36,0 0 3,0 0-23,0 0 5,0 0-22,14-17-1692,-9 10-2068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45 328,'0'0'612,"0"0"95,0 0-84,0 0-204,0 0-78,0 0 131,0-8 1104,0 7 2093,0 16-3531,-1-11-117,1-1 1,0 0-1,-1 0 0,1 0 0,1 0 1,-1 1-1,0-1 0,1 0 0,-1 0 1,1 0-1,0 0 0,0 0 0,0 0 0,1 0 1,-1 0-1,1-1 0,-1 1 0,1 0 1,2 1-22,-2-1 4,0-1 0,1 0 0,0 0 0,-1 0 0,1 0 1,0-1-1,0 1 0,2 0-4,-2 0-1,-2-1 6,7-36 957,-8 35-924,0-1 1,1 1 0,-1-1 0,0 1-1,0-1 1,0 1 0,0-1 0,0 1-1,0-1 1,0 1 0,0-1 0,0 0-1,0 1 1,0-1 0,0 1 0,0-1-1,0 1 1,-1-1 0,1 1 0,0-1-1,0 1 1,0 0 0,-1-1 0,1 1-1,0-1 1,-1 1 0,1-1 0,0 1-1,-1 0 1,1-1 0,-1 1-39,0 0 1,0-1 1,0 1-1,1 0 0,-1 0 1,0 0-1,0 0 0,0 0 1,0 0-1,0 0 0,0 1 1,1-1-1,-1 0 0,0 0 1,0 1-1,0-1 0,0 0 1,0 1-2,-1 0-12,0 0 0,1 0 0,-1 0 0,0 0 1,1 0-1,-1 1 0,1-1 0,0 0 0,-1 1 1,1-1-1,0 1 0,0-1 0,0 1 0,0 0 1,0 0-1,0-1 0,0 1 0,1 0 0,-1 0 1,1 0-1,-1 1 12,1-1 17,0 0 1,-1 1 0,2-1-1,-1 0 1,0 0-1,0 1 1,1-1 0,-1 0-1,1 1 1,0-1 0,-1 0-1,1 0 1,1 2-18,-1-3-2,1 0 1,-1-1-1,1 1 0,-1 0 1,1 0-1,-1 0 1,1-1-1,-1 1 0,1-1 1,-1 1-1,1-1 0,0 0 1,-1 0-1,1 0 1,0 0-1,-1 0 0,1 0 1,1 0 1,-2-28-35,0 3 323,0 17-249,-1 0 0,1 1 0,-2-1 0,1 0 0,-1 1 0,0-1 0,-1-1-39,2 8 12,-1-1 0,0 0 0,1 0 0,-1 1-1,0-1 1,0 1 0,0-1 0,0 0 0,-1 1-1,1 0 1,0-1 0,-1 1 0,1 0 0,-1 0-1,1 0 1,-1 0 0,1 0 0,-1 0-1,0 0 1,0 0 0,1 1 0,-1-1 0,0 1-1,0-1 1,0 1 0,0 0 0,1 0 0,-1-1-1,0 1 1,0 1 0,-1-1-12,3 24-256,-1 9 302,0-18-27,0 0-1,2 0 0,1 14-18,-1-28-4,-1 0-1,1 0 0,-1 0 0,1 0 1,0 0-1,-1 0 0,1 0 0,0 0 1,0-1-1,0 1 0,-1 0 1,1-1-1,0 1 0,0 0 0,0-1 1,0 1-1,0-1 0,0 1 1,0-1-1,1 0 0,-1 0 0,0 1 1,0-1-1,0 0 0,0 0 0,0 0 1,0 0-1,1 0 0,-1 0 1,0 0-1,0-1 0,0 1 0,0 0 1,0-1-1,0 1 0,0 0 1,0-1-1,0 1 0,0-1 0,0 0 1,0 1-1,0-1 0,0 0 0,0 0 1,-1 1-1,1-1 0,0 0 1,0 0 4,15-25 446,-13 29 5,-5 16-667,0-6 297,-2 13-731,4-25 243,3-15 124,0 0 298,3-11 26,-1-1-1,-1 1 1,-1-1-1,-1-5-40,-2 30 10,-1 0 0,1-1 0,0 1 0,-1 0 0,1 0-1,-1 0 1,1 0 0,-1 0 0,1-1 0,-1 1 0,0 0-1,1 0 1,-1 0 0,0 1 0,0-1 0,0 0 0,0 0-1,0 0 1,0 1 0,0-1 0,0 0 0,0 1 0,0-1-1,0 1 1,0-1 0,-1 1 0,1 0 0,0-1 0,0 1-1,-1 0 1,1 0 0,0 0 0,-1 0-10,-53-1 247,38 2-37,17 0-214,-1-1 0,1 0 0,-1 1 0,1-1 1,-1 0-1,0 1 0,1-1 0,0 1 0,-1-1 0,1 1 0,-1-1 0,1 1 1,0-1-1,-1 1 0,1 0 0,0-1 0,-1 1 0,1-1 0,0 1 0,0 0 1,0-1-1,-1 1 0,1 0 0,0-1 0,0 1 0,0 0 0,0-1 0,0 1 1,1 0-1,-1-1 4,0 31-130,0-21 111,0-6 5,0 1 0,0-1 1,0 1-1,1-1 0,-1 1 1,1-1-1,0 0 0,0 1 1,1-1-1,0 0 0,1 3 14,-2-6-12,1 1-1,-1 0 1,1-1 0,0 1-1,0-1 1,-1 1 0,1-1-1,0 0 1,0 0-1,0 0 1,1 0 0,-1 0-1,0 0 1,0-1 0,1 1-1,-1-1 1,0 1-1,0-1 1,1 0 0,-1 0-1,0 0 1,3 0 12,-4-19 73,-1 9-510,0 14-2967,0-3 713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59 336,'0'0'832,"0"0"-108,0 0-15,0 0-267,0 0-167,0 0 30,0 0 24,0 0-84,0 0-124,0 0-122,0 0-35,0 0-89,0 0 6,-1 4-263,-2 13 5946,0-8-5249,0 1 0,2 0 0,-1 0-1,1 0 1,0 0 0,1 4-315,0-13 53,0-1-25,0 0 35,0 0 10,0 0-26,0 0-33,0 0 8,0 0 51,1 0-71,0 0 0,0 0 0,0 0 0,0 0 0,0 0 0,0 0 0,0 0-1,0 0 1,0 0 0,0-1 0,0 1 0,0 0 0,0-1 0,0 1 0,0-1 0,0 1 0,0-1 0,0 1 0,0-1-1,0 0 1,-1 1 0,1-1 0,0 0 0,-1 0 0,1 0-2,2-26 100,-4 13 655,1 21-10,0-4-648,0 0 1,0 0-1,0 1 1,0-1-1,1 0 0,-1 0 1,1 0-1,0 0 0,0 0 1,0 0-98,0-1-6,0-1 0,0 0 1,0 1-1,0-1 0,0 0 0,1 0 1,-1 0-1,0 0 0,1 0 0,-1-1 1,0 1-1,1 0 0,-1 0 0,1-1 1,-1 1-1,1-1 0,0 0 0,-1 1 1,1-1-1,-1 0 0,1 0 0,0 0 0,-1 0 1,1 0-1,0 0 6,0 0-15,1-1 0,-1 1 1,0 0-1,0-1 0,1 1 0,-1-1 1,0 0-1,0 0 0,0 0 0,0 0 1,0 0-1,0 0 0,0-1 0,0 1 0,0 0 1,0-1-1,-1 0 0,1 1 0,-1-1 1,1 0-1,-1 0 0,0 0 0,1 0 0,-1 0 1,0 0-1,0 0 0,-1 0 0,1 0 1,0-1-1,-1 1 0,1 0 0,-1-2 15,3-11 80,-2 0 0,0 0-1,0-1 1,-2-12-80,1 7 277,-38 20-283,36 1-13,0 1 0,0-1 0,-1 1-1,1 0 1,0-1 0,0 1 0,0 0 0,0 0-1,0 0 1,0 1 0,0-1 0,0 1-1,0-1 1,1 1 0,-1-1 0,1 1 0,-1 0-1,1 0 1,-1-1 0,1 1 0,0 0-1,0 0 1,0 1 0,0-1 0,0 0 0,1 0-1,-1 2 20,-2 4-77,1 1 0,0-1-1,0 1 1,1 0 0,0 0-1,0 6 78,1-14 3,0 0-1,0 0 0,0 0 0,0 0 1,0 1-1,0-1 0,0 0 0,1 0 1,-1 0-1,0 0 0,1 0 0,-1 0 0,0 1 1,1-1-1,0 0 0,-1 0 0,1-1 1,0 1-1,-1 0 0,1 0 0,0 0 1,0 0-1,0 0 0,0-1-2,1 2-10,1-2 0,0 1 0,-1 0 0,1-1 0,0 1 0,0-1 0,0 0 0,-1 1 0,1-2 0,1 1 10,-4 0-12,1 0 0,-1-1 0,1 1-1,0-1 1,-1 1 0,0 0 0,1-1 0,-1 1 0,1-1 0,-1 1 0,1-1 0,-1 0 0,0 1 0,1-1-1,-1 1 1,0-1 0,0 0 0,1 1 0,-1-1 0,0 0 0,0 1 0,0-1 0,0 0 0,0 1 0,0-1-1,0 0 1,0 1 0,0-1 0,0 0 12,0-26-33,-1 21 62,1-51 367,-22 57-351,20 2-66,0 1-1,0-1 0,0 0 0,0 1 0,1-1 0,0 1 0,-1 0 0,1-1 0,0 1 0,0 0 0,0 0 0,1 0 0,-1 0 0,1 0 1,-1 2 21,-2 46-100,3 3 86,1-53 9,-1-1 0,1 1 0,0 0 1,-1-1-1,1 1 0,0-1 0,0 0 1,0 1-1,-1-1 0,1 0 0,0 1 1,0-1-1,0 0 0,0 0 0,0 0 1,-1 0-1,1 0 0,0 0 1,0 0-1,0 0 0,0 0 0,0 0 1,0 0-1,-1 0 0,2-1 5,24-5-199,-21 1 138,-1 0 0,0 0-1,0-1 1,-1 1-1,1-1 1,-1 0 0,0 0-1,-1 0 1,0 0-1,0 0 1,0-1 61,2-6-268,-1 0 0,-1 0 0,-1 0 0,1 0 0,-2-3 268,-1 15-37,1 0-1,-1 0 1,0 0 0,1 0-1,-1 1 1,0-1 0,0 0-1,0 0 1,0 1 0,0-1-1,0 0 1,0 1-1,0-1 1,0 1 0,0 0-1,0-1 1,-1 1 0,1 0-1,0-1 1,0 1 0,0 0-1,0 0 1,-1 0-1,1 0 1,0 0 0,0 0-1,-1 1 38,-2-1-123,-1 0-1,1 0 1,-1 0-1,1 1 1,0-1-1,-1 1 0,-2 1 124,4 0-3,1 0 0,-1 1 0,1-1 0,0 1 0,0-1 0,0 1 0,0 0 0,0-1 0,0 1 0,1 0 0,0 0 0,-1 0 0,1 0 0,0 1 0,0-1 0,1 0 0,-1 0 0,1 1 3,-1 2-168,0-1 1,0 1-1,1 0 0,-1 0 1,2 0-1,-1 0 0,0-1 1,1 1-1,0 0 0,1 0 168,7 6-2608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8:0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46 576,'0'0'891,"0"0"-100,0 0-135,0 0-264,0 0-191,3 5-81,2 6-624,-3-6 1542,-1-1 1,0 1-1,0 0 0,0 0 0,0 0 0,-1 0 0,0 3-1038,0-8 458,0 0 26,0 0-12,0 0-12,0 0-173,0 0-89,0 0-11,0-9 1329,0 11-1504,0-2-17,0 0-3,0 0-11,0 0-39,0 0 0,0 0 5,0 0-32,0 0-71,0 0-10,0 0 2,0 0 54,0 0 75,0-4 550,0 15-606,0-11 140,0 0 25,0 0-53,0 0-16,0 0-7,0 0 4,0 0-18,0 0-46,0-30-86,0 26 739,-1 8-297,-3 18-284,-2 33-107,6-24 120,0-31-74,0 0-51,0 0-18,0 0-6,0 0 12,4-17 35,0 11 129,-1 0 0,0 0 0,-1 0 0,1 0 0,-1-1 0,-1 0 0,1 1 1,-1-1-1,0 0 0,0 1 0,-1-1 0,0 0 0,-1 0-50,1 3 6,1 2-4,-1 0 1,0-1-1,0 1 0,0 0 1,0 0-1,0-1 1,0 1-1,-1 0 1,1-1-1,-1 1 1,1 0-1,-1 0 0,0 0 1,0 0-1,0 0 1,0 0-1,-1 0 1,1 0-1,0 0 1,-1 0-1,1 1 0,-1-1 1,0 1-1,1-1 1,-1 1-1,0-1-2,-1 2-1,1 1-22,1-1 1,0 1-1,0 0 1,0 0-1,0 0 1,0 0-1,0 0 1,0 0-1,0 0 1,0 0-1,0 0 1,1 0-1,-1 1 1,0-1-1,1 0 1,-1 1-1,0 0 23,-9 26-7,7-18 7,2 1 0,0-1 0,0 1 0,1 0 0,0-1 0,1 7 0,0 11-13,-1-28-59,0 0-12,0 0 59,0 0 5,1-21-22,14-21 135,-12 35-44,0-1 0,0 1 1,-1-1-1,0 0 0,0 0 1,-1 0-1,0 0 0,0-3-49,-1 10 4,0 1-1,0-1 1,0 0-1,-1 0 0,1 0 1,0 1-1,0-1 1,-1 0-1,1 0 1,0 1-1,-1-1 1,1 0-1,-1 1 1,1-1-1,-1 0 0,1 1 1,-1-1-1,1 1 1,-1-1-1,1 1 1,-1-1-1,0 1 1,1-1-1,-1 1 0,0-1 1,0 1-1,1 0 1,-1 0-1,0-1 1,0 1-1,1 0 1,-1 0-4,-29-2-148,24 2 84,5 0 48,0 1 1,0 0 0,0 0-1,0-1 1,1 1 0,-1 0-1,0 0 1,0 0 0,1-1-1,-1 1 1,1 0 0,-1 0 0,1 0-1,-1 0 1,1 0 0,0 0-1,0 1 1,-1-1 0,1 0-1,0 0 1,0 0 0,0 0-1,0 0 1,0 0 0,0 0-1,0 1 16,0 0-8,-1 100 46,2-50 481,0-68-511,0-1 0,2 1-1,0 0 1,1-2-8,1 1 27,-2 0-1,0 0 1,-1-1 0,-1-1-27,-1 18 67,0 1-17,0 0-74,-1 0 0,1 0-1,-1 0 1,1 1 0,0-1 0,-1 0-1,1 0 1,0 0 0,-1 1 0,1-1-1,0 0 1,-1 0 0,1 1 0,0-1-1,0 0 1,-1 1 0,1-1-1,0 0 1,0 1 0,-1-1 0,1 0-1,0 1 1,0-1 0,0 0 0,0 1-1,-1-1 25,1 11-346,0-8-1919,0-10 1322,0 7 927,0 0 7,0 0-14,0 0-39,0 0-50,0 6-201,0-13 275,0-29-340,0 36 378,0 1 0,0-1 0,0 0 0,0 0 0,0 0-1,0 0 1,0 0 0,0 0 0,0 0 0,0 0 0,-1 0-1,1 0 1,0 0 0,0 0 0,0 0 0,0 0 0,0 0-1,0 0 1,0 0 0,0 0 0,-1 0 0,1 0 0,0 0-1,0 0 1,0 0 0,0 0 0,0 0 0,0 0-1,0-1 1,0 1 0,0 0 0,0 0 0,-1 0 0,1 0-1,0 0 1,0 0 0,0 0 0,0 0 0,0 0 0,0 0-1,0 0 1,0-1 0,0 1 0,0 0 0,0 0 0,0 0-1,0 0 1,0 0 0,0 0 0,0 0 0,0 0 0,0-1-1,0 1 1,0 0 0,0 0 0,0 0 0,0 0 0,0 0-1,0 0 1,-4 7-74,-4 50-317,6-35 501,1-19-103,1-9-79,-1 5 45,1-1 1,0 1-1,0 0 1,0 0 0,1-1-1,-1 1 1,0 0-1,0 0 1,1 0 0,-1-1-1,0 1 1,1 0-1,-1 0 1,1 0 0,0 0-1,-1 0 1,1 0-1,0 0 1,0 0 0,0 0-1,-1 0 1,1 0-1,0 1 1,0-1 0,0 0-1,0 1 1,0-1-1,1 0 1,-1 1 0,0-1 26,0 3-245,0-1 0,0 0 0,-1 1 1,1-1-1,-1 1 0,1-1 0,-1 1 1,0-1-1,0 1 0,0-1 0,0 1 1,0-1-1,0 1 0,0-1 0,0 1 1,0-1-1,-1 1 245,1 1-560,0 18-1884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43 196 392,'0'0'343,"0"0"-44,0 0-51,0 0-56,0 0 38,0-8 6367,0-20-2429,0 50-4042,-1 0 0,-1 1-1,-1-1 1,-1 0-1,-4 11-125,-15 52 167,23-51-93,-1-51-16,0-1 58,1 0 0,1 0 0,0 0-1,1 0 1,1 0 0,3-8-116,47-121 17,-50 140-24,0 1-1,1-1 0,-1 1 0,2 0 1,-1 0-1,0 0 0,1 1 1,0 0-1,1 0 0,5-5 8,9-5-29,0 1 0,12-5 29,-29 17 5,-3 1-29,1 1-1,0-1 1,1 1 0,-1-1 0,0 1 0,0-1 0,0 1 0,0 0-1,0-1 1,0 1 0,0 0 0,1 0 0,-1 0 0,0 0 0,0 0-1,0 0 1,1 0 0,-1 0 0,0 0 0,0 1 0,0-1 0,0 0 0,0 1-1,0-1 1,0 1 0,1-1 0,-1 1 0,0-1 0,-1 1 0,1 0-1,0 0 1,0 0 0,0-1 0,0 1 0,-1 0 0,1 0 0,0 0-1,-1 0 1,1 0 0,0 0 0,-1 0 0,0 0 0,1 1 0,-1-1 24,4 8 55,-1 1 0,0 0 1,-1 0-1,0 0 0,0 2-55,1 1-12,8 56 257,-3 0 0,-3 0 0,-3 45-245,-2-113 8,-2-13-5628,-7 4 1206</inkml:trace>
  <inkml:trace contextRef="#ctx0" brushRef="#br0" timeOffset="496.828">9 139 3385,'0'0'1045,"0"0"-133,0 0-123,0 0 4,0 0-15,0 0-48,2 5-131,-2-3-489,1-1-66,-1 1-1,0 0 1,1-1 0,-1 1 0,1 0 0,-1-1 0,1 1-1,0-1 1,-1 1 0,1-1 0,0 1 0,0-1 0,0 1-1,0-1 1,1 0 0,-1 1-44,38 3 1070,-26-1-966,0-1 1,1 0-1,-1-1 1,7 0-105,-11-2-89,0 1-1,-1 0 1,1 0 0,0 1-1,-1 0 1,1 1 0,-1 0-1,1 0 1,-1 1 0,0 0-1,-1 0 1,6 4 89,-12 8-3789,-1-15 2049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 1176,'0'0'1034,"0"0"-149,0 0-139,0 0-57,0 0-10,0 0-37,0 0-61,0 0-122,0 0-95,0 0-44,0 0 36,0 0-24,0 0-73,0 0-112,-4 41 921,4 172 1010,4-417-1268,-2 198-812,-1 0 0,1 0-1,1 0 1,-1 0 0,1 0 0,0 0-1,0 1 1,1-1 0,0 1-1,0 0 1,2-2 2,-1 0-29,-4 5 17,1 0 0,0 0 1,0 0-1,0 0 1,0 0-1,0 1 0,0-1 1,0 1-1,1-1 1,-1 1-1,1 0 0,-1 0 1,1 0-1,-1 0 1,1 0-1,-1 1 0,1-1 1,0 1-1,-1 0 1,1-1-1,0 1 0,-1 1 1,1-1-1,0 0 1,-1 1-1,1-1 0,0 1 1,-1 0-1,1 0 1,-1 0-1,1 0 0,-1 0 1,0 0-1,1 1 0,-1-1 1,0 1-1,0 0 12,0 0-20,1 0-1,-1 0 1,-1 0-1,1 0 1,0 1-1,-1-1 1,1 1 0,-1-1-1,1 1 1,-1 0-1,0-1 1,0 1-1,-1 0 1,1 0-1,0 0 1,-1 2 20,4 48 13,-4 30 20,0-82-30,-1 0 0,1 0 0,0-1 0,0 1 1,-1 0-1,1 0 0,0-1 0,-1 1 0,1 0 0,-1-1 0,1 1 0,-1-1 1,1 1-1,-1 0 0,1-1 0,-1 1 0,0-1 0,1 0 0,-1 1 0,0-1 1,1 1-1,-1-1 0,0 0 0,1 1 0,-1-1 0,0 0 0,0 0 1,1 0-1,-1 0 0,0 0 0,0 0 0,0 0 0,0 0-3,-31 1 286,23-2-146,7 1-58,-1 1 25,-1-1 0,0 0-1,1 0 1,-1 0-1,1-1 1,-1 1 0,1-1-1,-1 0 1,1 0-107,3-1-10,1-1 1,0 1 0,0-1-1,0 0 1,1 1 0,-1 0-1,1-1 1,-1 1-1,1 0 1,0 0 0,-1 0-1,1 0 1,1 0-1,-1 0 1,0 1 0,0-1-1,0 1 1,1-1 0,-1 1-1,1 0 1,-1 0-1,1 0 1,0 0 0,-1 1-1,1-1 10,7-3-1,0 1 0,0 1 0,1 0 0,-1 0 0,0 1-1,4 0 2,-2 1-7,-9-1-2,0 1 0,-1-1 0,1 1 1,0 0-1,0 0 0,-1 0 0,1 0 1,0 1-1,0-1 0,-1 1 1,1 0-1,0 0 0,-1 0 0,1 0 1,-1 0-1,1 0 0,-1 1 1,0-1-1,1 1 0,-1 0 0,0-1 1,0 1-1,0 0 0,0 0 0,-1 1 1,2 1 8,3 6 11,0 0 0,-2 1 0,1 0 0,-1 0 0,-1 0 0,0 0 0,0 1 0,-1-1 0,-1 1 1,0-1-1,0 1 0,-1 0 0,-1 2-11,0-13 7,0 0 0,0 0 0,0-1-1,1 1 1,-2 0 0,1-1 0,0 1 0,0 0 0,0-1 0,0 1 0,0-1 0,0 0 0,-1 1 0,1-1 0,0 0-1,0 0 1,-1 0 0,0 1-7,-25 2 37,-38 9 217,51-9-109,1 0 0,-1-1-1,1 0 1,-1-1 0,0 0 0,0-1 0,1-1-1,-9-1-144,20 1-6,1 0-1,-1 0 0,1 1 0,0-1 0,-1 0 0,1-1 0,0 1 0,0 0 0,-1 0 0,1 0 0,0-1 0,0 1 0,0-1 0,1 1 0,-1-1 0,0 1 0,1-1 0,-1 1 0,1-1 0,-1 1 0,1-1 0,-1 0 0,1-1 7,0 2-165,0 1-135,0 0-144,0 0-244,0 0-394,0 0-934,0 0-2024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12 880,'0'0'607,"0"0"-55,0 0 70,0 0 87,0 0-142,0 0-126,0 0-110,0 0-30,0 0 27,0 0-19,0 0 3,0 0 76,0 0-12,0 0-21,0 0 43,0 0 81,0 0 217,0 0-29,0 0-148,0 0-134,0 0-105,0 0-33,0 0 18,-1-10 1514,-3 10-1719,2 0-52,-1-1 0,0 1-1,0 0 1,1 0 0,-1 0 0,0 0 0,0 1 0,1-1-1,-1 1 1,0 0 0,1 0 0,-1 0 0,1 0 0,-1 0 0,1 0-1,-1 1 1,1-1 0,0 1 0,0-1 0,-1 1 0,1 0-1,-1 2-7,-9 11-33,1 1-1,1 0 0,-6 11 34,15-22-8,0 0-1,1 0 0,-1 1 1,1-1-1,0 0 1,0 0-1,0 1 0,2 3 9,-1 8 64,-1-2 16,-1-9-64,1-1 1,0 1 0,0 0-1,1-1 1,-1 1-1,1-1 1,0 1 0,1-1-1,-1 1 1,1-1-1,2 4-16,1-1-8,-4-5 26,0-1 0,0 0 0,0 1 0,1-1 0,-1 0-1,1 0 1,-1 0 0,1 0 0,0 0 0,1 0-18,0-1 39,0 0 1,0 0-1,-1 0 0,1 0 1,0-1-1,0 0 0,0 1 1,0-1-1,0 0 1,2-1-40,44 5-123,-48-4 162,-1 0-13,0 0 10,0 0-20,0 0-2,0 0-5,0 0 0,0 0 2,0 0-35,0 0-80,0 0 23,3 0 93,-2 0-23,-1 0 47,0 0-57,0 0-69,0 0 1,0 0 57,0 0 105,0 0 29,0 0-9,0 0-20,0 0-15,0 0-18,0 0-46,0 0-44,0 0-45,0 0-13,0 0-15,0 0-9,0 0-48,0 0-48,0 0-51,0 0-1,0 0 59,0 0 45,0 0 91,0 0-33,0 0-33,-5 23-2573,2-23-111,3 0 273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38 888,'0'0'1545,"0"0"-403,0 0-223,0 0-268,0 0-76,0 0 129,-2 4-127,1 1-406,1-3-109,-1-1 0,1 1 0,-1-1 0,1 1 0,-1 0 0,0-1 0,0 1 0,0-1 0,0 0 0,0 1 0,0-1 0,0 0 0,0 1-62,-8 4 2579,7-4-2482,0-1-1,0 1 0,0-1 1,0 1-1,1 0 1,-1-1-1,0 1 1,1 0-1,0 0 1,-1 0-1,1 1 1,-1 0-97,-3 14 59,0 1 1,1-1 0,1 1 0,1-1 0,0 1-1,1 0 1,1 0 0,2 17-60,-1 10 240,0-44-243,-1 0 0,0 1 0,1-1 1,-1 0-1,1 0 0,0 1 0,-1-1 0,1 0 0,0 0 0,0 0 0,0 0 0,0 0 0,0 0 0,0 0 0,0 0 0,0 0 0,0 0 0,0-1 0,0 1 0,1 0 0,-1-1 0,0 1 0,0-1 1,1 1-1,-1-1 0,0 0 0,1 0 0,0 1 3,41 4 26,-24-4-20,25-3 5,-42 2-19,-1-1 0,1 1 0,0-1 0,-1 0 0,1 1 0,0-1 0,-1 0 0,1 0 0,-1 0 0,1 0 0,-1-1-1,1 1 1,-1 0 0,0-1 0,0 1 0,0 0 0,0-1 0,0 1 0,0-1 0,0 0 0,1-1 8,28-94 282,-29 97-290,-1-1 1,1 0 0,-1 1 0,1-1 0,-1 1 0,1-1-1,-1 1 1,1-1 0,0 1 0,-1-1 0,1 1 0,0 0-1,-1-1 1,1 1 0,0 0 0,0 0 0,-1-1 0,1 1-1,0 0 1,0 0 0,-1 0 0,1 0 0,0 0-1,0 0 1,-1 0 0,1 0 7,-1 0-5,1 0 0,-1 0 1,1 1-1,-1-1 0,1 0 0,-1 0 0,0 0 0,1 0 0,-1 0 1,1 0-1,-1-1 0,0 1 0,1 0 0,-1 0 0,1 0 0,-1 0 1,0 0-1,1 0 0,-1-1 0,0 1 0,1 0 0,-1 0 0,0-1 0,1 1 1,-1 0-1,0-1 0,1 1 0,-1 0 0,0-1 0,0 1 0,1 0 1,-1-1-1,0 1 0,0 0 0,0-1 0,0 1 0,0-1 0,1 1 1,-1-1 4,3-121 1265,-5 118-1236,0 1 0,-1-1 1,0 0-1,1 1 0,-2 0 0,1 0 0,0 0 0,-3-2-29,-3-4 15,-7-10-12,14 16 35,0 0-1,-1 0 1,1 0 0,-1 0 0,1 1 0,-1-1 0,0 1 0,-1-1-38,3 3 17,0-1 0,0 1 0,-1-1 0,1 1 0,0 0 1,-1 0-1,1-1 0,0 1 0,-1 0 0,1 0 0,0 0 0,-1 0 0,1 1 0,-1-1 0,1 0 1,0 1-1,0-1 0,-1 1 0,1-1 0,0 1 0,0-1 0,-1 1 0,1 0 0,-1 0-17,-15 18-547,5-4-1953,12-15 1380,0 0-480,0 0-1001,0-3-1647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42 143 2184,'0'0'1154,"0"0"-271,0 0-288,0 0-137,0 0 68,0 0 106,0-8-6,4-54 3878,-4 87-4105,1-6-330,-1 1 1,-1 0-1,-1-1 0,0 1 1,-2-1-1,-3 11-69,4-20 44,1 1 0,0-1 0,1 1 0,0 0 0,1 6-44,-6 39 182,3-40 107,1 0 0,0 0 0,1 7-289,20-23-10,6 0 29,-17 1-19,1-1 0,0 0 0,-1 0 0,1-1 1,-1 0-1,1 0 0,0-1 0,-1 0 0,3-2 0,-4 2-108,2 0-57,-6-1-6226,-3-1 2784</inkml:trace>
  <inkml:trace contextRef="#ctx0" brushRef="#br0" timeOffset="751.229">27 248 472,'0'0'1738,"0"0"-431,0 0-483,0 0-331,0 0-71,0 0 74,0 0 136,0 0 144,-1 1-465,1 0 0,0 0 0,0-1 0,0 1 0,0 0 0,-1 0 0,1 0 0,0 0 0,1 0 0,-1 0 0,0-1 0,0 1 0,0 0 0,0 0 0,1 0-1,-1 0 1,0 0 0,1 0-311,24-3 106,13 1 15,-12 4-4921,-26-2 1734,0 1-1892</inkml:trace>
  <inkml:trace contextRef="#ctx0" brushRef="#br0" timeOffset="1600.493">23 0 1560,'0'0'1203,"0"0"-199,0 0-153,0 0-192,0 0-101,0 0 52,-23 7 6755,23-5-7353,0-1 1,1 0-1,-1 0 1,0 0 0,0 0-1,1 0 1,-1 0-1,0 0 1,1 0 0,-1 0-1,1 0 1,0 0 0,-1 0-1,1 0 1,0-1-1,-1 1 1,1 0 0,0 0-1,0-1 1,0 1-1,-1 0 1,1-1 0,0 1-13,30 10 112,36-7-191,-65-4 70,-2 0-5,1 0 0,-1 0 0,1 1-1,-1-1 1,1 0 0,-1 0 0,0 0-1,1 0 1,-1 1 0,1-1 0,-1 0 0,0 1-1,1-1 1,-1 0 0,0 0 0,1 1-1,-1-1 1,0 1 0,1-1 0,-1 0-1,0 1 1,0-1 0,1 1 0,-1-1 0,0 0-1,0 1 1,0-1 0,0 1 0,0-1-1,0 1 15,1-1-75,-1 1 0,0 0 0,0-1-1,0 1 1,1 0 0,-1-1 0,0 1-1,1-1 1,-1 1 0,1 0 0,-1-1-1,0 1 1,1-1 0,-1 0 0,1 1-1,0-1 1,-1 1 0,1-1 0,-1 0-1,1 1 1,0-1 75,0 1-187,0-1 0,-1 1 0,1 0-1,0-1 1,0 1 0,-1 0 0,1 0-1,0 0 1,-1-1 0,1 1 0,-1 0 0,1 0-1,-1 0 1,1 0 0,-1 0 0,0 0-1,1 0 1,-1 1 187,1 8-3706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0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23 116 1672,'0'0'1479,"0"0"-242,0 0-232,0 0-43,0 0-26,0 0-124,0-2 1958,0 4-1990,0 134 59,-1-129-729,0 0 0,-1 0 1,0 0-1,0 0 0,-3 5-110,3-6-24,0-4-141,0-8 98,0-19 125,1-34 124,1-103-80,0 160-101,0 0-1,1 0 0,-1-1 0,1 1 1,-1 0-1,1 0 0,0 0 0,0 0 0,0 0 1,0 0-1,0 0 0,1 1 0,0-2 0,-1 2 2,0-1 0,0 0-1,0 1 1,0-1 0,0 0 0,0 0-1,0 1 1,-1-1 0,1 0 0,-1 0-1,1 0 1,-1 0 0,0 0-2,30 1 436,39 1-460,-51 20-164,-17-20 131,1 1 0,-1-1 0,0 1 0,0-1 0,0 1 0,0-1 0,0 1 0,0 0 0,0 0 0,-1-1 0,1 1 0,0 0 0,0 0 0,0 0 0,-1 0 0,1 0 0,-1 0 0,1 0 0,0 0 0,-1 0 0,0 0 0,1 0 0,-1 1 57,0-1-255,0-1-68,0 0-251,0 0-165,0 0-141,-1 0-502,-5 0-1196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2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16,'0'0'357,"0"0"25,0 0-122,0 0-97,0 0-7,0 0 26,0 0 40,0 0 84,0 0 56,0 0-41,0 0-57,0 0-44,0 0-13,0 0-58,0 0-27,0 0-40,0 0-23,0 0 11,0 0-10,0 0 33,0 0 88,0 0 126,0 0-63,0 0-95,0 0-54,0 0 16,0 0 42,0 0-10,0 0-22,0 0-9,0 0-70,0 0 3,0 0 16,0 0 9,0 0 19,0 0 19,0 0 67,0 0-17,0 0-40,0 0-10,0 0 33,0 0 4,0 0-11,0 0-31,0 0 91,0 0 280,0 0 230,0 0-55,0 0-217,0 0-240,0 0-116,0 0-57,0 0-10,0 0 14,0 0 24,0 0-18,0 0 35,0 0 27,0 0 110,0 0-5,0 0-30,0 0-41,0 0-46,0 0-31,0 0-46,0 0-30,0 0-74,0 0 15,0 0 64,0 0 18,0 0 10,0 0 19,0 0 56,0 0-9,0 0 10,0 0-18,30-10 529,-24 8-564,-1 1-1,1 0 0,0-1 1,-1 2-1,1-1 1,0 1-1,0 0-27,8-4 8,16-2-48,-29 6 68,-1 0 0,3 0 14,-2 0-20,2 0 14,-3 0-8,0 0 14,0 0-26,0 0-7,0 0 4,0 0-3,0 0-6,0 0-15,0 0-6,0 0-23,0 0 24,0 0 1,0 0-32,0 0-41,0 0-74,0 0-109,0 0-227,0 0-597,0 0-1320,0 0-1708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76 720,'0'0'1179,"0"0"-307,0 0-62,0 0 5,0 0-63,0 0-75,0 0-69,0 0-81,0 0 91,0 0 102,0 0-52,0 0-88,-1 10 4257,-2 34-4945,3-43 88,0 0 0,-1-1-1,1 1 1,0 0 0,0 0 0,0 0 0,0 0-1,0 0 1,0 0 0,1 0 0,-1 0 0,0-1-1,0 1 1,0 0 0,1 0 0,-1 0-1,1 0 1,-1-1 0,0 1 0,1 0 0,0 0-1,-1-1 1,1 1 0,-1 0 0,1-1 0,0 1-1,-1-1 1,1 1 0,0-1 0,0 1 0,-1-1-1,1 1 1,0-1 0,0 0 0,0 1 0,0-1-1,0 0 1,-1 0 0,1 1 0,0-1-1,0 0 1,0 0 0,0 0 0,0 0 0,0-1-1,0 1 1,-1 0 0,1 0 0,0 0 0,0-1-1,0 1 1,0 0 0,0-1 0,-1 1 0,1-1-1,0 1 1,0-1 0,-1 1 0,1-1-1,0 1 1,-1-1 0,1 0 0,-1 0 0,1 1-1,0-2 21,3-1 47,0-1-1,-1 0 0,1 0 1,-1-1-1,0 1 0,0-1 0,0 0 1,-1 1-1,0-1 0,0 0 1,0 0-1,0-1 0,-1 1 0,0 0 1,0 0-1,0-1 0,-1 0-46,0 5 186,-4 2-170,-1-1 0,0 1 0,0-1 1,0 0-1,0-1 0,-3 0-16,4 1-21,1-1 0,-1 1 0,1 0-1,-1 0 1,1 0 0,-1 0 0,1 1 0,-4 0 21,6 0-4,0-1 0,0 1 0,0 0 0,0-1 0,1 1 0,-1 0 0,0 0 0,0-1 0,0 1 1,1 0-1,-1 0 0,0 0 0,1 0 0,-1 0 0,1 0 0,-1 0 0,1 1 0,-1-1 0,1 0 0,0 0 1,-1 0-1,1 0 0,0 0 0,0 1 0,0-1 0,0 0 0,0 0 0,0 0 0,1 1 4,-1 65 31,30-66-919,-28-2 898,0 0-1,-1 1 1,1-1 0,0 0 0,0 0 0,0 0 0,-1 0-1,1-1 1,0 1 0,-1 0 0,1-1 0,-1 1-1,0-1 1,0 1 0,1-1 0,-1 1 0,0-1 0,0 0-1,0 0 1,0 0 0,-1 0-10,20-43 130,-19 42-130,0-2 46,0 0 1,0 0 0,0 0-1,0 0 1,-1 0-1,0 0 1,-1-2-47,1-2 177,0 8-174,0 1 1,-1-1 0,1 1-1,-1-1 1,1 1 0,-1-1-1,1 1 1,-1-1 0,1 1-1,-1-1 1,1 1 0,-1 0-1,0-1 1,1 1-1,-1 0 1,0 0 0,1-1-1,-1 1 1,0 0 0,1 0-1,-1 0 1,0 0 0,0 0-1,1 0 1,-1 0 0,0 0-1,1 0 1,-1 0-4,-28 0-24,23 1 3,-16-1-116,21 30 115,1 25-88,38-56-109,-36-1 238,0 1 0,0-1 0,0 0 0,0 0 0,0 0 0,-1 0 0,1 0 0,-1 0 0,0 0 1,0-1-1,1 1 0,-1 0 0,-1-1 0,1 1 0,0-1-19,10-40 107,-11 42-103,0 1 0,0 0 0,0-1 0,0 1 0,0 0 0,0 0 0,0-1 0,0 1 0,0 0 0,0 0 0,-1-1 0,1 1 0,0 0 0,0 0 0,0-1 0,0 1 0,0 0 0,0 0 0,-1-1 0,1 1 0,0 0 0,0 0 0,0 0-1,-1-1 1,1 1 0,0 0 0,0 0 0,0 0 0,-1 0 0,1-1 0,0 1 0,0 0 0,-1 0 0,1 0 0,0 0 0,0 0 0,-1 0-4,-12 4-32,-10 14-36,19-13 35,0 0-1,0 1 1,0 0 0,1 0 0,0 0 0,0 0-1,0 1 1,1-1 0,0 1 0,0-1-1,1 1 1,-1 0 0,1 3 33,1-9-207,0-1-70,0 0 62,3-1 219,0 1 1,0-1-1,0 0 1,-1 0-1,1 0 0,0 0 1,-1 0-1,1-1 1,-1 1-1,1-1 0,-1 1 1,0-1-1,0 0 1,0 0-1,0 0 0,0 0 1,0-1-1,0 1 1,-1 0-1,1-1 0,-1 1 1,0-1-1,1-1-4,1-3 48,0 0 0,0 1 0,-1-1 0,0 0-1,0 0 1,0 0 0,-1 0 0,0-8-48,-1 14 13,0 1 1,0-1-1,0 0 0,0 0 0,0 0 1,0 1-1,0-1 0,0 0 1,0 0-1,0 0 0,-1 0 0,1 1 1,0-1-1,-1 0 0,1 0 0,0 1 1,-1-1-1,1 0 0,-1 1 1,1-1-1,-1 0 0,0 1 0,1-1 1,-1 1-1,0-1 0,1 1 0,-1-1-13,-22 0-40,10 1-18,12 0 43,0 0-1,-1 0 1,1 0 0,0 0-1,0 0 1,-1 0 0,1 0-1,0 0 1,-1 1 0,1-1-1,0 0 1,0 1 0,-1-1-1,1 1 1,0 0 0,0-1-1,0 1 1,0 0-1,0-1 1,0 1 0,-1 1 15,1 0-39,1 0 0,-1 0 0,0 0 0,1 1 0,0-1 0,-1 0 0,1 0 0,0 1 0,0-1 0,0 0 0,1 1 39,-1 3-77,-1 7-258,1-10 58,-1 1 1,1-1-1,0 1 1,0 0-1,0-1 1,0 1-1,1-1 1,0 1-1,0-1 1,0 1-1,0-1 1,0 0-1,0 1 1,1-1 276,6 2-5085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3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 1664,'0'0'1411,"0"0"-586,0 0-345,0 0-63,0 0-61,0 0 52,1 7 6081,2 28-6116,-3 209 152,-7-186-406,5-27-153,0-18 149,2-11 110,0-4 165,0 2-330,0-1 3,4-327-18,-4 327-37,0-23-32,0 21 15,0 0 0,1 0 0,-1 0 0,1 0 0,0 0 0,0 0 0,0 0 0,0 1 0,1-1 0,-1 0 0,1 1 0,0-1 0,-1 1 0,1 0 1,0-1-1,1 1 0,-1 0 0,0 0 9,-1 1-47,-1 1 24,0 0-21,0 0-8,0 0 34,0 0-2,0 0-14,0 0 40,0 0 30,0 0-8,0 0 10,0 0-50,26 0 52,-16 0-75,-1 0 70,0 0-1,0 0 0,0 1 0,0 0 1,0 1-35,-7-2 7,-1 0 0,1 1 0,-1-1 1,0 1-1,1-1 0,-1 1 0,1-1 0,-1 1 1,0 0-1,1 0 0,-1-1 0,0 1 0,0 0 1,0 0-1,0 0 0,0 1 0,0-1 0,0 0 0,0 0 1,0 0-1,0 1 0,-1-1 0,1 0 0,-1 1 1,1-1-1,-1 1 0,1-1 0,-1 1 0,0-1 1,1 1-1,-1-1 0,0 1-7,11 66 136,-10-35-49,0-21-79,0 1-1,-1-1 0,-1 1 0,0-1 0,-1 0 0,0 1 0,-2 3-7,3-14 15,-1 5-2,0-1 0,-1 1 0,0-1 0,0 0 0,-1 0 0,0 0 0,0 0 0,0-1-13,-42 39 113,36-36-115,0 1 0,1 0-1,0 0 1,-6 8 2,-33 32-64,43-45 48,1-3-1046,9-8-842,2 0-459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5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50 100 1776,'0'0'1201,"0"0"-495,0 0-207,0 0-139,0 0 34,0-9 2543,0 8 1250,0 4-4161,0 38 118,-1-1-1,-3 1 1,-2 10-144,4-32 103,0-1 0,1 1 0,1 7-103,1-9-6,-9 44 485,4-16-190,-3-112 252,-1-17-667,8-78 254,-7 70-112,7 90-14,0 1 0,0-1 0,0 0 0,1 1 0,-1-1 0,1 1 0,-1-1 0,1 1 0,-1-1 0,1 1 0,0 0 0,0-1 0,0 1 0,0 0 0,0-1 0,0 1 0,0 0 0,0 0 0,0 0 0,1 0 0,-1 0 0,0 0 0,1 0-2,36-15-31,-20 10 8,-10 3-4,0 1 1,1 0-1,-1 0 1,0 1-1,1 0 1,-1 1-1,1-1 0,6 2 27,1-1 53,-15 0-43,0 1 0,0-1-1,0 0 1,-1 0 0,1 1 0,0-1 0,0 0-1,0 1 1,-1-1 0,1 1 0,0-1 0,-1 1-1,1-1 1,0 1 0,-1-1 0,1 1 0,0 0-1,-1-1 1,1 1 0,-1 0 0,0 0-1,1-1 1,-1 1-10,11 25 28,0-3 56,-10-21-79,0 0 0,0-1 0,0 1-1,0 0 1,0 0 0,0 0 0,-1-1-1,1 1 1,-1 0 0,1 0 0,-1 0-1,0 0 1,0 0 0,0 0 0,0 0-5,-1 39 212,0-23-181,1-13-22,-1-1-1,0 0 1,0 0-1,-1 0 1,1 0-1,-1 0 1,0-1-1,0 1 1,0 0-1,-1-1 1,1 0 0,-1 1-1,0-1 1,0 0-1,-2 1-8,-15 1 682,6-3-601,6 1 12,0 0-1,0-1 1,0 0-1,0 0 1,0-1 0,0 0-1,-1-1 1,1 1-1,-2-2-92,9 1 106,1 0-37,-3 6-1370,4-4 1147,0 0 0,0 0 0,0 0 0,1 0 0,-1-1 0,0 1 0,1 0 0,-1-1 0,1 1 1,0-1-1,0 1 154,-2-1-24,9 9-2566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5:34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1176,'0'0'772,"0"0"-151,0 0-93,0 0-99,0 0 1,0 0 14,0 0 2,0 0 20,0 0-15,0 0-58,0 0-1,0 0 11,0 0 0,0 0 29,0 0 18,0 0 44,0 0 14,0 0 9,0 0-30,0 0-40,0 0-15,0 0-5,0 0 4,0 0-2,0 0-8,0 0 3,0 0-26,0 0-57,0 0-77,0 0 8,0 0 29,0 0-3,0 0-63,0 0-88,0 0-51,0 0-42,0 0-31,0 0 12,0 0-23,0 0-18,0 0-8,0 0-29,0 0-5,0 0 20,12 2-1,-5 3 129,-1 1 1,1-1 0,-2 2-1,1-1 1,-1 0 0,1 1-1,2 5-100,16 21 343,75 96 467,-54-72-706,-11-7-51,-27-38-15,0-1 0,1 0 0,0-1 0,1 0 0,5 5-38,-3-4 42,-1 0-1,-1 1 1,7 11-42,11 12 83,20 26-27,-15-20-21,-21-25-23,2 0 0,-1-1 0,12 9-12,-15-14 5,1 0 0,-2 1 0,1 0 0,1 4-5,-2-3 13,0-1-1,1 0 1,1 0 0,4 3-13,-5-3 16,1-1 0,-2 1 1,1 1-1,-2 0 0,4 7-16,28 38 79,25 35 26,-32-44-89,-27-39-8,1 1 0,0-1 0,0-1 0,1 1 0,7 7-8,39 52 55,-46-61-44,0 1-1,-1 0 1,1 0 0,3 8-11,14 18 13,-10-16 0,-1 0 0,-1 1 1,2 4-14,12 11 24,-6 6 28,13 23 81,-25-50-124,-3-6 1,-1 0-1,1-1 0,0 1 1,1-1-1,1 2-9,-1-2 10,0 1-1,-1 0 1,0 0 0,-1 1-1,0-1 1,0 1 0,0 0-1,2 7-9,19 38 43,-16-41-28,-2 1 0,0 0 0,4 12-15,-3-11 6,1 0-1,0-1 0,1 0 1,0-1-1,1 0 0,0 0 1,1-1-1,6 4-5,31 33 15,-33-29-4,-13-13-7,1-1 0,1 1-1,-1-1 1,1 0-1,0 0 1,2 1-4,-5-4 8,0 1 1,-1-1-1,1 0 0,-1 0 0,1 1 1,-1-1-1,0 1 0,0-1 0,0 1 1,0 0-1,-1-1 0,1 1-8,-1 0 9,1-1-1,0 1 0,0-1 1,0 1-1,0-1 1,0 0-1,0 0 1,0 1-1,1-1 1,-1 0-1,2 2-8,27 33-16,50 102 176,-75-132-157,0 0-1,0-1 0,0 1 1,1-1-1,1 1-2,-1-2 3,-1 1-1,1 0 0,-1 1 1,-1-1-1,2 2-2,0 3 0,2-1 1,-1 0-1,1-1 0,1 0 0,0 0 1,3 2-1,-2 3 13,-9-11-10,1-1 0,-1 1 0,1 0-1,0-1 1,0 1 0,0-1 0,1 1-1,-1-1 1,1 1-3,1 0 2,-2 1 1,1 0-1,0-1 0,-1 1 0,0 0 0,1 0 0,-2 0 1,1 1-1,0-1 0,-1 0 0,1 4-2,-2-7 1,1 1-1,-1-1 0,1 1 1,-1-1-1,1 0 1,-1 1-1,1-1 0,0 0 1,0 0-1,0 0 1,0 1-1,0-1 0,0 0 0,0 0 1,0 1 0,1-1 0,-1 1-1,0-1 1,0 1 0,0 0 0,0-1 0,-1 1-1,1 0 1,0 0 0,-1-1 0,1 1-1,-1 0 1,1 1-1,-1-3 8,0 0-2,15 27 156,-15-24-163,0 0-1,1-1 1,-1 1 0,1-1-1,0 1 1,-1-1-1,1 1 1,1-1-1,-1 1 1,0-1 0,0 0-1,1 0 1,-1 0-1,1 0 1,0 0 0,0 0 1,-1-1 13,-1-1 22,0 0-23,3 4-29,-1 0 1,1 0-1,0 0 1,-1 0-1,0 0 1,0 0 0,0 1 16,2 3-19,4 3-977,-3-2-2129,-15-5-715,-5-4-3122</inkml:trace>
  <inkml:trace contextRef="#ctx0" brushRef="#br0" timeOffset="1898.639">1910 2269 1664,'0'0'1862,"0"0"-640,0 0-389,0 0-174,0 0-64,0 0-22,0 0-99,0 0-153,0 0-66,0 0-52,0 0-66,0 0-26,0 0 3,-3-11-16,2 9 5607,2 14-5570,1 1 0,0-1 0,1 0-1,0-1 1,0 1 0,4 7-135,10 36 278,13 73 148,-4-29-383,-21-86-155,-3-4 696,-16-7 166,-18-2-370,1-1 1,0-2-1,-8-3-380,29 5 1,3 0 30,0-1 0,-1 1 0,1-1 0,0-1 0,-3-1-31,5 3 35,0-1 0,0 1 0,-1 0 0,1 1-1,0-1 1,-1 1 0,1 0 0,-4 0-35,3 1 43,-1-1 0,1-1 1,-1 1-1,1-1 0,-6-1-43,-13 1 13,25 1-18,0 0-14,0 0-38,0 0-3,0 0-29,0 0-21,0 0-35,0 0-50,0 0-67,0 0-105,0 0-152,0 0-237,13 27-4411,-4-6-138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0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53 564 4913,'0'0'1371,"0"0"-585,0 0-209,0 0-5,0 0-162,0 0-109,12 0 5698,43 1-5995,-47 0 11,0 1 1,-1 1-1,1-1 1,-1 1-1,0 1 1,0-1-1,0 1 1,-1 0-1,1 1 1,-1 0-1,0 0 1,0 0-1,-1 0 1,1 1-16,0 1 21,1 0 0,1-1 0,-1 0 1,1-1-1,0 1 0,0-2 0,0 1 1,1-1-1,0 0 0,1 0-21,-2-2 6,39 13 17,-44-14-22,0 1 1,-1-1-1,1 1 1,-1 0 0,1 0-1,-1 0 1,0 0-1,0 0 1,1 0 0,-2 1-1,1-1 1,0 1-1,1 1-1,-1 1 19,1 3 944,-15-1-712,10-7-333,-27 15 45,1 0 0,0 2 0,1 1 0,-9 9 37,-95 85-181,109-92 175,8-8-91,1 1-1,0 0 1,0 1-1,1 1 1,1 0-1,0 1 98,14-13-2369,6-4 1327,8-3-1139,-5-3-2956</inkml:trace>
  <inkml:trace contextRef="#ctx0" brushRef="#br0" timeOffset="2410.322">698 180 2657,'0'0'1639,"0"0"-681,0 0-264,0 0 117,0 0 73,0 0-44,0 2 4973,0 22-5935,0 0 156,2 0 0,0 0 0,1 0 0,2 0 0,0-1 0,7 18-34,0-6 17,-7-15-9,1-2 0,2 1 0,-1-1 0,2 0 0,5 7-8,-14-25 3,0 0 0,0 0 0,0 1 0,0-1 0,1 0 0,-1 0 0,0 0 1,0 0-1,0 0 0,0 0 0,0 0 0,1 0 0,-1 0 0,0 0 0,0 1 0,0-1 0,0 0 0,1 0 0,-1 0 0,0 0 0,0 0 0,0 0 0,0 0 0,1 0 0,-1 0 0,0 0 1,0-1-1,0 1 0,0 0 0,1 0 0,-1 0 0,0 0 0,0 0 0,0 0 0,0 0 0,0 0 0,1 0 0,-1 0 0,0-1 0,0 1 0,0 0 0,0 0 0,0 0 0,0 0 0,0 0 1,1-1-1,-1 1 0,0 0 0,0 0 0,0 0 0,0 0 0,0-1 0,0 1 0,0 0 0,0 0 0,0 0 0,0 0 0,0-1 0,0 1 0,0 0 0,0 0 0,0 0 0,0 0 0,0-1 1,0 1-1,0 0 0,-1 0 0,1 0 0,0 0 0,0 0-3,5-27 220,3-17-51,16-11-170,2 2 1,2 0-1,3 2 1,2 2-1,2 0 1,2 3-1,2 1 1,13-11 0,-51 56-46,-1-1-1,1 0 1,-1 1 0,0-1 0,1 0 0,-1 1 0,1-1-1,0 1 1,-1-1 0,1 1 0,-1-1 0,1 1-1,0-1 1,-1 1 0,1 0 0,0-1 0,-1 1-1,1 0 1,0-1 0,0 1 0,-1 0 0,1 0-1,0 0 1,0 0 0,0 0 0,0 0 46,1 19-3367,-2-12 2730,0 14-3391</inkml:trace>
  <inkml:trace contextRef="#ctx0" brushRef="#br0" timeOffset="2846.355">736 690 616,'0'0'608,"0"0"-432,0 0-120,0 0-56,0 0 0,0 0 8,0 0 120,11-51-128,-3 41-64,-1-1-168,-3 5-408</inkml:trace>
  <inkml:trace contextRef="#ctx0" brushRef="#br0" timeOffset="3544.589">736 690 160,'16'-30'139,"-8"18"111,-1-1 0,-1 0 0,0 0 0,-1-2-250,-2-2-296,-6-6 5979,2 18-224,7 27-4086,-1 6-1341,-1 0 1,0 1-1,-3-1 1,0 1-1,-2 2-32,2 41 24,3 206 36,-5-197-101,1-81 33,0 0-1,0 0-30,0 0-78,0-43 322,0 42-190,0 1-18,0 0-60,0 0-82,0 0-177,-1-21-4923,-5 8-531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1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41 1088,'0'0'1322,"0"0"-353,0 0-154,0 0-204,0 0-106,0 0-72,-2-7-92,-3-20-6,4 20 162,1 7 177,0 0 44,0 0 5,0 0 55,0 0-97,0 0-97,0 0-62,0 0-77,0 0-63,0 0-77,0 0-89,0 0 4,0 0 126,0 0 11,0 0-13,0 0-20,-2 3 36,-79 83 196,25-29-516,37-36-127,-3 2 194,1 1-1,0 3-106,15-18-192,0-1 0,1 1 1,0 1-1,0-1 0,1 1 0,1-1 1,-1 1-1,1 4 192,-2-4-630,3-21-855,0-22-1224,3 1-1058,2 21-13</inkml:trace>
  <inkml:trace contextRef="#ctx0" brushRef="#br0" timeOffset="630.044">4 10 304,'0'0'3777,"0"0"-2070,0 0-622,0 0-123,0 0-47,0 0-7,0 4 2657,1 11-3402,1-13-137,0 1 0,0-1 1,0 0-1,1 0 1,-1 0-1,0 0 1,1 0-1,-1 0 0,3 0-26,16 15 99,162 178 321,-140-148-415,-20-23-3,2 0-1,0-3 1,2 0-1,0-1 1,15 7-2,18 19-177,-60-46 120,0 0 0,0 0 0,0 0-1,1 0 1,-1 0 0,0 0 0,0 0 0,1 0 0,-1 0 0,0 0 0,0 1 0,1-1 0,-1-1 0,0 1 0,0 0 0,1 0 0,-1 0 0,0 0 0,0 0 0,1 0 0,-1 0 0,0 0 0,0 0-1,1 0 1,-1 0 0,0-1 0,0 1 0,0 0 0,1 0 0,-1 0 0,0 0 0,0-1 0,0 1 0,0 0 0,1 0 0,-1-1 0,0 1 0,0 0 0,0 0 0,0 0 0,0-1 0,0 1 0,0 0-1,0 0 1,0-1 0,0 1 0,0 0 0,0 0 0,0-1 0,0 1 0,0 0 0,0 0 0,0-1 0,0 1 0,0 0 57,0-19-1606,0 15 1050,0-20-1841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9 328,'0'0'727,"0"0"-184,0 0-131,0 0-91,0 0-87,0 0-105,0 0-70,0 0-43,0 0-8,0 0 12,0 0 56,0 0 46,0 0 28,0 0 48,0 0 61,0 0-8,0 0 8,0 0-5,0 0-16,0 0-25,0 0 3,0 0 19,0 0-62,0 0-77,0 0-8,0 0 43,0 0 56,0 0 22,0 0-42,0 0-54,0 0-13,0 0 8,0 0-4,0 0 0,0 0 32,0 0 27,0 0-22,0 0-10,0 0-2,0 0-34,0 0-59,0 0 0,1 34 855,1-31-903,1-1 1,0 1-1,-1 0 1,1-1-1,1 0 1,-1 0-1,0 0 1,0 0-1,1 0 1,-1-1-1,1 1 1,0-1-1,-1 0 1,1 0-1,0-1 1,0 1-1,-1-1 1,1 1-1,4-2 12,-1-12-374,-8 9 161,-9 15 119,2 9 45,1 3 2,7-21 44,0-1 0,0 0 1,0 1-1,0-1 0,0 1 1,0-1-1,0 0 1,0 1-1,1-1 0,-1 0 1,0 1-1,1-1 0,-1 0 1,1 1-1,0-1 0,-1 0 1,1 0-1,0 0 1,0 0-1,-1 1 0,1-1 1,0 0-1,0 0 0,0-1 1,1 1-1,-1 0 0,0 0 1,0 0-1,0-1 1,1 1-1,-1-1 0,0 1 1,0-1-1,1 1 0,-1-1 1,1 0-1,-1 0 0,0 1 1,1-1-1,-1 0 1,0 0-1,1-1 0,0 1 3,-1-2 21,0 0 0,-1 1 0,1-1 0,0 0 0,-1 0 0,1 0 0,-1 0 0,0-1 0,0 1 0,0 0 0,0 0 0,0 0 0,0 0 0,0 0 0,-1 0-21,1 1 1,0-8-12,1 5 25,-1 0 0,0-1 0,-1 1-1,1 0 1,-1 0 0,0-1 0,0-2-14,0 6-34,0 0 0,1 0 0,-1 0 0,0 0 0,1 0 0,-1 0 0,0 0 0,0 0 0,0 1-1,0-1 1,0 0 0,0 0 0,0 1 0,0-1 0,0 1 0,0-1 0,0 1 0,0-1 0,0 1 0,-1 0 0,1-1 0,0 1 0,0 0-1,0 0 1,-1 0 0,1 0 0,0 0 0,-1 0 34,1 27-305,-2 31 1916,3-57-1613,0-1-1,1 1 1,-1-1 0,1 1 0,-1-1 0,1 1-1,-1-1 1,1 1 0,0-1 0,-1 1 0,1-1-1,-1 0 1,1 1 0,0-1 0,-1 0 0,1 1-1,0-1 1,0 0 0,-1 0 0,1 0 0,0 0-1,-1 0 1,1 0 0,0 0 0,0 0 0,-1 0-1,1 0 1,0 0 2,23-2-321,-21 0 295,0 0 1,0 1-1,0-1 1,0 0-1,0-1 1,-1 1-1,1 0 1,-1-1-1,0 0 1,0 1-1,0-1 1,0 0-1,0 0 1,1-2 25,21-47-249,-23 51 244,0-1-4,0 0-1,-1-1 0,1 1 0,0 0 1,-1-1-1,1 1 0,-1 0 1,0-1-1,0 1 0,0-1 0,0 1 1,0-1 9,0 3 2,0-1 0,-1 0-1,1 1 1,0-1 0,-1 0 0,1 0 0,0 1 0,-1-1 0,1 0 0,-1 1 0,1-1 0,-1 1 0,0-1 0,1 1-1,-1-1 1,1 1 0,-1-1 0,0 1 0,1 0 0,-1-1 0,0 1 0,0 0 0,1-1 0,-1 1 0,0 0-1,0 0 1,1 0 0,-1 0 0,0 0 0,0 0 0,0 0 0,1 0 0,-2 0-2,-1 0 8,-1 0 1,0 0-1,0 0 0,0 1 1,0-1-1,1 1 1,-1 0-1,0 0 0,1 0 1,-1 1-1,1-1 1,-1 1-1,1 0 0,0 0 1,-1 0-1,1 1 0,0-1 1,0 1-1,1-1 1,-1 1-1,1 0 0,-1 0 1,1 0-1,0 1 1,0-1-1,0 0 0,0 1 1,1-1-1,0 1 1,-1 0-1,1 1-8,0 0 92,-1 0 0,1 0 0,0 1 0,1-1-1,-1 0 1,1 1 0,0-1-92,-3 31 887,29-38-755,-23 0-134,0 0-1,0-1 1,0 1 0,0-1 0,0 0 0,-1 0 0,0 0 0,1 0 0,-1 0 0,0 0-1,0-1 1,-1 1 0,1-1 0,-1 1 0,0-1 0,0 0 0,0 1 0,0-3 2,1-3-17,-1 0 0,0 0 0,0-1-1,-1 1 1,0 0 0,-1 0 0,0-3 17,0 11-30,1 1-1,0-1 0,0 0 0,-1 0 1,1 1-1,0-1 0,-1 0 0,1 0 1,-1 1-1,1-1 0,-1 0 0,1 1 1,-1-1-1,0 1 0,1-1 0,-1 1 1,0-1-1,1 1 0,-1-1 0,0 1 1,1 0-1,-1-1 0,0 1 0,0 0 1,0 0-1,1-1 0,-1 1 0,0 0 1,0 0-1,0 0 0,0 0 1,1 0-1,-1 0 0,0 0 0,0 0 1,0 1-1,1-1 0,-1 0 0,0 0 1,0 1-1,0-1 0,1 0 0,-1 1 1,0-1-1,1 1 0,-1-1 0,0 1 1,1-1-1,-1 1 0,1-1 0,-1 1 1,1 0-1,-1-1 0,1 1 0,-1 0 1,1 0-1,-1-1 0,1 1 31,-1 68-90,1-67-88,0-4-914,0-3-1283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63 336,'0'0'583,"0"0"70,0 0 42,0 0-108,0 0-159,0 0-27,0 0 4,0 0-36,-5 5 2500,-13 18-2920,18 30 350,0-53-362,0 0-20,0 0-2,5-24-96,0 8 449,-1 0 1,-1-1-1,0 1 1,-2-1-1,1-12-268,-2 28 230,0 1-105,0 0-15,-4 0-81,0 0 1,1 0 0,-1 0 0,0 0 0,0 1 0,0-1 0,-2 2-30,3 1 60,1 1-1,0-1 1,0 1 0,0 0 0,0 0-1,1 0 1,0 0 0,0 0 0,0 0 0,0 0-1,0 0 1,1 1-60,-1 55 1025,1-38-936,0-21-89,0 0 0,0-1 0,0 1 0,1 0 0,-1 0 0,0-1 0,0 1 1,1 0-1,-1-1 0,0 1 0,1 0 0,-1-1 0,0 1 0,1-1 0,-1 1 0,1-1 0,-1 1 0,1-1 0,-1 1 0,1-1 0,-1 1 0,1-1 1,0 0-1,-1 1 0,1-1 0,0 0 0,-1 1 0,1-1 0,0 0 0,-1 0 0,1 0 0,0 0 0,-1 0 0,1 0 0,0 0 0,0 0 0,-1 0 0,1 0 1,0 0-1,-1 0 0,1 0 0,0 0 0,0-1 0,1 1-22,1-1 0,-1 1 0,0-1 0,0 1 0,0-1 0,0 0 0,0 0 0,0 0 1,0 0-1,0-1 0,0 1 0,0 0 0,-1-1 0,1 0 22,1-3 10,0-1 1,0 0-1,0 0 1,-1 0-1,0-1 1,0 1-1,0-1 0,-1 1 1,0-1-1,-1 1 1,1-1-1,-1 1 1,-1-1-1,1 0 0,-1 1 1,0-1-1,-1-3-10,1 8 5,0 1 0,0-1-1,0 1 1,0-1 0,0 1 0,0 0-1,0-1 1,-1 1 0,1 0-1,0 0 1,-1 0 0,1 0-1,-1 0 1,1 0 0,-1 0 0,1 0-1,-1 1 1,0-1 0,1 1-1,-1-1 1,0 1 0,0 0-1,1-1 1,-1 1 0,0 0 0,0 0-1,1 0 1,-3 1-5,2-1 7,0 0 0,0 0-1,-1 0 1,1 1 0,0-1 0,0 1 0,-1-1-1,1 1 1,0 0 0,0 0 0,0 0 0,0 0-1,0 0 1,0 0 0,1 1 0,-1-1 0,0 1 0,1-1-1,-1 1 1,0 0 0,1-1 0,-1 3-7,-3 8 139,2 0 0,-1 1 0,1 0 1,1 0-1,0 0 0,1 0 0,1 0 0,0 0 1,0 4-140,0-14 56,3-2-51,-1-1-1,1 1 0,-1-1 0,1 1 1,-1-1-1,1 0 0,-1 0 0,1 0 1,0 0-1,-1-1 0,1 1 1,-1-1-1,0 1 0,1-1 0,1-1-4,0-1-19,1 0 0,-1 0 0,0 0 0,-1-1 0,1 1 1,-1-1-1,1 0 0,-1 0 0,0 0 0,0-1 0,-1 1 0,1-1 0,-1 1 0,0-1 0,-1 0 0,1 0 0,-1 0 0,0 0 0,0 0 0,0 0 0,-1 0 0,1-2 19,-1 6 25,0 1-89,-15 21-124,14 29 600,1-49-430,0-1-52,0 0-12,0 0 7,5-14-185,5-9 30,-6 16 196,-1 0-1,0-1 1,0 0-1,0 0 1,-1 0-1,0 0 1,-1 0-1,0 0 1,0-5 34,-1 13 0,0-1 1,0 1-1,0-1 1,0 1-1,-1-1 1,1 1-1,0-1 1,0 1-1,-1-1 1,1 1-1,0-1 1,-1 1-1,1-1 1,0 1-1,-1-1 1,1 1-1,-1 0 1,1-1-1,-1 1 1,1 0-1,-1 0 1,1-1-1,-1 1 1,1 0-1,-1 0 1,1 0-1,-1-1 1,1 1-1,-1 0 1,1 0-1,-1 0 1,0 0-1,1 0 1,-1 0-1,1 0 1,-1 0-1,1 0 0,-18 3-60,16-2 51,0 0-1,1 1 1,-1-1-1,0 1 1,1-1-1,0 1 1,-1 0-1,1 0 1,0-1-1,0 1 1,0 0-1,0 0 0,0 0 1,0 0-1,0 0 1,1 0-1,-1 1 1,1-1 9,-8 41 109,7-39-60,1 0 0,-1 0 0,1 1 1,0-1-1,0 0 0,1 0 0,0 0 0,-1 0 1,2 2-50,-1-3 10,0-1 0,0 0 1,1 1-1,-1-1 1,1 0-1,-1 0 0,1 0 1,0 0-1,0-1 1,0 1-1,0 0 0,0-1 1,0 1-1,0-1 1,1 0-11,-2 0-37,0-1 0,0 1 1,0-1-1,0 1 0,0-1 1,0 0-1,0 1 1,0-1-1,0 0 0,0 0 1,0 0-1,0 0 0,0 0 1,0 0-1,1 0 0,-1 0 1,0 0-1,0-1 1,0 1-1,0 0 0,0-1 1,0 1-1,0-1 0,0 1 1,0-1-1,0 1 1,-1-1-1,1 0 0,0 1 1,0-1-1,0 0 0,-1 0 1,1 1-1,0-1 1,-1 0-1,1 0 0,-1 0 1,1 0-1,-1 0 0,1 0 1,-1 0-1,0 0 1,1 0-1,-1 0 0,0-1 37,3-7-130,0-1 0,0 0 0,-1-1 0,0-5 130,-1 10-41,1-25-81,-1 10-180,0 33-803,-2 18 813,-2 0 0,-4 21 292,7-38-2179,0-12-217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0 960,'0'0'595,"0"0"-178,0 0-155,0 0-47,1 0 1340,3 0 8725,-1 0-11329,0 0 1040,0 0 1,0 0 0,0 1-1,0-1 1,0 1 0,0-1-1,0 1 1,0 0 0,0 0-1,0 1 1,2 0 8,13 6 66,-15-8-74,-1 1-1,1 0 1,0 0-1,0 0 1,-1 0-1,1 0 1,-1 1-1,1-1 1,-1 1-1,0-1 0,1 1 1,-1 0-1,0 0 1,0 0-1,0 0 1,0 1-1,-1-1 1,1 0-1,-1 1 1,1-1-1,-1 1 1,0 0-1,0-1 0,0 1 1,0 0-1,0-1 1,-1 3 8,4 107-232,-5-110 235,0 1 0,0-1 0,0 1 1,0-1-1,0 0 0,0 0 0,-1 1 1,1-1-1,-1 0 0,0 0 0,0 0 1,0-1-1,0 1 0,0 0 0,0-1 1,0 1-1,0-1 0,-1 0 0,1 1 0,-2-1-3,-16 13 17,18-12 24,-1-1 0,1 1 0,-1-1 0,0 0 0,0 1 0,0-1 0,1-1 0,-1 1 0,0 0-1,0-1 1,0 1 0,0-1 0,-1 0 0,1 0 0,0 0 0,0-1 0,0 1 0,-1-1-41,-11 0 31,12-1 27,1-1 1,-1 0-1,1 0 0,0 0 0,0 0 0,0 0 0,1 0 0,-1 0 1,1-1-1,-2-2-58,0-2 176,1 2-176,0-1 0,0 1 0,1-1 0,0 0 1,0 0-1,0 1 0,1-1 0,0 0 0,1-6 0,0-6-80,0 18 79,0-1 0,0 1 0,0-1 0,0 1 0,0 0 0,1-1 0,-1 1 0,0 0 0,1 0 0,-1 0 0,1 0 0,-1 0 0,1 0 0,0 0 0,-1 1 0,1-1 0,0 1 0,1-1 1,34-9-231,-12 6-1018,-25 4 1213,0 0 43,0 0-12,0 0-121,0 0-248,0 0-361,0 0-621,0 0-1987,0 0-3090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107 153 1296,'0'0'879,"0"0"-203,0 0-205,0 0-107,0 0-56,0 6 7601,0 18-7847,0-22-63,1 0-1,-1 0 1,1-1 0,-1 1-1,1 0 1,-1-1-1,1 1 1,0 0 0,0-1-1,0 1 1,0-1-1,0 0 1,0 1 0,1-1-1,-1 0 1,0 0-1,1 1 1,-1-1 0,1 0-1,-1 0 1,1 0 1,-1-1-111,-1 0 37,0 0 32,-23 26 19,22-22 19,0-1 0,0 0 0,0 1-1,1-1 1,-1 1 0,1-1 0,0 1-1,0-1 1,0 1 0,1 0 4,-1 12 72,3-15-66,-1 0 0,1-1 0,0 1 0,0 0 1,-1-1-1,1 0 0,0 1 0,0-1 0,0 0 0,-1 0 0,1-1 0,2 1-6,-1 0 14,18 0 54,-23-37 874,0 36-920,-1 0-1,0 0 0,1 1 0,-1-1 0,0 1 0,1-1 0,-1 1 1,0 0-1,0 0 0,0-1 0,1 1 0,-1 0 0,0 1 1,0-1-1,-1 0-21,-4 1-90,7-1-8,0 0 24,0 0 61,0 0 65,0 33 223,0-32-276,0-1 0,1 0 0,-1 1 0,0-1 0,1 1 0,-1-1 0,0 0 0,1 0 0,-1 1 0,1-1 0,-1 0 0,0 1 0,1-1 1,-1 0-1,1 0 0,-1 0 0,1 0 0,-1 1 0,1-1 0,-1 0 0,1 0 0,-1 0 0,1 0 0,-1 0 0,1 0 0,-1 0 0,1 0 0,-1-1 0,1 1 0,-1 0 0,1 0 0,-1 0 0,1 0 0,-1-1 1,18-5-89,-14 1 115,0 0-1,-1-1 1,0 0-1,0 0 1,0 0-1,-1 0 0,0 0 1,0-1-1,0 1 1,-1-1-1,0 1 1,0-1-1,-1 0 0,0 1 1,0-4-26,-22 9 20,20 1-41,-1 1 0,1-1 1,0 0-1,0 1 0,0-1 1,-1 1-1,1-1 0,0 1 1,0 0-1,0 0 0,0 0 0,0 0 1,0 1-1,1-1 0,-1 0 1,0 1-1,1-1 0,-1 1 0,1 0 1,-1-1-1,1 1 0,0 0 1,-1 0-1,1 0 0,0 0 1,0 0-1,1 0 0,-1 0 0,0 0 1,1 0 20,-2 6-37,0 0 1,1 0 0,0 0-1,0 0 1,1 0-1,0 1 37,0-9 0,1-28 36,0 18-2,-1 0-1,0 0 1,0-1 0,-1 1-1,0 0 1,0 0 0,-2-3-34,2 11 9,-1 1 0,1 0 0,0 0 0,-1 0 0,1 1 0,-1-1 0,1 0 0,-1 0 0,1 1 0,-1-1 0,1 1 1,-1-1-1,0 1 0,1 0 0,-1 0 0,0 0 0,1-1 0,-1 2 0,0-1 0,1 0 0,-1 0 0,0 0 0,-1 1-9,2-1-7,0 0 0,-1 0 0,1 0 0,-1 0 0,1 1 0,-1-1 1,1 0-1,0 1 0,-1-1 0,1 1 0,0-1 0,-1 1 0,1 0 0,0-1 0,0 1 0,0 0 0,-1 0 0,1 0 0,0 0 0,0 0 0,0 0 0,1 0 0,-1 0 0,0 1 0,0-1 0,1 0 0,-1 0 0,0 1 7,1 2 41,1-7-10,0-20 30,1-31 244,-2 53-306,0 0 0,0 0 0,-1 0 1,1 0-1,0 0 0,0 0 1,-1 0-1,1 0 0,0 0 1,-1 0-1,1 0 0,-1 0 1,1 1-1,-1-1 0,0 0 1,1 0-1,-1 0 0,0 1 1,0-1-1,1 0 0,-1 1 1,0-1-1,0 1 0,0-1 0,0 1 1,0-1-1,0 1 0,0 0 1,0-1-1,0 1 0,0 0 1,0 0-1,0 0 0,0 0 1,0 0-1,0 0 0,0 0 1,0 0-1,0 0 0,0 0 1,0 0-1,0 1 0,0-1 1,0 0-1,0 1 1,0 1-17,-1 0 0,1 1 1,0-1-1,0 0 0,1 1 1,-1-1-1,0 0 0,1 1 1,0-1-1,-1 1 0,1-1 0,0 1 1,0-1-1,0 1 0,1-1 1,-1 2 16,0 1-3,0-2-88,1 41 402,0-32-648,0-26-1282,7-122-3742,-7 95 517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38 1592,'0'0'1761,"0"0"-525,0 0-338,0 0-238,0 0-135,0 0-63,0 0-180,0 0-208,0 0-193,0 26 3318,0-79-1316,0 53-1880,0-1 0,0 1 0,0-1 0,-1 1 0,1-1 0,0 1-1,0-1 1,-1 1 0,1-1 0,0 1 0,-1-1 0,1 1 0,0 0-1,-1-1 1,1 1 0,0 0 0,-1-1 0,1 1 0,-1 0 0,1-1-1,-1 1 1,1 0 0,-1 0 0,1 0 0,-1-1 0,1 1 0,-1 0-1,1 0 1,-1 0 0,1 0 0,-1 0 0,1 0 0,-1 0-3,-23 0-149,16 0 6,7 1 127,1-1 0,-1 1 0,0 0 0,1-1 0,-1 1 0,1 0 1,0 0-1,-1-1 0,1 1 0,-1 0 0,1 0 0,0 0 0,0 0 0,-1-1 0,1 1 0,0 0 0,0 0 0,0 0 1,0 0-1,0 0 0,0 0 16,-1 22 87,1 28 3,0-51-90,1 1-1,-1-1 1,0 1 0,0-1 0,1 0 0,-1 1 0,0-1 0,0 1 0,1-1 0,-1 0 0,0 1 0,1-1 0,-1 0 0,1 1 0,-1-1 0,0 0 0,1 0-1,-1 1 1,1-1 0,-1 0 0,1 0 0,-1 0 0,1 0 0,-1 0 0,1 0 0,-1 0 0,1 1 0,-1-1 0,0 0 0,1-1 0,-1 1 0,1 0 0,16 0 6,-17 0-2,19-1 16,-1-1 0,0 0 1,0-2-1,7-2-20,-14 4 5,-11 2 10,1 0 0,-1 0 0,1 0-1,-1 0 1,1 0 0,-1 0 0,1-1-1,-1 1 1,0 0 0,1 0 0,-1 0-1,1-1 1,-1 1 0,1 0 0,-1 0 0,0-1-1,1 1 1,-1 0 0,0-1 0,1 1-1,-1-1 1,0 1 0,0 0 0,1-1-1,-1 1 1,0-1 0,0 1 0,0-1-1,1 1 1,-1-1 0,0 1 0,0-1 0,0 1-1,0-1 1,0 1 0,0-1 0,0 1-1,0 0 1,0-1 0,0 1 0,0-1-1,0 1 1,-1-1 0,1 1 0,0-1-1,0 1 1,0-1 0,-1 1 0,1 0 0,0-1-1,-1 1 1,1-1 0,0 1 0,-1 0-1,1-1 1,0 1 0,-1 0 0,1-1-1,0 1 1,-1 0 0,0 0-15,-24-20 186,7 10-147,13 7-75,0 0 0,1 1-1,-1 0 1,-1 0-1,1 0 1,0 0-1,0 1 1,-1-1 0,1 1-1,0 1 1,-1-1 36,5 2-10,1 0 0,-1 0 0,0 0 0,1 0 1,-1 0-1,1 0 0,-1 0 0,1 0 0,-1 1 0,1-1 0,0 0 1,0 0-1,0 0 0,0 0 0,-1 1 0,1-1 0,1 0 0,-1 0 10,-2 26 62,1-2-43,0-17-8,0-1 0,1 1 0,0-1 0,1 1 0,-1-1 0,1 1 0,1 2-11,-1-10-1,-1 1 1,1-1-1,0 1 0,0-1 1,0 1-1,-1-1 1,1 1-1,0-1 0,0 1 1,0-1-1,0 0 1,0 0-1,0 1 1,-1-1-1,1 0 0,0 0 1,0 0-1,0 0 1,0 0-1,0 0 0,0 0 1,0-1-1,0 1 1,0 0-1,0-1 1,2 1 0,-1 0 0,0-1-1,1 1 1,-1-1 0,0 0 0,0 0-1,0 0 1,0 0 0,1 0-1,0-2 1,6-7-3,0-2 1,-1 1-1,0-1 0,-1-1 0,3-7 3,-10 20 20,0-1 0,0 1 0,0 0 0,0 0 0,1-1 0,-1 1 0,0 0 0,0 0 0,0-1 0,0 1 0,0 0 0,0 0 1,0 0-1,-1-1 0,1 1 0,0 0 0,0 0 0,0-1 0,0 1 0,0 0 0,0 0 0,0 0 0,0-1 0,0 1 0,-1 0 0,1 0 0,0 0 0,0-1 0,0 1 0,0 0 1,-1 0-1,1 0 0,0 0 0,0 0 0,0 0 0,-1-1 0,1 1 0,0 0 0,0 0-20,-16-3 253,-23 3-414,30 0 166,-11-1-104,12 1-74,0-1-1,0 1 1,1 1-1,-1-1 1,-1 2 173,9-2-13,-1 1 0,0-1 0,0 1 1,0 0-1,0-1 0,0 1 0,1 0 0,-1 0 0,0 0 0,1 0 0,-1 0 0,1 0 1,-1 0-1,1 0 0,-1 0 0,1 0 0,-1 0 0,1 0 0,0 0 0,0 0 0,0 0 1,0 0-1,0 0 0,0 0 0,0 1 0,0-1 13,0 0-3,-1 0-1,1 1 1,0-1 0,0 0-1,1 1 1,-1-1 0,0 0-1,0 1 1,1-1 0,-1 0-1,0 1 1,1-1 0,0 0 0,-1 0-1,1 1 1,0-1 0,-1 0-1,1 0 1,0 0 0,0 0-1,0 0 1,1 0 3,3 2-37,1-1-1,0 0 1,1 0 0,-1-1 0,6 1 37,7 0-3585,-18-2-831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4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45 24,'0'0'1200,"0"0"-457,0 0-300,0 0-175,0 0-83,0 0-42,0-16-125,0 12 7574,0 16-7534,-1-11-44,1 0-1,-1 1 1,1-1-1,0 1 0,0-1 1,-1 1-1,1-1 1,0 1-1,1-1 1,-1 1-1,0-1 0,0 1 1,1-1-1,-1 0 1,0 1-1,1-1 1,0 1-1,-1-1 0,1 0 1,0 1-1,0-1 1,-1 0-1,1 0 0,0 0 1,0 0-1,0 0 1,1 0-1,-1 0 1,0 0-1,0 0 0,2 1-13,0-2-1,-3 0-6,0 0-11,0 0-42,1 0 2,2 0 56,-3 0 112,0 0 124,0 0 138,0 0 117,0 0-146,-11-2-828,11-9 541,0 5-11,1 0-1,-1 1 1,-1-1-1,1 0 1,-1 1-1,-1-4-44,1 7 31,1 1 0,0 0 1,-1 0-1,0 0 0,1 0 0,-1-1 0,0 1 0,1 0 0,-1 0 0,0 0 0,0 0 0,0 0 0,0 1 0,0-1 0,0 0 0,0 0 1,0 1-1,0-1 0,-1 1 0,1-1 0,0 1 0,0-1 0,0 1 0,-1-1 0,1 1 0,0 0 0,-1 0 0,1 0 0,0 0 0,0 0 1,-1 0-32,1 0-3,0 0 0,0-1 0,-1 1 0,1 0 0,0 0 1,0 1-1,0-1 0,0 0 0,-1 0 0,1 1 0,0-1 1,0 0-1,0 1 0,0-1 0,0 1 0,0-1 0,0 1 1,0 0-1,0-1 0,0 1 0,0 0 0,0 0 0,0 0 1,0 0 2,0 2-10,1-1 1,-1 1-1,0 0 1,1-1 0,0 1-1,0 0 1,0-1-1,0 1 1,0-1 0,0 2 9,1 11 117,-1-14-119,0 0 0,1 0 0,-1 0 0,0 0 0,1 0-1,-1 0 1,1 0 0,-1 0 0,1 0 0,0-1-1,-1 1 1,1 0 0,0 0 0,0-1 0,0 1-1,-1 0 1,1-1 0,0 1 0,0-1 0,0 1 0,0-1-1,0 1 1,0-1 0,0 0 0,0 1 0,0-1-1,0 0 1,0 0 0,0 0 0,1 0 0,-1 0-1,0 0 1,0 0 0,0 0 2,1 0-11,0 0 1,0 0-1,0 0 0,0 0 0,0 0 0,0 0 1,1-1-1,-1 1 0,0-1 0,0 0 1,-1 1-1,1-1 0,0 0 0,0 0 1,0 0-1,1-1 11,-3 1 5,1 1 0,-1-1 0,1 0 1,-1 1-1,0-1 0,1 0 0,-1 0 1,0 1-1,1-1 0,-1 0 0,0 0 1,0 0-1,0 1 0,0-1 0,0 0 1,0 0-1,0 0 0,0 1 0,0-1 1,0 0-1,0 0 0,0 0 0,-1 1 0,1-1 1,0 0-1,-1 0 0,1 0 0,0 1 1,-1-1-1,1 0 0,-1 1 0,1-1 1,-1 1-1,1-1 0,-1 0 0,0 1 1,1-1-1,-1 1 0,0-1 0,1 1 1,-1 0-1,0-1 0,0 1 0,1 0 0,-1-1 1,0 1-1,0 0 0,0 0 0,1 0 1,-1 0-1,0 0 0,0 0 0,0 0 1,0 0-1,0 0-5,0 0-6,-1 0 0,1 0-1,0 0 1,0 0 0,-1 0 0,1 1 0,0-1 0,0 0 0,0 1-1,0-1 1,-1 1 0,1-1 0,0 1 0,0 0 0,0-1 0,0 1-1,0 0 1,0 0 0,0 0 0,0-1 0,1 1 0,-1 0 0,0 0-1,1 0 1,-1 1 0,0-1 0,1 0 0,-1 0 0,1 0 0,-1 0-1,1 0 1,0 1 0,-1 0 6,0 6-63,1 1 0,-1 0 0,1-1 0,0 1 1,1 2 62,1 18-62,1-28 54,0 0-1,1 0 1,-1 0 0,0-1-1,1 1 1,-1-1 0,1 0-1,-1 0 1,1 0 0,-1-1-1,0 1 1,2-1 8,-3 0-9,1 0 1,-1 0-1,0-1 0,0 1 0,0 0 1,0-1-1,0 0 0,-1 1 1,1-1-1,0 0 0,-1 0 0,1 0 1,-1 0-1,0 0 0,1 0 1,-1 0-1,0 0 0,0-1 0,-1 1 1,1 0-1,0-1 0,-1 1 1,1-1-1,-1 1 0,0 0 0,0-1 1,0 1-1,0-1 0,0 1 1,-1-3 8,1 4 3,-1 0 0,1 0 1,-1-1-1,1 1 0,-1 0 1,0 0-1,1 0 0,-1-1 0,0 1 1,0 0-1,0 0 0,0 0 1,0 0-1,0 0 0,0 1 1,0-1-1,0 0 0,0 0 1,-1 1-1,1-1 0,0 1 0,0-1 1,-1 1-1,1-1 0,0 1 1,-1 0-1,1 0 0,0 0 1,-1 0-1,0 0-3,-46-4 45,46 4-48,1 1-6,0-1 0,0 0 0,0 0 0,0 1 0,0-1 0,0 1 0,1-1 0,-1 1 0,0-1 0,0 1 0,0-1 0,1 1 0,-1 0 0,0-1 0,1 1 0,-1 0 0,1 0 0,-1 0 0,1-1 0,-1 1 0,1 0 0,0 0 0,-1 0 0,1 0 0,0 0 0,0 0 0,-1 0 0,1 0 0,0 0 9,-4 36 45,3-27 7,0-5-30,1-1 0,-1 1 0,1-1 1,0 1-1,0-1 0,1 1 0,0-1 0,0 3-22,-1-6-10,1 0 1,0 1-1,-1-1 0,1 0 0,0 0 0,-1 0 0,1 0 1,0 0-1,0 0 0,0 0 0,0-1 0,0 1 1,0 0-1,0 0 0,0-1 0,0 1 0,1-1 0,-1 1 1,0-1-1,0 1 0,0-1 0,1 0 0,-1 0 1,0 1-1,1-1 0,-1 0 0,0 0 0,0 0 0,1 0 1,-1-1 9,1 0-24,-1 1 0,0-1 1,0 0-1,0-1 1,0 1-1,0 0 0,0 0 1,0 0-1,-1-1 1,1 1-1,0 0 0,-1-1 1,1 1-1,-1 0 0,1-1 1,-1 1-1,0-1 1,1 1-1,-1-1 0,0 1 1,0-2 23,1-2 4,3-9 51,0 0 19,-1 0 0,0-1-1,-1 1 1,0-9-74,-2 22 67,0 1 24,-2 25-238,-17 13-22,14-31 139,1 0 1,0 1 0,1-1 0,0 1-1,0 0 1,0 0 0,1 0 0,0 0 0,1 0-1,-1 5 30,2-13-8,7 0-110,-5 0 24,0 1 0,0-1 0,1 0 1,-1-1-1,0 1 0,0 0 0,0-1 0,0 1 0,0-1 0,1 0 94,-2 1-237,0-1-1,0 0 1,-1 1-1,1-1 1,0 1-1,-1-1 0,1 0 1,0 0-1,-1 1 1,1-1-1,-1 0 1,1 0-1,-1 0 0,0 1 1,1-1-1,-1 0 1,0-1 237,1-5-4691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39 472,'0'0'1239,"0"0"-315,0 0-61,0 0-104,0 0-135,0 0-104,0-6 127,0 6 2470,0 95-2255,2-94-821,0-1-1,0 1 1,0-1-1,0 1 0,1-1 1,-1 0-1,0 0 1,0 1-1,0-2 0,1 1 1,-1 0-1,0 0-40,3 0 108,-4-17 566,-1 11 90,0 12-322,0 51-438,18-58-416,-15-2 398,-1 1 1,0-1-1,1 1 1,-1-1-1,-1 0 1,1 0-1,0 0 1,-1 0-1,1 0 1,-1 0-1,0 0 1,0 0-1,0-1 1,0-1 13,5-50 325,-6 46-275,0 5-17,0 0 0,0 0-1,0 0 1,0 0 0,-1 0 0,1 0-1,-1 0 1,0 0 0,-2-3-33,2 6 7,0 0 1,0-1 0,0 1-1,-1 0 1,1 0 0,0 0-1,-1 0 1,1 0-1,-1 0 1,1 0 0,-1 0-1,1 1 1,-1-1 0,0 0-1,1 1 1,-1 0 0,0-1-1,0 1 1,1 0 0,-1 0-1,0 0 1,0 0-1,1 0 1,-3 0-8,-12 0 62,12 0-72,-1 0 1,1 0-1,-1 0 1,1 0-1,-1 1 0,1 0 1,-4 1 9,6-1-23,0 0 0,0 0 0,0 0 1,0 0-1,0 1 0,1-1 0,-1 0 0,1 1 0,-1 0 1,1-1-1,0 1 0,-1 0 0,1 0 0,0 0 0,0 0 1,0 0-1,1 0 0,-2 1 23,-1 7-10,0 1 0,0-1-1,1 1 1,0-1 0,1 1 0,0 0 0,1 0 0,0 5 10,1-15 1,0 0 0,-1 0 1,1-1-1,0 1 0,0 0 1,0-1-1,-1 1 0,1 0 1,0-1-1,0 0 0,0 1 1,0-1-1,0 1 0,0-1 1,0 0-1,0 0 1,0 0-1,0 1 0,0-1 1,0 0-1,0 0 0,0 0 1,1-1-2,30 3 39,-30-2-37,1 0-12,0 0 1,0 0 0,0-1-1,0 1 1,0-1 0,0 1 0,0-1-1,0 0 1,0 0 0,0 0-1,0 0 1,-1-1 0,1 1 9,-1-1-10,-1 1-1,1-1 1,-1 1 0,1-1 0,-1 0 0,0 1 0,0-1-1,1 0 1,-1 0 0,-1 0 0,1 0 0,0 0-1,0 0 1,-1 0 0,1 0 0,-1-1 0,0 1 0,1-1 10,3-42 573,-26 73-940,19-20 360,0 1 0,1 1 0,0-1 0,1 0 0,0 0 0,0 1 0,1-1 0,0 1 0,1 2 7,-1 7 2,1-19-11,0 1-1,-1-1 1,1 1 0,0-1 0,0 1 0,0-1-1,0 0 1,-1 1 0,1-1 0,0 0-1,0 0 1,0 0 0,0 0 0,0 0 0,0 0-1,0 0 1,0 0 0,-1 0 0,1 0-1,0 0 1,0 0 0,0-1 0,0 1-1,0 0 1,0-1 9,1-1-25,1-1 0,-1 0 1,0 0-1,0 0 0,0 0 0,-1 0 0,1 0 0,-1-1 0,1 1 1,-1 0-1,0-1 0,0-2 25,7-43 33,-8 39-37,0 8 15,0-1 1,1 0-1,-2 0 1,1 0-1,0 0 1,-1 1 0,1-1-1,-1 0 1,0 0-1,0 0-11,0 2 6,0 0 0,0 0-1,0 0 1,0 0 0,0 0-1,0 0 1,0 1 0,0-1 0,-1 0-1,1 1 1,0-1 0,0 1-1,-1-1 1,1 1 0,0 0 0,-1 0-1,1-1 1,0 1 0,-1 0-1,1 0 1,-1 0 0,1 0 0,-1 1-6,-1-1-158,-2 0 204,1 0-1,-1 0 0,1 0 1,-1 1-1,1-1 0,-1 1 1,-3 1-46,7-1-186,0 0 0,0-1 1,-1 1-1,1 0 1,0 0-1,0 0 1,0 0-1,0 0 0,0 0 1,1 0-1,-1 0 1,0 0-1,0 0 1,1 0-1,-1 1 1,1-1-1,-1 0 0,1 0 1,-1 1-1,1-1 1,0 0-1,-1 1 1,1-1-1,0 0 0,0 1 1,0-1-1,0 1 1,1-1 185,-1-1-3738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45 328,'0'0'612,"0"0"95,0 0-84,0 0-204,0 0-78,0 0 131,0-8 1104,0 7 2093,0 16-3531,-1-11-117,1-1 1,0 0-1,-1 0 0,1 0 0,1 0 1,-1 1-1,0-1 0,1 0 0,-1 0 1,1 0-1,0 0 0,0 0 0,0 0 0,1 0 1,-1 0-1,1-1 0,-1 1 0,1 0 1,2 1-22,-2-1 4,0-1 0,1 0 0,0 0 0,-1 0 0,1 0 1,0-1-1,0 1 0,2 0-4,-2 0-1,-2-1 6,7-36 957,-8 35-924,0-1 1,1 1 0,-1-1 0,0 1-1,0-1 1,0 1 0,0-1 0,0 1-1,0-1 1,0 1 0,0-1 0,0 0-1,0 1 1,0-1 0,0 1 0,0-1-1,0 1 1,-1-1 0,1 1 0,0-1-1,0 1 1,0 0 0,-1-1 0,1 1-1,0-1 1,-1 1 0,1-1 0,0 1-1,-1 0 1,1-1 0,-1 1-39,0 0 1,0-1 1,0 1-1,1 0 0,-1 0 1,0 0-1,0 0 0,0 0 1,0 0-1,0 0 0,0 1 1,1-1-1,-1 0 0,0 0 1,0 1-1,0-1 0,0 0 1,0 1-2,-1 0-12,0 0 0,1 0 0,-1 0 0,0 0 1,1 0-1,-1 1 0,1-1 0,0 0 0,-1 1 1,1-1-1,0 1 0,0-1 0,0 1 0,0 0 1,0 0-1,0-1 0,0 1 0,1 0 0,-1 0 1,1 0-1,-1 1 12,1-1 17,0 0 1,-1 1 0,2-1-1,-1 0 1,0 0-1,0 1 1,1-1 0,-1 0-1,1 1 1,0-1 0,-1 0-1,1 0 1,1 2-18,-1-3-2,1 0 1,-1-1-1,1 1 0,-1 0 1,1 0-1,-1 0 1,1-1-1,-1 1 0,1-1 1,-1 1-1,1-1 0,0 0 1,-1 0-1,1 0 1,0 0-1,-1 0 0,1 0 1,1 0 1,-2-28-35,0 3 323,0 17-249,-1 0 0,1 1 0,-2-1 0,1 0 0,-1 1 0,0-1 0,-1-1-39,2 8 12,-1-1 0,0 0 0,1 0 0,-1 1-1,0-1 1,0 1 0,0-1 0,0 0 0,-1 1-1,1 0 1,0-1 0,-1 1 0,1 0 0,-1 0-1,1 0 1,-1 0 0,1 0 0,-1 0-1,0 0 1,0 0 0,1 1 0,-1-1 0,0 1-1,0-1 1,0 1 0,0 0 0,1 0 0,-1-1-1,0 1 1,0 1 0,-1-1-12,3 24-256,-1 9 302,0-18-27,0 0-1,2 0 0,1 14-18,-1-28-4,-1 0-1,1 0 0,-1 0 0,1 0 1,0 0-1,-1 0 0,1 0 0,0 0 1,0-1-1,0 1 0,-1 0 1,1-1-1,0 1 0,0 0 0,0-1 1,0 1-1,0-1 0,0 1 1,0-1-1,1 0 0,-1 0 0,0 1 1,0-1-1,0 0 0,0 0 0,0 0 1,0 0-1,1 0 0,-1 0 1,0 0-1,0-1 0,0 1 0,0 0 1,0-1-1,0 1 0,0 0 1,0-1-1,0 1 0,0-1 0,0 0 1,0 1-1,0-1 0,0 0 0,0 0 1,-1 1-1,1-1 0,0 0 1,0 0 4,15-25 446,-13 29 5,-5 16-667,0-6 297,-2 13-731,4-25 243,3-15 124,0 0 298,3-11 26,-1-1-1,-1 1 1,-1-1-1,-1-5-40,-2 30 10,-1 0 0,1-1 0,0 1 0,-1 0 0,1 0-1,-1 0 1,1 0 0,-1 0 0,1-1 0,-1 1 0,0 0-1,1 0 1,-1 0 0,0 1 0,0-1 0,0 0 0,0 0-1,0 0 1,0 1 0,0-1 0,0 0 0,0 1 0,0-1-1,0 1 1,0-1 0,-1 1 0,1 0 0,0-1 0,0 1-1,-1 0 1,1 0 0,0 0 0,-1 0-10,-53-1 247,38 2-37,17 0-214,-1-1 0,1 0 0,-1 1 0,1-1 1,-1 0-1,0 1 0,1-1 0,0 1 0,-1-1 0,1 1 0,-1-1 0,1 1 1,0-1-1,-1 1 0,1 0 0,0-1 0,-1 1 0,1-1 0,0 1 0,0 0 1,0-1-1,-1 1 0,1 0 0,0-1 0,0 1 0,0 0 0,0-1 0,0 1 1,1 0-1,-1-1 4,0 31-130,0-21 111,0-6 5,0 1 0,0-1 1,0 1-1,1-1 0,-1 1 1,1-1-1,0 0 0,0 1 1,1-1-1,0 0 0,1 3 14,-2-6-12,1 1-1,-1 0 1,1-1 0,0 1-1,0-1 1,-1 1 0,1-1-1,0 0 1,0 0-1,0 0 1,1 0 0,-1 0-1,0 0 1,0-1 0,1 1-1,-1-1 1,0 1-1,0-1 1,1 0 0,-1 0-1,0 0 1,3 0 12,-4-19 73,-1 9-510,0 14-2967,0-3 713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59 336,'0'0'832,"0"0"-108,0 0-15,0 0-267,0 0-167,0 0 30,0 0 24,0 0-84,0 0-124,0 0-122,0 0-35,0 0-89,0 0 6,-1 4-263,-2 13 5946,0-8-5249,0 1 0,2 0 0,-1 0-1,1 0 1,0 0 0,1 4-315,0-13 53,0-1-25,0 0 35,0 0 10,0 0-26,0 0-33,0 0 8,0 0 51,1 0-71,0 0 0,0 0 0,0 0 0,0 0 0,0 0 0,0 0 0,0 0-1,0 0 1,0 0 0,0-1 0,0 1 0,0 0 0,0-1 0,0 1 0,0-1 0,0 1 0,0-1 0,0 1 0,0-1-1,0 0 1,-1 1 0,1-1 0,0 0 0,-1 0 0,1 0-2,2-26 100,-4 13 655,1 21-10,0-4-648,0 0 1,0 0-1,0 1 1,0-1-1,1 0 0,-1 0 1,1 0-1,0 0 0,0 0 1,0 0-98,0-1-6,0-1 0,0 0 1,0 1-1,0-1 0,0 0 0,1 0 1,-1 0-1,0 0 0,1 0 0,-1-1 1,0 1-1,1 0 0,-1 0 0,1-1 1,-1 1-1,1-1 0,0 0 0,-1 1 1,1-1-1,-1 0 0,1 0 0,0 0 0,-1 0 1,1 0-1,0 0 6,0 0-15,1-1 0,-1 1 1,0 0-1,0-1 0,1 1 0,-1-1 1,0 0-1,0 0 0,0 0 0,0 0 1,0 0-1,0 0 0,0-1 0,0 1 0,0 0 1,0-1-1,-1 0 0,1 1 0,-1-1 1,1 0-1,-1 0 0,0 0 0,1 0 0,-1 0 1,0 0-1,0 0 0,-1 0 0,1 0 1,0-1-1,-1 1 0,1 0 0,-1-2 15,3-11 80,-2 0 0,0 0-1,0-1 1,-2-12-80,1 7 277,-38 20-283,36 1-13,0 1 0,0-1 0,-1 1-1,1 0 1,0-1 0,0 1 0,0 0 0,0 0-1,0 0 1,0 1 0,0-1 0,0 1-1,0-1 1,1 1 0,-1-1 0,1 1 0,-1 0-1,1 0 1,-1-1 0,1 1 0,0 0-1,0 0 1,0 1 0,0-1 0,0 0 0,1 0-1,-1 2 20,-2 4-77,1 1 0,0-1-1,0 1 1,1 0 0,0 0-1,0 6 78,1-14 3,0 0-1,0 0 0,0 0 0,0 0 1,0 1-1,0-1 0,0 0 0,1 0 1,-1 0-1,0 0 0,1 0 0,-1 0 0,0 1 1,1-1-1,0 0 0,-1 0 0,1-1 1,0 1-1,-1 0 0,1 0 0,0 0 1,0 0-1,0 0 0,0-1-2,1 2-10,1-2 0,0 1 0,-1 0 0,1-1 0,0 1 0,0-1 0,0 0 0,-1 1 0,1-2 0,1 1 10,-4 0-12,1 0 0,-1-1 0,1 1-1,0-1 1,-1 1 0,0 0 0,1-1 0,-1 1 0,1-1 0,-1 1 0,1-1 0,-1 0 0,0 1 0,1-1-1,-1 1 1,0-1 0,0 0 0,1 1 0,-1-1 0,0 0 0,0 1 0,0-1 0,0 0 0,0 1 0,0-1-1,0 0 1,0 1 0,0-1 0,0 0 12,0-26-33,-1 21 62,1-51 367,-22 57-351,20 2-66,0 1-1,0-1 0,0 0 0,0 1 0,1-1 0,0 1 0,-1 0 0,1-1 0,0 1 0,0 0 0,0 0 0,1 0 0,-1 0 0,1 0 1,-1 2 21,-2 46-100,3 3 86,1-53 9,-1-1 0,1 1 0,0 0 1,-1-1-1,1 1 0,0-1 0,0 0 1,0 1-1,-1-1 0,1 0 0,0 1 1,0-1-1,0 0 0,0 0 0,0 0 1,-1 0-1,1 0 0,0 0 1,0 0-1,0 0 0,0 0 0,0 0 1,0 0-1,-1 0 0,2-1 5,24-5-199,-21 1 138,-1 0 0,0 0-1,0-1 1,-1 1-1,1-1 1,-1 0 0,0 0-1,-1 0 1,0 0-1,0 0 1,0-1 61,2-6-268,-1 0 0,-1 0 0,-1 0 0,1 0 0,-2-3 268,-1 15-37,1 0-1,-1 0 1,0 0 0,1 0-1,-1 1 1,0-1 0,0 0-1,0 0 1,0 1 0,0-1-1,0 0 1,0 1-1,0-1 1,0 1 0,0 0-1,0-1 1,-1 1 0,1 0-1,0-1 1,0 1 0,0 0-1,0 0 1,-1 0-1,1 0 1,0 0 0,0 0-1,-1 1 38,-2-1-123,-1 0-1,1 0 1,-1 0-1,1 1 1,0-1-1,-1 1 0,-2 1 124,4 0-3,1 0 0,-1 1 0,1-1 0,0 1 0,0-1 0,0 1 0,0 0 0,0-1 0,0 1 0,1 0 0,0 0 0,-1 0 0,1 0 0,0 1 0,0-1 0,1 0 0,-1 0 0,1 1 3,-1 2-168,0-1 1,0 1-1,1 0 0,-1 0 1,2 0-1,-1 0 0,0-1 1,1 1-1,0 0 0,1 0 168,7 6-2608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8:0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46 576,'0'0'891,"0"0"-100,0 0-135,0 0-264,0 0-191,3 5-81,2 6-624,-3-6 1542,-1-1 1,0 1-1,0 0 0,0 0 0,0 0 0,-1 0 0,0 3-1038,0-8 458,0 0 26,0 0-12,0 0-12,0 0-173,0 0-89,0 0-11,0-9 1329,0 11-1504,0-2-17,0 0-3,0 0-11,0 0-39,0 0 0,0 0 5,0 0-32,0 0-71,0 0-10,0 0 2,0 0 54,0 0 75,0-4 550,0 15-606,0-11 140,0 0 25,0 0-53,0 0-16,0 0-7,0 0 4,0 0-18,0 0-46,0-30-86,0 26 739,-1 8-297,-3 18-284,-2 33-107,6-24 120,0-31-74,0 0-51,0 0-18,0 0-6,0 0 12,4-17 35,0 11 129,-1 0 0,0 0 0,-1 0 0,1 0 0,-1-1 0,-1 0 0,1 1 1,-1-1-1,0 0 0,0 1 0,-1-1 0,0 0 0,-1 0-50,1 3 6,1 2-4,-1 0 1,0-1-1,0 1 0,0 0 1,0 0-1,0-1 1,0 1-1,-1 0 1,1-1-1,-1 1 1,1 0-1,-1 0 0,0 0 1,0 0-1,0 0 1,0 0-1,-1 0 1,1 0-1,0 0 1,-1 0-1,1 1 0,-1-1 1,0 1-1,1-1 1,-1 1-1,0-1-2,-1 2-1,1 1-22,1-1 1,0 1-1,0 0 1,0 0-1,0 0 1,0 0-1,0 0 1,0 0-1,0 0 1,0 0-1,0 0 1,1 0-1,-1 1 1,0-1-1,1 0 1,-1 1-1,0 0 23,-9 26-7,7-18 7,2 1 0,0-1 0,0 1 0,1 0 0,0-1 0,1 7 0,0 11-13,-1-28-59,0 0-12,0 0 59,0 0 5,1-21-22,14-21 135,-12 35-44,0-1 0,0 1 1,-1-1-1,0 0 0,0 0 1,-1 0-1,0 0 0,0-3-49,-1 10 4,0 1-1,0-1 1,0 0-1,-1 0 0,1 0 1,0 1-1,0-1 1,-1 0-1,1 0 1,0 1-1,-1-1 1,1 0-1,-1 1 1,1-1-1,-1 0 0,1 1 1,-1-1-1,1 1 1,-1-1-1,1 1 1,-1-1-1,0 1 1,1-1-1,-1 1 0,0-1 1,0 1-1,1 0 1,-1 0-1,0-1 1,0 1-1,1 0 1,-1 0-4,-29-2-148,24 2 84,5 0 48,0 1 1,0 0 0,0 0-1,0-1 1,1 1 0,-1 0-1,0 0 1,0 0 0,1-1-1,-1 1 1,1 0 0,-1 0 0,1 0-1,-1 0 1,1 0 0,0 0-1,0 1 1,-1-1 0,1 0-1,0 0 1,0 0 0,0 0-1,0 0 1,0 0 0,0 0-1,0 1 16,0 0-8,-1 100 46,2-50 481,0-68-511,0-1 0,2 1-1,0 0 1,1-2-8,1 1 27,-2 0-1,0 0 1,-1-1 0,-1-1-27,-1 18 67,0 1-17,0 0-74,-1 0 0,1 0-1,-1 0 1,1 1 0,0-1 0,-1 0-1,1 0 1,0 0 0,-1 1 0,1-1-1,0 0 1,-1 0 0,1 1 0,0-1-1,0 0 1,-1 1 0,1-1-1,0 0 1,0 1 0,-1-1 0,1 0-1,0 1 1,0-1 0,0 0 0,0 1-1,-1-1 25,1 11-346,0-8-1919,0-10 1322,0 7 927,0 0 7,0 0-14,0 0-39,0 0-50,0 6-201,0-13 275,0-29-340,0 36 378,0 1 0,0-1 0,0 0 0,0 0 0,0 0-1,0 0 1,0 0 0,0 0 0,0 0 0,0 0 0,-1 0-1,1 0 1,0 0 0,0 0 0,0 0 0,0 0 0,0 0-1,0 0 1,0 0 0,0 0 0,-1 0 0,1 0 0,0 0-1,0 0 1,0 0 0,0 0 0,0 0 0,0 0-1,0-1 1,0 1 0,0 0 0,0 0 0,-1 0 0,1 0-1,0 0 1,0 0 0,0 0 0,0 0 0,0 0 0,0 0-1,0 0 1,0-1 0,0 1 0,0 0 0,0 0 0,0 0-1,0 0 1,0 0 0,0 0 0,0 0 0,0 0 0,0-1-1,0 1 1,0 0 0,0 0 0,0 0 0,0 0 0,0 0-1,0 0 1,-4 7-74,-4 50-317,6-35 501,1-19-103,1-9-79,-1 5 45,1-1 1,0 1-1,0 0 1,0 0 0,1-1-1,-1 1 1,0 0-1,0 0 1,1 0 0,-1-1-1,0 1 1,1 0-1,-1 0 1,1 0 0,0 0-1,-1 0 1,1 0-1,0 0 1,0 0 0,0 0-1,-1 0 1,1 0-1,0 1 1,0-1 0,0 0-1,0 1 1,0-1-1,1 0 1,-1 1 0,0-1 26,0 3-245,0-1 0,0 0 0,-1 1 1,1-1-1,-1 1 0,1-1 0,-1 1 1,0-1-1,0 1 0,0-1 0,0 1 1,0-1-1,0 1 0,0-1 0,0 1 1,0-1-1,-1 1 245,1 1-560,0 18-1884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43 196 392,'0'0'343,"0"0"-44,0 0-51,0 0-56,0 0 38,0-8 6367,0-20-2429,0 50-4042,-1 0 0,-1 1-1,-1-1 1,-1 0-1,-4 11-125,-15 52 167,23-51-93,-1-51-16,0-1 58,1 0 0,1 0 0,0 0-1,1 0 1,1 0 0,3-8-116,47-121 17,-50 140-24,0 1-1,1-1 0,-1 1 0,2 0 1,-1 0-1,0 0 0,1 1 1,0 0-1,1 0 0,5-5 8,9-5-29,0 1 0,12-5 29,-29 17 5,-3 1-29,1 1-1,0-1 1,1 1 0,-1-1 0,0 1 0,0-1 0,0 1 0,0 0-1,0-1 1,0 1 0,0 0 0,1 0 0,-1 0 0,0 0 0,0 0-1,0 0 1,1 0 0,-1 0 0,0 0 0,0 1 0,0-1 0,0 0 0,0 1-1,0-1 1,0 1 0,1-1 0,-1 1 0,0-1 0,-1 1 0,1 0-1,0 0 1,0 0 0,0-1 0,0 1 0,-1 0 0,1 0 0,0 0-1,-1 0 1,1 0 0,0 0 0,-1 0 0,0 0 0,1 1 0,-1-1 24,4 8 55,-1 1 0,0 0 1,-1 0-1,0 0 0,0 2-55,1 1-12,8 56 257,-3 0 0,-3 0 0,-3 45-245,-2-113 8,-2-13-5628,-7 4 1206</inkml:trace>
  <inkml:trace contextRef="#ctx0" brushRef="#br0" timeOffset="496.828">9 139 3385,'0'0'1045,"0"0"-133,0 0-123,0 0 4,0 0-15,0 0-48,2 5-131,-2-3-489,1-1-66,-1 1-1,0 0 1,1-1 0,-1 1 0,1 0 0,-1-1 0,1 1-1,0-1 1,-1 1 0,1-1 0,0 1 0,0-1 0,0 1-1,0-1 1,1 0 0,-1 1-44,38 3 1070,-26-1-966,0-1 1,1 0-1,-1-1 1,7 0-105,-11-2-89,0 1-1,-1 0 1,1 0 0,0 1-1,-1 0 1,1 1 0,-1 0-1,1 0 1,-1 1 0,0 0-1,-1 0 1,6 4 89,-12 8-3789,-1-15 2049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 1176,'0'0'1034,"0"0"-149,0 0-139,0 0-57,0 0-10,0 0-37,0 0-61,0 0-122,0 0-95,0 0-44,0 0 36,0 0-24,0 0-73,0 0-112,-4 41 921,4 172 1010,4-417-1268,-2 198-812,-1 0 0,1 0-1,1 0 1,-1 0 0,1 0 0,0 0-1,0 1 1,1-1 0,0 1-1,0 0 1,2-2 2,-1 0-29,-4 5 17,1 0 0,0 0 1,0 0-1,0 0 1,0 0-1,0 1 0,0-1 1,0 1-1,1-1 1,-1 1-1,1 0 0,-1 0 1,1 0-1,-1 0 1,1 0-1,-1 1 0,1-1 1,0 1-1,-1 0 1,1-1-1,0 1 0,-1 1 1,1-1-1,0 0 1,-1 1-1,1-1 0,0 1 1,-1 0-1,1 0 1,-1 0-1,1 0 0,-1 0 1,0 0-1,1 1 0,-1-1 1,0 1-1,0 0 12,0 0-20,1 0-1,-1 0 1,-1 0-1,1 0 1,0 1-1,-1-1 1,1 1 0,-1-1-1,1 1 1,-1 0-1,0-1 1,0 1-1,-1 0 1,1 0-1,0 0 1,-1 2 20,4 48 13,-4 30 20,0-82-30,-1 0 0,1 0 0,0-1 0,0 1 1,-1 0-1,1 0 0,0-1 0,-1 1 0,1 0 0,-1-1 0,1 1 0,-1-1 1,1 1-1,-1 0 0,1-1 0,-1 1 0,0-1 0,1 0 0,-1 1 0,0-1 1,1 1-1,-1-1 0,0 0 0,1 1 0,-1-1 0,0 0 0,0 0 1,1 0-1,-1 0 0,0 0 0,0 0 0,0 0 0,0 0-3,-31 1 286,23-2-146,7 1-58,-1 1 25,-1-1 0,0 0-1,1 0 1,-1 0-1,1-1 1,-1 1 0,1-1-1,-1 0 1,1 0-107,3-1-10,1-1 1,0 1 0,0-1-1,0 0 1,1 1 0,-1 0-1,1-1 1,-1 1-1,1 0 1,0 0 0,-1 0-1,1 0 1,1 0-1,-1 0 1,0 1 0,0-1-1,0 1 1,1-1 0,-1 1-1,1 0 1,-1 0-1,1 0 1,0 0 0,-1 1-1,1-1 10,7-3-1,0 1 0,0 1 0,1 0 0,-1 0 0,0 1-1,4 0 2,-2 1-7,-9-1-2,0 1 0,-1-1 0,1 1 1,0 0-1,0 0 0,-1 0 0,1 0 1,0 1-1,0-1 0,-1 1 1,1 0-1,0 0 0,-1 0 0,1 0 1,-1 0-1,1 0 0,-1 1 1,0-1-1,1 1 0,-1 0 0,0-1 1,0 1-1,0 0 0,0 0 0,-1 1 1,2 1 8,3 6 11,0 0 0,-2 1 0,1 0 0,-1 0 0,-1 0 0,0 0 0,0 1 0,-1-1 0,-1 1 1,0-1-1,0 1 0,-1 0 0,-1 2-11,0-13 7,0 0 0,0 0 0,0-1-1,1 1 1,-2 0 0,1-1 0,0 1 0,0 0 0,0-1 0,0 1 0,0-1 0,0 0 0,-1 1 0,1-1 0,0 0-1,0 0 1,-1 0 0,0 1-7,-25 2 37,-38 9 217,51-9-109,1 0 0,-1-1-1,1 0 1,-1-1 0,0 0 0,0-1 0,1-1-1,-9-1-144,20 1-6,1 0-1,-1 0 0,1 1 0,0-1 0,-1 0 0,1-1 0,0 1 0,0 0 0,-1 0 0,1 0 0,0-1 0,0 1 0,0-1 0,1 1 0,-1-1 0,0 1 0,1-1 0,-1 1 0,1-1 0,-1 1 0,1-1 0,-1 0 0,1-1 7,0 2-165,0 1-135,0 0-144,0 0-244,0 0-394,0 0-934,0 0-2024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12 880,'0'0'607,"0"0"-55,0 0 70,0 0 87,0 0-142,0 0-126,0 0-110,0 0-30,0 0 27,0 0-19,0 0 3,0 0 76,0 0-12,0 0-21,0 0 43,0 0 81,0 0 217,0 0-29,0 0-148,0 0-134,0 0-105,0 0-33,0 0 18,-1-10 1514,-3 10-1719,2 0-52,-1-1 0,0 1-1,0 0 1,1 0 0,-1 0 0,0 0 0,0 1 0,1-1-1,-1 1 1,0 0 0,1 0 0,-1 0 0,1 0 0,-1 0 0,1 0-1,-1 1 1,1-1 0,0 1 0,0-1 0,-1 1 0,1 0-1,-1 2-7,-9 11-33,1 1-1,1 0 0,-6 11 34,15-22-8,0 0-1,1 0 0,-1 1 1,1-1-1,0 0 1,0 0-1,0 1 0,2 3 9,-1 8 64,-1-2 16,-1-9-64,1-1 1,0 1 0,0 0-1,1-1 1,-1 1-1,1-1 1,0 1 0,1-1-1,-1 1 1,1-1-1,2 4-16,1-1-8,-4-5 26,0-1 0,0 0 0,0 1 0,1-1 0,-1 0-1,1 0 1,-1 0 0,1 0 0,0 0 0,1 0-18,0-1 39,0 0 1,0 0-1,-1 0 0,1 0 1,0-1-1,0 0 0,0 1 1,0-1-1,0 0 1,2-1-40,44 5-123,-48-4 162,-1 0-13,0 0 10,0 0-20,0 0-2,0 0-5,0 0 0,0 0 2,0 0-35,0 0-80,0 0 23,3 0 93,-2 0-23,-1 0 47,0 0-57,0 0-69,0 0 1,0 0 57,0 0 105,0 0 29,0 0-9,0 0-20,0 0-15,0 0-18,0 0-46,0 0-44,0 0-45,0 0-13,0 0-15,0 0-9,0 0-48,0 0-48,0 0-51,0 0-1,0 0 59,0 0 45,0 0 91,0 0-33,0 0-33,-5 23-2573,2-23-111,3 0 273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45 200,'0'0'1100,"0"0"-250,0 0-130,0 0-148,0 0-187,-2 5 6287,-4 21-6499,6-15-102,1 0-37,-1 1-1,-1 0 1,0-1-1,0 1 1,-1 0 0,-1-1-1,-1 2-33,3-4 326,-1-1-1,1 1 0,0-1 0,1 1 0,0 0 0,1 2-325,-1 3-224,0-13 270,0-1 23,0 0 12,0 0 11,0 0-5,0 0-12,0 34 116,0-18-203,0-15 24,0-1 29,0 0 16,0 0 34,0 0-19,0-34 251,0-156-137,0 185-172,1 0-1,-1 0 1,1 1-1,0-1 1,0 0-1,0 1 0,1-1 1,-1 1-1,1-1 1,1 1-1,-1 0 1,1-2-14,2 2 81,-3 2-90,-1 0 0,1 0 0,0 1 0,0-1 0,1 1 0,-1-1 0,0 1 0,1 0 0,-1 0 0,0 0 0,1 0 0,-1 0 0,1 0 0,0 1 0,-1-1 0,1 1 0,-1 0 0,1 0 0,0 0 0,-1 0 9,0 0 6,-1 0 0,0 0-1,0 1 1,0-1 0,0 1 0,0-1-1,0 1 1,0-1 0,0 1 0,0-1-1,0 1 1,0 0 0,0 0 0,0 0-1,-1-1 1,1 1 0,0 0 0,-1 0-1,1 1-5,15 24 127,-6-8-130,39 64 179,-47-78-164,-1-1 0,1 0-1,-1 0 1,0 0 0,0 1-1,0-1 1,0 1 0,-1-1-1,1 2-11,6 24 53,-3-16-49,-5-13-5,1 1 0,0 0-1,0-1 1,0 1-1,0-1 1,0 1-1,0-1 1,1 1-1,-1 0 1,0-1 0,0 1-1,0-1 1,0 1-1,1-1 1,-1 1-1,0-1 1,1 1-1,-1-1 1,0 1 0,1-1-1,-1 1 1,0-1-1,1 0 1,-1 1-1,1-1 1,-1 0-1,1 1 1,-1-1 0,1 0-1,0 1 2,-1 16-309,4 9-5392,-4-25 5124,0 0 94,0 1-2952,0-2 1041</inkml:trace>
  <inkml:trace contextRef="#ctx0" brushRef="#br0" timeOffset="965.964">84 238 360,'0'0'1312,"0"0"-298,0 0-263,0 0-152,0 0-19,0 0-22,-2-7 6143,6 5-6674,1 0 0,0 1 1,0 0-1,0 0 1,0 0-1,0 0 1,0 1-1,2 0-27,18-1-3792,-18 1 1950,-7 0-2698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38 888,'0'0'1545,"0"0"-403,0 0-223,0 0-268,0 0-76,0 0 129,-2 4-127,1 1-406,1-3-109,-1-1 0,1 1 0,-1-1 0,1 1 0,-1 0 0,0-1 0,0 1 0,0-1 0,0 0 0,0 1 0,0-1 0,0 0 0,0 1-62,-8 4 2579,7-4-2482,0-1-1,0 1 0,0-1 1,0 1-1,1 0 1,-1-1-1,0 1 1,1 0-1,0 0 1,-1 0-1,1 1 1,-1 0-97,-3 14 59,0 1 1,1-1 0,1 1 0,1-1 0,0 1-1,1 0 1,1 0 0,2 17-60,-1 10 240,0-44-243,-1 0 0,0 1 0,1-1 1,-1 0-1,1 0 0,0 1 0,-1-1 0,1 0 0,0 0 0,0 0 0,0 0 0,0 0 0,0 0 0,0 0 0,0 0 0,0 0 0,0 0 0,0-1 0,0 1 0,1 0 0,-1-1 0,0 1 0,0-1 1,1 1-1,-1-1 0,0 0 0,1 0 0,0 1 3,41 4 26,-24-4-20,25-3 5,-42 2-19,-1-1 0,1 1 0,0-1 0,-1 0 0,1 1 0,0-1 0,-1 0 0,1 0 0,-1 0 0,1 0 0,-1-1-1,1 1 1,-1 0 0,0-1 0,0 1 0,0 0 0,0-1 0,0 1 0,0-1 0,0 0 0,1-1 8,28-94 282,-29 97-290,-1-1 1,1 0 0,-1 1 0,1-1 0,-1 1 0,1-1-1,-1 1 1,1-1 0,0 1 0,-1-1 0,1 1 0,0 0-1,-1-1 1,1 1 0,0 0 0,0 0 0,-1-1 0,1 1-1,0 0 1,0 0 0,-1 0 0,1 0 0,0 0-1,0 0 1,-1 0 0,1 0 7,-1 0-5,1 0 0,-1 0 1,1 1-1,-1-1 0,1 0 0,-1 0 0,0 0 0,1 0 0,-1 0 1,1 0-1,-1-1 0,0 1 0,1 0 0,-1 0 0,1 0 0,-1 0 1,0 0-1,1 0 0,-1-1 0,0 1 0,1 0 0,-1 0 0,0-1 0,1 1 1,-1 0-1,0-1 0,1 1 0,-1 0 0,0-1 0,0 1 0,1 0 1,-1-1-1,0 1 0,0 0 0,0-1 0,0 1 0,0-1 0,1 1 1,-1-1 4,3-121 1265,-5 118-1236,0 1 0,-1-1 1,0 0-1,1 1 0,-2 0 0,1 0 0,0 0 0,-3-2-29,-3-4 15,-7-10-12,14 16 35,0 0-1,-1 0 1,1 0 0,-1 0 0,1 1 0,-1-1 0,0 1 0,-1-1-38,3 3 17,0-1 0,0 1 0,-1-1 0,1 1 0,0 0 1,-1 0-1,1-1 0,0 1 0,-1 0 0,1 0 0,0 0 0,-1 0 0,1 1 0,-1-1 0,1 0 1,0 1-1,0-1 0,-1 1 0,1-1 0,0 1 0,0-1 0,-1 1 0,1 0 0,-1 0-17,-15 18-547,5-4-1953,12-15 1380,0 0-480,0 0-1001,0-3-1647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42 143 2184,'0'0'1154,"0"0"-271,0 0-288,0 0-137,0 0 68,0 0 106,0-8-6,4-54 3878,-4 87-4105,1-6-330,-1 1 1,-1 0-1,-1-1 0,0 1 1,-2-1-1,-3 11-69,4-20 44,1 1 0,0-1 0,1 1 0,0 0 0,1 6-44,-6 39 182,3-40 107,1 0 0,0 0 0,1 7-289,20-23-10,6 0 29,-17 1-19,1-1 0,0 0 0,-1 0 0,1-1 1,-1 0-1,1 0 0,0-1 0,-1 0 0,3-2 0,-4 2-108,2 0-57,-6-1-6226,-3-1 2784</inkml:trace>
  <inkml:trace contextRef="#ctx0" brushRef="#br0" timeOffset="751.229">27 248 472,'0'0'1738,"0"0"-431,0 0-483,0 0-331,0 0-71,0 0 74,0 0 136,0 0 144,-1 1-465,1 0 0,0 0 0,0-1 0,0 1 0,0 0 0,-1 0 0,1 0 0,0 0 0,1 0 0,-1 0 0,0-1 0,0 1 0,0 0 0,0 0 0,1 0-1,-1 0 1,0 0 0,1 0-311,24-3 106,13 1 15,-12 4-4921,-26-2 1734,0 1-1892</inkml:trace>
  <inkml:trace contextRef="#ctx0" brushRef="#br0" timeOffset="1600.493">23 0 1560,'0'0'1203,"0"0"-199,0 0-153,0 0-192,0 0-101,0 0 52,-23 7 6755,23-5-7353,0-1 1,1 0-1,-1 0 1,0 0 0,0 0-1,1 0 1,-1 0-1,0 0 1,1 0 0,-1 0-1,1 0 1,0 0 0,-1 0-1,1 0 1,0-1-1,-1 1 1,1 0 0,0 0-1,0-1 1,0 1-1,-1 0 1,1-1 0,0 1-13,30 10 112,36-7-191,-65-4 70,-2 0-5,1 0 0,-1 0 0,1 1-1,-1-1 1,1 0 0,-1 0 0,0 0-1,1 0 1,-1 1 0,1-1 0,-1 0 0,0 1-1,1-1 1,-1 0 0,0 0 0,1 1-1,-1-1 1,0 1 0,1-1 0,-1 0-1,0 1 1,0-1 0,1 1 0,-1-1 0,0 0-1,0 1 1,0-1 0,0 1 0,0-1-1,0 1 15,1-1-75,-1 1 0,0 0 0,0-1-1,0 1 1,1 0 0,-1-1 0,0 1-1,1-1 1,-1 1 0,1 0 0,-1-1-1,0 1 1,1-1 0,-1 0 0,1 1-1,0-1 1,-1 1 0,1-1 0,-1 0-1,1 1 1,0-1 75,0 1-187,0-1 0,-1 1 0,1 0-1,0-1 1,0 1 0,-1 0 0,1 0-1,0 0 1,-1-1 0,1 1 0,-1 0 0,1 0-1,-1 0 1,1 0 0,-1 0 0,0 0-1,1 0 1,-1 1 187,1 8-3706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0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23 116 1672,'0'0'1479,"0"0"-242,0 0-232,0 0-43,0 0-26,0 0-124,0-2 1958,0 4-1990,0 134 59,-1-129-729,0 0 0,-1 0 1,0 0-1,0 0 0,-3 5-110,3-6-24,0-4-141,0-8 98,0-19 125,1-34 124,1-103-80,0 160-101,0 0-1,1 0 0,-1-1 0,1 1 1,-1 0-1,1 0 0,0 0 0,0 0 0,0 0 1,0 0-1,0 0 0,1 1 0,0-2 0,-1 2 2,0-1 0,0 0-1,0 1 1,0-1 0,0 0 0,0 0-1,0 1 1,-1-1 0,1 0 0,-1 0-1,1 0 1,-1 0 0,0 0-2,30 1 436,39 1-460,-51 20-164,-17-20 131,1 1 0,-1-1 0,0 1 0,0-1 0,0 1 0,0-1 0,0 1 0,0 0 0,0 0 0,-1-1 0,1 1 0,0 0 0,0 0 0,0 0 0,-1 0 0,1 0 0,-1 0 0,1 0 0,0 0 0,-1 0 0,0 0 0,1 0 0,-1 1 57,0-1-255,0-1-68,0 0-251,0 0-165,0 0-141,-1 0-502,-5 0-1196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2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16,'0'0'357,"0"0"25,0 0-122,0 0-97,0 0-7,0 0 26,0 0 40,0 0 84,0 0 56,0 0-41,0 0-57,0 0-44,0 0-13,0 0-58,0 0-27,0 0-40,0 0-23,0 0 11,0 0-10,0 0 33,0 0 88,0 0 126,0 0-63,0 0-95,0 0-54,0 0 16,0 0 42,0 0-10,0 0-22,0 0-9,0 0-70,0 0 3,0 0 16,0 0 9,0 0 19,0 0 19,0 0 67,0 0-17,0 0-40,0 0-10,0 0 33,0 0 4,0 0-11,0 0-31,0 0 91,0 0 280,0 0 230,0 0-55,0 0-217,0 0-240,0 0-116,0 0-57,0 0-10,0 0 14,0 0 24,0 0-18,0 0 35,0 0 27,0 0 110,0 0-5,0 0-30,0 0-41,0 0-46,0 0-31,0 0-46,0 0-30,0 0-74,0 0 15,0 0 64,0 0 18,0 0 10,0 0 19,0 0 56,0 0-9,0 0 10,0 0-18,30-10 529,-24 8-564,-1 1-1,1 0 0,0-1 1,-1 2-1,1-1 1,0 1-1,0 0-27,8-4 8,16-2-48,-29 6 68,-1 0 0,3 0 14,-2 0-20,2 0 14,-3 0-8,0 0 14,0 0-26,0 0-7,0 0 4,0 0-3,0 0-6,0 0-15,0 0-6,0 0-23,0 0 24,0 0 1,0 0-32,0 0-41,0 0-74,0 0-109,0 0-227,0 0-597,0 0-1320,0 0-1708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3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 1664,'0'0'1411,"0"0"-586,0 0-345,0 0-63,0 0-61,0 0 52,1 7 6081,2 28-6116,-3 209 152,-7-186-406,5-27-153,0-18 149,2-11 110,0-4 165,0 2-330,0-1 3,4-327-18,-4 327-37,0-23-32,0 21 15,0 0 0,1 0 0,-1 0 0,1 0 0,0 0 0,0 0 0,0 0 0,0 1 0,1-1 0,-1 0 0,1 1 0,0-1 0,-1 1 0,1 0 1,0-1-1,1 1 0,-1 0 0,0 0 9,-1 1-47,-1 1 24,0 0-21,0 0-8,0 0 34,0 0-2,0 0-14,0 0 40,0 0 30,0 0-8,0 0 10,0 0-50,26 0 52,-16 0-75,-1 0 70,0 0-1,0 0 0,0 1 0,0 0 1,0 1-35,-7-2 7,-1 0 0,1 1 0,-1-1 1,0 1-1,1-1 0,-1 1 0,1-1 0,-1 1 1,0 0-1,1 0 0,-1-1 0,0 1 0,0 0 1,0 0-1,0 0 0,0 1 0,0-1 0,0 0 0,0 0 1,0 0-1,0 1 0,-1-1 0,1 0 0,-1 1 1,1-1-1,-1 1 0,1-1 0,-1 1 0,0-1 1,1 1-1,-1-1 0,0 1-7,11 66 136,-10-35-49,0-21-79,0 1-1,-1-1 0,-1 1 0,0-1 0,-1 0 0,0 1 0,-2 3-7,3-14 15,-1 5-2,0-1 0,-1 1 0,0-1 0,0 0 0,-1 0 0,0 0 0,0 0 0,0-1-13,-42 39 113,36-36-115,0 1 0,1 0-1,0 0 1,-6 8 2,-33 32-64,43-45 48,1-3-1046,9-8-842,2 0-459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5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50 100 1776,'0'0'1201,"0"0"-495,0 0-207,0 0-139,0 0 34,0-9 2543,0 8 1250,0 4-4161,0 38 118,-1-1-1,-3 1 1,-2 10-144,4-32 103,0-1 0,1 1 0,1 7-103,1-9-6,-9 44 485,4-16-190,-3-112 252,-1-17-667,8-78 254,-7 70-112,7 90-14,0 1 0,0-1 0,0 0 0,1 1 0,-1-1 0,1 1 0,-1-1 0,1 1 0,-1-1 0,1 1 0,0 0 0,0-1 0,0 1 0,0 0 0,0-1 0,0 1 0,0 0 0,0 0 0,0 0 0,1 0 0,-1 0 0,0 0 0,1 0-2,36-15-31,-20 10 8,-10 3-4,0 1 1,1 0-1,-1 0 1,0 1-1,1 0 1,-1 1-1,1-1 0,6 2 27,1-1 53,-15 0-43,0 1 0,0-1-1,0 0 1,-1 0 0,1 1 0,0-1 0,0 0-1,0 1 1,-1-1 0,1 1 0,0-1 0,-1 1-1,1-1 1,0 1 0,-1-1 0,1 1 0,0 0-1,-1-1 1,1 1 0,-1 0 0,0 0-1,1-1 1,-1 1-10,11 25 28,0-3 56,-10-21-79,0 0 0,0-1 0,0 1-1,0 0 1,0 0 0,0 0 0,-1-1-1,1 1 1,-1 0 0,1 0 0,-1 0-1,0 0 1,0 0 0,0 0 0,0 0-5,-1 39 212,0-23-181,1-13-22,-1-1-1,0 0 1,0 0-1,-1 0 1,1 0-1,-1 0 1,0-1-1,0 1 1,0 0-1,-1-1 1,1 0 0,-1 1-1,0-1 1,0 0-1,-2 1-8,-15 1 682,6-3-601,6 1 12,0 0-1,0-1 1,0 0-1,0 0 1,0-1 0,0 0-1,-1-1 1,1 1-1,-2-2-92,9 1 106,1 0-37,-3 6-1370,4-4 1147,0 0 0,0 0 0,0 0 0,1 0 0,-1-1 0,0 1 0,1 0 0,-1-1 0,1 1 1,0-1-1,0 1 154,-2-1-24,9 9-2566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5:34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1176,'0'0'772,"0"0"-151,0 0-93,0 0-99,0 0 1,0 0 14,0 0 2,0 0 20,0 0-15,0 0-58,0 0-1,0 0 11,0 0 0,0 0 29,0 0 18,0 0 44,0 0 14,0 0 9,0 0-30,0 0-40,0 0-15,0 0-5,0 0 4,0 0-2,0 0-8,0 0 3,0 0-26,0 0-57,0 0-77,0 0 8,0 0 29,0 0-3,0 0-63,0 0-88,0 0-51,0 0-42,0 0-31,0 0 12,0 0-23,0 0-18,0 0-8,0 0-29,0 0-5,0 0 20,12 2-1,-5 3 129,-1 1 1,1-1 0,-2 2-1,1-1 1,-1 0 0,1 1-1,2 5-100,16 21 343,75 96 467,-54-72-706,-11-7-51,-27-38-15,0-1 0,1 0 0,0-1 0,1 0 0,5 5-38,-3-4 42,-1 0-1,-1 1 1,7 11-42,11 12 83,20 26-27,-15-20-21,-21-25-23,2 0 0,-1-1 0,12 9-12,-15-14 5,1 0 0,-2 1 0,1 0 0,1 4-5,-2-3 13,0-1-1,1 0 1,1 0 0,4 3-13,-5-3 16,1-1 0,-2 1 1,1 1-1,-2 0 0,4 7-16,28 38 79,25 35 26,-32-44-89,-27-39-8,1 1 0,0-1 0,0-1 0,1 1 0,7 7-8,39 52 55,-46-61-44,0 1-1,-1 0 1,1 0 0,3 8-11,14 18 13,-10-16 0,-1 0 0,-1 1 1,2 4-14,12 11 24,-6 6 28,13 23 81,-25-50-124,-3-6 1,-1 0-1,1-1 0,0 1 1,1-1-1,1 2-9,-1-2 10,0 1-1,-1 0 1,0 0 0,-1 1-1,0-1 1,0 1 0,0 0-1,2 7-9,19 38 43,-16-41-28,-2 1 0,0 0 0,4 12-15,-3-11 6,1 0-1,0-1 0,1 0 1,0-1-1,1 0 0,0 0 1,1-1-1,6 4-5,31 33 15,-33-29-4,-13-13-7,1-1 0,1 1-1,-1-1 1,1 0-1,0 0 1,2 1-4,-5-4 8,0 1 1,-1-1-1,1 0 0,-1 0 0,1 1 1,-1-1-1,0 1 0,0-1 0,0 1 1,0 0-1,-1-1 0,1 1-8,-1 0 9,1-1-1,0 1 0,0-1 1,0 1-1,0-1 1,0 0-1,0 0 1,0 1-1,1-1 1,-1 0-1,2 2-8,27 33-16,50 102 176,-75-132-157,0 0-1,0-1 0,0 1 1,1-1-1,1 1-2,-1-2 3,-1 1-1,1 0 0,-1 1 1,-1-1-1,2 2-2,0 3 0,2-1 1,-1 0-1,1-1 0,1 0 0,0 0 1,3 2-1,-2 3 13,-9-11-10,1-1 0,-1 1 0,1 0-1,0-1 1,0 1 0,0-1 0,1 1-1,-1-1 1,1 1-3,1 0 2,-2 1 1,1 0-1,0-1 0,-1 1 0,0 0 0,1 0 0,-2 0 1,1 1-1,0-1 0,-1 0 0,1 4-2,-2-7 1,1 1-1,-1-1 0,1 1 1,-1-1-1,1 0 1,-1 1-1,1-1 0,0 0 1,0 0-1,0 0 1,0 1-1,0-1 0,0 0 0,0 0 1,0 1 0,1-1 0,-1 1-1,0-1 1,0 1 0,0 0 0,0-1 0,-1 1-1,1 0 1,0 0 0,-1-1 0,1 1-1,-1 0 1,1 1-1,-1-3 8,0 0-2,15 27 156,-15-24-163,0 0-1,1-1 1,-1 1 0,1-1-1,0 1 1,-1-1-1,1 1 1,1-1-1,-1 1 1,0-1 0,0 0-1,1 0 1,-1 0-1,1 0 1,0 0 0,0 0 1,-1-1 13,-1-1 22,0 0-23,3 4-29,-1 0 1,1 0-1,0 0 1,-1 0-1,0 0 1,0 0 0,0 1 16,2 3-19,4 3-977,-3-2-2129,-15-5-715,-5-4-3122</inkml:trace>
  <inkml:trace contextRef="#ctx0" brushRef="#br0" timeOffset="1898.639">1910 2269 1664,'0'0'1862,"0"0"-640,0 0-389,0 0-174,0 0-64,0 0-22,0 0-99,0 0-153,0 0-66,0 0-52,0 0-66,0 0-26,0 0 3,-3-11-16,2 9 5607,2 14-5570,1 1 0,0-1 0,1 0-1,0-1 1,0 1 0,4 7-135,10 36 278,13 73 148,-4-29-383,-21-86-155,-3-4 696,-16-7 166,-18-2-370,1-1 1,0-2-1,-8-3-380,29 5 1,3 0 30,0-1 0,-1 1 0,1-1 0,0-1 0,-3-1-31,5 3 35,0-1 0,0 1 0,-1 0 0,1 1-1,0-1 1,-1 1 0,1 0 0,-4 0-35,3 1 43,-1-1 0,1-1 1,-1 1-1,1-1 0,-6-1-43,-13 1 13,25 1-18,0 0-14,0 0-38,0 0-3,0 0-29,0 0-21,0 0-35,0 0-50,0 0-67,0 0-105,0 0-152,0 0-237,13 27-4411,-4-6-138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1384,'0'0'1613,"0"0"-393,0 0-301,0 0-40,0 0-58,0 0-87,0 0 26,0 0 51,0 0-78,0 0-53,0 0-20,0 0-75,0 0-143,0 0-112,0 0-92,0 0-63,0 0-55,0 0-28,0 0-25,0 0 4,0 0-25,0 0-35,0 0-35,0 0-52,0 14-23,2 18 193,1 0 0,1-1 0,6 22-94,-5-24 15,-4-22 0,0 0 0,0 0 0,1 0 0,0 0 0,0 0 0,2 4-15,-3-10 7,0 2-7,1 0-7,-1-2 0,-1 2 7,0-3 7,0 0 1,0 0 3,0 0 7,0 0 0,0 0 24,0 0 8,0 0-24,0 0-15,0 0 6,0 0 29,0 0-21,0 0 16,0 0 1,0 0 66,-3-59 380,3 42-439,0 0 0,-2 0 1,0-2-50,-5-10 26,5 19-27,-1 0 0,2 0 0,-1 0 0,1-9 1,1-72-33,0 90 23,1 0-1,-1 0 0,0 0 1,0 0-1,1 0 0,-1 0 1,1 0-1,-1 0 1,1 0-1,-1 1 0,1-1 1,0 0-1,-1 0 0,1 1 1,0-1-1,0 0 1,-1 1-1,1-1 0,0 1 1,0-1-1,0 1 1,0-1-1,0 1 0,0 0 1,-1-1-1,1 1 0,0 0 1,0 0-1,0 0 1,0-1-1,0 1 0,0 0 1,1 1 10,44-1-250,-29 1 266,-16-1-25,1 0 1,-1 0-1,1 1 0,-1-1 0,1 0 0,-1 1 1,0-1-1,1 1 0,-1 0 0,1-1 1,-1 1-1,0 0 0,0 0 0,1 0 1,-1 0-1,0 0 0,0 0 0,0 0 1,0 0-1,0 1 0,0-1 0,0 0 1,-1 0-1,1 1 0,0-1 0,-1 1 1,1-1-1,-1 1 0,1-1 0,-1 1 1,0-1-1,0 1 0,0-1 0,0 1 9,2 10 13,-1 0-1,-1 1 0,-1-1 0,0 5-12,0 8 90,1-20-85,-3 46-7,2-47 3,1-1 0,-1 0 0,0 0 0,0 1 0,-1-1 0,1 0 0,0 0 0,-1 0 1,0 0-1,0-1 0,0 1 0,0 0 0,0-1 0,-1 1-1,2-3 20,1 1 0,-1-1 0,0 0 1,1 1-1,-1-1 0,0 0 0,1 0 0,-1 1 1,0-1-1,0 0 0,1 0 0,-1 0 0,0 0 1,0 0-1,1 0 0,-1 0 0,0 0 1,0-1-1,1 1 0,-1 0 0,0 0 0,0-1 1,1 1-1,-1 0 0,0-1 0,1 1 1,-1-1-1,0 1 0,1-1 0,-1 1 0,1-1 1,-1 1-1,1-1 0,-1 1 0,1-1 1,-1 0-1,1 1 0,0-1 0,-1 0 0,1 1 1,0-1-1,0 0 0,-1 0 0,1 1 0,0-1 1,0 0-1,0 0 0,0 1 0,0-1 1,0 0-21,0 0 4,1 0 0,-1 0 0,0 0 0,1 0 0,-1 0 0,1 0 0,-1 0 0,1 0 0,-1 0 0,1 0 0,0 1 0,-1-1 0,1 0 1,0 0-1,0 1 0,-1-1 0,1 0 0,0 1 0,0-1 0,0 1 0,0-1 0,0 1 0,0 0 0,0-1 0,0 1 0,0 0 0,0 0 1,0 0-1,0-1 0,0 1 0,0 0 0,0 0-4,41-1-195,-33 1 149,-7 1 36,1 0 1,0-1 0,0 1-1,-1 1 1,1-1-1,-1 0 1,1 1-1,-1-1 1,1 1-1,-1-1 1,0 1 0,0 0-1,0 0 1,0 0-1,0 1 1,0-1-1,1 2 10,2 3-28,0 0 0,-1 0 0,1 1 0,-2-1-1,3 5 29,-4-4-8,0 0 0,-1 1 0,0-1 0,0 0 0,-1 1 0,0-1-1,0 1 1,-1-1 0,0 1 0,-1-1 8,2-7 9,-1 0-1,0 0 1,1 0-1,-1 0 1,0 0-1,0 0 1,0 0-1,0-1 1,0 1 0,0 0-1,0 0 1,0-1-1,0 1 1,0-1-1,0 1 1,0-1-1,0 1 1,-1-1-1,1 0 1,0 0-1,0 1 1,0-1 0,-1 0-1,1 0 1,-1 0-9,-39-1 202,27 1-106,12-1-73,0 1-1,-1 0 0,1-1 1,0 1-1,0-1 0,0 0 1,0 1-1,0-1 0,0 0 0,0 0 1,0-1-1,0 1 0,1 0 1,-3-2-23,3 2-35,-1-1 1,0 1-1,0 0 1,1-1-1,-1 1 1,0 0-1,0 0 1,-1 1-1,1-1 1,0 0-1,0 1 1,0-1-1,0 1 0,-3-1 35,5 1-128,0 0 34,0 0 39,0 0-92,0 0-75,0 0-61,0 0-89,0 0-191,0 0-336,0 0-870,0 2-2227,0 7-2276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0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53 564 4913,'0'0'1371,"0"0"-585,0 0-209,0 0-5,0 0-162,0 0-109,12 0 5698,43 1-5995,-47 0 11,0 1 1,-1 1-1,1-1 1,-1 1-1,0 1 1,0-1-1,0 1 1,-1 0-1,1 1 1,-1 0-1,0 0 1,0 0-1,-1 0 1,1 1-16,0 1 21,1 0 0,1-1 0,-1 0 1,1-1-1,0 1 0,0-2 0,0 1 1,1-1-1,0 0 0,1 0-21,-2-2 6,39 13 17,-44-14-22,0 1 1,-1-1-1,1 1 1,-1 0 0,1 0-1,-1 0 1,0 0-1,0 0 1,1 0 0,-2 1-1,1-1 1,0 1-1,1 1-1,-1 1 19,1 3 944,-15-1-712,10-7-333,-27 15 45,1 0 0,0 2 0,1 1 0,-9 9 37,-95 85-181,109-92 175,8-8-91,1 1-1,0 0 1,0 1-1,1 1 1,1 0-1,0 1 98,14-13-2369,6-4 1327,8-3-1139,-5-3-2956</inkml:trace>
  <inkml:trace contextRef="#ctx0" brushRef="#br0" timeOffset="2410.322">698 180 2657,'0'0'1639,"0"0"-681,0 0-264,0 0 117,0 0 73,0 0-44,0 2 4973,0 22-5935,0 0 156,2 0 0,0 0 0,1 0 0,2 0 0,0-1 0,7 18-34,0-6 17,-7-15-9,1-2 0,2 1 0,-1-1 0,2 0 0,5 7-8,-14-25 3,0 0 0,0 0 0,0 1 0,0-1 0,1 0 0,-1 0 0,0 0 1,0 0-1,0 0 0,0 0 0,0 0 0,1 0 0,-1 0 0,0 0 0,0 1 0,0-1 0,0 0 0,1 0 0,-1 0 0,0 0 0,0 0 0,0 0 0,0 0 0,1 0 0,-1 0 0,0 0 1,0-1-1,0 1 0,0 0 0,1 0 0,-1 0 0,0 0 0,0 0 0,0 0 0,0 0 0,0 0 0,1 0 0,-1 0 0,0-1 0,0 1 0,0 0 0,0 0 0,0 0 0,0 0 0,0 0 1,1-1-1,-1 1 0,0 0 0,0 0 0,0 0 0,0 0 0,0-1 0,0 1 0,0 0 0,0 0 0,0 0 0,0 0 0,0-1 0,0 1 0,0 0 0,0 0 0,0 0 0,0 0 0,0-1 1,0 1-1,0 0 0,-1 0 0,1 0 0,0 0 0,0 0-3,5-27 220,3-17-51,16-11-170,2 2 1,2 0-1,3 2 1,2 2-1,2 0 1,2 3-1,2 1 1,13-11 0,-51 56-46,-1-1-1,1 0 1,-1 1 0,0-1 0,1 0 0,-1 1 0,1-1-1,0 1 1,-1-1 0,1 1 0,-1-1 0,1 1-1,0-1 1,-1 1 0,1 0 0,0-1 0,-1 1-1,1 0 1,0-1 0,0 1 0,-1 0 0,1 0-1,0 0 1,0 0 0,0 0 0,0 0 46,1 19-3367,-2-12 2730,0 14-3391</inkml:trace>
  <inkml:trace contextRef="#ctx0" brushRef="#br0" timeOffset="2846.355">736 690 616,'0'0'608,"0"0"-432,0 0-120,0 0-56,0 0 0,0 0 8,0 0 120,11-51-128,-3 41-64,-1-1-168,-3 5-408</inkml:trace>
  <inkml:trace contextRef="#ctx0" brushRef="#br0" timeOffset="3544.589">736 690 160,'16'-30'139,"-8"18"111,-1-1 0,-1 0 0,0 0 0,-1-2-250,-2-2-296,-6-6 5979,2 18-224,7 27-4086,-1 6-1341,-1 0 1,0 1-1,-3-1 1,0 1-1,-2 2-32,2 41 24,3 206 36,-5-197-101,1-81 33,0 0-1,0 0-30,0 0-78,0-43 322,0 42-190,0 1-18,0 0-60,0 0-82,0 0-177,-1-21-4923,-5 8-531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1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41 1088,'0'0'1322,"0"0"-353,0 0-154,0 0-204,0 0-106,0 0-72,-2-7-92,-3-20-6,4 20 162,1 7 177,0 0 44,0 0 5,0 0 55,0 0-97,0 0-97,0 0-62,0 0-77,0 0-63,0 0-77,0 0-89,0 0 4,0 0 126,0 0 11,0 0-13,0 0-20,-2 3 36,-79 83 196,25-29-516,37-36-127,-3 2 194,1 1-1,0 3-106,15-18-192,0-1 0,1 1 1,0 1-1,0-1 0,1 1 0,1-1 1,-1 1-1,1 4 192,-2-4-630,3-21-855,0-22-1224,3 1-1058,2 21-13</inkml:trace>
  <inkml:trace contextRef="#ctx0" brushRef="#br0" timeOffset="630.044">4 10 304,'0'0'3777,"0"0"-2070,0 0-622,0 0-123,0 0-47,0 0-7,0 4 2657,1 11-3402,1-13-137,0 1 0,0-1 1,0 0-1,1 0 1,-1 0-1,0 0 1,1 0-1,-1 0 0,3 0-26,16 15 99,162 178 321,-140-148-415,-20-23-3,2 0-1,0-3 1,2 0-1,0-1 1,15 7-2,18 19-177,-60-46 120,0 0 0,0 0 0,0 0-1,1 0 1,-1 0 0,0 0 0,0 0 0,1 0 0,-1 0 0,0 0 0,0 1 0,1-1 0,-1-1 0,0 1 0,0 0 0,1 0 0,-1 0 0,0 0 0,0 0 0,1 0 0,-1 0 0,0 0 0,0 0-1,1 0 1,-1 0 0,0-1 0,0 1 0,0 0 0,1 0 0,-1 0 0,0 0 0,0-1 0,0 1 0,0 0 0,1 0 0,-1-1 0,0 1 0,0 0 0,0 0 0,0 0 0,0-1 0,0 1 0,0 0-1,0 0 1,0-1 0,0 1 0,0 0 0,0 0 0,0-1 0,0 1 0,0 0 0,0 0 0,0-1 0,0 1 0,0 0 57,0-19-1606,0 15 1050,0-20-1841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9 328,'0'0'727,"0"0"-184,0 0-131,0 0-91,0 0-87,0 0-105,0 0-70,0 0-43,0 0-8,0 0 12,0 0 56,0 0 46,0 0 28,0 0 48,0 0 61,0 0-8,0 0 8,0 0-5,0 0-16,0 0-25,0 0 3,0 0 19,0 0-62,0 0-77,0 0-8,0 0 43,0 0 56,0 0 22,0 0-42,0 0-54,0 0-13,0 0 8,0 0-4,0 0 0,0 0 32,0 0 27,0 0-22,0 0-10,0 0-2,0 0-34,0 0-59,0 0 0,1 34 855,1-31-903,1-1 1,0 1-1,-1 0 1,1-1-1,1 0 1,-1 0-1,0 0 1,0 0-1,1 0 1,-1-1-1,1 1 1,0-1-1,-1 0 1,1 0-1,0-1 1,0 1-1,-1-1 1,1 1-1,4-2 12,-1-12-374,-8 9 161,-9 15 119,2 9 45,1 3 2,7-21 44,0-1 0,0 0 1,0 1-1,0-1 0,0 1 1,0-1-1,0 0 1,0 1-1,1-1 0,-1 0 1,0 1-1,1-1 0,-1 0 1,1 1-1,0-1 0,-1 0 1,1 0-1,0 0 1,0 0-1,-1 1 0,1-1 1,0 0-1,0 0 0,0-1 1,1 1-1,-1 0 0,0 0 1,0 0-1,0-1 1,1 1-1,-1-1 0,0 1 1,0-1-1,1 1 0,-1-1 1,1 0-1,-1 0 0,0 1 1,1-1-1,-1 0 1,0 0-1,1-1 0,0 1 3,-1-2 21,0 0 0,-1 1 0,1-1 0,0 0 0,-1 0 0,1 0 0,-1 0 0,0-1 0,0 1 0,0 0 0,0 0 0,0 0 0,0 0 0,0 0 0,-1 0-21,1 1 1,0-8-12,1 5 25,-1 0 0,0-1 0,-1 1-1,1 0 1,-1 0 0,0-1 0,0-2-14,0 6-34,0 0 0,1 0 0,-1 0 0,0 0 0,1 0 0,-1 0 0,0 0 0,0 0 0,0 1-1,0-1 1,0 0 0,0 0 0,0 1 0,0-1 0,0 1 0,0-1 0,0 1 0,0-1 0,0 1 0,-1 0 0,1-1 0,0 1 0,0 0-1,0 0 1,-1 0 0,1 0 0,0 0 0,-1 0 34,1 27-305,-2 31 1916,3-57-1613,0-1-1,1 1 1,-1-1 0,1 1 0,-1-1 0,1 1-1,-1-1 1,1 1 0,0-1 0,-1 1 0,1-1-1,-1 0 1,1 1 0,0-1 0,-1 0 0,1 1-1,0-1 1,0 0 0,-1 0 0,1 0 0,0 0-1,-1 0 1,1 0 0,0 0 0,0 0 0,-1 0-1,1 0 1,0 0 2,23-2-321,-21 0 295,0 0 1,0 1-1,0-1 1,0 0-1,0-1 1,-1 1-1,1 0 1,-1-1-1,0 0 1,0 1-1,0-1 1,0 0-1,0 0 1,1-2 25,21-47-249,-23 51 244,0-1-4,0 0-1,-1-1 0,1 1 0,0 0 1,-1-1-1,1 1 0,-1 0 1,0-1-1,0 1 0,0-1 0,0 1 1,0-1 9,0 3 2,0-1 0,-1 0-1,1 1 1,0-1 0,-1 0 0,1 0 0,0 1 0,-1-1 0,1 0 0,-1 1 0,1-1 0,-1 1 0,0-1 0,1 1-1,-1-1 1,1 1 0,-1-1 0,0 1 0,1 0 0,-1-1 0,0 1 0,0 0 0,1-1 0,-1 1 0,0 0-1,0 0 1,1 0 0,-1 0 0,0 0 0,0 0 0,0 0 0,1 0 0,-2 0-2,-1 0 8,-1 0 1,0 0-1,0 0 0,0 1 1,0-1-1,1 1 1,-1 0-1,0 0 0,1 0 1,-1 1-1,1-1 1,-1 1-1,1 0 0,0 0 1,-1 0-1,1 1 0,0-1 1,0 1-1,1-1 1,-1 1-1,1 0 0,-1 0 1,1 0-1,0 1 1,0-1-1,0 0 0,0 1 1,1-1-1,0 1 1,-1 0-1,1 1-8,0 0 92,-1 0 0,1 0 0,0 1 0,1-1-1,-1 0 1,1 1 0,0-1-92,-3 31 887,29-38-755,-23 0-134,0 0-1,0-1 1,0 1 0,0-1 0,0 0 0,-1 0 0,0 0 0,1 0 0,-1 0 0,0 0-1,0-1 1,-1 1 0,1-1 0,-1 1 0,0-1 0,0 0 0,0 1 0,0-3 2,1-3-17,-1 0 0,0 0 0,0-1-1,-1 1 1,0 0 0,-1 0 0,0-3 17,0 11-30,1 1-1,0-1 0,0 0 0,-1 0 1,1 1-1,0-1 0,-1 0 0,1 0 1,-1 1-1,1-1 0,-1 0 0,1 1 1,-1-1-1,0 1 0,1-1 0,-1 1 1,0-1-1,1 1 0,-1-1 0,0 1 1,1 0-1,-1-1 0,0 1 0,0 0 1,0 0-1,1-1 0,-1 1 0,0 0 1,0 0-1,0 0 0,0 0 1,1 0-1,-1 0 0,0 0 0,0 0 1,0 1-1,1-1 0,-1 0 0,0 0 1,0 1-1,0-1 0,1 0 0,-1 1 1,0-1-1,1 1 0,-1-1 0,0 1 1,1-1-1,-1 1 0,1-1 0,-1 1 1,1 0-1,-1-1 0,1 1 0,-1 0 1,1 0-1,-1-1 0,1 1 31,-1 68-90,1-67-88,0-4-914,0-3-1283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63 336,'0'0'583,"0"0"70,0 0 42,0 0-108,0 0-159,0 0-27,0 0 4,0 0-36,-5 5 2500,-13 18-2920,18 30 350,0-53-362,0 0-20,0 0-2,5-24-96,0 8 449,-1 0 1,-1-1-1,0 1 1,-2-1-1,1-12-268,-2 28 230,0 1-105,0 0-15,-4 0-81,0 0 1,1 0 0,-1 0 0,0 0 0,0 1 0,0-1 0,-2 2-30,3 1 60,1 1-1,0-1 1,0 1 0,0 0 0,0 0-1,1 0 1,0 0 0,0 0 0,0 0 0,0 0-1,0 0 1,1 1-60,-1 55 1025,1-38-936,0-21-89,0 0 0,0-1 0,0 1 0,1 0 0,-1 0 0,0-1 0,0 1 1,1 0-1,-1-1 0,0 1 0,1 0 0,-1-1 0,0 1 0,1-1 0,-1 1 0,1-1 0,-1 1 0,1-1 0,-1 1 0,1-1 0,-1 1 0,1-1 1,0 0-1,-1 1 0,1-1 0,0 0 0,-1 1 0,1-1 0,0 0 0,-1 0 0,1 0 0,0 0 0,-1 0 0,1 0 0,0 0 0,0 0 0,-1 0 0,1 0 1,0 0-1,-1 0 0,1 0 0,0 0 0,0-1 0,1 1-22,1-1 0,-1 1 0,0-1 0,0 1 0,0-1 0,0 0 0,0 0 0,0 0 1,0 0-1,0-1 0,0 1 0,0 0 0,-1-1 0,1 0 22,1-3 10,0-1 1,0 0-1,0 0 1,-1 0-1,0-1 1,0 1-1,0-1 0,-1 1 1,0-1-1,-1 1 1,1-1-1,-1 1 1,-1-1-1,1 0 0,-1 1 1,0-1-1,-1-3-10,1 8 5,0 1 0,0-1-1,0 1 1,0-1 0,0 1 0,0 0-1,0-1 1,-1 1 0,1 0-1,0 0 1,-1 0 0,1 0-1,-1 0 1,1 0 0,-1 0 0,1 0-1,-1 1 1,0-1 0,1 1-1,-1-1 1,0 1 0,0 0-1,1-1 1,-1 1 0,0 0 0,0 0-1,1 0 1,-3 1-5,2-1 7,0 0 0,0 0-1,-1 0 1,1 1 0,0-1 0,0 1 0,-1-1-1,1 1 1,0 0 0,0 0 0,0 0 0,0 0-1,0 0 1,0 0 0,1 1 0,-1-1 0,0 1 0,1-1-1,-1 1 1,0 0 0,1-1 0,-1 3-7,-3 8 139,2 0 0,-1 1 0,1 0 1,1 0-1,0 0 0,1 0 0,1 0 0,0 0 1,0 4-140,0-14 56,3-2-51,-1-1-1,1 1 0,-1-1 0,1 1 1,-1-1-1,1 0 0,-1 0 0,1 0 1,0 0-1,-1-1 0,1 1 1,-1-1-1,0 1 0,1-1 0,1-1-4,0-1-19,1 0 0,-1 0 0,0 0 0,-1-1 0,1 1 1,-1-1-1,1 0 0,-1 0 0,0 0 0,0-1 0,-1 1 0,1-1 0,-1 1 0,0-1 0,-1 0 0,1 0 0,-1 0 0,0 0 0,0 0 0,0 0 0,-1 0 0,1-2 19,-1 6 25,0 1-89,-15 21-124,14 29 600,1-49-430,0-1-52,0 0-12,0 0 7,5-14-185,5-9 30,-6 16 196,-1 0-1,0-1 1,0 0-1,0 0 1,-1 0-1,0 0 1,-1 0-1,0 0 1,0-5 34,-1 13 0,0-1 1,0 1-1,0-1 1,0 1-1,-1-1 1,1 1-1,0-1 1,0 1-1,-1-1 1,1 1-1,0-1 1,-1 1-1,1-1 1,0 1-1,-1-1 1,1 1-1,-1 0 1,1-1-1,-1 1 1,1 0-1,-1 0 1,1-1-1,-1 1 1,1 0-1,-1 0 1,1 0-1,-1-1 1,1 1-1,-1 0 1,1 0-1,-1 0 1,0 0-1,1 0 1,-1 0-1,1 0 1,-1 0-1,1 0 0,-18 3-60,16-2 51,0 0-1,1 1 1,-1-1-1,0 1 1,1-1-1,0 1 1,-1 0-1,1 0 1,0-1-1,0 1 1,0 0-1,0 0 0,0 0 1,0 0-1,0 0 1,1 0-1,-1 1 1,1-1 9,-8 41 109,7-39-60,1 0 0,-1 0 0,1 1 1,0-1-1,0 0 0,1 0 0,0 0 0,-1 0 1,2 2-50,-1-3 10,0-1 0,0 0 1,1 1-1,-1-1 1,1 0-1,-1 0 0,1 0 1,0 0-1,0-1 1,0 1-1,0 0 0,0-1 1,0 1-1,0-1 1,1 0-11,-2 0-37,0-1 0,0 1 1,0-1-1,0 1 0,0-1 1,0 0-1,0 1 1,0-1-1,0 0 0,0 0 1,0 0-1,0 0 0,0 0 1,0 0-1,1 0 0,-1 0 1,0 0-1,0-1 1,0 1-1,0 0 0,0-1 1,0 1-1,0-1 0,0 1 1,0-1-1,0 1 1,-1-1-1,1 0 0,0 1 1,0-1-1,0 0 0,-1 0 1,1 1-1,0-1 1,-1 0-1,1 0 0,-1 0 1,1 0-1,-1 0 0,1 0 1,-1 0-1,0 0 1,1 0-1,-1 0 0,0-1 37,3-7-130,0-1 0,0 0 0,-1-1 0,0-5 130,-1 10-41,1-25-81,-1 10-180,0 33-803,-2 18 813,-2 0 0,-4 21 292,7-38-2179,0-12-217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107 153 1296,'0'0'879,"0"0"-203,0 0-205,0 0-107,0 0-56,0 6 7601,0 18-7847,0-22-63,1 0-1,-1 0 1,1-1 0,-1 1-1,1 0 1,-1-1-1,1 1 1,0 0 0,0-1-1,0 1 1,0-1-1,0 0 1,0 1 0,1-1-1,-1 0 1,0 0-1,1 1 1,-1-1 0,1 0-1,-1 0 1,1 0 1,-1-1-111,-1 0 37,0 0 32,-23 26 19,22-22 19,0-1 0,0 0 0,0 1-1,1-1 1,-1 1 0,1-1 0,0 1-1,0-1 1,0 1 0,1 0 4,-1 12 72,3-15-66,-1 0 0,1-1 0,0 1 0,0 0 1,-1-1-1,1 0 0,0 1 0,0-1 0,0 0 0,-1 0 0,1-1 0,2 1-6,-1 0 14,18 0 54,-23-37 874,0 36-920,-1 0-1,0 0 0,1 1 0,-1-1 0,0 1 0,1-1 0,-1 1 1,0 0-1,0 0 0,0-1 0,1 1 0,-1 0 0,0 1 1,0-1-1,-1 0-21,-4 1-90,7-1-8,0 0 24,0 0 61,0 0 65,0 33 223,0-32-276,0-1 0,1 0 0,-1 1 0,0-1 0,1 1 0,-1-1 0,0 0 0,1 0 0,-1 1 0,1-1 0,-1 0 0,0 1 0,1-1 1,-1 0-1,1 0 0,-1 0 0,1 0 0,-1 1 0,1-1 0,-1 0 0,1 0 0,-1 0 0,1 0 0,-1 0 0,1 0 0,-1 0 0,1 0 0,-1-1 0,1 1 0,-1 0 0,1 0 0,-1 0 0,1 0 0,-1-1 1,18-5-89,-14 1 115,0 0-1,-1-1 1,0 0-1,0 0 1,0 0-1,-1 0 0,0 0 1,0-1-1,0 1 1,-1-1-1,0 1 1,0-1-1,-1 0 0,0 1 1,0-4-26,-22 9 20,20 1-41,-1 1 0,1-1 1,0 0-1,0 1 0,0-1 1,-1 1-1,1-1 0,0 1 1,0 0-1,0 0 0,0 0 0,0 0 1,0 1-1,1-1 0,-1 0 1,0 1-1,1-1 0,-1 1 0,1 0 1,-1-1-1,1 1 0,0 0 1,-1 0-1,1 0 0,0 0 1,0 0-1,1 0 0,-1 0 0,0 0 1,1 0 20,-2 6-37,0 0 1,1 0 0,0 0-1,0 0 1,1 0-1,0 1 37,0-9 0,1-28 36,0 18-2,-1 0-1,0 0 1,0-1 0,-1 1-1,0 0 1,0 0 0,-2-3-34,2 11 9,-1 1 0,1 0 0,0 0 0,-1 0 0,1 1 0,-1-1 0,1 0 0,-1 0 0,1 1 0,-1-1 0,1 1 1,-1-1-1,0 1 0,1 0 0,-1 0 0,0 0 0,1-1 0,-1 2 0,0-1 0,1 0 0,-1 0 0,0 0 0,-1 1-9,2-1-7,0 0 0,-1 0 0,1 0 0,-1 0 0,1 1 0,-1-1 1,1 0-1,0 1 0,-1-1 0,1 1 0,0-1 0,-1 1 0,1 0 0,0-1 0,0 1 0,0 0 0,-1 0 0,1 0 0,0 0 0,0 0 0,0 0 0,1 0 0,-1 0 0,0 1 0,0-1 0,1 0 0,-1 0 0,0 1 7,1 2 41,1-7-10,0-20 30,1-31 244,-2 53-306,0 0 0,0 0 0,-1 0 1,1 0-1,0 0 0,0 0 1,-1 0-1,1 0 0,0 0 1,-1 0-1,1 0 0,-1 0 1,1 1-1,-1-1 0,0 0 1,1 0-1,-1 0 0,0 1 1,0-1-1,1 0 0,-1 1 1,0-1-1,0 1 0,0-1 0,0 1 1,0-1-1,0 1 0,0 0 1,0-1-1,0 1 0,0 0 1,0 0-1,0 0 0,0 0 1,0 0-1,0 0 0,0 0 1,0 0-1,0 0 0,0 0 1,0 0-1,0 1 0,0-1 1,0 0-1,0 1 1,0 1-17,-1 0 0,1 1 1,0-1-1,0 0 0,1 1 1,-1-1-1,0 0 0,1 1 1,0-1-1,-1 1 0,1-1 0,0 1 1,0-1-1,0 1 0,1-1 1,-1 2 16,0 1-3,0-2-88,1 41 402,0-32-648,0-26-1282,7-122-3742,-7 95 517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38 1592,'0'0'1761,"0"0"-525,0 0-338,0 0-238,0 0-135,0 0-63,0 0-180,0 0-208,0 0-193,0 26 3318,0-79-1316,0 53-1880,0-1 0,0 1 0,0-1 0,-1 1 0,1-1 0,0 1-1,0-1 1,-1 1 0,1-1 0,0 1 0,-1-1 0,1 1 0,0 0-1,-1-1 1,1 1 0,0 0 0,-1-1 0,1 1 0,-1 0 0,1-1-1,-1 1 1,1 0 0,-1 0 0,1 0 0,-1-1 0,1 1 0,-1 0-1,1 0 1,-1 0 0,1 0 0,-1 0 0,1 0 0,-1 0-3,-23 0-149,16 0 6,7 1 127,1-1 0,-1 1 0,0 0 0,1-1 0,-1 1 0,1 0 1,0 0-1,-1-1 0,1 1 0,-1 0 0,1 0 0,0 0 0,0 0 0,-1-1 0,1 1 0,0 0 0,0 0 0,0 0 1,0 0-1,0 0 0,0 0 16,-1 22 87,1 28 3,0-51-90,1 1-1,-1-1 1,0 1 0,0-1 0,1 0 0,-1 1 0,0-1 0,0 1 0,1-1 0,-1 0 0,0 1 0,1-1 0,-1 0 0,1 1 0,-1-1 0,0 0 0,1 0-1,-1 1 1,1-1 0,-1 0 0,1 0 0,-1 0 0,1 0 0,-1 0 0,1 0 0,-1 0 0,1 1 0,-1-1 0,0 0 0,1-1 0,-1 1 0,1 0 0,16 0 6,-17 0-2,19-1 16,-1-1 0,0 0 1,0-2-1,7-2-20,-14 4 5,-11 2 10,1 0 0,-1 0 0,1 0-1,-1 0 1,1 0 0,-1 0 0,1-1-1,-1 1 1,0 0 0,1 0 0,-1 0-1,1-1 1,-1 1 0,1 0 0,-1 0 0,0-1-1,1 1 1,-1 0 0,0-1 0,1 1-1,-1-1 1,0 1 0,0 0 0,1-1-1,-1 1 1,0-1 0,0 1 0,0-1-1,1 1 1,-1-1 0,0 1 0,0-1 0,0 1-1,0-1 1,0 1 0,0-1 0,0 1-1,0 0 1,0-1 0,0 1 0,0-1-1,0 1 1,-1-1 0,1 1 0,0-1-1,0 1 1,0-1 0,-1 1 0,1 0 0,0-1-1,-1 1 1,1-1 0,0 1 0,-1 0-1,1-1 1,0 1 0,-1 0 0,1-1-1,0 1 1,-1 0 0,0 0-15,-24-20 186,7 10-147,13 7-75,0 0 0,1 1-1,-1 0 1,-1 0-1,1 0 1,0 0-1,0 1 1,-1-1 0,1 1-1,0 1 1,-1-1 36,5 2-10,1 0 0,-1 0 0,0 0 0,1 0 1,-1 0-1,1 0 0,-1 0 0,1 0 0,-1 1 0,1-1 0,0 0 1,0 0-1,0 0 0,0 0 0,-1 1 0,1-1 0,1 0 0,-1 0 10,-2 26 62,1-2-43,0-17-8,0-1 0,1 1 0,0-1 0,1 1 0,-1-1 0,1 1 0,1 2-11,-1-10-1,-1 1 1,1-1-1,0 1 0,0-1 1,0 1-1,-1-1 1,1 1-1,0-1 0,0 1 1,0-1-1,0 0 1,0 0-1,0 1 1,-1-1-1,1 0 0,0 0 1,0 0-1,0 0 1,0 0-1,0 0 0,0 0 1,0-1-1,0 1 1,0 0-1,0-1 1,2 1 0,-1 0 0,0-1-1,1 1 1,-1-1 0,0 0 0,0 0-1,0 0 1,0 0 0,1 0-1,0-2 1,6-7-3,0-2 1,-1 1-1,0-1 0,-1-1 0,3-7 3,-10 20 20,0-1 0,0 1 0,0 0 0,0 0 0,1-1 0,-1 1 0,0 0 0,0 0 0,0-1 0,0 1 0,0 0 0,0 0 1,0 0-1,-1-1 0,1 1 0,0 0 0,0 0 0,0-1 0,0 1 0,0 0 0,0 0 0,0 0 0,0-1 0,0 1 0,-1 0 0,1 0 0,0 0 0,0-1 0,0 1 0,0 0 1,-1 0-1,1 0 0,0 0 0,0 0 0,0 0 0,-1-1 0,1 1 0,0 0 0,0 0-20,-16-3 253,-23 3-414,30 0 166,-11-1-104,12 1-74,0-1-1,0 1 1,1 1-1,-1-1 1,-1 2 173,9-2-13,-1 1 0,0-1 0,0 1 1,0 0-1,0-1 0,0 1 0,1 0 0,-1 0 0,0 0 0,1 0 0,-1 0 0,1 0 1,-1 0-1,1 0 0,-1 0 0,1 0 0,-1 0 0,1 0 0,0 0 0,0 0 0,0 0 1,0 0-1,0 0 0,0 0 0,0 1 0,0-1 13,0 0-3,-1 0-1,1 1 1,0-1 0,0 0-1,1 1 1,-1-1 0,0 0-1,0 1 1,1-1 0,-1 0-1,0 1 1,1-1 0,0 0 0,-1 0-1,1 1 1,0-1 0,-1 0-1,1 0 1,0 0 0,0 0-1,0 0 1,1 0 3,3 2-37,1-1-1,0 0 1,1 0 0,-1-1 0,6 1 37,7 0-3585,-18-2-831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4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45 24,'0'0'1200,"0"0"-457,0 0-300,0 0-175,0 0-83,0 0-42,0-16-125,0 12 7574,0 16-7534,-1-11-44,1 0-1,-1 1 1,1-1-1,0 1 0,0-1 1,-1 1-1,1-1 1,0 1-1,1-1 1,-1 1-1,0-1 0,0 1 1,1-1-1,-1 0 1,0 1-1,1-1 1,0 1-1,-1-1 0,1 0 1,0 1-1,0-1 1,-1 0-1,1 0 0,0 0 1,0 0-1,0 0 1,1 0-1,-1 0 1,0 0-1,0 0 0,2 1-13,0-2-1,-3 0-6,0 0-11,0 0-42,1 0 2,2 0 56,-3 0 112,0 0 124,0 0 138,0 0 117,0 0-146,-11-2-828,11-9 541,0 5-11,1 0-1,-1 1 1,-1-1-1,1 0 1,-1 1-1,-1-4-44,1 7 31,1 1 0,0 0 1,-1 0-1,0 0 0,1 0 0,-1-1 0,0 1 0,1 0 0,-1 0 0,0 0 0,0 0 0,0 0 0,0 1 0,0-1 0,0 0 0,0 0 1,0 1-1,0-1 0,-1 1 0,1-1 0,0 1 0,0-1 0,0 1 0,-1-1 0,1 1 0,0 0 0,-1 0 0,1 0 0,0 0 0,0 0 1,-1 0-32,1 0-3,0 0 0,0-1 0,-1 1 0,1 0 0,0 0 1,0 1-1,0-1 0,0 0 0,-1 0 0,1 1 0,0-1 1,0 0-1,0 1 0,0-1 0,0 1 0,0-1 0,0 1 1,0 0-1,0-1 0,0 1 0,0 0 0,0 0 0,0 0 1,0 0 2,0 2-10,1-1 1,-1 1-1,0 0 1,1-1 0,0 1-1,0 0 1,0-1-1,0 1 1,0-1 0,0 2 9,1 11 117,-1-14-119,0 0 0,1 0 0,-1 0 0,0 0 0,1 0-1,-1 0 1,1 0 0,-1 0 0,1 0 0,0-1-1,-1 1 1,1 0 0,0 0 0,0-1 0,0 1-1,-1 0 1,1-1 0,0 1 0,0-1 0,0 1 0,0-1-1,0 1 1,0-1 0,0 0 0,0 1 0,0-1-1,0 0 1,0 0 0,0 0 0,1 0 0,-1 0-1,0 0 1,0 0 0,0 0 2,1 0-11,0 0 1,0 0-1,0 0 0,0 0 0,0 0 0,0 0 1,1-1-1,-1 1 0,0-1 0,0 0 1,-1 1-1,1-1 0,0 0 0,0 0 1,0 0-1,1-1 11,-3 1 5,1 1 0,-1-1 0,1 0 1,-1 1-1,0-1 0,1 0 0,-1 0 1,0 1-1,1-1 0,-1 0 0,0 0 1,0 0-1,0 1 0,0-1 0,0 0 1,0 0-1,0 0 0,0 1 0,0-1 1,0 0-1,0 0 0,0 0 0,-1 1 0,1-1 1,0 0-1,-1 0 0,1 0 0,0 1 1,-1-1-1,1 0 0,-1 1 0,1-1 1,-1 1-1,1-1 0,-1 0 0,0 1 1,1-1-1,-1 1 0,0-1 0,1 1 1,-1 0-1,0-1 0,0 1 0,1 0 0,-1-1 1,0 1-1,0 0 0,0 0 0,1 0 1,-1 0-1,0 0 0,0 0 0,0 0 1,0 0-1,0 0-5,0 0-6,-1 0 0,1 0-1,0 0 1,0 0 0,-1 0 0,1 1 0,0-1 0,0 0 0,0 1-1,0-1 1,-1 1 0,1-1 0,0 1 0,0 0 0,0-1 0,0 1-1,0 0 1,0 0 0,0 0 0,0-1 0,1 1 0,-1 0 0,0 0-1,1 0 1,-1 1 0,0-1 0,1 0 0,-1 0 0,1 0 0,-1 0-1,1 0 1,0 1 0,-1 0 6,0 6-63,1 1 0,-1 0 0,1-1 0,0 1 1,1 2 62,1 18-62,1-28 54,0 0-1,1 0 1,-1 0 0,0-1-1,1 1 1,-1-1 0,1 0-1,-1 0 1,1 0 0,-1-1-1,0 1 1,2-1 8,-3 0-9,1 0 1,-1 0-1,0-1 0,0 1 0,0 0 1,0-1-1,0 0 0,-1 1 1,1-1-1,0 0 0,-1 0 0,1 0 1,-1 0-1,0 0 0,1 0 1,-1 0-1,0 0 0,0-1 0,-1 1 1,1 0-1,0-1 0,-1 1 1,1-1-1,-1 1 0,0 0 0,0-1 1,0 1-1,0-1 0,0 1 1,-1-3 8,1 4 3,-1 0 0,1 0 1,-1-1-1,1 1 0,-1 0 1,0 0-1,1 0 0,-1-1 0,0 1 1,0 0-1,0 0 0,0 0 1,0 0-1,0 0 0,0 1 1,0-1-1,0 0 0,0 0 1,-1 1-1,1-1 0,0 1 0,0-1 1,-1 1-1,1-1 0,0 1 1,-1 0-1,1 0 0,0 0 1,-1 0-1,0 0-3,-46-4 45,46 4-48,1 1-6,0-1 0,0 0 0,0 0 0,0 1 0,0-1 0,0 1 0,1-1 0,-1 1 0,0-1 0,0 1 0,0-1 0,1 1 0,-1 0 0,0-1 0,1 1 0,-1 0 0,1 0 0,-1 0 0,1-1 0,-1 1 0,1 0 0,0 0 0,-1 0 0,1 0 0,0 0 0,0 0 0,-1 0 0,1 0 0,0 0 9,-4 36 45,3-27 7,0-5-30,1-1 0,-1 1 0,1-1 1,0 1-1,0-1 0,1 1 0,0-1 0,0 3-22,-1-6-10,1 0 1,0 1-1,-1-1 0,1 0 0,0 0 0,-1 0 0,1 0 1,0 0-1,0 0 0,0 0 0,0-1 0,0 1 1,0 0-1,0 0 0,0-1 0,0 1 0,1-1 0,-1 1 1,0-1-1,0 1 0,0-1 0,1 0 0,-1 0 1,0 1-1,1-1 0,-1 0 0,0 0 0,0 0 0,1 0 1,-1-1 9,1 0-24,-1 1 0,0-1 1,0 0-1,0-1 1,0 1-1,0 0 0,0 0 1,0 0-1,-1-1 1,1 1-1,0 0 0,-1-1 1,1 1-1,-1 0 0,1-1 1,-1 1-1,0-1 1,1 1-1,-1-1 0,0 1 1,0-2 23,1-2 4,3-9 51,0 0 19,-1 0 0,0-1-1,-1 1 1,0-9-74,-2 22 67,0 1 24,-2 25-238,-17 13-22,14-31 139,1 0 1,0 1 0,1-1 0,0 1-1,0 0 1,0 0 0,1 0 0,0 0 0,1 0-1,-1 5 30,2-13-8,7 0-110,-5 0 24,0 1 0,0-1 0,1 0 1,-1-1-1,0 1 0,0 0 0,0-1 0,0 1 0,0-1 0,1 0 94,-2 1-237,0-1-1,0 0 1,-1 1-1,1-1 1,0 1-1,-1-1 0,1 0 1,0 0-1,-1 1 1,1-1-1,-1 0 1,1 0-1,-1 0 0,0 1 1,1-1-1,-1 0 1,0-1 237,1-5-4691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39 472,'0'0'1239,"0"0"-315,0 0-61,0 0-104,0 0-135,0 0-104,0-6 127,0 6 2470,0 95-2255,2-94-821,0-1-1,0 1 1,0-1-1,0 1 0,1-1 1,-1 0-1,0 0 1,0 1-1,0-2 0,1 1 1,-1 0-1,0 0-40,3 0 108,-4-17 566,-1 11 90,0 12-322,0 51-438,18-58-416,-15-2 398,-1 1 1,0-1-1,1 1 1,-1-1-1,-1 0 1,1 0-1,0 0 1,-1 0-1,1 0 1,-1 0-1,0 0 1,0 0-1,0-1 1,0-1 13,5-50 325,-6 46-275,0 5-17,0 0 0,0 0-1,0 0 1,0 0 0,-1 0 0,1 0-1,-1 0 1,0 0 0,-2-3-33,2 6 7,0 0 1,0-1 0,0 1-1,-1 0 1,1 0 0,0 0-1,-1 0 1,1 0-1,-1 0 1,1 0 0,-1 0-1,1 1 1,-1-1 0,0 0-1,1 1 1,-1 0 0,0-1-1,0 1 1,1 0 0,-1 0-1,0 0 1,0 0-1,1 0 1,-3 0-8,-12 0 62,12 0-72,-1 0 1,1 0-1,-1 0 1,1 0-1,-1 1 0,1 0 1,-4 1 9,6-1-23,0 0 0,0 0 0,0 0 1,0 0-1,0 1 0,1-1 0,-1 0 0,1 1 0,-1 0 1,1-1-1,0 1 0,-1 0 0,1 0 0,0 0 0,0 0 1,0 0-1,1 0 0,-2 1 23,-1 7-10,0 1 0,0-1-1,1 1 1,0-1 0,1 1 0,0 0 0,1 0 0,0 5 10,1-15 1,0 0 0,-1 0 1,1-1-1,0 1 0,0 0 1,0-1-1,-1 1 0,1 0 1,0-1-1,0 0 0,0 1 1,0-1-1,0 1 0,0-1 1,0 0-1,0 0 1,0 0-1,0 1 0,0-1 1,0 0-1,0 0 0,0 0 1,1-1-2,30 3 39,-30-2-37,1 0-12,0 0 1,0 0 0,0-1-1,0 1 1,0-1 0,0 1 0,0-1-1,0 0 1,0 0 0,0 0-1,0 0 1,-1-1 0,1 1 9,-1-1-10,-1 1-1,1-1 1,-1 1 0,1-1 0,-1 0 0,0 1 0,0-1-1,1 0 1,-1 0 0,-1 0 0,1 0 0,0 0-1,0 0 1,-1 0 0,1 0 0,-1-1 0,0 1 0,1-1 10,3-42 573,-26 73-940,19-20 360,0 1 0,1 1 0,0-1 0,1 0 0,0 0 0,0 1 0,1-1 0,0 1 0,1 2 7,-1 7 2,1-19-11,0 1-1,-1-1 1,1 1 0,0-1 0,0 1 0,0-1-1,0 0 1,-1 1 0,1-1 0,0 0-1,0 0 1,0 0 0,0 0 0,0 0 0,0 0-1,0 0 1,0 0 0,-1 0 0,1 0-1,0 0 1,0 0 0,0-1 0,0 1-1,0 0 1,0-1 9,1-1-25,1-1 0,-1 0 1,0 0-1,0 0 0,0 0 0,-1 0 0,1 0 0,-1-1 0,1 1 1,-1 0-1,0-1 0,0-2 25,7-43 33,-8 39-37,0 8 15,0-1 1,1 0-1,-2 0 1,1 0-1,0 0 1,-1 1 0,1-1-1,-1 0 1,0 0-1,0 0-11,0 2 6,0 0 0,0 0-1,0 0 1,0 0 0,0 0-1,0 0 1,0 1 0,0-1 0,-1 0-1,1 1 1,0-1 0,0 1-1,-1-1 1,1 1 0,0 0 0,-1 0-1,1-1 1,0 1 0,-1 0-1,1 0 1,-1 0 0,1 0 0,-1 1-6,-1-1-158,-2 0 204,1 0-1,-1 0 0,1 0 1,-1 1-1,1-1 0,-1 1 1,-3 1-46,7-1-186,0 0 0,0-1 1,-1 1-1,1 0 1,0 0-1,0 0 1,0 0-1,0 0 0,0 0 1,1 0-1,-1 0 1,0 0-1,0 0 1,1 0-1,-1 1 1,1-1-1,-1 0 0,1 0 1,-1 1-1,1-1 1,0 0-1,-1 1 1,1-1-1,0 0 0,0 1 1,0-1-1,0 1 1,1-1 185,-1-1-3738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45 328,'0'0'612,"0"0"95,0 0-84,0 0-204,0 0-78,0 0 131,0-8 1104,0 7 2093,0 16-3531,-1-11-117,1-1 1,0 0-1,-1 0 0,1 0 0,1 0 1,-1 1-1,0-1 0,1 0 0,-1 0 1,1 0-1,0 0 0,0 0 0,0 0 0,1 0 1,-1 0-1,1-1 0,-1 1 0,1 0 1,2 1-22,-2-1 4,0-1 0,1 0 0,0 0 0,-1 0 0,1 0 1,0-1-1,0 1 0,2 0-4,-2 0-1,-2-1 6,7-36 957,-8 35-924,0-1 1,1 1 0,-1-1 0,0 1-1,0-1 1,0 1 0,0-1 0,0 1-1,0-1 1,0 1 0,0-1 0,0 0-1,0 1 1,0-1 0,0 1 0,0-1-1,0 1 1,-1-1 0,1 1 0,0-1-1,0 1 1,0 0 0,-1-1 0,1 1-1,0-1 1,-1 1 0,1-1 0,0 1-1,-1 0 1,1-1 0,-1 1-39,0 0 1,0-1 1,0 1-1,1 0 0,-1 0 1,0 0-1,0 0 0,0 0 1,0 0-1,0 0 0,0 1 1,1-1-1,-1 0 0,0 0 1,0 1-1,0-1 0,0 0 1,0 1-2,-1 0-12,0 0 0,1 0 0,-1 0 0,0 0 1,1 0-1,-1 1 0,1-1 0,0 0 0,-1 1 1,1-1-1,0 1 0,0-1 0,0 1 0,0 0 1,0 0-1,0-1 0,0 1 0,1 0 0,-1 0 1,1 0-1,-1 1 12,1-1 17,0 0 1,-1 1 0,2-1-1,-1 0 1,0 0-1,0 1 1,1-1 0,-1 0-1,1 1 1,0-1 0,-1 0-1,1 0 1,1 2-18,-1-3-2,1 0 1,-1-1-1,1 1 0,-1 0 1,1 0-1,-1 0 1,1-1-1,-1 1 0,1-1 1,-1 1-1,1-1 0,0 0 1,-1 0-1,1 0 1,0 0-1,-1 0 0,1 0 1,1 0 1,-2-28-35,0 3 323,0 17-249,-1 0 0,1 1 0,-2-1 0,1 0 0,-1 1 0,0-1 0,-1-1-39,2 8 12,-1-1 0,0 0 0,1 0 0,-1 1-1,0-1 1,0 1 0,0-1 0,0 0 0,-1 1-1,1 0 1,0-1 0,-1 1 0,1 0 0,-1 0-1,1 0 1,-1 0 0,1 0 0,-1 0-1,0 0 1,0 0 0,1 1 0,-1-1 0,0 1-1,0-1 1,0 1 0,0 0 0,1 0 0,-1-1-1,0 1 1,0 1 0,-1-1-12,3 24-256,-1 9 302,0-18-27,0 0-1,2 0 0,1 14-18,-1-28-4,-1 0-1,1 0 0,-1 0 0,1 0 1,0 0-1,-1 0 0,1 0 0,0 0 1,0-1-1,0 1 0,-1 0 1,1-1-1,0 1 0,0 0 0,0-1 1,0 1-1,0-1 0,0 1 1,0-1-1,1 0 0,-1 0 0,0 1 1,0-1-1,0 0 0,0 0 0,0 0 1,0 0-1,1 0 0,-1 0 1,0 0-1,0-1 0,0 1 0,0 0 1,0-1-1,0 1 0,0 0 1,0-1-1,0 1 0,0-1 0,0 0 1,0 1-1,0-1 0,0 0 0,0 0 1,-1 1-1,1-1 0,0 0 1,0 0 4,15-25 446,-13 29 5,-5 16-667,0-6 297,-2 13-731,4-25 243,3-15 124,0 0 298,3-11 26,-1-1-1,-1 1 1,-1-1-1,-1-5-40,-2 30 10,-1 0 0,1-1 0,0 1 0,-1 0 0,1 0-1,-1 0 1,1 0 0,-1 0 0,1-1 0,-1 1 0,0 0-1,1 0 1,-1 0 0,0 1 0,0-1 0,0 0 0,0 0-1,0 0 1,0 1 0,0-1 0,0 0 0,0 1 0,0-1-1,0 1 1,0-1 0,-1 1 0,1 0 0,0-1 0,0 1-1,-1 0 1,1 0 0,0 0 0,-1 0-10,-53-1 247,38 2-37,17 0-214,-1-1 0,1 0 0,-1 1 0,1-1 1,-1 0-1,0 1 0,1-1 0,0 1 0,-1-1 0,1 1 0,-1-1 0,1 1 1,0-1-1,-1 1 0,1 0 0,0-1 0,-1 1 0,1-1 0,0 1 0,0 0 1,0-1-1,-1 1 0,1 0 0,0-1 0,0 1 0,0 0 0,0-1 0,0 1 1,1 0-1,-1-1 4,0 31-130,0-21 111,0-6 5,0 1 0,0-1 1,0 1-1,1-1 0,-1 1 1,1-1-1,0 0 0,0 1 1,1-1-1,0 0 0,1 3 14,-2-6-12,1 1-1,-1 0 1,1-1 0,0 1-1,0-1 1,-1 1 0,1-1-1,0 0 1,0 0-1,0 0 1,1 0 0,-1 0-1,0 0 1,0-1 0,1 1-1,-1-1 1,0 1-1,0-1 1,1 0 0,-1 0-1,0 0 1,3 0 12,-4-19 73,-1 9-510,0 14-2967,0-3 713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59 336,'0'0'832,"0"0"-108,0 0-15,0 0-267,0 0-167,0 0 30,0 0 24,0 0-84,0 0-124,0 0-122,0 0-35,0 0-89,0 0 6,-1 4-263,-2 13 5946,0-8-5249,0 1 0,2 0 0,-1 0-1,1 0 1,0 0 0,1 4-315,0-13 53,0-1-25,0 0 35,0 0 10,0 0-26,0 0-33,0 0 8,0 0 51,1 0-71,0 0 0,0 0 0,0 0 0,0 0 0,0 0 0,0 0 0,0 0-1,0 0 1,0 0 0,0-1 0,0 1 0,0 0 0,0-1 0,0 1 0,0-1 0,0 1 0,0-1 0,0 1 0,0-1-1,0 0 1,-1 1 0,1-1 0,0 0 0,-1 0 0,1 0-2,2-26 100,-4 13 655,1 21-10,0-4-648,0 0 1,0 0-1,0 1 1,0-1-1,1 0 0,-1 0 1,1 0-1,0 0 0,0 0 1,0 0-98,0-1-6,0-1 0,0 0 1,0 1-1,0-1 0,0 0 0,1 0 1,-1 0-1,0 0 0,1 0 0,-1-1 1,0 1-1,1 0 0,-1 0 0,1-1 1,-1 1-1,1-1 0,0 0 0,-1 1 1,1-1-1,-1 0 0,1 0 0,0 0 0,-1 0 1,1 0-1,0 0 6,0 0-15,1-1 0,-1 1 1,0 0-1,0-1 0,1 1 0,-1-1 1,0 0-1,0 0 0,0 0 0,0 0 1,0 0-1,0 0 0,0-1 0,0 1 0,0 0 1,0-1-1,-1 0 0,1 1 0,-1-1 1,1 0-1,-1 0 0,0 0 0,1 0 0,-1 0 1,0 0-1,0 0 0,-1 0 0,1 0 1,0-1-1,-1 1 0,1 0 0,-1-2 15,3-11 80,-2 0 0,0 0-1,0-1 1,-2-12-80,1 7 277,-38 20-283,36 1-13,0 1 0,0-1 0,-1 1-1,1 0 1,0-1 0,0 1 0,0 0 0,0 0-1,0 0 1,0 1 0,0-1 0,0 1-1,0-1 1,1 1 0,-1-1 0,1 1 0,-1 0-1,1 0 1,-1-1 0,1 1 0,0 0-1,0 0 1,0 1 0,0-1 0,0 0 0,1 0-1,-1 2 20,-2 4-77,1 1 0,0-1-1,0 1 1,1 0 0,0 0-1,0 6 78,1-14 3,0 0-1,0 0 0,0 0 0,0 0 1,0 1-1,0-1 0,0 0 0,1 0 1,-1 0-1,0 0 0,1 0 0,-1 0 0,0 1 1,1-1-1,0 0 0,-1 0 0,1-1 1,0 1-1,-1 0 0,1 0 0,0 0 1,0 0-1,0 0 0,0-1-2,1 2-10,1-2 0,0 1 0,-1 0 0,1-1 0,0 1 0,0-1 0,0 0 0,-1 1 0,1-2 0,1 1 10,-4 0-12,1 0 0,-1-1 0,1 1-1,0-1 1,-1 1 0,0 0 0,1-1 0,-1 1 0,1-1 0,-1 1 0,1-1 0,-1 0 0,0 1 0,1-1-1,-1 1 1,0-1 0,0 0 0,1 1 0,-1-1 0,0 0 0,0 1 0,0-1 0,0 0 0,0 1 0,0-1-1,0 0 1,0 1 0,0-1 0,0 0 12,0-26-33,-1 21 62,1-51 367,-22 57-351,20 2-66,0 1-1,0-1 0,0 0 0,0 1 0,1-1 0,0 1 0,-1 0 0,1-1 0,0 1 0,0 0 0,0 0 0,1 0 0,-1 0 0,1 0 1,-1 2 21,-2 46-100,3 3 86,1-53 9,-1-1 0,1 1 0,0 0 1,-1-1-1,1 1 0,0-1 0,0 0 1,0 1-1,-1-1 0,1 0 0,0 1 1,0-1-1,0 0 0,0 0 0,0 0 1,-1 0-1,1 0 0,0 0 1,0 0-1,0 0 0,0 0 0,0 0 1,0 0-1,-1 0 0,2-1 5,24-5-199,-21 1 138,-1 0 0,0 0-1,0-1 1,-1 1-1,1-1 1,-1 0 0,0 0-1,-1 0 1,0 0-1,0 0 1,0-1 61,2-6-268,-1 0 0,-1 0 0,-1 0 0,1 0 0,-2-3 268,-1 15-37,1 0-1,-1 0 1,0 0 0,1 0-1,-1 1 1,0-1 0,0 0-1,0 0 1,0 1 0,0-1-1,0 0 1,0 1-1,0-1 1,0 1 0,0 0-1,0-1 1,-1 1 0,1 0-1,0-1 1,0 1 0,0 0-1,0 0 1,-1 0-1,1 0 1,0 0 0,0 0-1,-1 1 38,-2-1-123,-1 0-1,1 0 1,-1 0-1,1 1 1,0-1-1,-1 1 0,-2 1 124,4 0-3,1 0 0,-1 1 0,1-1 0,0 1 0,0-1 0,0 1 0,0 0 0,0-1 0,0 1 0,1 0 0,0 0 0,-1 0 0,1 0 0,0 1 0,0-1 0,1 0 0,-1 0 0,1 1 3,-1 2-168,0-1 1,0 1-1,1 0 0,-1 0 1,2 0-1,-1 0 0,0-1 1,1 1-1,0 0 0,1 0 168,7 6-2608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70 984,'0'0'1374,"0"0"-322,0 0-330,0 0-256,0 0-155,0 0-172,1-5-82,6-44 47,-7 48 75,0 1 201,0 0 71,0 0-130,0 0-108,0 0 30,0 0 89,0 0 42,0 0-4,0 0 46,-2-10 2190,0 7 939,-8 2-3704,9 1 146,-1 0-1,1-1 0,-1 1 1,0 0-1,1 0 1,-1 0-1,0 0 0,1 1 1,-1-1-1,1 0 1,-1 1-1,0-1 0,1 1 1,-1-1-1,1 1 1,-1 0-1,1 0 0,0-1 1,-2 2 13,-31 36 69,-5 34-89,15-25 111,21-41-84,1 0 1,0 0-1,0 1 1,1-1 0,0 1-1,0-1 1,0 1-1,1 0 1,0-1-1,0 1 1,1 2-8,-1 9 6,0-15-10,1-1 0,0 0-1,-1 0 1,1 1 0,0-1-1,0 0 1,0 0 0,1 0 0,-1 0-1,0 0 1,1 0 0,0 0-1,-1-1 1,1 1 0,0 0 0,0-1-1,-1 1 1,1-1 0,0 0-1,1 0 1,0 1 4,4 2-17,-1-1 0,1 0 0,0 0 0,0-1 0,0 0 0,4 1 17,3-2-28,0 0 0,0 0-1,13-3 29,6 1-91,-10-4 422,-16 2 145,-19 1-289,-15-1-3758,20 3-237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8:0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46 576,'0'0'891,"0"0"-100,0 0-135,0 0-264,0 0-191,3 5-81,2 6-624,-3-6 1542,-1-1 1,0 1-1,0 0 0,0 0 0,0 0 0,-1 0 0,0 3-1038,0-8 458,0 0 26,0 0-12,0 0-12,0 0-173,0 0-89,0 0-11,0-9 1329,0 11-1504,0-2-17,0 0-3,0 0-11,0 0-39,0 0 0,0 0 5,0 0-32,0 0-71,0 0-10,0 0 2,0 0 54,0 0 75,0-4 550,0 15-606,0-11 140,0 0 25,0 0-53,0 0-16,0 0-7,0 0 4,0 0-18,0 0-46,0-30-86,0 26 739,-1 8-297,-3 18-284,-2 33-107,6-24 120,0-31-74,0 0-51,0 0-18,0 0-6,0 0 12,4-17 35,0 11 129,-1 0 0,0 0 0,-1 0 0,1 0 0,-1-1 0,-1 0 0,1 1 1,-1-1-1,0 0 0,0 1 0,-1-1 0,0 0 0,-1 0-50,1 3 6,1 2-4,-1 0 1,0-1-1,0 1 0,0 0 1,0 0-1,0-1 1,0 1-1,-1 0 1,1-1-1,-1 1 1,1 0-1,-1 0 0,0 0 1,0 0-1,0 0 1,0 0-1,-1 0 1,1 0-1,0 0 1,-1 0-1,1 1 0,-1-1 1,0 1-1,1-1 1,-1 1-1,0-1-2,-1 2-1,1 1-22,1-1 1,0 1-1,0 0 1,0 0-1,0 0 1,0 0-1,0 0 1,0 0-1,0 0 1,0 0-1,0 0 1,1 0-1,-1 1 1,0-1-1,1 0 1,-1 1-1,0 0 23,-9 26-7,7-18 7,2 1 0,0-1 0,0 1 0,1 0 0,0-1 0,1 7 0,0 11-13,-1-28-59,0 0-12,0 0 59,0 0 5,1-21-22,14-21 135,-12 35-44,0-1 0,0 1 1,-1-1-1,0 0 0,0 0 1,-1 0-1,0 0 0,0-3-49,-1 10 4,0 1-1,0-1 1,0 0-1,-1 0 0,1 0 1,0 1-1,0-1 1,-1 0-1,1 0 1,0 1-1,-1-1 1,1 0-1,-1 1 1,1-1-1,-1 0 0,1 1 1,-1-1-1,1 1 1,-1-1-1,1 1 1,-1-1-1,0 1 1,1-1-1,-1 1 0,0-1 1,0 1-1,1 0 1,-1 0-1,0-1 1,0 1-1,1 0 1,-1 0-4,-29-2-148,24 2 84,5 0 48,0 1 1,0 0 0,0 0-1,0-1 1,1 1 0,-1 0-1,0 0 1,0 0 0,1-1-1,-1 1 1,1 0 0,-1 0 0,1 0-1,-1 0 1,1 0 0,0 0-1,0 1 1,-1-1 0,1 0-1,0 0 1,0 0 0,0 0-1,0 0 1,0 0 0,0 0-1,0 1 16,0 0-8,-1 100 46,2-50 481,0-68-511,0-1 0,2 1-1,0 0 1,1-2-8,1 1 27,-2 0-1,0 0 1,-1-1 0,-1-1-27,-1 18 67,0 1-17,0 0-74,-1 0 0,1 0-1,-1 0 1,1 1 0,0-1 0,-1 0-1,1 0 1,0 0 0,-1 1 0,1-1-1,0 0 1,-1 0 0,1 1 0,0-1-1,0 0 1,-1 1 0,1-1-1,0 0 1,0 1 0,-1-1 0,1 0-1,0 1 1,0-1 0,0 0 0,0 1-1,-1-1 25,1 11-346,0-8-1919,0-10 1322,0 7 927,0 0 7,0 0-14,0 0-39,0 0-50,0 6-201,0-13 275,0-29-340,0 36 378,0 1 0,0-1 0,0 0 0,0 0 0,0 0-1,0 0 1,0 0 0,0 0 0,0 0 0,0 0 0,-1 0-1,1 0 1,0 0 0,0 0 0,0 0 0,0 0 0,0 0-1,0 0 1,0 0 0,0 0 0,-1 0 0,1 0 0,0 0-1,0 0 1,0 0 0,0 0 0,0 0 0,0 0-1,0-1 1,0 1 0,0 0 0,0 0 0,-1 0 0,1 0-1,0 0 1,0 0 0,0 0 0,0 0 0,0 0 0,0 0-1,0 0 1,0-1 0,0 1 0,0 0 0,0 0 0,0 0-1,0 0 1,0 0 0,0 0 0,0 0 0,0 0 0,0-1-1,0 1 1,0 0 0,0 0 0,0 0 0,0 0 0,0 0-1,0 0 1,-4 7-74,-4 50-317,6-35 501,1-19-103,1-9-79,-1 5 45,1-1 1,0 1-1,0 0 1,0 0 0,1-1-1,-1 1 1,0 0-1,0 0 1,1 0 0,-1-1-1,0 1 1,1 0-1,-1 0 1,1 0 0,0 0-1,-1 0 1,1 0-1,0 0 1,0 0 0,0 0-1,-1 0 1,1 0-1,0 1 1,0-1 0,0 0-1,0 1 1,0-1-1,1 0 1,-1 1 0,0-1 26,0 3-245,0-1 0,0 0 0,-1 1 1,1-1-1,-1 1 0,1-1 0,-1 1 1,0-1-1,0 1 0,0-1 0,0 1 1,0-1-1,0 1 0,0-1 0,0 1 1,0-1-1,-1 1 245,1 1-560,0 18-1884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43 196 392,'0'0'343,"0"0"-44,0 0-51,0 0-56,0 0 38,0-8 6367,0-20-2429,0 50-4042,-1 0 0,-1 1-1,-1-1 1,-1 0-1,-4 11-125,-15 52 167,23-51-93,-1-51-16,0-1 58,1 0 0,1 0 0,0 0-1,1 0 1,1 0 0,3-8-116,47-121 17,-50 140-24,0 1-1,1-1 0,-1 1 0,2 0 1,-1 0-1,0 0 0,1 1 1,0 0-1,1 0 0,5-5 8,9-5-29,0 1 0,12-5 29,-29 17 5,-3 1-29,1 1-1,0-1 1,1 1 0,-1-1 0,0 1 0,0-1 0,0 1 0,0 0-1,0-1 1,0 1 0,0 0 0,1 0 0,-1 0 0,0 0 0,0 0-1,0 0 1,1 0 0,-1 0 0,0 0 0,0 1 0,0-1 0,0 0 0,0 1-1,0-1 1,0 1 0,1-1 0,-1 1 0,0-1 0,-1 1 0,1 0-1,0 0 1,0 0 0,0-1 0,0 1 0,-1 0 0,1 0 0,0 0-1,-1 0 1,1 0 0,0 0 0,-1 0 0,0 0 0,1 1 0,-1-1 24,4 8 55,-1 1 0,0 0 1,-1 0-1,0 0 0,0 2-55,1 1-12,8 56 257,-3 0 0,-3 0 0,-3 45-245,-2-113 8,-2-13-5628,-7 4 1206</inkml:trace>
  <inkml:trace contextRef="#ctx0" brushRef="#br0" timeOffset="496.828">9 139 3385,'0'0'1045,"0"0"-133,0 0-123,0 0 4,0 0-15,0 0-48,2 5-131,-2-3-489,1-1-66,-1 1-1,0 0 1,1-1 0,-1 1 0,1 0 0,-1-1 0,1 1-1,0-1 1,-1 1 0,1-1 0,0 1 0,0-1 0,0 1-1,0-1 1,1 0 0,-1 1-44,38 3 1070,-26-1-966,0-1 1,1 0-1,-1-1 1,7 0-105,-11-2-89,0 1-1,-1 0 1,1 0 0,0 1-1,-1 0 1,1 1 0,-1 0-1,1 0 1,-1 1 0,0 0-1,-1 0 1,6 4 89,-12 8-3789,-1-15 2049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 1176,'0'0'1034,"0"0"-149,0 0-139,0 0-57,0 0-10,0 0-37,0 0-61,0 0-122,0 0-95,0 0-44,0 0 36,0 0-24,0 0-73,0 0-112,-4 41 921,4 172 1010,4-417-1268,-2 198-812,-1 0 0,1 0-1,1 0 1,-1 0 0,1 0 0,0 0-1,0 1 1,1-1 0,0 1-1,0 0 1,2-2 2,-1 0-29,-4 5 17,1 0 0,0 0 1,0 0-1,0 0 1,0 0-1,0 1 0,0-1 1,0 1-1,1-1 1,-1 1-1,1 0 0,-1 0 1,1 0-1,-1 0 1,1 0-1,-1 1 0,1-1 1,0 1-1,-1 0 1,1-1-1,0 1 0,-1 1 1,1-1-1,0 0 1,-1 1-1,1-1 0,0 1 1,-1 0-1,1 0 1,-1 0-1,1 0 0,-1 0 1,0 0-1,1 1 0,-1-1 1,0 1-1,0 0 12,0 0-20,1 0-1,-1 0 1,-1 0-1,1 0 1,0 1-1,-1-1 1,1 1 0,-1-1-1,1 1 1,-1 0-1,0-1 1,0 1-1,-1 0 1,1 0-1,0 0 1,-1 2 20,4 48 13,-4 30 20,0-82-30,-1 0 0,1 0 0,0-1 0,0 1 1,-1 0-1,1 0 0,0-1 0,-1 1 0,1 0 0,-1-1 0,1 1 0,-1-1 1,1 1-1,-1 0 0,1-1 0,-1 1 0,0-1 0,1 0 0,-1 1 0,0-1 1,1 1-1,-1-1 0,0 0 0,1 1 0,-1-1 0,0 0 0,0 0 1,1 0-1,-1 0 0,0 0 0,0 0 0,0 0 0,0 0-3,-31 1 286,23-2-146,7 1-58,-1 1 25,-1-1 0,0 0-1,1 0 1,-1 0-1,1-1 1,-1 1 0,1-1-1,-1 0 1,1 0-107,3-1-10,1-1 1,0 1 0,0-1-1,0 0 1,1 1 0,-1 0-1,1-1 1,-1 1-1,1 0 1,0 0 0,-1 0-1,1 0 1,1 0-1,-1 0 1,0 1 0,0-1-1,0 1 1,1-1 0,-1 1-1,1 0 1,-1 0-1,1 0 1,0 0 0,-1 1-1,1-1 10,7-3-1,0 1 0,0 1 0,1 0 0,-1 0 0,0 1-1,4 0 2,-2 1-7,-9-1-2,0 1 0,-1-1 0,1 1 1,0 0-1,0 0 0,-1 0 0,1 0 1,0 1-1,0-1 0,-1 1 1,1 0-1,0 0 0,-1 0 0,1 0 1,-1 0-1,1 0 0,-1 1 1,0-1-1,1 1 0,-1 0 0,0-1 1,0 1-1,0 0 0,0 0 0,-1 1 1,2 1 8,3 6 11,0 0 0,-2 1 0,1 0 0,-1 0 0,-1 0 0,0 0 0,0 1 0,-1-1 0,-1 1 1,0-1-1,0 1 0,-1 0 0,-1 2-11,0-13 7,0 0 0,0 0 0,0-1-1,1 1 1,-2 0 0,1-1 0,0 1 0,0 0 0,0-1 0,0 1 0,0-1 0,0 0 0,-1 1 0,1-1 0,0 0-1,0 0 1,-1 0 0,0 1-7,-25 2 37,-38 9 217,51-9-109,1 0 0,-1-1-1,1 0 1,-1-1 0,0 0 0,0-1 0,1-1-1,-9-1-144,20 1-6,1 0-1,-1 0 0,1 1 0,0-1 0,-1 0 0,1-1 0,0 1 0,0 0 0,-1 0 0,1 0 0,0-1 0,0 1 0,0-1 0,1 1 0,-1-1 0,0 1 0,1-1 0,-1 1 0,1-1 0,-1 1 0,1-1 0,-1 0 0,1-1 7,0 2-165,0 1-135,0 0-144,0 0-244,0 0-394,0 0-934,0 0-2024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12 880,'0'0'607,"0"0"-55,0 0 70,0 0 87,0 0-142,0 0-126,0 0-110,0 0-30,0 0 27,0 0-19,0 0 3,0 0 76,0 0-12,0 0-21,0 0 43,0 0 81,0 0 217,0 0-29,0 0-148,0 0-134,0 0-105,0 0-33,0 0 18,-1-10 1514,-3 10-1719,2 0-52,-1-1 0,0 1-1,0 0 1,1 0 0,-1 0 0,0 0 0,0 1 0,1-1-1,-1 1 1,0 0 0,1 0 0,-1 0 0,1 0 0,-1 0 0,1 0-1,-1 1 1,1-1 0,0 1 0,0-1 0,-1 1 0,1 0-1,-1 2-7,-9 11-33,1 1-1,1 0 0,-6 11 34,15-22-8,0 0-1,1 0 0,-1 1 1,1-1-1,0 0 1,0 0-1,0 1 0,2 3 9,-1 8 64,-1-2 16,-1-9-64,1-1 1,0 1 0,0 0-1,1-1 1,-1 1-1,1-1 1,0 1 0,1-1-1,-1 1 1,1-1-1,2 4-16,1-1-8,-4-5 26,0-1 0,0 0 0,0 1 0,1-1 0,-1 0-1,1 0 1,-1 0 0,1 0 0,0 0 0,1 0-18,0-1 39,0 0 1,0 0-1,-1 0 0,1 0 1,0-1-1,0 0 0,0 1 1,0-1-1,0 0 1,2-1-40,44 5-123,-48-4 162,-1 0-13,0 0 10,0 0-20,0 0-2,0 0-5,0 0 0,0 0 2,0 0-35,0 0-80,0 0 23,3 0 93,-2 0-23,-1 0 47,0 0-57,0 0-69,0 0 1,0 0 57,0 0 105,0 0 29,0 0-9,0 0-20,0 0-15,0 0-18,0 0-46,0 0-44,0 0-45,0 0-13,0 0-15,0 0-9,0 0-48,0 0-48,0 0-51,0 0-1,0 0 59,0 0 45,0 0 91,0 0-33,0 0-33,-5 23-2573,2-23-111,3 0 273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38 888,'0'0'1545,"0"0"-403,0 0-223,0 0-268,0 0-76,0 0 129,-2 4-127,1 1-406,1-3-109,-1-1 0,1 1 0,-1-1 0,1 1 0,-1 0 0,0-1 0,0 1 0,0-1 0,0 0 0,0 1 0,0-1 0,0 0 0,0 1-62,-8 4 2579,7-4-2482,0-1-1,0 1 0,0-1 1,0 1-1,1 0 1,-1-1-1,0 1 1,1 0-1,0 0 1,-1 0-1,1 1 1,-1 0-97,-3 14 59,0 1 1,1-1 0,1 1 0,1-1 0,0 1-1,1 0 1,1 0 0,2 17-60,-1 10 240,0-44-243,-1 0 0,0 1 0,1-1 1,-1 0-1,1 0 0,0 1 0,-1-1 0,1 0 0,0 0 0,0 0 0,0 0 0,0 0 0,0 0 0,0 0 0,0 0 0,0 0 0,0 0 0,0-1 0,0 1 0,1 0 0,-1-1 0,0 1 0,0-1 1,1 1-1,-1-1 0,0 0 0,1 0 0,0 1 3,41 4 26,-24-4-20,25-3 5,-42 2-19,-1-1 0,1 1 0,0-1 0,-1 0 0,1 1 0,0-1 0,-1 0 0,1 0 0,-1 0 0,1 0 0,-1-1-1,1 1 1,-1 0 0,0-1 0,0 1 0,0 0 0,0-1 0,0 1 0,0-1 0,0 0 0,1-1 8,28-94 282,-29 97-290,-1-1 1,1 0 0,-1 1 0,1-1 0,-1 1 0,1-1-1,-1 1 1,1-1 0,0 1 0,-1-1 0,1 1 0,0 0-1,-1-1 1,1 1 0,0 0 0,0 0 0,-1-1 0,1 1-1,0 0 1,0 0 0,-1 0 0,1 0 0,0 0-1,0 0 1,-1 0 0,1 0 7,-1 0-5,1 0 0,-1 0 1,1 1-1,-1-1 0,1 0 0,-1 0 0,0 0 0,1 0 0,-1 0 1,1 0-1,-1-1 0,0 1 0,1 0 0,-1 0 0,1 0 0,-1 0 1,0 0-1,1 0 0,-1-1 0,0 1 0,1 0 0,-1 0 0,0-1 0,1 1 1,-1 0-1,0-1 0,1 1 0,-1 0 0,0-1 0,0 1 0,1 0 1,-1-1-1,0 1 0,0 0 0,0-1 0,0 1 0,0-1 0,1 1 1,-1-1 4,3-121 1265,-5 118-1236,0 1 0,-1-1 1,0 0-1,1 1 0,-2 0 0,1 0 0,0 0 0,-3-2-29,-3-4 15,-7-10-12,14 16 35,0 0-1,-1 0 1,1 0 0,-1 0 0,1 1 0,-1-1 0,0 1 0,-1-1-38,3 3 17,0-1 0,0 1 0,-1-1 0,1 1 0,0 0 1,-1 0-1,1-1 0,0 1 0,-1 0 0,1 0 0,0 0 0,-1 0 0,1 1 0,-1-1 0,1 0 1,0 1-1,0-1 0,-1 1 0,1-1 0,0 1 0,0-1 0,-1 1 0,1 0 0,-1 0-17,-15 18-547,5-4-1953,12-15 1380,0 0-480,0 0-1001,0-3-1647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42 143 2184,'0'0'1154,"0"0"-271,0 0-288,0 0-137,0 0 68,0 0 106,0-8-6,4-54 3878,-4 87-4105,1-6-330,-1 1 1,-1 0-1,-1-1 0,0 1 1,-2-1-1,-3 11-69,4-20 44,1 1 0,0-1 0,1 1 0,0 0 0,1 6-44,-6 39 182,3-40 107,1 0 0,0 0 0,1 7-289,20-23-10,6 0 29,-17 1-19,1-1 0,0 0 0,-1 0 0,1-1 1,-1 0-1,1 0 0,0-1 0,-1 0 0,3-2 0,-4 2-108,2 0-57,-6-1-6226,-3-1 2784</inkml:trace>
  <inkml:trace contextRef="#ctx0" brushRef="#br0" timeOffset="751.229">27 248 472,'0'0'1738,"0"0"-431,0 0-483,0 0-331,0 0-71,0 0 74,0 0 136,0 0 144,-1 1-465,1 0 0,0 0 0,0-1 0,0 1 0,0 0 0,-1 0 0,1 0 0,0 0 0,1 0 0,-1 0 0,0-1 0,0 1 0,0 0 0,0 0 0,1 0-1,-1 0 1,0 0 0,1 0-311,24-3 106,13 1 15,-12 4-4921,-26-2 1734,0 1-1892</inkml:trace>
  <inkml:trace contextRef="#ctx0" brushRef="#br0" timeOffset="1600.493">23 0 1560,'0'0'1203,"0"0"-199,0 0-153,0 0-192,0 0-101,0 0 52,-23 7 6755,23-5-7353,0-1 1,1 0-1,-1 0 1,0 0 0,0 0-1,1 0 1,-1 0-1,0 0 1,1 0 0,-1 0-1,1 0 1,0 0 0,-1 0-1,1 0 1,0-1-1,-1 1 1,1 0 0,0 0-1,0-1 1,0 1-1,-1 0 1,1-1 0,0 1-13,30 10 112,36-7-191,-65-4 70,-2 0-5,1 0 0,-1 0 0,1 1-1,-1-1 1,1 0 0,-1 0 0,0 0-1,1 0 1,-1 1 0,1-1 0,-1 0 0,0 1-1,1-1 1,-1 0 0,0 0 0,1 1-1,-1-1 1,0 1 0,1-1 0,-1 0-1,0 1 1,0-1 0,1 1 0,-1-1 0,0 0-1,0 1 1,0-1 0,0 1 0,0-1-1,0 1 15,1-1-75,-1 1 0,0 0 0,0-1-1,0 1 1,1 0 0,-1-1 0,0 1-1,1-1 1,-1 1 0,1 0 0,-1-1-1,0 1 1,1-1 0,-1 0 0,1 1-1,0-1 1,-1 1 0,1-1 0,-1 0-1,1 1 1,0-1 75,0 1-187,0-1 0,-1 1 0,1 0-1,0-1 1,0 1 0,-1 0 0,1 0-1,0 0 1,-1-1 0,1 1 0,-1 0 0,1 0-1,-1 0 1,1 0 0,-1 0 0,0 0-1,1 0 1,-1 1 187,1 8-3706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0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23 116 1672,'0'0'1479,"0"0"-242,0 0-232,0 0-43,0 0-26,0 0-124,0-2 1958,0 4-1990,0 134 59,-1-129-729,0 0 0,-1 0 1,0 0-1,0 0 0,-3 5-110,3-6-24,0-4-141,0-8 98,0-19 125,1-34 124,1-103-80,0 160-101,0 0-1,1 0 0,-1-1 0,1 1 1,-1 0-1,1 0 0,0 0 0,0 0 0,0 0 1,0 0-1,0 0 0,1 1 0,0-2 0,-1 2 2,0-1 0,0 0-1,0 1 1,0-1 0,0 0 0,0 0-1,0 1 1,-1-1 0,1 0 0,-1 0-1,1 0 1,-1 0 0,0 0-2,30 1 436,39 1-460,-51 20-164,-17-20 131,1 1 0,-1-1 0,0 1 0,0-1 0,0 1 0,0-1 0,0 1 0,0 0 0,0 0 0,-1-1 0,1 1 0,0 0 0,0 0 0,0 0 0,-1 0 0,1 0 0,-1 0 0,1 0 0,0 0 0,-1 0 0,0 0 0,1 0 0,-1 1 57,0-1-255,0-1-68,0 0-251,0 0-165,0 0-141,-1 0-502,-5 0-1196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2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16,'0'0'357,"0"0"25,0 0-122,0 0-97,0 0-7,0 0 26,0 0 40,0 0 84,0 0 56,0 0-41,0 0-57,0 0-44,0 0-13,0 0-58,0 0-27,0 0-40,0 0-23,0 0 11,0 0-10,0 0 33,0 0 88,0 0 126,0 0-63,0 0-95,0 0-54,0 0 16,0 0 42,0 0-10,0 0-22,0 0-9,0 0-70,0 0 3,0 0 16,0 0 9,0 0 19,0 0 19,0 0 67,0 0-17,0 0-40,0 0-10,0 0 33,0 0 4,0 0-11,0 0-31,0 0 91,0 0 280,0 0 230,0 0-55,0 0-217,0 0-240,0 0-116,0 0-57,0 0-10,0 0 14,0 0 24,0 0-18,0 0 35,0 0 27,0 0 110,0 0-5,0 0-30,0 0-41,0 0-46,0 0-31,0 0-46,0 0-30,0 0-74,0 0 15,0 0 64,0 0 18,0 0 10,0 0 19,0 0 56,0 0-9,0 0 10,0 0-18,30-10 529,-24 8-564,-1 1-1,1 0 0,0-1 1,-1 2-1,1-1 1,0 1-1,0 0-27,8-4 8,16-2-48,-29 6 68,-1 0 0,3 0 14,-2 0-20,2 0 14,-3 0-8,0 0 14,0 0-26,0 0-7,0 0 4,0 0-3,0 0-6,0 0-15,0 0-6,0 0-23,0 0 24,0 0 1,0 0-32,0 0-41,0 0-74,0 0-109,0 0-227,0 0-597,0 0-1320,0 0-1708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3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 1664,'0'0'1411,"0"0"-586,0 0-345,0 0-63,0 0-61,0 0 52,1 7 6081,2 28-6116,-3 209 152,-7-186-406,5-27-153,0-18 149,2-11 110,0-4 165,0 2-330,0-1 3,4-327-18,-4 327-37,0-23-32,0 21 15,0 0 0,1 0 0,-1 0 0,1 0 0,0 0 0,0 0 0,0 0 0,0 1 0,1-1 0,-1 0 0,1 1 0,0-1 0,-1 1 0,1 0 1,0-1-1,1 1 0,-1 0 0,0 0 9,-1 1-47,-1 1 24,0 0-21,0 0-8,0 0 34,0 0-2,0 0-14,0 0 40,0 0 30,0 0-8,0 0 10,0 0-50,26 0 52,-16 0-75,-1 0 70,0 0-1,0 0 0,0 1 0,0 0 1,0 1-35,-7-2 7,-1 0 0,1 1 0,-1-1 1,0 1-1,1-1 0,-1 1 0,1-1 0,-1 1 1,0 0-1,1 0 0,-1-1 0,0 1 0,0 0 1,0 0-1,0 0 0,0 1 0,0-1 0,0 0 0,0 0 1,0 0-1,0 1 0,-1-1 0,1 0 0,-1 1 1,1-1-1,-1 1 0,1-1 0,-1 1 0,0-1 1,1 1-1,-1-1 0,0 1-7,11 66 136,-10-35-49,0-21-79,0 1-1,-1-1 0,-1 1 0,0-1 0,-1 0 0,0 1 0,-2 3-7,3-14 15,-1 5-2,0-1 0,-1 1 0,0-1 0,0 0 0,-1 0 0,0 0 0,0 0 0,0-1-13,-42 39 113,36-36-115,0 1 0,1 0-1,0 0 1,-6 8 2,-33 32-64,43-45 48,1-3-1046,9-8-842,2 0-459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5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50 100 1776,'0'0'1201,"0"0"-495,0 0-207,0 0-139,0 0 34,0-9 2543,0 8 1250,0 4-4161,0 38 118,-1-1-1,-3 1 1,-2 10-144,4-32 103,0-1 0,1 1 0,1 7-103,1-9-6,-9 44 485,4-16-190,-3-112 252,-1-17-667,8-78 254,-7 70-112,7 90-14,0 1 0,0-1 0,0 0 0,1 1 0,-1-1 0,1 1 0,-1-1 0,1 1 0,-1-1 0,1 1 0,0 0 0,0-1 0,0 1 0,0 0 0,0-1 0,0 1 0,0 0 0,0 0 0,0 0 0,1 0 0,-1 0 0,0 0 0,1 0-2,36-15-31,-20 10 8,-10 3-4,0 1 1,1 0-1,-1 0 1,0 1-1,1 0 1,-1 1-1,1-1 0,6 2 27,1-1 53,-15 0-43,0 1 0,0-1-1,0 0 1,-1 0 0,1 1 0,0-1 0,0 0-1,0 1 1,-1-1 0,1 1 0,0-1 0,-1 1-1,1-1 1,0 1 0,-1-1 0,1 1 0,0 0-1,-1-1 1,1 1 0,-1 0 0,0 0-1,1-1 1,-1 1-10,11 25 28,0-3 56,-10-21-79,0 0 0,0-1 0,0 1-1,0 0 1,0 0 0,0 0 0,-1-1-1,1 1 1,-1 0 0,1 0 0,-1 0-1,0 0 1,0 0 0,0 0 0,0 0-5,-1 39 212,0-23-181,1-13-22,-1-1-1,0 0 1,0 0-1,-1 0 1,1 0-1,-1 0 1,0-1-1,0 1 1,0 0-1,-1-1 1,1 0 0,-1 1-1,0-1 1,0 0-1,-2 1-8,-15 1 682,6-3-601,6 1 12,0 0-1,0-1 1,0 0-1,0 0 1,0-1 0,0 0-1,-1-1 1,1 1-1,-2-2-92,9 1 106,1 0-37,-3 6-1370,4-4 1147,0 0 0,0 0 0,0 0 0,1 0 0,-1-1 0,0 1 0,1 0 0,-1-1 0,1 1 1,0-1-1,0 1 154,-2-1-24,9 9-2566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1192,'0'0'1319,"0"0"-300,0 0-235,0 0-108,0 0-58,0 0-23,2-11 1402,0 11 1372,9 50-2915,-2 0-1,1 46-453,8 45 293,-6-76-25,-12-65-266,0 0 0,0 0 0,0 0 0,0 0 0,0 1 0,0-1 0,0 0-1,0 0 1,0 0 0,0 0 0,0 0 0,0 1 0,0-1 0,0 0 0,0 0-1,0 0 1,0 0 0,1 0 0,-1 1 0,0-1 0,0 0 0,0 0 0,0 0-1,0 0 1,0 0 0,1 0 0,-1 0 0,0 0 0,0 0 0,0 0 0,0 0-1,0 1 1,1-1 0,-1 0 0,0 0 0,0 0 0,0 0 0,0 0 0,0 0-1,1 0 1,-1 0 0,0 0 0,0 0 0,0-1 0,0 1 0,0 0 0,1 0-1,-1 0 1,0 0 0,0 0 0,0 0 0,0 0-2,1 0-17,-1-1-1,1 1 1,-1 0 0,0-1-1,1 1 1,-1 0 0,0-1 0,1 1-1,-1 0 1,0-1 0,1 1-1,-1-1 1,0 1 0,0-1 0,0 1-1,1 0 1,-1-1 0,0 1-1,0-1 1,0 1 0,0-1 0,0 1-1,0-1 1,0 0 17,0-35-5036,0 29 1393</inkml:trace>
  <inkml:trace contextRef="#ctx0" brushRef="#br0" timeOffset="998.934">4 42 576,'0'0'1486,"0"0"-63,0 0-287,0 0-328,0 0 48,0 0 61,0 0-49,0 0 4,0 0-16,0 0-172,0 0-194,0 0-177,0 0-118,0 0-25,0 0 35,0 0 31,0 0 45,0 0 35,12-10 655,7 4-799,0 0-1,0 0 1,1 2 0,-1 1-1,1 0 1,0 1 0,0 1 0,2 1-172,-8 0 24,-9 0-22,1 0-1,0 0 0,-1 0 0,1 1 0,-1-1 0,0 1 0,4 2-1,-7-2-13,1 0 0,-1 0 0,0 0 0,0 1-1,0-1 1,0 1 0,0 0 0,-1-1 0,1 1 0,0 0-1,-1 0 1,1 0 0,-1 0 0,0 0 0,0 1 0,0-1-1,0 0 1,0 1 0,0 0 13,5 19-40,-1 0-1,-1 1 1,-1-1-1,-1 1 0,-1-1 1,-1 1-1,-1 7 41,0 9-39,1-31 45,-1 0 0,0 0 0,0 0 0,0 0 0,-1-1 0,-1 1 0,1-1 0,-1 1 0,-1-1 0,1 0 0,-1 0 0,0 0 0,-1 0 0,0-1 0,0 0-1,0 0 1,0 0 0,-1-1 0,0 0 0,-1 0 0,1 0 0,-1-1 0,0 0 0,0 0 0,0 0 0,0-1 0,-1 0 0,1-1 0,-1 0 0,0 0 0,1-1 0,-1 1-1,-5-1-5,13-1 59,0 0-59,-2 0 532,0 2-3802,6-1-86,3-1 992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5:34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1176,'0'0'772,"0"0"-151,0 0-93,0 0-99,0 0 1,0 0 14,0 0 2,0 0 20,0 0-15,0 0-58,0 0-1,0 0 11,0 0 0,0 0 29,0 0 18,0 0 44,0 0 14,0 0 9,0 0-30,0 0-40,0 0-15,0 0-5,0 0 4,0 0-2,0 0-8,0 0 3,0 0-26,0 0-57,0 0-77,0 0 8,0 0 29,0 0-3,0 0-63,0 0-88,0 0-51,0 0-42,0 0-31,0 0 12,0 0-23,0 0-18,0 0-8,0 0-29,0 0-5,0 0 20,12 2-1,-5 3 129,-1 1 1,1-1 0,-2 2-1,1-1 1,-1 0 0,1 1-1,2 5-100,16 21 343,75 96 467,-54-72-706,-11-7-51,-27-38-15,0-1 0,1 0 0,0-1 0,1 0 0,5 5-38,-3-4 42,-1 0-1,-1 1 1,7 11-42,11 12 83,20 26-27,-15-20-21,-21-25-23,2 0 0,-1-1 0,12 9-12,-15-14 5,1 0 0,-2 1 0,1 0 0,1 4-5,-2-3 13,0-1-1,1 0 1,1 0 0,4 3-13,-5-3 16,1-1 0,-2 1 1,1 1-1,-2 0 0,4 7-16,28 38 79,25 35 26,-32-44-89,-27-39-8,1 1 0,0-1 0,0-1 0,1 1 0,7 7-8,39 52 55,-46-61-44,0 1-1,-1 0 1,1 0 0,3 8-11,14 18 13,-10-16 0,-1 0 0,-1 1 1,2 4-14,12 11 24,-6 6 28,13 23 81,-25-50-124,-3-6 1,-1 0-1,1-1 0,0 1 1,1-1-1,1 2-9,-1-2 10,0 1-1,-1 0 1,0 0 0,-1 1-1,0-1 1,0 1 0,0 0-1,2 7-9,19 38 43,-16-41-28,-2 1 0,0 0 0,4 12-15,-3-11 6,1 0-1,0-1 0,1 0 1,0-1-1,1 0 0,0 0 1,1-1-1,6 4-5,31 33 15,-33-29-4,-13-13-7,1-1 0,1 1-1,-1-1 1,1 0-1,0 0 1,2 1-4,-5-4 8,0 1 1,-1-1-1,1 0 0,-1 0 0,1 1 1,-1-1-1,0 1 0,0-1 0,0 1 1,0 0-1,-1-1 0,1 1-8,-1 0 9,1-1-1,0 1 0,0-1 1,0 1-1,0-1 1,0 0-1,0 0 1,0 1-1,1-1 1,-1 0-1,2 2-8,27 33-16,50 102 176,-75-132-157,0 0-1,0-1 0,0 1 1,1-1-1,1 1-2,-1-2 3,-1 1-1,1 0 0,-1 1 1,-1-1-1,2 2-2,0 3 0,2-1 1,-1 0-1,1-1 0,1 0 0,0 0 1,3 2-1,-2 3 13,-9-11-10,1-1 0,-1 1 0,1 0-1,0-1 1,0 1 0,0-1 0,1 1-1,-1-1 1,1 1-3,1 0 2,-2 1 1,1 0-1,0-1 0,-1 1 0,0 0 0,1 0 0,-2 0 1,1 1-1,0-1 0,-1 0 0,1 4-2,-2-7 1,1 1-1,-1-1 0,1 1 1,-1-1-1,1 0 1,-1 1-1,1-1 0,0 0 1,0 0-1,0 0 1,0 1-1,0-1 0,0 0 0,0 0 1,0 1 0,1-1 0,-1 1-1,0-1 1,0 1 0,0 0 0,0-1 0,-1 1-1,1 0 1,0 0 0,-1-1 0,1 1-1,-1 0 1,1 1-1,-1-3 8,0 0-2,15 27 156,-15-24-163,0 0-1,1-1 1,-1 1 0,1-1-1,0 1 1,-1-1-1,1 1 1,1-1-1,-1 1 1,0-1 0,0 0-1,1 0 1,-1 0-1,1 0 1,0 0 0,0 0 1,-1-1 13,-1-1 22,0 0-23,3 4-29,-1 0 1,1 0-1,0 0 1,-1 0-1,0 0 1,0 0 0,0 1 16,2 3-19,4 3-977,-3-2-2129,-15-5-715,-5-4-3122</inkml:trace>
  <inkml:trace contextRef="#ctx0" brushRef="#br0" timeOffset="1898.639">1910 2269 1664,'0'0'1862,"0"0"-640,0 0-389,0 0-174,0 0-64,0 0-22,0 0-99,0 0-153,0 0-66,0 0-52,0 0-66,0 0-26,0 0 3,-3-11-16,2 9 5607,2 14-5570,1 1 0,0-1 0,1 0-1,0-1 1,0 1 0,4 7-135,10 36 278,13 73 148,-4-29-383,-21-86-155,-3-4 696,-16-7 166,-18-2-370,1-1 1,0-2-1,-8-3-380,29 5 1,3 0 30,0-1 0,-1 1 0,1-1 0,0-1 0,-3-1-31,5 3 35,0-1 0,0 1 0,-1 0 0,1 1-1,0-1 1,-1 1 0,1 0 0,-4 0-35,3 1 43,-1-1 0,1-1 1,-1 1-1,1-1 0,-6-1-43,-13 1 13,25 1-18,0 0-14,0 0-38,0 0-3,0 0-29,0 0-21,0 0-35,0 0-50,0 0-67,0 0-105,0 0-152,0 0-237,13 27-4411,-4-6-138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0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53 564 4913,'0'0'1371,"0"0"-585,0 0-209,0 0-5,0 0-162,0 0-109,12 0 5698,43 1-5995,-47 0 11,0 1 1,-1 1-1,1-1 1,-1 1-1,0 1 1,0-1-1,0 1 1,-1 0-1,1 1 1,-1 0-1,0 0 1,0 0-1,-1 0 1,1 1-16,0 1 21,1 0 0,1-1 0,-1 0 1,1-1-1,0 1 0,0-2 0,0 1 1,1-1-1,0 0 0,1 0-21,-2-2 6,39 13 17,-44-14-22,0 1 1,-1-1-1,1 1 1,-1 0 0,1 0-1,-1 0 1,0 0-1,0 0 1,1 0 0,-2 1-1,1-1 1,0 1-1,1 1-1,-1 1 19,1 3 944,-15-1-712,10-7-333,-27 15 45,1 0 0,0 2 0,1 1 0,-9 9 37,-95 85-181,109-92 175,8-8-91,1 1-1,0 0 1,0 1-1,1 1 1,1 0-1,0 1 98,14-13-2369,6-4 1327,8-3-1139,-5-3-2956</inkml:trace>
  <inkml:trace contextRef="#ctx0" brushRef="#br0" timeOffset="2410.322">698 180 2657,'0'0'1639,"0"0"-681,0 0-264,0 0 117,0 0 73,0 0-44,0 2 4973,0 22-5935,0 0 156,2 0 0,0 0 0,1 0 0,2 0 0,0-1 0,7 18-34,0-6 17,-7-15-9,1-2 0,2 1 0,-1-1 0,2 0 0,5 7-8,-14-25 3,0 0 0,0 0 0,0 1 0,0-1 0,1 0 0,-1 0 0,0 0 1,0 0-1,0 0 0,0 0 0,0 0 0,1 0 0,-1 0 0,0 0 0,0 1 0,0-1 0,0 0 0,1 0 0,-1 0 0,0 0 0,0 0 0,0 0 0,0 0 0,1 0 0,-1 0 0,0 0 1,0-1-1,0 1 0,0 0 0,1 0 0,-1 0 0,0 0 0,0 0 0,0 0 0,0 0 0,0 0 0,1 0 0,-1 0 0,0-1 0,0 1 0,0 0 0,0 0 0,0 0 0,0 0 0,0 0 1,1-1-1,-1 1 0,0 0 0,0 0 0,0 0 0,0 0 0,0-1 0,0 1 0,0 0 0,0 0 0,0 0 0,0 0 0,0-1 0,0 1 0,0 0 0,0 0 0,0 0 0,0 0 0,0-1 1,0 1-1,0 0 0,-1 0 0,1 0 0,0 0 0,0 0-3,5-27 220,3-17-51,16-11-170,2 2 1,2 0-1,3 2 1,2 2-1,2 0 1,2 3-1,2 1 1,13-11 0,-51 56-46,-1-1-1,1 0 1,-1 1 0,0-1 0,1 0 0,-1 1 0,1-1-1,0 1 1,-1-1 0,1 1 0,-1-1 0,1 1-1,0-1 1,-1 1 0,1 0 0,0-1 0,-1 1-1,1 0 1,0-1 0,0 1 0,-1 0 0,1 0-1,0 0 1,0 0 0,0 0 0,0 0 46,1 19-3367,-2-12 2730,0 14-3391</inkml:trace>
  <inkml:trace contextRef="#ctx0" brushRef="#br0" timeOffset="2846.355">736 690 616,'0'0'608,"0"0"-432,0 0-120,0 0-56,0 0 0,0 0 8,0 0 120,11-51-128,-3 41-64,-1-1-168,-3 5-408</inkml:trace>
  <inkml:trace contextRef="#ctx0" brushRef="#br0" timeOffset="3544.589">736 690 160,'16'-30'139,"-8"18"111,-1-1 0,-1 0 0,0 0 0,-1-2-250,-2-2-296,-6-6 5979,2 18-224,7 27-4086,-1 6-1341,-1 0 1,0 1-1,-3-1 1,0 1-1,-2 2-32,2 41 24,3 206 36,-5-197-101,1-81 33,0 0-1,0 0-30,0 0-78,0-43 322,0 42-190,0 1-18,0 0-60,0 0-82,0 0-177,-1-21-4923,-5 8-531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3:1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41 1088,'0'0'1322,"0"0"-353,0 0-154,0 0-204,0 0-106,0 0-72,-2-7-92,-3-20-6,4 20 162,1 7 177,0 0 44,0 0 5,0 0 55,0 0-97,0 0-97,0 0-62,0 0-77,0 0-63,0 0-77,0 0-89,0 0 4,0 0 126,0 0 11,0 0-13,0 0-20,-2 3 36,-79 83 196,25-29-516,37-36-127,-3 2 194,1 1-1,0 3-106,15-18-192,0-1 0,1 1 1,0 1-1,0-1 0,1 1 0,1-1 1,-1 1-1,1 4 192,-2-4-630,3-21-855,0-22-1224,3 1-1058,2 21-13</inkml:trace>
  <inkml:trace contextRef="#ctx0" brushRef="#br0" timeOffset="630.044">4 10 304,'0'0'3777,"0"0"-2070,0 0-622,0 0-123,0 0-47,0 0-7,0 4 2657,1 11-3402,1-13-137,0 1 0,0-1 1,0 0-1,1 0 1,-1 0-1,0 0 1,1 0-1,-1 0 0,3 0-26,16 15 99,162 178 321,-140-148-415,-20-23-3,2 0-1,0-3 1,2 0-1,0-1 1,15 7-2,18 19-177,-60-46 120,0 0 0,0 0 0,0 0-1,1 0 1,-1 0 0,0 0 0,0 0 0,1 0 0,-1 0 0,0 0 0,0 1 0,1-1 0,-1-1 0,0 1 0,0 0 0,1 0 0,-1 0 0,0 0 0,0 0 0,1 0 0,-1 0 0,0 0 0,0 0-1,1 0 1,-1 0 0,0-1 0,0 1 0,0 0 0,1 0 0,-1 0 0,0 0 0,0-1 0,0 1 0,0 0 0,1 0 0,-1-1 0,0 1 0,0 0 0,0 0 0,0 0 0,0-1 0,0 1 0,0 0-1,0 0 1,0-1 0,0 1 0,0 0 0,0 0 0,0-1 0,0 1 0,0 0 0,0 0 0,0-1 0,0 1 0,0 0 57,0-19-1606,0 15 1050,0-20-1841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9 328,'0'0'727,"0"0"-184,0 0-131,0 0-91,0 0-87,0 0-105,0 0-70,0 0-43,0 0-8,0 0 12,0 0 56,0 0 46,0 0 28,0 0 48,0 0 61,0 0-8,0 0 8,0 0-5,0 0-16,0 0-25,0 0 3,0 0 19,0 0-62,0 0-77,0 0-8,0 0 43,0 0 56,0 0 22,0 0-42,0 0-54,0 0-13,0 0 8,0 0-4,0 0 0,0 0 32,0 0 27,0 0-22,0 0-10,0 0-2,0 0-34,0 0-59,0 0 0,1 34 855,1-31-903,1-1 1,0 1-1,-1 0 1,1-1-1,1 0 1,-1 0-1,0 0 1,0 0-1,1 0 1,-1-1-1,1 1 1,0-1-1,-1 0 1,1 0-1,0-1 1,0 1-1,-1-1 1,1 1-1,4-2 12,-1-12-374,-8 9 161,-9 15 119,2 9 45,1 3 2,7-21 44,0-1 0,0 0 1,0 1-1,0-1 0,0 1 1,0-1-1,0 0 1,0 1-1,1-1 0,-1 0 1,0 1-1,1-1 0,-1 0 1,1 1-1,0-1 0,-1 0 1,1 0-1,0 0 1,0 0-1,-1 1 0,1-1 1,0 0-1,0 0 0,0-1 1,1 1-1,-1 0 0,0 0 1,0 0-1,0-1 1,1 1-1,-1-1 0,0 1 1,0-1-1,1 1 0,-1-1 1,1 0-1,-1 0 0,0 1 1,1-1-1,-1 0 1,0 0-1,1-1 0,0 1 3,-1-2 21,0 0 0,-1 1 0,1-1 0,0 0 0,-1 0 0,1 0 0,-1 0 0,0-1 0,0 1 0,0 0 0,0 0 0,0 0 0,0 0 0,0 0 0,-1 0-21,1 1 1,0-8-12,1 5 25,-1 0 0,0-1 0,-1 1-1,1 0 1,-1 0 0,0-1 0,0-2-14,0 6-34,0 0 0,1 0 0,-1 0 0,0 0 0,1 0 0,-1 0 0,0 0 0,0 0 0,0 1-1,0-1 1,0 0 0,0 0 0,0 1 0,0-1 0,0 1 0,0-1 0,0 1 0,0-1 0,0 1 0,-1 0 0,1-1 0,0 1 0,0 0-1,0 0 1,-1 0 0,1 0 0,0 0 0,-1 0 34,1 27-305,-2 31 1916,3-57-1613,0-1-1,1 1 1,-1-1 0,1 1 0,-1-1 0,1 1-1,-1-1 1,1 1 0,0-1 0,-1 1 0,1-1-1,-1 0 1,1 1 0,0-1 0,-1 0 0,1 1-1,0-1 1,0 0 0,-1 0 0,1 0 0,0 0-1,-1 0 1,1 0 0,0 0 0,0 0 0,-1 0-1,1 0 1,0 0 2,23-2-321,-21 0 295,0 0 1,0 1-1,0-1 1,0 0-1,0-1 1,-1 1-1,1 0 1,-1-1-1,0 0 1,0 1-1,0-1 1,0 0-1,0 0 1,1-2 25,21-47-249,-23 51 244,0-1-4,0 0-1,-1-1 0,1 1 0,0 0 1,-1-1-1,1 1 0,-1 0 1,0-1-1,0 1 0,0-1 0,0 1 1,0-1 9,0 3 2,0-1 0,-1 0-1,1 1 1,0-1 0,-1 0 0,1 0 0,0 1 0,-1-1 0,1 0 0,-1 1 0,1-1 0,-1 1 0,0-1 0,1 1-1,-1-1 1,1 1 0,-1-1 0,0 1 0,1 0 0,-1-1 0,0 1 0,0 0 0,1-1 0,-1 1 0,0 0-1,0 0 1,1 0 0,-1 0 0,0 0 0,0 0 0,0 0 0,1 0 0,-2 0-2,-1 0 8,-1 0 1,0 0-1,0 0 0,0 1 1,0-1-1,1 1 1,-1 0-1,0 0 0,1 0 1,-1 1-1,1-1 1,-1 1-1,1 0 0,0 0 1,-1 0-1,1 1 0,0-1 1,0 1-1,1-1 1,-1 1-1,1 0 0,-1 0 1,1 0-1,0 1 1,0-1-1,0 0 0,0 1 1,1-1-1,0 1 1,-1 0-1,1 1-8,0 0 92,-1 0 0,1 0 0,0 1 0,1-1-1,-1 0 1,1 1 0,0-1-92,-3 31 887,29-38-755,-23 0-134,0 0-1,0-1 1,0 1 0,0-1 0,0 0 0,-1 0 0,0 0 0,1 0 0,-1 0 0,0 0-1,0-1 1,-1 1 0,1-1 0,-1 1 0,0-1 0,0 0 0,0 1 0,0-3 2,1-3-17,-1 0 0,0 0 0,0-1-1,-1 1 1,0 0 0,-1 0 0,0-3 17,0 11-30,1 1-1,0-1 0,0 0 0,-1 0 1,1 1-1,0-1 0,-1 0 0,1 0 1,-1 1-1,1-1 0,-1 0 0,1 1 1,-1-1-1,0 1 0,1-1 0,-1 1 1,0-1-1,1 1 0,-1-1 0,0 1 1,1 0-1,-1-1 0,0 1 0,0 0 1,0 0-1,1-1 0,-1 1 0,0 0 1,0 0-1,0 0 0,0 0 1,1 0-1,-1 0 0,0 0 0,0 0 1,0 1-1,1-1 0,-1 0 0,0 0 1,0 1-1,0-1 0,1 0 0,-1 1 1,0-1-1,1 1 0,-1-1 0,0 1 1,1-1-1,-1 1 0,1-1 0,-1 1 1,1 0-1,-1-1 0,1 1 0,-1 0 1,1 0-1,-1-1 0,1 1 31,-1 68-90,1-67-88,0-4-914,0-3-1283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6:5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63 336,'0'0'583,"0"0"70,0 0 42,0 0-108,0 0-159,0 0-27,0 0 4,0 0-36,-5 5 2500,-13 18-2920,18 30 350,0-53-362,0 0-20,0 0-2,5-24-96,0 8 449,-1 0 1,-1-1-1,0 1 1,-2-1-1,1-12-268,-2 28 230,0 1-105,0 0-15,-4 0-81,0 0 1,1 0 0,-1 0 0,0 0 0,0 1 0,0-1 0,-2 2-30,3 1 60,1 1-1,0-1 1,0 1 0,0 0 0,0 0-1,1 0 1,0 0 0,0 0 0,0 0 0,0 0-1,0 0 1,1 1-60,-1 55 1025,1-38-936,0-21-89,0 0 0,0-1 0,0 1 0,1 0 0,-1 0 0,0-1 0,0 1 1,1 0-1,-1-1 0,0 1 0,1 0 0,-1-1 0,0 1 0,1-1 0,-1 1 0,1-1 0,-1 1 0,1-1 0,-1 1 0,1-1 0,-1 1 0,1-1 1,0 0-1,-1 1 0,1-1 0,0 0 0,-1 1 0,1-1 0,0 0 0,-1 0 0,1 0 0,0 0 0,-1 0 0,1 0 0,0 0 0,0 0 0,-1 0 0,1 0 1,0 0-1,-1 0 0,1 0 0,0 0 0,0-1 0,1 1-22,1-1 0,-1 1 0,0-1 0,0 1 0,0-1 0,0 0 0,0 0 0,0 0 1,0 0-1,0-1 0,0 1 0,0 0 0,-1-1 0,1 0 22,1-3 10,0-1 1,0 0-1,0 0 1,-1 0-1,0-1 1,0 1-1,0-1 0,-1 1 1,0-1-1,-1 1 1,1-1-1,-1 1 1,-1-1-1,1 0 0,-1 1 1,0-1-1,-1-3-10,1 8 5,0 1 0,0-1-1,0 1 1,0-1 0,0 1 0,0 0-1,0-1 1,-1 1 0,1 0-1,0 0 1,-1 0 0,1 0-1,-1 0 1,1 0 0,-1 0 0,1 0-1,-1 1 1,0-1 0,1 1-1,-1-1 1,0 1 0,0 0-1,1-1 1,-1 1 0,0 0 0,0 0-1,1 0 1,-3 1-5,2-1 7,0 0 0,0 0-1,-1 0 1,1 1 0,0-1 0,0 1 0,-1-1-1,1 1 1,0 0 0,0 0 0,0 0 0,0 0-1,0 0 1,0 0 0,1 1 0,-1-1 0,0 1 0,1-1-1,-1 1 1,0 0 0,1-1 0,-1 3-7,-3 8 139,2 0 0,-1 1 0,1 0 1,1 0-1,0 0 0,1 0 0,1 0 0,0 0 1,0 4-140,0-14 56,3-2-51,-1-1-1,1 1 0,-1-1 0,1 1 1,-1-1-1,1 0 0,-1 0 0,1 0 1,0 0-1,-1-1 0,1 1 1,-1-1-1,0 1 0,1-1 0,1-1-4,0-1-19,1 0 0,-1 0 0,0 0 0,-1-1 0,1 1 1,-1-1-1,1 0 0,-1 0 0,0 0 0,0-1 0,-1 1 0,1-1 0,-1 1 0,0-1 0,-1 0 0,1 0 0,-1 0 0,0 0 0,0 0 0,0 0 0,-1 0 0,1-2 19,-1 6 25,0 1-89,-15 21-124,14 29 600,1-49-430,0-1-52,0 0-12,0 0 7,5-14-185,5-9 30,-6 16 196,-1 0-1,0-1 1,0 0-1,0 0 1,-1 0-1,0 0 1,-1 0-1,0 0 1,0-5 34,-1 13 0,0-1 1,0 1-1,0-1 1,0 1-1,-1-1 1,1 1-1,0-1 1,0 1-1,-1-1 1,1 1-1,0-1 1,-1 1-1,1-1 1,0 1-1,-1-1 1,1 1-1,-1 0 1,1-1-1,-1 1 1,1 0-1,-1 0 1,1-1-1,-1 1 1,1 0-1,-1 0 1,1 0-1,-1-1 1,1 1-1,-1 0 1,1 0-1,-1 0 1,0 0-1,1 0 1,-1 0-1,1 0 1,-1 0-1,1 0 0,-18 3-60,16-2 51,0 0-1,1 1 1,-1-1-1,0 1 1,1-1-1,0 1 1,-1 0-1,1 0 1,0-1-1,0 1 1,0 0-1,0 0 0,0 0 1,0 0-1,0 0 1,1 0-1,-1 1 1,1-1 9,-8 41 109,7-39-60,1 0 0,-1 0 0,1 1 1,0-1-1,0 0 0,1 0 0,0 0 0,-1 0 1,2 2-50,-1-3 10,0-1 0,0 0 1,1 1-1,-1-1 1,1 0-1,-1 0 0,1 0 1,0 0-1,0-1 1,0 1-1,0 0 0,0-1 1,0 1-1,0-1 1,1 0-11,-2 0-37,0-1 0,0 1 1,0-1-1,0 1 0,0-1 1,0 0-1,0 1 1,0-1-1,0 0 0,0 0 1,0 0-1,0 0 0,0 0 1,0 0-1,1 0 0,-1 0 1,0 0-1,0-1 1,0 1-1,0 0 0,0-1 1,0 1-1,0-1 0,0 1 1,0-1-1,0 1 1,-1-1-1,1 0 0,0 1 1,0-1-1,0 0 0,-1 0 1,1 1-1,0-1 1,-1 0-1,1 0 0,-1 0 1,1 0-1,-1 0 0,1 0 1,-1 0-1,0 0 1,1 0-1,-1 0 0,0-1 37,3-7-130,0-1 0,0 0 0,-1-1 0,0-5 130,-1 10-41,1-25-81,-1 10-180,0 33-803,-2 18 813,-2 0 0,-4 21 292,7-38-2179,0-12-217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107 153 1296,'0'0'879,"0"0"-203,0 0-205,0 0-107,0 0-56,0 6 7601,0 18-7847,0-22-63,1 0-1,-1 0 1,1-1 0,-1 1-1,1 0 1,-1-1-1,1 1 1,0 0 0,0-1-1,0 1 1,0-1-1,0 0 1,0 1 0,1-1-1,-1 0 1,0 0-1,1 1 1,-1-1 0,1 0-1,-1 0 1,1 0 1,-1-1-111,-1 0 37,0 0 32,-23 26 19,22-22 19,0-1 0,0 0 0,0 1-1,1-1 1,-1 1 0,1-1 0,0 1-1,0-1 1,0 1 0,1 0 4,-1 12 72,3-15-66,-1 0 0,1-1 0,0 1 0,0 0 1,-1-1-1,1 0 0,0 1 0,0-1 0,0 0 0,-1 0 0,1-1 0,2 1-6,-1 0 14,18 0 54,-23-37 874,0 36-920,-1 0-1,0 0 0,1 1 0,-1-1 0,0 1 0,1-1 0,-1 1 1,0 0-1,0 0 0,0-1 0,1 1 0,-1 0 0,0 1 1,0-1-1,-1 0-21,-4 1-90,7-1-8,0 0 24,0 0 61,0 0 65,0 33 223,0-32-276,0-1 0,1 0 0,-1 1 0,0-1 0,1 1 0,-1-1 0,0 0 0,1 0 0,-1 1 0,1-1 0,-1 0 0,0 1 0,1-1 1,-1 0-1,1 0 0,-1 0 0,1 0 0,-1 1 0,1-1 0,-1 0 0,1 0 0,-1 0 0,1 0 0,-1 0 0,1 0 0,-1 0 0,1 0 0,-1-1 0,1 1 0,-1 0 0,1 0 0,-1 0 0,1 0 0,-1-1 1,18-5-89,-14 1 115,0 0-1,-1-1 1,0 0-1,0 0 1,0 0-1,-1 0 0,0 0 1,0-1-1,0 1 1,-1-1-1,0 1 1,0-1-1,-1 0 0,0 1 1,0-4-26,-22 9 20,20 1-41,-1 1 0,1-1 1,0 0-1,0 1 0,0-1 1,-1 1-1,1-1 0,0 1 1,0 0-1,0 0 0,0 0 0,0 0 1,0 1-1,1-1 0,-1 0 1,0 1-1,1-1 0,-1 1 0,1 0 1,-1-1-1,1 1 0,0 0 1,-1 0-1,1 0 0,0 0 1,0 0-1,1 0 0,-1 0 0,0 0 1,1 0 20,-2 6-37,0 0 1,1 0 0,0 0-1,0 0 1,1 0-1,0 1 37,0-9 0,1-28 36,0 18-2,-1 0-1,0 0 1,0-1 0,-1 1-1,0 0 1,0 0 0,-2-3-34,2 11 9,-1 1 0,1 0 0,0 0 0,-1 0 0,1 1 0,-1-1 0,1 0 0,-1 0 0,1 1 0,-1-1 0,1 1 1,-1-1-1,0 1 0,1 0 0,-1 0 0,0 0 0,1-1 0,-1 2 0,0-1 0,1 0 0,-1 0 0,0 0 0,-1 1-9,2-1-7,0 0 0,-1 0 0,1 0 0,-1 0 0,1 1 0,-1-1 1,1 0-1,0 1 0,-1-1 0,1 1 0,0-1 0,-1 1 0,1 0 0,0-1 0,0 1 0,0 0 0,-1 0 0,1 0 0,0 0 0,0 0 0,0 0 0,1 0 0,-1 0 0,0 1 0,0-1 0,1 0 0,-1 0 0,0 1 7,1 2 41,1-7-10,0-20 30,1-31 244,-2 53-306,0 0 0,0 0 0,-1 0 1,1 0-1,0 0 0,0 0 1,-1 0-1,1 0 0,0 0 1,-1 0-1,1 0 0,-1 0 1,1 1-1,-1-1 0,0 0 1,1 0-1,-1 0 0,0 1 1,0-1-1,1 0 0,-1 1 1,0-1-1,0 1 0,0-1 0,0 1 1,0-1-1,0 1 0,0 0 1,0-1-1,0 1 0,0 0 1,0 0-1,0 0 0,0 0 1,0 0-1,0 0 0,0 0 1,0 0-1,0 0 0,0 0 1,0 0-1,0 1 0,0-1 1,0 0-1,0 1 1,0 1-17,-1 0 0,1 1 1,0-1-1,0 0 0,1 1 1,-1-1-1,0 0 0,1 1 1,0-1-1,-1 1 0,1-1 0,0 1 1,0-1-1,0 1 0,1-1 1,-1 2 16,0 1-3,0-2-88,1 41 402,0-32-648,0-26-1282,7-122-3742,-7 95 517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2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38 1592,'0'0'1761,"0"0"-525,0 0-338,0 0-238,0 0-135,0 0-63,0 0-180,0 0-208,0 0-193,0 26 3318,0-79-1316,0 53-1880,0-1 0,0 1 0,0-1 0,-1 1 0,1-1 0,0 1-1,0-1 1,-1 1 0,1-1 0,0 1 0,-1-1 0,1 1 0,0 0-1,-1-1 1,1 1 0,0 0 0,-1-1 0,1 1 0,-1 0 0,1-1-1,-1 1 1,1 0 0,-1 0 0,1 0 0,-1-1 0,1 1 0,-1 0-1,1 0 1,-1 0 0,1 0 0,-1 0 0,1 0 0,-1 0-3,-23 0-149,16 0 6,7 1 127,1-1 0,-1 1 0,0 0 0,1-1 0,-1 1 0,1 0 1,0 0-1,-1-1 0,1 1 0,-1 0 0,1 0 0,0 0 0,0 0 0,-1-1 0,1 1 0,0 0 0,0 0 0,0 0 1,0 0-1,0 0 0,0 0 16,-1 22 87,1 28 3,0-51-90,1 1-1,-1-1 1,0 1 0,0-1 0,1 0 0,-1 1 0,0-1 0,0 1 0,1-1 0,-1 0 0,0 1 0,1-1 0,-1 0 0,1 1 0,-1-1 0,0 0 0,1 0-1,-1 1 1,1-1 0,-1 0 0,1 0 0,-1 0 0,1 0 0,-1 0 0,1 0 0,-1 0 0,1 1 0,-1-1 0,0 0 0,1-1 0,-1 1 0,1 0 0,16 0 6,-17 0-2,19-1 16,-1-1 0,0 0 1,0-2-1,7-2-20,-14 4 5,-11 2 10,1 0 0,-1 0 0,1 0-1,-1 0 1,1 0 0,-1 0 0,1-1-1,-1 1 1,0 0 0,1 0 0,-1 0-1,1-1 1,-1 1 0,1 0 0,-1 0 0,0-1-1,1 1 1,-1 0 0,0-1 0,1 1-1,-1-1 1,0 1 0,0 0 0,1-1-1,-1 1 1,0-1 0,0 1 0,0-1-1,1 1 1,-1-1 0,0 1 0,0-1 0,0 1-1,0-1 1,0 1 0,0-1 0,0 1-1,0 0 1,0-1 0,0 1 0,0-1-1,0 1 1,-1-1 0,1 1 0,0-1-1,0 1 1,0-1 0,-1 1 0,1 0 0,0-1-1,-1 1 1,1-1 0,0 1 0,-1 0-1,1-1 1,0 1 0,-1 0 0,1-1-1,0 1 1,-1 0 0,0 0-15,-24-20 186,7 10-147,13 7-75,0 0 0,1 1-1,-1 0 1,-1 0-1,1 0 1,0 0-1,0 1 1,-1-1 0,1 1-1,0 1 1,-1-1 36,5 2-10,1 0 0,-1 0 0,0 0 0,1 0 1,-1 0-1,1 0 0,-1 0 0,1 0 0,-1 1 0,1-1 0,0 0 1,0 0-1,0 0 0,0 0 0,-1 1 0,1-1 0,1 0 0,-1 0 10,-2 26 62,1-2-43,0-17-8,0-1 0,1 1 0,0-1 0,1 1 0,-1-1 0,1 1 0,1 2-11,-1-10-1,-1 1 1,1-1-1,0 1 0,0-1 1,0 1-1,-1-1 1,1 1-1,0-1 0,0 1 1,0-1-1,0 0 1,0 0-1,0 1 1,-1-1-1,1 0 0,0 0 1,0 0-1,0 0 1,0 0-1,0 0 0,0 0 1,0-1-1,0 1 1,0 0-1,0-1 1,2 1 0,-1 0 0,0-1-1,1 1 1,-1-1 0,0 0 0,0 0-1,0 0 1,0 0 0,1 0-1,0-2 1,6-7-3,0-2 1,-1 1-1,0-1 0,-1-1 0,3-7 3,-10 20 20,0-1 0,0 1 0,0 0 0,0 0 0,1-1 0,-1 1 0,0 0 0,0 0 0,0-1 0,0 1 0,0 0 0,0 0 1,0 0-1,-1-1 0,1 1 0,0 0 0,0 0 0,0-1 0,0 1 0,0 0 0,0 0 0,0 0 0,0-1 0,0 1 0,-1 0 0,1 0 0,0 0 0,0-1 0,0 1 0,0 0 1,-1 0-1,1 0 0,0 0 0,0 0 0,0 0 0,-1-1 0,1 1 0,0 0 0,0 0-20,-16-3 253,-23 3-414,30 0 166,-11-1-104,12 1-74,0-1-1,0 1 1,1 1-1,-1-1 1,-1 2 173,9-2-13,-1 1 0,0-1 0,0 1 1,0 0-1,0-1 0,0 1 0,1 0 0,-1 0 0,0 0 0,1 0 0,-1 0 0,1 0 1,-1 0-1,1 0 0,-1 0 0,1 0 0,-1 0 0,1 0 0,0 0 0,0 0 0,0 0 1,0 0-1,0 0 0,0 0 0,0 1 0,0-1 13,0 0-3,-1 0-1,1 1 1,0-1 0,0 0-1,1 1 1,-1-1 0,0 0-1,0 1 1,1-1 0,-1 0-1,0 1 1,1-1 0,0 0 0,-1 0-1,1 1 1,0-1 0,-1 0-1,1 0 1,0 0 0,0 0-1,0 0 1,1 0 3,3 2-37,1-1-1,0 0 1,1 0 0,-1-1 0,6 1 37,7 0-3585,-18-2-831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4 177 672,'0'0'1499,"0"0"-336,0 0-320,0 0-150,0 0-165,0 0-209,-1-5-80,-1-32 4288,1-26-2665,1 43-805,0 20-931,0 0-23,0 0-30,0 5-69,2 99 363,7 32-367,-8-55 23,-1-44 45,0-37-48,27 1-43,-16-1 54,-1 1 0,1-2 0,-1 1 0,1-1-1,-1-1 1,8-2-31,-7 1 298,-10 3-429,0 0-1,-1 0 1,1 0-1,-1 0 1,1 0 0,-1 0-1,1 0 1,-1 0 0,1-1-1,-1 1 1,1 0-1,-1 0 1,1-1 0,-1 1-1,1 0 1,-1-1-1,1 1 1,-1 0 0,0-1-1,1 1 1,-1-1 0,0 1-1,1 0 1,-1-1-1,0 1 1,0-1 0,1 1-1,-1-1 1,0 1 0,0-1-1,0 1 1,1-1-1,-1 0 1,0 1 0,0-1-1,0 1 1,0-1 0,0 1-1,0-1 1,0 1-1,-1-1 1,1 1 0,0-1-1,0 0 1,0 1 131,0-4-2573</inkml:trace>
  <inkml:trace contextRef="#ctx0" brushRef="#br0" timeOffset="518.756">23 222 360,'0'0'2230,"0"0"-544,0 0-326,0 0-33,0 0-120,0 0-250,42 0 874,-20 1-1472,23 0-89,-43-1-336,1 0 0,-1 0-1,1 0 1,-1 0 0,1-1-1,-1 1 1,1-1 0,-1 0-1,0 0 1,1 0 0,-1 0-1,0 0 1,1-1 66,-3-2-3864,0 4 1636</inkml:trace>
  <inkml:trace contextRef="#ctx0" brushRef="#br0" timeOffset="1434.041">68 1 1688,'0'0'1911,"0"0"-637,0 0-370,0 0-58,0 0-22,0 0-29,0 0 37,0 0-99,0 0-239,0 0-154,0 0-111,0 0-91,0 0-1,0 0-6,0 0-30,0 0-13,0 0-17,0 0-30,0 0 52,0 0 37,0 0 22,0 0-3,0 0 2,0 0-26,0 0-14,0 0-27,8 4 1635,33 1-1705,0-2 0,20-2-14,-44 2-1473,-15-2-1799,-10-2 714,-3-2-553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4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45 24,'0'0'1200,"0"0"-457,0 0-300,0 0-175,0 0-83,0 0-42,0-16-125,0 12 7574,0 16-7534,-1-11-44,1 0-1,-1 1 1,1-1-1,0 1 0,0-1 1,-1 1-1,1-1 1,0 1-1,1-1 1,-1 1-1,0-1 0,0 1 1,1-1-1,-1 0 1,0 1-1,1-1 1,0 1-1,-1-1 0,1 0 1,0 1-1,0-1 1,-1 0-1,1 0 0,0 0 1,0 0-1,0 0 1,1 0-1,-1 0 1,0 0-1,0 0 0,2 1-13,0-2-1,-3 0-6,0 0-11,0 0-42,1 0 2,2 0 56,-3 0 112,0 0 124,0 0 138,0 0 117,0 0-146,-11-2-828,11-9 541,0 5-11,1 0-1,-1 1 1,-1-1-1,1 0 1,-1 1-1,-1-4-44,1 7 31,1 1 0,0 0 1,-1 0-1,0 0 0,1 0 0,-1-1 0,0 1 0,1 0 0,-1 0 0,0 0 0,0 0 0,0 0 0,0 1 0,0-1 0,0 0 0,0 0 1,0 1-1,0-1 0,-1 1 0,1-1 0,0 1 0,0-1 0,0 1 0,-1-1 0,1 1 0,0 0 0,-1 0 0,1 0 0,0 0 0,0 0 1,-1 0-32,1 0-3,0 0 0,0-1 0,-1 1 0,1 0 0,0 0 1,0 1-1,0-1 0,0 0 0,-1 0 0,1 1 0,0-1 1,0 0-1,0 1 0,0-1 0,0 1 0,0-1 0,0 1 1,0 0-1,0-1 0,0 1 0,0 0 0,0 0 0,0 0 1,0 0 2,0 2-10,1-1 1,-1 1-1,0 0 1,1-1 0,0 1-1,0 0 1,0-1-1,0 1 1,0-1 0,0 2 9,1 11 117,-1-14-119,0 0 0,1 0 0,-1 0 0,0 0 0,1 0-1,-1 0 1,1 0 0,-1 0 0,1 0 0,0-1-1,-1 1 1,1 0 0,0 0 0,0-1 0,0 1-1,-1 0 1,1-1 0,0 1 0,0-1 0,0 1 0,0-1-1,0 1 1,0-1 0,0 0 0,0 1 0,0-1-1,0 0 1,0 0 0,0 0 0,1 0 0,-1 0-1,0 0 1,0 0 0,0 0 2,1 0-11,0 0 1,0 0-1,0 0 0,0 0 0,0 0 0,0 0 1,1-1-1,-1 1 0,0-1 0,0 0 1,-1 1-1,1-1 0,0 0 0,0 0 1,0 0-1,1-1 11,-3 1 5,1 1 0,-1-1 0,1 0 1,-1 1-1,0-1 0,1 0 0,-1 0 1,0 1-1,1-1 0,-1 0 0,0 0 1,0 0-1,0 1 0,0-1 0,0 0 1,0 0-1,0 0 0,0 1 0,0-1 1,0 0-1,0 0 0,0 0 0,-1 1 0,1-1 1,0 0-1,-1 0 0,1 0 0,0 1 1,-1-1-1,1 0 0,-1 1 0,1-1 1,-1 1-1,1-1 0,-1 0 0,0 1 1,1-1-1,-1 1 0,0-1 0,1 1 1,-1 0-1,0-1 0,0 1 0,1 0 0,-1-1 1,0 1-1,0 0 0,0 0 0,1 0 1,-1 0-1,0 0 0,0 0 0,0 0 1,0 0-1,0 0-5,0 0-6,-1 0 0,1 0-1,0 0 1,0 0 0,-1 0 0,1 1 0,0-1 0,0 0 0,0 1-1,0-1 1,-1 1 0,1-1 0,0 1 0,0 0 0,0-1 0,0 1-1,0 0 1,0 0 0,0 0 0,0-1 0,1 1 0,-1 0 0,0 0-1,1 0 1,-1 1 0,0-1 0,1 0 0,-1 0 0,1 0 0,-1 0-1,1 0 1,0 1 0,-1 0 6,0 6-63,1 1 0,-1 0 0,1-1 0,0 1 1,1 2 62,1 18-62,1-28 54,0 0-1,1 0 1,-1 0 0,0-1-1,1 1 1,-1-1 0,1 0-1,-1 0 1,1 0 0,-1-1-1,0 1 1,2-1 8,-3 0-9,1 0 1,-1 0-1,0-1 0,0 1 0,0 0 1,0-1-1,0 0 0,-1 1 1,1-1-1,0 0 0,-1 0 0,1 0 1,-1 0-1,0 0 0,1 0 1,-1 0-1,0 0 0,0-1 0,-1 1 1,1 0-1,0-1 0,-1 1 1,1-1-1,-1 1 0,0 0 0,0-1 1,0 1-1,0-1 0,0 1 1,-1-3 8,1 4 3,-1 0 0,1 0 1,-1-1-1,1 1 0,-1 0 1,0 0-1,1 0 0,-1-1 0,0 1 1,0 0-1,0 0 0,0 0 1,0 0-1,0 0 0,0 1 1,0-1-1,0 0 0,0 0 1,-1 1-1,1-1 0,0 1 0,0-1 1,-1 1-1,1-1 0,0 1 1,-1 0-1,1 0 0,0 0 1,-1 0-1,0 0-3,-46-4 45,46 4-48,1 1-6,0-1 0,0 0 0,0 0 0,0 1 0,0-1 0,0 1 0,1-1 0,-1 1 0,0-1 0,0 1 0,0-1 0,1 1 0,-1 0 0,0-1 0,1 1 0,-1 0 0,1 0 0,-1 0 0,1-1 0,-1 1 0,1 0 0,0 0 0,-1 0 0,1 0 0,0 0 0,0 0 0,-1 0 0,1 0 0,0 0 9,-4 36 45,3-27 7,0-5-30,1-1 0,-1 1 0,1-1 1,0 1-1,0-1 0,1 1 0,0-1 0,0 3-22,-1-6-10,1 0 1,0 1-1,-1-1 0,1 0 0,0 0 0,-1 0 0,1 0 1,0 0-1,0 0 0,0 0 0,0-1 0,0 1 1,0 0-1,0 0 0,0-1 0,0 1 0,1-1 0,-1 1 1,0-1-1,0 1 0,0-1 0,1 0 0,-1 0 1,0 1-1,1-1 0,-1 0 0,0 0 0,0 0 0,1 0 1,-1-1 9,1 0-24,-1 1 0,0-1 1,0 0-1,0-1 1,0 1-1,0 0 0,0 0 1,0 0-1,-1-1 1,1 1-1,0 0 0,-1-1 1,1 1-1,-1 0 0,1-1 1,-1 1-1,0-1 1,1 1-1,-1-1 0,0 1 1,0-2 23,1-2 4,3-9 51,0 0 19,-1 0 0,0-1-1,-1 1 1,0-9-74,-2 22 67,0 1 24,-2 25-238,-17 13-22,14-31 139,1 0 1,0 1 0,1-1 0,0 1-1,0 0 1,0 0 0,1 0 0,0 0 0,1 0-1,-1 5 30,2-13-8,7 0-110,-5 0 24,0 1 0,0-1 0,1 0 1,-1-1-1,0 1 0,0 0 0,0-1 0,0 1 0,0-1 0,1 0 94,-2 1-237,0-1-1,0 0 1,-1 1-1,1-1 1,0 1-1,-1-1 0,1 0 1,0 0-1,-1 1 1,1-1-1,-1 0 1,1 0-1,-1 0 0,0 1 1,1-1-1,-1 0 1,0-1 237,1-5-4691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39 472,'0'0'1239,"0"0"-315,0 0-61,0 0-104,0 0-135,0 0-104,0-6 127,0 6 2470,0 95-2255,2-94-821,0-1-1,0 1 1,0-1-1,0 1 0,1-1 1,-1 0-1,0 0 1,0 1-1,0-2 0,1 1 1,-1 0-1,0 0-40,3 0 108,-4-17 566,-1 11 90,0 12-322,0 51-438,18-58-416,-15-2 398,-1 1 1,0-1-1,1 1 1,-1-1-1,-1 0 1,1 0-1,0 0 1,-1 0-1,1 0 1,-1 0-1,0 0 1,0 0-1,0-1 1,0-1 13,5-50 325,-6 46-275,0 5-17,0 0 0,0 0-1,0 0 1,0 0 0,-1 0 0,1 0-1,-1 0 1,0 0 0,-2-3-33,2 6 7,0 0 1,0-1 0,0 1-1,-1 0 1,1 0 0,0 0-1,-1 0 1,1 0-1,-1 0 1,1 0 0,-1 0-1,1 1 1,-1-1 0,0 0-1,1 1 1,-1 0 0,0-1-1,0 1 1,1 0 0,-1 0-1,0 0 1,0 0-1,1 0 1,-3 0-8,-12 0 62,12 0-72,-1 0 1,1 0-1,-1 0 1,1 0-1,-1 1 0,1 0 1,-4 1 9,6-1-23,0 0 0,0 0 0,0 0 1,0 0-1,0 1 0,1-1 0,-1 0 0,1 1 0,-1 0 1,1-1-1,0 1 0,-1 0 0,1 0 0,0 0 0,0 0 1,0 0-1,1 0 0,-2 1 23,-1 7-10,0 1 0,0-1-1,1 1 1,0-1 0,1 1 0,0 0 0,1 0 0,0 5 10,1-15 1,0 0 0,-1 0 1,1-1-1,0 1 0,0 0 1,0-1-1,-1 1 0,1 0 1,0-1-1,0 0 0,0 1 1,0-1-1,0 1 0,0-1 1,0 0-1,0 0 1,0 0-1,0 1 0,0-1 1,0 0-1,0 0 0,0 0 1,1-1-2,30 3 39,-30-2-37,1 0-12,0 0 1,0 0 0,0-1-1,0 1 1,0-1 0,0 1 0,0-1-1,0 0 1,0 0 0,0 0-1,0 0 1,-1-1 0,1 1 9,-1-1-10,-1 1-1,1-1 1,-1 1 0,1-1 0,-1 0 0,0 1 0,0-1-1,1 0 1,-1 0 0,-1 0 0,1 0 0,0 0-1,0 0 1,-1 0 0,1 0 0,-1-1 0,0 1 0,1-1 10,3-42 573,-26 73-940,19-20 360,0 1 0,1 1 0,0-1 0,1 0 0,0 0 0,0 1 0,1-1 0,0 1 0,1 2 7,-1 7 2,1-19-11,0 1-1,-1-1 1,1 1 0,0-1 0,0 1 0,0-1-1,0 0 1,-1 1 0,1-1 0,0 0-1,0 0 1,0 0 0,0 0 0,0 0 0,0 0-1,0 0 1,0 0 0,-1 0 0,1 0-1,0 0 1,0 0 0,0-1 0,0 1-1,0 0 1,0-1 9,1-1-25,1-1 0,-1 0 1,0 0-1,0 0 0,0 0 0,-1 0 0,1 0 0,-1-1 0,1 1 1,-1 0-1,0-1 0,0-2 25,7-43 33,-8 39-37,0 8 15,0-1 1,1 0-1,-2 0 1,1 0-1,0 0 1,-1 1 0,1-1-1,-1 0 1,0 0-1,0 0-11,0 2 6,0 0 0,0 0-1,0 0 1,0 0 0,0 0-1,0 0 1,0 1 0,0-1 0,-1 0-1,1 1 1,0-1 0,0 1-1,-1-1 1,1 1 0,0 0 0,-1 0-1,1-1 1,0 1 0,-1 0-1,1 0 1,-1 0 0,1 0 0,-1 1-6,-1-1-158,-2 0 204,1 0-1,-1 0 0,1 0 1,-1 1-1,1-1 0,-1 1 1,-3 1-46,7-1-186,0 0 0,0-1 1,-1 1-1,1 0 1,0 0-1,0 0 1,0 0-1,0 0 0,0 0 1,1 0-1,-1 0 1,0 0-1,0 0 1,1 0-1,-1 1 1,1-1-1,-1 0 0,1 0 1,-1 1-1,1-1 1,0 0-1,-1 1 1,1-1-1,0 0 0,0 1 1,0-1-1,0 1 1,1-1 185,-1-1-3738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45 328,'0'0'612,"0"0"95,0 0-84,0 0-204,0 0-78,0 0 131,0-8 1104,0 7 2093,0 16-3531,-1-11-117,1-1 1,0 0-1,-1 0 0,1 0 0,1 0 1,-1 1-1,0-1 0,1 0 0,-1 0 1,1 0-1,0 0 0,0 0 0,0 0 0,1 0 1,-1 0-1,1-1 0,-1 1 0,1 0 1,2 1-22,-2-1 4,0-1 0,1 0 0,0 0 0,-1 0 0,1 0 1,0-1-1,0 1 0,2 0-4,-2 0-1,-2-1 6,7-36 957,-8 35-924,0-1 1,1 1 0,-1-1 0,0 1-1,0-1 1,0 1 0,0-1 0,0 1-1,0-1 1,0 1 0,0-1 0,0 0-1,0 1 1,0-1 0,0 1 0,0-1-1,0 1 1,-1-1 0,1 1 0,0-1-1,0 1 1,0 0 0,-1-1 0,1 1-1,0-1 1,-1 1 0,1-1 0,0 1-1,-1 0 1,1-1 0,-1 1-39,0 0 1,0-1 1,0 1-1,1 0 0,-1 0 1,0 0-1,0 0 0,0 0 1,0 0-1,0 0 0,0 1 1,1-1-1,-1 0 0,0 0 1,0 1-1,0-1 0,0 0 1,0 1-2,-1 0-12,0 0 0,1 0 0,-1 0 0,0 0 1,1 0-1,-1 1 0,1-1 0,0 0 0,-1 1 1,1-1-1,0 1 0,0-1 0,0 1 0,0 0 1,0 0-1,0-1 0,0 1 0,1 0 0,-1 0 1,1 0-1,-1 1 12,1-1 17,0 0 1,-1 1 0,2-1-1,-1 0 1,0 0-1,0 1 1,1-1 0,-1 0-1,1 1 1,0-1 0,-1 0-1,1 0 1,1 2-18,-1-3-2,1 0 1,-1-1-1,1 1 0,-1 0 1,1 0-1,-1 0 1,1-1-1,-1 1 0,1-1 1,-1 1-1,1-1 0,0 0 1,-1 0-1,1 0 1,0 0-1,-1 0 0,1 0 1,1 0 1,-2-28-35,0 3 323,0 17-249,-1 0 0,1 1 0,-2-1 0,1 0 0,-1 1 0,0-1 0,-1-1-39,2 8 12,-1-1 0,0 0 0,1 0 0,-1 1-1,0-1 1,0 1 0,0-1 0,0 0 0,-1 1-1,1 0 1,0-1 0,-1 1 0,1 0 0,-1 0-1,1 0 1,-1 0 0,1 0 0,-1 0-1,0 0 1,0 0 0,1 1 0,-1-1 0,0 1-1,0-1 1,0 1 0,0 0 0,1 0 0,-1-1-1,0 1 1,0 1 0,-1-1-12,3 24-256,-1 9 302,0-18-27,0 0-1,2 0 0,1 14-18,-1-28-4,-1 0-1,1 0 0,-1 0 0,1 0 1,0 0-1,-1 0 0,1 0 0,0 0 1,0-1-1,0 1 0,-1 0 1,1-1-1,0 1 0,0 0 0,0-1 1,0 1-1,0-1 0,0 1 1,0-1-1,1 0 0,-1 0 0,0 1 1,0-1-1,0 0 0,0 0 0,0 0 1,0 0-1,1 0 0,-1 0 1,0 0-1,0-1 0,0 1 0,0 0 1,0-1-1,0 1 0,0 0 1,0-1-1,0 1 0,0-1 0,0 0 1,0 1-1,0-1 0,0 0 0,0 0 1,-1 1-1,1-1 0,0 0 1,0 0 4,15-25 446,-13 29 5,-5 16-667,0-6 297,-2 13-731,4-25 243,3-15 124,0 0 298,3-11 26,-1-1-1,-1 1 1,-1-1-1,-1-5-40,-2 30 10,-1 0 0,1-1 0,0 1 0,-1 0 0,1 0-1,-1 0 1,1 0 0,-1 0 0,1-1 0,-1 1 0,0 0-1,1 0 1,-1 0 0,0 1 0,0-1 0,0 0 0,0 0-1,0 0 1,0 1 0,0-1 0,0 0 0,0 1 0,0-1-1,0 1 1,0-1 0,-1 1 0,1 0 0,0-1 0,0 1-1,-1 0 1,1 0 0,0 0 0,-1 0-10,-53-1 247,38 2-37,17 0-214,-1-1 0,1 0 0,-1 1 0,1-1 1,-1 0-1,0 1 0,1-1 0,0 1 0,-1-1 0,1 1 0,-1-1 0,1 1 1,0-1-1,-1 1 0,1 0 0,0-1 0,-1 1 0,1-1 0,0 1 0,0 0 1,0-1-1,-1 1 0,1 0 0,0-1 0,0 1 0,0 0 0,0-1 0,0 1 1,1 0-1,-1-1 4,0 31-130,0-21 111,0-6 5,0 1 0,0-1 1,0 1-1,1-1 0,-1 1 1,1-1-1,0 0 0,0 1 1,1-1-1,0 0 0,1 3 14,-2-6-12,1 1-1,-1 0 1,1-1 0,0 1-1,0-1 1,-1 1 0,1-1-1,0 0 1,0 0-1,0 0 1,1 0 0,-1 0-1,0 0 1,0-1 0,1 1-1,-1-1 1,0 1-1,0-1 1,1 0 0,-1 0-1,0 0 1,3 0 12,-4-19 73,-1 9-510,0 14-2967,0-3 713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7:5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59 336,'0'0'832,"0"0"-108,0 0-15,0 0-267,0 0-167,0 0 30,0 0 24,0 0-84,0 0-124,0 0-122,0 0-35,0 0-89,0 0 6,-1 4-263,-2 13 5946,0-8-5249,0 1 0,2 0 0,-1 0-1,1 0 1,0 0 0,1 4-315,0-13 53,0-1-25,0 0 35,0 0 10,0 0-26,0 0-33,0 0 8,0 0 51,1 0-71,0 0 0,0 0 0,0 0 0,0 0 0,0 0 0,0 0 0,0 0-1,0 0 1,0 0 0,0-1 0,0 1 0,0 0 0,0-1 0,0 1 0,0-1 0,0 1 0,0-1 0,0 1 0,0-1-1,0 0 1,-1 1 0,1-1 0,0 0 0,-1 0 0,1 0-2,2-26 100,-4 13 655,1 21-10,0-4-648,0 0 1,0 0-1,0 1 1,0-1-1,1 0 0,-1 0 1,1 0-1,0 0 0,0 0 1,0 0-98,0-1-6,0-1 0,0 0 1,0 1-1,0-1 0,0 0 0,1 0 1,-1 0-1,0 0 0,1 0 0,-1-1 1,0 1-1,1 0 0,-1 0 0,1-1 1,-1 1-1,1-1 0,0 0 0,-1 1 1,1-1-1,-1 0 0,1 0 0,0 0 0,-1 0 1,1 0-1,0 0 6,0 0-15,1-1 0,-1 1 1,0 0-1,0-1 0,1 1 0,-1-1 1,0 0-1,0 0 0,0 0 0,0 0 1,0 0-1,0 0 0,0-1 0,0 1 0,0 0 1,0-1-1,-1 0 0,1 1 0,-1-1 1,1 0-1,-1 0 0,0 0 0,1 0 0,-1 0 1,0 0-1,0 0 0,-1 0 0,1 0 1,0-1-1,-1 1 0,1 0 0,-1-2 15,3-11 80,-2 0 0,0 0-1,0-1 1,-2-12-80,1 7 277,-38 20-283,36 1-13,0 1 0,0-1 0,-1 1-1,1 0 1,0-1 0,0 1 0,0 0 0,0 0-1,0 0 1,0 1 0,0-1 0,0 1-1,0-1 1,1 1 0,-1-1 0,1 1 0,-1 0-1,1 0 1,-1-1 0,1 1 0,0 0-1,0 0 1,0 1 0,0-1 0,0 0 0,1 0-1,-1 2 20,-2 4-77,1 1 0,0-1-1,0 1 1,1 0 0,0 0-1,0 6 78,1-14 3,0 0-1,0 0 0,0 0 0,0 0 1,0 1-1,0-1 0,0 0 0,1 0 1,-1 0-1,0 0 0,1 0 0,-1 0 0,0 1 1,1-1-1,0 0 0,-1 0 0,1-1 1,0 1-1,-1 0 0,1 0 0,0 0 1,0 0-1,0 0 0,0-1-2,1 2-10,1-2 0,0 1 0,-1 0 0,1-1 0,0 1 0,0-1 0,0 0 0,-1 1 0,1-2 0,1 1 10,-4 0-12,1 0 0,-1-1 0,1 1-1,0-1 1,-1 1 0,0 0 0,1-1 0,-1 1 0,1-1 0,-1 1 0,1-1 0,-1 0 0,0 1 0,1-1-1,-1 1 1,0-1 0,0 0 0,1 1 0,-1-1 0,0 0 0,0 1 0,0-1 0,0 0 0,0 1 0,0-1-1,0 0 1,0 1 0,0-1 0,0 0 12,0-26-33,-1 21 62,1-51 367,-22 57-351,20 2-66,0 1-1,0-1 0,0 0 0,0 1 0,1-1 0,0 1 0,-1 0 0,1-1 0,0 1 0,0 0 0,0 0 0,1 0 0,-1 0 0,1 0 1,-1 2 21,-2 46-100,3 3 86,1-53 9,-1-1 0,1 1 0,0 0 1,-1-1-1,1 1 0,0-1 0,0 0 1,0 1-1,-1-1 0,1 0 0,0 1 1,0-1-1,0 0 0,0 0 0,0 0 1,-1 0-1,1 0 0,0 0 1,0 0-1,0 0 0,0 0 0,0 0 1,0 0-1,-1 0 0,2-1 5,24-5-199,-21 1 138,-1 0 0,0 0-1,0-1 1,-1 1-1,1-1 1,-1 0 0,0 0-1,-1 0 1,0 0-1,0 0 1,0-1 61,2-6-268,-1 0 0,-1 0 0,-1 0 0,1 0 0,-2-3 268,-1 15-37,1 0-1,-1 0 1,0 0 0,1 0-1,-1 1 1,0-1 0,0 0-1,0 0 1,0 1 0,0-1-1,0 0 1,0 1-1,0-1 1,0 1 0,0 0-1,0-1 1,-1 1 0,1 0-1,0-1 1,0 1 0,0 0-1,0 0 1,-1 0-1,1 0 1,0 0 0,0 0-1,-1 1 38,-2-1-123,-1 0-1,1 0 1,-1 0-1,1 1 1,0-1-1,-1 1 0,-2 1 124,4 0-3,1 0 0,-1 1 0,1-1 0,0 1 0,0-1 0,0 1 0,0 0 0,0-1 0,0 1 0,1 0 0,0 0 0,-1 0 0,1 0 0,0 1 0,0-1 0,1 0 0,-1 0 0,1 1 3,-1 2-168,0-1 1,0 1-1,1 0 0,-1 0 1,2 0-1,-1 0 0,0-1 1,1 1-1,0 0 0,1 0 168,7 6-2608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58:0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46 576,'0'0'891,"0"0"-100,0 0-135,0 0-264,0 0-191,3 5-81,2 6-624,-3-6 1542,-1-1 1,0 1-1,0 0 0,0 0 0,0 0 0,-1 0 0,0 3-1038,0-8 458,0 0 26,0 0-12,0 0-12,0 0-173,0 0-89,0 0-11,0-9 1329,0 11-1504,0-2-17,0 0-3,0 0-11,0 0-39,0 0 0,0 0 5,0 0-32,0 0-71,0 0-10,0 0 2,0 0 54,0 0 75,0-4 550,0 15-606,0-11 140,0 0 25,0 0-53,0 0-16,0 0-7,0 0 4,0 0-18,0 0-46,0-30-86,0 26 739,-1 8-297,-3 18-284,-2 33-107,6-24 120,0-31-74,0 0-51,0 0-18,0 0-6,0 0 12,4-17 35,0 11 129,-1 0 0,0 0 0,-1 0 0,1 0 0,-1-1 0,-1 0 0,1 1 1,-1-1-1,0 0 0,0 1 0,-1-1 0,0 0 0,-1 0-50,1 3 6,1 2-4,-1 0 1,0-1-1,0 1 0,0 0 1,0 0-1,0-1 1,0 1-1,-1 0 1,1-1-1,-1 1 1,1 0-1,-1 0 0,0 0 1,0 0-1,0 0 1,0 0-1,-1 0 1,1 0-1,0 0 1,-1 0-1,1 1 0,-1-1 1,0 1-1,1-1 1,-1 1-1,0-1-2,-1 2-1,1 1-22,1-1 1,0 1-1,0 0 1,0 0-1,0 0 1,0 0-1,0 0 1,0 0-1,0 0 1,0 0-1,0 0 1,1 0-1,-1 1 1,0-1-1,1 0 1,-1 1-1,0 0 23,-9 26-7,7-18 7,2 1 0,0-1 0,0 1 0,1 0 0,0-1 0,1 7 0,0 11-13,-1-28-59,0 0-12,0 0 59,0 0 5,1-21-22,14-21 135,-12 35-44,0-1 0,0 1 1,-1-1-1,0 0 0,0 0 1,-1 0-1,0 0 0,0-3-49,-1 10 4,0 1-1,0-1 1,0 0-1,-1 0 0,1 0 1,0 1-1,0-1 1,-1 0-1,1 0 1,0 1-1,-1-1 1,1 0-1,-1 1 1,1-1-1,-1 0 0,1 1 1,-1-1-1,1 1 1,-1-1-1,1 1 1,-1-1-1,0 1 1,1-1-1,-1 1 0,0-1 1,0 1-1,1 0 1,-1 0-1,0-1 1,0 1-1,1 0 1,-1 0-4,-29-2-148,24 2 84,5 0 48,0 1 1,0 0 0,0 0-1,0-1 1,1 1 0,-1 0-1,0 0 1,0 0 0,1-1-1,-1 1 1,1 0 0,-1 0 0,1 0-1,-1 0 1,1 0 0,0 0-1,0 1 1,-1-1 0,1 0-1,0 0 1,0 0 0,0 0-1,0 0 1,0 0 0,0 0-1,0 1 16,0 0-8,-1 100 46,2-50 481,0-68-511,0-1 0,2 1-1,0 0 1,1-2-8,1 1 27,-2 0-1,0 0 1,-1-1 0,-1-1-27,-1 18 67,0 1-17,0 0-74,-1 0 0,1 0-1,-1 0 1,1 1 0,0-1 0,-1 0-1,1 0 1,0 0 0,-1 1 0,1-1-1,0 0 1,-1 0 0,1 1 0,0-1-1,0 0 1,-1 1 0,1-1-1,0 0 1,0 1 0,-1-1 0,1 0-1,0 1 1,0-1 0,0 0 0,0 1-1,-1-1 25,1 11-346,0-8-1919,0-10 1322,0 7 927,0 0 7,0 0-14,0 0-39,0 0-50,0 6-201,0-13 275,0-29-340,0 36 378,0 1 0,0-1 0,0 0 0,0 0 0,0 0-1,0 0 1,0 0 0,0 0 0,0 0 0,0 0 0,-1 0-1,1 0 1,0 0 0,0 0 0,0 0 0,0 0 0,0 0-1,0 0 1,0 0 0,0 0 0,-1 0 0,1 0 0,0 0-1,0 0 1,0 0 0,0 0 0,0 0 0,0 0-1,0-1 1,0 1 0,0 0 0,0 0 0,-1 0 0,1 0-1,0 0 1,0 0 0,0 0 0,0 0 0,0 0 0,0 0-1,0 0 1,0-1 0,0 1 0,0 0 0,0 0 0,0 0-1,0 0 1,0 0 0,0 0 0,0 0 0,0 0 0,0-1-1,0 1 1,0 0 0,0 0 0,0 0 0,0 0 0,0 0-1,0 0 1,-4 7-74,-4 50-317,6-35 501,1-19-103,1-9-79,-1 5 45,1-1 1,0 1-1,0 0 1,0 0 0,1-1-1,-1 1 1,0 0-1,0 0 1,1 0 0,-1-1-1,0 1 1,1 0-1,-1 0 1,1 0 0,0 0-1,-1 0 1,1 0-1,0 0 1,0 0 0,0 0-1,-1 0 1,1 0-1,0 1 1,0-1 0,0 0-1,0 1 1,0-1-1,1 0 1,-1 1 0,0-1 26,0 3-245,0-1 0,0 0 0,-1 1 1,1-1-1,-1 1 0,1-1 0,-1 1 1,0-1-1,0 1 0,0-1 0,0 1 1,0-1-1,0 1 0,0-1 0,0 1 1,0-1-1,-1 1 245,1 1-560,0 18-1884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43 196 392,'0'0'343,"0"0"-44,0 0-51,0 0-56,0 0 38,0-8 6367,0-20-2429,0 50-4042,-1 0 0,-1 1-1,-1-1 1,-1 0-1,-4 11-125,-15 52 167,23-51-93,-1-51-16,0-1 58,1 0 0,1 0 0,0 0-1,1 0 1,1 0 0,3-8-116,47-121 17,-50 140-24,0 1-1,1-1 0,-1 1 0,2 0 1,-1 0-1,0 0 0,1 1 1,0 0-1,1 0 0,5-5 8,9-5-29,0 1 0,12-5 29,-29 17 5,-3 1-29,1 1-1,0-1 1,1 1 0,-1-1 0,0 1 0,0-1 0,0 1 0,0 0-1,0-1 1,0 1 0,0 0 0,1 0 0,-1 0 0,0 0 0,0 0-1,0 0 1,1 0 0,-1 0 0,0 0 0,0 1 0,0-1 0,0 0 0,0 1-1,0-1 1,0 1 0,1-1 0,-1 1 0,0-1 0,-1 1 0,1 0-1,0 0 1,0 0 0,0-1 0,0 1 0,-1 0 0,1 0 0,0 0-1,-1 0 1,1 0 0,0 0 0,-1 0 0,0 0 0,1 1 0,-1-1 24,4 8 55,-1 1 0,0 0 1,-1 0-1,0 0 0,0 2-55,1 1-12,8 56 257,-3 0 0,-3 0 0,-3 45-245,-2-113 8,-2-13-5628,-7 4 1206</inkml:trace>
  <inkml:trace contextRef="#ctx0" brushRef="#br0" timeOffset="496.828">9 139 3385,'0'0'1045,"0"0"-133,0 0-123,0 0 4,0 0-15,0 0-48,2 5-131,-2-3-489,1-1-66,-1 1-1,0 0 1,1-1 0,-1 1 0,1 0 0,-1-1 0,1 1-1,0-1 1,-1 1 0,1-1 0,0 1 0,0-1 0,0 1-1,0-1 1,1 0 0,-1 1-44,38 3 1070,-26-1-966,0-1 1,1 0-1,-1-1 1,7 0-105,-11-2-89,0 1-1,-1 0 1,1 0 0,0 1-1,-1 0 1,1 1 0,-1 0-1,1 0 1,-1 1 0,0 0-1,-1 0 1,6 4 89,-12 8-3789,-1-15 2049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4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 1176,'0'0'1034,"0"0"-149,0 0-139,0 0-57,0 0-10,0 0-37,0 0-61,0 0-122,0 0-95,0 0-44,0 0 36,0 0-24,0 0-73,0 0-112,-4 41 921,4 172 1010,4-417-1268,-2 198-812,-1 0 0,1 0-1,1 0 1,-1 0 0,1 0 0,0 0-1,0 1 1,1-1 0,0 1-1,0 0 1,2-2 2,-1 0-29,-4 5 17,1 0 0,0 0 1,0 0-1,0 0 1,0 0-1,0 1 0,0-1 1,0 1-1,1-1 1,-1 1-1,1 0 0,-1 0 1,1 0-1,-1 0 1,1 0-1,-1 1 0,1-1 1,0 1-1,-1 0 1,1-1-1,0 1 0,-1 1 1,1-1-1,0 0 1,-1 1-1,1-1 0,0 1 1,-1 0-1,1 0 1,-1 0-1,1 0 0,-1 0 1,0 0-1,1 1 0,-1-1 1,0 1-1,0 0 12,0 0-20,1 0-1,-1 0 1,-1 0-1,1 0 1,0 1-1,-1-1 1,1 1 0,-1-1-1,1 1 1,-1 0-1,0-1 1,0 1-1,-1 0 1,1 0-1,0 0 1,-1 2 20,4 48 13,-4 30 20,0-82-30,-1 0 0,1 0 0,0-1 0,0 1 1,-1 0-1,1 0 0,0-1 0,-1 1 0,1 0 0,-1-1 0,1 1 0,-1-1 1,1 1-1,-1 0 0,1-1 0,-1 1 0,0-1 0,1 0 0,-1 1 0,0-1 1,1 1-1,-1-1 0,0 0 0,1 1 0,-1-1 0,0 0 0,0 0 1,1 0-1,-1 0 0,0 0 0,0 0 0,0 0 0,0 0-3,-31 1 286,23-2-146,7 1-58,-1 1 25,-1-1 0,0 0-1,1 0 1,-1 0-1,1-1 1,-1 1 0,1-1-1,-1 0 1,1 0-107,3-1-10,1-1 1,0 1 0,0-1-1,0 0 1,1 1 0,-1 0-1,1-1 1,-1 1-1,1 0 1,0 0 0,-1 0-1,1 0 1,1 0-1,-1 0 1,0 1 0,0-1-1,0 1 1,1-1 0,-1 1-1,1 0 1,-1 0-1,1 0 1,0 0 0,-1 1-1,1-1 10,7-3-1,0 1 0,0 1 0,1 0 0,-1 0 0,0 1-1,4 0 2,-2 1-7,-9-1-2,0 1 0,-1-1 0,1 1 1,0 0-1,0 0 0,-1 0 0,1 0 1,0 1-1,0-1 0,-1 1 1,1 0-1,0 0 0,-1 0 0,1 0 1,-1 0-1,1 0 0,-1 1 1,0-1-1,1 1 0,-1 0 0,0-1 1,0 1-1,0 0 0,0 0 0,-1 1 1,2 1 8,3 6 11,0 0 0,-2 1 0,1 0 0,-1 0 0,-1 0 0,0 0 0,0 1 0,-1-1 0,-1 1 1,0-1-1,0 1 0,-1 0 0,-1 2-11,0-13 7,0 0 0,0 0 0,0-1-1,1 1 1,-2 0 0,1-1 0,0 1 0,0 0 0,0-1 0,0 1 0,0-1 0,0 0 0,-1 1 0,1-1 0,0 0-1,0 0 1,-1 0 0,0 1-7,-25 2 37,-38 9 217,51-9-109,1 0 0,-1-1-1,1 0 1,-1-1 0,0 0 0,0-1 0,1-1-1,-9-1-144,20 1-6,1 0-1,-1 0 0,1 1 0,0-1 0,-1 0 0,1-1 0,0 1 0,0 0 0,-1 0 0,1 0 0,0-1 0,0 1 0,0-1 0,1 1 0,-1-1 0,0 1 0,1-1 0,-1 1 0,1-1 0,-1 1 0,1-1 0,-1 0 0,1-1 7,0 2-165,0 1-135,0 0-144,0 0-244,0 0-394,0 0-934,0 0-2024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12 880,'0'0'607,"0"0"-55,0 0 70,0 0 87,0 0-142,0 0-126,0 0-110,0 0-30,0 0 27,0 0-19,0 0 3,0 0 76,0 0-12,0 0-21,0 0 43,0 0 81,0 0 217,0 0-29,0 0-148,0 0-134,0 0-105,0 0-33,0 0 18,-1-10 1514,-3 10-1719,2 0-52,-1-1 0,0 1-1,0 0 1,1 0 0,-1 0 0,0 0 0,0 1 0,1-1-1,-1 1 1,0 0 0,1 0 0,-1 0 0,1 0 0,-1 0 0,1 0-1,-1 1 1,1-1 0,0 1 0,0-1 0,-1 1 0,1 0-1,-1 2-7,-9 11-33,1 1-1,1 0 0,-6 11 34,15-22-8,0 0-1,1 0 0,-1 1 1,1-1-1,0 0 1,0 0-1,0 1 0,2 3 9,-1 8 64,-1-2 16,-1-9-64,1-1 1,0 1 0,0 0-1,1-1 1,-1 1-1,1-1 1,0 1 0,1-1-1,-1 1 1,1-1-1,2 4-16,1-1-8,-4-5 26,0-1 0,0 0 0,0 1 0,1-1 0,-1 0-1,1 0 1,-1 0 0,1 0 0,0 0 0,1 0-18,0-1 39,0 0 1,0 0-1,-1 0 0,1 0 1,0-1-1,0 0 0,0 1 1,0-1-1,0 0 1,2-1-40,44 5-123,-48-4 162,-1 0-13,0 0 10,0 0-20,0 0-2,0 0-5,0 0 0,0 0 2,0 0-35,0 0-80,0 0 23,3 0 93,-2 0-23,-1 0 47,0 0-57,0 0-69,0 0 1,0 0 57,0 0 105,0 0 29,0 0-9,0 0-20,0 0-15,0 0-18,0 0-46,0 0-44,0 0-45,0 0-13,0 0-15,0 0-9,0 0-48,0 0-48,0 0-51,0 0-1,0 0 59,0 0 45,0 0 91,0 0-33,0 0-33,-5 23-2573,2-23-111,3 0 273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38 888,'0'0'1545,"0"0"-403,0 0-223,0 0-268,0 0-76,0 0 129,-2 4-127,1 1-406,1-3-109,-1-1 0,1 1 0,-1-1 0,1 1 0,-1 0 0,0-1 0,0 1 0,0-1 0,0 0 0,0 1 0,0-1 0,0 0 0,0 1-62,-8 4 2579,7-4-2482,0-1-1,0 1 0,0-1 1,0 1-1,1 0 1,-1-1-1,0 1 1,1 0-1,0 0 1,-1 0-1,1 1 1,-1 0-97,-3 14 59,0 1 1,1-1 0,1 1 0,1-1 0,0 1-1,1 0 1,1 0 0,2 17-60,-1 10 240,0-44-243,-1 0 0,0 1 0,1-1 1,-1 0-1,1 0 0,0 1 0,-1-1 0,1 0 0,0 0 0,0 0 0,0 0 0,0 0 0,0 0 0,0 0 0,0 0 0,0 0 0,0 0 0,0-1 0,0 1 0,1 0 0,-1-1 0,0 1 0,0-1 1,1 1-1,-1-1 0,0 0 0,1 0 0,0 1 3,41 4 26,-24-4-20,25-3 5,-42 2-19,-1-1 0,1 1 0,0-1 0,-1 0 0,1 1 0,0-1 0,-1 0 0,1 0 0,-1 0 0,1 0 0,-1-1-1,1 1 1,-1 0 0,0-1 0,0 1 0,0 0 0,0-1 0,0 1 0,0-1 0,0 0 0,1-1 8,28-94 282,-29 97-290,-1-1 1,1 0 0,-1 1 0,1-1 0,-1 1 0,1-1-1,-1 1 1,1-1 0,0 1 0,-1-1 0,1 1 0,0 0-1,-1-1 1,1 1 0,0 0 0,0 0 0,-1-1 0,1 1-1,0 0 1,0 0 0,-1 0 0,1 0 0,0 0-1,0 0 1,-1 0 0,1 0 7,-1 0-5,1 0 0,-1 0 1,1 1-1,-1-1 0,1 0 0,-1 0 0,0 0 0,1 0 0,-1 0 1,1 0-1,-1-1 0,0 1 0,1 0 0,-1 0 0,1 0 0,-1 0 1,0 0-1,1 0 0,-1-1 0,0 1 0,1 0 0,-1 0 0,0-1 0,1 1 1,-1 0-1,0-1 0,1 1 0,-1 0 0,0-1 0,0 1 0,1 0 1,-1-1-1,0 1 0,0 0 0,0-1 0,0 1 0,0-1 0,1 1 1,-1-1 4,3-121 1265,-5 118-1236,0 1 0,-1-1 1,0 0-1,1 1 0,-2 0 0,1 0 0,0 0 0,-3-2-29,-3-4 15,-7-10-12,14 16 35,0 0-1,-1 0 1,1 0 0,-1 0 0,1 1 0,-1-1 0,0 1 0,-1-1-38,3 3 17,0-1 0,0 1 0,-1-1 0,1 1 0,0 0 1,-1 0-1,1-1 0,0 1 0,-1 0 0,1 0 0,0 0 0,-1 0 0,1 1 0,-1-1 0,1 0 1,0 1-1,0-1 0,-1 1 0,1-1 0,0 1 0,0-1 0,-1 1 0,1 0 0,-1 0-17,-15 18-547,5-4-1953,12-15 1380,0 0-480,0 0-1001,0-3-1647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2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42 143 2184,'0'0'1154,"0"0"-271,0 0-288,0 0-137,0 0 68,0 0 106,0-8-6,4-54 3878,-4 87-4105,1-6-330,-1 1 1,-1 0-1,-1-1 0,0 1 1,-2-1-1,-3 11-69,4-20 44,1 1 0,0-1 0,1 1 0,0 0 0,1 6-44,-6 39 182,3-40 107,1 0 0,0 0 0,1 7-289,20-23-10,6 0 29,-17 1-19,1-1 0,0 0 0,-1 0 0,1-1 1,-1 0-1,1 0 0,0-1 0,-1 0 0,3-2 0,-4 2-108,2 0-57,-6-1-6226,-3-1 2784</inkml:trace>
  <inkml:trace contextRef="#ctx0" brushRef="#br0" timeOffset="751.229">27 248 472,'0'0'1738,"0"0"-431,0 0-483,0 0-331,0 0-71,0 0 74,0 0 136,0 0 144,-1 1-465,1 0 0,0 0 0,0-1 0,0 1 0,0 0 0,-1 0 0,1 0 0,0 0 0,1 0 0,-1 0 0,0-1 0,0 1 0,0 0 0,0 0 0,1 0-1,-1 0 1,0 0 0,1 0-311,24-3 106,13 1 15,-12 4-4921,-26-2 1734,0 1-1892</inkml:trace>
  <inkml:trace contextRef="#ctx0" brushRef="#br0" timeOffset="1600.493">23 0 1560,'0'0'1203,"0"0"-199,0 0-153,0 0-192,0 0-101,0 0 52,-23 7 6755,23-5-7353,0-1 1,1 0-1,-1 0 1,0 0 0,0 0-1,1 0 1,-1 0-1,0 0 1,1 0 0,-1 0-1,1 0 1,0 0 0,-1 0-1,1 0 1,0-1-1,-1 1 1,1 0 0,0 0-1,0-1 1,0 1-1,-1 0 1,1-1 0,0 1-13,30 10 112,36-7-191,-65-4 70,-2 0-5,1 0 0,-1 0 0,1 1-1,-1-1 1,1 0 0,-1 0 0,0 0-1,1 0 1,-1 1 0,1-1 0,-1 0 0,0 1-1,1-1 1,-1 0 0,0 0 0,1 1-1,-1-1 1,0 1 0,1-1 0,-1 0-1,0 1 1,0-1 0,1 1 0,-1-1 0,0 0-1,0 1 1,0-1 0,0 1 0,0-1-1,0 1 15,1-1-75,-1 1 0,0 0 0,0-1-1,0 1 1,1 0 0,-1-1 0,0 1-1,1-1 1,-1 1 0,1 0 0,-1-1-1,0 1 1,1-1 0,-1 0 0,1 1-1,0-1 1,-1 1 0,1-1 0,-1 0-1,1 1 1,0-1 75,0 1-187,0-1 0,-1 1 0,1 0-1,0-1 1,0 1 0,-1 0 0,1 0-1,0 0 1,-1-1 0,1 1 0,-1 0 0,1 0-1,-1 0 1,1 0 0,-1 0 0,0 0-1,1 0 1,-1 1 187,1 8-3706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2320,'0'0'1505,"0"0"-404,0 0-292,0 0-81,0 0-80,0 0-45,0 0-81,0 0-45,0 0 72,0 0-4,0 0-64,0 0-97,3 21 1043,-2-12-1302,1-1 1,-2 0 0,1 1 0,-1-1 0,0 1-1,-1-1 1,0 1-126,0 17 472,1 131 33,0-374-65,-4 119 22,4 97-421,0 1 2,0 0-16,4-17 255,119 17 560,-111-4-858,-11 3 17,0 1 1,0-1-1,0 0 1,0 1-1,0-1 1,0 1-1,1-1 1,-1 1-1,0 0 1,0-1-1,0 1 1,1 0-1,-1 0 1,0 0-1,1 0-1,-2 0-17,1 0-27,1 0 20,-1 0-41,-1 0-11,0 0-15,0 0-36,0 0-61,0 0-53,0 0-43,0 0-24,0 0-124,0 0-190,0 0-429,0-1-1262,0-1-2502</inkml:trace>
  <inkml:trace contextRef="#ctx0" brushRef="#br0" timeOffset="869.915">12 221 440,'0'0'1022,"0"0"-218,0 0 175,0 0 182,0 0-121,0 0 25,3-2 5114,10-6-5353,-1 8-681,0-1 0,-1 0 0,1-1-1,0 0 1,-1-1 0,1-1 0,-1 1-1,0-2 1,1 0-145,8 2 802,-14 3-2993,-2-1-5708,-7 4 2776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0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23 116 1672,'0'0'1479,"0"0"-242,0 0-232,0 0-43,0 0-26,0 0-124,0-2 1958,0 4-1990,0 134 59,-1-129-729,0 0 0,-1 0 1,0 0-1,0 0 0,-3 5-110,3-6-24,0-4-141,0-8 98,0-19 125,1-34 124,1-103-80,0 160-101,0 0-1,1 0 0,-1-1 0,1 1 1,-1 0-1,1 0 0,0 0 0,0 0 0,0 0 1,0 0-1,0 0 0,1 1 0,0-2 0,-1 2 2,0-1 0,0 0-1,0 1 1,0-1 0,0 0 0,0 0-1,0 1 1,-1-1 0,1 0 0,-1 0-1,1 0 1,-1 0 0,0 0-2,30 1 436,39 1-460,-51 20-164,-17-20 131,1 1 0,-1-1 0,0 1 0,0-1 0,0 1 0,0-1 0,0 1 0,0 0 0,0 0 0,-1-1 0,1 1 0,0 0 0,0 0 0,0 0 0,-1 0 0,1 0 0,-1 0 0,1 0 0,0 0 0,-1 0 0,0 0 0,1 0 0,-1 1 57,0-1-255,0-1-68,0 0-251,0 0-165,0 0-141,-1 0-502,-5 0-1196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2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16,'0'0'357,"0"0"25,0 0-122,0 0-97,0 0-7,0 0 26,0 0 40,0 0 84,0 0 56,0 0-41,0 0-57,0 0-44,0 0-13,0 0-58,0 0-27,0 0-40,0 0-23,0 0 11,0 0-10,0 0 33,0 0 88,0 0 126,0 0-63,0 0-95,0 0-54,0 0 16,0 0 42,0 0-10,0 0-22,0 0-9,0 0-70,0 0 3,0 0 16,0 0 9,0 0 19,0 0 19,0 0 67,0 0-17,0 0-40,0 0-10,0 0 33,0 0 4,0 0-11,0 0-31,0 0 91,0 0 280,0 0 230,0 0-55,0 0-217,0 0-240,0 0-116,0 0-57,0 0-10,0 0 14,0 0 24,0 0-18,0 0 35,0 0 27,0 0 110,0 0-5,0 0-30,0 0-41,0 0-46,0 0-31,0 0-46,0 0-30,0 0-74,0 0 15,0 0 64,0 0 18,0 0 10,0 0 19,0 0 56,0 0-9,0 0 10,0 0-18,30-10 529,-24 8-564,-1 1-1,1 0 0,0-1 1,-1 2-1,1-1 1,0 1-1,0 0-27,8-4 8,16-2-48,-29 6 68,-1 0 0,3 0 14,-2 0-20,2 0 14,-3 0-8,0 0 14,0 0-26,0 0-7,0 0 4,0 0-3,0 0-6,0 0-15,0 0-6,0 0-23,0 0 24,0 0 1,0 0-32,0 0-41,0 0-74,0 0-109,0 0-227,0 0-597,0 0-1320,0 0-1708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3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 1664,'0'0'1411,"0"0"-586,0 0-345,0 0-63,0 0-61,0 0 52,1 7 6081,2 28-6116,-3 209 152,-7-186-406,5-27-153,0-18 149,2-11 110,0-4 165,0 2-330,0-1 3,4-327-18,-4 327-37,0-23-32,0 21 15,0 0 0,1 0 0,-1 0 0,1 0 0,0 0 0,0 0 0,0 0 0,0 1 0,1-1 0,-1 0 0,1 1 0,0-1 0,-1 1 0,1 0 1,0-1-1,1 1 0,-1 0 0,0 0 9,-1 1-47,-1 1 24,0 0-21,0 0-8,0 0 34,0 0-2,0 0-14,0 0 40,0 0 30,0 0-8,0 0 10,0 0-50,26 0 52,-16 0-75,-1 0 70,0 0-1,0 0 0,0 1 0,0 0 1,0 1-35,-7-2 7,-1 0 0,1 1 0,-1-1 1,0 1-1,1-1 0,-1 1 0,1-1 0,-1 1 1,0 0-1,1 0 0,-1-1 0,0 1 0,0 0 1,0 0-1,0 0 0,0 1 0,0-1 0,0 0 0,0 0 1,0 0-1,0 1 0,-1-1 0,1 0 0,-1 1 1,1-1-1,-1 1 0,1-1 0,-1 1 0,0-1 1,1 1-1,-1-1 0,0 1-7,11 66 136,-10-35-49,0-21-79,0 1-1,-1-1 0,-1 1 0,0-1 0,-1 0 0,0 1 0,-2 3-7,3-14 15,-1 5-2,0-1 0,-1 1 0,0-1 0,0 0 0,-1 0 0,0 0 0,0 0 0,0-1-13,-42 39 113,36-36-115,0 1 0,1 0-1,0 0 1,-6 8 2,-33 32-64,43-45 48,1-3-1046,9-8-842,2 0-459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3:5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50 100 1776,'0'0'1201,"0"0"-495,0 0-207,0 0-139,0 0 34,0-9 2543,0 8 1250,0 4-4161,0 38 118,-1-1-1,-3 1 1,-2 10-144,4-32 103,0-1 0,1 1 0,1 7-103,1-9-6,-9 44 485,4-16-190,-3-112 252,-1-17-667,8-78 254,-7 70-112,7 90-14,0 1 0,0-1 0,0 0 0,1 1 0,-1-1 0,1 1 0,-1-1 0,1 1 0,-1-1 0,1 1 0,0 0 0,0-1 0,0 1 0,0 0 0,0-1 0,0 1 0,0 0 0,0 0 0,0 0 0,1 0 0,-1 0 0,0 0 0,1 0-2,36-15-31,-20 10 8,-10 3-4,0 1 1,1 0-1,-1 0 1,0 1-1,1 0 1,-1 1-1,1-1 0,6 2 27,1-1 53,-15 0-43,0 1 0,0-1-1,0 0 1,-1 0 0,1 1 0,0-1 0,0 0-1,0 1 1,-1-1 0,1 1 0,0-1 0,-1 1-1,1-1 1,0 1 0,-1-1 0,1 1 0,0 0-1,-1-1 1,1 1 0,-1 0 0,0 0-1,1-1 1,-1 1-10,11 25 28,0-3 56,-10-21-79,0 0 0,0-1 0,0 1-1,0 0 1,0 0 0,0 0 0,-1-1-1,1 1 1,-1 0 0,1 0 0,-1 0-1,0 0 1,0 0 0,0 0 0,0 0-5,-1 39 212,0-23-181,1-13-22,-1-1-1,0 0 1,0 0-1,-1 0 1,1 0-1,-1 0 1,0-1-1,0 1 1,0 0-1,-1-1 1,1 0 0,-1 1-1,0-1 1,0 0-1,-2 1-8,-15 1 682,6-3-601,6 1 12,0 0-1,0-1 1,0 0-1,0 0 1,0-1 0,0 0-1,-1-1 1,1 1-1,-2-2-92,9 1 106,1 0-37,-3 6-1370,4-4 1147,0 0 0,0 0 0,0 0 0,1 0 0,-1-1 0,0 1 0,1 0 0,-1-1 0,1 1 1,0-1-1,0 1 154,-2-1-24,9 9-2566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20:05:34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1176,'0'0'772,"0"0"-151,0 0-93,0 0-99,0 0 1,0 0 14,0 0 2,0 0 20,0 0-15,0 0-58,0 0-1,0 0 11,0 0 0,0 0 29,0 0 18,0 0 44,0 0 14,0 0 9,0 0-30,0 0-40,0 0-15,0 0-5,0 0 4,0 0-2,0 0-8,0 0 3,0 0-26,0 0-57,0 0-77,0 0 8,0 0 29,0 0-3,0 0-63,0 0-88,0 0-51,0 0-42,0 0-31,0 0 12,0 0-23,0 0-18,0 0-8,0 0-29,0 0-5,0 0 20,12 2-1,-5 3 129,-1 1 1,1-1 0,-2 2-1,1-1 1,-1 0 0,1 1-1,2 5-100,16 21 343,75 96 467,-54-72-706,-11-7-51,-27-38-15,0-1 0,1 0 0,0-1 0,1 0 0,5 5-38,-3-4 42,-1 0-1,-1 1 1,7 11-42,11 12 83,20 26-27,-15-20-21,-21-25-23,2 0 0,-1-1 0,12 9-12,-15-14 5,1 0 0,-2 1 0,1 0 0,1 4-5,-2-3 13,0-1-1,1 0 1,1 0 0,4 3-13,-5-3 16,1-1 0,-2 1 1,1 1-1,-2 0 0,4 7-16,28 38 79,25 35 26,-32-44-89,-27-39-8,1 1 0,0-1 0,0-1 0,1 1 0,7 7-8,39 52 55,-46-61-44,0 1-1,-1 0 1,1 0 0,3 8-11,14 18 13,-10-16 0,-1 0 0,-1 1 1,2 4-14,12 11 24,-6 6 28,13 23 81,-25-50-124,-3-6 1,-1 0-1,1-1 0,0 1 1,1-1-1,1 2-9,-1-2 10,0 1-1,-1 0 1,0 0 0,-1 1-1,0-1 1,0 1 0,0 0-1,2 7-9,19 38 43,-16-41-28,-2 1 0,0 0 0,4 12-15,-3-11 6,1 0-1,0-1 0,1 0 1,0-1-1,1 0 0,0 0 1,1-1-1,6 4-5,31 33 15,-33-29-4,-13-13-7,1-1 0,1 1-1,-1-1 1,1 0-1,0 0 1,2 1-4,-5-4 8,0 1 1,-1-1-1,1 0 0,-1 0 0,1 1 1,-1-1-1,0 1 0,0-1 0,0 1 1,0 0-1,-1-1 0,1 1-8,-1 0 9,1-1-1,0 1 0,0-1 1,0 1-1,0-1 1,0 0-1,0 0 1,0 1-1,1-1 1,-1 0-1,2 2-8,27 33-16,50 102 176,-75-132-157,0 0-1,0-1 0,0 1 1,1-1-1,1 1-2,-1-2 3,-1 1-1,1 0 0,-1 1 1,-1-1-1,2 2-2,0 3 0,2-1 1,-1 0-1,1-1 0,1 0 0,0 0 1,3 2-1,-2 3 13,-9-11-10,1-1 0,-1 1 0,1 0-1,0-1 1,0 1 0,0-1 0,1 1-1,-1-1 1,1 1-3,1 0 2,-2 1 1,1 0-1,0-1 0,-1 1 0,0 0 0,1 0 0,-2 0 1,1 1-1,0-1 0,-1 0 0,1 4-2,-2-7 1,1 1-1,-1-1 0,1 1 1,-1-1-1,1 0 1,-1 1-1,1-1 0,0 0 1,0 0-1,0 0 1,0 1-1,0-1 0,0 0 0,0 0 1,0 1 0,1-1 0,-1 1-1,0-1 1,0 1 0,0 0 0,0-1 0,-1 1-1,1 0 1,0 0 0,-1-1 0,1 1-1,-1 0 1,1 1-1,-1-3 8,0 0-2,15 27 156,-15-24-163,0 0-1,1-1 1,-1 1 0,1-1-1,0 1 1,-1-1-1,1 1 1,1-1-1,-1 1 1,0-1 0,0 0-1,1 0 1,-1 0-1,1 0 1,0 0 0,0 0 1,-1-1 13,-1-1 22,0 0-23,3 4-29,-1 0 1,1 0-1,0 0 1,-1 0-1,0 0 1,0 0 0,0 1 16,2 3-19,4 3-977,-3-2-2129,-15-5-715,-5-4-3122</inkml:trace>
  <inkml:trace contextRef="#ctx0" brushRef="#br0" timeOffset="1898.639">1910 2269 1664,'0'0'1862,"0"0"-640,0 0-389,0 0-174,0 0-64,0 0-22,0 0-99,0 0-153,0 0-66,0 0-52,0 0-66,0 0-26,0 0 3,-3-11-16,2 9 5607,2 14-5570,1 1 0,0-1 0,1 0-1,0-1 1,0 1 0,4 7-135,10 36 278,13 73 148,-4-29-383,-21-86-155,-3-4 696,-16-7 166,-18-2-370,1-1 1,0-2-1,-8-3-380,29 5 1,3 0 30,0-1 0,-1 1 0,1-1 0,0-1 0,-3-1-31,5 3 35,0-1 0,0 1 0,-1 0 0,1 1-1,0-1 1,-1 1 0,1 0 0,-4 0-35,3 1 43,-1-1 0,1-1 1,-1 1-1,1-1 0,-6-1-43,-13 1 13,25 1-18,0 0-14,0 0-38,0 0-3,0 0-29,0 0-21,0 0-35,0 0-50,0 0-67,0 0-105,0 0-152,0 0-237,13 27-4411,-4-6-138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0 103 304,'0'0'1226,"0"0"-242,0 0-59,0 0-176,0 0-269,0 0-134,0 7 7256,0 20-7497,0 187 625,1-212-112,2-6-416,1-12 125,-1-265 1026,-3 279-1339,0 1-1,0-1 1,0 1-1,0-1 1,0 1-1,0-1 0,1 1 1,-1-1-1,0 1 1,1-1-1,-1 1 1,1-1-1,0 1 0,-1 0 1,1-1-1,0 1 1,0 0-1,0 0 1,0-1-1,0 1 0,0 0 1,0 0-1,0 0 1,1 0-1,-1 0 1,0 1-1,0-1 0,1 0 1,0 0-14,11-6 98,-12 7-94,-1-1-1,1 0 1,0 1 0,0-1-1,0 1 1,0-1-1,0 1 1,0-1-1,1 1 1,-1 0-1,0-1 1,0 1-1,0 0 1,0 0-1,0 0 1,0 0 0,1 0-4,0 0-8,1 0 12,0-1 0,0 1 0,0 0-1,0 0 1,0 1 0,0-1 0,1 1 0,-1-1-1,0 1 1,0 0 0,-1 0 0,1 0 0,0 1 0,0-1-1,0 1 1,-1-1 0,1 1 0,1 1-4,2 3 15,-3-4-10,-1 0 1,1 0 0,-1 1-1,1 0 1,-1-1 0,0 1-1,0 0 1,0 0 0,0 0-1,0 0 1,-1 1 0,2 2-6,2 8 14,-2-6 10,0 0-1,0 0 0,0 1 1,-1-1-1,0 1 0,-1 1-23,3 92-72,-4-101 123,0-1-24,-53 10 125,-52-10-112,104 0-80,1 0 12,-3 0 178,3 0-173,0 0-1,0 0 0,0-1 1,0 1-1,0 0 0,-1 0 1,1 0-1,0 0 1,0 0-1,0 0 0,0 0 1,-1 0-1,1 0 0,0-1 1,0 1-1,0 0 1,0 0-1,-1 0 0,1 0 1,0 0-1,0 0 0,0 0 1,0 0-1,-1 0 1,1 0-1,0 0 0,0 1 1,0-1-1,-1 0 0,1 0 1,0 0-1,0 0 1,0 0-1,0 0 0,-1 0 1,1 0-1,0 0 0,0 1 1,0-1-1,0 0 1,0 0-1,0 0 0,0 0 1,-1 0-1,1 1 0,0-1 1,0 0-1,0 0 1,0 0-1,0 0 0,0 1 1,0-1-1,0 0 0,0 0 1,0 0-1,0 1 1,0-1-1,0 0 0,0 0 1,0 0-1,0 0 0,0 1 1,0-1-1,0 0 1,0 0-1,0 0 0,0 1 24,40 54-5929,-28-37-2557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2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1 191 760,'0'0'919,"0"0"-284,0 0-180,0 0-158,0 0-189,0 0-73,0-2 6432,0-4-3359,3-24-3149,2-10 748,-3 25-522,0 0 0,-1 0 1,-1 0-1,-1-13-185,0 4 109,1 24-105,0 0-21,0 0-47,0 0 11,0 0 17,0 0-44,0 0 9,0 0 39,0 24 13,4 181-49,0-170 3,-2-96 426,0 0-193,-2 46-1339,-2 19-1449,-4 14-35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0 171 696,'0'0'1090,"0"0"-361,0 0-111,0 0 88,0 0-28,0 0-114,0 0-122,0 0-46,0 0 1,0 0-24,0 0 68,0 0-55,0 0-63,0 0 34,0 0 114,0 0 29,0 0-13,0 0-40,0 0-116,0 0-149,0 0-95,0 0 13,0 0-36,23 3 256,-12 1-237,-1 0-1,1 1 1,-1 1-1,0 0 1,0 0-1,0 1 1,7 7-83,15 10 8,-5-5-33,-1 2 0,0 2 25,-11-12 133,-13-11-70,-1 1 0,0-1 0,0 1 0,0 0 0,0 0 0,0-1 0,0 1 0,0 0 0,0 0 0,0 0 0,0 0 0,0 0 0,-1 0 0,1 0 0,0 1 0,-1-1 0,1 0 1,-1 0-1,1 0 0,-1 1 0,0-1 0,1 0 0,-1 0 0,0 1 0,0-1 0,0 0 0,0 1 0,0 0-63,0 2 1,0 0 1,-1 1-1,1-1 1,-1 0-1,0 0 1,0 1-1,0-1 1,-1 0-1,0 0 1,1 0-1,-1-1 1,-1 1-1,1 0 1,0-1-1,-2 2-1,-4 4 0,-1-1-1,1 0 0,-2-1 0,-7 6 1,-21 16-15,34-24-39,0-1 1,0 1-1,0 0 1,1 0-1,0 0 1,0 1-1,0-1 1,0 1-1,1-1 1,0 1-1,0 0 1,1 0-1,-1 0 1,1 0-1,1 0 1,-1 6 53,1-11-121,0 1 0,0-1 0,0 1 0,0 0 0,0-1 1,-1 1-1,1 0 0,0-1 0,-1 1 0,1-1 0,-1 1 0,0-1 0,0 1 1,1-1-1,-1 0 0,0 1 0,0-1 0,0 0 0,-1 1 121,2-2-36,0 0-14,0 0-9,0 0 22,0 0-67,0 0-50,0 0-107,0 0-151,0 0-162,0 0-118,0 0-140,0-17-3049,4 6 1543</inkml:trace>
  <inkml:trace contextRef="#ctx0" brushRef="#br0" timeOffset="1931.507">551 15 544,'0'0'1112,"0"0"-358,0 0-82,0 0 141,0 0 68,0 0-101,0 0-87,0 0-33,0 0 9,0 0-145,0 0-150,0 0-12,0 0 149,0 0 85,0 0 17,0 0-85,0 0-62,0 0-7,0 0-98,0 0-177,0 0-63,0 0 15,0 0 50,0 0 23,0 0-14,0 0-43,0 0-41,0 0-29,0 0-59,1 13 1,5-2 3,-1-1 0,1 0 1,1 0-1,-1 0 0,4 2-27,22 34 23,-16-13-3,16 25 17,-28-52-39,-3-4 2,0-1 1,-1 0-1,1 0 0,0 0 1,0 0-1,0 0 1,-1 0-1,1 0 1,0 0-1,0 0 1,1 0-1,-1 0 1,0 0-1,0-1 0,0 1 1,0-1-1,1 1 1,-1 0-1,0-1 1,1 0-1,-2 0-7,0 0-16,0 0-31,0-21 323,2 9-243,1 0 0,0 1-1,1-1 1,0 0 0,0 1 0,1 0 0,1 0 0,0 1-1,6-9-25,0-2 15,34-64 10,-44 83-28,-1 1-21,-1 1-45,0 0-10,0 0 2,0 0-28,0 0-67,0 0-90,4 31-5948,-4-11 2057</inkml:trace>
  <inkml:trace contextRef="#ctx0" brushRef="#br0" timeOffset="3478.061">714 188 184,'0'0'375,"0"0"-269,0 0-91,0 0 0,0 0 19,0 0-8,0 0 69,0 0 177,-11 24 972,10-24-1012,-15 3 5854,16 8 468,1 2-7989,-1 424 1618,0-436-174,0-1 8,0 0 30,0 0-16,0 0 18,0 0 6,0 0-6,0 0 0,0 0 7,0 0 6,0 0-12,0 0-27,0 0-7,0 0-4,0 0-24,0 0-40,0 0-40,0 0-99,0 0-191,0 0-389,0 0-1278,0 0-2736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  <inkml:trace contextRef="#ctx0" brushRef="#br0" timeOffset="1051.812">264 506 24,'0'0'1511,"0"0"13,0 0 50,0 0-76,0 0-62,0 0-214,0 0-264,0 0-229,0 0-183,0 0-102,0 0 21,0 0 35,0 0-10,0 0-8,0 0-9,0 0-45,0 0-105,0 0-127,0 18 40,-3 28-238,-2 0-1,-2 0 1,-2-1 0,-7 19 2,-3 20-355,7-33-314,-1 0 1,-8 16 668,-6-23-98,0-1-14,26-41 91,0 1-1,-1 0 0,1-1 1,1 1-1,-1 0 0,0-1 0,1 1 1,-1 0-1,1 0 0,0 0 0,0-1 1,0 1-1,0 0 0,1 3 22,-4-43-725,2 18-3486,1 14 1352</inkml:trace>
  <inkml:trace contextRef="#ctx0" brushRef="#br0" timeOffset="1960.973">4 666 704,'0'0'918,"0"0"-181,0 0-91,0 0-12,0 0 192,0 0 131,-3-10 6932,5 13-7826,0-1-1,0 1 1,0-1 0,1 0-1,-1 0 1,1 0 0,0 0-1,0 0 1,-1 0 0,1-1-1,0 1 1,2 0-63,8 5 76,56 35 82,-19-13-109,-2 3-1,0 1 0,39 38-48,-41-29 20,1-2 0,22 12-20,-65-50-5,0 1 0,1-1 0,-1 0 0,1 0 0,0-1 0,0 1 0,-1-1 1,4 0 4,20 8-71,-27-9 65,-1 0 0,1 0 0,-1 1 0,1-1 0,-1 1 0,0-1 1,1 0-1,-1 1 0,1-1 0,-1 1 0,0-1 0,1 1 0,-1-1 0,0 1 0,0-1 0,1 1 0,-1-1 0,0 1 0,0-1 0,0 1 0,0 0 0,0-1 0,0 1 0,0-1 0,0 1 6,1 8-7075,-1-9 1783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1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97 1632,'0'0'1133,"0"0"-615,0 0-224,0 0 14,0 0 24,0 4 0,0 11-20,0-11-7,0-4 58,0 0 51,0 0 32,0 0 61,0 0 132,0 0-91,0 0-139,0 0-127,0 0-98,0 0-13,0 0-43,0 0-46,0 0 2,0 0 22,0 0 2,0 0 20,0 0 54,0 0 44,0 0-18,0 0-35,0 0-42,-11-10 330,9 9-408,2 0-59,-1 1 0,1 0 0,0 0 0,0 0-1,-1-1 1,1 1 0,0 0 0,0 0 0,-1 0 0,1-1 0,0 1-1,-1 0 1,1 0 0,0 0 0,-1 0 0,1 0 0,0 0 0,-1 0-1,1 0 1,0 0 0,-1 0 0,1 0 0,0 0 0,-1 0 0,1 0 0,0 0-1,-1 0 1,1 0 0,0 0 0,-1 0 0,1 1 0,0-1 0,0 0-1,-1 0 1,1 0 0,0 1 0,-1-1 0,1 0 0,0 0 0,0 0-1,0 1 1,-1-1 0,1 0 0,0 1 0,0-1 0,0 0 0,0 0 0,-1 1-1,1-1 1,0 0 0,0 1 0,0-1 0,0 0 0,0 1 0,0-1-1,0 0 1,0 1 0,0-1 0,0 0 0,0 1 0,0-1 0,0 0-1,0 1 1,1-1 6,-1 1-122,0-1-45,0 0 6,0 0-1,0 0-53,0 0-107,0-2 304,0-1 1,0 1-1,0 0 1,0-1-1,1 1 1,0 0 0,-1 0-1,1 0 1,0-1-1,0 1 1,0-1 17,2-3 61,-1-1 0,0 1 0,0-1 0,-1 1 1,0-1-1,0 0 0,-1 0 0,0-4-61,-25 12-96,24 1 102,0-1-1,0 0 1,0 0 0,0 1-1,0-1 1,0 0-1,1 1 1,-1-1 0,0 1-1,1-1 1,0 1-1,-1-1 1,1 1 0,0 0-1,0-1 1,-1 1-1,1-1 1,1 2-6,0 37 22,-1-25-25,2-36 64,-2 0 1,0 1-1,-2-9-61,1 28 9,1 0 0,-1 0-1,1 0 1,-1 0 0,0 0-1,0 0 1,1 0 0,-1 0-1,0 0 1,0 0 0,0 1 0,0-1-1,0 0 1,0 1 0,0-1-1,0 0 1,0 1 0,0 0 0,-1-1-1,1 1 1,0 0 0,0-1-1,0 1 1,-1 0-9,-1-1-1,0 1 0,0 0 0,0-1 0,0 1 0,-1 0 0,1 0 0,0 1 0,0-1 0,-1 1 1,2 2 6,1 0 0,-1 0 0,0 0 0,1 1 1,0-1-1,-1 0 0,1 1 0,1-1 0,-1 1 0,0-1 0,1 1 0,0 2-6,-1-5 7,1 39 36,0-39-48,0-1 15,2-1-4,1 1 1,-1-1-1,0 0 0,1 0 0,-1 0 1,0 0-1,0 0 0,1 0 0,-1-1 1,0 1-1,0-1 0,0 0 0,-1 1 1,1-1-1,0 0 0,-1 0 0,1 0 1,-1 0-1,0 0 0,1 0 0,-1-2-6,2 0 32,-1-1-1,1 0 0,-1 0 1,0 0-1,-1 0 1,1 0-1,-1 0 0,0 0 1,0-5-32,-1 9 152,0 1-3,0 0-128,-1 1-56,0-1-1,-1 0 0,1 0 1,0 0-1,-1 1 0,1-1 1,0 1-1,0-1 1,0 1-1,-1-1 0,1 1 1,0 0-1,0-1 0,0 1 1,0 0 35,-2 4-104,0 0 0,1 1 1,0-1-1,0 0 1,0 1-1,1-1 1,0 1-1,0-1 0,0 1 1,0 0-1,1-1 1,0 4 103,2-8-40,-1 0 0,0 0 0,0-1 0,1 1 0,-1 0 0,0-1 0,1 1 1,-1-1-1,1 1 0,-1-1 0,1 1 0,-1-1 0,1 0 0,-1 0 0,1 0 0,-1 0 0,1 0 1,-1 0-1,1 0 0,-1-1 0,1 1 40,4 0-275,-6-2 296,1 0 0,0-1 0,0 1 0,-1 0 0,1 0 0,-1-1-1,0 1 1,1 0 0,-1-1 0,0 1 0,0 0 0,-1 0 0,1-1-21,0 1-3,1-8-1295,-3 20-410,-5 7-922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53 744,'0'0'1011,"0"0"-29,0 0 54,0 0-125,0 0-214,0 0-193,0 0-98,0 0-74,0 0-11,0 0 77,0 0 83,0 0-32,0 0-64,0 0-93,0 0-96,0 0-123,0 0-37,0 31 536,0-30-583,0-1 0,0 0 0,0 1 0,0-1 0,0 1 0,0-1 0,0 0 0,0 1 0,0-1 0,0 0 0,0 1 0,0-1 0,0 0 0,0 1 0,0-1 0,1 0 0,-1 1 0,0-1 0,0 0 0,0 1 0,0-1 0,1 0 0,-1 1 0,0-1 0,0 0 0,1 0 0,-1 0 0,0 1 0,1-1 0,-1 0 0,0 0 0,1 0 0,-1 1 0,0-1-1,1 0 1,-1 0 0,0 0 0,1 0 0,-1 0 0,0 0 0,1 0 0,-1 0 0,0 0 0,1 0 0,-1 0 0,0 0 0,1 0 0,-1 0 0,1 0 0,-1 0 0,0 0 0,1-1 11,13-9-6,-12 5 53,0 1 0,-1-1-1,0 0 1,0 0-1,0 0 1,0 1 0,-1-1-1,0 0 1,0 0-1,0 0 1,0-2-47,-1-8 183,0 14-176,0 0 0,-1 0-1,1 0 1,0 1-1,-1-1 1,1 0-1,-1 1 1,1-1-1,-1 1 1,1-1-1,-1 1 1,0 0-1,1 0 1,-1 0-1,1 0 1,-1 0-1,1 0 1,-2 0-7,-2 0-33,1 0-1,-1 0 1,0 0 0,1 1-1,-1-1 1,1 1-1,-2 1 34,4-1-14,-1 1 0,1-1 0,0 1-1,0 0 1,0 0 0,1 0-1,-1 0 1,0 0 0,1 1-1,-1-1 1,1 0 0,0 1-1,0-1 1,0 1 0,0-1 0,0 1-1,0 0 1,1-1 0,-1 1-1,1 1 15,-2 11 56,1-1 0,1 0 0,1 8-56,-1-2 96,0-20-78,0 0-7,0 0-19,2 1-58,1-1 1,-1 0-1,0 1 0,0-1 0,1 0 1,-1 0-1,0-1 0,1 1 0,-1 0 0,0-1 1,0 1-1,0-1 0,1 0 0,-1 0 1,0 0-1,0 0 66,0-2 11,0 0 1,0-1-1,0 1 0,0-1 1,-1 1-1,1-1 0,-1 0 1,0 0-1,0 1 1,-1-1-1,1 0 0,-1-2-11,2-52 279,-2 42 63,0 15 12,0 1-78,0 0-155,-16 1-133,14 0-2,-1 1 0,1-1 1,0 1-1,0-1 0,0 1 0,0 0 0,0 0 0,0 0 0,0 0 0,1 0 1,-1 0-1,0 0 0,1 0 0,0 1 0,0-1 0,0 1 0,0-1 0,0 1 1,0-1-1,1 1 0,-1-1 0,1 1 0,-1 1 14,-1 12-25,1 0 0,1 0 0,0 10 25,1-6 95,-1-13-104,0-5 19,-1 0 0,1-1 1,0 1-1,0 0 0,1 0 0,-1-1 0,0 1 1,1 0-1,-1-1 0,1 1 0,-1 0 0,1 0-10,0-2-21,0 1 0,0 0 0,0-1 0,0 1 0,0 0 0,0-1 0,0 1 0,0-1 0,0 1 0,0-1 0,0 0 0,1 1 0,-1-1 0,0 0 0,0 0 0,0 0 0,1 0-1,-1 0 1,0 0 0,1 0 21,-1 0 1,1 0-1,0-1 0,-1 1 0,1 0 0,-1 0 1,1-1-1,-1 1 0,1-1 0,-1 1 0,0-1 1,1 1-1,-1-1 0,0 0 0,1 0 0,-1 0 1,0 0-1,0 0 0,0 0 0,1 0 0,-1-1 0,15-29 186,-14 26-184,0 0-1,1 0 1,-1 0-1,1 0 1,0 0 0,1 0-1,-1 1 1,1-1-2,-4 5-7,0 0-1,1 0 1,-1-1-1,0 1 1,0 0 0,0 0-1,1-1 1,-1 1-1,0 0 1,0 0 0,0-1-1,0 1 1,0 0-1,0-1 1,1 1 0,-1 0-1,0 0 1,0-1-1,0 1 1,0 0 0,0-1-1,0 1 1,0 0-1,0-1 1,-1 1 0,1 0-1,0-1 1,0 1-1,0 0 1,0 0 0,0-1-1,0 1 1,0 0-1,-1 0 1,1-1 0,0 1-1,0 0 1,0 0-1,-1-1 1,1 1 0,0 0-1,0 0 1,-1 0-1,1 0 1,0-1-1,0 1 1,-1 0 0,1 0-1,0 0 1,-1 0-1,1 0 1,0 0 0,-1 0-1,1 0 1,0 0-1,0 0 1,-1 0 0,1 0-1,0 0 1,-1 0-1,1 0 1,0 0 0,-1 0-1,1 0 8,-22-1-847,21 1 709,0 0 100,0 0-1,1-1 1,-1 2 0,0-1 0,0 0-1,1 0 1,-1 0 0,0 0-1,0 0 1,1 1 0,-1-1-1,0 0 1,1 0 0,-1 1-1,0-1 1,1 1 0,-1-1-1,1 1 1,-1-1 0,0 1-1,1-1 1,-1 1 0,1-1-1,0 1 1,-1-1 0,1 1 0,-1 0-1,1-1 1,0 1 0,0 0-1,-1 0 1,1-1 38,0 28-4474,0-28 1767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68 1408,'0'0'982,"0"0"-29,0 0-90,0 0-125,0 0-162,0 0-68,-15 4 1180,15 33-325,33-38-1069,-31 1-281,-1-1 0,0 1 0,0-1 1,0 0-1,0 0 0,0 1 0,0-1 0,0 0 1,0 0-1,0 0 0,0 0 0,-1 0 0,1 0 1,0 0-1,-1 0 0,1-1 0,-1 1 1,1 0-1,-1 0 0,1 0 0,-1-1 0,0 1 1,0 0-1,0 0 0,1-1 0,-1 0-13,1-40 317,-2 31-252,1 11-59,1-1 1,-1 0-1,0 0 0,0 0 0,-1 0 0,1 0 1,0 0-1,0 1 0,0-1 0,0 0 1,-1 0-1,1 0 0,0 1 0,-1-1 0,1 0 1,-1 0-1,1 1 0,-1-1 0,1 0 0,-1 1 1,1-1-1,-1 0 0,0 1 0,1-1 0,-1 1 1,0-1-7,0 1-4,0 0 1,-1 0-1,1 0 1,0 0 0,0 0-1,0 0 1,0 0-1,0 0 1,0 0-1,0 1 1,0-1 0,0 0-1,0 1 1,0-1-1,0 1 1,0-1-1,0 1 1,0 0 0,0-1-1,0 1 1,0 0-1,1 0 1,-2 0 3,-4 6-16,-1 0 1,1 0-1,0 1 1,1-1-1,0 1 1,0 1-1,0-1 1,1 1-1,1 0 1,-2 6 15,0-1-52,1 1 0,1 0 1,0 1-1,2-1 0,-1 0 0,2 5 52,0-19 15,0-1 26,27-1-137,-24 0 111,-1-1 0,0 0-1,1 1 1,-1-1 0,0 0 0,0 0-1,0 0 1,0 0 0,0 0-1,0-1 1,0 1 0,-1 0-1,1-1 1,-1 0 0,1 0-15,18-49 133,-12 31-95,-5 13-3,0 0 0,-1-1 1,0 1-1,0-1 0,-1 1 0,0-1 0,0 1 0,-1-4-35,-5 11 19,0 0 1,1 0-1,-1 0 1,0 1 0,0 0-1,1 0 1,-1 0 0,-4 1-20,3-1 1,5 0-3,0-1-1,0 1 0,0 0 0,0 0 1,0 0-1,-1 0 0,1 1 0,0-1 1,0 0-1,0 0 0,0 1 0,0-1 1,0 0-1,0 1 0,0-1 0,0 1 1,0 0-1,1-1 0,-1 1 0,0 0 1,0-1-1,0 1 0,0 1 3,-2 22-48,4-12 70,-2-11-27,1 0-1,0 0 1,0 1 0,0-1-1,0 0 1,0 0-1,0 1 1,1-1 0,-1 0-1,0 0 1,1 1 0,-1-1-1,1 0 1,-1 0 0,1 0-1,-1 0 1,1 1 0,0-1-1,0 0 1,0 0 0,-1 0-1,1-1 1,0 1 0,0 0-1,1 0 6,1 0-110,0 0-1,0 0 0,0-1 0,0 1 0,0-1 1,0 0-1,1 0 0,-1 0 0,2 0 111,2 0-251,-5-3 281,0-1 0,-1 1 0,0 0 0,0-1 0,0 1 1,0-1-1,-1 1 0,1-1 0,-1 1 0,0-1 0,0-1-30,1-2 55,0-51-131,-1 57 113,-19 8 206,18-6-253,0-1 1,0 1 0,0 0-1,1 0 1,-1-1 0,0 1-1,0 0 1,1 0 0,-1 0-1,1 0 1,-1 0 0,1 0-1,-1 0 1,1 0 0,-1 0-1,1 0 1,0 0 0,0 0-1,0 1 1,0-1 0,-1 0 9,2 0-57,-1-1 0,0 1 1,1 0-1,-1-1 1,1 1-1,-1-1 1,0 1-1,1-1 1,-1 1-1,1-1 0,-1 1 1,1-1-1,0 0 1,-1 1-1,1-1 1,-1 0-1,1 1 0,0-1 1,-1 0-1,1 0 1,0 1-1,-1-1 1,1 0-1,0 0 0,-1 0 1,1 0-1,0 0 1,-1 0-1,1 0 1,0 0-1,0 0 57,3 0-1842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58 72,'0'0'1503,"0"0"-297,0 0-266,0 0-289,0 0-209,0 0-190,-2 4-126,0 4-81,1 1 0,-1 0 1,1 0-1,1-1 0,0 7-45,0-14 1,0-1-1,0 0 0,0 1 0,1-1 1,-1 1-1,0-1 0,0 0 0,0 1 1,1-1-1,-1 0 0,0 1 0,1-1 1,-1 0-1,0 1 0,1-1 0,-1 0 1,0 0-1,1 1 0,-1-1 0,0 0 1,1 0-1,-1 0 0,1 1 0,-1-1 1,0 0-1,1 0 0,-1 0 0,1 0 1,-1 0-1,0 0 0,1 0 0,-1 0 1,1 0-1,-1 0 0,1 0 0,-1 0 1,0 0-1,1 0 0,-1-1 0,1 1 1,-1 0-1,1 0 4,0 0 1,0 0-1,0-1 1,0 1-1,0 0 1,0 0-1,0-1 1,0 1 0,-1-1-1,1 1 1,0-1-1,0 1 1,0-1-1,-1 0 1,1 1-1,0-1 1,0 0 0,-1 1-5,3-11 220,-1 0 0,0 0 0,-1 0 0,0 1 0,-1-1 0,0 0 0,-1-3-220,1-10 941,-1 24-878,-1-1 0,1 0 0,0 1 0,0-1 0,-1 1-1,1-1 1,0 1 0,0 0 0,-1 0 0,1-1 0,-1 1-1,1 0 1,0 0 0,-1 0 0,1 0 0,0 1 0,-1-1-1,1 0 1,0 1 0,-1-1 0,1 0 0,0 1 0,0 0 0,0-1-1,-1 1-62,-3 12 7,1-1-1,1 1 1,0 0-1,1 0 1,0 0-1,1 1 1,0-1-1,1 0 1,2 9-7,-2-3-100,0-18 9,16-1-506,-13 1 599,0 0 0,0-1 0,0 0 0,0 0 0,0 0 0,1 0 0,-1 0 0,0-1 0,0 1 0,0-1 0,0 0-1,0 0 1,0 0 0,0-1 0,0 1 0,0 0 0,1-2-2,-2 0-2,1 1 37,0-1-1,0 1 1,-1-1-1,0 0 1,1 0-1,-1 0 1,0 0 0,0-1-1,-1 1 1,1 0-1,-1-1 1,0 1 0,1-1-1,-2 1 1,1-1-1,0 0 1,-1 1 0,1-1-1,-1 0 1,0-3-35,0-9 60,-1-9 124,0 24-183,0 0-1,1 0 1,-1 1 0,1-1-1,-1 0 1,0 1-1,1-1 1,-1 1-1,0-1 1,0 1-1,1-1 1,-1 1-1,0-1 1,0 1-1,0 0 1,0-1 0,0 1-1,1 0 1,-1 0-1,0 0 1,0 0-1,0 0 1,0 0-1,0 0 1,0 0-1,-1 0 0,1 1 0,-1-1-1,0 1 0,0 0 0,1 0 0,-1 0 1,0 0-1,1 0 0,-1 0 0,1 0 0,0 1 1,-1-1-1,1 1 0,0-1 0,0 1 0,0-1 1,0 1-1,0-1 0,0 1 0,0 0 0,1 0 1,-1-1-1,0 1 0,1 0 0,0 0 0,-1 1 1,-9 51 8,9 58-65,1-111 38,0-1 0,0 1-1,0-1 1,0 1 0,1-1 0,-1 1 0,0-1-1,0 1 1,0-1 0,0 1 0,0-1 0,1 1-1,-1-1 1,0 1 0,0-1 0,1 1 0,-1-1-1,0 0 1,1 1 0,-1-1 0,1 0 0,-1 1-1,0-1 1,1 0 0,-1 1 0,1-1 0,-1 0-1,1 0 1,-1 1 0,1-1 0,-1 0-1,1 0 1,-1 0 0,1 0 0,-1 0 0,1 0-1,-1 0 1,1 0 0,-1 0 0,1 0 0,-1 0-1,1 0 1,-1 0 0,1 0 0,-1 0 0,1-1-1,-1 1 1,1 0 0,-1 0 0,1 0 0,-1-1 19,2 1-12,0-1 0,-1 0 0,1 0 1,-1 0-1,1 1 0,-1-1 1,1-1-1,-1 1 0,1 0 1,-1 0-1,0 0 0,0-1 1,1 1-1,-1-1 0,0 0 12,40-122 506,-38 120-1029,-3 4 533,0 0-1,-1 0 1,1 0-1,0 0 1,-1 0-1,1 0 0,0 0 1,0 0-1,-1 0 1,1 0-1,0 0 1,0-1-1,-1 1 1,1 0-1,0 0 0,-1 0 1,1 0-1,0 0 1,0 0-1,-1-1 1,1 1-1,0 0 1,0 0-1,0 0 0,-1-1 1,1 1-1,0 0 1,0 0-1,0-1 1,0 1-1,0 0 1,-1 0-1,1-1 0,0 1 1,0 0-1,0 0 1,0-1-1,0 1 1,0 0-1,0-1 0,0 1 1,0 0-1,0-1 1,0 1-1,0 0 1,0 0-1,0-1 1,0 1-1,0 0 0,1 0 1,-1-1-1,0 1 1,0 0-1,0 0 1,0-1-1,0 1 1,1 0-1,-1 0 0,0-1 1,0 1-1,0 0 1,1 0-1,-1 0 1,0 0-1,0-1 1,1 1-1,-1 0 0,0 0 1,0 0-1,1 0-9,-3-1 2,1 1 0,0-1 0,-1 1-1,1 0 1,-1-1 0,1 1-1,-1 0 1,1 0 0,-1 0 0,1 0-1,-1 0 1,1 1 0,-1-1 0,1 0-1,-1 1 1,1-1 0,-1 1 0,1-1-1,0 1 1,-1 0 0,1-1 0,0 1-1,0 0 1,-1 0 0,1 0 0,0 0-1,0 0 1,0 0 0,0 1-1,0-1 1,0 1-2,-1 3-2,1 0 0,0 0 0,0 0 0,0 0 0,1 0 0,0 0 0,0 0 0,0 4 2,0 1 1,0 0-22,0-6 25,0 1 1,0-1 0,0 1 0,1-1 0,-1 1-1,1-1 1,1 3-5,-1-6-9,-1 0 0,1 1 0,-1-1 0,1 0 0,0 0 0,0 0 0,0 0 0,-1 0 0,1-1 0,0 1 0,0 0 0,0 0 0,1-1 0,-1 1 0,0 0 0,0-1 0,0 1 0,0-1 0,0 1 0,1-1 0,-1 0 0,0 0 0,0 1 0,1-1 0,-1 0 0,0 0 0,1 0 0,0 0 9,0-1-3,1 1-1,-1 0 1,0-1-1,0 1 1,1-1 0,-1 0-1,0 1 1,0-1 0,0 0-1,0 0 1,0-1-1,0 1 1,0 0 0,0-1-1,0 1 1,-1-1 0,1 1-1,0-1 1,-1 0-1,0 0 1,1 0 0,-1 0-1,0 0 1,0 0-1,0 0 1,0 0 0,0 0-1,-1-1 1,1 1 0,-1 0-1,1 0 1,-1-2 3,3-11 2,-2 0 1,1-1-1,-2 1 0,-1-11-2,1 7-108,0 18 96,0 0 1,-1 0-1,1-1 0,0 1 0,-1 0 1,1 0-1,-1-1 0,0 1 0,1 0 0,-1 0 1,0 0-1,0 0 0,1 0 0,-1 0 0,0 0 1,0 0-1,0 0 0,0 0 0,0 1 1,-1-1-1,1 0 0,0 1 0,0-1 0,0 1 1,-1-1-1,1 1 0,0-1 0,0 1 0,-1 0 1,1 0-1,-2 0 12,-3-1-243,0 0 0,0 0 0,0 1 0,0 0 0,-1 1 0,-2 0 243,9-1-45,-1 0 0,0 1-1,0-1 1,0 0 0,1 1-1,-1-1 1,0 1 0,0-1-1,1 1 1,-1-1 0,0 1-1,1 0 1,-1-1 0,1 1 0,-1 0-1,1-1 1,-1 1 0,1 0-1,-1 0 1,1 0 0,0-1-1,-1 1 1,1 0 0,0 0-1,0 0 1,0 0 0,0 0 0,0-1-1,0 2 46,-1 30-1217,1-21 423,0 7-605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0 171 696,'0'0'1090,"0"0"-361,0 0-111,0 0 88,0 0-28,0 0-114,0 0-122,0 0-46,0 0 1,0 0-24,0 0 68,0 0-55,0 0-63,0 0 34,0 0 114,0 0 29,0 0-13,0 0-40,0 0-116,0 0-149,0 0-95,0 0 13,0 0-36,23 3 256,-12 1-237,-1 0-1,1 1 1,-1 1-1,0 0 1,0 0-1,0 1 1,7 7-83,15 10 8,-5-5-33,-1 2 0,0 2 25,-11-12 133,-13-11-70,-1 1 0,0-1 0,0 1 0,0 0 0,0 0 0,0-1 0,0 1 0,0 0 0,0 0 0,0 0 0,0 0 0,0 0 0,-1 0 0,1 0 0,0 1 0,-1-1 0,1 0 1,-1 0-1,1 0 0,-1 1 0,0-1 0,1 0 0,-1 0 0,0 1 0,0-1 0,0 0 0,0 1 0,0 0-63,0 2 1,0 0 1,-1 1-1,1-1 1,-1 0-1,0 0 1,0 1-1,0-1 1,-1 0-1,0 0 1,1 0-1,-1-1 1,-1 1-1,1 0 1,0-1-1,-2 2-1,-4 4 0,-1-1-1,1 0 0,-2-1 0,-7 6 1,-21 16-15,34-24-39,0-1 1,0 1-1,0 0 1,1 0-1,0 0 1,0 1-1,0-1 1,0 1-1,1-1 1,0 1-1,0 0 1,1 0-1,-1 0 1,1 0-1,1 0 1,-1 6 53,1-11-121,0 1 0,0-1 0,0 1 0,0 0 0,0-1 1,-1 1-1,1 0 0,0-1 0,-1 1 0,1-1 0,-1 1 0,0-1 0,0 1 1,1-1-1,-1 0 0,0 1 0,0-1 0,0 0 0,-1 1 121,2-2-36,0 0-14,0 0-9,0 0 22,0 0-67,0 0-50,0 0-107,0 0-151,0 0-162,0 0-118,0 0-140,0-17-3049,4 6 1543</inkml:trace>
  <inkml:trace contextRef="#ctx0" brushRef="#br0" timeOffset="1931.507">551 15 544,'0'0'1112,"0"0"-358,0 0-82,0 0 141,0 0 68,0 0-101,0 0-87,0 0-33,0 0 9,0 0-145,0 0-150,0 0-12,0 0 149,0 0 85,0 0 17,0 0-85,0 0-62,0 0-7,0 0-98,0 0-177,0 0-63,0 0 15,0 0 50,0 0 23,0 0-14,0 0-43,0 0-41,0 0-29,0 0-59,1 13 1,5-2 3,-1-1 0,1 0 1,1 0-1,-1 0 0,4 2-27,22 34 23,-16-13-3,16 25 17,-28-52-39,-3-4 2,0-1 1,-1 0-1,1 0 0,0 0 1,0 0-1,0 0 1,-1 0-1,1 0 1,0 0-1,0 0 1,1 0-1,-1 0 1,0 0-1,0-1 0,0 1 1,0-1-1,1 1 1,-1 0-1,0-1 1,1 0-1,-2 0-7,0 0-16,0 0-31,0-21 323,2 9-243,1 0 0,0 1-1,1-1 1,0 0 0,0 1 0,1 0 0,1 0 0,0 1-1,6-9-25,0-2 15,34-64 10,-44 83-28,-1 1-21,-1 1-45,0 0-10,0 0 2,0 0-28,0 0-67,0 0-90,4 31-5948,-4-11 2057</inkml:trace>
  <inkml:trace contextRef="#ctx0" brushRef="#br0" timeOffset="3478.061">714 188 184,'0'0'375,"0"0"-269,0 0-91,0 0 0,0 0 19,0 0-8,0 0 69,0 0 177,-11 24 972,10-24-1012,-15 3 5854,16 8 468,1 2-7989,-1 424 1618,0-436-174,0-1 8,0 0 30,0 0-16,0 0 18,0 0 6,0 0-6,0 0 0,0 0 7,0 0 6,0 0-12,0 0-27,0 0-7,0 0-4,0 0-24,0 0-40,0 0-40,0 0-99,0 0-191,0 0-389,0 0-1278,0 0-2736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69 184,'0'0'1176,"0"0"-38,0 0 55,0 0-130,0 0-217,0 0-203,-4 3 3924,4 4-4581,3 17-266,-3-24 274,1 1 0,0-1 0,-1 1 0,1-1 0,0 1 0,-1-1 0,1 1 0,0-1 0,-1 0 0,1 1 0,0-1 1,0 0-1,-1 0 0,1 0 0,0 0 0,0 1 0,0-1 0,-1 0 0,1 0 0,0-1 0,0 1 0,0 0 0,-1 0 1,1 0-1,0 0 0,0-1 0,-1 1 0,1 0 0,0-1 0,-1 1 0,1 0 0,0-1 6,2 0 16,-1-1 0,1 0 1,-1 1-1,0-1 0,0 0 0,1 0 0,-1-1 0,0 1 0,-1 0 1,1 0-1,0-1 0,-1 0 0,1 1 0,-1-1 0,0 0 0,0 1 1,0-1-1,1-2-16,0-3 214,0 0 0,0-1 1,-1 1-1,1 0 0,-2-1 1,1 0-215,-28 9 81,24 0-86,0 0 0,1 0-1,-1 1 1,0-1 0,1 1 0,-1 0 0,1 0 0,-1-1 0,1 2-1,0-1 1,-1 0 0,1 0 0,0 1 0,0-1 0,0 1-1,0 0 1,0 0 0,0 0 0,0 0 0,1 0 0,-1 0 0,1 0-1,-1 0 1,1 0 0,0 1 0,0-1 0,0 1 0,0-1-1,0 1 1,1-1 0,-1 3 5,-2 9-59,1 0-1,0 1 0,1 0 1,1-1-1,0 5 60,0-7-161,2-11 107,0 0 0,0 0 1,0-1-1,0 1 0,0 0 0,0-1 0,0 0 1,1 1-1,-1-1 0,0 0 0,0 0 0,0 0 1,0 0-1,0-1 0,2 1 54,0-1-81,-3 1 93,1-1 0,0 0 0,0-1 0,-1 1 1,1 0-1,-1 0 0,1-1 0,-1 1 0,0-1 0,1 0 0,-1 1 1,0-1-1,0 0 0,0 1 0,0-1 0,0 0 0,-1 0 0,1 0 0,0 0 1,-1-1-13,3-4 72,-1 0 1,0 0-1,0 0 1,-1-1-1,1-4-72,-2 12 8,0-1 0,-1 1-1,1 0 1,0 0 0,0-1-1,0 1 1,0 0-1,0 0 1,-1-1 0,1 1-1,0 0 1,0 0 0,0-1-1,-1 1 1,1 0 0,0 0-1,0 0 1,-1 0-1,1 0 1,0-1 0,0 1-1,-1 0 1,1 0 0,0 0-1,-1 0 1,1 0-1,0 0 1,-1 0 0,1 0-1,0 0 1,0 0 0,-1 0-1,1 0 1,0 0 0,-1 0-1,1 0 1,0 0-1,0 0 1,-1 0 0,1 1-1,0-1 1,-1 0 0,1 0-1,0 0 1,0 0 0,0 1-1,-1-1 1,1 0-8,-15 11-188,11 0 144,1-1-1,0 1 1,0 0-1,1 1 1,1-1-1,0 0 1,0 1 0,1-1-1,0 0 1,2 10 44,-1 15-571,18-38-748,-16-1 1337,0-1 0,-1 0 0,0 0 0,0 0 0,0 0 0,0-1 0,0 1 0,-1 0-1,0-1 1,0 1 0,0-1 0,0 1 0,-1-4-18,4-62-402,-4 70 395,0 0 62,-1-17-632,-2 12-793,-1 10-460,0 7-398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86 672,'0'0'476,"0"0"-102,0 0 12,0 0 22,0 0-30,0 0-57,0 4 94,0 12 92,0-12-70,0-4-121,0 0-20,22 0 7941,-22 2-8237,0-1 1,0 0-1,0 1 1,0-1-1,0 0 1,0 1-1,0-1 1,1 0-1,-1 1 1,0-1-1,1 0 1,-1 0-1,1 1 1,-1-1-1,1 0 1,0 0-1,0 0 1,-1 0-1,1 0 1,0 0-1,0 0 1,0 1-1,2-1-101,-1 0 1,1-1-1,-1 1 0,1 0 1,-1-1-1,1 1 0,-1-1 1,1 0-1,-1 0 0,1 0 1,0 0 100,-2-1 7,1 0 1,-1 1 0,0-1-1,0 0 1,0 0 0,0 0-1,0 0 1,0 0 0,0 0-1,0 0 1,-1 0 0,1 0 0,0-1-1,0 1 1,-1 0 0,1 0-1,-1-1 1,0 1 0,1-1-8,9-27 167,-7 14-39,-1 0 1,0 1-1,-1-1 0,-1-15-128,-3 29-16,1 1 0,-1-1 0,1 1 0,-1-1 0,1 1 0,-1 0 0,1-1 0,-1 1 0,1 1 0,-1-1 0,0 0-1,1 1 1,-1-1 0,1 1 0,-1 0 0,1-1 0,0 2 16,0-1-19,1 1 0,0 0 0,-1-1 0,1 1-1,0 0 1,0 0 0,0 0 0,1 0 0,-1 0 0,0 0 0,1 0 0,-1 0 0,1 1-1,0-1 1,0 1 19,0 39-125,1-23 76,-1-18 37,0-1 0,0 1 0,0-1 0,1 1 0,-1-1 1,0 1-1,0-1 0,0 1 0,1 0 0,-1-1 0,0 1 0,0-1 1,1 1-1,-1-1 0,1 0 0,-1 1 0,0-1 0,1 1 0,-1-1 1,1 0-1,-1 1 0,1-1 0,-1 0 0,1 1 0,-1-1 1,1 0-1,-1 0 0,1 1 0,-1-1 0,1 0 0,0 0 0,0 0 12,22 1-987,-17-1 1025,-5-2-37,0 0 0,0 0 0,0 0 0,0 0-1,-1 0 1,1-1 0,-1 1 0,0 0-1,1 0 1,-1 0-1,0 1 0,5-29 236,-3 19-71,-2 12-84,-1 3-80,0 0 0,-1 1 0,0-1-1,0 0 1,0-1 0,0 1 0,0 0 0,-2 0-1,-11 24-15,12-17-73,0 0-1,1 0 1,0 0 0,1 1 0,0-1 0,1 0 0,1 6 88,-1-7-154,0-10-31,30 0-316,-29 0 504,1 0 0,0 0-1,-1-1 1,1 1-1,0-1 1,-1 1-1,1-1 1,-1 1-1,1-1 1,-1 0-1,1 0 1,-1 0-1,0 0 1,1 0 0,-1 0-1,0 0 1,0-1-1,0 1 1,0 0-1,0-1 1,0 1-1,0 0 1,0-1-1,0 1 1,-1-1 0,1 0-1,-1 1 1,1-1-1,-1 1 1,1-1-1,-1 0 1,0 1-1,0-2-2,2-9 13,-1 0 1,-1-1-1,0 1 0,-1-5-13,0 0 37,2 16-17,-1 0 0,0 0 1,0 0-1,0 0 0,0 0 1,0 0-1,0 0 0,0 0 0,-1 0 1,1 1-1,0-1 0,0 0 1,-1 0-1,1 0 0,-1 0 0,1 0 1,0 1-1,-1-2-20,-8 8 224,-8 25-208,14-20-58,0-1 0,1 1-1,0 0 1,0 0-1,1-1 1,1 1 0,0 0-1,1 3 43,-1 4-366,0-17 106,1-1 26,26-1-754,-27 1 959,0 0 0,0 0-1,1 0 1,-1 0 0,0 0 0,1 0 0,-1 0 0,0 0-1,1 0 1,-1 0 0,0 0 0,1 0 0,-1-1-1,0 1 1,1 0 0,-1 0 0,0 0 0,1 0 0,-1 0-1,0-1 1,0 1 0,1 0 0,-1 0 0,0 0-1,0-1 1,1 1 0,-1 0 0,0 0 0,0-1 0,0 1-1,0 0 1,1-1 0,-1 1 0,0 0 0,0 0 0,0-1-1,0 1 1,0 0 0,0-1 0,0 1 0,0 0-1,0-1 1,0 1 0,0 0 0,0-1 0,0 1 0,0 0-1,0-1 1,0 1 0,0 0 0,0-1 0,-1 1-1,1 0 1,0 0 0,0-1 0,0 1 0,0 0 0,-1 0-1,1-1 1,0 1 0,0 0 0,-1 0 0,1-1-1,0 1 1,0 0 0,-1 0 0,1 0 0,0 0 29,-21-2-3366,17 2 1201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96,'0'0'317,"0"0"-103,0 0-19,0 0-13,0 0-10,0 0 42,0 0 82,0 0 96,0 0-9,0 0-94,0 0-29,0 0 127,0 0 27,0 0-97,0 26 8539,0-17-9597,0 0 806,1 34 34,-1-41-97,0-1 1,0 1-1,1 0 1,-1-1-1,1 1 1,-1 0-1,1-1 1,-1 1-1,1-1 0,0 1 1,0-1-1,0 1 1,-1-1-1,2 0 1,-1 1-1,0-1 1,0 0-1,0 0 1,0 0-1,1 0 1,0 1-3,-2-2 2,1 0 1,0 0 0,-1 0 0,1-1 0,-1 1 0,1 0-1,0 0 1,-1 0 0,1 0 0,-1-1 0,1 1-1,0 0 1,-1-1 0,1 1 0,-1 0 0,1-1 0,-1 1-1,1 0 1,-1-1 0,0 1 0,1-1 0,-1 1-1,1-1 1,-1 1 0,0-1 0,1 0 0,-1 1 0,0-1-1,0 1 1,0-1 0,1 0 0,-1 1 0,0-1-1,0 1 1,0-1 0,0 0 0,0 1 0,0-1 0,0 0-4,4-27 344,-4 28-325,0-1 0,0 0 0,0 1 0,0-1 0,0 0 0,0 0 0,0 1 0,0-1 0,0 0 0,0 0 0,0 1 0,-1-1 0,1 0 0,0 1 0,0-1 0,-1 0 0,1 1 0,0-1-1,-1 0 1,1 1 0,-1-1 0,1 0 0,-1 1 0,1-1 0,-1 1 0,1-1 0,-1 1 0,1 0 0,-1-1 0,0 1 0,1-1 0,-1 1 0,0 0 0,1 0 0,-1-1 0,0 1 0,0 0 0,1 0 0,-1 0 0,0 0 0,0 0 0,1 0 0,-1 0 0,0 0 0,0 0 0,1 0 0,-1 0 0,0 0 0,1 1 0,-1-1 0,0 0-18,-9 1 115,10-1-31,0 0-75,0 0-86,0 57-223,0-56 295,0-1 0,0 0 0,0 1 0,0-1 0,0 0 0,0 1 0,0-1 0,0 0 0,0 1 0,0-1 0,0 0 0,0 1 0,1-1-1,-1 0 1,0 1 0,0-1 0,0 0 0,1 0 0,-1 1 0,0-1 0,0 0 0,1 0 0,-1 1 0,0-1 0,1 0 0,-1 0 0,0 0 0,1 0 0,-1 1 0,0-1 0,0 0 0,1 0 0,-1 0 5,24 2-801,-24-3 806,1 1 0,-1 0-1,1 0 1,-1-1 0,1 1 0,-1 0 0,0 0-1,1-1 1,-1 1 0,1 0 0,-1-1-1,0 1 1,1-1 0,-1 1 0,0-1 0,0 1-1,1-1 1,-1 1 0,0 0 0,0-1 0,0 1-1,1-1 1,-1 1 0,0-1 0,0 0 0,0 1-1,0-1 1,0 1 0,0-1 0,0 1-5,1-26 54,1 3 466,-28 27-452,22 0-82,-1 0 1,1 1 0,0 0 0,0 0 0,1 0-1,-1 0 1,1 1 0,0-1 0,0 1 0,1 0 0,0-1-1,0 1 1,0 2 13,-2 7-94,1-1 1,1 1-1,0-1 0,1 1 0,1 3 94,4-17-48,0 0 0,0 0 0,0 0 0,0-1-1,0 1 1,0-1 0,1 0 0,-1 0 0,2-1 48,0 1-25,-4-1 34,1 0 0,-1 1 1,1-1-1,-1 0 1,0 0-1,0-1 0,0 1 1,0 0-1,0-1 1,0 1-1,0-1 0,0 0 1,0 1-1,-1-1 1,1 0-1,-1 0 0,1 0 1,-1 0-1,0-1 1,0 1-1,0 0 0,0 0 1,0-1-1,0 1 1,-1-1-1,1 0-9,2-8 20,0 1 1,-1 0-1,0-1 1,-1 1-1,1-10-20,-2 6 18,0 10 14,1 0-1,-1 0 0,-1 1 0,1-1 0,0 0 0,-1 0 1,0 0-1,0 1 0,0-1-31,0 3 21,1-1 0,-1 1 0,0 0 0,0 0 0,0 0 1,0 0-1,0 0 0,0 0 0,-1 0 0,1 0 0,0 1 0,0-1 0,-1 0 0,1 1 0,0-1 0,-1 1 0,1-1 1,0 1-1,-1 0 0,1 0 0,-1-1 0,1 1 0,0 0 0,-1 0 0,1 0 0,-2 1-21,2-1 9,0 0-1,0-1 1,0 1-1,-1 0 1,1 0-1,0 1 1,0-1 0,0 0-1,0 0 1,0 0-1,0 1 1,0-1-1,0 1 1,0-1-1,0 1 1,0-1-1,0 1 1,0-1 0,0 1-1,0 0 1,0 0-1,0 0-8,-2 22-164,4-13 132,-2-9 11,1 1-1,0-1 0,0 1 1,0-1-1,0 1 0,1-1 1,-1 1-1,0-1 1,1 1-1,-1-1 0,1 1 1,-1-1-1,1 1 0,0-1 1,0 0-1,-1 1 1,1-1-1,0 0 0,0 0 1,0 0-1,1 1 22,21 10-3068,-20-11 124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63 936,'0'0'1043,"0"0"-97,0 0-96,0 0-152,0 0-214,0 0-145,0 0 5,5 1 5410,-3-1-5564,0 1 0,-1-1 0,1 1 0,0-1 0,0 1 0,-1 0 0,1 0 0,0 0 0,-1 0 0,1 0 0,0 0-190,-1 2-19,0 0-1,0 0 0,0-1 1,1 1-1,-1-1 0,1 1 1,-1-1-1,1 0 0,0 1 1,0-1-1,0 0 0,0 0 1,1 0-1,-1-1 0,0 1 1,1 0-1,-1-1 0,1 0 1,-1 1-1,1-1 0,0 0 1,0-1-1,0 1 0,-1 0 1,1-1-1,0 1 0,0-1 1,0 0-1,0 0 0,0 0 1,0-1 19,-1 0 7,-1 1 0,0-1-1,0-1 1,0 1 0,0 0 0,0 0 0,0 0 0,0-1 0,0 1 0,-1 0-1,1-1 1,0 1 0,-1-1 0,1 1 0,-1 0 0,1-1 0,-1 1 0,0-1-1,0 0 1,0 1 0,0-1 0,0-1-7,4-38 155,-4 28-142,0 11-2,0 0 1,0 0-1,0 0 1,0 1-1,0-1 1,0 0-1,0 0 1,0 0-1,-1 1 1,1-1-1,-1 0 1,0 0-1,1 0-11,-2 1 3,1 1 0,0-1 0,-1 0 0,1 0 1,0 1-1,-1-1 0,1 1 0,0-1 0,-1 1 0,1 0 0,-1-1 0,1 1 0,-1 0 0,1 0 1,-1 0-1,1 0 0,-1 0 0,0 1-3,-3-1-8,0 0 1,1 1 0,-1 0-1,0 0 1,1 1-1,-1-1 1,1 1 0,-1 0-1,1 0 1,0 0-1,0 1 1,0 0-1,0 0 1,0 0 0,1 0-1,-1 0 1,1 1-1,-3 2 8,2-1-45,0 0 0,1 0 0,0 1 0,-1-1 0,2 1-1,-1 0 1,1-1 0,0 1 0,0 0 0,0 1 0,1-1 0,0 0 0,0 0-1,0 4 46,32-10 31,40 0 324,-71 0-315,1-22 53,2-70 837,-3 91-616,-1 1-299,-1 0-1,1 1 0,0-1 1,-1 1-1,1-1 0,0 1 0,-1 0 1,1 0-1,0-1 0,0 1 1,0 0-1,0 0 0,0 0 1,0 0-1,0 0 0,0 1 0,0-1 1,1 0-1,-1 0 0,0 1 1,1-1-1,-1 0 0,1 1 0,-1-1 1,1 0-1,0 1 0,-1-1 1,1 1-1,0-1 0,0 1 0,0-1 1,0 1-15,-1 59-303,2-46 238,-1-15 11,3 6-339,-2-6 389,0 0-1,0 0 1,0 1 0,-1-1-1,1 0 1,0 0 0,0 0-1,0 0 1,0 0 0,0 0-1,0 0 1,0 0 0,-1-1 0,1 1-1,0 0 1,0 0 0,0-1-1,0 1 1,-1 0 0,1-1-1,0 0 5,1-2-10,-1 0-1,0 0 0,0-1 1,0 1-1,0 0 1,-1-1-1,1 1 0,-1-1 1,0 1-1,0-1 0,0-2 11,0 6 0,0-6-96,0-9-13,0 11-134,-1 5-275,-10 44-119,7-25-301,-1 1 0,-1-1 0,-9 19 938,4-17-2268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0 128,'0'0'847,"0"0"-163,0 0-163,0 0-34,0 0 153,0 0-33,0 0-239,0 0-92,0 0 108,0 0 171,0 0 15,0 0-102,0 0-42,0 0 99,0 0 67,0 0-35,0 0-117,0 38 400,0 26 1080,1-64-1917,0 0 0,-1 0 0,1 0 0,0 0 0,0 1 0,0-1 0,-1 0 0,1 0 0,0 0 0,0-1 0,0 1 0,-1 0 0,1 0 0,0 0 0,0-1 0,0 1 0,-1 0 0,1-1 0,0 1 0,-1 0 0,1-1 0,0 1 0,-1-1 1,1 1-1,0-1-3,2-17 414,-1-1 1,-1 1 0,0-12-415,-1 28 203,-3 3-217,1-1 0,0 0 0,0 1 1,0-1-1,0 1 0,0-1 1,1 1-1,-1 0 0,0 0 1,0 0-1,0 0 0,1 0 0,-1 0 1,0 1-1,1-1 0,-1 1 1,1-1-1,0 1 0,-1-1 1,1 1-1,0 0 0,0-1 0,0 1 1,0 0-1,0 0 0,0 0 1,1 0 13,-2 2-14,1 0 1,0-1 0,0 1-1,1 0 1,-1 0 0,1 0 0,-1 0-1,1 0 1,1-1 0,-1 1-1,0 0 1,1 0 0,0 0-1,1 3 14,1-6-40,1 0-1,-1 0 1,1 0-1,0-1 1,-1 1-1,1-1 1,0 0-1,-1 0 1,1 0-1,0 0 1,-1-1-1,1 0 1,1 0 40,-2-1 65,-1-1 0,1 0 1,-1 0-1,0 0 0,0 0 1,0-1-1,0 1 0,-1 0 1,1-1-1,-1 1 0,0-1 1,0 0-1,0 1 0,0-1 1,-1-2-66,0 5 5,0 0 1,-1 0-1,1 0 1,-1 0 0,0 0-1,1 1 1,-1-1-1,0 0 1,1 0-1,-1 1 1,0-1-1,0 0 1,0 1-1,1-1 1,-1 1-1,0-1 1,0 1-1,0 0 1,0-1 0,0 1-1,0 0 1,0 0-1,0-1 1,0 1-1,0 0 1,-1 0-6,-28-3-25,28 3 5,0 0 1,0 0 0,0 0 0,0 0-1,0 0 1,0 1 0,0-1 0,0 0-1,0 1 1,0 0 0,0-1 0,0 1-1,1 0 1,-1 0 0,0 0 0,1 0-1,-1 0 1,-1 1 19,2 1-22,-1 0 1,1-1-1,-1 1 0,1 0 0,0 0 1,0-1-1,0 1 0,0 0 1,1 0-1,-1 0 0,1 2 22,-3 13-38,2 1 1,0-1-1,2 6 38,-1-4-92,38-20-271,-34 0 386,0-1 1,-1 0-1,1 1 0,-1-2 1,1 1-1,-1 0 0,1-1 0,-1 1 1,0-1-1,1 0 0,-1 0 1,0-1-1,0 1 0,-1 0 1,1-1-1,0 0 0,-1 0 1,0 0-1,1 0 0,-1 0 1,0 0-1,0-2-23,-1 3 18,0 1-1,0-1 1,0 0 0,-1 0 0,1 0-1,-1 1 1,1-1 0,-1 0 0,0 0-1,1 0 1,-1 0 0,0 0-1,0 0 1,-1 0 0,1 0 0,0 0-1,-1 1 1,1-1 0,-1 0 0,1 0-1,-1 0 1,0 1 0,0-1 0,0 0-1,0 1 1,0-1 0,0 1 0,0-1-1,-1 1 1,1-1 0,0 1 0,-1 0-1,1 0 1,-1-1 0,0 1 0,1 0-1,-1 1 1,0-1 0,1 0 0,-1 0-1,0 1 1,0-1 0,0 1 0,-1-1-18,-33-4-119,34 5 105,1 0 0,0-1 0,0 1 0,0 0-1,-1 0 1,1 0 0,0 0 0,0 0 0,-1 0 0,1 0 0,0 1 0,0-1 0,0 0 0,0 1 0,-1-1 0,1 1 0,0-1 0,0 1 0,0-1 0,0 1 0,0 0 0,0 0 0,0-1 0,0 1 0,0 0-1,0 1 15,0 7-35,0 1 0,0 0-1,1-1 1,0 1-1,1-1 1,0 1-1,1 2 36,0-11-11,0 1-1,0-1 0,0 0 0,0 0 0,0 0 1,0 0-1,1 0 0,-1 0 0,0 0 0,1-1 1,-1 1-1,1-1 0,-1 1 0,1-1 0,-1 0 1,0 0-1,1 0 0,-1-1 0,1 1 0,-1-1 1,1 1-1,-1-1 0,0 0 0,1 0 0,-1 0 1,1 0 11,-1-4-36,0 0 0,0 0 0,-1 1 0,1-1 0,-1-1 1,0 1-1,-1 0 0,1 0 0,-1 0 0,0 0 0,0 0 0,-1-2 36,1-5-607,-3 2-1084,-13 5-1918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17 984,'0'0'963,"0"0"117,0 0 45,0 0-144,0 0-243,0 0-93,-2 14 688,0-11 3129,1-2-4411,0-1 0,0 1 0,0-1 0,1 1 0,-1 0 0,0-1 0,0 1 1,1 0-1,-1-1 0,0 1 0,1 0 0,-1 0 0,0 0 0,1 0 0,-1 0 0,1 0 0,0-1 1,-1 1-1,1 0 0,0 0 0,0 0 0,-1 0 0,1 0 0,0 0 0,0 1 0,0-1 1,0 0-1,0 0 0,0 0-51,-1 40-282,2-33 398,-2-8-130,1 1 1,0 0-1,0 0 1,0 0-1,0-1 1,0 1 0,0 0-1,0 0 1,0 0-1,0-1 1,1 1-1,-1 0 1,0 0-1,0 0 1,1-1-1,-1 1 1,1 0-1,-1-1 1,0 1-1,1 0 1,-1-1-1,1 1 1,0 0-1,-1-1 1,1 1-1,-1-1 1,1 1-1,0-1 1,0 1-1,-1-1 1,1 0 0,0 1-1,0-1 1,-1 0-1,1 0 1,0 1-1,0-1 1,-1 0-1,1 0 1,0 0-1,0 0 1,0 0-1,0 0 1,-1 0-1,1 0 1,0-1-1,0 1 1,0 0-1,-1 0 1,1-1-1,0 1 1,0 0-1,-1-1 1,1 1-1,0-1 1,-1 1 0,1-1-1,0 1 1,-1-1-1,1 1 1,-1-1-1,1 0 1,-1 1-1,1-1 1,-1 0 13,19-13 76,-17 12-51,0 1 0,1 0 0,-1-1-1,0 1 1,0-1 0,0 0 0,0 0 0,-1 1 0,1-1 0,0 0 0,-1-1 0,1 1 0,-1 0 0,0 0 0,0-1 0,0 1 0,0 0 0,0-1 0,0 1 0,-1-1 0,1 0 0,-1 1 0,0-1 0,0-1-25,0 2 23,0 0 1,0 0-1,0 0 1,0 0 0,-1 0-1,1 0 1,-1 1 0,1-1-1,-1 0 1,0 0 0,0 0-1,0 1 1,0-1-1,0 0 1,0 1 0,-1-1-1,1 1 1,0-1 0,-1 1-1,1-1 1,-1 1 0,1 0-1,-1 0 1,0 0 0,1 0-1,-2 0-23,-2-1-18,0 0 0,0 0 0,-1 1-1,1 0 1,0 0 0,-1 0 0,1 1 0,-1-1-1,-1 1 19,6 1-1,1-1 0,-1 0 0,0 1 0,1-1 0,-1 1 0,1-1 0,-1 1 0,1-1 0,-1 1 0,1-1 0,-1 1 0,1-1 0,-1 1 0,1 0 1,0-1-1,-1 1 0,1 0 0,0-1 0,-1 1 0,1 0 0,0-1 0,0 1 0,0 0 0,0 0 0,0-1 0,0 1 0,0 0 1,-2 24-47,2 123-101,0-147 129,1-1 0,-1 1 0,1 0 0,0-1 1,-1 1-1,1-1 0,-1 1 0,1-1 0,0 0 0,-1 1 0,1-1 1,0 1-1,0-1 0,-1 0 0,1 0 0,0 1 0,0-1 0,-1 0 0,1 0 1,0 0-1,0 0 0,-1 0 0,1 0 0,0 0 0,0 0 0,0 0 19,30 0-173,-24-1 194,-6 1-15,1 0 0,-1 0 0,0 0 0,1 0 1,-1-1-1,1 1 0,-1 0 0,0-1 0,1 0 0,-1 1 0,0-1 0,1 0 0,-1 1 0,0-1 0,0 0 1,0 0-1,0 0 0,0 0 0,0 0 0,0 0 0,0-1 0,0 1 0,0 0 0,-1 0 0,1-1 0,0 1 0,-1 0 1,1-1-1,-1 1 0,0 0 0,1-1-6,0-7 208,1 1 0,-1 0 1,-1 0-1,1-1 0,-2-1-208,1 7 134,0 3-128,0-1-1,-1 0 0,1 1 0,-1-1 1,1 0-1,-1 1 0,1-1 0,-1 1 1,1-1-1,-1 1 0,0-1 1,1 1-1,-1-1 0,0 1 0,1 0 1,-1-1-1,0 1 0,1 0 0,-1 0 1,0-1-1,0 1 0,1 0 0,-1 0 1,0 0-1,0 0 0,0 0 0,1 0 1,-1 0-1,0 0-5,-34 0-127,25 1 60,9-1 62,-1 0 1,1 0-1,0 0 1,-1 0-1,1 0 0,-1 1 1,1-1-1,0 0 1,-1 1-1,1-1 0,0 1 1,-1 0-1,1-1 1,0 1-1,0 0 0,0 0 1,0 0-1,0 0 0,-1 0 1,2 0-1,-1 0 1,0 0-1,0 0 0,0 0 1,0 0-1,1 1 1,-1-1-1,1 0 0,-1 1 1,1-1-1,-1 1 5,0 4-52,0 1 0,0 0 0,0 0 0,1 0-1,0-1 1,0 2 52,0 3-127,1-9 122,-1-1-1,0 1 0,0-1 0,1 1 1,-1 0-1,1-1 0,0 0 0,-1 1 0,1-1 1,0 1-1,0-1 0,0 0 0,0 1 1,0-1-1,0 0 0,0 0 0,0 0 1,0 0-1,1 0 0,-1 0 0,0 0 1,1 0-1,0 0 6,2 1-107,-1-1-1,0 1 1,1-1-1,-1 0 1,1 0 0,-1 0-1,1-1 1,-1 1-1,4-1 108,-6 0-4,0 0 0,-1-1 0,1 1 0,0-1 0,0 1 0,-1-1 0,1 1 0,-1-1 0,1 1 0,0-1 0,-1 0 0,1 1 0,-1-1 0,1 0 0,-1 1 0,0-1 0,1 0 0,-1 0 0,0 0 0,0 1 0,1-1 0,-1-1 4,7-22 54,-6 19-49,4-18 67,0-1 0,-1 1 0,-2-1 0,0 1 0,-1-6-72,-2 29-3,0-1 0,0 1-1,1-1 1,-1 1 0,0-1-1,0 1 1,1 0 0,-1-1-1,0 1 1,0 0 0,0 0 0,0 0-1,0-1 1,0 1 0,1 0-1,-1 0 1,0 0 0,0 1 0,0-1-1,0 0 1,0 0 0,0 1 3,-1-1-27,-1 0 0,1 0 0,0 1 0,-1-1 0,1 1 0,0-1-1,0 1 1,-1 0 0,1 0 0,-1 1 27,-3 5-247,-1 1-1,1 0 0,1 0 1,0 1-1,0-1 0,0 1 1,1 0-1,0 1 0,1-1 1,0 1-1,1-1 0,0 1 1,0 0-1,1 1 248,1-11-814,0 0 92,1-5 252,5-19 162,2-1-471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68 113 1016,'0'0'1369,"0"0"-264,0 0-482,0 0-248,0 0-117,0 0-87,0 0-66,0 0-17,0 0 47,0 0 131,0 0 79,0 0 14,0 0 29,0 0 43,-7-14 5683,5 15-6122,1-1 0,0 1 0,0 0-1,-1 0 1,1 0 0,0 0 0,0 0 0,0 0-1,0 0 1,0 0 0,1 0 0,-1 1 0,0-1-1,0 0 1,1 1 0,-1-1 0,1 0 0,-1 1-1,1-1 1,0 1 0,-1-1 0,1 0 0,0 1-1,0 0 9,-1 1-97,0 0 0,1 0 0,-1 1 0,1-1 0,0 0-1,0 1 1,0-1 0,0 0 0,1 1 0,-1-1 0,2 2 97,0-4 8,0-1 0,0 0 1,0 0-1,0 0 0,0 0 1,-1-1-1,1 1 1,0 0-1,0-1 0,0 1 1,0-1-1,0 0 1,0 1-1,0-2-8,4-4 71,-1 0 1,1-1-1,-2 0 1,1 0-1,-1 0 0,0 0 1,0-1-1,-1 0 1,0 1-1,-1-1 1,1 0-1,-2-1 0,1 1 1,-1 0-1,0 0 1,-1-1-1,0 1 1,0-4-72,0 12 7,0-1 0,-1 0 0,1 0 1,0 1-1,0-1 0,-1 0 1,1 1-1,0-1 0,-1 0 0,1 1 1,-1-1-1,1 0 0,-1 1 1,1-1-1,-1 1 0,1-1 0,-1 1 1,1-1-1,-1 1 0,0 0 1,1-1-1,-1 1 0,0 0 0,0-1 1,1 1-1,-1 0 0,0 0 1,1 0-1,-1-1 0,0 1 0,0 0 1,0 0-8,-31-2 353,26 2-233,5 21-220,-3 11 175,2 0 0,1 12-75,1-43-22,0-1-20,0 0 3,0 0-41,0 0 33,0 0-50,0 0-23,10-21 265,-8 15-91,0 0 0,-1 0 0,0 0 1,0-1-1,-1 1 0,0 0 0,0-1 0,0 1 0,-1 0 0,0 0 0,0-1 0,-1 1 0,0-1-54,2 7 2,-1-1-1,1 0 0,-1 0 1,0 1-1,0-1 1,1 0-1,-1 1 1,0-1-1,0 1 1,0-1-1,1 1 1,-1-1-1,0 1 0,0 0 1,0-1-1,0 1 1,0 0-1,0 0 1,0 0-1,0 0 1,0 0-1,0 0 1,0 0-1,0 0 0,0 0 1,0 0-1,0 0 1,1 1-1,-1-1 1,0 0-1,-1 1-1,0 0-3,0-1-1,1 1 1,-1 0-1,0 0 0,1 0 1,-1 1-1,1-1 1,-1 0-1,1 1 1,0-1-1,-1 0 1,1 1-1,0 0 1,0-1-1,-1 3 4,-2 4-30,1 0 0,0 1 0,1 0 0,0 0 0,0 0-1,0 0 1,1 3 30,1-12-37,0 0-42,0 0 29,30 0 123,-28 0-64,0 0 1,-1 0-1,1-1 1,0 1-1,-1 0 1,1-1-1,-1 1 1,1-1-1,-1 0 1,1 1-1,-1-1 0,1 0 1,-1 0-1,0 0 1,1 0-1,-1 0 1,0 0-1,0 0 1,0-1-1,0 1 0,0 0 1,0-1-1,0 1 1,0-1-1,0 1 1,-1-1-1,1 1 1,-1-1-1,1 1 0,-1-1 1,0 0-1,1 1-9,1-9 146,-1 0-1,0-1 1,-1 1-1,0-10-145,0 9 250,-4 11-263,0 0 0,0 0 0,1 0 0,-1 0 0,0 1 1,0 0-1,1 0 0,-4 1 13,4 1-11,0 1 1,0-1-1,1 1 1,0 0-1,-1 0 1,1 0-1,0 0 1,1 0-1,-1 0 1,1 1-1,0-1 1,0 0-1,0 1 1,1 0 10,-4 63-198,4-67 190,0 0-155,0-1-36,0 0 3,0 0-23,0 0 5,0 0-22,14-17-1692,-9 10-2068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5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76 720,'0'0'1179,"0"0"-307,0 0-62,0 0 5,0 0-63,0 0-75,0 0-69,0 0-81,0 0 91,0 0 102,0 0-52,0 0-88,-1 10 4257,-2 34-4945,3-43 88,0 0 0,-1-1-1,1 1 1,0 0 0,0 0 0,0 0 0,0 0-1,0 0 1,0 0 0,1 0 0,-1 0 0,0-1-1,0 1 1,0 0 0,1 0 0,-1 0-1,1 0 1,-1-1 0,0 1 0,1 0 0,0 0-1,-1-1 1,1 1 0,-1 0 0,1-1 0,0 1-1,-1-1 1,1 1 0,0-1 0,0 1 0,-1-1-1,1 1 1,0-1 0,0 0 0,0 1 0,0-1-1,0 0 1,-1 0 0,1 1 0,0-1-1,0 0 1,0 0 0,0 0 0,0 0 0,0-1-1,0 1 1,-1 0 0,1 0 0,0 0 0,0-1-1,0 1 1,0 0 0,0-1 0,-1 1 0,1-1-1,0 1 1,0-1 0,-1 1 0,1-1-1,0 1 1,-1-1 0,1 0 0,-1 0 0,1 1-1,0-2 21,3-1 47,0-1-1,-1 0 0,1 0 1,-1-1-1,0 1 0,0-1 0,0 0 1,-1 1-1,0-1 0,0 0 1,0 0-1,0-1 0,-1 1 0,0 0 1,0 0-1,0-1 0,-1 0-46,0 5 186,-4 2-170,-1-1 0,0 1 0,0-1 1,0 0-1,0-1 0,-3 0-16,4 1-21,1-1 0,-1 1 0,1 0-1,-1 0 1,1 0 0,-1 0 0,1 1 0,-4 0 21,6 0-4,0-1 0,0 1 0,0 0 0,0-1 0,1 1 0,-1 0 0,0 0 0,0-1 0,0 1 1,1 0-1,-1 0 0,0 0 0,1 0 0,-1 0 0,1 0 0,-1 0 0,1 1 0,-1-1 0,1 0 0,0 0 1,-1 0-1,1 0 0,0 0 0,0 1 0,0-1 0,0 0 0,0 0 0,0 0 0,1 1 4,-1 65 31,30-66-919,-28-2 898,0 0-1,-1 1 1,1-1 0,0 0 0,0 0 0,0 0 0,-1 0-1,1-1 1,0 1 0,-1 0 0,1-1 0,-1 1-1,0-1 1,0 1 0,1-1 0,-1 1 0,0-1 0,0 0-1,0 0 1,0 0 0,-1 0-10,20-43 130,-19 42-130,0-2 46,0 0 1,0 0 0,0 0-1,0 0 1,-1 0-1,0 0 1,-1-2-47,1-2 177,0 8-174,0 1 1,-1-1 0,1 1-1,-1-1 1,1 1 0,-1-1-1,1 1 1,-1-1 0,1 1-1,-1-1 1,1 1 0,-1 0-1,0-1 1,1 1-1,-1 0 1,0 0 0,1-1-1,-1 1 1,0 0 0,1 0-1,-1 0 1,0 0 0,0 0-1,1 0 1,-1 0 0,0 0-1,1 0 1,-1 0-4,-28 0-24,23 1 3,-16-1-116,21 30 115,1 25-88,38-56-109,-36-1 238,0 1 0,0-1 0,0 0 0,0 0 0,0 0 0,-1 0 0,1 0 0,-1 0 0,0 0 1,0-1-1,1 1 0,-1 0 0,-1-1 0,1 1 0,0-1-19,10-40 107,-11 42-103,0 1 0,0 0 0,0-1 0,0 1 0,0 0 0,0 0 0,0-1 0,0 1 0,0 0 0,0 0 0,-1-1 0,1 1 0,0 0 0,0 0 0,0-1 0,0 1 0,0 0 0,0 0 0,-1-1 0,1 1 0,0 0 0,0 0 0,0 0-1,-1-1 1,1 1 0,0 0 0,0 0 0,0 0 0,-1 0 0,1-1 0,0 1 0,0 0 0,-1 0 0,1 0 0,0 0 0,0 0 0,-1 0-4,-12 4-32,-10 14-36,19-13 35,0 0-1,0 1 1,0 0 0,1 0 0,0 0 0,0 0-1,0 1 1,1-1 0,0 1 0,0-1-1,1 1 1,-1 0 0,1 3 33,1-9-207,0-1-70,0 0 62,3-1 219,0 1 1,0-1-1,0 0 1,-1 0-1,1 0 0,0 0 1,-1 0-1,1-1 1,-1 1-1,1-1 0,-1 1 1,0-1-1,0 0 1,0 0-1,0 0 0,0 0 1,0-1-1,0 1 1,-1 0-1,1-1 0,-1 1 1,0-1-1,1-1-4,1-3 48,0 0 0,0 1 0,-1-1 0,0 0-1,0 0 1,0 0 0,-1 0 0,0-8-48,-1 14 13,0 1 1,0-1-1,0 0 0,0 0 0,0 0 1,0 1-1,0-1 0,0 0 1,0 0-1,0 0 0,-1 0 0,1 1 1,0-1-1,-1 0 0,1 0 0,0 1 1,-1-1-1,1 0 0,-1 1 1,1-1-1,-1 0 0,0 1 0,1-1 1,-1 1-1,0-1 0,1 1 0,-1-1-13,-22 0-40,10 1-18,12 0 43,0 0-1,-1 0 1,1 0 0,0 0-1,0 0 1,-1 0 0,1 0-1,0 0 1,-1 1 0,1-1-1,0 0 1,0 1 0,-1-1-1,1 1 1,0 0 0,0-1-1,0 1 1,0 0-1,0-1 1,0 1 0,-1 1 15,1 0-39,1 0 0,-1 0 0,0 0 0,1 1 0,0-1 0,-1 0 0,1 0 0,0 1 0,0-1 0,0 0 0,1 1 39,-1 3-77,-1 7-258,1-10 58,-1 1 1,1-1-1,0 1 1,0 0-1,0-1 1,0 1-1,1-1 1,0 1-1,0-1 1,0 1-1,0-1 1,0 0-1,0 1 1,1-1 276,6 2-5085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0 960,'0'0'595,"0"0"-178,0 0-155,0 0-47,1 0 1340,3 0 8725,-1 0-11329,0 0 1040,0 0 1,0 0 0,0 1-1,0-1 1,0 1 0,0-1-1,0 1 1,0 0 0,0 0-1,0 1 1,2 0 8,13 6 66,-15-8-74,-1 1-1,1 0 1,0 0-1,0 0 1,-1 0-1,1 0 1,-1 1-1,1-1 1,-1 1-1,0-1 0,1 1 1,-1 0-1,0 0 1,0 0-1,0 0 1,0 1-1,-1-1 1,1 0-1,-1 1 1,1-1-1,-1 1 1,0 0-1,0-1 0,0 1 1,0 0-1,0-1 1,-1 3 8,4 107-232,-5-110 235,0 1 0,0-1 0,0 1 1,0-1-1,0 0 0,0 0 0,-1 1 1,1-1-1,-1 0 0,0 0 0,0 0 1,0-1-1,0 1 0,0 0 0,0-1 1,0 1-1,0-1 0,-1 0 0,1 1 0,-2-1-3,-16 13 17,18-12 24,-1-1 0,1 1 0,-1-1 0,0 0 0,0 1 0,0-1 0,1-1 0,-1 1 0,0 0-1,0-1 1,0 1 0,0-1 0,-1 0 0,1 0 0,0 0 0,0-1 0,0 1 0,-1-1-41,-11 0 31,12-1 27,1-1 1,-1 0-1,1 0 0,0 0 0,0 0 0,0 0 0,1 0 0,-1 0 1,1-1-1,-2-2-58,0-2 176,1 2-176,0-1 0,0 1 0,1-1 0,0 0 1,0 0-1,0 1 0,1-1 0,0 0 0,1-6 0,0-6-80,0 18 79,0-1 0,0 1 0,0-1 0,0 1 0,0 0 0,1-1 0,-1 1 0,0 0 0,1 0 0,-1 0 0,1 0 0,-1 0 0,1 0 0,0 0 0,-1 1 0,1-1 0,0 1 0,1-1 1,34-9-231,-12 6-1018,-25 4 1213,0 0 43,0 0-12,0 0-121,0 0-248,0 0-361,0 0-621,0 0-1987,0 0-3090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7:5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45 200,'0'0'1100,"0"0"-250,0 0-130,0 0-148,0 0-187,-2 5 6287,-4 21-6499,6-15-102,1 0-37,-1 1-1,-1 0 1,0-1-1,0 1 1,-1 0 0,-1-1-1,-1 2-33,3-4 326,-1-1-1,1 1 0,0-1 0,1 1 0,0 0 0,1 2-325,-1 3-224,0-13 270,0-1 23,0 0 12,0 0 11,0 0-5,0 0-12,0 34 116,0-18-203,0-15 24,0-1 29,0 0 16,0 0 34,0 0-19,0-34 251,0-156-137,0 185-172,1 0-1,-1 0 1,1 1-1,0-1 1,0 0-1,0 1 0,1-1 1,-1 1-1,1-1 1,1 1-1,-1 0 1,1-2-14,2 2 81,-3 2-90,-1 0 0,1 0 0,0 1 0,0-1 0,1 1 0,-1-1 0,0 1 0,1 0 0,-1 0 0,0 0 0,1 0 0,-1 0 0,1 0 0,0 1 0,-1-1 0,1 1 0,-1 0 0,1 0 0,0 0 0,-1 0 9,0 0 6,-1 0 0,0 0-1,0 1 1,0-1 0,0 1 0,0-1-1,0 1 1,0-1 0,0 1 0,0-1-1,0 1 1,0 0 0,0 0 0,0 0-1,-1-1 1,1 1 0,0 0 0,-1 0-1,1 1-5,15 24 127,-6-8-130,39 64 179,-47-78-164,-1-1 0,1 0-1,-1 0 1,0 0 0,0 1-1,0-1 1,0 1 0,-1-1-1,1 2-11,6 24 53,-3-16-49,-5-13-5,1 1 0,0 0-1,0-1 1,0 1-1,0-1 1,0 1-1,0-1 1,1 1-1,-1 0 1,0-1 0,0 1-1,0-1 1,0 1-1,1-1 1,-1 1-1,0-1 1,1 1-1,-1-1 1,0 1 0,1-1-1,-1 1 1,0-1-1,1 0 1,-1 1-1,1-1 1,-1 0-1,1 1 1,-1-1 0,1 0-1,0 1 2,-1 16-309,4 9-5392,-4-25 5124,0 0 94,0 1-2952,0-2 1041</inkml:trace>
  <inkml:trace contextRef="#ctx0" brushRef="#br0" timeOffset="965.964">84 238 360,'0'0'1312,"0"0"-298,0 0-263,0 0-152,0 0-19,0 0-22,-2-7 6143,6 5-6674,1 0 0,0 1 1,0 0-1,0 0 1,0 0-1,0 0 1,0 1-1,2 0-27,18-1-3792,-18 1 1950,-7 0-2698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  <inkml:trace contextRef="#ctx0" brushRef="#br0" timeOffset="1051.812">264 506 24,'0'0'1511,"0"0"13,0 0 50,0 0-76,0 0-62,0 0-214,0 0-264,0 0-229,0 0-183,0 0-102,0 0 21,0 0 35,0 0-10,0 0-8,0 0-9,0 0-45,0 0-105,0 0-127,0 18 40,-3 28-238,-2 0-1,-2 0 1,-2-1 0,-7 19 2,-3 20-355,7-33-314,-1 0 1,-8 16 668,-6-23-98,0-1-14,26-41 91,0 1-1,-1 0 0,1-1 1,1 1-1,-1 0 0,0-1 0,1 1 1,-1 0-1,1 0 0,0 0 0,0-1 1,0 1-1,0 0 0,1 3 22,-4-43-725,2 18-3486,1 14 1352</inkml:trace>
  <inkml:trace contextRef="#ctx0" brushRef="#br0" timeOffset="1960.973">4 666 704,'0'0'918,"0"0"-181,0 0-91,0 0-12,0 0 192,0 0 131,-3-10 6932,5 13-7826,0-1-1,0 1 1,0-1 0,1 0-1,-1 0 1,1 0 0,0 0-1,0 0 1,-1 0 0,1-1-1,0 1 1,2 0-63,8 5 76,56 35 82,-19-13-109,-2 3-1,0 1 0,39 38-48,-41-29 20,1-2 0,22 12-20,-65-50-5,0 1 0,1-1 0,-1 0 0,1 0 0,0-1 0,0 1 0,-1-1 1,4 0 4,20 8-71,-27-9 65,-1 0 0,1 0 0,-1 1 0,1-1 0,-1 1 0,0-1 1,1 0-1,-1 1 0,1-1 0,-1 1 0,0-1 0,1 1 0,-1-1 0,0 1 0,0-1 0,1 1 0,-1-1 0,0 1 0,0-1 0,0 1 0,0 0 0,0-1 0,0 1 0,0-1 0,0 1 6,1 8-7075,-1-9 1783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1384,'0'0'1613,"0"0"-393,0 0-301,0 0-40,0 0-58,0 0-87,0 0 26,0 0 51,0 0-78,0 0-53,0 0-20,0 0-75,0 0-143,0 0-112,0 0-92,0 0-63,0 0-55,0 0-28,0 0-25,0 0 4,0 0-25,0 0-35,0 0-35,0 0-52,0 14-23,2 18 193,1 0 0,1-1 0,6 22-94,-5-24 15,-4-22 0,0 0 0,0 0 0,1 0 0,0 0 0,0 0 0,2 4-15,-3-10 7,0 2-7,1 0-7,-1-2 0,-1 2 7,0-3 7,0 0 1,0 0 3,0 0 7,0 0 0,0 0 24,0 0 8,0 0-24,0 0-15,0 0 6,0 0 29,0 0-21,0 0 16,0 0 1,0 0 66,-3-59 380,3 42-439,0 0 0,-2 0 1,0-2-50,-5-10 26,5 19-27,-1 0 0,2 0 0,-1 0 0,1-9 1,1-72-33,0 90 23,1 0-1,-1 0 0,0 0 1,0 0-1,1 0 0,-1 0 1,1 0-1,-1 0 1,1 0-1,-1 1 0,1-1 1,0 0-1,-1 0 0,1 1 1,0-1-1,0 0 1,-1 1-1,1-1 0,0 1 1,0-1-1,0 1 1,0-1-1,0 1 0,0 0 1,-1-1-1,1 1 0,0 0 1,0 0-1,0 0 1,0-1-1,0 1 0,0 0 1,1 1 10,44-1-250,-29 1 266,-16-1-25,1 0 1,-1 0-1,1 1 0,-1-1 0,1 0 0,-1 1 1,0-1-1,1 1 0,-1 0 0,1-1 1,-1 1-1,0 0 0,0 0 0,1 0 1,-1 0-1,0 0 0,0 0 0,0 0 1,0 0-1,0 1 0,0-1 0,0 0 1,-1 0-1,1 1 0,0-1 0,-1 1 1,1-1-1,-1 1 0,1-1 0,-1 1 1,0-1-1,0 1 0,0-1 0,0 1 9,2 10 13,-1 0-1,-1 1 0,-1-1 0,0 5-12,0 8 90,1-20-85,-3 46-7,2-47 3,1-1 0,-1 0 0,0 0 0,0 1 0,-1-1 0,1 0 0,0 0 0,-1 0 1,0 0-1,0-1 0,0 1 0,0 0 0,0-1 0,-1 1-1,2-3 20,1 1 0,-1-1 0,0 0 1,1 1-1,-1-1 0,0 0 0,1 0 0,-1 1 1,0-1-1,0 0 0,1 0 0,-1 0 0,0 0 1,0 0-1,1 0 0,-1 0 0,0 0 1,0-1-1,1 1 0,-1 0 0,0 0 0,0-1 1,1 1-1,-1 0 0,0-1 0,1 1 1,-1-1-1,0 1 0,1-1 0,-1 1 0,1-1 1,-1 1-1,1-1 0,-1 1 0,1-1 1,-1 0-1,1 1 0,0-1 0,-1 0 0,1 1 1,0-1-1,0 0 0,-1 0 0,1 1 0,0-1 1,0 0-1,0 0 0,0 1 0,0-1 1,0 0-21,0 0 4,1 0 0,-1 0 0,0 0 0,1 0 0,-1 0 0,1 0 0,-1 0 0,1 0 0,-1 0 0,1 0 0,0 1 0,-1-1 0,1 0 1,0 0-1,0 1 0,-1-1 0,1 0 0,0 1 0,0-1 0,0 1 0,0-1 0,0 1 0,0 0 0,0-1 0,0 1 0,0 0 0,0 0 1,0 0-1,0-1 0,0 1 0,0 0 0,0 0-4,41-1-195,-33 1 149,-7 1 36,1 0 1,0-1 0,0 1-1,-1 1 1,1-1-1,-1 0 1,1 1-1,-1-1 1,1 1-1,-1-1 1,0 1 0,0 0-1,0 0 1,0 0-1,0 1 1,0-1-1,1 2 10,2 3-28,0 0 0,-1 0 0,1 1 0,-2-1-1,3 5 29,-4-4-8,0 0 0,-1 1 0,0-1 0,0 0 0,-1 1 0,0-1-1,0 1 1,-1-1 0,0 1 0,-1-1 8,2-7 9,-1 0-1,0 0 1,1 0-1,-1 0 1,0 0-1,0 0 1,0 0-1,0-1 1,0 1 0,0 0-1,0 0 1,0-1-1,0 1 1,0-1-1,0 1 1,0-1-1,0 1 1,-1-1-1,1 0 1,0 0-1,0 1 1,0-1 0,-1 0-1,1 0 1,-1 0-9,-39-1 202,27 1-106,12-1-73,0 1-1,-1 0 0,1-1 1,0 1-1,0-1 0,0 0 1,0 1-1,0-1 0,0 0 0,0 0 1,0-1-1,0 1 0,1 0 1,-3-2-23,3 2-35,-1-1 1,0 1-1,0 0 1,1-1-1,-1 1 1,0 0-1,0 0 1,-1 1-1,1-1 1,0 0-1,0 1 1,0-1-1,0 1 0,-3-1 35,5 1-128,0 0 34,0 0 39,0 0-92,0 0-75,0 0-61,0 0-89,0 0-191,0 0-336,0 0-870,0 2-2227,0 7-2276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70 984,'0'0'1374,"0"0"-322,0 0-330,0 0-256,0 0-155,0 0-172,1-5-82,6-44 47,-7 48 75,0 1 201,0 0 71,0 0-130,0 0-108,0 0 30,0 0 89,0 0 42,0 0-4,0 0 46,-2-10 2190,0 7 939,-8 2-3704,9 1 146,-1 0-1,1-1 0,-1 1 1,0 0-1,1 0 1,-1 0-1,0 0 0,1 1 1,-1-1-1,1 0 1,-1 1-1,0-1 0,1 1 1,-1-1-1,1 1 1,-1 0-1,1 0 0,0-1 1,-2 2 13,-31 36 69,-5 34-89,15-25 111,21-41-84,1 0 1,0 0-1,0 1 1,1-1 0,0 1-1,0-1 1,0 1-1,1 0 1,0-1-1,0 1 1,1 2-8,-1 9 6,0-15-10,1-1 0,0 0-1,-1 0 1,1 1 0,0-1-1,0 0 1,0 0 0,1 0 0,-1 0-1,0 0 1,1 0 0,0 0-1,-1-1 1,1 1 0,0 0 0,0-1-1,-1 1 1,1-1 0,0 0-1,1 0 1,0 1 4,4 2-17,-1-1 0,1 0 0,0 0 0,0-1 0,0 0 0,4 1 17,3-2-28,0 0 0,0 0-1,13-3 29,6 1-91,-10-4 422,-16 2 145,-19 1-289,-15-1-3758,20 3-237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1192,'0'0'1319,"0"0"-300,0 0-235,0 0-108,0 0-58,0 0-23,2-11 1402,0 11 1372,9 50-2915,-2 0-1,1 46-453,8 45 293,-6-76-25,-12-65-266,0 0 0,0 0 0,0 0 0,0 0 0,0 1 0,0-1 0,0 0-1,0 0 1,0 0 0,0 0 0,0 0 0,0 1 0,0-1 0,0 0 0,0 0-1,0 0 1,0 0 0,1 0 0,-1 1 0,0-1 0,0 0 0,0 0 0,0 0-1,0 0 1,0 0 0,1 0 0,-1 0 0,0 0 0,0 0 0,0 0 0,0 0-1,0 1 1,1-1 0,-1 0 0,0 0 0,0 0 0,0 0 0,0 0 0,0 0-1,1 0 1,-1 0 0,0 0 0,0 0 0,0-1 0,0 1 0,0 0 0,1 0-1,-1 0 1,0 0 0,0 0 0,0 0 0,0 0-2,1 0-17,-1-1-1,1 1 1,-1 0 0,0-1-1,1 1 1,-1 0 0,0-1 0,1 1-1,-1 0 1,0-1 0,1 1-1,-1-1 1,0 1 0,0-1 0,0 1-1,1 0 1,-1-1 0,0 1-1,0-1 1,0 1 0,0-1 0,0 1-1,0-1 1,0 0 17,0-35-5036,0 29 1393</inkml:trace>
  <inkml:trace contextRef="#ctx0" brushRef="#br0" timeOffset="998.934">4 42 576,'0'0'1486,"0"0"-63,0 0-287,0 0-328,0 0 48,0 0 61,0 0-49,0 0 4,0 0-16,0 0-172,0 0-194,0 0-177,0 0-118,0 0-25,0 0 35,0 0 31,0 0 45,0 0 35,12-10 655,7 4-799,0 0-1,0 0 1,1 2 0,-1 1-1,1 0 1,0 1 0,0 1 0,2 1-172,-8 0 24,-9 0-22,1 0-1,0 0 0,-1 0 0,1 1 0,-1-1 0,0 1 0,4 2-1,-7-2-13,1 0 0,-1 0 0,0 0 0,0 1-1,0-1 1,0 1 0,0 0 0,-1-1 0,1 1 0,0 0-1,-1 0 1,1 0 0,-1 0 0,0 0 0,0 1 0,0-1-1,0 0 1,0 1 0,0 0 13,5 19-40,-1 0-1,-1 1 1,-1-1-1,-1 1 0,-1-1 1,-1 1-1,-1 7 41,0 9-39,1-31 45,-1 0 0,0 0 0,0 0 0,0 0 0,-1-1 0,-1 1 0,1-1 0,-1 1 0,-1-1 0,1 0 0,-1 0 0,0 0 0,-1 0 0,0-1 0,0 0-1,0 0 1,0 0 0,-1-1 0,0 0 0,-1 0 0,1 0 0,-1-1 0,0 0 0,0 0 0,0 0 0,0-1 0,-1 0 0,1-1 0,-1 0 0,0 0 0,1-1 0,-1 1-1,-5-1-5,13-1 59,0 0-59,-2 0 532,0 2-3802,6-1-86,3-1 992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0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4 177 672,'0'0'1499,"0"0"-336,0 0-320,0 0-150,0 0-165,0 0-209,-1-5-80,-1-32 4288,1-26-2665,1 43-805,0 20-931,0 0-23,0 0-30,0 5-69,2 99 363,7 32-367,-8-55 23,-1-44 45,0-37-48,27 1-43,-16-1 54,-1 1 0,1-2 0,-1 1 0,1-1-1,-1-1 1,8-2-31,-7 1 298,-10 3-429,0 0-1,-1 0 1,1 0-1,-1 0 1,1 0 0,-1 0-1,1 0 1,-1 0 0,1-1-1,-1 1 1,1 0-1,-1 0 1,1-1 0,-1 1-1,1 0 1,-1-1-1,1 1 1,-1 0 0,0-1-1,1 1 1,-1-1 0,0 1-1,1 0 1,-1-1-1,0 1 1,0-1 0,1 1-1,-1-1 1,0 1 0,0-1-1,0 1 1,1-1-1,-1 0 1,0 1 0,0-1-1,0 1 1,0-1 0,0 1-1,0-1 1,0 1-1,-1-1 1,1 1 0,0-1-1,0 0 1,0 1 131,0-4-2573</inkml:trace>
  <inkml:trace contextRef="#ctx0" brushRef="#br0" timeOffset="518.756">23 222 360,'0'0'2230,"0"0"-544,0 0-326,0 0-33,0 0-120,0 0-250,42 0 874,-20 1-1472,23 0-89,-43-1-336,1 0 0,-1 0-1,1 0 1,-1 0 0,1-1-1,-1 1 1,1-1 0,-1 0-1,0 0 1,1 0 0,-1 0-1,0 0 1,1-1 66,-3-2-3864,0 4 1636</inkml:trace>
  <inkml:trace contextRef="#ctx0" brushRef="#br0" timeOffset="1434.041">68 1 1688,'0'0'1911,"0"0"-637,0 0-370,0 0-58,0 0-22,0 0-29,0 0 37,0 0-99,0 0-239,0 0-154,0 0-111,0 0-91,0 0-1,0 0-6,0 0-30,0 0-13,0 0-17,0 0-30,0 0 52,0 0 37,0 0 22,0 0-3,0 0 2,0 0-26,0 0-14,0 0-27,8 4 1635,33 1-1705,0-2 0,20-2-14,-44 2-1473,-15-2-1799,-10-2 714,-3-2-553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2320,'0'0'1505,"0"0"-404,0 0-292,0 0-81,0 0-80,0 0-45,0 0-81,0 0-45,0 0 72,0 0-4,0 0-64,0 0-97,3 21 1043,-2-12-1302,1-1 1,-2 0 0,1 1 0,-1-1 0,0 1-1,-1-1 1,0 1-126,0 17 472,1 131 33,0-374-65,-4 119 22,4 97-421,0 1 2,0 0-16,4-17 255,119 17 560,-111-4-858,-11 3 17,0 1 1,0-1-1,0 0 1,0 1-1,0-1 1,0 1-1,1-1 1,-1 1-1,0 0 1,0-1-1,0 1 1,1 0-1,-1 0 1,0 0-1,1 0-1,-2 0-17,1 0-27,1 0 20,-1 0-41,-1 0-11,0 0-15,0 0-36,0 0-61,0 0-53,0 0-43,0 0-24,0 0-124,0 0-190,0 0-429,0-1-1262,0-1-2502</inkml:trace>
  <inkml:trace contextRef="#ctx0" brushRef="#br0" timeOffset="869.915">12 221 440,'0'0'1022,"0"0"-218,0 0 175,0 0 182,0 0-121,0 0 25,3-2 5114,10-6-5353,-1 8-681,0-1 0,-1 0 0,1-1-1,0 0 1,-1-1 0,1-1 0,-1 1-1,0-2 1,1 0-145,8 2 802,-14 3-2993,-2-1-5708,-7 4 2776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0 103 304,'0'0'1226,"0"0"-242,0 0-59,0 0-176,0 0-269,0 0-134,0 7 7256,0 20-7497,0 187 625,1-212-112,2-6-416,1-12 125,-1-265 1026,-3 279-1339,0 1-1,0-1 1,0 1-1,0-1 1,0 1-1,0-1 0,1 1 1,-1-1-1,0 1 1,1-1-1,-1 1 1,1-1-1,0 1 0,-1 0 1,1-1-1,0 1 1,0 0-1,0 0 1,0-1-1,0 1 0,0 0 1,0 0-1,0 0 1,1 0-1,-1 0 1,0 1-1,0-1 0,1 0 1,0 0-14,11-6 98,-12 7-94,-1-1-1,1 0 1,0 1 0,0-1-1,0 1 1,0-1-1,0 1 1,0-1-1,1 1 1,-1 0-1,0-1 1,0 1-1,0 0 1,0 0-1,0 0 1,0 0 0,1 0-4,0 0-8,1 0 12,0-1 0,0 1 0,0 0-1,0 0 1,0 1 0,0-1 0,1 1 0,-1-1-1,0 1 1,0 0 0,-1 0 0,1 0 0,0 1 0,0-1-1,0 1 1,-1-1 0,1 1 0,1 1-4,2 3 15,-3-4-10,-1 0 1,1 0 0,-1 1-1,1 0 1,-1-1 0,0 1-1,0 0 1,0 0 0,0 0-1,0 0 1,-1 1 0,2 2-6,2 8 14,-2-6 10,0 0-1,0 0 0,0 1 1,-1-1-1,0 1 0,-1 1-23,3 92-72,-4-101 123,0-1-24,-53 10 125,-52-10-112,104 0-80,1 0 12,-3 0 178,3 0-173,0 0-1,0 0 0,0-1 1,0 1-1,0 0 0,-1 0 1,1 0-1,0 0 1,0 0-1,0 0 0,0 0 1,-1 0-1,1 0 0,0-1 1,0 1-1,0 0 1,0 0-1,-1 0 0,1 0 1,0 0-1,0 0 0,0 0 1,0 0-1,-1 0 1,1 0-1,0 0 0,0 1 1,0-1-1,-1 0 0,1 0 1,0 0-1,0 0 1,0 0-1,0 0 0,-1 0 1,1 0-1,0 0 0,0 1 1,0-1-1,0 0 1,0 0-1,0 0 0,0 0 1,-1 0-1,1 1 0,0-1 1,0 0-1,0 0 1,0 0-1,0 0 0,0 1 1,0-1-1,0 0 0,0 0 1,0 0-1,0 1 1,0-1-1,0 0 0,0 0 1,0 0-1,0 0 0,0 1 1,0-1-1,0 0 1,0 0-1,0 0 0,0 1 24,40 54-5929,-28-37-2557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8:2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1 191 760,'0'0'919,"0"0"-284,0 0-180,0 0-158,0 0-189,0 0-73,0-2 6432,0-4-3359,3-24-3149,2-10 748,-3 25-522,0 0 0,-1 0 1,-1 0-1,-1-13-185,0 4 109,1 24-105,0 0-21,0 0-47,0 0 11,0 0 17,0 0-44,0 0 9,0 0 39,0 24 13,4 181-49,0-170 3,-2-96 426,0 0-193,-2 46-1339,-2 19-1449,-4 14-35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49:06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718 7 336,'0'0'662,"0"0"-100,0 0-119,0 0-67,0 0-93,0 0-18,0-6 786,-5 8 10018,-15 0-8348,-4 1-3388,14 5 662,9-8 8,0 1 0,0 0-1,1 0 1,-1-1-1,0 1 1,0 0 0,0-1-1,0 1 1,1-1 0,-1 1-1,0-1 1,0 0-1,0 1 1,0-1 0,0 0-1,0 0 1,-1 0-3,0 1 7,1 0 0,-1 0 0,0 1-1,0-1 1,0 0 0,1 0 0,-1 1 0,1-1 0,-1 1 0,1 0-1,0-1 1,0 1 0,-1 0 0,1 0 0,0 0-7,-12 15-32,10-15 60,0 0 1,0 0-1,-1 0 0,1 0 1,0-1-1,0 0 1,-1 1-1,1-1 0,-1-1 1,1 1-1,-1 0 1,0-1-1,0 0-28,-63 1 337,27-2-235,39 1-93,0 1-1,0-1 1,-1 0 0,1 1-1,0-1 1,0 1 0,0 0 0,0-1-1,1 1 1,-1 0 0,0-1-1,0 1 1,0 0 0,0 0 0,1 0-1,-1 0 1,0 0-9,1 0 8,-1 0 0,0 0 1,0 0-1,1-1 0,-1 1 0,0 0 1,0 0-1,0 0 0,0-1 0,0 1 1,0-1-1,0 1 0,0-1 0,0 1 0,0-1 1,0 1-1,-1-1-8,-3 1 6,0 0 1,0 0-1,1 0 0,-1 1 1,0 0-1,1 0 1,0 0-1,-2 1-6,-4 2 4,-9 3-100,0 1 0,1 1 0,0 0 0,0 2-1,1 0 1,-5 6 96,6-6-41,1-1 0,-2 0 0,1-1 0,-3 0 41,-15 10-161,27-15 40,2 0-1,-1 0 1,0 1 0,1 0-1,0 0 1,1 0 0,-1 1-1,1-1 1,-2 7 121,-1-2-198,0 0-1,0 0 1,-1-1 0,0 0 0,-5 5 198,10-13-7,2-1-1,1-1-12,0 0-32,0 0 67,0 0 78,0 0 26,0 0-23,0 0-35,0 0-38,0 0-4,0 0 23,0 0-38,0 0-13,0 0-4,0 0-3,0 0-27,0 0-10,0 0 1,0 0 0,0 0 22,0 0-32,0 0 0,0 0-34,0-41-1684,0 21-442,0 0-2378</inkml:trace>
  <inkml:trace contextRef="#ctx0" brushRef="#br0" timeOffset="2096.014">46 52 1176,'0'0'930,"0"0"11,0 0 5,0 0-89,0 0-16,0 0-40,0 0-193,0 0-125,0 0-143,0 0-132,0 0-63,0 0 75,0 0 91,0 0 89,0 0 94,0 0-21,0 0-94,0 0-55,0 0-1,0 0-18,0 0-51,0 0-61,0 0-18,0 0 6,0 0-18,0 0 18,0 0 42,0 0 17,0 0 19,0 0-41,0 0 12,0 0 15,0 0-2,0 0-30,0 0-40,0 0-16,0 0-11,0 0-48,0 0-48,-1 19-183,-24 73-71,20-61 151,1-10-116,1 1 1,1 0-1,0 5 169,-1 27 329,5-52-330,0 0 0,0 0 0,0 0 0,0 0 0,1-1 0,-1 1 0,0-1 0,1 0 0,0 1 0,-1-1 0,3 0 1,-2 1 2,6 3-5,0 1 1,-1 0-1,0 0 1,0 1-1,5 5 3,30 24-87,-25-31-313,-16-5 377,0 0 0,0 1-1,0-1 1,0 0 0,-1 1 0,1 0 0,0-1 0,0 1 0,-1 0-1,1 0 1,0 0 0,-1 0 0,1 0 0,0 1 23,-1-1-83,-1-1 6,0 0-8,0 0-95,0 0-191,0 0-131,0-2 30,0 1 1,-1-1-1,1 0 0,0 1 0,-1-1 0,1 1 0,-1-1 0,0 1 0,0-1 1,1 1-1,-1-1 0,-1 0 472,-5-4-5003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80,'0'0'1171,"0"0"-451,0 0-120,0 0 143,0 0-12,0 0-14,0 0-58,0-6 6009,1-9-6334,1 7-299,1 0 0,1 0 1,-1 1-1,1-1 1,0 1-1,1 0 0,0 0 1,0 1-1,4-4-35,-2 2 40,-1 0 0,0 0 0,0-1 0,-1 0 0,0 0 0,1-4-40,4-10 127,-6 15-79,-1 1 0,0-1 0,0 0 0,-1 0 0,0 0 0,0-1 0,0-3-48,9-5 63,31-58 137,-41 75-201,-1-1 0,1 1 0,-1-1 0,1 1 0,0-1 0,-1 1 1,1-1-1,0 1 0,-1 0 0,1-1 0,0 1 0,-1 0 0,1 0 0,0-1 0,-1 1 0,1 0 0,0 0 0,0 0 1,-1 0-1,1 0 0,0 0 0,0 0 0,-1 0 0,1 0 0,0 0 0,0 1 0,-1-1 0,1 0 0,0 0 0,-1 1 1,1-1-1,0 0 0,-1 1 0,1-1 0,0 1 0,-1-1 0,1 1 0,0 0 1,26 21 49,-25-20-38,41 35 675,27 18-686,-62-49 39,-1 0 1,0 1 0,0 0-1,-1 0 1,0 1-1,0 0 1,0 0 0,-1 0-1,0 1 1,1 5-40,-4-12 8,0 1-1,-1-1 1,1 0 0,0 0 0,0 1 0,1-1-1,-1-1 1,0 1 0,3 1-8,-3-2 0,-1 0 0,1 0 0,-1 0 0,0 0 0,1 0 0,-1 1 0,0-1 0,0 0 0,0 1 0,0-1 0,0 0 0,0 1 0,0-1 1,0 1-1,-1-2-11,0 0 0,0 0 0,0 0 1,1 0-1,-1 0 0,0 0 0,0 0 1,0 0-1,0 0 0,0 0 0,0 0 1,1 0-1,-1 0 0,0 0 0,0 0 1,0 0-1,0 0 0,0 0 1,0 0-1,0 0 0,1 0 0,-1 0 1,0 0-1,0 0 0,0 0 0,0 0 1,0 0-1,0 0 0,0 0 0,0 0 1,1 0-1,-1 0 0,0 0 0,0 1 11,4-19-2566,-4 11-1033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2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32 432,'0'0'788,"0"0"-246,0 0-33,0 0 233,0 0 127,0 0-45,0 0-186,0 0-142,0 0-37,0 0-43,0 0-52,0 0 72,0 0 132,0 0-45,0 0-98,0 0-39,0 0-32,0 0 40,0 0 61,0 0 45,0 0-8,0 0-44,0 0-80,0 0-87,0 0-87,0 0-105,0 0-56,0 0 6,0 0-44,19 0 58,-3 0 77,2 1-88,0-1-1,-1 0 1,1-2-1,0 0 0,-1-1 1,1-1-1,15-5-41,-21 5 11,0 1 1,0 1-1,1 1 0,-1-1 0,1 2 0,-1 0 0,1 0 0,8 2-11,32 0-21,-52-2 25,-1 0 10,0 0 4,0 0 28,0 0-20,0 0 20,0 0-29,0 0-9,0 0 7,0 0 19,0 0-11,0 0 17,0 0-16,0 0 23,0 0 3,0 0-2,0 0-18,0 0 11,0 0-25,-16 27 21,-2-2-54,-2-2 0,-16 14 17,22-22-147,-1-1 0,2 2 1,0 0-1,1 0 0,0 1 0,-8 18 147,13-22-60,-1-1 0,-1 0-1,0 0 1,0 0 0,-2-1-1,1-1 1,-1 0 0,-1 0 60,12-10 1,0 0-1,0 0 1,0 0 0,0 0 0,0 0 0,0 0-1,0 0 1,0 1 0,0-1 0,0 0 0,0 0-1,0 0 1,0 0 0,0 0 0,0 0 0,1 0 0,-1 0-1,0 0 1,0 0 0,0 0 0,0 0 0,0 0-1,0 0 1,0 0 0,0 1 0,0-1 0,0 0-1,0 0 1,0 0 0,0 0 0,0 0 0,0 0 0,0 0-1,0 0 1,0 0 0,0 0 0,0 0 0,0 0-1,0 0 1,0 1 0,0-1 0,0 0 0,0 0-1,-1 0 1,1 0 0,0 0 0,0 0 0,0 0 0,0 0-1,0 0 1,0 0 0,0 0-1,13-3 105,32-14 159,-17 7-148,-1 0 18,-15 5-3,1 1 0,-1 0-1,1 1 1,-1 0 0,1 1-1,0 0 1,9 1-131,8 0 139,1-1-1,-1-1 1,29-7-139,-49 9 152,-9 1-3296,-4 0-1241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1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97 1632,'0'0'1133,"0"0"-615,0 0-224,0 0 14,0 0 24,0 4 0,0 11-20,0-11-7,0-4 58,0 0 51,0 0 32,0 0 61,0 0 132,0 0-91,0 0-139,0 0-127,0 0-98,0 0-13,0 0-43,0 0-46,0 0 2,0 0 22,0 0 2,0 0 20,0 0 54,0 0 44,0 0-18,0 0-35,0 0-42,-11-10 330,9 9-408,2 0-59,-1 1 0,1 0 0,0 0 0,0 0-1,-1-1 1,1 1 0,0 0 0,0 0 0,-1 0 0,1-1 0,0 1-1,-1 0 1,1 0 0,0 0 0,-1 0 0,1 0 0,0 0 0,-1 0-1,1 0 1,0 0 0,-1 0 0,1 0 0,0 0 0,-1 0 0,1 0 0,0 0-1,-1 0 1,1 0 0,0 0 0,-1 0 0,1 1 0,0-1 0,0 0-1,-1 0 1,1 0 0,0 1 0,-1-1 0,1 0 0,0 0 0,0 0-1,0 1 1,-1-1 0,1 0 0,0 1 0,0-1 0,0 0 0,0 0 0,-1 1-1,1-1 1,0 0 0,0 1 0,0-1 0,0 0 0,0 1 0,0-1-1,0 0 1,0 1 0,0-1 0,0 0 0,0 1 0,0-1 0,0 0-1,0 1 1,1-1 6,-1 1-122,0-1-45,0 0 6,0 0-1,0 0-53,0 0-107,0-2 304,0-1 1,0 1-1,0 0 1,0-1-1,1 1 1,0 0 0,-1 0-1,1 0 1,0-1-1,0 1 1,0-1 17,2-3 61,-1-1 0,0 1 0,0-1 0,-1 1 1,0-1-1,0 0 0,-1 0 0,0-4-61,-25 12-96,24 1 102,0-1-1,0 0 1,0 0 0,0 1-1,0-1 1,0 0-1,1 1 1,-1-1 0,0 1-1,1-1 1,0 1-1,-1-1 1,1 1 0,0 0-1,0-1 1,-1 1-1,1-1 1,1 2-6,0 37 22,-1-25-25,2-36 64,-2 0 1,0 1-1,-2-9-61,1 28 9,1 0 0,-1 0-1,1 0 1,-1 0 0,0 0-1,0 0 1,1 0 0,-1 0-1,0 0 1,0 0 0,0 1 0,0-1-1,0 0 1,0 1 0,0-1-1,0 0 1,0 1 0,0 0 0,-1-1-1,1 1 1,0 0 0,0-1-1,0 1 1,-1 0-9,-1-1-1,0 1 0,0 0 0,0-1 0,0 1 0,-1 0 0,1 0 0,0 1 0,0-1 0,-1 1 1,2 2 6,1 0 0,-1 0 0,0 0 0,1 1 1,0-1-1,-1 0 0,1 1 0,1-1 0,-1 1 0,0-1 0,1 1 0,0 2-6,-1-5 7,1 39 36,0-39-48,0-1 15,2-1-4,1 1 1,-1-1-1,0 0 0,1 0 0,-1 0 1,0 0-1,0 0 0,1 0 0,-1-1 1,0 1-1,0-1 0,0 0 0,-1 1 1,1-1-1,0 0 0,-1 0 0,1 0 1,-1 0-1,0 0 0,1 0 0,-1-2-6,2 0 32,-1-1-1,1 0 0,-1 0 1,0 0-1,-1 0 1,1 0-1,-1 0 0,0 0 1,0-5-32,-1 9 152,0 1-3,0 0-128,-1 1-56,0-1-1,-1 0 0,1 0 1,0 0-1,-1 1 0,1-1 1,0 1-1,0-1 1,0 1-1,-1-1 0,1 1 1,0 0-1,0-1 0,0 1 1,0 0 35,-2 4-104,0 0 0,1 1 1,0-1-1,0 0 1,0 1-1,1-1 1,0 1-1,0-1 0,0 1 1,0 0-1,1-1 1,0 4 103,2-8-40,-1 0 0,0 0 0,0-1 0,1 1 0,-1 0 0,0-1 0,1 1 1,-1-1-1,1 1 0,-1-1 0,1 1 0,-1-1 0,1 0 0,-1 0 0,1 0 0,-1 0 0,1 0 1,-1 0-1,1 0 0,-1-1 0,1 1 40,4 0-275,-6-2 296,1 0 0,0-1 0,0 1 0,-1 0 0,1 0 0,-1-1-1,0 1 1,1 0 0,-1-1 0,0 1 0,0 0 0,-1 0 0,1-1-21,0 1-3,1-8-1295,-3 20-410,-5 7-922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0 171 696,'0'0'1090,"0"0"-361,0 0-111,0 0 88,0 0-28,0 0-114,0 0-122,0 0-46,0 0 1,0 0-24,0 0 68,0 0-55,0 0-63,0 0 34,0 0 114,0 0 29,0 0-13,0 0-40,0 0-116,0 0-149,0 0-95,0 0 13,0 0-36,23 3 256,-12 1-237,-1 0-1,1 1 1,-1 1-1,0 0 1,0 0-1,0 1 1,7 7-83,15 10 8,-5-5-33,-1 2 0,0 2 25,-11-12 133,-13-11-70,-1 1 0,0-1 0,0 1 0,0 0 0,0 0 0,0-1 0,0 1 0,0 0 0,0 0 0,0 0 0,0 0 0,0 0 0,-1 0 0,1 0 0,0 1 0,-1-1 0,1 0 1,-1 0-1,1 0 0,-1 1 0,0-1 0,1 0 0,-1 0 0,0 1 0,0-1 0,0 0 0,0 1 0,0 0-63,0 2 1,0 0 1,-1 1-1,1-1 1,-1 0-1,0 0 1,0 1-1,0-1 1,-1 0-1,0 0 1,1 0-1,-1-1 1,-1 1-1,1 0 1,0-1-1,-2 2-1,-4 4 0,-1-1-1,1 0 0,-2-1 0,-7 6 1,-21 16-15,34-24-39,0-1 1,0 1-1,0 0 1,1 0-1,0 0 1,0 1-1,0-1 1,0 1-1,1-1 1,0 1-1,0 0 1,1 0-1,-1 0 1,1 0-1,1 0 1,-1 6 53,1-11-121,0 1 0,0-1 0,0 1 0,0 0 0,0-1 1,-1 1-1,1 0 0,0-1 0,-1 1 0,1-1 0,-1 1 0,0-1 0,0 1 1,1-1-1,-1 0 0,0 1 0,0-1 0,0 0 0,-1 1 121,2-2-36,0 0-14,0 0-9,0 0 22,0 0-67,0 0-50,0 0-107,0 0-151,0 0-162,0 0-118,0 0-140,0-17-3049,4 6 1543</inkml:trace>
  <inkml:trace contextRef="#ctx0" brushRef="#br0" timeOffset="1931.507">551 15 544,'0'0'1112,"0"0"-358,0 0-82,0 0 141,0 0 68,0 0-101,0 0-87,0 0-33,0 0 9,0 0-145,0 0-150,0 0-12,0 0 149,0 0 85,0 0 17,0 0-85,0 0-62,0 0-7,0 0-98,0 0-177,0 0-63,0 0 15,0 0 50,0 0 23,0 0-14,0 0-43,0 0-41,0 0-29,0 0-59,1 13 1,5-2 3,-1-1 0,1 0 1,1 0-1,-1 0 0,4 2-27,22 34 23,-16-13-3,16 25 17,-28-52-39,-3-4 2,0-1 1,-1 0-1,1 0 0,0 0 1,0 0-1,0 0 1,-1 0-1,1 0 1,0 0-1,0 0 1,1 0-1,-1 0 1,0 0-1,0-1 0,0 1 1,0-1-1,1 1 1,-1 0-1,0-1 1,1 0-1,-2 0-7,0 0-16,0 0-31,0-21 323,2 9-243,1 0 0,0 1-1,1-1 1,0 0 0,0 1 0,1 0 0,1 0 0,0 1-1,6-9-25,0-2 15,34-64 10,-44 83-28,-1 1-21,-1 1-45,0 0-10,0 0 2,0 0-28,0 0-67,0 0-90,4 31-5948,-4-11 2057</inkml:trace>
  <inkml:trace contextRef="#ctx0" brushRef="#br0" timeOffset="3478.061">714 188 184,'0'0'375,"0"0"-269,0 0-91,0 0 0,0 0 19,0 0-8,0 0 69,0 0 177,-11 24 972,10-24-1012,-15 3 5854,16 8 468,1 2-7989,-1 424 1618,0-436-174,0-1 8,0 0 30,0 0-16,0 0 18,0 0 6,0 0-6,0 0 0,0 0 7,0 0 6,0 0-12,0 0-27,0 0-7,0 0-4,0 0-24,0 0-40,0 0-40,0 0-99,0 0-191,0 0-389,0 0-1278,0 0-2736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17 1032,'0'0'650,"0"0"-126,0 0-57,0 0-78,0 0-53,0 0 31,-3-14 1018,2 11 6995,11 369-8107,-10-329-273,-1-30 1,1 0 0,0 0 0,0 0 0,0 0 0,1 0 0,0 0 0,2 6-1,5-1-64,-6-10 71,-1-1-1,0 1 1,0-1 0,0 1 0,0 0-1,0-1 1,-1 1 0,1 0 0,0-1-1,-1 1 1,1 0 0,-1 0 0,1 1-7,-1-3 77,0 0 2,0 0 3,0 0-16,0 0-42,0 0-3,0 0 42,0 0-5,0 0 18,0 0 7,0 0-15,0 0-1,0 0 5,0 0-26,0 0-34,0 0-33,0 0-63,0 0-7,12-1 34,1 0-1,-1-1 1,1-1-1,-1 0 0,10-4 58,-7 2 23,1 1 1,-1 0-1,6 1-23,11-3 28,1-1 0,-1-1 0,0-2-28,27-7-10,-33 10 1,-18 3-660,-6 3-1659,-6 3-952,-9 5-3630</inkml:trace>
  <inkml:trace contextRef="#ctx0" brushRef="#br0" timeOffset="1051.812">264 506 24,'0'0'1511,"0"0"13,0 0 50,0 0-76,0 0-62,0 0-214,0 0-264,0 0-229,0 0-183,0 0-102,0 0 21,0 0 35,0 0-10,0 0-8,0 0-9,0 0-45,0 0-105,0 0-127,0 18 40,-3 28-238,-2 0-1,-2 0 1,-2-1 0,-7 19 2,-3 20-355,7-33-314,-1 0 1,-8 16 668,-6-23-98,0-1-14,26-41 91,0 1-1,-1 0 0,1-1 1,1 1-1,-1 0 0,0-1 0,1 1 1,-1 0-1,1 0 0,0 0 0,0-1 1,0 1-1,0 0 0,1 3 22,-4-43-725,2 18-3486,1 14 1352</inkml:trace>
  <inkml:trace contextRef="#ctx0" brushRef="#br0" timeOffset="1960.973">4 666 704,'0'0'918,"0"0"-181,0 0-91,0 0-12,0 0 192,0 0 131,-3-10 6932,5 13-7826,0-1-1,0 1 1,0-1 0,1 0-1,-1 0 1,1 0 0,0 0-1,0 0 1,-1 0 0,1-1-1,0 1 1,2 0-63,8 5 76,56 35 82,-19-13-109,-2 3-1,0 1 0,39 38-48,-41-29 20,1-2 0,22 12-20,-65-50-5,0 1 0,1-1 0,-1 0 0,1 0 0,0-1 0,0 1 0,-1-1 1,4 0 4,20 8-71,-27-9 65,-1 0 0,1 0 0,-1 1 0,1-1 0,-1 1 0,0-1 1,1 0-1,-1 1 0,1-1 0,-1 1 0,0-1 0,1 1 0,-1-1 0,0 1 0,0-1 0,1 1 0,-1-1 0,0 1 0,0-1 0,0 1 0,0 0 0,0-1 0,0 1 0,0-1 0,0 1 6,1 8-7075,-1-9 1783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1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97 1632,'0'0'1133,"0"0"-615,0 0-224,0 0 14,0 0 24,0 4 0,0 11-20,0-11-7,0-4 58,0 0 51,0 0 32,0 0 61,0 0 132,0 0-91,0 0-139,0 0-127,0 0-98,0 0-13,0 0-43,0 0-46,0 0 2,0 0 22,0 0 2,0 0 20,0 0 54,0 0 44,0 0-18,0 0-35,0 0-42,-11-10 330,9 9-408,2 0-59,-1 1 0,1 0 0,0 0 0,0 0-1,-1-1 1,1 1 0,0 0 0,0 0 0,-1 0 0,1-1 0,0 1-1,-1 0 1,1 0 0,0 0 0,-1 0 0,1 0 0,0 0 0,-1 0-1,1 0 1,0 0 0,-1 0 0,1 0 0,0 0 0,-1 0 0,1 0 0,0 0-1,-1 0 1,1 0 0,0 0 0,-1 0 0,1 1 0,0-1 0,0 0-1,-1 0 1,1 0 0,0 1 0,-1-1 0,1 0 0,0 0 0,0 0-1,0 1 1,-1-1 0,1 0 0,0 1 0,0-1 0,0 0 0,0 0 0,-1 1-1,1-1 1,0 0 0,0 1 0,0-1 0,0 0 0,0 1 0,0-1-1,0 0 1,0 1 0,0-1 0,0 0 0,0 1 0,0-1 0,0 0-1,0 1 1,1-1 6,-1 1-122,0-1-45,0 0 6,0 0-1,0 0-53,0 0-107,0-2 304,0-1 1,0 1-1,0 0 1,0-1-1,1 1 1,0 0 0,-1 0-1,1 0 1,0-1-1,0 1 1,0-1 17,2-3 61,-1-1 0,0 1 0,0-1 0,-1 1 1,0-1-1,0 0 0,-1 0 0,0-4-61,-25 12-96,24 1 102,0-1-1,0 0 1,0 0 0,0 1-1,0-1 1,0 0-1,1 1 1,-1-1 0,0 1-1,1-1 1,0 1-1,-1-1 1,1 1 0,0 0-1,0-1 1,-1 1-1,1-1 1,1 2-6,0 37 22,-1-25-25,2-36 64,-2 0 1,0 1-1,-2-9-61,1 28 9,1 0 0,-1 0-1,1 0 1,-1 0 0,0 0-1,0 0 1,1 0 0,-1 0-1,0 0 1,0 0 0,0 1 0,0-1-1,0 0 1,0 1 0,0-1-1,0 0 1,0 1 0,0 0 0,-1-1-1,1 1 1,0 0 0,0-1-1,0 1 1,-1 0-9,-1-1-1,0 1 0,0 0 0,0-1 0,0 1 0,-1 0 0,1 0 0,0 1 0,0-1 0,-1 1 1,2 2 6,1 0 0,-1 0 0,0 0 0,1 1 1,0-1-1,-1 0 0,1 1 0,1-1 0,-1 1 0,0-1 0,1 1 0,0 2-6,-1-5 7,1 39 36,0-39-48,0-1 15,2-1-4,1 1 1,-1-1-1,0 0 0,1 0 0,-1 0 1,0 0-1,0 0 0,1 0 0,-1-1 1,0 1-1,0-1 0,0 0 0,-1 1 1,1-1-1,0 0 0,-1 0 0,1 0 1,-1 0-1,0 0 0,1 0 0,-1-2-6,2 0 32,-1-1-1,1 0 0,-1 0 1,0 0-1,-1 0 1,1 0-1,-1 0 0,0 0 1,0-5-32,-1 9 152,0 1-3,0 0-128,-1 1-56,0-1-1,-1 0 0,1 0 1,0 0-1,-1 1 0,1-1 1,0 1-1,0-1 1,0 1-1,-1-1 0,1 1 1,0 0-1,0-1 0,0 1 1,0 0 35,-2 4-104,0 0 0,1 1 1,0-1-1,0 0 1,0 1-1,1-1 1,0 1-1,0-1 0,0 1 1,0 0-1,1-1 1,0 4 103,2-8-40,-1 0 0,0 0 0,0-1 0,1 1 0,-1 0 0,0-1 0,1 1 1,-1-1-1,1 1 0,-1-1 0,1 1 0,-1-1 0,1 0 0,-1 0 0,1 0 0,-1 0 0,1 0 1,-1 0-1,1 0 0,-1-1 0,1 1 40,4 0-275,-6-2 296,1 0 0,0-1 0,0 1 0,-1 0 0,1 0 0,-1-1-1,0 1 1,1 0 0,-1-1 0,0 1 0,0 0 0,-1 0 0,1-1-21,0 1-3,1-8-1295,-3 20-410,-5 7-922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53 744,'0'0'1011,"0"0"-29,0 0 54,0 0-125,0 0-214,0 0-193,0 0-98,0 0-74,0 0-11,0 0 77,0 0 83,0 0-32,0 0-64,0 0-93,0 0-96,0 0-123,0 0-37,0 31 536,0-30-583,0-1 0,0 0 0,0 1 0,0-1 0,0 1 0,0-1 0,0 0 0,0 1 0,0-1 0,0 0 0,0 1 0,0-1 0,0 0 0,0 1 0,0-1 0,1 0 0,-1 1 0,0-1 0,0 0 0,0 1 0,0-1 0,1 0 0,-1 1 0,0-1 0,0 0 0,1 0 0,-1 0 0,0 1 0,1-1 0,-1 0 0,0 0 0,1 0 0,-1 1 0,0-1-1,1 0 1,-1 0 0,0 0 0,1 0 0,-1 0 0,0 0 0,1 0 0,-1 0 0,0 0 0,1 0 0,-1 0 0,0 0 0,1 0 0,-1 0 0,1 0 0,-1 0 0,0 0 0,1-1 11,13-9-6,-12 5 53,0 1 0,-1-1-1,0 0 1,0 0-1,0 0 1,0 1 0,-1-1-1,0 0 1,0 0-1,0 0 1,0-2-47,-1-8 183,0 14-176,0 0 0,-1 0-1,1 0 1,0 1-1,-1-1 1,1 0-1,-1 1 1,1-1-1,-1 1 1,1-1-1,-1 1 1,0 0-1,1 0 1,-1 0-1,1 0 1,-1 0-1,1 0 1,-2 0-7,-2 0-33,1 0-1,-1 0 1,0 0 0,1 1-1,-1-1 1,1 1-1,-2 1 34,4-1-14,-1 1 0,1-1 0,0 1-1,0 0 1,0 0 0,1 0-1,-1 0 1,0 0 0,1 1-1,-1-1 1,1 0 0,0 1-1,0-1 1,0 1 0,0-1 0,0 1-1,0 0 1,1-1 0,-1 1-1,1 1 15,-2 11 56,1-1 0,1 0 0,1 8-56,-1-2 96,0-20-78,0 0-7,0 0-19,2 1-58,1-1 1,-1 0-1,0 1 0,0-1 0,1 0 1,-1 0-1,0-1 0,1 1 0,-1 0 0,0-1 1,0 1-1,0-1 0,1 0 0,-1 0 1,0 0-1,0 0 66,0-2 11,0 0 1,0-1-1,0 1 0,0-1 1,-1 1-1,1-1 0,-1 0 1,0 0-1,0 1 1,-1-1-1,1 0 0,-1-2-11,2-52 279,-2 42 63,0 15 12,0 1-78,0 0-155,-16 1-133,14 0-2,-1 1 0,1-1 1,0 1-1,0-1 0,0 1 0,0 0 0,0 0 0,0 0 0,0 0 0,1 0 1,-1 0-1,0 0 0,1 0 0,0 1 0,0-1 0,0 1 0,0-1 0,0 1 1,0-1-1,1 1 0,-1-1 0,1 1 0,-1 1 14,-1 12-25,1 0 0,1 0 0,0 10 25,1-6 95,-1-13-104,0-5 19,-1 0 0,1-1 1,0 1-1,0 0 0,1 0 0,-1-1 0,0 1 1,1 0-1,-1-1 0,1 1 0,-1 0 0,1 0-10,0-2-21,0 1 0,0 0 0,0-1 0,0 1 0,0 0 0,0-1 0,0 1 0,0-1 0,0 1 0,0-1 0,0 0 0,1 1 0,-1-1 0,0 0 0,0 0 0,0 0 0,1 0-1,-1 0 1,0 0 0,1 0 21,-1 0 1,1 0-1,0-1 0,-1 1 0,1 0 0,-1 0 1,1-1-1,-1 1 0,1-1 0,-1 1 0,0-1 1,1 1-1,-1-1 0,0 0 0,1 0 0,-1 0 1,0 0-1,0 0 0,0 0 0,1 0 0,-1-1 0,15-29 186,-14 26-184,0 0-1,1 0 1,-1 0-1,1 0 1,0 0 0,1 0-1,-1 1 1,1-1-2,-4 5-7,0 0-1,1 0 1,-1-1-1,0 1 1,0 0 0,0 0-1,1-1 1,-1 1-1,0 0 1,0 0 0,0-1-1,0 1 1,0 0-1,0-1 1,1 1 0,-1 0-1,0 0 1,0-1-1,0 1 1,0 0 0,0-1-1,0 1 1,0 0-1,0-1 1,-1 1 0,1 0-1,0-1 1,0 1-1,0 0 1,0 0 0,0-1-1,0 1 1,0 0-1,-1 0 1,1-1 0,0 1-1,0 0 1,0 0-1,-1-1 1,1 1 0,0 0-1,0 0 1,-1 0-1,1 0 1,0-1-1,0 1 1,-1 0 0,1 0-1,0 0 1,-1 0-1,1 0 1,0 0 0,-1 0-1,1 0 1,0 0-1,0 0 1,-1 0 0,1 0-1,0 0 1,-1 0-1,1 0 1,0 0 0,-1 0-1,1 0 8,-22-1-847,21 1 709,0 0 100,0 0-1,1-1 1,-1 2 0,0-1 0,0 0-1,1 0 1,-1 0 0,0 0-1,0 0 1,1 1 0,-1-1-1,0 0 1,1 0 0,-1 1-1,0-1 1,1 1 0,-1-1-1,1 1 1,-1-1 0,0 1-1,1-1 1,-1 1 0,1-1-1,0 1 1,-1-1 0,1 1 0,-1 0-1,1-1 1,0 1 0,0 0-1,-1 0 1,1-1 38,0 28-4474,0-28 1767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68 1408,'0'0'982,"0"0"-29,0 0-90,0 0-125,0 0-162,0 0-68,-15 4 1180,15 33-325,33-38-1069,-31 1-281,-1-1 0,0 1 0,0-1 1,0 0-1,0 0 0,0 1 0,0-1 0,0 0 1,0 0-1,0 0 0,0 0 0,-1 0 0,1 0 1,0 0-1,-1 0 0,1-1 0,-1 1 1,1 0-1,-1 0 0,1 0 0,-1-1 0,0 1 1,0 0-1,0 0 0,1-1 0,-1 0-13,1-40 317,-2 31-252,1 11-59,1-1 1,-1 0-1,0 0 0,0 0 0,-1 0 0,1 0 1,0 0-1,0 1 0,0-1 0,0 0 1,-1 0-1,1 0 0,0 1 0,-1-1 0,1 0 1,-1 0-1,1 1 0,-1-1 0,1 0 0,-1 1 1,1-1-1,-1 0 0,0 1 0,1-1 0,-1 1 1,0-1-7,0 1-4,0 0 1,-1 0-1,1 0 1,0 0 0,0 0-1,0 0 1,0 0-1,0 0 1,0 0-1,0 1 1,0-1 0,0 0-1,0 1 1,0-1-1,0 1 1,0-1-1,0 1 1,0 0 0,0-1-1,0 1 1,0 0-1,1 0 1,-2 0 3,-4 6-16,-1 0 1,1 0-1,0 1 1,1-1-1,0 1 1,0 1-1,0-1 1,1 1-1,1 0 1,-2 6 15,0-1-52,1 1 0,1 0 1,0 1-1,2-1 0,-1 0 0,2 5 52,0-19 15,0-1 26,27-1-137,-24 0 111,-1-1 0,0 0-1,1 1 1,-1-1 0,0 0 0,0 0-1,0 0 1,0 0 0,0 0-1,0-1 1,0 1 0,-1 0-1,1-1 1,-1 0 0,1 0-15,18-49 133,-12 31-95,-5 13-3,0 0 0,-1-1 1,0 1-1,0-1 0,-1 1 0,0-1 0,0 1 0,-1-4-35,-5 11 19,0 0 1,1 0-1,-1 0 1,0 1 0,0 0-1,1 0 1,-1 0 0,-4 1-20,3-1 1,5 0-3,0-1-1,0 1 0,0 0 0,0 0 1,0 0-1,-1 0 0,1 1 0,0-1 1,0 0-1,0 0 0,0 1 0,0-1 1,0 0-1,0 1 0,0-1 0,0 1 1,0 0-1,1-1 0,-1 1 0,0 0 1,0-1-1,0 1 0,0 1 3,-2 22-48,4-12 70,-2-11-27,1 0-1,0 0 1,0 1 0,0-1-1,0 0 1,0 0-1,0 1 1,1-1 0,-1 0-1,0 0 1,1 1 0,-1-1-1,1 0 1,-1 0 0,1 0-1,-1 0 1,1 1 0,0-1-1,0 0 1,0 0 0,-1 0-1,1-1 1,0 1 0,0 0-1,1 0 6,1 0-110,0 0-1,0 0 0,0-1 0,0 1 0,0-1 1,0 0-1,1 0 0,-1 0 0,2 0 111,2 0-251,-5-3 281,0-1 0,-1 1 0,0 0 0,0-1 0,0 1 1,0-1-1,-1 1 0,1-1 0,-1 1 0,0-1 0,0-1-30,1-2 55,0-51-131,-1 57 113,-19 8 206,18-6-253,0-1 1,0 1 0,0 0-1,1 0 1,-1-1 0,0 1-1,0 0 1,1 0 0,-1 0-1,1 0 1,-1 0 0,1 0-1,-1 0 1,1 0 0,-1 0-1,1 0 1,0 0 0,0 0-1,0 1 1,0-1 0,-1 0 9,2 0-57,-1-1 0,0 1 1,1 0-1,-1-1 1,1 1-1,-1-1 1,0 1-1,1-1 1,-1 1-1,1-1 0,-1 1 1,1-1-1,0 0 1,-1 1-1,1-1 1,-1 0-1,1 1 0,0-1 1,-1 0-1,1 0 1,0 1-1,-1-1 1,1 0-1,0 0 0,-1 0 1,1 0-1,0 0 1,-1 0-1,1 0 1,0 0-1,0 0 57,3 0-1842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58 72,'0'0'1503,"0"0"-297,0 0-266,0 0-289,0 0-209,0 0-190,-2 4-126,0 4-81,1 1 0,-1 0 1,1 0-1,1-1 0,0 7-45,0-14 1,0-1-1,0 0 0,0 1 0,1-1 1,-1 1-1,0-1 0,0 0 0,0 1 1,1-1-1,-1 0 0,0 1 0,1-1 1,-1 0-1,0 1 0,1-1 0,-1 0 1,0 0-1,1 1 0,-1-1 0,0 0 1,1 0-1,-1 0 0,1 1 0,-1-1 1,0 0-1,1 0 0,-1 0 0,1 0 1,-1 0-1,0 0 0,1 0 0,-1 0 1,1 0-1,-1 0 0,1 0 0,-1 0 1,0 0-1,1 0 0,-1-1 0,1 1 1,-1 0-1,1 0 4,0 0 1,0 0-1,0-1 1,0 1-1,0 0 1,0 0-1,0-1 1,0 1 0,-1-1-1,1 1 1,0-1-1,0 1 1,0-1-1,-1 0 1,1 1-1,0-1 1,0 0 0,-1 1-5,3-11 220,-1 0 0,0 0 0,-1 0 0,0 1 0,-1-1 0,0 0 0,-1-3-220,1-10 941,-1 24-878,-1-1 0,1 0 0,0 1 0,0-1 0,-1 1-1,1-1 1,0 1 0,0 0 0,-1 0 0,1-1 0,-1 1-1,1 0 1,0 0 0,-1 0 0,1 0 0,0 1 0,-1-1-1,1 0 1,0 1 0,-1-1 0,1 0 0,0 1 0,0 0 0,0-1-1,-1 1-62,-3 12 7,1-1-1,1 1 1,0 0-1,1 0 1,0 0-1,1 1 1,0-1-1,1 0 1,2 9-7,-2-3-100,0-18 9,16-1-506,-13 1 599,0 0 0,0-1 0,0 0 0,0 0 0,0 0 0,1 0 0,-1 0 0,0-1 0,0 1 0,0-1 0,0 0-1,0 0 1,0 0 0,0-1 0,0 1 0,0 0 0,1-2-2,-2 0-2,1 1 37,0-1-1,0 1 1,-1-1-1,0 0 1,1 0-1,-1 0 1,0 0 0,0-1-1,-1 1 1,1 0-1,-1-1 1,0 1 0,1-1-1,-2 1 1,1-1-1,0 0 1,-1 1 0,1-1-1,-1 0 1,0-3-35,0-9 60,-1-9 124,0 24-183,0 0-1,1 0 1,-1 1 0,1-1-1,-1 0 1,0 1-1,1-1 1,-1 1-1,0-1 1,0 1-1,1-1 1,-1 1-1,0-1 1,0 1-1,0 0 1,0-1 0,0 1-1,1 0 1,-1 0-1,0 0 1,0 0-1,0 0 1,0 0-1,0 0 1,0 0-1,-1 0 0,1 1 0,-1-1-1,0 1 0,0 0 0,1 0 0,-1 0 1,0 0-1,1 0 0,-1 0 0,1 0 0,0 1 1,-1-1-1,1 1 0,0-1 0,0 1 0,0-1 1,0 1-1,0-1 0,0 1 0,0 0 0,1 0 1,-1-1-1,0 1 0,1 0 0,0 0 0,-1 1 1,-9 51 8,9 58-65,1-111 38,0-1 0,0 1-1,0-1 1,0 1 0,1-1 0,-1 1 0,0-1-1,0 1 1,0-1 0,0 1 0,0-1 0,1 1-1,-1-1 1,0 1 0,0-1 0,1 1 0,-1-1-1,0 0 1,1 1 0,-1-1 0,1 0 0,-1 1-1,0-1 1,1 0 0,-1 1 0,1-1 0,-1 0-1,1 0 1,-1 1 0,1-1 0,-1 0-1,1 0 1,-1 0 0,1 0 0,-1 0 0,1 0-1,-1 0 1,1 0 0,-1 0 0,1 0 0,-1 0-1,1 0 1,-1 0 0,1 0 0,-1 0 0,1-1-1,-1 1 1,1 0 0,-1 0 0,1 0 0,-1-1 19,2 1-12,0-1 0,-1 0 0,1 0 1,-1 0-1,1 1 0,-1-1 1,1-1-1,-1 1 0,1 0 1,-1 0-1,0 0 0,0-1 1,1 1-1,-1-1 0,0 0 12,40-122 506,-38 120-1029,-3 4 533,0 0-1,-1 0 1,1 0-1,0 0 1,-1 0-1,1 0 0,0 0 1,0 0-1,-1 0 1,1 0-1,0 0 1,0-1-1,-1 1 1,1 0-1,0 0 0,-1 0 1,1 0-1,0 0 1,0 0-1,-1-1 1,1 1-1,0 0 1,0 0-1,0 0 0,-1-1 1,1 1-1,0 0 1,0 0-1,0-1 1,0 1-1,0 0 1,-1 0-1,1-1 0,0 1 1,0 0-1,0 0 1,0-1-1,0 1 1,0 0-1,0-1 0,0 1 1,0 0-1,0-1 1,0 1-1,0 0 1,0 0-1,0-1 1,0 1-1,0 0 0,1 0 1,-1-1-1,0 1 1,0 0-1,0 0 1,0-1-1,0 1 1,1 0-1,-1 0 0,0-1 1,0 1-1,0 0 1,1 0-1,-1 0 1,0 0-1,0-1 1,1 1-1,-1 0 0,0 0 1,0 0-1,1 0-9,-3-1 2,1 1 0,0-1 0,-1 1-1,1 0 1,-1-1 0,1 1-1,-1 0 1,1 0 0,-1 0 0,1 0-1,-1 0 1,1 1 0,-1-1 0,1 0-1,-1 1 1,1-1 0,-1 1 0,1-1-1,0 1 1,-1 0 0,1-1 0,0 1-1,0 0 1,-1 0 0,1 0 0,0 0-1,0 0 1,0 0 0,0 1-1,0-1 1,0 1-2,-1 3-2,1 0 0,0 0 0,0 0 0,0 0 0,1 0 0,0 0 0,0 0 0,0 4 2,0 1 1,0 0-22,0-6 25,0 1 1,0-1 0,0 1 0,1-1 0,-1 1-1,1-1 1,1 3-5,-1-6-9,-1 0 0,1 1 0,-1-1 0,1 0 0,0 0 0,0 0 0,0 0 0,-1 0 0,1-1 0,0 1 0,0 0 0,0 0 0,1-1 0,-1 1 0,0 0 0,0-1 0,0 1 0,0-1 0,0 1 0,1-1 0,-1 0 0,0 0 0,0 1 0,1-1 0,-1 0 0,0 0 0,1 0 0,0 0 9,0-1-3,1 1-1,-1 0 1,0-1-1,0 1 1,1-1 0,-1 0-1,0 1 1,0-1 0,0 0-1,0 0 1,0-1-1,0 1 1,0 0 0,0-1-1,0 1 1,-1-1 0,1 1-1,0-1 1,-1 0-1,0 0 1,1 0 0,-1 0-1,0 0 1,0 0-1,0 0 1,0 0 0,0 0-1,-1-1 1,1 1 0,-1 0-1,1 0 1,-1-2 3,3-11 2,-2 0 1,1-1-1,-2 1 0,-1-11-2,1 7-108,0 18 96,0 0 1,-1 0-1,1-1 0,0 1 0,-1 0 1,1 0-1,-1-1 0,0 1 0,1 0 0,-1 0 1,0 0-1,0 0 0,1 0 0,-1 0 0,0 0 1,0 0-1,0 0 0,0 0 0,0 1 1,-1-1-1,1 0 0,0 1 0,0-1 0,0 1 1,-1-1-1,1 1 0,0-1 0,0 1 0,-1 0 1,1 0-1,-2 0 12,-3-1-243,0 0 0,0 0 0,0 1 0,0 0 0,-1 1 0,-2 0 243,9-1-45,-1 0 0,0 1-1,0-1 1,0 0 0,1 1-1,-1-1 1,0 1 0,0-1-1,1 1 1,-1-1 0,0 1-1,1 0 1,-1-1 0,1 1 0,-1 0-1,1-1 1,-1 1 0,1 0-1,-1 0 1,1 0 0,0-1-1,-1 1 1,1 0 0,0 0-1,0 0 1,0 0 0,0 0 0,0-1-1,0 2 46,-1 30-1217,1-21 423,0 7-605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2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69 184,'0'0'1176,"0"0"-38,0 0 55,0 0-130,0 0-217,0 0-203,-4 3 3924,4 4-4581,3 17-266,-3-24 274,1 1 0,0-1 0,-1 1 0,1-1 0,0 1 0,-1-1 0,1 1 0,0-1 0,-1 0 0,1 1 0,0-1 1,0 0-1,-1 0 0,1 0 0,0 0 0,0 1 0,0-1 0,-1 0 0,1 0 0,0-1 0,0 1 0,0 0 0,-1 0 1,1 0-1,0 0 0,0-1 0,-1 1 0,1 0 0,0-1 0,-1 1 0,1 0 0,0-1 6,2 0 16,-1-1 0,1 0 1,-1 1-1,0-1 0,0 0 0,1 0 0,-1-1 0,0 1 0,-1 0 1,1 0-1,0-1 0,-1 0 0,1 1 0,-1-1 0,0 0 0,0 1 1,0-1-1,1-2-16,0-3 214,0 0 0,0-1 1,-1 1-1,1 0 0,-2-1 1,1 0-215,-28 9 81,24 0-86,0 0 0,1 0-1,-1 1 1,0-1 0,1 1 0,-1 0 0,1 0 0,-1-1 0,1 2-1,0-1 1,-1 0 0,1 0 0,0 1 0,0-1 0,0 1-1,0 0 1,0 0 0,0 0 0,0 0 0,1 0 0,-1 0 0,1 0-1,-1 0 1,1 0 0,0 1 0,0-1 0,0 1 0,0-1-1,0 1 1,1-1 0,-1 3 5,-2 9-59,1 0-1,0 1 0,1 0 1,1-1-1,0 5 60,0-7-161,2-11 107,0 0 0,0 0 1,0-1-1,0 1 0,0 0 0,0-1 0,0 0 1,1 1-1,-1-1 0,0 0 0,0 0 0,0 0 1,0 0-1,0-1 0,2 1 54,0-1-81,-3 1 93,1-1 0,0 0 0,0-1 0,-1 1 1,1 0-1,-1 0 0,1-1 0,-1 1 0,0-1 0,1 0 0,-1 1 1,0-1-1,0 0 0,0 1 0,0-1 0,0 0 0,-1 0 0,1 0 0,0 0 1,-1-1-13,3-4 72,-1 0 1,0 0-1,0 0 1,-1-1-1,1-4-72,-2 12 8,0-1 0,-1 1-1,1 0 1,0 0 0,0-1-1,0 1 1,0 0-1,0 0 1,-1-1 0,1 1-1,0 0 1,0 0 0,0-1-1,-1 1 1,1 0 0,0 0-1,0 0 1,-1 0-1,1 0 1,0-1 0,0 1-1,-1 0 1,1 0 0,0 0-1,-1 0 1,1 0-1,0 0 1,-1 0 0,1 0-1,0 0 1,0 0 0,-1 0-1,1 0 1,0 0 0,-1 0-1,1 0 1,0 0-1,0 0 1,-1 0 0,1 1-1,0-1 1,-1 0 0,1 0-1,0 0 1,0 0 0,0 1-1,-1-1 1,1 0-8,-15 11-188,11 0 144,1-1-1,0 1 1,0 0-1,1 1 1,1-1-1,0 0 1,0 1 0,1-1-1,0 0 1,2 10 44,-1 15-571,18-38-748,-16-1 1337,0-1 0,-1 0 0,0 0 0,0 0 0,0 0 0,0-1 0,0 1 0,-1 0-1,0-1 1,0 1 0,0-1 0,0 1 0,-1-4-18,4-62-402,-4 70 395,0 0 62,-1-17-632,-2 12-793,-1 10-460,0 7-398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86 672,'0'0'476,"0"0"-102,0 0 12,0 0 22,0 0-30,0 0-57,0 4 94,0 12 92,0-12-70,0-4-121,0 0-20,22 0 7941,-22 2-8237,0-1 1,0 0-1,0 1 1,0-1-1,0 0 1,0 1-1,0-1 1,1 0-1,-1 1 1,0-1-1,1 0 1,-1 0-1,1 1 1,-1-1-1,1 0 1,0 0-1,0 0 1,-1 0-1,1 0 1,0 0-1,0 0 1,0 1-1,2-1-101,-1 0 1,1-1-1,-1 1 0,1 0 1,-1-1-1,1 1 0,-1-1 1,1 0-1,-1 0 0,1 0 1,0 0 100,-2-1 7,1 0 1,-1 1 0,0-1-1,0 0 1,0 0 0,0 0-1,0 0 1,0 0 0,0 0-1,0 0 1,-1 0 0,1 0 0,0-1-1,0 1 1,-1 0 0,1 0-1,-1-1 1,0 1 0,1-1-8,9-27 167,-7 14-39,-1 0 1,0 1-1,-1-1 0,-1-15-128,-3 29-16,1 1 0,-1-1 0,1 1 0,-1-1 0,1 1 0,-1 0 0,1-1 0,-1 1 0,1 1 0,-1-1 0,0 0-1,1 1 1,-1-1 0,1 1 0,-1 0 0,1-1 0,0 2 16,0-1-19,1 1 0,0 0 0,-1-1 0,1 1-1,0 0 1,0 0 0,0 0 0,1 0 0,-1 0 0,0 0 0,1 0 0,-1 0 0,1 1-1,0-1 1,0 1 19,0 39-125,1-23 76,-1-18 37,0-1 0,0 1 0,0-1 0,1 1 0,-1-1 1,0 1-1,0-1 0,0 1 0,1 0 0,-1-1 0,0 1 0,0-1 1,1 1-1,-1-1 0,1 0 0,-1 1 0,0-1 0,1 1 0,-1-1 1,1 0-1,-1 1 0,1-1 0,-1 0 0,1 1 0,-1-1 1,1 0-1,-1 0 0,1 1 0,-1-1 0,1 0 0,0 0 0,0 0 12,22 1-987,-17-1 1025,-5-2-37,0 0 0,0 0 0,0 0 0,0 0-1,-1 0 1,1-1 0,-1 1 0,0 0-1,1 0 1,-1 0-1,0 1 0,5-29 236,-3 19-71,-2 12-84,-1 3-80,0 0 0,-1 1 0,0-1-1,0 0 1,0-1 0,0 1 0,0 0 0,-2 0-1,-11 24-15,12-17-73,0 0-1,1 0 1,0 0 0,1 1 0,0-1 0,1 0 0,1 6 88,-1-7-154,0-10-31,30 0-316,-29 0 504,1 0 0,0 0-1,-1-1 1,1 1-1,0-1 1,-1 1-1,1-1 1,-1 1-1,1-1 1,-1 0-1,1 0 1,-1 0-1,0 0 1,1 0 0,-1 0-1,0 0 1,0-1-1,0 1 1,0 0-1,0-1 1,0 1-1,0 0 1,0-1-1,0 1 1,-1-1 0,1 0-1,-1 1 1,1-1-1,-1 1 1,1-1-1,-1 0 1,0 1-1,0-2-2,2-9 13,-1 0 1,-1-1-1,0 1 0,-1-5-13,0 0 37,2 16-17,-1 0 0,0 0 1,0 0-1,0 0 0,0 0 1,0 0-1,0 0 0,0 0 0,-1 0 1,1 1-1,0-1 0,0 0 1,-1 0-1,1 0 0,-1 0 0,1 0 1,0 1-1,-1-2-20,-8 8 224,-8 25-208,14-20-58,0-1 0,1 1-1,0 0 1,0 0-1,1-1 1,1 1 0,0 0-1,1 3 43,-1 4-366,0-17 106,1-1 26,26-1-754,-27 1 959,0 0 0,0 0-1,1 0 1,-1 0 0,0 0 0,1 0 0,-1 0 0,0 0-1,1 0 1,-1 0 0,0 0 0,1 0 0,-1-1-1,0 1 1,1 0 0,-1 0 0,0 0 0,1 0 0,-1 0-1,0-1 1,0 1 0,1 0 0,-1 0 0,0 0-1,0-1 1,1 1 0,-1 0 0,0 0 0,0-1 0,0 1-1,0 0 1,1-1 0,-1 1 0,0 0 0,0 0 0,0-1-1,0 1 1,0 0 0,0-1 0,0 1 0,0 0-1,0-1 1,0 1 0,0 0 0,0-1 0,0 1 0,0 0-1,0-1 1,0 1 0,0 0 0,0-1 0,-1 1-1,1 0 1,0 0 0,0-1 0,0 1 0,0 0 0,-1 0-1,1-1 1,0 1 0,0 0 0,-1 0 0,1-1-1,0 1 1,0 0 0,-1 0 0,1 0 0,0 0 29,-21-2-3366,17 2 1201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3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96,'0'0'317,"0"0"-103,0 0-19,0 0-13,0 0-10,0 0 42,0 0 82,0 0 96,0 0-9,0 0-94,0 0-29,0 0 127,0 0 27,0 0-97,0 26 8539,0-17-9597,0 0 806,1 34 34,-1-41-97,0-1 1,0 1-1,1 0 1,-1-1-1,1 1 1,-1 0-1,1-1 1,-1 1-1,1-1 0,0 1 1,0-1-1,0 1 1,-1-1-1,2 0 1,-1 1-1,0-1 1,0 0-1,0 0 1,0 0-1,1 0 1,0 1-3,-2-2 2,1 0 1,0 0 0,-1 0 0,1-1 0,-1 1 0,1 0-1,0 0 1,-1 0 0,1 0 0,-1-1 0,1 1-1,0 0 1,-1-1 0,1 1 0,-1 0 0,1-1 0,-1 1-1,1 0 1,-1-1 0,0 1 0,1-1 0,-1 1-1,1-1 1,-1 1 0,0-1 0,1 0 0,-1 1 0,0-1-1,0 1 1,0-1 0,1 0 0,-1 1 0,0-1-1,0 1 1,0-1 0,0 0 0,0 1 0,0-1 0,0 0-4,4-27 344,-4 28-325,0-1 0,0 0 0,0 1 0,0-1 0,0 0 0,0 0 0,0 1 0,0-1 0,0 0 0,0 0 0,0 1 0,-1-1 0,1 0 0,0 1 0,0-1 0,-1 0 0,1 1 0,0-1-1,-1 0 1,1 1 0,-1-1 0,1 0 0,-1 1 0,1-1 0,-1 1 0,1-1 0,-1 1 0,1 0 0,-1-1 0,0 1 0,1-1 0,-1 1 0,0 0 0,1 0 0,-1-1 0,0 1 0,0 0 0,1 0 0,-1 0 0,0 0 0,0 0 0,1 0 0,-1 0 0,0 0 0,0 0 0,1 0 0,-1 0 0,0 0 0,1 1 0,-1-1 0,0 0-18,-9 1 115,10-1-31,0 0-75,0 0-86,0 57-223,0-56 295,0-1 0,0 0 0,0 1 0,0-1 0,0 0 0,0 1 0,0-1 0,0 0 0,0 1 0,0-1 0,0 0 0,0 1 0,1-1-1,-1 0 1,0 1 0,0-1 0,0 0 0,1 0 0,-1 1 0,0-1 0,0 0 0,1 0 0,-1 1 0,0-1 0,1 0 0,-1 0 0,0 0 0,1 0 0,-1 1 0,0-1 0,0 0 0,1 0 0,-1 0 5,24 2-801,-24-3 806,1 1 0,-1 0-1,1 0 1,-1-1 0,1 1 0,-1 0 0,0 0-1,1-1 1,-1 1 0,1 0 0,-1-1-1,0 1 1,1-1 0,-1 1 0,0-1 0,0 1-1,1-1 1,-1 1 0,0 0 0,0-1 0,0 1-1,1-1 1,-1 1 0,0-1 0,0 0 0,0 1-1,0-1 1,0 1 0,0-1 0,0 1-5,1-26 54,1 3 466,-28 27-452,22 0-82,-1 0 1,1 1 0,0 0 0,0 0 0,1 0-1,-1 0 1,1 1 0,0-1 0,0 1 0,1 0 0,0-1-1,0 1 1,0 2 13,-2 7-94,1-1 1,1 1-1,0-1 0,1 1 0,1 3 94,4-17-48,0 0 0,0 0 0,0 0 0,0-1-1,0 1 1,0-1 0,1 0 0,-1 0 0,2-1 48,0 1-25,-4-1 34,1 0 0,-1 1 1,1-1-1,-1 0 1,0 0-1,0-1 0,0 1 1,0 0-1,0-1 1,0 1-1,0-1 0,0 0 1,0 1-1,-1-1 1,1 0-1,-1 0 0,1 0 1,-1 0-1,0-1 1,0 1-1,0 0 0,0 0 1,0-1-1,0 1 1,-1-1-1,1 0-9,2-8 20,0 1 1,-1 0-1,0-1 1,-1 1-1,1-10-20,-2 6 18,0 10 14,1 0-1,-1 0 0,-1 1 0,1-1 0,0 0 0,-1 0 1,0 0-1,0 1 0,0-1-31,0 3 21,1-1 0,-1 1 0,0 0 0,0 0 0,0 0 1,0 0-1,0 0 0,0 0 0,-1 0 0,1 0 0,0 1 0,0-1 0,-1 0 0,1 1 0,0-1 0,-1 1 0,1-1 1,0 1-1,-1 0 0,1 0 0,-1-1 0,1 1 0,0 0 0,-1 0 0,1 0 0,-2 1-21,2-1 9,0 0-1,0-1 1,0 1-1,-1 0 1,1 0-1,0 1 1,0-1 0,0 0-1,0 0 1,0 0-1,0 1 1,0-1-1,0 1 1,0-1-1,0 1 1,0-1-1,0 1 1,0-1 0,0 1-1,0 0 1,0 0-1,0 0-8,-2 22-164,4-13 132,-2-9 11,1 1-1,0-1 0,0 1 1,0-1-1,0 1 0,1-1 1,-1 1-1,0-1 1,1 1-1,-1-1 0,1 1 1,-1-1-1,1 1 0,0-1 1,0 0-1,-1 1 1,1-1-1,0 0 0,0 0 1,0 0-1,1 1 22,21 10-3068,-20-11 124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9:38:4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63 936,'0'0'1043,"0"0"-97,0 0-96,0 0-152,0 0-214,0 0-145,0 0 5,5 1 5410,-3-1-5564,0 1 0,-1-1 0,1 1 0,0-1 0,0 1 0,-1 0 0,1 0 0,0 0 0,-1 0 0,1 0 0,0 0-190,-1 2-19,0 0-1,0 0 0,0-1 1,1 1-1,-1-1 0,1 1 1,-1-1-1,1 0 0,0 1 1,0-1-1,0 0 0,0 0 1,1 0-1,-1-1 0,0 1 1,1 0-1,-1-1 0,1 0 1,-1 1-1,1-1 0,0 0 1,0-1-1,0 1 0,-1 0 1,1-1-1,0 1 0,0-1 1,0 0-1,0 0 0,0 0 1,0-1 19,-1 0 7,-1 1 0,0-1-1,0-1 1,0 1 0,0 0 0,0 0 0,0 0 0,0-1 0,0 1 0,-1 0-1,1-1 1,0 1 0,-1-1 0,1 1 0,-1 0 0,1-1 0,-1 1 0,0-1-1,0 0 1,0 1 0,0-1 0,0-1-7,4-38 155,-4 28-142,0 11-2,0 0 1,0 0-1,0 0 1,0 1-1,0-1 1,0 0-1,0 0 1,0 0-1,-1 1 1,1-1-1,-1 0 1,0 0-1,1 0-11,-2 1 3,1 1 0,0-1 0,-1 0 0,1 0 1,0 1-1,-1-1 0,1 1 0,0-1 0,-1 1 0,1 0 0,-1-1 0,1 1 0,-1 0 0,1 0 1,-1 0-1,1 0 0,-1 0 0,0 1-3,-3-1-8,0 0 1,1 1 0,-1 0-1,0 0 1,1 1-1,-1-1 1,1 1 0,-1 0-1,1 0 1,0 0-1,0 1 1,0 0-1,0 0 1,0 0 0,1 0-1,-1 0 1,1 1-1,-3 2 8,2-1-45,0 0 0,1 0 0,0 1 0,-1-1 0,2 1-1,-1 0 1,1-1 0,0 1 0,0 0 0,0 1 0,1-1 0,0 0 0,0 0-1,0 4 46,32-10 31,40 0 324,-71 0-315,1-22 53,2-70 837,-3 91-616,-1 1-299,-1 0-1,1 1 0,0-1 1,-1 1-1,1-1 0,0 1 0,-1 0 1,1 0-1,0-1 0,0 1 1,0 0-1,0 0 0,0 0 1,0 0-1,0 0 0,0 1 0,0-1 1,1 0-1,-1 0 0,0 1 1,1-1-1,-1 0 0,1 1 0,-1-1 1,1 0-1,0 1 0,-1-1 1,1 1-1,0-1 0,0 1 0,0-1 1,0 1-15,-1 59-303,2-46 238,-1-15 11,3 6-339,-2-6 389,0 0-1,0 0 1,0 1 0,-1-1-1,1 0 1,0 0 0,0 0-1,0 0 1,0 0 0,0 0-1,0 0 1,0 0 0,-1-1 0,1 1-1,0 0 1,0 0 0,0-1-1,0 1 1,-1 0 0,1-1-1,0 0 5,1-2-10,-1 0-1,0 0 0,0-1 1,0 1-1,0 0 1,-1-1-1,1 1 0,-1-1 1,0 1-1,0-1 0,0-2 11,0 6 0,0-6-96,0-9-13,0 11-134,-1 5-275,-10 44-119,7-25-301,-1 1 0,-1-1 0,-9 19 938,4-17-2268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9234-4EAF-4E58-ABA1-A34AFAC69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929BD-BF1C-4864-8A7C-5729451BF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97CA5-B3A3-45D3-B3A4-2FFB1363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3C1-D9C6-43A5-A01E-0639B92D47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96CA6-E71D-4DF8-8FC0-681648CC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2480-5412-4FFB-9F4E-4DBEEECB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0AC-6D90-4D27-9CE6-1C6C41B7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5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0513-1F00-45DB-B745-5C7A7242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E7AFF-7386-40EE-93BA-8BA6CCF9D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C470-7689-4248-9829-33F9AB1D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3C1-D9C6-43A5-A01E-0639B92D47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67B9E-23F2-40B5-9753-DBD1E941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0B48D-5C7D-4FDF-8C39-B383A233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0AC-6D90-4D27-9CE6-1C6C41B7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8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7680A-721E-4C7E-AA29-29A0A7F2C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2AAD6-34A2-4FBF-99E3-22B63C1E1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EA2D-CF3B-4060-9CE7-58FCFE5C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3C1-D9C6-43A5-A01E-0639B92D47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C07E8-4AB5-4E4C-AD58-EDE3F64B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B7149-BB45-458B-B955-57A191D7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0AC-6D90-4D27-9CE6-1C6C41B7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2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A540-2EF1-4C6E-8878-6D9BDDB2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9D8C-5298-4E0B-907C-76142B99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2D89-8881-4587-BA24-B5AD1612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3C1-D9C6-43A5-A01E-0639B92D47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58F52-6940-42FF-B141-BE067B50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28209-748C-4C04-9D2C-D1B352F4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0AC-6D90-4D27-9CE6-1C6C41B7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6A85-357D-4394-ADFB-0017BBBC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DA9B-1484-468C-AF08-40C96A77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25BF5-1B67-4B11-BE63-FF5EB285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3C1-D9C6-43A5-A01E-0639B92D47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723BB-B895-4C7C-90D0-A0338978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24055-93D2-423D-870B-FBECC96B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0AC-6D90-4D27-9CE6-1C6C41B7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1BF0-014A-44C9-A1AA-72A98419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B045D-3404-4777-83D8-A117062FA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03653-E867-48EC-B5EC-413B9F577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0D9B5-4DF1-4023-A822-1A211A5F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3C1-D9C6-43A5-A01E-0639B92D47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82C5B-EA62-4494-88CB-B5E8E171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2960-0C1D-47DD-BEFB-5E0E257B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0AC-6D90-4D27-9CE6-1C6C41B7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3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EC52-755B-41FC-86BC-2A2FB864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6D175-E22B-4CD2-9655-6F4CD35C1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FDFFC-CCE9-404C-8BDA-8DB1A7C37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7ADF1-7FF7-446B-8B3F-A366B4869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62B07-41F8-4990-80CC-D4513ADBF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27BCE-7CA8-441C-AF7D-48B63A74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3C1-D9C6-43A5-A01E-0639B92D47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5025B-0422-4C5A-B515-AF501E5E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4D7FF-6AB4-48B3-B7E6-CB55C8F1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0AC-6D90-4D27-9CE6-1C6C41B7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1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3D35-4DB5-4550-92B3-557512E9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23FE5-1B9E-48AE-BB83-83FEFF1C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3C1-D9C6-43A5-A01E-0639B92D47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57040-59BF-4192-85B0-9F22CEA6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41043-6535-4447-80DF-B9440417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0AC-6D90-4D27-9CE6-1C6C41B7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8D122-5F04-4F7A-9F4F-9242AED0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3C1-D9C6-43A5-A01E-0639B92D47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0C9D4-E190-4034-BF9A-40C8E195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5D7BD-4C94-4476-BF3B-618C60E8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0AC-6D90-4D27-9CE6-1C6C41B7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3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7C34-F529-4ABC-8711-1E0DB3F9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BE7D-F487-4312-9F29-7A4FDAD88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51495-AEA9-46C4-BFA6-FAE30165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1DD9F-7AC7-4DBB-903A-96884234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3C1-D9C6-43A5-A01E-0639B92D47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F0122-33F3-46EE-A395-D16BF3B1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59E4F-643F-4689-96C9-7E85AF35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0AC-6D90-4D27-9CE6-1C6C41B7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7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10AC-E3A0-4129-8F5D-A7C527BA6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03B19-ACC9-49E9-8877-94EA873BD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DBBD8-6DDA-4F59-BBA9-F29041C98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419C5-EB1E-4C2F-8650-B942578C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3C1-D9C6-43A5-A01E-0639B92D47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8B098-EB53-4D2F-A4DD-C5AFFF21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E9D3C-7F69-4EDB-AE6D-A12C4F50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0AC-6D90-4D27-9CE6-1C6C41B7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5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27CBB-C5D6-4193-9525-0A4BECDD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21F6E-D96C-43DD-93CF-16B31419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5CFC1-FB55-4C2F-954D-B84A9E344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853C1-D9C6-43A5-A01E-0639B92D473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D259E-D47E-4161-9FAD-A18A83C3E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14AAB-BC3A-40A1-A3B2-57CE2B024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AF0AC-6D90-4D27-9CE6-1C6C41B7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7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2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55.xml"/><Relationship Id="rId21" Type="http://schemas.openxmlformats.org/officeDocument/2006/relationships/customXml" Target="../ink/ink46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59.xml"/><Relationship Id="rId50" Type="http://schemas.openxmlformats.org/officeDocument/2006/relationships/image" Target="../media/image29.png"/><Relationship Id="rId7" Type="http://schemas.openxmlformats.org/officeDocument/2006/relationships/customXml" Target="../ink/ink39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50.xml"/><Relationship Id="rId11" Type="http://schemas.openxmlformats.org/officeDocument/2006/relationships/customXml" Target="../ink/ink41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54.xml"/><Relationship Id="rId40" Type="http://schemas.openxmlformats.org/officeDocument/2006/relationships/image" Target="../media/image24.png"/><Relationship Id="rId45" Type="http://schemas.openxmlformats.org/officeDocument/2006/relationships/customXml" Target="../ink/ink58.xml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60.xml"/><Relationship Id="rId10" Type="http://schemas.openxmlformats.org/officeDocument/2006/relationships/image" Target="../media/image9.png"/><Relationship Id="rId19" Type="http://schemas.openxmlformats.org/officeDocument/2006/relationships/customXml" Target="../ink/ink45.xml"/><Relationship Id="rId31" Type="http://schemas.openxmlformats.org/officeDocument/2006/relationships/customXml" Target="../ink/ink51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customXml" Target="../ink/ink40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49.xml"/><Relationship Id="rId30" Type="http://schemas.openxmlformats.org/officeDocument/2006/relationships/image" Target="../media/image19.png"/><Relationship Id="rId35" Type="http://schemas.openxmlformats.org/officeDocument/2006/relationships/customXml" Target="../ink/ink53.xml"/><Relationship Id="rId43" Type="http://schemas.openxmlformats.org/officeDocument/2006/relationships/customXml" Target="../ink/ink57.xml"/><Relationship Id="rId48" Type="http://schemas.openxmlformats.org/officeDocument/2006/relationships/image" Target="../media/image28.png"/><Relationship Id="rId8" Type="http://schemas.openxmlformats.org/officeDocument/2006/relationships/image" Target="../media/image8.png"/><Relationship Id="rId51" Type="http://schemas.openxmlformats.org/officeDocument/2006/relationships/customXml" Target="../ink/ink61.xml"/><Relationship Id="rId3" Type="http://schemas.openxmlformats.org/officeDocument/2006/relationships/customXml" Target="../ink/ink37.xml"/><Relationship Id="rId12" Type="http://schemas.openxmlformats.org/officeDocument/2006/relationships/image" Target="../media/image10.png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33" Type="http://schemas.openxmlformats.org/officeDocument/2006/relationships/customXml" Target="../ink/ink52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80.xml"/><Relationship Id="rId21" Type="http://schemas.openxmlformats.org/officeDocument/2006/relationships/customXml" Target="../ink/ink7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84.xml"/><Relationship Id="rId50" Type="http://schemas.openxmlformats.org/officeDocument/2006/relationships/image" Target="../media/image29.png"/><Relationship Id="rId7" Type="http://schemas.openxmlformats.org/officeDocument/2006/relationships/customXml" Target="../ink/ink64.xml"/><Relationship Id="rId2" Type="http://schemas.openxmlformats.org/officeDocument/2006/relationships/image" Target="../media/image31.png"/><Relationship Id="rId16" Type="http://schemas.openxmlformats.org/officeDocument/2006/relationships/image" Target="../media/image12.png"/><Relationship Id="rId29" Type="http://schemas.openxmlformats.org/officeDocument/2006/relationships/customXml" Target="../ink/ink75.xml"/><Relationship Id="rId11" Type="http://schemas.openxmlformats.org/officeDocument/2006/relationships/customXml" Target="../ink/ink6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79.xml"/><Relationship Id="rId40" Type="http://schemas.openxmlformats.org/officeDocument/2006/relationships/image" Target="../media/image24.png"/><Relationship Id="rId45" Type="http://schemas.openxmlformats.org/officeDocument/2006/relationships/customXml" Target="../ink/ink83.xml"/><Relationship Id="rId53" Type="http://schemas.openxmlformats.org/officeDocument/2006/relationships/customXml" Target="../ink/ink87.xml"/><Relationship Id="rId5" Type="http://schemas.openxmlformats.org/officeDocument/2006/relationships/customXml" Target="../ink/ink63.xml"/><Relationship Id="rId10" Type="http://schemas.openxmlformats.org/officeDocument/2006/relationships/image" Target="../media/image9.png"/><Relationship Id="rId19" Type="http://schemas.openxmlformats.org/officeDocument/2006/relationships/customXml" Target="../ink/ink70.xml"/><Relationship Id="rId31" Type="http://schemas.openxmlformats.org/officeDocument/2006/relationships/customXml" Target="../ink/ink7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customXml" Target="../ink/ink6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74.xml"/><Relationship Id="rId30" Type="http://schemas.openxmlformats.org/officeDocument/2006/relationships/image" Target="../media/image19.png"/><Relationship Id="rId35" Type="http://schemas.openxmlformats.org/officeDocument/2006/relationships/customXml" Target="../ink/ink78.xml"/><Relationship Id="rId43" Type="http://schemas.openxmlformats.org/officeDocument/2006/relationships/customXml" Target="../ink/ink82.xml"/><Relationship Id="rId48" Type="http://schemas.openxmlformats.org/officeDocument/2006/relationships/image" Target="../media/image28.png"/><Relationship Id="rId8" Type="http://schemas.openxmlformats.org/officeDocument/2006/relationships/image" Target="../media/image8.png"/><Relationship Id="rId51" Type="http://schemas.openxmlformats.org/officeDocument/2006/relationships/customXml" Target="../ink/ink86.xml"/><Relationship Id="rId3" Type="http://schemas.openxmlformats.org/officeDocument/2006/relationships/customXml" Target="../ink/ink62.xml"/><Relationship Id="rId12" Type="http://schemas.openxmlformats.org/officeDocument/2006/relationships/image" Target="../media/image10.png"/><Relationship Id="rId17" Type="http://schemas.openxmlformats.org/officeDocument/2006/relationships/customXml" Target="../ink/ink69.xml"/><Relationship Id="rId25" Type="http://schemas.openxmlformats.org/officeDocument/2006/relationships/customXml" Target="../ink/ink73.xml"/><Relationship Id="rId33" Type="http://schemas.openxmlformats.org/officeDocument/2006/relationships/customXml" Target="../ink/ink7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81.xml"/><Relationship Id="rId5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68.xml"/><Relationship Id="rId23" Type="http://schemas.openxmlformats.org/officeDocument/2006/relationships/customXml" Target="../ink/ink7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85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3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06.xml"/><Relationship Id="rId21" Type="http://schemas.openxmlformats.org/officeDocument/2006/relationships/customXml" Target="../ink/ink97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110.xml"/><Relationship Id="rId50" Type="http://schemas.openxmlformats.org/officeDocument/2006/relationships/image" Target="../media/image29.png"/><Relationship Id="rId7" Type="http://schemas.openxmlformats.org/officeDocument/2006/relationships/customXml" Target="../ink/ink90.xml"/><Relationship Id="rId2" Type="http://schemas.openxmlformats.org/officeDocument/2006/relationships/image" Target="../media/image33.png"/><Relationship Id="rId16" Type="http://schemas.openxmlformats.org/officeDocument/2006/relationships/image" Target="../media/image12.png"/><Relationship Id="rId29" Type="http://schemas.openxmlformats.org/officeDocument/2006/relationships/customXml" Target="../ink/ink101.xml"/><Relationship Id="rId11" Type="http://schemas.openxmlformats.org/officeDocument/2006/relationships/customXml" Target="../ink/ink92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05.xml"/><Relationship Id="rId40" Type="http://schemas.openxmlformats.org/officeDocument/2006/relationships/image" Target="../media/image24.png"/><Relationship Id="rId45" Type="http://schemas.openxmlformats.org/officeDocument/2006/relationships/customXml" Target="../ink/ink109.xml"/><Relationship Id="rId53" Type="http://schemas.openxmlformats.org/officeDocument/2006/relationships/customXml" Target="../ink/ink113.xml"/><Relationship Id="rId5" Type="http://schemas.openxmlformats.org/officeDocument/2006/relationships/customXml" Target="../ink/ink89.xml"/><Relationship Id="rId10" Type="http://schemas.openxmlformats.org/officeDocument/2006/relationships/image" Target="../media/image9.png"/><Relationship Id="rId19" Type="http://schemas.openxmlformats.org/officeDocument/2006/relationships/customXml" Target="../ink/ink96.xml"/><Relationship Id="rId31" Type="http://schemas.openxmlformats.org/officeDocument/2006/relationships/customXml" Target="../ink/ink102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customXml" Target="../ink/ink91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00.xml"/><Relationship Id="rId30" Type="http://schemas.openxmlformats.org/officeDocument/2006/relationships/image" Target="../media/image19.png"/><Relationship Id="rId35" Type="http://schemas.openxmlformats.org/officeDocument/2006/relationships/customXml" Target="../ink/ink104.xml"/><Relationship Id="rId43" Type="http://schemas.openxmlformats.org/officeDocument/2006/relationships/customXml" Target="../ink/ink108.xml"/><Relationship Id="rId48" Type="http://schemas.openxmlformats.org/officeDocument/2006/relationships/image" Target="../media/image28.png"/><Relationship Id="rId8" Type="http://schemas.openxmlformats.org/officeDocument/2006/relationships/image" Target="../media/image8.png"/><Relationship Id="rId51" Type="http://schemas.openxmlformats.org/officeDocument/2006/relationships/customXml" Target="../ink/ink112.xml"/><Relationship Id="rId3" Type="http://schemas.openxmlformats.org/officeDocument/2006/relationships/customXml" Target="../ink/ink88.xml"/><Relationship Id="rId12" Type="http://schemas.openxmlformats.org/officeDocument/2006/relationships/image" Target="../media/image10.png"/><Relationship Id="rId17" Type="http://schemas.openxmlformats.org/officeDocument/2006/relationships/customXml" Target="../ink/ink95.xml"/><Relationship Id="rId25" Type="http://schemas.openxmlformats.org/officeDocument/2006/relationships/customXml" Target="../ink/ink99.xml"/><Relationship Id="rId33" Type="http://schemas.openxmlformats.org/officeDocument/2006/relationships/customXml" Target="../ink/ink103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107.xml"/><Relationship Id="rId5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94.xml"/><Relationship Id="rId23" Type="http://schemas.openxmlformats.org/officeDocument/2006/relationships/customXml" Target="../ink/ink98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111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9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32.xml"/><Relationship Id="rId21" Type="http://schemas.openxmlformats.org/officeDocument/2006/relationships/customXml" Target="../ink/ink123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136.xml"/><Relationship Id="rId50" Type="http://schemas.openxmlformats.org/officeDocument/2006/relationships/image" Target="../media/image29.png"/><Relationship Id="rId7" Type="http://schemas.openxmlformats.org/officeDocument/2006/relationships/customXml" Target="../ink/ink116.xml"/><Relationship Id="rId2" Type="http://schemas.openxmlformats.org/officeDocument/2006/relationships/image" Target="../media/image34.png"/><Relationship Id="rId16" Type="http://schemas.openxmlformats.org/officeDocument/2006/relationships/image" Target="../media/image12.png"/><Relationship Id="rId29" Type="http://schemas.openxmlformats.org/officeDocument/2006/relationships/customXml" Target="../ink/ink127.xml"/><Relationship Id="rId11" Type="http://schemas.openxmlformats.org/officeDocument/2006/relationships/customXml" Target="../ink/ink118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31.xml"/><Relationship Id="rId40" Type="http://schemas.openxmlformats.org/officeDocument/2006/relationships/image" Target="../media/image24.png"/><Relationship Id="rId45" Type="http://schemas.openxmlformats.org/officeDocument/2006/relationships/customXml" Target="../ink/ink135.xml"/><Relationship Id="rId53" Type="http://schemas.openxmlformats.org/officeDocument/2006/relationships/customXml" Target="../ink/ink139.xml"/><Relationship Id="rId5" Type="http://schemas.openxmlformats.org/officeDocument/2006/relationships/customXml" Target="../ink/ink115.xml"/><Relationship Id="rId10" Type="http://schemas.openxmlformats.org/officeDocument/2006/relationships/image" Target="../media/image9.png"/><Relationship Id="rId19" Type="http://schemas.openxmlformats.org/officeDocument/2006/relationships/customXml" Target="../ink/ink122.xml"/><Relationship Id="rId31" Type="http://schemas.openxmlformats.org/officeDocument/2006/relationships/customXml" Target="../ink/ink128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customXml" Target="../ink/ink117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26.xml"/><Relationship Id="rId30" Type="http://schemas.openxmlformats.org/officeDocument/2006/relationships/image" Target="../media/image19.png"/><Relationship Id="rId35" Type="http://schemas.openxmlformats.org/officeDocument/2006/relationships/customXml" Target="../ink/ink130.xml"/><Relationship Id="rId43" Type="http://schemas.openxmlformats.org/officeDocument/2006/relationships/customXml" Target="../ink/ink134.xml"/><Relationship Id="rId48" Type="http://schemas.openxmlformats.org/officeDocument/2006/relationships/image" Target="../media/image28.png"/><Relationship Id="rId8" Type="http://schemas.openxmlformats.org/officeDocument/2006/relationships/image" Target="../media/image8.png"/><Relationship Id="rId51" Type="http://schemas.openxmlformats.org/officeDocument/2006/relationships/customXml" Target="../ink/ink138.xml"/><Relationship Id="rId3" Type="http://schemas.openxmlformats.org/officeDocument/2006/relationships/customXml" Target="../ink/ink114.xml"/><Relationship Id="rId12" Type="http://schemas.openxmlformats.org/officeDocument/2006/relationships/image" Target="../media/image10.png"/><Relationship Id="rId17" Type="http://schemas.openxmlformats.org/officeDocument/2006/relationships/customXml" Target="../ink/ink121.xml"/><Relationship Id="rId25" Type="http://schemas.openxmlformats.org/officeDocument/2006/relationships/customXml" Target="../ink/ink125.xml"/><Relationship Id="rId33" Type="http://schemas.openxmlformats.org/officeDocument/2006/relationships/customXml" Target="../ink/ink129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133.xml"/><Relationship Id="rId5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120.xml"/><Relationship Id="rId23" Type="http://schemas.openxmlformats.org/officeDocument/2006/relationships/customXml" Target="../ink/ink124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137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5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58.xml"/><Relationship Id="rId21" Type="http://schemas.openxmlformats.org/officeDocument/2006/relationships/customXml" Target="../ink/ink149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162.xml"/><Relationship Id="rId50" Type="http://schemas.openxmlformats.org/officeDocument/2006/relationships/image" Target="../media/image29.png"/><Relationship Id="rId7" Type="http://schemas.openxmlformats.org/officeDocument/2006/relationships/customXml" Target="../ink/ink142.xml"/><Relationship Id="rId2" Type="http://schemas.openxmlformats.org/officeDocument/2006/relationships/image" Target="../media/image35.png"/><Relationship Id="rId16" Type="http://schemas.openxmlformats.org/officeDocument/2006/relationships/image" Target="../media/image12.png"/><Relationship Id="rId29" Type="http://schemas.openxmlformats.org/officeDocument/2006/relationships/customXml" Target="../ink/ink153.xml"/><Relationship Id="rId11" Type="http://schemas.openxmlformats.org/officeDocument/2006/relationships/customXml" Target="../ink/ink144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57.xml"/><Relationship Id="rId40" Type="http://schemas.openxmlformats.org/officeDocument/2006/relationships/image" Target="../media/image24.png"/><Relationship Id="rId45" Type="http://schemas.openxmlformats.org/officeDocument/2006/relationships/customXml" Target="../ink/ink161.xml"/><Relationship Id="rId53" Type="http://schemas.openxmlformats.org/officeDocument/2006/relationships/customXml" Target="../ink/ink165.xml"/><Relationship Id="rId5" Type="http://schemas.openxmlformats.org/officeDocument/2006/relationships/customXml" Target="../ink/ink141.xml"/><Relationship Id="rId10" Type="http://schemas.openxmlformats.org/officeDocument/2006/relationships/image" Target="../media/image9.png"/><Relationship Id="rId19" Type="http://schemas.openxmlformats.org/officeDocument/2006/relationships/customXml" Target="../ink/ink148.xml"/><Relationship Id="rId31" Type="http://schemas.openxmlformats.org/officeDocument/2006/relationships/customXml" Target="../ink/ink154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customXml" Target="../ink/ink143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52.xml"/><Relationship Id="rId30" Type="http://schemas.openxmlformats.org/officeDocument/2006/relationships/image" Target="../media/image19.png"/><Relationship Id="rId35" Type="http://schemas.openxmlformats.org/officeDocument/2006/relationships/customXml" Target="../ink/ink156.xml"/><Relationship Id="rId43" Type="http://schemas.openxmlformats.org/officeDocument/2006/relationships/customXml" Target="../ink/ink160.xml"/><Relationship Id="rId48" Type="http://schemas.openxmlformats.org/officeDocument/2006/relationships/image" Target="../media/image28.png"/><Relationship Id="rId8" Type="http://schemas.openxmlformats.org/officeDocument/2006/relationships/image" Target="../media/image8.png"/><Relationship Id="rId51" Type="http://schemas.openxmlformats.org/officeDocument/2006/relationships/customXml" Target="../ink/ink164.xml"/><Relationship Id="rId3" Type="http://schemas.openxmlformats.org/officeDocument/2006/relationships/customXml" Target="../ink/ink140.xml"/><Relationship Id="rId12" Type="http://schemas.openxmlformats.org/officeDocument/2006/relationships/image" Target="../media/image10.png"/><Relationship Id="rId17" Type="http://schemas.openxmlformats.org/officeDocument/2006/relationships/customXml" Target="../ink/ink147.xml"/><Relationship Id="rId25" Type="http://schemas.openxmlformats.org/officeDocument/2006/relationships/customXml" Target="../ink/ink151.xml"/><Relationship Id="rId33" Type="http://schemas.openxmlformats.org/officeDocument/2006/relationships/customXml" Target="../ink/ink155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159.xml"/><Relationship Id="rId5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146.xml"/><Relationship Id="rId23" Type="http://schemas.openxmlformats.org/officeDocument/2006/relationships/customXml" Target="../ink/ink150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16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1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84.xml"/><Relationship Id="rId21" Type="http://schemas.openxmlformats.org/officeDocument/2006/relationships/customXml" Target="../ink/ink175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188.xml"/><Relationship Id="rId50" Type="http://schemas.openxmlformats.org/officeDocument/2006/relationships/image" Target="../media/image29.png"/><Relationship Id="rId7" Type="http://schemas.openxmlformats.org/officeDocument/2006/relationships/customXml" Target="../ink/ink168.xml"/><Relationship Id="rId2" Type="http://schemas.openxmlformats.org/officeDocument/2006/relationships/image" Target="../media/image36.png"/><Relationship Id="rId16" Type="http://schemas.openxmlformats.org/officeDocument/2006/relationships/image" Target="../media/image12.png"/><Relationship Id="rId29" Type="http://schemas.openxmlformats.org/officeDocument/2006/relationships/customXml" Target="../ink/ink179.xml"/><Relationship Id="rId11" Type="http://schemas.openxmlformats.org/officeDocument/2006/relationships/customXml" Target="../ink/ink170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3.xml"/><Relationship Id="rId40" Type="http://schemas.openxmlformats.org/officeDocument/2006/relationships/image" Target="../media/image24.png"/><Relationship Id="rId45" Type="http://schemas.openxmlformats.org/officeDocument/2006/relationships/customXml" Target="../ink/ink187.xml"/><Relationship Id="rId53" Type="http://schemas.openxmlformats.org/officeDocument/2006/relationships/customXml" Target="../ink/ink191.xml"/><Relationship Id="rId5" Type="http://schemas.openxmlformats.org/officeDocument/2006/relationships/customXml" Target="../ink/ink167.xml"/><Relationship Id="rId10" Type="http://schemas.openxmlformats.org/officeDocument/2006/relationships/image" Target="../media/image9.png"/><Relationship Id="rId19" Type="http://schemas.openxmlformats.org/officeDocument/2006/relationships/customXml" Target="../ink/ink174.xml"/><Relationship Id="rId31" Type="http://schemas.openxmlformats.org/officeDocument/2006/relationships/customXml" Target="../ink/ink180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customXml" Target="../ink/ink169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78.xml"/><Relationship Id="rId30" Type="http://schemas.openxmlformats.org/officeDocument/2006/relationships/image" Target="../media/image19.png"/><Relationship Id="rId35" Type="http://schemas.openxmlformats.org/officeDocument/2006/relationships/customXml" Target="../ink/ink182.xml"/><Relationship Id="rId43" Type="http://schemas.openxmlformats.org/officeDocument/2006/relationships/customXml" Target="../ink/ink186.xml"/><Relationship Id="rId48" Type="http://schemas.openxmlformats.org/officeDocument/2006/relationships/image" Target="../media/image28.png"/><Relationship Id="rId8" Type="http://schemas.openxmlformats.org/officeDocument/2006/relationships/image" Target="../media/image8.png"/><Relationship Id="rId51" Type="http://schemas.openxmlformats.org/officeDocument/2006/relationships/customXml" Target="../ink/ink190.xml"/><Relationship Id="rId3" Type="http://schemas.openxmlformats.org/officeDocument/2006/relationships/customXml" Target="../ink/ink166.xml"/><Relationship Id="rId12" Type="http://schemas.openxmlformats.org/officeDocument/2006/relationships/image" Target="../media/image10.png"/><Relationship Id="rId17" Type="http://schemas.openxmlformats.org/officeDocument/2006/relationships/customXml" Target="../ink/ink173.xml"/><Relationship Id="rId25" Type="http://schemas.openxmlformats.org/officeDocument/2006/relationships/customXml" Target="../ink/ink177.xml"/><Relationship Id="rId33" Type="http://schemas.openxmlformats.org/officeDocument/2006/relationships/customXml" Target="../ink/ink181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185.xml"/><Relationship Id="rId5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172.xml"/><Relationship Id="rId23" Type="http://schemas.openxmlformats.org/officeDocument/2006/relationships/customXml" Target="../ink/ink176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189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10.xml"/><Relationship Id="rId21" Type="http://schemas.openxmlformats.org/officeDocument/2006/relationships/customXml" Target="../ink/ink20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14.xml"/><Relationship Id="rId50" Type="http://schemas.openxmlformats.org/officeDocument/2006/relationships/image" Target="../media/image29.png"/><Relationship Id="rId7" Type="http://schemas.openxmlformats.org/officeDocument/2006/relationships/customXml" Target="../ink/ink194.xml"/><Relationship Id="rId2" Type="http://schemas.openxmlformats.org/officeDocument/2006/relationships/image" Target="../media/image37.png"/><Relationship Id="rId16" Type="http://schemas.openxmlformats.org/officeDocument/2006/relationships/image" Target="../media/image12.png"/><Relationship Id="rId29" Type="http://schemas.openxmlformats.org/officeDocument/2006/relationships/customXml" Target="../ink/ink205.xml"/><Relationship Id="rId11" Type="http://schemas.openxmlformats.org/officeDocument/2006/relationships/customXml" Target="../ink/ink19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209.xml"/><Relationship Id="rId40" Type="http://schemas.openxmlformats.org/officeDocument/2006/relationships/image" Target="../media/image24.png"/><Relationship Id="rId45" Type="http://schemas.openxmlformats.org/officeDocument/2006/relationships/customXml" Target="../ink/ink213.xml"/><Relationship Id="rId53" Type="http://schemas.openxmlformats.org/officeDocument/2006/relationships/customXml" Target="../ink/ink217.xml"/><Relationship Id="rId5" Type="http://schemas.openxmlformats.org/officeDocument/2006/relationships/customXml" Target="../ink/ink193.xml"/><Relationship Id="rId10" Type="http://schemas.openxmlformats.org/officeDocument/2006/relationships/image" Target="../media/image9.png"/><Relationship Id="rId19" Type="http://schemas.openxmlformats.org/officeDocument/2006/relationships/customXml" Target="../ink/ink200.xml"/><Relationship Id="rId31" Type="http://schemas.openxmlformats.org/officeDocument/2006/relationships/customXml" Target="../ink/ink20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customXml" Target="../ink/ink19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204.xml"/><Relationship Id="rId30" Type="http://schemas.openxmlformats.org/officeDocument/2006/relationships/image" Target="../media/image19.png"/><Relationship Id="rId35" Type="http://schemas.openxmlformats.org/officeDocument/2006/relationships/customXml" Target="../ink/ink208.xml"/><Relationship Id="rId43" Type="http://schemas.openxmlformats.org/officeDocument/2006/relationships/customXml" Target="../ink/ink212.xml"/><Relationship Id="rId48" Type="http://schemas.openxmlformats.org/officeDocument/2006/relationships/image" Target="../media/image28.png"/><Relationship Id="rId8" Type="http://schemas.openxmlformats.org/officeDocument/2006/relationships/image" Target="../media/image8.png"/><Relationship Id="rId51" Type="http://schemas.openxmlformats.org/officeDocument/2006/relationships/customXml" Target="../ink/ink216.xml"/><Relationship Id="rId3" Type="http://schemas.openxmlformats.org/officeDocument/2006/relationships/customXml" Target="../ink/ink192.xml"/><Relationship Id="rId12" Type="http://schemas.openxmlformats.org/officeDocument/2006/relationships/image" Target="../media/image10.png"/><Relationship Id="rId17" Type="http://schemas.openxmlformats.org/officeDocument/2006/relationships/customXml" Target="../ink/ink199.xml"/><Relationship Id="rId25" Type="http://schemas.openxmlformats.org/officeDocument/2006/relationships/customXml" Target="../ink/ink203.xml"/><Relationship Id="rId33" Type="http://schemas.openxmlformats.org/officeDocument/2006/relationships/customXml" Target="../ink/ink20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1.xml"/><Relationship Id="rId5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198.xml"/><Relationship Id="rId23" Type="http://schemas.openxmlformats.org/officeDocument/2006/relationships/customXml" Target="../ink/ink20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15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0.xml"/><Relationship Id="rId50" Type="http://schemas.openxmlformats.org/officeDocument/2006/relationships/image" Target="../media/image29.png"/><Relationship Id="rId7" Type="http://schemas.openxmlformats.org/officeDocument/2006/relationships/customXml" Target="../ink/ink220.xml"/><Relationship Id="rId2" Type="http://schemas.openxmlformats.org/officeDocument/2006/relationships/image" Target="../media/image38.png"/><Relationship Id="rId16" Type="http://schemas.openxmlformats.org/officeDocument/2006/relationships/image" Target="../media/image12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235.xml"/><Relationship Id="rId40" Type="http://schemas.openxmlformats.org/officeDocument/2006/relationships/image" Target="../media/image24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" Type="http://schemas.openxmlformats.org/officeDocument/2006/relationships/customXml" Target="../ink/ink219.xml"/><Relationship Id="rId10" Type="http://schemas.openxmlformats.org/officeDocument/2006/relationships/image" Target="../media/image9.png"/><Relationship Id="rId19" Type="http://schemas.openxmlformats.org/officeDocument/2006/relationships/customXml" Target="../ink/ink226.xml"/><Relationship Id="rId31" Type="http://schemas.openxmlformats.org/officeDocument/2006/relationships/customXml" Target="../ink/ink232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customXml" Target="../ink/ink221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230.xml"/><Relationship Id="rId30" Type="http://schemas.openxmlformats.org/officeDocument/2006/relationships/image" Target="../media/image19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28.png"/><Relationship Id="rId8" Type="http://schemas.openxmlformats.org/officeDocument/2006/relationships/image" Target="../media/image8.png"/><Relationship Id="rId51" Type="http://schemas.openxmlformats.org/officeDocument/2006/relationships/customXml" Target="../ink/ink242.xml"/><Relationship Id="rId3" Type="http://schemas.openxmlformats.org/officeDocument/2006/relationships/customXml" Target="../ink/ink218.xml"/><Relationship Id="rId12" Type="http://schemas.openxmlformats.org/officeDocument/2006/relationships/image" Target="../media/image1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37.xml"/><Relationship Id="rId5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1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9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62.xml"/><Relationship Id="rId21" Type="http://schemas.openxmlformats.org/officeDocument/2006/relationships/customXml" Target="../ink/ink253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66.xml"/><Relationship Id="rId50" Type="http://schemas.openxmlformats.org/officeDocument/2006/relationships/image" Target="../media/image29.png"/><Relationship Id="rId7" Type="http://schemas.openxmlformats.org/officeDocument/2006/relationships/customXml" Target="../ink/ink246.xml"/><Relationship Id="rId2" Type="http://schemas.openxmlformats.org/officeDocument/2006/relationships/image" Target="../media/image39.png"/><Relationship Id="rId16" Type="http://schemas.openxmlformats.org/officeDocument/2006/relationships/image" Target="../media/image12.png"/><Relationship Id="rId29" Type="http://schemas.openxmlformats.org/officeDocument/2006/relationships/customXml" Target="../ink/ink257.xml"/><Relationship Id="rId11" Type="http://schemas.openxmlformats.org/officeDocument/2006/relationships/customXml" Target="../ink/ink248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261.xml"/><Relationship Id="rId40" Type="http://schemas.openxmlformats.org/officeDocument/2006/relationships/image" Target="../media/image24.png"/><Relationship Id="rId45" Type="http://schemas.openxmlformats.org/officeDocument/2006/relationships/customXml" Target="../ink/ink265.xml"/><Relationship Id="rId53" Type="http://schemas.openxmlformats.org/officeDocument/2006/relationships/customXml" Target="../ink/ink269.xml"/><Relationship Id="rId5" Type="http://schemas.openxmlformats.org/officeDocument/2006/relationships/customXml" Target="../ink/ink245.xml"/><Relationship Id="rId10" Type="http://schemas.openxmlformats.org/officeDocument/2006/relationships/image" Target="../media/image9.png"/><Relationship Id="rId19" Type="http://schemas.openxmlformats.org/officeDocument/2006/relationships/customXml" Target="../ink/ink252.xml"/><Relationship Id="rId31" Type="http://schemas.openxmlformats.org/officeDocument/2006/relationships/customXml" Target="../ink/ink258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customXml" Target="../ink/ink247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256.xml"/><Relationship Id="rId30" Type="http://schemas.openxmlformats.org/officeDocument/2006/relationships/image" Target="../media/image19.png"/><Relationship Id="rId35" Type="http://schemas.openxmlformats.org/officeDocument/2006/relationships/customXml" Target="../ink/ink260.xml"/><Relationship Id="rId43" Type="http://schemas.openxmlformats.org/officeDocument/2006/relationships/customXml" Target="../ink/ink264.xml"/><Relationship Id="rId48" Type="http://schemas.openxmlformats.org/officeDocument/2006/relationships/image" Target="../media/image28.png"/><Relationship Id="rId8" Type="http://schemas.openxmlformats.org/officeDocument/2006/relationships/image" Target="../media/image8.png"/><Relationship Id="rId51" Type="http://schemas.openxmlformats.org/officeDocument/2006/relationships/customXml" Target="../ink/ink268.xml"/><Relationship Id="rId3" Type="http://schemas.openxmlformats.org/officeDocument/2006/relationships/customXml" Target="../ink/ink244.xml"/><Relationship Id="rId12" Type="http://schemas.openxmlformats.org/officeDocument/2006/relationships/image" Target="../media/image10.png"/><Relationship Id="rId17" Type="http://schemas.openxmlformats.org/officeDocument/2006/relationships/customXml" Target="../ink/ink251.xml"/><Relationship Id="rId25" Type="http://schemas.openxmlformats.org/officeDocument/2006/relationships/customXml" Target="../ink/ink255.xml"/><Relationship Id="rId33" Type="http://schemas.openxmlformats.org/officeDocument/2006/relationships/customXml" Target="../ink/ink259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63.xml"/><Relationship Id="rId5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250.xml"/><Relationship Id="rId23" Type="http://schemas.openxmlformats.org/officeDocument/2006/relationships/customXml" Target="../ink/ink254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67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75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88.xml"/><Relationship Id="rId21" Type="http://schemas.openxmlformats.org/officeDocument/2006/relationships/customXml" Target="../ink/ink279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92.xml"/><Relationship Id="rId50" Type="http://schemas.openxmlformats.org/officeDocument/2006/relationships/image" Target="../media/image29.png"/><Relationship Id="rId7" Type="http://schemas.openxmlformats.org/officeDocument/2006/relationships/customXml" Target="../ink/ink272.xml"/><Relationship Id="rId2" Type="http://schemas.openxmlformats.org/officeDocument/2006/relationships/image" Target="../media/image40.png"/><Relationship Id="rId16" Type="http://schemas.openxmlformats.org/officeDocument/2006/relationships/image" Target="../media/image12.png"/><Relationship Id="rId29" Type="http://schemas.openxmlformats.org/officeDocument/2006/relationships/customXml" Target="../ink/ink283.xml"/><Relationship Id="rId11" Type="http://schemas.openxmlformats.org/officeDocument/2006/relationships/customXml" Target="../ink/ink274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287.xml"/><Relationship Id="rId40" Type="http://schemas.openxmlformats.org/officeDocument/2006/relationships/image" Target="../media/image24.png"/><Relationship Id="rId45" Type="http://schemas.openxmlformats.org/officeDocument/2006/relationships/customXml" Target="../ink/ink291.xml"/><Relationship Id="rId53" Type="http://schemas.openxmlformats.org/officeDocument/2006/relationships/customXml" Target="../ink/ink295.xml"/><Relationship Id="rId5" Type="http://schemas.openxmlformats.org/officeDocument/2006/relationships/customXml" Target="../ink/ink271.xml"/><Relationship Id="rId10" Type="http://schemas.openxmlformats.org/officeDocument/2006/relationships/image" Target="../media/image9.png"/><Relationship Id="rId19" Type="http://schemas.openxmlformats.org/officeDocument/2006/relationships/customXml" Target="../ink/ink278.xml"/><Relationship Id="rId31" Type="http://schemas.openxmlformats.org/officeDocument/2006/relationships/customXml" Target="../ink/ink284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customXml" Target="../ink/ink273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282.xml"/><Relationship Id="rId30" Type="http://schemas.openxmlformats.org/officeDocument/2006/relationships/image" Target="../media/image19.png"/><Relationship Id="rId35" Type="http://schemas.openxmlformats.org/officeDocument/2006/relationships/customXml" Target="../ink/ink286.xml"/><Relationship Id="rId43" Type="http://schemas.openxmlformats.org/officeDocument/2006/relationships/customXml" Target="../ink/ink290.xml"/><Relationship Id="rId48" Type="http://schemas.openxmlformats.org/officeDocument/2006/relationships/image" Target="../media/image28.png"/><Relationship Id="rId8" Type="http://schemas.openxmlformats.org/officeDocument/2006/relationships/image" Target="../media/image8.png"/><Relationship Id="rId51" Type="http://schemas.openxmlformats.org/officeDocument/2006/relationships/customXml" Target="../ink/ink294.xml"/><Relationship Id="rId3" Type="http://schemas.openxmlformats.org/officeDocument/2006/relationships/customXml" Target="../ink/ink270.xml"/><Relationship Id="rId12" Type="http://schemas.openxmlformats.org/officeDocument/2006/relationships/image" Target="../media/image10.png"/><Relationship Id="rId17" Type="http://schemas.openxmlformats.org/officeDocument/2006/relationships/customXml" Target="../ink/ink277.xml"/><Relationship Id="rId25" Type="http://schemas.openxmlformats.org/officeDocument/2006/relationships/customXml" Target="../ink/ink281.xml"/><Relationship Id="rId33" Type="http://schemas.openxmlformats.org/officeDocument/2006/relationships/customXml" Target="../ink/ink285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89.xml"/><Relationship Id="rId5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276.xml"/><Relationship Id="rId23" Type="http://schemas.openxmlformats.org/officeDocument/2006/relationships/customXml" Target="../ink/ink280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9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1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314.xml"/><Relationship Id="rId21" Type="http://schemas.openxmlformats.org/officeDocument/2006/relationships/customXml" Target="../ink/ink305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318.xml"/><Relationship Id="rId50" Type="http://schemas.openxmlformats.org/officeDocument/2006/relationships/image" Target="../media/image29.png"/><Relationship Id="rId7" Type="http://schemas.openxmlformats.org/officeDocument/2006/relationships/customXml" Target="../ink/ink298.xml"/><Relationship Id="rId2" Type="http://schemas.openxmlformats.org/officeDocument/2006/relationships/image" Target="../media/image41.png"/><Relationship Id="rId16" Type="http://schemas.openxmlformats.org/officeDocument/2006/relationships/image" Target="../media/image12.png"/><Relationship Id="rId29" Type="http://schemas.openxmlformats.org/officeDocument/2006/relationships/customXml" Target="../ink/ink309.xml"/><Relationship Id="rId11" Type="http://schemas.openxmlformats.org/officeDocument/2006/relationships/customXml" Target="../ink/ink300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313.xml"/><Relationship Id="rId40" Type="http://schemas.openxmlformats.org/officeDocument/2006/relationships/image" Target="../media/image24.png"/><Relationship Id="rId45" Type="http://schemas.openxmlformats.org/officeDocument/2006/relationships/customXml" Target="../ink/ink317.xml"/><Relationship Id="rId53" Type="http://schemas.openxmlformats.org/officeDocument/2006/relationships/customXml" Target="../ink/ink321.xml"/><Relationship Id="rId5" Type="http://schemas.openxmlformats.org/officeDocument/2006/relationships/customXml" Target="../ink/ink297.xml"/><Relationship Id="rId10" Type="http://schemas.openxmlformats.org/officeDocument/2006/relationships/image" Target="../media/image9.png"/><Relationship Id="rId19" Type="http://schemas.openxmlformats.org/officeDocument/2006/relationships/customXml" Target="../ink/ink304.xml"/><Relationship Id="rId31" Type="http://schemas.openxmlformats.org/officeDocument/2006/relationships/customXml" Target="../ink/ink310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customXml" Target="../ink/ink299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308.xml"/><Relationship Id="rId30" Type="http://schemas.openxmlformats.org/officeDocument/2006/relationships/image" Target="../media/image19.png"/><Relationship Id="rId35" Type="http://schemas.openxmlformats.org/officeDocument/2006/relationships/customXml" Target="../ink/ink312.xml"/><Relationship Id="rId43" Type="http://schemas.openxmlformats.org/officeDocument/2006/relationships/customXml" Target="../ink/ink316.xml"/><Relationship Id="rId48" Type="http://schemas.openxmlformats.org/officeDocument/2006/relationships/image" Target="../media/image28.png"/><Relationship Id="rId8" Type="http://schemas.openxmlformats.org/officeDocument/2006/relationships/image" Target="../media/image8.png"/><Relationship Id="rId51" Type="http://schemas.openxmlformats.org/officeDocument/2006/relationships/customXml" Target="../ink/ink320.xml"/><Relationship Id="rId3" Type="http://schemas.openxmlformats.org/officeDocument/2006/relationships/customXml" Target="../ink/ink296.xml"/><Relationship Id="rId12" Type="http://schemas.openxmlformats.org/officeDocument/2006/relationships/image" Target="../media/image10.png"/><Relationship Id="rId17" Type="http://schemas.openxmlformats.org/officeDocument/2006/relationships/customXml" Target="../ink/ink303.xml"/><Relationship Id="rId25" Type="http://schemas.openxmlformats.org/officeDocument/2006/relationships/customXml" Target="../ink/ink307.xml"/><Relationship Id="rId33" Type="http://schemas.openxmlformats.org/officeDocument/2006/relationships/customXml" Target="../ink/ink311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315.xml"/><Relationship Id="rId5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302.xml"/><Relationship Id="rId23" Type="http://schemas.openxmlformats.org/officeDocument/2006/relationships/customXml" Target="../ink/ink306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319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6.xml"/><Relationship Id="rId3" Type="http://schemas.openxmlformats.org/officeDocument/2006/relationships/customXml" Target="../ink/ink322.xml"/><Relationship Id="rId7" Type="http://schemas.openxmlformats.org/officeDocument/2006/relationships/customXml" Target="../ink/ink324.xml"/><Relationship Id="rId12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325.xml"/><Relationship Id="rId5" Type="http://schemas.openxmlformats.org/officeDocument/2006/relationships/customXml" Target="../ink/ink323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14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31.xml"/><Relationship Id="rId3" Type="http://schemas.openxmlformats.org/officeDocument/2006/relationships/customXml" Target="../ink/ink327.xml"/><Relationship Id="rId7" Type="http://schemas.openxmlformats.org/officeDocument/2006/relationships/customXml" Target="../ink/ink329.xml"/><Relationship Id="rId12" Type="http://schemas.openxmlformats.org/officeDocument/2006/relationships/image" Target="../media/image3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330.xml"/><Relationship Id="rId5" Type="http://schemas.openxmlformats.org/officeDocument/2006/relationships/customXml" Target="../ink/ink328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14" Type="http://schemas.openxmlformats.org/officeDocument/2006/relationships/image" Target="../media/image35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36.xml"/><Relationship Id="rId18" Type="http://schemas.openxmlformats.org/officeDocument/2006/relationships/image" Target="../media/image380.png"/><Relationship Id="rId26" Type="http://schemas.openxmlformats.org/officeDocument/2006/relationships/image" Target="../media/image42.png"/><Relationship Id="rId39" Type="http://schemas.openxmlformats.org/officeDocument/2006/relationships/customXml" Target="../ink/ink349.xml"/><Relationship Id="rId21" Type="http://schemas.openxmlformats.org/officeDocument/2006/relationships/customXml" Target="../ink/ink340.xml"/><Relationship Id="rId34" Type="http://schemas.openxmlformats.org/officeDocument/2006/relationships/image" Target="../media/image46.png"/><Relationship Id="rId42" Type="http://schemas.openxmlformats.org/officeDocument/2006/relationships/image" Target="../media/image50.png"/><Relationship Id="rId47" Type="http://schemas.openxmlformats.org/officeDocument/2006/relationships/customXml" Target="../ink/ink353.xml"/><Relationship Id="rId50" Type="http://schemas.openxmlformats.org/officeDocument/2006/relationships/image" Target="../media/image54.png"/><Relationship Id="rId7" Type="http://schemas.openxmlformats.org/officeDocument/2006/relationships/customXml" Target="../ink/ink334.xml"/><Relationship Id="rId2" Type="http://schemas.openxmlformats.org/officeDocument/2006/relationships/image" Target="../media/image330.png"/><Relationship Id="rId16" Type="http://schemas.openxmlformats.org/officeDocument/2006/relationships/image" Target="../media/image370.png"/><Relationship Id="rId29" Type="http://schemas.openxmlformats.org/officeDocument/2006/relationships/customXml" Target="../ink/ink3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335.xml"/><Relationship Id="rId24" Type="http://schemas.openxmlformats.org/officeDocument/2006/relationships/image" Target="../media/image410.png"/><Relationship Id="rId32" Type="http://schemas.openxmlformats.org/officeDocument/2006/relationships/image" Target="../media/image45.png"/><Relationship Id="rId37" Type="http://schemas.openxmlformats.org/officeDocument/2006/relationships/customXml" Target="../ink/ink348.xml"/><Relationship Id="rId40" Type="http://schemas.openxmlformats.org/officeDocument/2006/relationships/image" Target="../media/image49.png"/><Relationship Id="rId45" Type="http://schemas.openxmlformats.org/officeDocument/2006/relationships/customXml" Target="../ink/ink352.xml"/><Relationship Id="rId5" Type="http://schemas.openxmlformats.org/officeDocument/2006/relationships/customXml" Target="../ink/ink333.xml"/><Relationship Id="rId15" Type="http://schemas.openxmlformats.org/officeDocument/2006/relationships/customXml" Target="../ink/ink337.xml"/><Relationship Id="rId23" Type="http://schemas.openxmlformats.org/officeDocument/2006/relationships/customXml" Target="../ink/ink341.xml"/><Relationship Id="rId28" Type="http://schemas.openxmlformats.org/officeDocument/2006/relationships/image" Target="../media/image43.png"/><Relationship Id="rId36" Type="http://schemas.openxmlformats.org/officeDocument/2006/relationships/image" Target="../media/image47.png"/><Relationship Id="rId49" Type="http://schemas.openxmlformats.org/officeDocument/2006/relationships/customXml" Target="../ink/ink354.xml"/><Relationship Id="rId10" Type="http://schemas.openxmlformats.org/officeDocument/2006/relationships/image" Target="../media/image9.png"/><Relationship Id="rId19" Type="http://schemas.openxmlformats.org/officeDocument/2006/relationships/customXml" Target="../ink/ink339.xml"/><Relationship Id="rId31" Type="http://schemas.openxmlformats.org/officeDocument/2006/relationships/customXml" Target="../ink/ink345.xml"/><Relationship Id="rId44" Type="http://schemas.openxmlformats.org/officeDocument/2006/relationships/image" Target="../media/image51.png"/><Relationship Id="rId4" Type="http://schemas.openxmlformats.org/officeDocument/2006/relationships/image" Target="../media/image6.png"/><Relationship Id="rId14" Type="http://schemas.openxmlformats.org/officeDocument/2006/relationships/image" Target="../media/image350.png"/><Relationship Id="rId22" Type="http://schemas.openxmlformats.org/officeDocument/2006/relationships/image" Target="../media/image400.png"/><Relationship Id="rId27" Type="http://schemas.openxmlformats.org/officeDocument/2006/relationships/customXml" Target="../ink/ink343.xml"/><Relationship Id="rId30" Type="http://schemas.openxmlformats.org/officeDocument/2006/relationships/image" Target="../media/image44.png"/><Relationship Id="rId35" Type="http://schemas.openxmlformats.org/officeDocument/2006/relationships/customXml" Target="../ink/ink347.xml"/><Relationship Id="rId43" Type="http://schemas.openxmlformats.org/officeDocument/2006/relationships/customXml" Target="../ink/ink351.xml"/><Relationship Id="rId48" Type="http://schemas.openxmlformats.org/officeDocument/2006/relationships/image" Target="../media/image53.png"/><Relationship Id="rId3" Type="http://schemas.openxmlformats.org/officeDocument/2006/relationships/customXml" Target="../ink/ink332.xml"/><Relationship Id="rId12" Type="http://schemas.openxmlformats.org/officeDocument/2006/relationships/image" Target="../media/image340.png"/><Relationship Id="rId17" Type="http://schemas.openxmlformats.org/officeDocument/2006/relationships/customXml" Target="../ink/ink338.xml"/><Relationship Id="rId25" Type="http://schemas.openxmlformats.org/officeDocument/2006/relationships/customXml" Target="../ink/ink342.xml"/><Relationship Id="rId33" Type="http://schemas.openxmlformats.org/officeDocument/2006/relationships/customXml" Target="../ink/ink346.xml"/><Relationship Id="rId38" Type="http://schemas.openxmlformats.org/officeDocument/2006/relationships/image" Target="../media/image48.png"/><Relationship Id="rId46" Type="http://schemas.openxmlformats.org/officeDocument/2006/relationships/image" Target="../media/image52.png"/><Relationship Id="rId20" Type="http://schemas.openxmlformats.org/officeDocument/2006/relationships/image" Target="../media/image390.png"/><Relationship Id="rId41" Type="http://schemas.openxmlformats.org/officeDocument/2006/relationships/customXml" Target="../ink/ink350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59.xml"/><Relationship Id="rId18" Type="http://schemas.openxmlformats.org/officeDocument/2006/relationships/image" Target="../media/image380.png"/><Relationship Id="rId26" Type="http://schemas.openxmlformats.org/officeDocument/2006/relationships/image" Target="../media/image42.png"/><Relationship Id="rId39" Type="http://schemas.openxmlformats.org/officeDocument/2006/relationships/customXml" Target="../ink/ink372.xml"/><Relationship Id="rId21" Type="http://schemas.openxmlformats.org/officeDocument/2006/relationships/customXml" Target="../ink/ink363.xml"/><Relationship Id="rId34" Type="http://schemas.openxmlformats.org/officeDocument/2006/relationships/image" Target="../media/image46.png"/><Relationship Id="rId42" Type="http://schemas.openxmlformats.org/officeDocument/2006/relationships/image" Target="../media/image50.png"/><Relationship Id="rId47" Type="http://schemas.openxmlformats.org/officeDocument/2006/relationships/customXml" Target="../ink/ink376.xml"/><Relationship Id="rId50" Type="http://schemas.openxmlformats.org/officeDocument/2006/relationships/image" Target="../media/image54.png"/><Relationship Id="rId7" Type="http://schemas.openxmlformats.org/officeDocument/2006/relationships/customXml" Target="../ink/ink357.xml"/><Relationship Id="rId2" Type="http://schemas.openxmlformats.org/officeDocument/2006/relationships/image" Target="../media/image55.png"/><Relationship Id="rId16" Type="http://schemas.openxmlformats.org/officeDocument/2006/relationships/image" Target="../media/image370.png"/><Relationship Id="rId29" Type="http://schemas.openxmlformats.org/officeDocument/2006/relationships/customXml" Target="../ink/ink367.xml"/><Relationship Id="rId11" Type="http://schemas.openxmlformats.org/officeDocument/2006/relationships/customXml" Target="../ink/ink358.xml"/><Relationship Id="rId24" Type="http://schemas.openxmlformats.org/officeDocument/2006/relationships/image" Target="../media/image410.png"/><Relationship Id="rId32" Type="http://schemas.openxmlformats.org/officeDocument/2006/relationships/image" Target="../media/image45.png"/><Relationship Id="rId37" Type="http://schemas.openxmlformats.org/officeDocument/2006/relationships/customXml" Target="../ink/ink371.xml"/><Relationship Id="rId40" Type="http://schemas.openxmlformats.org/officeDocument/2006/relationships/image" Target="../media/image49.png"/><Relationship Id="rId45" Type="http://schemas.openxmlformats.org/officeDocument/2006/relationships/customXml" Target="../ink/ink375.xml"/><Relationship Id="rId5" Type="http://schemas.openxmlformats.org/officeDocument/2006/relationships/customXml" Target="../ink/ink356.xml"/><Relationship Id="rId15" Type="http://schemas.openxmlformats.org/officeDocument/2006/relationships/customXml" Target="../ink/ink360.xml"/><Relationship Id="rId23" Type="http://schemas.openxmlformats.org/officeDocument/2006/relationships/customXml" Target="../ink/ink364.xml"/><Relationship Id="rId28" Type="http://schemas.openxmlformats.org/officeDocument/2006/relationships/image" Target="../media/image43.png"/><Relationship Id="rId36" Type="http://schemas.openxmlformats.org/officeDocument/2006/relationships/image" Target="../media/image47.png"/><Relationship Id="rId49" Type="http://schemas.openxmlformats.org/officeDocument/2006/relationships/customXml" Target="../ink/ink377.xml"/><Relationship Id="rId10" Type="http://schemas.openxmlformats.org/officeDocument/2006/relationships/image" Target="../media/image9.png"/><Relationship Id="rId19" Type="http://schemas.openxmlformats.org/officeDocument/2006/relationships/customXml" Target="../ink/ink362.xml"/><Relationship Id="rId31" Type="http://schemas.openxmlformats.org/officeDocument/2006/relationships/customXml" Target="../ink/ink368.xml"/><Relationship Id="rId44" Type="http://schemas.openxmlformats.org/officeDocument/2006/relationships/image" Target="../media/image51.png"/><Relationship Id="rId52" Type="http://schemas.openxmlformats.org/officeDocument/2006/relationships/image" Target="../media/image56.png"/><Relationship Id="rId4" Type="http://schemas.openxmlformats.org/officeDocument/2006/relationships/image" Target="../media/image6.png"/><Relationship Id="rId14" Type="http://schemas.openxmlformats.org/officeDocument/2006/relationships/image" Target="../media/image350.png"/><Relationship Id="rId22" Type="http://schemas.openxmlformats.org/officeDocument/2006/relationships/image" Target="../media/image400.png"/><Relationship Id="rId27" Type="http://schemas.openxmlformats.org/officeDocument/2006/relationships/customXml" Target="../ink/ink366.xml"/><Relationship Id="rId30" Type="http://schemas.openxmlformats.org/officeDocument/2006/relationships/image" Target="../media/image44.png"/><Relationship Id="rId35" Type="http://schemas.openxmlformats.org/officeDocument/2006/relationships/customXml" Target="../ink/ink370.xml"/><Relationship Id="rId43" Type="http://schemas.openxmlformats.org/officeDocument/2006/relationships/customXml" Target="../ink/ink374.xml"/><Relationship Id="rId48" Type="http://schemas.openxmlformats.org/officeDocument/2006/relationships/image" Target="../media/image53.png"/><Relationship Id="rId51" Type="http://schemas.openxmlformats.org/officeDocument/2006/relationships/customXml" Target="../ink/ink378.xml"/><Relationship Id="rId3" Type="http://schemas.openxmlformats.org/officeDocument/2006/relationships/customXml" Target="../ink/ink355.xml"/><Relationship Id="rId12" Type="http://schemas.openxmlformats.org/officeDocument/2006/relationships/image" Target="../media/image340.png"/><Relationship Id="rId17" Type="http://schemas.openxmlformats.org/officeDocument/2006/relationships/customXml" Target="../ink/ink361.xml"/><Relationship Id="rId25" Type="http://schemas.openxmlformats.org/officeDocument/2006/relationships/customXml" Target="../ink/ink365.xml"/><Relationship Id="rId33" Type="http://schemas.openxmlformats.org/officeDocument/2006/relationships/customXml" Target="../ink/ink369.xml"/><Relationship Id="rId38" Type="http://schemas.openxmlformats.org/officeDocument/2006/relationships/image" Target="../media/image48.png"/><Relationship Id="rId46" Type="http://schemas.openxmlformats.org/officeDocument/2006/relationships/image" Target="../media/image52.png"/><Relationship Id="rId20" Type="http://schemas.openxmlformats.org/officeDocument/2006/relationships/image" Target="../media/image390.png"/><Relationship Id="rId41" Type="http://schemas.openxmlformats.org/officeDocument/2006/relationships/customXml" Target="../ink/ink3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83.xml"/><Relationship Id="rId18" Type="http://schemas.openxmlformats.org/officeDocument/2006/relationships/image" Target="../media/image380.png"/><Relationship Id="rId26" Type="http://schemas.openxmlformats.org/officeDocument/2006/relationships/image" Target="../media/image42.png"/><Relationship Id="rId39" Type="http://schemas.openxmlformats.org/officeDocument/2006/relationships/customXml" Target="../ink/ink396.xml"/><Relationship Id="rId21" Type="http://schemas.openxmlformats.org/officeDocument/2006/relationships/customXml" Target="../ink/ink387.xml"/><Relationship Id="rId34" Type="http://schemas.openxmlformats.org/officeDocument/2006/relationships/image" Target="../media/image46.png"/><Relationship Id="rId42" Type="http://schemas.openxmlformats.org/officeDocument/2006/relationships/image" Target="../media/image50.png"/><Relationship Id="rId47" Type="http://schemas.openxmlformats.org/officeDocument/2006/relationships/customXml" Target="../ink/ink400.xml"/><Relationship Id="rId50" Type="http://schemas.openxmlformats.org/officeDocument/2006/relationships/image" Target="../media/image54.png"/><Relationship Id="rId7" Type="http://schemas.openxmlformats.org/officeDocument/2006/relationships/customXml" Target="../ink/ink381.xml"/><Relationship Id="rId2" Type="http://schemas.openxmlformats.org/officeDocument/2006/relationships/image" Target="../media/image57.png"/><Relationship Id="rId16" Type="http://schemas.openxmlformats.org/officeDocument/2006/relationships/image" Target="../media/image370.png"/><Relationship Id="rId29" Type="http://schemas.openxmlformats.org/officeDocument/2006/relationships/customXml" Target="../ink/ink391.xml"/><Relationship Id="rId11" Type="http://schemas.openxmlformats.org/officeDocument/2006/relationships/customXml" Target="../ink/ink382.xml"/><Relationship Id="rId24" Type="http://schemas.openxmlformats.org/officeDocument/2006/relationships/image" Target="../media/image410.png"/><Relationship Id="rId32" Type="http://schemas.openxmlformats.org/officeDocument/2006/relationships/image" Target="../media/image45.png"/><Relationship Id="rId37" Type="http://schemas.openxmlformats.org/officeDocument/2006/relationships/customXml" Target="../ink/ink395.xml"/><Relationship Id="rId40" Type="http://schemas.openxmlformats.org/officeDocument/2006/relationships/image" Target="../media/image49.png"/><Relationship Id="rId45" Type="http://schemas.openxmlformats.org/officeDocument/2006/relationships/customXml" Target="../ink/ink399.xml"/><Relationship Id="rId5" Type="http://schemas.openxmlformats.org/officeDocument/2006/relationships/customXml" Target="../ink/ink380.xml"/><Relationship Id="rId15" Type="http://schemas.openxmlformats.org/officeDocument/2006/relationships/customXml" Target="../ink/ink384.xml"/><Relationship Id="rId23" Type="http://schemas.openxmlformats.org/officeDocument/2006/relationships/customXml" Target="../ink/ink388.xml"/><Relationship Id="rId28" Type="http://schemas.openxmlformats.org/officeDocument/2006/relationships/image" Target="../media/image43.png"/><Relationship Id="rId36" Type="http://schemas.openxmlformats.org/officeDocument/2006/relationships/image" Target="../media/image47.png"/><Relationship Id="rId49" Type="http://schemas.openxmlformats.org/officeDocument/2006/relationships/customXml" Target="../ink/ink401.xml"/><Relationship Id="rId10" Type="http://schemas.openxmlformats.org/officeDocument/2006/relationships/image" Target="../media/image9.png"/><Relationship Id="rId19" Type="http://schemas.openxmlformats.org/officeDocument/2006/relationships/customXml" Target="../ink/ink386.xml"/><Relationship Id="rId31" Type="http://schemas.openxmlformats.org/officeDocument/2006/relationships/customXml" Target="../ink/ink392.xml"/><Relationship Id="rId44" Type="http://schemas.openxmlformats.org/officeDocument/2006/relationships/image" Target="../media/image51.png"/><Relationship Id="rId52" Type="http://schemas.openxmlformats.org/officeDocument/2006/relationships/image" Target="../media/image56.png"/><Relationship Id="rId4" Type="http://schemas.openxmlformats.org/officeDocument/2006/relationships/image" Target="../media/image6.png"/><Relationship Id="rId14" Type="http://schemas.openxmlformats.org/officeDocument/2006/relationships/image" Target="../media/image350.png"/><Relationship Id="rId22" Type="http://schemas.openxmlformats.org/officeDocument/2006/relationships/image" Target="../media/image400.png"/><Relationship Id="rId27" Type="http://schemas.openxmlformats.org/officeDocument/2006/relationships/customXml" Target="../ink/ink390.xml"/><Relationship Id="rId30" Type="http://schemas.openxmlformats.org/officeDocument/2006/relationships/image" Target="../media/image44.png"/><Relationship Id="rId35" Type="http://schemas.openxmlformats.org/officeDocument/2006/relationships/customXml" Target="../ink/ink394.xml"/><Relationship Id="rId43" Type="http://schemas.openxmlformats.org/officeDocument/2006/relationships/customXml" Target="../ink/ink398.xml"/><Relationship Id="rId48" Type="http://schemas.openxmlformats.org/officeDocument/2006/relationships/image" Target="../media/image53.png"/><Relationship Id="rId51" Type="http://schemas.openxmlformats.org/officeDocument/2006/relationships/customXml" Target="../ink/ink402.xml"/><Relationship Id="rId3" Type="http://schemas.openxmlformats.org/officeDocument/2006/relationships/customXml" Target="../ink/ink379.xml"/><Relationship Id="rId12" Type="http://schemas.openxmlformats.org/officeDocument/2006/relationships/image" Target="../media/image340.png"/><Relationship Id="rId17" Type="http://schemas.openxmlformats.org/officeDocument/2006/relationships/customXml" Target="../ink/ink385.xml"/><Relationship Id="rId25" Type="http://schemas.openxmlformats.org/officeDocument/2006/relationships/customXml" Target="../ink/ink389.xml"/><Relationship Id="rId33" Type="http://schemas.openxmlformats.org/officeDocument/2006/relationships/customXml" Target="../ink/ink393.xml"/><Relationship Id="rId38" Type="http://schemas.openxmlformats.org/officeDocument/2006/relationships/image" Target="../media/image48.png"/><Relationship Id="rId46" Type="http://schemas.openxmlformats.org/officeDocument/2006/relationships/image" Target="../media/image52.png"/><Relationship Id="rId20" Type="http://schemas.openxmlformats.org/officeDocument/2006/relationships/image" Target="../media/image390.png"/><Relationship Id="rId41" Type="http://schemas.openxmlformats.org/officeDocument/2006/relationships/customXml" Target="../ink/ink3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07.xml"/><Relationship Id="rId18" Type="http://schemas.openxmlformats.org/officeDocument/2006/relationships/image" Target="../media/image380.png"/><Relationship Id="rId26" Type="http://schemas.openxmlformats.org/officeDocument/2006/relationships/image" Target="../media/image42.png"/><Relationship Id="rId39" Type="http://schemas.openxmlformats.org/officeDocument/2006/relationships/customXml" Target="../ink/ink420.xml"/><Relationship Id="rId21" Type="http://schemas.openxmlformats.org/officeDocument/2006/relationships/customXml" Target="../ink/ink411.xml"/><Relationship Id="rId34" Type="http://schemas.openxmlformats.org/officeDocument/2006/relationships/image" Target="../media/image46.png"/><Relationship Id="rId42" Type="http://schemas.openxmlformats.org/officeDocument/2006/relationships/image" Target="../media/image50.png"/><Relationship Id="rId47" Type="http://schemas.openxmlformats.org/officeDocument/2006/relationships/customXml" Target="../ink/ink424.xml"/><Relationship Id="rId50" Type="http://schemas.openxmlformats.org/officeDocument/2006/relationships/image" Target="../media/image54.png"/><Relationship Id="rId7" Type="http://schemas.openxmlformats.org/officeDocument/2006/relationships/customXml" Target="../ink/ink405.xml"/><Relationship Id="rId2" Type="http://schemas.openxmlformats.org/officeDocument/2006/relationships/image" Target="../media/image58.png"/><Relationship Id="rId16" Type="http://schemas.openxmlformats.org/officeDocument/2006/relationships/image" Target="../media/image370.png"/><Relationship Id="rId29" Type="http://schemas.openxmlformats.org/officeDocument/2006/relationships/customXml" Target="../ink/ink415.xml"/><Relationship Id="rId11" Type="http://schemas.openxmlformats.org/officeDocument/2006/relationships/customXml" Target="../ink/ink406.xml"/><Relationship Id="rId24" Type="http://schemas.openxmlformats.org/officeDocument/2006/relationships/image" Target="../media/image410.png"/><Relationship Id="rId32" Type="http://schemas.openxmlformats.org/officeDocument/2006/relationships/image" Target="../media/image45.png"/><Relationship Id="rId37" Type="http://schemas.openxmlformats.org/officeDocument/2006/relationships/customXml" Target="../ink/ink419.xml"/><Relationship Id="rId40" Type="http://schemas.openxmlformats.org/officeDocument/2006/relationships/image" Target="../media/image49.png"/><Relationship Id="rId45" Type="http://schemas.openxmlformats.org/officeDocument/2006/relationships/customXml" Target="../ink/ink423.xml"/><Relationship Id="rId5" Type="http://schemas.openxmlformats.org/officeDocument/2006/relationships/customXml" Target="../ink/ink404.xml"/><Relationship Id="rId15" Type="http://schemas.openxmlformats.org/officeDocument/2006/relationships/customXml" Target="../ink/ink408.xml"/><Relationship Id="rId23" Type="http://schemas.openxmlformats.org/officeDocument/2006/relationships/customXml" Target="../ink/ink412.xml"/><Relationship Id="rId28" Type="http://schemas.openxmlformats.org/officeDocument/2006/relationships/image" Target="../media/image43.png"/><Relationship Id="rId36" Type="http://schemas.openxmlformats.org/officeDocument/2006/relationships/image" Target="../media/image47.png"/><Relationship Id="rId49" Type="http://schemas.openxmlformats.org/officeDocument/2006/relationships/customXml" Target="../ink/ink425.xml"/><Relationship Id="rId10" Type="http://schemas.openxmlformats.org/officeDocument/2006/relationships/image" Target="../media/image9.png"/><Relationship Id="rId19" Type="http://schemas.openxmlformats.org/officeDocument/2006/relationships/customXml" Target="../ink/ink410.xml"/><Relationship Id="rId31" Type="http://schemas.openxmlformats.org/officeDocument/2006/relationships/customXml" Target="../ink/ink416.xml"/><Relationship Id="rId44" Type="http://schemas.openxmlformats.org/officeDocument/2006/relationships/image" Target="../media/image51.png"/><Relationship Id="rId52" Type="http://schemas.openxmlformats.org/officeDocument/2006/relationships/image" Target="../media/image56.png"/><Relationship Id="rId4" Type="http://schemas.openxmlformats.org/officeDocument/2006/relationships/image" Target="../media/image6.png"/><Relationship Id="rId14" Type="http://schemas.openxmlformats.org/officeDocument/2006/relationships/image" Target="../media/image350.png"/><Relationship Id="rId22" Type="http://schemas.openxmlformats.org/officeDocument/2006/relationships/image" Target="../media/image400.png"/><Relationship Id="rId27" Type="http://schemas.openxmlformats.org/officeDocument/2006/relationships/customXml" Target="../ink/ink414.xml"/><Relationship Id="rId30" Type="http://schemas.openxmlformats.org/officeDocument/2006/relationships/image" Target="../media/image44.png"/><Relationship Id="rId35" Type="http://schemas.openxmlformats.org/officeDocument/2006/relationships/customXml" Target="../ink/ink418.xml"/><Relationship Id="rId43" Type="http://schemas.openxmlformats.org/officeDocument/2006/relationships/customXml" Target="../ink/ink422.xml"/><Relationship Id="rId48" Type="http://schemas.openxmlformats.org/officeDocument/2006/relationships/image" Target="../media/image53.png"/><Relationship Id="rId51" Type="http://schemas.openxmlformats.org/officeDocument/2006/relationships/customXml" Target="../ink/ink426.xml"/><Relationship Id="rId3" Type="http://schemas.openxmlformats.org/officeDocument/2006/relationships/customXml" Target="../ink/ink403.xml"/><Relationship Id="rId12" Type="http://schemas.openxmlformats.org/officeDocument/2006/relationships/image" Target="../media/image340.png"/><Relationship Id="rId17" Type="http://schemas.openxmlformats.org/officeDocument/2006/relationships/customXml" Target="../ink/ink409.xml"/><Relationship Id="rId25" Type="http://schemas.openxmlformats.org/officeDocument/2006/relationships/customXml" Target="../ink/ink413.xml"/><Relationship Id="rId33" Type="http://schemas.openxmlformats.org/officeDocument/2006/relationships/customXml" Target="../ink/ink417.xml"/><Relationship Id="rId38" Type="http://schemas.openxmlformats.org/officeDocument/2006/relationships/image" Target="../media/image48.png"/><Relationship Id="rId46" Type="http://schemas.openxmlformats.org/officeDocument/2006/relationships/image" Target="../media/image52.png"/><Relationship Id="rId20" Type="http://schemas.openxmlformats.org/officeDocument/2006/relationships/image" Target="../media/image390.png"/><Relationship Id="rId41" Type="http://schemas.openxmlformats.org/officeDocument/2006/relationships/customXml" Target="../ink/ink4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31.xml"/><Relationship Id="rId18" Type="http://schemas.openxmlformats.org/officeDocument/2006/relationships/image" Target="../media/image380.png"/><Relationship Id="rId26" Type="http://schemas.openxmlformats.org/officeDocument/2006/relationships/image" Target="../media/image42.png"/><Relationship Id="rId39" Type="http://schemas.openxmlformats.org/officeDocument/2006/relationships/customXml" Target="../ink/ink444.xml"/><Relationship Id="rId21" Type="http://schemas.openxmlformats.org/officeDocument/2006/relationships/customXml" Target="../ink/ink435.xml"/><Relationship Id="rId34" Type="http://schemas.openxmlformats.org/officeDocument/2006/relationships/image" Target="../media/image46.png"/><Relationship Id="rId42" Type="http://schemas.openxmlformats.org/officeDocument/2006/relationships/image" Target="../media/image50.png"/><Relationship Id="rId47" Type="http://schemas.openxmlformats.org/officeDocument/2006/relationships/customXml" Target="../ink/ink448.xml"/><Relationship Id="rId50" Type="http://schemas.openxmlformats.org/officeDocument/2006/relationships/image" Target="../media/image54.png"/><Relationship Id="rId7" Type="http://schemas.openxmlformats.org/officeDocument/2006/relationships/customXml" Target="../ink/ink429.xml"/><Relationship Id="rId2" Type="http://schemas.openxmlformats.org/officeDocument/2006/relationships/image" Target="../media/image59.png"/><Relationship Id="rId16" Type="http://schemas.openxmlformats.org/officeDocument/2006/relationships/image" Target="../media/image370.png"/><Relationship Id="rId29" Type="http://schemas.openxmlformats.org/officeDocument/2006/relationships/customXml" Target="../ink/ink439.xml"/><Relationship Id="rId11" Type="http://schemas.openxmlformats.org/officeDocument/2006/relationships/customXml" Target="../ink/ink430.xml"/><Relationship Id="rId24" Type="http://schemas.openxmlformats.org/officeDocument/2006/relationships/image" Target="../media/image410.png"/><Relationship Id="rId32" Type="http://schemas.openxmlformats.org/officeDocument/2006/relationships/image" Target="../media/image45.png"/><Relationship Id="rId37" Type="http://schemas.openxmlformats.org/officeDocument/2006/relationships/customXml" Target="../ink/ink443.xml"/><Relationship Id="rId40" Type="http://schemas.openxmlformats.org/officeDocument/2006/relationships/image" Target="../media/image49.png"/><Relationship Id="rId45" Type="http://schemas.openxmlformats.org/officeDocument/2006/relationships/customXml" Target="../ink/ink447.xml"/><Relationship Id="rId5" Type="http://schemas.openxmlformats.org/officeDocument/2006/relationships/customXml" Target="../ink/ink428.xml"/><Relationship Id="rId15" Type="http://schemas.openxmlformats.org/officeDocument/2006/relationships/customXml" Target="../ink/ink432.xml"/><Relationship Id="rId23" Type="http://schemas.openxmlformats.org/officeDocument/2006/relationships/customXml" Target="../ink/ink436.xml"/><Relationship Id="rId28" Type="http://schemas.openxmlformats.org/officeDocument/2006/relationships/image" Target="../media/image43.png"/><Relationship Id="rId36" Type="http://schemas.openxmlformats.org/officeDocument/2006/relationships/image" Target="../media/image47.png"/><Relationship Id="rId49" Type="http://schemas.openxmlformats.org/officeDocument/2006/relationships/customXml" Target="../ink/ink449.xml"/><Relationship Id="rId10" Type="http://schemas.openxmlformats.org/officeDocument/2006/relationships/image" Target="../media/image9.png"/><Relationship Id="rId19" Type="http://schemas.openxmlformats.org/officeDocument/2006/relationships/customXml" Target="../ink/ink434.xml"/><Relationship Id="rId31" Type="http://schemas.openxmlformats.org/officeDocument/2006/relationships/customXml" Target="../ink/ink440.xml"/><Relationship Id="rId44" Type="http://schemas.openxmlformats.org/officeDocument/2006/relationships/image" Target="../media/image51.png"/><Relationship Id="rId52" Type="http://schemas.openxmlformats.org/officeDocument/2006/relationships/image" Target="../media/image56.png"/><Relationship Id="rId4" Type="http://schemas.openxmlformats.org/officeDocument/2006/relationships/image" Target="../media/image6.png"/><Relationship Id="rId14" Type="http://schemas.openxmlformats.org/officeDocument/2006/relationships/image" Target="../media/image350.png"/><Relationship Id="rId22" Type="http://schemas.openxmlformats.org/officeDocument/2006/relationships/image" Target="../media/image400.png"/><Relationship Id="rId27" Type="http://schemas.openxmlformats.org/officeDocument/2006/relationships/customXml" Target="../ink/ink438.xml"/><Relationship Id="rId30" Type="http://schemas.openxmlformats.org/officeDocument/2006/relationships/image" Target="../media/image44.png"/><Relationship Id="rId35" Type="http://schemas.openxmlformats.org/officeDocument/2006/relationships/customXml" Target="../ink/ink442.xml"/><Relationship Id="rId43" Type="http://schemas.openxmlformats.org/officeDocument/2006/relationships/customXml" Target="../ink/ink446.xml"/><Relationship Id="rId48" Type="http://schemas.openxmlformats.org/officeDocument/2006/relationships/image" Target="../media/image53.png"/><Relationship Id="rId51" Type="http://schemas.openxmlformats.org/officeDocument/2006/relationships/customXml" Target="../ink/ink450.xml"/><Relationship Id="rId3" Type="http://schemas.openxmlformats.org/officeDocument/2006/relationships/customXml" Target="../ink/ink427.xml"/><Relationship Id="rId12" Type="http://schemas.openxmlformats.org/officeDocument/2006/relationships/image" Target="../media/image340.png"/><Relationship Id="rId17" Type="http://schemas.openxmlformats.org/officeDocument/2006/relationships/customXml" Target="../ink/ink433.xml"/><Relationship Id="rId25" Type="http://schemas.openxmlformats.org/officeDocument/2006/relationships/customXml" Target="../ink/ink437.xml"/><Relationship Id="rId33" Type="http://schemas.openxmlformats.org/officeDocument/2006/relationships/customXml" Target="../ink/ink441.xml"/><Relationship Id="rId38" Type="http://schemas.openxmlformats.org/officeDocument/2006/relationships/image" Target="../media/image48.png"/><Relationship Id="rId46" Type="http://schemas.openxmlformats.org/officeDocument/2006/relationships/image" Target="../media/image52.png"/><Relationship Id="rId20" Type="http://schemas.openxmlformats.org/officeDocument/2006/relationships/image" Target="../media/image390.png"/><Relationship Id="rId41" Type="http://schemas.openxmlformats.org/officeDocument/2006/relationships/customXml" Target="../ink/ink4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55.xml"/><Relationship Id="rId18" Type="http://schemas.openxmlformats.org/officeDocument/2006/relationships/image" Target="../media/image380.png"/><Relationship Id="rId26" Type="http://schemas.openxmlformats.org/officeDocument/2006/relationships/image" Target="../media/image42.png"/><Relationship Id="rId39" Type="http://schemas.openxmlformats.org/officeDocument/2006/relationships/customXml" Target="../ink/ink468.xml"/><Relationship Id="rId21" Type="http://schemas.openxmlformats.org/officeDocument/2006/relationships/customXml" Target="../ink/ink459.xml"/><Relationship Id="rId34" Type="http://schemas.openxmlformats.org/officeDocument/2006/relationships/image" Target="../media/image46.png"/><Relationship Id="rId42" Type="http://schemas.openxmlformats.org/officeDocument/2006/relationships/image" Target="../media/image50.png"/><Relationship Id="rId47" Type="http://schemas.openxmlformats.org/officeDocument/2006/relationships/customXml" Target="../ink/ink472.xml"/><Relationship Id="rId50" Type="http://schemas.openxmlformats.org/officeDocument/2006/relationships/image" Target="../media/image54.png"/><Relationship Id="rId7" Type="http://schemas.openxmlformats.org/officeDocument/2006/relationships/customXml" Target="../ink/ink453.xml"/><Relationship Id="rId2" Type="http://schemas.openxmlformats.org/officeDocument/2006/relationships/image" Target="../media/image60.png"/><Relationship Id="rId16" Type="http://schemas.openxmlformats.org/officeDocument/2006/relationships/image" Target="../media/image370.png"/><Relationship Id="rId29" Type="http://schemas.openxmlformats.org/officeDocument/2006/relationships/customXml" Target="../ink/ink463.xml"/><Relationship Id="rId11" Type="http://schemas.openxmlformats.org/officeDocument/2006/relationships/customXml" Target="../ink/ink454.xml"/><Relationship Id="rId24" Type="http://schemas.openxmlformats.org/officeDocument/2006/relationships/image" Target="../media/image410.png"/><Relationship Id="rId32" Type="http://schemas.openxmlformats.org/officeDocument/2006/relationships/image" Target="../media/image45.png"/><Relationship Id="rId37" Type="http://schemas.openxmlformats.org/officeDocument/2006/relationships/customXml" Target="../ink/ink467.xml"/><Relationship Id="rId40" Type="http://schemas.openxmlformats.org/officeDocument/2006/relationships/image" Target="../media/image49.png"/><Relationship Id="rId45" Type="http://schemas.openxmlformats.org/officeDocument/2006/relationships/customXml" Target="../ink/ink471.xml"/><Relationship Id="rId5" Type="http://schemas.openxmlformats.org/officeDocument/2006/relationships/customXml" Target="../ink/ink452.xml"/><Relationship Id="rId15" Type="http://schemas.openxmlformats.org/officeDocument/2006/relationships/customXml" Target="../ink/ink456.xml"/><Relationship Id="rId23" Type="http://schemas.openxmlformats.org/officeDocument/2006/relationships/customXml" Target="../ink/ink460.xml"/><Relationship Id="rId28" Type="http://schemas.openxmlformats.org/officeDocument/2006/relationships/image" Target="../media/image43.png"/><Relationship Id="rId36" Type="http://schemas.openxmlformats.org/officeDocument/2006/relationships/image" Target="../media/image47.png"/><Relationship Id="rId49" Type="http://schemas.openxmlformats.org/officeDocument/2006/relationships/customXml" Target="../ink/ink473.xml"/><Relationship Id="rId10" Type="http://schemas.openxmlformats.org/officeDocument/2006/relationships/image" Target="../media/image9.png"/><Relationship Id="rId19" Type="http://schemas.openxmlformats.org/officeDocument/2006/relationships/customXml" Target="../ink/ink458.xml"/><Relationship Id="rId31" Type="http://schemas.openxmlformats.org/officeDocument/2006/relationships/customXml" Target="../ink/ink464.xml"/><Relationship Id="rId44" Type="http://schemas.openxmlformats.org/officeDocument/2006/relationships/image" Target="../media/image51.png"/><Relationship Id="rId52" Type="http://schemas.openxmlformats.org/officeDocument/2006/relationships/image" Target="../media/image56.png"/><Relationship Id="rId4" Type="http://schemas.openxmlformats.org/officeDocument/2006/relationships/image" Target="../media/image6.png"/><Relationship Id="rId14" Type="http://schemas.openxmlformats.org/officeDocument/2006/relationships/image" Target="../media/image350.png"/><Relationship Id="rId22" Type="http://schemas.openxmlformats.org/officeDocument/2006/relationships/image" Target="../media/image400.png"/><Relationship Id="rId27" Type="http://schemas.openxmlformats.org/officeDocument/2006/relationships/customXml" Target="../ink/ink462.xml"/><Relationship Id="rId30" Type="http://schemas.openxmlformats.org/officeDocument/2006/relationships/image" Target="../media/image44.png"/><Relationship Id="rId35" Type="http://schemas.openxmlformats.org/officeDocument/2006/relationships/customXml" Target="../ink/ink466.xml"/><Relationship Id="rId43" Type="http://schemas.openxmlformats.org/officeDocument/2006/relationships/customXml" Target="../ink/ink470.xml"/><Relationship Id="rId48" Type="http://schemas.openxmlformats.org/officeDocument/2006/relationships/image" Target="../media/image53.png"/><Relationship Id="rId51" Type="http://schemas.openxmlformats.org/officeDocument/2006/relationships/customXml" Target="../ink/ink474.xml"/><Relationship Id="rId3" Type="http://schemas.openxmlformats.org/officeDocument/2006/relationships/customXml" Target="../ink/ink451.xml"/><Relationship Id="rId12" Type="http://schemas.openxmlformats.org/officeDocument/2006/relationships/image" Target="../media/image340.png"/><Relationship Id="rId17" Type="http://schemas.openxmlformats.org/officeDocument/2006/relationships/customXml" Target="../ink/ink457.xml"/><Relationship Id="rId25" Type="http://schemas.openxmlformats.org/officeDocument/2006/relationships/customXml" Target="../ink/ink461.xml"/><Relationship Id="rId33" Type="http://schemas.openxmlformats.org/officeDocument/2006/relationships/customXml" Target="../ink/ink465.xml"/><Relationship Id="rId38" Type="http://schemas.openxmlformats.org/officeDocument/2006/relationships/image" Target="../media/image48.png"/><Relationship Id="rId46" Type="http://schemas.openxmlformats.org/officeDocument/2006/relationships/image" Target="../media/image52.png"/><Relationship Id="rId20" Type="http://schemas.openxmlformats.org/officeDocument/2006/relationships/image" Target="../media/image390.png"/><Relationship Id="rId41" Type="http://schemas.openxmlformats.org/officeDocument/2006/relationships/customXml" Target="../ink/ink4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79.xml"/><Relationship Id="rId18" Type="http://schemas.openxmlformats.org/officeDocument/2006/relationships/image" Target="../media/image380.png"/><Relationship Id="rId26" Type="http://schemas.openxmlformats.org/officeDocument/2006/relationships/image" Target="../media/image42.png"/><Relationship Id="rId39" Type="http://schemas.openxmlformats.org/officeDocument/2006/relationships/customXml" Target="../ink/ink492.xml"/><Relationship Id="rId21" Type="http://schemas.openxmlformats.org/officeDocument/2006/relationships/customXml" Target="../ink/ink483.xml"/><Relationship Id="rId34" Type="http://schemas.openxmlformats.org/officeDocument/2006/relationships/image" Target="../media/image46.png"/><Relationship Id="rId42" Type="http://schemas.openxmlformats.org/officeDocument/2006/relationships/image" Target="../media/image50.png"/><Relationship Id="rId47" Type="http://schemas.openxmlformats.org/officeDocument/2006/relationships/customXml" Target="../ink/ink496.xml"/><Relationship Id="rId50" Type="http://schemas.openxmlformats.org/officeDocument/2006/relationships/image" Target="../media/image54.png"/><Relationship Id="rId7" Type="http://schemas.openxmlformats.org/officeDocument/2006/relationships/customXml" Target="../ink/ink477.xml"/><Relationship Id="rId2" Type="http://schemas.openxmlformats.org/officeDocument/2006/relationships/image" Target="../media/image61.png"/><Relationship Id="rId16" Type="http://schemas.openxmlformats.org/officeDocument/2006/relationships/image" Target="../media/image370.png"/><Relationship Id="rId29" Type="http://schemas.openxmlformats.org/officeDocument/2006/relationships/customXml" Target="../ink/ink487.xml"/><Relationship Id="rId11" Type="http://schemas.openxmlformats.org/officeDocument/2006/relationships/customXml" Target="../ink/ink478.xml"/><Relationship Id="rId24" Type="http://schemas.openxmlformats.org/officeDocument/2006/relationships/image" Target="../media/image410.png"/><Relationship Id="rId32" Type="http://schemas.openxmlformats.org/officeDocument/2006/relationships/image" Target="../media/image45.png"/><Relationship Id="rId37" Type="http://schemas.openxmlformats.org/officeDocument/2006/relationships/customXml" Target="../ink/ink491.xml"/><Relationship Id="rId40" Type="http://schemas.openxmlformats.org/officeDocument/2006/relationships/image" Target="../media/image49.png"/><Relationship Id="rId45" Type="http://schemas.openxmlformats.org/officeDocument/2006/relationships/customXml" Target="../ink/ink495.xml"/><Relationship Id="rId5" Type="http://schemas.openxmlformats.org/officeDocument/2006/relationships/customXml" Target="../ink/ink476.xml"/><Relationship Id="rId15" Type="http://schemas.openxmlformats.org/officeDocument/2006/relationships/customXml" Target="../ink/ink480.xml"/><Relationship Id="rId23" Type="http://schemas.openxmlformats.org/officeDocument/2006/relationships/customXml" Target="../ink/ink484.xml"/><Relationship Id="rId28" Type="http://schemas.openxmlformats.org/officeDocument/2006/relationships/image" Target="../media/image43.png"/><Relationship Id="rId36" Type="http://schemas.openxmlformats.org/officeDocument/2006/relationships/image" Target="../media/image47.png"/><Relationship Id="rId49" Type="http://schemas.openxmlformats.org/officeDocument/2006/relationships/customXml" Target="../ink/ink497.xml"/><Relationship Id="rId10" Type="http://schemas.openxmlformats.org/officeDocument/2006/relationships/image" Target="../media/image9.png"/><Relationship Id="rId19" Type="http://schemas.openxmlformats.org/officeDocument/2006/relationships/customXml" Target="../ink/ink482.xml"/><Relationship Id="rId31" Type="http://schemas.openxmlformats.org/officeDocument/2006/relationships/customXml" Target="../ink/ink488.xml"/><Relationship Id="rId44" Type="http://schemas.openxmlformats.org/officeDocument/2006/relationships/image" Target="../media/image51.png"/><Relationship Id="rId52" Type="http://schemas.openxmlformats.org/officeDocument/2006/relationships/image" Target="../media/image56.png"/><Relationship Id="rId4" Type="http://schemas.openxmlformats.org/officeDocument/2006/relationships/image" Target="../media/image6.png"/><Relationship Id="rId14" Type="http://schemas.openxmlformats.org/officeDocument/2006/relationships/image" Target="../media/image350.png"/><Relationship Id="rId22" Type="http://schemas.openxmlformats.org/officeDocument/2006/relationships/image" Target="../media/image400.png"/><Relationship Id="rId27" Type="http://schemas.openxmlformats.org/officeDocument/2006/relationships/customXml" Target="../ink/ink486.xml"/><Relationship Id="rId30" Type="http://schemas.openxmlformats.org/officeDocument/2006/relationships/image" Target="../media/image44.png"/><Relationship Id="rId35" Type="http://schemas.openxmlformats.org/officeDocument/2006/relationships/customXml" Target="../ink/ink490.xml"/><Relationship Id="rId43" Type="http://schemas.openxmlformats.org/officeDocument/2006/relationships/customXml" Target="../ink/ink494.xml"/><Relationship Id="rId48" Type="http://schemas.openxmlformats.org/officeDocument/2006/relationships/image" Target="../media/image53.png"/><Relationship Id="rId51" Type="http://schemas.openxmlformats.org/officeDocument/2006/relationships/customXml" Target="../ink/ink498.xml"/><Relationship Id="rId3" Type="http://schemas.openxmlformats.org/officeDocument/2006/relationships/customXml" Target="../ink/ink475.xml"/><Relationship Id="rId12" Type="http://schemas.openxmlformats.org/officeDocument/2006/relationships/image" Target="../media/image340.png"/><Relationship Id="rId17" Type="http://schemas.openxmlformats.org/officeDocument/2006/relationships/customXml" Target="../ink/ink481.xml"/><Relationship Id="rId25" Type="http://schemas.openxmlformats.org/officeDocument/2006/relationships/customXml" Target="../ink/ink485.xml"/><Relationship Id="rId33" Type="http://schemas.openxmlformats.org/officeDocument/2006/relationships/customXml" Target="../ink/ink489.xml"/><Relationship Id="rId38" Type="http://schemas.openxmlformats.org/officeDocument/2006/relationships/image" Target="../media/image48.png"/><Relationship Id="rId46" Type="http://schemas.openxmlformats.org/officeDocument/2006/relationships/image" Target="../media/image52.png"/><Relationship Id="rId20" Type="http://schemas.openxmlformats.org/officeDocument/2006/relationships/image" Target="../media/image390.png"/><Relationship Id="rId41" Type="http://schemas.openxmlformats.org/officeDocument/2006/relationships/customXml" Target="../ink/ink4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03.xml"/><Relationship Id="rId18" Type="http://schemas.openxmlformats.org/officeDocument/2006/relationships/image" Target="../media/image380.png"/><Relationship Id="rId26" Type="http://schemas.openxmlformats.org/officeDocument/2006/relationships/image" Target="../media/image42.png"/><Relationship Id="rId39" Type="http://schemas.openxmlformats.org/officeDocument/2006/relationships/customXml" Target="../ink/ink516.xml"/><Relationship Id="rId21" Type="http://schemas.openxmlformats.org/officeDocument/2006/relationships/customXml" Target="../ink/ink507.xml"/><Relationship Id="rId34" Type="http://schemas.openxmlformats.org/officeDocument/2006/relationships/image" Target="../media/image46.png"/><Relationship Id="rId42" Type="http://schemas.openxmlformats.org/officeDocument/2006/relationships/image" Target="../media/image50.png"/><Relationship Id="rId47" Type="http://schemas.openxmlformats.org/officeDocument/2006/relationships/customXml" Target="../ink/ink520.xml"/><Relationship Id="rId50" Type="http://schemas.openxmlformats.org/officeDocument/2006/relationships/image" Target="../media/image54.png"/><Relationship Id="rId7" Type="http://schemas.openxmlformats.org/officeDocument/2006/relationships/customXml" Target="../ink/ink501.xml"/><Relationship Id="rId2" Type="http://schemas.openxmlformats.org/officeDocument/2006/relationships/image" Target="../media/image62.png"/><Relationship Id="rId16" Type="http://schemas.openxmlformats.org/officeDocument/2006/relationships/image" Target="../media/image370.png"/><Relationship Id="rId29" Type="http://schemas.openxmlformats.org/officeDocument/2006/relationships/customXml" Target="../ink/ink511.xml"/><Relationship Id="rId11" Type="http://schemas.openxmlformats.org/officeDocument/2006/relationships/customXml" Target="../ink/ink502.xml"/><Relationship Id="rId24" Type="http://schemas.openxmlformats.org/officeDocument/2006/relationships/image" Target="../media/image410.png"/><Relationship Id="rId32" Type="http://schemas.openxmlformats.org/officeDocument/2006/relationships/image" Target="../media/image45.png"/><Relationship Id="rId37" Type="http://schemas.openxmlformats.org/officeDocument/2006/relationships/customXml" Target="../ink/ink515.xml"/><Relationship Id="rId40" Type="http://schemas.openxmlformats.org/officeDocument/2006/relationships/image" Target="../media/image49.png"/><Relationship Id="rId45" Type="http://schemas.openxmlformats.org/officeDocument/2006/relationships/customXml" Target="../ink/ink519.xml"/><Relationship Id="rId5" Type="http://schemas.openxmlformats.org/officeDocument/2006/relationships/customXml" Target="../ink/ink500.xml"/><Relationship Id="rId15" Type="http://schemas.openxmlformats.org/officeDocument/2006/relationships/customXml" Target="../ink/ink504.xml"/><Relationship Id="rId23" Type="http://schemas.openxmlformats.org/officeDocument/2006/relationships/customXml" Target="../ink/ink508.xml"/><Relationship Id="rId28" Type="http://schemas.openxmlformats.org/officeDocument/2006/relationships/image" Target="../media/image43.png"/><Relationship Id="rId36" Type="http://schemas.openxmlformats.org/officeDocument/2006/relationships/image" Target="../media/image47.png"/><Relationship Id="rId49" Type="http://schemas.openxmlformats.org/officeDocument/2006/relationships/customXml" Target="../ink/ink521.xml"/><Relationship Id="rId10" Type="http://schemas.openxmlformats.org/officeDocument/2006/relationships/image" Target="../media/image9.png"/><Relationship Id="rId19" Type="http://schemas.openxmlformats.org/officeDocument/2006/relationships/customXml" Target="../ink/ink506.xml"/><Relationship Id="rId31" Type="http://schemas.openxmlformats.org/officeDocument/2006/relationships/customXml" Target="../ink/ink512.xml"/><Relationship Id="rId44" Type="http://schemas.openxmlformats.org/officeDocument/2006/relationships/image" Target="../media/image51.png"/><Relationship Id="rId52" Type="http://schemas.openxmlformats.org/officeDocument/2006/relationships/image" Target="../media/image56.png"/><Relationship Id="rId4" Type="http://schemas.openxmlformats.org/officeDocument/2006/relationships/image" Target="../media/image6.png"/><Relationship Id="rId14" Type="http://schemas.openxmlformats.org/officeDocument/2006/relationships/image" Target="../media/image350.png"/><Relationship Id="rId22" Type="http://schemas.openxmlformats.org/officeDocument/2006/relationships/image" Target="../media/image400.png"/><Relationship Id="rId27" Type="http://schemas.openxmlformats.org/officeDocument/2006/relationships/customXml" Target="../ink/ink510.xml"/><Relationship Id="rId30" Type="http://schemas.openxmlformats.org/officeDocument/2006/relationships/image" Target="../media/image44.png"/><Relationship Id="rId35" Type="http://schemas.openxmlformats.org/officeDocument/2006/relationships/customXml" Target="../ink/ink514.xml"/><Relationship Id="rId43" Type="http://schemas.openxmlformats.org/officeDocument/2006/relationships/customXml" Target="../ink/ink518.xml"/><Relationship Id="rId48" Type="http://schemas.openxmlformats.org/officeDocument/2006/relationships/image" Target="../media/image53.png"/><Relationship Id="rId51" Type="http://schemas.openxmlformats.org/officeDocument/2006/relationships/customXml" Target="../ink/ink522.xml"/><Relationship Id="rId3" Type="http://schemas.openxmlformats.org/officeDocument/2006/relationships/customXml" Target="../ink/ink499.xml"/><Relationship Id="rId12" Type="http://schemas.openxmlformats.org/officeDocument/2006/relationships/image" Target="../media/image340.png"/><Relationship Id="rId17" Type="http://schemas.openxmlformats.org/officeDocument/2006/relationships/customXml" Target="../ink/ink505.xml"/><Relationship Id="rId25" Type="http://schemas.openxmlformats.org/officeDocument/2006/relationships/customXml" Target="../ink/ink509.xml"/><Relationship Id="rId33" Type="http://schemas.openxmlformats.org/officeDocument/2006/relationships/customXml" Target="../ink/ink513.xml"/><Relationship Id="rId38" Type="http://schemas.openxmlformats.org/officeDocument/2006/relationships/image" Target="../media/image48.png"/><Relationship Id="rId46" Type="http://schemas.openxmlformats.org/officeDocument/2006/relationships/image" Target="../media/image52.png"/><Relationship Id="rId20" Type="http://schemas.openxmlformats.org/officeDocument/2006/relationships/image" Target="../media/image390.png"/><Relationship Id="rId41" Type="http://schemas.openxmlformats.org/officeDocument/2006/relationships/customXml" Target="../ink/ink5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27.xml"/><Relationship Id="rId18" Type="http://schemas.openxmlformats.org/officeDocument/2006/relationships/image" Target="../media/image380.png"/><Relationship Id="rId26" Type="http://schemas.openxmlformats.org/officeDocument/2006/relationships/image" Target="../media/image42.png"/><Relationship Id="rId39" Type="http://schemas.openxmlformats.org/officeDocument/2006/relationships/customXml" Target="../ink/ink540.xml"/><Relationship Id="rId21" Type="http://schemas.openxmlformats.org/officeDocument/2006/relationships/customXml" Target="../ink/ink531.xml"/><Relationship Id="rId34" Type="http://schemas.openxmlformats.org/officeDocument/2006/relationships/image" Target="../media/image46.png"/><Relationship Id="rId42" Type="http://schemas.openxmlformats.org/officeDocument/2006/relationships/image" Target="../media/image50.png"/><Relationship Id="rId47" Type="http://schemas.openxmlformats.org/officeDocument/2006/relationships/customXml" Target="../ink/ink544.xml"/><Relationship Id="rId50" Type="http://schemas.openxmlformats.org/officeDocument/2006/relationships/image" Target="../media/image54.png"/><Relationship Id="rId7" Type="http://schemas.openxmlformats.org/officeDocument/2006/relationships/customXml" Target="../ink/ink525.xml"/><Relationship Id="rId2" Type="http://schemas.openxmlformats.org/officeDocument/2006/relationships/image" Target="../media/image63.png"/><Relationship Id="rId16" Type="http://schemas.openxmlformats.org/officeDocument/2006/relationships/image" Target="../media/image370.png"/><Relationship Id="rId29" Type="http://schemas.openxmlformats.org/officeDocument/2006/relationships/customXml" Target="../ink/ink535.xml"/><Relationship Id="rId11" Type="http://schemas.openxmlformats.org/officeDocument/2006/relationships/customXml" Target="../ink/ink526.xml"/><Relationship Id="rId24" Type="http://schemas.openxmlformats.org/officeDocument/2006/relationships/image" Target="../media/image410.png"/><Relationship Id="rId32" Type="http://schemas.openxmlformats.org/officeDocument/2006/relationships/image" Target="../media/image45.png"/><Relationship Id="rId37" Type="http://schemas.openxmlformats.org/officeDocument/2006/relationships/customXml" Target="../ink/ink539.xml"/><Relationship Id="rId40" Type="http://schemas.openxmlformats.org/officeDocument/2006/relationships/image" Target="../media/image49.png"/><Relationship Id="rId45" Type="http://schemas.openxmlformats.org/officeDocument/2006/relationships/customXml" Target="../ink/ink543.xml"/><Relationship Id="rId5" Type="http://schemas.openxmlformats.org/officeDocument/2006/relationships/customXml" Target="../ink/ink524.xml"/><Relationship Id="rId15" Type="http://schemas.openxmlformats.org/officeDocument/2006/relationships/customXml" Target="../ink/ink528.xml"/><Relationship Id="rId23" Type="http://schemas.openxmlformats.org/officeDocument/2006/relationships/customXml" Target="../ink/ink532.xml"/><Relationship Id="rId28" Type="http://schemas.openxmlformats.org/officeDocument/2006/relationships/image" Target="../media/image43.png"/><Relationship Id="rId36" Type="http://schemas.openxmlformats.org/officeDocument/2006/relationships/image" Target="../media/image47.png"/><Relationship Id="rId49" Type="http://schemas.openxmlformats.org/officeDocument/2006/relationships/customXml" Target="../ink/ink545.xml"/><Relationship Id="rId10" Type="http://schemas.openxmlformats.org/officeDocument/2006/relationships/image" Target="../media/image9.png"/><Relationship Id="rId19" Type="http://schemas.openxmlformats.org/officeDocument/2006/relationships/customXml" Target="../ink/ink530.xml"/><Relationship Id="rId31" Type="http://schemas.openxmlformats.org/officeDocument/2006/relationships/customXml" Target="../ink/ink536.xml"/><Relationship Id="rId44" Type="http://schemas.openxmlformats.org/officeDocument/2006/relationships/image" Target="../media/image51.png"/><Relationship Id="rId52" Type="http://schemas.openxmlformats.org/officeDocument/2006/relationships/image" Target="../media/image56.png"/><Relationship Id="rId4" Type="http://schemas.openxmlformats.org/officeDocument/2006/relationships/image" Target="../media/image6.png"/><Relationship Id="rId14" Type="http://schemas.openxmlformats.org/officeDocument/2006/relationships/image" Target="../media/image350.png"/><Relationship Id="rId22" Type="http://schemas.openxmlformats.org/officeDocument/2006/relationships/image" Target="../media/image400.png"/><Relationship Id="rId27" Type="http://schemas.openxmlformats.org/officeDocument/2006/relationships/customXml" Target="../ink/ink534.xml"/><Relationship Id="rId30" Type="http://schemas.openxmlformats.org/officeDocument/2006/relationships/image" Target="../media/image44.png"/><Relationship Id="rId35" Type="http://schemas.openxmlformats.org/officeDocument/2006/relationships/customXml" Target="../ink/ink538.xml"/><Relationship Id="rId43" Type="http://schemas.openxmlformats.org/officeDocument/2006/relationships/customXml" Target="../ink/ink542.xml"/><Relationship Id="rId48" Type="http://schemas.openxmlformats.org/officeDocument/2006/relationships/image" Target="../media/image53.png"/><Relationship Id="rId51" Type="http://schemas.openxmlformats.org/officeDocument/2006/relationships/customXml" Target="../ink/ink546.xml"/><Relationship Id="rId3" Type="http://schemas.openxmlformats.org/officeDocument/2006/relationships/customXml" Target="../ink/ink523.xml"/><Relationship Id="rId12" Type="http://schemas.openxmlformats.org/officeDocument/2006/relationships/image" Target="../media/image340.png"/><Relationship Id="rId17" Type="http://schemas.openxmlformats.org/officeDocument/2006/relationships/customXml" Target="../ink/ink529.xml"/><Relationship Id="rId25" Type="http://schemas.openxmlformats.org/officeDocument/2006/relationships/customXml" Target="../ink/ink533.xml"/><Relationship Id="rId33" Type="http://schemas.openxmlformats.org/officeDocument/2006/relationships/customXml" Target="../ink/ink537.xml"/><Relationship Id="rId38" Type="http://schemas.openxmlformats.org/officeDocument/2006/relationships/image" Target="../media/image48.png"/><Relationship Id="rId46" Type="http://schemas.openxmlformats.org/officeDocument/2006/relationships/image" Target="../media/image52.png"/><Relationship Id="rId20" Type="http://schemas.openxmlformats.org/officeDocument/2006/relationships/image" Target="../media/image390.png"/><Relationship Id="rId41" Type="http://schemas.openxmlformats.org/officeDocument/2006/relationships/customXml" Target="../ink/ink5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51.xml"/><Relationship Id="rId18" Type="http://schemas.openxmlformats.org/officeDocument/2006/relationships/image" Target="../media/image380.png"/><Relationship Id="rId26" Type="http://schemas.openxmlformats.org/officeDocument/2006/relationships/image" Target="../media/image42.png"/><Relationship Id="rId39" Type="http://schemas.openxmlformats.org/officeDocument/2006/relationships/customXml" Target="../ink/ink564.xml"/><Relationship Id="rId21" Type="http://schemas.openxmlformats.org/officeDocument/2006/relationships/customXml" Target="../ink/ink555.xml"/><Relationship Id="rId34" Type="http://schemas.openxmlformats.org/officeDocument/2006/relationships/image" Target="../media/image46.png"/><Relationship Id="rId42" Type="http://schemas.openxmlformats.org/officeDocument/2006/relationships/image" Target="../media/image50.png"/><Relationship Id="rId47" Type="http://schemas.openxmlformats.org/officeDocument/2006/relationships/customXml" Target="../ink/ink568.xml"/><Relationship Id="rId50" Type="http://schemas.openxmlformats.org/officeDocument/2006/relationships/image" Target="../media/image54.png"/><Relationship Id="rId7" Type="http://schemas.openxmlformats.org/officeDocument/2006/relationships/customXml" Target="../ink/ink549.xml"/><Relationship Id="rId2" Type="http://schemas.openxmlformats.org/officeDocument/2006/relationships/image" Target="../media/image64.png"/><Relationship Id="rId16" Type="http://schemas.openxmlformats.org/officeDocument/2006/relationships/image" Target="../media/image370.png"/><Relationship Id="rId29" Type="http://schemas.openxmlformats.org/officeDocument/2006/relationships/customXml" Target="../ink/ink559.xml"/><Relationship Id="rId11" Type="http://schemas.openxmlformats.org/officeDocument/2006/relationships/customXml" Target="../ink/ink550.xml"/><Relationship Id="rId24" Type="http://schemas.openxmlformats.org/officeDocument/2006/relationships/image" Target="../media/image410.png"/><Relationship Id="rId32" Type="http://schemas.openxmlformats.org/officeDocument/2006/relationships/image" Target="../media/image45.png"/><Relationship Id="rId37" Type="http://schemas.openxmlformats.org/officeDocument/2006/relationships/customXml" Target="../ink/ink563.xml"/><Relationship Id="rId40" Type="http://schemas.openxmlformats.org/officeDocument/2006/relationships/image" Target="../media/image49.png"/><Relationship Id="rId45" Type="http://schemas.openxmlformats.org/officeDocument/2006/relationships/customXml" Target="../ink/ink567.xml"/><Relationship Id="rId5" Type="http://schemas.openxmlformats.org/officeDocument/2006/relationships/customXml" Target="../ink/ink548.xml"/><Relationship Id="rId15" Type="http://schemas.openxmlformats.org/officeDocument/2006/relationships/customXml" Target="../ink/ink552.xml"/><Relationship Id="rId23" Type="http://schemas.openxmlformats.org/officeDocument/2006/relationships/customXml" Target="../ink/ink556.xml"/><Relationship Id="rId28" Type="http://schemas.openxmlformats.org/officeDocument/2006/relationships/image" Target="../media/image43.png"/><Relationship Id="rId36" Type="http://schemas.openxmlformats.org/officeDocument/2006/relationships/image" Target="../media/image47.png"/><Relationship Id="rId49" Type="http://schemas.openxmlformats.org/officeDocument/2006/relationships/customXml" Target="../ink/ink569.xml"/><Relationship Id="rId10" Type="http://schemas.openxmlformats.org/officeDocument/2006/relationships/image" Target="../media/image9.png"/><Relationship Id="rId19" Type="http://schemas.openxmlformats.org/officeDocument/2006/relationships/customXml" Target="../ink/ink554.xml"/><Relationship Id="rId31" Type="http://schemas.openxmlformats.org/officeDocument/2006/relationships/customXml" Target="../ink/ink560.xml"/><Relationship Id="rId44" Type="http://schemas.openxmlformats.org/officeDocument/2006/relationships/image" Target="../media/image51.png"/><Relationship Id="rId52" Type="http://schemas.openxmlformats.org/officeDocument/2006/relationships/image" Target="../media/image56.png"/><Relationship Id="rId4" Type="http://schemas.openxmlformats.org/officeDocument/2006/relationships/image" Target="../media/image6.png"/><Relationship Id="rId14" Type="http://schemas.openxmlformats.org/officeDocument/2006/relationships/image" Target="../media/image350.png"/><Relationship Id="rId22" Type="http://schemas.openxmlformats.org/officeDocument/2006/relationships/image" Target="../media/image400.png"/><Relationship Id="rId27" Type="http://schemas.openxmlformats.org/officeDocument/2006/relationships/customXml" Target="../ink/ink558.xml"/><Relationship Id="rId30" Type="http://schemas.openxmlformats.org/officeDocument/2006/relationships/image" Target="../media/image44.png"/><Relationship Id="rId35" Type="http://schemas.openxmlformats.org/officeDocument/2006/relationships/customXml" Target="../ink/ink562.xml"/><Relationship Id="rId43" Type="http://schemas.openxmlformats.org/officeDocument/2006/relationships/customXml" Target="../ink/ink566.xml"/><Relationship Id="rId48" Type="http://schemas.openxmlformats.org/officeDocument/2006/relationships/image" Target="../media/image53.png"/><Relationship Id="rId51" Type="http://schemas.openxmlformats.org/officeDocument/2006/relationships/customXml" Target="../ink/ink570.xml"/><Relationship Id="rId3" Type="http://schemas.openxmlformats.org/officeDocument/2006/relationships/customXml" Target="../ink/ink547.xml"/><Relationship Id="rId12" Type="http://schemas.openxmlformats.org/officeDocument/2006/relationships/image" Target="../media/image340.png"/><Relationship Id="rId17" Type="http://schemas.openxmlformats.org/officeDocument/2006/relationships/customXml" Target="../ink/ink553.xml"/><Relationship Id="rId25" Type="http://schemas.openxmlformats.org/officeDocument/2006/relationships/customXml" Target="../ink/ink557.xml"/><Relationship Id="rId33" Type="http://schemas.openxmlformats.org/officeDocument/2006/relationships/customXml" Target="../ink/ink561.xml"/><Relationship Id="rId38" Type="http://schemas.openxmlformats.org/officeDocument/2006/relationships/image" Target="../media/image48.png"/><Relationship Id="rId46" Type="http://schemas.openxmlformats.org/officeDocument/2006/relationships/image" Target="../media/image52.png"/><Relationship Id="rId20" Type="http://schemas.openxmlformats.org/officeDocument/2006/relationships/image" Target="../media/image390.png"/><Relationship Id="rId41" Type="http://schemas.openxmlformats.org/officeDocument/2006/relationships/customXml" Target="../ink/ink5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75.xml"/><Relationship Id="rId18" Type="http://schemas.openxmlformats.org/officeDocument/2006/relationships/image" Target="../media/image380.png"/><Relationship Id="rId26" Type="http://schemas.openxmlformats.org/officeDocument/2006/relationships/image" Target="../media/image42.png"/><Relationship Id="rId39" Type="http://schemas.openxmlformats.org/officeDocument/2006/relationships/customXml" Target="../ink/ink588.xml"/><Relationship Id="rId21" Type="http://schemas.openxmlformats.org/officeDocument/2006/relationships/customXml" Target="../ink/ink579.xml"/><Relationship Id="rId34" Type="http://schemas.openxmlformats.org/officeDocument/2006/relationships/image" Target="../media/image46.png"/><Relationship Id="rId42" Type="http://schemas.openxmlformats.org/officeDocument/2006/relationships/image" Target="../media/image50.png"/><Relationship Id="rId47" Type="http://schemas.openxmlformats.org/officeDocument/2006/relationships/customXml" Target="../ink/ink592.xml"/><Relationship Id="rId50" Type="http://schemas.openxmlformats.org/officeDocument/2006/relationships/image" Target="../media/image54.png"/><Relationship Id="rId7" Type="http://schemas.openxmlformats.org/officeDocument/2006/relationships/customXml" Target="../ink/ink573.xml"/><Relationship Id="rId2" Type="http://schemas.openxmlformats.org/officeDocument/2006/relationships/image" Target="../media/image65.png"/><Relationship Id="rId16" Type="http://schemas.openxmlformats.org/officeDocument/2006/relationships/image" Target="../media/image370.png"/><Relationship Id="rId29" Type="http://schemas.openxmlformats.org/officeDocument/2006/relationships/customXml" Target="../ink/ink583.xml"/><Relationship Id="rId11" Type="http://schemas.openxmlformats.org/officeDocument/2006/relationships/customXml" Target="../ink/ink574.xml"/><Relationship Id="rId24" Type="http://schemas.openxmlformats.org/officeDocument/2006/relationships/image" Target="../media/image410.png"/><Relationship Id="rId32" Type="http://schemas.openxmlformats.org/officeDocument/2006/relationships/image" Target="../media/image45.png"/><Relationship Id="rId37" Type="http://schemas.openxmlformats.org/officeDocument/2006/relationships/customXml" Target="../ink/ink587.xml"/><Relationship Id="rId40" Type="http://schemas.openxmlformats.org/officeDocument/2006/relationships/image" Target="../media/image49.png"/><Relationship Id="rId45" Type="http://schemas.openxmlformats.org/officeDocument/2006/relationships/customXml" Target="../ink/ink591.xml"/><Relationship Id="rId5" Type="http://schemas.openxmlformats.org/officeDocument/2006/relationships/customXml" Target="../ink/ink572.xml"/><Relationship Id="rId15" Type="http://schemas.openxmlformats.org/officeDocument/2006/relationships/customXml" Target="../ink/ink576.xml"/><Relationship Id="rId23" Type="http://schemas.openxmlformats.org/officeDocument/2006/relationships/customXml" Target="../ink/ink580.xml"/><Relationship Id="rId28" Type="http://schemas.openxmlformats.org/officeDocument/2006/relationships/image" Target="../media/image43.png"/><Relationship Id="rId36" Type="http://schemas.openxmlformats.org/officeDocument/2006/relationships/image" Target="../media/image47.png"/><Relationship Id="rId49" Type="http://schemas.openxmlformats.org/officeDocument/2006/relationships/customXml" Target="../ink/ink593.xml"/><Relationship Id="rId10" Type="http://schemas.openxmlformats.org/officeDocument/2006/relationships/image" Target="../media/image9.png"/><Relationship Id="rId19" Type="http://schemas.openxmlformats.org/officeDocument/2006/relationships/customXml" Target="../ink/ink578.xml"/><Relationship Id="rId31" Type="http://schemas.openxmlformats.org/officeDocument/2006/relationships/customXml" Target="../ink/ink584.xml"/><Relationship Id="rId44" Type="http://schemas.openxmlformats.org/officeDocument/2006/relationships/image" Target="../media/image51.png"/><Relationship Id="rId52" Type="http://schemas.openxmlformats.org/officeDocument/2006/relationships/image" Target="../media/image56.png"/><Relationship Id="rId4" Type="http://schemas.openxmlformats.org/officeDocument/2006/relationships/image" Target="../media/image6.png"/><Relationship Id="rId14" Type="http://schemas.openxmlformats.org/officeDocument/2006/relationships/image" Target="../media/image350.png"/><Relationship Id="rId22" Type="http://schemas.openxmlformats.org/officeDocument/2006/relationships/image" Target="../media/image400.png"/><Relationship Id="rId27" Type="http://schemas.openxmlformats.org/officeDocument/2006/relationships/customXml" Target="../ink/ink582.xml"/><Relationship Id="rId30" Type="http://schemas.openxmlformats.org/officeDocument/2006/relationships/image" Target="../media/image44.png"/><Relationship Id="rId35" Type="http://schemas.openxmlformats.org/officeDocument/2006/relationships/customXml" Target="../ink/ink586.xml"/><Relationship Id="rId43" Type="http://schemas.openxmlformats.org/officeDocument/2006/relationships/customXml" Target="../ink/ink590.xml"/><Relationship Id="rId48" Type="http://schemas.openxmlformats.org/officeDocument/2006/relationships/image" Target="../media/image53.png"/><Relationship Id="rId51" Type="http://schemas.openxmlformats.org/officeDocument/2006/relationships/customXml" Target="../ink/ink594.xml"/><Relationship Id="rId3" Type="http://schemas.openxmlformats.org/officeDocument/2006/relationships/customXml" Target="../ink/ink571.xml"/><Relationship Id="rId12" Type="http://schemas.openxmlformats.org/officeDocument/2006/relationships/image" Target="../media/image340.png"/><Relationship Id="rId17" Type="http://schemas.openxmlformats.org/officeDocument/2006/relationships/customXml" Target="../ink/ink577.xml"/><Relationship Id="rId25" Type="http://schemas.openxmlformats.org/officeDocument/2006/relationships/customXml" Target="../ink/ink581.xml"/><Relationship Id="rId33" Type="http://schemas.openxmlformats.org/officeDocument/2006/relationships/customXml" Target="../ink/ink585.xml"/><Relationship Id="rId38" Type="http://schemas.openxmlformats.org/officeDocument/2006/relationships/image" Target="../media/image48.png"/><Relationship Id="rId46" Type="http://schemas.openxmlformats.org/officeDocument/2006/relationships/image" Target="../media/image52.png"/><Relationship Id="rId20" Type="http://schemas.openxmlformats.org/officeDocument/2006/relationships/image" Target="../media/image390.png"/><Relationship Id="rId41" Type="http://schemas.openxmlformats.org/officeDocument/2006/relationships/customXml" Target="../ink/ink5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customXml" Target="../ink/ink5.xml"/><Relationship Id="rId21" Type="http://schemas.openxmlformats.org/officeDocument/2006/relationships/customXml" Target="../ink/ink14.xml"/><Relationship Id="rId34" Type="http://schemas.openxmlformats.org/officeDocument/2006/relationships/image" Target="../media/image21.png"/><Relationship Id="rId7" Type="http://schemas.openxmlformats.org/officeDocument/2006/relationships/customXml" Target="../ink/ink7.xml"/><Relationship Id="rId12" Type="http://schemas.openxmlformats.org/officeDocument/2006/relationships/image" Target="../media/image10.png"/><Relationship Id="rId17" Type="http://schemas.openxmlformats.org/officeDocument/2006/relationships/customXml" Target="../ink/ink12.xml"/><Relationship Id="rId25" Type="http://schemas.openxmlformats.org/officeDocument/2006/relationships/customXml" Target="../ink/ink16.xml"/><Relationship Id="rId33" Type="http://schemas.openxmlformats.org/officeDocument/2006/relationships/customXml" Target="../ink/ink20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9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customXml" Target="../ink/ink13.xml"/><Relationship Id="rId31" Type="http://schemas.openxmlformats.org/officeDocument/2006/relationships/customXml" Target="../ink/ink19.xml"/><Relationship Id="rId4" Type="http://schemas.openxmlformats.org/officeDocument/2006/relationships/image" Target="../media/image6.png"/><Relationship Id="rId9" Type="http://schemas.openxmlformats.org/officeDocument/2006/relationships/customXml" Target="../ink/ink8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7.xml"/><Relationship Id="rId30" Type="http://schemas.openxmlformats.org/officeDocument/2006/relationships/image" Target="../media/image19.png"/><Relationship Id="rId8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customXml" Target="../ink/ink21.xml"/><Relationship Id="rId21" Type="http://schemas.openxmlformats.org/officeDocument/2006/relationships/customXml" Target="../ink/ink30.xml"/><Relationship Id="rId34" Type="http://schemas.openxmlformats.org/officeDocument/2006/relationships/image" Target="../media/image21.png"/><Relationship Id="rId7" Type="http://schemas.openxmlformats.org/officeDocument/2006/relationships/customXml" Target="../ink/ink23.xml"/><Relationship Id="rId12" Type="http://schemas.openxmlformats.org/officeDocument/2006/relationships/image" Target="../media/image10.png"/><Relationship Id="rId17" Type="http://schemas.openxmlformats.org/officeDocument/2006/relationships/customXml" Target="../ink/ink28.xml"/><Relationship Id="rId25" Type="http://schemas.openxmlformats.org/officeDocument/2006/relationships/customXml" Target="../ink/ink32.xml"/><Relationship Id="rId33" Type="http://schemas.openxmlformats.org/officeDocument/2006/relationships/customXml" Target="../ink/ink36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2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23" Type="http://schemas.openxmlformats.org/officeDocument/2006/relationships/customXml" Target="../ink/ink31.xml"/><Relationship Id="rId28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customXml" Target="../ink/ink29.xml"/><Relationship Id="rId31" Type="http://schemas.openxmlformats.org/officeDocument/2006/relationships/customXml" Target="../ink/ink35.xml"/><Relationship Id="rId4" Type="http://schemas.openxmlformats.org/officeDocument/2006/relationships/image" Target="../media/image6.png"/><Relationship Id="rId9" Type="http://schemas.openxmlformats.org/officeDocument/2006/relationships/customXml" Target="../ink/ink2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33.xml"/><Relationship Id="rId30" Type="http://schemas.openxmlformats.org/officeDocument/2006/relationships/image" Target="../media/image19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1D833B6-8544-4911-8F50-F3C86E80E3C8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dirty="0"/>
                  <a:t>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1D833B6-8544-4911-8F50-F3C86E80E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CB6AA880-B5F0-439A-BED2-4753C0F86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1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(6,2,4).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14:cNvPr>
              <p14:cNvContentPartPr/>
              <p14:nvPr/>
            </p14:nvContentPartPr>
            <p14:xfrm>
              <a:off x="5463656" y="4158953"/>
              <a:ext cx="292320" cy="243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4656" y="4150313"/>
                <a:ext cx="3099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2910536" y="5542433"/>
              <a:ext cx="348480" cy="415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14:cNvPr>
              <p14:cNvContentPartPr/>
              <p14:nvPr/>
            </p14:nvContentPartPr>
            <p14:xfrm>
              <a:off x="3948416" y="4437593"/>
              <a:ext cx="41040" cy="4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9776" y="4428593"/>
                <a:ext cx="586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14:cNvPr>
              <p14:cNvContentPartPr/>
              <p14:nvPr/>
            </p14:nvContentPartPr>
            <p14:xfrm>
              <a:off x="3813416" y="4640273"/>
              <a:ext cx="38520" cy="69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4776" y="4631633"/>
                <a:ext cx="561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14:cNvPr>
              <p14:cNvContentPartPr/>
              <p14:nvPr/>
            </p14:nvContentPartPr>
            <p14:xfrm>
              <a:off x="3664376" y="4825673"/>
              <a:ext cx="39960" cy="79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55736" y="4816673"/>
                <a:ext cx="576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14:cNvPr>
              <p14:cNvContentPartPr/>
              <p14:nvPr/>
            </p14:nvContentPartPr>
            <p14:xfrm>
              <a:off x="3525416" y="5008913"/>
              <a:ext cx="61200" cy="88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16416" y="4999913"/>
                <a:ext cx="78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14:cNvPr>
              <p14:cNvContentPartPr/>
              <p14:nvPr/>
            </p14:nvContentPartPr>
            <p14:xfrm>
              <a:off x="3391136" y="5203313"/>
              <a:ext cx="34560" cy="9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82496" y="5194673"/>
                <a:ext cx="52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14:cNvPr>
              <p14:cNvContentPartPr/>
              <p14:nvPr/>
            </p14:nvContentPartPr>
            <p14:xfrm>
              <a:off x="3250016" y="5379353"/>
              <a:ext cx="44280" cy="8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41376" y="5370353"/>
                <a:ext cx="619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14:cNvPr>
              <p14:cNvContentPartPr/>
              <p14:nvPr/>
            </p14:nvContentPartPr>
            <p14:xfrm>
              <a:off x="4326416" y="4261913"/>
              <a:ext cx="38880" cy="85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17416" y="4252913"/>
                <a:ext cx="565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14:cNvPr>
              <p14:cNvContentPartPr/>
              <p14:nvPr/>
            </p14:nvContentPartPr>
            <p14:xfrm>
              <a:off x="4570856" y="4252913"/>
              <a:ext cx="53640" cy="83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61856" y="4244273"/>
                <a:ext cx="71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14:cNvPr>
              <p14:cNvContentPartPr/>
              <p14:nvPr/>
            </p14:nvContentPartPr>
            <p14:xfrm>
              <a:off x="4062536" y="4067513"/>
              <a:ext cx="41400" cy="6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3536" y="4058513"/>
                <a:ext cx="59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14:cNvPr>
              <p14:cNvContentPartPr/>
              <p14:nvPr/>
            </p14:nvContentPartPr>
            <p14:xfrm>
              <a:off x="4055696" y="3833873"/>
              <a:ext cx="39960" cy="83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47056" y="3824873"/>
                <a:ext cx="57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14:cNvPr>
              <p14:cNvContentPartPr/>
              <p14:nvPr/>
            </p14:nvContentPartPr>
            <p14:xfrm>
              <a:off x="4060016" y="3602753"/>
              <a:ext cx="45360" cy="61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51016" y="3593753"/>
                <a:ext cx="630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14:cNvPr>
              <p14:cNvContentPartPr/>
              <p14:nvPr/>
            </p14:nvContentPartPr>
            <p14:xfrm>
              <a:off x="4063256" y="3330953"/>
              <a:ext cx="32400" cy="56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54616" y="3322313"/>
                <a:ext cx="50040" cy="74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19FC18-0D5A-44D6-94AC-A7DA092CAD81}"/>
              </a:ext>
            </a:extLst>
          </p:cNvPr>
          <p:cNvCxnSpPr/>
          <p:nvPr/>
        </p:nvCxnSpPr>
        <p:spPr>
          <a:xfrm flipH="1">
            <a:off x="3250016" y="3330953"/>
            <a:ext cx="812520" cy="107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97F2AF-F419-4E8A-A382-634453FA5BF0}"/>
              </a:ext>
            </a:extLst>
          </p:cNvPr>
          <p:cNvCxnSpPr/>
          <p:nvPr/>
        </p:nvCxnSpPr>
        <p:spPr>
          <a:xfrm>
            <a:off x="3250016" y="4402673"/>
            <a:ext cx="0" cy="97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6833F5-229D-44B1-9A01-F801A66FAEBB}"/>
              </a:ext>
            </a:extLst>
          </p:cNvPr>
          <p:cNvCxnSpPr/>
          <p:nvPr/>
        </p:nvCxnSpPr>
        <p:spPr>
          <a:xfrm>
            <a:off x="4077148" y="3330953"/>
            <a:ext cx="493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551128-5530-4697-9EDA-75F9588D3021}"/>
              </a:ext>
            </a:extLst>
          </p:cNvPr>
          <p:cNvCxnSpPr/>
          <p:nvPr/>
        </p:nvCxnSpPr>
        <p:spPr>
          <a:xfrm>
            <a:off x="4570856" y="3387833"/>
            <a:ext cx="0" cy="87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EE9267-644E-4C1A-BFCC-6E1275D48CE2}"/>
              </a:ext>
            </a:extLst>
          </p:cNvPr>
          <p:cNvCxnSpPr/>
          <p:nvPr/>
        </p:nvCxnSpPr>
        <p:spPr>
          <a:xfrm>
            <a:off x="3259016" y="5464313"/>
            <a:ext cx="55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83CC4A-4A32-496E-8EE1-ADDC263BDCCC}"/>
              </a:ext>
            </a:extLst>
          </p:cNvPr>
          <p:cNvCxnSpPr/>
          <p:nvPr/>
        </p:nvCxnSpPr>
        <p:spPr>
          <a:xfrm flipH="1">
            <a:off x="3813416" y="4336793"/>
            <a:ext cx="757440" cy="112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B97A54-0F9B-4692-BC07-BCB8C69BB805}"/>
              </a:ext>
            </a:extLst>
          </p:cNvPr>
          <p:cNvCxnSpPr/>
          <p:nvPr/>
        </p:nvCxnSpPr>
        <p:spPr>
          <a:xfrm flipH="1">
            <a:off x="3813416" y="3330953"/>
            <a:ext cx="757440" cy="110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100829-3B28-480C-8EE7-21C3B27E4FAE}"/>
              </a:ext>
            </a:extLst>
          </p:cNvPr>
          <p:cNvCxnSpPr/>
          <p:nvPr/>
        </p:nvCxnSpPr>
        <p:spPr>
          <a:xfrm>
            <a:off x="3259016" y="4402673"/>
            <a:ext cx="554400" cy="3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6A08C6-108B-4C27-A10F-98B87683517A}"/>
              </a:ext>
            </a:extLst>
          </p:cNvPr>
          <p:cNvCxnSpPr/>
          <p:nvPr/>
        </p:nvCxnSpPr>
        <p:spPr>
          <a:xfrm>
            <a:off x="3813416" y="4437593"/>
            <a:ext cx="0" cy="10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14:cNvPr>
              <p14:cNvContentPartPr/>
              <p14:nvPr/>
            </p14:nvContentPartPr>
            <p14:xfrm>
              <a:off x="4116536" y="4357313"/>
              <a:ext cx="59400" cy="9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07536" y="4348313"/>
                <a:ext cx="77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14:cNvPr>
              <p14:cNvContentPartPr/>
              <p14:nvPr/>
            </p14:nvContentPartPr>
            <p14:xfrm>
              <a:off x="4692896" y="4127273"/>
              <a:ext cx="72720" cy="111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83896" y="4118633"/>
                <a:ext cx="903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14:cNvPr>
              <p14:cNvContentPartPr/>
              <p14:nvPr/>
            </p14:nvContentPartPr>
            <p14:xfrm>
              <a:off x="4661936" y="3240233"/>
              <a:ext cx="87120" cy="135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52936" y="3231233"/>
                <a:ext cx="1047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14:cNvPr>
              <p14:cNvContentPartPr/>
              <p14:nvPr/>
            </p14:nvContentPartPr>
            <p14:xfrm>
              <a:off x="3904496" y="3261113"/>
              <a:ext cx="78480" cy="117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895856" y="3252113"/>
                <a:ext cx="961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14:cNvPr>
              <p14:cNvContentPartPr/>
              <p14:nvPr/>
            </p14:nvContentPartPr>
            <p14:xfrm>
              <a:off x="3016376" y="4255433"/>
              <a:ext cx="111240" cy="169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007736" y="4246793"/>
                <a:ext cx="128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14:cNvPr>
              <p14:cNvContentPartPr/>
              <p14:nvPr/>
            </p14:nvContentPartPr>
            <p14:xfrm>
              <a:off x="3319496" y="5505353"/>
              <a:ext cx="86040" cy="150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310496" y="5496713"/>
                <a:ext cx="1036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14:cNvPr>
              <p14:cNvContentPartPr/>
              <p14:nvPr/>
            </p14:nvContentPartPr>
            <p14:xfrm>
              <a:off x="3755456" y="5507873"/>
              <a:ext cx="63000" cy="124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746766" y="5499233"/>
                <a:ext cx="80741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14:cNvPr>
              <p14:cNvContentPartPr/>
              <p14:nvPr/>
            </p14:nvContentPartPr>
            <p14:xfrm>
              <a:off x="3712256" y="4217633"/>
              <a:ext cx="66960" cy="127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03256" y="4208633"/>
                <a:ext cx="84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14:cNvPr>
              <p14:cNvContentPartPr/>
              <p14:nvPr/>
            </p14:nvContentPartPr>
            <p14:xfrm>
              <a:off x="3720176" y="4318073"/>
              <a:ext cx="9000" cy="95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11536" y="4309433"/>
                <a:ext cx="26640" cy="1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906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(6,2,4).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                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dirty="0"/>
                  <a:t> is in 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14:cNvPr>
              <p14:cNvContentPartPr/>
              <p14:nvPr/>
            </p14:nvContentPartPr>
            <p14:xfrm>
              <a:off x="5463656" y="4158953"/>
              <a:ext cx="292320" cy="243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4656" y="4150313"/>
                <a:ext cx="3099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2910536" y="5542433"/>
              <a:ext cx="348480" cy="415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14:cNvPr>
              <p14:cNvContentPartPr/>
              <p14:nvPr/>
            </p14:nvContentPartPr>
            <p14:xfrm>
              <a:off x="3948416" y="4437593"/>
              <a:ext cx="41040" cy="4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9776" y="4428593"/>
                <a:ext cx="586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14:cNvPr>
              <p14:cNvContentPartPr/>
              <p14:nvPr/>
            </p14:nvContentPartPr>
            <p14:xfrm>
              <a:off x="3813416" y="4640273"/>
              <a:ext cx="38520" cy="69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4776" y="4631633"/>
                <a:ext cx="561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14:cNvPr>
              <p14:cNvContentPartPr/>
              <p14:nvPr/>
            </p14:nvContentPartPr>
            <p14:xfrm>
              <a:off x="3664376" y="4825673"/>
              <a:ext cx="39960" cy="79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55736" y="4816673"/>
                <a:ext cx="576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14:cNvPr>
              <p14:cNvContentPartPr/>
              <p14:nvPr/>
            </p14:nvContentPartPr>
            <p14:xfrm>
              <a:off x="3525416" y="5008913"/>
              <a:ext cx="61200" cy="88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16416" y="4999913"/>
                <a:ext cx="78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14:cNvPr>
              <p14:cNvContentPartPr/>
              <p14:nvPr/>
            </p14:nvContentPartPr>
            <p14:xfrm>
              <a:off x="3391136" y="5203313"/>
              <a:ext cx="34560" cy="9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82496" y="5194673"/>
                <a:ext cx="52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14:cNvPr>
              <p14:cNvContentPartPr/>
              <p14:nvPr/>
            </p14:nvContentPartPr>
            <p14:xfrm>
              <a:off x="3250016" y="5379353"/>
              <a:ext cx="44280" cy="8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41376" y="5370353"/>
                <a:ext cx="619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14:cNvPr>
              <p14:cNvContentPartPr/>
              <p14:nvPr/>
            </p14:nvContentPartPr>
            <p14:xfrm>
              <a:off x="4326416" y="4261913"/>
              <a:ext cx="38880" cy="85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17416" y="4252913"/>
                <a:ext cx="565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14:cNvPr>
              <p14:cNvContentPartPr/>
              <p14:nvPr/>
            </p14:nvContentPartPr>
            <p14:xfrm>
              <a:off x="4570856" y="4252913"/>
              <a:ext cx="53640" cy="83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61856" y="4244273"/>
                <a:ext cx="71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14:cNvPr>
              <p14:cNvContentPartPr/>
              <p14:nvPr/>
            </p14:nvContentPartPr>
            <p14:xfrm>
              <a:off x="4062536" y="4067513"/>
              <a:ext cx="41400" cy="6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3536" y="4058513"/>
                <a:ext cx="59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14:cNvPr>
              <p14:cNvContentPartPr/>
              <p14:nvPr/>
            </p14:nvContentPartPr>
            <p14:xfrm>
              <a:off x="4055696" y="3833873"/>
              <a:ext cx="39960" cy="83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47056" y="3824873"/>
                <a:ext cx="57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14:cNvPr>
              <p14:cNvContentPartPr/>
              <p14:nvPr/>
            </p14:nvContentPartPr>
            <p14:xfrm>
              <a:off x="4060016" y="3602753"/>
              <a:ext cx="45360" cy="61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51016" y="3593753"/>
                <a:ext cx="630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14:cNvPr>
              <p14:cNvContentPartPr/>
              <p14:nvPr/>
            </p14:nvContentPartPr>
            <p14:xfrm>
              <a:off x="4063256" y="3330953"/>
              <a:ext cx="32400" cy="56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54616" y="3322313"/>
                <a:ext cx="50040" cy="74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19FC18-0D5A-44D6-94AC-A7DA092CAD81}"/>
              </a:ext>
            </a:extLst>
          </p:cNvPr>
          <p:cNvCxnSpPr/>
          <p:nvPr/>
        </p:nvCxnSpPr>
        <p:spPr>
          <a:xfrm flipH="1">
            <a:off x="3250016" y="3330953"/>
            <a:ext cx="812520" cy="107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97F2AF-F419-4E8A-A382-634453FA5BF0}"/>
              </a:ext>
            </a:extLst>
          </p:cNvPr>
          <p:cNvCxnSpPr/>
          <p:nvPr/>
        </p:nvCxnSpPr>
        <p:spPr>
          <a:xfrm>
            <a:off x="3250016" y="4402673"/>
            <a:ext cx="0" cy="97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6833F5-229D-44B1-9A01-F801A66FAEBB}"/>
              </a:ext>
            </a:extLst>
          </p:cNvPr>
          <p:cNvCxnSpPr/>
          <p:nvPr/>
        </p:nvCxnSpPr>
        <p:spPr>
          <a:xfrm>
            <a:off x="4077148" y="3330953"/>
            <a:ext cx="493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551128-5530-4697-9EDA-75F9588D3021}"/>
              </a:ext>
            </a:extLst>
          </p:cNvPr>
          <p:cNvCxnSpPr/>
          <p:nvPr/>
        </p:nvCxnSpPr>
        <p:spPr>
          <a:xfrm>
            <a:off x="4570856" y="3387833"/>
            <a:ext cx="0" cy="87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EE9267-644E-4C1A-BFCC-6E1275D48CE2}"/>
              </a:ext>
            </a:extLst>
          </p:cNvPr>
          <p:cNvCxnSpPr/>
          <p:nvPr/>
        </p:nvCxnSpPr>
        <p:spPr>
          <a:xfrm>
            <a:off x="3259016" y="5464313"/>
            <a:ext cx="55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83CC4A-4A32-496E-8EE1-ADDC263BDCCC}"/>
              </a:ext>
            </a:extLst>
          </p:cNvPr>
          <p:cNvCxnSpPr/>
          <p:nvPr/>
        </p:nvCxnSpPr>
        <p:spPr>
          <a:xfrm flipH="1">
            <a:off x="3813416" y="4336793"/>
            <a:ext cx="757440" cy="112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B97A54-0F9B-4692-BC07-BCB8C69BB805}"/>
              </a:ext>
            </a:extLst>
          </p:cNvPr>
          <p:cNvCxnSpPr/>
          <p:nvPr/>
        </p:nvCxnSpPr>
        <p:spPr>
          <a:xfrm flipH="1">
            <a:off x="3813416" y="3330953"/>
            <a:ext cx="757440" cy="110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100829-3B28-480C-8EE7-21C3B27E4FAE}"/>
              </a:ext>
            </a:extLst>
          </p:cNvPr>
          <p:cNvCxnSpPr/>
          <p:nvPr/>
        </p:nvCxnSpPr>
        <p:spPr>
          <a:xfrm>
            <a:off x="3259016" y="4402673"/>
            <a:ext cx="554400" cy="3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6A08C6-108B-4C27-A10F-98B87683517A}"/>
              </a:ext>
            </a:extLst>
          </p:cNvPr>
          <p:cNvCxnSpPr/>
          <p:nvPr/>
        </p:nvCxnSpPr>
        <p:spPr>
          <a:xfrm>
            <a:off x="3813416" y="4437593"/>
            <a:ext cx="0" cy="10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14:cNvPr>
              <p14:cNvContentPartPr/>
              <p14:nvPr/>
            </p14:nvContentPartPr>
            <p14:xfrm>
              <a:off x="4116536" y="4357313"/>
              <a:ext cx="59400" cy="9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07536" y="4348313"/>
                <a:ext cx="77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14:cNvPr>
              <p14:cNvContentPartPr/>
              <p14:nvPr/>
            </p14:nvContentPartPr>
            <p14:xfrm>
              <a:off x="4692896" y="4127273"/>
              <a:ext cx="72720" cy="111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83896" y="4118633"/>
                <a:ext cx="903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14:cNvPr>
              <p14:cNvContentPartPr/>
              <p14:nvPr/>
            </p14:nvContentPartPr>
            <p14:xfrm>
              <a:off x="4661936" y="3240233"/>
              <a:ext cx="87120" cy="135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52936" y="3231233"/>
                <a:ext cx="1047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14:cNvPr>
              <p14:cNvContentPartPr/>
              <p14:nvPr/>
            </p14:nvContentPartPr>
            <p14:xfrm>
              <a:off x="3904496" y="3261113"/>
              <a:ext cx="78480" cy="117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895856" y="3252113"/>
                <a:ext cx="961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14:cNvPr>
              <p14:cNvContentPartPr/>
              <p14:nvPr/>
            </p14:nvContentPartPr>
            <p14:xfrm>
              <a:off x="3016376" y="4255433"/>
              <a:ext cx="111240" cy="169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007736" y="4246793"/>
                <a:ext cx="128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14:cNvPr>
              <p14:cNvContentPartPr/>
              <p14:nvPr/>
            </p14:nvContentPartPr>
            <p14:xfrm>
              <a:off x="3319496" y="5505353"/>
              <a:ext cx="86040" cy="150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310496" y="5496713"/>
                <a:ext cx="1036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14:cNvPr>
              <p14:cNvContentPartPr/>
              <p14:nvPr/>
            </p14:nvContentPartPr>
            <p14:xfrm>
              <a:off x="3755456" y="5507873"/>
              <a:ext cx="63000" cy="124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746766" y="5499233"/>
                <a:ext cx="80741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14:cNvPr>
              <p14:cNvContentPartPr/>
              <p14:nvPr/>
            </p14:nvContentPartPr>
            <p14:xfrm>
              <a:off x="3712256" y="4217633"/>
              <a:ext cx="66960" cy="127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03256" y="4208633"/>
                <a:ext cx="84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14:cNvPr>
              <p14:cNvContentPartPr/>
              <p14:nvPr/>
            </p14:nvContentPartPr>
            <p14:xfrm>
              <a:off x="3720176" y="4318073"/>
              <a:ext cx="9000" cy="95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11536" y="4309433"/>
                <a:ext cx="266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762AA9-12FC-4F9A-8482-13CA7EC84564}"/>
                  </a:ext>
                </a:extLst>
              </p14:cNvPr>
              <p14:cNvContentPartPr/>
              <p14:nvPr/>
            </p14:nvContentPartPr>
            <p14:xfrm>
              <a:off x="3846536" y="4293593"/>
              <a:ext cx="258840" cy="164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762AA9-12FC-4F9A-8482-13CA7EC8456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828871" y="4275953"/>
                <a:ext cx="294530" cy="1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444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(6,2,4).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      Determine the coordinates of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the points  O, A, B, C, D, E, F, 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14:cNvPr>
              <p14:cNvContentPartPr/>
              <p14:nvPr/>
            </p14:nvContentPartPr>
            <p14:xfrm>
              <a:off x="5463656" y="4158953"/>
              <a:ext cx="292320" cy="243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4656" y="4150313"/>
                <a:ext cx="3099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2910536" y="5542433"/>
              <a:ext cx="348480" cy="415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14:cNvPr>
              <p14:cNvContentPartPr/>
              <p14:nvPr/>
            </p14:nvContentPartPr>
            <p14:xfrm>
              <a:off x="3948416" y="4437593"/>
              <a:ext cx="41040" cy="4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9776" y="4428593"/>
                <a:ext cx="586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14:cNvPr>
              <p14:cNvContentPartPr/>
              <p14:nvPr/>
            </p14:nvContentPartPr>
            <p14:xfrm>
              <a:off x="3813416" y="4640273"/>
              <a:ext cx="38520" cy="69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4776" y="4631633"/>
                <a:ext cx="561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14:cNvPr>
              <p14:cNvContentPartPr/>
              <p14:nvPr/>
            </p14:nvContentPartPr>
            <p14:xfrm>
              <a:off x="3664376" y="4825673"/>
              <a:ext cx="39960" cy="79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55736" y="4816673"/>
                <a:ext cx="576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14:cNvPr>
              <p14:cNvContentPartPr/>
              <p14:nvPr/>
            </p14:nvContentPartPr>
            <p14:xfrm>
              <a:off x="3525416" y="5008913"/>
              <a:ext cx="61200" cy="88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16416" y="4999913"/>
                <a:ext cx="78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14:cNvPr>
              <p14:cNvContentPartPr/>
              <p14:nvPr/>
            </p14:nvContentPartPr>
            <p14:xfrm>
              <a:off x="3391136" y="5203313"/>
              <a:ext cx="34560" cy="9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82496" y="5194673"/>
                <a:ext cx="52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14:cNvPr>
              <p14:cNvContentPartPr/>
              <p14:nvPr/>
            </p14:nvContentPartPr>
            <p14:xfrm>
              <a:off x="3250016" y="5379353"/>
              <a:ext cx="44280" cy="8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41376" y="5370353"/>
                <a:ext cx="619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14:cNvPr>
              <p14:cNvContentPartPr/>
              <p14:nvPr/>
            </p14:nvContentPartPr>
            <p14:xfrm>
              <a:off x="4326416" y="4261913"/>
              <a:ext cx="38880" cy="85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17416" y="4252913"/>
                <a:ext cx="565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14:cNvPr>
              <p14:cNvContentPartPr/>
              <p14:nvPr/>
            </p14:nvContentPartPr>
            <p14:xfrm>
              <a:off x="4570856" y="4252913"/>
              <a:ext cx="53640" cy="83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61856" y="4244273"/>
                <a:ext cx="71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14:cNvPr>
              <p14:cNvContentPartPr/>
              <p14:nvPr/>
            </p14:nvContentPartPr>
            <p14:xfrm>
              <a:off x="4062536" y="4067513"/>
              <a:ext cx="41400" cy="6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3536" y="4058513"/>
                <a:ext cx="59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14:cNvPr>
              <p14:cNvContentPartPr/>
              <p14:nvPr/>
            </p14:nvContentPartPr>
            <p14:xfrm>
              <a:off x="4055696" y="3833873"/>
              <a:ext cx="39960" cy="83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47056" y="3824873"/>
                <a:ext cx="57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14:cNvPr>
              <p14:cNvContentPartPr/>
              <p14:nvPr/>
            </p14:nvContentPartPr>
            <p14:xfrm>
              <a:off x="4060016" y="3602753"/>
              <a:ext cx="45360" cy="61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51016" y="3593753"/>
                <a:ext cx="630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14:cNvPr>
              <p14:cNvContentPartPr/>
              <p14:nvPr/>
            </p14:nvContentPartPr>
            <p14:xfrm>
              <a:off x="4063256" y="3330953"/>
              <a:ext cx="32400" cy="56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54616" y="3322313"/>
                <a:ext cx="50040" cy="74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19FC18-0D5A-44D6-94AC-A7DA092CAD81}"/>
              </a:ext>
            </a:extLst>
          </p:cNvPr>
          <p:cNvCxnSpPr/>
          <p:nvPr/>
        </p:nvCxnSpPr>
        <p:spPr>
          <a:xfrm flipH="1">
            <a:off x="3250016" y="3330953"/>
            <a:ext cx="812520" cy="107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97F2AF-F419-4E8A-A382-634453FA5BF0}"/>
              </a:ext>
            </a:extLst>
          </p:cNvPr>
          <p:cNvCxnSpPr/>
          <p:nvPr/>
        </p:nvCxnSpPr>
        <p:spPr>
          <a:xfrm>
            <a:off x="3250016" y="4402673"/>
            <a:ext cx="0" cy="97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6833F5-229D-44B1-9A01-F801A66FAEBB}"/>
              </a:ext>
            </a:extLst>
          </p:cNvPr>
          <p:cNvCxnSpPr/>
          <p:nvPr/>
        </p:nvCxnSpPr>
        <p:spPr>
          <a:xfrm>
            <a:off x="4077148" y="3330953"/>
            <a:ext cx="493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551128-5530-4697-9EDA-75F9588D3021}"/>
              </a:ext>
            </a:extLst>
          </p:cNvPr>
          <p:cNvCxnSpPr/>
          <p:nvPr/>
        </p:nvCxnSpPr>
        <p:spPr>
          <a:xfrm>
            <a:off x="4570856" y="3387833"/>
            <a:ext cx="0" cy="87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EE9267-644E-4C1A-BFCC-6E1275D48CE2}"/>
              </a:ext>
            </a:extLst>
          </p:cNvPr>
          <p:cNvCxnSpPr/>
          <p:nvPr/>
        </p:nvCxnSpPr>
        <p:spPr>
          <a:xfrm>
            <a:off x="3259016" y="5464313"/>
            <a:ext cx="55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83CC4A-4A32-496E-8EE1-ADDC263BDCCC}"/>
              </a:ext>
            </a:extLst>
          </p:cNvPr>
          <p:cNvCxnSpPr/>
          <p:nvPr/>
        </p:nvCxnSpPr>
        <p:spPr>
          <a:xfrm flipH="1">
            <a:off x="3813416" y="4336793"/>
            <a:ext cx="757440" cy="112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B97A54-0F9B-4692-BC07-BCB8C69BB805}"/>
              </a:ext>
            </a:extLst>
          </p:cNvPr>
          <p:cNvCxnSpPr/>
          <p:nvPr/>
        </p:nvCxnSpPr>
        <p:spPr>
          <a:xfrm flipH="1">
            <a:off x="3813416" y="3330953"/>
            <a:ext cx="757440" cy="110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100829-3B28-480C-8EE7-21C3B27E4FAE}"/>
              </a:ext>
            </a:extLst>
          </p:cNvPr>
          <p:cNvCxnSpPr/>
          <p:nvPr/>
        </p:nvCxnSpPr>
        <p:spPr>
          <a:xfrm>
            <a:off x="3259016" y="4402673"/>
            <a:ext cx="554400" cy="3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6A08C6-108B-4C27-A10F-98B87683517A}"/>
              </a:ext>
            </a:extLst>
          </p:cNvPr>
          <p:cNvCxnSpPr/>
          <p:nvPr/>
        </p:nvCxnSpPr>
        <p:spPr>
          <a:xfrm>
            <a:off x="3813416" y="4437593"/>
            <a:ext cx="0" cy="10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14:cNvPr>
              <p14:cNvContentPartPr/>
              <p14:nvPr/>
            </p14:nvContentPartPr>
            <p14:xfrm>
              <a:off x="4116536" y="4357313"/>
              <a:ext cx="59400" cy="9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07536" y="4348313"/>
                <a:ext cx="77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14:cNvPr>
              <p14:cNvContentPartPr/>
              <p14:nvPr/>
            </p14:nvContentPartPr>
            <p14:xfrm>
              <a:off x="4692896" y="4127273"/>
              <a:ext cx="72720" cy="111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83896" y="4118633"/>
                <a:ext cx="903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14:cNvPr>
              <p14:cNvContentPartPr/>
              <p14:nvPr/>
            </p14:nvContentPartPr>
            <p14:xfrm>
              <a:off x="4661936" y="3240233"/>
              <a:ext cx="87120" cy="135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52936" y="3231233"/>
                <a:ext cx="1047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14:cNvPr>
              <p14:cNvContentPartPr/>
              <p14:nvPr/>
            </p14:nvContentPartPr>
            <p14:xfrm>
              <a:off x="3904496" y="3261113"/>
              <a:ext cx="78480" cy="117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895856" y="3252113"/>
                <a:ext cx="961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14:cNvPr>
              <p14:cNvContentPartPr/>
              <p14:nvPr/>
            </p14:nvContentPartPr>
            <p14:xfrm>
              <a:off x="3016376" y="4255433"/>
              <a:ext cx="111240" cy="169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007736" y="4246793"/>
                <a:ext cx="128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14:cNvPr>
              <p14:cNvContentPartPr/>
              <p14:nvPr/>
            </p14:nvContentPartPr>
            <p14:xfrm>
              <a:off x="3319496" y="5505353"/>
              <a:ext cx="86040" cy="150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310496" y="5496713"/>
                <a:ext cx="1036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14:cNvPr>
              <p14:cNvContentPartPr/>
              <p14:nvPr/>
            </p14:nvContentPartPr>
            <p14:xfrm>
              <a:off x="3755456" y="5507873"/>
              <a:ext cx="63000" cy="124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746766" y="5499233"/>
                <a:ext cx="80741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14:cNvPr>
              <p14:cNvContentPartPr/>
              <p14:nvPr/>
            </p14:nvContentPartPr>
            <p14:xfrm>
              <a:off x="3712256" y="4217633"/>
              <a:ext cx="66960" cy="127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03256" y="4208633"/>
                <a:ext cx="84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14:cNvPr>
              <p14:cNvContentPartPr/>
              <p14:nvPr/>
            </p14:nvContentPartPr>
            <p14:xfrm>
              <a:off x="3720176" y="4318073"/>
              <a:ext cx="9000" cy="95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11536" y="4309433"/>
                <a:ext cx="266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762AA9-12FC-4F9A-8482-13CA7EC84564}"/>
                  </a:ext>
                </a:extLst>
              </p14:cNvPr>
              <p14:cNvContentPartPr/>
              <p14:nvPr/>
            </p14:nvContentPartPr>
            <p14:xfrm>
              <a:off x="3846536" y="4293593"/>
              <a:ext cx="258840" cy="164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762AA9-12FC-4F9A-8482-13CA7EC8456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828871" y="4275953"/>
                <a:ext cx="294530" cy="1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57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(6,2,4).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O (0,0,0)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14:cNvPr>
              <p14:cNvContentPartPr/>
              <p14:nvPr/>
            </p14:nvContentPartPr>
            <p14:xfrm>
              <a:off x="5463656" y="4158953"/>
              <a:ext cx="292320" cy="243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4656" y="4150313"/>
                <a:ext cx="3099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2910536" y="5542433"/>
              <a:ext cx="348480" cy="415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14:cNvPr>
              <p14:cNvContentPartPr/>
              <p14:nvPr/>
            </p14:nvContentPartPr>
            <p14:xfrm>
              <a:off x="3948416" y="4437593"/>
              <a:ext cx="41040" cy="4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9776" y="4428593"/>
                <a:ext cx="586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14:cNvPr>
              <p14:cNvContentPartPr/>
              <p14:nvPr/>
            </p14:nvContentPartPr>
            <p14:xfrm>
              <a:off x="3813416" y="4640273"/>
              <a:ext cx="38520" cy="69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4776" y="4631633"/>
                <a:ext cx="561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14:cNvPr>
              <p14:cNvContentPartPr/>
              <p14:nvPr/>
            </p14:nvContentPartPr>
            <p14:xfrm>
              <a:off x="3664376" y="4825673"/>
              <a:ext cx="39960" cy="79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55736" y="4816673"/>
                <a:ext cx="576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14:cNvPr>
              <p14:cNvContentPartPr/>
              <p14:nvPr/>
            </p14:nvContentPartPr>
            <p14:xfrm>
              <a:off x="3525416" y="5008913"/>
              <a:ext cx="61200" cy="88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16416" y="4999913"/>
                <a:ext cx="78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14:cNvPr>
              <p14:cNvContentPartPr/>
              <p14:nvPr/>
            </p14:nvContentPartPr>
            <p14:xfrm>
              <a:off x="3391136" y="5203313"/>
              <a:ext cx="34560" cy="9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82496" y="5194673"/>
                <a:ext cx="52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14:cNvPr>
              <p14:cNvContentPartPr/>
              <p14:nvPr/>
            </p14:nvContentPartPr>
            <p14:xfrm>
              <a:off x="3250016" y="5379353"/>
              <a:ext cx="44280" cy="8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41376" y="5370353"/>
                <a:ext cx="619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14:cNvPr>
              <p14:cNvContentPartPr/>
              <p14:nvPr/>
            </p14:nvContentPartPr>
            <p14:xfrm>
              <a:off x="4326416" y="4261913"/>
              <a:ext cx="38880" cy="85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17416" y="4252913"/>
                <a:ext cx="565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14:cNvPr>
              <p14:cNvContentPartPr/>
              <p14:nvPr/>
            </p14:nvContentPartPr>
            <p14:xfrm>
              <a:off x="4570856" y="4252913"/>
              <a:ext cx="53640" cy="83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61856" y="4244273"/>
                <a:ext cx="71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14:cNvPr>
              <p14:cNvContentPartPr/>
              <p14:nvPr/>
            </p14:nvContentPartPr>
            <p14:xfrm>
              <a:off x="4062536" y="4067513"/>
              <a:ext cx="41400" cy="6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3536" y="4058513"/>
                <a:ext cx="59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14:cNvPr>
              <p14:cNvContentPartPr/>
              <p14:nvPr/>
            </p14:nvContentPartPr>
            <p14:xfrm>
              <a:off x="4055696" y="3833873"/>
              <a:ext cx="39960" cy="83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47056" y="3824873"/>
                <a:ext cx="57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14:cNvPr>
              <p14:cNvContentPartPr/>
              <p14:nvPr/>
            </p14:nvContentPartPr>
            <p14:xfrm>
              <a:off x="4060016" y="3602753"/>
              <a:ext cx="45360" cy="61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51016" y="3593753"/>
                <a:ext cx="630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14:cNvPr>
              <p14:cNvContentPartPr/>
              <p14:nvPr/>
            </p14:nvContentPartPr>
            <p14:xfrm>
              <a:off x="4063256" y="3330953"/>
              <a:ext cx="32400" cy="56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54616" y="3322313"/>
                <a:ext cx="50040" cy="74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19FC18-0D5A-44D6-94AC-A7DA092CAD81}"/>
              </a:ext>
            </a:extLst>
          </p:cNvPr>
          <p:cNvCxnSpPr/>
          <p:nvPr/>
        </p:nvCxnSpPr>
        <p:spPr>
          <a:xfrm flipH="1">
            <a:off x="3250016" y="3330953"/>
            <a:ext cx="812520" cy="107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97F2AF-F419-4E8A-A382-634453FA5BF0}"/>
              </a:ext>
            </a:extLst>
          </p:cNvPr>
          <p:cNvCxnSpPr/>
          <p:nvPr/>
        </p:nvCxnSpPr>
        <p:spPr>
          <a:xfrm>
            <a:off x="3250016" y="4402673"/>
            <a:ext cx="0" cy="97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6833F5-229D-44B1-9A01-F801A66FAEBB}"/>
              </a:ext>
            </a:extLst>
          </p:cNvPr>
          <p:cNvCxnSpPr/>
          <p:nvPr/>
        </p:nvCxnSpPr>
        <p:spPr>
          <a:xfrm>
            <a:off x="4077148" y="3330953"/>
            <a:ext cx="493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551128-5530-4697-9EDA-75F9588D3021}"/>
              </a:ext>
            </a:extLst>
          </p:cNvPr>
          <p:cNvCxnSpPr/>
          <p:nvPr/>
        </p:nvCxnSpPr>
        <p:spPr>
          <a:xfrm>
            <a:off x="4570856" y="3387833"/>
            <a:ext cx="0" cy="87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EE9267-644E-4C1A-BFCC-6E1275D48CE2}"/>
              </a:ext>
            </a:extLst>
          </p:cNvPr>
          <p:cNvCxnSpPr/>
          <p:nvPr/>
        </p:nvCxnSpPr>
        <p:spPr>
          <a:xfrm>
            <a:off x="3259016" y="5464313"/>
            <a:ext cx="55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83CC4A-4A32-496E-8EE1-ADDC263BDCCC}"/>
              </a:ext>
            </a:extLst>
          </p:cNvPr>
          <p:cNvCxnSpPr/>
          <p:nvPr/>
        </p:nvCxnSpPr>
        <p:spPr>
          <a:xfrm flipH="1">
            <a:off x="3813416" y="4336793"/>
            <a:ext cx="757440" cy="112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B97A54-0F9B-4692-BC07-BCB8C69BB805}"/>
              </a:ext>
            </a:extLst>
          </p:cNvPr>
          <p:cNvCxnSpPr/>
          <p:nvPr/>
        </p:nvCxnSpPr>
        <p:spPr>
          <a:xfrm flipH="1">
            <a:off x="3813416" y="3330953"/>
            <a:ext cx="757440" cy="110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100829-3B28-480C-8EE7-21C3B27E4FAE}"/>
              </a:ext>
            </a:extLst>
          </p:cNvPr>
          <p:cNvCxnSpPr/>
          <p:nvPr/>
        </p:nvCxnSpPr>
        <p:spPr>
          <a:xfrm>
            <a:off x="3259016" y="4402673"/>
            <a:ext cx="554400" cy="3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6A08C6-108B-4C27-A10F-98B87683517A}"/>
              </a:ext>
            </a:extLst>
          </p:cNvPr>
          <p:cNvCxnSpPr/>
          <p:nvPr/>
        </p:nvCxnSpPr>
        <p:spPr>
          <a:xfrm>
            <a:off x="3813416" y="4437593"/>
            <a:ext cx="0" cy="10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14:cNvPr>
              <p14:cNvContentPartPr/>
              <p14:nvPr/>
            </p14:nvContentPartPr>
            <p14:xfrm>
              <a:off x="4116536" y="4357313"/>
              <a:ext cx="59400" cy="9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07536" y="4348313"/>
                <a:ext cx="77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14:cNvPr>
              <p14:cNvContentPartPr/>
              <p14:nvPr/>
            </p14:nvContentPartPr>
            <p14:xfrm>
              <a:off x="4692896" y="4127273"/>
              <a:ext cx="72720" cy="111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83896" y="4118633"/>
                <a:ext cx="903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14:cNvPr>
              <p14:cNvContentPartPr/>
              <p14:nvPr/>
            </p14:nvContentPartPr>
            <p14:xfrm>
              <a:off x="4661936" y="3240233"/>
              <a:ext cx="87120" cy="135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52936" y="3231233"/>
                <a:ext cx="1047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14:cNvPr>
              <p14:cNvContentPartPr/>
              <p14:nvPr/>
            </p14:nvContentPartPr>
            <p14:xfrm>
              <a:off x="3904496" y="3261113"/>
              <a:ext cx="78480" cy="117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895856" y="3252113"/>
                <a:ext cx="961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14:cNvPr>
              <p14:cNvContentPartPr/>
              <p14:nvPr/>
            </p14:nvContentPartPr>
            <p14:xfrm>
              <a:off x="3016376" y="4255433"/>
              <a:ext cx="111240" cy="169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007736" y="4246793"/>
                <a:ext cx="128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14:cNvPr>
              <p14:cNvContentPartPr/>
              <p14:nvPr/>
            </p14:nvContentPartPr>
            <p14:xfrm>
              <a:off x="3319496" y="5505353"/>
              <a:ext cx="86040" cy="150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310496" y="5496713"/>
                <a:ext cx="1036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14:cNvPr>
              <p14:cNvContentPartPr/>
              <p14:nvPr/>
            </p14:nvContentPartPr>
            <p14:xfrm>
              <a:off x="3755456" y="5507873"/>
              <a:ext cx="63000" cy="124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746766" y="5499233"/>
                <a:ext cx="80741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14:cNvPr>
              <p14:cNvContentPartPr/>
              <p14:nvPr/>
            </p14:nvContentPartPr>
            <p14:xfrm>
              <a:off x="3712256" y="4217633"/>
              <a:ext cx="66960" cy="127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03256" y="4208633"/>
                <a:ext cx="84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14:cNvPr>
              <p14:cNvContentPartPr/>
              <p14:nvPr/>
            </p14:nvContentPartPr>
            <p14:xfrm>
              <a:off x="3720176" y="4318073"/>
              <a:ext cx="9000" cy="95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11536" y="4309433"/>
                <a:ext cx="266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762AA9-12FC-4F9A-8482-13CA7EC84564}"/>
                  </a:ext>
                </a:extLst>
              </p14:cNvPr>
              <p14:cNvContentPartPr/>
              <p14:nvPr/>
            </p14:nvContentPartPr>
            <p14:xfrm>
              <a:off x="3846536" y="4293593"/>
              <a:ext cx="258840" cy="164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762AA9-12FC-4F9A-8482-13CA7EC8456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828871" y="4275953"/>
                <a:ext cx="294530" cy="1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046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(6,2,4).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O (0,0,0)        A (0,2,0)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14:cNvPr>
              <p14:cNvContentPartPr/>
              <p14:nvPr/>
            </p14:nvContentPartPr>
            <p14:xfrm>
              <a:off x="5463656" y="4158953"/>
              <a:ext cx="292320" cy="243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4656" y="4150313"/>
                <a:ext cx="3099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2910536" y="5542433"/>
              <a:ext cx="348480" cy="415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14:cNvPr>
              <p14:cNvContentPartPr/>
              <p14:nvPr/>
            </p14:nvContentPartPr>
            <p14:xfrm>
              <a:off x="3948416" y="4437593"/>
              <a:ext cx="41040" cy="4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9776" y="4428593"/>
                <a:ext cx="586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14:cNvPr>
              <p14:cNvContentPartPr/>
              <p14:nvPr/>
            </p14:nvContentPartPr>
            <p14:xfrm>
              <a:off x="3813416" y="4640273"/>
              <a:ext cx="38520" cy="69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4776" y="4631633"/>
                <a:ext cx="561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14:cNvPr>
              <p14:cNvContentPartPr/>
              <p14:nvPr/>
            </p14:nvContentPartPr>
            <p14:xfrm>
              <a:off x="3664376" y="4825673"/>
              <a:ext cx="39960" cy="79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55736" y="4816673"/>
                <a:ext cx="576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14:cNvPr>
              <p14:cNvContentPartPr/>
              <p14:nvPr/>
            </p14:nvContentPartPr>
            <p14:xfrm>
              <a:off x="3525416" y="5008913"/>
              <a:ext cx="61200" cy="88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16416" y="4999913"/>
                <a:ext cx="78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14:cNvPr>
              <p14:cNvContentPartPr/>
              <p14:nvPr/>
            </p14:nvContentPartPr>
            <p14:xfrm>
              <a:off x="3391136" y="5203313"/>
              <a:ext cx="34560" cy="9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82496" y="5194673"/>
                <a:ext cx="52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14:cNvPr>
              <p14:cNvContentPartPr/>
              <p14:nvPr/>
            </p14:nvContentPartPr>
            <p14:xfrm>
              <a:off x="3250016" y="5379353"/>
              <a:ext cx="44280" cy="8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41376" y="5370353"/>
                <a:ext cx="619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14:cNvPr>
              <p14:cNvContentPartPr/>
              <p14:nvPr/>
            </p14:nvContentPartPr>
            <p14:xfrm>
              <a:off x="4326416" y="4261913"/>
              <a:ext cx="38880" cy="85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17416" y="4252913"/>
                <a:ext cx="565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14:cNvPr>
              <p14:cNvContentPartPr/>
              <p14:nvPr/>
            </p14:nvContentPartPr>
            <p14:xfrm>
              <a:off x="4570856" y="4252913"/>
              <a:ext cx="53640" cy="83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61856" y="4244273"/>
                <a:ext cx="71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14:cNvPr>
              <p14:cNvContentPartPr/>
              <p14:nvPr/>
            </p14:nvContentPartPr>
            <p14:xfrm>
              <a:off x="4062536" y="4067513"/>
              <a:ext cx="41400" cy="6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3536" y="4058513"/>
                <a:ext cx="59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14:cNvPr>
              <p14:cNvContentPartPr/>
              <p14:nvPr/>
            </p14:nvContentPartPr>
            <p14:xfrm>
              <a:off x="4055696" y="3833873"/>
              <a:ext cx="39960" cy="83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47056" y="3824873"/>
                <a:ext cx="57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14:cNvPr>
              <p14:cNvContentPartPr/>
              <p14:nvPr/>
            </p14:nvContentPartPr>
            <p14:xfrm>
              <a:off x="4060016" y="3602753"/>
              <a:ext cx="45360" cy="61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51016" y="3593753"/>
                <a:ext cx="630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14:cNvPr>
              <p14:cNvContentPartPr/>
              <p14:nvPr/>
            </p14:nvContentPartPr>
            <p14:xfrm>
              <a:off x="4063256" y="3330953"/>
              <a:ext cx="32400" cy="56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54616" y="3322313"/>
                <a:ext cx="50040" cy="74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19FC18-0D5A-44D6-94AC-A7DA092CAD81}"/>
              </a:ext>
            </a:extLst>
          </p:cNvPr>
          <p:cNvCxnSpPr/>
          <p:nvPr/>
        </p:nvCxnSpPr>
        <p:spPr>
          <a:xfrm flipH="1">
            <a:off x="3250016" y="3330953"/>
            <a:ext cx="812520" cy="107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97F2AF-F419-4E8A-A382-634453FA5BF0}"/>
              </a:ext>
            </a:extLst>
          </p:cNvPr>
          <p:cNvCxnSpPr/>
          <p:nvPr/>
        </p:nvCxnSpPr>
        <p:spPr>
          <a:xfrm>
            <a:off x="3250016" y="4402673"/>
            <a:ext cx="0" cy="97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6833F5-229D-44B1-9A01-F801A66FAEBB}"/>
              </a:ext>
            </a:extLst>
          </p:cNvPr>
          <p:cNvCxnSpPr/>
          <p:nvPr/>
        </p:nvCxnSpPr>
        <p:spPr>
          <a:xfrm>
            <a:off x="4077148" y="3330953"/>
            <a:ext cx="493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551128-5530-4697-9EDA-75F9588D3021}"/>
              </a:ext>
            </a:extLst>
          </p:cNvPr>
          <p:cNvCxnSpPr/>
          <p:nvPr/>
        </p:nvCxnSpPr>
        <p:spPr>
          <a:xfrm>
            <a:off x="4570856" y="3387833"/>
            <a:ext cx="0" cy="87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EE9267-644E-4C1A-BFCC-6E1275D48CE2}"/>
              </a:ext>
            </a:extLst>
          </p:cNvPr>
          <p:cNvCxnSpPr/>
          <p:nvPr/>
        </p:nvCxnSpPr>
        <p:spPr>
          <a:xfrm>
            <a:off x="3259016" y="5464313"/>
            <a:ext cx="55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83CC4A-4A32-496E-8EE1-ADDC263BDCCC}"/>
              </a:ext>
            </a:extLst>
          </p:cNvPr>
          <p:cNvCxnSpPr/>
          <p:nvPr/>
        </p:nvCxnSpPr>
        <p:spPr>
          <a:xfrm flipH="1">
            <a:off x="3813416" y="4336793"/>
            <a:ext cx="757440" cy="112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B97A54-0F9B-4692-BC07-BCB8C69BB805}"/>
              </a:ext>
            </a:extLst>
          </p:cNvPr>
          <p:cNvCxnSpPr/>
          <p:nvPr/>
        </p:nvCxnSpPr>
        <p:spPr>
          <a:xfrm flipH="1">
            <a:off x="3813416" y="3330953"/>
            <a:ext cx="757440" cy="110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100829-3B28-480C-8EE7-21C3B27E4FAE}"/>
              </a:ext>
            </a:extLst>
          </p:cNvPr>
          <p:cNvCxnSpPr/>
          <p:nvPr/>
        </p:nvCxnSpPr>
        <p:spPr>
          <a:xfrm>
            <a:off x="3259016" y="4402673"/>
            <a:ext cx="554400" cy="3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6A08C6-108B-4C27-A10F-98B87683517A}"/>
              </a:ext>
            </a:extLst>
          </p:cNvPr>
          <p:cNvCxnSpPr/>
          <p:nvPr/>
        </p:nvCxnSpPr>
        <p:spPr>
          <a:xfrm>
            <a:off x="3813416" y="4437593"/>
            <a:ext cx="0" cy="10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14:cNvPr>
              <p14:cNvContentPartPr/>
              <p14:nvPr/>
            </p14:nvContentPartPr>
            <p14:xfrm>
              <a:off x="4116536" y="4357313"/>
              <a:ext cx="59400" cy="9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07536" y="4348313"/>
                <a:ext cx="77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14:cNvPr>
              <p14:cNvContentPartPr/>
              <p14:nvPr/>
            </p14:nvContentPartPr>
            <p14:xfrm>
              <a:off x="4692896" y="4127273"/>
              <a:ext cx="72720" cy="111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83896" y="4118633"/>
                <a:ext cx="903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14:cNvPr>
              <p14:cNvContentPartPr/>
              <p14:nvPr/>
            </p14:nvContentPartPr>
            <p14:xfrm>
              <a:off x="4661936" y="3240233"/>
              <a:ext cx="87120" cy="135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52936" y="3231233"/>
                <a:ext cx="1047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14:cNvPr>
              <p14:cNvContentPartPr/>
              <p14:nvPr/>
            </p14:nvContentPartPr>
            <p14:xfrm>
              <a:off x="3904496" y="3261113"/>
              <a:ext cx="78480" cy="117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895856" y="3252113"/>
                <a:ext cx="961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14:cNvPr>
              <p14:cNvContentPartPr/>
              <p14:nvPr/>
            </p14:nvContentPartPr>
            <p14:xfrm>
              <a:off x="3016376" y="4255433"/>
              <a:ext cx="111240" cy="169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007736" y="4246793"/>
                <a:ext cx="128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14:cNvPr>
              <p14:cNvContentPartPr/>
              <p14:nvPr/>
            </p14:nvContentPartPr>
            <p14:xfrm>
              <a:off x="3319496" y="5505353"/>
              <a:ext cx="86040" cy="150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310496" y="5496713"/>
                <a:ext cx="1036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14:cNvPr>
              <p14:cNvContentPartPr/>
              <p14:nvPr/>
            </p14:nvContentPartPr>
            <p14:xfrm>
              <a:off x="3755456" y="5507873"/>
              <a:ext cx="63000" cy="124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746766" y="5499233"/>
                <a:ext cx="80741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14:cNvPr>
              <p14:cNvContentPartPr/>
              <p14:nvPr/>
            </p14:nvContentPartPr>
            <p14:xfrm>
              <a:off x="3712256" y="4217633"/>
              <a:ext cx="66960" cy="127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03256" y="4208633"/>
                <a:ext cx="84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14:cNvPr>
              <p14:cNvContentPartPr/>
              <p14:nvPr/>
            </p14:nvContentPartPr>
            <p14:xfrm>
              <a:off x="3720176" y="4318073"/>
              <a:ext cx="9000" cy="95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11536" y="4309433"/>
                <a:ext cx="266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762AA9-12FC-4F9A-8482-13CA7EC84564}"/>
                  </a:ext>
                </a:extLst>
              </p14:cNvPr>
              <p14:cNvContentPartPr/>
              <p14:nvPr/>
            </p14:nvContentPartPr>
            <p14:xfrm>
              <a:off x="3846536" y="4293593"/>
              <a:ext cx="258840" cy="164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762AA9-12FC-4F9A-8482-13CA7EC8456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828871" y="4275953"/>
                <a:ext cx="294530" cy="1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1514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(6,2,4).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O (0,0,0)        A (0,2,0)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B (0,2,4)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14:cNvPr>
              <p14:cNvContentPartPr/>
              <p14:nvPr/>
            </p14:nvContentPartPr>
            <p14:xfrm>
              <a:off x="5463656" y="4158953"/>
              <a:ext cx="292320" cy="243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4656" y="4150313"/>
                <a:ext cx="3099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2910536" y="5542433"/>
              <a:ext cx="348480" cy="415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14:cNvPr>
              <p14:cNvContentPartPr/>
              <p14:nvPr/>
            </p14:nvContentPartPr>
            <p14:xfrm>
              <a:off x="3948416" y="4437593"/>
              <a:ext cx="41040" cy="4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9776" y="4428593"/>
                <a:ext cx="586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14:cNvPr>
              <p14:cNvContentPartPr/>
              <p14:nvPr/>
            </p14:nvContentPartPr>
            <p14:xfrm>
              <a:off x="3813416" y="4640273"/>
              <a:ext cx="38520" cy="69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4776" y="4631633"/>
                <a:ext cx="561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14:cNvPr>
              <p14:cNvContentPartPr/>
              <p14:nvPr/>
            </p14:nvContentPartPr>
            <p14:xfrm>
              <a:off x="3664376" y="4825673"/>
              <a:ext cx="39960" cy="79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55736" y="4816673"/>
                <a:ext cx="576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14:cNvPr>
              <p14:cNvContentPartPr/>
              <p14:nvPr/>
            </p14:nvContentPartPr>
            <p14:xfrm>
              <a:off x="3525416" y="5008913"/>
              <a:ext cx="61200" cy="88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16416" y="4999913"/>
                <a:ext cx="78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14:cNvPr>
              <p14:cNvContentPartPr/>
              <p14:nvPr/>
            </p14:nvContentPartPr>
            <p14:xfrm>
              <a:off x="3391136" y="5203313"/>
              <a:ext cx="34560" cy="9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82496" y="5194673"/>
                <a:ext cx="52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14:cNvPr>
              <p14:cNvContentPartPr/>
              <p14:nvPr/>
            </p14:nvContentPartPr>
            <p14:xfrm>
              <a:off x="3250016" y="5379353"/>
              <a:ext cx="44280" cy="8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41376" y="5370353"/>
                <a:ext cx="619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14:cNvPr>
              <p14:cNvContentPartPr/>
              <p14:nvPr/>
            </p14:nvContentPartPr>
            <p14:xfrm>
              <a:off x="4326416" y="4261913"/>
              <a:ext cx="38880" cy="85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17416" y="4252913"/>
                <a:ext cx="565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14:cNvPr>
              <p14:cNvContentPartPr/>
              <p14:nvPr/>
            </p14:nvContentPartPr>
            <p14:xfrm>
              <a:off x="4570856" y="4252913"/>
              <a:ext cx="53640" cy="83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61856" y="4244273"/>
                <a:ext cx="71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14:cNvPr>
              <p14:cNvContentPartPr/>
              <p14:nvPr/>
            </p14:nvContentPartPr>
            <p14:xfrm>
              <a:off x="4062536" y="4067513"/>
              <a:ext cx="41400" cy="6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3536" y="4058513"/>
                <a:ext cx="59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14:cNvPr>
              <p14:cNvContentPartPr/>
              <p14:nvPr/>
            </p14:nvContentPartPr>
            <p14:xfrm>
              <a:off x="4055696" y="3833873"/>
              <a:ext cx="39960" cy="83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47056" y="3824873"/>
                <a:ext cx="57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14:cNvPr>
              <p14:cNvContentPartPr/>
              <p14:nvPr/>
            </p14:nvContentPartPr>
            <p14:xfrm>
              <a:off x="4060016" y="3602753"/>
              <a:ext cx="45360" cy="61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51016" y="3593753"/>
                <a:ext cx="630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14:cNvPr>
              <p14:cNvContentPartPr/>
              <p14:nvPr/>
            </p14:nvContentPartPr>
            <p14:xfrm>
              <a:off x="4063256" y="3330953"/>
              <a:ext cx="32400" cy="56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54616" y="3322313"/>
                <a:ext cx="50040" cy="74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19FC18-0D5A-44D6-94AC-A7DA092CAD81}"/>
              </a:ext>
            </a:extLst>
          </p:cNvPr>
          <p:cNvCxnSpPr/>
          <p:nvPr/>
        </p:nvCxnSpPr>
        <p:spPr>
          <a:xfrm flipH="1">
            <a:off x="3250016" y="3330953"/>
            <a:ext cx="812520" cy="107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97F2AF-F419-4E8A-A382-634453FA5BF0}"/>
              </a:ext>
            </a:extLst>
          </p:cNvPr>
          <p:cNvCxnSpPr/>
          <p:nvPr/>
        </p:nvCxnSpPr>
        <p:spPr>
          <a:xfrm>
            <a:off x="3250016" y="4402673"/>
            <a:ext cx="0" cy="97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6833F5-229D-44B1-9A01-F801A66FAEBB}"/>
              </a:ext>
            </a:extLst>
          </p:cNvPr>
          <p:cNvCxnSpPr/>
          <p:nvPr/>
        </p:nvCxnSpPr>
        <p:spPr>
          <a:xfrm>
            <a:off x="4077148" y="3330953"/>
            <a:ext cx="493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551128-5530-4697-9EDA-75F9588D3021}"/>
              </a:ext>
            </a:extLst>
          </p:cNvPr>
          <p:cNvCxnSpPr/>
          <p:nvPr/>
        </p:nvCxnSpPr>
        <p:spPr>
          <a:xfrm>
            <a:off x="4570856" y="3387833"/>
            <a:ext cx="0" cy="87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EE9267-644E-4C1A-BFCC-6E1275D48CE2}"/>
              </a:ext>
            </a:extLst>
          </p:cNvPr>
          <p:cNvCxnSpPr/>
          <p:nvPr/>
        </p:nvCxnSpPr>
        <p:spPr>
          <a:xfrm>
            <a:off x="3259016" y="5464313"/>
            <a:ext cx="55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83CC4A-4A32-496E-8EE1-ADDC263BDCCC}"/>
              </a:ext>
            </a:extLst>
          </p:cNvPr>
          <p:cNvCxnSpPr/>
          <p:nvPr/>
        </p:nvCxnSpPr>
        <p:spPr>
          <a:xfrm flipH="1">
            <a:off x="3813416" y="4336793"/>
            <a:ext cx="757440" cy="112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B97A54-0F9B-4692-BC07-BCB8C69BB805}"/>
              </a:ext>
            </a:extLst>
          </p:cNvPr>
          <p:cNvCxnSpPr/>
          <p:nvPr/>
        </p:nvCxnSpPr>
        <p:spPr>
          <a:xfrm flipH="1">
            <a:off x="3813416" y="3330953"/>
            <a:ext cx="757440" cy="110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100829-3B28-480C-8EE7-21C3B27E4FAE}"/>
              </a:ext>
            </a:extLst>
          </p:cNvPr>
          <p:cNvCxnSpPr/>
          <p:nvPr/>
        </p:nvCxnSpPr>
        <p:spPr>
          <a:xfrm>
            <a:off x="3259016" y="4402673"/>
            <a:ext cx="554400" cy="3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6A08C6-108B-4C27-A10F-98B87683517A}"/>
              </a:ext>
            </a:extLst>
          </p:cNvPr>
          <p:cNvCxnSpPr/>
          <p:nvPr/>
        </p:nvCxnSpPr>
        <p:spPr>
          <a:xfrm>
            <a:off x="3813416" y="4437593"/>
            <a:ext cx="0" cy="10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14:cNvPr>
              <p14:cNvContentPartPr/>
              <p14:nvPr/>
            </p14:nvContentPartPr>
            <p14:xfrm>
              <a:off x="4116536" y="4357313"/>
              <a:ext cx="59400" cy="9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07536" y="4348313"/>
                <a:ext cx="77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14:cNvPr>
              <p14:cNvContentPartPr/>
              <p14:nvPr/>
            </p14:nvContentPartPr>
            <p14:xfrm>
              <a:off x="4692896" y="4127273"/>
              <a:ext cx="72720" cy="111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83896" y="4118633"/>
                <a:ext cx="903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14:cNvPr>
              <p14:cNvContentPartPr/>
              <p14:nvPr/>
            </p14:nvContentPartPr>
            <p14:xfrm>
              <a:off x="4661936" y="3240233"/>
              <a:ext cx="87120" cy="135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52936" y="3231233"/>
                <a:ext cx="1047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14:cNvPr>
              <p14:cNvContentPartPr/>
              <p14:nvPr/>
            </p14:nvContentPartPr>
            <p14:xfrm>
              <a:off x="3904496" y="3261113"/>
              <a:ext cx="78480" cy="117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895856" y="3252113"/>
                <a:ext cx="961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14:cNvPr>
              <p14:cNvContentPartPr/>
              <p14:nvPr/>
            </p14:nvContentPartPr>
            <p14:xfrm>
              <a:off x="3016376" y="4255433"/>
              <a:ext cx="111240" cy="169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007736" y="4246793"/>
                <a:ext cx="128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14:cNvPr>
              <p14:cNvContentPartPr/>
              <p14:nvPr/>
            </p14:nvContentPartPr>
            <p14:xfrm>
              <a:off x="3319496" y="5505353"/>
              <a:ext cx="86040" cy="150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310496" y="5496713"/>
                <a:ext cx="1036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14:cNvPr>
              <p14:cNvContentPartPr/>
              <p14:nvPr/>
            </p14:nvContentPartPr>
            <p14:xfrm>
              <a:off x="3755456" y="5507873"/>
              <a:ext cx="63000" cy="124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746766" y="5499233"/>
                <a:ext cx="80741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14:cNvPr>
              <p14:cNvContentPartPr/>
              <p14:nvPr/>
            </p14:nvContentPartPr>
            <p14:xfrm>
              <a:off x="3712256" y="4217633"/>
              <a:ext cx="66960" cy="127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03256" y="4208633"/>
                <a:ext cx="84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14:cNvPr>
              <p14:cNvContentPartPr/>
              <p14:nvPr/>
            </p14:nvContentPartPr>
            <p14:xfrm>
              <a:off x="3720176" y="4318073"/>
              <a:ext cx="9000" cy="95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11536" y="4309433"/>
                <a:ext cx="266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762AA9-12FC-4F9A-8482-13CA7EC84564}"/>
                  </a:ext>
                </a:extLst>
              </p14:cNvPr>
              <p14:cNvContentPartPr/>
              <p14:nvPr/>
            </p14:nvContentPartPr>
            <p14:xfrm>
              <a:off x="3846536" y="4293593"/>
              <a:ext cx="258840" cy="164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762AA9-12FC-4F9A-8482-13CA7EC8456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828871" y="4275953"/>
                <a:ext cx="294530" cy="1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489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(6,2,4).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O (0,0,0)        A (0,2,0)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B (0,2,4)        C (0,0,4)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14:cNvPr>
              <p14:cNvContentPartPr/>
              <p14:nvPr/>
            </p14:nvContentPartPr>
            <p14:xfrm>
              <a:off x="5463656" y="4158953"/>
              <a:ext cx="292320" cy="243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4656" y="4150313"/>
                <a:ext cx="3099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2910536" y="5542433"/>
              <a:ext cx="348480" cy="415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14:cNvPr>
              <p14:cNvContentPartPr/>
              <p14:nvPr/>
            </p14:nvContentPartPr>
            <p14:xfrm>
              <a:off x="3948416" y="4437593"/>
              <a:ext cx="41040" cy="4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9776" y="4428593"/>
                <a:ext cx="586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14:cNvPr>
              <p14:cNvContentPartPr/>
              <p14:nvPr/>
            </p14:nvContentPartPr>
            <p14:xfrm>
              <a:off x="3813416" y="4640273"/>
              <a:ext cx="38520" cy="69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4776" y="4631633"/>
                <a:ext cx="561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14:cNvPr>
              <p14:cNvContentPartPr/>
              <p14:nvPr/>
            </p14:nvContentPartPr>
            <p14:xfrm>
              <a:off x="3664376" y="4825673"/>
              <a:ext cx="39960" cy="79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55736" y="4816673"/>
                <a:ext cx="576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14:cNvPr>
              <p14:cNvContentPartPr/>
              <p14:nvPr/>
            </p14:nvContentPartPr>
            <p14:xfrm>
              <a:off x="3525416" y="5008913"/>
              <a:ext cx="61200" cy="88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16416" y="4999913"/>
                <a:ext cx="78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14:cNvPr>
              <p14:cNvContentPartPr/>
              <p14:nvPr/>
            </p14:nvContentPartPr>
            <p14:xfrm>
              <a:off x="3391136" y="5203313"/>
              <a:ext cx="34560" cy="9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82496" y="5194673"/>
                <a:ext cx="52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14:cNvPr>
              <p14:cNvContentPartPr/>
              <p14:nvPr/>
            </p14:nvContentPartPr>
            <p14:xfrm>
              <a:off x="3250016" y="5379353"/>
              <a:ext cx="44280" cy="8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41376" y="5370353"/>
                <a:ext cx="619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14:cNvPr>
              <p14:cNvContentPartPr/>
              <p14:nvPr/>
            </p14:nvContentPartPr>
            <p14:xfrm>
              <a:off x="4326416" y="4261913"/>
              <a:ext cx="38880" cy="85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17416" y="4252913"/>
                <a:ext cx="565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14:cNvPr>
              <p14:cNvContentPartPr/>
              <p14:nvPr/>
            </p14:nvContentPartPr>
            <p14:xfrm>
              <a:off x="4570856" y="4252913"/>
              <a:ext cx="53640" cy="83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61856" y="4244273"/>
                <a:ext cx="71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14:cNvPr>
              <p14:cNvContentPartPr/>
              <p14:nvPr/>
            </p14:nvContentPartPr>
            <p14:xfrm>
              <a:off x="4062536" y="4067513"/>
              <a:ext cx="41400" cy="6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3536" y="4058513"/>
                <a:ext cx="59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14:cNvPr>
              <p14:cNvContentPartPr/>
              <p14:nvPr/>
            </p14:nvContentPartPr>
            <p14:xfrm>
              <a:off x="4055696" y="3833873"/>
              <a:ext cx="39960" cy="83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47056" y="3824873"/>
                <a:ext cx="57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14:cNvPr>
              <p14:cNvContentPartPr/>
              <p14:nvPr/>
            </p14:nvContentPartPr>
            <p14:xfrm>
              <a:off x="4060016" y="3602753"/>
              <a:ext cx="45360" cy="61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51016" y="3593753"/>
                <a:ext cx="630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14:cNvPr>
              <p14:cNvContentPartPr/>
              <p14:nvPr/>
            </p14:nvContentPartPr>
            <p14:xfrm>
              <a:off x="4063256" y="3330953"/>
              <a:ext cx="32400" cy="56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54616" y="3322313"/>
                <a:ext cx="50040" cy="74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19FC18-0D5A-44D6-94AC-A7DA092CAD81}"/>
              </a:ext>
            </a:extLst>
          </p:cNvPr>
          <p:cNvCxnSpPr/>
          <p:nvPr/>
        </p:nvCxnSpPr>
        <p:spPr>
          <a:xfrm flipH="1">
            <a:off x="3250016" y="3330953"/>
            <a:ext cx="812520" cy="107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97F2AF-F419-4E8A-A382-634453FA5BF0}"/>
              </a:ext>
            </a:extLst>
          </p:cNvPr>
          <p:cNvCxnSpPr/>
          <p:nvPr/>
        </p:nvCxnSpPr>
        <p:spPr>
          <a:xfrm>
            <a:off x="3250016" y="4402673"/>
            <a:ext cx="0" cy="97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6833F5-229D-44B1-9A01-F801A66FAEBB}"/>
              </a:ext>
            </a:extLst>
          </p:cNvPr>
          <p:cNvCxnSpPr/>
          <p:nvPr/>
        </p:nvCxnSpPr>
        <p:spPr>
          <a:xfrm>
            <a:off x="4077148" y="3330953"/>
            <a:ext cx="493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551128-5530-4697-9EDA-75F9588D3021}"/>
              </a:ext>
            </a:extLst>
          </p:cNvPr>
          <p:cNvCxnSpPr/>
          <p:nvPr/>
        </p:nvCxnSpPr>
        <p:spPr>
          <a:xfrm>
            <a:off x="4570856" y="3387833"/>
            <a:ext cx="0" cy="87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EE9267-644E-4C1A-BFCC-6E1275D48CE2}"/>
              </a:ext>
            </a:extLst>
          </p:cNvPr>
          <p:cNvCxnSpPr/>
          <p:nvPr/>
        </p:nvCxnSpPr>
        <p:spPr>
          <a:xfrm>
            <a:off x="3259016" y="5464313"/>
            <a:ext cx="55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83CC4A-4A32-496E-8EE1-ADDC263BDCCC}"/>
              </a:ext>
            </a:extLst>
          </p:cNvPr>
          <p:cNvCxnSpPr/>
          <p:nvPr/>
        </p:nvCxnSpPr>
        <p:spPr>
          <a:xfrm flipH="1">
            <a:off x="3813416" y="4336793"/>
            <a:ext cx="757440" cy="112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B97A54-0F9B-4692-BC07-BCB8C69BB805}"/>
              </a:ext>
            </a:extLst>
          </p:cNvPr>
          <p:cNvCxnSpPr/>
          <p:nvPr/>
        </p:nvCxnSpPr>
        <p:spPr>
          <a:xfrm flipH="1">
            <a:off x="3813416" y="3330953"/>
            <a:ext cx="757440" cy="110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100829-3B28-480C-8EE7-21C3B27E4FAE}"/>
              </a:ext>
            </a:extLst>
          </p:cNvPr>
          <p:cNvCxnSpPr/>
          <p:nvPr/>
        </p:nvCxnSpPr>
        <p:spPr>
          <a:xfrm>
            <a:off x="3259016" y="4402673"/>
            <a:ext cx="554400" cy="3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6A08C6-108B-4C27-A10F-98B87683517A}"/>
              </a:ext>
            </a:extLst>
          </p:cNvPr>
          <p:cNvCxnSpPr/>
          <p:nvPr/>
        </p:nvCxnSpPr>
        <p:spPr>
          <a:xfrm>
            <a:off x="3813416" y="4437593"/>
            <a:ext cx="0" cy="10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14:cNvPr>
              <p14:cNvContentPartPr/>
              <p14:nvPr/>
            </p14:nvContentPartPr>
            <p14:xfrm>
              <a:off x="4116536" y="4357313"/>
              <a:ext cx="59400" cy="9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07536" y="4348313"/>
                <a:ext cx="77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14:cNvPr>
              <p14:cNvContentPartPr/>
              <p14:nvPr/>
            </p14:nvContentPartPr>
            <p14:xfrm>
              <a:off x="4692896" y="4127273"/>
              <a:ext cx="72720" cy="111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83896" y="4118633"/>
                <a:ext cx="903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14:cNvPr>
              <p14:cNvContentPartPr/>
              <p14:nvPr/>
            </p14:nvContentPartPr>
            <p14:xfrm>
              <a:off x="4661936" y="3240233"/>
              <a:ext cx="87120" cy="135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52936" y="3231233"/>
                <a:ext cx="1047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14:cNvPr>
              <p14:cNvContentPartPr/>
              <p14:nvPr/>
            </p14:nvContentPartPr>
            <p14:xfrm>
              <a:off x="3904496" y="3261113"/>
              <a:ext cx="78480" cy="117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895856" y="3252113"/>
                <a:ext cx="961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14:cNvPr>
              <p14:cNvContentPartPr/>
              <p14:nvPr/>
            </p14:nvContentPartPr>
            <p14:xfrm>
              <a:off x="3016376" y="4255433"/>
              <a:ext cx="111240" cy="169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007736" y="4246793"/>
                <a:ext cx="128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14:cNvPr>
              <p14:cNvContentPartPr/>
              <p14:nvPr/>
            </p14:nvContentPartPr>
            <p14:xfrm>
              <a:off x="3319496" y="5505353"/>
              <a:ext cx="86040" cy="150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310496" y="5496713"/>
                <a:ext cx="1036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14:cNvPr>
              <p14:cNvContentPartPr/>
              <p14:nvPr/>
            </p14:nvContentPartPr>
            <p14:xfrm>
              <a:off x="3755456" y="5507873"/>
              <a:ext cx="63000" cy="124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746766" y="5499233"/>
                <a:ext cx="80741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14:cNvPr>
              <p14:cNvContentPartPr/>
              <p14:nvPr/>
            </p14:nvContentPartPr>
            <p14:xfrm>
              <a:off x="3712256" y="4217633"/>
              <a:ext cx="66960" cy="127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03256" y="4208633"/>
                <a:ext cx="84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14:cNvPr>
              <p14:cNvContentPartPr/>
              <p14:nvPr/>
            </p14:nvContentPartPr>
            <p14:xfrm>
              <a:off x="3720176" y="4318073"/>
              <a:ext cx="9000" cy="95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11536" y="4309433"/>
                <a:ext cx="266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762AA9-12FC-4F9A-8482-13CA7EC84564}"/>
                  </a:ext>
                </a:extLst>
              </p14:cNvPr>
              <p14:cNvContentPartPr/>
              <p14:nvPr/>
            </p14:nvContentPartPr>
            <p14:xfrm>
              <a:off x="3846536" y="4293593"/>
              <a:ext cx="258840" cy="164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762AA9-12FC-4F9A-8482-13CA7EC8456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828871" y="4275953"/>
                <a:ext cx="294530" cy="1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845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(6,2,4).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O (0,0,0)        A (0,2,0)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B (0,2,4)        C (0,0,4)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D (6,0,4)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14:cNvPr>
              <p14:cNvContentPartPr/>
              <p14:nvPr/>
            </p14:nvContentPartPr>
            <p14:xfrm>
              <a:off x="5463656" y="4158953"/>
              <a:ext cx="292320" cy="243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4656" y="4150313"/>
                <a:ext cx="3099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2910536" y="5542433"/>
              <a:ext cx="348480" cy="415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14:cNvPr>
              <p14:cNvContentPartPr/>
              <p14:nvPr/>
            </p14:nvContentPartPr>
            <p14:xfrm>
              <a:off x="3948416" y="4437593"/>
              <a:ext cx="41040" cy="4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9776" y="4428593"/>
                <a:ext cx="586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14:cNvPr>
              <p14:cNvContentPartPr/>
              <p14:nvPr/>
            </p14:nvContentPartPr>
            <p14:xfrm>
              <a:off x="3813416" y="4640273"/>
              <a:ext cx="38520" cy="69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4776" y="4631633"/>
                <a:ext cx="561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14:cNvPr>
              <p14:cNvContentPartPr/>
              <p14:nvPr/>
            </p14:nvContentPartPr>
            <p14:xfrm>
              <a:off x="3664376" y="4825673"/>
              <a:ext cx="39960" cy="79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55736" y="4816673"/>
                <a:ext cx="576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14:cNvPr>
              <p14:cNvContentPartPr/>
              <p14:nvPr/>
            </p14:nvContentPartPr>
            <p14:xfrm>
              <a:off x="3525416" y="5008913"/>
              <a:ext cx="61200" cy="88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16416" y="4999913"/>
                <a:ext cx="78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14:cNvPr>
              <p14:cNvContentPartPr/>
              <p14:nvPr/>
            </p14:nvContentPartPr>
            <p14:xfrm>
              <a:off x="3391136" y="5203313"/>
              <a:ext cx="34560" cy="9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82496" y="5194673"/>
                <a:ext cx="52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14:cNvPr>
              <p14:cNvContentPartPr/>
              <p14:nvPr/>
            </p14:nvContentPartPr>
            <p14:xfrm>
              <a:off x="3250016" y="5379353"/>
              <a:ext cx="44280" cy="8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41376" y="5370353"/>
                <a:ext cx="619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14:cNvPr>
              <p14:cNvContentPartPr/>
              <p14:nvPr/>
            </p14:nvContentPartPr>
            <p14:xfrm>
              <a:off x="4326416" y="4261913"/>
              <a:ext cx="38880" cy="85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17416" y="4252913"/>
                <a:ext cx="565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14:cNvPr>
              <p14:cNvContentPartPr/>
              <p14:nvPr/>
            </p14:nvContentPartPr>
            <p14:xfrm>
              <a:off x="4570856" y="4252913"/>
              <a:ext cx="53640" cy="83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61856" y="4244273"/>
                <a:ext cx="71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14:cNvPr>
              <p14:cNvContentPartPr/>
              <p14:nvPr/>
            </p14:nvContentPartPr>
            <p14:xfrm>
              <a:off x="4062536" y="4067513"/>
              <a:ext cx="41400" cy="6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3536" y="4058513"/>
                <a:ext cx="59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14:cNvPr>
              <p14:cNvContentPartPr/>
              <p14:nvPr/>
            </p14:nvContentPartPr>
            <p14:xfrm>
              <a:off x="4055696" y="3833873"/>
              <a:ext cx="39960" cy="83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47056" y="3824873"/>
                <a:ext cx="57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14:cNvPr>
              <p14:cNvContentPartPr/>
              <p14:nvPr/>
            </p14:nvContentPartPr>
            <p14:xfrm>
              <a:off x="4060016" y="3602753"/>
              <a:ext cx="45360" cy="61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51016" y="3593753"/>
                <a:ext cx="630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14:cNvPr>
              <p14:cNvContentPartPr/>
              <p14:nvPr/>
            </p14:nvContentPartPr>
            <p14:xfrm>
              <a:off x="4063256" y="3330953"/>
              <a:ext cx="32400" cy="56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54616" y="3322313"/>
                <a:ext cx="50040" cy="74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19FC18-0D5A-44D6-94AC-A7DA092CAD81}"/>
              </a:ext>
            </a:extLst>
          </p:cNvPr>
          <p:cNvCxnSpPr/>
          <p:nvPr/>
        </p:nvCxnSpPr>
        <p:spPr>
          <a:xfrm flipH="1">
            <a:off x="3250016" y="3330953"/>
            <a:ext cx="812520" cy="107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97F2AF-F419-4E8A-A382-634453FA5BF0}"/>
              </a:ext>
            </a:extLst>
          </p:cNvPr>
          <p:cNvCxnSpPr/>
          <p:nvPr/>
        </p:nvCxnSpPr>
        <p:spPr>
          <a:xfrm>
            <a:off x="3250016" y="4402673"/>
            <a:ext cx="0" cy="97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6833F5-229D-44B1-9A01-F801A66FAEBB}"/>
              </a:ext>
            </a:extLst>
          </p:cNvPr>
          <p:cNvCxnSpPr/>
          <p:nvPr/>
        </p:nvCxnSpPr>
        <p:spPr>
          <a:xfrm>
            <a:off x="4077148" y="3330953"/>
            <a:ext cx="493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551128-5530-4697-9EDA-75F9588D3021}"/>
              </a:ext>
            </a:extLst>
          </p:cNvPr>
          <p:cNvCxnSpPr/>
          <p:nvPr/>
        </p:nvCxnSpPr>
        <p:spPr>
          <a:xfrm>
            <a:off x="4570856" y="3387833"/>
            <a:ext cx="0" cy="87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EE9267-644E-4C1A-BFCC-6E1275D48CE2}"/>
              </a:ext>
            </a:extLst>
          </p:cNvPr>
          <p:cNvCxnSpPr/>
          <p:nvPr/>
        </p:nvCxnSpPr>
        <p:spPr>
          <a:xfrm>
            <a:off x="3259016" y="5464313"/>
            <a:ext cx="55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83CC4A-4A32-496E-8EE1-ADDC263BDCCC}"/>
              </a:ext>
            </a:extLst>
          </p:cNvPr>
          <p:cNvCxnSpPr/>
          <p:nvPr/>
        </p:nvCxnSpPr>
        <p:spPr>
          <a:xfrm flipH="1">
            <a:off x="3813416" y="4336793"/>
            <a:ext cx="757440" cy="112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B97A54-0F9B-4692-BC07-BCB8C69BB805}"/>
              </a:ext>
            </a:extLst>
          </p:cNvPr>
          <p:cNvCxnSpPr/>
          <p:nvPr/>
        </p:nvCxnSpPr>
        <p:spPr>
          <a:xfrm flipH="1">
            <a:off x="3813416" y="3330953"/>
            <a:ext cx="757440" cy="110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100829-3B28-480C-8EE7-21C3B27E4FAE}"/>
              </a:ext>
            </a:extLst>
          </p:cNvPr>
          <p:cNvCxnSpPr/>
          <p:nvPr/>
        </p:nvCxnSpPr>
        <p:spPr>
          <a:xfrm>
            <a:off x="3259016" y="4402673"/>
            <a:ext cx="554400" cy="3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6A08C6-108B-4C27-A10F-98B87683517A}"/>
              </a:ext>
            </a:extLst>
          </p:cNvPr>
          <p:cNvCxnSpPr/>
          <p:nvPr/>
        </p:nvCxnSpPr>
        <p:spPr>
          <a:xfrm>
            <a:off x="3813416" y="4437593"/>
            <a:ext cx="0" cy="10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14:cNvPr>
              <p14:cNvContentPartPr/>
              <p14:nvPr/>
            </p14:nvContentPartPr>
            <p14:xfrm>
              <a:off x="4116536" y="4357313"/>
              <a:ext cx="59400" cy="9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07536" y="4348313"/>
                <a:ext cx="77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14:cNvPr>
              <p14:cNvContentPartPr/>
              <p14:nvPr/>
            </p14:nvContentPartPr>
            <p14:xfrm>
              <a:off x="4692896" y="4127273"/>
              <a:ext cx="72720" cy="111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83896" y="4118633"/>
                <a:ext cx="903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14:cNvPr>
              <p14:cNvContentPartPr/>
              <p14:nvPr/>
            </p14:nvContentPartPr>
            <p14:xfrm>
              <a:off x="4661936" y="3240233"/>
              <a:ext cx="87120" cy="135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52936" y="3231233"/>
                <a:ext cx="1047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14:cNvPr>
              <p14:cNvContentPartPr/>
              <p14:nvPr/>
            </p14:nvContentPartPr>
            <p14:xfrm>
              <a:off x="3904496" y="3261113"/>
              <a:ext cx="78480" cy="117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895856" y="3252113"/>
                <a:ext cx="961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14:cNvPr>
              <p14:cNvContentPartPr/>
              <p14:nvPr/>
            </p14:nvContentPartPr>
            <p14:xfrm>
              <a:off x="3016376" y="4255433"/>
              <a:ext cx="111240" cy="169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007736" y="4246793"/>
                <a:ext cx="128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14:cNvPr>
              <p14:cNvContentPartPr/>
              <p14:nvPr/>
            </p14:nvContentPartPr>
            <p14:xfrm>
              <a:off x="3319496" y="5505353"/>
              <a:ext cx="86040" cy="150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310496" y="5496713"/>
                <a:ext cx="1036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14:cNvPr>
              <p14:cNvContentPartPr/>
              <p14:nvPr/>
            </p14:nvContentPartPr>
            <p14:xfrm>
              <a:off x="3755456" y="5507873"/>
              <a:ext cx="63000" cy="124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746766" y="5499233"/>
                <a:ext cx="80741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14:cNvPr>
              <p14:cNvContentPartPr/>
              <p14:nvPr/>
            </p14:nvContentPartPr>
            <p14:xfrm>
              <a:off x="3712256" y="4217633"/>
              <a:ext cx="66960" cy="127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03256" y="4208633"/>
                <a:ext cx="84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14:cNvPr>
              <p14:cNvContentPartPr/>
              <p14:nvPr/>
            </p14:nvContentPartPr>
            <p14:xfrm>
              <a:off x="3720176" y="4318073"/>
              <a:ext cx="9000" cy="95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11536" y="4309433"/>
                <a:ext cx="266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762AA9-12FC-4F9A-8482-13CA7EC84564}"/>
                  </a:ext>
                </a:extLst>
              </p14:cNvPr>
              <p14:cNvContentPartPr/>
              <p14:nvPr/>
            </p14:nvContentPartPr>
            <p14:xfrm>
              <a:off x="3846536" y="4293593"/>
              <a:ext cx="258840" cy="164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762AA9-12FC-4F9A-8482-13CA7EC8456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828871" y="4275953"/>
                <a:ext cx="294530" cy="1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58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(6,2,4).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O (0,0,0)        A (0,2,0)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B (0,2,4)        C (0,0,4)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D (6,0,4)        E (6,0,0)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14:cNvPr>
              <p14:cNvContentPartPr/>
              <p14:nvPr/>
            </p14:nvContentPartPr>
            <p14:xfrm>
              <a:off x="5463656" y="4158953"/>
              <a:ext cx="292320" cy="243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4656" y="4150313"/>
                <a:ext cx="3099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2910536" y="5542433"/>
              <a:ext cx="348480" cy="415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14:cNvPr>
              <p14:cNvContentPartPr/>
              <p14:nvPr/>
            </p14:nvContentPartPr>
            <p14:xfrm>
              <a:off x="3948416" y="4437593"/>
              <a:ext cx="41040" cy="4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9776" y="4428593"/>
                <a:ext cx="586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14:cNvPr>
              <p14:cNvContentPartPr/>
              <p14:nvPr/>
            </p14:nvContentPartPr>
            <p14:xfrm>
              <a:off x="3813416" y="4640273"/>
              <a:ext cx="38520" cy="69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4776" y="4631633"/>
                <a:ext cx="561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14:cNvPr>
              <p14:cNvContentPartPr/>
              <p14:nvPr/>
            </p14:nvContentPartPr>
            <p14:xfrm>
              <a:off x="3664376" y="4825673"/>
              <a:ext cx="39960" cy="79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55736" y="4816673"/>
                <a:ext cx="576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14:cNvPr>
              <p14:cNvContentPartPr/>
              <p14:nvPr/>
            </p14:nvContentPartPr>
            <p14:xfrm>
              <a:off x="3525416" y="5008913"/>
              <a:ext cx="61200" cy="88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16416" y="4999913"/>
                <a:ext cx="78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14:cNvPr>
              <p14:cNvContentPartPr/>
              <p14:nvPr/>
            </p14:nvContentPartPr>
            <p14:xfrm>
              <a:off x="3391136" y="5203313"/>
              <a:ext cx="34560" cy="9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82496" y="5194673"/>
                <a:ext cx="52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14:cNvPr>
              <p14:cNvContentPartPr/>
              <p14:nvPr/>
            </p14:nvContentPartPr>
            <p14:xfrm>
              <a:off x="3250016" y="5379353"/>
              <a:ext cx="44280" cy="8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41376" y="5370353"/>
                <a:ext cx="619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14:cNvPr>
              <p14:cNvContentPartPr/>
              <p14:nvPr/>
            </p14:nvContentPartPr>
            <p14:xfrm>
              <a:off x="4326416" y="4261913"/>
              <a:ext cx="38880" cy="85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17416" y="4252913"/>
                <a:ext cx="565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14:cNvPr>
              <p14:cNvContentPartPr/>
              <p14:nvPr/>
            </p14:nvContentPartPr>
            <p14:xfrm>
              <a:off x="4570856" y="4252913"/>
              <a:ext cx="53640" cy="83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61856" y="4244273"/>
                <a:ext cx="71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14:cNvPr>
              <p14:cNvContentPartPr/>
              <p14:nvPr/>
            </p14:nvContentPartPr>
            <p14:xfrm>
              <a:off x="4062536" y="4067513"/>
              <a:ext cx="41400" cy="6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3536" y="4058513"/>
                <a:ext cx="59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14:cNvPr>
              <p14:cNvContentPartPr/>
              <p14:nvPr/>
            </p14:nvContentPartPr>
            <p14:xfrm>
              <a:off x="4055696" y="3833873"/>
              <a:ext cx="39960" cy="83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47056" y="3824873"/>
                <a:ext cx="57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14:cNvPr>
              <p14:cNvContentPartPr/>
              <p14:nvPr/>
            </p14:nvContentPartPr>
            <p14:xfrm>
              <a:off x="4060016" y="3602753"/>
              <a:ext cx="45360" cy="61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51016" y="3593753"/>
                <a:ext cx="630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14:cNvPr>
              <p14:cNvContentPartPr/>
              <p14:nvPr/>
            </p14:nvContentPartPr>
            <p14:xfrm>
              <a:off x="4063256" y="3330953"/>
              <a:ext cx="32400" cy="56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54616" y="3322313"/>
                <a:ext cx="50040" cy="74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19FC18-0D5A-44D6-94AC-A7DA092CAD81}"/>
              </a:ext>
            </a:extLst>
          </p:cNvPr>
          <p:cNvCxnSpPr/>
          <p:nvPr/>
        </p:nvCxnSpPr>
        <p:spPr>
          <a:xfrm flipH="1">
            <a:off x="3250016" y="3330953"/>
            <a:ext cx="812520" cy="107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97F2AF-F419-4E8A-A382-634453FA5BF0}"/>
              </a:ext>
            </a:extLst>
          </p:cNvPr>
          <p:cNvCxnSpPr/>
          <p:nvPr/>
        </p:nvCxnSpPr>
        <p:spPr>
          <a:xfrm>
            <a:off x="3250016" y="4402673"/>
            <a:ext cx="0" cy="97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6833F5-229D-44B1-9A01-F801A66FAEBB}"/>
              </a:ext>
            </a:extLst>
          </p:cNvPr>
          <p:cNvCxnSpPr/>
          <p:nvPr/>
        </p:nvCxnSpPr>
        <p:spPr>
          <a:xfrm>
            <a:off x="4077148" y="3330953"/>
            <a:ext cx="493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551128-5530-4697-9EDA-75F9588D3021}"/>
              </a:ext>
            </a:extLst>
          </p:cNvPr>
          <p:cNvCxnSpPr/>
          <p:nvPr/>
        </p:nvCxnSpPr>
        <p:spPr>
          <a:xfrm>
            <a:off x="4570856" y="3387833"/>
            <a:ext cx="0" cy="87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EE9267-644E-4C1A-BFCC-6E1275D48CE2}"/>
              </a:ext>
            </a:extLst>
          </p:cNvPr>
          <p:cNvCxnSpPr/>
          <p:nvPr/>
        </p:nvCxnSpPr>
        <p:spPr>
          <a:xfrm>
            <a:off x="3259016" y="5464313"/>
            <a:ext cx="55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83CC4A-4A32-496E-8EE1-ADDC263BDCCC}"/>
              </a:ext>
            </a:extLst>
          </p:cNvPr>
          <p:cNvCxnSpPr/>
          <p:nvPr/>
        </p:nvCxnSpPr>
        <p:spPr>
          <a:xfrm flipH="1">
            <a:off x="3813416" y="4336793"/>
            <a:ext cx="757440" cy="112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B97A54-0F9B-4692-BC07-BCB8C69BB805}"/>
              </a:ext>
            </a:extLst>
          </p:cNvPr>
          <p:cNvCxnSpPr/>
          <p:nvPr/>
        </p:nvCxnSpPr>
        <p:spPr>
          <a:xfrm flipH="1">
            <a:off x="3813416" y="3330953"/>
            <a:ext cx="757440" cy="110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100829-3B28-480C-8EE7-21C3B27E4FAE}"/>
              </a:ext>
            </a:extLst>
          </p:cNvPr>
          <p:cNvCxnSpPr/>
          <p:nvPr/>
        </p:nvCxnSpPr>
        <p:spPr>
          <a:xfrm>
            <a:off x="3259016" y="4402673"/>
            <a:ext cx="554400" cy="3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6A08C6-108B-4C27-A10F-98B87683517A}"/>
              </a:ext>
            </a:extLst>
          </p:cNvPr>
          <p:cNvCxnSpPr/>
          <p:nvPr/>
        </p:nvCxnSpPr>
        <p:spPr>
          <a:xfrm>
            <a:off x="3813416" y="4437593"/>
            <a:ext cx="0" cy="10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14:cNvPr>
              <p14:cNvContentPartPr/>
              <p14:nvPr/>
            </p14:nvContentPartPr>
            <p14:xfrm>
              <a:off x="4116536" y="4357313"/>
              <a:ext cx="59400" cy="9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07536" y="4348313"/>
                <a:ext cx="77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14:cNvPr>
              <p14:cNvContentPartPr/>
              <p14:nvPr/>
            </p14:nvContentPartPr>
            <p14:xfrm>
              <a:off x="4692896" y="4127273"/>
              <a:ext cx="72720" cy="111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83896" y="4118633"/>
                <a:ext cx="903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14:cNvPr>
              <p14:cNvContentPartPr/>
              <p14:nvPr/>
            </p14:nvContentPartPr>
            <p14:xfrm>
              <a:off x="4661936" y="3240233"/>
              <a:ext cx="87120" cy="135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52936" y="3231233"/>
                <a:ext cx="1047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14:cNvPr>
              <p14:cNvContentPartPr/>
              <p14:nvPr/>
            </p14:nvContentPartPr>
            <p14:xfrm>
              <a:off x="3904496" y="3261113"/>
              <a:ext cx="78480" cy="117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895856" y="3252113"/>
                <a:ext cx="961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14:cNvPr>
              <p14:cNvContentPartPr/>
              <p14:nvPr/>
            </p14:nvContentPartPr>
            <p14:xfrm>
              <a:off x="3016376" y="4255433"/>
              <a:ext cx="111240" cy="169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007736" y="4246793"/>
                <a:ext cx="128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14:cNvPr>
              <p14:cNvContentPartPr/>
              <p14:nvPr/>
            </p14:nvContentPartPr>
            <p14:xfrm>
              <a:off x="3319496" y="5505353"/>
              <a:ext cx="86040" cy="150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310496" y="5496713"/>
                <a:ext cx="1036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14:cNvPr>
              <p14:cNvContentPartPr/>
              <p14:nvPr/>
            </p14:nvContentPartPr>
            <p14:xfrm>
              <a:off x="3755456" y="5507873"/>
              <a:ext cx="63000" cy="124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746766" y="5499233"/>
                <a:ext cx="80741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14:cNvPr>
              <p14:cNvContentPartPr/>
              <p14:nvPr/>
            </p14:nvContentPartPr>
            <p14:xfrm>
              <a:off x="3712256" y="4217633"/>
              <a:ext cx="66960" cy="127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03256" y="4208633"/>
                <a:ext cx="84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14:cNvPr>
              <p14:cNvContentPartPr/>
              <p14:nvPr/>
            </p14:nvContentPartPr>
            <p14:xfrm>
              <a:off x="3720176" y="4318073"/>
              <a:ext cx="9000" cy="95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11536" y="4309433"/>
                <a:ext cx="266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762AA9-12FC-4F9A-8482-13CA7EC84564}"/>
                  </a:ext>
                </a:extLst>
              </p14:cNvPr>
              <p14:cNvContentPartPr/>
              <p14:nvPr/>
            </p14:nvContentPartPr>
            <p14:xfrm>
              <a:off x="3846536" y="4293593"/>
              <a:ext cx="258840" cy="164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762AA9-12FC-4F9A-8482-13CA7EC8456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828871" y="4275953"/>
                <a:ext cx="294530" cy="1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18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(6,2,4).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O (0,0,0)        A (0,2,0)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B (0,2,4)        C (0,0,4)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D (6,0,4)        E (6,0,0)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F (6,2,0)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14:cNvPr>
              <p14:cNvContentPartPr/>
              <p14:nvPr/>
            </p14:nvContentPartPr>
            <p14:xfrm>
              <a:off x="5463656" y="4158953"/>
              <a:ext cx="292320" cy="243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4656" y="4150313"/>
                <a:ext cx="3099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2910536" y="5542433"/>
              <a:ext cx="348480" cy="415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14:cNvPr>
              <p14:cNvContentPartPr/>
              <p14:nvPr/>
            </p14:nvContentPartPr>
            <p14:xfrm>
              <a:off x="3948416" y="4437593"/>
              <a:ext cx="41040" cy="4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9776" y="4428593"/>
                <a:ext cx="586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14:cNvPr>
              <p14:cNvContentPartPr/>
              <p14:nvPr/>
            </p14:nvContentPartPr>
            <p14:xfrm>
              <a:off x="3813416" y="4640273"/>
              <a:ext cx="38520" cy="69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4776" y="4631633"/>
                <a:ext cx="561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14:cNvPr>
              <p14:cNvContentPartPr/>
              <p14:nvPr/>
            </p14:nvContentPartPr>
            <p14:xfrm>
              <a:off x="3664376" y="4825673"/>
              <a:ext cx="39960" cy="79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55736" y="4816673"/>
                <a:ext cx="576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14:cNvPr>
              <p14:cNvContentPartPr/>
              <p14:nvPr/>
            </p14:nvContentPartPr>
            <p14:xfrm>
              <a:off x="3525416" y="5008913"/>
              <a:ext cx="61200" cy="88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16416" y="4999913"/>
                <a:ext cx="78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14:cNvPr>
              <p14:cNvContentPartPr/>
              <p14:nvPr/>
            </p14:nvContentPartPr>
            <p14:xfrm>
              <a:off x="3391136" y="5203313"/>
              <a:ext cx="34560" cy="9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82496" y="5194673"/>
                <a:ext cx="52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14:cNvPr>
              <p14:cNvContentPartPr/>
              <p14:nvPr/>
            </p14:nvContentPartPr>
            <p14:xfrm>
              <a:off x="3250016" y="5379353"/>
              <a:ext cx="44280" cy="8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41376" y="5370353"/>
                <a:ext cx="619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14:cNvPr>
              <p14:cNvContentPartPr/>
              <p14:nvPr/>
            </p14:nvContentPartPr>
            <p14:xfrm>
              <a:off x="4326416" y="4261913"/>
              <a:ext cx="38880" cy="85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17416" y="4252913"/>
                <a:ext cx="565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14:cNvPr>
              <p14:cNvContentPartPr/>
              <p14:nvPr/>
            </p14:nvContentPartPr>
            <p14:xfrm>
              <a:off x="4570856" y="4252913"/>
              <a:ext cx="53640" cy="83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61856" y="4244273"/>
                <a:ext cx="71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14:cNvPr>
              <p14:cNvContentPartPr/>
              <p14:nvPr/>
            </p14:nvContentPartPr>
            <p14:xfrm>
              <a:off x="4062536" y="4067513"/>
              <a:ext cx="41400" cy="6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3536" y="4058513"/>
                <a:ext cx="59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14:cNvPr>
              <p14:cNvContentPartPr/>
              <p14:nvPr/>
            </p14:nvContentPartPr>
            <p14:xfrm>
              <a:off x="4055696" y="3833873"/>
              <a:ext cx="39960" cy="83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47056" y="3824873"/>
                <a:ext cx="57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14:cNvPr>
              <p14:cNvContentPartPr/>
              <p14:nvPr/>
            </p14:nvContentPartPr>
            <p14:xfrm>
              <a:off x="4060016" y="3602753"/>
              <a:ext cx="45360" cy="61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51016" y="3593753"/>
                <a:ext cx="630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14:cNvPr>
              <p14:cNvContentPartPr/>
              <p14:nvPr/>
            </p14:nvContentPartPr>
            <p14:xfrm>
              <a:off x="4063256" y="3330953"/>
              <a:ext cx="32400" cy="56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54616" y="3322313"/>
                <a:ext cx="50040" cy="74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19FC18-0D5A-44D6-94AC-A7DA092CAD81}"/>
              </a:ext>
            </a:extLst>
          </p:cNvPr>
          <p:cNvCxnSpPr/>
          <p:nvPr/>
        </p:nvCxnSpPr>
        <p:spPr>
          <a:xfrm flipH="1">
            <a:off x="3250016" y="3330953"/>
            <a:ext cx="812520" cy="107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97F2AF-F419-4E8A-A382-634453FA5BF0}"/>
              </a:ext>
            </a:extLst>
          </p:cNvPr>
          <p:cNvCxnSpPr/>
          <p:nvPr/>
        </p:nvCxnSpPr>
        <p:spPr>
          <a:xfrm>
            <a:off x="3250016" y="4402673"/>
            <a:ext cx="0" cy="97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6833F5-229D-44B1-9A01-F801A66FAEBB}"/>
              </a:ext>
            </a:extLst>
          </p:cNvPr>
          <p:cNvCxnSpPr/>
          <p:nvPr/>
        </p:nvCxnSpPr>
        <p:spPr>
          <a:xfrm>
            <a:off x="4077148" y="3330953"/>
            <a:ext cx="493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551128-5530-4697-9EDA-75F9588D3021}"/>
              </a:ext>
            </a:extLst>
          </p:cNvPr>
          <p:cNvCxnSpPr/>
          <p:nvPr/>
        </p:nvCxnSpPr>
        <p:spPr>
          <a:xfrm>
            <a:off x="4570856" y="3387833"/>
            <a:ext cx="0" cy="87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EE9267-644E-4C1A-BFCC-6E1275D48CE2}"/>
              </a:ext>
            </a:extLst>
          </p:cNvPr>
          <p:cNvCxnSpPr/>
          <p:nvPr/>
        </p:nvCxnSpPr>
        <p:spPr>
          <a:xfrm>
            <a:off x="3259016" y="5464313"/>
            <a:ext cx="55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83CC4A-4A32-496E-8EE1-ADDC263BDCCC}"/>
              </a:ext>
            </a:extLst>
          </p:cNvPr>
          <p:cNvCxnSpPr/>
          <p:nvPr/>
        </p:nvCxnSpPr>
        <p:spPr>
          <a:xfrm flipH="1">
            <a:off x="3813416" y="4336793"/>
            <a:ext cx="757440" cy="112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B97A54-0F9B-4692-BC07-BCB8C69BB805}"/>
              </a:ext>
            </a:extLst>
          </p:cNvPr>
          <p:cNvCxnSpPr/>
          <p:nvPr/>
        </p:nvCxnSpPr>
        <p:spPr>
          <a:xfrm flipH="1">
            <a:off x="3813416" y="3330953"/>
            <a:ext cx="757440" cy="110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100829-3B28-480C-8EE7-21C3B27E4FAE}"/>
              </a:ext>
            </a:extLst>
          </p:cNvPr>
          <p:cNvCxnSpPr/>
          <p:nvPr/>
        </p:nvCxnSpPr>
        <p:spPr>
          <a:xfrm>
            <a:off x="3259016" y="4402673"/>
            <a:ext cx="554400" cy="3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6A08C6-108B-4C27-A10F-98B87683517A}"/>
              </a:ext>
            </a:extLst>
          </p:cNvPr>
          <p:cNvCxnSpPr/>
          <p:nvPr/>
        </p:nvCxnSpPr>
        <p:spPr>
          <a:xfrm>
            <a:off x="3813416" y="4437593"/>
            <a:ext cx="0" cy="10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14:cNvPr>
              <p14:cNvContentPartPr/>
              <p14:nvPr/>
            </p14:nvContentPartPr>
            <p14:xfrm>
              <a:off x="4116536" y="4357313"/>
              <a:ext cx="59400" cy="9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07536" y="4348313"/>
                <a:ext cx="77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14:cNvPr>
              <p14:cNvContentPartPr/>
              <p14:nvPr/>
            </p14:nvContentPartPr>
            <p14:xfrm>
              <a:off x="4692896" y="4127273"/>
              <a:ext cx="72720" cy="111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83896" y="4118633"/>
                <a:ext cx="903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14:cNvPr>
              <p14:cNvContentPartPr/>
              <p14:nvPr/>
            </p14:nvContentPartPr>
            <p14:xfrm>
              <a:off x="4661936" y="3240233"/>
              <a:ext cx="87120" cy="135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52936" y="3231233"/>
                <a:ext cx="1047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14:cNvPr>
              <p14:cNvContentPartPr/>
              <p14:nvPr/>
            </p14:nvContentPartPr>
            <p14:xfrm>
              <a:off x="3904496" y="3261113"/>
              <a:ext cx="78480" cy="117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895856" y="3252113"/>
                <a:ext cx="961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14:cNvPr>
              <p14:cNvContentPartPr/>
              <p14:nvPr/>
            </p14:nvContentPartPr>
            <p14:xfrm>
              <a:off x="3016376" y="4255433"/>
              <a:ext cx="111240" cy="169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007736" y="4246793"/>
                <a:ext cx="128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14:cNvPr>
              <p14:cNvContentPartPr/>
              <p14:nvPr/>
            </p14:nvContentPartPr>
            <p14:xfrm>
              <a:off x="3319496" y="5505353"/>
              <a:ext cx="86040" cy="150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310496" y="5496713"/>
                <a:ext cx="1036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14:cNvPr>
              <p14:cNvContentPartPr/>
              <p14:nvPr/>
            </p14:nvContentPartPr>
            <p14:xfrm>
              <a:off x="3755456" y="5507873"/>
              <a:ext cx="63000" cy="124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746766" y="5499233"/>
                <a:ext cx="80741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14:cNvPr>
              <p14:cNvContentPartPr/>
              <p14:nvPr/>
            </p14:nvContentPartPr>
            <p14:xfrm>
              <a:off x="3712256" y="4217633"/>
              <a:ext cx="66960" cy="127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03256" y="4208633"/>
                <a:ext cx="84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14:cNvPr>
              <p14:cNvContentPartPr/>
              <p14:nvPr/>
            </p14:nvContentPartPr>
            <p14:xfrm>
              <a:off x="3720176" y="4318073"/>
              <a:ext cx="9000" cy="95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11536" y="4309433"/>
                <a:ext cx="266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762AA9-12FC-4F9A-8482-13CA7EC84564}"/>
                  </a:ext>
                </a:extLst>
              </p14:cNvPr>
              <p14:cNvContentPartPr/>
              <p14:nvPr/>
            </p14:nvContentPartPr>
            <p14:xfrm>
              <a:off x="3846536" y="4293593"/>
              <a:ext cx="258840" cy="164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762AA9-12FC-4F9A-8482-13CA7EC8456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828871" y="4275953"/>
                <a:ext cx="294530" cy="1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78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772F-03B9-4FCC-B721-5C215F19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F3486-FCE6-4F9B-B164-55674E066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Any two-dimensional vector has a unique representation on the Cartesian plane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dirty="0"/>
                  <a:t> is a vector with its tail at the origin and its head at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Different ways of expressing this vector include: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F3486-FCE6-4F9B-B164-55674E066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378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(6,2,4).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O (0,0,0)        A (0,2,0)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B (0,2,4)        C (0,0,4)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D (6,0,4)        E (6,0,0)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F (6,2,0</a:t>
                </a:r>
                <a:r>
                  <a:rPr lang="en-US"/>
                  <a:t>)         P </a:t>
                </a:r>
                <a:r>
                  <a:rPr lang="en-US" dirty="0"/>
                  <a:t>(6,2,4)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14:cNvPr>
              <p14:cNvContentPartPr/>
              <p14:nvPr/>
            </p14:nvContentPartPr>
            <p14:xfrm>
              <a:off x="5463656" y="4158953"/>
              <a:ext cx="292320" cy="243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4656" y="4150313"/>
                <a:ext cx="3099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2910536" y="5542433"/>
              <a:ext cx="348480" cy="415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14:cNvPr>
              <p14:cNvContentPartPr/>
              <p14:nvPr/>
            </p14:nvContentPartPr>
            <p14:xfrm>
              <a:off x="3948416" y="4437593"/>
              <a:ext cx="41040" cy="4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9776" y="4428593"/>
                <a:ext cx="586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14:cNvPr>
              <p14:cNvContentPartPr/>
              <p14:nvPr/>
            </p14:nvContentPartPr>
            <p14:xfrm>
              <a:off x="3813416" y="4640273"/>
              <a:ext cx="38520" cy="69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4776" y="4631633"/>
                <a:ext cx="561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14:cNvPr>
              <p14:cNvContentPartPr/>
              <p14:nvPr/>
            </p14:nvContentPartPr>
            <p14:xfrm>
              <a:off x="3664376" y="4825673"/>
              <a:ext cx="39960" cy="79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55736" y="4816673"/>
                <a:ext cx="576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14:cNvPr>
              <p14:cNvContentPartPr/>
              <p14:nvPr/>
            </p14:nvContentPartPr>
            <p14:xfrm>
              <a:off x="3525416" y="5008913"/>
              <a:ext cx="61200" cy="88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16416" y="4999913"/>
                <a:ext cx="78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14:cNvPr>
              <p14:cNvContentPartPr/>
              <p14:nvPr/>
            </p14:nvContentPartPr>
            <p14:xfrm>
              <a:off x="3391136" y="5203313"/>
              <a:ext cx="34560" cy="9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82496" y="5194673"/>
                <a:ext cx="52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14:cNvPr>
              <p14:cNvContentPartPr/>
              <p14:nvPr/>
            </p14:nvContentPartPr>
            <p14:xfrm>
              <a:off x="3250016" y="5379353"/>
              <a:ext cx="44280" cy="8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41376" y="5370353"/>
                <a:ext cx="619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14:cNvPr>
              <p14:cNvContentPartPr/>
              <p14:nvPr/>
            </p14:nvContentPartPr>
            <p14:xfrm>
              <a:off x="4326416" y="4261913"/>
              <a:ext cx="38880" cy="85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17416" y="4252913"/>
                <a:ext cx="565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14:cNvPr>
              <p14:cNvContentPartPr/>
              <p14:nvPr/>
            </p14:nvContentPartPr>
            <p14:xfrm>
              <a:off x="4570856" y="4252913"/>
              <a:ext cx="53640" cy="83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61856" y="4244273"/>
                <a:ext cx="71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14:cNvPr>
              <p14:cNvContentPartPr/>
              <p14:nvPr/>
            </p14:nvContentPartPr>
            <p14:xfrm>
              <a:off x="4062536" y="4067513"/>
              <a:ext cx="41400" cy="6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3536" y="4058513"/>
                <a:ext cx="59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14:cNvPr>
              <p14:cNvContentPartPr/>
              <p14:nvPr/>
            </p14:nvContentPartPr>
            <p14:xfrm>
              <a:off x="4055696" y="3833873"/>
              <a:ext cx="39960" cy="83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47056" y="3824873"/>
                <a:ext cx="57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14:cNvPr>
              <p14:cNvContentPartPr/>
              <p14:nvPr/>
            </p14:nvContentPartPr>
            <p14:xfrm>
              <a:off x="4060016" y="3602753"/>
              <a:ext cx="45360" cy="61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51016" y="3593753"/>
                <a:ext cx="630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14:cNvPr>
              <p14:cNvContentPartPr/>
              <p14:nvPr/>
            </p14:nvContentPartPr>
            <p14:xfrm>
              <a:off x="4063256" y="3330953"/>
              <a:ext cx="32400" cy="56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54616" y="3322313"/>
                <a:ext cx="50040" cy="74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19FC18-0D5A-44D6-94AC-A7DA092CAD81}"/>
              </a:ext>
            </a:extLst>
          </p:cNvPr>
          <p:cNvCxnSpPr/>
          <p:nvPr/>
        </p:nvCxnSpPr>
        <p:spPr>
          <a:xfrm flipH="1">
            <a:off x="3250016" y="3330953"/>
            <a:ext cx="812520" cy="107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97F2AF-F419-4E8A-A382-634453FA5BF0}"/>
              </a:ext>
            </a:extLst>
          </p:cNvPr>
          <p:cNvCxnSpPr/>
          <p:nvPr/>
        </p:nvCxnSpPr>
        <p:spPr>
          <a:xfrm>
            <a:off x="3250016" y="4402673"/>
            <a:ext cx="0" cy="97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6833F5-229D-44B1-9A01-F801A66FAEBB}"/>
              </a:ext>
            </a:extLst>
          </p:cNvPr>
          <p:cNvCxnSpPr/>
          <p:nvPr/>
        </p:nvCxnSpPr>
        <p:spPr>
          <a:xfrm>
            <a:off x="4077148" y="3330953"/>
            <a:ext cx="493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551128-5530-4697-9EDA-75F9588D3021}"/>
              </a:ext>
            </a:extLst>
          </p:cNvPr>
          <p:cNvCxnSpPr/>
          <p:nvPr/>
        </p:nvCxnSpPr>
        <p:spPr>
          <a:xfrm>
            <a:off x="4570856" y="3387833"/>
            <a:ext cx="0" cy="87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EE9267-644E-4C1A-BFCC-6E1275D48CE2}"/>
              </a:ext>
            </a:extLst>
          </p:cNvPr>
          <p:cNvCxnSpPr/>
          <p:nvPr/>
        </p:nvCxnSpPr>
        <p:spPr>
          <a:xfrm>
            <a:off x="3259016" y="5464313"/>
            <a:ext cx="55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83CC4A-4A32-496E-8EE1-ADDC263BDCCC}"/>
              </a:ext>
            </a:extLst>
          </p:cNvPr>
          <p:cNvCxnSpPr/>
          <p:nvPr/>
        </p:nvCxnSpPr>
        <p:spPr>
          <a:xfrm flipH="1">
            <a:off x="3813416" y="4336793"/>
            <a:ext cx="757440" cy="112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B97A54-0F9B-4692-BC07-BCB8C69BB805}"/>
              </a:ext>
            </a:extLst>
          </p:cNvPr>
          <p:cNvCxnSpPr/>
          <p:nvPr/>
        </p:nvCxnSpPr>
        <p:spPr>
          <a:xfrm flipH="1">
            <a:off x="3813416" y="3330953"/>
            <a:ext cx="757440" cy="110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100829-3B28-480C-8EE7-21C3B27E4FAE}"/>
              </a:ext>
            </a:extLst>
          </p:cNvPr>
          <p:cNvCxnSpPr/>
          <p:nvPr/>
        </p:nvCxnSpPr>
        <p:spPr>
          <a:xfrm>
            <a:off x="3259016" y="4402673"/>
            <a:ext cx="554400" cy="3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6A08C6-108B-4C27-A10F-98B87683517A}"/>
              </a:ext>
            </a:extLst>
          </p:cNvPr>
          <p:cNvCxnSpPr/>
          <p:nvPr/>
        </p:nvCxnSpPr>
        <p:spPr>
          <a:xfrm>
            <a:off x="3813416" y="4437593"/>
            <a:ext cx="0" cy="10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14:cNvPr>
              <p14:cNvContentPartPr/>
              <p14:nvPr/>
            </p14:nvContentPartPr>
            <p14:xfrm>
              <a:off x="4116536" y="4357313"/>
              <a:ext cx="59400" cy="9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B936E3-9A6D-4AB7-A31A-C73FDA14EE8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07536" y="4348313"/>
                <a:ext cx="77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14:cNvPr>
              <p14:cNvContentPartPr/>
              <p14:nvPr/>
            </p14:nvContentPartPr>
            <p14:xfrm>
              <a:off x="4692896" y="4127273"/>
              <a:ext cx="72720" cy="111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3B1C22-FF73-471E-9E1D-F3AAD3AE462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83896" y="4118633"/>
                <a:ext cx="903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14:cNvPr>
              <p14:cNvContentPartPr/>
              <p14:nvPr/>
            </p14:nvContentPartPr>
            <p14:xfrm>
              <a:off x="4661936" y="3240233"/>
              <a:ext cx="87120" cy="135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96201C-3F8D-41EF-AEB2-DB385BB76E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52936" y="3231233"/>
                <a:ext cx="1047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14:cNvPr>
              <p14:cNvContentPartPr/>
              <p14:nvPr/>
            </p14:nvContentPartPr>
            <p14:xfrm>
              <a:off x="3904496" y="3261113"/>
              <a:ext cx="78480" cy="117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09F0751-D9D5-4257-9B4A-C888C7795F5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895856" y="3252113"/>
                <a:ext cx="961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14:cNvPr>
              <p14:cNvContentPartPr/>
              <p14:nvPr/>
            </p14:nvContentPartPr>
            <p14:xfrm>
              <a:off x="3016376" y="4255433"/>
              <a:ext cx="111240" cy="169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7A1BB9C-705C-4679-B629-338FEF5BA97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007736" y="4246793"/>
                <a:ext cx="128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14:cNvPr>
              <p14:cNvContentPartPr/>
              <p14:nvPr/>
            </p14:nvContentPartPr>
            <p14:xfrm>
              <a:off x="3319496" y="5505353"/>
              <a:ext cx="86040" cy="150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F417A72-763B-44D2-A1DE-62B2CFFEA86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310496" y="5496713"/>
                <a:ext cx="1036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14:cNvPr>
              <p14:cNvContentPartPr/>
              <p14:nvPr/>
            </p14:nvContentPartPr>
            <p14:xfrm>
              <a:off x="3755456" y="5507873"/>
              <a:ext cx="63000" cy="124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C60FAF7-96B2-40CC-BC06-84C9991DECD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746766" y="5499233"/>
                <a:ext cx="80741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14:cNvPr>
              <p14:cNvContentPartPr/>
              <p14:nvPr/>
            </p14:nvContentPartPr>
            <p14:xfrm>
              <a:off x="3712256" y="4217633"/>
              <a:ext cx="66960" cy="127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3B35F34-E1F0-4996-A22F-F5168172D15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03256" y="4208633"/>
                <a:ext cx="84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14:cNvPr>
              <p14:cNvContentPartPr/>
              <p14:nvPr/>
            </p14:nvContentPartPr>
            <p14:xfrm>
              <a:off x="3720176" y="4318073"/>
              <a:ext cx="9000" cy="95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758447-A5DB-412D-8EE6-CE10290454F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11536" y="4309433"/>
                <a:ext cx="266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762AA9-12FC-4F9A-8482-13CA7EC84564}"/>
                  </a:ext>
                </a:extLst>
              </p14:cNvPr>
              <p14:cNvContentPartPr/>
              <p14:nvPr/>
            </p14:nvContentPartPr>
            <p14:xfrm>
              <a:off x="3846536" y="4293593"/>
              <a:ext cx="258840" cy="164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762AA9-12FC-4F9A-8482-13CA7EC8456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828871" y="4275953"/>
                <a:ext cx="294530" cy="1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0690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(-2,1,-5).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                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3111416" y="5542433"/>
              <a:ext cx="147600" cy="181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14:cNvPr>
              <p14:cNvContentPartPr/>
              <p14:nvPr/>
            </p14:nvContentPartPr>
            <p14:xfrm>
              <a:off x="5436656" y="4008833"/>
              <a:ext cx="407520" cy="423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7664" y="4000193"/>
                <a:ext cx="425144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14:cNvPr>
              <p14:cNvContentPartPr/>
              <p14:nvPr/>
            </p14:nvContentPartPr>
            <p14:xfrm>
              <a:off x="2872376" y="5796593"/>
              <a:ext cx="185400" cy="177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63376" y="5787593"/>
                <a:ext cx="203040" cy="19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450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(-2,1,-5).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Extend the axes with negative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components.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3111416" y="5542433"/>
              <a:ext cx="147600" cy="181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14:cNvPr>
              <p14:cNvContentPartPr/>
              <p14:nvPr/>
            </p14:nvContentPartPr>
            <p14:xfrm>
              <a:off x="5436656" y="4008833"/>
              <a:ext cx="407520" cy="423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7664" y="4000193"/>
                <a:ext cx="425144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14:cNvPr>
              <p14:cNvContentPartPr/>
              <p14:nvPr/>
            </p14:nvContentPartPr>
            <p14:xfrm>
              <a:off x="2872376" y="5796593"/>
              <a:ext cx="185400" cy="177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63376" y="5787593"/>
                <a:ext cx="203040" cy="19512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FB2A0F-3C99-483F-BBC2-C1A7998E4D97}"/>
              </a:ext>
            </a:extLst>
          </p:cNvPr>
          <p:cNvCxnSpPr/>
          <p:nvPr/>
        </p:nvCxnSpPr>
        <p:spPr>
          <a:xfrm flipV="1">
            <a:off x="4066391" y="3258233"/>
            <a:ext cx="742277" cy="105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A6C02-07DD-45DC-AE23-E010E398586D}"/>
              </a:ext>
            </a:extLst>
          </p:cNvPr>
          <p:cNvCxnSpPr/>
          <p:nvPr/>
        </p:nvCxnSpPr>
        <p:spPr>
          <a:xfrm>
            <a:off x="4066391" y="4313816"/>
            <a:ext cx="10757" cy="1753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2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(-2,1,-5).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3111416" y="5542433"/>
              <a:ext cx="147600" cy="181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14:cNvPr>
              <p14:cNvContentPartPr/>
              <p14:nvPr/>
            </p14:nvContentPartPr>
            <p14:xfrm>
              <a:off x="5436656" y="4008833"/>
              <a:ext cx="407520" cy="423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7664" y="4000193"/>
                <a:ext cx="425144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14:cNvPr>
              <p14:cNvContentPartPr/>
              <p14:nvPr/>
            </p14:nvContentPartPr>
            <p14:xfrm>
              <a:off x="2872376" y="5796593"/>
              <a:ext cx="185400" cy="177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63376" y="5787593"/>
                <a:ext cx="203040" cy="19512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FB2A0F-3C99-483F-BBC2-C1A7998E4D97}"/>
              </a:ext>
            </a:extLst>
          </p:cNvPr>
          <p:cNvCxnSpPr/>
          <p:nvPr/>
        </p:nvCxnSpPr>
        <p:spPr>
          <a:xfrm flipV="1">
            <a:off x="4066391" y="3258233"/>
            <a:ext cx="742277" cy="105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A6C02-07DD-45DC-AE23-E010E398586D}"/>
              </a:ext>
            </a:extLst>
          </p:cNvPr>
          <p:cNvCxnSpPr/>
          <p:nvPr/>
        </p:nvCxnSpPr>
        <p:spPr>
          <a:xfrm>
            <a:off x="4066391" y="4313816"/>
            <a:ext cx="10757" cy="1753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14:cNvPr>
              <p14:cNvContentPartPr/>
              <p14:nvPr/>
            </p14:nvContentPartPr>
            <p14:xfrm>
              <a:off x="4278536" y="3955553"/>
              <a:ext cx="60480" cy="5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69896" y="3946913"/>
                <a:ext cx="781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14:cNvPr>
              <p14:cNvContentPartPr/>
              <p14:nvPr/>
            </p14:nvContentPartPr>
            <p14:xfrm>
              <a:off x="4461776" y="3670793"/>
              <a:ext cx="52200" cy="59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53136" y="3661793"/>
                <a:ext cx="69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14:cNvPr>
              <p14:cNvContentPartPr/>
              <p14:nvPr/>
            </p14:nvContentPartPr>
            <p14:xfrm>
              <a:off x="4426496" y="4228793"/>
              <a:ext cx="70200" cy="10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17496" y="4220153"/>
                <a:ext cx="878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14:cNvPr>
              <p14:cNvContentPartPr/>
              <p14:nvPr/>
            </p14:nvContentPartPr>
            <p14:xfrm>
              <a:off x="4041656" y="4596713"/>
              <a:ext cx="60480" cy="55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32656" y="4588073"/>
                <a:ext cx="781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14:cNvPr>
              <p14:cNvContentPartPr/>
              <p14:nvPr/>
            </p14:nvContentPartPr>
            <p14:xfrm>
              <a:off x="4065056" y="4929353"/>
              <a:ext cx="39240" cy="75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6056" y="4920353"/>
                <a:ext cx="568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14:cNvPr>
              <p14:cNvContentPartPr/>
              <p14:nvPr/>
            </p14:nvContentPartPr>
            <p14:xfrm>
              <a:off x="4047416" y="5266673"/>
              <a:ext cx="52200" cy="73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38776" y="5258033"/>
                <a:ext cx="698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14:cNvPr>
              <p14:cNvContentPartPr/>
              <p14:nvPr/>
            </p14:nvContentPartPr>
            <p14:xfrm>
              <a:off x="4059656" y="5589593"/>
              <a:ext cx="39960" cy="67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0656" y="5580593"/>
                <a:ext cx="57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14:cNvPr>
              <p14:cNvContentPartPr/>
              <p14:nvPr/>
            </p14:nvContentPartPr>
            <p14:xfrm>
              <a:off x="4061456" y="5918633"/>
              <a:ext cx="47880" cy="68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52456" y="5909993"/>
                <a:ext cx="65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14:cNvPr>
              <p14:cNvContentPartPr/>
              <p14:nvPr/>
            </p14:nvContentPartPr>
            <p14:xfrm>
              <a:off x="4442696" y="4273433"/>
              <a:ext cx="32040" cy="71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34056" y="4264793"/>
                <a:ext cx="49680" cy="88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7D5001-9E4F-4FD6-B575-C97EEE22184F}"/>
              </a:ext>
            </a:extLst>
          </p:cNvPr>
          <p:cNvCxnSpPr/>
          <p:nvPr/>
        </p:nvCxnSpPr>
        <p:spPr>
          <a:xfrm>
            <a:off x="4496696" y="3730553"/>
            <a:ext cx="311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0CE647-EFE0-4BCF-87F4-C27AAB83623E}"/>
              </a:ext>
            </a:extLst>
          </p:cNvPr>
          <p:cNvCxnSpPr/>
          <p:nvPr/>
        </p:nvCxnSpPr>
        <p:spPr>
          <a:xfrm flipV="1">
            <a:off x="4426496" y="3730553"/>
            <a:ext cx="382172" cy="583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08D1F4-B199-4948-974D-F5782B9D613F}"/>
              </a:ext>
            </a:extLst>
          </p:cNvPr>
          <p:cNvCxnSpPr/>
          <p:nvPr/>
        </p:nvCxnSpPr>
        <p:spPr>
          <a:xfrm>
            <a:off x="4426496" y="4313816"/>
            <a:ext cx="35280" cy="160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DDA791-304E-4DC1-A13D-342125FBDE8B}"/>
              </a:ext>
            </a:extLst>
          </p:cNvPr>
          <p:cNvCxnSpPr/>
          <p:nvPr/>
        </p:nvCxnSpPr>
        <p:spPr>
          <a:xfrm>
            <a:off x="4077148" y="5918633"/>
            <a:ext cx="384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675A1E-8168-40A4-A8BB-158727F980E6}"/>
              </a:ext>
            </a:extLst>
          </p:cNvPr>
          <p:cNvCxnSpPr/>
          <p:nvPr/>
        </p:nvCxnSpPr>
        <p:spPr>
          <a:xfrm>
            <a:off x="4808668" y="3730553"/>
            <a:ext cx="0" cy="153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72B7BB-A8AE-4759-B0D6-0B083D7D9E17}"/>
              </a:ext>
            </a:extLst>
          </p:cNvPr>
          <p:cNvCxnSpPr/>
          <p:nvPr/>
        </p:nvCxnSpPr>
        <p:spPr>
          <a:xfrm flipV="1">
            <a:off x="4442696" y="5266673"/>
            <a:ext cx="365972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04F92B-6039-418F-BE89-62BCECE6D508}"/>
              </a:ext>
            </a:extLst>
          </p:cNvPr>
          <p:cNvCxnSpPr/>
          <p:nvPr/>
        </p:nvCxnSpPr>
        <p:spPr>
          <a:xfrm>
            <a:off x="4496696" y="3670793"/>
            <a:ext cx="17280" cy="159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95528C-5EC4-4F56-ACF0-C2866EBB55C5}"/>
              </a:ext>
            </a:extLst>
          </p:cNvPr>
          <p:cNvCxnSpPr/>
          <p:nvPr/>
        </p:nvCxnSpPr>
        <p:spPr>
          <a:xfrm>
            <a:off x="4513976" y="5266673"/>
            <a:ext cx="294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95FB30-D550-4A84-B0D2-08B26B08F11F}"/>
              </a:ext>
            </a:extLst>
          </p:cNvPr>
          <p:cNvCxnSpPr/>
          <p:nvPr/>
        </p:nvCxnSpPr>
        <p:spPr>
          <a:xfrm flipH="1">
            <a:off x="4106096" y="5266673"/>
            <a:ext cx="407880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14:cNvPr>
              <p14:cNvContentPartPr/>
              <p14:nvPr/>
            </p14:nvContentPartPr>
            <p14:xfrm>
              <a:off x="3846176" y="5908193"/>
              <a:ext cx="101520" cy="152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837176" y="5899553"/>
                <a:ext cx="119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14:cNvPr>
              <p14:cNvContentPartPr/>
              <p14:nvPr/>
            </p14:nvContentPartPr>
            <p14:xfrm>
              <a:off x="4528736" y="5917193"/>
              <a:ext cx="110520" cy="1335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19736" y="5908193"/>
                <a:ext cx="1281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14:cNvPr>
              <p14:cNvContentPartPr/>
              <p14:nvPr/>
            </p14:nvContentPartPr>
            <p14:xfrm>
              <a:off x="4566896" y="5076953"/>
              <a:ext cx="45000" cy="113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8256" y="5068313"/>
                <a:ext cx="62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14:cNvPr>
              <p14:cNvContentPartPr/>
              <p14:nvPr/>
            </p14:nvContentPartPr>
            <p14:xfrm>
              <a:off x="3890456" y="4178753"/>
              <a:ext cx="84240" cy="126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81456" y="4169753"/>
                <a:ext cx="1018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14:cNvPr>
              <p14:cNvContentPartPr/>
              <p14:nvPr/>
            </p14:nvContentPartPr>
            <p14:xfrm>
              <a:off x="4372496" y="3429233"/>
              <a:ext cx="57240" cy="159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63552" y="3420233"/>
                <a:ext cx="7477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14:cNvPr>
              <p14:cNvContentPartPr/>
              <p14:nvPr/>
            </p14:nvContentPartPr>
            <p14:xfrm>
              <a:off x="4351976" y="4085873"/>
              <a:ext cx="57600" cy="110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43336" y="4076873"/>
                <a:ext cx="752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14:cNvPr>
              <p14:cNvContentPartPr/>
              <p14:nvPr/>
            </p14:nvContentPartPr>
            <p14:xfrm>
              <a:off x="4356296" y="4151753"/>
              <a:ext cx="46440" cy="10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347296" y="4143113"/>
                <a:ext cx="64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14:cNvPr>
              <p14:cNvContentPartPr/>
              <p14:nvPr/>
            </p14:nvContentPartPr>
            <p14:xfrm>
              <a:off x="4876496" y="3620753"/>
              <a:ext cx="70560" cy="162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67496" y="3612113"/>
                <a:ext cx="882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14:cNvPr>
              <p14:cNvContentPartPr/>
              <p14:nvPr/>
            </p14:nvContentPartPr>
            <p14:xfrm>
              <a:off x="4955336" y="5161553"/>
              <a:ext cx="79920" cy="169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46696" y="5152553"/>
                <a:ext cx="97560" cy="1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208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(-2,1,-5).</a:t>
                </a:r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dirty="0"/>
                  <a:t> is in red.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3111416" y="5542433"/>
              <a:ext cx="147600" cy="181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14:cNvPr>
              <p14:cNvContentPartPr/>
              <p14:nvPr/>
            </p14:nvContentPartPr>
            <p14:xfrm>
              <a:off x="5436656" y="4008833"/>
              <a:ext cx="407520" cy="423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7664" y="4000193"/>
                <a:ext cx="425144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14:cNvPr>
              <p14:cNvContentPartPr/>
              <p14:nvPr/>
            </p14:nvContentPartPr>
            <p14:xfrm>
              <a:off x="2872376" y="5796593"/>
              <a:ext cx="185400" cy="177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63376" y="5787593"/>
                <a:ext cx="203040" cy="19512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FB2A0F-3C99-483F-BBC2-C1A7998E4D97}"/>
              </a:ext>
            </a:extLst>
          </p:cNvPr>
          <p:cNvCxnSpPr/>
          <p:nvPr/>
        </p:nvCxnSpPr>
        <p:spPr>
          <a:xfrm flipV="1">
            <a:off x="4066391" y="3258233"/>
            <a:ext cx="742277" cy="105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A6C02-07DD-45DC-AE23-E010E398586D}"/>
              </a:ext>
            </a:extLst>
          </p:cNvPr>
          <p:cNvCxnSpPr/>
          <p:nvPr/>
        </p:nvCxnSpPr>
        <p:spPr>
          <a:xfrm>
            <a:off x="4066391" y="4313816"/>
            <a:ext cx="10757" cy="1753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14:cNvPr>
              <p14:cNvContentPartPr/>
              <p14:nvPr/>
            </p14:nvContentPartPr>
            <p14:xfrm>
              <a:off x="4278536" y="3955553"/>
              <a:ext cx="60480" cy="5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69896" y="3946913"/>
                <a:ext cx="781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14:cNvPr>
              <p14:cNvContentPartPr/>
              <p14:nvPr/>
            </p14:nvContentPartPr>
            <p14:xfrm>
              <a:off x="4461776" y="3670793"/>
              <a:ext cx="52200" cy="59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53136" y="3661793"/>
                <a:ext cx="69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14:cNvPr>
              <p14:cNvContentPartPr/>
              <p14:nvPr/>
            </p14:nvContentPartPr>
            <p14:xfrm>
              <a:off x="4426496" y="4228793"/>
              <a:ext cx="70200" cy="10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17496" y="4220153"/>
                <a:ext cx="878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14:cNvPr>
              <p14:cNvContentPartPr/>
              <p14:nvPr/>
            </p14:nvContentPartPr>
            <p14:xfrm>
              <a:off x="4041656" y="4596713"/>
              <a:ext cx="60480" cy="55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32656" y="4588073"/>
                <a:ext cx="781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14:cNvPr>
              <p14:cNvContentPartPr/>
              <p14:nvPr/>
            </p14:nvContentPartPr>
            <p14:xfrm>
              <a:off x="4065056" y="4929353"/>
              <a:ext cx="39240" cy="75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6056" y="4920353"/>
                <a:ext cx="568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14:cNvPr>
              <p14:cNvContentPartPr/>
              <p14:nvPr/>
            </p14:nvContentPartPr>
            <p14:xfrm>
              <a:off x="4047416" y="5266673"/>
              <a:ext cx="52200" cy="73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38776" y="5258033"/>
                <a:ext cx="698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14:cNvPr>
              <p14:cNvContentPartPr/>
              <p14:nvPr/>
            </p14:nvContentPartPr>
            <p14:xfrm>
              <a:off x="4059656" y="5589593"/>
              <a:ext cx="39960" cy="67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0656" y="5580593"/>
                <a:ext cx="57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14:cNvPr>
              <p14:cNvContentPartPr/>
              <p14:nvPr/>
            </p14:nvContentPartPr>
            <p14:xfrm>
              <a:off x="4061456" y="5918633"/>
              <a:ext cx="47880" cy="68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52456" y="5909993"/>
                <a:ext cx="65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14:cNvPr>
              <p14:cNvContentPartPr/>
              <p14:nvPr/>
            </p14:nvContentPartPr>
            <p14:xfrm>
              <a:off x="4442696" y="4273433"/>
              <a:ext cx="32040" cy="71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34056" y="4264793"/>
                <a:ext cx="49680" cy="88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7D5001-9E4F-4FD6-B575-C97EEE22184F}"/>
              </a:ext>
            </a:extLst>
          </p:cNvPr>
          <p:cNvCxnSpPr/>
          <p:nvPr/>
        </p:nvCxnSpPr>
        <p:spPr>
          <a:xfrm>
            <a:off x="4496696" y="3730553"/>
            <a:ext cx="311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0CE647-EFE0-4BCF-87F4-C27AAB83623E}"/>
              </a:ext>
            </a:extLst>
          </p:cNvPr>
          <p:cNvCxnSpPr/>
          <p:nvPr/>
        </p:nvCxnSpPr>
        <p:spPr>
          <a:xfrm flipV="1">
            <a:off x="4426496" y="3730553"/>
            <a:ext cx="382172" cy="583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08D1F4-B199-4948-974D-F5782B9D613F}"/>
              </a:ext>
            </a:extLst>
          </p:cNvPr>
          <p:cNvCxnSpPr/>
          <p:nvPr/>
        </p:nvCxnSpPr>
        <p:spPr>
          <a:xfrm>
            <a:off x="4426496" y="4313816"/>
            <a:ext cx="35280" cy="160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DDA791-304E-4DC1-A13D-342125FBDE8B}"/>
              </a:ext>
            </a:extLst>
          </p:cNvPr>
          <p:cNvCxnSpPr/>
          <p:nvPr/>
        </p:nvCxnSpPr>
        <p:spPr>
          <a:xfrm>
            <a:off x="4077148" y="5918633"/>
            <a:ext cx="384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675A1E-8168-40A4-A8BB-158727F980E6}"/>
              </a:ext>
            </a:extLst>
          </p:cNvPr>
          <p:cNvCxnSpPr/>
          <p:nvPr/>
        </p:nvCxnSpPr>
        <p:spPr>
          <a:xfrm>
            <a:off x="4808668" y="3730553"/>
            <a:ext cx="0" cy="153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72B7BB-A8AE-4759-B0D6-0B083D7D9E17}"/>
              </a:ext>
            </a:extLst>
          </p:cNvPr>
          <p:cNvCxnSpPr/>
          <p:nvPr/>
        </p:nvCxnSpPr>
        <p:spPr>
          <a:xfrm flipV="1">
            <a:off x="4442696" y="5266673"/>
            <a:ext cx="365972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04F92B-6039-418F-BE89-62BCECE6D508}"/>
              </a:ext>
            </a:extLst>
          </p:cNvPr>
          <p:cNvCxnSpPr/>
          <p:nvPr/>
        </p:nvCxnSpPr>
        <p:spPr>
          <a:xfrm>
            <a:off x="4496696" y="3670793"/>
            <a:ext cx="17280" cy="159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95528C-5EC4-4F56-ACF0-C2866EBB55C5}"/>
              </a:ext>
            </a:extLst>
          </p:cNvPr>
          <p:cNvCxnSpPr/>
          <p:nvPr/>
        </p:nvCxnSpPr>
        <p:spPr>
          <a:xfrm>
            <a:off x="4513976" y="5266673"/>
            <a:ext cx="294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95FB30-D550-4A84-B0D2-08B26B08F11F}"/>
              </a:ext>
            </a:extLst>
          </p:cNvPr>
          <p:cNvCxnSpPr/>
          <p:nvPr/>
        </p:nvCxnSpPr>
        <p:spPr>
          <a:xfrm flipH="1">
            <a:off x="4106096" y="5266673"/>
            <a:ext cx="407880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14:cNvPr>
              <p14:cNvContentPartPr/>
              <p14:nvPr/>
            </p14:nvContentPartPr>
            <p14:xfrm>
              <a:off x="3846176" y="5908193"/>
              <a:ext cx="101520" cy="152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837176" y="5899553"/>
                <a:ext cx="119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14:cNvPr>
              <p14:cNvContentPartPr/>
              <p14:nvPr/>
            </p14:nvContentPartPr>
            <p14:xfrm>
              <a:off x="4528736" y="5917193"/>
              <a:ext cx="110520" cy="1335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19736" y="5908193"/>
                <a:ext cx="1281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14:cNvPr>
              <p14:cNvContentPartPr/>
              <p14:nvPr/>
            </p14:nvContentPartPr>
            <p14:xfrm>
              <a:off x="4566896" y="5076953"/>
              <a:ext cx="45000" cy="113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8256" y="5068313"/>
                <a:ext cx="62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14:cNvPr>
              <p14:cNvContentPartPr/>
              <p14:nvPr/>
            </p14:nvContentPartPr>
            <p14:xfrm>
              <a:off x="3890456" y="4178753"/>
              <a:ext cx="84240" cy="126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81456" y="4169753"/>
                <a:ext cx="1018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14:cNvPr>
              <p14:cNvContentPartPr/>
              <p14:nvPr/>
            </p14:nvContentPartPr>
            <p14:xfrm>
              <a:off x="4372496" y="3429233"/>
              <a:ext cx="57240" cy="159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63552" y="3420233"/>
                <a:ext cx="7477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14:cNvPr>
              <p14:cNvContentPartPr/>
              <p14:nvPr/>
            </p14:nvContentPartPr>
            <p14:xfrm>
              <a:off x="4351976" y="4085873"/>
              <a:ext cx="57600" cy="110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43336" y="4076873"/>
                <a:ext cx="752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14:cNvPr>
              <p14:cNvContentPartPr/>
              <p14:nvPr/>
            </p14:nvContentPartPr>
            <p14:xfrm>
              <a:off x="4356296" y="4151753"/>
              <a:ext cx="46440" cy="10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347296" y="4143113"/>
                <a:ext cx="64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14:cNvPr>
              <p14:cNvContentPartPr/>
              <p14:nvPr/>
            </p14:nvContentPartPr>
            <p14:xfrm>
              <a:off x="4876496" y="3620753"/>
              <a:ext cx="70560" cy="162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67496" y="3612113"/>
                <a:ext cx="882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14:cNvPr>
              <p14:cNvContentPartPr/>
              <p14:nvPr/>
            </p14:nvContentPartPr>
            <p14:xfrm>
              <a:off x="4955336" y="5161553"/>
              <a:ext cx="79920" cy="169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46696" y="5152553"/>
                <a:ext cx="975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0FD165-7CF1-4113-8291-AFFB62A01B1D}"/>
                  </a:ext>
                </a:extLst>
              </p14:cNvPr>
              <p14:cNvContentPartPr/>
              <p14:nvPr/>
            </p14:nvContentPartPr>
            <p14:xfrm>
              <a:off x="4089896" y="4292513"/>
              <a:ext cx="722880" cy="960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0FD165-7CF1-4113-8291-AFFB62A01B1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71896" y="4274513"/>
                <a:ext cx="758520" cy="9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3712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(-2,1,-5).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      Determine the coordinates of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the points O, A, B, C, D, E, F, and P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3111416" y="5542433"/>
              <a:ext cx="147600" cy="181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14:cNvPr>
              <p14:cNvContentPartPr/>
              <p14:nvPr/>
            </p14:nvContentPartPr>
            <p14:xfrm>
              <a:off x="5436656" y="4008833"/>
              <a:ext cx="407520" cy="423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7664" y="4000193"/>
                <a:ext cx="425144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14:cNvPr>
              <p14:cNvContentPartPr/>
              <p14:nvPr/>
            </p14:nvContentPartPr>
            <p14:xfrm>
              <a:off x="2872376" y="5796593"/>
              <a:ext cx="185400" cy="177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63376" y="5787593"/>
                <a:ext cx="203040" cy="19512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FB2A0F-3C99-483F-BBC2-C1A7998E4D97}"/>
              </a:ext>
            </a:extLst>
          </p:cNvPr>
          <p:cNvCxnSpPr/>
          <p:nvPr/>
        </p:nvCxnSpPr>
        <p:spPr>
          <a:xfrm flipV="1">
            <a:off x="4066391" y="3258233"/>
            <a:ext cx="742277" cy="105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A6C02-07DD-45DC-AE23-E010E398586D}"/>
              </a:ext>
            </a:extLst>
          </p:cNvPr>
          <p:cNvCxnSpPr/>
          <p:nvPr/>
        </p:nvCxnSpPr>
        <p:spPr>
          <a:xfrm>
            <a:off x="4066391" y="4313816"/>
            <a:ext cx="10757" cy="1753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14:cNvPr>
              <p14:cNvContentPartPr/>
              <p14:nvPr/>
            </p14:nvContentPartPr>
            <p14:xfrm>
              <a:off x="4278536" y="3955553"/>
              <a:ext cx="60480" cy="5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69896" y="3946913"/>
                <a:ext cx="781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14:cNvPr>
              <p14:cNvContentPartPr/>
              <p14:nvPr/>
            </p14:nvContentPartPr>
            <p14:xfrm>
              <a:off x="4461776" y="3670793"/>
              <a:ext cx="52200" cy="59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53136" y="3661793"/>
                <a:ext cx="69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14:cNvPr>
              <p14:cNvContentPartPr/>
              <p14:nvPr/>
            </p14:nvContentPartPr>
            <p14:xfrm>
              <a:off x="4426496" y="4228793"/>
              <a:ext cx="70200" cy="10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17496" y="4220153"/>
                <a:ext cx="878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14:cNvPr>
              <p14:cNvContentPartPr/>
              <p14:nvPr/>
            </p14:nvContentPartPr>
            <p14:xfrm>
              <a:off x="4041656" y="4596713"/>
              <a:ext cx="60480" cy="55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32656" y="4588073"/>
                <a:ext cx="781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14:cNvPr>
              <p14:cNvContentPartPr/>
              <p14:nvPr/>
            </p14:nvContentPartPr>
            <p14:xfrm>
              <a:off x="4065056" y="4929353"/>
              <a:ext cx="39240" cy="75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6056" y="4920353"/>
                <a:ext cx="568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14:cNvPr>
              <p14:cNvContentPartPr/>
              <p14:nvPr/>
            </p14:nvContentPartPr>
            <p14:xfrm>
              <a:off x="4047416" y="5266673"/>
              <a:ext cx="52200" cy="73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38776" y="5258033"/>
                <a:ext cx="698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14:cNvPr>
              <p14:cNvContentPartPr/>
              <p14:nvPr/>
            </p14:nvContentPartPr>
            <p14:xfrm>
              <a:off x="4059656" y="5589593"/>
              <a:ext cx="39960" cy="67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0656" y="5580593"/>
                <a:ext cx="57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14:cNvPr>
              <p14:cNvContentPartPr/>
              <p14:nvPr/>
            </p14:nvContentPartPr>
            <p14:xfrm>
              <a:off x="4061456" y="5918633"/>
              <a:ext cx="47880" cy="68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52456" y="5909993"/>
                <a:ext cx="65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14:cNvPr>
              <p14:cNvContentPartPr/>
              <p14:nvPr/>
            </p14:nvContentPartPr>
            <p14:xfrm>
              <a:off x="4442696" y="4273433"/>
              <a:ext cx="32040" cy="71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34056" y="4264793"/>
                <a:ext cx="49680" cy="88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7D5001-9E4F-4FD6-B575-C97EEE22184F}"/>
              </a:ext>
            </a:extLst>
          </p:cNvPr>
          <p:cNvCxnSpPr/>
          <p:nvPr/>
        </p:nvCxnSpPr>
        <p:spPr>
          <a:xfrm>
            <a:off x="4496696" y="3730553"/>
            <a:ext cx="311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0CE647-EFE0-4BCF-87F4-C27AAB83623E}"/>
              </a:ext>
            </a:extLst>
          </p:cNvPr>
          <p:cNvCxnSpPr/>
          <p:nvPr/>
        </p:nvCxnSpPr>
        <p:spPr>
          <a:xfrm flipV="1">
            <a:off x="4426496" y="3730553"/>
            <a:ext cx="382172" cy="583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08D1F4-B199-4948-974D-F5782B9D613F}"/>
              </a:ext>
            </a:extLst>
          </p:cNvPr>
          <p:cNvCxnSpPr/>
          <p:nvPr/>
        </p:nvCxnSpPr>
        <p:spPr>
          <a:xfrm>
            <a:off x="4426496" y="4313816"/>
            <a:ext cx="35280" cy="160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DDA791-304E-4DC1-A13D-342125FBDE8B}"/>
              </a:ext>
            </a:extLst>
          </p:cNvPr>
          <p:cNvCxnSpPr/>
          <p:nvPr/>
        </p:nvCxnSpPr>
        <p:spPr>
          <a:xfrm>
            <a:off x="4077148" y="5918633"/>
            <a:ext cx="384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675A1E-8168-40A4-A8BB-158727F980E6}"/>
              </a:ext>
            </a:extLst>
          </p:cNvPr>
          <p:cNvCxnSpPr/>
          <p:nvPr/>
        </p:nvCxnSpPr>
        <p:spPr>
          <a:xfrm>
            <a:off x="4808668" y="3730553"/>
            <a:ext cx="0" cy="153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72B7BB-A8AE-4759-B0D6-0B083D7D9E17}"/>
              </a:ext>
            </a:extLst>
          </p:cNvPr>
          <p:cNvCxnSpPr/>
          <p:nvPr/>
        </p:nvCxnSpPr>
        <p:spPr>
          <a:xfrm flipV="1">
            <a:off x="4442696" y="5266673"/>
            <a:ext cx="365972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04F92B-6039-418F-BE89-62BCECE6D508}"/>
              </a:ext>
            </a:extLst>
          </p:cNvPr>
          <p:cNvCxnSpPr/>
          <p:nvPr/>
        </p:nvCxnSpPr>
        <p:spPr>
          <a:xfrm>
            <a:off x="4496696" y="3670793"/>
            <a:ext cx="17280" cy="159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95528C-5EC4-4F56-ACF0-C2866EBB55C5}"/>
              </a:ext>
            </a:extLst>
          </p:cNvPr>
          <p:cNvCxnSpPr/>
          <p:nvPr/>
        </p:nvCxnSpPr>
        <p:spPr>
          <a:xfrm>
            <a:off x="4513976" y="5266673"/>
            <a:ext cx="294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95FB30-D550-4A84-B0D2-08B26B08F11F}"/>
              </a:ext>
            </a:extLst>
          </p:cNvPr>
          <p:cNvCxnSpPr/>
          <p:nvPr/>
        </p:nvCxnSpPr>
        <p:spPr>
          <a:xfrm flipH="1">
            <a:off x="4106096" y="5266673"/>
            <a:ext cx="407880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14:cNvPr>
              <p14:cNvContentPartPr/>
              <p14:nvPr/>
            </p14:nvContentPartPr>
            <p14:xfrm>
              <a:off x="3846176" y="5908193"/>
              <a:ext cx="101520" cy="152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837176" y="5899553"/>
                <a:ext cx="119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14:cNvPr>
              <p14:cNvContentPartPr/>
              <p14:nvPr/>
            </p14:nvContentPartPr>
            <p14:xfrm>
              <a:off x="4528736" y="5917193"/>
              <a:ext cx="110520" cy="1335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19736" y="5908193"/>
                <a:ext cx="1281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14:cNvPr>
              <p14:cNvContentPartPr/>
              <p14:nvPr/>
            </p14:nvContentPartPr>
            <p14:xfrm>
              <a:off x="4566896" y="5076953"/>
              <a:ext cx="45000" cy="113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8256" y="5068313"/>
                <a:ext cx="62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14:cNvPr>
              <p14:cNvContentPartPr/>
              <p14:nvPr/>
            </p14:nvContentPartPr>
            <p14:xfrm>
              <a:off x="3890456" y="4178753"/>
              <a:ext cx="84240" cy="126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81456" y="4169753"/>
                <a:ext cx="1018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14:cNvPr>
              <p14:cNvContentPartPr/>
              <p14:nvPr/>
            </p14:nvContentPartPr>
            <p14:xfrm>
              <a:off x="4372496" y="3429233"/>
              <a:ext cx="57240" cy="159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63552" y="3420233"/>
                <a:ext cx="7477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14:cNvPr>
              <p14:cNvContentPartPr/>
              <p14:nvPr/>
            </p14:nvContentPartPr>
            <p14:xfrm>
              <a:off x="4351976" y="4085873"/>
              <a:ext cx="57600" cy="110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43336" y="4076873"/>
                <a:ext cx="752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14:cNvPr>
              <p14:cNvContentPartPr/>
              <p14:nvPr/>
            </p14:nvContentPartPr>
            <p14:xfrm>
              <a:off x="4356296" y="4151753"/>
              <a:ext cx="46440" cy="10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347296" y="4143113"/>
                <a:ext cx="64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14:cNvPr>
              <p14:cNvContentPartPr/>
              <p14:nvPr/>
            </p14:nvContentPartPr>
            <p14:xfrm>
              <a:off x="4876496" y="3620753"/>
              <a:ext cx="70560" cy="162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67496" y="3612113"/>
                <a:ext cx="882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14:cNvPr>
              <p14:cNvContentPartPr/>
              <p14:nvPr/>
            </p14:nvContentPartPr>
            <p14:xfrm>
              <a:off x="4955336" y="5161553"/>
              <a:ext cx="79920" cy="169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46696" y="5152553"/>
                <a:ext cx="975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0FD165-7CF1-4113-8291-AFFB62A01B1D}"/>
                  </a:ext>
                </a:extLst>
              </p14:cNvPr>
              <p14:cNvContentPartPr/>
              <p14:nvPr/>
            </p14:nvContentPartPr>
            <p14:xfrm>
              <a:off x="4089896" y="4292513"/>
              <a:ext cx="722880" cy="960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0FD165-7CF1-4113-8291-AFFB62A01B1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71896" y="4274513"/>
                <a:ext cx="758520" cy="9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6900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(-2,1,-5).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O (0,0,0)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3111416" y="5542433"/>
              <a:ext cx="147600" cy="181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14:cNvPr>
              <p14:cNvContentPartPr/>
              <p14:nvPr/>
            </p14:nvContentPartPr>
            <p14:xfrm>
              <a:off x="5436656" y="4008833"/>
              <a:ext cx="407520" cy="423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7664" y="4000193"/>
                <a:ext cx="425144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14:cNvPr>
              <p14:cNvContentPartPr/>
              <p14:nvPr/>
            </p14:nvContentPartPr>
            <p14:xfrm>
              <a:off x="2872376" y="5796593"/>
              <a:ext cx="185400" cy="177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63376" y="5787593"/>
                <a:ext cx="203040" cy="19512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FB2A0F-3C99-483F-BBC2-C1A7998E4D97}"/>
              </a:ext>
            </a:extLst>
          </p:cNvPr>
          <p:cNvCxnSpPr/>
          <p:nvPr/>
        </p:nvCxnSpPr>
        <p:spPr>
          <a:xfrm flipV="1">
            <a:off x="4066391" y="3258233"/>
            <a:ext cx="742277" cy="105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A6C02-07DD-45DC-AE23-E010E398586D}"/>
              </a:ext>
            </a:extLst>
          </p:cNvPr>
          <p:cNvCxnSpPr/>
          <p:nvPr/>
        </p:nvCxnSpPr>
        <p:spPr>
          <a:xfrm>
            <a:off x="4066391" y="4313816"/>
            <a:ext cx="10757" cy="1753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14:cNvPr>
              <p14:cNvContentPartPr/>
              <p14:nvPr/>
            </p14:nvContentPartPr>
            <p14:xfrm>
              <a:off x="4278536" y="3955553"/>
              <a:ext cx="60480" cy="5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69896" y="3946913"/>
                <a:ext cx="781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14:cNvPr>
              <p14:cNvContentPartPr/>
              <p14:nvPr/>
            </p14:nvContentPartPr>
            <p14:xfrm>
              <a:off x="4461776" y="3670793"/>
              <a:ext cx="52200" cy="59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53136" y="3661793"/>
                <a:ext cx="69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14:cNvPr>
              <p14:cNvContentPartPr/>
              <p14:nvPr/>
            </p14:nvContentPartPr>
            <p14:xfrm>
              <a:off x="4426496" y="4228793"/>
              <a:ext cx="70200" cy="10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17496" y="4220153"/>
                <a:ext cx="878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14:cNvPr>
              <p14:cNvContentPartPr/>
              <p14:nvPr/>
            </p14:nvContentPartPr>
            <p14:xfrm>
              <a:off x="4041656" y="4596713"/>
              <a:ext cx="60480" cy="55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32656" y="4588073"/>
                <a:ext cx="781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14:cNvPr>
              <p14:cNvContentPartPr/>
              <p14:nvPr/>
            </p14:nvContentPartPr>
            <p14:xfrm>
              <a:off x="4065056" y="4929353"/>
              <a:ext cx="39240" cy="75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6056" y="4920353"/>
                <a:ext cx="568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14:cNvPr>
              <p14:cNvContentPartPr/>
              <p14:nvPr/>
            </p14:nvContentPartPr>
            <p14:xfrm>
              <a:off x="4047416" y="5266673"/>
              <a:ext cx="52200" cy="73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38776" y="5258033"/>
                <a:ext cx="698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14:cNvPr>
              <p14:cNvContentPartPr/>
              <p14:nvPr/>
            </p14:nvContentPartPr>
            <p14:xfrm>
              <a:off x="4059656" y="5589593"/>
              <a:ext cx="39960" cy="67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0656" y="5580593"/>
                <a:ext cx="57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14:cNvPr>
              <p14:cNvContentPartPr/>
              <p14:nvPr/>
            </p14:nvContentPartPr>
            <p14:xfrm>
              <a:off x="4061456" y="5918633"/>
              <a:ext cx="47880" cy="68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52456" y="5909993"/>
                <a:ext cx="65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14:cNvPr>
              <p14:cNvContentPartPr/>
              <p14:nvPr/>
            </p14:nvContentPartPr>
            <p14:xfrm>
              <a:off x="4442696" y="4273433"/>
              <a:ext cx="32040" cy="71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34056" y="4264793"/>
                <a:ext cx="49680" cy="88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7D5001-9E4F-4FD6-B575-C97EEE22184F}"/>
              </a:ext>
            </a:extLst>
          </p:cNvPr>
          <p:cNvCxnSpPr/>
          <p:nvPr/>
        </p:nvCxnSpPr>
        <p:spPr>
          <a:xfrm>
            <a:off x="4496696" y="3730553"/>
            <a:ext cx="311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0CE647-EFE0-4BCF-87F4-C27AAB83623E}"/>
              </a:ext>
            </a:extLst>
          </p:cNvPr>
          <p:cNvCxnSpPr/>
          <p:nvPr/>
        </p:nvCxnSpPr>
        <p:spPr>
          <a:xfrm flipV="1">
            <a:off x="4426496" y="3730553"/>
            <a:ext cx="382172" cy="583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08D1F4-B199-4948-974D-F5782B9D613F}"/>
              </a:ext>
            </a:extLst>
          </p:cNvPr>
          <p:cNvCxnSpPr/>
          <p:nvPr/>
        </p:nvCxnSpPr>
        <p:spPr>
          <a:xfrm>
            <a:off x="4426496" y="4313816"/>
            <a:ext cx="35280" cy="160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DDA791-304E-4DC1-A13D-342125FBDE8B}"/>
              </a:ext>
            </a:extLst>
          </p:cNvPr>
          <p:cNvCxnSpPr/>
          <p:nvPr/>
        </p:nvCxnSpPr>
        <p:spPr>
          <a:xfrm>
            <a:off x="4077148" y="5918633"/>
            <a:ext cx="384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675A1E-8168-40A4-A8BB-158727F980E6}"/>
              </a:ext>
            </a:extLst>
          </p:cNvPr>
          <p:cNvCxnSpPr/>
          <p:nvPr/>
        </p:nvCxnSpPr>
        <p:spPr>
          <a:xfrm>
            <a:off x="4808668" y="3730553"/>
            <a:ext cx="0" cy="153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72B7BB-A8AE-4759-B0D6-0B083D7D9E17}"/>
              </a:ext>
            </a:extLst>
          </p:cNvPr>
          <p:cNvCxnSpPr/>
          <p:nvPr/>
        </p:nvCxnSpPr>
        <p:spPr>
          <a:xfrm flipV="1">
            <a:off x="4442696" y="5266673"/>
            <a:ext cx="365972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04F92B-6039-418F-BE89-62BCECE6D508}"/>
              </a:ext>
            </a:extLst>
          </p:cNvPr>
          <p:cNvCxnSpPr/>
          <p:nvPr/>
        </p:nvCxnSpPr>
        <p:spPr>
          <a:xfrm>
            <a:off x="4496696" y="3670793"/>
            <a:ext cx="17280" cy="159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95528C-5EC4-4F56-ACF0-C2866EBB55C5}"/>
              </a:ext>
            </a:extLst>
          </p:cNvPr>
          <p:cNvCxnSpPr/>
          <p:nvPr/>
        </p:nvCxnSpPr>
        <p:spPr>
          <a:xfrm>
            <a:off x="4513976" y="5266673"/>
            <a:ext cx="294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95FB30-D550-4A84-B0D2-08B26B08F11F}"/>
              </a:ext>
            </a:extLst>
          </p:cNvPr>
          <p:cNvCxnSpPr/>
          <p:nvPr/>
        </p:nvCxnSpPr>
        <p:spPr>
          <a:xfrm flipH="1">
            <a:off x="4106096" y="5266673"/>
            <a:ext cx="407880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14:cNvPr>
              <p14:cNvContentPartPr/>
              <p14:nvPr/>
            </p14:nvContentPartPr>
            <p14:xfrm>
              <a:off x="3846176" y="5908193"/>
              <a:ext cx="101520" cy="152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837176" y="5899553"/>
                <a:ext cx="119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14:cNvPr>
              <p14:cNvContentPartPr/>
              <p14:nvPr/>
            </p14:nvContentPartPr>
            <p14:xfrm>
              <a:off x="4528736" y="5917193"/>
              <a:ext cx="110520" cy="1335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19736" y="5908193"/>
                <a:ext cx="1281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14:cNvPr>
              <p14:cNvContentPartPr/>
              <p14:nvPr/>
            </p14:nvContentPartPr>
            <p14:xfrm>
              <a:off x="4566896" y="5076953"/>
              <a:ext cx="45000" cy="113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8256" y="5068313"/>
                <a:ext cx="62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14:cNvPr>
              <p14:cNvContentPartPr/>
              <p14:nvPr/>
            </p14:nvContentPartPr>
            <p14:xfrm>
              <a:off x="3890456" y="4178753"/>
              <a:ext cx="84240" cy="126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81456" y="4169753"/>
                <a:ext cx="1018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14:cNvPr>
              <p14:cNvContentPartPr/>
              <p14:nvPr/>
            </p14:nvContentPartPr>
            <p14:xfrm>
              <a:off x="4372496" y="3429233"/>
              <a:ext cx="57240" cy="159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63552" y="3420233"/>
                <a:ext cx="7477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14:cNvPr>
              <p14:cNvContentPartPr/>
              <p14:nvPr/>
            </p14:nvContentPartPr>
            <p14:xfrm>
              <a:off x="4351976" y="4085873"/>
              <a:ext cx="57600" cy="110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43336" y="4076873"/>
                <a:ext cx="752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14:cNvPr>
              <p14:cNvContentPartPr/>
              <p14:nvPr/>
            </p14:nvContentPartPr>
            <p14:xfrm>
              <a:off x="4356296" y="4151753"/>
              <a:ext cx="46440" cy="10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347296" y="4143113"/>
                <a:ext cx="64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14:cNvPr>
              <p14:cNvContentPartPr/>
              <p14:nvPr/>
            </p14:nvContentPartPr>
            <p14:xfrm>
              <a:off x="4876496" y="3620753"/>
              <a:ext cx="70560" cy="162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67496" y="3612113"/>
                <a:ext cx="882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14:cNvPr>
              <p14:cNvContentPartPr/>
              <p14:nvPr/>
            </p14:nvContentPartPr>
            <p14:xfrm>
              <a:off x="4955336" y="5161553"/>
              <a:ext cx="79920" cy="169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46696" y="5152553"/>
                <a:ext cx="975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0FD165-7CF1-4113-8291-AFFB62A01B1D}"/>
                  </a:ext>
                </a:extLst>
              </p14:cNvPr>
              <p14:cNvContentPartPr/>
              <p14:nvPr/>
            </p14:nvContentPartPr>
            <p14:xfrm>
              <a:off x="4089896" y="4292513"/>
              <a:ext cx="722880" cy="960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0FD165-7CF1-4113-8291-AFFB62A01B1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71896" y="4274513"/>
                <a:ext cx="758520" cy="9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261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(-2,1,-5).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O (0,0,0)       A (0,0,-5)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3111416" y="5542433"/>
              <a:ext cx="147600" cy="181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14:cNvPr>
              <p14:cNvContentPartPr/>
              <p14:nvPr/>
            </p14:nvContentPartPr>
            <p14:xfrm>
              <a:off x="5436656" y="4008833"/>
              <a:ext cx="407520" cy="423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7664" y="4000193"/>
                <a:ext cx="425144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14:cNvPr>
              <p14:cNvContentPartPr/>
              <p14:nvPr/>
            </p14:nvContentPartPr>
            <p14:xfrm>
              <a:off x="2872376" y="5796593"/>
              <a:ext cx="185400" cy="177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63376" y="5787593"/>
                <a:ext cx="203040" cy="19512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FB2A0F-3C99-483F-BBC2-C1A7998E4D97}"/>
              </a:ext>
            </a:extLst>
          </p:cNvPr>
          <p:cNvCxnSpPr/>
          <p:nvPr/>
        </p:nvCxnSpPr>
        <p:spPr>
          <a:xfrm flipV="1">
            <a:off x="4066391" y="3258233"/>
            <a:ext cx="742277" cy="105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A6C02-07DD-45DC-AE23-E010E398586D}"/>
              </a:ext>
            </a:extLst>
          </p:cNvPr>
          <p:cNvCxnSpPr/>
          <p:nvPr/>
        </p:nvCxnSpPr>
        <p:spPr>
          <a:xfrm>
            <a:off x="4066391" y="4313816"/>
            <a:ext cx="10757" cy="1753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14:cNvPr>
              <p14:cNvContentPartPr/>
              <p14:nvPr/>
            </p14:nvContentPartPr>
            <p14:xfrm>
              <a:off x="4278536" y="3955553"/>
              <a:ext cx="60480" cy="5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69896" y="3946913"/>
                <a:ext cx="781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14:cNvPr>
              <p14:cNvContentPartPr/>
              <p14:nvPr/>
            </p14:nvContentPartPr>
            <p14:xfrm>
              <a:off x="4461776" y="3670793"/>
              <a:ext cx="52200" cy="59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53136" y="3661793"/>
                <a:ext cx="69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14:cNvPr>
              <p14:cNvContentPartPr/>
              <p14:nvPr/>
            </p14:nvContentPartPr>
            <p14:xfrm>
              <a:off x="4426496" y="4228793"/>
              <a:ext cx="70200" cy="10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17496" y="4220153"/>
                <a:ext cx="878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14:cNvPr>
              <p14:cNvContentPartPr/>
              <p14:nvPr/>
            </p14:nvContentPartPr>
            <p14:xfrm>
              <a:off x="4041656" y="4596713"/>
              <a:ext cx="60480" cy="55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32656" y="4588073"/>
                <a:ext cx="781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14:cNvPr>
              <p14:cNvContentPartPr/>
              <p14:nvPr/>
            </p14:nvContentPartPr>
            <p14:xfrm>
              <a:off x="4065056" y="4929353"/>
              <a:ext cx="39240" cy="75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6056" y="4920353"/>
                <a:ext cx="568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14:cNvPr>
              <p14:cNvContentPartPr/>
              <p14:nvPr/>
            </p14:nvContentPartPr>
            <p14:xfrm>
              <a:off x="4047416" y="5266673"/>
              <a:ext cx="52200" cy="73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38776" y="5258033"/>
                <a:ext cx="698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14:cNvPr>
              <p14:cNvContentPartPr/>
              <p14:nvPr/>
            </p14:nvContentPartPr>
            <p14:xfrm>
              <a:off x="4059656" y="5589593"/>
              <a:ext cx="39960" cy="67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0656" y="5580593"/>
                <a:ext cx="57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14:cNvPr>
              <p14:cNvContentPartPr/>
              <p14:nvPr/>
            </p14:nvContentPartPr>
            <p14:xfrm>
              <a:off x="4061456" y="5918633"/>
              <a:ext cx="47880" cy="68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52456" y="5909993"/>
                <a:ext cx="65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14:cNvPr>
              <p14:cNvContentPartPr/>
              <p14:nvPr/>
            </p14:nvContentPartPr>
            <p14:xfrm>
              <a:off x="4442696" y="4273433"/>
              <a:ext cx="32040" cy="71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34056" y="4264793"/>
                <a:ext cx="49680" cy="88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7D5001-9E4F-4FD6-B575-C97EEE22184F}"/>
              </a:ext>
            </a:extLst>
          </p:cNvPr>
          <p:cNvCxnSpPr/>
          <p:nvPr/>
        </p:nvCxnSpPr>
        <p:spPr>
          <a:xfrm>
            <a:off x="4496696" y="3730553"/>
            <a:ext cx="311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0CE647-EFE0-4BCF-87F4-C27AAB83623E}"/>
              </a:ext>
            </a:extLst>
          </p:cNvPr>
          <p:cNvCxnSpPr/>
          <p:nvPr/>
        </p:nvCxnSpPr>
        <p:spPr>
          <a:xfrm flipV="1">
            <a:off x="4426496" y="3730553"/>
            <a:ext cx="382172" cy="583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08D1F4-B199-4948-974D-F5782B9D613F}"/>
              </a:ext>
            </a:extLst>
          </p:cNvPr>
          <p:cNvCxnSpPr/>
          <p:nvPr/>
        </p:nvCxnSpPr>
        <p:spPr>
          <a:xfrm>
            <a:off x="4426496" y="4313816"/>
            <a:ext cx="35280" cy="160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DDA791-304E-4DC1-A13D-342125FBDE8B}"/>
              </a:ext>
            </a:extLst>
          </p:cNvPr>
          <p:cNvCxnSpPr/>
          <p:nvPr/>
        </p:nvCxnSpPr>
        <p:spPr>
          <a:xfrm>
            <a:off x="4077148" y="5918633"/>
            <a:ext cx="384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675A1E-8168-40A4-A8BB-158727F980E6}"/>
              </a:ext>
            </a:extLst>
          </p:cNvPr>
          <p:cNvCxnSpPr/>
          <p:nvPr/>
        </p:nvCxnSpPr>
        <p:spPr>
          <a:xfrm>
            <a:off x="4808668" y="3730553"/>
            <a:ext cx="0" cy="153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72B7BB-A8AE-4759-B0D6-0B083D7D9E17}"/>
              </a:ext>
            </a:extLst>
          </p:cNvPr>
          <p:cNvCxnSpPr/>
          <p:nvPr/>
        </p:nvCxnSpPr>
        <p:spPr>
          <a:xfrm flipV="1">
            <a:off x="4442696" y="5266673"/>
            <a:ext cx="365972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04F92B-6039-418F-BE89-62BCECE6D508}"/>
              </a:ext>
            </a:extLst>
          </p:cNvPr>
          <p:cNvCxnSpPr/>
          <p:nvPr/>
        </p:nvCxnSpPr>
        <p:spPr>
          <a:xfrm>
            <a:off x="4496696" y="3670793"/>
            <a:ext cx="17280" cy="159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95528C-5EC4-4F56-ACF0-C2866EBB55C5}"/>
              </a:ext>
            </a:extLst>
          </p:cNvPr>
          <p:cNvCxnSpPr/>
          <p:nvPr/>
        </p:nvCxnSpPr>
        <p:spPr>
          <a:xfrm>
            <a:off x="4513976" y="5266673"/>
            <a:ext cx="294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95FB30-D550-4A84-B0D2-08B26B08F11F}"/>
              </a:ext>
            </a:extLst>
          </p:cNvPr>
          <p:cNvCxnSpPr/>
          <p:nvPr/>
        </p:nvCxnSpPr>
        <p:spPr>
          <a:xfrm flipH="1">
            <a:off x="4106096" y="5266673"/>
            <a:ext cx="407880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14:cNvPr>
              <p14:cNvContentPartPr/>
              <p14:nvPr/>
            </p14:nvContentPartPr>
            <p14:xfrm>
              <a:off x="3846176" y="5908193"/>
              <a:ext cx="101520" cy="152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837176" y="5899553"/>
                <a:ext cx="119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14:cNvPr>
              <p14:cNvContentPartPr/>
              <p14:nvPr/>
            </p14:nvContentPartPr>
            <p14:xfrm>
              <a:off x="4528736" y="5917193"/>
              <a:ext cx="110520" cy="1335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19736" y="5908193"/>
                <a:ext cx="1281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14:cNvPr>
              <p14:cNvContentPartPr/>
              <p14:nvPr/>
            </p14:nvContentPartPr>
            <p14:xfrm>
              <a:off x="4566896" y="5076953"/>
              <a:ext cx="45000" cy="113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8256" y="5068313"/>
                <a:ext cx="62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14:cNvPr>
              <p14:cNvContentPartPr/>
              <p14:nvPr/>
            </p14:nvContentPartPr>
            <p14:xfrm>
              <a:off x="3890456" y="4178753"/>
              <a:ext cx="84240" cy="126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81456" y="4169753"/>
                <a:ext cx="1018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14:cNvPr>
              <p14:cNvContentPartPr/>
              <p14:nvPr/>
            </p14:nvContentPartPr>
            <p14:xfrm>
              <a:off x="4372496" y="3429233"/>
              <a:ext cx="57240" cy="159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63552" y="3420233"/>
                <a:ext cx="7477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14:cNvPr>
              <p14:cNvContentPartPr/>
              <p14:nvPr/>
            </p14:nvContentPartPr>
            <p14:xfrm>
              <a:off x="4351976" y="4085873"/>
              <a:ext cx="57600" cy="110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43336" y="4076873"/>
                <a:ext cx="752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14:cNvPr>
              <p14:cNvContentPartPr/>
              <p14:nvPr/>
            </p14:nvContentPartPr>
            <p14:xfrm>
              <a:off x="4356296" y="4151753"/>
              <a:ext cx="46440" cy="10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347296" y="4143113"/>
                <a:ext cx="64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14:cNvPr>
              <p14:cNvContentPartPr/>
              <p14:nvPr/>
            </p14:nvContentPartPr>
            <p14:xfrm>
              <a:off x="4876496" y="3620753"/>
              <a:ext cx="70560" cy="162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67496" y="3612113"/>
                <a:ext cx="882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14:cNvPr>
              <p14:cNvContentPartPr/>
              <p14:nvPr/>
            </p14:nvContentPartPr>
            <p14:xfrm>
              <a:off x="4955336" y="5161553"/>
              <a:ext cx="79920" cy="169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46696" y="5152553"/>
                <a:ext cx="975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0FD165-7CF1-4113-8291-AFFB62A01B1D}"/>
                  </a:ext>
                </a:extLst>
              </p14:cNvPr>
              <p14:cNvContentPartPr/>
              <p14:nvPr/>
            </p14:nvContentPartPr>
            <p14:xfrm>
              <a:off x="4089896" y="4292513"/>
              <a:ext cx="722880" cy="960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0FD165-7CF1-4113-8291-AFFB62A01B1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71896" y="4274513"/>
                <a:ext cx="758520" cy="9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5366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(-2,1,-5).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O (0,0,0)       A (0,0,-5)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B (0,1,-5)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3111416" y="5542433"/>
              <a:ext cx="147600" cy="181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14:cNvPr>
              <p14:cNvContentPartPr/>
              <p14:nvPr/>
            </p14:nvContentPartPr>
            <p14:xfrm>
              <a:off x="5436656" y="4008833"/>
              <a:ext cx="407520" cy="423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7664" y="4000193"/>
                <a:ext cx="425144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14:cNvPr>
              <p14:cNvContentPartPr/>
              <p14:nvPr/>
            </p14:nvContentPartPr>
            <p14:xfrm>
              <a:off x="2872376" y="5796593"/>
              <a:ext cx="185400" cy="177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63376" y="5787593"/>
                <a:ext cx="203040" cy="19512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FB2A0F-3C99-483F-BBC2-C1A7998E4D97}"/>
              </a:ext>
            </a:extLst>
          </p:cNvPr>
          <p:cNvCxnSpPr/>
          <p:nvPr/>
        </p:nvCxnSpPr>
        <p:spPr>
          <a:xfrm flipV="1">
            <a:off x="4066391" y="3258233"/>
            <a:ext cx="742277" cy="105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A6C02-07DD-45DC-AE23-E010E398586D}"/>
              </a:ext>
            </a:extLst>
          </p:cNvPr>
          <p:cNvCxnSpPr/>
          <p:nvPr/>
        </p:nvCxnSpPr>
        <p:spPr>
          <a:xfrm>
            <a:off x="4066391" y="4313816"/>
            <a:ext cx="10757" cy="1753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14:cNvPr>
              <p14:cNvContentPartPr/>
              <p14:nvPr/>
            </p14:nvContentPartPr>
            <p14:xfrm>
              <a:off x="4278536" y="3955553"/>
              <a:ext cx="60480" cy="5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69896" y="3946913"/>
                <a:ext cx="781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14:cNvPr>
              <p14:cNvContentPartPr/>
              <p14:nvPr/>
            </p14:nvContentPartPr>
            <p14:xfrm>
              <a:off x="4461776" y="3670793"/>
              <a:ext cx="52200" cy="59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53136" y="3661793"/>
                <a:ext cx="69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14:cNvPr>
              <p14:cNvContentPartPr/>
              <p14:nvPr/>
            </p14:nvContentPartPr>
            <p14:xfrm>
              <a:off x="4426496" y="4228793"/>
              <a:ext cx="70200" cy="10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17496" y="4220153"/>
                <a:ext cx="878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14:cNvPr>
              <p14:cNvContentPartPr/>
              <p14:nvPr/>
            </p14:nvContentPartPr>
            <p14:xfrm>
              <a:off x="4041656" y="4596713"/>
              <a:ext cx="60480" cy="55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32656" y="4588073"/>
                <a:ext cx="781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14:cNvPr>
              <p14:cNvContentPartPr/>
              <p14:nvPr/>
            </p14:nvContentPartPr>
            <p14:xfrm>
              <a:off x="4065056" y="4929353"/>
              <a:ext cx="39240" cy="75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6056" y="4920353"/>
                <a:ext cx="568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14:cNvPr>
              <p14:cNvContentPartPr/>
              <p14:nvPr/>
            </p14:nvContentPartPr>
            <p14:xfrm>
              <a:off x="4047416" y="5266673"/>
              <a:ext cx="52200" cy="73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38776" y="5258033"/>
                <a:ext cx="698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14:cNvPr>
              <p14:cNvContentPartPr/>
              <p14:nvPr/>
            </p14:nvContentPartPr>
            <p14:xfrm>
              <a:off x="4059656" y="5589593"/>
              <a:ext cx="39960" cy="67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0656" y="5580593"/>
                <a:ext cx="57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14:cNvPr>
              <p14:cNvContentPartPr/>
              <p14:nvPr/>
            </p14:nvContentPartPr>
            <p14:xfrm>
              <a:off x="4061456" y="5918633"/>
              <a:ext cx="47880" cy="68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52456" y="5909993"/>
                <a:ext cx="65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14:cNvPr>
              <p14:cNvContentPartPr/>
              <p14:nvPr/>
            </p14:nvContentPartPr>
            <p14:xfrm>
              <a:off x="4442696" y="4273433"/>
              <a:ext cx="32040" cy="71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34056" y="4264793"/>
                <a:ext cx="49680" cy="88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7D5001-9E4F-4FD6-B575-C97EEE22184F}"/>
              </a:ext>
            </a:extLst>
          </p:cNvPr>
          <p:cNvCxnSpPr/>
          <p:nvPr/>
        </p:nvCxnSpPr>
        <p:spPr>
          <a:xfrm>
            <a:off x="4496696" y="3730553"/>
            <a:ext cx="311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0CE647-EFE0-4BCF-87F4-C27AAB83623E}"/>
              </a:ext>
            </a:extLst>
          </p:cNvPr>
          <p:cNvCxnSpPr/>
          <p:nvPr/>
        </p:nvCxnSpPr>
        <p:spPr>
          <a:xfrm flipV="1">
            <a:off x="4426496" y="3730553"/>
            <a:ext cx="382172" cy="583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08D1F4-B199-4948-974D-F5782B9D613F}"/>
              </a:ext>
            </a:extLst>
          </p:cNvPr>
          <p:cNvCxnSpPr/>
          <p:nvPr/>
        </p:nvCxnSpPr>
        <p:spPr>
          <a:xfrm>
            <a:off x="4426496" y="4313816"/>
            <a:ext cx="35280" cy="160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DDA791-304E-4DC1-A13D-342125FBDE8B}"/>
              </a:ext>
            </a:extLst>
          </p:cNvPr>
          <p:cNvCxnSpPr/>
          <p:nvPr/>
        </p:nvCxnSpPr>
        <p:spPr>
          <a:xfrm>
            <a:off x="4077148" y="5918633"/>
            <a:ext cx="384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675A1E-8168-40A4-A8BB-158727F980E6}"/>
              </a:ext>
            </a:extLst>
          </p:cNvPr>
          <p:cNvCxnSpPr/>
          <p:nvPr/>
        </p:nvCxnSpPr>
        <p:spPr>
          <a:xfrm>
            <a:off x="4808668" y="3730553"/>
            <a:ext cx="0" cy="153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72B7BB-A8AE-4759-B0D6-0B083D7D9E17}"/>
              </a:ext>
            </a:extLst>
          </p:cNvPr>
          <p:cNvCxnSpPr/>
          <p:nvPr/>
        </p:nvCxnSpPr>
        <p:spPr>
          <a:xfrm flipV="1">
            <a:off x="4442696" y="5266673"/>
            <a:ext cx="365972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04F92B-6039-418F-BE89-62BCECE6D508}"/>
              </a:ext>
            </a:extLst>
          </p:cNvPr>
          <p:cNvCxnSpPr/>
          <p:nvPr/>
        </p:nvCxnSpPr>
        <p:spPr>
          <a:xfrm>
            <a:off x="4496696" y="3670793"/>
            <a:ext cx="17280" cy="159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95528C-5EC4-4F56-ACF0-C2866EBB55C5}"/>
              </a:ext>
            </a:extLst>
          </p:cNvPr>
          <p:cNvCxnSpPr/>
          <p:nvPr/>
        </p:nvCxnSpPr>
        <p:spPr>
          <a:xfrm>
            <a:off x="4513976" y="5266673"/>
            <a:ext cx="294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95FB30-D550-4A84-B0D2-08B26B08F11F}"/>
              </a:ext>
            </a:extLst>
          </p:cNvPr>
          <p:cNvCxnSpPr/>
          <p:nvPr/>
        </p:nvCxnSpPr>
        <p:spPr>
          <a:xfrm flipH="1">
            <a:off x="4106096" y="5266673"/>
            <a:ext cx="407880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14:cNvPr>
              <p14:cNvContentPartPr/>
              <p14:nvPr/>
            </p14:nvContentPartPr>
            <p14:xfrm>
              <a:off x="3846176" y="5908193"/>
              <a:ext cx="101520" cy="152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837176" y="5899553"/>
                <a:ext cx="119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14:cNvPr>
              <p14:cNvContentPartPr/>
              <p14:nvPr/>
            </p14:nvContentPartPr>
            <p14:xfrm>
              <a:off x="4528736" y="5917193"/>
              <a:ext cx="110520" cy="1335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19736" y="5908193"/>
                <a:ext cx="1281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14:cNvPr>
              <p14:cNvContentPartPr/>
              <p14:nvPr/>
            </p14:nvContentPartPr>
            <p14:xfrm>
              <a:off x="4566896" y="5076953"/>
              <a:ext cx="45000" cy="113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8256" y="5068313"/>
                <a:ext cx="62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14:cNvPr>
              <p14:cNvContentPartPr/>
              <p14:nvPr/>
            </p14:nvContentPartPr>
            <p14:xfrm>
              <a:off x="3890456" y="4178753"/>
              <a:ext cx="84240" cy="126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81456" y="4169753"/>
                <a:ext cx="1018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14:cNvPr>
              <p14:cNvContentPartPr/>
              <p14:nvPr/>
            </p14:nvContentPartPr>
            <p14:xfrm>
              <a:off x="4372496" y="3429233"/>
              <a:ext cx="57240" cy="159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63552" y="3420233"/>
                <a:ext cx="7477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14:cNvPr>
              <p14:cNvContentPartPr/>
              <p14:nvPr/>
            </p14:nvContentPartPr>
            <p14:xfrm>
              <a:off x="4351976" y="4085873"/>
              <a:ext cx="57600" cy="110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43336" y="4076873"/>
                <a:ext cx="752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14:cNvPr>
              <p14:cNvContentPartPr/>
              <p14:nvPr/>
            </p14:nvContentPartPr>
            <p14:xfrm>
              <a:off x="4356296" y="4151753"/>
              <a:ext cx="46440" cy="10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347296" y="4143113"/>
                <a:ext cx="64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14:cNvPr>
              <p14:cNvContentPartPr/>
              <p14:nvPr/>
            </p14:nvContentPartPr>
            <p14:xfrm>
              <a:off x="4876496" y="3620753"/>
              <a:ext cx="70560" cy="162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67496" y="3612113"/>
                <a:ext cx="882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14:cNvPr>
              <p14:cNvContentPartPr/>
              <p14:nvPr/>
            </p14:nvContentPartPr>
            <p14:xfrm>
              <a:off x="4955336" y="5161553"/>
              <a:ext cx="79920" cy="169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46696" y="5152553"/>
                <a:ext cx="975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0FD165-7CF1-4113-8291-AFFB62A01B1D}"/>
                  </a:ext>
                </a:extLst>
              </p14:cNvPr>
              <p14:cNvContentPartPr/>
              <p14:nvPr/>
            </p14:nvContentPartPr>
            <p14:xfrm>
              <a:off x="4089896" y="4292513"/>
              <a:ext cx="722880" cy="960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0FD165-7CF1-4113-8291-AFFB62A01B1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71896" y="4274513"/>
                <a:ext cx="758520" cy="9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991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(-2,1,-5).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O (0,0,0)       A (0,0,-5)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B (0,1,-5)      C (-2,0,-5)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3111416" y="5542433"/>
              <a:ext cx="147600" cy="181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14:cNvPr>
              <p14:cNvContentPartPr/>
              <p14:nvPr/>
            </p14:nvContentPartPr>
            <p14:xfrm>
              <a:off x="5436656" y="4008833"/>
              <a:ext cx="407520" cy="423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7664" y="4000193"/>
                <a:ext cx="425144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14:cNvPr>
              <p14:cNvContentPartPr/>
              <p14:nvPr/>
            </p14:nvContentPartPr>
            <p14:xfrm>
              <a:off x="2872376" y="5796593"/>
              <a:ext cx="185400" cy="177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63376" y="5787593"/>
                <a:ext cx="203040" cy="19512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FB2A0F-3C99-483F-BBC2-C1A7998E4D97}"/>
              </a:ext>
            </a:extLst>
          </p:cNvPr>
          <p:cNvCxnSpPr/>
          <p:nvPr/>
        </p:nvCxnSpPr>
        <p:spPr>
          <a:xfrm flipV="1">
            <a:off x="4066391" y="3258233"/>
            <a:ext cx="742277" cy="105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A6C02-07DD-45DC-AE23-E010E398586D}"/>
              </a:ext>
            </a:extLst>
          </p:cNvPr>
          <p:cNvCxnSpPr/>
          <p:nvPr/>
        </p:nvCxnSpPr>
        <p:spPr>
          <a:xfrm>
            <a:off x="4066391" y="4313816"/>
            <a:ext cx="10757" cy="1753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14:cNvPr>
              <p14:cNvContentPartPr/>
              <p14:nvPr/>
            </p14:nvContentPartPr>
            <p14:xfrm>
              <a:off x="4278536" y="3955553"/>
              <a:ext cx="60480" cy="5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69896" y="3946913"/>
                <a:ext cx="781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14:cNvPr>
              <p14:cNvContentPartPr/>
              <p14:nvPr/>
            </p14:nvContentPartPr>
            <p14:xfrm>
              <a:off x="4461776" y="3670793"/>
              <a:ext cx="52200" cy="59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53136" y="3661793"/>
                <a:ext cx="69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14:cNvPr>
              <p14:cNvContentPartPr/>
              <p14:nvPr/>
            </p14:nvContentPartPr>
            <p14:xfrm>
              <a:off x="4426496" y="4228793"/>
              <a:ext cx="70200" cy="10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17496" y="4220153"/>
                <a:ext cx="878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14:cNvPr>
              <p14:cNvContentPartPr/>
              <p14:nvPr/>
            </p14:nvContentPartPr>
            <p14:xfrm>
              <a:off x="4041656" y="4596713"/>
              <a:ext cx="60480" cy="55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32656" y="4588073"/>
                <a:ext cx="781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14:cNvPr>
              <p14:cNvContentPartPr/>
              <p14:nvPr/>
            </p14:nvContentPartPr>
            <p14:xfrm>
              <a:off x="4065056" y="4929353"/>
              <a:ext cx="39240" cy="75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6056" y="4920353"/>
                <a:ext cx="568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14:cNvPr>
              <p14:cNvContentPartPr/>
              <p14:nvPr/>
            </p14:nvContentPartPr>
            <p14:xfrm>
              <a:off x="4047416" y="5266673"/>
              <a:ext cx="52200" cy="73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38776" y="5258033"/>
                <a:ext cx="698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14:cNvPr>
              <p14:cNvContentPartPr/>
              <p14:nvPr/>
            </p14:nvContentPartPr>
            <p14:xfrm>
              <a:off x="4059656" y="5589593"/>
              <a:ext cx="39960" cy="67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0656" y="5580593"/>
                <a:ext cx="57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14:cNvPr>
              <p14:cNvContentPartPr/>
              <p14:nvPr/>
            </p14:nvContentPartPr>
            <p14:xfrm>
              <a:off x="4061456" y="5918633"/>
              <a:ext cx="47880" cy="68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52456" y="5909993"/>
                <a:ext cx="65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14:cNvPr>
              <p14:cNvContentPartPr/>
              <p14:nvPr/>
            </p14:nvContentPartPr>
            <p14:xfrm>
              <a:off x="4442696" y="4273433"/>
              <a:ext cx="32040" cy="71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34056" y="4264793"/>
                <a:ext cx="49680" cy="88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7D5001-9E4F-4FD6-B575-C97EEE22184F}"/>
              </a:ext>
            </a:extLst>
          </p:cNvPr>
          <p:cNvCxnSpPr/>
          <p:nvPr/>
        </p:nvCxnSpPr>
        <p:spPr>
          <a:xfrm>
            <a:off x="4496696" y="3730553"/>
            <a:ext cx="311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0CE647-EFE0-4BCF-87F4-C27AAB83623E}"/>
              </a:ext>
            </a:extLst>
          </p:cNvPr>
          <p:cNvCxnSpPr/>
          <p:nvPr/>
        </p:nvCxnSpPr>
        <p:spPr>
          <a:xfrm flipV="1">
            <a:off x="4426496" y="3730553"/>
            <a:ext cx="382172" cy="583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08D1F4-B199-4948-974D-F5782B9D613F}"/>
              </a:ext>
            </a:extLst>
          </p:cNvPr>
          <p:cNvCxnSpPr/>
          <p:nvPr/>
        </p:nvCxnSpPr>
        <p:spPr>
          <a:xfrm>
            <a:off x="4426496" y="4313816"/>
            <a:ext cx="35280" cy="160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DDA791-304E-4DC1-A13D-342125FBDE8B}"/>
              </a:ext>
            </a:extLst>
          </p:cNvPr>
          <p:cNvCxnSpPr/>
          <p:nvPr/>
        </p:nvCxnSpPr>
        <p:spPr>
          <a:xfrm>
            <a:off x="4077148" y="5918633"/>
            <a:ext cx="384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675A1E-8168-40A4-A8BB-158727F980E6}"/>
              </a:ext>
            </a:extLst>
          </p:cNvPr>
          <p:cNvCxnSpPr/>
          <p:nvPr/>
        </p:nvCxnSpPr>
        <p:spPr>
          <a:xfrm>
            <a:off x="4808668" y="3730553"/>
            <a:ext cx="0" cy="153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72B7BB-A8AE-4759-B0D6-0B083D7D9E17}"/>
              </a:ext>
            </a:extLst>
          </p:cNvPr>
          <p:cNvCxnSpPr/>
          <p:nvPr/>
        </p:nvCxnSpPr>
        <p:spPr>
          <a:xfrm flipV="1">
            <a:off x="4442696" y="5266673"/>
            <a:ext cx="365972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04F92B-6039-418F-BE89-62BCECE6D508}"/>
              </a:ext>
            </a:extLst>
          </p:cNvPr>
          <p:cNvCxnSpPr/>
          <p:nvPr/>
        </p:nvCxnSpPr>
        <p:spPr>
          <a:xfrm>
            <a:off x="4496696" y="3670793"/>
            <a:ext cx="17280" cy="159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95528C-5EC4-4F56-ACF0-C2866EBB55C5}"/>
              </a:ext>
            </a:extLst>
          </p:cNvPr>
          <p:cNvCxnSpPr/>
          <p:nvPr/>
        </p:nvCxnSpPr>
        <p:spPr>
          <a:xfrm>
            <a:off x="4513976" y="5266673"/>
            <a:ext cx="294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95FB30-D550-4A84-B0D2-08B26B08F11F}"/>
              </a:ext>
            </a:extLst>
          </p:cNvPr>
          <p:cNvCxnSpPr/>
          <p:nvPr/>
        </p:nvCxnSpPr>
        <p:spPr>
          <a:xfrm flipH="1">
            <a:off x="4106096" y="5266673"/>
            <a:ext cx="407880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14:cNvPr>
              <p14:cNvContentPartPr/>
              <p14:nvPr/>
            </p14:nvContentPartPr>
            <p14:xfrm>
              <a:off x="3846176" y="5908193"/>
              <a:ext cx="101520" cy="152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837176" y="5899553"/>
                <a:ext cx="119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14:cNvPr>
              <p14:cNvContentPartPr/>
              <p14:nvPr/>
            </p14:nvContentPartPr>
            <p14:xfrm>
              <a:off x="4528736" y="5917193"/>
              <a:ext cx="110520" cy="1335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19736" y="5908193"/>
                <a:ext cx="1281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14:cNvPr>
              <p14:cNvContentPartPr/>
              <p14:nvPr/>
            </p14:nvContentPartPr>
            <p14:xfrm>
              <a:off x="4566896" y="5076953"/>
              <a:ext cx="45000" cy="113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8256" y="5068313"/>
                <a:ext cx="62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14:cNvPr>
              <p14:cNvContentPartPr/>
              <p14:nvPr/>
            </p14:nvContentPartPr>
            <p14:xfrm>
              <a:off x="3890456" y="4178753"/>
              <a:ext cx="84240" cy="126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81456" y="4169753"/>
                <a:ext cx="1018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14:cNvPr>
              <p14:cNvContentPartPr/>
              <p14:nvPr/>
            </p14:nvContentPartPr>
            <p14:xfrm>
              <a:off x="4372496" y="3429233"/>
              <a:ext cx="57240" cy="159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63552" y="3420233"/>
                <a:ext cx="7477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14:cNvPr>
              <p14:cNvContentPartPr/>
              <p14:nvPr/>
            </p14:nvContentPartPr>
            <p14:xfrm>
              <a:off x="4351976" y="4085873"/>
              <a:ext cx="57600" cy="110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43336" y="4076873"/>
                <a:ext cx="752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14:cNvPr>
              <p14:cNvContentPartPr/>
              <p14:nvPr/>
            </p14:nvContentPartPr>
            <p14:xfrm>
              <a:off x="4356296" y="4151753"/>
              <a:ext cx="46440" cy="10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347296" y="4143113"/>
                <a:ext cx="64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14:cNvPr>
              <p14:cNvContentPartPr/>
              <p14:nvPr/>
            </p14:nvContentPartPr>
            <p14:xfrm>
              <a:off x="4876496" y="3620753"/>
              <a:ext cx="70560" cy="162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67496" y="3612113"/>
                <a:ext cx="882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14:cNvPr>
              <p14:cNvContentPartPr/>
              <p14:nvPr/>
            </p14:nvContentPartPr>
            <p14:xfrm>
              <a:off x="4955336" y="5161553"/>
              <a:ext cx="79920" cy="169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46696" y="5152553"/>
                <a:ext cx="975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0FD165-7CF1-4113-8291-AFFB62A01B1D}"/>
                  </a:ext>
                </a:extLst>
              </p14:cNvPr>
              <p14:cNvContentPartPr/>
              <p14:nvPr/>
            </p14:nvContentPartPr>
            <p14:xfrm>
              <a:off x="4089896" y="4292513"/>
              <a:ext cx="722880" cy="960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0FD165-7CF1-4113-8291-AFFB62A01B1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71896" y="4274513"/>
                <a:ext cx="758520" cy="9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776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772F-03B9-4FCC-B721-5C215F19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F3486-FCE6-4F9B-B164-55674E066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Any two-dimensional vector has a unique representation on the Cartesian plane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dirty="0"/>
                  <a:t> is a vector with its tail at the origin and its head at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Different ways of expressing this vector include: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F3486-FCE6-4F9B-B164-55674E066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957D6-5206-470D-8627-CC1B6A14E828}"/>
              </a:ext>
            </a:extLst>
          </p:cNvPr>
          <p:cNvCxnSpPr/>
          <p:nvPr/>
        </p:nvCxnSpPr>
        <p:spPr>
          <a:xfrm>
            <a:off x="5475642" y="3429000"/>
            <a:ext cx="0" cy="2251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406160-369F-43AD-BD7C-6D806DB78E32}"/>
              </a:ext>
            </a:extLst>
          </p:cNvPr>
          <p:cNvCxnSpPr/>
          <p:nvPr/>
        </p:nvCxnSpPr>
        <p:spPr>
          <a:xfrm>
            <a:off x="4313816" y="4421393"/>
            <a:ext cx="2721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922D4F-F73D-49B3-B775-D3AE5CF9BE60}"/>
              </a:ext>
            </a:extLst>
          </p:cNvPr>
          <p:cNvSpPr txBox="1"/>
          <p:nvPr/>
        </p:nvSpPr>
        <p:spPr>
          <a:xfrm>
            <a:off x="7153835" y="3429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(a, 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46AAD-CF0E-442E-B443-61999AADD024}"/>
              </a:ext>
            </a:extLst>
          </p:cNvPr>
          <p:cNvSpPr txBox="1"/>
          <p:nvPr/>
        </p:nvSpPr>
        <p:spPr>
          <a:xfrm>
            <a:off x="6844104" y="3122439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8399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(-2,1,-5).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O (0,0,0)       A (0,0,-5)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B (0,1,-5)      C (-2,0,-5)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D (-2,1,0)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3111416" y="5542433"/>
              <a:ext cx="147600" cy="181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14:cNvPr>
              <p14:cNvContentPartPr/>
              <p14:nvPr/>
            </p14:nvContentPartPr>
            <p14:xfrm>
              <a:off x="5436656" y="4008833"/>
              <a:ext cx="407520" cy="423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7664" y="4000193"/>
                <a:ext cx="425144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14:cNvPr>
              <p14:cNvContentPartPr/>
              <p14:nvPr/>
            </p14:nvContentPartPr>
            <p14:xfrm>
              <a:off x="2872376" y="5796593"/>
              <a:ext cx="185400" cy="177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63376" y="5787593"/>
                <a:ext cx="203040" cy="19512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FB2A0F-3C99-483F-BBC2-C1A7998E4D97}"/>
              </a:ext>
            </a:extLst>
          </p:cNvPr>
          <p:cNvCxnSpPr/>
          <p:nvPr/>
        </p:nvCxnSpPr>
        <p:spPr>
          <a:xfrm flipV="1">
            <a:off x="4066391" y="3258233"/>
            <a:ext cx="742277" cy="105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A6C02-07DD-45DC-AE23-E010E398586D}"/>
              </a:ext>
            </a:extLst>
          </p:cNvPr>
          <p:cNvCxnSpPr/>
          <p:nvPr/>
        </p:nvCxnSpPr>
        <p:spPr>
          <a:xfrm>
            <a:off x="4066391" y="4313816"/>
            <a:ext cx="10757" cy="1753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14:cNvPr>
              <p14:cNvContentPartPr/>
              <p14:nvPr/>
            </p14:nvContentPartPr>
            <p14:xfrm>
              <a:off x="4278536" y="3955553"/>
              <a:ext cx="60480" cy="5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69896" y="3946913"/>
                <a:ext cx="781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14:cNvPr>
              <p14:cNvContentPartPr/>
              <p14:nvPr/>
            </p14:nvContentPartPr>
            <p14:xfrm>
              <a:off x="4461776" y="3670793"/>
              <a:ext cx="52200" cy="59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53136" y="3661793"/>
                <a:ext cx="69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14:cNvPr>
              <p14:cNvContentPartPr/>
              <p14:nvPr/>
            </p14:nvContentPartPr>
            <p14:xfrm>
              <a:off x="4426496" y="4228793"/>
              <a:ext cx="70200" cy="10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17496" y="4220153"/>
                <a:ext cx="878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14:cNvPr>
              <p14:cNvContentPartPr/>
              <p14:nvPr/>
            </p14:nvContentPartPr>
            <p14:xfrm>
              <a:off x="4041656" y="4596713"/>
              <a:ext cx="60480" cy="55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32656" y="4588073"/>
                <a:ext cx="781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14:cNvPr>
              <p14:cNvContentPartPr/>
              <p14:nvPr/>
            </p14:nvContentPartPr>
            <p14:xfrm>
              <a:off x="4065056" y="4929353"/>
              <a:ext cx="39240" cy="75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6056" y="4920353"/>
                <a:ext cx="568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14:cNvPr>
              <p14:cNvContentPartPr/>
              <p14:nvPr/>
            </p14:nvContentPartPr>
            <p14:xfrm>
              <a:off x="4047416" y="5266673"/>
              <a:ext cx="52200" cy="73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38776" y="5258033"/>
                <a:ext cx="698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14:cNvPr>
              <p14:cNvContentPartPr/>
              <p14:nvPr/>
            </p14:nvContentPartPr>
            <p14:xfrm>
              <a:off x="4059656" y="5589593"/>
              <a:ext cx="39960" cy="67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0656" y="5580593"/>
                <a:ext cx="57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14:cNvPr>
              <p14:cNvContentPartPr/>
              <p14:nvPr/>
            </p14:nvContentPartPr>
            <p14:xfrm>
              <a:off x="4061456" y="5918633"/>
              <a:ext cx="47880" cy="68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52456" y="5909993"/>
                <a:ext cx="65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14:cNvPr>
              <p14:cNvContentPartPr/>
              <p14:nvPr/>
            </p14:nvContentPartPr>
            <p14:xfrm>
              <a:off x="4442696" y="4273433"/>
              <a:ext cx="32040" cy="71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34056" y="4264793"/>
                <a:ext cx="49680" cy="88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7D5001-9E4F-4FD6-B575-C97EEE22184F}"/>
              </a:ext>
            </a:extLst>
          </p:cNvPr>
          <p:cNvCxnSpPr/>
          <p:nvPr/>
        </p:nvCxnSpPr>
        <p:spPr>
          <a:xfrm>
            <a:off x="4496696" y="3730553"/>
            <a:ext cx="311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0CE647-EFE0-4BCF-87F4-C27AAB83623E}"/>
              </a:ext>
            </a:extLst>
          </p:cNvPr>
          <p:cNvCxnSpPr/>
          <p:nvPr/>
        </p:nvCxnSpPr>
        <p:spPr>
          <a:xfrm flipV="1">
            <a:off x="4426496" y="3730553"/>
            <a:ext cx="382172" cy="583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08D1F4-B199-4948-974D-F5782B9D613F}"/>
              </a:ext>
            </a:extLst>
          </p:cNvPr>
          <p:cNvCxnSpPr/>
          <p:nvPr/>
        </p:nvCxnSpPr>
        <p:spPr>
          <a:xfrm>
            <a:off x="4426496" y="4313816"/>
            <a:ext cx="35280" cy="160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DDA791-304E-4DC1-A13D-342125FBDE8B}"/>
              </a:ext>
            </a:extLst>
          </p:cNvPr>
          <p:cNvCxnSpPr/>
          <p:nvPr/>
        </p:nvCxnSpPr>
        <p:spPr>
          <a:xfrm>
            <a:off x="4077148" y="5918633"/>
            <a:ext cx="384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675A1E-8168-40A4-A8BB-158727F980E6}"/>
              </a:ext>
            </a:extLst>
          </p:cNvPr>
          <p:cNvCxnSpPr/>
          <p:nvPr/>
        </p:nvCxnSpPr>
        <p:spPr>
          <a:xfrm>
            <a:off x="4808668" y="3730553"/>
            <a:ext cx="0" cy="153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72B7BB-A8AE-4759-B0D6-0B083D7D9E17}"/>
              </a:ext>
            </a:extLst>
          </p:cNvPr>
          <p:cNvCxnSpPr/>
          <p:nvPr/>
        </p:nvCxnSpPr>
        <p:spPr>
          <a:xfrm flipV="1">
            <a:off x="4442696" y="5266673"/>
            <a:ext cx="365972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04F92B-6039-418F-BE89-62BCECE6D508}"/>
              </a:ext>
            </a:extLst>
          </p:cNvPr>
          <p:cNvCxnSpPr/>
          <p:nvPr/>
        </p:nvCxnSpPr>
        <p:spPr>
          <a:xfrm>
            <a:off x="4496696" y="3670793"/>
            <a:ext cx="17280" cy="159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95528C-5EC4-4F56-ACF0-C2866EBB55C5}"/>
              </a:ext>
            </a:extLst>
          </p:cNvPr>
          <p:cNvCxnSpPr/>
          <p:nvPr/>
        </p:nvCxnSpPr>
        <p:spPr>
          <a:xfrm>
            <a:off x="4513976" y="5266673"/>
            <a:ext cx="294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95FB30-D550-4A84-B0D2-08B26B08F11F}"/>
              </a:ext>
            </a:extLst>
          </p:cNvPr>
          <p:cNvCxnSpPr/>
          <p:nvPr/>
        </p:nvCxnSpPr>
        <p:spPr>
          <a:xfrm flipH="1">
            <a:off x="4106096" y="5266673"/>
            <a:ext cx="407880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14:cNvPr>
              <p14:cNvContentPartPr/>
              <p14:nvPr/>
            </p14:nvContentPartPr>
            <p14:xfrm>
              <a:off x="3846176" y="5908193"/>
              <a:ext cx="101520" cy="152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837176" y="5899553"/>
                <a:ext cx="119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14:cNvPr>
              <p14:cNvContentPartPr/>
              <p14:nvPr/>
            </p14:nvContentPartPr>
            <p14:xfrm>
              <a:off x="4528736" y="5917193"/>
              <a:ext cx="110520" cy="1335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19736" y="5908193"/>
                <a:ext cx="1281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14:cNvPr>
              <p14:cNvContentPartPr/>
              <p14:nvPr/>
            </p14:nvContentPartPr>
            <p14:xfrm>
              <a:off x="4566896" y="5076953"/>
              <a:ext cx="45000" cy="113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8256" y="5068313"/>
                <a:ext cx="62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14:cNvPr>
              <p14:cNvContentPartPr/>
              <p14:nvPr/>
            </p14:nvContentPartPr>
            <p14:xfrm>
              <a:off x="3890456" y="4178753"/>
              <a:ext cx="84240" cy="126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81456" y="4169753"/>
                <a:ext cx="1018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14:cNvPr>
              <p14:cNvContentPartPr/>
              <p14:nvPr/>
            </p14:nvContentPartPr>
            <p14:xfrm>
              <a:off x="4372496" y="3429233"/>
              <a:ext cx="57240" cy="159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63552" y="3420233"/>
                <a:ext cx="7477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14:cNvPr>
              <p14:cNvContentPartPr/>
              <p14:nvPr/>
            </p14:nvContentPartPr>
            <p14:xfrm>
              <a:off x="4351976" y="4085873"/>
              <a:ext cx="57600" cy="110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43336" y="4076873"/>
                <a:ext cx="752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14:cNvPr>
              <p14:cNvContentPartPr/>
              <p14:nvPr/>
            </p14:nvContentPartPr>
            <p14:xfrm>
              <a:off x="4356296" y="4151753"/>
              <a:ext cx="46440" cy="10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347296" y="4143113"/>
                <a:ext cx="64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14:cNvPr>
              <p14:cNvContentPartPr/>
              <p14:nvPr/>
            </p14:nvContentPartPr>
            <p14:xfrm>
              <a:off x="4876496" y="3620753"/>
              <a:ext cx="70560" cy="162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67496" y="3612113"/>
                <a:ext cx="882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14:cNvPr>
              <p14:cNvContentPartPr/>
              <p14:nvPr/>
            </p14:nvContentPartPr>
            <p14:xfrm>
              <a:off x="4955336" y="5161553"/>
              <a:ext cx="79920" cy="169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46696" y="5152553"/>
                <a:ext cx="975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0FD165-7CF1-4113-8291-AFFB62A01B1D}"/>
                  </a:ext>
                </a:extLst>
              </p14:cNvPr>
              <p14:cNvContentPartPr/>
              <p14:nvPr/>
            </p14:nvContentPartPr>
            <p14:xfrm>
              <a:off x="4089896" y="4292513"/>
              <a:ext cx="722880" cy="960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0FD165-7CF1-4113-8291-AFFB62A01B1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71896" y="4274513"/>
                <a:ext cx="758520" cy="9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763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(-2,1,-5).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O (0,0,0)       A (0,0,-5)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B (0,1,-5)      C (-2,0,-5)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D (-2,1,0)      E (-2,0,0)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3111416" y="5542433"/>
              <a:ext cx="147600" cy="181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14:cNvPr>
              <p14:cNvContentPartPr/>
              <p14:nvPr/>
            </p14:nvContentPartPr>
            <p14:xfrm>
              <a:off x="5436656" y="4008833"/>
              <a:ext cx="407520" cy="423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7664" y="4000193"/>
                <a:ext cx="425144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14:cNvPr>
              <p14:cNvContentPartPr/>
              <p14:nvPr/>
            </p14:nvContentPartPr>
            <p14:xfrm>
              <a:off x="2872376" y="5796593"/>
              <a:ext cx="185400" cy="177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63376" y="5787593"/>
                <a:ext cx="203040" cy="19512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FB2A0F-3C99-483F-BBC2-C1A7998E4D97}"/>
              </a:ext>
            </a:extLst>
          </p:cNvPr>
          <p:cNvCxnSpPr/>
          <p:nvPr/>
        </p:nvCxnSpPr>
        <p:spPr>
          <a:xfrm flipV="1">
            <a:off x="4066391" y="3258233"/>
            <a:ext cx="742277" cy="105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A6C02-07DD-45DC-AE23-E010E398586D}"/>
              </a:ext>
            </a:extLst>
          </p:cNvPr>
          <p:cNvCxnSpPr/>
          <p:nvPr/>
        </p:nvCxnSpPr>
        <p:spPr>
          <a:xfrm>
            <a:off x="4066391" y="4313816"/>
            <a:ext cx="10757" cy="1753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14:cNvPr>
              <p14:cNvContentPartPr/>
              <p14:nvPr/>
            </p14:nvContentPartPr>
            <p14:xfrm>
              <a:off x="4278536" y="3955553"/>
              <a:ext cx="60480" cy="5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69896" y="3946913"/>
                <a:ext cx="781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14:cNvPr>
              <p14:cNvContentPartPr/>
              <p14:nvPr/>
            </p14:nvContentPartPr>
            <p14:xfrm>
              <a:off x="4461776" y="3670793"/>
              <a:ext cx="52200" cy="59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53136" y="3661793"/>
                <a:ext cx="69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14:cNvPr>
              <p14:cNvContentPartPr/>
              <p14:nvPr/>
            </p14:nvContentPartPr>
            <p14:xfrm>
              <a:off x="4426496" y="4228793"/>
              <a:ext cx="70200" cy="10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17496" y="4220153"/>
                <a:ext cx="878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14:cNvPr>
              <p14:cNvContentPartPr/>
              <p14:nvPr/>
            </p14:nvContentPartPr>
            <p14:xfrm>
              <a:off x="4041656" y="4596713"/>
              <a:ext cx="60480" cy="55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32656" y="4588073"/>
                <a:ext cx="781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14:cNvPr>
              <p14:cNvContentPartPr/>
              <p14:nvPr/>
            </p14:nvContentPartPr>
            <p14:xfrm>
              <a:off x="4065056" y="4929353"/>
              <a:ext cx="39240" cy="75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6056" y="4920353"/>
                <a:ext cx="568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14:cNvPr>
              <p14:cNvContentPartPr/>
              <p14:nvPr/>
            </p14:nvContentPartPr>
            <p14:xfrm>
              <a:off x="4047416" y="5266673"/>
              <a:ext cx="52200" cy="73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38776" y="5258033"/>
                <a:ext cx="698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14:cNvPr>
              <p14:cNvContentPartPr/>
              <p14:nvPr/>
            </p14:nvContentPartPr>
            <p14:xfrm>
              <a:off x="4059656" y="5589593"/>
              <a:ext cx="39960" cy="67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0656" y="5580593"/>
                <a:ext cx="57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14:cNvPr>
              <p14:cNvContentPartPr/>
              <p14:nvPr/>
            </p14:nvContentPartPr>
            <p14:xfrm>
              <a:off x="4061456" y="5918633"/>
              <a:ext cx="47880" cy="68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52456" y="5909993"/>
                <a:ext cx="65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14:cNvPr>
              <p14:cNvContentPartPr/>
              <p14:nvPr/>
            </p14:nvContentPartPr>
            <p14:xfrm>
              <a:off x="4442696" y="4273433"/>
              <a:ext cx="32040" cy="71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34056" y="4264793"/>
                <a:ext cx="49680" cy="88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7D5001-9E4F-4FD6-B575-C97EEE22184F}"/>
              </a:ext>
            </a:extLst>
          </p:cNvPr>
          <p:cNvCxnSpPr/>
          <p:nvPr/>
        </p:nvCxnSpPr>
        <p:spPr>
          <a:xfrm>
            <a:off x="4496696" y="3730553"/>
            <a:ext cx="311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0CE647-EFE0-4BCF-87F4-C27AAB83623E}"/>
              </a:ext>
            </a:extLst>
          </p:cNvPr>
          <p:cNvCxnSpPr/>
          <p:nvPr/>
        </p:nvCxnSpPr>
        <p:spPr>
          <a:xfrm flipV="1">
            <a:off x="4426496" y="3730553"/>
            <a:ext cx="382172" cy="583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08D1F4-B199-4948-974D-F5782B9D613F}"/>
              </a:ext>
            </a:extLst>
          </p:cNvPr>
          <p:cNvCxnSpPr/>
          <p:nvPr/>
        </p:nvCxnSpPr>
        <p:spPr>
          <a:xfrm>
            <a:off x="4426496" y="4313816"/>
            <a:ext cx="35280" cy="160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DDA791-304E-4DC1-A13D-342125FBDE8B}"/>
              </a:ext>
            </a:extLst>
          </p:cNvPr>
          <p:cNvCxnSpPr/>
          <p:nvPr/>
        </p:nvCxnSpPr>
        <p:spPr>
          <a:xfrm>
            <a:off x="4077148" y="5918633"/>
            <a:ext cx="384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675A1E-8168-40A4-A8BB-158727F980E6}"/>
              </a:ext>
            </a:extLst>
          </p:cNvPr>
          <p:cNvCxnSpPr/>
          <p:nvPr/>
        </p:nvCxnSpPr>
        <p:spPr>
          <a:xfrm>
            <a:off x="4808668" y="3730553"/>
            <a:ext cx="0" cy="153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72B7BB-A8AE-4759-B0D6-0B083D7D9E17}"/>
              </a:ext>
            </a:extLst>
          </p:cNvPr>
          <p:cNvCxnSpPr/>
          <p:nvPr/>
        </p:nvCxnSpPr>
        <p:spPr>
          <a:xfrm flipV="1">
            <a:off x="4442696" y="5266673"/>
            <a:ext cx="365972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04F92B-6039-418F-BE89-62BCECE6D508}"/>
              </a:ext>
            </a:extLst>
          </p:cNvPr>
          <p:cNvCxnSpPr/>
          <p:nvPr/>
        </p:nvCxnSpPr>
        <p:spPr>
          <a:xfrm>
            <a:off x="4496696" y="3670793"/>
            <a:ext cx="17280" cy="159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95528C-5EC4-4F56-ACF0-C2866EBB55C5}"/>
              </a:ext>
            </a:extLst>
          </p:cNvPr>
          <p:cNvCxnSpPr/>
          <p:nvPr/>
        </p:nvCxnSpPr>
        <p:spPr>
          <a:xfrm>
            <a:off x="4513976" y="5266673"/>
            <a:ext cx="294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95FB30-D550-4A84-B0D2-08B26B08F11F}"/>
              </a:ext>
            </a:extLst>
          </p:cNvPr>
          <p:cNvCxnSpPr/>
          <p:nvPr/>
        </p:nvCxnSpPr>
        <p:spPr>
          <a:xfrm flipH="1">
            <a:off x="4106096" y="5266673"/>
            <a:ext cx="407880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14:cNvPr>
              <p14:cNvContentPartPr/>
              <p14:nvPr/>
            </p14:nvContentPartPr>
            <p14:xfrm>
              <a:off x="3846176" y="5908193"/>
              <a:ext cx="101520" cy="152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837176" y="5899553"/>
                <a:ext cx="119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14:cNvPr>
              <p14:cNvContentPartPr/>
              <p14:nvPr/>
            </p14:nvContentPartPr>
            <p14:xfrm>
              <a:off x="4528736" y="5917193"/>
              <a:ext cx="110520" cy="1335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19736" y="5908193"/>
                <a:ext cx="1281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14:cNvPr>
              <p14:cNvContentPartPr/>
              <p14:nvPr/>
            </p14:nvContentPartPr>
            <p14:xfrm>
              <a:off x="4566896" y="5076953"/>
              <a:ext cx="45000" cy="113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8256" y="5068313"/>
                <a:ext cx="62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14:cNvPr>
              <p14:cNvContentPartPr/>
              <p14:nvPr/>
            </p14:nvContentPartPr>
            <p14:xfrm>
              <a:off x="3890456" y="4178753"/>
              <a:ext cx="84240" cy="126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81456" y="4169753"/>
                <a:ext cx="1018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14:cNvPr>
              <p14:cNvContentPartPr/>
              <p14:nvPr/>
            </p14:nvContentPartPr>
            <p14:xfrm>
              <a:off x="4372496" y="3429233"/>
              <a:ext cx="57240" cy="159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63552" y="3420233"/>
                <a:ext cx="7477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14:cNvPr>
              <p14:cNvContentPartPr/>
              <p14:nvPr/>
            </p14:nvContentPartPr>
            <p14:xfrm>
              <a:off x="4351976" y="4085873"/>
              <a:ext cx="57600" cy="110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43336" y="4076873"/>
                <a:ext cx="752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14:cNvPr>
              <p14:cNvContentPartPr/>
              <p14:nvPr/>
            </p14:nvContentPartPr>
            <p14:xfrm>
              <a:off x="4356296" y="4151753"/>
              <a:ext cx="46440" cy="10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347296" y="4143113"/>
                <a:ext cx="64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14:cNvPr>
              <p14:cNvContentPartPr/>
              <p14:nvPr/>
            </p14:nvContentPartPr>
            <p14:xfrm>
              <a:off x="4876496" y="3620753"/>
              <a:ext cx="70560" cy="162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67496" y="3612113"/>
                <a:ext cx="882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14:cNvPr>
              <p14:cNvContentPartPr/>
              <p14:nvPr/>
            </p14:nvContentPartPr>
            <p14:xfrm>
              <a:off x="4955336" y="5161553"/>
              <a:ext cx="79920" cy="169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46696" y="5152553"/>
                <a:ext cx="975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0FD165-7CF1-4113-8291-AFFB62A01B1D}"/>
                  </a:ext>
                </a:extLst>
              </p14:cNvPr>
              <p14:cNvContentPartPr/>
              <p14:nvPr/>
            </p14:nvContentPartPr>
            <p14:xfrm>
              <a:off x="4089896" y="4292513"/>
              <a:ext cx="722880" cy="960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0FD165-7CF1-4113-8291-AFFB62A01B1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71896" y="4274513"/>
                <a:ext cx="758520" cy="9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92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(-2,1,-5).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O (0,0,0)       A (0,0,-5)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B (0,1,-5)      C (-2,0,-5)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D (-2,1,0)      E (-2,0,0)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F (0,1,0)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3111416" y="5542433"/>
              <a:ext cx="147600" cy="181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14:cNvPr>
              <p14:cNvContentPartPr/>
              <p14:nvPr/>
            </p14:nvContentPartPr>
            <p14:xfrm>
              <a:off x="5436656" y="4008833"/>
              <a:ext cx="407520" cy="423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7664" y="4000193"/>
                <a:ext cx="425144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14:cNvPr>
              <p14:cNvContentPartPr/>
              <p14:nvPr/>
            </p14:nvContentPartPr>
            <p14:xfrm>
              <a:off x="2872376" y="5796593"/>
              <a:ext cx="185400" cy="177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63376" y="5787593"/>
                <a:ext cx="203040" cy="19512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FB2A0F-3C99-483F-BBC2-C1A7998E4D97}"/>
              </a:ext>
            </a:extLst>
          </p:cNvPr>
          <p:cNvCxnSpPr/>
          <p:nvPr/>
        </p:nvCxnSpPr>
        <p:spPr>
          <a:xfrm flipV="1">
            <a:off x="4066391" y="3258233"/>
            <a:ext cx="742277" cy="105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A6C02-07DD-45DC-AE23-E010E398586D}"/>
              </a:ext>
            </a:extLst>
          </p:cNvPr>
          <p:cNvCxnSpPr/>
          <p:nvPr/>
        </p:nvCxnSpPr>
        <p:spPr>
          <a:xfrm>
            <a:off x="4066391" y="4313816"/>
            <a:ext cx="10757" cy="1753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14:cNvPr>
              <p14:cNvContentPartPr/>
              <p14:nvPr/>
            </p14:nvContentPartPr>
            <p14:xfrm>
              <a:off x="4278536" y="3955553"/>
              <a:ext cx="60480" cy="5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69896" y="3946913"/>
                <a:ext cx="781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14:cNvPr>
              <p14:cNvContentPartPr/>
              <p14:nvPr/>
            </p14:nvContentPartPr>
            <p14:xfrm>
              <a:off x="4461776" y="3670793"/>
              <a:ext cx="52200" cy="59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53136" y="3661793"/>
                <a:ext cx="69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14:cNvPr>
              <p14:cNvContentPartPr/>
              <p14:nvPr/>
            </p14:nvContentPartPr>
            <p14:xfrm>
              <a:off x="4426496" y="4228793"/>
              <a:ext cx="70200" cy="10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17496" y="4220153"/>
                <a:ext cx="878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14:cNvPr>
              <p14:cNvContentPartPr/>
              <p14:nvPr/>
            </p14:nvContentPartPr>
            <p14:xfrm>
              <a:off x="4041656" y="4596713"/>
              <a:ext cx="60480" cy="55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32656" y="4588073"/>
                <a:ext cx="781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14:cNvPr>
              <p14:cNvContentPartPr/>
              <p14:nvPr/>
            </p14:nvContentPartPr>
            <p14:xfrm>
              <a:off x="4065056" y="4929353"/>
              <a:ext cx="39240" cy="75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6056" y="4920353"/>
                <a:ext cx="568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14:cNvPr>
              <p14:cNvContentPartPr/>
              <p14:nvPr/>
            </p14:nvContentPartPr>
            <p14:xfrm>
              <a:off x="4047416" y="5266673"/>
              <a:ext cx="52200" cy="73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38776" y="5258033"/>
                <a:ext cx="698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14:cNvPr>
              <p14:cNvContentPartPr/>
              <p14:nvPr/>
            </p14:nvContentPartPr>
            <p14:xfrm>
              <a:off x="4059656" y="5589593"/>
              <a:ext cx="39960" cy="67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0656" y="5580593"/>
                <a:ext cx="57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14:cNvPr>
              <p14:cNvContentPartPr/>
              <p14:nvPr/>
            </p14:nvContentPartPr>
            <p14:xfrm>
              <a:off x="4061456" y="5918633"/>
              <a:ext cx="47880" cy="68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52456" y="5909993"/>
                <a:ext cx="65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14:cNvPr>
              <p14:cNvContentPartPr/>
              <p14:nvPr/>
            </p14:nvContentPartPr>
            <p14:xfrm>
              <a:off x="4442696" y="4273433"/>
              <a:ext cx="32040" cy="71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34056" y="4264793"/>
                <a:ext cx="49680" cy="88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7D5001-9E4F-4FD6-B575-C97EEE22184F}"/>
              </a:ext>
            </a:extLst>
          </p:cNvPr>
          <p:cNvCxnSpPr/>
          <p:nvPr/>
        </p:nvCxnSpPr>
        <p:spPr>
          <a:xfrm>
            <a:off x="4496696" y="3730553"/>
            <a:ext cx="311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0CE647-EFE0-4BCF-87F4-C27AAB83623E}"/>
              </a:ext>
            </a:extLst>
          </p:cNvPr>
          <p:cNvCxnSpPr/>
          <p:nvPr/>
        </p:nvCxnSpPr>
        <p:spPr>
          <a:xfrm flipV="1">
            <a:off x="4426496" y="3730553"/>
            <a:ext cx="382172" cy="583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08D1F4-B199-4948-974D-F5782B9D613F}"/>
              </a:ext>
            </a:extLst>
          </p:cNvPr>
          <p:cNvCxnSpPr/>
          <p:nvPr/>
        </p:nvCxnSpPr>
        <p:spPr>
          <a:xfrm>
            <a:off x="4426496" y="4313816"/>
            <a:ext cx="35280" cy="160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DDA791-304E-4DC1-A13D-342125FBDE8B}"/>
              </a:ext>
            </a:extLst>
          </p:cNvPr>
          <p:cNvCxnSpPr/>
          <p:nvPr/>
        </p:nvCxnSpPr>
        <p:spPr>
          <a:xfrm>
            <a:off x="4077148" y="5918633"/>
            <a:ext cx="384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675A1E-8168-40A4-A8BB-158727F980E6}"/>
              </a:ext>
            </a:extLst>
          </p:cNvPr>
          <p:cNvCxnSpPr/>
          <p:nvPr/>
        </p:nvCxnSpPr>
        <p:spPr>
          <a:xfrm>
            <a:off x="4808668" y="3730553"/>
            <a:ext cx="0" cy="153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72B7BB-A8AE-4759-B0D6-0B083D7D9E17}"/>
              </a:ext>
            </a:extLst>
          </p:cNvPr>
          <p:cNvCxnSpPr/>
          <p:nvPr/>
        </p:nvCxnSpPr>
        <p:spPr>
          <a:xfrm flipV="1">
            <a:off x="4442696" y="5266673"/>
            <a:ext cx="365972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04F92B-6039-418F-BE89-62BCECE6D508}"/>
              </a:ext>
            </a:extLst>
          </p:cNvPr>
          <p:cNvCxnSpPr/>
          <p:nvPr/>
        </p:nvCxnSpPr>
        <p:spPr>
          <a:xfrm>
            <a:off x="4496696" y="3670793"/>
            <a:ext cx="17280" cy="159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95528C-5EC4-4F56-ACF0-C2866EBB55C5}"/>
              </a:ext>
            </a:extLst>
          </p:cNvPr>
          <p:cNvCxnSpPr/>
          <p:nvPr/>
        </p:nvCxnSpPr>
        <p:spPr>
          <a:xfrm>
            <a:off x="4513976" y="5266673"/>
            <a:ext cx="294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95FB30-D550-4A84-B0D2-08B26B08F11F}"/>
              </a:ext>
            </a:extLst>
          </p:cNvPr>
          <p:cNvCxnSpPr/>
          <p:nvPr/>
        </p:nvCxnSpPr>
        <p:spPr>
          <a:xfrm flipH="1">
            <a:off x="4106096" y="5266673"/>
            <a:ext cx="407880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14:cNvPr>
              <p14:cNvContentPartPr/>
              <p14:nvPr/>
            </p14:nvContentPartPr>
            <p14:xfrm>
              <a:off x="3846176" y="5908193"/>
              <a:ext cx="101520" cy="152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837176" y="5899553"/>
                <a:ext cx="119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14:cNvPr>
              <p14:cNvContentPartPr/>
              <p14:nvPr/>
            </p14:nvContentPartPr>
            <p14:xfrm>
              <a:off x="4528736" y="5917193"/>
              <a:ext cx="110520" cy="1335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19736" y="5908193"/>
                <a:ext cx="1281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14:cNvPr>
              <p14:cNvContentPartPr/>
              <p14:nvPr/>
            </p14:nvContentPartPr>
            <p14:xfrm>
              <a:off x="4566896" y="5076953"/>
              <a:ext cx="45000" cy="113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8256" y="5068313"/>
                <a:ext cx="62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14:cNvPr>
              <p14:cNvContentPartPr/>
              <p14:nvPr/>
            </p14:nvContentPartPr>
            <p14:xfrm>
              <a:off x="3890456" y="4178753"/>
              <a:ext cx="84240" cy="126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81456" y="4169753"/>
                <a:ext cx="1018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14:cNvPr>
              <p14:cNvContentPartPr/>
              <p14:nvPr/>
            </p14:nvContentPartPr>
            <p14:xfrm>
              <a:off x="4372496" y="3429233"/>
              <a:ext cx="57240" cy="159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63552" y="3420233"/>
                <a:ext cx="7477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14:cNvPr>
              <p14:cNvContentPartPr/>
              <p14:nvPr/>
            </p14:nvContentPartPr>
            <p14:xfrm>
              <a:off x="4351976" y="4085873"/>
              <a:ext cx="57600" cy="110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43336" y="4076873"/>
                <a:ext cx="752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14:cNvPr>
              <p14:cNvContentPartPr/>
              <p14:nvPr/>
            </p14:nvContentPartPr>
            <p14:xfrm>
              <a:off x="4356296" y="4151753"/>
              <a:ext cx="46440" cy="10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347296" y="4143113"/>
                <a:ext cx="64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14:cNvPr>
              <p14:cNvContentPartPr/>
              <p14:nvPr/>
            </p14:nvContentPartPr>
            <p14:xfrm>
              <a:off x="4876496" y="3620753"/>
              <a:ext cx="70560" cy="162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67496" y="3612113"/>
                <a:ext cx="882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14:cNvPr>
              <p14:cNvContentPartPr/>
              <p14:nvPr/>
            </p14:nvContentPartPr>
            <p14:xfrm>
              <a:off x="4955336" y="5161553"/>
              <a:ext cx="79920" cy="169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46696" y="5152553"/>
                <a:ext cx="975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0FD165-7CF1-4113-8291-AFFB62A01B1D}"/>
                  </a:ext>
                </a:extLst>
              </p14:cNvPr>
              <p14:cNvContentPartPr/>
              <p14:nvPr/>
            </p14:nvContentPartPr>
            <p14:xfrm>
              <a:off x="4089896" y="4292513"/>
              <a:ext cx="722880" cy="960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0FD165-7CF1-4113-8291-AFFB62A01B1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71896" y="4274513"/>
                <a:ext cx="758520" cy="9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438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(-2,1,-5).</a:t>
                </a:r>
              </a:p>
              <a:p>
                <a:pPr marL="0" indent="0">
                  <a:buNone/>
                </a:pPr>
                <a:r>
                  <a:rPr lang="en-US" dirty="0"/>
                  <a:t>Solution: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O (0,0,0)       A (0,0,-5)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B (0,1,-5)      C (-2,0,-5)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D (-2,1,0)      E (-2,0,0)  </a:t>
                </a:r>
              </a:p>
              <a:p>
                <a:pPr marL="0" indent="0">
                  <a:buNone/>
                </a:pPr>
                <a:r>
                  <a:rPr lang="en-US"/>
                  <a:t>                                                                    F (0,1,0)        P (-2,1,-5)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3111416" y="5542433"/>
              <a:ext cx="147600" cy="181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14:cNvPr>
              <p14:cNvContentPartPr/>
              <p14:nvPr/>
            </p14:nvContentPartPr>
            <p14:xfrm>
              <a:off x="5436656" y="4008833"/>
              <a:ext cx="407520" cy="423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767AC5-1454-4B2A-B165-E776D3B557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7664" y="4000193"/>
                <a:ext cx="425144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14:cNvPr>
              <p14:cNvContentPartPr/>
              <p14:nvPr/>
            </p14:nvContentPartPr>
            <p14:xfrm>
              <a:off x="2872376" y="5796593"/>
              <a:ext cx="185400" cy="177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8E49CC1-C04F-4C66-9564-53A9B25351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63376" y="5787593"/>
                <a:ext cx="203040" cy="19512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FB2A0F-3C99-483F-BBC2-C1A7998E4D97}"/>
              </a:ext>
            </a:extLst>
          </p:cNvPr>
          <p:cNvCxnSpPr/>
          <p:nvPr/>
        </p:nvCxnSpPr>
        <p:spPr>
          <a:xfrm flipV="1">
            <a:off x="4066391" y="3258233"/>
            <a:ext cx="742277" cy="105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A6C02-07DD-45DC-AE23-E010E398586D}"/>
              </a:ext>
            </a:extLst>
          </p:cNvPr>
          <p:cNvCxnSpPr/>
          <p:nvPr/>
        </p:nvCxnSpPr>
        <p:spPr>
          <a:xfrm>
            <a:off x="4066391" y="4313816"/>
            <a:ext cx="10757" cy="1753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14:cNvPr>
              <p14:cNvContentPartPr/>
              <p14:nvPr/>
            </p14:nvContentPartPr>
            <p14:xfrm>
              <a:off x="4278536" y="3955553"/>
              <a:ext cx="60480" cy="5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D44647-3ADF-4672-98C8-6EFBF11E636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69896" y="3946913"/>
                <a:ext cx="781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14:cNvPr>
              <p14:cNvContentPartPr/>
              <p14:nvPr/>
            </p14:nvContentPartPr>
            <p14:xfrm>
              <a:off x="4461776" y="3670793"/>
              <a:ext cx="52200" cy="59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874C8B-DCE8-4213-923F-2F060FE2FA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53136" y="3661793"/>
                <a:ext cx="69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14:cNvPr>
              <p14:cNvContentPartPr/>
              <p14:nvPr/>
            </p14:nvContentPartPr>
            <p14:xfrm>
              <a:off x="4426496" y="4228793"/>
              <a:ext cx="70200" cy="10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DF82F7-0379-4446-977F-47CB164CB82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17496" y="4220153"/>
                <a:ext cx="878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14:cNvPr>
              <p14:cNvContentPartPr/>
              <p14:nvPr/>
            </p14:nvContentPartPr>
            <p14:xfrm>
              <a:off x="4041656" y="4596713"/>
              <a:ext cx="60480" cy="55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59FE897-7340-4DB3-9976-7DDD956F012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32656" y="4588073"/>
                <a:ext cx="781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14:cNvPr>
              <p14:cNvContentPartPr/>
              <p14:nvPr/>
            </p14:nvContentPartPr>
            <p14:xfrm>
              <a:off x="4065056" y="4929353"/>
              <a:ext cx="39240" cy="75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F7C65DF-BCCA-4C67-A6F5-6FF9FFAE039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6056" y="4920353"/>
                <a:ext cx="568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14:cNvPr>
              <p14:cNvContentPartPr/>
              <p14:nvPr/>
            </p14:nvContentPartPr>
            <p14:xfrm>
              <a:off x="4047416" y="5266673"/>
              <a:ext cx="52200" cy="73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2F60ADB-EEC0-4843-AE7D-7A35E1A4674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38776" y="5258033"/>
                <a:ext cx="698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14:cNvPr>
              <p14:cNvContentPartPr/>
              <p14:nvPr/>
            </p14:nvContentPartPr>
            <p14:xfrm>
              <a:off x="4059656" y="5589593"/>
              <a:ext cx="39960" cy="67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B82361F-E9A3-4132-BFED-5DEF1FD5265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0656" y="5580593"/>
                <a:ext cx="57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14:cNvPr>
              <p14:cNvContentPartPr/>
              <p14:nvPr/>
            </p14:nvContentPartPr>
            <p14:xfrm>
              <a:off x="4061456" y="5918633"/>
              <a:ext cx="47880" cy="68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A688E7F-F566-45E1-8179-52439C457D2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52456" y="5909993"/>
                <a:ext cx="65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14:cNvPr>
              <p14:cNvContentPartPr/>
              <p14:nvPr/>
            </p14:nvContentPartPr>
            <p14:xfrm>
              <a:off x="4442696" y="4273433"/>
              <a:ext cx="32040" cy="71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114AA5-8751-4FA7-BF38-41ECACBA76F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34056" y="4264793"/>
                <a:ext cx="49680" cy="88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7D5001-9E4F-4FD6-B575-C97EEE22184F}"/>
              </a:ext>
            </a:extLst>
          </p:cNvPr>
          <p:cNvCxnSpPr/>
          <p:nvPr/>
        </p:nvCxnSpPr>
        <p:spPr>
          <a:xfrm>
            <a:off x="4496696" y="3730553"/>
            <a:ext cx="311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0CE647-EFE0-4BCF-87F4-C27AAB83623E}"/>
              </a:ext>
            </a:extLst>
          </p:cNvPr>
          <p:cNvCxnSpPr/>
          <p:nvPr/>
        </p:nvCxnSpPr>
        <p:spPr>
          <a:xfrm flipV="1">
            <a:off x="4426496" y="3730553"/>
            <a:ext cx="382172" cy="583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08D1F4-B199-4948-974D-F5782B9D613F}"/>
              </a:ext>
            </a:extLst>
          </p:cNvPr>
          <p:cNvCxnSpPr/>
          <p:nvPr/>
        </p:nvCxnSpPr>
        <p:spPr>
          <a:xfrm>
            <a:off x="4426496" y="4313816"/>
            <a:ext cx="35280" cy="160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DDA791-304E-4DC1-A13D-342125FBDE8B}"/>
              </a:ext>
            </a:extLst>
          </p:cNvPr>
          <p:cNvCxnSpPr/>
          <p:nvPr/>
        </p:nvCxnSpPr>
        <p:spPr>
          <a:xfrm>
            <a:off x="4077148" y="5918633"/>
            <a:ext cx="384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675A1E-8168-40A4-A8BB-158727F980E6}"/>
              </a:ext>
            </a:extLst>
          </p:cNvPr>
          <p:cNvCxnSpPr/>
          <p:nvPr/>
        </p:nvCxnSpPr>
        <p:spPr>
          <a:xfrm>
            <a:off x="4808668" y="3730553"/>
            <a:ext cx="0" cy="153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72B7BB-A8AE-4759-B0D6-0B083D7D9E17}"/>
              </a:ext>
            </a:extLst>
          </p:cNvPr>
          <p:cNvCxnSpPr/>
          <p:nvPr/>
        </p:nvCxnSpPr>
        <p:spPr>
          <a:xfrm flipV="1">
            <a:off x="4442696" y="5266673"/>
            <a:ext cx="365972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04F92B-6039-418F-BE89-62BCECE6D508}"/>
              </a:ext>
            </a:extLst>
          </p:cNvPr>
          <p:cNvCxnSpPr/>
          <p:nvPr/>
        </p:nvCxnSpPr>
        <p:spPr>
          <a:xfrm>
            <a:off x="4496696" y="3670793"/>
            <a:ext cx="17280" cy="159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95528C-5EC4-4F56-ACF0-C2866EBB55C5}"/>
              </a:ext>
            </a:extLst>
          </p:cNvPr>
          <p:cNvCxnSpPr/>
          <p:nvPr/>
        </p:nvCxnSpPr>
        <p:spPr>
          <a:xfrm>
            <a:off x="4513976" y="5266673"/>
            <a:ext cx="294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95FB30-D550-4A84-B0D2-08B26B08F11F}"/>
              </a:ext>
            </a:extLst>
          </p:cNvPr>
          <p:cNvCxnSpPr/>
          <p:nvPr/>
        </p:nvCxnSpPr>
        <p:spPr>
          <a:xfrm flipH="1">
            <a:off x="4106096" y="5266673"/>
            <a:ext cx="407880" cy="65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14:cNvPr>
              <p14:cNvContentPartPr/>
              <p14:nvPr/>
            </p14:nvContentPartPr>
            <p14:xfrm>
              <a:off x="3846176" y="5908193"/>
              <a:ext cx="101520" cy="152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8FD7916-548F-472E-A7C2-62FA6BFF76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837176" y="5899553"/>
                <a:ext cx="119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14:cNvPr>
              <p14:cNvContentPartPr/>
              <p14:nvPr/>
            </p14:nvContentPartPr>
            <p14:xfrm>
              <a:off x="4528736" y="5917193"/>
              <a:ext cx="110520" cy="1335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2EAC9D4-E715-4CD7-BD3C-EA36BE7A6A8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19736" y="5908193"/>
                <a:ext cx="1281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14:cNvPr>
              <p14:cNvContentPartPr/>
              <p14:nvPr/>
            </p14:nvContentPartPr>
            <p14:xfrm>
              <a:off x="4566896" y="5076953"/>
              <a:ext cx="45000" cy="113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50A8A6-BCE1-42C5-93C1-2B9E07AE81E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8256" y="5068313"/>
                <a:ext cx="62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14:cNvPr>
              <p14:cNvContentPartPr/>
              <p14:nvPr/>
            </p14:nvContentPartPr>
            <p14:xfrm>
              <a:off x="3890456" y="4178753"/>
              <a:ext cx="84240" cy="126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594D230-9E97-44EF-8F03-1FBF85F1AE8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81456" y="4169753"/>
                <a:ext cx="1018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14:cNvPr>
              <p14:cNvContentPartPr/>
              <p14:nvPr/>
            </p14:nvContentPartPr>
            <p14:xfrm>
              <a:off x="4372496" y="3429233"/>
              <a:ext cx="57240" cy="159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A233009-E1B1-4CD4-9509-4ADEF0D27A7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63552" y="3420233"/>
                <a:ext cx="7477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14:cNvPr>
              <p14:cNvContentPartPr/>
              <p14:nvPr/>
            </p14:nvContentPartPr>
            <p14:xfrm>
              <a:off x="4351976" y="4085873"/>
              <a:ext cx="57600" cy="110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E71DD13-5911-47FD-AD1D-CCEF58F87FF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43336" y="4076873"/>
                <a:ext cx="752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14:cNvPr>
              <p14:cNvContentPartPr/>
              <p14:nvPr/>
            </p14:nvContentPartPr>
            <p14:xfrm>
              <a:off x="4356296" y="4151753"/>
              <a:ext cx="46440" cy="10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98B38EE-8DB0-40F3-B314-40C18EC2F43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347296" y="4143113"/>
                <a:ext cx="64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14:cNvPr>
              <p14:cNvContentPartPr/>
              <p14:nvPr/>
            </p14:nvContentPartPr>
            <p14:xfrm>
              <a:off x="4876496" y="3620753"/>
              <a:ext cx="70560" cy="162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03F9172-E00B-40E3-90B4-1F486946586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67496" y="3612113"/>
                <a:ext cx="882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14:cNvPr>
              <p14:cNvContentPartPr/>
              <p14:nvPr/>
            </p14:nvContentPartPr>
            <p14:xfrm>
              <a:off x="4955336" y="5161553"/>
              <a:ext cx="79920" cy="169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6E2007-01EF-4BA4-AE67-AAC1727CDFA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46696" y="5152553"/>
                <a:ext cx="975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0FD165-7CF1-4113-8291-AFFB62A01B1D}"/>
                  </a:ext>
                </a:extLst>
              </p14:cNvPr>
              <p14:cNvContentPartPr/>
              <p14:nvPr/>
            </p14:nvContentPartPr>
            <p14:xfrm>
              <a:off x="4089896" y="4292513"/>
              <a:ext cx="722880" cy="960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0FD165-7CF1-4113-8291-AFFB62A01B1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71896" y="4274513"/>
                <a:ext cx="758520" cy="9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595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772F-03B9-4FCC-B721-5C215F19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F3486-FCE6-4F9B-B164-55674E066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Any two-dimensional vector has a unique representation on the Cartesian plane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dirty="0"/>
                  <a:t> is a vector with its tail at the origin and its head at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Different ways of expressing this vector include: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F3486-FCE6-4F9B-B164-55674E066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957D6-5206-470D-8627-CC1B6A14E828}"/>
              </a:ext>
            </a:extLst>
          </p:cNvPr>
          <p:cNvCxnSpPr/>
          <p:nvPr/>
        </p:nvCxnSpPr>
        <p:spPr>
          <a:xfrm>
            <a:off x="5475642" y="3429000"/>
            <a:ext cx="0" cy="2251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406160-369F-43AD-BD7C-6D806DB78E32}"/>
              </a:ext>
            </a:extLst>
          </p:cNvPr>
          <p:cNvCxnSpPr/>
          <p:nvPr/>
        </p:nvCxnSpPr>
        <p:spPr>
          <a:xfrm>
            <a:off x="4313816" y="4421393"/>
            <a:ext cx="2721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922D4F-F73D-49B3-B775-D3AE5CF9BE60}"/>
              </a:ext>
            </a:extLst>
          </p:cNvPr>
          <p:cNvSpPr txBox="1"/>
          <p:nvPr/>
        </p:nvSpPr>
        <p:spPr>
          <a:xfrm>
            <a:off x="7153835" y="3429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(a, 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1F40C-5862-43BA-9AF3-825DCBD85981}"/>
              </a:ext>
            </a:extLst>
          </p:cNvPr>
          <p:cNvSpPr txBox="1"/>
          <p:nvPr/>
        </p:nvSpPr>
        <p:spPr>
          <a:xfrm>
            <a:off x="5637007" y="29744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46AAD-CF0E-442E-B443-61999AADD024}"/>
              </a:ext>
            </a:extLst>
          </p:cNvPr>
          <p:cNvSpPr txBox="1"/>
          <p:nvPr/>
        </p:nvSpPr>
        <p:spPr>
          <a:xfrm>
            <a:off x="6879515" y="3128394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2D153B-18B0-4FD3-BFAD-B61744DAF3F7}"/>
              </a:ext>
            </a:extLst>
          </p:cNvPr>
          <p:cNvCxnSpPr/>
          <p:nvPr/>
        </p:nvCxnSpPr>
        <p:spPr>
          <a:xfrm flipV="1">
            <a:off x="5475642" y="3711388"/>
            <a:ext cx="1559859" cy="71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34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270-3B95-4DA2-9D26-EFE11553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D1C1A-DB8B-4A68-AE0A-8441E75534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Similarly, any three-dimensional vector has a unique representation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. The most common convention for expressing the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, and </a:t>
                </a:r>
                <a:r>
                  <a:rPr lang="en-US" i="1" dirty="0"/>
                  <a:t>z</a:t>
                </a:r>
                <a:r>
                  <a:rPr lang="en-US" dirty="0"/>
                  <a:t>-axes is the right-handed system of coordinates </a:t>
                </a:r>
                <a:r>
                  <a:rPr lang="en-US" i="1" dirty="0"/>
                  <a:t>(See diagram at top of pg. 312). </a:t>
                </a:r>
                <a:r>
                  <a:rPr lang="en-US" dirty="0"/>
                  <a:t>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dirty="0"/>
                  <a:t> is a vector with its tail at the origin and its head at the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Different ways of expressing this vector include: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D1C1A-DB8B-4A68-AE0A-8441E7553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43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(6,2,4).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1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(6,2,4).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14:cNvPr>
              <p14:cNvContentPartPr/>
              <p14:nvPr/>
            </p14:nvContentPartPr>
            <p14:xfrm>
              <a:off x="5463656" y="4158953"/>
              <a:ext cx="292320" cy="243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4656" y="4150313"/>
                <a:ext cx="3099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2910536" y="5542433"/>
              <a:ext cx="348480" cy="415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60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(6,2,4).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14:cNvPr>
              <p14:cNvContentPartPr/>
              <p14:nvPr/>
            </p14:nvContentPartPr>
            <p14:xfrm>
              <a:off x="5463656" y="4158953"/>
              <a:ext cx="292320" cy="243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4656" y="4150313"/>
                <a:ext cx="3099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2910536" y="5542433"/>
              <a:ext cx="348480" cy="415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14:cNvPr>
              <p14:cNvContentPartPr/>
              <p14:nvPr/>
            </p14:nvContentPartPr>
            <p14:xfrm>
              <a:off x="3948416" y="4437593"/>
              <a:ext cx="41040" cy="4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9776" y="4428593"/>
                <a:ext cx="586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14:cNvPr>
              <p14:cNvContentPartPr/>
              <p14:nvPr/>
            </p14:nvContentPartPr>
            <p14:xfrm>
              <a:off x="3813416" y="4640273"/>
              <a:ext cx="38520" cy="69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4776" y="4631633"/>
                <a:ext cx="561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14:cNvPr>
              <p14:cNvContentPartPr/>
              <p14:nvPr/>
            </p14:nvContentPartPr>
            <p14:xfrm>
              <a:off x="3664376" y="4825673"/>
              <a:ext cx="39960" cy="79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55736" y="4816673"/>
                <a:ext cx="576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14:cNvPr>
              <p14:cNvContentPartPr/>
              <p14:nvPr/>
            </p14:nvContentPartPr>
            <p14:xfrm>
              <a:off x="3525416" y="5008913"/>
              <a:ext cx="61200" cy="88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16416" y="4999913"/>
                <a:ext cx="78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14:cNvPr>
              <p14:cNvContentPartPr/>
              <p14:nvPr/>
            </p14:nvContentPartPr>
            <p14:xfrm>
              <a:off x="3391136" y="5203313"/>
              <a:ext cx="34560" cy="9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82496" y="5194673"/>
                <a:ext cx="52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14:cNvPr>
              <p14:cNvContentPartPr/>
              <p14:nvPr/>
            </p14:nvContentPartPr>
            <p14:xfrm>
              <a:off x="3250016" y="5379353"/>
              <a:ext cx="44280" cy="8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41376" y="5370353"/>
                <a:ext cx="619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14:cNvPr>
              <p14:cNvContentPartPr/>
              <p14:nvPr/>
            </p14:nvContentPartPr>
            <p14:xfrm>
              <a:off x="4326416" y="4261913"/>
              <a:ext cx="38880" cy="85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17416" y="4252913"/>
                <a:ext cx="565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14:cNvPr>
              <p14:cNvContentPartPr/>
              <p14:nvPr/>
            </p14:nvContentPartPr>
            <p14:xfrm>
              <a:off x="4570856" y="4252913"/>
              <a:ext cx="53640" cy="83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61856" y="4244273"/>
                <a:ext cx="71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14:cNvPr>
              <p14:cNvContentPartPr/>
              <p14:nvPr/>
            </p14:nvContentPartPr>
            <p14:xfrm>
              <a:off x="4062536" y="4067513"/>
              <a:ext cx="41400" cy="6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3536" y="4058513"/>
                <a:ext cx="59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14:cNvPr>
              <p14:cNvContentPartPr/>
              <p14:nvPr/>
            </p14:nvContentPartPr>
            <p14:xfrm>
              <a:off x="4055696" y="3833873"/>
              <a:ext cx="39960" cy="83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47056" y="3824873"/>
                <a:ext cx="57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14:cNvPr>
              <p14:cNvContentPartPr/>
              <p14:nvPr/>
            </p14:nvContentPartPr>
            <p14:xfrm>
              <a:off x="4060016" y="3602753"/>
              <a:ext cx="45360" cy="61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51016" y="3593753"/>
                <a:ext cx="630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14:cNvPr>
              <p14:cNvContentPartPr/>
              <p14:nvPr/>
            </p14:nvContentPartPr>
            <p14:xfrm>
              <a:off x="4063256" y="3330953"/>
              <a:ext cx="32400" cy="56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54616" y="3322313"/>
                <a:ext cx="50040" cy="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506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C75-DFE8-4FEB-A531-9542BC5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 Using the right-handed system, sketch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coordinates of point P are (6,2,4).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1B8C-B38F-45C9-B270-37B0CAFCC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9D170-EC34-4104-801B-BA414249BFBF}"/>
              </a:ext>
            </a:extLst>
          </p:cNvPr>
          <p:cNvCxnSpPr/>
          <p:nvPr/>
        </p:nvCxnSpPr>
        <p:spPr>
          <a:xfrm>
            <a:off x="4077148" y="3108960"/>
            <a:ext cx="0" cy="12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6D253-04A7-426D-8AE5-B24D640C5952}"/>
              </a:ext>
            </a:extLst>
          </p:cNvPr>
          <p:cNvCxnSpPr/>
          <p:nvPr/>
        </p:nvCxnSpPr>
        <p:spPr>
          <a:xfrm>
            <a:off x="4066391" y="4292301"/>
            <a:ext cx="144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46B65-998D-4C87-BADE-F7A83CEFCB68}"/>
              </a:ext>
            </a:extLst>
          </p:cNvPr>
          <p:cNvCxnSpPr/>
          <p:nvPr/>
        </p:nvCxnSpPr>
        <p:spPr>
          <a:xfrm flipH="1">
            <a:off x="3087445" y="4313816"/>
            <a:ext cx="989703" cy="13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14:cNvPr>
              <p14:cNvContentPartPr/>
              <p14:nvPr/>
            </p14:nvContentPartPr>
            <p14:xfrm>
              <a:off x="4013576" y="3131873"/>
              <a:ext cx="164880" cy="12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8A1255-5801-4D8A-BC93-5E2016474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4936" y="3123233"/>
                <a:ext cx="18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14:cNvPr>
              <p14:cNvContentPartPr/>
              <p14:nvPr/>
            </p14:nvContentPartPr>
            <p14:xfrm>
              <a:off x="3934736" y="2857553"/>
              <a:ext cx="171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A9F88-D504-408A-90B9-44384E7C8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096" y="2848913"/>
                <a:ext cx="189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14:cNvPr>
              <p14:cNvContentPartPr/>
              <p14:nvPr/>
            </p14:nvContentPartPr>
            <p14:xfrm>
              <a:off x="5463656" y="4158953"/>
              <a:ext cx="292320" cy="243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F5B067-A39B-4622-A420-692DF0C2C5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4656" y="4150313"/>
                <a:ext cx="3099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14:cNvPr>
              <p14:cNvContentPartPr/>
              <p14:nvPr/>
            </p14:nvContentPartPr>
            <p14:xfrm>
              <a:off x="2910536" y="5542433"/>
              <a:ext cx="348480" cy="415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2D69D1-14FB-42E2-9890-EF3B0D249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896" y="5533433"/>
                <a:ext cx="366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14:cNvPr>
              <p14:cNvContentPartPr/>
              <p14:nvPr/>
            </p14:nvContentPartPr>
            <p14:xfrm>
              <a:off x="3948416" y="4437593"/>
              <a:ext cx="41040" cy="4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E08BA9-347A-4B1D-A010-E6FFE0CB6F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9776" y="4428593"/>
                <a:ext cx="586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14:cNvPr>
              <p14:cNvContentPartPr/>
              <p14:nvPr/>
            </p14:nvContentPartPr>
            <p14:xfrm>
              <a:off x="3813416" y="4640273"/>
              <a:ext cx="38520" cy="69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0EE3E23-95C0-49D6-B258-16F1154493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4776" y="4631633"/>
                <a:ext cx="561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14:cNvPr>
              <p14:cNvContentPartPr/>
              <p14:nvPr/>
            </p14:nvContentPartPr>
            <p14:xfrm>
              <a:off x="3664376" y="4825673"/>
              <a:ext cx="39960" cy="79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FD4066-09B1-4965-8CE2-2A1C616900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55736" y="4816673"/>
                <a:ext cx="576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14:cNvPr>
              <p14:cNvContentPartPr/>
              <p14:nvPr/>
            </p14:nvContentPartPr>
            <p14:xfrm>
              <a:off x="3525416" y="5008913"/>
              <a:ext cx="61200" cy="88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72961C-AC3E-4016-933A-C3FB6215BD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16416" y="4999913"/>
                <a:ext cx="78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14:cNvPr>
              <p14:cNvContentPartPr/>
              <p14:nvPr/>
            </p14:nvContentPartPr>
            <p14:xfrm>
              <a:off x="3391136" y="5203313"/>
              <a:ext cx="34560" cy="9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9BDFC6-B6AE-4361-B861-852E96F45C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82496" y="5194673"/>
                <a:ext cx="52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14:cNvPr>
              <p14:cNvContentPartPr/>
              <p14:nvPr/>
            </p14:nvContentPartPr>
            <p14:xfrm>
              <a:off x="3250016" y="5379353"/>
              <a:ext cx="44280" cy="8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2C8C71F-CD86-4CF5-8A00-02295C40A13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41376" y="5370353"/>
                <a:ext cx="619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14:cNvPr>
              <p14:cNvContentPartPr/>
              <p14:nvPr/>
            </p14:nvContentPartPr>
            <p14:xfrm>
              <a:off x="4326416" y="4261913"/>
              <a:ext cx="38880" cy="85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539B07-6F04-4AC9-A4E5-200158BA057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17416" y="4252913"/>
                <a:ext cx="565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14:cNvPr>
              <p14:cNvContentPartPr/>
              <p14:nvPr/>
            </p14:nvContentPartPr>
            <p14:xfrm>
              <a:off x="4570856" y="4252913"/>
              <a:ext cx="53640" cy="83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A24945-CF8D-4932-8D38-81F46E11540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61856" y="4244273"/>
                <a:ext cx="71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14:cNvPr>
              <p14:cNvContentPartPr/>
              <p14:nvPr/>
            </p14:nvContentPartPr>
            <p14:xfrm>
              <a:off x="4062536" y="4067513"/>
              <a:ext cx="41400" cy="6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2F9F29-AACA-4EB9-B75B-FF0BBF9716A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3536" y="4058513"/>
                <a:ext cx="59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14:cNvPr>
              <p14:cNvContentPartPr/>
              <p14:nvPr/>
            </p14:nvContentPartPr>
            <p14:xfrm>
              <a:off x="4055696" y="3833873"/>
              <a:ext cx="39960" cy="83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BC330A-4138-4126-9CED-2382E1443E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47056" y="3824873"/>
                <a:ext cx="57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14:cNvPr>
              <p14:cNvContentPartPr/>
              <p14:nvPr/>
            </p14:nvContentPartPr>
            <p14:xfrm>
              <a:off x="4060016" y="3602753"/>
              <a:ext cx="45360" cy="61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2A1868-9ADE-444F-92E9-CA266BCF6FE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51016" y="3593753"/>
                <a:ext cx="630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14:cNvPr>
              <p14:cNvContentPartPr/>
              <p14:nvPr/>
            </p14:nvContentPartPr>
            <p14:xfrm>
              <a:off x="4063256" y="3330953"/>
              <a:ext cx="32400" cy="56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D2D19FF-34E2-423C-A477-18B901FA224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54616" y="3322313"/>
                <a:ext cx="50040" cy="74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19FC18-0D5A-44D6-94AC-A7DA092CAD81}"/>
              </a:ext>
            </a:extLst>
          </p:cNvPr>
          <p:cNvCxnSpPr/>
          <p:nvPr/>
        </p:nvCxnSpPr>
        <p:spPr>
          <a:xfrm flipH="1">
            <a:off x="3250016" y="3330953"/>
            <a:ext cx="812520" cy="107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97F2AF-F419-4E8A-A382-634453FA5BF0}"/>
              </a:ext>
            </a:extLst>
          </p:cNvPr>
          <p:cNvCxnSpPr/>
          <p:nvPr/>
        </p:nvCxnSpPr>
        <p:spPr>
          <a:xfrm>
            <a:off x="3250016" y="4402673"/>
            <a:ext cx="0" cy="97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6833F5-229D-44B1-9A01-F801A66FAEBB}"/>
              </a:ext>
            </a:extLst>
          </p:cNvPr>
          <p:cNvCxnSpPr/>
          <p:nvPr/>
        </p:nvCxnSpPr>
        <p:spPr>
          <a:xfrm>
            <a:off x="4077148" y="3330953"/>
            <a:ext cx="493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551128-5530-4697-9EDA-75F9588D3021}"/>
              </a:ext>
            </a:extLst>
          </p:cNvPr>
          <p:cNvCxnSpPr/>
          <p:nvPr/>
        </p:nvCxnSpPr>
        <p:spPr>
          <a:xfrm>
            <a:off x="4570856" y="3387833"/>
            <a:ext cx="0" cy="87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EE9267-644E-4C1A-BFCC-6E1275D48CE2}"/>
              </a:ext>
            </a:extLst>
          </p:cNvPr>
          <p:cNvCxnSpPr/>
          <p:nvPr/>
        </p:nvCxnSpPr>
        <p:spPr>
          <a:xfrm>
            <a:off x="3259016" y="5464313"/>
            <a:ext cx="55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83CC4A-4A32-496E-8EE1-ADDC263BDCCC}"/>
              </a:ext>
            </a:extLst>
          </p:cNvPr>
          <p:cNvCxnSpPr/>
          <p:nvPr/>
        </p:nvCxnSpPr>
        <p:spPr>
          <a:xfrm flipH="1">
            <a:off x="3813416" y="4336793"/>
            <a:ext cx="757440" cy="112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B97A54-0F9B-4692-BC07-BCB8C69BB805}"/>
              </a:ext>
            </a:extLst>
          </p:cNvPr>
          <p:cNvCxnSpPr/>
          <p:nvPr/>
        </p:nvCxnSpPr>
        <p:spPr>
          <a:xfrm flipH="1">
            <a:off x="3813416" y="3330953"/>
            <a:ext cx="757440" cy="110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100829-3B28-480C-8EE7-21C3B27E4FAE}"/>
              </a:ext>
            </a:extLst>
          </p:cNvPr>
          <p:cNvCxnSpPr/>
          <p:nvPr/>
        </p:nvCxnSpPr>
        <p:spPr>
          <a:xfrm>
            <a:off x="3259016" y="4402673"/>
            <a:ext cx="554400" cy="3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6A08C6-108B-4C27-A10F-98B87683517A}"/>
              </a:ext>
            </a:extLst>
          </p:cNvPr>
          <p:cNvCxnSpPr/>
          <p:nvPr/>
        </p:nvCxnSpPr>
        <p:spPr>
          <a:xfrm>
            <a:off x="3813416" y="4437593"/>
            <a:ext cx="0" cy="10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52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1387</Words>
  <Application>Microsoft Office PowerPoint</Application>
  <PresentationFormat>Widescreen</PresentationFormat>
  <Paragraphs>151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Vectors in R^2 and R^3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 in R^2 and R^3</dc:title>
  <dc:creator>Jim Beland</dc:creator>
  <cp:lastModifiedBy>Jim Beland</cp:lastModifiedBy>
  <cp:revision>1</cp:revision>
  <dcterms:created xsi:type="dcterms:W3CDTF">2020-05-18T19:05:11Z</dcterms:created>
  <dcterms:modified xsi:type="dcterms:W3CDTF">2020-05-19T15:03:22Z</dcterms:modified>
</cp:coreProperties>
</file>