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6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5" r:id="rId58"/>
    <p:sldId id="313" r:id="rId59"/>
    <p:sldId id="316" r:id="rId60"/>
    <p:sldId id="317" r:id="rId61"/>
    <p:sldId id="321" r:id="rId62"/>
    <p:sldId id="318" r:id="rId63"/>
    <p:sldId id="322" r:id="rId64"/>
    <p:sldId id="319" r:id="rId65"/>
    <p:sldId id="323" r:id="rId66"/>
    <p:sldId id="320" r:id="rId67"/>
    <p:sldId id="324" r:id="rId68"/>
    <p:sldId id="325" r:id="rId69"/>
    <p:sldId id="326" r:id="rId70"/>
    <p:sldId id="327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9E027-59F6-4373-8827-954A86E26370}" v="20" dt="2021-03-19T13:36:18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4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" userId="d2b0b001-55fe-407b-99b0-e0721bf5a6fa" providerId="ADAL" clId="{0099E027-59F6-4373-8827-954A86E26370}"/>
    <pc:docChg chg="modSld">
      <pc:chgData name="James" userId="d2b0b001-55fe-407b-99b0-e0721bf5a6fa" providerId="ADAL" clId="{0099E027-59F6-4373-8827-954A86E26370}" dt="2021-03-19T13:36:18.357" v="19" actId="20577"/>
      <pc:docMkLst>
        <pc:docMk/>
      </pc:docMkLst>
      <pc:sldChg chg="modSp">
        <pc:chgData name="James" userId="d2b0b001-55fe-407b-99b0-e0721bf5a6fa" providerId="ADAL" clId="{0099E027-59F6-4373-8827-954A86E26370}" dt="2021-03-19T13:36:18.357" v="19" actId="20577"/>
        <pc:sldMkLst>
          <pc:docMk/>
          <pc:sldMk cId="3332353625" sldId="276"/>
        </pc:sldMkLst>
        <pc:spChg chg="mod">
          <ac:chgData name="James" userId="d2b0b001-55fe-407b-99b0-e0721bf5a6fa" providerId="ADAL" clId="{0099E027-59F6-4373-8827-954A86E26370}" dt="2021-03-19T13:36:18.357" v="19" actId="20577"/>
          <ac:spMkLst>
            <pc:docMk/>
            <pc:sldMk cId="3332353625" sldId="276"/>
            <ac:spMk id="3" creationId="{1C04E30E-E756-49AA-972C-05A318E78A1C}"/>
          </ac:spMkLst>
        </pc:spChg>
      </pc:sldChg>
    </pc:docChg>
  </pc:docChgLst>
  <pc:docChgLst>
    <pc:chgData name="Jim Beland" userId="d41a4da1a37fb713" providerId="LiveId" clId="{EFBF0D45-2785-49E4-B2C3-53F5877F728C}"/>
    <pc:docChg chg="undo custSel addSld delSld modSld sldOrd">
      <pc:chgData name="Jim Beland" userId="d41a4da1a37fb713" providerId="LiveId" clId="{EFBF0D45-2785-49E4-B2C3-53F5877F728C}" dt="2020-05-19T22:41:25.867" v="12265" actId="20577"/>
      <pc:docMkLst>
        <pc:docMk/>
      </pc:docMkLst>
      <pc:sldChg chg="modSp add">
        <pc:chgData name="Jim Beland" userId="d41a4da1a37fb713" providerId="LiveId" clId="{EFBF0D45-2785-49E4-B2C3-53F5877F728C}" dt="2020-05-18T20:33:58.913" v="203" actId="20577"/>
        <pc:sldMkLst>
          <pc:docMk/>
          <pc:sldMk cId="3983858385" sldId="257"/>
        </pc:sldMkLst>
        <pc:spChg chg="mod">
          <ac:chgData name="Jim Beland" userId="d41a4da1a37fb713" providerId="LiveId" clId="{EFBF0D45-2785-49E4-B2C3-53F5877F728C}" dt="2020-05-18T20:33:58.913" v="203" actId="20577"/>
          <ac:spMkLst>
            <pc:docMk/>
            <pc:sldMk cId="3983858385" sldId="257"/>
            <ac:spMk id="3" creationId="{8C34CE44-4B14-4BFF-A1E7-F5F716C3CF70}"/>
          </ac:spMkLst>
        </pc:spChg>
      </pc:sldChg>
      <pc:sldChg chg="modSp add">
        <pc:chgData name="Jim Beland" userId="d41a4da1a37fb713" providerId="LiveId" clId="{EFBF0D45-2785-49E4-B2C3-53F5877F728C}" dt="2020-05-18T20:38:39.052" v="351" actId="20577"/>
        <pc:sldMkLst>
          <pc:docMk/>
          <pc:sldMk cId="1369184914" sldId="258"/>
        </pc:sldMkLst>
        <pc:spChg chg="mod">
          <ac:chgData name="Jim Beland" userId="d41a4da1a37fb713" providerId="LiveId" clId="{EFBF0D45-2785-49E4-B2C3-53F5877F728C}" dt="2020-05-18T20:38:39.052" v="351" actId="20577"/>
          <ac:spMkLst>
            <pc:docMk/>
            <pc:sldMk cId="1369184914" sldId="258"/>
            <ac:spMk id="3" creationId="{8C34CE44-4B14-4BFF-A1E7-F5F716C3CF70}"/>
          </ac:spMkLst>
        </pc:spChg>
      </pc:sldChg>
      <pc:sldChg chg="modSp add">
        <pc:chgData name="Jim Beland" userId="d41a4da1a37fb713" providerId="LiveId" clId="{EFBF0D45-2785-49E4-B2C3-53F5877F728C}" dt="2020-05-18T20:53:37.654" v="752" actId="20577"/>
        <pc:sldMkLst>
          <pc:docMk/>
          <pc:sldMk cId="1663187889" sldId="259"/>
        </pc:sldMkLst>
        <pc:spChg chg="mod">
          <ac:chgData name="Jim Beland" userId="d41a4da1a37fb713" providerId="LiveId" clId="{EFBF0D45-2785-49E4-B2C3-53F5877F728C}" dt="2020-05-18T20:53:37.654" v="752" actId="20577"/>
          <ac:spMkLst>
            <pc:docMk/>
            <pc:sldMk cId="1663187889" sldId="259"/>
            <ac:spMk id="3" creationId="{8C34CE44-4B14-4BFF-A1E7-F5F716C3CF70}"/>
          </ac:spMkLst>
        </pc:spChg>
      </pc:sldChg>
      <pc:sldChg chg="modSp add">
        <pc:chgData name="Jim Beland" userId="d41a4da1a37fb713" providerId="LiveId" clId="{EFBF0D45-2785-49E4-B2C3-53F5877F728C}" dt="2020-05-18T20:59:45.482" v="941" actId="20577"/>
        <pc:sldMkLst>
          <pc:docMk/>
          <pc:sldMk cId="4108063545" sldId="260"/>
        </pc:sldMkLst>
        <pc:spChg chg="mod">
          <ac:chgData name="Jim Beland" userId="d41a4da1a37fb713" providerId="LiveId" clId="{EFBF0D45-2785-49E4-B2C3-53F5877F728C}" dt="2020-05-18T20:55:34.123" v="789" actId="20577"/>
          <ac:spMkLst>
            <pc:docMk/>
            <pc:sldMk cId="4108063545" sldId="260"/>
            <ac:spMk id="2" creationId="{2E47C361-A992-4B7A-9AD3-7B48A83B4DEB}"/>
          </ac:spMkLst>
        </pc:spChg>
        <pc:spChg chg="mod">
          <ac:chgData name="Jim Beland" userId="d41a4da1a37fb713" providerId="LiveId" clId="{EFBF0D45-2785-49E4-B2C3-53F5877F728C}" dt="2020-05-18T20:59:45.482" v="941" actId="20577"/>
          <ac:spMkLst>
            <pc:docMk/>
            <pc:sldMk cId="4108063545" sldId="260"/>
            <ac:spMk id="3" creationId="{D0EC4D8D-6BCC-45CC-8F50-E1C7CA8AC574}"/>
          </ac:spMkLst>
        </pc:spChg>
      </pc:sldChg>
      <pc:sldChg chg="add">
        <pc:chgData name="Jim Beland" userId="d41a4da1a37fb713" providerId="LiveId" clId="{EFBF0D45-2785-49E4-B2C3-53F5877F728C}" dt="2020-05-18T20:53:22.897" v="693"/>
        <pc:sldMkLst>
          <pc:docMk/>
          <pc:sldMk cId="2066330325" sldId="261"/>
        </pc:sldMkLst>
      </pc:sldChg>
      <pc:sldChg chg="addSp delSp modSp add del">
        <pc:chgData name="Jim Beland" userId="d41a4da1a37fb713" providerId="LiveId" clId="{EFBF0D45-2785-49E4-B2C3-53F5877F728C}" dt="2020-05-19T00:35:39.721" v="946" actId="2696"/>
        <pc:sldMkLst>
          <pc:docMk/>
          <pc:sldMk cId="3487778345" sldId="262"/>
        </pc:sldMkLst>
        <pc:spChg chg="mod">
          <ac:chgData name="Jim Beland" userId="d41a4da1a37fb713" providerId="LiveId" clId="{EFBF0D45-2785-49E4-B2C3-53F5877F728C}" dt="2020-05-19T00:25:49.580" v="943" actId="5793"/>
          <ac:spMkLst>
            <pc:docMk/>
            <pc:sldMk cId="3487778345" sldId="262"/>
            <ac:spMk id="3" creationId="{A0A2E7C4-D4B5-46E9-93E7-102A5F98F22A}"/>
          </ac:spMkLst>
        </pc:spChg>
        <pc:graphicFrameChg chg="add del mod">
          <ac:chgData name="Jim Beland" userId="d41a4da1a37fb713" providerId="LiveId" clId="{EFBF0D45-2785-49E4-B2C3-53F5877F728C}" dt="2020-05-19T00:26:18.762" v="945"/>
          <ac:graphicFrameMkLst>
            <pc:docMk/>
            <pc:sldMk cId="3487778345" sldId="262"/>
            <ac:graphicFrameMk id="4" creationId="{BD05FE93-E5A8-4F94-B007-D46538F19590}"/>
          </ac:graphicFrameMkLst>
        </pc:graphicFrameChg>
      </pc:sldChg>
      <pc:sldChg chg="addSp delSp modSp add">
        <pc:chgData name="Jim Beland" userId="d41a4da1a37fb713" providerId="LiveId" clId="{EFBF0D45-2785-49E4-B2C3-53F5877F728C}" dt="2020-05-19T00:38:37.782" v="1068" actId="20577"/>
        <pc:sldMkLst>
          <pc:docMk/>
          <pc:sldMk cId="4037668632" sldId="262"/>
        </pc:sldMkLst>
        <pc:spChg chg="mod">
          <ac:chgData name="Jim Beland" userId="d41a4da1a37fb713" providerId="LiveId" clId="{EFBF0D45-2785-49E4-B2C3-53F5877F728C}" dt="2020-05-19T00:38:37.782" v="1068" actId="20577"/>
          <ac:spMkLst>
            <pc:docMk/>
            <pc:sldMk cId="4037668632" sldId="262"/>
            <ac:spMk id="2" creationId="{7BAFF35A-A2C1-4CBA-AE03-DE8DE67E4248}"/>
          </ac:spMkLst>
        </pc:spChg>
        <pc:spChg chg="del">
          <ac:chgData name="Jim Beland" userId="d41a4da1a37fb713" providerId="LiveId" clId="{EFBF0D45-2785-49E4-B2C3-53F5877F728C}" dt="2020-05-19T00:35:54.591" v="948"/>
          <ac:spMkLst>
            <pc:docMk/>
            <pc:sldMk cId="4037668632" sldId="262"/>
            <ac:spMk id="3" creationId="{30547E11-A74D-4896-A067-812E2F1C92AE}"/>
          </ac:spMkLst>
        </pc:spChg>
        <pc:spChg chg="mod">
          <ac:chgData name="Jim Beland" userId="d41a4da1a37fb713" providerId="LiveId" clId="{EFBF0D45-2785-49E4-B2C3-53F5877F728C}" dt="2020-05-19T00:38:30.924" v="1066" actId="20577"/>
          <ac:spMkLst>
            <pc:docMk/>
            <pc:sldMk cId="4037668632" sldId="262"/>
            <ac:spMk id="4" creationId="{DBD13B95-E091-4584-94B2-6F2690E78B8C}"/>
          </ac:spMkLst>
        </pc:spChg>
        <pc:picChg chg="add mod">
          <ac:chgData name="Jim Beland" userId="d41a4da1a37fb713" providerId="LiveId" clId="{EFBF0D45-2785-49E4-B2C3-53F5877F728C}" dt="2020-05-19T00:35:58.378" v="949" actId="27614"/>
          <ac:picMkLst>
            <pc:docMk/>
            <pc:sldMk cId="4037668632" sldId="262"/>
            <ac:picMk id="6" creationId="{AFBA66FA-5146-47CB-9BBD-085A75B2AB35}"/>
          </ac:picMkLst>
        </pc:picChg>
      </pc:sldChg>
      <pc:sldChg chg="addSp delSp modSp add">
        <pc:chgData name="Jim Beland" userId="d41a4da1a37fb713" providerId="LiveId" clId="{EFBF0D45-2785-49E4-B2C3-53F5877F728C}" dt="2020-05-19T00:41:13.339" v="1450" actId="20577"/>
        <pc:sldMkLst>
          <pc:docMk/>
          <pc:sldMk cId="2732673820" sldId="263"/>
        </pc:sldMkLst>
        <pc:spChg chg="mod">
          <ac:chgData name="Jim Beland" userId="d41a4da1a37fb713" providerId="LiveId" clId="{EFBF0D45-2785-49E4-B2C3-53F5877F728C}" dt="2020-05-19T00:38:43.399" v="1070" actId="20577"/>
          <ac:spMkLst>
            <pc:docMk/>
            <pc:sldMk cId="2732673820" sldId="263"/>
            <ac:spMk id="2" creationId="{6D8B3E61-FC2A-4E03-AC2A-3911117A4ED0}"/>
          </ac:spMkLst>
        </pc:spChg>
        <pc:spChg chg="del">
          <ac:chgData name="Jim Beland" userId="d41a4da1a37fb713" providerId="LiveId" clId="{EFBF0D45-2785-49E4-B2C3-53F5877F728C}" dt="2020-05-19T00:36:15.238" v="952"/>
          <ac:spMkLst>
            <pc:docMk/>
            <pc:sldMk cId="2732673820" sldId="263"/>
            <ac:spMk id="3" creationId="{72881B24-FE7E-45D4-B4D8-53F6ED49A860}"/>
          </ac:spMkLst>
        </pc:spChg>
        <pc:spChg chg="mod">
          <ac:chgData name="Jim Beland" userId="d41a4da1a37fb713" providerId="LiveId" clId="{EFBF0D45-2785-49E4-B2C3-53F5877F728C}" dt="2020-05-19T00:41:13.339" v="1450" actId="20577"/>
          <ac:spMkLst>
            <pc:docMk/>
            <pc:sldMk cId="2732673820" sldId="263"/>
            <ac:spMk id="4" creationId="{5F90D9F9-5624-447C-A684-E4CBF411859F}"/>
          </ac:spMkLst>
        </pc:spChg>
        <pc:picChg chg="add mod">
          <ac:chgData name="Jim Beland" userId="d41a4da1a37fb713" providerId="LiveId" clId="{EFBF0D45-2785-49E4-B2C3-53F5877F728C}" dt="2020-05-19T00:36:20.583" v="953" actId="27614"/>
          <ac:picMkLst>
            <pc:docMk/>
            <pc:sldMk cId="2732673820" sldId="263"/>
            <ac:picMk id="6" creationId="{D05269A8-2862-400B-9E31-92FF142A3495}"/>
          </ac:picMkLst>
        </pc:picChg>
      </pc:sldChg>
      <pc:sldChg chg="addSp delSp modSp add">
        <pc:chgData name="Jim Beland" userId="d41a4da1a37fb713" providerId="LiveId" clId="{EFBF0D45-2785-49E4-B2C3-53F5877F728C}" dt="2020-05-19T01:44:22.366" v="4439" actId="20577"/>
        <pc:sldMkLst>
          <pc:docMk/>
          <pc:sldMk cId="3125493723" sldId="264"/>
        </pc:sldMkLst>
        <pc:spChg chg="mod">
          <ac:chgData name="Jim Beland" userId="d41a4da1a37fb713" providerId="LiveId" clId="{EFBF0D45-2785-49E4-B2C3-53F5877F728C}" dt="2020-05-19T00:51:52.988" v="2053" actId="20577"/>
          <ac:spMkLst>
            <pc:docMk/>
            <pc:sldMk cId="3125493723" sldId="264"/>
            <ac:spMk id="2" creationId="{EFCBEE29-9B9F-4D73-944E-B88162ECAE13}"/>
          </ac:spMkLst>
        </pc:spChg>
        <pc:spChg chg="del">
          <ac:chgData name="Jim Beland" userId="d41a4da1a37fb713" providerId="LiveId" clId="{EFBF0D45-2785-49E4-B2C3-53F5877F728C}" dt="2020-05-19T00:36:34.779" v="956"/>
          <ac:spMkLst>
            <pc:docMk/>
            <pc:sldMk cId="3125493723" sldId="264"/>
            <ac:spMk id="3" creationId="{91735303-30BF-4E7E-A484-892E72517838}"/>
          </ac:spMkLst>
        </pc:spChg>
        <pc:spChg chg="mod">
          <ac:chgData name="Jim Beland" userId="d41a4da1a37fb713" providerId="LiveId" clId="{EFBF0D45-2785-49E4-B2C3-53F5877F728C}" dt="2020-05-19T01:44:22.366" v="4439" actId="20577"/>
          <ac:spMkLst>
            <pc:docMk/>
            <pc:sldMk cId="3125493723" sldId="264"/>
            <ac:spMk id="4" creationId="{F62CB9D0-580B-4183-AE77-2A628C0C18C4}"/>
          </ac:spMkLst>
        </pc:spChg>
        <pc:picChg chg="add mod">
          <ac:chgData name="Jim Beland" userId="d41a4da1a37fb713" providerId="LiveId" clId="{EFBF0D45-2785-49E4-B2C3-53F5877F728C}" dt="2020-05-19T00:36:38.438" v="957" actId="27614"/>
          <ac:picMkLst>
            <pc:docMk/>
            <pc:sldMk cId="3125493723" sldId="264"/>
            <ac:picMk id="6" creationId="{0CB75CDA-0758-4842-98F6-48B2EF2E69CC}"/>
          </ac:picMkLst>
        </pc:picChg>
      </pc:sldChg>
      <pc:sldChg chg="add">
        <pc:chgData name="Jim Beland" userId="d41a4da1a37fb713" providerId="LiveId" clId="{EFBF0D45-2785-49E4-B2C3-53F5877F728C}" dt="2020-05-19T00:40:57.090" v="1328"/>
        <pc:sldMkLst>
          <pc:docMk/>
          <pc:sldMk cId="1901831732" sldId="265"/>
        </pc:sldMkLst>
      </pc:sldChg>
      <pc:sldChg chg="modSp add">
        <pc:chgData name="Jim Beland" userId="d41a4da1a37fb713" providerId="LiveId" clId="{EFBF0D45-2785-49E4-B2C3-53F5877F728C}" dt="2020-05-19T00:41:58.400" v="1743" actId="20577"/>
        <pc:sldMkLst>
          <pc:docMk/>
          <pc:sldMk cId="1336402180" sldId="266"/>
        </pc:sldMkLst>
        <pc:spChg chg="mod">
          <ac:chgData name="Jim Beland" userId="d41a4da1a37fb713" providerId="LiveId" clId="{EFBF0D45-2785-49E4-B2C3-53F5877F728C}" dt="2020-05-19T00:41:58.400" v="1743" actId="20577"/>
          <ac:spMkLst>
            <pc:docMk/>
            <pc:sldMk cId="1336402180" sldId="266"/>
            <ac:spMk id="4" creationId="{5F90D9F9-5624-447C-A684-E4CBF411859F}"/>
          </ac:spMkLst>
        </pc:spChg>
      </pc:sldChg>
      <pc:sldChg chg="modSp add">
        <pc:chgData name="Jim Beland" userId="d41a4da1a37fb713" providerId="LiveId" clId="{EFBF0D45-2785-49E4-B2C3-53F5877F728C}" dt="2020-05-19T00:43:17.751" v="1790" actId="20577"/>
        <pc:sldMkLst>
          <pc:docMk/>
          <pc:sldMk cId="1256095215" sldId="267"/>
        </pc:sldMkLst>
        <pc:spChg chg="mod">
          <ac:chgData name="Jim Beland" userId="d41a4da1a37fb713" providerId="LiveId" clId="{EFBF0D45-2785-49E4-B2C3-53F5877F728C}" dt="2020-05-19T00:43:17.751" v="1790" actId="20577"/>
          <ac:spMkLst>
            <pc:docMk/>
            <pc:sldMk cId="1256095215" sldId="267"/>
            <ac:spMk id="4" creationId="{5F90D9F9-5624-447C-A684-E4CBF411859F}"/>
          </ac:spMkLst>
        </pc:spChg>
      </pc:sldChg>
      <pc:sldChg chg="modSp add">
        <pc:chgData name="Jim Beland" userId="d41a4da1a37fb713" providerId="LiveId" clId="{EFBF0D45-2785-49E4-B2C3-53F5877F728C}" dt="2020-05-19T00:43:54.276" v="1860" actId="20577"/>
        <pc:sldMkLst>
          <pc:docMk/>
          <pc:sldMk cId="3950698956" sldId="268"/>
        </pc:sldMkLst>
        <pc:spChg chg="mod">
          <ac:chgData name="Jim Beland" userId="d41a4da1a37fb713" providerId="LiveId" clId="{EFBF0D45-2785-49E4-B2C3-53F5877F728C}" dt="2020-05-19T00:43:54.276" v="1860" actId="20577"/>
          <ac:spMkLst>
            <pc:docMk/>
            <pc:sldMk cId="3950698956" sldId="268"/>
            <ac:spMk id="4" creationId="{5F90D9F9-5624-447C-A684-E4CBF411859F}"/>
          </ac:spMkLst>
        </pc:spChg>
      </pc:sldChg>
      <pc:sldChg chg="modSp add">
        <pc:chgData name="Jim Beland" userId="d41a4da1a37fb713" providerId="LiveId" clId="{EFBF0D45-2785-49E4-B2C3-53F5877F728C}" dt="2020-05-19T00:50:42.928" v="2051" actId="20577"/>
        <pc:sldMkLst>
          <pc:docMk/>
          <pc:sldMk cId="4234849642" sldId="269"/>
        </pc:sldMkLst>
        <pc:spChg chg="mod">
          <ac:chgData name="Jim Beland" userId="d41a4da1a37fb713" providerId="LiveId" clId="{EFBF0D45-2785-49E4-B2C3-53F5877F728C}" dt="2020-05-19T00:50:42.928" v="2051" actId="20577"/>
          <ac:spMkLst>
            <pc:docMk/>
            <pc:sldMk cId="4234849642" sldId="269"/>
            <ac:spMk id="3" creationId="{1C04E30E-E756-49AA-972C-05A318E78A1C}"/>
          </ac:spMkLst>
        </pc:spChg>
      </pc:sldChg>
      <pc:sldChg chg="modSp add">
        <pc:chgData name="Jim Beland" userId="d41a4da1a37fb713" providerId="LiveId" clId="{EFBF0D45-2785-49E4-B2C3-53F5877F728C}" dt="2020-05-19T01:44:29.263" v="4443" actId="20577"/>
        <pc:sldMkLst>
          <pc:docMk/>
          <pc:sldMk cId="3304984247" sldId="270"/>
        </pc:sldMkLst>
        <pc:spChg chg="mod">
          <ac:chgData name="Jim Beland" userId="d41a4da1a37fb713" providerId="LiveId" clId="{EFBF0D45-2785-49E4-B2C3-53F5877F728C}" dt="2020-05-19T01:44:29.263" v="4443" actId="20577"/>
          <ac:spMkLst>
            <pc:docMk/>
            <pc:sldMk cId="3304984247" sldId="270"/>
            <ac:spMk id="4" creationId="{F62CB9D0-580B-4183-AE77-2A628C0C18C4}"/>
          </ac:spMkLst>
        </pc:spChg>
      </pc:sldChg>
      <pc:sldChg chg="modSp add">
        <pc:chgData name="Jim Beland" userId="d41a4da1a37fb713" providerId="LiveId" clId="{EFBF0D45-2785-49E4-B2C3-53F5877F728C}" dt="2020-05-19T01:44:37.678" v="4447" actId="20577"/>
        <pc:sldMkLst>
          <pc:docMk/>
          <pc:sldMk cId="1295463144" sldId="271"/>
        </pc:sldMkLst>
        <pc:spChg chg="mod">
          <ac:chgData name="Jim Beland" userId="d41a4da1a37fb713" providerId="LiveId" clId="{EFBF0D45-2785-49E4-B2C3-53F5877F728C}" dt="2020-05-19T01:44:37.678" v="4447" actId="20577"/>
          <ac:spMkLst>
            <pc:docMk/>
            <pc:sldMk cId="1295463144" sldId="271"/>
            <ac:spMk id="4" creationId="{F62CB9D0-580B-4183-AE77-2A628C0C18C4}"/>
          </ac:spMkLst>
        </pc:spChg>
      </pc:sldChg>
      <pc:sldChg chg="modSp add">
        <pc:chgData name="Jim Beland" userId="d41a4da1a37fb713" providerId="LiveId" clId="{EFBF0D45-2785-49E4-B2C3-53F5877F728C}" dt="2020-05-19T15:04:30.638" v="4471" actId="20577"/>
        <pc:sldMkLst>
          <pc:docMk/>
          <pc:sldMk cId="253648987" sldId="272"/>
        </pc:sldMkLst>
        <pc:spChg chg="mod">
          <ac:chgData name="Jim Beland" userId="d41a4da1a37fb713" providerId="LiveId" clId="{EFBF0D45-2785-49E4-B2C3-53F5877F728C}" dt="2020-05-19T15:04:30.638" v="4471" actId="20577"/>
          <ac:spMkLst>
            <pc:docMk/>
            <pc:sldMk cId="253648987" sldId="272"/>
            <ac:spMk id="4" creationId="{F62CB9D0-580B-4183-AE77-2A628C0C18C4}"/>
          </ac:spMkLst>
        </pc:spChg>
      </pc:sldChg>
      <pc:sldChg chg="modSp add">
        <pc:chgData name="Jim Beland" userId="d41a4da1a37fb713" providerId="LiveId" clId="{EFBF0D45-2785-49E4-B2C3-53F5877F728C}" dt="2020-05-19T15:04:38.298" v="4477" actId="20577"/>
        <pc:sldMkLst>
          <pc:docMk/>
          <pc:sldMk cId="82284544" sldId="273"/>
        </pc:sldMkLst>
        <pc:spChg chg="mod">
          <ac:chgData name="Jim Beland" userId="d41a4da1a37fb713" providerId="LiveId" clId="{EFBF0D45-2785-49E4-B2C3-53F5877F728C}" dt="2020-05-19T15:04:38.298" v="4477" actId="20577"/>
          <ac:spMkLst>
            <pc:docMk/>
            <pc:sldMk cId="82284544" sldId="273"/>
            <ac:spMk id="4" creationId="{F62CB9D0-580B-4183-AE77-2A628C0C18C4}"/>
          </ac:spMkLst>
        </pc:spChg>
      </pc:sldChg>
      <pc:sldChg chg="modSp add">
        <pc:chgData name="Jim Beland" userId="d41a4da1a37fb713" providerId="LiveId" clId="{EFBF0D45-2785-49E4-B2C3-53F5877F728C}" dt="2020-05-19T00:59:19.613" v="3161" actId="20577"/>
        <pc:sldMkLst>
          <pc:docMk/>
          <pc:sldMk cId="2623106568" sldId="274"/>
        </pc:sldMkLst>
        <pc:spChg chg="mod">
          <ac:chgData name="Jim Beland" userId="d41a4da1a37fb713" providerId="LiveId" clId="{EFBF0D45-2785-49E4-B2C3-53F5877F728C}" dt="2020-05-19T00:59:19.613" v="3161" actId="20577"/>
          <ac:spMkLst>
            <pc:docMk/>
            <pc:sldMk cId="2623106568" sldId="274"/>
            <ac:spMk id="4" creationId="{F62CB9D0-580B-4183-AE77-2A628C0C18C4}"/>
          </ac:spMkLst>
        </pc:spChg>
      </pc:sldChg>
      <pc:sldChg chg="modSp add">
        <pc:chgData name="Jim Beland" userId="d41a4da1a37fb713" providerId="LiveId" clId="{EFBF0D45-2785-49E4-B2C3-53F5877F728C}" dt="2020-05-19T01:01:56.224" v="3264" actId="20577"/>
        <pc:sldMkLst>
          <pc:docMk/>
          <pc:sldMk cId="1542854210" sldId="275"/>
        </pc:sldMkLst>
        <pc:spChg chg="mod">
          <ac:chgData name="Jim Beland" userId="d41a4da1a37fb713" providerId="LiveId" clId="{EFBF0D45-2785-49E4-B2C3-53F5877F728C}" dt="2020-05-19T01:01:56.224" v="3264" actId="20577"/>
          <ac:spMkLst>
            <pc:docMk/>
            <pc:sldMk cId="1542854210" sldId="275"/>
            <ac:spMk id="4" creationId="{F62CB9D0-580B-4183-AE77-2A628C0C18C4}"/>
          </ac:spMkLst>
        </pc:spChg>
      </pc:sldChg>
      <pc:sldChg chg="modSp add ord">
        <pc:chgData name="Jim Beland" userId="d41a4da1a37fb713" providerId="LiveId" clId="{EFBF0D45-2785-49E4-B2C3-53F5877F728C}" dt="2020-05-19T01:05:43.663" v="3334" actId="20577"/>
        <pc:sldMkLst>
          <pc:docMk/>
          <pc:sldMk cId="3332353625" sldId="276"/>
        </pc:sldMkLst>
        <pc:spChg chg="mod">
          <ac:chgData name="Jim Beland" userId="d41a4da1a37fb713" providerId="LiveId" clId="{EFBF0D45-2785-49E4-B2C3-53F5877F728C}" dt="2020-05-19T01:05:43.663" v="3334" actId="20577"/>
          <ac:spMkLst>
            <pc:docMk/>
            <pc:sldMk cId="3332353625" sldId="276"/>
            <ac:spMk id="3" creationId="{1C04E30E-E756-49AA-972C-05A318E78A1C}"/>
          </ac:spMkLst>
        </pc:spChg>
      </pc:sldChg>
      <pc:sldChg chg="modSp add del">
        <pc:chgData name="Jim Beland" userId="d41a4da1a37fb713" providerId="LiveId" clId="{EFBF0D45-2785-49E4-B2C3-53F5877F728C}" dt="2020-05-19T01:37:03.916" v="4279" actId="2696"/>
        <pc:sldMkLst>
          <pc:docMk/>
          <pc:sldMk cId="3860585669" sldId="277"/>
        </pc:sldMkLst>
        <pc:spChg chg="mod">
          <ac:chgData name="Jim Beland" userId="d41a4da1a37fb713" providerId="LiveId" clId="{EFBF0D45-2785-49E4-B2C3-53F5877F728C}" dt="2020-05-19T01:15:09.001" v="3433" actId="20577"/>
          <ac:spMkLst>
            <pc:docMk/>
            <pc:sldMk cId="3860585669" sldId="277"/>
            <ac:spMk id="2" creationId="{579BE594-3F2A-4A3D-B255-F0FD60700743}"/>
          </ac:spMkLst>
        </pc:spChg>
        <pc:spChg chg="mod">
          <ac:chgData name="Jim Beland" userId="d41a4da1a37fb713" providerId="LiveId" clId="{EFBF0D45-2785-49E4-B2C3-53F5877F728C}" dt="2020-05-19T01:20:15.273" v="3624" actId="20577"/>
          <ac:spMkLst>
            <pc:docMk/>
            <pc:sldMk cId="3860585669" sldId="277"/>
            <ac:spMk id="3" creationId="{F3F06BC3-F38C-4A70-8ED4-EF4727E295EC}"/>
          </ac:spMkLst>
        </pc:spChg>
      </pc:sldChg>
      <pc:sldChg chg="modSp add ord">
        <pc:chgData name="Jim Beland" userId="d41a4da1a37fb713" providerId="LiveId" clId="{EFBF0D45-2785-49E4-B2C3-53F5877F728C}" dt="2020-05-19T01:41:29.903" v="4434" actId="20577"/>
        <pc:sldMkLst>
          <pc:docMk/>
          <pc:sldMk cId="2595951152" sldId="278"/>
        </pc:sldMkLst>
        <pc:spChg chg="mod">
          <ac:chgData name="Jim Beland" userId="d41a4da1a37fb713" providerId="LiveId" clId="{EFBF0D45-2785-49E4-B2C3-53F5877F728C}" dt="2020-05-19T01:20:39.798" v="3634" actId="20577"/>
          <ac:spMkLst>
            <pc:docMk/>
            <pc:sldMk cId="2595951152" sldId="278"/>
            <ac:spMk id="2" creationId="{C2D7785B-09EC-4AA6-BC31-A9AD4703726C}"/>
          </ac:spMkLst>
        </pc:spChg>
        <pc:spChg chg="mod">
          <ac:chgData name="Jim Beland" userId="d41a4da1a37fb713" providerId="LiveId" clId="{EFBF0D45-2785-49E4-B2C3-53F5877F728C}" dt="2020-05-19T01:41:29.903" v="4434" actId="20577"/>
          <ac:spMkLst>
            <pc:docMk/>
            <pc:sldMk cId="2595951152" sldId="278"/>
            <ac:spMk id="3" creationId="{4C4335E7-F4D9-4641-B63A-5022D7E7C1F6}"/>
          </ac:spMkLst>
        </pc:spChg>
      </pc:sldChg>
      <pc:sldChg chg="modSp add">
        <pc:chgData name="Jim Beland" userId="d41a4da1a37fb713" providerId="LiveId" clId="{EFBF0D45-2785-49E4-B2C3-53F5877F728C}" dt="2020-05-19T01:38:15.324" v="4370" actId="5793"/>
        <pc:sldMkLst>
          <pc:docMk/>
          <pc:sldMk cId="1545237648" sldId="279"/>
        </pc:sldMkLst>
        <pc:spChg chg="mod">
          <ac:chgData name="Jim Beland" userId="d41a4da1a37fb713" providerId="LiveId" clId="{EFBF0D45-2785-49E4-B2C3-53F5877F728C}" dt="2020-05-19T01:38:15.324" v="4370" actId="5793"/>
          <ac:spMkLst>
            <pc:docMk/>
            <pc:sldMk cId="1545237648" sldId="279"/>
            <ac:spMk id="2" creationId="{C2D7785B-09EC-4AA6-BC31-A9AD4703726C}"/>
          </ac:spMkLst>
        </pc:spChg>
        <pc:spChg chg="mod">
          <ac:chgData name="Jim Beland" userId="d41a4da1a37fb713" providerId="LiveId" clId="{EFBF0D45-2785-49E4-B2C3-53F5877F728C}" dt="2020-05-19T01:36:24.044" v="4278" actId="20577"/>
          <ac:spMkLst>
            <pc:docMk/>
            <pc:sldMk cId="1545237648" sldId="279"/>
            <ac:spMk id="3" creationId="{4C4335E7-F4D9-4641-B63A-5022D7E7C1F6}"/>
          </ac:spMkLst>
        </pc:spChg>
      </pc:sldChg>
      <pc:sldChg chg="modSp add del">
        <pc:chgData name="Jim Beland" userId="d41a4da1a37fb713" providerId="LiveId" clId="{EFBF0D45-2785-49E4-B2C3-53F5877F728C}" dt="2020-05-19T17:21:09.498" v="4482" actId="2696"/>
        <pc:sldMkLst>
          <pc:docMk/>
          <pc:sldMk cId="896964196" sldId="280"/>
        </pc:sldMkLst>
        <pc:spChg chg="mod">
          <ac:chgData name="Jim Beland" userId="d41a4da1a37fb713" providerId="LiveId" clId="{EFBF0D45-2785-49E4-B2C3-53F5877F728C}" dt="2020-05-19T17:20:36.893" v="4481" actId="5793"/>
          <ac:spMkLst>
            <pc:docMk/>
            <pc:sldMk cId="896964196" sldId="280"/>
            <ac:spMk id="3" creationId="{6A2F67E9-9E64-4B34-9F9E-09B5E5A2FA36}"/>
          </ac:spMkLst>
        </pc:spChg>
      </pc:sldChg>
      <pc:sldChg chg="addSp delSp modSp add">
        <pc:chgData name="Jim Beland" userId="d41a4da1a37fb713" providerId="LiveId" clId="{EFBF0D45-2785-49E4-B2C3-53F5877F728C}" dt="2020-05-19T17:39:12.469" v="4711" actId="20577"/>
        <pc:sldMkLst>
          <pc:docMk/>
          <pc:sldMk cId="1938688481" sldId="280"/>
        </pc:sldMkLst>
        <pc:spChg chg="mod">
          <ac:chgData name="Jim Beland" userId="d41a4da1a37fb713" providerId="LiveId" clId="{EFBF0D45-2785-49E4-B2C3-53F5877F728C}" dt="2020-05-19T17:39:12.469" v="4711" actId="20577"/>
          <ac:spMkLst>
            <pc:docMk/>
            <pc:sldMk cId="1938688481" sldId="280"/>
            <ac:spMk id="2" creationId="{6C4B231E-27F5-4160-90D1-699EE904A702}"/>
          </ac:spMkLst>
        </pc:spChg>
        <pc:spChg chg="mod">
          <ac:chgData name="Jim Beland" userId="d41a4da1a37fb713" providerId="LiveId" clId="{EFBF0D45-2785-49E4-B2C3-53F5877F728C}" dt="2020-05-19T17:26:47.947" v="4587" actId="20577"/>
          <ac:spMkLst>
            <pc:docMk/>
            <pc:sldMk cId="1938688481" sldId="280"/>
            <ac:spMk id="3" creationId="{06F6C7B6-162C-4CA7-A101-CDFEDD9324B4}"/>
          </ac:spMkLst>
        </pc:spChg>
        <pc:spChg chg="del">
          <ac:chgData name="Jim Beland" userId="d41a4da1a37fb713" providerId="LiveId" clId="{EFBF0D45-2785-49E4-B2C3-53F5877F728C}" dt="2020-05-19T17:32:12.211" v="4588"/>
          <ac:spMkLst>
            <pc:docMk/>
            <pc:sldMk cId="1938688481" sldId="280"/>
            <ac:spMk id="4" creationId="{47913D35-1B36-4B42-98F1-3A3DC2C1EAEE}"/>
          </ac:spMkLst>
        </pc:spChg>
        <pc:picChg chg="add">
          <ac:chgData name="Jim Beland" userId="d41a4da1a37fb713" providerId="LiveId" clId="{EFBF0D45-2785-49E4-B2C3-53F5877F728C}" dt="2020-05-19T17:32:12.211" v="4588"/>
          <ac:picMkLst>
            <pc:docMk/>
            <pc:sldMk cId="1938688481" sldId="280"/>
            <ac:picMk id="1026" creationId="{9ABEAE64-C29A-4B10-B355-A8529603F560}"/>
          </ac:picMkLst>
        </pc:picChg>
      </pc:sldChg>
      <pc:sldChg chg="add del">
        <pc:chgData name="Jim Beland" userId="d41a4da1a37fb713" providerId="LiveId" clId="{EFBF0D45-2785-49E4-B2C3-53F5877F728C}" dt="2020-05-19T17:20:25.289" v="4479" actId="2696"/>
        <pc:sldMkLst>
          <pc:docMk/>
          <pc:sldMk cId="3413010427" sldId="280"/>
        </pc:sldMkLst>
      </pc:sldChg>
      <pc:sldChg chg="addSp delSp modSp add del">
        <pc:chgData name="Jim Beland" userId="d41a4da1a37fb713" providerId="LiveId" clId="{EFBF0D45-2785-49E4-B2C3-53F5877F728C}" dt="2020-05-19T01:41:43.518" v="4435" actId="2696"/>
        <pc:sldMkLst>
          <pc:docMk/>
          <pc:sldMk cId="4060319483" sldId="280"/>
        </pc:sldMkLst>
        <pc:spChg chg="mod">
          <ac:chgData name="Jim Beland" userId="d41a4da1a37fb713" providerId="LiveId" clId="{EFBF0D45-2785-49E4-B2C3-53F5877F728C}" dt="2020-05-19T01:26:40.918" v="3894" actId="5793"/>
          <ac:spMkLst>
            <pc:docMk/>
            <pc:sldMk cId="4060319483" sldId="280"/>
            <ac:spMk id="3" creationId="{82AE21FC-0506-4828-9A7D-068E0BE26154}"/>
          </ac:spMkLst>
        </pc:spChg>
        <pc:spChg chg="add del">
          <ac:chgData name="Jim Beland" userId="d41a4da1a37fb713" providerId="LiveId" clId="{EFBF0D45-2785-49E4-B2C3-53F5877F728C}" dt="2020-05-19T01:26:49.521" v="3896"/>
          <ac:spMkLst>
            <pc:docMk/>
            <pc:sldMk cId="4060319483" sldId="280"/>
            <ac:spMk id="12" creationId="{DB82154B-F6E0-4C4E-B40D-7A76F0B27773}"/>
          </ac:spMkLst>
        </pc:spChg>
        <pc:spChg chg="add del">
          <ac:chgData name="Jim Beland" userId="d41a4da1a37fb713" providerId="LiveId" clId="{EFBF0D45-2785-49E4-B2C3-53F5877F728C}" dt="2020-05-19T01:26:49.521" v="3896"/>
          <ac:spMkLst>
            <pc:docMk/>
            <pc:sldMk cId="4060319483" sldId="280"/>
            <ac:spMk id="13" creationId="{DDDD526A-E439-4FF9-8B11-14C558F12345}"/>
          </ac:spMkLst>
        </pc:spChg>
        <pc:spChg chg="add del">
          <ac:chgData name="Jim Beland" userId="d41a4da1a37fb713" providerId="LiveId" clId="{EFBF0D45-2785-49E4-B2C3-53F5877F728C}" dt="2020-05-19T01:26:49.521" v="3896"/>
          <ac:spMkLst>
            <pc:docMk/>
            <pc:sldMk cId="4060319483" sldId="280"/>
            <ac:spMk id="14" creationId="{51F77072-E51A-4995-B4BF-0DF954D95CF6}"/>
          </ac:spMkLst>
        </pc:spChg>
        <pc:spChg chg="add del">
          <ac:chgData name="Jim Beland" userId="d41a4da1a37fb713" providerId="LiveId" clId="{EFBF0D45-2785-49E4-B2C3-53F5877F728C}" dt="2020-05-19T01:26:49.521" v="3896"/>
          <ac:spMkLst>
            <pc:docMk/>
            <pc:sldMk cId="4060319483" sldId="280"/>
            <ac:spMk id="15" creationId="{8F2E8651-885B-4152-AD45-000A6EB6BAC3}"/>
          </ac:spMkLst>
        </pc:spChg>
        <pc:spChg chg="add del">
          <ac:chgData name="Jim Beland" userId="d41a4da1a37fb713" providerId="LiveId" clId="{EFBF0D45-2785-49E4-B2C3-53F5877F728C}" dt="2020-05-19T01:26:49.521" v="3896"/>
          <ac:spMkLst>
            <pc:docMk/>
            <pc:sldMk cId="4060319483" sldId="280"/>
            <ac:spMk id="16" creationId="{37241756-7149-413C-B4DA-25858A295D21}"/>
          </ac:spMkLst>
        </pc:spChg>
        <pc:spChg chg="add del">
          <ac:chgData name="Jim Beland" userId="d41a4da1a37fb713" providerId="LiveId" clId="{EFBF0D45-2785-49E4-B2C3-53F5877F728C}" dt="2020-05-19T01:26:49.521" v="3896"/>
          <ac:spMkLst>
            <pc:docMk/>
            <pc:sldMk cId="4060319483" sldId="280"/>
            <ac:spMk id="17" creationId="{6F6536B1-CB05-465B-A4A2-CA8FF1281831}"/>
          </ac:spMkLst>
        </pc:spChg>
        <pc:spChg chg="add del">
          <ac:chgData name="Jim Beland" userId="d41a4da1a37fb713" providerId="LiveId" clId="{EFBF0D45-2785-49E4-B2C3-53F5877F728C}" dt="2020-05-19T01:26:49.521" v="3896"/>
          <ac:spMkLst>
            <pc:docMk/>
            <pc:sldMk cId="4060319483" sldId="280"/>
            <ac:spMk id="18" creationId="{42EDBFF6-061F-4721-A630-DD6D07119AB6}"/>
          </ac:spMkLst>
        </pc:spChg>
        <pc:spChg chg="add del">
          <ac:chgData name="Jim Beland" userId="d41a4da1a37fb713" providerId="LiveId" clId="{EFBF0D45-2785-49E4-B2C3-53F5877F728C}" dt="2020-05-19T01:26:49.521" v="3896"/>
          <ac:spMkLst>
            <pc:docMk/>
            <pc:sldMk cId="4060319483" sldId="280"/>
            <ac:spMk id="19" creationId="{226C714D-61F1-4E65-B872-6C8E3485B4FD}"/>
          </ac:spMkLst>
        </pc:spChg>
        <pc:graphicFrameChg chg="add del">
          <ac:chgData name="Jim Beland" userId="d41a4da1a37fb713" providerId="LiveId" clId="{EFBF0D45-2785-49E4-B2C3-53F5877F728C}" dt="2020-05-19T01:26:49.521" v="3896"/>
          <ac:graphicFrameMkLst>
            <pc:docMk/>
            <pc:sldMk cId="4060319483" sldId="280"/>
            <ac:graphicFrameMk id="4" creationId="{16D72192-26E7-4FF2-B186-08396699ECE9}"/>
          </ac:graphicFrameMkLst>
        </pc:graphicFrameChg>
        <pc:graphicFrameChg chg="add del">
          <ac:chgData name="Jim Beland" userId="d41a4da1a37fb713" providerId="LiveId" clId="{EFBF0D45-2785-49E4-B2C3-53F5877F728C}" dt="2020-05-19T01:26:49.521" v="3896"/>
          <ac:graphicFrameMkLst>
            <pc:docMk/>
            <pc:sldMk cId="4060319483" sldId="280"/>
            <ac:graphicFrameMk id="5" creationId="{946A4D08-EC5B-4DE5-89B7-D944262EFE4A}"/>
          </ac:graphicFrameMkLst>
        </pc:graphicFrameChg>
        <pc:graphicFrameChg chg="add del">
          <ac:chgData name="Jim Beland" userId="d41a4da1a37fb713" providerId="LiveId" clId="{EFBF0D45-2785-49E4-B2C3-53F5877F728C}" dt="2020-05-19T01:26:49.521" v="3896"/>
          <ac:graphicFrameMkLst>
            <pc:docMk/>
            <pc:sldMk cId="4060319483" sldId="280"/>
            <ac:graphicFrameMk id="6" creationId="{A7288304-D223-4B7E-8F9C-E2E3FE821624}"/>
          </ac:graphicFrameMkLst>
        </pc:graphicFrameChg>
        <pc:graphicFrameChg chg="add del">
          <ac:chgData name="Jim Beland" userId="d41a4da1a37fb713" providerId="LiveId" clId="{EFBF0D45-2785-49E4-B2C3-53F5877F728C}" dt="2020-05-19T01:26:49.521" v="3896"/>
          <ac:graphicFrameMkLst>
            <pc:docMk/>
            <pc:sldMk cId="4060319483" sldId="280"/>
            <ac:graphicFrameMk id="7" creationId="{32E0AE83-FA8E-46EB-A170-8AAFA48F46E5}"/>
          </ac:graphicFrameMkLst>
        </pc:graphicFrameChg>
        <pc:graphicFrameChg chg="add del">
          <ac:chgData name="Jim Beland" userId="d41a4da1a37fb713" providerId="LiveId" clId="{EFBF0D45-2785-49E4-B2C3-53F5877F728C}" dt="2020-05-19T01:26:49.521" v="3896"/>
          <ac:graphicFrameMkLst>
            <pc:docMk/>
            <pc:sldMk cId="4060319483" sldId="280"/>
            <ac:graphicFrameMk id="8" creationId="{F0CD0470-8C00-420C-8D14-8C5F37F9C62F}"/>
          </ac:graphicFrameMkLst>
        </pc:graphicFrameChg>
        <pc:graphicFrameChg chg="add del">
          <ac:chgData name="Jim Beland" userId="d41a4da1a37fb713" providerId="LiveId" clId="{EFBF0D45-2785-49E4-B2C3-53F5877F728C}" dt="2020-05-19T01:26:49.521" v="3896"/>
          <ac:graphicFrameMkLst>
            <pc:docMk/>
            <pc:sldMk cId="4060319483" sldId="280"/>
            <ac:graphicFrameMk id="9" creationId="{6F31E383-06DB-46E1-9592-53B11BE3933C}"/>
          </ac:graphicFrameMkLst>
        </pc:graphicFrameChg>
        <pc:graphicFrameChg chg="add del">
          <ac:chgData name="Jim Beland" userId="d41a4da1a37fb713" providerId="LiveId" clId="{EFBF0D45-2785-49E4-B2C3-53F5877F728C}" dt="2020-05-19T01:26:49.521" v="3896"/>
          <ac:graphicFrameMkLst>
            <pc:docMk/>
            <pc:sldMk cId="4060319483" sldId="280"/>
            <ac:graphicFrameMk id="10" creationId="{9C724D81-905D-4C8A-9D35-9C8FA6B76F77}"/>
          </ac:graphicFrameMkLst>
        </pc:graphicFrameChg>
        <pc:graphicFrameChg chg="add del">
          <ac:chgData name="Jim Beland" userId="d41a4da1a37fb713" providerId="LiveId" clId="{EFBF0D45-2785-49E4-B2C3-53F5877F728C}" dt="2020-05-19T01:26:49.521" v="3896"/>
          <ac:graphicFrameMkLst>
            <pc:docMk/>
            <pc:sldMk cId="4060319483" sldId="280"/>
            <ac:graphicFrameMk id="11" creationId="{EFA2B0EE-B25B-4341-B8B5-0059DC0C7BA2}"/>
          </ac:graphicFrameMkLst>
        </pc:graphicFrameChg>
      </pc:sldChg>
      <pc:sldChg chg="modSp add">
        <pc:chgData name="Jim Beland" userId="d41a4da1a37fb713" providerId="LiveId" clId="{EFBF0D45-2785-49E4-B2C3-53F5877F728C}" dt="2020-05-19T17:39:18.281" v="4718" actId="20577"/>
        <pc:sldMkLst>
          <pc:docMk/>
          <pc:sldMk cId="2557826184" sldId="281"/>
        </pc:sldMkLst>
        <pc:spChg chg="mod">
          <ac:chgData name="Jim Beland" userId="d41a4da1a37fb713" providerId="LiveId" clId="{EFBF0D45-2785-49E4-B2C3-53F5877F728C}" dt="2020-05-19T17:39:18.281" v="4718" actId="20577"/>
          <ac:spMkLst>
            <pc:docMk/>
            <pc:sldMk cId="2557826184" sldId="281"/>
            <ac:spMk id="2" creationId="{6C4B231E-27F5-4160-90D1-699EE904A702}"/>
          </ac:spMkLst>
        </pc:spChg>
        <pc:spChg chg="mod">
          <ac:chgData name="Jim Beland" userId="d41a4da1a37fb713" providerId="LiveId" clId="{EFBF0D45-2785-49E4-B2C3-53F5877F728C}" dt="2020-05-19T17:34:54.062" v="4697" actId="20577"/>
          <ac:spMkLst>
            <pc:docMk/>
            <pc:sldMk cId="2557826184" sldId="281"/>
            <ac:spMk id="3" creationId="{06F6C7B6-162C-4CA7-A101-CDFEDD9324B4}"/>
          </ac:spMkLst>
        </pc:spChg>
      </pc:sldChg>
      <pc:sldChg chg="modSp add">
        <pc:chgData name="Jim Beland" userId="d41a4da1a37fb713" providerId="LiveId" clId="{EFBF0D45-2785-49E4-B2C3-53F5877F728C}" dt="2020-05-19T18:17:34.812" v="5748" actId="20577"/>
        <pc:sldMkLst>
          <pc:docMk/>
          <pc:sldMk cId="3467060272" sldId="282"/>
        </pc:sldMkLst>
        <pc:spChg chg="mod">
          <ac:chgData name="Jim Beland" userId="d41a4da1a37fb713" providerId="LiveId" clId="{EFBF0D45-2785-49E4-B2C3-53F5877F728C}" dt="2020-05-19T17:40:06.800" v="4727" actId="20577"/>
          <ac:spMkLst>
            <pc:docMk/>
            <pc:sldMk cId="3467060272" sldId="282"/>
            <ac:spMk id="2" creationId="{78585536-8F81-4DF2-B995-5702DBB3046E}"/>
          </ac:spMkLst>
        </pc:spChg>
        <pc:spChg chg="mod">
          <ac:chgData name="Jim Beland" userId="d41a4da1a37fb713" providerId="LiveId" clId="{EFBF0D45-2785-49E4-B2C3-53F5877F728C}" dt="2020-05-19T18:17:34.812" v="5748" actId="20577"/>
          <ac:spMkLst>
            <pc:docMk/>
            <pc:sldMk cId="3467060272" sldId="282"/>
            <ac:spMk id="3" creationId="{352D6B79-6750-457E-B7D4-E7ABBE3E9496}"/>
          </ac:spMkLst>
        </pc:spChg>
      </pc:sldChg>
      <pc:sldChg chg="addSp delSp modSp add">
        <pc:chgData name="Jim Beland" userId="d41a4da1a37fb713" providerId="LiveId" clId="{EFBF0D45-2785-49E4-B2C3-53F5877F728C}" dt="2020-05-19T18:24:58.151" v="6062" actId="20577"/>
        <pc:sldMkLst>
          <pc:docMk/>
          <pc:sldMk cId="3193523488" sldId="283"/>
        </pc:sldMkLst>
        <pc:spChg chg="mod">
          <ac:chgData name="Jim Beland" userId="d41a4da1a37fb713" providerId="LiveId" clId="{EFBF0D45-2785-49E4-B2C3-53F5877F728C}" dt="2020-05-19T18:24:58.151" v="6062" actId="20577"/>
          <ac:spMkLst>
            <pc:docMk/>
            <pc:sldMk cId="3193523488" sldId="283"/>
            <ac:spMk id="2" creationId="{78585536-8F81-4DF2-B995-5702DBB3046E}"/>
          </ac:spMkLst>
        </pc:spChg>
        <pc:spChg chg="mod">
          <ac:chgData name="Jim Beland" userId="d41a4da1a37fb713" providerId="LiveId" clId="{EFBF0D45-2785-49E4-B2C3-53F5877F728C}" dt="2020-05-19T18:17:55.534" v="5777" actId="20577"/>
          <ac:spMkLst>
            <pc:docMk/>
            <pc:sldMk cId="3193523488" sldId="283"/>
            <ac:spMk id="3" creationId="{352D6B79-6750-457E-B7D4-E7ABBE3E9496}"/>
          </ac:spMkLst>
        </pc:spChg>
        <pc:spChg chg="del">
          <ac:chgData name="Jim Beland" userId="d41a4da1a37fb713" providerId="LiveId" clId="{EFBF0D45-2785-49E4-B2C3-53F5877F728C}" dt="2020-05-19T17:55:40.664" v="4983"/>
          <ac:spMkLst>
            <pc:docMk/>
            <pc:sldMk cId="3193523488" sldId="283"/>
            <ac:spMk id="4" creationId="{D7EAC6E9-24B3-4BA6-AED9-7C24DDE74B44}"/>
          </ac:spMkLst>
        </pc:spChg>
        <pc:picChg chg="add">
          <ac:chgData name="Jim Beland" userId="d41a4da1a37fb713" providerId="LiveId" clId="{EFBF0D45-2785-49E4-B2C3-53F5877F728C}" dt="2020-05-19T17:55:40.664" v="4983"/>
          <ac:picMkLst>
            <pc:docMk/>
            <pc:sldMk cId="3193523488" sldId="283"/>
            <ac:picMk id="2050" creationId="{FF3EEBF8-2225-4517-A4CE-ABADB105FC2F}"/>
          </ac:picMkLst>
        </pc:picChg>
      </pc:sldChg>
      <pc:sldChg chg="modSp add">
        <pc:chgData name="Jim Beland" userId="d41a4da1a37fb713" providerId="LiveId" clId="{EFBF0D45-2785-49E4-B2C3-53F5877F728C}" dt="2020-05-19T18:25:05.078" v="6070" actId="20577"/>
        <pc:sldMkLst>
          <pc:docMk/>
          <pc:sldMk cId="1233353610" sldId="284"/>
        </pc:sldMkLst>
        <pc:spChg chg="mod">
          <ac:chgData name="Jim Beland" userId="d41a4da1a37fb713" providerId="LiveId" clId="{EFBF0D45-2785-49E4-B2C3-53F5877F728C}" dt="2020-05-19T18:25:05.078" v="6070" actId="20577"/>
          <ac:spMkLst>
            <pc:docMk/>
            <pc:sldMk cId="1233353610" sldId="284"/>
            <ac:spMk id="2" creationId="{78585536-8F81-4DF2-B995-5702DBB3046E}"/>
          </ac:spMkLst>
        </pc:spChg>
        <pc:spChg chg="mod">
          <ac:chgData name="Jim Beland" userId="d41a4da1a37fb713" providerId="LiveId" clId="{EFBF0D45-2785-49E4-B2C3-53F5877F728C}" dt="2020-05-19T18:20:05.779" v="5804" actId="5793"/>
          <ac:spMkLst>
            <pc:docMk/>
            <pc:sldMk cId="1233353610" sldId="284"/>
            <ac:spMk id="3" creationId="{352D6B79-6750-457E-B7D4-E7ABBE3E9496}"/>
          </ac:spMkLst>
        </pc:spChg>
      </pc:sldChg>
      <pc:sldChg chg="addSp delSp modSp add">
        <pc:chgData name="Jim Beland" userId="d41a4da1a37fb713" providerId="LiveId" clId="{EFBF0D45-2785-49E4-B2C3-53F5877F728C}" dt="2020-05-19T18:25:11.738" v="6078" actId="20577"/>
        <pc:sldMkLst>
          <pc:docMk/>
          <pc:sldMk cId="2355637910" sldId="285"/>
        </pc:sldMkLst>
        <pc:spChg chg="mod">
          <ac:chgData name="Jim Beland" userId="d41a4da1a37fb713" providerId="LiveId" clId="{EFBF0D45-2785-49E4-B2C3-53F5877F728C}" dt="2020-05-19T18:25:11.738" v="6078" actId="20577"/>
          <ac:spMkLst>
            <pc:docMk/>
            <pc:sldMk cId="2355637910" sldId="285"/>
            <ac:spMk id="2" creationId="{78585536-8F81-4DF2-B995-5702DBB3046E}"/>
          </ac:spMkLst>
        </pc:spChg>
        <pc:spChg chg="mod">
          <ac:chgData name="Jim Beland" userId="d41a4da1a37fb713" providerId="LiveId" clId="{EFBF0D45-2785-49E4-B2C3-53F5877F728C}" dt="2020-05-19T18:20:28.875" v="5835" actId="20577"/>
          <ac:spMkLst>
            <pc:docMk/>
            <pc:sldMk cId="2355637910" sldId="285"/>
            <ac:spMk id="3" creationId="{352D6B79-6750-457E-B7D4-E7ABBE3E9496}"/>
          </ac:spMkLst>
        </pc:spChg>
        <pc:spChg chg="add del mod">
          <ac:chgData name="Jim Beland" userId="d41a4da1a37fb713" providerId="LiveId" clId="{EFBF0D45-2785-49E4-B2C3-53F5877F728C}" dt="2020-05-19T17:59:18.056" v="5111"/>
          <ac:spMkLst>
            <pc:docMk/>
            <pc:sldMk cId="2355637910" sldId="285"/>
            <ac:spMk id="4" creationId="{ADD06626-D297-4C8A-B17F-F0BEF8C04FEC}"/>
          </ac:spMkLst>
        </pc:spChg>
        <pc:spChg chg="add del mod">
          <ac:chgData name="Jim Beland" userId="d41a4da1a37fb713" providerId="LiveId" clId="{EFBF0D45-2785-49E4-B2C3-53F5877F728C}" dt="2020-05-19T18:04:21.480" v="5114"/>
          <ac:spMkLst>
            <pc:docMk/>
            <pc:sldMk cId="2355637910" sldId="285"/>
            <ac:spMk id="5" creationId="{FD0CBE76-B64A-4C90-8009-BB8521518E4F}"/>
          </ac:spMkLst>
        </pc:spChg>
        <pc:picChg chg="del">
          <ac:chgData name="Jim Beland" userId="d41a4da1a37fb713" providerId="LiveId" clId="{EFBF0D45-2785-49E4-B2C3-53F5877F728C}" dt="2020-05-19T17:59:10.846" v="5109" actId="478"/>
          <ac:picMkLst>
            <pc:docMk/>
            <pc:sldMk cId="2355637910" sldId="285"/>
            <ac:picMk id="2050" creationId="{FF3EEBF8-2225-4517-A4CE-ABADB105FC2F}"/>
          </ac:picMkLst>
        </pc:picChg>
        <pc:picChg chg="add del">
          <ac:chgData name="Jim Beland" userId="d41a4da1a37fb713" providerId="LiveId" clId="{EFBF0D45-2785-49E4-B2C3-53F5877F728C}" dt="2020-05-19T18:03:50.425" v="5112" actId="478"/>
          <ac:picMkLst>
            <pc:docMk/>
            <pc:sldMk cId="2355637910" sldId="285"/>
            <ac:picMk id="4098" creationId="{75661855-85CE-4596-BF3B-3C3149E6EFF3}"/>
          </ac:picMkLst>
        </pc:picChg>
        <pc:picChg chg="add">
          <ac:chgData name="Jim Beland" userId="d41a4da1a37fb713" providerId="LiveId" clId="{EFBF0D45-2785-49E4-B2C3-53F5877F728C}" dt="2020-05-19T18:04:21.480" v="5114"/>
          <ac:picMkLst>
            <pc:docMk/>
            <pc:sldMk cId="2355637910" sldId="285"/>
            <ac:picMk id="4100" creationId="{BBF0AF1D-704B-4702-B92D-7460810CEE73}"/>
          </ac:picMkLst>
        </pc:picChg>
      </pc:sldChg>
      <pc:sldChg chg="modSp add">
        <pc:chgData name="Jim Beland" userId="d41a4da1a37fb713" providerId="LiveId" clId="{EFBF0D45-2785-49E4-B2C3-53F5877F728C}" dt="2020-05-19T18:25:17.892" v="6086" actId="20577"/>
        <pc:sldMkLst>
          <pc:docMk/>
          <pc:sldMk cId="946905417" sldId="286"/>
        </pc:sldMkLst>
        <pc:spChg chg="mod">
          <ac:chgData name="Jim Beland" userId="d41a4da1a37fb713" providerId="LiveId" clId="{EFBF0D45-2785-49E4-B2C3-53F5877F728C}" dt="2020-05-19T18:25:17.892" v="6086" actId="20577"/>
          <ac:spMkLst>
            <pc:docMk/>
            <pc:sldMk cId="946905417" sldId="286"/>
            <ac:spMk id="2" creationId="{78585536-8F81-4DF2-B995-5702DBB3046E}"/>
          </ac:spMkLst>
        </pc:spChg>
        <pc:spChg chg="mod">
          <ac:chgData name="Jim Beland" userId="d41a4da1a37fb713" providerId="LiveId" clId="{EFBF0D45-2785-49E4-B2C3-53F5877F728C}" dt="2020-05-19T18:20:49.778" v="5862" actId="5793"/>
          <ac:spMkLst>
            <pc:docMk/>
            <pc:sldMk cId="946905417" sldId="286"/>
            <ac:spMk id="3" creationId="{352D6B79-6750-457E-B7D4-E7ABBE3E9496}"/>
          </ac:spMkLst>
        </pc:spChg>
      </pc:sldChg>
      <pc:sldChg chg="modSp add">
        <pc:chgData name="Jim Beland" userId="d41a4da1a37fb713" providerId="LiveId" clId="{EFBF0D45-2785-49E4-B2C3-53F5877F728C}" dt="2020-05-19T18:25:23.098" v="6094" actId="20577"/>
        <pc:sldMkLst>
          <pc:docMk/>
          <pc:sldMk cId="2087595068" sldId="287"/>
        </pc:sldMkLst>
        <pc:spChg chg="mod">
          <ac:chgData name="Jim Beland" userId="d41a4da1a37fb713" providerId="LiveId" clId="{EFBF0D45-2785-49E4-B2C3-53F5877F728C}" dt="2020-05-19T18:25:23.098" v="6094" actId="20577"/>
          <ac:spMkLst>
            <pc:docMk/>
            <pc:sldMk cId="2087595068" sldId="287"/>
            <ac:spMk id="2" creationId="{78585536-8F81-4DF2-B995-5702DBB3046E}"/>
          </ac:spMkLst>
        </pc:spChg>
        <pc:spChg chg="mod">
          <ac:chgData name="Jim Beland" userId="d41a4da1a37fb713" providerId="LiveId" clId="{EFBF0D45-2785-49E4-B2C3-53F5877F728C}" dt="2020-05-19T18:21:17.635" v="5895" actId="20577"/>
          <ac:spMkLst>
            <pc:docMk/>
            <pc:sldMk cId="2087595068" sldId="287"/>
            <ac:spMk id="3" creationId="{352D6B79-6750-457E-B7D4-E7ABBE3E9496}"/>
          </ac:spMkLst>
        </pc:spChg>
      </pc:sldChg>
      <pc:sldChg chg="modSp add">
        <pc:chgData name="Jim Beland" userId="d41a4da1a37fb713" providerId="LiveId" clId="{EFBF0D45-2785-49E4-B2C3-53F5877F728C}" dt="2020-05-19T18:25:29.609" v="6102" actId="20577"/>
        <pc:sldMkLst>
          <pc:docMk/>
          <pc:sldMk cId="1374466486" sldId="288"/>
        </pc:sldMkLst>
        <pc:spChg chg="mod">
          <ac:chgData name="Jim Beland" userId="d41a4da1a37fb713" providerId="LiveId" clId="{EFBF0D45-2785-49E4-B2C3-53F5877F728C}" dt="2020-05-19T18:25:29.609" v="6102" actId="20577"/>
          <ac:spMkLst>
            <pc:docMk/>
            <pc:sldMk cId="1374466486" sldId="288"/>
            <ac:spMk id="2" creationId="{78585536-8F81-4DF2-B995-5702DBB3046E}"/>
          </ac:spMkLst>
        </pc:spChg>
        <pc:spChg chg="mod">
          <ac:chgData name="Jim Beland" userId="d41a4da1a37fb713" providerId="LiveId" clId="{EFBF0D45-2785-49E4-B2C3-53F5877F728C}" dt="2020-05-19T18:21:37.971" v="5924" actId="20577"/>
          <ac:spMkLst>
            <pc:docMk/>
            <pc:sldMk cId="1374466486" sldId="288"/>
            <ac:spMk id="3" creationId="{352D6B79-6750-457E-B7D4-E7ABBE3E9496}"/>
          </ac:spMkLst>
        </pc:spChg>
      </pc:sldChg>
      <pc:sldChg chg="modSp add">
        <pc:chgData name="Jim Beland" userId="d41a4da1a37fb713" providerId="LiveId" clId="{EFBF0D45-2785-49E4-B2C3-53F5877F728C}" dt="2020-05-19T18:25:34.870" v="6110" actId="20577"/>
        <pc:sldMkLst>
          <pc:docMk/>
          <pc:sldMk cId="4017833566" sldId="289"/>
        </pc:sldMkLst>
        <pc:spChg chg="mod">
          <ac:chgData name="Jim Beland" userId="d41a4da1a37fb713" providerId="LiveId" clId="{EFBF0D45-2785-49E4-B2C3-53F5877F728C}" dt="2020-05-19T18:25:34.870" v="6110" actId="20577"/>
          <ac:spMkLst>
            <pc:docMk/>
            <pc:sldMk cId="4017833566" sldId="289"/>
            <ac:spMk id="2" creationId="{78585536-8F81-4DF2-B995-5702DBB3046E}"/>
          </ac:spMkLst>
        </pc:spChg>
        <pc:spChg chg="mod">
          <ac:chgData name="Jim Beland" userId="d41a4da1a37fb713" providerId="LiveId" clId="{EFBF0D45-2785-49E4-B2C3-53F5877F728C}" dt="2020-05-19T18:21:59.999" v="5955" actId="20577"/>
          <ac:spMkLst>
            <pc:docMk/>
            <pc:sldMk cId="4017833566" sldId="289"/>
            <ac:spMk id="3" creationId="{352D6B79-6750-457E-B7D4-E7ABBE3E9496}"/>
          </ac:spMkLst>
        </pc:spChg>
      </pc:sldChg>
      <pc:sldChg chg="modSp add">
        <pc:chgData name="Jim Beland" userId="d41a4da1a37fb713" providerId="LiveId" clId="{EFBF0D45-2785-49E4-B2C3-53F5877F728C}" dt="2020-05-19T18:25:39.846" v="6118" actId="20577"/>
        <pc:sldMkLst>
          <pc:docMk/>
          <pc:sldMk cId="1669329420" sldId="290"/>
        </pc:sldMkLst>
        <pc:spChg chg="mod">
          <ac:chgData name="Jim Beland" userId="d41a4da1a37fb713" providerId="LiveId" clId="{EFBF0D45-2785-49E4-B2C3-53F5877F728C}" dt="2020-05-19T18:25:39.846" v="6118" actId="20577"/>
          <ac:spMkLst>
            <pc:docMk/>
            <pc:sldMk cId="1669329420" sldId="290"/>
            <ac:spMk id="2" creationId="{78585536-8F81-4DF2-B995-5702DBB3046E}"/>
          </ac:spMkLst>
        </pc:spChg>
        <pc:spChg chg="mod">
          <ac:chgData name="Jim Beland" userId="d41a4da1a37fb713" providerId="LiveId" clId="{EFBF0D45-2785-49E4-B2C3-53F5877F728C}" dt="2020-05-19T18:22:22.558" v="5984" actId="6549"/>
          <ac:spMkLst>
            <pc:docMk/>
            <pc:sldMk cId="1669329420" sldId="290"/>
            <ac:spMk id="3" creationId="{352D6B79-6750-457E-B7D4-E7ABBE3E9496}"/>
          </ac:spMkLst>
        </pc:spChg>
      </pc:sldChg>
      <pc:sldChg chg="addSp delSp modSp add">
        <pc:chgData name="Jim Beland" userId="d41a4da1a37fb713" providerId="LiveId" clId="{EFBF0D45-2785-49E4-B2C3-53F5877F728C}" dt="2020-05-19T18:25:44.705" v="6126" actId="20577"/>
        <pc:sldMkLst>
          <pc:docMk/>
          <pc:sldMk cId="1719242675" sldId="291"/>
        </pc:sldMkLst>
        <pc:spChg chg="mod">
          <ac:chgData name="Jim Beland" userId="d41a4da1a37fb713" providerId="LiveId" clId="{EFBF0D45-2785-49E4-B2C3-53F5877F728C}" dt="2020-05-19T18:25:44.705" v="6126" actId="20577"/>
          <ac:spMkLst>
            <pc:docMk/>
            <pc:sldMk cId="1719242675" sldId="291"/>
            <ac:spMk id="2" creationId="{78585536-8F81-4DF2-B995-5702DBB3046E}"/>
          </ac:spMkLst>
        </pc:spChg>
        <pc:spChg chg="mod">
          <ac:chgData name="Jim Beland" userId="d41a4da1a37fb713" providerId="LiveId" clId="{EFBF0D45-2785-49E4-B2C3-53F5877F728C}" dt="2020-05-19T18:22:42.366" v="6013" actId="6549"/>
          <ac:spMkLst>
            <pc:docMk/>
            <pc:sldMk cId="1719242675" sldId="291"/>
            <ac:spMk id="3" creationId="{352D6B79-6750-457E-B7D4-E7ABBE3E9496}"/>
          </ac:spMkLst>
        </pc:spChg>
        <pc:spChg chg="add del mod">
          <ac:chgData name="Jim Beland" userId="d41a4da1a37fb713" providerId="LiveId" clId="{EFBF0D45-2785-49E4-B2C3-53F5877F728C}" dt="2020-05-19T18:12:30.664" v="5621"/>
          <ac:spMkLst>
            <pc:docMk/>
            <pc:sldMk cId="1719242675" sldId="291"/>
            <ac:spMk id="4" creationId="{E61DF942-77F0-4908-959E-6A1BB1E49F74}"/>
          </ac:spMkLst>
        </pc:spChg>
        <pc:picChg chg="del">
          <ac:chgData name="Jim Beland" userId="d41a4da1a37fb713" providerId="LiveId" clId="{EFBF0D45-2785-49E4-B2C3-53F5877F728C}" dt="2020-05-19T18:12:24.647" v="5619" actId="478"/>
          <ac:picMkLst>
            <pc:docMk/>
            <pc:sldMk cId="1719242675" sldId="291"/>
            <ac:picMk id="4100" creationId="{BBF0AF1D-704B-4702-B92D-7460810CEE73}"/>
          </ac:picMkLst>
        </pc:picChg>
        <pc:picChg chg="add">
          <ac:chgData name="Jim Beland" userId="d41a4da1a37fb713" providerId="LiveId" clId="{EFBF0D45-2785-49E4-B2C3-53F5877F728C}" dt="2020-05-19T18:12:30.664" v="5621"/>
          <ac:picMkLst>
            <pc:docMk/>
            <pc:sldMk cId="1719242675" sldId="291"/>
            <ac:picMk id="6146" creationId="{332149A1-F32C-436D-AD0B-6DB894043F2C}"/>
          </ac:picMkLst>
        </pc:picChg>
      </pc:sldChg>
      <pc:sldChg chg="modSp add">
        <pc:chgData name="Jim Beland" userId="d41a4da1a37fb713" providerId="LiveId" clId="{EFBF0D45-2785-49E4-B2C3-53F5877F728C}" dt="2020-05-19T18:25:51.103" v="6134" actId="20577"/>
        <pc:sldMkLst>
          <pc:docMk/>
          <pc:sldMk cId="70248660" sldId="292"/>
        </pc:sldMkLst>
        <pc:spChg chg="mod">
          <ac:chgData name="Jim Beland" userId="d41a4da1a37fb713" providerId="LiveId" clId="{EFBF0D45-2785-49E4-B2C3-53F5877F728C}" dt="2020-05-19T18:25:51.103" v="6134" actId="20577"/>
          <ac:spMkLst>
            <pc:docMk/>
            <pc:sldMk cId="70248660" sldId="292"/>
            <ac:spMk id="2" creationId="{78585536-8F81-4DF2-B995-5702DBB3046E}"/>
          </ac:spMkLst>
        </pc:spChg>
        <pc:spChg chg="mod">
          <ac:chgData name="Jim Beland" userId="d41a4da1a37fb713" providerId="LiveId" clId="{EFBF0D45-2785-49E4-B2C3-53F5877F728C}" dt="2020-05-19T18:23:22.849" v="6045" actId="20577"/>
          <ac:spMkLst>
            <pc:docMk/>
            <pc:sldMk cId="70248660" sldId="292"/>
            <ac:spMk id="3" creationId="{352D6B79-6750-457E-B7D4-E7ABBE3E9496}"/>
          </ac:spMkLst>
        </pc:spChg>
      </pc:sldChg>
      <pc:sldChg chg="modSp add">
        <pc:chgData name="Jim Beland" userId="d41a4da1a37fb713" providerId="LiveId" clId="{EFBF0D45-2785-49E4-B2C3-53F5877F728C}" dt="2020-05-19T18:29:59.738" v="6365" actId="20577"/>
        <pc:sldMkLst>
          <pc:docMk/>
          <pc:sldMk cId="1860825072" sldId="293"/>
        </pc:sldMkLst>
        <pc:spChg chg="mod">
          <ac:chgData name="Jim Beland" userId="d41a4da1a37fb713" providerId="LiveId" clId="{EFBF0D45-2785-49E4-B2C3-53F5877F728C}" dt="2020-05-19T18:24:35.054" v="6054" actId="20577"/>
          <ac:spMkLst>
            <pc:docMk/>
            <pc:sldMk cId="1860825072" sldId="293"/>
            <ac:spMk id="2" creationId="{9A8F9EF0-1741-4FE4-A154-2EDECC38EF02}"/>
          </ac:spMkLst>
        </pc:spChg>
        <pc:spChg chg="mod">
          <ac:chgData name="Jim Beland" userId="d41a4da1a37fb713" providerId="LiveId" clId="{EFBF0D45-2785-49E4-B2C3-53F5877F728C}" dt="2020-05-19T18:29:59.738" v="6365" actId="20577"/>
          <ac:spMkLst>
            <pc:docMk/>
            <pc:sldMk cId="1860825072" sldId="293"/>
            <ac:spMk id="3" creationId="{C144738E-8D67-4735-8175-499B939E3487}"/>
          </ac:spMkLst>
        </pc:spChg>
      </pc:sldChg>
      <pc:sldChg chg="addSp delSp modSp add">
        <pc:chgData name="Jim Beland" userId="d41a4da1a37fb713" providerId="LiveId" clId="{EFBF0D45-2785-49E4-B2C3-53F5877F728C}" dt="2020-05-19T19:11:28.239" v="7988" actId="20577"/>
        <pc:sldMkLst>
          <pc:docMk/>
          <pc:sldMk cId="718035190" sldId="294"/>
        </pc:sldMkLst>
        <pc:spChg chg="mod">
          <ac:chgData name="Jim Beland" userId="d41a4da1a37fb713" providerId="LiveId" clId="{EFBF0D45-2785-49E4-B2C3-53F5877F728C}" dt="2020-05-19T19:11:28.239" v="7988" actId="20577"/>
          <ac:spMkLst>
            <pc:docMk/>
            <pc:sldMk cId="718035190" sldId="294"/>
            <ac:spMk id="2" creationId="{9A8F9EF0-1741-4FE4-A154-2EDECC38EF02}"/>
          </ac:spMkLst>
        </pc:spChg>
        <pc:spChg chg="mod">
          <ac:chgData name="Jim Beland" userId="d41a4da1a37fb713" providerId="LiveId" clId="{EFBF0D45-2785-49E4-B2C3-53F5877F728C}" dt="2020-05-19T18:31:35.172" v="6410" actId="20577"/>
          <ac:spMkLst>
            <pc:docMk/>
            <pc:sldMk cId="718035190" sldId="294"/>
            <ac:spMk id="3" creationId="{C144738E-8D67-4735-8175-499B939E3487}"/>
          </ac:spMkLst>
        </pc:spChg>
        <pc:spChg chg="del mod">
          <ac:chgData name="Jim Beland" userId="d41a4da1a37fb713" providerId="LiveId" clId="{EFBF0D45-2785-49E4-B2C3-53F5877F728C}" dt="2020-05-19T18:38:32.382" v="6412"/>
          <ac:spMkLst>
            <pc:docMk/>
            <pc:sldMk cId="718035190" sldId="294"/>
            <ac:spMk id="4" creationId="{B99622FC-A3A1-43D8-B463-27E952F28915}"/>
          </ac:spMkLst>
        </pc:spChg>
        <pc:picChg chg="add">
          <ac:chgData name="Jim Beland" userId="d41a4da1a37fb713" providerId="LiveId" clId="{EFBF0D45-2785-49E4-B2C3-53F5877F728C}" dt="2020-05-19T18:38:32.382" v="6412"/>
          <ac:picMkLst>
            <pc:docMk/>
            <pc:sldMk cId="718035190" sldId="294"/>
            <ac:picMk id="12290" creationId="{D032589B-7675-45C7-AEA5-26EF785353C4}"/>
          </ac:picMkLst>
        </pc:picChg>
      </pc:sldChg>
      <pc:sldChg chg="modSp add del">
        <pc:chgData name="Jim Beland" userId="d41a4da1a37fb713" providerId="LiveId" clId="{EFBF0D45-2785-49E4-B2C3-53F5877F728C}" dt="2020-05-19T18:30:23.661" v="6366" actId="2696"/>
        <pc:sldMkLst>
          <pc:docMk/>
          <pc:sldMk cId="4049048419" sldId="294"/>
        </pc:sldMkLst>
        <pc:spChg chg="mod">
          <ac:chgData name="Jim Beland" userId="d41a4da1a37fb713" providerId="LiveId" clId="{EFBF0D45-2785-49E4-B2C3-53F5877F728C}" dt="2020-05-19T18:28:20.066" v="6288" actId="20577"/>
          <ac:spMkLst>
            <pc:docMk/>
            <pc:sldMk cId="4049048419" sldId="294"/>
            <ac:spMk id="2" creationId="{9A8F9EF0-1741-4FE4-A154-2EDECC38EF02}"/>
          </ac:spMkLst>
        </pc:spChg>
        <pc:spChg chg="mod">
          <ac:chgData name="Jim Beland" userId="d41a4da1a37fb713" providerId="LiveId" clId="{EFBF0D45-2785-49E4-B2C3-53F5877F728C}" dt="2020-05-19T18:28:28.140" v="6299" actId="20577"/>
          <ac:spMkLst>
            <pc:docMk/>
            <pc:sldMk cId="4049048419" sldId="294"/>
            <ac:spMk id="4" creationId="{B99622FC-A3A1-43D8-B463-27E952F28915}"/>
          </ac:spMkLst>
        </pc:spChg>
      </pc:sldChg>
      <pc:sldChg chg="modSp add">
        <pc:chgData name="Jim Beland" userId="d41a4da1a37fb713" providerId="LiveId" clId="{EFBF0D45-2785-49E4-B2C3-53F5877F728C}" dt="2020-05-19T19:11:36.072" v="7996" actId="20577"/>
        <pc:sldMkLst>
          <pc:docMk/>
          <pc:sldMk cId="3139189662" sldId="295"/>
        </pc:sldMkLst>
        <pc:spChg chg="mod">
          <ac:chgData name="Jim Beland" userId="d41a4da1a37fb713" providerId="LiveId" clId="{EFBF0D45-2785-49E4-B2C3-53F5877F728C}" dt="2020-05-19T19:11:36.072" v="7996" actId="20577"/>
          <ac:spMkLst>
            <pc:docMk/>
            <pc:sldMk cId="3139189662" sldId="295"/>
            <ac:spMk id="2" creationId="{9A8F9EF0-1741-4FE4-A154-2EDECC38EF02}"/>
          </ac:spMkLst>
        </pc:spChg>
        <pc:spChg chg="mod">
          <ac:chgData name="Jim Beland" userId="d41a4da1a37fb713" providerId="LiveId" clId="{EFBF0D45-2785-49E4-B2C3-53F5877F728C}" dt="2020-05-19T18:41:21.043" v="6544" actId="20577"/>
          <ac:spMkLst>
            <pc:docMk/>
            <pc:sldMk cId="3139189662" sldId="295"/>
            <ac:spMk id="3" creationId="{C144738E-8D67-4735-8175-499B939E3487}"/>
          </ac:spMkLst>
        </pc:spChg>
      </pc:sldChg>
      <pc:sldChg chg="modSp add">
        <pc:chgData name="Jim Beland" userId="d41a4da1a37fb713" providerId="LiveId" clId="{EFBF0D45-2785-49E4-B2C3-53F5877F728C}" dt="2020-05-19T19:11:45.276" v="8004" actId="20577"/>
        <pc:sldMkLst>
          <pc:docMk/>
          <pc:sldMk cId="4071497929" sldId="296"/>
        </pc:sldMkLst>
        <pc:spChg chg="mod">
          <ac:chgData name="Jim Beland" userId="d41a4da1a37fb713" providerId="LiveId" clId="{EFBF0D45-2785-49E4-B2C3-53F5877F728C}" dt="2020-05-19T19:11:45.276" v="8004" actId="20577"/>
          <ac:spMkLst>
            <pc:docMk/>
            <pc:sldMk cId="4071497929" sldId="296"/>
            <ac:spMk id="2" creationId="{9A8F9EF0-1741-4FE4-A154-2EDECC38EF02}"/>
          </ac:spMkLst>
        </pc:spChg>
        <pc:spChg chg="mod">
          <ac:chgData name="Jim Beland" userId="d41a4da1a37fb713" providerId="LiveId" clId="{EFBF0D45-2785-49E4-B2C3-53F5877F728C}" dt="2020-05-19T18:41:37.989" v="6593" actId="20577"/>
          <ac:spMkLst>
            <pc:docMk/>
            <pc:sldMk cId="4071497929" sldId="296"/>
            <ac:spMk id="3" creationId="{C144738E-8D67-4735-8175-499B939E3487}"/>
          </ac:spMkLst>
        </pc:spChg>
      </pc:sldChg>
      <pc:sldChg chg="modSp add">
        <pc:chgData name="Jim Beland" userId="d41a4da1a37fb713" providerId="LiveId" clId="{EFBF0D45-2785-49E4-B2C3-53F5877F728C}" dt="2020-05-19T19:11:53.903" v="8012" actId="20577"/>
        <pc:sldMkLst>
          <pc:docMk/>
          <pc:sldMk cId="3203683030" sldId="297"/>
        </pc:sldMkLst>
        <pc:spChg chg="mod">
          <ac:chgData name="Jim Beland" userId="d41a4da1a37fb713" providerId="LiveId" clId="{EFBF0D45-2785-49E4-B2C3-53F5877F728C}" dt="2020-05-19T19:11:53.903" v="8012" actId="20577"/>
          <ac:spMkLst>
            <pc:docMk/>
            <pc:sldMk cId="3203683030" sldId="297"/>
            <ac:spMk id="2" creationId="{9A8F9EF0-1741-4FE4-A154-2EDECC38EF02}"/>
          </ac:spMkLst>
        </pc:spChg>
        <pc:spChg chg="mod">
          <ac:chgData name="Jim Beland" userId="d41a4da1a37fb713" providerId="LiveId" clId="{EFBF0D45-2785-49E4-B2C3-53F5877F728C}" dt="2020-05-19T18:42:38.984" v="6738" actId="27636"/>
          <ac:spMkLst>
            <pc:docMk/>
            <pc:sldMk cId="3203683030" sldId="297"/>
            <ac:spMk id="3" creationId="{C144738E-8D67-4735-8175-499B939E3487}"/>
          </ac:spMkLst>
        </pc:spChg>
      </pc:sldChg>
      <pc:sldChg chg="modSp add">
        <pc:chgData name="Jim Beland" userId="d41a4da1a37fb713" providerId="LiveId" clId="{EFBF0D45-2785-49E4-B2C3-53F5877F728C}" dt="2020-05-19T19:12:00.192" v="8020" actId="20577"/>
        <pc:sldMkLst>
          <pc:docMk/>
          <pc:sldMk cId="2608387791" sldId="298"/>
        </pc:sldMkLst>
        <pc:spChg chg="mod">
          <ac:chgData name="Jim Beland" userId="d41a4da1a37fb713" providerId="LiveId" clId="{EFBF0D45-2785-49E4-B2C3-53F5877F728C}" dt="2020-05-19T19:12:00.192" v="8020" actId="20577"/>
          <ac:spMkLst>
            <pc:docMk/>
            <pc:sldMk cId="2608387791" sldId="298"/>
            <ac:spMk id="2" creationId="{9A8F9EF0-1741-4FE4-A154-2EDECC38EF02}"/>
          </ac:spMkLst>
        </pc:spChg>
        <pc:spChg chg="mod">
          <ac:chgData name="Jim Beland" userId="d41a4da1a37fb713" providerId="LiveId" clId="{EFBF0D45-2785-49E4-B2C3-53F5877F728C}" dt="2020-05-19T18:49:33.798" v="7036" actId="20577"/>
          <ac:spMkLst>
            <pc:docMk/>
            <pc:sldMk cId="2608387791" sldId="298"/>
            <ac:spMk id="3" creationId="{C144738E-8D67-4735-8175-499B939E3487}"/>
          </ac:spMkLst>
        </pc:spChg>
      </pc:sldChg>
      <pc:sldChg chg="modSp add">
        <pc:chgData name="Jim Beland" userId="d41a4da1a37fb713" providerId="LiveId" clId="{EFBF0D45-2785-49E4-B2C3-53F5877F728C}" dt="2020-05-19T19:12:05.725" v="8028" actId="20577"/>
        <pc:sldMkLst>
          <pc:docMk/>
          <pc:sldMk cId="1661532755" sldId="299"/>
        </pc:sldMkLst>
        <pc:spChg chg="mod">
          <ac:chgData name="Jim Beland" userId="d41a4da1a37fb713" providerId="LiveId" clId="{EFBF0D45-2785-49E4-B2C3-53F5877F728C}" dt="2020-05-19T19:12:05.725" v="8028" actId="20577"/>
          <ac:spMkLst>
            <pc:docMk/>
            <pc:sldMk cId="1661532755" sldId="299"/>
            <ac:spMk id="2" creationId="{9A8F9EF0-1741-4FE4-A154-2EDECC38EF02}"/>
          </ac:spMkLst>
        </pc:spChg>
        <pc:spChg chg="mod">
          <ac:chgData name="Jim Beland" userId="d41a4da1a37fb713" providerId="LiveId" clId="{EFBF0D45-2785-49E4-B2C3-53F5877F728C}" dt="2020-05-19T18:52:03.538" v="7189" actId="20577"/>
          <ac:spMkLst>
            <pc:docMk/>
            <pc:sldMk cId="1661532755" sldId="299"/>
            <ac:spMk id="3" creationId="{C144738E-8D67-4735-8175-499B939E3487}"/>
          </ac:spMkLst>
        </pc:spChg>
      </pc:sldChg>
      <pc:sldChg chg="modSp add">
        <pc:chgData name="Jim Beland" userId="d41a4da1a37fb713" providerId="LiveId" clId="{EFBF0D45-2785-49E4-B2C3-53F5877F728C}" dt="2020-05-19T19:12:12.830" v="8036" actId="20577"/>
        <pc:sldMkLst>
          <pc:docMk/>
          <pc:sldMk cId="3252437002" sldId="300"/>
        </pc:sldMkLst>
        <pc:spChg chg="mod">
          <ac:chgData name="Jim Beland" userId="d41a4da1a37fb713" providerId="LiveId" clId="{EFBF0D45-2785-49E4-B2C3-53F5877F728C}" dt="2020-05-19T19:12:12.830" v="8036" actId="20577"/>
          <ac:spMkLst>
            <pc:docMk/>
            <pc:sldMk cId="3252437002" sldId="300"/>
            <ac:spMk id="2" creationId="{9A8F9EF0-1741-4FE4-A154-2EDECC38EF02}"/>
          </ac:spMkLst>
        </pc:spChg>
        <pc:spChg chg="mod">
          <ac:chgData name="Jim Beland" userId="d41a4da1a37fb713" providerId="LiveId" clId="{EFBF0D45-2785-49E4-B2C3-53F5877F728C}" dt="2020-05-19T18:55:08.060" v="7419" actId="20577"/>
          <ac:spMkLst>
            <pc:docMk/>
            <pc:sldMk cId="3252437002" sldId="300"/>
            <ac:spMk id="3" creationId="{C144738E-8D67-4735-8175-499B939E3487}"/>
          </ac:spMkLst>
        </pc:spChg>
      </pc:sldChg>
      <pc:sldChg chg="modSp add">
        <pc:chgData name="Jim Beland" userId="d41a4da1a37fb713" providerId="LiveId" clId="{EFBF0D45-2785-49E4-B2C3-53F5877F728C}" dt="2020-05-19T19:12:18.823" v="8044" actId="20577"/>
        <pc:sldMkLst>
          <pc:docMk/>
          <pc:sldMk cId="1604967104" sldId="301"/>
        </pc:sldMkLst>
        <pc:spChg chg="mod">
          <ac:chgData name="Jim Beland" userId="d41a4da1a37fb713" providerId="LiveId" clId="{EFBF0D45-2785-49E4-B2C3-53F5877F728C}" dt="2020-05-19T19:12:18.823" v="8044" actId="20577"/>
          <ac:spMkLst>
            <pc:docMk/>
            <pc:sldMk cId="1604967104" sldId="301"/>
            <ac:spMk id="2" creationId="{9A8F9EF0-1741-4FE4-A154-2EDECC38EF02}"/>
          </ac:spMkLst>
        </pc:spChg>
        <pc:spChg chg="mod">
          <ac:chgData name="Jim Beland" userId="d41a4da1a37fb713" providerId="LiveId" clId="{EFBF0D45-2785-49E4-B2C3-53F5877F728C}" dt="2020-05-19T19:00:24.478" v="7630" actId="20577"/>
          <ac:spMkLst>
            <pc:docMk/>
            <pc:sldMk cId="1604967104" sldId="301"/>
            <ac:spMk id="3" creationId="{C144738E-8D67-4735-8175-499B939E3487}"/>
          </ac:spMkLst>
        </pc:spChg>
      </pc:sldChg>
      <pc:sldChg chg="modSp add">
        <pc:chgData name="Jim Beland" userId="d41a4da1a37fb713" providerId="LiveId" clId="{EFBF0D45-2785-49E4-B2C3-53F5877F728C}" dt="2020-05-19T19:12:23.833" v="8052" actId="20577"/>
        <pc:sldMkLst>
          <pc:docMk/>
          <pc:sldMk cId="1399377942" sldId="302"/>
        </pc:sldMkLst>
        <pc:spChg chg="mod">
          <ac:chgData name="Jim Beland" userId="d41a4da1a37fb713" providerId="LiveId" clId="{EFBF0D45-2785-49E4-B2C3-53F5877F728C}" dt="2020-05-19T19:12:23.833" v="8052" actId="20577"/>
          <ac:spMkLst>
            <pc:docMk/>
            <pc:sldMk cId="1399377942" sldId="302"/>
            <ac:spMk id="2" creationId="{9A8F9EF0-1741-4FE4-A154-2EDECC38EF02}"/>
          </ac:spMkLst>
        </pc:spChg>
        <pc:spChg chg="mod">
          <ac:chgData name="Jim Beland" userId="d41a4da1a37fb713" providerId="LiveId" clId="{EFBF0D45-2785-49E4-B2C3-53F5877F728C}" dt="2020-05-19T19:06:10.843" v="7771" actId="20577"/>
          <ac:spMkLst>
            <pc:docMk/>
            <pc:sldMk cId="1399377942" sldId="302"/>
            <ac:spMk id="3" creationId="{C144738E-8D67-4735-8175-499B939E3487}"/>
          </ac:spMkLst>
        </pc:spChg>
      </pc:sldChg>
      <pc:sldChg chg="modSp add">
        <pc:chgData name="Jim Beland" userId="d41a4da1a37fb713" providerId="LiveId" clId="{EFBF0D45-2785-49E4-B2C3-53F5877F728C}" dt="2020-05-19T19:12:31.067" v="8060" actId="20577"/>
        <pc:sldMkLst>
          <pc:docMk/>
          <pc:sldMk cId="2352370162" sldId="303"/>
        </pc:sldMkLst>
        <pc:spChg chg="mod">
          <ac:chgData name="Jim Beland" userId="d41a4da1a37fb713" providerId="LiveId" clId="{EFBF0D45-2785-49E4-B2C3-53F5877F728C}" dt="2020-05-19T19:12:31.067" v="8060" actId="20577"/>
          <ac:spMkLst>
            <pc:docMk/>
            <pc:sldMk cId="2352370162" sldId="303"/>
            <ac:spMk id="2" creationId="{9A8F9EF0-1741-4FE4-A154-2EDECC38EF02}"/>
          </ac:spMkLst>
        </pc:spChg>
      </pc:sldChg>
      <pc:sldChg chg="modSp add">
        <pc:chgData name="Jim Beland" userId="d41a4da1a37fb713" providerId="LiveId" clId="{EFBF0D45-2785-49E4-B2C3-53F5877F728C}" dt="2020-05-19T19:12:35.737" v="8068" actId="20577"/>
        <pc:sldMkLst>
          <pc:docMk/>
          <pc:sldMk cId="2632045496" sldId="304"/>
        </pc:sldMkLst>
        <pc:spChg chg="mod">
          <ac:chgData name="Jim Beland" userId="d41a4da1a37fb713" providerId="LiveId" clId="{EFBF0D45-2785-49E4-B2C3-53F5877F728C}" dt="2020-05-19T19:12:35.737" v="8068" actId="20577"/>
          <ac:spMkLst>
            <pc:docMk/>
            <pc:sldMk cId="2632045496" sldId="304"/>
            <ac:spMk id="2" creationId="{9A8F9EF0-1741-4FE4-A154-2EDECC38EF02}"/>
          </ac:spMkLst>
        </pc:spChg>
        <pc:spChg chg="mod">
          <ac:chgData name="Jim Beland" userId="d41a4da1a37fb713" providerId="LiveId" clId="{EFBF0D45-2785-49E4-B2C3-53F5877F728C}" dt="2020-05-19T19:07:52.527" v="7980" actId="20577"/>
          <ac:spMkLst>
            <pc:docMk/>
            <pc:sldMk cId="2632045496" sldId="304"/>
            <ac:spMk id="3" creationId="{C144738E-8D67-4735-8175-499B939E3487}"/>
          </ac:spMkLst>
        </pc:spChg>
      </pc:sldChg>
      <pc:sldChg chg="modSp add">
        <pc:chgData name="Jim Beland" userId="d41a4da1a37fb713" providerId="LiveId" clId="{EFBF0D45-2785-49E4-B2C3-53F5877F728C}" dt="2020-05-19T19:16:53.168" v="8175" actId="20577"/>
        <pc:sldMkLst>
          <pc:docMk/>
          <pc:sldMk cId="3771498841" sldId="305"/>
        </pc:sldMkLst>
        <pc:spChg chg="mod">
          <ac:chgData name="Jim Beland" userId="d41a4da1a37fb713" providerId="LiveId" clId="{EFBF0D45-2785-49E4-B2C3-53F5877F728C}" dt="2020-05-19T19:13:09.281" v="8083" actId="20577"/>
          <ac:spMkLst>
            <pc:docMk/>
            <pc:sldMk cId="3771498841" sldId="305"/>
            <ac:spMk id="2" creationId="{94DCEA88-22F4-403E-8F4B-90157D214222}"/>
          </ac:spMkLst>
        </pc:spChg>
        <pc:spChg chg="mod">
          <ac:chgData name="Jim Beland" userId="d41a4da1a37fb713" providerId="LiveId" clId="{EFBF0D45-2785-49E4-B2C3-53F5877F728C}" dt="2020-05-19T19:16:53.168" v="8175" actId="20577"/>
          <ac:spMkLst>
            <pc:docMk/>
            <pc:sldMk cId="3771498841" sldId="305"/>
            <ac:spMk id="3" creationId="{119EAB7E-5728-464B-918D-120AA34A5900}"/>
          </ac:spMkLst>
        </pc:spChg>
      </pc:sldChg>
      <pc:sldChg chg="modSp add">
        <pc:chgData name="Jim Beland" userId="d41a4da1a37fb713" providerId="LiveId" clId="{EFBF0D45-2785-49E4-B2C3-53F5877F728C}" dt="2020-05-19T19:26:37.766" v="8344" actId="20577"/>
        <pc:sldMkLst>
          <pc:docMk/>
          <pc:sldMk cId="3889851383" sldId="306"/>
        </pc:sldMkLst>
        <pc:spChg chg="mod">
          <ac:chgData name="Jim Beland" userId="d41a4da1a37fb713" providerId="LiveId" clId="{EFBF0D45-2785-49E4-B2C3-53F5877F728C}" dt="2020-05-19T19:26:37.766" v="8344" actId="20577"/>
          <ac:spMkLst>
            <pc:docMk/>
            <pc:sldMk cId="3889851383" sldId="306"/>
            <ac:spMk id="2" creationId="{94DCEA88-22F4-403E-8F4B-90157D214222}"/>
          </ac:spMkLst>
        </pc:spChg>
        <pc:spChg chg="mod">
          <ac:chgData name="Jim Beland" userId="d41a4da1a37fb713" providerId="LiveId" clId="{EFBF0D45-2785-49E4-B2C3-53F5877F728C}" dt="2020-05-19T19:22:08.662" v="8260" actId="20577"/>
          <ac:spMkLst>
            <pc:docMk/>
            <pc:sldMk cId="3889851383" sldId="306"/>
            <ac:spMk id="4" creationId="{273A4ABA-7104-4A6D-AAD3-2A2CBCA9C923}"/>
          </ac:spMkLst>
        </pc:spChg>
      </pc:sldChg>
      <pc:sldChg chg="modSp add">
        <pc:chgData name="Jim Beland" userId="d41a4da1a37fb713" providerId="LiveId" clId="{EFBF0D45-2785-49E4-B2C3-53F5877F728C}" dt="2020-05-19T19:26:43.133" v="8352" actId="20577"/>
        <pc:sldMkLst>
          <pc:docMk/>
          <pc:sldMk cId="820430393" sldId="307"/>
        </pc:sldMkLst>
        <pc:spChg chg="mod">
          <ac:chgData name="Jim Beland" userId="d41a4da1a37fb713" providerId="LiveId" clId="{EFBF0D45-2785-49E4-B2C3-53F5877F728C}" dt="2020-05-19T19:26:43.133" v="8352" actId="20577"/>
          <ac:spMkLst>
            <pc:docMk/>
            <pc:sldMk cId="820430393" sldId="307"/>
            <ac:spMk id="2" creationId="{94DCEA88-22F4-403E-8F4B-90157D214222}"/>
          </ac:spMkLst>
        </pc:spChg>
        <pc:spChg chg="mod">
          <ac:chgData name="Jim Beland" userId="d41a4da1a37fb713" providerId="LiveId" clId="{EFBF0D45-2785-49E4-B2C3-53F5877F728C}" dt="2020-05-19T19:25:55.311" v="8336" actId="20577"/>
          <ac:spMkLst>
            <pc:docMk/>
            <pc:sldMk cId="820430393" sldId="307"/>
            <ac:spMk id="4" creationId="{273A4ABA-7104-4A6D-AAD3-2A2CBCA9C923}"/>
          </ac:spMkLst>
        </pc:spChg>
      </pc:sldChg>
      <pc:sldChg chg="modSp add">
        <pc:chgData name="Jim Beland" userId="d41a4da1a37fb713" providerId="LiveId" clId="{EFBF0D45-2785-49E4-B2C3-53F5877F728C}" dt="2020-05-19T19:32:37.809" v="8546" actId="20577"/>
        <pc:sldMkLst>
          <pc:docMk/>
          <pc:sldMk cId="3038634" sldId="308"/>
        </pc:sldMkLst>
        <pc:spChg chg="mod">
          <ac:chgData name="Jim Beland" userId="d41a4da1a37fb713" providerId="LiveId" clId="{EFBF0D45-2785-49E4-B2C3-53F5877F728C}" dt="2020-05-19T19:28:41.694" v="8361" actId="20577"/>
          <ac:spMkLst>
            <pc:docMk/>
            <pc:sldMk cId="3038634" sldId="308"/>
            <ac:spMk id="2" creationId="{3DD48098-D5E3-44C8-B570-9C08454675CF}"/>
          </ac:spMkLst>
        </pc:spChg>
        <pc:spChg chg="mod">
          <ac:chgData name="Jim Beland" userId="d41a4da1a37fb713" providerId="LiveId" clId="{EFBF0D45-2785-49E4-B2C3-53F5877F728C}" dt="2020-05-19T19:32:37.809" v="8546" actId="20577"/>
          <ac:spMkLst>
            <pc:docMk/>
            <pc:sldMk cId="3038634" sldId="308"/>
            <ac:spMk id="3" creationId="{2CDAD7ED-471C-4608-81DB-686E4093CB0E}"/>
          </ac:spMkLst>
        </pc:spChg>
      </pc:sldChg>
      <pc:sldChg chg="modSp add">
        <pc:chgData name="Jim Beland" userId="d41a4da1a37fb713" providerId="LiveId" clId="{EFBF0D45-2785-49E4-B2C3-53F5877F728C}" dt="2020-05-19T19:34:03.743" v="8639" actId="20577"/>
        <pc:sldMkLst>
          <pc:docMk/>
          <pc:sldMk cId="1087578679" sldId="309"/>
        </pc:sldMkLst>
        <pc:spChg chg="mod">
          <ac:chgData name="Jim Beland" userId="d41a4da1a37fb713" providerId="LiveId" clId="{EFBF0D45-2785-49E4-B2C3-53F5877F728C}" dt="2020-05-19T19:33:36.937" v="8555" actId="20577"/>
          <ac:spMkLst>
            <pc:docMk/>
            <pc:sldMk cId="1087578679" sldId="309"/>
            <ac:spMk id="2" creationId="{3DD48098-D5E3-44C8-B570-9C08454675CF}"/>
          </ac:spMkLst>
        </pc:spChg>
        <pc:spChg chg="mod">
          <ac:chgData name="Jim Beland" userId="d41a4da1a37fb713" providerId="LiveId" clId="{EFBF0D45-2785-49E4-B2C3-53F5877F728C}" dt="2020-05-19T19:34:03.743" v="8639" actId="20577"/>
          <ac:spMkLst>
            <pc:docMk/>
            <pc:sldMk cId="1087578679" sldId="309"/>
            <ac:spMk id="3" creationId="{2CDAD7ED-471C-4608-81DB-686E4093CB0E}"/>
          </ac:spMkLst>
        </pc:spChg>
      </pc:sldChg>
      <pc:sldChg chg="modSp add">
        <pc:chgData name="Jim Beland" userId="d41a4da1a37fb713" providerId="LiveId" clId="{EFBF0D45-2785-49E4-B2C3-53F5877F728C}" dt="2020-05-19T19:34:45.031" v="8818" actId="20577"/>
        <pc:sldMkLst>
          <pc:docMk/>
          <pc:sldMk cId="3870892235" sldId="310"/>
        </pc:sldMkLst>
        <pc:spChg chg="mod">
          <ac:chgData name="Jim Beland" userId="d41a4da1a37fb713" providerId="LiveId" clId="{EFBF0D45-2785-49E4-B2C3-53F5877F728C}" dt="2020-05-19T19:34:45.031" v="8818" actId="20577"/>
          <ac:spMkLst>
            <pc:docMk/>
            <pc:sldMk cId="3870892235" sldId="310"/>
            <ac:spMk id="3" creationId="{2CDAD7ED-471C-4608-81DB-686E4093CB0E}"/>
          </ac:spMkLst>
        </pc:spChg>
      </pc:sldChg>
      <pc:sldChg chg="addSp delSp modSp add">
        <pc:chgData name="Jim Beland" userId="d41a4da1a37fb713" providerId="LiveId" clId="{EFBF0D45-2785-49E4-B2C3-53F5877F728C}" dt="2020-05-19T21:06:38.374" v="8839" actId="11529"/>
        <pc:sldMkLst>
          <pc:docMk/>
          <pc:sldMk cId="2081289275" sldId="311"/>
        </pc:sldMkLst>
        <pc:spChg chg="mod">
          <ac:chgData name="Jim Beland" userId="d41a4da1a37fb713" providerId="LiveId" clId="{EFBF0D45-2785-49E4-B2C3-53F5877F728C}" dt="2020-05-19T21:04:22.166" v="8822" actId="20577"/>
          <ac:spMkLst>
            <pc:docMk/>
            <pc:sldMk cId="2081289275" sldId="311"/>
            <ac:spMk id="4" creationId="{2FFC733F-A18C-4B7A-95A3-3BA1EF653DE7}"/>
          </ac:spMkLst>
        </pc:spChg>
        <pc:cxnChg chg="add mod">
          <ac:chgData name="Jim Beland" userId="d41a4da1a37fb713" providerId="LiveId" clId="{EFBF0D45-2785-49E4-B2C3-53F5877F728C}" dt="2020-05-19T21:04:18.272" v="8821" actId="11529"/>
          <ac:cxnSpMkLst>
            <pc:docMk/>
            <pc:sldMk cId="2081289275" sldId="311"/>
            <ac:cxnSpMk id="6" creationId="{D1049828-D0CF-4FA8-B86F-3080B7A0478D}"/>
          </ac:cxnSpMkLst>
        </pc:cxnChg>
        <pc:cxnChg chg="add mod">
          <ac:chgData name="Jim Beland" userId="d41a4da1a37fb713" providerId="LiveId" clId="{EFBF0D45-2785-49E4-B2C3-53F5877F728C}" dt="2020-05-19T21:04:31.731" v="8823" actId="11529"/>
          <ac:cxnSpMkLst>
            <pc:docMk/>
            <pc:sldMk cId="2081289275" sldId="311"/>
            <ac:cxnSpMk id="8" creationId="{78780005-50FB-44C2-8025-3851335E2D1D}"/>
          </ac:cxnSpMkLst>
        </pc:cxnChg>
        <pc:cxnChg chg="add mod">
          <ac:chgData name="Jim Beland" userId="d41a4da1a37fb713" providerId="LiveId" clId="{EFBF0D45-2785-49E4-B2C3-53F5877F728C}" dt="2020-05-19T21:04:48.328" v="8826" actId="14100"/>
          <ac:cxnSpMkLst>
            <pc:docMk/>
            <pc:sldMk cId="2081289275" sldId="311"/>
            <ac:cxnSpMk id="10" creationId="{211C4915-EC5A-439D-92F7-44FB56E8044A}"/>
          </ac:cxnSpMkLst>
        </pc:cxnChg>
        <pc:cxnChg chg="add mod">
          <ac:chgData name="Jim Beland" userId="d41a4da1a37fb713" providerId="LiveId" clId="{EFBF0D45-2785-49E4-B2C3-53F5877F728C}" dt="2020-05-19T21:04:55.288" v="8827" actId="11529"/>
          <ac:cxnSpMkLst>
            <pc:docMk/>
            <pc:sldMk cId="2081289275" sldId="311"/>
            <ac:cxnSpMk id="14" creationId="{47F78D9A-8FCB-4FBD-A7DC-5B0DE426DE7E}"/>
          </ac:cxnSpMkLst>
        </pc:cxnChg>
        <pc:cxnChg chg="add del mod">
          <ac:chgData name="Jim Beland" userId="d41a4da1a37fb713" providerId="LiveId" clId="{EFBF0D45-2785-49E4-B2C3-53F5877F728C}" dt="2020-05-19T21:05:19.348" v="8831" actId="11529"/>
          <ac:cxnSpMkLst>
            <pc:docMk/>
            <pc:sldMk cId="2081289275" sldId="311"/>
            <ac:cxnSpMk id="16" creationId="{A3A16949-67B2-43B1-9EAE-293B378B337A}"/>
          </ac:cxnSpMkLst>
        </pc:cxnChg>
        <pc:cxnChg chg="add del mod">
          <ac:chgData name="Jim Beland" userId="d41a4da1a37fb713" providerId="LiveId" clId="{EFBF0D45-2785-49E4-B2C3-53F5877F728C}" dt="2020-05-19T21:05:18.530" v="8830" actId="11529"/>
          <ac:cxnSpMkLst>
            <pc:docMk/>
            <pc:sldMk cId="2081289275" sldId="311"/>
            <ac:cxnSpMk id="18" creationId="{2285817C-DCEE-463D-AB77-00542125FA59}"/>
          </ac:cxnSpMkLst>
        </pc:cxnChg>
        <pc:cxnChg chg="add mod">
          <ac:chgData name="Jim Beland" userId="d41a4da1a37fb713" providerId="LiveId" clId="{EFBF0D45-2785-49E4-B2C3-53F5877F728C}" dt="2020-05-19T21:05:31.947" v="8832" actId="11529"/>
          <ac:cxnSpMkLst>
            <pc:docMk/>
            <pc:sldMk cId="2081289275" sldId="311"/>
            <ac:cxnSpMk id="20" creationId="{15ECAF3D-8333-4760-8C1C-326B52D477C9}"/>
          </ac:cxnSpMkLst>
        </pc:cxnChg>
        <pc:cxnChg chg="add mod">
          <ac:chgData name="Jim Beland" userId="d41a4da1a37fb713" providerId="LiveId" clId="{EFBF0D45-2785-49E4-B2C3-53F5877F728C}" dt="2020-05-19T21:05:46.436" v="8833" actId="11529"/>
          <ac:cxnSpMkLst>
            <pc:docMk/>
            <pc:sldMk cId="2081289275" sldId="311"/>
            <ac:cxnSpMk id="22" creationId="{BF784B69-6E48-4E61-9E67-6A6D99274490}"/>
          </ac:cxnSpMkLst>
        </pc:cxnChg>
        <pc:cxnChg chg="add mod">
          <ac:chgData name="Jim Beland" userId="d41a4da1a37fb713" providerId="LiveId" clId="{EFBF0D45-2785-49E4-B2C3-53F5877F728C}" dt="2020-05-19T21:05:54.159" v="8834" actId="11529"/>
          <ac:cxnSpMkLst>
            <pc:docMk/>
            <pc:sldMk cId="2081289275" sldId="311"/>
            <ac:cxnSpMk id="24" creationId="{6DD23EA9-E628-4024-92A7-ED3BAB04F220}"/>
          </ac:cxnSpMkLst>
        </pc:cxnChg>
        <pc:cxnChg chg="add mod">
          <ac:chgData name="Jim Beland" userId="d41a4da1a37fb713" providerId="LiveId" clId="{EFBF0D45-2785-49E4-B2C3-53F5877F728C}" dt="2020-05-19T21:06:00.825" v="8835" actId="11529"/>
          <ac:cxnSpMkLst>
            <pc:docMk/>
            <pc:sldMk cId="2081289275" sldId="311"/>
            <ac:cxnSpMk id="26" creationId="{78259DBD-ABF9-49E1-BCE3-4DBB86691A40}"/>
          </ac:cxnSpMkLst>
        </pc:cxnChg>
        <pc:cxnChg chg="add mod">
          <ac:chgData name="Jim Beland" userId="d41a4da1a37fb713" providerId="LiveId" clId="{EFBF0D45-2785-49E4-B2C3-53F5877F728C}" dt="2020-05-19T21:06:10.480" v="8836" actId="11529"/>
          <ac:cxnSpMkLst>
            <pc:docMk/>
            <pc:sldMk cId="2081289275" sldId="311"/>
            <ac:cxnSpMk id="28" creationId="{43B6B9C0-4FF6-4062-BDF4-233335773DC3}"/>
          </ac:cxnSpMkLst>
        </pc:cxnChg>
        <pc:cxnChg chg="add mod">
          <ac:chgData name="Jim Beland" userId="d41a4da1a37fb713" providerId="LiveId" clId="{EFBF0D45-2785-49E4-B2C3-53F5877F728C}" dt="2020-05-19T21:06:19.062" v="8837" actId="11529"/>
          <ac:cxnSpMkLst>
            <pc:docMk/>
            <pc:sldMk cId="2081289275" sldId="311"/>
            <ac:cxnSpMk id="30" creationId="{677F5B9E-E25E-4D1B-857C-1301894FFFB5}"/>
          </ac:cxnSpMkLst>
        </pc:cxnChg>
        <pc:cxnChg chg="add mod">
          <ac:chgData name="Jim Beland" userId="d41a4da1a37fb713" providerId="LiveId" clId="{EFBF0D45-2785-49E4-B2C3-53F5877F728C}" dt="2020-05-19T21:06:25.554" v="8838" actId="11529"/>
          <ac:cxnSpMkLst>
            <pc:docMk/>
            <pc:sldMk cId="2081289275" sldId="311"/>
            <ac:cxnSpMk id="32" creationId="{8C7F56B7-34ED-4D57-BFFC-F2361E0E34E8}"/>
          </ac:cxnSpMkLst>
        </pc:cxnChg>
        <pc:cxnChg chg="add mod">
          <ac:chgData name="Jim Beland" userId="d41a4da1a37fb713" providerId="LiveId" clId="{EFBF0D45-2785-49E4-B2C3-53F5877F728C}" dt="2020-05-19T21:06:38.374" v="8839" actId="11529"/>
          <ac:cxnSpMkLst>
            <pc:docMk/>
            <pc:sldMk cId="2081289275" sldId="311"/>
            <ac:cxnSpMk id="34" creationId="{3C9BD8F4-D6D6-4F61-B773-297FB8ED329D}"/>
          </ac:cxnSpMkLst>
        </pc:cxnChg>
      </pc:sldChg>
      <pc:sldChg chg="addSp delSp modSp add">
        <pc:chgData name="Jim Beland" userId="d41a4da1a37fb713" providerId="LiveId" clId="{EFBF0D45-2785-49E4-B2C3-53F5877F728C}" dt="2020-05-19T21:09:54.045" v="9065"/>
        <pc:sldMkLst>
          <pc:docMk/>
          <pc:sldMk cId="3812871569" sldId="312"/>
        </pc:sldMkLst>
        <pc:spChg chg="mod">
          <ac:chgData name="Jim Beland" userId="d41a4da1a37fb713" providerId="LiveId" clId="{EFBF0D45-2785-49E4-B2C3-53F5877F728C}" dt="2020-05-19T21:07:45.167" v="9012" actId="20577"/>
          <ac:spMkLst>
            <pc:docMk/>
            <pc:sldMk cId="3812871569" sldId="312"/>
            <ac:spMk id="3" creationId="{2CDAD7ED-471C-4608-81DB-686E4093CB0E}"/>
          </ac:spMkLst>
        </pc:spChg>
        <pc:inkChg chg="add">
          <ac:chgData name="Jim Beland" userId="d41a4da1a37fb713" providerId="LiveId" clId="{EFBF0D45-2785-49E4-B2C3-53F5877F728C}" dt="2020-05-19T21:08:49.764" v="9013" actId="9405"/>
          <ac:inkMkLst>
            <pc:docMk/>
            <pc:sldMk cId="3812871569" sldId="312"/>
            <ac:inkMk id="5" creationId="{DEF28B0C-C60F-4F6F-8584-11E5A6D70624}"/>
          </ac:inkMkLst>
        </pc:inkChg>
        <pc:inkChg chg="add del">
          <ac:chgData name="Jim Beland" userId="d41a4da1a37fb713" providerId="LiveId" clId="{EFBF0D45-2785-49E4-B2C3-53F5877F728C}" dt="2020-05-19T21:08:57.848" v="9021"/>
          <ac:inkMkLst>
            <pc:docMk/>
            <pc:sldMk cId="3812871569" sldId="312"/>
            <ac:inkMk id="7" creationId="{6CAE889A-673D-4C20-943F-43D784A522D5}"/>
          </ac:inkMkLst>
        </pc:inkChg>
        <pc:inkChg chg="add del">
          <ac:chgData name="Jim Beland" userId="d41a4da1a37fb713" providerId="LiveId" clId="{EFBF0D45-2785-49E4-B2C3-53F5877F728C}" dt="2020-05-19T21:08:57.848" v="9021"/>
          <ac:inkMkLst>
            <pc:docMk/>
            <pc:sldMk cId="3812871569" sldId="312"/>
            <ac:inkMk id="9" creationId="{C7619EE1-E11D-4035-8519-B4875336F207}"/>
          </ac:inkMkLst>
        </pc:inkChg>
        <pc:inkChg chg="add del">
          <ac:chgData name="Jim Beland" userId="d41a4da1a37fb713" providerId="LiveId" clId="{EFBF0D45-2785-49E4-B2C3-53F5877F728C}" dt="2020-05-19T21:08:57.848" v="9021"/>
          <ac:inkMkLst>
            <pc:docMk/>
            <pc:sldMk cId="3812871569" sldId="312"/>
            <ac:inkMk id="11" creationId="{F3FC98B0-37F8-45AE-A412-F344584FA425}"/>
          </ac:inkMkLst>
        </pc:inkChg>
        <pc:inkChg chg="add del">
          <ac:chgData name="Jim Beland" userId="d41a4da1a37fb713" providerId="LiveId" clId="{EFBF0D45-2785-49E4-B2C3-53F5877F728C}" dt="2020-05-19T21:08:57.848" v="9021"/>
          <ac:inkMkLst>
            <pc:docMk/>
            <pc:sldMk cId="3812871569" sldId="312"/>
            <ac:inkMk id="12" creationId="{25F372EC-F4DF-45CC-9945-DCCC40E582CD}"/>
          </ac:inkMkLst>
        </pc:inkChg>
        <pc:inkChg chg="add del">
          <ac:chgData name="Jim Beland" userId="d41a4da1a37fb713" providerId="LiveId" clId="{EFBF0D45-2785-49E4-B2C3-53F5877F728C}" dt="2020-05-19T21:08:57.848" v="9021"/>
          <ac:inkMkLst>
            <pc:docMk/>
            <pc:sldMk cId="3812871569" sldId="312"/>
            <ac:inkMk id="13" creationId="{326708FA-6C2D-4DA8-8978-862D962A826D}"/>
          </ac:inkMkLst>
        </pc:inkChg>
        <pc:inkChg chg="add del">
          <ac:chgData name="Jim Beland" userId="d41a4da1a37fb713" providerId="LiveId" clId="{EFBF0D45-2785-49E4-B2C3-53F5877F728C}" dt="2020-05-19T21:08:57.848" v="9021"/>
          <ac:inkMkLst>
            <pc:docMk/>
            <pc:sldMk cId="3812871569" sldId="312"/>
            <ac:inkMk id="15" creationId="{3A94E8E8-D682-4E97-8220-BD08B487DF91}"/>
          </ac:inkMkLst>
        </pc:inkChg>
        <pc:inkChg chg="add del">
          <ac:chgData name="Jim Beland" userId="d41a4da1a37fb713" providerId="LiveId" clId="{EFBF0D45-2785-49E4-B2C3-53F5877F728C}" dt="2020-05-19T21:08:57.848" v="9021"/>
          <ac:inkMkLst>
            <pc:docMk/>
            <pc:sldMk cId="3812871569" sldId="312"/>
            <ac:inkMk id="16" creationId="{012C3057-FAC2-4DF7-BC1C-694CA6516D7C}"/>
          </ac:inkMkLst>
        </pc:inkChg>
        <pc:inkChg chg="add">
          <ac:chgData name="Jim Beland" userId="d41a4da1a37fb713" providerId="LiveId" clId="{EFBF0D45-2785-49E4-B2C3-53F5877F728C}" dt="2020-05-19T21:08:57.848" v="9021"/>
          <ac:inkMkLst>
            <pc:docMk/>
            <pc:sldMk cId="3812871569" sldId="312"/>
            <ac:inkMk id="17" creationId="{5056A5E1-0455-48B8-9090-BD4C4BED86A5}"/>
          </ac:inkMkLst>
        </pc:inkChg>
        <pc:inkChg chg="add del">
          <ac:chgData name="Jim Beland" userId="d41a4da1a37fb713" providerId="LiveId" clId="{EFBF0D45-2785-49E4-B2C3-53F5877F728C}" dt="2020-05-19T21:09:02.998" v="9024"/>
          <ac:inkMkLst>
            <pc:docMk/>
            <pc:sldMk cId="3812871569" sldId="312"/>
            <ac:inkMk id="18" creationId="{B7A8D911-3707-4DD4-B9DD-DDE659054F7A}"/>
          </ac:inkMkLst>
        </pc:inkChg>
        <pc:inkChg chg="add del">
          <ac:chgData name="Jim Beland" userId="d41a4da1a37fb713" providerId="LiveId" clId="{EFBF0D45-2785-49E4-B2C3-53F5877F728C}" dt="2020-05-19T21:09:02.998" v="9024"/>
          <ac:inkMkLst>
            <pc:docMk/>
            <pc:sldMk cId="3812871569" sldId="312"/>
            <ac:inkMk id="19" creationId="{575DA363-C3D6-428F-A167-30E8106FC89C}"/>
          </ac:inkMkLst>
        </pc:inkChg>
        <pc:inkChg chg="add del">
          <ac:chgData name="Jim Beland" userId="d41a4da1a37fb713" providerId="LiveId" clId="{EFBF0D45-2785-49E4-B2C3-53F5877F728C}" dt="2020-05-19T21:09:04.809" v="9026"/>
          <ac:inkMkLst>
            <pc:docMk/>
            <pc:sldMk cId="3812871569" sldId="312"/>
            <ac:inkMk id="21" creationId="{BDAF168C-6F77-41E8-A3C4-58A7EB6C137C}"/>
          </ac:inkMkLst>
        </pc:inkChg>
        <pc:inkChg chg="add del">
          <ac:chgData name="Jim Beland" userId="d41a4da1a37fb713" providerId="LiveId" clId="{EFBF0D45-2785-49E4-B2C3-53F5877F728C}" dt="2020-05-19T21:09:04.809" v="9026"/>
          <ac:inkMkLst>
            <pc:docMk/>
            <pc:sldMk cId="3812871569" sldId="312"/>
            <ac:inkMk id="23" creationId="{E38E4513-038A-4B7D-9F03-B3D8DAE6A96A}"/>
          </ac:inkMkLst>
        </pc:inkChg>
        <pc:inkChg chg="add del">
          <ac:chgData name="Jim Beland" userId="d41a4da1a37fb713" providerId="LiveId" clId="{EFBF0D45-2785-49E4-B2C3-53F5877F728C}" dt="2020-05-19T21:09:12.065" v="9035"/>
          <ac:inkMkLst>
            <pc:docMk/>
            <pc:sldMk cId="3812871569" sldId="312"/>
            <ac:inkMk id="25" creationId="{4276617F-2DA3-4F8F-AEB7-E391A17AB4A0}"/>
          </ac:inkMkLst>
        </pc:inkChg>
        <pc:inkChg chg="add del">
          <ac:chgData name="Jim Beland" userId="d41a4da1a37fb713" providerId="LiveId" clId="{EFBF0D45-2785-49E4-B2C3-53F5877F728C}" dt="2020-05-19T21:09:12.065" v="9035"/>
          <ac:inkMkLst>
            <pc:docMk/>
            <pc:sldMk cId="3812871569" sldId="312"/>
            <ac:inkMk id="27" creationId="{EFCB47AE-F14F-4228-9BF5-FA37FD63414F}"/>
          </ac:inkMkLst>
        </pc:inkChg>
        <pc:inkChg chg="add del">
          <ac:chgData name="Jim Beland" userId="d41a4da1a37fb713" providerId="LiveId" clId="{EFBF0D45-2785-49E4-B2C3-53F5877F728C}" dt="2020-05-19T21:09:12.065" v="9035"/>
          <ac:inkMkLst>
            <pc:docMk/>
            <pc:sldMk cId="3812871569" sldId="312"/>
            <ac:inkMk id="29" creationId="{576AEB25-9FDF-4907-9D01-5BE8691136AA}"/>
          </ac:inkMkLst>
        </pc:inkChg>
        <pc:inkChg chg="add del">
          <ac:chgData name="Jim Beland" userId="d41a4da1a37fb713" providerId="LiveId" clId="{EFBF0D45-2785-49E4-B2C3-53F5877F728C}" dt="2020-05-19T21:09:12.065" v="9035"/>
          <ac:inkMkLst>
            <pc:docMk/>
            <pc:sldMk cId="3812871569" sldId="312"/>
            <ac:inkMk id="31" creationId="{0DF8A4BF-F6A6-4788-8E3C-5ECF0193C3A3}"/>
          </ac:inkMkLst>
        </pc:inkChg>
        <pc:inkChg chg="add del">
          <ac:chgData name="Jim Beland" userId="d41a4da1a37fb713" providerId="LiveId" clId="{EFBF0D45-2785-49E4-B2C3-53F5877F728C}" dt="2020-05-19T21:09:12.065" v="9035"/>
          <ac:inkMkLst>
            <pc:docMk/>
            <pc:sldMk cId="3812871569" sldId="312"/>
            <ac:inkMk id="33" creationId="{D14D6288-BCB9-4559-B742-9C5ECC8C9ED3}"/>
          </ac:inkMkLst>
        </pc:inkChg>
        <pc:inkChg chg="add del">
          <ac:chgData name="Jim Beland" userId="d41a4da1a37fb713" providerId="LiveId" clId="{EFBF0D45-2785-49E4-B2C3-53F5877F728C}" dt="2020-05-19T21:09:12.065" v="9035"/>
          <ac:inkMkLst>
            <pc:docMk/>
            <pc:sldMk cId="3812871569" sldId="312"/>
            <ac:inkMk id="35" creationId="{82EB7513-20B5-43B2-8C84-3753CF46400D}"/>
          </ac:inkMkLst>
        </pc:inkChg>
        <pc:inkChg chg="add del">
          <ac:chgData name="Jim Beland" userId="d41a4da1a37fb713" providerId="LiveId" clId="{EFBF0D45-2785-49E4-B2C3-53F5877F728C}" dt="2020-05-19T21:09:12.065" v="9035"/>
          <ac:inkMkLst>
            <pc:docMk/>
            <pc:sldMk cId="3812871569" sldId="312"/>
            <ac:inkMk id="36" creationId="{DFF44D9E-A115-4A27-B60D-4552A3E07BDF}"/>
          </ac:inkMkLst>
        </pc:inkChg>
        <pc:inkChg chg="add del">
          <ac:chgData name="Jim Beland" userId="d41a4da1a37fb713" providerId="LiveId" clId="{EFBF0D45-2785-49E4-B2C3-53F5877F728C}" dt="2020-05-19T21:09:12.065" v="9035"/>
          <ac:inkMkLst>
            <pc:docMk/>
            <pc:sldMk cId="3812871569" sldId="312"/>
            <ac:inkMk id="37" creationId="{63FC30DD-8B79-4067-8B26-FBCA73968552}"/>
          </ac:inkMkLst>
        </pc:inkChg>
        <pc:inkChg chg="add del">
          <ac:chgData name="Jim Beland" userId="d41a4da1a37fb713" providerId="LiveId" clId="{EFBF0D45-2785-49E4-B2C3-53F5877F728C}" dt="2020-05-19T21:09:12.065" v="9035"/>
          <ac:inkMkLst>
            <pc:docMk/>
            <pc:sldMk cId="3812871569" sldId="312"/>
            <ac:inkMk id="38" creationId="{BF047703-1F7C-414C-A843-4DB39AE15850}"/>
          </ac:inkMkLst>
        </pc:inkChg>
        <pc:inkChg chg="add">
          <ac:chgData name="Jim Beland" userId="d41a4da1a37fb713" providerId="LiveId" clId="{EFBF0D45-2785-49E4-B2C3-53F5877F728C}" dt="2020-05-19T21:09:12.065" v="9035"/>
          <ac:inkMkLst>
            <pc:docMk/>
            <pc:sldMk cId="3812871569" sldId="312"/>
            <ac:inkMk id="39" creationId="{161ACBB5-FFAF-46EA-83BD-21B5C0E71E67}"/>
          </ac:inkMkLst>
        </pc:inkChg>
        <pc:inkChg chg="add">
          <ac:chgData name="Jim Beland" userId="d41a4da1a37fb713" providerId="LiveId" clId="{EFBF0D45-2785-49E4-B2C3-53F5877F728C}" dt="2020-05-19T21:09:16.900" v="9036" actId="9405"/>
          <ac:inkMkLst>
            <pc:docMk/>
            <pc:sldMk cId="3812871569" sldId="312"/>
            <ac:inkMk id="40" creationId="{42D34498-61FF-4137-A14F-7389EE2717B3}"/>
          </ac:inkMkLst>
        </pc:inkChg>
        <pc:inkChg chg="add del">
          <ac:chgData name="Jim Beland" userId="d41a4da1a37fb713" providerId="LiveId" clId="{EFBF0D45-2785-49E4-B2C3-53F5877F728C}" dt="2020-05-19T21:09:41.614" v="9054"/>
          <ac:inkMkLst>
            <pc:docMk/>
            <pc:sldMk cId="3812871569" sldId="312"/>
            <ac:inkMk id="41" creationId="{D6A880E3-72CB-46B4-8FB3-F92ABED5CF6C}"/>
          </ac:inkMkLst>
        </pc:inkChg>
        <pc:inkChg chg="add del">
          <ac:chgData name="Jim Beland" userId="d41a4da1a37fb713" providerId="LiveId" clId="{EFBF0D45-2785-49E4-B2C3-53F5877F728C}" dt="2020-05-19T21:09:41.614" v="9054"/>
          <ac:inkMkLst>
            <pc:docMk/>
            <pc:sldMk cId="3812871569" sldId="312"/>
            <ac:inkMk id="42" creationId="{E010B187-817D-4C1A-B7CF-2F5DBB30BD5A}"/>
          </ac:inkMkLst>
        </pc:inkChg>
        <pc:inkChg chg="add del">
          <ac:chgData name="Jim Beland" userId="d41a4da1a37fb713" providerId="LiveId" clId="{EFBF0D45-2785-49E4-B2C3-53F5877F728C}" dt="2020-05-19T21:09:41.614" v="9054"/>
          <ac:inkMkLst>
            <pc:docMk/>
            <pc:sldMk cId="3812871569" sldId="312"/>
            <ac:inkMk id="43" creationId="{E338CB16-84A1-40D1-A121-0E6800FF35EE}"/>
          </ac:inkMkLst>
        </pc:inkChg>
        <pc:inkChg chg="add del">
          <ac:chgData name="Jim Beland" userId="d41a4da1a37fb713" providerId="LiveId" clId="{EFBF0D45-2785-49E4-B2C3-53F5877F728C}" dt="2020-05-19T21:09:41.614" v="9054"/>
          <ac:inkMkLst>
            <pc:docMk/>
            <pc:sldMk cId="3812871569" sldId="312"/>
            <ac:inkMk id="44" creationId="{699401D2-DF62-4895-8A18-6F2AEAF2E377}"/>
          </ac:inkMkLst>
        </pc:inkChg>
        <pc:inkChg chg="add del">
          <ac:chgData name="Jim Beland" userId="d41a4da1a37fb713" providerId="LiveId" clId="{EFBF0D45-2785-49E4-B2C3-53F5877F728C}" dt="2020-05-19T21:09:41.614" v="9054"/>
          <ac:inkMkLst>
            <pc:docMk/>
            <pc:sldMk cId="3812871569" sldId="312"/>
            <ac:inkMk id="45" creationId="{9777BF69-1491-4146-B774-75EEC717668B}"/>
          </ac:inkMkLst>
        </pc:inkChg>
        <pc:inkChg chg="add del">
          <ac:chgData name="Jim Beland" userId="d41a4da1a37fb713" providerId="LiveId" clId="{EFBF0D45-2785-49E4-B2C3-53F5877F728C}" dt="2020-05-19T21:09:41.614" v="9054"/>
          <ac:inkMkLst>
            <pc:docMk/>
            <pc:sldMk cId="3812871569" sldId="312"/>
            <ac:inkMk id="46" creationId="{14C7C892-B3B0-404C-BEC7-1CD10FE36EFA}"/>
          </ac:inkMkLst>
        </pc:inkChg>
        <pc:inkChg chg="add del">
          <ac:chgData name="Jim Beland" userId="d41a4da1a37fb713" providerId="LiveId" clId="{EFBF0D45-2785-49E4-B2C3-53F5877F728C}" dt="2020-05-19T21:09:41.614" v="9054"/>
          <ac:inkMkLst>
            <pc:docMk/>
            <pc:sldMk cId="3812871569" sldId="312"/>
            <ac:inkMk id="47" creationId="{D5917B28-52C2-498F-8C1A-C936BEEC504B}"/>
          </ac:inkMkLst>
        </pc:inkChg>
        <pc:inkChg chg="add del">
          <ac:chgData name="Jim Beland" userId="d41a4da1a37fb713" providerId="LiveId" clId="{EFBF0D45-2785-49E4-B2C3-53F5877F728C}" dt="2020-05-19T21:09:41.614" v="9054"/>
          <ac:inkMkLst>
            <pc:docMk/>
            <pc:sldMk cId="3812871569" sldId="312"/>
            <ac:inkMk id="48" creationId="{81C79836-D6BA-4085-A47E-EC0B2DC2697A}"/>
          </ac:inkMkLst>
        </pc:inkChg>
        <pc:inkChg chg="add del">
          <ac:chgData name="Jim Beland" userId="d41a4da1a37fb713" providerId="LiveId" clId="{EFBF0D45-2785-49E4-B2C3-53F5877F728C}" dt="2020-05-19T21:09:34.127" v="9051" actId="9405"/>
          <ac:inkMkLst>
            <pc:docMk/>
            <pc:sldMk cId="3812871569" sldId="312"/>
            <ac:inkMk id="49" creationId="{6B032C5B-4107-4856-80BB-D7BDF6F9A332}"/>
          </ac:inkMkLst>
        </pc:inkChg>
        <pc:inkChg chg="add del">
          <ac:chgData name="Jim Beland" userId="d41a4da1a37fb713" providerId="LiveId" clId="{EFBF0D45-2785-49E4-B2C3-53F5877F728C}" dt="2020-05-19T21:09:33.447" v="9050" actId="9405"/>
          <ac:inkMkLst>
            <pc:docMk/>
            <pc:sldMk cId="3812871569" sldId="312"/>
            <ac:inkMk id="50" creationId="{8E3EFB95-90E2-48F8-81D3-68B61A0D2614}"/>
          </ac:inkMkLst>
        </pc:inkChg>
        <pc:inkChg chg="add">
          <ac:chgData name="Jim Beland" userId="d41a4da1a37fb713" providerId="LiveId" clId="{EFBF0D45-2785-49E4-B2C3-53F5877F728C}" dt="2020-05-19T21:09:27.546" v="9047"/>
          <ac:inkMkLst>
            <pc:docMk/>
            <pc:sldMk cId="3812871569" sldId="312"/>
            <ac:inkMk id="51" creationId="{2A1FC98B-314F-4A32-B460-B332ECE01FBD}"/>
          </ac:inkMkLst>
        </pc:inkChg>
        <pc:inkChg chg="add del">
          <ac:chgData name="Jim Beland" userId="d41a4da1a37fb713" providerId="LiveId" clId="{EFBF0D45-2785-49E4-B2C3-53F5877F728C}" dt="2020-05-19T21:09:33.010" v="9049" actId="9405"/>
          <ac:inkMkLst>
            <pc:docMk/>
            <pc:sldMk cId="3812871569" sldId="312"/>
            <ac:inkMk id="52" creationId="{BC41494B-54A4-4568-A8A9-6CFE12EF13EA}"/>
          </ac:inkMkLst>
        </pc:inkChg>
        <pc:inkChg chg="add del">
          <ac:chgData name="Jim Beland" userId="d41a4da1a37fb713" providerId="LiveId" clId="{EFBF0D45-2785-49E4-B2C3-53F5877F728C}" dt="2020-05-19T21:09:41.614" v="9054"/>
          <ac:inkMkLst>
            <pc:docMk/>
            <pc:sldMk cId="3812871569" sldId="312"/>
            <ac:inkMk id="53" creationId="{C42F0846-9DB3-4A64-AEC4-BD6869EC9B8F}"/>
          </ac:inkMkLst>
        </pc:inkChg>
        <pc:inkChg chg="add del">
          <ac:chgData name="Jim Beland" userId="d41a4da1a37fb713" providerId="LiveId" clId="{EFBF0D45-2785-49E4-B2C3-53F5877F728C}" dt="2020-05-19T21:09:41.614" v="9054"/>
          <ac:inkMkLst>
            <pc:docMk/>
            <pc:sldMk cId="3812871569" sldId="312"/>
            <ac:inkMk id="54" creationId="{25B43996-5E66-477C-9BD6-FD94588A5747}"/>
          </ac:inkMkLst>
        </pc:inkChg>
        <pc:inkChg chg="add">
          <ac:chgData name="Jim Beland" userId="d41a4da1a37fb713" providerId="LiveId" clId="{EFBF0D45-2785-49E4-B2C3-53F5877F728C}" dt="2020-05-19T21:09:41.614" v="9054"/>
          <ac:inkMkLst>
            <pc:docMk/>
            <pc:sldMk cId="3812871569" sldId="312"/>
            <ac:inkMk id="55" creationId="{75F68C41-8D8A-4C72-9170-F206BF6AE167}"/>
          </ac:inkMkLst>
        </pc:inkChg>
        <pc:inkChg chg="add">
          <ac:chgData name="Jim Beland" userId="d41a4da1a37fb713" providerId="LiveId" clId="{EFBF0D45-2785-49E4-B2C3-53F5877F728C}" dt="2020-05-19T21:09:44.142" v="9055" actId="9405"/>
          <ac:inkMkLst>
            <pc:docMk/>
            <pc:sldMk cId="3812871569" sldId="312"/>
            <ac:inkMk id="56" creationId="{775DB1C5-CDE3-439E-A037-2880EF362A4C}"/>
          </ac:inkMkLst>
        </pc:inkChg>
        <pc:inkChg chg="add del">
          <ac:chgData name="Jim Beland" userId="d41a4da1a37fb713" providerId="LiveId" clId="{EFBF0D45-2785-49E4-B2C3-53F5877F728C}" dt="2020-05-19T21:09:54.045" v="9065"/>
          <ac:inkMkLst>
            <pc:docMk/>
            <pc:sldMk cId="3812871569" sldId="312"/>
            <ac:inkMk id="57" creationId="{07DC9295-6E6F-4E95-A13C-612DA0150DC5}"/>
          </ac:inkMkLst>
        </pc:inkChg>
        <pc:inkChg chg="add del">
          <ac:chgData name="Jim Beland" userId="d41a4da1a37fb713" providerId="LiveId" clId="{EFBF0D45-2785-49E4-B2C3-53F5877F728C}" dt="2020-05-19T21:09:54.045" v="9065"/>
          <ac:inkMkLst>
            <pc:docMk/>
            <pc:sldMk cId="3812871569" sldId="312"/>
            <ac:inkMk id="58" creationId="{91380B69-E8A6-41D2-AE6C-EC54990A1B80}"/>
          </ac:inkMkLst>
        </pc:inkChg>
        <pc:inkChg chg="add del">
          <ac:chgData name="Jim Beland" userId="d41a4da1a37fb713" providerId="LiveId" clId="{EFBF0D45-2785-49E4-B2C3-53F5877F728C}" dt="2020-05-19T21:09:54.045" v="9065"/>
          <ac:inkMkLst>
            <pc:docMk/>
            <pc:sldMk cId="3812871569" sldId="312"/>
            <ac:inkMk id="59" creationId="{B2BF51E4-3DA7-47D3-B285-05B34DD54990}"/>
          </ac:inkMkLst>
        </pc:inkChg>
        <pc:inkChg chg="add del">
          <ac:chgData name="Jim Beland" userId="d41a4da1a37fb713" providerId="LiveId" clId="{EFBF0D45-2785-49E4-B2C3-53F5877F728C}" dt="2020-05-19T21:09:54.045" v="9065"/>
          <ac:inkMkLst>
            <pc:docMk/>
            <pc:sldMk cId="3812871569" sldId="312"/>
            <ac:inkMk id="60" creationId="{609364A0-57F6-4D27-971D-EB6B8C1626DE}"/>
          </ac:inkMkLst>
        </pc:inkChg>
        <pc:inkChg chg="add del">
          <ac:chgData name="Jim Beland" userId="d41a4da1a37fb713" providerId="LiveId" clId="{EFBF0D45-2785-49E4-B2C3-53F5877F728C}" dt="2020-05-19T21:09:54.045" v="9065"/>
          <ac:inkMkLst>
            <pc:docMk/>
            <pc:sldMk cId="3812871569" sldId="312"/>
            <ac:inkMk id="61" creationId="{5E59770B-4ED5-491B-8F44-1D60CC31B4F3}"/>
          </ac:inkMkLst>
        </pc:inkChg>
        <pc:inkChg chg="add del">
          <ac:chgData name="Jim Beland" userId="d41a4da1a37fb713" providerId="LiveId" clId="{EFBF0D45-2785-49E4-B2C3-53F5877F728C}" dt="2020-05-19T21:09:54.045" v="9065"/>
          <ac:inkMkLst>
            <pc:docMk/>
            <pc:sldMk cId="3812871569" sldId="312"/>
            <ac:inkMk id="62" creationId="{548D3E41-CF63-434D-9D80-CBD23C8DBC18}"/>
          </ac:inkMkLst>
        </pc:inkChg>
        <pc:inkChg chg="add del">
          <ac:chgData name="Jim Beland" userId="d41a4da1a37fb713" providerId="LiveId" clId="{EFBF0D45-2785-49E4-B2C3-53F5877F728C}" dt="2020-05-19T21:09:54.045" v="9065"/>
          <ac:inkMkLst>
            <pc:docMk/>
            <pc:sldMk cId="3812871569" sldId="312"/>
            <ac:inkMk id="63" creationId="{53967525-AD83-41BC-A84C-F65DF592A9FD}"/>
          </ac:inkMkLst>
        </pc:inkChg>
        <pc:inkChg chg="add del">
          <ac:chgData name="Jim Beland" userId="d41a4da1a37fb713" providerId="LiveId" clId="{EFBF0D45-2785-49E4-B2C3-53F5877F728C}" dt="2020-05-19T21:09:54.045" v="9065"/>
          <ac:inkMkLst>
            <pc:docMk/>
            <pc:sldMk cId="3812871569" sldId="312"/>
            <ac:inkMk id="64" creationId="{7DF1CA99-7772-430A-8B2C-8E4A5FB78406}"/>
          </ac:inkMkLst>
        </pc:inkChg>
        <pc:inkChg chg="add del">
          <ac:chgData name="Jim Beland" userId="d41a4da1a37fb713" providerId="LiveId" clId="{EFBF0D45-2785-49E4-B2C3-53F5877F728C}" dt="2020-05-19T21:09:54.045" v="9065"/>
          <ac:inkMkLst>
            <pc:docMk/>
            <pc:sldMk cId="3812871569" sldId="312"/>
            <ac:inkMk id="65" creationId="{C3A415D1-63F3-4AE3-97CA-FDC82A4F7E9B}"/>
          </ac:inkMkLst>
        </pc:inkChg>
        <pc:inkChg chg="add">
          <ac:chgData name="Jim Beland" userId="d41a4da1a37fb713" providerId="LiveId" clId="{EFBF0D45-2785-49E4-B2C3-53F5877F728C}" dt="2020-05-19T21:09:54.045" v="9065"/>
          <ac:inkMkLst>
            <pc:docMk/>
            <pc:sldMk cId="3812871569" sldId="312"/>
            <ac:inkMk id="66" creationId="{2857DE68-24C9-445C-944E-C7733DEBF454}"/>
          </ac:inkMkLst>
        </pc:inkChg>
      </pc:sldChg>
      <pc:sldChg chg="addSp delSp modSp add">
        <pc:chgData name="Jim Beland" userId="d41a4da1a37fb713" providerId="LiveId" clId="{EFBF0D45-2785-49E4-B2C3-53F5877F728C}" dt="2020-05-19T21:10:53.620" v="9347"/>
        <pc:sldMkLst>
          <pc:docMk/>
          <pc:sldMk cId="3824258528" sldId="313"/>
        </pc:sldMkLst>
        <pc:spChg chg="mod">
          <ac:chgData name="Jim Beland" userId="d41a4da1a37fb713" providerId="LiveId" clId="{EFBF0D45-2785-49E4-B2C3-53F5877F728C}" dt="2020-05-19T21:10:33.365" v="9337" actId="20577"/>
          <ac:spMkLst>
            <pc:docMk/>
            <pc:sldMk cId="3824258528" sldId="313"/>
            <ac:spMk id="3" creationId="{2CDAD7ED-471C-4608-81DB-686E4093CB0E}"/>
          </ac:spMkLst>
        </pc:spChg>
        <pc:inkChg chg="add">
          <ac:chgData name="Jim Beland" userId="d41a4da1a37fb713" providerId="LiveId" clId="{EFBF0D45-2785-49E4-B2C3-53F5877F728C}" dt="2020-05-19T21:10:44.312" v="9338" actId="9405"/>
          <ac:inkMkLst>
            <pc:docMk/>
            <pc:sldMk cId="3824258528" sldId="313"/>
            <ac:inkMk id="7" creationId="{13AEA576-26EE-40B5-A38A-31A3A6D52686}"/>
          </ac:inkMkLst>
        </pc:inkChg>
        <pc:inkChg chg="add del">
          <ac:chgData name="Jim Beland" userId="d41a4da1a37fb713" providerId="LiveId" clId="{EFBF0D45-2785-49E4-B2C3-53F5877F728C}" dt="2020-05-19T21:10:48.624" v="9342"/>
          <ac:inkMkLst>
            <pc:docMk/>
            <pc:sldMk cId="3824258528" sldId="313"/>
            <ac:inkMk id="9" creationId="{A0C098C9-4BDB-40E2-81C0-32930D368F6D}"/>
          </ac:inkMkLst>
        </pc:inkChg>
        <pc:inkChg chg="add del">
          <ac:chgData name="Jim Beland" userId="d41a4da1a37fb713" providerId="LiveId" clId="{EFBF0D45-2785-49E4-B2C3-53F5877F728C}" dt="2020-05-19T21:10:48.624" v="9342"/>
          <ac:inkMkLst>
            <pc:docMk/>
            <pc:sldMk cId="3824258528" sldId="313"/>
            <ac:inkMk id="11" creationId="{9C5A0FB1-CB6E-4430-BDE3-359222DB3570}"/>
          </ac:inkMkLst>
        </pc:inkChg>
        <pc:inkChg chg="add del">
          <ac:chgData name="Jim Beland" userId="d41a4da1a37fb713" providerId="LiveId" clId="{EFBF0D45-2785-49E4-B2C3-53F5877F728C}" dt="2020-05-19T21:10:48.624" v="9342"/>
          <ac:inkMkLst>
            <pc:docMk/>
            <pc:sldMk cId="3824258528" sldId="313"/>
            <ac:inkMk id="12" creationId="{41F8EEC8-2985-4AE2-AD71-D41661D3D94C}"/>
          </ac:inkMkLst>
        </pc:inkChg>
        <pc:inkChg chg="add">
          <ac:chgData name="Jim Beland" userId="d41a4da1a37fb713" providerId="LiveId" clId="{EFBF0D45-2785-49E4-B2C3-53F5877F728C}" dt="2020-05-19T21:10:48.624" v="9342"/>
          <ac:inkMkLst>
            <pc:docMk/>
            <pc:sldMk cId="3824258528" sldId="313"/>
            <ac:inkMk id="13" creationId="{2B2F756F-9A0F-45D2-AA65-EEF7C9619147}"/>
          </ac:inkMkLst>
        </pc:inkChg>
        <pc:inkChg chg="add del">
          <ac:chgData name="Jim Beland" userId="d41a4da1a37fb713" providerId="LiveId" clId="{EFBF0D45-2785-49E4-B2C3-53F5877F728C}" dt="2020-05-19T21:10:53.620" v="9347"/>
          <ac:inkMkLst>
            <pc:docMk/>
            <pc:sldMk cId="3824258528" sldId="313"/>
            <ac:inkMk id="15" creationId="{F56C5F0B-7BC9-42FE-B5A6-762AD951CBFA}"/>
          </ac:inkMkLst>
        </pc:inkChg>
        <pc:inkChg chg="add del">
          <ac:chgData name="Jim Beland" userId="d41a4da1a37fb713" providerId="LiveId" clId="{EFBF0D45-2785-49E4-B2C3-53F5877F728C}" dt="2020-05-19T21:10:53.620" v="9347"/>
          <ac:inkMkLst>
            <pc:docMk/>
            <pc:sldMk cId="3824258528" sldId="313"/>
            <ac:inkMk id="16" creationId="{6B7AB877-9A39-4888-BB1A-53270A1890F9}"/>
          </ac:inkMkLst>
        </pc:inkChg>
        <pc:inkChg chg="add del">
          <ac:chgData name="Jim Beland" userId="d41a4da1a37fb713" providerId="LiveId" clId="{EFBF0D45-2785-49E4-B2C3-53F5877F728C}" dt="2020-05-19T21:10:53.620" v="9347"/>
          <ac:inkMkLst>
            <pc:docMk/>
            <pc:sldMk cId="3824258528" sldId="313"/>
            <ac:inkMk id="18" creationId="{424574DA-3ED7-409C-B191-869FCB79B242}"/>
          </ac:inkMkLst>
        </pc:inkChg>
        <pc:inkChg chg="add del">
          <ac:chgData name="Jim Beland" userId="d41a4da1a37fb713" providerId="LiveId" clId="{EFBF0D45-2785-49E4-B2C3-53F5877F728C}" dt="2020-05-19T21:10:53.620" v="9347"/>
          <ac:inkMkLst>
            <pc:docMk/>
            <pc:sldMk cId="3824258528" sldId="313"/>
            <ac:inkMk id="19" creationId="{6AF17D66-CBE2-40DE-BAFE-7383BC616593}"/>
          </ac:inkMkLst>
        </pc:inkChg>
        <pc:inkChg chg="add">
          <ac:chgData name="Jim Beland" userId="d41a4da1a37fb713" providerId="LiveId" clId="{EFBF0D45-2785-49E4-B2C3-53F5877F728C}" dt="2020-05-19T21:10:53.620" v="9347"/>
          <ac:inkMkLst>
            <pc:docMk/>
            <pc:sldMk cId="3824258528" sldId="313"/>
            <ac:inkMk id="21" creationId="{11134E51-1E65-4586-B11D-9246DC739A57}"/>
          </ac:inkMkLst>
        </pc:inkChg>
        <pc:inkChg chg="add">
          <ac:chgData name="Jim Beland" userId="d41a4da1a37fb713" providerId="LiveId" clId="{EFBF0D45-2785-49E4-B2C3-53F5877F728C}" dt="2020-05-19T21:10:53.620" v="9347"/>
          <ac:inkMkLst>
            <pc:docMk/>
            <pc:sldMk cId="3824258528" sldId="313"/>
            <ac:inkMk id="23" creationId="{28596A29-0ACE-4383-9898-8213DE6ECD0D}"/>
          </ac:inkMkLst>
        </pc:inkChg>
      </pc:sldChg>
      <pc:sldChg chg="modSp add del">
        <pc:chgData name="Jim Beland" userId="d41a4da1a37fb713" providerId="LiveId" clId="{EFBF0D45-2785-49E4-B2C3-53F5877F728C}" dt="2020-05-19T21:21:40.070" v="10215" actId="2696"/>
        <pc:sldMkLst>
          <pc:docMk/>
          <pc:sldMk cId="318948424" sldId="314"/>
        </pc:sldMkLst>
        <pc:spChg chg="mod">
          <ac:chgData name="Jim Beland" userId="d41a4da1a37fb713" providerId="LiveId" clId="{EFBF0D45-2785-49E4-B2C3-53F5877F728C}" dt="2020-05-19T21:17:51.572" v="10071" actId="20577"/>
          <ac:spMkLst>
            <pc:docMk/>
            <pc:sldMk cId="318948424" sldId="314"/>
            <ac:spMk id="3" creationId="{2CDAD7ED-471C-4608-81DB-686E4093CB0E}"/>
          </ac:spMkLst>
        </pc:spChg>
      </pc:sldChg>
      <pc:sldChg chg="modSp add">
        <pc:chgData name="Jim Beland" userId="d41a4da1a37fb713" providerId="LiveId" clId="{EFBF0D45-2785-49E4-B2C3-53F5877F728C}" dt="2020-05-19T21:12:54.748" v="9789" actId="20577"/>
        <pc:sldMkLst>
          <pc:docMk/>
          <pc:sldMk cId="510652517" sldId="315"/>
        </pc:sldMkLst>
        <pc:spChg chg="mod">
          <ac:chgData name="Jim Beland" userId="d41a4da1a37fb713" providerId="LiveId" clId="{EFBF0D45-2785-49E4-B2C3-53F5877F728C}" dt="2020-05-19T21:12:54.748" v="9789" actId="20577"/>
          <ac:spMkLst>
            <pc:docMk/>
            <pc:sldMk cId="510652517" sldId="315"/>
            <ac:spMk id="3" creationId="{2CDAD7ED-471C-4608-81DB-686E4093CB0E}"/>
          </ac:spMkLst>
        </pc:spChg>
      </pc:sldChg>
      <pc:sldChg chg="modSp add">
        <pc:chgData name="Jim Beland" userId="d41a4da1a37fb713" providerId="LiveId" clId="{EFBF0D45-2785-49E4-B2C3-53F5877F728C}" dt="2020-05-19T21:21:24.220" v="10214" actId="20577"/>
        <pc:sldMkLst>
          <pc:docMk/>
          <pc:sldMk cId="2654370717" sldId="316"/>
        </pc:sldMkLst>
        <pc:spChg chg="mod">
          <ac:chgData name="Jim Beland" userId="d41a4da1a37fb713" providerId="LiveId" clId="{EFBF0D45-2785-49E4-B2C3-53F5877F728C}" dt="2020-05-19T21:21:24.220" v="10214" actId="20577"/>
          <ac:spMkLst>
            <pc:docMk/>
            <pc:sldMk cId="2654370717" sldId="316"/>
            <ac:spMk id="3" creationId="{2CDAD7ED-471C-4608-81DB-686E4093CB0E}"/>
          </ac:spMkLst>
        </pc:spChg>
      </pc:sldChg>
      <pc:sldChg chg="addSp delSp modSp add">
        <pc:chgData name="Jim Beland" userId="d41a4da1a37fb713" providerId="LiveId" clId="{EFBF0D45-2785-49E4-B2C3-53F5877F728C}" dt="2020-05-19T22:27:33.774" v="10740" actId="20577"/>
        <pc:sldMkLst>
          <pc:docMk/>
          <pc:sldMk cId="1842652412" sldId="317"/>
        </pc:sldMkLst>
        <pc:spChg chg="mod">
          <ac:chgData name="Jim Beland" userId="d41a4da1a37fb713" providerId="LiveId" clId="{EFBF0D45-2785-49E4-B2C3-53F5877F728C}" dt="2020-05-19T22:27:33.774" v="10740" actId="20577"/>
          <ac:spMkLst>
            <pc:docMk/>
            <pc:sldMk cId="1842652412" sldId="317"/>
            <ac:spMk id="3" creationId="{2CDAD7ED-471C-4608-81DB-686E4093CB0E}"/>
          </ac:spMkLst>
        </pc:spChg>
        <pc:inkChg chg="add del">
          <ac:chgData name="Jim Beland" userId="d41a4da1a37fb713" providerId="LiveId" clId="{EFBF0D45-2785-49E4-B2C3-53F5877F728C}" dt="2020-05-19T21:22:19.926" v="10226"/>
          <ac:inkMkLst>
            <pc:docMk/>
            <pc:sldMk cId="1842652412" sldId="317"/>
            <ac:inkMk id="9" creationId="{F53FE84D-06AF-4999-976C-2273EA6F5165}"/>
          </ac:inkMkLst>
        </pc:inkChg>
        <pc:inkChg chg="add del">
          <ac:chgData name="Jim Beland" userId="d41a4da1a37fb713" providerId="LiveId" clId="{EFBF0D45-2785-49E4-B2C3-53F5877F728C}" dt="2020-05-19T21:22:19.926" v="10226"/>
          <ac:inkMkLst>
            <pc:docMk/>
            <pc:sldMk cId="1842652412" sldId="317"/>
            <ac:inkMk id="11" creationId="{DFF6C309-33A5-42ED-ACAA-0421B2CD45D0}"/>
          </ac:inkMkLst>
        </pc:inkChg>
        <pc:inkChg chg="add del">
          <ac:chgData name="Jim Beland" userId="d41a4da1a37fb713" providerId="LiveId" clId="{EFBF0D45-2785-49E4-B2C3-53F5877F728C}" dt="2020-05-19T21:22:19.926" v="10226"/>
          <ac:inkMkLst>
            <pc:docMk/>
            <pc:sldMk cId="1842652412" sldId="317"/>
            <ac:inkMk id="12" creationId="{4B01D888-0502-4EEA-82DE-2ABF7BCEB9F3}"/>
          </ac:inkMkLst>
        </pc:inkChg>
        <pc:inkChg chg="add del">
          <ac:chgData name="Jim Beland" userId="d41a4da1a37fb713" providerId="LiveId" clId="{EFBF0D45-2785-49E4-B2C3-53F5877F728C}" dt="2020-05-19T21:22:19.926" v="10226"/>
          <ac:inkMkLst>
            <pc:docMk/>
            <pc:sldMk cId="1842652412" sldId="317"/>
            <ac:inkMk id="15" creationId="{EB42E938-4405-45E9-95B8-DE2B9014D77A}"/>
          </ac:inkMkLst>
        </pc:inkChg>
        <pc:inkChg chg="add del">
          <ac:chgData name="Jim Beland" userId="d41a4da1a37fb713" providerId="LiveId" clId="{EFBF0D45-2785-49E4-B2C3-53F5877F728C}" dt="2020-05-19T21:22:19.926" v="10226"/>
          <ac:inkMkLst>
            <pc:docMk/>
            <pc:sldMk cId="1842652412" sldId="317"/>
            <ac:inkMk id="16" creationId="{32632FA6-7EA7-4EF4-9C78-4DFBC8DE658B}"/>
          </ac:inkMkLst>
        </pc:inkChg>
        <pc:inkChg chg="add del">
          <ac:chgData name="Jim Beland" userId="d41a4da1a37fb713" providerId="LiveId" clId="{EFBF0D45-2785-49E4-B2C3-53F5877F728C}" dt="2020-05-19T21:22:19.926" v="10226"/>
          <ac:inkMkLst>
            <pc:docMk/>
            <pc:sldMk cId="1842652412" sldId="317"/>
            <ac:inkMk id="18" creationId="{C143EB4C-1D7E-4A00-9EE8-A55D64D833A8}"/>
          </ac:inkMkLst>
        </pc:inkChg>
        <pc:inkChg chg="add del">
          <ac:chgData name="Jim Beland" userId="d41a4da1a37fb713" providerId="LiveId" clId="{EFBF0D45-2785-49E4-B2C3-53F5877F728C}" dt="2020-05-19T21:22:19.926" v="10226"/>
          <ac:inkMkLst>
            <pc:docMk/>
            <pc:sldMk cId="1842652412" sldId="317"/>
            <ac:inkMk id="19" creationId="{0C4756E3-BB53-458E-BEE4-C074211056AF}"/>
          </ac:inkMkLst>
        </pc:inkChg>
        <pc:inkChg chg="add del">
          <ac:chgData name="Jim Beland" userId="d41a4da1a37fb713" providerId="LiveId" clId="{EFBF0D45-2785-49E4-B2C3-53F5877F728C}" dt="2020-05-19T21:22:19.926" v="10226"/>
          <ac:inkMkLst>
            <pc:docMk/>
            <pc:sldMk cId="1842652412" sldId="317"/>
            <ac:inkMk id="25" creationId="{2A986E8C-C534-4655-B9D0-35F7B7903187}"/>
          </ac:inkMkLst>
        </pc:inkChg>
        <pc:inkChg chg="add del">
          <ac:chgData name="Jim Beland" userId="d41a4da1a37fb713" providerId="LiveId" clId="{EFBF0D45-2785-49E4-B2C3-53F5877F728C}" dt="2020-05-19T21:22:19.926" v="10226"/>
          <ac:inkMkLst>
            <pc:docMk/>
            <pc:sldMk cId="1842652412" sldId="317"/>
            <ac:inkMk id="27" creationId="{D39D09F3-02CB-4A3D-80D3-615C17B01390}"/>
          </ac:inkMkLst>
        </pc:inkChg>
        <pc:inkChg chg="add">
          <ac:chgData name="Jim Beland" userId="d41a4da1a37fb713" providerId="LiveId" clId="{EFBF0D45-2785-49E4-B2C3-53F5877F728C}" dt="2020-05-19T21:22:19.926" v="10226"/>
          <ac:inkMkLst>
            <pc:docMk/>
            <pc:sldMk cId="1842652412" sldId="317"/>
            <ac:inkMk id="29" creationId="{CB30AB20-2038-43EC-9C12-A253D1F30BC4}"/>
          </ac:inkMkLst>
        </pc:inkChg>
      </pc:sldChg>
      <pc:sldChg chg="addSp delSp modSp add">
        <pc:chgData name="Jim Beland" userId="d41a4da1a37fb713" providerId="LiveId" clId="{EFBF0D45-2785-49E4-B2C3-53F5877F728C}" dt="2020-05-19T22:28:31.526" v="10984" actId="20577"/>
        <pc:sldMkLst>
          <pc:docMk/>
          <pc:sldMk cId="1553311308" sldId="318"/>
        </pc:sldMkLst>
        <pc:spChg chg="mod">
          <ac:chgData name="Jim Beland" userId="d41a4da1a37fb713" providerId="LiveId" clId="{EFBF0D45-2785-49E4-B2C3-53F5877F728C}" dt="2020-05-19T22:28:31.526" v="10984" actId="20577"/>
          <ac:spMkLst>
            <pc:docMk/>
            <pc:sldMk cId="1553311308" sldId="318"/>
            <ac:spMk id="3" creationId="{2CDAD7ED-471C-4608-81DB-686E4093CB0E}"/>
          </ac:spMkLst>
        </pc:spChg>
        <pc:spChg chg="mod">
          <ac:chgData name="Jim Beland" userId="d41a4da1a37fb713" providerId="LiveId" clId="{EFBF0D45-2785-49E4-B2C3-53F5877F728C}" dt="2020-05-19T22:17:43.598" v="10340" actId="27636"/>
          <ac:spMkLst>
            <pc:docMk/>
            <pc:sldMk cId="1553311308" sldId="318"/>
            <ac:spMk id="4" creationId="{2FFC733F-A18C-4B7A-95A3-3BA1EF653DE7}"/>
          </ac:spMkLst>
        </pc:spChg>
        <pc:inkChg chg="add del">
          <ac:chgData name="Jim Beland" userId="d41a4da1a37fb713" providerId="LiveId" clId="{EFBF0D45-2785-49E4-B2C3-53F5877F728C}" dt="2020-05-19T21:27:55.012" v="10325"/>
          <ac:inkMkLst>
            <pc:docMk/>
            <pc:sldMk cId="1553311308" sldId="318"/>
            <ac:inkMk id="9" creationId="{6D5E2DC8-27B8-42A4-BAA5-A3E1F37625D0}"/>
          </ac:inkMkLst>
        </pc:inkChg>
        <pc:inkChg chg="add del">
          <ac:chgData name="Jim Beland" userId="d41a4da1a37fb713" providerId="LiveId" clId="{EFBF0D45-2785-49E4-B2C3-53F5877F728C}" dt="2020-05-19T21:27:55.012" v="10325"/>
          <ac:inkMkLst>
            <pc:docMk/>
            <pc:sldMk cId="1553311308" sldId="318"/>
            <ac:inkMk id="11" creationId="{FCFD6C23-EA14-43D6-A0AE-04DEDCC3A6B4}"/>
          </ac:inkMkLst>
        </pc:inkChg>
        <pc:inkChg chg="add del">
          <ac:chgData name="Jim Beland" userId="d41a4da1a37fb713" providerId="LiveId" clId="{EFBF0D45-2785-49E4-B2C3-53F5877F728C}" dt="2020-05-19T21:27:55.012" v="10325"/>
          <ac:inkMkLst>
            <pc:docMk/>
            <pc:sldMk cId="1553311308" sldId="318"/>
            <ac:inkMk id="12" creationId="{AB40FC02-4D76-472A-9472-B29CF5D16535}"/>
          </ac:inkMkLst>
        </pc:inkChg>
        <pc:inkChg chg="add del">
          <ac:chgData name="Jim Beland" userId="d41a4da1a37fb713" providerId="LiveId" clId="{EFBF0D45-2785-49E4-B2C3-53F5877F728C}" dt="2020-05-19T21:27:55.012" v="10325"/>
          <ac:inkMkLst>
            <pc:docMk/>
            <pc:sldMk cId="1553311308" sldId="318"/>
            <ac:inkMk id="15" creationId="{C572AC1B-F633-4CC4-B303-332502078FB1}"/>
          </ac:inkMkLst>
        </pc:inkChg>
        <pc:inkChg chg="add del">
          <ac:chgData name="Jim Beland" userId="d41a4da1a37fb713" providerId="LiveId" clId="{EFBF0D45-2785-49E4-B2C3-53F5877F728C}" dt="2020-05-19T21:27:58.719" v="10331"/>
          <ac:inkMkLst>
            <pc:docMk/>
            <pc:sldMk cId="1553311308" sldId="318"/>
            <ac:inkMk id="16" creationId="{F3986359-FF90-4108-A91F-BD88B632DA70}"/>
          </ac:inkMkLst>
        </pc:inkChg>
        <pc:inkChg chg="add del">
          <ac:chgData name="Jim Beland" userId="d41a4da1a37fb713" providerId="LiveId" clId="{EFBF0D45-2785-49E4-B2C3-53F5877F728C}" dt="2020-05-19T21:27:58.719" v="10331"/>
          <ac:inkMkLst>
            <pc:docMk/>
            <pc:sldMk cId="1553311308" sldId="318"/>
            <ac:inkMk id="18" creationId="{49F06B9E-8398-46DA-BD9F-27334D2401AB}"/>
          </ac:inkMkLst>
        </pc:inkChg>
        <pc:inkChg chg="add del">
          <ac:chgData name="Jim Beland" userId="d41a4da1a37fb713" providerId="LiveId" clId="{EFBF0D45-2785-49E4-B2C3-53F5877F728C}" dt="2020-05-19T21:27:58.719" v="10331"/>
          <ac:inkMkLst>
            <pc:docMk/>
            <pc:sldMk cId="1553311308" sldId="318"/>
            <ac:inkMk id="19" creationId="{4F6943E0-5CE8-4EE7-BD63-269DF5C495DC}"/>
          </ac:inkMkLst>
        </pc:inkChg>
        <pc:inkChg chg="add del">
          <ac:chgData name="Jim Beland" userId="d41a4da1a37fb713" providerId="LiveId" clId="{EFBF0D45-2785-49E4-B2C3-53F5877F728C}" dt="2020-05-19T21:27:58.719" v="10331"/>
          <ac:inkMkLst>
            <pc:docMk/>
            <pc:sldMk cId="1553311308" sldId="318"/>
            <ac:inkMk id="25" creationId="{FB188434-FE62-469F-8608-910D3199758B}"/>
          </ac:inkMkLst>
        </pc:inkChg>
        <pc:inkChg chg="add del">
          <ac:chgData name="Jim Beland" userId="d41a4da1a37fb713" providerId="LiveId" clId="{EFBF0D45-2785-49E4-B2C3-53F5877F728C}" dt="2020-05-19T21:27:58.719" v="10331"/>
          <ac:inkMkLst>
            <pc:docMk/>
            <pc:sldMk cId="1553311308" sldId="318"/>
            <ac:inkMk id="27" creationId="{BD9573BD-7931-419C-86F1-566F6608A2E0}"/>
          </ac:inkMkLst>
        </pc:inkChg>
        <pc:inkChg chg="add del">
          <ac:chgData name="Jim Beland" userId="d41a4da1a37fb713" providerId="LiveId" clId="{EFBF0D45-2785-49E4-B2C3-53F5877F728C}" dt="2020-05-19T21:27:58.719" v="10331"/>
          <ac:inkMkLst>
            <pc:docMk/>
            <pc:sldMk cId="1553311308" sldId="318"/>
            <ac:inkMk id="31" creationId="{D2CAB500-3A86-4BC8-88C7-5B79B4A200A7}"/>
          </ac:inkMkLst>
        </pc:inkChg>
        <pc:inkChg chg="add">
          <ac:chgData name="Jim Beland" userId="d41a4da1a37fb713" providerId="LiveId" clId="{EFBF0D45-2785-49E4-B2C3-53F5877F728C}" dt="2020-05-19T21:27:58.719" v="10331"/>
          <ac:inkMkLst>
            <pc:docMk/>
            <pc:sldMk cId="1553311308" sldId="318"/>
            <ac:inkMk id="33" creationId="{CE799739-8B11-4F2F-BF8B-77262198FC21}"/>
          </ac:inkMkLst>
        </pc:inkChg>
      </pc:sldChg>
      <pc:sldChg chg="addSp delSp modSp add">
        <pc:chgData name="Jim Beland" userId="d41a4da1a37fb713" providerId="LiveId" clId="{EFBF0D45-2785-49E4-B2C3-53F5877F728C}" dt="2020-05-19T22:29:26.156" v="11223" actId="20577"/>
        <pc:sldMkLst>
          <pc:docMk/>
          <pc:sldMk cId="295708426" sldId="319"/>
        </pc:sldMkLst>
        <pc:spChg chg="mod">
          <ac:chgData name="Jim Beland" userId="d41a4da1a37fb713" providerId="LiveId" clId="{EFBF0D45-2785-49E4-B2C3-53F5877F728C}" dt="2020-05-19T22:29:26.156" v="11223" actId="20577"/>
          <ac:spMkLst>
            <pc:docMk/>
            <pc:sldMk cId="295708426" sldId="319"/>
            <ac:spMk id="3" creationId="{2CDAD7ED-471C-4608-81DB-686E4093CB0E}"/>
          </ac:spMkLst>
        </pc:spChg>
        <pc:spChg chg="mod">
          <ac:chgData name="Jim Beland" userId="d41a4da1a37fb713" providerId="LiveId" clId="{EFBF0D45-2785-49E4-B2C3-53F5877F728C}" dt="2020-05-19T22:22:30.966" v="10433" actId="27636"/>
          <ac:spMkLst>
            <pc:docMk/>
            <pc:sldMk cId="295708426" sldId="319"/>
            <ac:spMk id="4" creationId="{2FFC733F-A18C-4B7A-95A3-3BA1EF653DE7}"/>
          </ac:spMkLst>
        </pc:spChg>
        <pc:inkChg chg="add del">
          <ac:chgData name="Jim Beland" userId="d41a4da1a37fb713" providerId="LiveId" clId="{EFBF0D45-2785-49E4-B2C3-53F5877F728C}" dt="2020-05-19T22:21:53.688" v="10418" actId="9405"/>
          <ac:inkMkLst>
            <pc:docMk/>
            <pc:sldMk cId="295708426" sldId="319"/>
            <ac:inkMk id="9" creationId="{EFF5F2DB-2B97-41ED-A020-A094C090EBD0}"/>
          </ac:inkMkLst>
        </pc:inkChg>
        <pc:inkChg chg="add del">
          <ac:chgData name="Jim Beland" userId="d41a4da1a37fb713" providerId="LiveId" clId="{EFBF0D45-2785-49E4-B2C3-53F5877F728C}" dt="2020-05-19T22:22:03.908" v="10427"/>
          <ac:inkMkLst>
            <pc:docMk/>
            <pc:sldMk cId="295708426" sldId="319"/>
            <ac:inkMk id="11" creationId="{C01DCA09-CE94-4066-AD42-18075A51028E}"/>
          </ac:inkMkLst>
        </pc:inkChg>
        <pc:inkChg chg="add del">
          <ac:chgData name="Jim Beland" userId="d41a4da1a37fb713" providerId="LiveId" clId="{EFBF0D45-2785-49E4-B2C3-53F5877F728C}" dt="2020-05-19T22:22:03.908" v="10427"/>
          <ac:inkMkLst>
            <pc:docMk/>
            <pc:sldMk cId="295708426" sldId="319"/>
            <ac:inkMk id="12" creationId="{54070E5D-216F-45C7-B136-46AE6D64BE49}"/>
          </ac:inkMkLst>
        </pc:inkChg>
        <pc:inkChg chg="add del">
          <ac:chgData name="Jim Beland" userId="d41a4da1a37fb713" providerId="LiveId" clId="{EFBF0D45-2785-49E4-B2C3-53F5877F728C}" dt="2020-05-19T22:22:03.908" v="10427"/>
          <ac:inkMkLst>
            <pc:docMk/>
            <pc:sldMk cId="295708426" sldId="319"/>
            <ac:inkMk id="15" creationId="{D62C5FBB-3E77-4CED-954D-4A00AEDC94E6}"/>
          </ac:inkMkLst>
        </pc:inkChg>
        <pc:inkChg chg="add del">
          <ac:chgData name="Jim Beland" userId="d41a4da1a37fb713" providerId="LiveId" clId="{EFBF0D45-2785-49E4-B2C3-53F5877F728C}" dt="2020-05-19T22:22:03.908" v="10427"/>
          <ac:inkMkLst>
            <pc:docMk/>
            <pc:sldMk cId="295708426" sldId="319"/>
            <ac:inkMk id="16" creationId="{14662B98-A4AA-4C8C-9692-9E958A08C625}"/>
          </ac:inkMkLst>
        </pc:inkChg>
        <pc:inkChg chg="add del">
          <ac:chgData name="Jim Beland" userId="d41a4da1a37fb713" providerId="LiveId" clId="{EFBF0D45-2785-49E4-B2C3-53F5877F728C}" dt="2020-05-19T22:22:03.908" v="10427"/>
          <ac:inkMkLst>
            <pc:docMk/>
            <pc:sldMk cId="295708426" sldId="319"/>
            <ac:inkMk id="18" creationId="{7FB671B3-AE6D-49FD-AAF5-A19979E9D7E0}"/>
          </ac:inkMkLst>
        </pc:inkChg>
        <pc:inkChg chg="add del">
          <ac:chgData name="Jim Beland" userId="d41a4da1a37fb713" providerId="LiveId" clId="{EFBF0D45-2785-49E4-B2C3-53F5877F728C}" dt="2020-05-19T22:22:03.908" v="10427"/>
          <ac:inkMkLst>
            <pc:docMk/>
            <pc:sldMk cId="295708426" sldId="319"/>
            <ac:inkMk id="19" creationId="{3E31977A-5755-4526-B25A-0ED5A8F9254B}"/>
          </ac:inkMkLst>
        </pc:inkChg>
        <pc:inkChg chg="add del">
          <ac:chgData name="Jim Beland" userId="d41a4da1a37fb713" providerId="LiveId" clId="{EFBF0D45-2785-49E4-B2C3-53F5877F728C}" dt="2020-05-19T22:22:03.908" v="10427"/>
          <ac:inkMkLst>
            <pc:docMk/>
            <pc:sldMk cId="295708426" sldId="319"/>
            <ac:inkMk id="25" creationId="{8D26285E-75B6-47B3-A5B3-6ED04BB980C2}"/>
          </ac:inkMkLst>
        </pc:inkChg>
        <pc:inkChg chg="add del">
          <ac:chgData name="Jim Beland" userId="d41a4da1a37fb713" providerId="LiveId" clId="{EFBF0D45-2785-49E4-B2C3-53F5877F728C}" dt="2020-05-19T22:22:03.908" v="10427"/>
          <ac:inkMkLst>
            <pc:docMk/>
            <pc:sldMk cId="295708426" sldId="319"/>
            <ac:inkMk id="27" creationId="{BCE260F4-0098-42BA-A692-2C6A4FC432B7}"/>
          </ac:inkMkLst>
        </pc:inkChg>
        <pc:inkChg chg="add">
          <ac:chgData name="Jim Beland" userId="d41a4da1a37fb713" providerId="LiveId" clId="{EFBF0D45-2785-49E4-B2C3-53F5877F728C}" dt="2020-05-19T22:22:03.908" v="10427"/>
          <ac:inkMkLst>
            <pc:docMk/>
            <pc:sldMk cId="295708426" sldId="319"/>
            <ac:inkMk id="31" creationId="{3DE86687-87F4-4C01-8F13-1A0514E5E063}"/>
          </ac:inkMkLst>
        </pc:inkChg>
      </pc:sldChg>
      <pc:sldChg chg="addSp delSp modSp add">
        <pc:chgData name="Jim Beland" userId="d41a4da1a37fb713" providerId="LiveId" clId="{EFBF0D45-2785-49E4-B2C3-53F5877F728C}" dt="2020-05-19T22:30:02.557" v="11460" actId="20577"/>
        <pc:sldMkLst>
          <pc:docMk/>
          <pc:sldMk cId="2153631707" sldId="320"/>
        </pc:sldMkLst>
        <pc:spChg chg="mod">
          <ac:chgData name="Jim Beland" userId="d41a4da1a37fb713" providerId="LiveId" clId="{EFBF0D45-2785-49E4-B2C3-53F5877F728C}" dt="2020-05-19T22:30:02.557" v="11460" actId="20577"/>
          <ac:spMkLst>
            <pc:docMk/>
            <pc:sldMk cId="2153631707" sldId="320"/>
            <ac:spMk id="3" creationId="{2CDAD7ED-471C-4608-81DB-686E4093CB0E}"/>
          </ac:spMkLst>
        </pc:spChg>
        <pc:inkChg chg="add del">
          <ac:chgData name="Jim Beland" userId="d41a4da1a37fb713" providerId="LiveId" clId="{EFBF0D45-2785-49E4-B2C3-53F5877F728C}" dt="2020-05-19T22:25:27.105" v="10494"/>
          <ac:inkMkLst>
            <pc:docMk/>
            <pc:sldMk cId="2153631707" sldId="320"/>
            <ac:inkMk id="9" creationId="{3F3B56E4-DD30-4426-B934-6366AFF3B4E1}"/>
          </ac:inkMkLst>
        </pc:inkChg>
        <pc:inkChg chg="add del">
          <ac:chgData name="Jim Beland" userId="d41a4da1a37fb713" providerId="LiveId" clId="{EFBF0D45-2785-49E4-B2C3-53F5877F728C}" dt="2020-05-19T22:25:27.105" v="10494"/>
          <ac:inkMkLst>
            <pc:docMk/>
            <pc:sldMk cId="2153631707" sldId="320"/>
            <ac:inkMk id="11" creationId="{6133F5A5-0CF7-4126-8C72-9B66C747F256}"/>
          </ac:inkMkLst>
        </pc:inkChg>
        <pc:inkChg chg="add del">
          <ac:chgData name="Jim Beland" userId="d41a4da1a37fb713" providerId="LiveId" clId="{EFBF0D45-2785-49E4-B2C3-53F5877F728C}" dt="2020-05-19T22:25:27.105" v="10494"/>
          <ac:inkMkLst>
            <pc:docMk/>
            <pc:sldMk cId="2153631707" sldId="320"/>
            <ac:inkMk id="12" creationId="{4891A7BB-6DAC-45EC-9068-DD526F9486D9}"/>
          </ac:inkMkLst>
        </pc:inkChg>
        <pc:inkChg chg="add del">
          <ac:chgData name="Jim Beland" userId="d41a4da1a37fb713" providerId="LiveId" clId="{EFBF0D45-2785-49E4-B2C3-53F5877F728C}" dt="2020-05-19T22:25:27.105" v="10494"/>
          <ac:inkMkLst>
            <pc:docMk/>
            <pc:sldMk cId="2153631707" sldId="320"/>
            <ac:inkMk id="15" creationId="{3846DC4C-7E14-4CC9-81A1-2A7526C6489F}"/>
          </ac:inkMkLst>
        </pc:inkChg>
        <pc:inkChg chg="add del">
          <ac:chgData name="Jim Beland" userId="d41a4da1a37fb713" providerId="LiveId" clId="{EFBF0D45-2785-49E4-B2C3-53F5877F728C}" dt="2020-05-19T22:25:27.105" v="10494"/>
          <ac:inkMkLst>
            <pc:docMk/>
            <pc:sldMk cId="2153631707" sldId="320"/>
            <ac:inkMk id="16" creationId="{5757320F-4C3F-4627-9CD5-3373D42C37C6}"/>
          </ac:inkMkLst>
        </pc:inkChg>
        <pc:inkChg chg="add del">
          <ac:chgData name="Jim Beland" userId="d41a4da1a37fb713" providerId="LiveId" clId="{EFBF0D45-2785-49E4-B2C3-53F5877F728C}" dt="2020-05-19T22:25:27.105" v="10494"/>
          <ac:inkMkLst>
            <pc:docMk/>
            <pc:sldMk cId="2153631707" sldId="320"/>
            <ac:inkMk id="18" creationId="{FF941E7E-1814-435A-9361-2BE36AE826F3}"/>
          </ac:inkMkLst>
        </pc:inkChg>
        <pc:inkChg chg="add del">
          <ac:chgData name="Jim Beland" userId="d41a4da1a37fb713" providerId="LiveId" clId="{EFBF0D45-2785-49E4-B2C3-53F5877F728C}" dt="2020-05-19T22:25:27.105" v="10494"/>
          <ac:inkMkLst>
            <pc:docMk/>
            <pc:sldMk cId="2153631707" sldId="320"/>
            <ac:inkMk id="19" creationId="{DFD8EBFE-1B8A-4015-B8BD-0958E72B546A}"/>
          </ac:inkMkLst>
        </pc:inkChg>
        <pc:inkChg chg="add del">
          <ac:chgData name="Jim Beland" userId="d41a4da1a37fb713" providerId="LiveId" clId="{EFBF0D45-2785-49E4-B2C3-53F5877F728C}" dt="2020-05-19T22:25:27.105" v="10494"/>
          <ac:inkMkLst>
            <pc:docMk/>
            <pc:sldMk cId="2153631707" sldId="320"/>
            <ac:inkMk id="25" creationId="{EB763D44-EF9C-47E7-BC21-08ED24DD9930}"/>
          </ac:inkMkLst>
        </pc:inkChg>
        <pc:inkChg chg="add del">
          <ac:chgData name="Jim Beland" userId="d41a4da1a37fb713" providerId="LiveId" clId="{EFBF0D45-2785-49E4-B2C3-53F5877F728C}" dt="2020-05-19T22:25:27.105" v="10494"/>
          <ac:inkMkLst>
            <pc:docMk/>
            <pc:sldMk cId="2153631707" sldId="320"/>
            <ac:inkMk id="27" creationId="{B15B2D89-A88B-4662-B792-A3644A2551DF}"/>
          </ac:inkMkLst>
        </pc:inkChg>
        <pc:inkChg chg="add">
          <ac:chgData name="Jim Beland" userId="d41a4da1a37fb713" providerId="LiveId" clId="{EFBF0D45-2785-49E4-B2C3-53F5877F728C}" dt="2020-05-19T22:25:27.105" v="10494"/>
          <ac:inkMkLst>
            <pc:docMk/>
            <pc:sldMk cId="2153631707" sldId="320"/>
            <ac:inkMk id="35" creationId="{344DA267-6098-4FAB-A185-40397D99BAC9}"/>
          </ac:inkMkLst>
        </pc:inkChg>
      </pc:sldChg>
      <pc:sldChg chg="add">
        <pc:chgData name="Jim Beland" userId="d41a4da1a37fb713" providerId="LiveId" clId="{EFBF0D45-2785-49E4-B2C3-53F5877F728C}" dt="2020-05-19T22:26:31.183" v="10495"/>
        <pc:sldMkLst>
          <pc:docMk/>
          <pc:sldMk cId="569800608" sldId="321"/>
        </pc:sldMkLst>
      </pc:sldChg>
      <pc:sldChg chg="add">
        <pc:chgData name="Jim Beland" userId="d41a4da1a37fb713" providerId="LiveId" clId="{EFBF0D45-2785-49E4-B2C3-53F5877F728C}" dt="2020-05-19T22:26:36.577" v="10496"/>
        <pc:sldMkLst>
          <pc:docMk/>
          <pc:sldMk cId="3381651400" sldId="322"/>
        </pc:sldMkLst>
      </pc:sldChg>
      <pc:sldChg chg="add">
        <pc:chgData name="Jim Beland" userId="d41a4da1a37fb713" providerId="LiveId" clId="{EFBF0D45-2785-49E4-B2C3-53F5877F728C}" dt="2020-05-19T22:26:45.747" v="10497"/>
        <pc:sldMkLst>
          <pc:docMk/>
          <pc:sldMk cId="3006661043" sldId="323"/>
        </pc:sldMkLst>
      </pc:sldChg>
      <pc:sldChg chg="modSp add">
        <pc:chgData name="Jim Beland" userId="d41a4da1a37fb713" providerId="LiveId" clId="{EFBF0D45-2785-49E4-B2C3-53F5877F728C}" dt="2020-05-19T22:31:25.970" v="11769" actId="20577"/>
        <pc:sldMkLst>
          <pc:docMk/>
          <pc:sldMk cId="3051529031" sldId="324"/>
        </pc:sldMkLst>
        <pc:spChg chg="mod">
          <ac:chgData name="Jim Beland" userId="d41a4da1a37fb713" providerId="LiveId" clId="{EFBF0D45-2785-49E4-B2C3-53F5877F728C}" dt="2020-05-19T22:31:25.970" v="11769" actId="20577"/>
          <ac:spMkLst>
            <pc:docMk/>
            <pc:sldMk cId="3051529031" sldId="324"/>
            <ac:spMk id="3" creationId="{2CDAD7ED-471C-4608-81DB-686E4093CB0E}"/>
          </ac:spMkLst>
        </pc:spChg>
      </pc:sldChg>
      <pc:sldChg chg="add del">
        <pc:chgData name="Jim Beland" userId="d41a4da1a37fb713" providerId="LiveId" clId="{EFBF0D45-2785-49E4-B2C3-53F5877F728C}" dt="2020-05-19T22:32:24.965" v="11771" actId="2696"/>
        <pc:sldMkLst>
          <pc:docMk/>
          <pc:sldMk cId="3683627536" sldId="325"/>
        </pc:sldMkLst>
      </pc:sldChg>
      <pc:sldChg chg="modSp add">
        <pc:chgData name="Jim Beland" userId="d41a4da1a37fb713" providerId="LiveId" clId="{EFBF0D45-2785-49E4-B2C3-53F5877F728C}" dt="2020-05-19T22:33:03.912" v="11848" actId="20577"/>
        <pc:sldMkLst>
          <pc:docMk/>
          <pc:sldMk cId="4030408269" sldId="325"/>
        </pc:sldMkLst>
        <pc:spChg chg="mod">
          <ac:chgData name="Jim Beland" userId="d41a4da1a37fb713" providerId="LiveId" clId="{EFBF0D45-2785-49E4-B2C3-53F5877F728C}" dt="2020-05-19T22:32:35.935" v="11779" actId="20577"/>
          <ac:spMkLst>
            <pc:docMk/>
            <pc:sldMk cId="4030408269" sldId="325"/>
            <ac:spMk id="2" creationId="{69B7EDAE-6EAB-4833-AE23-D99EBC062652}"/>
          </ac:spMkLst>
        </pc:spChg>
        <pc:spChg chg="mod">
          <ac:chgData name="Jim Beland" userId="d41a4da1a37fb713" providerId="LiveId" clId="{EFBF0D45-2785-49E4-B2C3-53F5877F728C}" dt="2020-05-19T22:33:03.912" v="11848" actId="20577"/>
          <ac:spMkLst>
            <pc:docMk/>
            <pc:sldMk cId="4030408269" sldId="325"/>
            <ac:spMk id="3" creationId="{52E0DC72-AEC7-43C6-A4C9-2846D3607DD9}"/>
          </ac:spMkLst>
        </pc:spChg>
      </pc:sldChg>
      <pc:sldChg chg="modSp add">
        <pc:chgData name="Jim Beland" userId="d41a4da1a37fb713" providerId="LiveId" clId="{EFBF0D45-2785-49E4-B2C3-53F5877F728C}" dt="2020-05-19T22:39:38.996" v="12077" actId="20577"/>
        <pc:sldMkLst>
          <pc:docMk/>
          <pc:sldMk cId="4217487986" sldId="326"/>
        </pc:sldMkLst>
        <pc:spChg chg="mod">
          <ac:chgData name="Jim Beland" userId="d41a4da1a37fb713" providerId="LiveId" clId="{EFBF0D45-2785-49E4-B2C3-53F5877F728C}" dt="2020-05-19T22:36:40.750" v="11866" actId="20577"/>
          <ac:spMkLst>
            <pc:docMk/>
            <pc:sldMk cId="4217487986" sldId="326"/>
            <ac:spMk id="2" creationId="{69B7EDAE-6EAB-4833-AE23-D99EBC062652}"/>
          </ac:spMkLst>
        </pc:spChg>
        <pc:spChg chg="mod">
          <ac:chgData name="Jim Beland" userId="d41a4da1a37fb713" providerId="LiveId" clId="{EFBF0D45-2785-49E4-B2C3-53F5877F728C}" dt="2020-05-19T22:39:38.996" v="12077" actId="20577"/>
          <ac:spMkLst>
            <pc:docMk/>
            <pc:sldMk cId="4217487986" sldId="326"/>
            <ac:spMk id="3" creationId="{52E0DC72-AEC7-43C6-A4C9-2846D3607DD9}"/>
          </ac:spMkLst>
        </pc:spChg>
      </pc:sldChg>
      <pc:sldChg chg="modSp add">
        <pc:chgData name="Jim Beland" userId="d41a4da1a37fb713" providerId="LiveId" clId="{EFBF0D45-2785-49E4-B2C3-53F5877F728C}" dt="2020-05-19T22:41:25.867" v="12265" actId="20577"/>
        <pc:sldMkLst>
          <pc:docMk/>
          <pc:sldMk cId="2870425708" sldId="327"/>
        </pc:sldMkLst>
        <pc:spChg chg="mod">
          <ac:chgData name="Jim Beland" userId="d41a4da1a37fb713" providerId="LiveId" clId="{EFBF0D45-2785-49E4-B2C3-53F5877F728C}" dt="2020-05-19T22:41:25.867" v="12265" actId="20577"/>
          <ac:spMkLst>
            <pc:docMk/>
            <pc:sldMk cId="2870425708" sldId="327"/>
            <ac:spMk id="3" creationId="{52E0DC72-AEC7-43C6-A4C9-2846D3607DD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8:4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299 108 232,'0'0'1168,"0"0"-304,0 0-13,0 0-451,0 0-241,0 0-64,0 0-46,0 0-74,5-2 367,5-3 11856,-10-56-11773,0 61-423,0-1 0,0 1 0,-1-1 0,1 1 0,0-1 0,0 1 0,-1-1 0,1 1 0,0-1 0,-1 1 0,1 0 0,0-1 0,-1 1 0,1-1 0,0 1 0,-1 0 0,1-1-1,-1 1 1,1 0 0,-1 0 0,1-1 0,-1 1 0,1 0 0,-1 0 0,1 0 0,-1 0 0,1 0 0,-1 0-2,-22-4 141,5 0-35,9 0-99,0 0 0,0 1 1,0 0-1,0 1 0,-1 0 1,1 0-1,-1 1 0,1 0 1,-1 1-1,1 0 0,-8 1-7,0-1 30,14 1-29,0-1 1,1 1-1,-1 0 0,0-1 0,0 1 0,1 1 0,-1-1 1,1 0-1,-1 1 0,1-1 0,0 1 0,-1-1 0,1 1 0,0 0 1,0 0-1,0 0 0,0 1 0,0 0-1,-29 44-61,21-32 51,8-14 10,1 1-1,-1 0 1,1 0 0,0 0-1,-1 0 1,1 0-1,0 0 1,0 0-1,0 0 1,1 0 0,-1 1-1,0-1 1,1 0-1,-1 3 1,-14 80-70,8-10 102,7-67-32,0 1 0,0-1 1,1 0-1,1 1 0,0 1 0,-2-8 0,1 1 0,0-1 0,0 1 0,0-1 0,0 0 0,0 0 0,1 0 0,-1 1 0,1-1 0,-1 0 0,1-1 0,0 1 0,0 0 0,0 0 0,0-1 0,0 1 0,0-1 0,0 0 0,3 2 0,8 3-61,1-1 0,0 0 0,1-1 0,-1 0 0,1-1 1,0 0-1,0-2 0,0 0 0,2 0 61,9 0-41,-22 0 42,0 0-1,0-1 0,0 1 0,0-1 1,0 0-1,0-1 0,0 1 0,0-1 0,0 1 1,0-1-1,0-1 0,0 1 0,0 0 1,0-1-1,-1 0 0,1 0 0,0 0 1,-1 0-1,2-2 0,0 1 0,0-1 1,0 0-1,-1-1 1,1 1-1,-1-1 1,0 0-1,0 0 0,-1 0 1,0 0-1,1-1 1,-2 1-1,1-1 1,-1 0-1,0 0 1,1-2-1,0-22 79,-3 26-76,0 1 1,0-1-1,0 1 0,1-1 0,-1 1 0,1 0 1,0-1-1,0 1 0,0 0 0,0-1 0,1 1 1,-1 0-1,1 0-3,1-2 25,0-1 0,-1 1 0,0-1 0,0 1 0,0-1 0,0 0 0,-1 0 0,0 0 1,-1 0-1,1-2-25,-1 8 92,0 0-7,0 0-12,0 0-5,0 0 6,-11-20 3,11 19-74,0 0 1,0 0-1,-1 0 0,1 1 0,0-1 1,0 0-1,0 0 0,-1 0 0,1 0 1,0 1-1,-1-1 0,1 0 1,-1 0-1,1 1 0,-1-1 0,1 0 1,-1 1-1,1-1 0,-1 0 0,0 1 1,1-1-1,-1 1 0,0-1 1,0 1-4,-23-9-25,21 8-5,-1 0 0,1 0 0,-1 0 0,1 0 0,0-1 0,0 1 0,0-1 0,0 0 0,-1 0 30,2 1-100,0 0 0,-1 0 1,1 0-1,0 1 0,0-1 0,0 1 1,-1 0-1,1 0 0,0-1 0,-1 1 1,1 1-1,0-1 0,0 0 0,-1 1 1,1-1-1,0 1 0,0-1 0,0 1 1,-2 1 99,-10 1-628,13-3 237,1 0-145,0 0-124,15 0-3569,-3 0 268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0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197 272 1040,'0'0'2314,"0"0"-835,0 0-449,0 0 24,0 0-76,0 0-144,-5 8-126,-46 73 2341,19-34-1760,3 2 1,1 2-1,-16 42-1289,36-76 356,8-28 310,12-29 266,37-47-271,23-59-661,-45 88 86,-22 51-61,0 0 0,1 0 1,0 0-1,0 1 0,0 0 0,1 0 1,0 1-1,0-1 0,7-2-25,14-13 1,-13 8 43,-1-1 0,-1-1 0,0 0 0,9-14-44,-20 25 1,-2 4 0,0 0-1,0 0 1,1 1-1,-1-1 1,0 0-1,0 0 1,0 0 0,0 1-1,0-1 1,0 0-1,0 0 1,0 0-1,0 0 1,0 1-1,1-1 1,-1 0 0,0 0-1,0 0 1,0 0-1,0 1 1,1-1-1,-1 0 1,0 0-1,0 0 1,0 0 0,0 0-1,1 0 1,-1 0-1,0 0 1,0 0-1,0 0 1,1 0-1,-1 0 1,0 0 0,0 0-1,0 0 1,1 0-1,-1 0 1,0 0-1,0 0 1,1 0-1,-1 0 1,0 0 0,0 0-1,0 0 1,0 0-1,1 0 1,-1 0-1,0 0 1,0-1-1,0 1 1,1 0 0,-1 0-1,0 0 1,0 0-1,0 0 1,0-1-1,0 1 1,0 0-1,1 0 1,-1 0 0,0 0-1,0-1 1,0 1-1,0 0 1,0 0-1,0-1 1,0 1-1,0 0 0,3 25 75,0 3-21,9-1-46,-2 0-1,0 0 1,-2 1 0,-1-1 0,-1 2 0,0 17-8,-4-32-58,-1 0 0,-1 0 0,-1 9 58,0 7-212,2-14-1684,0-20-967,1-31-3855,-2 24 1091</inkml:trace>
  <inkml:trace contextRef="#ctx0" brushRef="#br0" timeOffset="818.08">238 279 1008,'0'0'2273,"0"0"-840,0 0-275,0 0-201,0 0-126,0 0 91,9-6 665,-6 6 3079,-3 1-4598,-1-1 0,1 1-1,0 0 1,0-1 0,0 1-1,0-1 1,1 1 0,-1 0 0,0-1-1,0 1 1,0 0 0,0-1-1,1 1 1,-1-1 0,0 1-1,1 0 1,-1-1 0,0 1 0,1-1-1,-1 1 1,1-1 0,-1 1-1,1-1 1,-1 1 0,1-1 0,-1 0-1,1 1 1,0-1-68,19 1 1042,-7-2-1261,-11 1 221,-1 1 0,1-1-1,-1 0 1,1 1-1,-1-1 1,1 1 0,-1-1-1,1 1 1,-1-1-1,1 1 1,-1 0-1,0 0 1,1 0 0,-1 0-1,0 0 1,0 0-1,0 0 1,0 0 0,1 1-2,-1 0-13,0-1 0,0 0 1,0 0-1,0 0 0,1 1 1,-1-1-1,0-1 0,1 1 0,-1 0 1,0 0-1,1 0 0,-1-1 1,1 1-1,-1-1 0,1 1 1,0-1-1,-1 0 0,1 1 1,1-1 12,17 0 663,-16 0-2907,-1 0-3841,-15 0-1625</inkml:trace>
  <inkml:trace contextRef="#ctx0" brushRef="#br0" timeOffset="2259.83">820 31 3393,'0'0'1624,"0"0"-180,0 0-202,0 0-401,0 0-282,0 0-56,0 0 24,0 0 41,0 0-17,0 0-44,0 0-61,0 0-36,0 0-24,0 0-11,0 0-5,0 0 16,0 0-32,0 0-54,0 0 16,0 0 8,0 0-49,0 0-82,-13 8 91,0 4-282,1 1 1,0 0-1,1 1 1,0 1-1,1-1 0,1 1 1,0 1-1,1 0 0,1 0 1,0 1-1,1 0 1,1 0-1,1 0 0,0 0 1,1 1-1,1 0 0,1-1 1,0 6-3,0 14 12,0-19 48,1 1 0,1-1 0,1 8-60,-1-23 29,0 0 0,0 0-1,1 0 1,-1 0 0,1 0 0,-1-1 0,1 1 0,0 0 0,0-1 0,0 1-1,1-1 1,-1 0 0,0 0 0,1 0 0,0 0 0,-1 0 0,1-1-29,10 9 132,-13-9-116,1-1-10,2 0-6,-3 0-82,0 0 0,0 0 0,1 0 0,-1 0 0,0-1 0,0 1 0,1 0 0,-1 0 0,0 0-1,0 0 1,1 0 0,-1-1 0,0 1 0,0 0 0,1 0 0,-1 0 0,0-1 0,0 1 0,0 0 0,0 0 0,1-1-1,-1 1 1,0 0 0,0 0 0,0-1 0,0 1 0,0 0 0,0 0 0,0-1 0,0 1 0,0 0 0,0-1-1,0 1 1,0 0 0,0 0 0,0-1 0,0 1 0,0 0 0,0-1 0,0 1 0,0 0 0,0 0 0,-1-1 0,1 1 82,0-4-1805,0-6-3620</inkml:trace>
  <inkml:trace contextRef="#ctx0" brushRef="#br0" timeOffset="5048.16">929 69 3897,'0'0'1489,"0"0"-535,0 0-243,0 0-16,0 0 18,0 0-69,42 0 5455,-20-2-5558,0 0 0,0-1 0,7-2-541,-7 0-47,0 2 0,0 1 1,9 0 46,-30 4 17,0 0 1,-1 0-1,1-1 1,0 2-1,-1-1 1,1 0-1,-1 0 1,0 0-1,0 0 1,0 0-1,0 0 1,0 0-1,0 0 1,-1 2-18,1 1 50,-1 0-45,0 0-1,0 0 1,0 0 0,-1 0 0,0-1 0,0 1 0,0 0 0,-1-1 0,1 0 0,-1 1 0,0-1-1,0 0 1,0-1 0,-1 1 0,1 0 0,-1-1 0,0 0 0,0 0 0,0 0 0,-2 0-5,-14 10 15,-1 0 0,0-2 1,-14 5-16,24-10 175,16-5 202,-3-1-333,1 1-1,-1-1 1,0 0-1,0 0 1,0 1-1,0-1 1,0 1-1,0 0 1,0 0-1,0-1 1,1 2-44,2 2-14,0 1 1,1 0-1,-2 0 1,1 0 0,0 1-1,-1 0 1,0 0 0,-1 0-1,1 0 1,-1 0-1,0 1 1,1 3 13,-3-6-11,1 1-1,-1-1 1,0 0-1,0 1 1,-1-1-1,1 1 1,-1-1-1,0 1 1,0-1 0,0 1-1,-1-1 1,0 1-1,1-1 1,-2 1-1,1-1 1,0 0-1,-1 1 1,0-1 0,0 0-1,-1 1 12,-7 10-84,0-1-1,-1 0 1,-1-1-1,-7 7 85,15-16-21,-1-1 0,1 1 0,-1-1 0,0 0 0,1 0 0,-2 0 1,1-1-1,0 0 0,0 0 0,-1 0 0,1-1 0,-1 1 0,1-2 0,-1 1 0,0 0 0,-1-1 21,-25 0 6,31 0-19,1 0-30,4-16-5218,-1 14 1774,-2 0-2110</inkml:trace>
  <inkml:trace contextRef="#ctx0" brushRef="#br0" timeOffset="5687.75">1178 452 1584,'0'0'2325,"0"0"-928,0 0-288,0 0-24,0 0-29,0 0-194,1 5 2997,2 21-3140,-3-4-295,-2 30-105,2-49-320,-1 1 0,0-1 0,0 0 0,0 0 0,-1 0-1,1 0 1,-1 0 0,0 0 0,1 0 0,-1 0 0,-1 0-1,1-1 1,0 1 0,-2 0 1,-15 14-106,-1 0 0,-1-1-1,-5 1 107,26-17-85,0-1-1,-1 1 1,1 0-1,0 0 1,-1 0-1,1 0 1,0-1-1,-1 1 1,1 0-1,0 0 1,0-1-1,-1 1 1,1 0-1,0 0 1,0-1-1,-1 1 1,1 0-1,0-1 1,0 1 0,0 0-1,0-1 1,-1 1-1,1 0 1,0-1-1,0 1 1,0 0-1,0-1 1,0 1-1,0-1 1,0 1-1,0 0 1,0-1-1,0 1 1,0 0-1,0-1 1,1 1-1,-1 0 1,0-1-1,0 1 1,0 0-1,0-1 1,0 1-1,1-1 86,-1-1-2152,0-2-1887</inkml:trace>
  <inkml:trace contextRef="#ctx0" brushRef="#br0" timeOffset="6336.45">1371 272 2497,'0'0'2625,"0"0"-519,0 0-313,0 0-613,0 0-404,0 0-104,3 0-2,163-3 4468,-166 3-5143,0 0-3,0 0-7,0 0-26,18 0-42,-15 0-3804,-13 0 1197,-8 0-1917</inkml:trace>
  <inkml:trace contextRef="#ctx0" brushRef="#br0" timeOffset="7091.99">1684 133 1824,'0'0'2058,"0"0"-650,0 0-377,0 0-256,0 0-220,0 0 42,4-3 136,-2 0-494,0 2-136,-1 0-1,0 0 0,0-1 1,0 1-1,1 0 1,-1 0-1,0 0 0,1 0 1,-1 0-1,1 1 0,-1-1 1,1 0-1,-1 1 0,1-1 1,0 1-103,-1 0 844,-1 0-81,0 0-141,0 0-171,0 0-100,0 0-38,0 0 47,0 0 63,0 0-57,0 0-68,0 0-50,0 0-54,0 14 190,1 43 50,0-19-335,-1 0 1,-2-1-1,-1 1 1,-5 15-100,1-27 1090,2-3-6124,10-25 1410,9-12 362,-2-2-2801</inkml:trace>
  <inkml:trace contextRef="#ctx0" brushRef="#br0" timeOffset="7540.07">1891 449 1216,'0'0'4717,"0"0"-2388,0 0-904,0 0-287,0 0-146,0 0-144,7 6-133,46 42 1051,-51-44-1688,-1-1 1,0 0-1,0 1 0,0-1 1,-1 1-1,1-1 1,-1 1-1,0-1 0,0 1 1,0-1-1,0 1 0,-1-1 1,1 2-79,-1 10 116,0-11-115,1 1 1,-1-2 0,0 1 0,0 0-1,-1 0 1,1 0 0,-1 0-1,0-1 1,0 1 0,0-1-1,0 1 1,-1-1 0,0 1-2,-2 2-126,0 0 0,0-1-1,-1 1 1,0-1 0,1-1 0,-8 5 126,13-9-68,0 0 0,-1 0 0,1 0 0,0 0 0,-1 0-1,1 0 1,0 0 0,0 0 0,-1 0 0,1 0 0,0 0 0,-1 0 0,1 0 0,0-1 0,-1 1-1,1 0 1,0 0 0,0 0 0,-1 0 0,1 0 0,0-1 0,0 1 0,-1 0 0,1 0 0,0-1 0,0 1-1,0 0 1,0 0 0,-1-1 0,1 1 0,0 0 0,0 0 0,0-1 0,0 1 0,0 0 0,0-1-1,0 1 1,0 0 0,-1-1 0,1 1 0,0 0 0,0-1 0,1 1 0,-1 0 0,0 0 0,0-1-1,0 1 1,0 0 0,0-1 0,0 1 68,0-25-2469,0 20 561,0-8-2815</inkml:trace>
  <inkml:trace contextRef="#ctx0" brushRef="#br0" timeOffset="8342.54">2197 153 2905,'0'0'2259,"0"0"-340,0 0-243,0 0-230,0 0-219,0 0-308,4 1-261,-3-1-620,0 0-1,-1 0 0,1 1 0,0-1 0,0 0 1,0 0-1,-1 1 0,1-1 0,0 0 0,0 1 1,-1-1-1,1 1 0,0-1 0,-1 1 0,1-1 1,-1 1-1,1 0 0,0-1 0,-1 1 0,1 0 0,-1-1 1,0 1-1,1 0 0,-1-1 0,0 1 0,1 0 1,-1 0-38,2 28 1052,-2-18-993,-1-5 6,1 0 0,-1 0 0,-1-1 0,1 1 0,-1 0 0,0-1 0,0 1 0,-1-1 0,1 1 0,-1-1-65,0 0 29,0 0 0,1 0 0,0 1 0,0-1 0,0 1-1,1-1 1,-1 1 0,1 0 0,0 5-29,-10 24 151,12-35-138,0 1 1,1-1-1,-1 1 0,0-1 1,1 1-1,-1-1 0,0 0 1,1 0-1,-1 0 0,1 0 1,-1 0-1,0 0 0,1 0 0,-1 0 1,1 0-14,-1-1 35,47 0 236,0-2-1,25-6-270,-58 9-65,-15 0 57,0 0 3,0 0-5,0 0-15,0 0-47,0 0-32,0 0-75,0 0-157,0 0-196,-14-7-3709,10 0 578</inkml:trace>
  <inkml:trace contextRef="#ctx0" brushRef="#br0" timeOffset="8943.94">2356 157 3649,'0'0'1890,"0"0"-81,0 0-176,0 0-381,0 0-289,0 0-132,0 0-134,0 0-126,0 0-84,0 0-83,0 0-79,0 0 14,0 0 73,4 28 1031,0-4-1180,-2 1 0,-1 0 1,0 0-1,-4 21-263,1 15 76,-5 92-264,-3-144-1416,1-1-5291,9-11 3293</inkml:trace>
  <inkml:trace contextRef="#ctx0" brushRef="#br0" timeOffset="9799.8">2612 1 4153,'0'0'1864,"0"0"-355,0 0-33,0 0-216,0 0-264,0 0-131,0 6 3906,0 22-3510,21 3-607,-15-23-601,-1 0 0,1 0 0,-2 1 0,3 5-53,0 1 35,-2 0 0,0 0-1,-1 1 1,-1 0 0,0-1-1,-1 1 1,-1 0 0,0 9-35,0 45 27,0-9-44,-4 28 17,1-79-17,0 0-1,0-1 0,-1 1 0,0-1 0,-1 0 0,0 0 0,-1 0 0,1-1 0,-2 1 0,1-1 0,-1 0 0,-4 3 18,-15 18-270,-2-2 1,-16 13 269,36-34-76,-15 14-205,6-5-15,0 0 0,-2-1 0,-11 7 296,29-22-46,-1 1 0,1 0-1,0 0 1,0 0 0,-1 0-1,1 0 1,0 0 0,0 0-1,-1-1 1,1 1 0,0 0-1,0 0 1,0 0 0,-1-1-1,1 1 1,0 0 0,0 0-1,0 0 1,0-1-1,0 1 1,-1 0 0,1 0-1,0-1 1,0 1 0,0 0-1,0-1 1,0 1 0,0 0-1,0 0 1,0-1 0,0 1-1,0 0 1,0 0 0,0-1-1,0 1 1,0 0 0,0 0-1,0-1 1,1 1 46,-2-18-2600,1 15 870,0-7-5298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2:21:57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163 184 3169,'0'0'1261,"0"0"-419,0 0-91,0 0-26,0 0 57,0 0 62,0 0-196,0 0-240,0 0-121,0 0 3,0 0 59,0 0 16,0 0-4,0 0-14,0 0-68,0 0-58,0 0 43,0 0 24,0 0 59,0 0 20,0 0-10,0 0-49,0 0-40,-23 0 439,19 0-705,0 1 0,1 0 0,-1 0 0,0 0 0,1 1 0,-1-1 0,1 1 0,-1 0 0,1 0 0,0 0 0,0 0 0,0 1 0,0-1 0,0 1 0,1 0 0,-1 0 0,1 0 0,0 0 0,-1 0 0,0 3-2,-7 10 46,1 0 0,1 0 0,-4 12-46,5-8 152,0 0 0,1 1 1,2-1-1,0 1 0,1 0 1,1 1-1,1-1 0,1 16-152,1-27 43,0-1-1,0 1 0,1-1 1,0 0-1,1 1 0,0-1 0,0 0 1,1-1-1,0 1 0,1-1 0,0 1 1,0-1-1,4 4-42,-7-10 14,0 0 1,0 0-1,1 0 0,-1 0 0,0 0 1,1 0-1,-1-1 0,1 0 1,-1 1-1,2 0-14,23 14 57,14 26 67,-41-41-172,0-1-159,0 0-130,0 0-159,0-44-5261,0 27 1330</inkml:trace>
  <inkml:trace contextRef="#ctx0" brushRef="#br0" timeOffset="1124.3">465 177 3793,'0'0'1327,"0"0"-771,0 0-305,0 0-37,0 0 37,0 0 89,27 0 3744,52 0-3407,-76 1-661,0-1 0,0 1 0,-1 0 0,1 1 1,0-1-1,-1 0 0,1 1 0,-1 0 0,1-1 0,-1 1 0,0 0 0,1 0 0,-1 0 0,0 1 0,0-1 0,0 2-16,4 2 14,-1 1 0,0 1 0,0-1 0,-1 1 0,1 3-14,0 7 120,0 1 1,-1 0 0,-2 0-1,0 0 1,-1 0 0,0 0-1,-2 1 1,-2 9-121,2 30 20,0-56-30,1 1-1,-1 0 1,0-1-1,0 1 0,0-1 1,-1 1-1,1-1 0,-1 1 1,0-1-1,0 0 0,0 0 1,0 0-1,0 0 1,-1 0-1,1 0 0,-1-1 1,0 1-1,0-1 0,0 0 1,-3 2 10,-8 8 34,11-9-26,2 0-3,1-2-20,0-1-43,0 0-29,0 0-22,0 0-38,0 0-18,0 0 14,0 0 79,0 0 44,23 0 13,15 0 41,-1 3-1,20 3-25,-8-5-1502,-49-1 409,0 0-721,0 0-636</inkml:trace>
  <inkml:trace contextRef="#ctx0" brushRef="#br0" timeOffset="1726.06">1005 581 2865,'0'0'782,"0"0"111,0 0-55,0 0-125,0 0-15,0 0-75,4 7-39,11 23 2,-13-28-434,-1 0 1,0 0-1,1 0 1,-1-1-1,1 1 1,-1 0-1,1-1 1,0 1-1,0-1 1,0 0-1,0 0 1,0 0-1,0 0 0,0 0 1,0 0-1,0 0 1,0-1-1,1 1-152,-1 0 49,1-1 0,-1 1-1,0 0 1,0 0-1,0 0 1,0 0 0,0 0-1,0 0 1,0 0 0,-1 1-1,2 0-48,-1 1 11,0 0-1,0 0 1,-1 0-1,0 0 1,1 0-1,-1 0 1,0 1 0,0-1-1,-1 0 1,1 0-1,-1 1 1,0-1-1,0 2-10,-1 52 89,0-29-137,0-25 81,1-1 0,0 1 0,-1-1 0,0 1 0,1-1 0,-1 0 0,0 1 0,0-1 0,-1 0 0,0 2-33,-2 3-2272,2-5-2671,2-14 1349</inkml:trace>
  <inkml:trace contextRef="#ctx0" brushRef="#br0" timeOffset="2605.77">1152 245 3041,'0'0'2248,"0"0"-1288,0 0-433,0 0 139,0 0 127,0 0-29,4 0-124,26 0 654,-15 1-1086,1 0 0,-1-2 1,1 0-1,-1 0 1,1-2-1,-1 0 0,0 0 1,0-1-1,2-2-208,-13 5 32,1 0 0,-1 0 0,1 1-1,-1-1 1,1 1 0,0 0 0,-1 1 0,1-1 0,0 1-32,21 0 468,-26 27-235,1 41-191,0-29-22,-1-1-1,-1 1 1,-3-1-1,-5 22-19,7-51 395,-1 9-1946,1-18 492,2-11 299,0-26-2995,3 22-214</inkml:trace>
  <inkml:trace contextRef="#ctx0" brushRef="#br0" timeOffset="3176.66">1616 574 4481,'0'0'1003,"0"0"-166,0 0-119,0 0-115,0 0-125,0 0-24,4 4 151,2 2-409,-1 0 1,0 1-1,-1-1 0,0 1 0,0 1 0,0-1 1,-1 0-1,0 1 0,0 0 0,-1-1 0,0 1 1,0 0-1,-1 0 0,0 0 0,-1 1 0,0-1 1,0 2-197,0 17-734,0 13-6781,0-33 4569</inkml:trace>
  <inkml:trace contextRef="#ctx0" brushRef="#br0" timeOffset="3748.33">1775 340 1736,'0'0'3969,"0"0"-2555,0 0-890,0 0-180,0 0-27,0 0-20,0 0-60,0 0 74,0 0 187,0 0 49,0 0-68,0 0-63,0 0-68,0 0-112,23 0 23,-6 0-580,-6 1 76,0-1-1,0-1 1,0 0 0,10-2 245,-17 2-371,-1 0 0,1-1 1,-1 1-1,1 0 0,-1-1 1,1 0-1,-1 0 0,0 0 1,0-1-1,1 0 371,0 0-2202</inkml:trace>
  <inkml:trace contextRef="#ctx0" brushRef="#br0" timeOffset="4735.71">2024 82 1072,'0'0'3421,"0"0"-2018,0 0-482,0 0-138,0 0-153,0 0-121,4 0-75,87 0 2114,-90 0-2549,0 1 0,0-1-1,1 1 1,-1-1 0,0 1-1,0 0 1,0-1 0,0 1 0,0 0-1,-1 0 1,1 0 0,0-1-1,0 1 1,0 0 0,-1 0 0,1 0-1,0 1 1,-1-1 0,1 0-1,-1 0 1,0 0 0,1 0 0,-1 0-1,0 2 2,11 39-71,-8-26 82,0-6 29,0 0-46,0 0 1,0 1-1,-1-1 1,0 10 5,-2-18 2,1-1 0,-1 0 1,0 0-1,0 1 0,0-1 1,0 0-1,0 1 1,0-1-1,-1 0 0,1 1 1,0-1-1,-1 0 0,1 0 1,-1 1-1,1-1 1,-1 0-1,1 0 0,-1 0 1,0 0-1,0 0 1,1 0-1,-1 0 0,0 0 1,0 0-1,0 0 0,0 0 1,0 0-1,0-1 1,-1 1-1,1 0 0,0-1 1,0 1-1,0-1 0,-1 1 1,1-1-1,0 0 1,-1 1-1,1-1 0,0 0 1,0 0-1,-1 0-2,1 0 10,1 0-37,0 0 7,0 0-23,0 0-4,0 0 25,0 0-25,0 0-26,0 0 21,38 0 509,-35 0-453,0 1 0,0 0 0,0-1 0,0 1 1,0 0-1,-1 1 0,1-1 0,0 0 0,0 1 0,-1-1 0,1 1 0,-1 0 0,0 0 0,0 0 0,1 0 0,-1 0 0,0 1 0,-1-1 0,1 1 1,0-1-1,-1 1 0,1 0 0,-1-1 0,0 1 0,0 0 0,0 0 0,0 1-4,3 8 52,-1-1 1,0 0-1,-1 1 1,0-1-1,-1 1 0,0 8-52,-1 79 422,-1-98-439,0-1 0,1 1 0,-1 0-1,1 0 1,-1 0 0,0 0 0,1-1 0,-1 1 0,0 0 0,0-1 0,0 1 0,0-1 0,0 1 0,1-1 0,-1 1 0,0-1 0,0 0 0,0 1-1,0-1 1,0 0 0,0 0 0,0 0 0,0 0 0,0 0 0,-1 0 0,1 0 0,0 0 0,0 0 17,-41 1-852,34-1 596,7 0-132,-6 0 875,4 0-4931,3 0 2241</inkml:trace>
  <inkml:trace contextRef="#ctx0" brushRef="#br0" timeOffset="5669.57">2315 0 2737,'0'0'2850,"0"0"-1303,0 0-595,0 0-237,0 0-74,0 0-114,-1 6 3646,3 19-3765,8-10-251,1 0 0,0 0 0,1-2 0,1 1 1,12 10-158,-11-12 90,-1 1 0,0 1 1,-1 0-1,-1 1 0,9 14-90,-13-15 7,0 0-1,-2 1 1,0-1-1,0 1 1,-1 0-1,-1 0 1,-1 0-7,4 35 79,-1 26-79,2 24 27,-2-61-43,0-11-374,-2 1 1,-1 0-1,-1 0 0,-2 5 390,0-27-90,-1 0-1,1 0 1,-2-1-1,1 1 1,0 0-1,-1-1 1,-1 0-1,1 1 1,-2 1 90,-43 57-760,21-29-357,5-3-1229,21-32 1374,1-1-143,0 0-454,0 0-781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8:4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299 108 232,'0'0'1168,"0"0"-304,0 0-13,0 0-451,0 0-241,0 0-64,0 0-46,0 0-74,5-2 367,5-3 11856,-10-56-11773,0 61-423,0-1 0,0 1 0,-1-1 0,1 1 0,0-1 0,0 1 0,-1-1 0,1 1 0,0-1 0,-1 1 0,1 0 0,0-1 0,-1 1 0,1-1 0,0 1 0,-1 0 0,1-1-1,-1 1 1,1 0 0,-1 0 0,1-1 0,-1 1 0,1 0 0,-1 0 0,1 0 0,-1 0 0,1 0 0,-1 0-2,-22-4 141,5 0-35,9 0-99,0 0 0,0 1 1,0 0-1,0 1 0,-1 0 1,1 0-1,-1 1 0,1 0 1,-1 1-1,1 0 0,-8 1-7,0-1 30,14 1-29,0-1 1,1 1-1,-1 0 0,0-1 0,0 1 0,1 1 0,-1-1 1,1 0-1,-1 1 0,1-1 0,0 1 0,-1-1 0,1 1 0,0 0 1,0 0-1,0 0 0,0 1 0,0 0-1,-29 44-61,21-32 51,8-14 10,1 1-1,-1 0 1,1 0 0,0 0-1,-1 0 1,1 0-1,0 0 1,0 0-1,0 0 1,1 0 0,-1 1-1,0-1 1,1 0-1,-1 3 1,-14 80-70,8-10 102,7-67-32,0 1 0,0-1 1,1 0-1,1 1 0,0 1 0,-2-8 0,1 1 0,0-1 0,0 1 0,0-1 0,0 0 0,0 0 0,1 0 0,-1 1 0,1-1 0,-1 0 0,1-1 0,0 1 0,0 0 0,0 0 0,0-1 0,0 1 0,0-1 0,0 0 0,3 2 0,8 3-61,1-1 0,0 0 0,1-1 0,-1 0 0,1-1 1,0 0-1,0-2 0,0 0 0,2 0 61,9 0-41,-22 0 42,0 0-1,0-1 0,0 1 0,0-1 1,0 0-1,0-1 0,0 1 0,0-1 0,0 1 1,0-1-1,0-1 0,0 1 0,0 0 1,0-1-1,-1 0 0,1 0 0,0 0 1,-1 0-1,2-2 0,0 1 0,0-1 1,0 0-1,-1-1 1,1 1-1,-1-1 1,0 0-1,0 0 0,-1 0 1,0 0-1,1-1 1,-2 1-1,1-1 1,-1 0-1,0 0 1,1-2-1,0-22 79,-3 26-76,0 1 1,0-1-1,0 1 0,1-1 0,-1 1 0,1 0 1,0-1-1,0 1 0,0 0 0,0-1 0,1 1 1,-1 0-1,1 0-3,1-2 25,0-1 0,-1 1 0,0-1 0,0 1 0,0-1 0,0 0 0,-1 0 0,0 0 1,-1 0-1,1-2-25,-1 8 92,0 0-7,0 0-12,0 0-5,0 0 6,-11-20 3,11 19-74,0 0 1,0 0-1,-1 0 0,1 1 0,0-1 1,0 0-1,0 0 0,-1 0 0,1 0 1,0 1-1,-1-1 0,1 0 1,-1 0-1,1 1 0,-1-1 0,1 0 1,-1 1-1,1-1 0,-1 0 0,0 1 1,1-1-1,-1 1 0,0-1 1,0 1-4,-23-9-25,21 8-5,-1 0 0,1 0 0,-1 0 0,1 0 0,0-1 0,0 1 0,0-1 0,0 0 0,-1 0 30,2 1-100,0 0 0,-1 0 1,1 0-1,0 1 0,0-1 0,0 1 1,-1 0-1,1 0 0,0-1 0,-1 1 1,1 1-1,0-1 0,0 0 0,-1 1 1,1-1-1,0 1 0,0-1 0,0 1 1,-2 1 99,-10 1-628,13-3 237,1 0-145,0 0-124,15 0-3569,-3 0 268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8:5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48 200,'0'0'1539,"0"0"-328,0 0-204,0 0-279,0 0-264,0 0-64,1-4 12,0-1-46,1-6-394,-2 1 6033,-2 10-6002,1 0 1,-1 0-1,1 0 0,-1 0 1,0 0-1,1 0 1,-1 0-1,1 1 0,-1-1 1,1 1-1,-1-1 0,1 1 1,-1 0-1,1-1 1,0 1-1,-1 0 0,1 0-3,-5 5 4,1 1 0,0-1 0,0 1 0,1 0-1,0 0 1,0 1 0,1-1 0,0 1 0,0 0 0,-1 6-4,0-3 76,0 1 0,0-1 1,-2 0-1,-4 9-76,6-13 4,1 0 0,0 0-1,0 1 1,1-1 0,0 1-1,0 0 1,1 0 0,0 0 0,1 0-1,-1 0 1,1-1 0,1 1-1,0 1-3,-1 12 27,0-19 15,1 1 0,0-1 1,0 1-1,-1-1 0,1 1 0,1-1 0,-1 0 0,0 1 1,0-1-1,1 0 0,0 0 0,0 1-42,10 16-1360,-9-6-3215,-3-19 137</inkml:trace>
  <inkml:trace contextRef="#ctx0" brushRef="#br0" timeOffset="1103.55">259 137 1032,'0'0'2449,"0"0"-701,0 0-312,0 0-215,0 0-309,0 0-223,0 0-117,0 0-37,0 0 4,0 0-102,0 0-130,0 0-83,0 0-41,-4 17 164,-1-1-288,1 1 0,0 1 0,1-1 0,1 0 0,1 1 0,0-1 0,2 13-59,-1-27-8,0-2 0,0 0 0,0 0 0,1 0 0,-1 0 0,0-1 0,0 1 0,1 0 0,-1 0 0,0 0 0,1 0 0,-1-1 0,1 1 0,-1 0 0,1 0 0,0-1 0,-1 1 0,1 0 0,-1-1 0,1 1-1,0-1 1,0 1 0,-1-1 0,1 1 0,0-1 8,27 9-112,-20-8 143,0-1 1,0 1 0,0-1 0,0-1 0,0 1-1,2-2-31,-5 1 36,-1-1 0,0 0 0,0 0 0,0 0 0,0-1 0,0 0 0,-1 1 0,1-1 0,-1 0 0,1-1 0,-1 1 0,0 0 0,2-4-36,32-51 905,-33 48-815,-1 0 0,0 0-1,-1-1 1,0 1 0,0-1 0,-1 0 0,0 1 0,-1-1 0,-1 0 0,0-8-90,0-13-62,1 30 44,-1-1-1,1 1 1,-1 0 0,0-1-1,0 1 1,0 0 0,0 0-1,0 0 1,0 0 0,0 0-1,-1 0 1,1 0-1,-1 0 1,1 1 0,-1-1-1,0 0 1,0 1 0,0-1-1,0 1 1,0 0-1,0 0 1,0 0 0,0 0-1,0 0 1,-1 0 0,1 0-1,0 1 1,0-1 0,-1 1-1,1 0 1,-1-1 18,-1 2-77,0-1 0,0 0 1,0 1-1,0 0 0,0 0 0,1 0 1,-1 0-1,0 1 0,1-1 1,-1 1-1,1 0 0,-1 0 0,1 0 1,0 1-1,0-1 0,0 1 1,0 0-1,-1 2 77,-1-1-205,2 0-108,0 0 0,0 0 0,1 1 0,0-1-1,-1 1 1,1-1 0,0 3 313,-8 15-1963,-1 1-1617</inkml:trace>
  <inkml:trace contextRef="#ctx0" brushRef="#br0" timeOffset="1805.77">542 273 2497,'0'0'1549,"0"0"-421,0 0-103,0 0-105,0 0-167,0 0-57,0 3 2220,0 15-1953,0-5-797,-1 1 0,0-1 0,-1 0 0,-1 0 0,0 0 0,-5 12-166,6-19 13,0 0 0,-1 0 0,0 0 0,0-1 0,0 1 1,-1-1-1,1 0 0,-1 0 0,-1 0 0,1-1 1,-1 1-1,0-1 0,0 0 0,0 0 0,-4 1-13,8-4-7,0 0 0,-1-1 0,1 1 0,-1-1 0,1 1 0,-1-1 0,0 0 0,1 0 0,-1 0 0,1 1 0,-1-1 0,-1-1 7,-2 1-201,4 0 21,1 0 0,0 0-71,0 0-212,12-14-3315,-1 4 724</inkml:trace>
  <inkml:trace contextRef="#ctx0" brushRef="#br0" timeOffset="2826.15">783 188 72,'0'0'3828,"0"0"-1781,0 0-495,0 0-266,0 0-290,0 0-221,4 7 2243,-8 105-1945,8-111-1034,-1 0-1,1-1 1,-1 1-1,1-1 1,-1 1-1,1-1 1,-1 0-1,1 0 1,3-1-39,-4 1 24,42 0 156,-44-3-122,0 1 1,1-1-1,-1 0 0,0 0 1,0 0-1,0 0 0,-1 0 1,1-3-59,1-2 213,8-12 217,-8 18-393,0-1-1,-1 0 1,1 0 0,-1 0-1,0 0 1,0 0-1,0 0 1,0 0 0,-1 0-1,1-2-36,3-104 418,-4 109-409,-5-1 6,0 0-1,1 0 1,-1 1-1,0-1 1,0 2 0,0-1-1,0 0 1,-2 1-15,-12 1-41,15-3 11,0 1-1,1 0 1,-1 0 0,0 1-1,0-1 1,0 1-1,1 0 1,-1 0 0,0 0-1,1 0 1,-1 1 0,1-1-1,-1 1 1,1 0 0,0 0-1,-1 0 1,1 1-1,1-1 1,-1 1 0,0-1-1,0 1 1,1 0 0,0 0-1,-1 0 1,1 1 0,0-1-1,1 0 1,-1 1 0,1 0-1,-1 0 31,-2 26-938,5-27 853,-1 0-1,-1 0 1,1 1-1,0-1 1,-1 0-1,1 0 1,-1 0 0,0 0-1,0 0 86,-3 9-831,4-10-5517,0-2 824</inkml:trace>
  <inkml:trace contextRef="#ctx0" brushRef="#br0" timeOffset="3480.74">1070 324 1616,'0'0'2448,"0"0"-845,0 0-242,0 0-54,0 0-188,0 0-365,0-1-682,0 1 1,1 0 0,-1 0 0,0 0 0,0 0 0,0 0 0,1 0 0,-1 0 0,0 0-1,0-1 1,0 1 0,0 0 0,1 0 0,-1 0 0,0 0 0,0 0 0,0 0 0,1 0 0,-1 0-1,0 0 1,0 0 0,0 0 0,1 0 0,-1 0 0,0 1 0,0-1 0,0 0 0,1 0-1,-1 0 1,0 0 0,0 0 0,0 0 0,0 0 0,1 1 0,-1-1 0,0 0 0,0 0-1,0 0 1,0 0 0,0 0 0,0 1 0,1-1 0,-1 0 0,0 0-73,0 100 803,-1-99-810,1 0 0,0 0 1,-1-1-1,1 1 0,-1 0 1,0 0-1,1 0 1,-1-1-1,0 1 0,1 0 1,-1-1-1,0 1 0,0-1 1,1 1-1,-1-1 0,0 1 1,0-1-1,0 1 0,0-1 1,0 0-1,0 1 0,1-1 1,-1 0-1,0 0 1,0 0-1,-1 0 7,-26 3-451,-25-3-1671,53 0 1251,0 0-307,0 0-289,8-6-2587,3-1 1328</inkml:trace>
  <inkml:trace contextRef="#ctx0" brushRef="#br0" timeOffset="4572.05">1316 167 3673,'0'0'1794,"0"0"-33,0 0-234,0 0-429,0 0-275,0 0-98,0 0-129,0 0-142,-2 21 622,-4-2-1001,1 1-1,0 0 1,2 0 0,0 0-1,1 0 1,1 0 0,1 10-75,0-29-39,38-1-41,-35 0 86,0 0 0,0 0 0,0 0 0,0 0-1,0 0 1,0-1 0,0 1 0,0-1 0,0 0 0,0 0 0,-1 0 0,1 0 0,0 0-1,-1-1 1,1 1 0,0-1 0,-1 0 0,0 0 0,1 0 0,-1 0 0,0 0 0,0 0 0,0-1-1,0 1 1,-1 0 0,1-1 0,-1 0 0,1 1 0,-1-1 0,0 0 0,0-1-6,1 0 18,3-6 56,-1 1 0,0 0 1,0-1-1,-1 0 0,-1 0 1,0 0-1,0 0 0,-1 0 0,1-6-74,-3 15 9,1 0-1,-1 0 0,1 1 0,-1-1 0,1 0 0,-1 0 0,1 0 0,-1 0 0,0 1 0,1-1 0,-1 0 1,0 0-1,0 1 0,1-1 0,-1 1 0,0-1-8,-1 0 9,1 0 0,0 0-1,-1 0 1,1 0 0,0 0 0,0 0 0,0-1-1,0 1 1,0 0 0,0-1 0,0 1 0,1-1 0,-1 0-9,0-2 6,1 1 15,-1 1 1,1-1 0,-1 1-1,0 0 1,0-1-1,0 1 1,0-1-1,0 1 1,0 0 0,-2-2-22,2 3 2,-1 0 1,1 0 0,-1 0 0,1 0-1,-1 1 1,0-1 0,0 0 0,1 1 0,-1-1-1,0 1 1,0 0 0,0 0 0,1-1 0,-1 1-1,0 1 1,0-1 0,0 0-3,-2 0-82,1 0 0,-1 0 0,1 0-1,-1 1 1,0 0 0,1-1 0,0 1 0,-1 0 0,1 1 0,-1-1 0,1 1 0,-2 1 82,-1 1-300,1 0 1,0 1 0,0 0 0,0 0 0,1 0-1,-2 3 300,0 0-320,0 0 0,1 0 0,0 0 0,-2 6 320,6-10-721,-1-1 0,1 1 0,0-1-1,0 1 1,0 0 0,1 0 0,-1-1 0,1 2 721,0-1-3868</inkml:trace>
  <inkml:trace contextRef="#ctx0" brushRef="#br0" timeOffset="5522.26">1546 1 2641,'0'0'1587,"0"0"-283,0 0-137,0 0-218,0 0-175,0 0-155,-3 1 7949,2 1-9364,1 4 808,1 0 0,0 0 0,1-1 0,-1 1 1,1 0-1,0-1 0,2 4-12,9 34 18,-10 5 25,-2 29-43,-1-59-10,0-15 1,-1 1-1,0 0 1,0 0-1,0-1 1,-1 1 0,1-1-1,-1 1 1,0-1-1,0 0 1,0 1 0,-2 1 9,-14 29-21,15-26-20,0 0 0,-1 0 0,0 0 0,0 0 0,0-1 0,-1 1 0,-4 3 41,6-7-39,1-1 1,0 0-1,-1-1 0,0 1 1,0 0-1,0-1 0,0 1 1,0-1-1,0 0 0,0 0 1,-1 0-1,1-1 0,-1 1 1,0-1-1,1 0 0,-1 0 1,0 0-1,-1 0 39,1 1-251,3-3-1025,2-4 56,-1-8-1153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0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197 272 1040,'0'0'2314,"0"0"-835,0 0-449,0 0 24,0 0-76,0 0-144,-5 8-126,-46 73 2341,19-34-1760,3 2 1,1 2-1,-16 42-1289,36-76 356,8-28 310,12-29 266,37-47-271,23-59-661,-45 88 86,-22 51-61,0 0 0,1 0 1,0 0-1,0 1 0,0 0 0,1 0 1,0 1-1,0-1 0,7-2-25,14-13 1,-13 8 43,-1-1 0,-1-1 0,0 0 0,9-14-44,-20 25 1,-2 4 0,0 0-1,0 0 1,1 1-1,-1-1 1,0 0-1,0 0 1,0 0 0,0 1-1,0-1 1,0 0-1,0 0 1,0 0-1,0 0 1,0 1-1,1-1 1,-1 0 0,0 0-1,0 0 1,0 0-1,0 1 1,1-1-1,-1 0 1,0 0-1,0 0 1,0 0 0,0 0-1,1 0 1,-1 0-1,0 0 1,0 0-1,0 0 1,1 0-1,-1 0 1,0 0 0,0 0-1,0 0 1,1 0-1,-1 0 1,0 0-1,0 0 1,1 0-1,-1 0 1,0 0 0,0 0-1,0 0 1,0 0-1,1 0 1,-1 0-1,0 0 1,0-1-1,0 1 1,1 0 0,-1 0-1,0 0 1,0 0-1,0 0 1,0-1-1,0 1 1,0 0-1,1 0 1,-1 0 0,0 0-1,0-1 1,0 1-1,0 0 1,0 0-1,0-1 1,0 1-1,0 0 0,3 25 75,0 3-21,9-1-46,-2 0-1,0 0 1,-2 1 0,-1-1 0,-1 2 0,0 17-8,-4-32-58,-1 0 0,-1 0 0,-1 9 58,0 7-212,2-14-1684,0-20-967,1-31-3855,-2 24 1091</inkml:trace>
  <inkml:trace contextRef="#ctx0" brushRef="#br0" timeOffset="818.08">238 279 1008,'0'0'2273,"0"0"-840,0 0-275,0 0-201,0 0-126,0 0 91,9-6 665,-6 6 3079,-3 1-4598,-1-1 0,1 1-1,0 0 1,0-1 0,0 1-1,0-1 1,1 1 0,-1 0 0,0-1-1,0 1 1,0 0 0,0-1-1,1 1 1,-1-1 0,0 1-1,1 0 1,-1-1 0,0 1 0,1-1-1,-1 1 1,1-1 0,-1 1-1,1-1 1,-1 1 0,1-1 0,-1 0-1,1 1 1,0-1-68,19 1 1042,-7-2-1261,-11 1 221,-1 1 0,1-1-1,-1 0 1,1 1-1,-1-1 1,1 1 0,-1-1-1,1 1 1,-1-1-1,1 1 1,-1 0-1,0 0 1,1 0 0,-1 0-1,0 0 1,0 0-1,0 0 1,0 0 0,1 1-2,-1 0-13,0-1 0,0 0 1,0 0-1,0 0 0,1 1 1,-1-1-1,0-1 0,1 1 0,-1 0 1,0 0-1,1 0 0,-1-1 1,1 1-1,-1-1 0,1 1 1,0-1-1,-1 0 0,1 1 1,1-1 12,17 0 663,-16 0-2907,-1 0-3841,-15 0-1625</inkml:trace>
  <inkml:trace contextRef="#ctx0" brushRef="#br0" timeOffset="2259.83">820 31 3393,'0'0'1624,"0"0"-180,0 0-202,0 0-401,0 0-282,0 0-56,0 0 24,0 0 41,0 0-17,0 0-44,0 0-61,0 0-36,0 0-24,0 0-11,0 0-5,0 0 16,0 0-32,0 0-54,0 0 16,0 0 8,0 0-49,0 0-82,-13 8 91,0 4-282,1 1 1,0 0-1,1 1 1,0 1-1,1-1 0,1 1 1,0 1-1,1 0 0,1 0 1,0 1-1,1 0 1,1 0-1,1 0 0,0 0 1,1 1-1,1 0 0,1-1 1,0 6-3,0 14 12,0-19 48,1 1 0,1-1 0,1 8-60,-1-23 29,0 0 0,0 0-1,1 0 1,-1 0 0,1 0 0,-1-1 0,1 1 0,0 0 0,0-1 0,0 1-1,1-1 1,-1 0 0,0 0 0,1 0 0,0 0 0,-1 0 0,1-1-29,10 9 132,-13-9-116,1-1-10,2 0-6,-3 0-82,0 0 0,0 0 0,1 0 0,-1 0 0,0-1 0,0 1 0,1 0 0,-1 0 0,0 0-1,0 0 1,1 0 0,-1-1 0,0 1 0,0 0 0,1 0 0,-1 0 0,0-1 0,0 1 0,0 0 0,0 0 0,1-1-1,-1 1 1,0 0 0,0 0 0,0-1 0,0 1 0,0 0 0,0 0 0,0-1 0,0 1 0,0 0 0,0-1-1,0 1 1,0 0 0,0 0 0,0-1 0,0 1 0,0 0 0,0-1 0,0 1 0,0 0 0,0 0 0,-1-1 0,1 1 82,0-4-1805,0-6-3620</inkml:trace>
  <inkml:trace contextRef="#ctx0" brushRef="#br0" timeOffset="5048.16">929 69 3897,'0'0'1489,"0"0"-535,0 0-243,0 0-16,0 0 18,0 0-69,42 0 5455,-20-2-5558,0 0 0,0-1 0,7-2-541,-7 0-47,0 2 0,0 1 1,9 0 46,-30 4 17,0 0 1,-1 0-1,1-1 1,0 2-1,-1-1 1,1 0-1,-1 0 1,0 0-1,0 0 1,0 0-1,0 0 1,0 0-1,0 0 1,-1 2-18,1 1 50,-1 0-45,0 0-1,0 0 1,0 0 0,-1 0 0,0-1 0,0 1 0,0 0 0,-1-1 0,1 0 0,-1 1 0,0-1-1,0 0 1,0-1 0,-1 1 0,1 0 0,-1-1 0,0 0 0,0 0 0,0 0 0,-2 0-5,-14 10 15,-1 0 0,0-2 1,-14 5-16,24-10 175,16-5 202,-3-1-333,1 1-1,-1-1 1,0 0-1,0 0 1,0 1-1,0-1 1,0 1-1,0 0 1,0 0-1,0-1 1,1 2-44,2 2-14,0 1 1,1 0-1,-2 0 1,1 0 0,0 1-1,-1 0 1,0 0 0,-1 0-1,1 0 1,-1 0-1,0 1 1,1 3 13,-3-6-11,1 1-1,-1-1 1,0 0-1,0 1 1,-1-1-1,1 1 1,-1-1-1,0 1 1,0-1 0,0 1-1,-1-1 1,0 1-1,1-1 1,-2 1-1,1-1 1,0 0-1,-1 1 1,0-1 0,0 0-1,-1 1 12,-7 10-84,0-1-1,-1 0 1,-1-1-1,-7 7 85,15-16-21,-1-1 0,1 1 0,-1-1 0,0 0 0,1 0 0,-2 0 1,1-1-1,0 0 0,0 0 0,-1 0 0,1-1 0,-1 1 0,1-2 0,-1 1 0,0 0 0,-1-1 21,-25 0 6,31 0-19,1 0-30,4-16-5218,-1 14 1774,-2 0-2110</inkml:trace>
  <inkml:trace contextRef="#ctx0" brushRef="#br0" timeOffset="5687.75">1178 452 1584,'0'0'2325,"0"0"-928,0 0-288,0 0-24,0 0-29,0 0-194,1 5 2997,2 21-3140,-3-4-295,-2 30-105,2-49-320,-1 1 0,0-1 0,0 0 0,0 0 0,-1 0-1,1 0 1,-1 0 0,0 0 0,1 0 0,-1 0 0,-1 0-1,1-1 1,0 1 0,-2 0 1,-15 14-106,-1 0 0,-1-1-1,-5 1 107,26-17-85,0-1-1,-1 1 1,1 0-1,0 0 1,-1 0-1,1 0 1,0-1-1,-1 1 1,1 0-1,0 0 1,0-1-1,-1 1 1,1 0-1,0 0 1,0-1-1,-1 1 1,1 0-1,0-1 1,0 1 0,0 0-1,0-1 1,-1 1-1,1 0 1,0-1-1,0 1 1,0 0-1,0-1 1,0 1-1,0-1 1,0 1-1,0 0 1,0-1-1,0 1 1,0 0-1,0-1 1,1 1-1,-1 0 1,0-1-1,0 1 1,0 0-1,0-1 1,0 1-1,1-1 86,-1-1-2152,0-2-1887</inkml:trace>
  <inkml:trace contextRef="#ctx0" brushRef="#br0" timeOffset="6336.45">1371 272 2497,'0'0'2625,"0"0"-519,0 0-313,0 0-613,0 0-404,0 0-104,3 0-2,163-3 4468,-166 3-5143,0 0-3,0 0-7,0 0-26,18 0-42,-15 0-3804,-13 0 1197,-8 0-1917</inkml:trace>
  <inkml:trace contextRef="#ctx0" brushRef="#br0" timeOffset="7091.99">1684 133 1824,'0'0'2058,"0"0"-650,0 0-377,0 0-256,0 0-220,0 0 42,4-3 136,-2 0-494,0 2-136,-1 0-1,0 0 0,0-1 1,0 1-1,1 0 1,-1 0-1,0 0 0,1 0 1,-1 0-1,1 1 0,-1-1 1,1 0-1,-1 1 0,1-1 1,0 1-103,-1 0 844,-1 0-81,0 0-141,0 0-171,0 0-100,0 0-38,0 0 47,0 0 63,0 0-57,0 0-68,0 0-50,0 0-54,0 14 190,1 43 50,0-19-335,-1 0 1,-2-1-1,-1 1 1,-5 15-100,1-27 1090,2-3-6124,10-25 1410,9-12 362,-2-2-2801</inkml:trace>
  <inkml:trace contextRef="#ctx0" brushRef="#br0" timeOffset="7540.07">1891 449 1216,'0'0'4717,"0"0"-2388,0 0-904,0 0-287,0 0-146,0 0-144,7 6-133,46 42 1051,-51-44-1688,-1-1 1,0 0-1,0 1 0,0-1 1,-1 1-1,1-1 1,-1 1-1,0-1 0,0 1 1,0-1-1,0 1 0,-1-1 1,1 2-79,-1 10 116,0-11-115,1 1 1,-1-2 0,0 1 0,0 0-1,-1 0 1,1 0 0,-1 0-1,0-1 1,0 1 0,0-1-1,0 1 1,-1-1 0,0 1-2,-2 2-126,0 0 0,0-1-1,-1 1 1,0-1 0,1-1 0,-8 5 126,13-9-68,0 0 0,-1 0 0,1 0 0,0 0 0,-1 0-1,1 0 1,0 0 0,0 0 0,-1 0 0,1 0 0,0 0 0,-1 0 0,1 0 0,0-1 0,-1 1-1,1 0 1,0 0 0,0 0 0,-1 0 0,1 0 0,0-1 0,0 1 0,-1 0 0,1 0 0,0-1 0,0 1-1,0 0 1,0 0 0,-1-1 0,1 1 0,0 0 0,0 0 0,0-1 0,0 1 0,0 0 0,0-1-1,0 1 1,0 0 0,-1-1 0,1 1 0,0 0 0,0-1 0,1 1 0,-1 0 0,0 0 0,0-1-1,0 1 1,0 0 0,0-1 0,0 1 68,0-25-2469,0 20 561,0-8-2815</inkml:trace>
  <inkml:trace contextRef="#ctx0" brushRef="#br0" timeOffset="8342.54">2197 153 2905,'0'0'2259,"0"0"-340,0 0-243,0 0-230,0 0-219,0 0-308,4 1-261,-3-1-620,0 0-1,-1 0 0,1 1 0,0-1 0,0 0 1,0 0-1,-1 1 0,1-1 0,0 0 0,0 1 1,-1-1-1,1 1 0,0-1 0,-1 1 0,1-1 1,-1 1-1,1 0 0,0-1 0,-1 1 0,1 0 0,-1-1 1,0 1-1,1 0 0,-1-1 0,0 1 0,1 0 1,-1 0-38,2 28 1052,-2-18-993,-1-5 6,1 0 0,-1 0 0,-1-1 0,1 1 0,-1 0 0,0-1 0,0 1 0,-1-1 0,1 1 0,-1-1-65,0 0 29,0 0 0,1 0 0,0 1 0,0-1 0,0 1-1,1-1 1,-1 1 0,1 0 0,0 5-29,-10 24 151,12-35-138,0 1 1,1-1-1,-1 1 0,0-1 1,1 1-1,-1-1 0,0 0 1,1 0-1,-1 0 0,1 0 1,-1 0-1,0 0 0,1 0 0,-1 0 1,1 0-14,-1-1 35,47 0 236,0-2-1,25-6-270,-58 9-65,-15 0 57,0 0 3,0 0-5,0 0-15,0 0-47,0 0-32,0 0-75,0 0-157,0 0-196,-14-7-3709,10 0 578</inkml:trace>
  <inkml:trace contextRef="#ctx0" brushRef="#br0" timeOffset="8943.94">2356 157 3649,'0'0'1890,"0"0"-81,0 0-176,0 0-381,0 0-289,0 0-132,0 0-134,0 0-126,0 0-84,0 0-83,0 0-79,0 0 14,0 0 73,4 28 1031,0-4-1180,-2 1 0,-1 0 1,0 0-1,-4 21-263,1 15 76,-5 92-264,-3-144-1416,1-1-5291,9-11 3293</inkml:trace>
  <inkml:trace contextRef="#ctx0" brushRef="#br0" timeOffset="9799.8">2612 1 4153,'0'0'1864,"0"0"-355,0 0-33,0 0-216,0 0-264,0 0-131,0 6 3906,0 22-3510,21 3-607,-15-23-601,-1 0 0,1 0 0,-2 1 0,3 5-53,0 1 35,-2 0 0,0 0-1,-1 1 1,-1 0 0,0-1-1,-1 1 1,-1 0 0,0 9-35,0 45 27,0-9-44,-4 28 17,1-79-17,0 0-1,0-1 0,-1 1 0,0-1 0,-1 0 0,0 0 0,-1 0 0,1-1 0,-2 1 0,1-1 0,-1 0 0,-4 3 18,-15 18-270,-2-2 1,-16 13 269,36-34-76,-15 14-205,6-5-15,0 0 0,-2-1 0,-11 7 296,29-22-46,-1 1 0,1 0-1,0 0 1,0 0 0,-1 0-1,1 0 1,0 0 0,0 0-1,-1-1 1,1 1 0,0 0-1,0 0 1,0 0 0,-1-1-1,1 1 1,0 0 0,0 0-1,0 0 1,0-1-1,0 1 1,-1 0 0,1 0-1,0-1 1,0 1 0,0 0-1,0-1 1,0 1 0,0 0-1,0 0 1,0-1 0,0 1-1,0 0 1,0 0 0,0-1-1,0 1 1,0 0 0,0 0-1,0-1 1,1 1 46,-2-18-2600,1 15 870,0-7-5298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1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99 2080,'0'0'1419,"0"0"-318,0 0-237,0 0-39,0 0 12,0 0-71,0-42 5529,-1 34-5611,0 8-311,-5 17-252,-4 30-209,-18 161 340,7-46 373,17-140-511,-1 10 90,1 1 1,1 15-205,3-48 81,0 0 54,0 0 36,0 0-42,0-27 51,0 6-173,0-23-5,1-1 0,2 0 0,4-10-2,-1 21-15,-1 7-27,0-1 1,1 1 0,2 1-1,1-1 1,6-12 41,64-113-16,-78 151 5,0-1 1,0 0-1,1 1 0,-1-1 1,0 1-1,1 0 1,0 0-1,-1-1 1,1 1-1,0 0 1,0 0-1,-1 1 0,1-1 1,0 0-1,0 1 1,0-1-1,0 1 1,0-1-1,0 1 0,0 0 1,0 0-1,1 0 11,4-1-29,0 1 0,0 1 0,1-1 0,-1 1 0,-1 0 0,1 1 29,-5-2-2,0 1 0,0 0-1,-1 0 1,1 0 0,-1 0 0,1 0 0,-1 0 0,1 0 0,-1 0-1,0 1 1,0-1 0,1 1 0,-1-1 0,0 1 0,0-1 0,0 1-1,0-1 1,-1 1 0,1 0 0,0-1 0,-1 1 0,1 0 0,-1 0-1,0 0 1,1 0 2,1 52 18,-2-43-14,0-5-1,0 0 1,0 1-1,-1-1 1,0 0-1,0 0 1,-1 0-1,0 0 1,0 0-1,0-1 1,-1 1-1,1-1 1,-2 1-1,1-1 0,0 0 1,-1 0-1,0 0 1,0 0-1,0-1 1,-1 0-1,-4 4-3,-20 19-122,0-1 1,-2-1-1,-1-1 122,25-21 495,9-7-444,11-9-140,48-14 13,-55 25 73,-1 1 0,1 0 0,-1-1 0,1 2 1,0-1-1,-1 1 0,1-1 0,0 2 0,0-1 0,4 1 3,-7 3 3,0 0 1,-1 0-1,1 0 1,-1 0-1,1 0 1,-1 1-1,-1-1 1,1 1-1,0-1 1,-1 1 0,0 1-4,0-4 1,2 14 2,0 1 0,-1-1 1,0 1-1,-2 0 0,0 0 0,-1 0 1,-1 5-4,1-19 1,1 1 1,-1-1-1,0 1 1,-1-1-1,1 1 1,0-1-1,-1 0 1,0 0-1,0 0 1,0 0-1,0 0 1,0 0-1,-1-1 1,-1 2-2,-43 35 49,16-15-39,28-22 5,-1 1 1,1-1 0,0 0 0,-1 0-1,0 0 1,1-1 0,-1 1-1,0-1 1,0 0 0,0 0 0,1 0-1,-1 0 1,0-1 0,0 0 0,0 0-1,0 0 1,0 0 0,0 0-1,0-1 1,0 0 0,0 0-16,-12-3 9,0-1 1,0 0-1,1-1 1,-7-5-10,8 5-64,13 5 60,1 1 1,0 0 0,-1 0-1,1 0 1,0-1 0,-1 1-1,1 0 1,0 0 0,-1-1-1,1 1 1,0 0-1,-1-1 1,1 1 0,0-1-1,0 1 1,-1 0 0,1-1-1,0 1 1,0-1 0,0 1-1,0 0 1,0-1 0,0 1-1,0-1 1,-1 1 0,1-1-1,0 1 1,0 0-1,1-1 1,-1 1 0,0-1-1,0 1 1,0-1 0,0 1-1,0 0 1,0-1 0,1 1-1,-1-1 1,0 1 0,0 0-1,0-1 1,1 1 0,-1 0-1,0-1 1,1 1 0,-1 0-1,0-1 1,1 1-1,-1 0 1,0 0 0,1-1-1,-1 1 1,1 0 0,-1 0-1,1 0 4,0-2-68,1 1 0,0 0 0,0-1 0,-1 1 0,1 0 0,0 0 0,0 0 0,0 1-1,0-1 1,1 0 0,-1 1 0,0 0 68,1 0-571,-3 0-5182,-3 3-1628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2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72 336,'0'0'1299,"0"0"25,0 0 3,0 0-241,0 0-191,30-1 362,-27 0-1254,-1 0 0,0 0 0,0 0 0,-1-1 0,1 1-1,0-1 1,0 1 0,-1-1 0,1 0 0,1-1-3,13-10 2118,-16 13-1408,0 0-115,0 0-50,0 0 15,-1-13 2840,-1 13-3401,0 1 0,0 0 0,-1 0 0,1 0 1,0 0-1,1 0 0,-1 0 0,0 1 0,0-1 1,0 1-1,1-1 0,-1 1 0,1-1 0,-1 1 0,1 0 1,-1 1 0,-22 34-14,23-36 14,-21 34 46,2 0 0,1 1-1,1 1 1,3 1 0,1 1 0,-6 27-46,12-12 160,2 0 1,2 0-1,3 47-160,2-98 29,0 0 1,0 0-1,0 0 1,0 0-1,0 0 0,1 0 1,-1 0-1,1-1 0,0 1 1,0 0-1,0-1 0,0 0 1,0 1-1,0-1 0,1 0 1,-1 0-1,1 0 1,0-1-1,-1 1 0,1 0 1,3 0-30,14 12 407,-20-14-427,0 0-1,0 0 0,0 0 0,0 0 0,-1-1 1,1 1-1,0 0 0,0 0 0,0 0 1,0 0-1,0-1 0,0 1 0,0 0 0,0 0 1,0 0-1,0-1 0,0 1 0,0 0 1,0 0-1,0 0 0,0-1 0,0 1 0,0 0 1,0 0-1,0 0 0,0-1 0,0 1 1,0 0-1,1 0 0,-1 0 0,0-1 0,0 1 1,0 0-1,0 0 0,0 0 0,0 0 1,1 0-1,-1 0 0,0-1 0,0 1 0,0 0 1,1 0-1,-1 0 0,0 0 0,0 0 1,0 0-1,0 0 0,1 0 0,-1 0 0,0 0 1,0 0-1,0 0 0,1 0 0,-1 0 1,0 0-1,0 0 0,0 0 0,1 0 0,-1 0 1,0 0-1,0 0 0,0 0 0,1 0 1,-1 0-1,0 0 0,0 0 0,0 1 0,1-1 21,-5-16-4889,0 12-1810</inkml:trace>
  <inkml:trace contextRef="#ctx0" brushRef="#br0" timeOffset="572.28">204 408 1064,'0'0'2345,"0"0"-528,0 0-131,0 0-274,0 0-197,0 0-116,7 0-139,10-1-25,0-1-1,0 0 0,0-1 0,2-2-934,5-1 279,-1 0 0,1 1-1,-1 2 1,1 0 0,20 2-279,-43 1-5,-1 0 10,0 0-10,0 0-14,0 0-44,0 0-22,0 0-51,0 0-127,0 0-134,0 0-34,-15 0-3891,11 0 388</inkml:trace>
  <inkml:trace contextRef="#ctx0" brushRef="#br0" timeOffset="1258.82">600 167 2497,'0'0'2145,"0"0"-514,0 0-322,0 0-236,0 0-150,0 0-176,12-3 1487,-8 5 1723,-5 26-3868,-1 1 0,-1-1 0,-2 1 0,-1-1 0,-4 11-89,1 1 201,2 0-1,2 1 1,1 0 0,3 1-201,1-46-40,-3-15-2477,2 18 2231,0 0 1,0 1-1,0-1 1,0 1 0,0 0-1,0-1 1,0 1-1,0 0 1,0-1-1,0 1 1,-1 0-1,1 0 1,0 0 0,0 0-1,0 0 1,0 0-1,0 1 286,-7-1-7497</inkml:trace>
  <inkml:trace contextRef="#ctx0" brushRef="#br0" timeOffset="1724.56">751 456 2865,'0'0'2123,"0"0"-339,0 0-49,0 0-420,0 0-424,0 0-198,7 5-122,21 16-107,-27-19-403,0 0 0,0-1 0,0 1 0,0 0 0,0 0 0,0 0 0,0 0 0,-1 0 0,1 0 0,-1 0 0,0 0-1,1 0 1,-1 0 0,0 0 0,0 1 0,0-1 0,-1 0 0,1 0 0,0 0 0,-1 1-61,0 6 324,1-5-257,-1-1-1,0 0 0,0 0 1,0 0-1,0 0 0,0 0 1,0 0-1,-1 0 0,0 0 1,1 0-1,-1 0 0,0-1 0,0 1 1,-1-1-1,1 0 0,-1 2-66,-51 39 177,22-17-453,30-24-1688,2-2 248,1-4 640,2-8-2529</inkml:trace>
  <inkml:trace contextRef="#ctx0" brushRef="#br0" timeOffset="2967.92">1193 96 4505,'0'0'1587,"0"0"169,0 0-181,0 0-486,0 0-397,0 0-338,16 0-175,48 1-19,-63-1-134,0 0 0,1 0 0,-1 0 0,0 0-1,1 1 1,-1-1 0,0 0 0,0 1 0,0-1 0,0 1 0,1-1-1,-1 1 1,0 0 0,0 0 0,0-1 0,0 1 0,0 0 0,0 0-1,0 0 1,-1 0 0,1 0 0,0 0 0,-1 0 0,1 0 0,0 0-1,-1 1 1,1-1 0,-1 0 0,0 0 0,1 0 0,-1 1-1,0-1 1,0 0 0,1 0 0,-1 1 0,0-1 0,-1 0 0,1 1-1,0-1 1,0 0 0,0 0 0,-1 1 0,1-1 0,-1 0 0,1 1-26,-1 6 225,1 3 27,0-7-199,1-1 0,-1 1 0,0 0 0,0-1 0,-1 1 0,1 0 0,-1-1-1,0 1 1,0-1 0,0 1 0,0-1 0,-1 1 0,1-1 0,-1 0 0,0 1 0,0-1 0,-1 1-53,-49 53 290,25-28-210,1 0 0,2 2 0,-4 8-80,21-28 32,1-1 0,0 2 0,1-1 0,0 0 0,1 1 0,0 0 0,0 0 0,2 0 0,-1 1 1,2-1-1,0 1 0,0 2-32,0 3 44,0-14-37,1 1 0,-1-1 0,1 0 0,0 1 0,0-1 0,1 0-1,0 1 1,-1-1 0,2 1-7,1-3 1,0-1-1,1 0 1,-1-1 0,1 1-1,-1 0 1,1-1-1,-1 0 1,1 0 0,-1 0-1,1 0 1,-1-1-1,1 0 0,7 1 55,-7 0-48,-1 0-1,0-1 1,0 1 0,1-1 0,-1 0 0,0 0 0,0 0 0,0 0 0,0-1 0,0 1 0,0-1 0,0 1 0,-1-1-1,1 0 1,0 0 0,-1-1 0,0 1 0,1 0 0,-1-1 0,0 1 0,0-1 0,1-2-7,0-1 12,0 0 1,0 1 0,-1-1-1,1 0 1,-1-1-1,-1 1 1,1 0 0,-1-1-1,0 1 1,-1-1-1,0-3-12,0-135 207,0 144-32,0 1 28,-15-34 166,-11-1-333,23 31-47,-1 1-1,1-1 0,0 0 0,0 0 1,1 0-1,-1 0 0,1 0 1,0-1-1,0 1 0,1-1 1,-1 1-1,1-1 0,0 1 1,0-1-1,0 0 0,1 0 12,-8-26-453,8 29 433,0 0 0,0 0 0,0 0 0,0 0 0,0 0 0,1 0 1,-1 0-1,1 0 0,-1 0 0,1 0 0,0 0 0,0 0 0,-1 0 0,1 1 0,1-1 0,-1 0 1,0 1-1,0-1 0,1 0 0,-1 1 0,1-1 20,2 0-40,-1 0 1,1 0-1,0 1 0,0-1 1,1 1-1,-1 0 0,0 0 1,0 0-1,5 0 40,-5 0-557,15-4 858,-12 6-6997,-7 1 3895</inkml:trace>
  <inkml:trace contextRef="#ctx0" brushRef="#br0" timeOffset="3600.88">1359 568 3993,'0'0'1518,"0"0"74,0 0 12,0 0-404,0 0-378,0 0 49,6 0 141,2-1-937,21 1 1834,-28 0-1867,0 0 0,0 0-1,-1 0 1,1 0-1,0 0 1,0 1-1,-1-1 1,1 0 0,0 1-1,-1-1 1,1 0-1,0 1 1,-1-1 0,1 1-1,0-1 1,-1 1-1,1-1 1,-1 1-1,1-1 1,-1 1 0,1 0-1,-1-1 1,0 1-1,1 0 1,-1-1-1,0 1 1,1 0 0,-1 0-1,0-1 1,0 1-1,0 0 1,0 0 0,0-1-1,0 2-41,0 5 43,1 2 93,-1 0-1,-1 0 1,0 0-1,0 0 0,0 0 1,-2 1-136,2-7-35,0 0 0,0-1 0,0 1 0,0-1 0,-1 1 0,1-1 0,-1 0 0,0 0 0,0 1 0,0-1 0,0-1 0,0 1 0,0 0 0,0 0 0,0-1 0,-1 1 0,1-1 0,-1 0-1,1 1 1,-1-1 0,1-1 0,-3 2 35,-7-2-7350,9 0 4608,3 0-3261</inkml:trace>
  <inkml:trace contextRef="#ctx0" brushRef="#br0" timeOffset="4204.39">1635 296 4537,'0'0'2195,"0"0"-188,0 0-430,0 0-589,0 0-307,0 0-127,24-7 1147,1 3-1050,2 2-1,-1 0 0,0 2 0,19 3-650,19-1 81,-34-2-425,-29 0 155,-1 0-49,-15 0-630,-19 0-461,18 0-4537,13 0 1243</inkml:trace>
  <inkml:trace contextRef="#ctx0" brushRef="#br0" timeOffset="4534.15">1635 296 4481</inkml:trace>
  <inkml:trace contextRef="#ctx0" brushRef="#br0" timeOffset="18035.74">1918 45 72,'0'0'1466,"0"0"-301,0 0-58,0 0-183,0 0-234,0 0-170,0 0-128,0 0-16,0 0 91,0 0 169,0 0 111,0 0-22,0 0-70,0 0-107,0 0-98,0 0-72,0 0-1,0 0-23,0 0-48,34 0 2493,-25 0-2385,2-1-256,0 1 1,-1 0-1,1 0 0,0 1 0,-1 1 0,1 0 1,-1 1-1,0-1 0,1 2 0,6 3-158,-12-5 54,-1-1-1,0 1 0,0-1 1,1 0-1,-1 0 0,1 0 1,1-1-54,28 8 144,-29-6-89,-1 0 1,0-1-1,0 0 0,1 0 1,-1 0-1,1 0 1,-1 0-1,1-1 1,1 0-56,35 7 230,-41-7-170,0 0 2,0 0 4,0 0-8,1 1-51,-1-1 0,0 1 1,1-1-1,-1 1 0,0 0 1,0-1-1,0 1 0,0 0 0,1-1 1,-1 1-1,0 0 0,0-1 1,0 1-1,0 0 0,-1-1 1,1 1-1,0 0 0,0-1 1,0 1-1,0 0 0,-1-1 1,1 1-1,0-1 0,-1 1 0,1 0-7,-7 16-104,-37 48 189,3 3-1,-8 21-84,-32 55 98,58-104-98,-15 23 0,34-57 0,0 1-1,0 0 1,1 1-1,0-1 1,0 3 0,1-5 1,-1-2-1,3-2-4,0-1 9,0 0 11,0 0 31,0 0 9,0 0 12,0 0-39,0 0 11,0 0-23,0 0-3,0 0-5,0 0-1,0 0 0,0 0 0,0 0-51,0 0-251,0-10-3644,0 3 307</inkml:trace>
  <inkml:trace contextRef="#ctx0" brushRef="#br0" timeOffset="19655.67">2356 0 2761,'0'0'1700,"0"0"-384,0 0-96,0 0-262,0 0-243,0 0-158,0 0-63,0 0-18,0 0 124,0 0 140,0 0 31,0 0-98,0 0-86,0 0-71,0 0-80,0 0-59,0 0-27,0 0-24,0 0-36,0 0-14,19 10 1301,-12-2-1436,-1-1 0,1 1 0,-1 1 0,-1-1-1,0 1 1,0 0 0,-1 0 0,0 0 0,0 1 0,-1 0 0,-1-1 0,2 11-141,1-2 69,0-1-58,-1-6-22,-1 0-1,-1 0 1,0 0 0,0 0-1,-1 0 1,-1 1 11,0-10-5,1 15-19,-1 0-1,-1 1 1,0-1 0,-2 0 0,0 0-1,0 0 1,-5 10 24,-13 43-78,17-52 82,-2 1-1,0-1 1,-1 0-1,-6 12-3,-8 6-4,-2-1 0,-1 0 4,12-20-8,6-8 4,1-1-1,0 1 0,1 0 0,0 0 0,-2 5 5,4-10-95,1-1 0,0 1 0,-1-1 1,1 1-1,-1-1 0,1 0 0,-1 1 0,1-1 0,-1 0 0,0 0 0,-1 0 95,-11 11-1806,14-12-489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45 5505,'0'0'1231,"0"0"-169,0 0-110,0 0-249,0 0-234,0 0-179,0 0-86,0 0 46,0 0 206,0 0 209,0 0 91,0 0 85,0 0 6,0 0-51,0 0-148,0 0-114,0 0-105,0 0-87,0 0-81,0 0-25,0 0-8,0 0-33,0 0 21,0 0 20,0 0 49,0 0 6,-7-16 32,5 13-327,1 1 0,0 0 0,-1 1 0,0-1 0,1 0 0,-1 0 0,0 1 0,0-1 0,0 1 0,0-1 0,0 1 0,-1 0 0,1 0 0,0 0 0,0 0 0,-1 0 0,1 0 0,-1 1 0,1-1 0,0 1 0,-1 0 0,1 0 0,-1 0 0,-1 0 4,-4-1-18,0 1 0,-1 0 0,1 1 0,0 0 0,0 0 0,0 1 0,0 0 0,0 0 0,0 1 0,0 0 0,1 0 0,-1 1 0,1 0 0,0 0 0,0 0 0,0 1 0,1 1 0,0-1 0,-4 4 18,4-2 32,0 0 0,0 1 0,1-1 0,0 1 0,0 0 0,1 1 0,0-1 0,1 1 0,-1-1 0,2 1 0,-1 0 0,0 9-32,-1 13 154,1 0 0,2 0 0,1 8-154,0-21 105,1-14-85,0 1 0,0-1 0,0 0 0,0 0 0,1 0 0,0 0 0,0 0 0,0 0 0,0 0 0,0-1 0,1 1 0,0-1 0,-1 0 0,2 1 0,1 1-20,5 4 84,-1-1 0,1 0-1,0-1 1,11 7-84,-12-10 43,0 0 0,0-1 0,0 1 1,0-2-1,1 0 0,-1 0 0,1 0 0,7-1-43,82-1 6,-48-1-33,-50 0 20,-1-1-1,0 2 0,0 0-6,-4 0-5415,-8 0 3695,-14 0-4115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4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15 16,'0'0'392,"0"0"28,0 0 104,0 0 42,0 0 213,0 0 163,0 0-103,0 0 89,0 0 211,-1-8 6708,1 7-7770,0 1 0,0 0 0,0 0 0,0-1 1,0 1-1,0 0 0,-1 0 0,1-1 0,0 1 0,0 0 0,0 0 0,0-1 1,0 1-1,0 0 0,0 0 0,-1 0 0,1-1 0,0 1 0,0 0 0,0 0 1,0 0-1,-1-1 0,1 1 0,0 0 0,0 0 0,0 0 0,-1 0 1,1 0-1,0 0 0,0-1 0,-1 1 0,1 0 0,0 0 0,0 0 0,-1 0 1,1 0-1,0 0 0,0 0 0,-1 0 0,1 0-77,-7 6 25,1 0 1,0 0-1,0 1 1,0 0-1,0 0 0,1 0 1,1 1-1,-1-1 0,0 2-25,-2 4 71,-14 21 194,3 0 1,0 0-1,-7 24-265,18-37 117,1 0 0,0 0 0,2 1 0,0 0 0,2-1 0,0 1 0,1 5-117,1-13 89,-1-2-31,1 0 1,0 0-1,1-1 1,0 1-1,1 0 1,0-1-1,1 1 1,0-1-1,0 0 1,2 0-1,3 7-58,-5-11 4,13 20-32,0 0 0,5 5 28,-10-21-489,4 7-995,-10-4-2711,-5-14 702</inkml:trace>
  <inkml:trace contextRef="#ctx0" brushRef="#br0" timeOffset="836.75">439 308 7346,'0'0'2460,"0"0"-969,0 0-355,0 0-109,0 0-101,0 0-142,3-3-127,-2 3-618,-1 0 0,0-1 0,0 1 0,0 0 0,1-1 0,-1 1 0,0 0 0,0 0 0,1-1 0,-1 1 0,0 0 0,0 0 0,1-1 0,-1 1 0,0 0 0,1 0 0,-1 0 0,0 0 0,1 0 0,-1 0 0,1-1 0,-1 1 0,0 0 0,1 0 0,-1 0 0,0 0 0,1 0 0,-1 0 0,1 0 0,-1 0 0,0 1 0,1-1 0,-1 0 0,0 0 0,1 0 0,-1 0 0,0 0 0,1 1 0,-1-1 0,0 0 0,1 0 0,-1 0 0,0 1 0,0-1 0,1 0 0,-1 1 0,0-1 0,0 0 0,0 0 0,1 1-39,0 25 2228,-2-8-2561,1-11 372,1 3 10,-1 1 1,0 0-1,-1 0 1,0 0-1,-1 0 1,0 0-1,-1-1 1,0 1-1,-1-1 1,0 0-50,0-2 8,3-5-6,0-1 0,0 0 1,0 0-1,0 0 0,0 0 0,1 1 1,-1-1-1,1 0 0,-1 1 1,1-1-1,0 1 0,0-1 0,0 0 1,1 3-3,-1-5 6,0 0 2,0 0 0,0 0 2,0 0 3,0 0-4,0 0-3,207 0-6301,-207 0 4747,0 0-1517,0 0-2140</inkml:trace>
  <inkml:trace contextRef="#ctx0" brushRef="#br0" timeOffset="1381.75">651 328 5393,'0'0'1394,"0"0"-133,0 0 480,0 0-136,0 0-400,0 0-334,4-1-150,21-5 1067,-24 6-1305,-1 0-51,0 0-96,0 0-62,0 0-86,0 0-23,0 0-11,0 0-25,0 0-58,0 2 51,0 15 156,1 55 115,-4 1 0,-2 0 0,-11 44-393,13-103-129,-5 43-1455,6-57 897,1 0 0,-1 0 0,0 0 0,1-1 0,-1 1 0,1 0 0,-1-1 0,1 1 0,-1-1 0,1 1 0,-1-1 0,1 0 0,-2 0 687,-4-3-4473</inkml:trace>
  <inkml:trace contextRef="#ctx0" brushRef="#br0" timeOffset="1883.21">877 732 1088,'0'0'5124,"0"0"-3202,0 0-806,0 0 80,0 0-280,0 0-278,6 5-125,-1-2-352,0 1-1,-1 0 1,1 0-1,-1 0 1,0 1-1,-1 0 1,1 0-1,-1 0 1,0 0-1,0 0 1,0 0-1,-1 1 1,0-1-1,0 1 1,0 0-1,-1 0 1,0-1-1,0 1 1,0 0-1,-1 1-160,0 7 258,-2 30 347,1-42-595,0 0-1,0 1 1,0-1-1,0 0 0,0 1 1,0-1-1,0 0 1,-1 0-1,1 0 0,-1 0 1,0 0-1,1-1 1,-1 1-1,0 0 0,0-1 1,-1 1-10,-69 44-764,22-25-2868,48-20 1545,2-2-1020,0-1-1239</inkml:trace>
  <inkml:trace contextRef="#ctx0" brushRef="#br0" timeOffset="2756.33">1217 522 6529,'0'0'1581,"0"0"-772,0 0 103,0 0 75,0 0-104,0 0-100,-4 11-128,-5 16-182,1 0 0,1 0 0,2 1 0,1 0 1,-1 17-474,5-33 35,3 15 5,-3-26-41,1 0 0,0 0 0,0-1 1,-1 1-1,1 0 0,0 0 0,0 0 1,0 0-1,0-1 0,0 1 0,0-1 1,0 1-1,1 0 0,-1-1 1,0 0-1,0 1 0,0-1 0,0 0 1,1 0-1,-1 1 0,0-1 0,1 0 1,13 2-2,0 0-1,0-1 0,0 0 1,1-1-1,-1-1 0,15-3 3,-27 3 1,0 0-1,1-1 0,-1 1 1,0-1-1,0 0 0,-1 0 1,1 0-1,0-1 1,-1 1-1,1-1 0,-1 1 1,0-1-1,0 0 0,0 0 1,0 0-1,0 0 0,-1 0 1,1 0-1,5-14 3,0 1 0,-1-1 0,-1-2-3,1 1 0,-3 10 31,-1-1-1,0 1 1,-1-1-1,0 1 0,0-1 1,-1 1-1,0-1 1,0 0-1,-1 1 0,0-2-30,0 9-5,0-1-1,0 1 1,0 0-1,0-1 0,0 1 1,0 0-1,0 0 0,0 0 1,-1 0-1,1 0 0,0 0 1,-1 0-1,1 0 1,0 1-1,-1-1 0,1 1 1,-1-1-1,0 0 6,-38-10-322,21 6 15,18 5 287,-5-2-164,0 0 1,0 0 0,0-1-1,0 0 1,1 0-1,-3-2 184,7 3-29,0 1 37,-1 1-73,-1 0 1,1 0-1,-1 1 1,0-1-1,1 1 0,-1-1 1,1 1-1,0 0 1,-1 0-1,1 0 0,-1 0 1,1 0-1,0 0 1,0 1-1,0-1 0,0 1 1,0 0-1,0 0 65,-21 13-1808,16-14 984,4-1-2255,2 0-248,1 0 1253</inkml:trace>
  <inkml:trace contextRef="#ctx0" brushRef="#br0" timeOffset="3355.04">1432 895 5265,'0'0'1789,"0"0"-144,0 0-88,0 0-288,0 0-327,0 0-314,46-3 3695,-45 3-4313,0 0-1,0 1 1,0-1-1,0 0 1,0 1-1,-1-1 1,1 1-1,0 0 1,0-1-1,0 1 1,0-1-1,-1 1 1,1 0-1,0 0 0,-1-1 1,1 1-1,-1 0 1,1 0-1,0 0 1,-1 0-1,0 0 1,1 0-1,-1 0 1,0 0-1,1 0 1,-1 0-1,0 0 1,0 0-1,0 0 1,0 0-1,0 0 0,0 0-9,1 45 295,-2-32-259,1-11-149,-1 0 1,0 0-1,1-1 0,-1 1 1,0 0-1,0-1 1,-1 1-1,1-1 0,0 1 1,-1-1-1,1 0 0,-1 0 1,0 1-1,0-1 1,0 0-1,0 0 0,0-1 1,-1 1-1,1 0 0,0-1 1,-1 0-1,1 1 1,-1-1-1,-2 1 113,-2 1-441,0 0 0,-1-1 0,1 1-1,-1-1 1,0-1 0,0 0 0,0 0 0,-3 0 441,10-1-1855,1 0-931,0 0-1480</inkml:trace>
  <inkml:trace contextRef="#ctx0" brushRef="#br0" timeOffset="3840.29">1745 627 4561,'0'0'1356,"0"0"-393,0 0 293,0 0 79,0 0-252,0 0-301,3 0-165,197 3 3878,-199-3-4557,-1 0 1,0 0-1,0 0 1,1 1-1,-1-1 1,0 0-1,1 0 1,-1 0-1,0 0 1,0 0-1,0 0 1,1 1-1,-1-1 1,0 0-1,0 0 1,1 0 0,-1 1-1,0-1 1,0 0-1,0 0 1,0 0-1,1 1 1,-1-1-1,0 0 1,0 0-1,0 1 1,0-1-1,0 0 1,0 1-1,0-1 1,0 0 0,0 0-1,0 1 1,0-1-1,0 0 1,0 1-1,0-1 1,0 0-1,0 0 1,0 1-1,0-1 1,0 0-1,0 0 1,0 1-1,-1-1 1,1 0 0,0 0-1,0 1 1,0-1-1,0 0 1,-1 0 61,-10 13-6038,0-10 387</inkml:trace>
  <inkml:trace contextRef="#ctx0" brushRef="#br0" timeOffset="4773.64">2319 454 600,'0'0'4213,"0"0"-2569,0 0-582,0 0 97,0 0-139,0 0-313,-3-5-308,2 3-342,0-1 1,0 1 0,-1-1 0,1 1-1,-1 0 1,0-1 0,0 1 0,1 0-1,-1 0 1,-1 1 0,1-1 0,0 0-1,0 1 1,-1-1 0,1 1 0,-1 0-1,1-1 1,-1 1 0,1 0 0,-1 1 0,0-1-1,1 0 1,-1 1 0,0 0 0,0 0-1,-2 0-57,5 0 0,-10-1-25,0 1 0,0 0 0,1 1 0,-1 1 0,1-1 0,-1 1 0,0 1 25,7-2-13,1 0 0,-1 1 0,0-1-1,1 1 1,-1 0 0,1 0 0,0 0 0,-1 0-1,1 0 1,0 0 0,0 0 0,0 1 0,1-1-1,-1 1 1,1-1 0,-1 1 0,1 0-1,0-1 1,0 1 0,0 0 0,0 0 0,0 0-1,1 0 1,0 0 0,-1 0 13,1-3 1,-4 28 817,0-1 1,2 22-819,2-47-6,0-1 0,0 0 0,0 1 1,0-1-1,1 1 0,-1-1 1,1 1-1,-1-1 0,1 0 1,-1 0-1,1 1 0,0-1 1,0 0-1,0 0 0,-1 0 1,1 1-1,0-1 0,0 0 1,1 0-1,-1-1 0,0 1 0,0 0 1,0 0-1,1 0 0,-1-1 1,0 1-1,1-1 0,-1 1 1,0-1-1,1 0 0,-1 1 1,1-1-1,-1 0 6,9 2-16,0-1 0,0-1 1,0 0-1,8-1 16,0 1-88,-13-1 47,1 0 0,-1 0 0,1 0 0,-1-1 0,0 0 1,1 0-1,-1 0 0,0-1 0,0 1 0,-1-1 0,1-1 0,-1 1 0,2-2 41,0 1-21,-1-1 0,0 1 0,0-1 0,0 0 0,-1-1 0,0 1 0,0-1 0,0 0 0,0 0 0,1-4 21,-3-12 1458,-3 21 481,1 13-1159,-2 4-536,0-1-1,0 1 0,-2-1 1,0 0-1,-5 11-243,-6 27 238,-41 217 128,56-269-3363,1-9 1960,4-14-1647,0 5-2280</inkml:trace>
  <inkml:trace contextRef="#ctx0" brushRef="#br0" timeOffset="5544.56">2474 124 6905,'0'0'1804,"0"0"-289,0 0-158,0 0-210,0 0-137,0 0-122,26 1 2491,-18 9-3081,0 0-1,-1 0 0,0 0 1,-1 1-1,0 0 1,-1 0-1,0 0 1,3 12-298,16 33 359,-14-34-280,-1 0-1,-1 0 1,-1 1-1,-1 0 1,-1 1-1,-1-1 1,-1 1-1,-1 0 1,-1 0-1,-1 0 1,-2 0-1,-1 9-78,1-19 37,-1-1 1,0 0-1,-1-1 1,-1 1-1,0-1 0,-6 11-37,-45 73 61,23-41-58,-92 168 4,124-221-267,-1 0 1,0 0-1,0 0 0,0 0 1,0 0-1,-1-1 1,1 1-1,0-1 0,-1 0 1,1 1-1,-1-1 1,1 0-1,-1 0 0,0-1 1,1 1-1,-1-1 1,0 1-1,0-1 0,1 0 1,-1 0-1,0 0 1,0 0-1,1 0 0,-1-1 1,-1 0 259,-10 1-2338,-9 0-4678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44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95 1256,'0'0'1857,"0"0"-418,0 0-231,0 0-72,0 0-166,0 3 5783,0 4-3509,3 45-3319,-3-44 91,0 132 668,-10 41-684,7-128 93,2-34 238,0-16 308,1-8 464,-1-93-1018,-2 41-93,3 0 0,3 0 0,1 1 0,8-29 8,-9 76-20,2-32-148,-5 40 173,0 1 5,0 0 3,1-23 28,-1 22-47,1 0-1,0 1 1,0-1-1,0 1 0,-1-1 1,1 1-1,0-1 0,0 1 1,0-1-1,0 1 1,0 0-1,0 0 0,0-1 1,0 1-1,0 0 0,0 0 1,1 0 6,-1 0-13,42-21-66,-32 15 75,1-1 0,0 2 0,0 0 0,1 0 1,-1 1-1,1 1 0,0 0 0,0 1 0,0 0 1,5 0 3,-15 2-18,0 0 1,0 0-1,0 0 0,0 1 1,0-1-1,0 1 1,0-1-1,0 1 1,0 0-1,-1 0 1,1 0-1,0 1 0,-1-1 1,2 1 17,0 2 1,0 0 0,-1 0 0,1 0 1,-1 0-1,0 1 0,0-1 0,0 3-1,9 13 8,-1 1 0,-1 0 0,-1 0 0,-1 1 0,-1 0 0,0 1 0,-2-1-1,-1 1 1,-1 0 0,-1 0 0,0 1 0,-2 4-8,1-18 15,-1 1 1,0-1-1,-1 1 1,0-1-1,0 1 1,-1-1-1,-1 0 1,0 0-1,0 0 0,0 0 1,-2-1-1,-1 5-15,2-8 30,1 0 0,-1 0 0,0 0 0,0 0 0,-1-1 0,0 1 0,0-1 0,0 0 0,0-1 0,-1 1 0,0-1 0,0 0 0,0-1 0,0 1 0,-1-1 0,1-1 0,-1 1 0,0-1 0,0 0 0,1-1 0,-1 1 0,-1-1 0,1-1 0,0 1 0,-4-1-30,-17-1 99,15 0-92,0 1-1,0 0 1,0 1-1,0 1 1,0 0 0,-2 1-7,12-3-8,2 0 0,1 0 0,0 0 0,0 0 0,0 0-7,0 0-38,0 0-61,0 0-39,0 0-79,0 0-266,6 0-2052,-5 0 2158,1 0 0,0 0 0,-1 0 0,1 0 0,0 0 1,-1-1-1,1 1 0,0-1 0,-1 0 0,1 1 0,-1-1 0,1 0 0,-1 0 0,1 0 392,10-9-5782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46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1 160 1712,'0'0'1521,"0"0"-785,0 0-376,0 0-9,0 0 158,0 0 83,18-31 3193,-9 13-2639,-9 18-1125,0 0 1,1 0-1,-1 0 0,0 0 1,0 0-1,0 0 0,0 0 1,1 1-1,-1-1 0,0 0 0,0 0 1,0 0-1,0 0 0,1 0 1,-1 0-1,0 0 0,0 0 0,0 0 1,0 0-1,0 1 0,0-1 1,1 0-1,-1 0 0,0 0 1,0 0-1,0 0 0,0 1 0,0-1 1,0 0-1,0 0 0,0 0 1,0 0-1,0 1 0,0-1 0,0 0 1,0 0-1,0 0 0,0 0 1,0 1-1,0-1 0,0 0 1,0 0-1,0 0 0,0 0 0,0 1 1,0-1-1,0 0 0,0 0-21,0 43 1341,-1-25-1185,-1 41 1337,-8 33-1493,3-17 113,-4-10 1894,45-65-2118,21 0 49,32 0 459,-30 0-5196,-56 0 2367,-1 0-2108</inkml:trace>
  <inkml:trace contextRef="#ctx0" brushRef="#br0" timeOffset="701.43">42 211 3969,'0'0'1252,"0"0"-174,0 0-230,0 0-372,0 0-307,0 0-50,7 6 5915,-2-5-6428,165-1 758,-158 3-1128,-9-3-5064,-3 0 1874</inkml:trace>
  <inkml:trace contextRef="#ctx0" brushRef="#br0" timeOffset="1420.73">69 45 3121,'0'0'1896,"0"0"-470,0 0-271,0 0-358,0 0-335,0 0-114,0 0 66,0 0 44,0 0-45,0 0-2,0 0 46,0 0 33,0 0 19,0 0-25,0 0-54,0 0-47,0 0 23,0 0-11,0 0-5,0 0-66,0 0-54,0 0 1,0 0-22,22-4 413,3-1-646,0 1 1,0 1 0,0 1-1,16 1-16,0-1 11,63-4-422,-103 6 409,-1 0-52,0 0-139,0 0-168,-5-1-1481,-4-6-608,1-2-2558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1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99 2080,'0'0'1419,"0"0"-318,0 0-237,0 0-39,0 0 12,0 0-71,0-42 5529,-1 34-5611,0 8-311,-5 17-252,-4 30-209,-18 161 340,7-46 373,17-140-511,-1 10 90,1 1 1,1 15-205,3-48 81,0 0 54,0 0 36,0 0-42,0-27 51,0 6-173,0-23-5,1-1 0,2 0 0,4-10-2,-1 21-15,-1 7-27,0-1 1,1 1 0,2 1-1,1-1 1,6-12 41,64-113-16,-78 151 5,0-1 1,0 0-1,1 1 0,-1-1 1,0 1-1,1 0 1,0 0-1,-1-1 1,1 1-1,0 0 1,0 0-1,-1 1 0,1-1 1,0 0-1,0 1 1,0-1-1,0 1 1,0-1-1,0 1 0,0 0 1,0 0-1,1 0 11,4-1-29,0 1 0,0 1 0,1-1 0,-1 1 0,-1 0 0,1 1 29,-5-2-2,0 1 0,0 0-1,-1 0 1,1 0 0,-1 0 0,1 0 0,-1 0 0,1 0 0,-1 0-1,0 1 1,0-1 0,1 1 0,-1-1 0,0 1 0,0-1 0,0 1-1,0-1 1,-1 1 0,1 0 0,0-1 0,-1 1 0,1 0 0,-1 0-1,0 0 1,1 0 2,1 52 18,-2-43-14,0-5-1,0 0 1,0 1-1,-1-1 1,0 0-1,0 0 1,-1 0-1,0 0 1,0 0-1,0-1 1,-1 1-1,1-1 1,-2 1-1,1-1 0,0 0 1,-1 0-1,0 0 1,0 0-1,0-1 1,-1 0-1,-4 4-3,-20 19-122,0-1 1,-2-1-1,-1-1 122,25-21 495,9-7-444,11-9-140,48-14 13,-55 25 73,-1 1 0,1 0 0,-1-1 0,1 2 1,0-1-1,-1 1 0,1-1 0,0 2 0,0-1 0,4 1 3,-7 3 3,0 0 1,-1 0-1,1 0 1,-1 0-1,1 0 1,-1 1-1,-1-1 1,1 1-1,0-1 1,-1 1 0,0 1-4,0-4 1,2 14 2,0 1 0,-1-1 1,0 1-1,-2 0 0,0 0 0,-1 0 1,-1 5-4,1-19 1,1 1 1,-1-1-1,0 1 1,-1-1-1,1 1 1,0-1-1,-1 0 1,0 0-1,0 0 1,0 0-1,0 0 1,0 0-1,-1-1 1,-1 2-2,-43 35 49,16-15-39,28-22 5,-1 1 1,1-1 0,0 0 0,-1 0-1,0 0 1,1-1 0,-1 1-1,0-1 1,0 0 0,0 0 0,1 0-1,-1 0 1,0-1 0,0 0 0,0 0-1,0 0 1,0 0 0,0 0-1,0-1 1,0 0 0,0 0-16,-12-3 9,0-1 1,0 0-1,1-1 1,-7-5-10,8 5-64,13 5 60,1 1 1,0 0 0,-1 0-1,1 0 1,0-1 0,-1 1-1,1 0 1,0 0 0,-1-1-1,1 1 1,0 0-1,-1-1 1,1 1 0,0-1-1,0 1 1,-1 0 0,1-1-1,0 1 1,0-1 0,0 1-1,0 0 1,0-1 0,0 1-1,0-1 1,-1 1 0,1-1-1,0 1 1,0 0-1,1-1 1,-1 1 0,0-1-1,0 1 1,0-1 0,0 1-1,0 0 1,0-1 0,1 1-1,-1-1 1,0 1 0,0 0-1,0-1 1,1 1 0,-1 0-1,0-1 1,1 1 0,-1 0-1,0-1 1,1 1-1,-1 0 1,0 0 0,1-1-1,-1 1 1,1 0 0,-1 0-1,1 0 4,0-2-68,1 1 0,0 0 0,0-1 0,-1 1 0,1 0 0,0 0 0,0 0 0,0 1-1,0-1 1,1 0 0,-1 1 0,0 0 68,1 0-571,-3 0-5182,-3 3-1628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51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 69 1008,'0'0'1371,"0"0"-199,0 0-174,0 0-287,0 0-190,0 0-95,30 4 1021,-29-4-1430,0 1 0,-1 0 0,1 0 0,0-1 1,-1 1-1,1 0 0,0-1 0,0 1 0,-1-1 1,1 1-1,0-1 0,0 0 0,0 1 0,0-1 1,0 0-1,0 1 0,0-1 0,0 0 0,0 0 1,0 0-18,8 1-2745,-2-1 269</inkml:trace>
  <inkml:trace contextRef="#ctx0" brushRef="#br0" timeOffset="1280.91">217 69 1736,'26'6'736,"2"0"137,1-4 4825,-27-3-5465,-1 1-1,0 0 0,0-1 0,1 1 1,-1-1-1,0 0 0,0 1 1,1-1-1,-1 0 0,0 0 0,0 0 1,0 0-1,0 0 0,0 0 1,0 0-1,-1 0 0,1 0 0,0 0 1,0 0-1,-1-1 0,1 1 1,-1 0-1,1 0 0,-1-1 0,0 1 1,1 0-1,-1-1 0,0 1 1,0-1-233,5-43 3463,-6 45-3459,1-1-1,0 0 1,-1 1 0,1-1 0,-1 1-1,1-1 1,-1 1 0,1 0 0,-1-1 0,1 1-1,-1 0 1,1-1 0,-1 1 0,0 0 0,1-1-1,-1 1 1,1 0 0,-1 0 0,0 0-1,1 0 1,-1 0 0,0 0 0,1 0 0,-1 0-1,0 0 1,1 0 0,-2 0-4,-24 0 86,20 0-90,0 0 2,0 0 1,1-1 0,-1 1 0,1 1 1,0-1-1,-1 1 0,1-1 0,0 2 0,0-1 0,-1 0 0,1 1 1,0 0-1,0 0 0,1 1 0,-1-1 0,-3 3 1,-7 7-8,0 0 0,0 0 0,1 2 0,1 0 0,0 0 0,1 1-1,0 1 1,2 0 0,0 1 0,0 0 0,2 0 0,0 1 0,1 0 0,0 1 8,1 4 13,1 1-1,2 0 1,0 0 0,1 1-1,2-1 1,0 10-13,0-19 54,0-12-51,4 35 13,-3-37-16,-1 1 1,1-1-1,0 0 0,-1 1 0,1-1 0,0 0 0,0 1 1,0-1-1,0 0 0,0 0 0,0 0 0,0 0 0,1 0 1,-1 0-1,0 0 0,0 0 0,1 0 0,-1-1 0,1 1 1,-1-1-1,1 1 0,-1-1 0,1 1 0,43 8-6,1-2 0,0-2-1,0-2 1,45-3 6,-86 0 0,3-1 0,1 0 1,-1-1 0,0 0-1,0 0 1,0 0 0,0-1-1,0-1 1,-1 1 0,1-1-1,-1 0 1,0-1 0,0 0-1,-1 0 1,3-2-1,3-4 1,0 0 0,-1 0 0,-1-1 1,0 0-1,0-1 0,-1 0 0,1-4-1,-4 6-20,-1 0 0,1-1-1,-2 1 1,0-1 0,0 0-1,-1 0 1,-1 0 0,0-1-1,0-5 21,-2 16 20,0 2 52,0 0 8,-16 0 78,-119 0 210,135 0-299,0 0 5,0 0 6,0 0 8,0 0-8,-1 0-58,-2 0-16,1-1 28,8-2 56,21-8 185,37-11 138,0 5-390,36-3-23,22-5 0,-94 17-741,-24 5-1540,-17 1-411,-2 2-1245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50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80 106 3713,'0'0'2022,"0"0"-709,0 0-303,0 0-158,0 0-57,0 0-70,0 0-131,0 0-72,0 0 4,0 0 35,0 0-74,0 0-112,0 0-104,0 0-53,0 0-79,0 2-135,-2 25 60,-1 0-1,-1 0 0,-7 23-63,4-18 231,1 1 0,0 17-231,-12 119 2081,18-206-2059,-1-2-70,1-1 0,2 1 1,2 0-1,1 0 0,2 0 1,3-3 47,2-1 2,-3 14 90,0-1 0,6-8-92,-14 35 57,1 0 0,0 1 0,0-1 0,0 1 0,0-1 0,0 1 0,0 0 0,1 0 0,-1-1 0,1 2 0,-1-1-1,1 0 1,3-1-57,43-17 1212,-19 9-854,-27 10-359,1 0 1,-1 0-1,0 1 0,1-1 1,-1 1-1,0 0 1,1 0-1,-1 0 0,1 1 1,2 0 0,7 0-1,60-1 168,-41 0-7530,-35 0 811</inkml:trace>
  <inkml:trace contextRef="#ctx0" brushRef="#br0" timeOffset="547.69">0 262 2921,'0'0'1739,"0"0"-300,0 0-35,0 0 8,0 0-81,0 0-19,8 0 3079,11 0-3074,33-2-362,-1-3-1,27-7-954,31-3 36,-91 13 541,-8 1-4624,-26 1-1040,-3 0-2446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22:13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 0 1536,'0'0'1550,"0"0"-454,0 0-385,0 0-300,0 0-179,0 0 5,0 0 81,0 0 131,0 0 91,0 0-34,0 0-78,0 0-32,0 0 21,0 0 105,0 0 30,0 0-13,0 0 7,0 0-28,0 0-22,0 0-36,0 0-109,0 0-106,0 0-105,0 0-73,0 0 2,0 0 18,0 0 41,0 0 52,0 0 49,0 0-10,-16 18 479,-16 24 171,2 1 0,2 1 1,-2 8-870,15-23 258,1 1 0,1 0 0,2 1 0,1 1 0,-3 19-258,10-23 91,0 0 0,2 0 1,1 0-1,2 7-91,0 24 155,-2-49-120,1 0 1,1 1-1,-1-1 1,2 0-1,0 0 0,0 0 1,0-1-1,1 1 1,1-1-1,0 0 1,0 0-1,1 0 0,0-1 1,6 8-36,-12-16 1,0 0-1,0 1 1,1-1 0,-1 0 0,0 1 0,0-1-1,0 0 1,0 0 0,0 1 0,0-1 0,1 0-1,-1 0 1,0 0 0,0 1 0,0-1 0,0 0-1,1 0 1,-1 0 0,0 1 0,0-1 0,1 0-1,-1 0 1,0 0 0,0 0 0,1 0 0,-1 0-1,0 1 1,0-1 0,1 0 0,-1 0-1,0 0 1,1 0 0,-1 0 0,0 0 0,0 0-1,1 0 1,-1 0 0,0 0 0,1 0 0,-1-1-1,0 1 0,0-12-1211,0 2-1338,-6 10-3296,-7 0-1824</inkml:trace>
  <inkml:trace contextRef="#ctx0" brushRef="#br0" timeOffset="1055.43">430 354 2761,'0'0'2177,"0"0"-367,0 0-212,0 0-245,0 0-292,0 0-97,0 0-99,0 0-52,0 0-64,0 0-125,0 0-160,0 0-32,0 0-50,0 0-57,0 0-81,0 0-45,0 0-34,0 0 14,4 0 126,7 0-115,20 0 164,-1 0 0,0-2 0,0-1 0,0-2-1,23-6-353,-24 3 62,1 0-1,-1 2 0,1 1 0,1 1 0,23 1-61,-53 3 13,-1 0 9,0 0 22,0 0 4,0 0-27,0 0-5,0 0 19,0 0-23,0 0-23,0 0-20,0 3 14,-1 13 30,-1 0 1,0 0 0,-1-1-1,0 1 1,-1-1-1,-1 0 1,-5 9-14,-13 29 67,-16 23-67,18-35 2,-66 114 22,84-151-13,2-3-1,1-1-15,0 0-15,0-14-2276,0 3-2596,0 5 51</inkml:trace>
  <inkml:trace contextRef="#ctx0" brushRef="#br0" timeOffset="1589.05">992 778 5329,'0'0'1947,"0"0"-450,0 0-228,0 0-293,0 0-170,0 0-75,12 2 1952,-6 13-2390,-1 0 0,0 0 0,-2 1 0,0 0 1,0-1-1,-2 1 0,0 0 0,0 0 0,-2 0 0,-1 10-293,0-19-3,0-1-1,-1 1 0,0-1 0,0 0 1,0 0-1,-1 0 0,0 0 1,0-1-1,0 0 0,-1 1 0,0-2 1,0 1-1,0 0 0,0-1 1,-1 0-1,0 0 0,0-1 1,-4 2 3,-1-3 313,8-2-1355,6 0-4601,7-3 1450,2-11-2809</inkml:trace>
  <inkml:trace contextRef="#ctx0" brushRef="#br0" timeOffset="2119.88">1340 557 3473,'0'0'2506,"0"0"-909,0 0-211,0 0-199,0 0-276,0 0-158,-1 2-590,1-1 0,0 0-1,0 0 1,0 0 0,0 0-1,0 1 1,0-1 0,1 0 0,-1 0-1,0 0 1,0 0 0,1 0-1,0 1-162,246 9 2497,-247-11-2516,0-1 0,0 1 0,0 0 0,0 0 0,1 0 0,-1 0 0,0 0 0,0 0 0,0 0 1,0 0-1,0 0 0,0 0 0,1 0 0,-1 0 0,0 0 0,0 0 0,0 0 0,0 0 0,0 0 0,1 0 0,-1 0 0,0 0 0,0 0 1,0 0-1,0 0 0,1 0 0,-1 0 0,0 0 0,0 0 0,0 0 0,0 0 0,0 0 0,0 0 0,1 0 0,-1 0 0,0 1 0,0-1 1,0 0-1,0 0 0,0 0 0,0 0 0,0 0 0,0 0 0,0 1 0,1-1 0,-1 0 0,0 0 0,0 0 0,0 0 0,0 0 0,0 1 0,0-1 1,0 0-1,0 0 0,0 0 0,0 0 0,0 0 0,0 1 0,0-1 0,0 0 0,0 0 19,-10 3-4330,6-3-49</inkml:trace>
  <inkml:trace contextRef="#ctx0" brushRef="#br0" timeOffset="2674.79">1830 316 2561,'0'0'4745,"0"0"-2764,0 0-894,0 0-272,0 0-259,0 0-60,0 0 6,0 0 46,0 21 2151,0 60-1141,-5 0 1,-8 46-1559,4-72 70,-2 8-29,3 0 0,2 47-41,6-109-22,0-1-55,0 0 0,0 0-5,0 0-35,0-24-1069,0-7-1053,0 11-2526,0 10-2440</inkml:trace>
  <inkml:trace contextRef="#ctx0" brushRef="#br0" timeOffset="3138.11">2027 870 6121,'0'0'2033,"0"0"-694,0 0-398,0 0-99,0 0 170,0 0-2,6 6-201,0 0-708,-1-2 33,1 1-1,-1 0 0,0 0 1,0 1-1,-1-1 0,0 1 1,0 0-1,0 1 1,0-1-1,-1 0 0,0 1 1,-1 0-1,1 0 0,-1 0 1,-1 0-1,1 0 1,-1 4-134,-1-6 46,0 1 0,-1 0 0,1-1 0,-1 1 0,-1-1 0,1 1 1,-1-1-1,0 0 0,0 1 0,0-1 0,-1 0 0,-2 3-46,-1 1 6,-1 0-1,-1-1 1,1 0-1,-2-1 1,1 1-1,-1-1-5,-36 33-1196,44-39 687,1-1-221,0 0-193,0 0-369,2-2-1046,8-3-1839</inkml:trace>
  <inkml:trace contextRef="#ctx0" brushRef="#br0" timeOffset="3708.03">2381 608 7786,'0'0'1860,"0"0"-469,0 0-129,0 0-484,0 0-385,0 0-183,10 0-28,350 0 1662,-360 0-1867,0 0-41,0 0-46,0 0-62,0 0-148,0 0-191,0 0-231,0 0-543,0 0-1261,0 0-2562</inkml:trace>
  <inkml:trace contextRef="#ctx0" brushRef="#br0" timeOffset="4864.81">3306 255 5089,'0'0'2465,"0"0"-790,0 0-324,0 0-254,0 0-242,0 0-123,-2 3-113,-1-1-535,0 1 0,0-1 1,0 0-1,0-1 0,0 1 0,-1 0 0,1-1 1,0 0-1,-1 0 0,1 0 0,-1 0 1,0 0-1,-1-1-84,-60 7 282,15-3-97,44-3-156,-1-1 1,0 1-1,1 1 1,-1-1-1,1 1 1,0 0-1,0 1 1,-1-1-1,2 1 1,-1 1-1,0-1 1,0 1-1,1 0 1,0 0-1,0 0 1,-2 4-30,4-5 109,1 1 0,0-1 0,0 1 0,0 0 0,0 0 0,1 0 0,-1 0 0,1 0 0,0 0 0,0 0 0,1 0 0,-1 0 0,1 1 0,0-1 0,0 0 0,0 0 0,1 2-109,-1 9 30,0 151 479,0-166-483,0 0 40,1-2-65,1-1 0,-1 0 0,1 1 0,-1-1 0,1 1 0,0 0 0,-1-1 0,1 1 0,1 0-1,-1 0 1,2-1-1,0-2-4,2 0-18,0 0 1,-1 0-1,2 0 1,-1 1 0,0 0-1,1 0 1,0 1-1,0 0 1,0 0 0,0 0-1,8-1 22,2 1-28,0 0 1,0 1-1,1 1 0,11 1 28,-28 0 0,1 1-1,-1-1 1,0 1 0,1 0-1,-1-1 1,0 1 0,0 0-1,0 0 1,1 0 0,-1 0-1,0 0 1,0 0-1,0 0 1,-1 0 0,1 0-1,0 0 1,0 1 0,-1-1-1,1 0 1,0 1 0,-1-1-1,1 0 1,-1 1 0,0-1-1,0 0 1,1 1 0,-1-1-1,0 1 1,0 1 0,3 46-6,-3-47 6,0 12 0,0 6 7,0 0-1,-1-1 0,-3 8-6,3-19 3,-1-1 1,0 0-1,-1 0 0,0 0 0,0 0 0,0 0 0,-1 0 0,0-1 0,0 0 1,-3 4-4,-3 0 8,1 0 1,-1 0 0,-1-1 0,1 0 0,-1-1 0,-1 0 0,0-1 0,0-1 0,0 0-1,-1 0 1,0-1 0,0-1 0,0 0 0,-1-1 0,1 0 0,-1-1 0,0 0 0,-8-1-9,-19-1-365,40 0 333,1 0-32,0 0-21,0 0-62,0 0-179,0 0-217,11-1-1097,-7 0 1118,0-1 0,1 1 0,-1-1 0,0 1 0,0-1 0,0 0 0,-1-1 0,1 1 0,0-1 0,2-2 522,17-18-8329</inkml:trace>
  <inkml:trace contextRef="#ctx0" brushRef="#br0" timeOffset="5845.05">3468 96 6705,'0'0'2022,"0"0"-599,0 0-252,0 0-256,0 0-147,0 0-144,-1 9 3161,0 13-2271,5-16-1379,0 0 1,1 0-1,-1 0 1,1-1-1,1 0 1,-1 0-1,1 0 1,0 0-1,5 2-135,26 24 374,-29-22-347,-1-1-1,0 1 0,-1 0 1,0 0-1,0 1 1,-1 0-1,0 0 0,-1 0 1,0 1-1,-1-1 0,0 1 1,0 0-1,-1 0 0,-1 0 1,0 0-1,0 0 0,-1 10-26,0-5 9,1 9 9,-1 0 0,-1-1 0,-1 1-1,-2 0 1,0-1 0,-1 0 0,-7 18-18,-25 55 20,-88 205 47,123-297-97,-1-1 0,1 0 0,-1 1 1,0-1-1,0 0 0,-1-1 1,1 1-1,-1-1 0,0 1 1,1-1-1,-2 0 0,1 0 0,0-1 1,-1 1 29,-9 3-205,1 0 1,-1-2-1,0 1 1,-2-1 204,2-1-148,1 1 0,0 0 0,0 1 0,-10 6 148,8 0-194,13-9 107,-1 0 1,1 0-1,-1 0 0,1 0 1,-1-1-1,0 1 1,1-1-1,-1 1 0,-1-1 87,3-1-561,2-2 415,0 0 1,-1 1-1,1-1 0,0 0 1,0 1-1,0-1 1,0 1-1,0-1 1,0 1-1,0-1 0,1 1 1,-1 0-1,1-1 146,4-4-530,19-28-2739,1-6-4314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27:51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216 272 2785,'0'0'1657,"0"0"-612,0 0 116,0 0 318,0 0-72,5-8 184,-4 7 6131,-36 59-6949,-5 3-773,7-13 350,-18 38-350,41-67 32,2-1-1,0 1 1,1 0-1,1 1 1,1 0-1,-2 18-31,1 3 219,3-1-1,1 1 1,2 0 0,4 28-219,-3-63 19,1-1 1,0 1-1,0-1 1,0 1-1,1-1 1,0 0-1,0 0 0,0 0 1,0-1-1,4 5-19,14 21 98,-4-7-22,-15-20-67,1 0 1,-1 0-1,0 0 1,0 0-1,0 0 1,0 0-1,0 0 1,-1 1-1,0-1 1,1 4-10,4 10-296,-3-22-1946,-7-30-4720,-9 14-2050</inkml:trace>
  <inkml:trace contextRef="#ctx0" brushRef="#br0" timeOffset="1225.41">434 520 6329,'0'0'2908,"0"0"-908,0 0-632,0 0-499,0 0-396,0 0-144,5-3-34,-2 1-166,44-29 1500,2 3-1,18-7-1628,-49 27 5,0 1 1,1 0 0,0 2 0,0 0-1,0 1 1,0 1 0,1 0 0,17 1-6,-36 2-16,-1 1 0,1-1 1,0 0-1,-1 1 1,1-1-1,-1 0 0,1 1 1,0-1-1,-1 1 0,1-1 1,-1 0-1,1 1 1,-1 0-1,1-1 0,-1 1 1,0-1-1,1 1 1,-1 0-1,0-1 0,1 1 1,-1-1-1,0 1 1,0 0-1,0-1 0,0 1 1,1 0-1,-1 0 1,0-1-1,0 2 16,2 27-361,-2-20 237,2 14 68,-1 0 0,-1 1 0,-1-1 0,-1 2 56,1-20 12,-1 0 1,1-1 0,-1 1-1,0-1 1,-1 1-1,1-1 1,-1 0-1,1 0 1,-1 0-1,0-1 1,-1 1 0,1 0-1,-1-1-12,-55 45 151,37-31-116,-21 16 108,-42 25-143,82-55 4,2-2-1,1-1 30,0 0 26,0 0 37,0 0-35,31 0 182,34-1 27,1 0-5,10 3-265,-74-1 6,1-1 0,-1 1 0,1 0 1,-1-1-1,1 1 0,-1 0 0,1 1 0,-1-1 1,0 0-1,0 1 0,1-1 0,-1 1 1,0-1-1,0 1 0,-1 0 0,1 0 1,0 0-1,-1 0 0,1 0 0,-1 1 0,0-1 1,1 0-1,-1 1 0,0-1 0,-1 1 1,1-1-1,0 1 0,-1-1 0,1 1 1,-1 1-7,3 13 127,-1 0 1,-1 0 0,-1 0 0,-1 9-128,0-2 168,0-16-133,0 0-1,-1 0 0,0 0 0,0 0 1,-1 0-1,0 0 0,0-1 0,-1 1 0,0-1 1,0 0-1,-1 0 0,0-1 0,0 1 0,-1-1 1,1 0-1,-2-1 0,1 1 0,-2 0-34,-10 9 48,0-1 0,-1-1 0,-1-1 1,-1-1-1,1-1 0,-2 0-48,11-5-14,0-1 1,0 0-1,0-1 1,-1 0-1,1-1 1,-1 0-1,1-1 1,-5 0 13,16-1-139,0 0-38,0 0-130,0 0-123,0 0-118,1-2 147,0 0-1,0 0 0,1 0 1,-1 0-1,1 0 1,-1 1-1,1-1 0,0 1 1,0-1-1,-1 1 1,1 0-1,1-1 402,9-7-2968,0-5-4201</inkml:trace>
  <inkml:trace contextRef="#ctx0" brushRef="#br0" timeOffset="1673.07">1042 1053 6857,'0'0'2484,"0"0"-907,0 0-622,0 0-433,0 0-168,0 0 89,6 0 297,-1 0-466,0 0-1,1 1 0,-1-1 0,0 1 1,0 0-1,0 1 0,4 1-273,-7-3 42,0 1 0,0 0 0,0 0 0,0 0 1,-1 0-1,1 1 0,0-1 0,-1 0 0,1 1 0,-1-1 0,1 1 0,-1 0 0,0-1 1,0 1-1,0 0 0,0 0 0,0 0 0,0 0 0,0 0 0,0 0 0,-1 0 0,1 0 0,-1 0 1,1 1-43,-1 6 31,1-1 1,-1 1 0,-1-1-1,1 1 1,-1-1 0,-1 0-1,0 1 1,0-1 0,0 0 0,-1 0-1,-1 0 1,1 0 0,-1-1-1,0 1 1,-1-1 0,-1 2-32,-5 5-303,-1 0 1,0-1-1,-1-1 0,0 0 1,-1 0-1,0-1 1,-5 1 302,16-10-214,1 0 1,0 0 0,0-1 0,0 1 0,0-1 0,-1 0 0,1 1 0,-1-1 0,1 0 1,-1-1-1,1 1 0,-1 0 0,0-1 0,1 1 0,-1-1 0,0 0 213,-1-5-2699,4-13-1846</inkml:trace>
  <inkml:trace contextRef="#ctx0" brushRef="#br0" timeOffset="2844.59">1699 296 4369,'0'0'1506,"0"0"-290,0 0-192,0 0-422,0 0-244,0 0-43,19 1-68,58 8-106,-75-8-129,0-1 0,0 0 0,0 1 0,0-1 0,0 1 0,-1 0 0,1 0 0,0 0 1,0 0-1,-1 0 0,1 0 0,-1 0 0,1 0 0,-1 0 0,1 1 0,-1-1 0,1 1 0,-1-1 0,0 1 0,0 0 0,0-1 0,0 1 0,0 0 0,-1 0 0,2 1-12,-1 2 130,0 0 0,-1 0 0,1 0-1,-1 0 1,0 0 0,0 0 0,-1 4-130,0 4 501,0-9-393,1 1 0,-1 0 0,0-1 0,0 1 0,-1-1 0,1 1 0,-1-1 0,0 0 0,0 0 0,0 0 0,-1 0 0,-2 3-108,-40 46 497,30-37-359,-18 20 70,-25 26 671,4 2 1,2 2-1,-2 11-879,50-70 62,0 0 0,1 1 1,0 0-1,0-1 0,1 1 0,0 0 0,0 0 0,1 0 0,0 1 0,1-1 1,-1 0-1,2 8-62,0-14-3,0 1 1,0-1-1,0 0 1,0 0 0,0 0-1,1 0 1,-1 0-1,1 0 1,-1-1-1,1 1 1,0 0 0,0-1-1,-1 1 1,1-1-1,0 0 1,0 0-1,1 1 1,-1-1 0,2 0 2,50 24-58,-48-23 56,4 2 24,4 2-51,0-1 1,1 0-1,-1-1 1,3 0 28,-14-4-11,1 1 0,0-1 1,-1 1-1,1-1 0,0 0 0,0-1 1,-1 1-1,1-1 0,0 1 1,0-1-1,-1 0 0,1 0 0,-1-1 1,1 1-1,-1-1 0,0 0 1,1 0-1,2-2 11,3-3 37,-1-1 1,1 0-1,-1 0 0,-1-1 1,1 0-1,-2-1 0,1 1 1,-1-1-1,-1-1 0,0 1 1,0-1-1,-1 0 0,0 0 1,-1 0-1,0 0 0,-1 0 1,0-1-1,-1-3-37,-1 15 18,0-1 0,0 0 1,0 1-1,-1-1 0,1 0 0,0 1 0,0-1 0,-1 0 1,1 1-1,0-1 0,-1 0 0,1 1 0,-1-1 0,1 1 1,-1-1-1,1 1 0,-1-1 0,1 1 0,-1 0 0,0-1 1,1 1-1,-1-1 0,1 1 0,-1 0 0,0 0 0,1-1 1,-1 1-1,0 0 0,0 0 0,1 0 0,-2 0-18,-26-2 179,19 1-106,-180 1 586,186-1-615,0 1 0,1-1 1,-1 0-1,0 0 0,1 0 0,-1 0 1,1 0-1,-1 0 0,1-1 0,0 1 1,-1-1-1,1 0 0,0 0-44,-34-31-11,20 18 11,11 10-6,-1 1 0,1-1 0,0 0 0,1 0 0,-1-1 0,1 1 0,0-1 0,0 0 0,1 0-1,0-1 1,0 1 0,0-1 0,1 1 0,0-1 0,0 0 0,1 0 0,0 0 0,0 0 0,0 0 0,1 0 0,1-5 6,-1 6-3,-1-3-4,1 1 0,-1-1 0,2 1-1,0 0 1,0-1 0,0 1 0,1 0 0,0 0-1,1 0 1,-1 0 0,2 0 0,-1 0-1,1 1 1,1-1 7,12-22-12,-13 23 2,-1 0 0,1 0-1,1 0 1,-1 0 0,1 1 0,0 0 0,1 0 0,-1 0-1,1 1 1,0 0 0,0 0 0,1 0 0,0 1-1,5-3 11,40-16-123,-34 14-216,1 0-1,0 2 1,0 0-1,1 1 1,19-3 339,-38 9-97,0 0 1,0 0-1,-1 0 1,1 1-1,0-1 1,0 0-1,-1 0 1,1 0-1,0 1 1,-1-1-1,1 0 1,0 1-1,-1-1 1,1 0-1,-1 1 1,1-1-1,-1 1 1,1-1-1,0 1 0,-1-1 1,0 1-1,1 0 1,-1-1-1,1 1 1,-1-1-1,0 1 1,1 0-1,-1 0 1,0-1-1,0 1 1,0 0-1,1-1 1,-1 1-1,0 0 1,0 0-1,0-1 1,0 1-1,0 0 97,0 37-2336,-1-23 681,1 28-3906</inkml:trace>
  <inkml:trace contextRef="#ctx0" brushRef="#br0" timeOffset="3560.78">1933 968 224,'0'0'6480,"0"0"-3347,0 0-1175,0 0-347,0 0-413,0 0-309,38 4 1871,-36-1-2728,0-1 0,0 1-1,0 0 1,0-1 0,-1 1-1,1 0 1,-1 0 0,0 0-1,0 0 1,0 0 0,0 0-1,0 1 1,-1-1 0,0 0-1,1 0 1,-1 1 0,0-1-1,-1 0 1,1 0 0,0 1-1,-1-1 1,0 0 0,-1 3-32,0 2 11,0 0 0,-1 0 0,-1 0 0,1-1 0,-1 1 0,0-1 1,-1 1-1,-3 3-11,-11 10-268,-1-1 1,-21 16 267,13-12-1256,27-23 334,1-1-377,3-5-3202,9-7-1080</inkml:trace>
  <inkml:trace contextRef="#ctx0" brushRef="#br0" timeOffset="3962.01">2242 710 3977,'0'0'2754,"0"0"-1025,0 0-594,0 0-420,0 0-212,0 0 2,7 0-11,179 0 2526,-104 0-4656,-81 0 613,-1 0-393,0 0-680,-1 1-648,-6 1-1429</inkml:trace>
  <inkml:trace contextRef="#ctx0" brushRef="#br0" timeOffset="4463.55">2861 289 5817,'0'0'1577,"0"0"-213,0 0 152,0 0-297,0 0-336,0 0-222,-5 29-43,5-24-577,-44 219 1377,10-104 237,-44 106-1655,75-216-17,0-4-363,1 1 1,0 0 0,0 0 0,0 0 0,1 0-1,0 6 380,1-12-800,0-1-513,0 0-1335,0 0-2618</inkml:trace>
  <inkml:trace contextRef="#ctx0" brushRef="#br0" timeOffset="5312.21">3363 160 8730,'0'0'2424,"0"0"-562,0 0-296,0 0-413,0 0-312,-20 32-180,-67 105-229,64-101-163,1 2-1,2 1 1,2 0-1,2 2 1,-11 38-269,16-41 262,1 0 1,3 1-1,1 0 0,1 1-262,0 49-51,3 19 51,2-101-37,1-1 1,0 1 0,0-1-1,0 1 1,1-1 0,0 1-1,0-1 1,1 0 0,-1 0-1,1 0 1,1 0-1,-1-1 1,5 5 36,-6-6-74,1 0 0,1-1-1,-1 1 1,0-1 0,1 0 0,0 0-1,0 0 1,-1-1 0,2 0 0,-1 1-1,0-1 1,0-1 0,1 1 0,-1-1 0,1 1-1,-1-1 1,1 0 0,0-1 0,4 1 74,8-1-108,-9 0 48,0 1 0,-1-2-1,1 1 1,0-1 0,4-2 60,-9 2-27,0 0 0,0 0 0,0 0 0,0-1 0,0 1 0,0-1 0,-1 0 0,1 0 1,-1 0-1,1-1 0,-1 1 0,0 0 0,1-1 0,0-2 27,5-5-51,-2 0-1,1 0 1,-2-1-1,1 0 1,-1 0-1,-1 0 1,0-1-1,-1 1 1,0-1-1,-1 0 1,0 0-1,-1 0 1,0 0-1,-1 0 1,0-2 51,0 13 14,-1 1 0,1-1 0,-1 0 0,1 0-1,-1 1 1,1-1 0,-1 0 0,1 1 0,-1-1 0,0 1 0,1-1 0,-1 1 0,0-1 0,1 1 0,-1-1 0,0 1 0,0 0-1,0-1 1,1 1 0,-1 0 0,0 0 0,0-1 0,0 1 0,0 0 0,0 0 0,1 0 0,-1 0 0,0 0 0,0 0-1,0 1-13,-38-1 149,28 0-239,2 1 63,1 0 0,-1 1 0,0 0-1,0 0 1,1 1 0,-1 0 0,1 0 0,0 1 0,0 0 0,0 0 0,1 1 0,-1 0-1,1 1 1,-3 2 27,-2 3 0,0 0 0,0 1 0,1 1-1,0 0 1,1 0 0,1 1 0,-2 5 0,5-2 110,8-13-3855,8-4 782</inkml:trace>
  <inkml:trace contextRef="#ctx0" brushRef="#br0" timeOffset="6052.12">3639 0 8242,'0'0'2326,"0"0"-501,0 0-328,0 0-258,0 0-142,0 0-133,7 21 1249,4-11-2055,-1 1 1,-1 0-1,0 0 1,-1 1-1,0 1 1,-1-1-1,0 1 1,-1 0-1,0 1 1,-1 0-1,-1-1 1,0 2-1,-1-1 1,0 1-159,4 36 216,-3-1 0,-1 1 0,-3 18-216,0-57 55,-1 8-25,0 0 1,-1-1-1,-1 1 0,-1 0 1,0-1-1,-2 0 1,-2 6-31,-5 5 14,-1-1 0,-1 0 0,-1 0 0,-4 1-14,-63 92-703,-6-4-1,-5-3 704,92-112-181,-1 0-1,0 0 1,0 0-1,-1 0 1,1 0-1,0-1 1,-2 2 181,-18 1-7216,18-5-3301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2:21:57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163 184 3169,'0'0'1261,"0"0"-419,0 0-91,0 0-26,0 0 57,0 0 62,0 0-196,0 0-240,0 0-121,0 0 3,0 0 59,0 0 16,0 0-4,0 0-14,0 0-68,0 0-58,0 0 43,0 0 24,0 0 59,0 0 20,0 0-10,0 0-49,0 0-40,-23 0 439,19 0-705,0 1 0,1 0 0,-1 0 0,0 0 0,1 1 0,-1-1 0,1 1 0,-1 0 0,1 0 0,0 0 0,0 0 0,0 1 0,0-1 0,0 1 0,1 0 0,-1 0 0,1 0 0,0 0 0,-1 0 0,0 3-2,-7 10 46,1 0 0,1 0 0,-4 12-46,5-8 152,0 0 0,1 1 1,2-1-1,0 1 0,1 0 1,1 1-1,1-1 0,1 16-152,1-27 43,0-1-1,0 1 0,1-1 1,0 0-1,1 1 0,0-1 0,0 0 1,1-1-1,0 1 0,1-1 0,0 1 1,0-1-1,4 4-42,-7-10 14,0 0 1,0 0-1,1 0 0,-1 0 0,0 0 1,1 0-1,-1-1 0,1 0 1,-1 1-1,2 0-14,23 14 57,14 26 67,-41-41-172,0-1-159,0 0-130,0 0-159,0-44-5261,0 27 1330</inkml:trace>
  <inkml:trace contextRef="#ctx0" brushRef="#br0" timeOffset="1124.3">465 177 3793,'0'0'1327,"0"0"-771,0 0-305,0 0-37,0 0 37,0 0 89,27 0 3744,52 0-3407,-76 1-661,0-1 0,0 1 0,-1 0 0,1 1 1,0-1-1,-1 0 0,1 1 0,-1 0 0,1-1 0,-1 1 0,0 0 0,1 0 0,-1 0 0,0 1 0,0-1 0,0 2-16,4 2 14,-1 1 0,0 1 0,0-1 0,-1 1 0,1 3-14,0 7 120,0 1 1,-1 0 0,-2 0-1,0 0 1,-1 0 0,0 0-1,-2 1 1,-2 9-121,2 30 20,0-56-30,1 1-1,-1 0 1,0-1-1,0 1 0,0-1 1,-1 1-1,1-1 0,-1 1 1,0-1-1,0 0 0,0 0 1,0 0-1,0 0 1,-1 0-1,1 0 0,-1-1 1,0 1-1,0-1 0,0 0 1,-3 2 10,-8 8 34,11-9-26,2 0-3,1-2-20,0-1-43,0 0-29,0 0-22,0 0-38,0 0-18,0 0 14,0 0 79,0 0 44,23 0 13,15 0 41,-1 3-1,20 3-25,-8-5-1502,-49-1 409,0 0-721,0 0-636</inkml:trace>
  <inkml:trace contextRef="#ctx0" brushRef="#br0" timeOffset="1726.06">1005 581 2865,'0'0'782,"0"0"111,0 0-55,0 0-125,0 0-15,0 0-75,4 7-39,11 23 2,-13-28-434,-1 0 1,0 0-1,1 0 1,-1-1-1,1 1 1,-1 0-1,1-1 1,0 1-1,0-1 1,0 0-1,0 0 1,0 0-1,0 0 0,0 0 1,0 0-1,0 0 1,0-1-1,1 1-152,-1 0 49,1-1 0,-1 1-1,0 0 1,0 0-1,0 0 1,0 0 0,0 0-1,0 0 1,0 0 0,-1 1-1,2 0-48,-1 1 11,0 0-1,0 0 1,-1 0-1,0 0 1,1 0-1,-1 0 1,0 1 0,0-1-1,-1 0 1,1 0-1,-1 1 1,0-1-1,0 2-10,-1 52 89,0-29-137,0-25 81,1-1 0,0 1 0,-1-1 0,0 1 0,1-1 0,-1 0 0,0 1 0,0-1 0,-1 0 0,0 2-33,-2 3-2272,2-5-2671,2-14 1349</inkml:trace>
  <inkml:trace contextRef="#ctx0" brushRef="#br0" timeOffset="2605.77">1152 245 3041,'0'0'2248,"0"0"-1288,0 0-433,0 0 139,0 0 127,0 0-29,4 0-124,26 0 654,-15 1-1086,1 0 0,-1-2 1,1 0-1,-1 0 1,1-2-1,-1 0 0,0 0 1,0-1-1,2-2-208,-13 5 32,1 0 0,-1 0 0,1 1-1,-1-1 1,1 1 0,0 0 0,-1 1 0,1-1 0,0 1-32,21 0 468,-26 27-235,1 41-191,0-29-22,-1-1-1,-1 1 1,-3-1-1,-5 22-19,7-51 395,-1 9-1946,1-18 492,2-11 299,0-26-2995,3 22-214</inkml:trace>
  <inkml:trace contextRef="#ctx0" brushRef="#br0" timeOffset="3176.66">1616 574 4481,'0'0'1003,"0"0"-166,0 0-119,0 0-115,0 0-125,0 0-24,4 4 151,2 2-409,-1 0 1,0 1-1,-1-1 0,0 1 0,0 1 0,0-1 1,-1 0-1,0 1 0,0 0 0,-1-1 0,0 1 1,0 0-1,-1 0 0,0 0 0,-1 1 0,0-1 1,0 2-197,0 17-734,0 13-6781,0-33 4569</inkml:trace>
  <inkml:trace contextRef="#ctx0" brushRef="#br0" timeOffset="3748.33">1775 340 1736,'0'0'3969,"0"0"-2555,0 0-890,0 0-180,0 0-27,0 0-20,0 0-60,0 0 74,0 0 187,0 0 49,0 0-68,0 0-63,0 0-68,0 0-112,23 0 23,-6 0-580,-6 1 76,0-1-1,0-1 1,0 0 0,10-2 245,-17 2-371,-1 0 0,1-1 1,-1 1-1,1 0 0,-1-1 1,1 0-1,-1 0 0,0 0 1,0-1-1,1 0 371,0 0-2202</inkml:trace>
  <inkml:trace contextRef="#ctx0" brushRef="#br0" timeOffset="4735.71">2024 82 1072,'0'0'3421,"0"0"-2018,0 0-482,0 0-138,0 0-153,0 0-121,4 0-75,87 0 2114,-90 0-2549,0 1 0,0-1-1,1 1 1,-1-1 0,0 1-1,0 0 1,0-1 0,0 1 0,0 0-1,-1 0 1,1 0 0,0-1-1,0 1 1,0 0 0,-1 0 0,1 0-1,0 1 1,-1-1 0,1 0-1,-1 0 1,0 0 0,1 0 0,-1 0-1,0 2 2,11 39-71,-8-26 82,0-6 29,0 0-46,0 0 1,0 1-1,-1-1 1,0 10 5,-2-18 2,1-1 0,-1 0 1,0 0-1,0 1 0,0-1 1,0 0-1,0 1 1,0-1-1,-1 0 0,1 1 1,0-1-1,-1 0 0,1 0 1,-1 1-1,1-1 1,-1 0-1,1 0 0,-1 0 1,0 0-1,0 0 1,1 0-1,-1 0 0,0 0 1,0 0-1,0 0 0,0 0 1,0 0-1,0-1 1,-1 1-1,1 0 0,0-1 1,0 1-1,0-1 0,-1 1 1,1-1-1,0 0 1,-1 1-1,1-1 0,0 0 1,0 0-1,-1 0-2,1 0 10,1 0-37,0 0 7,0 0-23,0 0-4,0 0 25,0 0-25,0 0-26,0 0 21,38 0 509,-35 0-453,0 1 0,0 0 0,0-1 0,0 1 1,0 0-1,-1 1 0,1-1 0,0 0 0,0 1 0,-1-1 0,1 1 0,-1 0 0,0 0 0,0 0 0,1 0 0,-1 0 0,0 1 0,-1-1 0,1 1 1,0-1-1,-1 1 0,1 0 0,-1-1 0,0 1 0,0 0 0,0 0 0,0 1-4,3 8 52,-1-1 1,0 0-1,-1 1 1,0-1-1,-1 1 0,0 8-52,-1 79 422,-1-98-439,0-1 0,1 1 0,-1 0-1,1 0 1,-1 0 0,0 0 0,1-1 0,-1 1 0,0 0 0,0-1 0,0 1 0,0-1 0,0 1 0,1-1 0,-1 1 0,0-1 0,0 0 0,0 1-1,0-1 1,0 0 0,0 0 0,0 0 0,0 0 0,0 0 0,-1 0 0,1 0 0,0 0 0,0 0 17,-41 1-852,34-1 596,7 0-132,-6 0 875,4 0-4931,3 0 2241</inkml:trace>
  <inkml:trace contextRef="#ctx0" brushRef="#br0" timeOffset="5669.57">2315 0 2737,'0'0'2850,"0"0"-1303,0 0-595,0 0-237,0 0-74,0 0-114,-1 6 3646,3 19-3765,8-10-251,1 0 0,0 0 0,1-2 0,1 1 1,12 10-158,-11-12 90,-1 1 0,0 1 1,-1 0-1,-1 1 0,9 14-90,-13-15 7,0 0-1,-2 1 1,0-1-1,0 1 1,-1 0-1,-1 0 1,-1 0-7,4 35 79,-1 26-79,2 24 27,-2-61-43,0-11-374,-2 1 1,-1 0-1,-1 0 0,-2 5 390,0-27-90,-1 0-1,1 0 1,-2-1-1,1 1 1,0 0-1,-1-1 1,-1 0-1,1 1 1,-2 1 90,-43 57-760,21-29-357,5-3-1229,21-32 1374,1-1-143,0 0-454,0 0-781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8:4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299 108 232,'0'0'1168,"0"0"-304,0 0-13,0 0-451,0 0-241,0 0-64,0 0-46,0 0-74,5-2 367,5-3 11856,-10-56-11773,0 61-423,0-1 0,0 1 0,-1-1 0,1 1 0,0-1 0,0 1 0,-1-1 0,1 1 0,0-1 0,-1 1 0,1 0 0,0-1 0,-1 1 0,1-1 0,0 1 0,-1 0 0,1-1-1,-1 1 1,1 0 0,-1 0 0,1-1 0,-1 1 0,1 0 0,-1 0 0,1 0 0,-1 0 0,1 0 0,-1 0-2,-22-4 141,5 0-35,9 0-99,0 0 0,0 1 1,0 0-1,0 1 0,-1 0 1,1 0-1,-1 1 0,1 0 1,-1 1-1,1 0 0,-8 1-7,0-1 30,14 1-29,0-1 1,1 1-1,-1 0 0,0-1 0,0 1 0,1 1 0,-1-1 1,1 0-1,-1 1 0,1-1 0,0 1 0,-1-1 0,1 1 0,0 0 1,0 0-1,0 0 0,0 1 0,0 0-1,-29 44-61,21-32 51,8-14 10,1 1-1,-1 0 1,1 0 0,0 0-1,-1 0 1,1 0-1,0 0 1,0 0-1,0 0 1,1 0 0,-1 1-1,0-1 1,1 0-1,-1 3 1,-14 80-70,8-10 102,7-67-32,0 1 0,0-1 1,1 0-1,1 1 0,0 1 0,-2-8 0,1 1 0,0-1 0,0 1 0,0-1 0,0 0 0,0 0 0,1 0 0,-1 1 0,1-1 0,-1 0 0,1-1 0,0 1 0,0 0 0,0 0 0,0-1 0,0 1 0,0-1 0,0 0 0,3 2 0,8 3-61,1-1 0,0 0 0,1-1 0,-1 0 0,1-1 1,0 0-1,0-2 0,0 0 0,2 0 61,9 0-41,-22 0 42,0 0-1,0-1 0,0 1 0,0-1 1,0 0-1,0-1 0,0 1 0,0-1 0,0 1 1,0-1-1,0-1 0,0 1 0,0 0 1,0-1-1,-1 0 0,1 0 0,0 0 1,-1 0-1,2-2 0,0 1 0,0-1 1,0 0-1,-1-1 1,1 1-1,-1-1 1,0 0-1,0 0 0,-1 0 1,0 0-1,1-1 1,-2 1-1,1-1 1,-1 0-1,0 0 1,1-2-1,0-22 79,-3 26-76,0 1 1,0-1-1,0 1 0,1-1 0,-1 1 0,1 0 1,0-1-1,0 1 0,0 0 0,0-1 0,1 1 1,-1 0-1,1 0-3,1-2 25,0-1 0,-1 1 0,0-1 0,0 1 0,0-1 0,0 0 0,-1 0 0,0 0 1,-1 0-1,1-2-25,-1 8 92,0 0-7,0 0-12,0 0-5,0 0 6,-11-20 3,11 19-74,0 0 1,0 0-1,-1 0 0,1 1 0,0-1 1,0 0-1,0 0 0,-1 0 0,1 0 1,0 1-1,-1-1 0,1 0 1,-1 0-1,1 1 0,-1-1 0,1 0 1,-1 1-1,1-1 0,-1 0 0,0 1 1,1-1-1,-1 1 0,0-1 1,0 1-4,-23-9-25,21 8-5,-1 0 0,1 0 0,-1 0 0,1 0 0,0-1 0,0 1 0,0-1 0,0 0 0,-1 0 30,2 1-100,0 0 0,-1 0 1,1 0-1,0 1 0,0-1 0,0 1 1,-1 0-1,1 0 0,0-1 0,-1 1 1,1 1-1,0-1 0,0 0 0,-1 1 1,1-1-1,0 1 0,0-1 0,0 1 1,-2 1 99,-10 1-628,13-3 237,1 0-145,0 0-124,15 0-3569,-3 0 268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8:5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48 200,'0'0'1539,"0"0"-328,0 0-204,0 0-279,0 0-264,0 0-64,1-4 12,0-1-46,1-6-394,-2 1 6033,-2 10-6002,1 0 1,-1 0-1,1 0 0,-1 0 1,0 0-1,1 0 1,-1 0-1,1 1 0,-1-1 1,1 1-1,-1-1 0,1 1 1,-1 0-1,1-1 1,0 1-1,-1 0 0,1 0-3,-5 5 4,1 1 0,0-1 0,0 1 0,1 0-1,0 0 1,0 1 0,1-1 0,0 1 0,0 0 0,-1 6-4,0-3 76,0 1 0,0-1 1,-2 0-1,-4 9-76,6-13 4,1 0 0,0 0-1,0 1 1,1-1 0,0 1-1,0 0 1,1 0 0,0 0 0,1 0-1,-1 0 1,1-1 0,1 1-1,0 1-3,-1 12 27,0-19 15,1 1 0,0-1 1,0 1-1,-1-1 0,1 1 0,1-1 0,-1 0 0,0 1 1,0-1-1,1 0 0,0 0 0,0 1-42,10 16-1360,-9-6-3215,-3-19 137</inkml:trace>
  <inkml:trace contextRef="#ctx0" brushRef="#br0" timeOffset="1103.55">259 137 1032,'0'0'2449,"0"0"-701,0 0-312,0 0-215,0 0-309,0 0-223,0 0-117,0 0-37,0 0 4,0 0-102,0 0-130,0 0-83,0 0-41,-4 17 164,-1-1-288,1 1 0,0 1 0,1-1 0,1 0 0,1 1 0,0-1 0,2 13-59,-1-27-8,0-2 0,0 0 0,0 0 0,1 0 0,-1 0 0,0-1 0,0 1 0,1 0 0,-1 0 0,0 0 0,1 0 0,-1-1 0,1 1 0,-1 0 0,1 0 0,0-1 0,-1 1 0,1 0 0,-1-1 0,1 1-1,0-1 1,0 1 0,-1-1 0,1 1 0,0-1 8,27 9-112,-20-8 143,0-1 1,0 1 0,0-1 0,0-1 0,0 1-1,2-2-31,-5 1 36,-1-1 0,0 0 0,0 0 0,0 0 0,0-1 0,0 0 0,-1 1 0,1-1 0,-1 0 0,1-1 0,-1 1 0,0 0 0,2-4-36,32-51 905,-33 48-815,-1 0 0,0 0-1,-1-1 1,0 1 0,0-1 0,-1 0 0,0 1 0,-1-1 0,-1 0 0,0-8-90,0-13-62,1 30 44,-1-1-1,1 1 1,-1 0 0,0-1-1,0 1 1,0 0 0,0 0-1,0 0 1,0 0 0,0 0-1,-1 0 1,1 0-1,-1 0 1,1 1 0,-1-1-1,0 0 1,0 1 0,0-1-1,0 1 1,0 0-1,0 0 1,0 0 0,0 0-1,0 0 1,-1 0 0,1 0-1,0 1 1,0-1 0,-1 1-1,1 0 1,-1-1 18,-1 2-77,0-1 0,0 0 1,0 1-1,0 0 0,0 0 0,1 0 1,-1 0-1,0 1 0,1-1 1,-1 1-1,1 0 0,-1 0 0,1 0 1,0 1-1,0-1 0,0 1 1,0 0-1,-1 2 77,-1-1-205,2 0-108,0 0 0,0 0 0,1 1 0,0-1-1,-1 1 1,1-1 0,0 3 313,-8 15-1963,-1 1-1617</inkml:trace>
  <inkml:trace contextRef="#ctx0" brushRef="#br0" timeOffset="1805.77">542 273 2497,'0'0'1549,"0"0"-421,0 0-103,0 0-105,0 0-167,0 0-57,0 3 2220,0 15-1953,0-5-797,-1 1 0,0-1 0,-1 0 0,-1 0 0,0 0 0,-5 12-166,6-19 13,0 0 0,-1 0 0,0 0 0,0-1 0,0 1 1,-1-1-1,1 0 0,-1 0 0,-1 0 0,1-1 1,-1 1-1,0-1 0,0 0 0,0 0 0,-4 1-13,8-4-7,0 0 0,-1-1 0,1 1 0,-1-1 0,1 1 0,-1-1 0,0 0 0,1 0 0,-1 0 0,1 1 0,-1-1 0,-1-1 7,-2 1-201,4 0 21,1 0 0,0 0-71,0 0-212,12-14-3315,-1 4 724</inkml:trace>
  <inkml:trace contextRef="#ctx0" brushRef="#br0" timeOffset="2826.15">783 188 72,'0'0'3828,"0"0"-1781,0 0-495,0 0-266,0 0-290,0 0-221,4 7 2243,-8 105-1945,8-111-1034,-1 0-1,1-1 1,-1 1-1,1-1 1,-1 1-1,1-1 1,-1 0-1,1 0 1,3-1-39,-4 1 24,42 0 156,-44-3-122,0 1 1,1-1-1,-1 0 0,0 0 1,0 0-1,0 0 0,-1 0 1,1-3-59,1-2 213,8-12 217,-8 18-393,0-1-1,-1 0 1,1 0 0,-1 0-1,0 0 1,0 0-1,0 0 1,0 0 0,-1 0-1,1-2-36,3-104 418,-4 109-409,-5-1 6,0 0-1,1 0 1,-1 1-1,0-1 1,0 2 0,0-1-1,0 0 1,-2 1-15,-12 1-41,15-3 11,0 1-1,1 0 1,-1 0 0,0 1-1,0-1 1,0 1-1,1 0 1,-1 0 0,0 0-1,1 0 1,-1 1 0,1-1-1,-1 1 1,1 0 0,0 0-1,-1 0 1,1 1-1,1-1 1,-1 1 0,0-1-1,0 1 1,1 0 0,0 0-1,-1 0 1,1 1 0,0-1-1,1 0 1,-1 1 0,1 0-1,-1 0 31,-2 26-938,5-27 853,-1 0-1,-1 0 1,1 1-1,0-1 1,-1 0-1,1 0 1,-1 0 0,0 0-1,0 0 86,-3 9-831,4-10-5517,0-2 824</inkml:trace>
  <inkml:trace contextRef="#ctx0" brushRef="#br0" timeOffset="3480.74">1070 324 1616,'0'0'2448,"0"0"-845,0 0-242,0 0-54,0 0-188,0 0-365,0-1-682,0 1 1,1 0 0,-1 0 0,0 0 0,0 0 0,0 0 0,1 0 0,-1 0 0,0 0-1,0-1 1,0 1 0,0 0 0,1 0 0,-1 0 0,0 0 0,0 0 0,0 0 0,1 0 0,-1 0-1,0 0 1,0 0 0,0 0 0,1 0 0,-1 0 0,0 1 0,0-1 0,0 0 0,1 0-1,-1 0 1,0 0 0,0 0 0,0 0 0,0 0 0,1 1 0,-1-1 0,0 0 0,0 0-1,0 0 1,0 0 0,0 0 0,0 1 0,1-1 0,-1 0 0,0 0-73,0 100 803,-1-99-810,1 0 0,0 0 1,-1-1-1,1 1 0,-1 0 1,0 0-1,1 0 1,-1-1-1,0 1 0,1 0 1,-1-1-1,0 1 0,0-1 1,1 1-1,-1-1 0,0 1 1,0-1-1,0 1 0,0-1 1,0 0-1,0 1 0,1-1 1,-1 0-1,0 0 1,0 0-1,-1 0 7,-26 3-451,-25-3-1671,53 0 1251,0 0-307,0 0-289,8-6-2587,3-1 1328</inkml:trace>
  <inkml:trace contextRef="#ctx0" brushRef="#br0" timeOffset="4572.05">1316 167 3673,'0'0'1794,"0"0"-33,0 0-234,0 0-429,0 0-275,0 0-98,0 0-129,0 0-142,-2 21 622,-4-2-1001,1 1-1,0 0 1,2 0 0,0 0-1,1 0 1,1 0 0,1 10-75,0-29-39,38-1-41,-35 0 86,0 0 0,0 0 0,0 0 0,0 0-1,0 0 1,0-1 0,0 1 0,0-1 0,0 0 0,0 0 0,-1 0 0,1 0 0,0 0-1,-1-1 1,1 1 0,0-1 0,-1 0 0,0 0 0,1 0 0,-1 0 0,0 0 0,0 0 0,0-1-1,0 1 1,-1 0 0,1-1 0,-1 0 0,1 1 0,-1-1 0,0 0 0,0-1-6,1 0 18,3-6 56,-1 1 0,0 0 1,0-1-1,-1 0 0,-1 0 1,0 0-1,0 0 0,-1 0 0,1-6-74,-3 15 9,1 0-1,-1 0 0,1 1 0,-1-1 0,1 0 0,-1 0 0,1 0 0,-1 0 0,0 1 0,1-1 0,-1 0 1,0 0-1,0 1 0,1-1 0,-1 1 0,0-1-8,-1 0 9,1 0 0,0 0-1,-1 0 1,1 0 0,0 0 0,0 0 0,0-1-1,0 1 1,0 0 0,0-1 0,0 1 0,1-1 0,-1 0-9,0-2 6,1 1 15,-1 1 1,1-1 0,-1 1-1,0 0 1,0-1-1,0 1 1,0-1-1,0 1 1,0 0 0,-2-2-22,2 3 2,-1 0 1,1 0 0,-1 0 0,1 0-1,-1 1 1,0-1 0,0 0 0,1 1 0,-1-1-1,0 1 1,0 0 0,0 0 0,1-1 0,-1 1-1,0 1 1,0-1 0,0 0-3,-2 0-82,1 0 0,-1 0 0,1 0-1,-1 1 1,0 0 0,1-1 0,0 1 0,-1 0 0,1 1 0,-1-1 0,1 1 0,-2 1 82,-1 1-300,1 0 1,0 1 0,0 0 0,0 0 0,1 0-1,-2 3 300,0 0-320,0 0 0,1 0 0,0 0 0,-2 6 320,6-10-721,-1-1 0,1 1 0,0-1-1,0 1 1,0 0 0,1 0 0,-1-1 0,1 2 721,0-1-3868</inkml:trace>
  <inkml:trace contextRef="#ctx0" brushRef="#br0" timeOffset="5522.26">1546 1 2641,'0'0'1587,"0"0"-283,0 0-137,0 0-218,0 0-175,0 0-155,-3 1 7949,2 1-9364,1 4 808,1 0 0,0 0 0,1-1 0,-1 1 1,1 0-1,0-1 0,2 4-12,9 34 18,-10 5 25,-2 29-43,-1-59-10,0-15 1,-1 1-1,0 0 1,0 0-1,0-1 1,-1 1 0,1-1-1,-1 1 1,0-1-1,0 0 1,0 1 0,-2 1 9,-14 29-21,15-26-20,0 0 0,-1 0 0,0 0 0,0 0 0,0-1 0,-1 1 0,-4 3 41,6-7-39,1-1 1,0 0-1,-1-1 0,0 1 1,0 0-1,0-1 0,0 1 1,0-1-1,0 0 0,0 0 1,-1 0-1,1-1 0,-1 1 1,0-1-1,1 0 0,-1 0 1,0 0-1,-1 0 39,1 1-251,3-3-1025,2-4 56,-1-8-1153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0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197 272 1040,'0'0'2314,"0"0"-835,0 0-449,0 0 24,0 0-76,0 0-144,-5 8-126,-46 73 2341,19-34-1760,3 2 1,1 2-1,-16 42-1289,36-76 356,8-28 310,12-29 266,37-47-271,23-59-661,-45 88 86,-22 51-61,0 0 0,1 0 1,0 0-1,0 1 0,0 0 0,1 0 1,0 1-1,0-1 0,7-2-25,14-13 1,-13 8 43,-1-1 0,-1-1 0,0 0 0,9-14-44,-20 25 1,-2 4 0,0 0-1,0 0 1,1 1-1,-1-1 1,0 0-1,0 0 1,0 0 0,0 1-1,0-1 1,0 0-1,0 0 1,0 0-1,0 0 1,0 1-1,1-1 1,-1 0 0,0 0-1,0 0 1,0 0-1,0 1 1,1-1-1,-1 0 1,0 0-1,0 0 1,0 0 0,0 0-1,1 0 1,-1 0-1,0 0 1,0 0-1,0 0 1,1 0-1,-1 0 1,0 0 0,0 0-1,0 0 1,1 0-1,-1 0 1,0 0-1,0 0 1,1 0-1,-1 0 1,0 0 0,0 0-1,0 0 1,0 0-1,1 0 1,-1 0-1,0 0 1,0-1-1,0 1 1,1 0 0,-1 0-1,0 0 1,0 0-1,0 0 1,0-1-1,0 1 1,0 0-1,1 0 1,-1 0 0,0 0-1,0-1 1,0 1-1,0 0 1,0 0-1,0-1 1,0 1-1,0 0 0,3 25 75,0 3-21,9-1-46,-2 0-1,0 0 1,-2 1 0,-1-1 0,-1 2 0,0 17-8,-4-32-58,-1 0 0,-1 0 0,-1 9 58,0 7-212,2-14-1684,0-20-967,1-31-3855,-2 24 1091</inkml:trace>
  <inkml:trace contextRef="#ctx0" brushRef="#br0" timeOffset="818.08">238 279 1008,'0'0'2273,"0"0"-840,0 0-275,0 0-201,0 0-126,0 0 91,9-6 665,-6 6 3079,-3 1-4598,-1-1 0,1 1-1,0 0 1,0-1 0,0 1-1,0-1 1,1 1 0,-1 0 0,0-1-1,0 1 1,0 0 0,0-1-1,1 1 1,-1-1 0,0 1-1,1 0 1,-1-1 0,0 1 0,1-1-1,-1 1 1,1-1 0,-1 1-1,1-1 1,-1 1 0,1-1 0,-1 0-1,1 1 1,0-1-68,19 1 1042,-7-2-1261,-11 1 221,-1 1 0,1-1-1,-1 0 1,1 1-1,-1-1 1,1 1 0,-1-1-1,1 1 1,-1-1-1,1 1 1,-1 0-1,0 0 1,1 0 0,-1 0-1,0 0 1,0 0-1,0 0 1,0 0 0,1 1-2,-1 0-13,0-1 0,0 0 1,0 0-1,0 0 0,1 1 1,-1-1-1,0-1 0,1 1 0,-1 0 1,0 0-1,1 0 0,-1-1 1,1 1-1,-1-1 0,1 1 1,0-1-1,-1 0 0,1 1 1,1-1 12,17 0 663,-16 0-2907,-1 0-3841,-15 0-1625</inkml:trace>
  <inkml:trace contextRef="#ctx0" brushRef="#br0" timeOffset="2259.83">820 31 3393,'0'0'1624,"0"0"-180,0 0-202,0 0-401,0 0-282,0 0-56,0 0 24,0 0 41,0 0-17,0 0-44,0 0-61,0 0-36,0 0-24,0 0-11,0 0-5,0 0 16,0 0-32,0 0-54,0 0 16,0 0 8,0 0-49,0 0-82,-13 8 91,0 4-282,1 1 1,0 0-1,1 1 1,0 1-1,1-1 0,1 1 1,0 1-1,1 0 0,1 0 1,0 1-1,1 0 1,1 0-1,1 0 0,0 0 1,1 1-1,1 0 0,1-1 1,0 6-3,0 14 12,0-19 48,1 1 0,1-1 0,1 8-60,-1-23 29,0 0 0,0 0-1,1 0 1,-1 0 0,1 0 0,-1-1 0,1 1 0,0 0 0,0-1 0,0 1-1,1-1 1,-1 0 0,0 0 0,1 0 0,0 0 0,-1 0 0,1-1-29,10 9 132,-13-9-116,1-1-10,2 0-6,-3 0-82,0 0 0,0 0 0,1 0 0,-1 0 0,0-1 0,0 1 0,1 0 0,-1 0 0,0 0-1,0 0 1,1 0 0,-1-1 0,0 1 0,0 0 0,1 0 0,-1 0 0,0-1 0,0 1 0,0 0 0,0 0 0,1-1-1,-1 1 1,0 0 0,0 0 0,0-1 0,0 1 0,0 0 0,0 0 0,0-1 0,0 1 0,0 0 0,0-1-1,0 1 1,0 0 0,0 0 0,0-1 0,0 1 0,0 0 0,0-1 0,0 1 0,0 0 0,0 0 0,-1-1 0,1 1 82,0-4-1805,0-6-3620</inkml:trace>
  <inkml:trace contextRef="#ctx0" brushRef="#br0" timeOffset="5048.16">929 69 3897,'0'0'1489,"0"0"-535,0 0-243,0 0-16,0 0 18,0 0-69,42 0 5455,-20-2-5558,0 0 0,0-1 0,7-2-541,-7 0-47,0 2 0,0 1 1,9 0 46,-30 4 17,0 0 1,-1 0-1,1-1 1,0 2-1,-1-1 1,1 0-1,-1 0 1,0 0-1,0 0 1,0 0-1,0 0 1,0 0-1,0 0 1,-1 2-18,1 1 50,-1 0-45,0 0-1,0 0 1,0 0 0,-1 0 0,0-1 0,0 1 0,0 0 0,-1-1 0,1 0 0,-1 1 0,0-1-1,0 0 1,0-1 0,-1 1 0,1 0 0,-1-1 0,0 0 0,0 0 0,0 0 0,-2 0-5,-14 10 15,-1 0 0,0-2 1,-14 5-16,24-10 175,16-5 202,-3-1-333,1 1-1,-1-1 1,0 0-1,0 0 1,0 1-1,0-1 1,0 1-1,0 0 1,0 0-1,0-1 1,1 2-44,2 2-14,0 1 1,1 0-1,-2 0 1,1 0 0,0 1-1,-1 0 1,0 0 0,-1 0-1,1 0 1,-1 0-1,0 1 1,1 3 13,-3-6-11,1 1-1,-1-1 1,0 0-1,0 1 1,-1-1-1,1 1 1,-1-1-1,0 1 1,0-1 0,0 1-1,-1-1 1,0 1-1,1-1 1,-2 1-1,1-1 1,0 0-1,-1 1 1,0-1 0,0 0-1,-1 1 12,-7 10-84,0-1-1,-1 0 1,-1-1-1,-7 7 85,15-16-21,-1-1 0,1 1 0,-1-1 0,0 0 0,1 0 0,-2 0 1,1-1-1,0 0 0,0 0 0,-1 0 0,1-1 0,-1 1 0,1-2 0,-1 1 0,0 0 0,-1-1 21,-25 0 6,31 0-19,1 0-30,4-16-5218,-1 14 1774,-2 0-2110</inkml:trace>
  <inkml:trace contextRef="#ctx0" brushRef="#br0" timeOffset="5687.75">1178 452 1584,'0'0'2325,"0"0"-928,0 0-288,0 0-24,0 0-29,0 0-194,1 5 2997,2 21-3140,-3-4-295,-2 30-105,2-49-320,-1 1 0,0-1 0,0 0 0,0 0 0,-1 0-1,1 0 1,-1 0 0,0 0 0,1 0 0,-1 0 0,-1 0-1,1-1 1,0 1 0,-2 0 1,-15 14-106,-1 0 0,-1-1-1,-5 1 107,26-17-85,0-1-1,-1 1 1,1 0-1,0 0 1,-1 0-1,1 0 1,0-1-1,-1 1 1,1 0-1,0 0 1,0-1-1,-1 1 1,1 0-1,0 0 1,0-1-1,-1 1 1,1 0-1,0-1 1,0 1 0,0 0-1,0-1 1,-1 1-1,1 0 1,0-1-1,0 1 1,0 0-1,0-1 1,0 1-1,0-1 1,0 1-1,0 0 1,0-1-1,0 1 1,0 0-1,0-1 1,1 1-1,-1 0 1,0-1-1,0 1 1,0 0-1,0-1 1,0 1-1,1-1 86,-1-1-2152,0-2-1887</inkml:trace>
  <inkml:trace contextRef="#ctx0" brushRef="#br0" timeOffset="6336.45">1371 272 2497,'0'0'2625,"0"0"-519,0 0-313,0 0-613,0 0-404,0 0-104,3 0-2,163-3 4468,-166 3-5143,0 0-3,0 0-7,0 0-26,18 0-42,-15 0-3804,-13 0 1197,-8 0-1917</inkml:trace>
  <inkml:trace contextRef="#ctx0" brushRef="#br0" timeOffset="7091.99">1684 133 1824,'0'0'2058,"0"0"-650,0 0-377,0 0-256,0 0-220,0 0 42,4-3 136,-2 0-494,0 2-136,-1 0-1,0 0 0,0-1 1,0 1-1,1 0 1,-1 0-1,0 0 0,1 0 1,-1 0-1,1 1 0,-1-1 1,1 0-1,-1 1 0,1-1 1,0 1-103,-1 0 844,-1 0-81,0 0-141,0 0-171,0 0-100,0 0-38,0 0 47,0 0 63,0 0-57,0 0-68,0 0-50,0 0-54,0 14 190,1 43 50,0-19-335,-1 0 1,-2-1-1,-1 1 1,-5 15-100,1-27 1090,2-3-6124,10-25 1410,9-12 362,-2-2-2801</inkml:trace>
  <inkml:trace contextRef="#ctx0" brushRef="#br0" timeOffset="7540.07">1891 449 1216,'0'0'4717,"0"0"-2388,0 0-904,0 0-287,0 0-146,0 0-144,7 6-133,46 42 1051,-51-44-1688,-1-1 1,0 0-1,0 1 0,0-1 1,-1 1-1,1-1 1,-1 1-1,0-1 0,0 1 1,0-1-1,0 1 0,-1-1 1,1 2-79,-1 10 116,0-11-115,1 1 1,-1-2 0,0 1 0,0 0-1,-1 0 1,1 0 0,-1 0-1,0-1 1,0 1 0,0-1-1,0 1 1,-1-1 0,0 1-2,-2 2-126,0 0 0,0-1-1,-1 1 1,0-1 0,1-1 0,-8 5 126,13-9-68,0 0 0,-1 0 0,1 0 0,0 0 0,-1 0-1,1 0 1,0 0 0,0 0 0,-1 0 0,1 0 0,0 0 0,-1 0 0,1 0 0,0-1 0,-1 1-1,1 0 1,0 0 0,0 0 0,-1 0 0,1 0 0,0-1 0,0 1 0,-1 0 0,1 0 0,0-1 0,0 1-1,0 0 1,0 0 0,-1-1 0,1 1 0,0 0 0,0 0 0,0-1 0,0 1 0,0 0 0,0-1-1,0 1 1,0 0 0,-1-1 0,1 1 0,0 0 0,0-1 0,1 1 0,-1 0 0,0 0 0,0-1-1,0 1 1,0 0 0,0-1 0,0 1 68,0-25-2469,0 20 561,0-8-2815</inkml:trace>
  <inkml:trace contextRef="#ctx0" brushRef="#br0" timeOffset="8342.54">2197 153 2905,'0'0'2259,"0"0"-340,0 0-243,0 0-230,0 0-219,0 0-308,4 1-261,-3-1-620,0 0-1,-1 0 0,1 1 0,0-1 0,0 0 1,0 0-1,-1 1 0,1-1 0,0 0 0,0 1 1,-1-1-1,1 1 0,0-1 0,-1 1 0,1-1 1,-1 1-1,1 0 0,0-1 0,-1 1 0,1 0 0,-1-1 1,0 1-1,1 0 0,-1-1 0,0 1 0,1 0 1,-1 0-38,2 28 1052,-2-18-993,-1-5 6,1 0 0,-1 0 0,-1-1 0,1 1 0,-1 0 0,0-1 0,0 1 0,-1-1 0,1 1 0,-1-1-65,0 0 29,0 0 0,1 0 0,0 1 0,0-1 0,0 1-1,1-1 1,-1 1 0,1 0 0,0 5-29,-10 24 151,12-35-138,0 1 1,1-1-1,-1 1 0,0-1 1,1 1-1,-1-1 0,0 0 1,1 0-1,-1 0 0,1 0 1,-1 0-1,0 0 0,1 0 0,-1 0 1,1 0-14,-1-1 35,47 0 236,0-2-1,25-6-270,-58 9-65,-15 0 57,0 0 3,0 0-5,0 0-15,0 0-47,0 0-32,0 0-75,0 0-157,0 0-196,-14-7-3709,10 0 578</inkml:trace>
  <inkml:trace contextRef="#ctx0" brushRef="#br0" timeOffset="8943.94">2356 157 3649,'0'0'1890,"0"0"-81,0 0-176,0 0-381,0 0-289,0 0-132,0 0-134,0 0-126,0 0-84,0 0-83,0 0-79,0 0 14,0 0 73,4 28 1031,0-4-1180,-2 1 0,-1 0 1,0 0-1,-4 21-263,1 15 76,-5 92-264,-3-144-1416,1-1-5291,9-11 3293</inkml:trace>
  <inkml:trace contextRef="#ctx0" brushRef="#br0" timeOffset="9799.8">2612 1 4153,'0'0'1864,"0"0"-355,0 0-33,0 0-216,0 0-264,0 0-131,0 6 3906,0 22-3510,21 3-607,-15-23-601,-1 0 0,1 0 0,-2 1 0,3 5-53,0 1 35,-2 0 0,0 0-1,-1 1 1,-1 0 0,0-1-1,-1 1 1,-1 0 0,0 9-35,0 45 27,0-9-44,-4 28 17,1-79-17,0 0-1,0-1 0,-1 1 0,0-1 0,-1 0 0,0 0 0,-1 0 0,1-1 0,-2 1 0,1-1 0,-1 0 0,-4 3 18,-15 18-270,-2-2 1,-16 13 269,36-34-76,-15 14-205,6-5-15,0 0 0,-2-1 0,-11 7 296,29-22-46,-1 1 0,1 0-1,0 0 1,0 0 0,-1 0-1,1 0 1,0 0 0,0 0-1,-1-1 1,1 1 0,0 0-1,0 0 1,0 0 0,-1-1-1,1 1 1,0 0 0,0 0-1,0 0 1,0-1-1,0 1 1,-1 0 0,1 0-1,0-1 1,0 1 0,0 0-1,0-1 1,0 1 0,0 0-1,0 0 1,0-1 0,0 1-1,0 0 1,0 0 0,0-1-1,0 1 1,0 0 0,0 0-1,0-1 1,1 1 46,-2-18-2600,1 15 870,0-7-5298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1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99 2080,'0'0'1419,"0"0"-318,0 0-237,0 0-39,0 0 12,0 0-71,0-42 5529,-1 34-5611,0 8-311,-5 17-252,-4 30-209,-18 161 340,7-46 373,17-140-511,-1 10 90,1 1 1,1 15-205,3-48 81,0 0 54,0 0 36,0 0-42,0-27 51,0 6-173,0-23-5,1-1 0,2 0 0,4-10-2,-1 21-15,-1 7-27,0-1 1,1 1 0,2 1-1,1-1 1,6-12 41,64-113-16,-78 151 5,0-1 1,0 0-1,1 1 0,-1-1 1,0 1-1,1 0 1,0 0-1,-1-1 1,1 1-1,0 0 1,0 0-1,-1 1 0,1-1 1,0 0-1,0 1 1,0-1-1,0 1 1,0-1-1,0 1 0,0 0 1,0 0-1,1 0 11,4-1-29,0 1 0,0 1 0,1-1 0,-1 1 0,-1 0 0,1 1 29,-5-2-2,0 1 0,0 0-1,-1 0 1,1 0 0,-1 0 0,1 0 0,-1 0 0,1 0 0,-1 0-1,0 1 1,0-1 0,1 1 0,-1-1 0,0 1 0,0-1 0,0 1-1,0-1 1,-1 1 0,1 0 0,0-1 0,-1 1 0,1 0 0,-1 0-1,0 0 1,1 0 2,1 52 18,-2-43-14,0-5-1,0 0 1,0 1-1,-1-1 1,0 0-1,0 0 1,-1 0-1,0 0 1,0 0-1,0-1 1,-1 1-1,1-1 1,-2 1-1,1-1 0,0 0 1,-1 0-1,0 0 1,0 0-1,0-1 1,-1 0-1,-4 4-3,-20 19-122,0-1 1,-2-1-1,-1-1 122,25-21 495,9-7-444,11-9-140,48-14 13,-55 25 73,-1 1 0,1 0 0,-1-1 0,1 2 1,0-1-1,-1 1 0,1-1 0,0 2 0,0-1 0,4 1 3,-7 3 3,0 0 1,-1 0-1,1 0 1,-1 0-1,1 0 1,-1 1-1,-1-1 1,1 1-1,0-1 1,-1 1 0,0 1-4,0-4 1,2 14 2,0 1 0,-1-1 1,0 1-1,-2 0 0,0 0 0,-1 0 1,-1 5-4,1-19 1,1 1 1,-1-1-1,0 1 1,-1-1-1,1 1 1,0-1-1,-1 0 1,0 0-1,0 0 1,0 0-1,0 0 1,0 0-1,-1-1 1,-1 2-2,-43 35 49,16-15-39,28-22 5,-1 1 1,1-1 0,0 0 0,-1 0-1,0 0 1,1-1 0,-1 1-1,0-1 1,0 0 0,0 0 0,1 0-1,-1 0 1,0-1 0,0 0 0,0 0-1,0 0 1,0 0 0,0 0-1,0-1 1,0 0 0,0 0-16,-12-3 9,0-1 1,0 0-1,1-1 1,-7-5-10,8 5-64,13 5 60,1 1 1,0 0 0,-1 0-1,1 0 1,0-1 0,-1 1-1,1 0 1,0 0 0,-1-1-1,1 1 1,0 0-1,-1-1 1,1 1 0,0-1-1,0 1 1,-1 0 0,1-1-1,0 1 1,0-1 0,0 1-1,0 0 1,0-1 0,0 1-1,0-1 1,-1 1 0,1-1-1,0 1 1,0 0-1,1-1 1,-1 1 0,0-1-1,0 1 1,0-1 0,0 1-1,0 0 1,0-1 0,1 1-1,-1-1 1,0 1 0,0 0-1,0-1 1,1 1 0,-1 0-1,0-1 1,1 1 0,-1 0-1,0-1 1,1 1-1,-1 0 1,0 0 0,1-1-1,-1 1 1,1 0 0,-1 0-1,1 0 4,0-2-68,1 1 0,0 0 0,0-1 0,-1 1 0,1 0 0,0 0 0,0 0 0,0 1-1,0-1 1,1 0 0,-1 1 0,0 0 68,1 0-571,-3 0-5182,-3 3-1628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2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72 336,'0'0'1299,"0"0"25,0 0 3,0 0-241,0 0-191,30-1 362,-27 0-1254,-1 0 0,0 0 0,0 0 0,-1-1 0,1 1-1,0-1 1,0 1 0,-1-1 0,1 0 0,1-1-3,13-10 2118,-16 13-1408,0 0-115,0 0-50,0 0 15,-1-13 2840,-1 13-3401,0 1 0,0 0 0,-1 0 0,1 0 1,0 0-1,1 0 0,-1 0 0,0 1 0,0-1 1,0 1-1,1-1 0,-1 1 0,1-1 0,-1 1 0,1 0 1,-1 1 0,-22 34-14,23-36 14,-21 34 46,2 0 0,1 1-1,1 1 1,3 1 0,1 1 0,-6 27-46,12-12 160,2 0 1,2 0-1,3 47-160,2-98 29,0 0 1,0 0-1,0 0 1,0 0-1,0 0 0,1 0 1,-1 0-1,1-1 0,0 1 1,0 0-1,0-1 0,0 0 1,0 1-1,0-1 0,1 0 1,-1 0-1,1 0 1,0-1-1,-1 1 0,1 0 1,3 0-30,14 12 407,-20-14-427,0 0-1,0 0 0,0 0 0,0 0 0,-1-1 1,1 1-1,0 0 0,0 0 0,0 0 1,0 0-1,0-1 0,0 1 0,0 0 0,0 0 1,0 0-1,0-1 0,0 1 0,0 0 1,0 0-1,0 0 0,0-1 0,0 1 0,0 0 1,0 0-1,0 0 0,0-1 0,0 1 1,0 0-1,1 0 0,-1 0 0,0-1 0,0 1 1,0 0-1,0 0 0,0 0 0,0 0 1,1 0-1,-1 0 0,0-1 0,0 1 0,0 0 1,1 0-1,-1 0 0,0 0 0,0 0 1,0 0-1,0 0 0,1 0 0,-1 0 0,0 0 1,0 0-1,0 0 0,1 0 0,-1 0 1,0 0-1,0 0 0,0 0 0,1 0 0,-1 0 1,0 0-1,0 0 0,0 0 0,1 0 1,-1 0-1,0 0 0,0 0 0,0 1 0,1-1 21,-5-16-4889,0 12-1810</inkml:trace>
  <inkml:trace contextRef="#ctx0" brushRef="#br0" timeOffset="572.28">204 408 1064,'0'0'2345,"0"0"-528,0 0-131,0 0-274,0 0-197,0 0-116,7 0-139,10-1-25,0-1-1,0 0 0,0-1 0,2-2-934,5-1 279,-1 0 0,1 1-1,-1 2 1,1 0 0,20 2-279,-43 1-5,-1 0 10,0 0-10,0 0-14,0 0-44,0 0-22,0 0-51,0 0-127,0 0-134,0 0-34,-15 0-3891,11 0 388</inkml:trace>
  <inkml:trace contextRef="#ctx0" brushRef="#br0" timeOffset="1258.82">600 167 2497,'0'0'2145,"0"0"-514,0 0-322,0 0-236,0 0-150,0 0-176,12-3 1487,-8 5 1723,-5 26-3868,-1 1 0,-1-1 0,-2 1 0,-1-1 0,-4 11-89,1 1 201,2 0-1,2 1 1,1 0 0,3 1-201,1-46-40,-3-15-2477,2 18 2231,0 0 1,0 1-1,0-1 1,0 1 0,0 0-1,0-1 1,0 1-1,0 0 1,0-1-1,0 1 1,-1 0-1,1 0 1,0 0 0,0 0-1,0 0 1,0 0-1,0 1 286,-7-1-7497</inkml:trace>
  <inkml:trace contextRef="#ctx0" brushRef="#br0" timeOffset="1724.56">751 456 2865,'0'0'2123,"0"0"-339,0 0-49,0 0-420,0 0-424,0 0-198,7 5-122,21 16-107,-27-19-403,0 0 0,0-1 0,0 1 0,0 0 0,0 0 0,0 0 0,0 0 0,-1 0 0,1 0 0,-1 0 0,0 0-1,1 0 1,-1 0 0,0 0 0,0 1 0,0-1 0,-1 0 0,1 0 0,0 0 0,-1 1-61,0 6 324,1-5-257,-1-1-1,0 0 0,0 0 1,0 0-1,0 0 0,0 0 1,0 0-1,-1 0 0,0 0 1,1 0-1,-1 0 0,0-1 0,0 1 1,-1-1-1,1 0 0,-1 2-66,-51 39 177,22-17-453,30-24-1688,2-2 248,1-4 640,2-8-2529</inkml:trace>
  <inkml:trace contextRef="#ctx0" brushRef="#br0" timeOffset="2967.92">1193 96 4505,'0'0'1587,"0"0"169,0 0-181,0 0-486,0 0-397,0 0-338,16 0-175,48 1-19,-63-1-134,0 0 0,1 0 0,-1 0 0,0 0-1,1 1 1,-1-1 0,0 0 0,0 1 0,0-1 0,0 1 0,1-1-1,-1 1 1,0 0 0,0 0 0,0-1 0,0 1 0,0 0 0,0 0-1,0 0 1,-1 0 0,1 0 0,0 0 0,-1 0 0,1 0 0,0 0-1,-1 1 1,1-1 0,-1 0 0,0 0 0,1 0 0,-1 1-1,0-1 1,0 0 0,1 0 0,-1 1 0,0-1 0,-1 0 0,1 1-1,0-1 1,0 0 0,0 0 0,-1 1 0,1-1 0,-1 0 0,1 1-26,-1 6 225,1 3 27,0-7-199,1-1 0,-1 1 0,0 0 0,0-1 0,-1 1 0,1 0 0,-1-1-1,0 1 1,0-1 0,0 1 0,0-1 0,-1 1 0,1-1 0,-1 0 0,0 1 0,0-1 0,-1 1-53,-49 53 290,25-28-210,1 0 0,2 2 0,-4 8-80,21-28 32,1-1 0,0 2 0,1-1 0,0 0 0,1 1 0,0 0 0,0 0 0,2 0 0,-1 1 1,2-1-1,0 1 0,0 2-32,0 3 44,0-14-37,1 1 0,-1-1 0,1 0 0,0 1 0,0-1 0,1 0-1,0 1 1,-1-1 0,2 1-7,1-3 1,0-1-1,1 0 1,-1-1 0,1 1-1,-1 0 1,1-1-1,-1 0 1,1 0 0,-1 0-1,1 0 1,-1-1-1,1 0 0,7 1 55,-7 0-48,-1 0-1,0-1 1,0 1 0,1-1 0,-1 0 0,0 0 0,0 0 0,0 0 0,0-1 0,0 1 0,0-1 0,0 1 0,-1-1-1,1 0 1,0 0 0,-1-1 0,0 1 0,1 0 0,-1-1 0,0 1 0,0-1 0,1-2-7,0-1 12,0 0 1,0 1 0,-1-1-1,1 0 1,-1-1-1,-1 1 1,1 0 0,-1-1-1,0 1 1,-1-1-1,0-3-12,0-135 207,0 144-32,0 1 28,-15-34 166,-11-1-333,23 31-47,-1 1-1,1-1 0,0 0 0,0 0 1,1 0-1,-1 0 0,1 0 1,0-1-1,0 1 0,1-1 1,-1 1-1,1-1 0,0 1 1,0-1-1,0 0 0,1 0 12,-8-26-453,8 29 433,0 0 0,0 0 0,0 0 0,0 0 0,0 0 0,1 0 1,-1 0-1,1 0 0,-1 0 0,1 0 0,0 0 0,0 0 0,-1 0 0,1 1 0,1-1 0,-1 0 1,0 1-1,0-1 0,1 0 0,-1 1 0,1-1 20,2 0-40,-1 0 1,1 0-1,0 1 0,0-1 1,1 1-1,-1 0 0,0 0 1,0 0-1,5 0 40,-5 0-557,15-4 858,-12 6-6997,-7 1 3895</inkml:trace>
  <inkml:trace contextRef="#ctx0" brushRef="#br0" timeOffset="3600.88">1359 568 3993,'0'0'1518,"0"0"74,0 0 12,0 0-404,0 0-378,0 0 49,6 0 141,2-1-937,21 1 1834,-28 0-1867,0 0 0,0 0-1,-1 0 1,1 0-1,0 0 1,0 1-1,-1-1 1,1 0 0,0 1-1,-1-1 1,1 0-1,0 1 1,-1-1 0,1 1-1,0-1 1,-1 1-1,1-1 1,-1 1-1,1-1 1,-1 1 0,1 0-1,-1-1 1,0 1-1,1 0 1,-1-1-1,0 1 1,1 0 0,-1 0-1,0-1 1,0 1-1,0 0 1,0 0 0,0-1-1,0 2-41,0 5 43,1 2 93,-1 0-1,-1 0 1,0 0-1,0 0 0,0 0 1,-2 1-136,2-7-35,0 0 0,0-1 0,0 1 0,0-1 0,-1 1 0,1-1 0,-1 0 0,0 0 0,0 1 0,0-1 0,0-1 0,0 1 0,0 0 0,0 0 0,0-1 0,-1 1 0,1-1 0,-1 0-1,1 1 1,-1-1 0,1-1 0,-3 2 35,-7-2-7350,9 0 4608,3 0-3261</inkml:trace>
  <inkml:trace contextRef="#ctx0" brushRef="#br0" timeOffset="4204.39">1635 296 4537,'0'0'2195,"0"0"-188,0 0-430,0 0-589,0 0-307,0 0-127,24-7 1147,1 3-1050,2 2-1,-1 0 0,0 2 0,19 3-650,19-1 81,-34-2-425,-29 0 155,-1 0-49,-15 0-630,-19 0-461,18 0-4537,13 0 1243</inkml:trace>
  <inkml:trace contextRef="#ctx0" brushRef="#br0" timeOffset="4534.15">1635 296 4481</inkml:trace>
  <inkml:trace contextRef="#ctx0" brushRef="#br0" timeOffset="18035.74">1918 45 72,'0'0'1466,"0"0"-301,0 0-58,0 0-183,0 0-234,0 0-170,0 0-128,0 0-16,0 0 91,0 0 169,0 0 111,0 0-22,0 0-70,0 0-107,0 0-98,0 0-72,0 0-1,0 0-23,0 0-48,34 0 2493,-25 0-2385,2-1-256,0 1 1,-1 0-1,1 0 0,0 1 0,-1 1 0,1 0 1,-1 1-1,0-1 0,1 2 0,6 3-158,-12-5 54,-1-1-1,0 1 0,0-1 1,1 0-1,-1 0 0,1 0 1,1-1-54,28 8 144,-29-6-89,-1 0 1,0-1-1,0 0 0,1 0 1,-1 0-1,1 0 1,-1 0-1,1-1 1,1 0-56,35 7 230,-41-7-170,0 0 2,0 0 4,0 0-8,1 1-51,-1-1 0,0 1 1,1-1-1,-1 1 0,0 0 1,0-1-1,0 1 0,0 0 0,1-1 1,-1 1-1,0 0 0,0-1 1,0 1-1,0 0 0,-1-1 1,1 1-1,0 0 0,0-1 1,0 1-1,0 0 0,-1-1 1,1 1-1,0-1 0,-1 1 0,1 0-7,-7 16-104,-37 48 189,3 3-1,-8 21-84,-32 55 98,58-104-98,-15 23 0,34-57 0,0 1-1,0 0 1,1 1-1,0-1 1,0 3 0,1-5 1,-1-2-1,3-2-4,0-1 9,0 0 11,0 0 31,0 0 9,0 0 12,0 0-39,0 0 11,0 0-23,0 0-3,0 0-5,0 0-1,0 0 0,0 0 0,0 0-51,0 0-251,0-10-3644,0 3 307</inkml:trace>
  <inkml:trace contextRef="#ctx0" brushRef="#br0" timeOffset="19655.67">2356 0 2761,'0'0'1700,"0"0"-384,0 0-96,0 0-262,0 0-243,0 0-158,0 0-63,0 0-18,0 0 124,0 0 140,0 0 31,0 0-98,0 0-86,0 0-71,0 0-80,0 0-59,0 0-27,0 0-24,0 0-36,0 0-14,19 10 1301,-12-2-1436,-1-1 0,1 1 0,-1 1 0,-1-1-1,0 1 1,0 0 0,-1 0 0,0 0 0,0 1 0,-1 0 0,-1-1 0,2 11-141,1-2 69,0-1-58,-1-6-22,-1 0-1,-1 0 1,0 0 0,0 0-1,-1 0 1,-1 1 11,0-10-5,1 15-19,-1 0-1,-1 1 1,0-1 0,-2 0 0,0 0-1,0 0 1,-5 10 24,-13 43-78,17-52 82,-2 1-1,0-1 1,-1 0-1,-6 12-3,-8 6-4,-2-1 0,-1 0 4,12-20-8,6-8 4,1-1-1,0 1 0,1 0 0,0 0 0,-2 5 5,4-10-95,1-1 0,0 1 0,-1-1 1,1 1-1,-1-1 0,1 0 0,-1 1 0,1-1 0,-1 0 0,0 0 0,-1 0 95,-11 11-1806,14-12-489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2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72 336,'0'0'1299,"0"0"25,0 0 3,0 0-241,0 0-191,30-1 362,-27 0-1254,-1 0 0,0 0 0,0 0 0,-1-1 0,1 1-1,0-1 1,0 1 0,-1-1 0,1 0 0,1-1-3,13-10 2118,-16 13-1408,0 0-115,0 0-50,0 0 15,-1-13 2840,-1 13-3401,0 1 0,0 0 0,-1 0 0,1 0 1,0 0-1,1 0 0,-1 0 0,0 1 0,0-1 1,0 1-1,1-1 0,-1 1 0,1-1 0,-1 1 0,1 0 1,-1 1 0,-22 34-14,23-36 14,-21 34 46,2 0 0,1 1-1,1 1 1,3 1 0,1 1 0,-6 27-46,12-12 160,2 0 1,2 0-1,3 47-160,2-98 29,0 0 1,0 0-1,0 0 1,0 0-1,0 0 0,1 0 1,-1 0-1,1-1 0,0 1 1,0 0-1,0-1 0,0 0 1,0 1-1,0-1 0,1 0 1,-1 0-1,1 0 1,0-1-1,-1 1 0,1 0 1,3 0-30,14 12 407,-20-14-427,0 0-1,0 0 0,0 0 0,0 0 0,-1-1 1,1 1-1,0 0 0,0 0 0,0 0 1,0 0-1,0-1 0,0 1 0,0 0 0,0 0 1,0 0-1,0-1 0,0 1 0,0 0 1,0 0-1,0 0 0,0-1 0,0 1 0,0 0 1,0 0-1,0 0 0,0-1 0,0 1 1,0 0-1,1 0 0,-1 0 0,0-1 0,0 1 1,0 0-1,0 0 0,0 0 0,0 0 1,1 0-1,-1 0 0,0-1 0,0 1 0,0 0 1,1 0-1,-1 0 0,0 0 0,0 0 1,0 0-1,0 0 0,1 0 0,-1 0 0,0 0 1,0 0-1,0 0 0,1 0 0,-1 0 1,0 0-1,0 0 0,0 0 0,1 0 0,-1 0 1,0 0-1,0 0 0,0 0 0,1 0 1,-1 0-1,0 0 0,0 0 0,0 1 0,1-1 21,-5-16-4889,0 12-1810</inkml:trace>
  <inkml:trace contextRef="#ctx0" brushRef="#br0" timeOffset="572.28">204 408 1064,'0'0'2345,"0"0"-528,0 0-131,0 0-274,0 0-197,0 0-116,7 0-139,10-1-25,0-1-1,0 0 0,0-1 0,2-2-934,5-1 279,-1 0 0,1 1-1,-1 2 1,1 0 0,20 2-279,-43 1-5,-1 0 10,0 0-10,0 0-14,0 0-44,0 0-22,0 0-51,0 0-127,0 0-134,0 0-34,-15 0-3891,11 0 388</inkml:trace>
  <inkml:trace contextRef="#ctx0" brushRef="#br0" timeOffset="1258.82">600 167 2497,'0'0'2145,"0"0"-514,0 0-322,0 0-236,0 0-150,0 0-176,12-3 1487,-8 5 1723,-5 26-3868,-1 1 0,-1-1 0,-2 1 0,-1-1 0,-4 11-89,1 1 201,2 0-1,2 1 1,1 0 0,3 1-201,1-46-40,-3-15-2477,2 18 2231,0 0 1,0 1-1,0-1 1,0 1 0,0 0-1,0-1 1,0 1-1,0 0 1,0-1-1,0 1 1,-1 0-1,1 0 1,0 0 0,0 0-1,0 0 1,0 0-1,0 1 286,-7-1-7497</inkml:trace>
  <inkml:trace contextRef="#ctx0" brushRef="#br0" timeOffset="1724.56">751 456 2865,'0'0'2123,"0"0"-339,0 0-49,0 0-420,0 0-424,0 0-198,7 5-122,21 16-107,-27-19-403,0 0 0,0-1 0,0 1 0,0 0 0,0 0 0,0 0 0,0 0 0,-1 0 0,1 0 0,-1 0 0,0 0-1,1 0 1,-1 0 0,0 0 0,0 1 0,0-1 0,-1 0 0,1 0 0,0 0 0,-1 1-61,0 6 324,1-5-257,-1-1-1,0 0 0,0 0 1,0 0-1,0 0 0,0 0 1,0 0-1,-1 0 0,0 0 1,1 0-1,-1 0 0,0-1 0,0 1 1,-1-1-1,1 0 0,-1 2-66,-51 39 177,22-17-453,30-24-1688,2-2 248,1-4 640,2-8-2529</inkml:trace>
  <inkml:trace contextRef="#ctx0" brushRef="#br0" timeOffset="2967.92">1193 96 4505,'0'0'1587,"0"0"169,0 0-181,0 0-486,0 0-397,0 0-338,16 0-175,48 1-19,-63-1-134,0 0 0,1 0 0,-1 0 0,0 0-1,1 1 1,-1-1 0,0 0 0,0 1 0,0-1 0,0 1 0,1-1-1,-1 1 1,0 0 0,0 0 0,0-1 0,0 1 0,0 0 0,0 0-1,0 0 1,-1 0 0,1 0 0,0 0 0,-1 0 0,1 0 0,0 0-1,-1 1 1,1-1 0,-1 0 0,0 0 0,1 0 0,-1 1-1,0-1 1,0 0 0,1 0 0,-1 1 0,0-1 0,-1 0 0,1 1-1,0-1 1,0 0 0,0 0 0,-1 1 0,1-1 0,-1 0 0,1 1-26,-1 6 225,1 3 27,0-7-199,1-1 0,-1 1 0,0 0 0,0-1 0,-1 1 0,1 0 0,-1-1-1,0 1 1,0-1 0,0 1 0,0-1 0,-1 1 0,1-1 0,-1 0 0,0 1 0,0-1 0,-1 1-53,-49 53 290,25-28-210,1 0 0,2 2 0,-4 8-80,21-28 32,1-1 0,0 2 0,1-1 0,0 0 0,1 1 0,0 0 0,0 0 0,2 0 0,-1 1 1,2-1-1,0 1 0,0 2-32,0 3 44,0-14-37,1 1 0,-1-1 0,1 0 0,0 1 0,0-1 0,1 0-1,0 1 1,-1-1 0,2 1-7,1-3 1,0-1-1,1 0 1,-1-1 0,1 1-1,-1 0 1,1-1-1,-1 0 1,1 0 0,-1 0-1,1 0 1,-1-1-1,1 0 0,7 1 55,-7 0-48,-1 0-1,0-1 1,0 1 0,1-1 0,-1 0 0,0 0 0,0 0 0,0 0 0,0-1 0,0 1 0,0-1 0,0 1 0,-1-1-1,1 0 1,0 0 0,-1-1 0,0 1 0,1 0 0,-1-1 0,0 1 0,0-1 0,1-2-7,0-1 12,0 0 1,0 1 0,-1-1-1,1 0 1,-1-1-1,-1 1 1,1 0 0,-1-1-1,0 1 1,-1-1-1,0-3-12,0-135 207,0 144-32,0 1 28,-15-34 166,-11-1-333,23 31-47,-1 1-1,1-1 0,0 0 0,0 0 1,1 0-1,-1 0 0,1 0 1,0-1-1,0 1 0,1-1 1,-1 1-1,1-1 0,0 1 1,0-1-1,0 0 0,1 0 12,-8-26-453,8 29 433,0 0 0,0 0 0,0 0 0,0 0 0,0 0 0,1 0 1,-1 0-1,1 0 0,-1 0 0,1 0 0,0 0 0,0 0 0,-1 0 0,1 1 0,1-1 0,-1 0 1,0 1-1,0-1 0,1 0 0,-1 1 0,1-1 20,2 0-40,-1 0 1,1 0-1,0 1 0,0-1 1,1 1-1,-1 0 0,0 0 1,0 0-1,5 0 40,-5 0-557,15-4 858,-12 6-6997,-7 1 3895</inkml:trace>
  <inkml:trace contextRef="#ctx0" brushRef="#br0" timeOffset="3600.88">1359 568 3993,'0'0'1518,"0"0"74,0 0 12,0 0-404,0 0-378,0 0 49,6 0 141,2-1-937,21 1 1834,-28 0-1867,0 0 0,0 0-1,-1 0 1,1 0-1,0 0 1,0 1-1,-1-1 1,1 0 0,0 1-1,-1-1 1,1 0-1,0 1 1,-1-1 0,1 1-1,0-1 1,-1 1-1,1-1 1,-1 1-1,1-1 1,-1 1 0,1 0-1,-1-1 1,0 1-1,1 0 1,-1-1-1,0 1 1,1 0 0,-1 0-1,0-1 1,0 1-1,0 0 1,0 0 0,0-1-1,0 2-41,0 5 43,1 2 93,-1 0-1,-1 0 1,0 0-1,0 0 0,0 0 1,-2 1-136,2-7-35,0 0 0,0-1 0,0 1 0,0-1 0,-1 1 0,1-1 0,-1 0 0,0 0 0,0 1 0,0-1 0,0-1 0,0 1 0,0 0 0,0 0 0,0-1 0,-1 1 0,1-1 0,-1 0-1,1 1 1,-1-1 0,1-1 0,-3 2 35,-7-2-7350,9 0 4608,3 0-3261</inkml:trace>
  <inkml:trace contextRef="#ctx0" brushRef="#br0" timeOffset="4204.39">1635 296 4537,'0'0'2195,"0"0"-188,0 0-430,0 0-589,0 0-307,0 0-127,24-7 1147,1 3-1050,2 2-1,-1 0 0,0 2 0,19 3-650,19-1 81,-34-2-425,-29 0 155,-1 0-49,-15 0-630,-19 0-461,18 0-4537,13 0 1243</inkml:trace>
  <inkml:trace contextRef="#ctx0" brushRef="#br0" timeOffset="4534.15">1635 296 4481</inkml:trace>
  <inkml:trace contextRef="#ctx0" brushRef="#br0" timeOffset="18035.74">1918 45 72,'0'0'1466,"0"0"-301,0 0-58,0 0-183,0 0-234,0 0-170,0 0-128,0 0-16,0 0 91,0 0 169,0 0 111,0 0-22,0 0-70,0 0-107,0 0-98,0 0-72,0 0-1,0 0-23,0 0-48,34 0 2493,-25 0-2385,2-1-256,0 1 1,-1 0-1,1 0 0,0 1 0,-1 1 0,1 0 1,-1 1-1,0-1 0,1 2 0,6 3-158,-12-5 54,-1-1-1,0 1 0,0-1 1,1 0-1,-1 0 0,1 0 1,1-1-54,28 8 144,-29-6-89,-1 0 1,0-1-1,0 0 0,1 0 1,-1 0-1,1 0 1,-1 0-1,1-1 1,1 0-56,35 7 230,-41-7-170,0 0 2,0 0 4,0 0-8,1 1-51,-1-1 0,0 1 1,1-1-1,-1 1 0,0 0 1,0-1-1,0 1 0,0 0 0,1-1 1,-1 1-1,0 0 0,0-1 1,0 1-1,0 0 0,-1-1 1,1 1-1,0 0 0,0-1 1,0 1-1,0 0 0,-1-1 1,1 1-1,0-1 0,-1 1 0,1 0-7,-7 16-104,-37 48 189,3 3-1,-8 21-84,-32 55 98,58-104-98,-15 23 0,34-57 0,0 1-1,0 0 1,1 1-1,0-1 1,0 3 0,1-5 1,-1-2-1,3-2-4,0-1 9,0 0 11,0 0 31,0 0 9,0 0 12,0 0-39,0 0 11,0 0-23,0 0-3,0 0-5,0 0-1,0 0 0,0 0 0,0 0-51,0 0-251,0-10-3644,0 3 307</inkml:trace>
  <inkml:trace contextRef="#ctx0" brushRef="#br0" timeOffset="19655.67">2356 0 2761,'0'0'1700,"0"0"-384,0 0-96,0 0-262,0 0-243,0 0-158,0 0-63,0 0-18,0 0 124,0 0 140,0 0 31,0 0-98,0 0-86,0 0-71,0 0-80,0 0-59,0 0-27,0 0-24,0 0-36,0 0-14,19 10 1301,-12-2-1436,-1-1 0,1 1 0,-1 1 0,-1-1-1,0 1 1,0 0 0,-1 0 0,0 0 0,0 1 0,-1 0 0,-1-1 0,2 11-141,1-2 69,0-1-58,-1-6-22,-1 0-1,-1 0 1,0 0 0,0 0-1,-1 0 1,-1 1 11,0-10-5,1 15-19,-1 0-1,-1 1 1,0-1 0,-2 0 0,0 0-1,0 0 1,-5 10 24,-13 43-78,17-52 82,-2 1-1,0-1 1,-1 0-1,-6 12-3,-8 6-4,-2-1 0,-1 0 4,12-20-8,6-8 4,1-1-1,0 1 0,1 0 0,0 0 0,-2 5 5,4-10-95,1-1 0,0 1 0,-1-1 1,1 1-1,-1-1 0,1 0 0,-1 1 0,1-1 0,-1 0 0,0 0 0,-1 0 95,-11 11-1806,14-12-489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45 5505,'0'0'1231,"0"0"-169,0 0-110,0 0-249,0 0-234,0 0-179,0 0-86,0 0 46,0 0 206,0 0 209,0 0 91,0 0 85,0 0 6,0 0-51,0 0-148,0 0-114,0 0-105,0 0-87,0 0-81,0 0-25,0 0-8,0 0-33,0 0 21,0 0 20,0 0 49,0 0 6,-7-16 32,5 13-327,1 1 0,0 0 0,-1 1 0,0-1 0,1 0 0,-1 0 0,0 1 0,0-1 0,0 1 0,0-1 0,0 1 0,-1 0 0,1 0 0,0 0 0,0 0 0,-1 0 0,1 0 0,-1 1 0,1-1 0,0 1 0,-1 0 0,1 0 0,-1 0 0,-1 0 4,-4-1-18,0 1 0,-1 0 0,1 1 0,0 0 0,0 0 0,0 1 0,0 0 0,0 0 0,0 1 0,0 0 0,1 0 0,-1 1 0,1 0 0,0 0 0,0 0 0,0 1 0,1 1 0,0-1 0,-4 4 18,4-2 32,0 0 0,0 1 0,1-1 0,0 1 0,0 0 0,1 1 0,0-1 0,1 1 0,-1-1 0,2 1 0,-1 0 0,0 9-32,-1 13 154,1 0 0,2 0 0,1 8-154,0-21 105,1-14-85,0 1 0,0-1 0,0 0 0,0 0 0,1 0 0,0 0 0,0 0 0,0 0 0,0 0 0,0-1 0,1 1 0,0-1 0,-1 0 0,2 1 0,1 1-20,5 4 84,-1-1 0,1 0-1,0-1 1,11 7-84,-12-10 43,0 0 0,0-1 0,0 1 1,0-2-1,1 0 0,-1 0 0,1 0 0,7-1-43,82-1 6,-48-1-33,-50 0 20,-1-1-1,0 2 0,0 0-6,-4 0-5415,-8 0 3695,-14 0-4115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4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15 16,'0'0'392,"0"0"28,0 0 104,0 0 42,0 0 213,0 0 163,0 0-103,0 0 89,0 0 211,-1-8 6708,1 7-7770,0 1 0,0 0 0,0 0 0,0-1 1,0 1-1,0 0 0,-1 0 0,1-1 0,0 1 0,0 0 0,0 0 0,0-1 1,0 1-1,0 0 0,0 0 0,-1 0 0,1-1 0,0 1 0,0 0 0,0 0 1,0 0-1,-1-1 0,1 1 0,0 0 0,0 0 0,0 0 0,-1 0 1,1 0-1,0 0 0,0-1 0,-1 1 0,1 0 0,0 0 0,0 0 0,-1 0 1,1 0-1,0 0 0,0 0 0,-1 0 0,1 0-77,-7 6 25,1 0 1,0 0-1,0 1 1,0 0-1,0 0 0,1 0 1,1 1-1,-1-1 0,0 2-25,-2 4 71,-14 21 194,3 0 1,0 0-1,-7 24-265,18-37 117,1 0 0,0 0 0,2 1 0,0 0 0,2-1 0,0 1 0,1 5-117,1-13 89,-1-2-31,1 0 1,0 0-1,1-1 1,0 1-1,1 0 1,0-1-1,1 1 1,0-1-1,0 0 1,2 0-1,3 7-58,-5-11 4,13 20-32,0 0 0,5 5 28,-10-21-489,4 7-995,-10-4-2711,-5-14 702</inkml:trace>
  <inkml:trace contextRef="#ctx0" brushRef="#br0" timeOffset="836.75">439 308 7346,'0'0'2460,"0"0"-969,0 0-355,0 0-109,0 0-101,0 0-142,3-3-127,-2 3-618,-1 0 0,0-1 0,0 1 0,0 0 0,1-1 0,-1 1 0,0 0 0,0 0 0,1-1 0,-1 1 0,0 0 0,0 0 0,1-1 0,-1 1 0,0 0 0,1 0 0,-1 0 0,0 0 0,1 0 0,-1 0 0,1-1 0,-1 1 0,0 0 0,1 0 0,-1 0 0,0 0 0,1 0 0,-1 0 0,1 0 0,-1 0 0,0 1 0,1-1 0,-1 0 0,0 0 0,1 0 0,-1 0 0,0 0 0,1 1 0,-1-1 0,0 0 0,1 0 0,-1 0 0,0 1 0,0-1 0,1 0 0,-1 1 0,0-1 0,0 0 0,0 0 0,1 1-39,0 25 2228,-2-8-2561,1-11 372,1 3 10,-1 1 1,0 0-1,-1 0 1,0 0-1,-1 0 1,0 0-1,-1-1 1,0 1-1,-1-1 1,0 0-50,0-2 8,3-5-6,0-1 0,0 0 1,0 0-1,0 0 0,0 0 0,1 1 1,-1-1-1,1 0 0,-1 1 1,1-1-1,0 1 0,0-1 0,0 0 1,1 3-3,-1-5 6,0 0 2,0 0 0,0 0 2,0 0 3,0 0-4,0 0-3,207 0-6301,-207 0 4747,0 0-1517,0 0-2140</inkml:trace>
  <inkml:trace contextRef="#ctx0" brushRef="#br0" timeOffset="1381.75">651 328 5393,'0'0'1394,"0"0"-133,0 0 480,0 0-136,0 0-400,0 0-334,4-1-150,21-5 1067,-24 6-1305,-1 0-51,0 0-96,0 0-62,0 0-86,0 0-23,0 0-11,0 0-25,0 0-58,0 2 51,0 15 156,1 55 115,-4 1 0,-2 0 0,-11 44-393,13-103-129,-5 43-1455,6-57 897,1 0 0,-1 0 0,0 0 0,1-1 0,-1 1 0,1 0 0,-1-1 0,1 1 0,-1-1 0,1 1 0,-1-1 0,1 0 0,-2 0 687,-4-3-4473</inkml:trace>
  <inkml:trace contextRef="#ctx0" brushRef="#br0" timeOffset="1883.21">877 732 1088,'0'0'5124,"0"0"-3202,0 0-806,0 0 80,0 0-280,0 0-278,6 5-125,-1-2-352,0 1-1,-1 0 1,1 0-1,-1 0 1,0 1-1,-1 0 1,1 0-1,-1 0 1,0 0-1,0 0 1,0 0-1,-1 1 1,0-1-1,0 1 1,0 0-1,-1 0 1,0-1-1,0 1 1,0 0-1,-1 1-160,0 7 258,-2 30 347,1-42-595,0 0-1,0 1 1,0-1-1,0 0 0,0 1 1,0-1-1,0 0 1,-1 0-1,1 0 0,-1 0 1,0 0-1,1-1 1,-1 1-1,0 0 0,0-1 1,-1 1-10,-69 44-764,22-25-2868,48-20 1545,2-2-1020,0-1-1239</inkml:trace>
  <inkml:trace contextRef="#ctx0" brushRef="#br0" timeOffset="2756.33">1217 522 6529,'0'0'1581,"0"0"-772,0 0 103,0 0 75,0 0-104,0 0-100,-4 11-128,-5 16-182,1 0 0,1 0 0,2 1 0,1 0 1,-1 17-474,5-33 35,3 15 5,-3-26-41,1 0 0,0 0 0,0-1 1,-1 1-1,1 0 0,0 0 0,0 0 1,0 0-1,0-1 0,0 1 0,0-1 1,0 1-1,1 0 0,-1-1 1,0 0-1,0 1 0,0-1 0,0 0 1,1 0-1,-1 1 0,0-1 0,1 0 1,13 2-2,0 0-1,0-1 0,0 0 1,1-1-1,-1-1 0,15-3 3,-27 3 1,0 0-1,1-1 0,-1 1 1,0-1-1,0 0 0,-1 0 1,1 0-1,0-1 1,-1 1-1,1-1 0,-1 1 1,0-1-1,0 0 0,0 0 1,0 0-1,0 0 0,-1 0 1,1 0-1,5-14 3,0 1 0,-1-1 0,-1-2-3,1 1 0,-3 10 31,-1-1-1,0 1 1,-1-1-1,0 1 0,0-1 1,-1 1-1,0-1 1,0 0-1,-1 1 0,0-2-30,0 9-5,0-1-1,0 1 1,0 0-1,0-1 0,0 1 1,0 0-1,0 0 0,0 0 1,-1 0-1,1 0 0,0 0 1,-1 0-1,1 0 1,0 1-1,-1-1 0,1 1 1,-1-1-1,0 0 6,-38-10-322,21 6 15,18 5 287,-5-2-164,0 0 1,0 0 0,0-1-1,0 0 1,1 0-1,-3-2 184,7 3-29,0 1 37,-1 1-73,-1 0 1,1 0-1,-1 1 1,0-1-1,1 1 0,-1-1 1,1 1-1,0 0 1,-1 0-1,1 0 0,-1 0 1,1 0-1,0 0 1,0 1-1,0-1 0,0 1 1,0 0-1,0 0 65,-21 13-1808,16-14 984,4-1-2255,2 0-248,1 0 1253</inkml:trace>
  <inkml:trace contextRef="#ctx0" brushRef="#br0" timeOffset="3355.04">1432 895 5265,'0'0'1789,"0"0"-144,0 0-88,0 0-288,0 0-327,0 0-314,46-3 3695,-45 3-4313,0 0-1,0 1 1,0-1-1,0 0 1,0 1-1,-1-1 1,1 1-1,0 0 1,0-1-1,0 1 1,0-1-1,-1 1 1,1 0-1,0 0 0,-1-1 1,1 1-1,-1 0 1,1 0-1,0 0 1,-1 0-1,0 0 1,1 0-1,-1 0 1,0 0-1,1 0 1,-1 0-1,0 0 1,0 0-1,0 0 1,0 0-1,0 0 0,0 0-9,1 45 295,-2-32-259,1-11-149,-1 0 1,0 0-1,1-1 0,-1 1 1,0 0-1,0-1 1,-1 1-1,1-1 0,0 1 1,-1-1-1,1 0 0,-1 0 1,0 1-1,0-1 1,0 0-1,0 0 0,0-1 1,-1 1-1,1 0 0,0-1 1,-1 0-1,1 1 1,-1-1-1,-2 1 113,-2 1-441,0 0 0,-1-1 0,1 1-1,-1-1 1,0-1 0,0 0 0,0 0 0,-3 0 441,10-1-1855,1 0-931,0 0-1480</inkml:trace>
  <inkml:trace contextRef="#ctx0" brushRef="#br0" timeOffset="3840.29">1745 627 4561,'0'0'1356,"0"0"-393,0 0 293,0 0 79,0 0-252,0 0-301,3 0-165,197 3 3878,-199-3-4557,-1 0 1,0 0-1,0 0 1,1 1-1,-1-1 1,0 0-1,1 0 1,-1 0-1,0 0 1,0 0-1,0 0 1,1 1-1,-1-1 1,0 0-1,0 0 1,1 0 0,-1 1-1,0-1 1,0 0-1,0 0 1,0 0-1,1 1 1,-1-1-1,0 0 1,0 0-1,0 1 1,0-1-1,0 0 1,0 1-1,0-1 1,0 0 0,0 0-1,0 1 1,0-1-1,0 0 1,0 1-1,0-1 1,0 0-1,0 0 1,0 1-1,0-1 1,0 0-1,0 0 1,0 1-1,-1-1 1,1 0 0,0 0-1,0 1 1,0-1-1,0 0 1,-1 0 61,-10 13-6038,0-10 387</inkml:trace>
  <inkml:trace contextRef="#ctx0" brushRef="#br0" timeOffset="4773.64">2319 454 600,'0'0'4213,"0"0"-2569,0 0-582,0 0 97,0 0-139,0 0-313,-3-5-308,2 3-342,0-1 1,0 1 0,-1-1 0,1 1-1,-1 0 1,0-1 0,0 1 0,1 0-1,-1 0 1,-1 1 0,1-1 0,0 0-1,0 1 1,-1-1 0,1 1 0,-1 0-1,1-1 1,-1 1 0,1 0 0,-1 1 0,0-1-1,1 0 1,-1 1 0,0 0 0,0 0-1,-2 0-57,5 0 0,-10-1-25,0 1 0,0 0 0,1 1 0,-1 1 0,1-1 0,-1 1 0,0 1 25,7-2-13,1 0 0,-1 1 0,0-1-1,1 1 1,-1 0 0,1 0 0,0 0 0,-1 0-1,1 0 1,0 0 0,0 0 0,0 1 0,1-1-1,-1 1 1,1-1 0,-1 1 0,1 0-1,0-1 1,0 1 0,0 0 0,0 0 0,0 0-1,1 0 1,0 0 0,-1 0 13,1-3 1,-4 28 817,0-1 1,2 22-819,2-47-6,0-1 0,0 0 0,0 1 1,0-1-1,1 1 0,-1-1 1,1 1-1,-1-1 0,1 0 1,-1 0-1,1 1 0,0-1 1,0 0-1,0 0 0,-1 0 1,1 1-1,0-1 0,0 0 1,1 0-1,-1-1 0,0 1 0,0 0 1,0 0-1,1 0 0,-1-1 1,0 1-1,1-1 0,-1 1 1,0-1-1,1 0 0,-1 1 1,1-1-1,-1 0 6,9 2-16,0-1 0,0-1 1,0 0-1,8-1 16,0 1-88,-13-1 47,1 0 0,-1 0 0,1 0 0,-1-1 0,0 0 1,1 0-1,-1 0 0,0-1 0,0 1 0,-1-1 0,1-1 0,-1 1 0,2-2 41,0 1-21,-1-1 0,0 1 0,0-1 0,0 0 0,-1-1 0,0 1 0,0-1 0,0 0 0,0 0 0,1-4 21,-3-12 1458,-3 21 481,1 13-1159,-2 4-536,0-1-1,0 1 0,-2-1 1,0 0-1,-5 11-243,-6 27 238,-41 217 128,56-269-3363,1-9 1960,4-14-1647,0 5-2280</inkml:trace>
  <inkml:trace contextRef="#ctx0" brushRef="#br0" timeOffset="5544.56">2474 124 6905,'0'0'1804,"0"0"-289,0 0-158,0 0-210,0 0-137,0 0-122,26 1 2491,-18 9-3081,0 0-1,-1 0 0,0 0 1,-1 1-1,0 0 1,-1 0-1,0 0 1,3 12-298,16 33 359,-14-34-280,-1 0-1,-1 0 1,-1 1-1,-1 0 1,-1 1-1,-1-1 1,-1 1-1,-1 0 1,-1 0-1,-1 0 1,-2 0-1,-1 9-78,1-19 37,-1-1 1,0 0-1,-1-1 1,-1 1-1,0-1 0,-6 11-37,-45 73 61,23-41-58,-92 168 4,124-221-267,-1 0 1,0 0-1,0 0 0,0 0 1,0 0-1,-1-1 1,1 1-1,0-1 0,-1 0 1,1 1-1,-1-1 1,1 0-1,-1 0 0,0-1 1,1 1-1,-1-1 1,0 1-1,0-1 0,1 0 1,-1 0-1,0 0 1,0 0-1,1 0 0,-1-1 1,-1 0 259,-10 1-2338,-9 0-4678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44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95 1256,'0'0'1857,"0"0"-418,0 0-231,0 0-72,0 0-166,0 3 5783,0 4-3509,3 45-3319,-3-44 91,0 132 668,-10 41-684,7-128 93,2-34 238,0-16 308,1-8 464,-1-93-1018,-2 41-93,3 0 0,3 0 0,1 1 0,8-29 8,-9 76-20,2-32-148,-5 40 173,0 1 5,0 0 3,1-23 28,-1 22-47,1 0-1,0 1 1,0-1-1,0 1 0,-1-1 1,1 1-1,0-1 0,0 1 1,0-1-1,0 1 1,0 0-1,0 0 0,0-1 1,0 1-1,0 0 0,0 0 1,1 0 6,-1 0-13,42-21-66,-32 15 75,1-1 0,0 2 0,0 0 0,1 0 1,-1 1-1,1 1 0,0 0 0,0 1 0,0 0 1,5 0 3,-15 2-18,0 0 1,0 0-1,0 0 0,0 1 1,0-1-1,0 1 1,0-1-1,0 1 1,0 0-1,-1 0 1,1 0-1,0 1 0,-1-1 1,2 1 17,0 2 1,0 0 0,-1 0 0,1 0 1,-1 0-1,0 1 0,0-1 0,0 3-1,9 13 8,-1 1 0,-1 0 0,-1 0 0,-1 1 0,-1 0 0,0 1 0,-2-1-1,-1 1 1,-1 0 0,-1 0 0,0 1 0,-2 4-8,1-18 15,-1 1 1,0-1-1,-1 1 1,0-1-1,0 1 1,-1-1-1,-1 0 1,0 0-1,0 0 0,0 0 1,-2-1-1,-1 5-15,2-8 30,1 0 0,-1 0 0,0 0 0,0 0 0,-1-1 0,0 1 0,0-1 0,0 0 0,0-1 0,-1 1 0,0-1 0,0 0 0,0-1 0,0 1 0,-1-1 0,1-1 0,-1 1 0,0-1 0,0 0 0,1-1 0,-1 1 0,-1-1 0,1-1 0,0 1 0,-4-1-30,-17-1 99,15 0-92,0 1-1,0 0 1,0 1-1,0 1 1,0 0 0,-2 1-7,12-3-8,2 0 0,1 0 0,0 0 0,0 0 0,0 0-7,0 0-38,0 0-61,0 0-39,0 0-79,0 0-266,6 0-2052,-5 0 2158,1 0 0,0 0 0,-1 0 0,1 0 0,0 0 1,-1-1-1,1 1 0,0-1 0,-1 0 0,1 1 0,-1-1 0,1 0 0,-1 0 0,1 0 392,10-9-5782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46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1 160 1712,'0'0'1521,"0"0"-785,0 0-376,0 0-9,0 0 158,0 0 83,18-31 3193,-9 13-2639,-9 18-1125,0 0 1,1 0-1,-1 0 0,0 0 1,0 0-1,0 0 0,0 0 1,1 1-1,-1-1 0,0 0 0,0 0 1,0 0-1,0 0 0,1 0 1,-1 0-1,0 0 0,0 0 0,0 0 1,0 0-1,0 1 0,0-1 1,1 0-1,-1 0 0,0 0 1,0 0-1,0 0 0,0 1 0,0-1 1,0 0-1,0 0 0,0 0 1,0 0-1,0 1 0,0-1 0,0 0 1,0 0-1,0 0 0,0 0 1,0 1-1,0-1 0,0 0 1,0 0-1,0 0 0,0 0 0,0 1 1,0-1-1,0 0 0,0 0-21,0 43 1341,-1-25-1185,-1 41 1337,-8 33-1493,3-17 113,-4-10 1894,45-65-2118,21 0 49,32 0 459,-30 0-5196,-56 0 2367,-1 0-2108</inkml:trace>
  <inkml:trace contextRef="#ctx0" brushRef="#br0" timeOffset="701.43">42 211 3969,'0'0'1252,"0"0"-174,0 0-230,0 0-372,0 0-307,0 0-50,7 6 5915,-2-5-6428,165-1 758,-158 3-1128,-9-3-5064,-3 0 1874</inkml:trace>
  <inkml:trace contextRef="#ctx0" brushRef="#br0" timeOffset="1420.73">69 45 3121,'0'0'1896,"0"0"-470,0 0-271,0 0-358,0 0-335,0 0-114,0 0 66,0 0 44,0 0-45,0 0-2,0 0 46,0 0 33,0 0 19,0 0-25,0 0-54,0 0-47,0 0 23,0 0-11,0 0-5,0 0-66,0 0-54,0 0 1,0 0-22,22-4 413,3-1-646,0 1 1,0 1 0,0 1-1,16 1-16,0-1 11,63-4-422,-103 6 409,-1 0-52,0 0-139,0 0-168,-5-1-1481,-4-6-608,1-2-2558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51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 69 1008,'0'0'1371,"0"0"-199,0 0-174,0 0-287,0 0-190,0 0-95,30 4 1021,-29-4-1430,0 1 0,-1 0 0,1 0 0,0-1 1,-1 1-1,1 0 0,0-1 0,0 1 0,-1-1 1,1 1-1,0-1 0,0 0 0,0 1 0,0-1 1,0 0-1,0 1 0,0-1 0,0 0 0,0 0 1,0 0-18,8 1-2745,-2-1 269</inkml:trace>
  <inkml:trace contextRef="#ctx0" brushRef="#br0" timeOffset="1280.91">217 69 1736,'26'6'736,"2"0"137,1-4 4825,-27-3-5465,-1 1-1,0 0 0,0-1 0,1 1 1,-1-1-1,0 0 0,0 1 1,1-1-1,-1 0 0,0 0 0,0 0 1,0 0-1,0 0 0,0 0 1,0 0-1,-1 0 0,1 0 0,0 0 1,0 0-1,-1-1 0,1 1 1,-1 0-1,1 0 0,-1-1 0,0 1 1,1 0-1,-1-1 0,0 1 1,0-1-233,5-43 3463,-6 45-3459,1-1-1,0 0 1,-1 1 0,1-1 0,-1 1-1,1-1 1,-1 1 0,1 0 0,-1-1 0,1 1-1,-1 0 1,1-1 0,-1 1 0,0 0 0,1-1-1,-1 1 1,1 0 0,-1 0 0,0 0-1,1 0 1,-1 0 0,0 0 0,1 0 0,-1 0-1,0 0 1,1 0 0,-2 0-4,-24 0 86,20 0-90,0 0 2,0 0 1,1-1 0,-1 1 0,1 1 1,0-1-1,-1 1 0,1-1 0,0 2 0,0-1 0,-1 0 0,1 1 1,0 0-1,0 0 0,1 1 0,-1-1 0,-3 3 1,-7 7-8,0 0 0,0 0 0,1 2 0,1 0 0,0 0 0,1 1-1,0 1 1,2 0 0,0 1 0,0 0 0,2 0 0,0 1 0,1 0 0,0 1 8,1 4 13,1 1-1,2 0 1,0 0 0,1 1-1,2-1 1,0 10-13,0-19 54,0-12-51,4 35 13,-3-37-16,-1 1 1,1-1-1,0 0 0,-1 1 0,1-1 0,0 0 0,0 1 1,0-1-1,0 0 0,0 0 0,0 0 0,0 0 0,1 0 1,-1 0-1,0 0 0,0 0 0,1 0 0,-1-1 0,1 1 1,-1-1-1,1 1 0,-1-1 0,1 1 0,43 8-6,1-2 0,0-2-1,0-2 1,45-3 6,-86 0 0,3-1 0,1 0 1,-1-1 0,0 0-1,0 0 1,0 0 0,0-1-1,0-1 1,-1 1 0,1-1-1,-1 0 1,0-1 0,0 0-1,-1 0 1,3-2-1,3-4 1,0 0 0,-1 0 0,-1-1 1,0 0-1,0-1 0,-1 0 0,1-4-1,-4 6-20,-1 0 0,1-1-1,-2 1 1,0-1 0,0 0-1,-1 0 1,-1 0 0,0-1-1,0-5 21,-2 16 20,0 2 52,0 0 8,-16 0 78,-119 0 210,135 0-299,0 0 5,0 0 6,0 0 8,0 0-8,-1 0-58,-2 0-16,1-1 28,8-2 56,21-8 185,37-11 138,0 5-390,36-3-23,22-5 0,-94 17-741,-24 5-1540,-17 1-411,-2 2-1245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50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80 106 3713,'0'0'2022,"0"0"-709,0 0-303,0 0-158,0 0-57,0 0-70,0 0-131,0 0-72,0 0 4,0 0 35,0 0-74,0 0-112,0 0-104,0 0-53,0 0-79,0 2-135,-2 25 60,-1 0-1,-1 0 0,-7 23-63,4-18 231,1 1 0,0 17-231,-12 119 2081,18-206-2059,-1-2-70,1-1 0,2 1 1,2 0-1,1 0 0,2 0 1,3-3 47,2-1 2,-3 14 90,0-1 0,6-8-92,-14 35 57,1 0 0,0 1 0,0-1 0,0 1 0,0-1 0,0 1 0,0 0 0,1 0 0,-1-1 0,1 2 0,-1-1-1,1 0 1,3-1-57,43-17 1212,-19 9-854,-27 10-359,1 0 1,-1 0-1,0 1 0,1-1 1,-1 1-1,0 0 1,1 0-1,-1 0 0,1 1 1,2 0 0,7 0-1,60-1 168,-41 0-7530,-35 0 811</inkml:trace>
  <inkml:trace contextRef="#ctx0" brushRef="#br0" timeOffset="547.69">0 262 2921,'0'0'1739,"0"0"-300,0 0-35,0 0 8,0 0-81,0 0-19,8 0 3079,11 0-3074,33-2-362,-1-3-1,27-7-954,31-3 36,-91 13 541,-8 1-4624,-26 1-1040,-3 0-2446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22:13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 0 1536,'0'0'1550,"0"0"-454,0 0-385,0 0-300,0 0-179,0 0 5,0 0 81,0 0 131,0 0 91,0 0-34,0 0-78,0 0-32,0 0 21,0 0 105,0 0 30,0 0-13,0 0 7,0 0-28,0 0-22,0 0-36,0 0-109,0 0-106,0 0-105,0 0-73,0 0 2,0 0 18,0 0 41,0 0 52,0 0 49,0 0-10,-16 18 479,-16 24 171,2 1 0,2 1 1,-2 8-870,15-23 258,1 1 0,1 0 0,2 1 0,1 1 0,-3 19-258,10-23 91,0 0 0,2 0 1,1 0-1,2 7-91,0 24 155,-2-49-120,1 0 1,1 1-1,-1-1 1,2 0-1,0 0 0,0 0 1,0-1-1,1 1 1,1-1-1,0 0 1,0 0-1,1 0 0,0-1 1,6 8-36,-12-16 1,0 0-1,0 1 1,1-1 0,-1 0 0,0 1 0,0-1-1,0 0 1,0 0 0,0 1 0,0-1 0,1 0-1,-1 0 1,0 0 0,0 1 0,0-1 0,0 0-1,1 0 1,-1 0 0,0 1 0,0-1 0,1 0-1,-1 0 1,0 0 0,0 0 0,1 0 0,-1 0-1,0 1 1,0-1 0,1 0 0,-1 0-1,0 0 1,1 0 0,-1 0 0,0 0 0,0 0-1,1 0 1,-1 0 0,0 0 0,1 0 0,-1-1-1,0 1 0,0-12-1211,0 2-1338,-6 10-3296,-7 0-1824</inkml:trace>
  <inkml:trace contextRef="#ctx0" brushRef="#br0" timeOffset="1055.43">430 354 2761,'0'0'2177,"0"0"-367,0 0-212,0 0-245,0 0-292,0 0-97,0 0-99,0 0-52,0 0-64,0 0-125,0 0-160,0 0-32,0 0-50,0 0-57,0 0-81,0 0-45,0 0-34,0 0 14,4 0 126,7 0-115,20 0 164,-1 0 0,0-2 0,0-1 0,0-2-1,23-6-353,-24 3 62,1 0-1,-1 2 0,1 1 0,1 1 0,23 1-61,-53 3 13,-1 0 9,0 0 22,0 0 4,0 0-27,0 0-5,0 0 19,0 0-23,0 0-23,0 0-20,0 3 14,-1 13 30,-1 0 1,0 0 0,-1-1-1,0 1 1,-1-1-1,-1 0 1,-5 9-14,-13 29 67,-16 23-67,18-35 2,-66 114 22,84-151-13,2-3-1,1-1-15,0 0-15,0-14-2276,0 3-2596,0 5 51</inkml:trace>
  <inkml:trace contextRef="#ctx0" brushRef="#br0" timeOffset="1589.05">992 778 5329,'0'0'1947,"0"0"-450,0 0-228,0 0-293,0 0-170,0 0-75,12 2 1952,-6 13-2390,-1 0 0,0 0 0,-2 1 0,0 0 1,0-1-1,-2 1 0,0 0 0,0 0 0,-2 0 0,-1 10-293,0-19-3,0-1-1,-1 1 0,0-1 0,0 0 1,0 0-1,-1 0 0,0 0 1,0-1-1,0 0 0,-1 1 0,0-2 1,0 1-1,0 0 0,0-1 1,-1 0-1,0 0 0,0-1 1,-4 2 3,-1-3 313,8-2-1355,6 0-4601,7-3 1450,2-11-2809</inkml:trace>
  <inkml:trace contextRef="#ctx0" brushRef="#br0" timeOffset="2119.88">1340 557 3473,'0'0'2506,"0"0"-909,0 0-211,0 0-199,0 0-276,0 0-158,-1 2-590,1-1 0,0 0-1,0 0 1,0 0 0,0 0-1,0 1 1,0-1 0,1 0 0,-1 0-1,0 0 1,0 0 0,1 0-1,0 1-162,246 9 2497,-247-11-2516,0-1 0,0 1 0,0 0 0,0 0 0,1 0 0,-1 0 0,0 0 0,0 0 0,0 0 1,0 0-1,0 0 0,0 0 0,1 0 0,-1 0 0,0 0 0,0 0 0,0 0 0,0 0 0,0 0 0,1 0 0,-1 0 0,0 0 0,0 0 1,0 0-1,0 0 0,1 0 0,-1 0 0,0 0 0,0 0 0,0 0 0,0 0 0,0 0 0,0 0 0,1 0 0,-1 0 0,0 1 0,0-1 1,0 0-1,0 0 0,0 0 0,0 0 0,0 0 0,0 0 0,0 1 0,1-1 0,-1 0 0,0 0 0,0 0 0,0 0 0,0 0 0,0 1 0,0-1 1,0 0-1,0 0 0,0 0 0,0 0 0,0 0 0,0 1 0,0-1 0,0 0 0,0 0 19,-10 3-4330,6-3-49</inkml:trace>
  <inkml:trace contextRef="#ctx0" brushRef="#br0" timeOffset="2674.79">1830 316 2561,'0'0'4745,"0"0"-2764,0 0-894,0 0-272,0 0-259,0 0-60,0 0 6,0 0 46,0 21 2151,0 60-1141,-5 0 1,-8 46-1559,4-72 70,-2 8-29,3 0 0,2 47-41,6-109-22,0-1-55,0 0 0,0 0-5,0 0-35,0-24-1069,0-7-1053,0 11-2526,0 10-2440</inkml:trace>
  <inkml:trace contextRef="#ctx0" brushRef="#br0" timeOffset="3138.11">2027 870 6121,'0'0'2033,"0"0"-694,0 0-398,0 0-99,0 0 170,0 0-2,6 6-201,0 0-708,-1-2 33,1 1-1,-1 0 0,0 0 1,0 1-1,-1-1 0,0 1 1,0 0-1,0 1 1,0-1-1,-1 0 0,0 1 1,-1 0-1,1 0 0,-1 0 1,-1 0-1,1 0 1,-1 4-134,-1-6 46,0 1 0,-1 0 0,1-1 0,-1 1 0,-1-1 0,1 1 1,-1-1-1,0 0 0,0 1 0,0-1 0,-1 0 0,-2 3-46,-1 1 6,-1 0-1,-1-1 1,1 0-1,-2-1 1,1 1-1,-1-1-5,-36 33-1196,44-39 687,1-1-221,0 0-193,0 0-369,2-2-1046,8-3-1839</inkml:trace>
  <inkml:trace contextRef="#ctx0" brushRef="#br0" timeOffset="3708.03">2381 608 7786,'0'0'1860,"0"0"-469,0 0-129,0 0-484,0 0-385,0 0-183,10 0-28,350 0 1662,-360 0-1867,0 0-41,0 0-46,0 0-62,0 0-148,0 0-191,0 0-231,0 0-543,0 0-1261,0 0-2562</inkml:trace>
  <inkml:trace contextRef="#ctx0" brushRef="#br0" timeOffset="4864.81">3306 255 5089,'0'0'2465,"0"0"-790,0 0-324,0 0-254,0 0-242,0 0-123,-2 3-113,-1-1-535,0 1 0,0-1 1,0 0-1,0-1 0,0 1 0,-1 0 0,1-1 1,0 0-1,-1 0 0,1 0 0,-1 0 1,0 0-1,-1-1-84,-60 7 282,15-3-97,44-3-156,-1-1 1,0 1-1,1 1 1,-1-1-1,1 1 1,0 0-1,0 1 1,-1-1-1,2 1 1,-1 1-1,0-1 1,0 1-1,1 0 1,0 0-1,0 0 1,-2 4-30,4-5 109,1 1 0,0-1 0,0 1 0,0 0 0,0 0 0,1 0 0,-1 0 0,1 0 0,0 0 0,0 0 0,1 0 0,-1 0 0,1 1 0,0-1 0,0 0 0,0 0 0,1 2-109,-1 9 30,0 151 479,0-166-483,0 0 40,1-2-65,1-1 0,-1 0 0,1 1 0,-1-1 0,1 1 0,0 0 0,-1-1 0,1 1 0,1 0-1,-1 0 1,2-1-1,0-2-4,2 0-18,0 0 1,-1 0-1,2 0 1,-1 1 0,0 0-1,1 0 1,0 1-1,0 0 1,0 0 0,0 0-1,8-1 22,2 1-28,0 0 1,0 1-1,1 1 0,11 1 28,-28 0 0,1 1-1,-1-1 1,0 1 0,1 0-1,-1-1 1,0 1 0,0 0-1,0 0 1,1 0 0,-1 0-1,0 0 1,0 0-1,0 0 1,-1 0 0,1 0-1,0 0 1,0 1 0,-1-1-1,1 0 1,0 1 0,-1-1-1,1 0 1,-1 1 0,0-1-1,0 0 1,1 1 0,-1-1-1,0 1 1,0 1 0,3 46-6,-3-47 6,0 12 0,0 6 7,0 0-1,-1-1 0,-3 8-6,3-19 3,-1-1 1,0 0-1,-1 0 0,0 0 0,0 0 0,0 0 0,-1 0 0,0-1 0,0 0 1,-3 4-4,-3 0 8,1 0 1,-1 0 0,-1-1 0,1 0 0,-1-1 0,-1 0 0,0-1 0,0-1 0,0 0-1,-1 0 1,0-1 0,0-1 0,0 0 0,-1-1 0,1 0 0,-1-1 0,0 0 0,-8-1-9,-19-1-365,40 0 333,1 0-32,0 0-21,0 0-62,0 0-179,0 0-217,11-1-1097,-7 0 1118,0-1 0,1 1 0,-1-1 0,0 1 0,0-1 0,0 0 0,-1-1 0,1 1 0,0-1 0,2-2 522,17-18-8329</inkml:trace>
  <inkml:trace contextRef="#ctx0" brushRef="#br0" timeOffset="5845.05">3468 96 6705,'0'0'2022,"0"0"-599,0 0-252,0 0-256,0 0-147,0 0-144,-1 9 3161,0 13-2271,5-16-1379,0 0 1,1 0-1,-1 0 1,1-1-1,1 0 1,-1 0-1,1 0 1,0 0-1,5 2-135,26 24 374,-29-22-347,-1-1-1,0 1 0,-1 0 1,0 0-1,0 1 1,-1 0-1,0 0 0,-1 0 1,0 1-1,-1-1 0,0 1 1,0 0-1,-1 0 0,-1 0 1,0 0-1,0 0 0,-1 10-26,0-5 9,1 9 9,-1 0 0,-1-1 0,-1 1-1,-2 0 1,0-1 0,-1 0 0,-7 18-18,-25 55 20,-88 205 47,123-297-97,-1-1 0,1 0 0,-1 1 1,0-1-1,0 0 0,-1-1 1,1 1-1,-1-1 0,0 1 1,1-1-1,-2 0 0,1 0 0,0-1 1,-1 1 29,-9 3-205,1 0 1,-1-2-1,0 1 1,-2-1 204,2-1-148,1 1 0,0 0 0,0 1 0,-10 6 148,8 0-194,13-9 107,-1 0 1,1 0-1,-1 0 0,1 0 1,-1-1-1,0 1 1,1-1-1,-1 1 0,-1-1 87,3-1-561,2-2 415,0 0 1,-1 1-1,1-1 0,0 0 1,0 1-1,0-1 1,0 1-1,0-1 1,0 1-1,0-1 0,1 1 1,-1 0-1,1-1 146,4-4-530,19-28-2739,1-6-4314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27:51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216 272 2785,'0'0'1657,"0"0"-612,0 0 116,0 0 318,0 0-72,5-8 184,-4 7 6131,-36 59-6949,-5 3-773,7-13 350,-18 38-350,41-67 32,2-1-1,0 1 1,1 0-1,1 1 1,1 0-1,-2 18-31,1 3 219,3-1-1,1 1 1,2 0 0,4 28-219,-3-63 19,1-1 1,0 1-1,0-1 1,0 1-1,1-1 1,0 0-1,0 0 0,0 0 1,0-1-1,4 5-19,14 21 98,-4-7-22,-15-20-67,1 0 1,-1 0-1,0 0 1,0 0-1,0 0 1,0 0-1,0 0 1,-1 1-1,0-1 1,1 4-10,4 10-296,-3-22-1946,-7-30-4720,-9 14-2050</inkml:trace>
  <inkml:trace contextRef="#ctx0" brushRef="#br0" timeOffset="1225.41">434 520 6329,'0'0'2908,"0"0"-908,0 0-632,0 0-499,0 0-396,0 0-144,5-3-34,-2 1-166,44-29 1500,2 3-1,18-7-1628,-49 27 5,0 1 1,1 0 0,0 2 0,0 0-1,0 1 1,0 1 0,1 0 0,17 1-6,-36 2-16,-1 1 0,1-1 1,0 0-1,-1 1 1,1-1-1,-1 0 0,1 1 1,0-1-1,-1 1 0,1-1 1,-1 0-1,1 1 1,-1 0-1,1-1 0,-1 1 1,0-1-1,1 1 1,-1 0-1,0-1 0,1 1 1,-1-1-1,0 1 1,0 0-1,0-1 0,0 1 1,1 0-1,-1 0 1,0-1-1,0 2 16,2 27-361,-2-20 237,2 14 68,-1 0 0,-1 1 0,-1-1 0,-1 2 56,1-20 12,-1 0 1,1-1 0,-1 1-1,0-1 1,-1 1-1,1-1 1,-1 0-1,1 0 1,-1 0-1,0-1 1,-1 1 0,1 0-1,-1-1-12,-55 45 151,37-31-116,-21 16 108,-42 25-143,82-55 4,2-2-1,1-1 30,0 0 26,0 0 37,0 0-35,31 0 182,34-1 27,1 0-5,10 3-265,-74-1 6,1-1 0,-1 1 0,1 0 1,-1-1-1,1 1 0,-1 0 0,1 1 0,-1-1 1,0 0-1,0 1 0,1-1 0,-1 1 1,0-1-1,0 1 0,-1 0 0,1 0 1,0 0-1,-1 0 0,1 0 0,-1 1 0,0-1 1,1 0-1,-1 1 0,0-1 0,-1 1 1,1-1-1,0 1 0,-1-1 0,1 1 1,-1 1-7,3 13 127,-1 0 1,-1 0 0,-1 0 0,-1 9-128,0-2 168,0-16-133,0 0-1,-1 0 0,0 0 0,0 0 1,-1 0-1,0 0 0,0-1 0,-1 1 0,0-1 1,0 0-1,-1 0 0,0-1 0,0 1 0,-1-1 1,1 0-1,-2-1 0,1 1 0,-2 0-34,-10 9 48,0-1 0,-1-1 0,-1-1 1,-1-1-1,1-1 0,-2 0-48,11-5-14,0-1 1,0 0-1,0-1 1,-1 0-1,1-1 1,-1 0-1,1-1 1,-5 0 13,16-1-139,0 0-38,0 0-130,0 0-123,0 0-118,1-2 147,0 0-1,0 0 0,1 0 1,-1 0-1,1 0 1,-1 1-1,1-1 0,0 1 1,0-1-1,-1 1 1,1 0-1,1-1 402,9-7-2968,0-5-4201</inkml:trace>
  <inkml:trace contextRef="#ctx0" brushRef="#br0" timeOffset="1673.07">1042 1053 6857,'0'0'2484,"0"0"-907,0 0-622,0 0-433,0 0-168,0 0 89,6 0 297,-1 0-466,0 0-1,1 1 0,-1-1 0,0 1 1,0 0-1,0 1 0,4 1-273,-7-3 42,0 1 0,0 0 0,0 0 0,0 0 1,-1 0-1,1 1 0,0-1 0,-1 0 0,1 1 0,-1-1 0,1 1 0,-1 0 0,0-1 1,0 1-1,0 0 0,0 0 0,0 0 0,0 0 0,0 0 0,0 0 0,-1 0 0,1 0 0,-1 0 1,1 1-43,-1 6 31,1-1 1,-1 1 0,-1-1-1,1 1 1,-1-1 0,-1 0-1,0 1 1,0-1 0,0 0 0,-1 0-1,-1 0 1,1 0 0,-1-1-1,0 1 1,-1-1 0,-1 2-32,-5 5-303,-1 0 1,0-1-1,-1-1 0,0 0 1,-1 0-1,0-1 1,-5 1 302,16-10-214,1 0 1,0 0 0,0-1 0,0 1 0,0-1 0,-1 0 0,1 1 0,-1-1 0,1 0 1,-1-1-1,1 1 0,-1 0 0,0-1 0,1 1 0,-1-1 0,0 0 213,-1-5-2699,4-13-1846</inkml:trace>
  <inkml:trace contextRef="#ctx0" brushRef="#br0" timeOffset="2844.59">1699 296 4369,'0'0'1506,"0"0"-290,0 0-192,0 0-422,0 0-244,0 0-43,19 1-68,58 8-106,-75-8-129,0-1 0,0 0 0,0 1 0,0-1 0,0 1 0,-1 0 0,1 0 0,0 0 1,0 0-1,-1 0 0,1 0 0,-1 0 0,1 0 0,-1 0 0,1 1 0,-1-1 0,1 1 0,-1-1 0,0 1 0,0 0 0,0-1 0,0 1 0,0 0 0,-1 0 0,2 1-12,-1 2 130,0 0 0,-1 0 0,1 0-1,-1 0 1,0 0 0,0 0 0,-1 4-130,0 4 501,0-9-393,1 1 0,-1 0 0,0-1 0,0 1 0,-1-1 0,1 1 0,-1-1 0,0 0 0,0 0 0,0 0 0,-1 0 0,-2 3-108,-40 46 497,30-37-359,-18 20 70,-25 26 671,4 2 1,2 2-1,-2 11-879,50-70 62,0 0 0,1 1 1,0 0-1,0-1 0,1 1 0,0 0 0,0 0 0,1 0 0,0 1 0,1-1 1,-1 0-1,2 8-62,0-14-3,0 1 1,0-1-1,0 0 1,0 0 0,0 0-1,1 0 1,-1 0-1,1 0 1,-1-1-1,1 1 1,0 0 0,0-1-1,-1 1 1,1-1-1,0 0 1,0 0-1,1 1 1,-1-1 0,2 0 2,50 24-58,-48-23 56,4 2 24,4 2-51,0-1 1,1 0-1,-1-1 1,3 0 28,-14-4-11,1 1 0,0-1 1,-1 1-1,1-1 0,0 0 0,0-1 1,-1 1-1,1-1 0,0 1 1,0-1-1,-1 0 0,1 0 0,-1-1 1,1 1-1,-1-1 0,0 0 1,1 0-1,2-2 11,3-3 37,-1-1 1,1 0-1,-1 0 0,-1-1 1,1 0-1,-2-1 0,1 1 1,-1-1-1,-1-1 0,0 1 1,0-1-1,-1 0 0,0 0 1,-1 0-1,0 0 0,-1 0 1,0-1-1,-1-3-37,-1 15 18,0-1 0,0 0 1,0 1-1,-1-1 0,1 0 0,0 1 0,0-1 0,-1 0 1,1 1-1,0-1 0,-1 0 0,1 1 0,-1-1 0,1 1 1,-1-1-1,1 1 0,-1-1 0,1 1 0,-1 0 0,0-1 1,1 1-1,-1-1 0,1 1 0,-1 0 0,0 0 0,1-1 1,-1 1-1,0 0 0,0 0 0,1 0 0,-2 0-18,-26-2 179,19 1-106,-180 1 586,186-1-615,0 1 0,1-1 1,-1 0-1,0 0 0,1 0 0,-1 0 1,1 0-1,-1 0 0,1-1 0,0 1 1,-1-1-1,1 0 0,0 0-44,-34-31-11,20 18 11,11 10-6,-1 1 0,1-1 0,0 0 0,1 0 0,-1-1 0,1 1 0,0-1 0,0 0 0,1 0-1,0-1 1,0 1 0,0-1 0,1 1 0,0-1 0,0 0 0,1 0 0,0 0 0,0 0 0,0 0 0,1 0 0,1-5 6,-1 6-3,-1-3-4,1 1 0,-1-1 0,2 1-1,0 0 1,0-1 0,0 1 0,1 0 0,0 0-1,1 0 1,-1 0 0,2 0 0,-1 0-1,1 1 1,1-1 7,12-22-12,-13 23 2,-1 0 0,1 0-1,1 0 1,-1 0 0,1 1 0,0 0 0,1 0 0,-1 0-1,1 1 1,0 0 0,0 0 0,1 0 0,0 1-1,5-3 11,40-16-123,-34 14-216,1 0-1,0 2 1,0 0-1,1 1 1,19-3 339,-38 9-97,0 0 1,0 0-1,-1 0 1,1 1-1,0-1 1,0 0-1,-1 0 1,1 0-1,0 1 1,-1-1-1,1 0 1,0 1-1,-1-1 1,1 0-1,-1 1 1,1-1-1,-1 1 1,1-1-1,0 1 0,-1-1 1,0 1-1,1 0 1,-1-1-1,1 1 1,-1-1-1,0 1 1,1 0-1,-1 0 1,0-1-1,0 1 1,0 0-1,1-1 1,-1 1-1,0 0 1,0 0-1,0-1 1,0 1-1,0 0 97,0 37-2336,-1-23 681,1 28-3906</inkml:trace>
  <inkml:trace contextRef="#ctx0" brushRef="#br0" timeOffset="3560.78">1933 968 224,'0'0'6480,"0"0"-3347,0 0-1175,0 0-347,0 0-413,0 0-309,38 4 1871,-36-1-2728,0-1 0,0 1-1,0 0 1,0-1 0,-1 1-1,1 0 1,-1 0 0,0 0-1,0 0 1,0 0 0,0 0-1,0 1 1,-1-1 0,0 0-1,1 0 1,-1 1 0,0-1-1,-1 0 1,1 0 0,0 1-1,-1-1 1,0 0 0,-1 3-32,0 2 11,0 0 0,-1 0 0,-1 0 0,1-1 0,-1 1 0,0-1 1,-1 1-1,-3 3-11,-11 10-268,-1-1 1,-21 16 267,13-12-1256,27-23 334,1-1-377,3-5-3202,9-7-1080</inkml:trace>
  <inkml:trace contextRef="#ctx0" brushRef="#br0" timeOffset="3962.01">2242 710 3977,'0'0'2754,"0"0"-1025,0 0-594,0 0-420,0 0-212,0 0 2,7 0-11,179 0 2526,-104 0-4656,-81 0 613,-1 0-393,0 0-680,-1 1-648,-6 1-1429</inkml:trace>
  <inkml:trace contextRef="#ctx0" brushRef="#br0" timeOffset="4463.55">2861 289 5817,'0'0'1577,"0"0"-213,0 0 152,0 0-297,0 0-336,0 0-222,-5 29-43,5-24-577,-44 219 1377,10-104 237,-44 106-1655,75-216-17,0-4-363,1 1 1,0 0 0,0 0 0,0 0 0,1 0-1,0 6 380,1-12-800,0-1-513,0 0-1335,0 0-2618</inkml:trace>
  <inkml:trace contextRef="#ctx0" brushRef="#br0" timeOffset="5312.21">3363 160 8730,'0'0'2424,"0"0"-562,0 0-296,0 0-413,0 0-312,-20 32-180,-67 105-229,64-101-163,1 2-1,2 1 1,2 0-1,2 2 1,-11 38-269,16-41 262,1 0 1,3 1-1,1 0 0,1 1-262,0 49-51,3 19 51,2-101-37,1-1 1,0 1 0,0-1-1,0 1 1,1-1 0,0 1-1,0-1 1,1 0 0,-1 0-1,1 0 1,1 0-1,-1-1 1,5 5 36,-6-6-74,1 0 0,1-1-1,-1 1 1,0-1 0,1 0 0,0 0-1,0 0 1,-1-1 0,2 0 0,-1 1-1,0-1 1,0-1 0,1 1 0,-1-1 0,1 1-1,-1-1 1,1 0 0,0-1 0,4 1 74,8-1-108,-9 0 48,0 1 0,-1-2-1,1 1 1,0-1 0,4-2 60,-9 2-27,0 0 0,0 0 0,0 0 0,0-1 0,0 1 0,0-1 0,-1 0 0,1 0 1,-1 0-1,1-1 0,-1 1 0,0 0 0,1-1 0,0-2 27,5-5-51,-2 0-1,1 0 1,-2-1-1,1 0 1,-1 0-1,-1 0 1,0-1-1,-1 1 1,0-1-1,-1 0 1,0 0-1,-1 0 1,0 0-1,-1 0 1,0-2 51,0 13 14,-1 1 0,1-1 0,-1 0 0,1 0-1,-1 1 1,1-1 0,-1 0 0,1 1 0,-1-1 0,0 1 0,1-1 0,-1 1 0,0-1 0,1 1 0,-1-1 0,0 1 0,0 0-1,0-1 1,1 1 0,-1 0 0,0 0 0,0-1 0,0 1 0,0 0 0,0 0 0,1 0 0,-1 0 0,0 0 0,0 0-1,0 1-13,-38-1 149,28 0-239,2 1 63,1 0 0,-1 1 0,0 0-1,0 0 1,1 1 0,-1 0 0,1 0 0,0 1 0,0 0 0,0 0 0,1 1 0,-1 0-1,1 1 1,-3 2 27,-2 3 0,0 0 0,0 1 0,1 1-1,0 0 1,1 0 0,1 1 0,-2 5 0,5-2 110,8-13-3855,8-4 782</inkml:trace>
  <inkml:trace contextRef="#ctx0" brushRef="#br0" timeOffset="6052.12">3639 0 8242,'0'0'2326,"0"0"-501,0 0-328,0 0-258,0 0-142,0 0-133,7 21 1249,4-11-2055,-1 1 1,-1 0-1,0 0 1,-1 1-1,0 1 1,-1-1-1,0 1 1,-1 0-1,0 1 1,-1 0-1,-1-1 1,0 2-1,-1-1 1,0 1-159,4 36 216,-3-1 0,-1 1 0,-3 18-216,0-57 55,-1 8-25,0 0 1,-1-1-1,-1 1 0,-1 0 1,0-1-1,-2 0 1,-2 6-31,-5 5 14,-1-1 0,-1 0 0,-1 0 0,-4 1-14,-63 92-703,-6-4-1,-5-3 704,92-112-181,-1 0-1,0 0 1,0 0-1,-1 0 1,1 0-1,0-1 1,-2 2 181,-18 1-7216,18-5-3301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2:21:57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163 184 3169,'0'0'1261,"0"0"-419,0 0-91,0 0-26,0 0 57,0 0 62,0 0-196,0 0-240,0 0-121,0 0 3,0 0 59,0 0 16,0 0-4,0 0-14,0 0-68,0 0-58,0 0 43,0 0 24,0 0 59,0 0 20,0 0-10,0 0-49,0 0-40,-23 0 439,19 0-705,0 1 0,1 0 0,-1 0 0,0 0 0,1 1 0,-1-1 0,1 1 0,-1 0 0,1 0 0,0 0 0,0 0 0,0 1 0,0-1 0,0 1 0,1 0 0,-1 0 0,1 0 0,0 0 0,-1 0 0,0 3-2,-7 10 46,1 0 0,1 0 0,-4 12-46,5-8 152,0 0 0,1 1 1,2-1-1,0 1 0,1 0 1,1 1-1,1-1 0,1 16-152,1-27 43,0-1-1,0 1 0,1-1 1,0 0-1,1 1 0,0-1 0,0 0 1,1-1-1,0 1 0,1-1 0,0 1 1,0-1-1,4 4-42,-7-10 14,0 0 1,0 0-1,1 0 0,-1 0 0,0 0 1,1 0-1,-1-1 0,1 0 1,-1 1-1,2 0-14,23 14 57,14 26 67,-41-41-172,0-1-159,0 0-130,0 0-159,0-44-5261,0 27 1330</inkml:trace>
  <inkml:trace contextRef="#ctx0" brushRef="#br0" timeOffset="1124.3">465 177 3793,'0'0'1327,"0"0"-771,0 0-305,0 0-37,0 0 37,0 0 89,27 0 3744,52 0-3407,-76 1-661,0-1 0,0 1 0,-1 0 0,1 1 1,0-1-1,-1 0 0,1 1 0,-1 0 0,1-1 0,-1 1 0,0 0 0,1 0 0,-1 0 0,0 1 0,0-1 0,0 2-16,4 2 14,-1 1 0,0 1 0,0-1 0,-1 1 0,1 3-14,0 7 120,0 1 1,-1 0 0,-2 0-1,0 0 1,-1 0 0,0 0-1,-2 1 1,-2 9-121,2 30 20,0-56-30,1 1-1,-1 0 1,0-1-1,0 1 0,0-1 1,-1 1-1,1-1 0,-1 1 1,0-1-1,0 0 0,0 0 1,0 0-1,0 0 1,-1 0-1,1 0 0,-1-1 1,0 1-1,0-1 0,0 0 1,-3 2 10,-8 8 34,11-9-26,2 0-3,1-2-20,0-1-43,0 0-29,0 0-22,0 0-38,0 0-18,0 0 14,0 0 79,0 0 44,23 0 13,15 0 41,-1 3-1,20 3-25,-8-5-1502,-49-1 409,0 0-721,0 0-636</inkml:trace>
  <inkml:trace contextRef="#ctx0" brushRef="#br0" timeOffset="1726.06">1005 581 2865,'0'0'782,"0"0"111,0 0-55,0 0-125,0 0-15,0 0-75,4 7-39,11 23 2,-13-28-434,-1 0 1,0 0-1,1 0 1,-1-1-1,1 1 1,-1 0-1,1-1 1,0 1-1,0-1 1,0 0-1,0 0 1,0 0-1,0 0 0,0 0 1,0 0-1,0 0 1,0-1-1,1 1-152,-1 0 49,1-1 0,-1 1-1,0 0 1,0 0-1,0 0 1,0 0 0,0 0-1,0 0 1,0 0 0,-1 1-1,2 0-48,-1 1 11,0 0-1,0 0 1,-1 0-1,0 0 1,1 0-1,-1 0 1,0 1 0,0-1-1,-1 0 1,1 0-1,-1 1 1,0-1-1,0 2-10,-1 52 89,0-29-137,0-25 81,1-1 0,0 1 0,-1-1 0,0 1 0,1-1 0,-1 0 0,0 1 0,0-1 0,-1 0 0,0 2-33,-2 3-2272,2-5-2671,2-14 1349</inkml:trace>
  <inkml:trace contextRef="#ctx0" brushRef="#br0" timeOffset="2605.77">1152 245 3041,'0'0'2248,"0"0"-1288,0 0-433,0 0 139,0 0 127,0 0-29,4 0-124,26 0 654,-15 1-1086,1 0 0,-1-2 1,1 0-1,-1 0 1,1-2-1,-1 0 0,0 0 1,0-1-1,2-2-208,-13 5 32,1 0 0,-1 0 0,1 1-1,-1-1 1,1 1 0,0 0 0,-1 1 0,1-1 0,0 1-32,21 0 468,-26 27-235,1 41-191,0-29-22,-1-1-1,-1 1 1,-3-1-1,-5 22-19,7-51 395,-1 9-1946,1-18 492,2-11 299,0-26-2995,3 22-214</inkml:trace>
  <inkml:trace contextRef="#ctx0" brushRef="#br0" timeOffset="3176.66">1616 574 4481,'0'0'1003,"0"0"-166,0 0-119,0 0-115,0 0-125,0 0-24,4 4 151,2 2-409,-1 0 1,0 1-1,-1-1 0,0 1 0,0 1 0,0-1 1,-1 0-1,0 1 0,0 0 0,-1-1 0,0 1 1,0 0-1,-1 0 0,0 0 0,-1 1 0,0-1 1,0 2-197,0 17-734,0 13-6781,0-33 4569</inkml:trace>
  <inkml:trace contextRef="#ctx0" brushRef="#br0" timeOffset="3748.33">1775 340 1736,'0'0'3969,"0"0"-2555,0 0-890,0 0-180,0 0-27,0 0-20,0 0-60,0 0 74,0 0 187,0 0 49,0 0-68,0 0-63,0 0-68,0 0-112,23 0 23,-6 0-580,-6 1 76,0-1-1,0-1 1,0 0 0,10-2 245,-17 2-371,-1 0 0,1-1 1,-1 1-1,1 0 0,-1-1 1,1 0-1,-1 0 0,0 0 1,0-1-1,1 0 371,0 0-2202</inkml:trace>
  <inkml:trace contextRef="#ctx0" brushRef="#br0" timeOffset="4735.71">2024 82 1072,'0'0'3421,"0"0"-2018,0 0-482,0 0-138,0 0-153,0 0-121,4 0-75,87 0 2114,-90 0-2549,0 1 0,0-1-1,1 1 1,-1-1 0,0 1-1,0 0 1,0-1 0,0 1 0,0 0-1,-1 0 1,1 0 0,0-1-1,0 1 1,0 0 0,-1 0 0,1 0-1,0 1 1,-1-1 0,1 0-1,-1 0 1,0 0 0,1 0 0,-1 0-1,0 2 2,11 39-71,-8-26 82,0-6 29,0 0-46,0 0 1,0 1-1,-1-1 1,0 10 5,-2-18 2,1-1 0,-1 0 1,0 0-1,0 1 0,0-1 1,0 0-1,0 1 1,0-1-1,-1 0 0,1 1 1,0-1-1,-1 0 0,1 0 1,-1 1-1,1-1 1,-1 0-1,1 0 0,-1 0 1,0 0-1,0 0 1,1 0-1,-1 0 0,0 0 1,0 0-1,0 0 0,0 0 1,0 0-1,0-1 1,-1 1-1,1 0 0,0-1 1,0 1-1,0-1 0,-1 1 1,1-1-1,0 0 1,-1 1-1,1-1 0,0 0 1,0 0-1,-1 0-2,1 0 10,1 0-37,0 0 7,0 0-23,0 0-4,0 0 25,0 0-25,0 0-26,0 0 21,38 0 509,-35 0-453,0 1 0,0 0 0,0-1 0,0 1 1,0 0-1,-1 1 0,1-1 0,0 0 0,0 1 0,-1-1 0,1 1 0,-1 0 0,0 0 0,0 0 0,1 0 0,-1 0 0,0 1 0,-1-1 0,1 1 1,0-1-1,-1 1 0,1 0 0,-1-1 0,0 1 0,0 0 0,0 0 0,0 1-4,3 8 52,-1-1 1,0 0-1,-1 1 1,0-1-1,-1 1 0,0 8-52,-1 79 422,-1-98-439,0-1 0,1 1 0,-1 0-1,1 0 1,-1 0 0,0 0 0,1-1 0,-1 1 0,0 0 0,0-1 0,0 1 0,0-1 0,0 1 0,1-1 0,-1 1 0,0-1 0,0 0 0,0 1-1,0-1 1,0 0 0,0 0 0,0 0 0,0 0 0,0 0 0,-1 0 0,1 0 0,0 0 0,0 0 17,-41 1-852,34-1 596,7 0-132,-6 0 875,4 0-4931,3 0 2241</inkml:trace>
  <inkml:trace contextRef="#ctx0" brushRef="#br0" timeOffset="5669.57">2315 0 2737,'0'0'2850,"0"0"-1303,0 0-595,0 0-237,0 0-74,0 0-114,-1 6 3646,3 19-3765,8-10-251,1 0 0,0 0 0,1-2 0,1 1 1,12 10-158,-11-12 90,-1 1 0,0 1 1,-1 0-1,-1 1 0,9 14-90,-13-15 7,0 0-1,-2 1 1,0-1-1,0 1 1,-1 0-1,-1 0 1,-1 0-7,4 35 79,-1 26-79,2 24 27,-2-61-43,0-11-374,-2 1 1,-1 0-1,-1 0 0,-2 5 390,0-27-90,-1 0-1,1 0 1,-2-1-1,1 1 1,0 0-1,-1-1 1,-1 0-1,1 1 1,-2 1 90,-43 57-760,21-29-357,5-3-1229,21-32 1374,1-1-143,0 0-454,0 0-781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2:25:21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130 218 5657,'0'0'2746,"0"0"-1214,0 0-970,0 0-409,0 0-110,0 4 9518,-1 16-9245,-39 42-203,24-29-90,2 1 1,1 1-1,2 0 1,2 1-1,1 0 1,1 0-1,3 1 0,0-1 1,3 4-24,0-25 73,1 0 0,0-1 0,1 1 0,1-1 0,0 1 0,1-1 0,0 0 0,2 0 1,-1 0-1,3 3-73,5 10 134,0-1 0,2 0 1,1-1-1,1-1 0,1 0 1,1-2-1,17 17-134,-23-35-450,-12-4 396,0 0 0,0 0 0,0 0 0,0-1 0,0 1-1,0 0 1,1 0 0,-1 0 0,0 0 0,0-1 0,0 1 0,0 0 0,0 0-1,0 0 1,0-1 0,0 1 0,0 0 0,0 0 0,0 0 0,0 0 0,0-1-1,0 1 1,0 0 0,0 0 0,0 0 0,0-1 0,0 1 0,0 0 0,-1 0-1,1 0 1,0 0 0,0-1 0,0 1 0,0 0 0,0 0 0,0 0 0,0 0-1,-1 0 1,1-1 0,0 1 0,0 0 0,0 0 0,0 0 0,-1 0 0,1 0 0,0 0-1,0 0 1,0 0 0,0 0 0,-1 0 0,1 0 0,0 0 0,0 0 0,0 0-1,-1 0 1,1 0 0,0 0 0,0 0 54,-45-20-7374,22 10-1403</inkml:trace>
  <inkml:trace contextRef="#ctx0" brushRef="#br0" timeOffset="1328.5">538 344 3697,'0'0'2679,"0"0"-653,0 0-669,0 0-599,0 0-281,0 0-99,5-6-9,18-19 25,-17 21 3523,-3 12-2679,-4 10-1580,-21 52 529,14-49-99,0 1-1,-2 17-87,1 23 425,2 1 0,2 0 0,4 26-425,1-81 48,1 0 0,1 0 0,-1-1 0,1 1 0,1-1 0,-1 1 0,1-1-1,0 0 1,1 0 0,0 0 0,0 0 0,0-1 0,2 1-48,4 6 7,1 0 0,0-1 1,1 0-1,0-1 0,10 6-7,-17-14-20,1 0 0,0-1 0,0 0 0,0 0 0,0 0-1,0-1 1,1 0 0,-1 0 0,0 0 0,0-1 0,1 0 0,-1-1 0,0 1 0,3-1 20,18 0-163,-24 0 135,0 1 0,1 0 0,-1-1 0,0 1 0,0-1 1,0 0-1,0 0 0,0 0 0,0 0 0,-1-1 0,1 1 0,0-1 0,-1 0 0,1 0 0,-1 0 0,1 0 0,-1 0 1,0 0-1,0-1 0,0 1 0,0-1 0,0 1 0,-1-1 0,1 0 0,-1 0 0,0 1 0,1-1 0,-1 0 0,0-3 28,3-8 51,-1 1-1,-1-1 0,0 0 0,-1 0 1,0 0-1,-1-3-50,-1 14 15,1 1 1,-1-1-1,1 1 1,-1-1-1,0 1 1,0-1-1,0 1 1,0 0-1,0 0 0,-1-1 1,1 1-1,-1 0 1,1 0-1,-1 0 1,0 1-1,0-1 1,0 0-1,0 1 1,0-1-1,0 1 1,0-1-1,0 1 0,-1 0 1,1 0-1,0 0 1,-1 0-1,1 1 1,-2-1-16,0-1-4,-1 1 0,1 0 0,0 1 0,-1-1 0,1 1 0,0-1 1,-1 1-1,1 1 0,-1-1 0,1 0 0,0 1 0,-1 0 0,1 0 0,0 1 0,0-1 1,0 1-1,-1 0 4,1 1-17,-1 1 0,1-1 0,0 1 0,0 0 0,1 0 0,-1 1 0,1-1 0,0 1 0,0 0 1,0-1-1,1 1 0,-2 5 17,0-2-304,1 0 1,1 1 0,-1-1 0,2 1-1,-1-1 1,1 1 0,0 7 303,1-13-350,0-3-4593,0-6-56</inkml:trace>
  <inkml:trace contextRef="#ctx0" brushRef="#br0" timeOffset="1898.96">1134 904 4825,'0'0'1991,"0"0"-728,0 0-653,0 0-218,0 0 233,0 0 162,3 5 21,3 7-464,1 1 0,-2 0 0,0 0 0,0 1 0,-1-1 1,-1 1-1,0 0 0,-1 0 0,-1 0 0,0 0 0,-1 1-344,0-7 18,1 11 45,-2 0 0,0 0 0,-2 4-63,1-16-1,1 0-1,-1 0 1,-1-1 0,1 1 0,-1-1 0,0 1 0,0-1 0,-1 0 0,0 0 0,-2 2 1,3-4-69,3-3 6,-1 0 0,0 0-1,1 0 1,-1 0 0,0 0 0,0 0 0,1-1 0,-1 1 0,0 0 0,0 0 0,0-1-1,0 1 1,0 0 0,0-1 0,0 1 0,-2 0 63,3-1-729,0-13-1404,0-28-1194,0 23 562</inkml:trace>
  <inkml:trace contextRef="#ctx0" brushRef="#br0" timeOffset="2733.53">1315 439 5601,'0'0'2046,"0"0"-410,0 0-543,0 0-207,0 0 7,0 0-95,0 0-215,0 0-199,0 0-112,0 0-18,0-1-144,1 0 1,-1 0 0,0 1 0,0-1-1,1 0 1,-1 0 0,0 0-1,1 1 1,-1-1 0,1 0-1,-1 0 1,1 1 0,-1-1-1,1 1 1,-1-1 0,1 0-1,0 1 1,-1-1-111,83-19 990,3-4-1096,0 4 0,73-7 106,-136 27-435,-22 0 482,-3 24-9,-2 0 0,0 0 0,-1 0 0,-1 0 0,-2-1 0,-6 15-38,-8 29 33,-53 179 578,72-234-626,3-10-5,-1 1 0,1 0-1,-1-1 1,0 1 0,0-1 0,0 1 0,0-1 0,0 0 0,0 1 0,-1-1 0,0 1 20,2-3-315,0 0-150,0 0-182,0 0-180,0 0-156,0-4-2735,0-5-1254</inkml:trace>
  <inkml:trace contextRef="#ctx0" brushRef="#br0" timeOffset="3234.95">1863 880 1816,'0'0'3656,"0"0"-1540,0 0-574,0 0-378,0 0-197,0 0-52,10 4-36,-4-2-776,35 15 790,-38-16-765,0 1 0,0 0 0,0-1 1,0 1-1,0 1 0,0-1 0,0 0 1,-1 1-1,0-1 0,1 1 0,-1 0 1,0-1-1,0 2-128,1 5 56,0 0 0,-1 0 0,-1 1 0,0-1 1,0 0-1,-1 1 0,0-1 0,0 0 0,-1 1 0,0-1 0,-1 0 0,0 0 0,-1 0 0,1 0 1,-3 2-57,-21 24-235,25-33 62,-1 0 1,0-1-1,1 1 1,-1-1-1,0 1 1,0-1-1,0 0 1,0 1-1,0-1 1,0 0-1,-1-1 1,1 1-1,0 0 1,0-1-1,-1 1 1,1-1-1,0 1 173,1-1-1055,1-31-4498,0 17 633</inkml:trace>
  <inkml:trace contextRef="#ctx0" brushRef="#br0" timeOffset="3736.92">2130 619 728,'0'0'5376,"0"0"-2729,0 0-1277,0 0-550,0 0-91,0 0-8,1 1-595,-1 1-1,0-1 1,1 0 0,-1 0 0,0 1 0,1-1 0,0 0 0,-1 0 0,1 1 0,0-1 0,-1 0 0,2 1-126,6 0 266,1 0 1,-1 0 0,1-1 0,-1 0-1,1-1 1,-1 0 0,1 0 0,2-1-267,9 1 237,179 0-1711,-199 0 577,0 0-158,-2 13-3113,-7-6 1506</inkml:trace>
  <inkml:trace contextRef="#ctx0" brushRef="#br0" timeOffset="4153.85">2655 398 4241,'0'0'3573,"0"0"-1360,0 0-774,0 0-424,0 0-134,0 0-99,0 0-116,0 14 206,15 372 146,-15-366-1032,-1-11-44,1 0-1,0 1 0,1-1 1,0 1-1,1-1 0,-1 0 0,3 4 59,-4-12-51,0-1 0,0 0 0,0 1 0,0-1 0,0 1 0,0-1 0,0 0 0,0 1 0,1-1-1,-1 0 1,0 1 0,0-1 0,0 0 0,1 1 0,-1-1 0,0 0 0,0 1 0,1-1-1,-1 0 1,0 0 0,0 1 0,1-1 0,-1 0 0,0 0 0,1 0 0,-1 1 0,0-1-1,1 0 1,-1 0 0,1 0 0,-1 0 0,0 0 0,1 0 0,-1 0 0,1 0 0,-1 0-1,0 0 1,1 0 0,-1 0 0,0 0 0,1 0 0,-1 0 0,1 0 0,-1 0 0,0 0 0,1-1-1,-1 1 1,0 0 0,1 0 0,-1 0 0,0-1 0,1 1 0,-1 0 0,0 0 0,0-1-1,1 1 1,-1 0 0,0-1 0,0 1 0,1 0 0,-1-1 0,0 1 0,0 0 0,0-1 51,12-22-3386,-3-10-3464</inkml:trace>
  <inkml:trace contextRef="#ctx0" brushRef="#br0" timeOffset="4739.75">2950 374 7378,'0'0'2852,"0"0"-525,0 0-712,0 0-596,0 0-231,0 0-77,17-5-101,42-11 670,30-3-1280,-65 16 315,1 1 0,-1 1 0,0 2 0,10 1-315,-32-2 8,0 0 0,-1 1 0,1-1 0,-1 1 0,1-1 0,-1 1 0,1 0 0,-1 0 0,1 0 0,-1-1 0,0 1 0,1 1 0,-1-1 0,0 0 0,0 0 0,0 0 0,0 1 0,0-1 0,0 0 0,0 1 0,0-1 0,-1 1 0,1-1 0,-1 1 0,1-1 0,-1 1 0,1-1 0,-1 1 0,0 1-8,2 7 6,-1 0 0,0 1 0,-1-1 0,0 6-6,0-5-9,0-7 3,1 14-75,-1 0 0,-1 1 0,0-1 0,-1 0 0,-1 0 0,-1 0 0,0-1 0,-1 1 0,-7 12 81,-10 11-339,-2 0 1,-1-2-1,-15 16 339,33-47-99,5-6 79,-1 1 0,1 0 0,0 0 0,0 0 0,0 0 0,0 0 0,1 1 0,-1-1 0,1 0 0,-1 4 20,4-5 44,1 0 1,0-1-1,-1 0 0,1 0 0,0 1 0,0-2 0,0 1 1,-1 0-1,3 0-44,1 0 48,211 53 192,-215-53-534,17 3 753,-9-5-5253,-10 1 774</inkml:trace>
  <inkml:trace contextRef="#ctx0" brushRef="#br0" timeOffset="5420.05">3455 1 5145,'0'0'2891,"0"0"-837,0 0-970,0 0-588,0 0-147,0 0-20,5 4 2,47 23 1158,-47-24-1291,-1 0 0,1 0-1,-1 0 1,0 1 0,0-1-1,0 1 1,-1 0 0,1 0-1,-1 1 1,0-1 0,0 1-1,1 1-197,30 64 848,-28-55-795,34 76 306,2 21-359,-30-75 83,-1 1 0,-3 0 0,-1 1 0,1 24-83,-2 14 260,-4 1 0,-8 68-260,2-118 22,-1-1 1,-1 1-1,-1-1 1,-2 0-1,-2 4-22,-21 45-150,-7 4 150,-22 53-2797,50-106 407,6-11-627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45 5505,'0'0'1231,"0"0"-169,0 0-110,0 0-249,0 0-234,0 0-179,0 0-86,0 0 46,0 0 206,0 0 209,0 0 91,0 0 85,0 0 6,0 0-51,0 0-148,0 0-114,0 0-105,0 0-87,0 0-81,0 0-25,0 0-8,0 0-33,0 0 21,0 0 20,0 0 49,0 0 6,-7-16 32,5 13-327,1 1 0,0 0 0,-1 1 0,0-1 0,1 0 0,-1 0 0,0 1 0,0-1 0,0 1 0,0-1 0,0 1 0,-1 0 0,1 0 0,0 0 0,0 0 0,-1 0 0,1 0 0,-1 1 0,1-1 0,0 1 0,-1 0 0,1 0 0,-1 0 0,-1 0 4,-4-1-18,0 1 0,-1 0 0,1 1 0,0 0 0,0 0 0,0 1 0,0 0 0,0 0 0,0 1 0,0 0 0,1 0 0,-1 1 0,1 0 0,0 0 0,0 0 0,0 1 0,1 1 0,0-1 0,-4 4 18,4-2 32,0 0 0,0 1 0,1-1 0,0 1 0,0 0 0,1 1 0,0-1 0,1 1 0,-1-1 0,2 1 0,-1 0 0,0 9-32,-1 13 154,1 0 0,2 0 0,1 8-154,0-21 105,1-14-85,0 1 0,0-1 0,0 0 0,0 0 0,1 0 0,0 0 0,0 0 0,0 0 0,0 0 0,0-1 0,1 1 0,0-1 0,-1 0 0,2 1 0,1 1-20,5 4 84,-1-1 0,1 0-1,0-1 1,11 7-84,-12-10 43,0 0 0,0-1 0,0 1 1,0-2-1,1 0 0,-1 0 0,1 0 0,7-1-43,82-1 6,-48-1-33,-50 0 20,-1-1-1,0 2 0,0 0-6,-4 0-5415,-8 0 3695,-14 0-4115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8:4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299 108 232,'0'0'1168,"0"0"-304,0 0-13,0 0-451,0 0-241,0 0-64,0 0-46,0 0-74,5-2 367,5-3 11856,-10-56-11773,0 61-423,0-1 0,0 1 0,-1-1 0,1 1 0,0-1 0,0 1 0,-1-1 0,1 1 0,0-1 0,-1 1 0,1 0 0,0-1 0,-1 1 0,1-1 0,0 1 0,-1 0 0,1-1-1,-1 1 1,1 0 0,-1 0 0,1-1 0,-1 1 0,1 0 0,-1 0 0,1 0 0,-1 0 0,1 0 0,-1 0-2,-22-4 141,5 0-35,9 0-99,0 0 0,0 1 1,0 0-1,0 1 0,-1 0 1,1 0-1,-1 1 0,1 0 1,-1 1-1,1 0 0,-8 1-7,0-1 30,14 1-29,0-1 1,1 1-1,-1 0 0,0-1 0,0 1 0,1 1 0,-1-1 1,1 0-1,-1 1 0,1-1 0,0 1 0,-1-1 0,1 1 0,0 0 1,0 0-1,0 0 0,0 1 0,0 0-1,-29 44-61,21-32 51,8-14 10,1 1-1,-1 0 1,1 0 0,0 0-1,-1 0 1,1 0-1,0 0 1,0 0-1,0 0 1,1 0 0,-1 1-1,0-1 1,1 0-1,-1 3 1,-14 80-70,8-10 102,7-67-32,0 1 0,0-1 1,1 0-1,1 1 0,0 1 0,-2-8 0,1 1 0,0-1 0,0 1 0,0-1 0,0 0 0,0 0 0,1 0 0,-1 1 0,1-1 0,-1 0 0,1-1 0,0 1 0,0 0 0,0 0 0,0-1 0,0 1 0,0-1 0,0 0 0,3 2 0,8 3-61,1-1 0,0 0 0,1-1 0,-1 0 0,1-1 1,0 0-1,0-2 0,0 0 0,2 0 61,9 0-41,-22 0 42,0 0-1,0-1 0,0 1 0,0-1 1,0 0-1,0-1 0,0 1 0,0-1 0,0 1 1,0-1-1,0-1 0,0 1 0,0 0 1,0-1-1,-1 0 0,1 0 0,0 0 1,-1 0-1,2-2 0,0 1 0,0-1 1,0 0-1,-1-1 1,1 1-1,-1-1 1,0 0-1,0 0 0,-1 0 1,0 0-1,1-1 1,-2 1-1,1-1 1,-1 0-1,0 0 1,1-2-1,0-22 79,-3 26-76,0 1 1,0-1-1,0 1 0,1-1 0,-1 1 0,1 0 1,0-1-1,0 1 0,0 0 0,0-1 0,1 1 1,-1 0-1,1 0-3,1-2 25,0-1 0,-1 1 0,0-1 0,0 1 0,0-1 0,0 0 0,-1 0 0,0 0 1,-1 0-1,1-2-25,-1 8 92,0 0-7,0 0-12,0 0-5,0 0 6,-11-20 3,11 19-74,0 0 1,0 0-1,-1 0 0,1 1 0,0-1 1,0 0-1,0 0 0,-1 0 0,1 0 1,0 1-1,-1-1 0,1 0 1,-1 0-1,1 1 0,-1-1 0,1 0 1,-1 1-1,1-1 0,-1 0 0,0 1 1,1-1-1,-1 1 0,0-1 1,0 1-4,-23-9-25,21 8-5,-1 0 0,1 0 0,-1 0 0,1 0 0,0-1 0,0 1 0,0-1 0,0 0 0,-1 0 30,2 1-100,0 0 0,-1 0 1,1 0-1,0 1 0,0-1 0,0 1 1,-1 0-1,1 0 0,0-1 0,-1 1 1,1 1-1,0-1 0,0 0 0,-1 1 1,1-1-1,0 1 0,0-1 0,0 1 1,-2 1 99,-10 1-628,13-3 237,1 0-145,0 0-124,15 0-3569,-3 0 268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8:5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48 200,'0'0'1539,"0"0"-328,0 0-204,0 0-279,0 0-264,0 0-64,1-4 12,0-1-46,1-6-394,-2 1 6033,-2 10-6002,1 0 1,-1 0-1,1 0 0,-1 0 1,0 0-1,1 0 1,-1 0-1,1 1 0,-1-1 1,1 1-1,-1-1 0,1 1 1,-1 0-1,1-1 1,0 1-1,-1 0 0,1 0-3,-5 5 4,1 1 0,0-1 0,0 1 0,1 0-1,0 0 1,0 1 0,1-1 0,0 1 0,0 0 0,-1 6-4,0-3 76,0 1 0,0-1 1,-2 0-1,-4 9-76,6-13 4,1 0 0,0 0-1,0 1 1,1-1 0,0 1-1,0 0 1,1 0 0,0 0 0,1 0-1,-1 0 1,1-1 0,1 1-1,0 1-3,-1 12 27,0-19 15,1 1 0,0-1 1,0 1-1,-1-1 0,1 1 0,1-1 0,-1 0 0,0 1 1,0-1-1,1 0 0,0 0 0,0 1-42,10 16-1360,-9-6-3215,-3-19 137</inkml:trace>
  <inkml:trace contextRef="#ctx0" brushRef="#br0" timeOffset="1103.55">259 137 1032,'0'0'2449,"0"0"-701,0 0-312,0 0-215,0 0-309,0 0-223,0 0-117,0 0-37,0 0 4,0 0-102,0 0-130,0 0-83,0 0-41,-4 17 164,-1-1-288,1 1 0,0 1 0,1-1 0,1 0 0,1 1 0,0-1 0,2 13-59,-1-27-8,0-2 0,0 0 0,0 0 0,1 0 0,-1 0 0,0-1 0,0 1 0,1 0 0,-1 0 0,0 0 0,1 0 0,-1-1 0,1 1 0,-1 0 0,1 0 0,0-1 0,-1 1 0,1 0 0,-1-1 0,1 1-1,0-1 1,0 1 0,-1-1 0,1 1 0,0-1 8,27 9-112,-20-8 143,0-1 1,0 1 0,0-1 0,0-1 0,0 1-1,2-2-31,-5 1 36,-1-1 0,0 0 0,0 0 0,0 0 0,0-1 0,0 0 0,-1 1 0,1-1 0,-1 0 0,1-1 0,-1 1 0,0 0 0,2-4-36,32-51 905,-33 48-815,-1 0 0,0 0-1,-1-1 1,0 1 0,0-1 0,-1 0 0,0 1 0,-1-1 0,-1 0 0,0-8-90,0-13-62,1 30 44,-1-1-1,1 1 1,-1 0 0,0-1-1,0 1 1,0 0 0,0 0-1,0 0 1,0 0 0,0 0-1,-1 0 1,1 0-1,-1 0 1,1 1 0,-1-1-1,0 0 1,0 1 0,0-1-1,0 1 1,0 0-1,0 0 1,0 0 0,0 0-1,0 0 1,-1 0 0,1 0-1,0 1 1,0-1 0,-1 1-1,1 0 1,-1-1 18,-1 2-77,0-1 0,0 0 1,0 1-1,0 0 0,0 0 0,1 0 1,-1 0-1,0 1 0,1-1 1,-1 1-1,1 0 0,-1 0 0,1 0 1,0 1-1,0-1 0,0 1 1,0 0-1,-1 2 77,-1-1-205,2 0-108,0 0 0,0 0 0,1 1 0,0-1-1,-1 1 1,1-1 0,0 3 313,-8 15-1963,-1 1-1617</inkml:trace>
  <inkml:trace contextRef="#ctx0" brushRef="#br0" timeOffset="1805.77">542 273 2497,'0'0'1549,"0"0"-421,0 0-103,0 0-105,0 0-167,0 0-57,0 3 2220,0 15-1953,0-5-797,-1 1 0,0-1 0,-1 0 0,-1 0 0,0 0 0,-5 12-166,6-19 13,0 0 0,-1 0 0,0 0 0,0-1 0,0 1 1,-1-1-1,1 0 0,-1 0 0,-1 0 0,1-1 1,-1 1-1,0-1 0,0 0 0,0 0 0,-4 1-13,8-4-7,0 0 0,-1-1 0,1 1 0,-1-1 0,1 1 0,-1-1 0,0 0 0,1 0 0,-1 0 0,1 1 0,-1-1 0,-1-1 7,-2 1-201,4 0 21,1 0 0,0 0-71,0 0-212,12-14-3315,-1 4 724</inkml:trace>
  <inkml:trace contextRef="#ctx0" brushRef="#br0" timeOffset="2826.15">783 188 72,'0'0'3828,"0"0"-1781,0 0-495,0 0-266,0 0-290,0 0-221,4 7 2243,-8 105-1945,8-111-1034,-1 0-1,1-1 1,-1 1-1,1-1 1,-1 1-1,1-1 1,-1 0-1,1 0 1,3-1-39,-4 1 24,42 0 156,-44-3-122,0 1 1,1-1-1,-1 0 0,0 0 1,0 0-1,0 0 0,-1 0 1,1-3-59,1-2 213,8-12 217,-8 18-393,0-1-1,-1 0 1,1 0 0,-1 0-1,0 0 1,0 0-1,0 0 1,0 0 0,-1 0-1,1-2-36,3-104 418,-4 109-409,-5-1 6,0 0-1,1 0 1,-1 1-1,0-1 1,0 2 0,0-1-1,0 0 1,-2 1-15,-12 1-41,15-3 11,0 1-1,1 0 1,-1 0 0,0 1-1,0-1 1,0 1-1,1 0 1,-1 0 0,0 0-1,1 0 1,-1 1 0,1-1-1,-1 1 1,1 0 0,0 0-1,-1 0 1,1 1-1,1-1 1,-1 1 0,0-1-1,0 1 1,1 0 0,0 0-1,-1 0 1,1 1 0,0-1-1,1 0 1,-1 1 0,1 0-1,-1 0 31,-2 26-938,5-27 853,-1 0-1,-1 0 1,1 1-1,0-1 1,-1 0-1,1 0 1,-1 0 0,0 0-1,0 0 86,-3 9-831,4-10-5517,0-2 824</inkml:trace>
  <inkml:trace contextRef="#ctx0" brushRef="#br0" timeOffset="3480.74">1070 324 1616,'0'0'2448,"0"0"-845,0 0-242,0 0-54,0 0-188,0 0-365,0-1-682,0 1 1,1 0 0,-1 0 0,0 0 0,0 0 0,0 0 0,1 0 0,-1 0 0,0 0-1,0-1 1,0 1 0,0 0 0,1 0 0,-1 0 0,0 0 0,0 0 0,0 0 0,1 0 0,-1 0-1,0 0 1,0 0 0,0 0 0,1 0 0,-1 0 0,0 1 0,0-1 0,0 0 0,1 0-1,-1 0 1,0 0 0,0 0 0,0 0 0,0 0 0,1 1 0,-1-1 0,0 0 0,0 0-1,0 0 1,0 0 0,0 0 0,0 1 0,1-1 0,-1 0 0,0 0-73,0 100 803,-1-99-810,1 0 0,0 0 1,-1-1-1,1 1 0,-1 0 1,0 0-1,1 0 1,-1-1-1,0 1 0,1 0 1,-1-1-1,0 1 0,0-1 1,1 1-1,-1-1 0,0 1 1,0-1-1,0 1 0,0-1 1,0 0-1,0 1 0,1-1 1,-1 0-1,0 0 1,0 0-1,-1 0 7,-26 3-451,-25-3-1671,53 0 1251,0 0-307,0 0-289,8-6-2587,3-1 1328</inkml:trace>
  <inkml:trace contextRef="#ctx0" brushRef="#br0" timeOffset="4572.05">1316 167 3673,'0'0'1794,"0"0"-33,0 0-234,0 0-429,0 0-275,0 0-98,0 0-129,0 0-142,-2 21 622,-4-2-1001,1 1-1,0 0 1,2 0 0,0 0-1,1 0 1,1 0 0,1 10-75,0-29-39,38-1-41,-35 0 86,0 0 0,0 0 0,0 0 0,0 0-1,0 0 1,0-1 0,0 1 0,0-1 0,0 0 0,0 0 0,-1 0 0,1 0 0,0 0-1,-1-1 1,1 1 0,0-1 0,-1 0 0,0 0 0,1 0 0,-1 0 0,0 0 0,0 0 0,0-1-1,0 1 1,-1 0 0,1-1 0,-1 0 0,1 1 0,-1-1 0,0 0 0,0-1-6,1 0 18,3-6 56,-1 1 0,0 0 1,0-1-1,-1 0 0,-1 0 1,0 0-1,0 0 0,-1 0 0,1-6-74,-3 15 9,1 0-1,-1 0 0,1 1 0,-1-1 0,1 0 0,-1 0 0,1 0 0,-1 0 0,0 1 0,1-1 0,-1 0 1,0 0-1,0 1 0,1-1 0,-1 1 0,0-1-8,-1 0 9,1 0 0,0 0-1,-1 0 1,1 0 0,0 0 0,0 0 0,0-1-1,0 1 1,0 0 0,0-1 0,0 1 0,1-1 0,-1 0-9,0-2 6,1 1 15,-1 1 1,1-1 0,-1 1-1,0 0 1,0-1-1,0 1 1,0-1-1,0 1 1,0 0 0,-2-2-22,2 3 2,-1 0 1,1 0 0,-1 0 0,1 0-1,-1 1 1,0-1 0,0 0 0,1 1 0,-1-1-1,0 1 1,0 0 0,0 0 0,1-1 0,-1 1-1,0 1 1,0-1 0,0 0-3,-2 0-82,1 0 0,-1 0 0,1 0-1,-1 1 1,0 0 0,1-1 0,0 1 0,-1 0 0,1 1 0,-1-1 0,1 1 0,-2 1 82,-1 1-300,1 0 1,0 1 0,0 0 0,0 0 0,1 0-1,-2 3 300,0 0-320,0 0 0,1 0 0,0 0 0,-2 6 320,6-10-721,-1-1 0,1 1 0,0-1-1,0 1 1,0 0 0,1 0 0,-1-1 0,1 2 721,0-1-3868</inkml:trace>
  <inkml:trace contextRef="#ctx0" brushRef="#br0" timeOffset="5522.26">1546 1 2641,'0'0'1587,"0"0"-283,0 0-137,0 0-218,0 0-175,0 0-155,-3 1 7949,2 1-9364,1 4 808,1 0 0,0 0 0,1-1 0,-1 1 1,1 0-1,0-1 0,2 4-12,9 34 18,-10 5 25,-2 29-43,-1-59-10,0-15 1,-1 1-1,0 0 1,0 0-1,0-1 1,-1 1 0,1-1-1,-1 1 1,0-1-1,0 0 1,0 1 0,-2 1 9,-14 29-21,15-26-20,0 0 0,-1 0 0,0 0 0,0 0 0,0-1 0,-1 1 0,-4 3 41,6-7-39,1-1 1,0 0-1,-1-1 0,0 1 1,0 0-1,0-1 0,0 1 1,0-1-1,0 0 0,0 0 1,-1 0-1,1-1 0,-1 1 1,0-1-1,1 0 0,-1 0 1,0 0-1,-1 0 39,1 1-251,3-3-1025,2-4 56,-1-8-1153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0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197 272 1040,'0'0'2314,"0"0"-835,0 0-449,0 0 24,0 0-76,0 0-144,-5 8-126,-46 73 2341,19-34-1760,3 2 1,1 2-1,-16 42-1289,36-76 356,8-28 310,12-29 266,37-47-271,23-59-661,-45 88 86,-22 51-61,0 0 0,1 0 1,0 0-1,0 1 0,0 0 0,1 0 1,0 1-1,0-1 0,7-2-25,14-13 1,-13 8 43,-1-1 0,-1-1 0,0 0 0,9-14-44,-20 25 1,-2 4 0,0 0-1,0 0 1,1 1-1,-1-1 1,0 0-1,0 0 1,0 0 0,0 1-1,0-1 1,0 0-1,0 0 1,0 0-1,0 0 1,0 1-1,1-1 1,-1 0 0,0 0-1,0 0 1,0 0-1,0 1 1,1-1-1,-1 0 1,0 0-1,0 0 1,0 0 0,0 0-1,1 0 1,-1 0-1,0 0 1,0 0-1,0 0 1,1 0-1,-1 0 1,0 0 0,0 0-1,0 0 1,1 0-1,-1 0 1,0 0-1,0 0 1,1 0-1,-1 0 1,0 0 0,0 0-1,0 0 1,0 0-1,1 0 1,-1 0-1,0 0 1,0-1-1,0 1 1,1 0 0,-1 0-1,0 0 1,0 0-1,0 0 1,0-1-1,0 1 1,0 0-1,1 0 1,-1 0 0,0 0-1,0-1 1,0 1-1,0 0 1,0 0-1,0-1 1,0 1-1,0 0 0,3 25 75,0 3-21,9-1-46,-2 0-1,0 0 1,-2 1 0,-1-1 0,-1 2 0,0 17-8,-4-32-58,-1 0 0,-1 0 0,-1 9 58,0 7-212,2-14-1684,0-20-967,1-31-3855,-2 24 1091</inkml:trace>
  <inkml:trace contextRef="#ctx0" brushRef="#br0" timeOffset="818.08">238 279 1008,'0'0'2273,"0"0"-840,0 0-275,0 0-201,0 0-126,0 0 91,9-6 665,-6 6 3079,-3 1-4598,-1-1 0,1 1-1,0 0 1,0-1 0,0 1-1,0-1 1,1 1 0,-1 0 0,0-1-1,0 1 1,0 0 0,0-1-1,1 1 1,-1-1 0,0 1-1,1 0 1,-1-1 0,0 1 0,1-1-1,-1 1 1,1-1 0,-1 1-1,1-1 1,-1 1 0,1-1 0,-1 0-1,1 1 1,0-1-68,19 1 1042,-7-2-1261,-11 1 221,-1 1 0,1-1-1,-1 0 1,1 1-1,-1-1 1,1 1 0,-1-1-1,1 1 1,-1-1-1,1 1 1,-1 0-1,0 0 1,1 0 0,-1 0-1,0 0 1,0 0-1,0 0 1,0 0 0,1 1-2,-1 0-13,0-1 0,0 0 1,0 0-1,0 0 0,1 1 1,-1-1-1,0-1 0,1 1 0,-1 0 1,0 0-1,1 0 0,-1-1 1,1 1-1,-1-1 0,1 1 1,0-1-1,-1 0 0,1 1 1,1-1 12,17 0 663,-16 0-2907,-1 0-3841,-15 0-1625</inkml:trace>
  <inkml:trace contextRef="#ctx0" brushRef="#br0" timeOffset="2259.83">820 31 3393,'0'0'1624,"0"0"-180,0 0-202,0 0-401,0 0-282,0 0-56,0 0 24,0 0 41,0 0-17,0 0-44,0 0-61,0 0-36,0 0-24,0 0-11,0 0-5,0 0 16,0 0-32,0 0-54,0 0 16,0 0 8,0 0-49,0 0-82,-13 8 91,0 4-282,1 1 1,0 0-1,1 1 1,0 1-1,1-1 0,1 1 1,0 1-1,1 0 0,1 0 1,0 1-1,1 0 1,1 0-1,1 0 0,0 0 1,1 1-1,1 0 0,1-1 1,0 6-3,0 14 12,0-19 48,1 1 0,1-1 0,1 8-60,-1-23 29,0 0 0,0 0-1,1 0 1,-1 0 0,1 0 0,-1-1 0,1 1 0,0 0 0,0-1 0,0 1-1,1-1 1,-1 0 0,0 0 0,1 0 0,0 0 0,-1 0 0,1-1-29,10 9 132,-13-9-116,1-1-10,2 0-6,-3 0-82,0 0 0,0 0 0,1 0 0,-1 0 0,0-1 0,0 1 0,1 0 0,-1 0 0,0 0-1,0 0 1,1 0 0,-1-1 0,0 1 0,0 0 0,1 0 0,-1 0 0,0-1 0,0 1 0,0 0 0,0 0 0,1-1-1,-1 1 1,0 0 0,0 0 0,0-1 0,0 1 0,0 0 0,0 0 0,0-1 0,0 1 0,0 0 0,0-1-1,0 1 1,0 0 0,0 0 0,0-1 0,0 1 0,0 0 0,0-1 0,0 1 0,0 0 0,0 0 0,-1-1 0,1 1 82,0-4-1805,0-6-3620</inkml:trace>
  <inkml:trace contextRef="#ctx0" brushRef="#br0" timeOffset="5048.16">929 69 3897,'0'0'1489,"0"0"-535,0 0-243,0 0-16,0 0 18,0 0-69,42 0 5455,-20-2-5558,0 0 0,0-1 0,7-2-541,-7 0-47,0 2 0,0 1 1,9 0 46,-30 4 17,0 0 1,-1 0-1,1-1 1,0 2-1,-1-1 1,1 0-1,-1 0 1,0 0-1,0 0 1,0 0-1,0 0 1,0 0-1,0 0 1,-1 2-18,1 1 50,-1 0-45,0 0-1,0 0 1,0 0 0,-1 0 0,0-1 0,0 1 0,0 0 0,-1-1 0,1 0 0,-1 1 0,0-1-1,0 0 1,0-1 0,-1 1 0,1 0 0,-1-1 0,0 0 0,0 0 0,0 0 0,-2 0-5,-14 10 15,-1 0 0,0-2 1,-14 5-16,24-10 175,16-5 202,-3-1-333,1 1-1,-1-1 1,0 0-1,0 0 1,0 1-1,0-1 1,0 1-1,0 0 1,0 0-1,0-1 1,1 2-44,2 2-14,0 1 1,1 0-1,-2 0 1,1 0 0,0 1-1,-1 0 1,0 0 0,-1 0-1,1 0 1,-1 0-1,0 1 1,1 3 13,-3-6-11,1 1-1,-1-1 1,0 0-1,0 1 1,-1-1-1,1 1 1,-1-1-1,0 1 1,0-1 0,0 1-1,-1-1 1,0 1-1,1-1 1,-2 1-1,1-1 1,0 0-1,-1 1 1,0-1 0,0 0-1,-1 1 12,-7 10-84,0-1-1,-1 0 1,-1-1-1,-7 7 85,15-16-21,-1-1 0,1 1 0,-1-1 0,0 0 0,1 0 0,-2 0 1,1-1-1,0 0 0,0 0 0,-1 0 0,1-1 0,-1 1 0,1-2 0,-1 1 0,0 0 0,-1-1 21,-25 0 6,31 0-19,1 0-30,4-16-5218,-1 14 1774,-2 0-2110</inkml:trace>
  <inkml:trace contextRef="#ctx0" brushRef="#br0" timeOffset="5687.75">1178 452 1584,'0'0'2325,"0"0"-928,0 0-288,0 0-24,0 0-29,0 0-194,1 5 2997,2 21-3140,-3-4-295,-2 30-105,2-49-320,-1 1 0,0-1 0,0 0 0,0 0 0,-1 0-1,1 0 1,-1 0 0,0 0 0,1 0 0,-1 0 0,-1 0-1,1-1 1,0 1 0,-2 0 1,-15 14-106,-1 0 0,-1-1-1,-5 1 107,26-17-85,0-1-1,-1 1 1,1 0-1,0 0 1,-1 0-1,1 0 1,0-1-1,-1 1 1,1 0-1,0 0 1,0-1-1,-1 1 1,1 0-1,0 0 1,0-1-1,-1 1 1,1 0-1,0-1 1,0 1 0,0 0-1,0-1 1,-1 1-1,1 0 1,0-1-1,0 1 1,0 0-1,0-1 1,0 1-1,0-1 1,0 1-1,0 0 1,0-1-1,0 1 1,0 0-1,0-1 1,1 1-1,-1 0 1,0-1-1,0 1 1,0 0-1,0-1 1,0 1-1,1-1 86,-1-1-2152,0-2-1887</inkml:trace>
  <inkml:trace contextRef="#ctx0" brushRef="#br0" timeOffset="6336.45">1371 272 2497,'0'0'2625,"0"0"-519,0 0-313,0 0-613,0 0-404,0 0-104,3 0-2,163-3 4468,-166 3-5143,0 0-3,0 0-7,0 0-26,18 0-42,-15 0-3804,-13 0 1197,-8 0-1917</inkml:trace>
  <inkml:trace contextRef="#ctx0" brushRef="#br0" timeOffset="7091.99">1684 133 1824,'0'0'2058,"0"0"-650,0 0-377,0 0-256,0 0-220,0 0 42,4-3 136,-2 0-494,0 2-136,-1 0-1,0 0 0,0-1 1,0 1-1,1 0 1,-1 0-1,0 0 0,1 0 1,-1 0-1,1 1 0,-1-1 1,1 0-1,-1 1 0,1-1 1,0 1-103,-1 0 844,-1 0-81,0 0-141,0 0-171,0 0-100,0 0-38,0 0 47,0 0 63,0 0-57,0 0-68,0 0-50,0 0-54,0 14 190,1 43 50,0-19-335,-1 0 1,-2-1-1,-1 1 1,-5 15-100,1-27 1090,2-3-6124,10-25 1410,9-12 362,-2-2-2801</inkml:trace>
  <inkml:trace contextRef="#ctx0" brushRef="#br0" timeOffset="7540.07">1891 449 1216,'0'0'4717,"0"0"-2388,0 0-904,0 0-287,0 0-146,0 0-144,7 6-133,46 42 1051,-51-44-1688,-1-1 1,0 0-1,0 1 0,0-1 1,-1 1-1,1-1 1,-1 1-1,0-1 0,0 1 1,0-1-1,0 1 0,-1-1 1,1 2-79,-1 10 116,0-11-115,1 1 1,-1-2 0,0 1 0,0 0-1,-1 0 1,1 0 0,-1 0-1,0-1 1,0 1 0,0-1-1,0 1 1,-1-1 0,0 1-2,-2 2-126,0 0 0,0-1-1,-1 1 1,0-1 0,1-1 0,-8 5 126,13-9-68,0 0 0,-1 0 0,1 0 0,0 0 0,-1 0-1,1 0 1,0 0 0,0 0 0,-1 0 0,1 0 0,0 0 0,-1 0 0,1 0 0,0-1 0,-1 1-1,1 0 1,0 0 0,0 0 0,-1 0 0,1 0 0,0-1 0,0 1 0,-1 0 0,1 0 0,0-1 0,0 1-1,0 0 1,0 0 0,-1-1 0,1 1 0,0 0 0,0 0 0,0-1 0,0 1 0,0 0 0,0-1-1,0 1 1,0 0 0,-1-1 0,1 1 0,0 0 0,0-1 0,1 1 0,-1 0 0,0 0 0,0-1-1,0 1 1,0 0 0,0-1 0,0 1 68,0-25-2469,0 20 561,0-8-2815</inkml:trace>
  <inkml:trace contextRef="#ctx0" brushRef="#br0" timeOffset="8342.54">2197 153 2905,'0'0'2259,"0"0"-340,0 0-243,0 0-230,0 0-219,0 0-308,4 1-261,-3-1-620,0 0-1,-1 0 0,1 1 0,0-1 0,0 0 1,0 0-1,-1 1 0,1-1 0,0 0 0,0 1 1,-1-1-1,1 1 0,0-1 0,-1 1 0,1-1 1,-1 1-1,1 0 0,0-1 0,-1 1 0,1 0 0,-1-1 1,0 1-1,1 0 0,-1-1 0,0 1 0,1 0 1,-1 0-38,2 28 1052,-2-18-993,-1-5 6,1 0 0,-1 0 0,-1-1 0,1 1 0,-1 0 0,0-1 0,0 1 0,-1-1 0,1 1 0,-1-1-65,0 0 29,0 0 0,1 0 0,0 1 0,0-1 0,0 1-1,1-1 1,-1 1 0,1 0 0,0 5-29,-10 24 151,12-35-138,0 1 1,1-1-1,-1 1 0,0-1 1,1 1-1,-1-1 0,0 0 1,1 0-1,-1 0 0,1 0 1,-1 0-1,0 0 0,1 0 0,-1 0 1,1 0-14,-1-1 35,47 0 236,0-2-1,25-6-270,-58 9-65,-15 0 57,0 0 3,0 0-5,0 0-15,0 0-47,0 0-32,0 0-75,0 0-157,0 0-196,-14-7-3709,10 0 578</inkml:trace>
  <inkml:trace contextRef="#ctx0" brushRef="#br0" timeOffset="8943.94">2356 157 3649,'0'0'1890,"0"0"-81,0 0-176,0 0-381,0 0-289,0 0-132,0 0-134,0 0-126,0 0-84,0 0-83,0 0-79,0 0 14,0 0 73,4 28 1031,0-4-1180,-2 1 0,-1 0 1,0 0-1,-4 21-263,1 15 76,-5 92-264,-3-144-1416,1-1-5291,9-11 3293</inkml:trace>
  <inkml:trace contextRef="#ctx0" brushRef="#br0" timeOffset="9799.8">2612 1 4153,'0'0'1864,"0"0"-355,0 0-33,0 0-216,0 0-264,0 0-131,0 6 3906,0 22-3510,21 3-607,-15-23-601,-1 0 0,1 0 0,-2 1 0,3 5-53,0 1 35,-2 0 0,0 0-1,-1 1 1,-1 0 0,0-1-1,-1 1 1,-1 0 0,0 9-35,0 45 27,0-9-44,-4 28 17,1-79-17,0 0-1,0-1 0,-1 1 0,0-1 0,-1 0 0,0 0 0,-1 0 0,1-1 0,-2 1 0,1-1 0,-1 0 0,-4 3 18,-15 18-270,-2-2 1,-16 13 269,36-34-76,-15 14-205,6-5-15,0 0 0,-2-1 0,-11 7 296,29-22-46,-1 1 0,1 0-1,0 0 1,0 0 0,-1 0-1,1 0 1,0 0 0,0 0-1,-1-1 1,1 1 0,0 0-1,0 0 1,0 0 0,-1-1-1,1 1 1,0 0 0,0 0-1,0 0 1,0-1-1,0 1 1,-1 0 0,1 0-1,0-1 1,0 1 0,0 0-1,0-1 1,0 1 0,0 0-1,0 0 1,0-1 0,0 1-1,0 0 1,0 0 0,0-1-1,0 1 1,0 0 0,0 0-1,0-1 1,1 1 46,-2-18-2600,1 15 870,0-7-5298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1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99 2080,'0'0'1419,"0"0"-318,0 0-237,0 0-39,0 0 12,0 0-71,0-42 5529,-1 34-5611,0 8-311,-5 17-252,-4 30-209,-18 161 340,7-46 373,17-140-511,-1 10 90,1 1 1,1 15-205,3-48 81,0 0 54,0 0 36,0 0-42,0-27 51,0 6-173,0-23-5,1-1 0,2 0 0,4-10-2,-1 21-15,-1 7-27,0-1 1,1 1 0,2 1-1,1-1 1,6-12 41,64-113-16,-78 151 5,0-1 1,0 0-1,1 1 0,-1-1 1,0 1-1,1 0 1,0 0-1,-1-1 1,1 1-1,0 0 1,0 0-1,-1 1 0,1-1 1,0 0-1,0 1 1,0-1-1,0 1 1,0-1-1,0 1 0,0 0 1,0 0-1,1 0 11,4-1-29,0 1 0,0 1 0,1-1 0,-1 1 0,-1 0 0,1 1 29,-5-2-2,0 1 0,0 0-1,-1 0 1,1 0 0,-1 0 0,1 0 0,-1 0 0,1 0 0,-1 0-1,0 1 1,0-1 0,1 1 0,-1-1 0,0 1 0,0-1 0,0 1-1,0-1 1,-1 1 0,1 0 0,0-1 0,-1 1 0,1 0 0,-1 0-1,0 0 1,1 0 2,1 52 18,-2-43-14,0-5-1,0 0 1,0 1-1,-1-1 1,0 0-1,0 0 1,-1 0-1,0 0 1,0 0-1,0-1 1,-1 1-1,1-1 1,-2 1-1,1-1 0,0 0 1,-1 0-1,0 0 1,0 0-1,0-1 1,-1 0-1,-4 4-3,-20 19-122,0-1 1,-2-1-1,-1-1 122,25-21 495,9-7-444,11-9-140,48-14 13,-55 25 73,-1 1 0,1 0 0,-1-1 0,1 2 1,0-1-1,-1 1 0,1-1 0,0 2 0,0-1 0,4 1 3,-7 3 3,0 0 1,-1 0-1,1 0 1,-1 0-1,1 0 1,-1 1-1,-1-1 1,1 1-1,0-1 1,-1 1 0,0 1-4,0-4 1,2 14 2,0 1 0,-1-1 1,0 1-1,-2 0 0,0 0 0,-1 0 1,-1 5-4,1-19 1,1 1 1,-1-1-1,0 1 1,-1-1-1,1 1 1,0-1-1,-1 0 1,0 0-1,0 0 1,0 0-1,0 0 1,0 0-1,-1-1 1,-1 2-2,-43 35 49,16-15-39,28-22 5,-1 1 1,1-1 0,0 0 0,-1 0-1,0 0 1,1-1 0,-1 1-1,0-1 1,0 0 0,0 0 0,1 0-1,-1 0 1,0-1 0,0 0 0,0 0-1,0 0 1,0 0 0,0 0-1,0-1 1,0 0 0,0 0-16,-12-3 9,0-1 1,0 0-1,1-1 1,-7-5-10,8 5-64,13 5 60,1 1 1,0 0 0,-1 0-1,1 0 1,0-1 0,-1 1-1,1 0 1,0 0 0,-1-1-1,1 1 1,0 0-1,-1-1 1,1 1 0,0-1-1,0 1 1,-1 0 0,1-1-1,0 1 1,0-1 0,0 1-1,0 0 1,0-1 0,0 1-1,0-1 1,-1 1 0,1-1-1,0 1 1,0 0-1,1-1 1,-1 1 0,0-1-1,0 1 1,0-1 0,0 1-1,0 0 1,0-1 0,1 1-1,-1-1 1,0 1 0,0 0-1,0-1 1,1 1 0,-1 0-1,0-1 1,1 1 0,-1 0-1,0-1 1,1 1-1,-1 0 1,0 0 0,1-1-1,-1 1 1,1 0 0,-1 0-1,1 0 4,0-2-68,1 1 0,0 0 0,0-1 0,-1 1 0,1 0 0,0 0 0,0 0 0,0 1-1,0-1 1,1 0 0,-1 1 0,0 0 68,1 0-571,-3 0-5182,-3 3-1628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2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72 336,'0'0'1299,"0"0"25,0 0 3,0 0-241,0 0-191,30-1 362,-27 0-1254,-1 0 0,0 0 0,0 0 0,-1-1 0,1 1-1,0-1 1,0 1 0,-1-1 0,1 0 0,1-1-3,13-10 2118,-16 13-1408,0 0-115,0 0-50,0 0 15,-1-13 2840,-1 13-3401,0 1 0,0 0 0,-1 0 0,1 0 1,0 0-1,1 0 0,-1 0 0,0 1 0,0-1 1,0 1-1,1-1 0,-1 1 0,1-1 0,-1 1 0,1 0 1,-1 1 0,-22 34-14,23-36 14,-21 34 46,2 0 0,1 1-1,1 1 1,3 1 0,1 1 0,-6 27-46,12-12 160,2 0 1,2 0-1,3 47-160,2-98 29,0 0 1,0 0-1,0 0 1,0 0-1,0 0 0,1 0 1,-1 0-1,1-1 0,0 1 1,0 0-1,0-1 0,0 0 1,0 1-1,0-1 0,1 0 1,-1 0-1,1 0 1,0-1-1,-1 1 0,1 0 1,3 0-30,14 12 407,-20-14-427,0 0-1,0 0 0,0 0 0,0 0 0,-1-1 1,1 1-1,0 0 0,0 0 0,0 0 1,0 0-1,0-1 0,0 1 0,0 0 0,0 0 1,0 0-1,0-1 0,0 1 0,0 0 1,0 0-1,0 0 0,0-1 0,0 1 0,0 0 1,0 0-1,0 0 0,0-1 0,0 1 1,0 0-1,1 0 0,-1 0 0,0-1 0,0 1 1,0 0-1,0 0 0,0 0 0,0 0 1,1 0-1,-1 0 0,0-1 0,0 1 0,0 0 1,1 0-1,-1 0 0,0 0 0,0 0 1,0 0-1,0 0 0,1 0 0,-1 0 0,0 0 1,0 0-1,0 0 0,1 0 0,-1 0 1,0 0-1,0 0 0,0 0 0,1 0 0,-1 0 1,0 0-1,0 0 0,0 0 0,1 0 1,-1 0-1,0 0 0,0 0 0,0 1 0,1-1 21,-5-16-4889,0 12-1810</inkml:trace>
  <inkml:trace contextRef="#ctx0" brushRef="#br0" timeOffset="572.28">204 408 1064,'0'0'2345,"0"0"-528,0 0-131,0 0-274,0 0-197,0 0-116,7 0-139,10-1-25,0-1-1,0 0 0,0-1 0,2-2-934,5-1 279,-1 0 0,1 1-1,-1 2 1,1 0 0,20 2-279,-43 1-5,-1 0 10,0 0-10,0 0-14,0 0-44,0 0-22,0 0-51,0 0-127,0 0-134,0 0-34,-15 0-3891,11 0 388</inkml:trace>
  <inkml:trace contextRef="#ctx0" brushRef="#br0" timeOffset="1258.82">600 167 2497,'0'0'2145,"0"0"-514,0 0-322,0 0-236,0 0-150,0 0-176,12-3 1487,-8 5 1723,-5 26-3868,-1 1 0,-1-1 0,-2 1 0,-1-1 0,-4 11-89,1 1 201,2 0-1,2 1 1,1 0 0,3 1-201,1-46-40,-3-15-2477,2 18 2231,0 0 1,0 1-1,0-1 1,0 1 0,0 0-1,0-1 1,0 1-1,0 0 1,0-1-1,0 1 1,-1 0-1,1 0 1,0 0 0,0 0-1,0 0 1,0 0-1,0 1 286,-7-1-7497</inkml:trace>
  <inkml:trace contextRef="#ctx0" brushRef="#br0" timeOffset="1724.56">751 456 2865,'0'0'2123,"0"0"-339,0 0-49,0 0-420,0 0-424,0 0-198,7 5-122,21 16-107,-27-19-403,0 0 0,0-1 0,0 1 0,0 0 0,0 0 0,0 0 0,0 0 0,-1 0 0,1 0 0,-1 0 0,0 0-1,1 0 1,-1 0 0,0 0 0,0 1 0,0-1 0,-1 0 0,1 0 0,0 0 0,-1 1-61,0 6 324,1-5-257,-1-1-1,0 0 0,0 0 1,0 0-1,0 0 0,0 0 1,0 0-1,-1 0 0,0 0 1,1 0-1,-1 0 0,0-1 0,0 1 1,-1-1-1,1 0 0,-1 2-66,-51 39 177,22-17-453,30-24-1688,2-2 248,1-4 640,2-8-2529</inkml:trace>
  <inkml:trace contextRef="#ctx0" brushRef="#br0" timeOffset="2967.92">1193 96 4505,'0'0'1587,"0"0"169,0 0-181,0 0-486,0 0-397,0 0-338,16 0-175,48 1-19,-63-1-134,0 0 0,1 0 0,-1 0 0,0 0-1,1 1 1,-1-1 0,0 0 0,0 1 0,0-1 0,0 1 0,1-1-1,-1 1 1,0 0 0,0 0 0,0-1 0,0 1 0,0 0 0,0 0-1,0 0 1,-1 0 0,1 0 0,0 0 0,-1 0 0,1 0 0,0 0-1,-1 1 1,1-1 0,-1 0 0,0 0 0,1 0 0,-1 1-1,0-1 1,0 0 0,1 0 0,-1 1 0,0-1 0,-1 0 0,1 1-1,0-1 1,0 0 0,0 0 0,-1 1 0,1-1 0,-1 0 0,1 1-26,-1 6 225,1 3 27,0-7-199,1-1 0,-1 1 0,0 0 0,0-1 0,-1 1 0,1 0 0,-1-1-1,0 1 1,0-1 0,0 1 0,0-1 0,-1 1 0,1-1 0,-1 0 0,0 1 0,0-1 0,-1 1-53,-49 53 290,25-28-210,1 0 0,2 2 0,-4 8-80,21-28 32,1-1 0,0 2 0,1-1 0,0 0 0,1 1 0,0 0 0,0 0 0,2 0 0,-1 1 1,2-1-1,0 1 0,0 2-32,0 3 44,0-14-37,1 1 0,-1-1 0,1 0 0,0 1 0,0-1 0,1 0-1,0 1 1,-1-1 0,2 1-7,1-3 1,0-1-1,1 0 1,-1-1 0,1 1-1,-1 0 1,1-1-1,-1 0 1,1 0 0,-1 0-1,1 0 1,-1-1-1,1 0 0,7 1 55,-7 0-48,-1 0-1,0-1 1,0 1 0,1-1 0,-1 0 0,0 0 0,0 0 0,0 0 0,0-1 0,0 1 0,0-1 0,0 1 0,-1-1-1,1 0 1,0 0 0,-1-1 0,0 1 0,1 0 0,-1-1 0,0 1 0,0-1 0,1-2-7,0-1 12,0 0 1,0 1 0,-1-1-1,1 0 1,-1-1-1,-1 1 1,1 0 0,-1-1-1,0 1 1,-1-1-1,0-3-12,0-135 207,0 144-32,0 1 28,-15-34 166,-11-1-333,23 31-47,-1 1-1,1-1 0,0 0 0,0 0 1,1 0-1,-1 0 0,1 0 1,0-1-1,0 1 0,1-1 1,-1 1-1,1-1 0,0 1 1,0-1-1,0 0 0,1 0 12,-8-26-453,8 29 433,0 0 0,0 0 0,0 0 0,0 0 0,0 0 0,1 0 1,-1 0-1,1 0 0,-1 0 0,1 0 0,0 0 0,0 0 0,-1 0 0,1 1 0,1-1 0,-1 0 1,0 1-1,0-1 0,1 0 0,-1 1 0,1-1 20,2 0-40,-1 0 1,1 0-1,0 1 0,0-1 1,1 1-1,-1 0 0,0 0 1,0 0-1,5 0 40,-5 0-557,15-4 858,-12 6-6997,-7 1 3895</inkml:trace>
  <inkml:trace contextRef="#ctx0" brushRef="#br0" timeOffset="3600.88">1359 568 3993,'0'0'1518,"0"0"74,0 0 12,0 0-404,0 0-378,0 0 49,6 0 141,2-1-937,21 1 1834,-28 0-1867,0 0 0,0 0-1,-1 0 1,1 0-1,0 0 1,0 1-1,-1-1 1,1 0 0,0 1-1,-1-1 1,1 0-1,0 1 1,-1-1 0,1 1-1,0-1 1,-1 1-1,1-1 1,-1 1-1,1-1 1,-1 1 0,1 0-1,-1-1 1,0 1-1,1 0 1,-1-1-1,0 1 1,1 0 0,-1 0-1,0-1 1,0 1-1,0 0 1,0 0 0,0-1-1,0 2-41,0 5 43,1 2 93,-1 0-1,-1 0 1,0 0-1,0 0 0,0 0 1,-2 1-136,2-7-35,0 0 0,0-1 0,0 1 0,0-1 0,-1 1 0,1-1 0,-1 0 0,0 0 0,0 1 0,0-1 0,0-1 0,0 1 0,0 0 0,0 0 0,0-1 0,-1 1 0,1-1 0,-1 0-1,1 1 1,-1-1 0,1-1 0,-3 2 35,-7-2-7350,9 0 4608,3 0-3261</inkml:trace>
  <inkml:trace contextRef="#ctx0" brushRef="#br0" timeOffset="4204.39">1635 296 4537,'0'0'2195,"0"0"-188,0 0-430,0 0-589,0 0-307,0 0-127,24-7 1147,1 3-1050,2 2-1,-1 0 0,0 2 0,19 3-650,19-1 81,-34-2-425,-29 0 155,-1 0-49,-15 0-630,-19 0-461,18 0-4537,13 0 1243</inkml:trace>
  <inkml:trace contextRef="#ctx0" brushRef="#br0" timeOffset="4534.15">1635 296 4481</inkml:trace>
  <inkml:trace contextRef="#ctx0" brushRef="#br0" timeOffset="18035.74">1918 45 72,'0'0'1466,"0"0"-301,0 0-58,0 0-183,0 0-234,0 0-170,0 0-128,0 0-16,0 0 91,0 0 169,0 0 111,0 0-22,0 0-70,0 0-107,0 0-98,0 0-72,0 0-1,0 0-23,0 0-48,34 0 2493,-25 0-2385,2-1-256,0 1 1,-1 0-1,1 0 0,0 1 0,-1 1 0,1 0 1,-1 1-1,0-1 0,1 2 0,6 3-158,-12-5 54,-1-1-1,0 1 0,0-1 1,1 0-1,-1 0 0,1 0 1,1-1-54,28 8 144,-29-6-89,-1 0 1,0-1-1,0 0 0,1 0 1,-1 0-1,1 0 1,-1 0-1,1-1 1,1 0-56,35 7 230,-41-7-170,0 0 2,0 0 4,0 0-8,1 1-51,-1-1 0,0 1 1,1-1-1,-1 1 0,0 0 1,0-1-1,0 1 0,0 0 0,1-1 1,-1 1-1,0 0 0,0-1 1,0 1-1,0 0 0,-1-1 1,1 1-1,0 0 0,0-1 1,0 1-1,0 0 0,-1-1 1,1 1-1,0-1 0,-1 1 0,1 0-7,-7 16-104,-37 48 189,3 3-1,-8 21-84,-32 55 98,58-104-98,-15 23 0,34-57 0,0 1-1,0 0 1,1 1-1,0-1 1,0 3 0,1-5 1,-1-2-1,3-2-4,0-1 9,0 0 11,0 0 31,0 0 9,0 0 12,0 0-39,0 0 11,0 0-23,0 0-3,0 0-5,0 0-1,0 0 0,0 0 0,0 0-51,0 0-251,0-10-3644,0 3 307</inkml:trace>
  <inkml:trace contextRef="#ctx0" brushRef="#br0" timeOffset="19655.67">2356 0 2761,'0'0'1700,"0"0"-384,0 0-96,0 0-262,0 0-243,0 0-158,0 0-63,0 0-18,0 0 124,0 0 140,0 0 31,0 0-98,0 0-86,0 0-71,0 0-80,0 0-59,0 0-27,0 0-24,0 0-36,0 0-14,19 10 1301,-12-2-1436,-1-1 0,1 1 0,-1 1 0,-1-1-1,0 1 1,0 0 0,-1 0 0,0 0 0,0 1 0,-1 0 0,-1-1 0,2 11-141,1-2 69,0-1-58,-1-6-22,-1 0-1,-1 0 1,0 0 0,0 0-1,-1 0 1,-1 1 11,0-10-5,1 15-19,-1 0-1,-1 1 1,0-1 0,-2 0 0,0 0-1,0 0 1,-5 10 24,-13 43-78,17-52 82,-2 1-1,0-1 1,-1 0-1,-6 12-3,-8 6-4,-2-1 0,-1 0 4,12-20-8,6-8 4,1-1-1,0 1 0,1 0 0,0 0 0,-2 5 5,4-10-95,1-1 0,0 1 0,-1-1 1,1 1-1,-1-1 0,1 0 0,-1 1 0,1-1 0,-1 0 0,0 0 0,-1 0 95,-11 11-1806,14-12-489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45 5505,'0'0'1231,"0"0"-169,0 0-110,0 0-249,0 0-234,0 0-179,0 0-86,0 0 46,0 0 206,0 0 209,0 0 91,0 0 85,0 0 6,0 0-51,0 0-148,0 0-114,0 0-105,0 0-87,0 0-81,0 0-25,0 0-8,0 0-33,0 0 21,0 0 20,0 0 49,0 0 6,-7-16 32,5 13-327,1 1 0,0 0 0,-1 1 0,0-1 0,1 0 0,-1 0 0,0 1 0,0-1 0,0 1 0,0-1 0,0 1 0,-1 0 0,1 0 0,0 0 0,0 0 0,-1 0 0,1 0 0,-1 1 0,1-1 0,0 1 0,-1 0 0,1 0 0,-1 0 0,-1 0 4,-4-1-18,0 1 0,-1 0 0,1 1 0,0 0 0,0 0 0,0 1 0,0 0 0,0 0 0,0 1 0,0 0 0,1 0 0,-1 1 0,1 0 0,0 0 0,0 0 0,0 1 0,1 1 0,0-1 0,-4 4 18,4-2 32,0 0 0,0 1 0,1-1 0,0 1 0,0 0 0,1 1 0,0-1 0,1 1 0,-1-1 0,2 1 0,-1 0 0,0 9-32,-1 13 154,1 0 0,2 0 0,1 8-154,0-21 105,1-14-85,0 1 0,0-1 0,0 0 0,0 0 0,1 0 0,0 0 0,0 0 0,0 0 0,0 0 0,0-1 0,1 1 0,0-1 0,-1 0 0,2 1 0,1 1-20,5 4 84,-1-1 0,1 0-1,0-1 1,11 7-84,-12-10 43,0 0 0,0-1 0,0 1 1,0-2-1,1 0 0,-1 0 0,1 0 0,7-1-43,82-1 6,-48-1-33,-50 0 20,-1-1-1,0 2 0,0 0-6,-4 0-5415,-8 0 3695,-14 0-4115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4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15 16,'0'0'392,"0"0"28,0 0 104,0 0 42,0 0 213,0 0 163,0 0-103,0 0 89,0 0 211,-1-8 6708,1 7-7770,0 1 0,0 0 0,0 0 0,0-1 1,0 1-1,0 0 0,-1 0 0,1-1 0,0 1 0,0 0 0,0 0 0,0-1 1,0 1-1,0 0 0,0 0 0,-1 0 0,1-1 0,0 1 0,0 0 0,0 0 1,0 0-1,-1-1 0,1 1 0,0 0 0,0 0 0,0 0 0,-1 0 1,1 0-1,0 0 0,0-1 0,-1 1 0,1 0 0,0 0 0,0 0 0,-1 0 1,1 0-1,0 0 0,0 0 0,-1 0 0,1 0-77,-7 6 25,1 0 1,0 0-1,0 1 1,0 0-1,0 0 0,1 0 1,1 1-1,-1-1 0,0 2-25,-2 4 71,-14 21 194,3 0 1,0 0-1,-7 24-265,18-37 117,1 0 0,0 0 0,2 1 0,0 0 0,2-1 0,0 1 0,1 5-117,1-13 89,-1-2-31,1 0 1,0 0-1,1-1 1,0 1-1,1 0 1,0-1-1,1 1 1,0-1-1,0 0 1,2 0-1,3 7-58,-5-11 4,13 20-32,0 0 0,5 5 28,-10-21-489,4 7-995,-10-4-2711,-5-14 702</inkml:trace>
  <inkml:trace contextRef="#ctx0" brushRef="#br0" timeOffset="836.75">439 308 7346,'0'0'2460,"0"0"-969,0 0-355,0 0-109,0 0-101,0 0-142,3-3-127,-2 3-618,-1 0 0,0-1 0,0 1 0,0 0 0,1-1 0,-1 1 0,0 0 0,0 0 0,1-1 0,-1 1 0,0 0 0,0 0 0,1-1 0,-1 1 0,0 0 0,1 0 0,-1 0 0,0 0 0,1 0 0,-1 0 0,1-1 0,-1 1 0,0 0 0,1 0 0,-1 0 0,0 0 0,1 0 0,-1 0 0,1 0 0,-1 0 0,0 1 0,1-1 0,-1 0 0,0 0 0,1 0 0,-1 0 0,0 0 0,1 1 0,-1-1 0,0 0 0,1 0 0,-1 0 0,0 1 0,0-1 0,1 0 0,-1 1 0,0-1 0,0 0 0,0 0 0,1 1-39,0 25 2228,-2-8-2561,1-11 372,1 3 10,-1 1 1,0 0-1,-1 0 1,0 0-1,-1 0 1,0 0-1,-1-1 1,0 1-1,-1-1 1,0 0-50,0-2 8,3-5-6,0-1 0,0 0 1,0 0-1,0 0 0,0 0 0,1 1 1,-1-1-1,1 0 0,-1 1 1,1-1-1,0 1 0,0-1 0,0 0 1,1 3-3,-1-5 6,0 0 2,0 0 0,0 0 2,0 0 3,0 0-4,0 0-3,207 0-6301,-207 0 4747,0 0-1517,0 0-2140</inkml:trace>
  <inkml:trace contextRef="#ctx0" brushRef="#br0" timeOffset="1381.75">651 328 5393,'0'0'1394,"0"0"-133,0 0 480,0 0-136,0 0-400,0 0-334,4-1-150,21-5 1067,-24 6-1305,-1 0-51,0 0-96,0 0-62,0 0-86,0 0-23,0 0-11,0 0-25,0 0-58,0 2 51,0 15 156,1 55 115,-4 1 0,-2 0 0,-11 44-393,13-103-129,-5 43-1455,6-57 897,1 0 0,-1 0 0,0 0 0,1-1 0,-1 1 0,1 0 0,-1-1 0,1 1 0,-1-1 0,1 1 0,-1-1 0,1 0 0,-2 0 687,-4-3-4473</inkml:trace>
  <inkml:trace contextRef="#ctx0" brushRef="#br0" timeOffset="1883.21">877 732 1088,'0'0'5124,"0"0"-3202,0 0-806,0 0 80,0 0-280,0 0-278,6 5-125,-1-2-352,0 1-1,-1 0 1,1 0-1,-1 0 1,0 1-1,-1 0 1,1 0-1,-1 0 1,0 0-1,0 0 1,0 0-1,-1 1 1,0-1-1,0 1 1,0 0-1,-1 0 1,0-1-1,0 1 1,0 0-1,-1 1-160,0 7 258,-2 30 347,1-42-595,0 0-1,0 1 1,0-1-1,0 0 0,0 1 1,0-1-1,0 0 1,-1 0-1,1 0 0,-1 0 1,0 0-1,1-1 1,-1 1-1,0 0 0,0-1 1,-1 1-10,-69 44-764,22-25-2868,48-20 1545,2-2-1020,0-1-1239</inkml:trace>
  <inkml:trace contextRef="#ctx0" brushRef="#br0" timeOffset="2756.33">1217 522 6529,'0'0'1581,"0"0"-772,0 0 103,0 0 75,0 0-104,0 0-100,-4 11-128,-5 16-182,1 0 0,1 0 0,2 1 0,1 0 1,-1 17-474,5-33 35,3 15 5,-3-26-41,1 0 0,0 0 0,0-1 1,-1 1-1,1 0 0,0 0 0,0 0 1,0 0-1,0-1 0,0 1 0,0-1 1,0 1-1,1 0 0,-1-1 1,0 0-1,0 1 0,0-1 0,0 0 1,1 0-1,-1 1 0,0-1 0,1 0 1,13 2-2,0 0-1,0-1 0,0 0 1,1-1-1,-1-1 0,15-3 3,-27 3 1,0 0-1,1-1 0,-1 1 1,0-1-1,0 0 0,-1 0 1,1 0-1,0-1 1,-1 1-1,1-1 0,-1 1 1,0-1-1,0 0 0,0 0 1,0 0-1,0 0 0,-1 0 1,1 0-1,5-14 3,0 1 0,-1-1 0,-1-2-3,1 1 0,-3 10 31,-1-1-1,0 1 1,-1-1-1,0 1 0,0-1 1,-1 1-1,0-1 1,0 0-1,-1 1 0,0-2-30,0 9-5,0-1-1,0 1 1,0 0-1,0-1 0,0 1 1,0 0-1,0 0 0,0 0 1,-1 0-1,1 0 0,0 0 1,-1 0-1,1 0 1,0 1-1,-1-1 0,1 1 1,-1-1-1,0 0 6,-38-10-322,21 6 15,18 5 287,-5-2-164,0 0 1,0 0 0,0-1-1,0 0 1,1 0-1,-3-2 184,7 3-29,0 1 37,-1 1-73,-1 0 1,1 0-1,-1 1 1,0-1-1,1 1 0,-1-1 1,1 1-1,0 0 1,-1 0-1,1 0 0,-1 0 1,1 0-1,0 0 1,0 1-1,0-1 0,0 1 1,0 0-1,0 0 65,-21 13-1808,16-14 984,4-1-2255,2 0-248,1 0 1253</inkml:trace>
  <inkml:trace contextRef="#ctx0" brushRef="#br0" timeOffset="3355.04">1432 895 5265,'0'0'1789,"0"0"-144,0 0-88,0 0-288,0 0-327,0 0-314,46-3 3695,-45 3-4313,0 0-1,0 1 1,0-1-1,0 0 1,0 1-1,-1-1 1,1 1-1,0 0 1,0-1-1,0 1 1,0-1-1,-1 1 1,1 0-1,0 0 0,-1-1 1,1 1-1,-1 0 1,1 0-1,0 0 1,-1 0-1,0 0 1,1 0-1,-1 0 1,0 0-1,1 0 1,-1 0-1,0 0 1,0 0-1,0 0 1,0 0-1,0 0 0,0 0-9,1 45 295,-2-32-259,1-11-149,-1 0 1,0 0-1,1-1 0,-1 1 1,0 0-1,0-1 1,-1 1-1,1-1 0,0 1 1,-1-1-1,1 0 0,-1 0 1,0 1-1,0-1 1,0 0-1,0 0 0,0-1 1,-1 1-1,1 0 0,0-1 1,-1 0-1,1 1 1,-1-1-1,-2 1 113,-2 1-441,0 0 0,-1-1 0,1 1-1,-1-1 1,0-1 0,0 0 0,0 0 0,-3 0 441,10-1-1855,1 0-931,0 0-1480</inkml:trace>
  <inkml:trace contextRef="#ctx0" brushRef="#br0" timeOffset="3840.29">1745 627 4561,'0'0'1356,"0"0"-393,0 0 293,0 0 79,0 0-252,0 0-301,3 0-165,197 3 3878,-199-3-4557,-1 0 1,0 0-1,0 0 1,1 1-1,-1-1 1,0 0-1,1 0 1,-1 0-1,0 0 1,0 0-1,0 0 1,1 1-1,-1-1 1,0 0-1,0 0 1,1 0 0,-1 1-1,0-1 1,0 0-1,0 0 1,0 0-1,1 1 1,-1-1-1,0 0 1,0 0-1,0 1 1,0-1-1,0 0 1,0 1-1,0-1 1,0 0 0,0 0-1,0 1 1,0-1-1,0 0 1,0 1-1,0-1 1,0 0-1,0 0 1,0 1-1,0-1 1,0 0-1,0 0 1,0 1-1,-1-1 1,1 0 0,0 0-1,0 1 1,0-1-1,0 0 1,-1 0 61,-10 13-6038,0-10 387</inkml:trace>
  <inkml:trace contextRef="#ctx0" brushRef="#br0" timeOffset="4773.64">2319 454 600,'0'0'4213,"0"0"-2569,0 0-582,0 0 97,0 0-139,0 0-313,-3-5-308,2 3-342,0-1 1,0 1 0,-1-1 0,1 1-1,-1 0 1,0-1 0,0 1 0,1 0-1,-1 0 1,-1 1 0,1-1 0,0 0-1,0 1 1,-1-1 0,1 1 0,-1 0-1,1-1 1,-1 1 0,1 0 0,-1 1 0,0-1-1,1 0 1,-1 1 0,0 0 0,0 0-1,-2 0-57,5 0 0,-10-1-25,0 1 0,0 0 0,1 1 0,-1 1 0,1-1 0,-1 1 0,0 1 25,7-2-13,1 0 0,-1 1 0,0-1-1,1 1 1,-1 0 0,1 0 0,0 0 0,-1 0-1,1 0 1,0 0 0,0 0 0,0 1 0,1-1-1,-1 1 1,1-1 0,-1 1 0,1 0-1,0-1 1,0 1 0,0 0 0,0 0 0,0 0-1,1 0 1,0 0 0,-1 0 13,1-3 1,-4 28 817,0-1 1,2 22-819,2-47-6,0-1 0,0 0 0,0 1 1,0-1-1,1 1 0,-1-1 1,1 1-1,-1-1 0,1 0 1,-1 0-1,1 1 0,0-1 1,0 0-1,0 0 0,-1 0 1,1 1-1,0-1 0,0 0 1,1 0-1,-1-1 0,0 1 0,0 0 1,0 0-1,1 0 0,-1-1 1,0 1-1,1-1 0,-1 1 1,0-1-1,1 0 0,-1 1 1,1-1-1,-1 0 6,9 2-16,0-1 0,0-1 1,0 0-1,8-1 16,0 1-88,-13-1 47,1 0 0,-1 0 0,1 0 0,-1-1 0,0 0 1,1 0-1,-1 0 0,0-1 0,0 1 0,-1-1 0,1-1 0,-1 1 0,2-2 41,0 1-21,-1-1 0,0 1 0,0-1 0,0 0 0,-1-1 0,0 1 0,0-1 0,0 0 0,0 0 0,1-4 21,-3-12 1458,-3 21 481,1 13-1159,-2 4-536,0-1-1,0 1 0,-2-1 1,0 0-1,-5 11-243,-6 27 238,-41 217 128,56-269-3363,1-9 1960,4-14-1647,0 5-2280</inkml:trace>
  <inkml:trace contextRef="#ctx0" brushRef="#br0" timeOffset="5544.56">2474 124 6905,'0'0'1804,"0"0"-289,0 0-158,0 0-210,0 0-137,0 0-122,26 1 2491,-18 9-3081,0 0-1,-1 0 0,0 0 1,-1 1-1,0 0 1,-1 0-1,0 0 1,3 12-298,16 33 359,-14-34-280,-1 0-1,-1 0 1,-1 1-1,-1 0 1,-1 1-1,-1-1 1,-1 1-1,-1 0 1,-1 0-1,-1 0 1,-2 0-1,-1 9-78,1-19 37,-1-1 1,0 0-1,-1-1 1,-1 1-1,0-1 0,-6 11-37,-45 73 61,23-41-58,-92 168 4,124-221-267,-1 0 1,0 0-1,0 0 0,0 0 1,0 0-1,-1-1 1,1 1-1,0-1 0,-1 0 1,1 1-1,-1-1 1,1 0-1,-1 0 0,0-1 1,1 1-1,-1-1 1,0 1-1,0-1 0,1 0 1,-1 0-1,0 0 1,0 0-1,1 0 0,-1-1 1,-1 0 259,-10 1-2338,-9 0-4678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44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95 1256,'0'0'1857,"0"0"-418,0 0-231,0 0-72,0 0-166,0 3 5783,0 4-3509,3 45-3319,-3-44 91,0 132 668,-10 41-684,7-128 93,2-34 238,0-16 308,1-8 464,-1-93-1018,-2 41-93,3 0 0,3 0 0,1 1 0,8-29 8,-9 76-20,2-32-148,-5 40 173,0 1 5,0 0 3,1-23 28,-1 22-47,1 0-1,0 1 1,0-1-1,0 1 0,-1-1 1,1 1-1,0-1 0,0 1 1,0-1-1,0 1 1,0 0-1,0 0 0,0-1 1,0 1-1,0 0 0,0 0 1,1 0 6,-1 0-13,42-21-66,-32 15 75,1-1 0,0 2 0,0 0 0,1 0 1,-1 1-1,1 1 0,0 0 0,0 1 0,0 0 1,5 0 3,-15 2-18,0 0 1,0 0-1,0 0 0,0 1 1,0-1-1,0 1 1,0-1-1,0 1 1,0 0-1,-1 0 1,1 0-1,0 1 0,-1-1 1,2 1 17,0 2 1,0 0 0,-1 0 0,1 0 1,-1 0-1,0 1 0,0-1 0,0 3-1,9 13 8,-1 1 0,-1 0 0,-1 0 0,-1 1 0,-1 0 0,0 1 0,-2-1-1,-1 1 1,-1 0 0,-1 0 0,0 1 0,-2 4-8,1-18 15,-1 1 1,0-1-1,-1 1 1,0-1-1,0 1 1,-1-1-1,-1 0 1,0 0-1,0 0 0,0 0 1,-2-1-1,-1 5-15,2-8 30,1 0 0,-1 0 0,0 0 0,0 0 0,-1-1 0,0 1 0,0-1 0,0 0 0,0-1 0,-1 1 0,0-1 0,0 0 0,0-1 0,0 1 0,-1-1 0,1-1 0,-1 1 0,0-1 0,0 0 0,1-1 0,-1 1 0,-1-1 0,1-1 0,0 1 0,-4-1-30,-17-1 99,15 0-92,0 1-1,0 0 1,0 1-1,0 1 1,0 0 0,-2 1-7,12-3-8,2 0 0,1 0 0,0 0 0,0 0 0,0 0-7,0 0-38,0 0-61,0 0-39,0 0-79,0 0-266,6 0-2052,-5 0 2158,1 0 0,0 0 0,-1 0 0,1 0 0,0 0 1,-1-1-1,1 1 0,0-1 0,-1 0 0,1 1 0,-1-1 0,1 0 0,-1 0 0,1 0 392,10-9-5782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46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1 160 1712,'0'0'1521,"0"0"-785,0 0-376,0 0-9,0 0 158,0 0 83,18-31 3193,-9 13-2639,-9 18-1125,0 0 1,1 0-1,-1 0 0,0 0 1,0 0-1,0 0 0,0 0 1,1 1-1,-1-1 0,0 0 0,0 0 1,0 0-1,0 0 0,1 0 1,-1 0-1,0 0 0,0 0 0,0 0 1,0 0-1,0 1 0,0-1 1,1 0-1,-1 0 0,0 0 1,0 0-1,0 0 0,0 1 0,0-1 1,0 0-1,0 0 0,0 0 1,0 0-1,0 1 0,0-1 0,0 0 1,0 0-1,0 0 0,0 0 1,0 1-1,0-1 0,0 0 1,0 0-1,0 0 0,0 0 0,0 1 1,0-1-1,0 0 0,0 0-21,0 43 1341,-1-25-1185,-1 41 1337,-8 33-1493,3-17 113,-4-10 1894,45-65-2118,21 0 49,32 0 459,-30 0-5196,-56 0 2367,-1 0-2108</inkml:trace>
  <inkml:trace contextRef="#ctx0" brushRef="#br0" timeOffset="701.43">42 211 3969,'0'0'1252,"0"0"-174,0 0-230,0 0-372,0 0-307,0 0-50,7 6 5915,-2-5-6428,165-1 758,-158 3-1128,-9-3-5064,-3 0 1874</inkml:trace>
  <inkml:trace contextRef="#ctx0" brushRef="#br0" timeOffset="1420.73">69 45 3121,'0'0'1896,"0"0"-470,0 0-271,0 0-358,0 0-335,0 0-114,0 0 66,0 0 44,0 0-45,0 0-2,0 0 46,0 0 33,0 0 19,0 0-25,0 0-54,0 0-47,0 0 23,0 0-11,0 0-5,0 0-66,0 0-54,0 0 1,0 0-22,22-4 413,3-1-646,0 1 1,0 1 0,0 1-1,16 1-16,0-1 11,63-4-422,-103 6 409,-1 0-52,0 0-139,0 0-168,-5-1-1481,-4-6-608,1-2-2558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51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 69 1008,'0'0'1371,"0"0"-199,0 0-174,0 0-287,0 0-190,0 0-95,30 4 1021,-29-4-1430,0 1 0,-1 0 0,1 0 0,0-1 1,-1 1-1,1 0 0,0-1 0,0 1 0,-1-1 1,1 1-1,0-1 0,0 0 0,0 1 0,0-1 1,0 0-1,0 1 0,0-1 0,0 0 0,0 0 1,0 0-18,8 1-2745,-2-1 269</inkml:trace>
  <inkml:trace contextRef="#ctx0" brushRef="#br0" timeOffset="1280.91">217 69 1736,'26'6'736,"2"0"137,1-4 4825,-27-3-5465,-1 1-1,0 0 0,0-1 0,1 1 1,-1-1-1,0 0 0,0 1 1,1-1-1,-1 0 0,0 0 0,0 0 1,0 0-1,0 0 0,0 0 1,0 0-1,-1 0 0,1 0 0,0 0 1,0 0-1,-1-1 0,1 1 1,-1 0-1,1 0 0,-1-1 0,0 1 1,1 0-1,-1-1 0,0 1 1,0-1-233,5-43 3463,-6 45-3459,1-1-1,0 0 1,-1 1 0,1-1 0,-1 1-1,1-1 1,-1 1 0,1 0 0,-1-1 0,1 1-1,-1 0 1,1-1 0,-1 1 0,0 0 0,1-1-1,-1 1 1,1 0 0,-1 0 0,0 0-1,1 0 1,-1 0 0,0 0 0,1 0 0,-1 0-1,0 0 1,1 0 0,-2 0-4,-24 0 86,20 0-90,0 0 2,0 0 1,1-1 0,-1 1 0,1 1 1,0-1-1,-1 1 0,1-1 0,0 2 0,0-1 0,-1 0 0,1 1 1,0 0-1,0 0 0,1 1 0,-1-1 0,-3 3 1,-7 7-8,0 0 0,0 0 0,1 2 0,1 0 0,0 0 0,1 1-1,0 1 1,2 0 0,0 1 0,0 0 0,2 0 0,0 1 0,1 0 0,0 1 8,1 4 13,1 1-1,2 0 1,0 0 0,1 1-1,2-1 1,0 10-13,0-19 54,0-12-51,4 35 13,-3-37-16,-1 1 1,1-1-1,0 0 0,-1 1 0,1-1 0,0 0 0,0 1 1,0-1-1,0 0 0,0 0 0,0 0 0,0 0 0,1 0 1,-1 0-1,0 0 0,0 0 0,1 0 0,-1-1 0,1 1 1,-1-1-1,1 1 0,-1-1 0,1 1 0,43 8-6,1-2 0,0-2-1,0-2 1,45-3 6,-86 0 0,3-1 0,1 0 1,-1-1 0,0 0-1,0 0 1,0 0 0,0-1-1,0-1 1,-1 1 0,1-1-1,-1 0 1,0-1 0,0 0-1,-1 0 1,3-2-1,3-4 1,0 0 0,-1 0 0,-1-1 1,0 0-1,0-1 0,-1 0 0,1-4-1,-4 6-20,-1 0 0,1-1-1,-2 1 1,0-1 0,0 0-1,-1 0 1,-1 0 0,0-1-1,0-5 21,-2 16 20,0 2 52,0 0 8,-16 0 78,-119 0 210,135 0-299,0 0 5,0 0 6,0 0 8,0 0-8,-1 0-58,-2 0-16,1-1 28,8-2 56,21-8 185,37-11 138,0 5-390,36-3-23,22-5 0,-94 17-741,-24 5-1540,-17 1-411,-2 2-1245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4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15 16,'0'0'392,"0"0"28,0 0 104,0 0 42,0 0 213,0 0 163,0 0-103,0 0 89,0 0 211,-1-8 6708,1 7-7770,0 1 0,0 0 0,0 0 0,0-1 1,0 1-1,0 0 0,-1 0 0,1-1 0,0 1 0,0 0 0,0 0 0,0-1 1,0 1-1,0 0 0,0 0 0,-1 0 0,1-1 0,0 1 0,0 0 0,0 0 1,0 0-1,-1-1 0,1 1 0,0 0 0,0 0 0,0 0 0,-1 0 1,1 0-1,0 0 0,0-1 0,-1 1 0,1 0 0,0 0 0,0 0 0,-1 0 1,1 0-1,0 0 0,0 0 0,-1 0 0,1 0-77,-7 6 25,1 0 1,0 0-1,0 1 1,0 0-1,0 0 0,1 0 1,1 1-1,-1-1 0,0 2-25,-2 4 71,-14 21 194,3 0 1,0 0-1,-7 24-265,18-37 117,1 0 0,0 0 0,2 1 0,0 0 0,2-1 0,0 1 0,1 5-117,1-13 89,-1-2-31,1 0 1,0 0-1,1-1 1,0 1-1,1 0 1,0-1-1,1 1 1,0-1-1,0 0 1,2 0-1,3 7-58,-5-11 4,13 20-32,0 0 0,5 5 28,-10-21-489,4 7-995,-10-4-2711,-5-14 702</inkml:trace>
  <inkml:trace contextRef="#ctx0" brushRef="#br0" timeOffset="836.75">439 308 7346,'0'0'2460,"0"0"-969,0 0-355,0 0-109,0 0-101,0 0-142,3-3-127,-2 3-618,-1 0 0,0-1 0,0 1 0,0 0 0,1-1 0,-1 1 0,0 0 0,0 0 0,1-1 0,-1 1 0,0 0 0,0 0 0,1-1 0,-1 1 0,0 0 0,1 0 0,-1 0 0,0 0 0,1 0 0,-1 0 0,1-1 0,-1 1 0,0 0 0,1 0 0,-1 0 0,0 0 0,1 0 0,-1 0 0,1 0 0,-1 0 0,0 1 0,1-1 0,-1 0 0,0 0 0,1 0 0,-1 0 0,0 0 0,1 1 0,-1-1 0,0 0 0,1 0 0,-1 0 0,0 1 0,0-1 0,1 0 0,-1 1 0,0-1 0,0 0 0,0 0 0,1 1-39,0 25 2228,-2-8-2561,1-11 372,1 3 10,-1 1 1,0 0-1,-1 0 1,0 0-1,-1 0 1,0 0-1,-1-1 1,0 1-1,-1-1 1,0 0-50,0-2 8,3-5-6,0-1 0,0 0 1,0 0-1,0 0 0,0 0 0,1 1 1,-1-1-1,1 0 0,-1 1 1,1-1-1,0 1 0,0-1 0,0 0 1,1 3-3,-1-5 6,0 0 2,0 0 0,0 0 2,0 0 3,0 0-4,0 0-3,207 0-6301,-207 0 4747,0 0-1517,0 0-2140</inkml:trace>
  <inkml:trace contextRef="#ctx0" brushRef="#br0" timeOffset="1381.75">651 328 5393,'0'0'1394,"0"0"-133,0 0 480,0 0-136,0 0-400,0 0-334,4-1-150,21-5 1067,-24 6-1305,-1 0-51,0 0-96,0 0-62,0 0-86,0 0-23,0 0-11,0 0-25,0 0-58,0 2 51,0 15 156,1 55 115,-4 1 0,-2 0 0,-11 44-393,13-103-129,-5 43-1455,6-57 897,1 0 0,-1 0 0,0 0 0,1-1 0,-1 1 0,1 0 0,-1-1 0,1 1 0,-1-1 0,1 1 0,-1-1 0,1 0 0,-2 0 687,-4-3-4473</inkml:trace>
  <inkml:trace contextRef="#ctx0" brushRef="#br0" timeOffset="1883.21">877 732 1088,'0'0'5124,"0"0"-3202,0 0-806,0 0 80,0 0-280,0 0-278,6 5-125,-1-2-352,0 1-1,-1 0 1,1 0-1,-1 0 1,0 1-1,-1 0 1,1 0-1,-1 0 1,0 0-1,0 0 1,0 0-1,-1 1 1,0-1-1,0 1 1,0 0-1,-1 0 1,0-1-1,0 1 1,0 0-1,-1 1-160,0 7 258,-2 30 347,1-42-595,0 0-1,0 1 1,0-1-1,0 0 0,0 1 1,0-1-1,0 0 1,-1 0-1,1 0 0,-1 0 1,0 0-1,1-1 1,-1 1-1,0 0 0,0-1 1,-1 1-10,-69 44-764,22-25-2868,48-20 1545,2-2-1020,0-1-1239</inkml:trace>
  <inkml:trace contextRef="#ctx0" brushRef="#br0" timeOffset="2756.33">1217 522 6529,'0'0'1581,"0"0"-772,0 0 103,0 0 75,0 0-104,0 0-100,-4 11-128,-5 16-182,1 0 0,1 0 0,2 1 0,1 0 1,-1 17-474,5-33 35,3 15 5,-3-26-41,1 0 0,0 0 0,0-1 1,-1 1-1,1 0 0,0 0 0,0 0 1,0 0-1,0-1 0,0 1 0,0-1 1,0 1-1,1 0 0,-1-1 1,0 0-1,0 1 0,0-1 0,0 0 1,1 0-1,-1 1 0,0-1 0,1 0 1,13 2-2,0 0-1,0-1 0,0 0 1,1-1-1,-1-1 0,15-3 3,-27 3 1,0 0-1,1-1 0,-1 1 1,0-1-1,0 0 0,-1 0 1,1 0-1,0-1 1,-1 1-1,1-1 0,-1 1 1,0-1-1,0 0 0,0 0 1,0 0-1,0 0 0,-1 0 1,1 0-1,5-14 3,0 1 0,-1-1 0,-1-2-3,1 1 0,-3 10 31,-1-1-1,0 1 1,-1-1-1,0 1 0,0-1 1,-1 1-1,0-1 1,0 0-1,-1 1 0,0-2-30,0 9-5,0-1-1,0 1 1,0 0-1,0-1 0,0 1 1,0 0-1,0 0 0,0 0 1,-1 0-1,1 0 0,0 0 1,-1 0-1,1 0 1,0 1-1,-1-1 0,1 1 1,-1-1-1,0 0 6,-38-10-322,21 6 15,18 5 287,-5-2-164,0 0 1,0 0 0,0-1-1,0 0 1,1 0-1,-3-2 184,7 3-29,0 1 37,-1 1-73,-1 0 1,1 0-1,-1 1 1,0-1-1,1 1 0,-1-1 1,1 1-1,0 0 1,-1 0-1,1 0 0,-1 0 1,1 0-1,0 0 1,0 1-1,0-1 0,0 1 1,0 0-1,0 0 65,-21 13-1808,16-14 984,4-1-2255,2 0-248,1 0 1253</inkml:trace>
  <inkml:trace contextRef="#ctx0" brushRef="#br0" timeOffset="3355.04">1432 895 5265,'0'0'1789,"0"0"-144,0 0-88,0 0-288,0 0-327,0 0-314,46-3 3695,-45 3-4313,0 0-1,0 1 1,0-1-1,0 0 1,0 1-1,-1-1 1,1 1-1,0 0 1,0-1-1,0 1 1,0-1-1,-1 1 1,1 0-1,0 0 0,-1-1 1,1 1-1,-1 0 1,1 0-1,0 0 1,-1 0-1,0 0 1,1 0-1,-1 0 1,0 0-1,1 0 1,-1 0-1,0 0 1,0 0-1,0 0 1,0 0-1,0 0 0,0 0-9,1 45 295,-2-32-259,1-11-149,-1 0 1,0 0-1,1-1 0,-1 1 1,0 0-1,0-1 1,-1 1-1,1-1 0,0 1 1,-1-1-1,1 0 0,-1 0 1,0 1-1,0-1 1,0 0-1,0 0 0,0-1 1,-1 1-1,1 0 0,0-1 1,-1 0-1,1 1 1,-1-1-1,-2 1 113,-2 1-441,0 0 0,-1-1 0,1 1-1,-1-1 1,0-1 0,0 0 0,0 0 0,-3 0 441,10-1-1855,1 0-931,0 0-1480</inkml:trace>
  <inkml:trace contextRef="#ctx0" brushRef="#br0" timeOffset="3840.29">1745 627 4561,'0'0'1356,"0"0"-393,0 0 293,0 0 79,0 0-252,0 0-301,3 0-165,197 3 3878,-199-3-4557,-1 0 1,0 0-1,0 0 1,1 1-1,-1-1 1,0 0-1,1 0 1,-1 0-1,0 0 1,0 0-1,0 0 1,1 1-1,-1-1 1,0 0-1,0 0 1,1 0 0,-1 1-1,0-1 1,0 0-1,0 0 1,0 0-1,1 1 1,-1-1-1,0 0 1,0 0-1,0 1 1,0-1-1,0 0 1,0 1-1,0-1 1,0 0 0,0 0-1,0 1 1,0-1-1,0 0 1,0 1-1,0-1 1,0 0-1,0 0 1,0 1-1,0-1 1,0 0-1,0 0 1,0 1-1,-1-1 1,1 0 0,0 0-1,0 1 1,0-1-1,0 0 1,-1 0 61,-10 13-6038,0-10 387</inkml:trace>
  <inkml:trace contextRef="#ctx0" brushRef="#br0" timeOffset="4773.64">2319 454 600,'0'0'4213,"0"0"-2569,0 0-582,0 0 97,0 0-139,0 0-313,-3-5-308,2 3-342,0-1 1,0 1 0,-1-1 0,1 1-1,-1 0 1,0-1 0,0 1 0,1 0-1,-1 0 1,-1 1 0,1-1 0,0 0-1,0 1 1,-1-1 0,1 1 0,-1 0-1,1-1 1,-1 1 0,1 0 0,-1 1 0,0-1-1,1 0 1,-1 1 0,0 0 0,0 0-1,-2 0-57,5 0 0,-10-1-25,0 1 0,0 0 0,1 1 0,-1 1 0,1-1 0,-1 1 0,0 1 25,7-2-13,1 0 0,-1 1 0,0-1-1,1 1 1,-1 0 0,1 0 0,0 0 0,-1 0-1,1 0 1,0 0 0,0 0 0,0 1 0,1-1-1,-1 1 1,1-1 0,-1 1 0,1 0-1,0-1 1,0 1 0,0 0 0,0 0 0,0 0-1,1 0 1,0 0 0,-1 0 13,1-3 1,-4 28 817,0-1 1,2 22-819,2-47-6,0-1 0,0 0 0,0 1 1,0-1-1,1 1 0,-1-1 1,1 1-1,-1-1 0,1 0 1,-1 0-1,1 1 0,0-1 1,0 0-1,0 0 0,-1 0 1,1 1-1,0-1 0,0 0 1,1 0-1,-1-1 0,0 1 0,0 0 1,0 0-1,1 0 0,-1-1 1,0 1-1,1-1 0,-1 1 1,0-1-1,1 0 0,-1 1 1,1-1-1,-1 0 6,9 2-16,0-1 0,0-1 1,0 0-1,8-1 16,0 1-88,-13-1 47,1 0 0,-1 0 0,1 0 0,-1-1 0,0 0 1,1 0-1,-1 0 0,0-1 0,0 1 0,-1-1 0,1-1 0,-1 1 0,2-2 41,0 1-21,-1-1 0,0 1 0,0-1 0,0 0 0,-1-1 0,0 1 0,0-1 0,0 0 0,0 0 0,1-4 21,-3-12 1458,-3 21 481,1 13-1159,-2 4-536,0-1-1,0 1 0,-2-1 1,0 0-1,-5 11-243,-6 27 238,-41 217 128,56-269-3363,1-9 1960,4-14-1647,0 5-2280</inkml:trace>
  <inkml:trace contextRef="#ctx0" brushRef="#br0" timeOffset="5544.56">2474 124 6905,'0'0'1804,"0"0"-289,0 0-158,0 0-210,0 0-137,0 0-122,26 1 2491,-18 9-3081,0 0-1,-1 0 0,0 0 1,-1 1-1,0 0 1,-1 0-1,0 0 1,3 12-298,16 33 359,-14-34-280,-1 0-1,-1 0 1,-1 1-1,-1 0 1,-1 1-1,-1-1 1,-1 1-1,-1 0 1,-1 0-1,-1 0 1,-2 0-1,-1 9-78,1-19 37,-1-1 1,0 0-1,-1-1 1,-1 1-1,0-1 0,-6 11-37,-45 73 61,23-41-58,-92 168 4,124-221-267,-1 0 1,0 0-1,0 0 0,0 0 1,0 0-1,-1-1 1,1 1-1,0-1 0,-1 0 1,1 1-1,-1-1 1,1 0-1,-1 0 0,0-1 1,1 1-1,-1-1 1,0 1-1,0-1 0,1 0 1,-1 0-1,0 0 1,0 0-1,1 0 0,-1-1 1,-1 0 259,-10 1-2338,-9 0-4678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50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80 106 3713,'0'0'2022,"0"0"-709,0 0-303,0 0-158,0 0-57,0 0-70,0 0-131,0 0-72,0 0 4,0 0 35,0 0-74,0 0-112,0 0-104,0 0-53,0 0-79,0 2-135,-2 25 60,-1 0-1,-1 0 0,-7 23-63,4-18 231,1 1 0,0 17-231,-12 119 2081,18-206-2059,-1-2-70,1-1 0,2 1 1,2 0-1,1 0 0,2 0 1,3-3 47,2-1 2,-3 14 90,0-1 0,6-8-92,-14 35 57,1 0 0,0 1 0,0-1 0,0 1 0,0-1 0,0 1 0,0 0 0,1 0 0,-1-1 0,1 2 0,-1-1-1,1 0 1,3-1-57,43-17 1212,-19 9-854,-27 10-359,1 0 1,-1 0-1,0 1 0,1-1 1,-1 1-1,0 0 1,1 0-1,-1 0 0,1 1 1,2 0 0,7 0-1,60-1 168,-41 0-7530,-35 0 811</inkml:trace>
  <inkml:trace contextRef="#ctx0" brushRef="#br0" timeOffset="547.69">0 262 2921,'0'0'1739,"0"0"-300,0 0-35,0 0 8,0 0-81,0 0-19,8 0 3079,11 0-3074,33-2-362,-1-3-1,27-7-954,31-3 36,-91 13 541,-8 1-4624,-26 1-1040,-3 0-2446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22:13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 0 1536,'0'0'1550,"0"0"-454,0 0-385,0 0-300,0 0-179,0 0 5,0 0 81,0 0 131,0 0 91,0 0-34,0 0-78,0 0-32,0 0 21,0 0 105,0 0 30,0 0-13,0 0 7,0 0-28,0 0-22,0 0-36,0 0-109,0 0-106,0 0-105,0 0-73,0 0 2,0 0 18,0 0 41,0 0 52,0 0 49,0 0-10,-16 18 479,-16 24 171,2 1 0,2 1 1,-2 8-870,15-23 258,1 1 0,1 0 0,2 1 0,1 1 0,-3 19-258,10-23 91,0 0 0,2 0 1,1 0-1,2 7-91,0 24 155,-2-49-120,1 0 1,1 1-1,-1-1 1,2 0-1,0 0 0,0 0 1,0-1-1,1 1 1,1-1-1,0 0 1,0 0-1,1 0 0,0-1 1,6 8-36,-12-16 1,0 0-1,0 1 1,1-1 0,-1 0 0,0 1 0,0-1-1,0 0 1,0 0 0,0 1 0,0-1 0,1 0-1,-1 0 1,0 0 0,0 1 0,0-1 0,0 0-1,1 0 1,-1 0 0,0 1 0,0-1 0,1 0-1,-1 0 1,0 0 0,0 0 0,1 0 0,-1 0-1,0 1 1,0-1 0,1 0 0,-1 0-1,0 0 1,1 0 0,-1 0 0,0 0 0,0 0-1,1 0 1,-1 0 0,0 0 0,1 0 0,-1-1-1,0 1 0,0-12-1211,0 2-1338,-6 10-3296,-7 0-1824</inkml:trace>
  <inkml:trace contextRef="#ctx0" brushRef="#br0" timeOffset="1055.43">430 354 2761,'0'0'2177,"0"0"-367,0 0-212,0 0-245,0 0-292,0 0-97,0 0-99,0 0-52,0 0-64,0 0-125,0 0-160,0 0-32,0 0-50,0 0-57,0 0-81,0 0-45,0 0-34,0 0 14,4 0 126,7 0-115,20 0 164,-1 0 0,0-2 0,0-1 0,0-2-1,23-6-353,-24 3 62,1 0-1,-1 2 0,1 1 0,1 1 0,23 1-61,-53 3 13,-1 0 9,0 0 22,0 0 4,0 0-27,0 0-5,0 0 19,0 0-23,0 0-23,0 0-20,0 3 14,-1 13 30,-1 0 1,0 0 0,-1-1-1,0 1 1,-1-1-1,-1 0 1,-5 9-14,-13 29 67,-16 23-67,18-35 2,-66 114 22,84-151-13,2-3-1,1-1-15,0 0-15,0-14-2276,0 3-2596,0 5 51</inkml:trace>
  <inkml:trace contextRef="#ctx0" brushRef="#br0" timeOffset="1589.05">992 778 5329,'0'0'1947,"0"0"-450,0 0-228,0 0-293,0 0-170,0 0-75,12 2 1952,-6 13-2390,-1 0 0,0 0 0,-2 1 0,0 0 1,0-1-1,-2 1 0,0 0 0,0 0 0,-2 0 0,-1 10-293,0-19-3,0-1-1,-1 1 0,0-1 0,0 0 1,0 0-1,-1 0 0,0 0 1,0-1-1,0 0 0,-1 1 0,0-2 1,0 1-1,0 0 0,0-1 1,-1 0-1,0 0 0,0-1 1,-4 2 3,-1-3 313,8-2-1355,6 0-4601,7-3 1450,2-11-2809</inkml:trace>
  <inkml:trace contextRef="#ctx0" brushRef="#br0" timeOffset="2119.88">1340 557 3473,'0'0'2506,"0"0"-909,0 0-211,0 0-199,0 0-276,0 0-158,-1 2-590,1-1 0,0 0-1,0 0 1,0 0 0,0 0-1,0 1 1,0-1 0,1 0 0,-1 0-1,0 0 1,0 0 0,1 0-1,0 1-162,246 9 2497,-247-11-2516,0-1 0,0 1 0,0 0 0,0 0 0,1 0 0,-1 0 0,0 0 0,0 0 0,0 0 1,0 0-1,0 0 0,0 0 0,1 0 0,-1 0 0,0 0 0,0 0 0,0 0 0,0 0 0,0 0 0,1 0 0,-1 0 0,0 0 0,0 0 1,0 0-1,0 0 0,1 0 0,-1 0 0,0 0 0,0 0 0,0 0 0,0 0 0,0 0 0,0 0 0,1 0 0,-1 0 0,0 1 0,0-1 1,0 0-1,0 0 0,0 0 0,0 0 0,0 0 0,0 0 0,0 1 0,1-1 0,-1 0 0,0 0 0,0 0 0,0 0 0,0 0 0,0 1 0,0-1 1,0 0-1,0 0 0,0 0 0,0 0 0,0 0 0,0 1 0,0-1 0,0 0 0,0 0 19,-10 3-4330,6-3-49</inkml:trace>
  <inkml:trace contextRef="#ctx0" brushRef="#br0" timeOffset="2674.79">1830 316 2561,'0'0'4745,"0"0"-2764,0 0-894,0 0-272,0 0-259,0 0-60,0 0 6,0 0 46,0 21 2151,0 60-1141,-5 0 1,-8 46-1559,4-72 70,-2 8-29,3 0 0,2 47-41,6-109-22,0-1-55,0 0 0,0 0-5,0 0-35,0-24-1069,0-7-1053,0 11-2526,0 10-2440</inkml:trace>
  <inkml:trace contextRef="#ctx0" brushRef="#br0" timeOffset="3138.11">2027 870 6121,'0'0'2033,"0"0"-694,0 0-398,0 0-99,0 0 170,0 0-2,6 6-201,0 0-708,-1-2 33,1 1-1,-1 0 0,0 0 1,0 1-1,-1-1 0,0 1 1,0 0-1,0 1 1,0-1-1,-1 0 0,0 1 1,-1 0-1,1 0 0,-1 0 1,-1 0-1,1 0 1,-1 4-134,-1-6 46,0 1 0,-1 0 0,1-1 0,-1 1 0,-1-1 0,1 1 1,-1-1-1,0 0 0,0 1 0,0-1 0,-1 0 0,-2 3-46,-1 1 6,-1 0-1,-1-1 1,1 0-1,-2-1 1,1 1-1,-1-1-5,-36 33-1196,44-39 687,1-1-221,0 0-193,0 0-369,2-2-1046,8-3-1839</inkml:trace>
  <inkml:trace contextRef="#ctx0" brushRef="#br0" timeOffset="3708.03">2381 608 7786,'0'0'1860,"0"0"-469,0 0-129,0 0-484,0 0-385,0 0-183,10 0-28,350 0 1662,-360 0-1867,0 0-41,0 0-46,0 0-62,0 0-148,0 0-191,0 0-231,0 0-543,0 0-1261,0 0-2562</inkml:trace>
  <inkml:trace contextRef="#ctx0" brushRef="#br0" timeOffset="4864.81">3306 255 5089,'0'0'2465,"0"0"-790,0 0-324,0 0-254,0 0-242,0 0-123,-2 3-113,-1-1-535,0 1 0,0-1 1,0 0-1,0-1 0,0 1 0,-1 0 0,1-1 1,0 0-1,-1 0 0,1 0 0,-1 0 1,0 0-1,-1-1-84,-60 7 282,15-3-97,44-3-156,-1-1 1,0 1-1,1 1 1,-1-1-1,1 1 1,0 0-1,0 1 1,-1-1-1,2 1 1,-1 1-1,0-1 1,0 1-1,1 0 1,0 0-1,0 0 1,-2 4-30,4-5 109,1 1 0,0-1 0,0 1 0,0 0 0,0 0 0,1 0 0,-1 0 0,1 0 0,0 0 0,0 0 0,1 0 0,-1 0 0,1 1 0,0-1 0,0 0 0,0 0 0,1 2-109,-1 9 30,0 151 479,0-166-483,0 0 40,1-2-65,1-1 0,-1 0 0,1 1 0,-1-1 0,1 1 0,0 0 0,-1-1 0,1 1 0,1 0-1,-1 0 1,2-1-1,0-2-4,2 0-18,0 0 1,-1 0-1,2 0 1,-1 1 0,0 0-1,1 0 1,0 1-1,0 0 1,0 0 0,0 0-1,8-1 22,2 1-28,0 0 1,0 1-1,1 1 0,11 1 28,-28 0 0,1 1-1,-1-1 1,0 1 0,1 0-1,-1-1 1,0 1 0,0 0-1,0 0 1,1 0 0,-1 0-1,0 0 1,0 0-1,0 0 1,-1 0 0,1 0-1,0 0 1,0 1 0,-1-1-1,1 0 1,0 1 0,-1-1-1,1 0 1,-1 1 0,0-1-1,0 0 1,1 1 0,-1-1-1,0 1 1,0 1 0,3 46-6,-3-47 6,0 12 0,0 6 7,0 0-1,-1-1 0,-3 8-6,3-19 3,-1-1 1,0 0-1,-1 0 0,0 0 0,0 0 0,0 0 0,-1 0 0,0-1 0,0 0 1,-3 4-4,-3 0 8,1 0 1,-1 0 0,-1-1 0,1 0 0,-1-1 0,-1 0 0,0-1 0,0-1 0,0 0-1,-1 0 1,0-1 0,0-1 0,0 0 0,-1-1 0,1 0 0,-1-1 0,0 0 0,-8-1-9,-19-1-365,40 0 333,1 0-32,0 0-21,0 0-62,0 0-179,0 0-217,11-1-1097,-7 0 1118,0-1 0,1 1 0,-1-1 0,0 1 0,0-1 0,0 0 0,-1-1 0,1 1 0,0-1 0,2-2 522,17-18-8329</inkml:trace>
  <inkml:trace contextRef="#ctx0" brushRef="#br0" timeOffset="5845.05">3468 96 6705,'0'0'2022,"0"0"-599,0 0-252,0 0-256,0 0-147,0 0-144,-1 9 3161,0 13-2271,5-16-1379,0 0 1,1 0-1,-1 0 1,1-1-1,1 0 1,-1 0-1,1 0 1,0 0-1,5 2-135,26 24 374,-29-22-347,-1-1-1,0 1 0,-1 0 1,0 0-1,0 1 1,-1 0-1,0 0 0,-1 0 1,0 1-1,-1-1 0,0 1 1,0 0-1,-1 0 0,-1 0 1,0 0-1,0 0 0,-1 10-26,0-5 9,1 9 9,-1 0 0,-1-1 0,-1 1-1,-2 0 1,0-1 0,-1 0 0,-7 18-18,-25 55 20,-88 205 47,123-297-97,-1-1 0,1 0 0,-1 1 1,0-1-1,0 0 0,-1-1 1,1 1-1,-1-1 0,0 1 1,1-1-1,-2 0 0,1 0 0,0-1 1,-1 1 29,-9 3-205,1 0 1,-1-2-1,0 1 1,-2-1 204,2-1-148,1 1 0,0 0 0,0 1 0,-10 6 148,8 0-194,13-9 107,-1 0 1,1 0-1,-1 0 0,1 0 1,-1-1-1,0 1 1,1-1-1,-1 1 0,-1-1 87,3-1-561,2-2 415,0 0 1,-1 1-1,1-1 0,0 0 1,0 1-1,0-1 1,0 1-1,0-1 1,0 1-1,0-1 0,1 1 1,-1 0-1,1-1 146,4-4-530,19-28-2739,1-6-4314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27:51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216 272 2785,'0'0'1657,"0"0"-612,0 0 116,0 0 318,0 0-72,5-8 184,-4 7 6131,-36 59-6949,-5 3-773,7-13 350,-18 38-350,41-67 32,2-1-1,0 1 1,1 0-1,1 1 1,1 0-1,-2 18-31,1 3 219,3-1-1,1 1 1,2 0 0,4 28-219,-3-63 19,1-1 1,0 1-1,0-1 1,0 1-1,1-1 1,0 0-1,0 0 0,0 0 1,0-1-1,4 5-19,14 21 98,-4-7-22,-15-20-67,1 0 1,-1 0-1,0 0 1,0 0-1,0 0 1,0 0-1,0 0 1,-1 1-1,0-1 1,1 4-10,4 10-296,-3-22-1946,-7-30-4720,-9 14-2050</inkml:trace>
  <inkml:trace contextRef="#ctx0" brushRef="#br0" timeOffset="1225.41">434 520 6329,'0'0'2908,"0"0"-908,0 0-632,0 0-499,0 0-396,0 0-144,5-3-34,-2 1-166,44-29 1500,2 3-1,18-7-1628,-49 27 5,0 1 1,1 0 0,0 2 0,0 0-1,0 1 1,0 1 0,1 0 0,17 1-6,-36 2-16,-1 1 0,1-1 1,0 0-1,-1 1 1,1-1-1,-1 0 0,1 1 1,0-1-1,-1 1 0,1-1 1,-1 0-1,1 1 1,-1 0-1,1-1 0,-1 1 1,0-1-1,1 1 1,-1 0-1,0-1 0,1 1 1,-1-1-1,0 1 1,0 0-1,0-1 0,0 1 1,1 0-1,-1 0 1,0-1-1,0 2 16,2 27-361,-2-20 237,2 14 68,-1 0 0,-1 1 0,-1-1 0,-1 2 56,1-20 12,-1 0 1,1-1 0,-1 1-1,0-1 1,-1 1-1,1-1 1,-1 0-1,1 0 1,-1 0-1,0-1 1,-1 1 0,1 0-1,-1-1-12,-55 45 151,37-31-116,-21 16 108,-42 25-143,82-55 4,2-2-1,1-1 30,0 0 26,0 0 37,0 0-35,31 0 182,34-1 27,1 0-5,10 3-265,-74-1 6,1-1 0,-1 1 0,1 0 1,-1-1-1,1 1 0,-1 0 0,1 1 0,-1-1 1,0 0-1,0 1 0,1-1 0,-1 1 1,0-1-1,0 1 0,-1 0 0,1 0 1,0 0-1,-1 0 0,1 0 0,-1 1 0,0-1 1,1 0-1,-1 1 0,0-1 0,-1 1 1,1-1-1,0 1 0,-1-1 0,1 1 1,-1 1-7,3 13 127,-1 0 1,-1 0 0,-1 0 0,-1 9-128,0-2 168,0-16-133,0 0-1,-1 0 0,0 0 0,0 0 1,-1 0-1,0 0 0,0-1 0,-1 1 0,0-1 1,0 0-1,-1 0 0,0-1 0,0 1 0,-1-1 1,1 0-1,-2-1 0,1 1 0,-2 0-34,-10 9 48,0-1 0,-1-1 0,-1-1 1,-1-1-1,1-1 0,-2 0-48,11-5-14,0-1 1,0 0-1,0-1 1,-1 0-1,1-1 1,-1 0-1,1-1 1,-5 0 13,16-1-139,0 0-38,0 0-130,0 0-123,0 0-118,1-2 147,0 0-1,0 0 0,1 0 1,-1 0-1,1 0 1,-1 1-1,1-1 0,0 1 1,0-1-1,-1 1 1,1 0-1,1-1 402,9-7-2968,0-5-4201</inkml:trace>
  <inkml:trace contextRef="#ctx0" brushRef="#br0" timeOffset="1673.07">1042 1053 6857,'0'0'2484,"0"0"-907,0 0-622,0 0-433,0 0-168,0 0 89,6 0 297,-1 0-466,0 0-1,1 1 0,-1-1 0,0 1 1,0 0-1,0 1 0,4 1-273,-7-3 42,0 1 0,0 0 0,0 0 0,0 0 1,-1 0-1,1 1 0,0-1 0,-1 0 0,1 1 0,-1-1 0,1 1 0,-1 0 0,0-1 1,0 1-1,0 0 0,0 0 0,0 0 0,0 0 0,0 0 0,0 0 0,-1 0 0,1 0 0,-1 0 1,1 1-43,-1 6 31,1-1 1,-1 1 0,-1-1-1,1 1 1,-1-1 0,-1 0-1,0 1 1,0-1 0,0 0 0,-1 0-1,-1 0 1,1 0 0,-1-1-1,0 1 1,-1-1 0,-1 2-32,-5 5-303,-1 0 1,0-1-1,-1-1 0,0 0 1,-1 0-1,0-1 1,-5 1 302,16-10-214,1 0 1,0 0 0,0-1 0,0 1 0,0-1 0,-1 0 0,1 1 0,-1-1 0,1 0 1,-1-1-1,1 1 0,-1 0 0,0-1 0,1 1 0,-1-1 0,0 0 213,-1-5-2699,4-13-1846</inkml:trace>
  <inkml:trace contextRef="#ctx0" brushRef="#br0" timeOffset="2844.59">1699 296 4369,'0'0'1506,"0"0"-290,0 0-192,0 0-422,0 0-244,0 0-43,19 1-68,58 8-106,-75-8-129,0-1 0,0 0 0,0 1 0,0-1 0,0 1 0,-1 0 0,1 0 0,0 0 1,0 0-1,-1 0 0,1 0 0,-1 0 0,1 0 0,-1 0 0,1 1 0,-1-1 0,1 1 0,-1-1 0,0 1 0,0 0 0,0-1 0,0 1 0,0 0 0,-1 0 0,2 1-12,-1 2 130,0 0 0,-1 0 0,1 0-1,-1 0 1,0 0 0,0 0 0,-1 4-130,0 4 501,0-9-393,1 1 0,-1 0 0,0-1 0,0 1 0,-1-1 0,1 1 0,-1-1 0,0 0 0,0 0 0,0 0 0,-1 0 0,-2 3-108,-40 46 497,30-37-359,-18 20 70,-25 26 671,4 2 1,2 2-1,-2 11-879,50-70 62,0 0 0,1 1 1,0 0-1,0-1 0,1 1 0,0 0 0,0 0 0,1 0 0,0 1 0,1-1 1,-1 0-1,2 8-62,0-14-3,0 1 1,0-1-1,0 0 1,0 0 0,0 0-1,1 0 1,-1 0-1,1 0 1,-1-1-1,1 1 1,0 0 0,0-1-1,-1 1 1,1-1-1,0 0 1,0 0-1,1 1 1,-1-1 0,2 0 2,50 24-58,-48-23 56,4 2 24,4 2-51,0-1 1,1 0-1,-1-1 1,3 0 28,-14-4-11,1 1 0,0-1 1,-1 1-1,1-1 0,0 0 0,0-1 1,-1 1-1,1-1 0,0 1 1,0-1-1,-1 0 0,1 0 0,-1-1 1,1 1-1,-1-1 0,0 0 1,1 0-1,2-2 11,3-3 37,-1-1 1,1 0-1,-1 0 0,-1-1 1,1 0-1,-2-1 0,1 1 1,-1-1-1,-1-1 0,0 1 1,0-1-1,-1 0 0,0 0 1,-1 0-1,0 0 0,-1 0 1,0-1-1,-1-3-37,-1 15 18,0-1 0,0 0 1,0 1-1,-1-1 0,1 0 0,0 1 0,0-1 0,-1 0 1,1 1-1,0-1 0,-1 0 0,1 1 0,-1-1 0,1 1 1,-1-1-1,1 1 0,-1-1 0,1 1 0,-1 0 0,0-1 1,1 1-1,-1-1 0,1 1 0,-1 0 0,0 0 0,1-1 1,-1 1-1,0 0 0,0 0 0,1 0 0,-2 0-18,-26-2 179,19 1-106,-180 1 586,186-1-615,0 1 0,1-1 1,-1 0-1,0 0 0,1 0 0,-1 0 1,1 0-1,-1 0 0,1-1 0,0 1 1,-1-1-1,1 0 0,0 0-44,-34-31-11,20 18 11,11 10-6,-1 1 0,1-1 0,0 0 0,1 0 0,-1-1 0,1 1 0,0-1 0,0 0 0,1 0-1,0-1 1,0 1 0,0-1 0,1 1 0,0-1 0,0 0 0,1 0 0,0 0 0,0 0 0,0 0 0,1 0 0,1-5 6,-1 6-3,-1-3-4,1 1 0,-1-1 0,2 1-1,0 0 1,0-1 0,0 1 0,1 0 0,0 0-1,1 0 1,-1 0 0,2 0 0,-1 0-1,1 1 1,1-1 7,12-22-12,-13 23 2,-1 0 0,1 0-1,1 0 1,-1 0 0,1 1 0,0 0 0,1 0 0,-1 0-1,1 1 1,0 0 0,0 0 0,1 0 0,0 1-1,5-3 11,40-16-123,-34 14-216,1 0-1,0 2 1,0 0-1,1 1 1,19-3 339,-38 9-97,0 0 1,0 0-1,-1 0 1,1 1-1,0-1 1,0 0-1,-1 0 1,1 0-1,0 1 1,-1-1-1,1 0 1,0 1-1,-1-1 1,1 0-1,-1 1 1,1-1-1,-1 1 1,1-1-1,0 1 0,-1-1 1,0 1-1,1 0 1,-1-1-1,1 1 1,-1-1-1,0 1 1,1 0-1,-1 0 1,0-1-1,0 1 1,0 0-1,1-1 1,-1 1-1,0 0 1,0 0-1,0-1 1,0 1-1,0 0 97,0 37-2336,-1-23 681,1 28-3906</inkml:trace>
  <inkml:trace contextRef="#ctx0" brushRef="#br0" timeOffset="3560.78">1933 968 224,'0'0'6480,"0"0"-3347,0 0-1175,0 0-347,0 0-413,0 0-309,38 4 1871,-36-1-2728,0-1 0,0 1-1,0 0 1,0-1 0,-1 1-1,1 0 1,-1 0 0,0 0-1,0 0 1,0 0 0,0 0-1,0 1 1,-1-1 0,0 0-1,1 0 1,-1 1 0,0-1-1,-1 0 1,1 0 0,0 1-1,-1-1 1,0 0 0,-1 3-32,0 2 11,0 0 0,-1 0 0,-1 0 0,1-1 0,-1 1 0,0-1 1,-1 1-1,-3 3-11,-11 10-268,-1-1 1,-21 16 267,13-12-1256,27-23 334,1-1-377,3-5-3202,9-7-1080</inkml:trace>
  <inkml:trace contextRef="#ctx0" brushRef="#br0" timeOffset="3962.01">2242 710 3977,'0'0'2754,"0"0"-1025,0 0-594,0 0-420,0 0-212,0 0 2,7 0-11,179 0 2526,-104 0-4656,-81 0 613,-1 0-393,0 0-680,-1 1-648,-6 1-1429</inkml:trace>
  <inkml:trace contextRef="#ctx0" brushRef="#br0" timeOffset="4463.55">2861 289 5817,'0'0'1577,"0"0"-213,0 0 152,0 0-297,0 0-336,0 0-222,-5 29-43,5-24-577,-44 219 1377,10-104 237,-44 106-1655,75-216-17,0-4-363,1 1 1,0 0 0,0 0 0,0 0 0,1 0-1,0 6 380,1-12-800,0-1-513,0 0-1335,0 0-2618</inkml:trace>
  <inkml:trace contextRef="#ctx0" brushRef="#br0" timeOffset="5312.21">3363 160 8730,'0'0'2424,"0"0"-562,0 0-296,0 0-413,0 0-312,-20 32-180,-67 105-229,64-101-163,1 2-1,2 1 1,2 0-1,2 2 1,-11 38-269,16-41 262,1 0 1,3 1-1,1 0 0,1 1-262,0 49-51,3 19 51,2-101-37,1-1 1,0 1 0,0-1-1,0 1 1,1-1 0,0 1-1,0-1 1,1 0 0,-1 0-1,1 0 1,1 0-1,-1-1 1,5 5 36,-6-6-74,1 0 0,1-1-1,-1 1 1,0-1 0,1 0 0,0 0-1,0 0 1,-1-1 0,2 0 0,-1 1-1,0-1 1,0-1 0,1 1 0,-1-1 0,1 1-1,-1-1 1,1 0 0,0-1 0,4 1 74,8-1-108,-9 0 48,0 1 0,-1-2-1,1 1 1,0-1 0,4-2 60,-9 2-27,0 0 0,0 0 0,0 0 0,0-1 0,0 1 0,0-1 0,-1 0 0,1 0 1,-1 0-1,1-1 0,-1 1 0,0 0 0,1-1 0,0-2 27,5-5-51,-2 0-1,1 0 1,-2-1-1,1 0 1,-1 0-1,-1 0 1,0-1-1,-1 1 1,0-1-1,-1 0 1,0 0-1,-1 0 1,0 0-1,-1 0 1,0-2 51,0 13 14,-1 1 0,1-1 0,-1 0 0,1 0-1,-1 1 1,1-1 0,-1 0 0,1 1 0,-1-1 0,0 1 0,1-1 0,-1 1 0,0-1 0,1 1 0,-1-1 0,0 1 0,0 0-1,0-1 1,1 1 0,-1 0 0,0 0 0,0-1 0,0 1 0,0 0 0,0 0 0,1 0 0,-1 0 0,0 0 0,0 0-1,0 1-13,-38-1 149,28 0-239,2 1 63,1 0 0,-1 1 0,0 0-1,0 0 1,1 1 0,-1 0 0,1 0 0,0 1 0,0 0 0,0 0 0,1 1 0,-1 0-1,1 1 1,-3 2 27,-2 3 0,0 0 0,0 1 0,1 1-1,0 0 1,1 0 0,1 1 0,-2 5 0,5-2 110,8-13-3855,8-4 782</inkml:trace>
  <inkml:trace contextRef="#ctx0" brushRef="#br0" timeOffset="6052.12">3639 0 8242,'0'0'2326,"0"0"-501,0 0-328,0 0-258,0 0-142,0 0-133,7 21 1249,4-11-2055,-1 1 1,-1 0-1,0 0 1,-1 1-1,0 1 1,-1-1-1,0 1 1,-1 0-1,0 1 1,-1 0-1,-1-1 1,0 2-1,-1-1 1,0 1-159,4 36 216,-3-1 0,-1 1 0,-3 18-216,0-57 55,-1 8-25,0 0 1,-1-1-1,-1 1 0,-1 0 1,0-1-1,-2 0 1,-2 6-31,-5 5 14,-1-1 0,-1 0 0,-1 0 0,-4 1-14,-63 92-703,-6-4-1,-5-3 704,92-112-181,-1 0-1,0 0 1,0 0-1,-1 0 1,1 0-1,0-1 1,-2 2 181,-18 1-7216,18-5-3301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2:21:57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163 184 3169,'0'0'1261,"0"0"-419,0 0-91,0 0-26,0 0 57,0 0 62,0 0-196,0 0-240,0 0-121,0 0 3,0 0 59,0 0 16,0 0-4,0 0-14,0 0-68,0 0-58,0 0 43,0 0 24,0 0 59,0 0 20,0 0-10,0 0-49,0 0-40,-23 0 439,19 0-705,0 1 0,1 0 0,-1 0 0,0 0 0,1 1 0,-1-1 0,1 1 0,-1 0 0,1 0 0,0 0 0,0 0 0,0 1 0,0-1 0,0 1 0,1 0 0,-1 0 0,1 0 0,0 0 0,-1 0 0,0 3-2,-7 10 46,1 0 0,1 0 0,-4 12-46,5-8 152,0 0 0,1 1 1,2-1-1,0 1 0,1 0 1,1 1-1,1-1 0,1 16-152,1-27 43,0-1-1,0 1 0,1-1 1,0 0-1,1 1 0,0-1 0,0 0 1,1-1-1,0 1 0,1-1 0,0 1 1,0-1-1,4 4-42,-7-10 14,0 0 1,0 0-1,1 0 0,-1 0 0,0 0 1,1 0-1,-1-1 0,1 0 1,-1 1-1,2 0-14,23 14 57,14 26 67,-41-41-172,0-1-159,0 0-130,0 0-159,0-44-5261,0 27 1330</inkml:trace>
  <inkml:trace contextRef="#ctx0" brushRef="#br0" timeOffset="1124.3">465 177 3793,'0'0'1327,"0"0"-771,0 0-305,0 0-37,0 0 37,0 0 89,27 0 3744,52 0-3407,-76 1-661,0-1 0,0 1 0,-1 0 0,1 1 1,0-1-1,-1 0 0,1 1 0,-1 0 0,1-1 0,-1 1 0,0 0 0,1 0 0,-1 0 0,0 1 0,0-1 0,0 2-16,4 2 14,-1 1 0,0 1 0,0-1 0,-1 1 0,1 3-14,0 7 120,0 1 1,-1 0 0,-2 0-1,0 0 1,-1 0 0,0 0-1,-2 1 1,-2 9-121,2 30 20,0-56-30,1 1-1,-1 0 1,0-1-1,0 1 0,0-1 1,-1 1-1,1-1 0,-1 1 1,0-1-1,0 0 0,0 0 1,0 0-1,0 0 1,-1 0-1,1 0 0,-1-1 1,0 1-1,0-1 0,0 0 1,-3 2 10,-8 8 34,11-9-26,2 0-3,1-2-20,0-1-43,0 0-29,0 0-22,0 0-38,0 0-18,0 0 14,0 0 79,0 0 44,23 0 13,15 0 41,-1 3-1,20 3-25,-8-5-1502,-49-1 409,0 0-721,0 0-636</inkml:trace>
  <inkml:trace contextRef="#ctx0" brushRef="#br0" timeOffset="1726.06">1005 581 2865,'0'0'782,"0"0"111,0 0-55,0 0-125,0 0-15,0 0-75,4 7-39,11 23 2,-13-28-434,-1 0 1,0 0-1,1 0 1,-1-1-1,1 1 1,-1 0-1,1-1 1,0 1-1,0-1 1,0 0-1,0 0 1,0 0-1,0 0 0,0 0 1,0 0-1,0 0 1,0-1-1,1 1-152,-1 0 49,1-1 0,-1 1-1,0 0 1,0 0-1,0 0 1,0 0 0,0 0-1,0 0 1,0 0 0,-1 1-1,2 0-48,-1 1 11,0 0-1,0 0 1,-1 0-1,0 0 1,1 0-1,-1 0 1,0 1 0,0-1-1,-1 0 1,1 0-1,-1 1 1,0-1-1,0 2-10,-1 52 89,0-29-137,0-25 81,1-1 0,0 1 0,-1-1 0,0 1 0,1-1 0,-1 0 0,0 1 0,0-1 0,-1 0 0,0 2-33,-2 3-2272,2-5-2671,2-14 1349</inkml:trace>
  <inkml:trace contextRef="#ctx0" brushRef="#br0" timeOffset="2605.77">1152 245 3041,'0'0'2248,"0"0"-1288,0 0-433,0 0 139,0 0 127,0 0-29,4 0-124,26 0 654,-15 1-1086,1 0 0,-1-2 1,1 0-1,-1 0 1,1-2-1,-1 0 0,0 0 1,0-1-1,2-2-208,-13 5 32,1 0 0,-1 0 0,1 1-1,-1-1 1,1 1 0,0 0 0,-1 1 0,1-1 0,0 1-32,21 0 468,-26 27-235,1 41-191,0-29-22,-1-1-1,-1 1 1,-3-1-1,-5 22-19,7-51 395,-1 9-1946,1-18 492,2-11 299,0-26-2995,3 22-214</inkml:trace>
  <inkml:trace contextRef="#ctx0" brushRef="#br0" timeOffset="3176.66">1616 574 4481,'0'0'1003,"0"0"-166,0 0-119,0 0-115,0 0-125,0 0-24,4 4 151,2 2-409,-1 0 1,0 1-1,-1-1 0,0 1 0,0 1 0,0-1 1,-1 0-1,0 1 0,0 0 0,-1-1 0,0 1 1,0 0-1,-1 0 0,0 0 0,-1 1 0,0-1 1,0 2-197,0 17-734,0 13-6781,0-33 4569</inkml:trace>
  <inkml:trace contextRef="#ctx0" brushRef="#br0" timeOffset="3748.33">1775 340 1736,'0'0'3969,"0"0"-2555,0 0-890,0 0-180,0 0-27,0 0-20,0 0-60,0 0 74,0 0 187,0 0 49,0 0-68,0 0-63,0 0-68,0 0-112,23 0 23,-6 0-580,-6 1 76,0-1-1,0-1 1,0 0 0,10-2 245,-17 2-371,-1 0 0,1-1 1,-1 1-1,1 0 0,-1-1 1,1 0-1,-1 0 0,0 0 1,0-1-1,1 0 371,0 0-2202</inkml:trace>
  <inkml:trace contextRef="#ctx0" brushRef="#br0" timeOffset="4735.71">2024 82 1072,'0'0'3421,"0"0"-2018,0 0-482,0 0-138,0 0-153,0 0-121,4 0-75,87 0 2114,-90 0-2549,0 1 0,0-1-1,1 1 1,-1-1 0,0 1-1,0 0 1,0-1 0,0 1 0,0 0-1,-1 0 1,1 0 0,0-1-1,0 1 1,0 0 0,-1 0 0,1 0-1,0 1 1,-1-1 0,1 0-1,-1 0 1,0 0 0,1 0 0,-1 0-1,0 2 2,11 39-71,-8-26 82,0-6 29,0 0-46,0 0 1,0 1-1,-1-1 1,0 10 5,-2-18 2,1-1 0,-1 0 1,0 0-1,0 1 0,0-1 1,0 0-1,0 1 1,0-1-1,-1 0 0,1 1 1,0-1-1,-1 0 0,1 0 1,-1 1-1,1-1 1,-1 0-1,1 0 0,-1 0 1,0 0-1,0 0 1,1 0-1,-1 0 0,0 0 1,0 0-1,0 0 0,0 0 1,0 0-1,0-1 1,-1 1-1,1 0 0,0-1 1,0 1-1,0-1 0,-1 1 1,1-1-1,0 0 1,-1 1-1,1-1 0,0 0 1,0 0-1,-1 0-2,1 0 10,1 0-37,0 0 7,0 0-23,0 0-4,0 0 25,0 0-25,0 0-26,0 0 21,38 0 509,-35 0-453,0 1 0,0 0 0,0-1 0,0 1 1,0 0-1,-1 1 0,1-1 0,0 0 0,0 1 0,-1-1 0,1 1 0,-1 0 0,0 0 0,0 0 0,1 0 0,-1 0 0,0 1 0,-1-1 0,1 1 1,0-1-1,-1 1 0,1 0 0,-1-1 0,0 1 0,0 0 0,0 0 0,0 1-4,3 8 52,-1-1 1,0 0-1,-1 1 1,0-1-1,-1 1 0,0 8-52,-1 79 422,-1-98-439,0-1 0,1 1 0,-1 0-1,1 0 1,-1 0 0,0 0 0,1-1 0,-1 1 0,0 0 0,0-1 0,0 1 0,0-1 0,0 1 0,1-1 0,-1 1 0,0-1 0,0 0 0,0 1-1,0-1 1,0 0 0,0 0 0,0 0 0,0 0 0,0 0 0,-1 0 0,1 0 0,0 0 0,0 0 17,-41 1-852,34-1 596,7 0-132,-6 0 875,4 0-4931,3 0 2241</inkml:trace>
  <inkml:trace contextRef="#ctx0" brushRef="#br0" timeOffset="5669.57">2315 0 2737,'0'0'2850,"0"0"-1303,0 0-595,0 0-237,0 0-74,0 0-114,-1 6 3646,3 19-3765,8-10-251,1 0 0,0 0 0,1-2 0,1 1 1,12 10-158,-11-12 90,-1 1 0,0 1 1,-1 0-1,-1 1 0,9 14-90,-13-15 7,0 0-1,-2 1 1,0-1-1,0 1 1,-1 0-1,-1 0 1,-1 0-7,4 35 79,-1 26-79,2 24 27,-2-61-43,0-11-374,-2 1 1,-1 0-1,-1 0 0,-2 5 390,0-27-90,-1 0-1,1 0 1,-2-1-1,1 1 1,0 0-1,-1-1 1,-1 0-1,1 1 1,-2 1 90,-43 57-760,21-29-357,5-3-1229,21-32 1374,1-1-143,0 0-454,0 0-781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2:25:21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130 218 5657,'0'0'2746,"0"0"-1214,0 0-970,0 0-409,0 0-110,0 4 9518,-1 16-9245,-39 42-203,24-29-90,2 1 1,1 1-1,2 0 1,2 1-1,1 0 1,1 0-1,3 1 0,0-1 1,3 4-24,0-25 73,1 0 0,0-1 0,1 1 0,1-1 0,0 1 0,1-1 0,0 0 0,2 0 1,-1 0-1,3 3-73,5 10 134,0-1 0,2 0 1,1-1-1,1-1 0,1 0 1,1-2-1,17 17-134,-23-35-450,-12-4 396,0 0 0,0 0 0,0 0 0,0-1 0,0 1-1,0 0 1,1 0 0,-1 0 0,0 0 0,0-1 0,0 1 0,0 0 0,0 0-1,0 0 1,0-1 0,0 1 0,0 0 0,0 0 0,0 0 0,0 0 0,0-1-1,0 1 1,0 0 0,0 0 0,0 0 0,0-1 0,0 1 0,0 0 0,-1 0-1,1 0 1,0 0 0,0-1 0,0 1 0,0 0 0,0 0 0,0 0 0,0 0-1,-1 0 1,1-1 0,0 1 0,0 0 0,0 0 0,0 0 0,-1 0 0,1 0 0,0 0-1,0 0 1,0 0 0,0 0 0,-1 0 0,1 0 0,0 0 0,0 0 0,0 0-1,-1 0 1,1 0 0,0 0 0,0 0 54,-45-20-7374,22 10-1403</inkml:trace>
  <inkml:trace contextRef="#ctx0" brushRef="#br0" timeOffset="1328.5">538 344 3697,'0'0'2679,"0"0"-653,0 0-669,0 0-599,0 0-281,0 0-99,5-6-9,18-19 25,-17 21 3523,-3 12-2679,-4 10-1580,-21 52 529,14-49-99,0 1-1,-2 17-87,1 23 425,2 1 0,2 0 0,4 26-425,1-81 48,1 0 0,1 0 0,-1-1 0,1 1 0,1-1 0,-1 1 0,1-1-1,0 0 1,1 0 0,0 0 0,0 0 0,0-1 0,2 1-48,4 6 7,1 0 0,0-1 1,1 0-1,0-1 0,10 6-7,-17-14-20,1 0 0,0-1 0,0 0 0,0 0 0,0 0-1,0-1 1,1 0 0,-1 0 0,0 0 0,0-1 0,1 0 0,-1-1 0,0 1 0,3-1 20,18 0-163,-24 0 135,0 1 0,1 0 0,-1-1 0,0 1 0,0-1 1,0 0-1,0 0 0,0 0 0,0 0 0,-1-1 0,1 1 0,0-1 0,-1 0 0,1 0 0,-1 0 0,1 0 0,-1 0 1,0 0-1,0-1 0,0 1 0,0-1 0,0 1 0,-1-1 0,1 0 0,-1 0 0,0 1 0,1-1 0,-1 0 0,0-3 28,3-8 51,-1 1-1,-1-1 0,0 0 0,-1 0 1,0 0-1,-1-3-50,-1 14 15,1 1 1,-1-1-1,1 1 1,-1-1-1,0 1 1,0-1-1,0 1 1,0 0-1,0 0 0,-1-1 1,1 1-1,-1 0 1,1 0-1,-1 0 1,0 1-1,0-1 1,0 0-1,0 1 1,0-1-1,0 1 1,0-1-1,0 1 0,-1 0 1,1 0-1,0 0 1,-1 0-1,1 1 1,-2-1-16,0-1-4,-1 1 0,1 0 0,0 1 0,-1-1 0,1 1 0,0-1 1,-1 1-1,1 1 0,-1-1 0,1 0 0,0 1 0,-1 0 0,1 0 0,0 1 0,0-1 1,0 1-1,-1 0 4,1 1-17,-1 1 0,1-1 0,0 1 0,0 0 0,1 0 0,-1 1 0,1-1 0,0 1 0,0 0 1,0-1-1,1 1 0,-2 5 17,0-2-304,1 0 1,1 1 0,-1-1 0,2 1-1,-1-1 1,1 1 0,0 7 303,1-13-350,0-3-4593,0-6-56</inkml:trace>
  <inkml:trace contextRef="#ctx0" brushRef="#br0" timeOffset="1898.96">1134 904 4825,'0'0'1991,"0"0"-728,0 0-653,0 0-218,0 0 233,0 0 162,3 5 21,3 7-464,1 1 0,-2 0 0,0 0 0,0 1 0,-1-1 1,-1 1-1,0 0 0,-1 0 0,-1 0 0,0 0 0,-1 1-344,0-7 18,1 11 45,-2 0 0,0 0 0,-2 4-63,1-16-1,1 0-1,-1 0 1,-1-1 0,1 1 0,-1-1 0,0 1 0,0-1 0,-1 0 0,0 0 0,-2 2 1,3-4-69,3-3 6,-1 0 0,0 0-1,1 0 1,-1 0 0,0 0 0,0 0 0,1-1 0,-1 1 0,0 0 0,0 0 0,0-1-1,0 1 1,0 0 0,0-1 0,0 1 0,-2 0 63,3-1-729,0-13-1404,0-28-1194,0 23 562</inkml:trace>
  <inkml:trace contextRef="#ctx0" brushRef="#br0" timeOffset="2733.53">1315 439 5601,'0'0'2046,"0"0"-410,0 0-543,0 0-207,0 0 7,0 0-95,0 0-215,0 0-199,0 0-112,0 0-18,0-1-144,1 0 1,-1 0 0,0 1 0,0-1-1,1 0 1,-1 0 0,0 0-1,1 1 1,-1-1 0,1 0-1,-1 0 1,1 1 0,-1-1-1,1 1 1,-1-1 0,1 0-1,0 1 1,-1-1-111,83-19 990,3-4-1096,0 4 0,73-7 106,-136 27-435,-22 0 482,-3 24-9,-2 0 0,0 0 0,-1 0 0,-1 0 0,-2-1 0,-6 15-38,-8 29 33,-53 179 578,72-234-626,3-10-5,-1 1 0,1 0-1,-1-1 1,0 1 0,0-1 0,0 1 0,0-1 0,0 0 0,0 1 0,-1-1 0,0 1 20,2-3-315,0 0-150,0 0-182,0 0-180,0 0-156,0-4-2735,0-5-1254</inkml:trace>
  <inkml:trace contextRef="#ctx0" brushRef="#br0" timeOffset="3234.95">1863 880 1816,'0'0'3656,"0"0"-1540,0 0-574,0 0-378,0 0-197,0 0-52,10 4-36,-4-2-776,35 15 790,-38-16-765,0 1 0,0 0 0,0-1 1,0 1-1,0 1 0,0-1 0,0 0 1,-1 1-1,0-1 0,1 1 0,-1 0 1,0-1-1,0 2-128,1 5 56,0 0 0,-1 0 0,-1 1 0,0-1 1,0 0-1,-1 1 0,0-1 0,0 0 0,-1 1 0,0-1 0,-1 0 0,0 0 0,-1 0 0,1 0 1,-3 2-57,-21 24-235,25-33 62,-1 0 1,0-1-1,1 1 1,-1-1-1,0 1 1,0-1-1,0 0 1,0 1-1,0-1 1,0 0-1,-1-1 1,1 1-1,0 0 1,0-1-1,-1 1 1,1-1-1,0 1 173,1-1-1055,1-31-4498,0 17 633</inkml:trace>
  <inkml:trace contextRef="#ctx0" brushRef="#br0" timeOffset="3736.92">2130 619 728,'0'0'5376,"0"0"-2729,0 0-1277,0 0-550,0 0-91,0 0-8,1 1-595,-1 1-1,0-1 1,1 0 0,-1 0 0,0 1 0,1-1 0,0 0 0,-1 0 0,1 1 0,0-1 0,-1 0 0,2 1-126,6 0 266,1 0 1,-1 0 0,1-1 0,-1 0-1,1-1 1,-1 0 0,1 0 0,2-1-267,9 1 237,179 0-1711,-199 0 577,0 0-158,-2 13-3113,-7-6 1506</inkml:trace>
  <inkml:trace contextRef="#ctx0" brushRef="#br0" timeOffset="4153.85">2655 398 4241,'0'0'3573,"0"0"-1360,0 0-774,0 0-424,0 0-134,0 0-99,0 0-116,0 14 206,15 372 146,-15-366-1032,-1-11-44,1 0-1,0 1 0,1-1 1,0 1-1,1-1 0,-1 0 0,3 4 59,-4-12-51,0-1 0,0 0 0,0 1 0,0-1 0,0 1 0,0-1 0,0 0 0,0 1 0,1-1-1,-1 0 1,0 1 0,0-1 0,0 0 0,1 1 0,-1-1 0,0 0 0,0 1 0,1-1-1,-1 0 1,0 0 0,0 1 0,1-1 0,-1 0 0,0 0 0,1 0 0,-1 1 0,0-1-1,1 0 1,-1 0 0,1 0 0,-1 0 0,0 0 0,1 0 0,-1 0 0,1 0 0,-1 0-1,0 0 1,1 0 0,-1 0 0,0 0 0,1 0 0,-1 0 0,1 0 0,-1 0 0,0 0 0,1-1-1,-1 1 1,0 0 0,1 0 0,-1 0 0,0-1 0,1 1 0,-1 0 0,0 0 0,0-1-1,1 1 1,-1 0 0,0-1 0,0 1 0,1 0 0,-1-1 0,0 1 0,0 0 0,0-1 51,12-22-3386,-3-10-3464</inkml:trace>
  <inkml:trace contextRef="#ctx0" brushRef="#br0" timeOffset="4739.75">2950 374 7378,'0'0'2852,"0"0"-525,0 0-712,0 0-596,0 0-231,0 0-77,17-5-101,42-11 670,30-3-1280,-65 16 315,1 1 0,-1 1 0,0 2 0,10 1-315,-32-2 8,0 0 0,-1 1 0,1-1 0,-1 1 0,1-1 0,-1 1 0,1 0 0,-1 0 0,1 0 0,-1-1 0,0 1 0,1 1 0,-1-1 0,0 0 0,0 0 0,0 0 0,0 1 0,0-1 0,0 0 0,0 1 0,0-1 0,-1 1 0,1-1 0,-1 1 0,1-1 0,-1 1 0,1-1 0,-1 1 0,0 1-8,2 7 6,-1 0 0,0 1 0,-1-1 0,0 6-6,0-5-9,0-7 3,1 14-75,-1 0 0,-1 1 0,0-1 0,-1 0 0,-1 0 0,-1 0 0,0-1 0,-1 1 0,-7 12 81,-10 11-339,-2 0 1,-1-2-1,-15 16 339,33-47-99,5-6 79,-1 1 0,1 0 0,0 0 0,0 0 0,0 0 0,0 0 0,1 1 0,-1-1 0,1 0 0,-1 4 20,4-5 44,1 0 1,0-1-1,-1 0 0,1 0 0,0 1 0,0-2 0,0 1 1,-1 0-1,3 0-44,1 0 48,211 53 192,-215-53-534,17 3 753,-9-5-5253,-10 1 774</inkml:trace>
  <inkml:trace contextRef="#ctx0" brushRef="#br0" timeOffset="5420.05">3455 1 5145,'0'0'2891,"0"0"-837,0 0-970,0 0-588,0 0-147,0 0-20,5 4 2,47 23 1158,-47-24-1291,-1 0 0,1 0-1,-1 0 1,0 1 0,0-1-1,0 1 1,-1 0 0,1 0-1,-1 1 1,0-1 0,0 1-1,1 1-197,30 64 848,-28-55-795,34 76 306,2 21-359,-30-75 83,-1 1 0,-3 0 0,-1 1 0,1 24-83,-2 14 260,-4 1 0,-8 68-260,2-118 22,-1-1 1,-1 1-1,-1-1 1,-2 0-1,-2 4-22,-21 45-150,-7 4 150,-22 53-2797,50-106 407,6-11-627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8:4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299 108 232,'0'0'1168,"0"0"-304,0 0-13,0 0-451,0 0-241,0 0-64,0 0-46,0 0-74,5-2 367,5-3 11856,-10-56-11773,0 61-423,0-1 0,0 1 0,-1-1 0,1 1 0,0-1 0,0 1 0,-1-1 0,1 1 0,0-1 0,-1 1 0,1 0 0,0-1 0,-1 1 0,1-1 0,0 1 0,-1 0 0,1-1-1,-1 1 1,1 0 0,-1 0 0,1-1 0,-1 1 0,1 0 0,-1 0 0,1 0 0,-1 0 0,1 0 0,-1 0-2,-22-4 141,5 0-35,9 0-99,0 0 0,0 1 1,0 0-1,0 1 0,-1 0 1,1 0-1,-1 1 0,1 0 1,-1 1-1,1 0 0,-8 1-7,0-1 30,14 1-29,0-1 1,1 1-1,-1 0 0,0-1 0,0 1 0,1 1 0,-1-1 1,1 0-1,-1 1 0,1-1 0,0 1 0,-1-1 0,1 1 0,0 0 1,0 0-1,0 0 0,0 1 0,0 0-1,-29 44-61,21-32 51,8-14 10,1 1-1,-1 0 1,1 0 0,0 0-1,-1 0 1,1 0-1,0 0 1,0 0-1,0 0 1,1 0 0,-1 1-1,0-1 1,1 0-1,-1 3 1,-14 80-70,8-10 102,7-67-32,0 1 0,0-1 1,1 0-1,1 1 0,0 1 0,-2-8 0,1 1 0,0-1 0,0 1 0,0-1 0,0 0 0,0 0 0,1 0 0,-1 1 0,1-1 0,-1 0 0,1-1 0,0 1 0,0 0 0,0 0 0,0-1 0,0 1 0,0-1 0,0 0 0,3 2 0,8 3-61,1-1 0,0 0 0,1-1 0,-1 0 0,1-1 1,0 0-1,0-2 0,0 0 0,2 0 61,9 0-41,-22 0 42,0 0-1,0-1 0,0 1 0,0-1 1,0 0-1,0-1 0,0 1 0,0-1 0,0 1 1,0-1-1,0-1 0,0 1 0,0 0 1,0-1-1,-1 0 0,1 0 0,0 0 1,-1 0-1,2-2 0,0 1 0,0-1 1,0 0-1,-1-1 1,1 1-1,-1-1 1,0 0-1,0 0 0,-1 0 1,0 0-1,1-1 1,-2 1-1,1-1 1,-1 0-1,0 0 1,1-2-1,0-22 79,-3 26-76,0 1 1,0-1-1,0 1 0,1-1 0,-1 1 0,1 0 1,0-1-1,0 1 0,0 0 0,0-1 0,1 1 1,-1 0-1,1 0-3,1-2 25,0-1 0,-1 1 0,0-1 0,0 1 0,0-1 0,0 0 0,-1 0 0,0 0 1,-1 0-1,1-2-25,-1 8 92,0 0-7,0 0-12,0 0-5,0 0 6,-11-20 3,11 19-74,0 0 1,0 0-1,-1 0 0,1 1 0,0-1 1,0 0-1,0 0 0,-1 0 0,1 0 1,0 1-1,-1-1 0,1 0 1,-1 0-1,1 1 0,-1-1 0,1 0 1,-1 1-1,1-1 0,-1 0 0,0 1 1,1-1-1,-1 1 0,0-1 1,0 1-4,-23-9-25,21 8-5,-1 0 0,1 0 0,-1 0 0,1 0 0,0-1 0,0 1 0,0-1 0,0 0 0,-1 0 30,2 1-100,0 0 0,-1 0 1,1 0-1,0 1 0,0-1 0,0 1 1,-1 0-1,1 0 0,0-1 0,-1 1 1,1 1-1,0-1 0,0 0 0,-1 1 1,1-1-1,0 1 0,0-1 0,0 1 1,-2 1 99,-10 1-628,13-3 237,1 0-145,0 0-124,15 0-3569,-3 0 268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8:5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48 200,'0'0'1539,"0"0"-328,0 0-204,0 0-279,0 0-264,0 0-64,1-4 12,0-1-46,1-6-394,-2 1 6033,-2 10-6002,1 0 1,-1 0-1,1 0 0,-1 0 1,0 0-1,1 0 1,-1 0-1,1 1 0,-1-1 1,1 1-1,-1-1 0,1 1 1,-1 0-1,1-1 1,0 1-1,-1 0 0,1 0-3,-5 5 4,1 1 0,0-1 0,0 1 0,1 0-1,0 0 1,0 1 0,1-1 0,0 1 0,0 0 0,-1 6-4,0-3 76,0 1 0,0-1 1,-2 0-1,-4 9-76,6-13 4,1 0 0,0 0-1,0 1 1,1-1 0,0 1-1,0 0 1,1 0 0,0 0 0,1 0-1,-1 0 1,1-1 0,1 1-1,0 1-3,-1 12 27,0-19 15,1 1 0,0-1 1,0 1-1,-1-1 0,1 1 0,1-1 0,-1 0 0,0 1 1,0-1-1,1 0 0,0 0 0,0 1-42,10 16-1360,-9-6-3215,-3-19 137</inkml:trace>
  <inkml:trace contextRef="#ctx0" brushRef="#br0" timeOffset="1103.55">259 137 1032,'0'0'2449,"0"0"-701,0 0-312,0 0-215,0 0-309,0 0-223,0 0-117,0 0-37,0 0 4,0 0-102,0 0-130,0 0-83,0 0-41,-4 17 164,-1-1-288,1 1 0,0 1 0,1-1 0,1 0 0,1 1 0,0-1 0,2 13-59,-1-27-8,0-2 0,0 0 0,0 0 0,1 0 0,-1 0 0,0-1 0,0 1 0,1 0 0,-1 0 0,0 0 0,1 0 0,-1-1 0,1 1 0,-1 0 0,1 0 0,0-1 0,-1 1 0,1 0 0,-1-1 0,1 1-1,0-1 1,0 1 0,-1-1 0,1 1 0,0-1 8,27 9-112,-20-8 143,0-1 1,0 1 0,0-1 0,0-1 0,0 1-1,2-2-31,-5 1 36,-1-1 0,0 0 0,0 0 0,0 0 0,0-1 0,0 0 0,-1 1 0,1-1 0,-1 0 0,1-1 0,-1 1 0,0 0 0,2-4-36,32-51 905,-33 48-815,-1 0 0,0 0-1,-1-1 1,0 1 0,0-1 0,-1 0 0,0 1 0,-1-1 0,-1 0 0,0-8-90,0-13-62,1 30 44,-1-1-1,1 1 1,-1 0 0,0-1-1,0 1 1,0 0 0,0 0-1,0 0 1,0 0 0,0 0-1,-1 0 1,1 0-1,-1 0 1,1 1 0,-1-1-1,0 0 1,0 1 0,0-1-1,0 1 1,0 0-1,0 0 1,0 0 0,0 0-1,0 0 1,-1 0 0,1 0-1,0 1 1,0-1 0,-1 1-1,1 0 1,-1-1 18,-1 2-77,0-1 0,0 0 1,0 1-1,0 0 0,0 0 0,1 0 1,-1 0-1,0 1 0,1-1 1,-1 1-1,1 0 0,-1 0 0,1 0 1,0 1-1,0-1 0,0 1 1,0 0-1,-1 2 77,-1-1-205,2 0-108,0 0 0,0 0 0,1 1 0,0-1-1,-1 1 1,1-1 0,0 3 313,-8 15-1963,-1 1-1617</inkml:trace>
  <inkml:trace contextRef="#ctx0" brushRef="#br0" timeOffset="1805.77">542 273 2497,'0'0'1549,"0"0"-421,0 0-103,0 0-105,0 0-167,0 0-57,0 3 2220,0 15-1953,0-5-797,-1 1 0,0-1 0,-1 0 0,-1 0 0,0 0 0,-5 12-166,6-19 13,0 0 0,-1 0 0,0 0 0,0-1 0,0 1 1,-1-1-1,1 0 0,-1 0 0,-1 0 0,1-1 1,-1 1-1,0-1 0,0 0 0,0 0 0,-4 1-13,8-4-7,0 0 0,-1-1 0,1 1 0,-1-1 0,1 1 0,-1-1 0,0 0 0,1 0 0,-1 0 0,1 1 0,-1-1 0,-1-1 7,-2 1-201,4 0 21,1 0 0,0 0-71,0 0-212,12-14-3315,-1 4 724</inkml:trace>
  <inkml:trace contextRef="#ctx0" brushRef="#br0" timeOffset="2826.15">783 188 72,'0'0'3828,"0"0"-1781,0 0-495,0 0-266,0 0-290,0 0-221,4 7 2243,-8 105-1945,8-111-1034,-1 0-1,1-1 1,-1 1-1,1-1 1,-1 1-1,1-1 1,-1 0-1,1 0 1,3-1-39,-4 1 24,42 0 156,-44-3-122,0 1 1,1-1-1,-1 0 0,0 0 1,0 0-1,0 0 0,-1 0 1,1-3-59,1-2 213,8-12 217,-8 18-393,0-1-1,-1 0 1,1 0 0,-1 0-1,0 0 1,0 0-1,0 0 1,0 0 0,-1 0-1,1-2-36,3-104 418,-4 109-409,-5-1 6,0 0-1,1 0 1,-1 1-1,0-1 1,0 2 0,0-1-1,0 0 1,-2 1-15,-12 1-41,15-3 11,0 1-1,1 0 1,-1 0 0,0 1-1,0-1 1,0 1-1,1 0 1,-1 0 0,0 0-1,1 0 1,-1 1 0,1-1-1,-1 1 1,1 0 0,0 0-1,-1 0 1,1 1-1,1-1 1,-1 1 0,0-1-1,0 1 1,1 0 0,0 0-1,-1 0 1,1 1 0,0-1-1,1 0 1,-1 1 0,1 0-1,-1 0 31,-2 26-938,5-27 853,-1 0-1,-1 0 1,1 1-1,0-1 1,-1 0-1,1 0 1,-1 0 0,0 0-1,0 0 86,-3 9-831,4-10-5517,0-2 824</inkml:trace>
  <inkml:trace contextRef="#ctx0" brushRef="#br0" timeOffset="3480.74">1070 324 1616,'0'0'2448,"0"0"-845,0 0-242,0 0-54,0 0-188,0 0-365,0-1-682,0 1 1,1 0 0,-1 0 0,0 0 0,0 0 0,0 0 0,1 0 0,-1 0 0,0 0-1,0-1 1,0 1 0,0 0 0,1 0 0,-1 0 0,0 0 0,0 0 0,0 0 0,1 0 0,-1 0-1,0 0 1,0 0 0,0 0 0,1 0 0,-1 0 0,0 1 0,0-1 0,0 0 0,1 0-1,-1 0 1,0 0 0,0 0 0,0 0 0,0 0 0,1 1 0,-1-1 0,0 0 0,0 0-1,0 0 1,0 0 0,0 0 0,0 1 0,1-1 0,-1 0 0,0 0-73,0 100 803,-1-99-810,1 0 0,0 0 1,-1-1-1,1 1 0,-1 0 1,0 0-1,1 0 1,-1-1-1,0 1 0,1 0 1,-1-1-1,0 1 0,0-1 1,1 1-1,-1-1 0,0 1 1,0-1-1,0 1 0,0-1 1,0 0-1,0 1 0,1-1 1,-1 0-1,0 0 1,0 0-1,-1 0 7,-26 3-451,-25-3-1671,53 0 1251,0 0-307,0 0-289,8-6-2587,3-1 1328</inkml:trace>
  <inkml:trace contextRef="#ctx0" brushRef="#br0" timeOffset="4572.05">1316 167 3673,'0'0'1794,"0"0"-33,0 0-234,0 0-429,0 0-275,0 0-98,0 0-129,0 0-142,-2 21 622,-4-2-1001,1 1-1,0 0 1,2 0 0,0 0-1,1 0 1,1 0 0,1 10-75,0-29-39,38-1-41,-35 0 86,0 0 0,0 0 0,0 0 0,0 0-1,0 0 1,0-1 0,0 1 0,0-1 0,0 0 0,0 0 0,-1 0 0,1 0 0,0 0-1,-1-1 1,1 1 0,0-1 0,-1 0 0,0 0 0,1 0 0,-1 0 0,0 0 0,0 0 0,0-1-1,0 1 1,-1 0 0,1-1 0,-1 0 0,1 1 0,-1-1 0,0 0 0,0-1-6,1 0 18,3-6 56,-1 1 0,0 0 1,0-1-1,-1 0 0,-1 0 1,0 0-1,0 0 0,-1 0 0,1-6-74,-3 15 9,1 0-1,-1 0 0,1 1 0,-1-1 0,1 0 0,-1 0 0,1 0 0,-1 0 0,0 1 0,1-1 0,-1 0 1,0 0-1,0 1 0,1-1 0,-1 1 0,0-1-8,-1 0 9,1 0 0,0 0-1,-1 0 1,1 0 0,0 0 0,0 0 0,0-1-1,0 1 1,0 0 0,0-1 0,0 1 0,1-1 0,-1 0-9,0-2 6,1 1 15,-1 1 1,1-1 0,-1 1-1,0 0 1,0-1-1,0 1 1,0-1-1,0 1 1,0 0 0,-2-2-22,2 3 2,-1 0 1,1 0 0,-1 0 0,1 0-1,-1 1 1,0-1 0,0 0 0,1 1 0,-1-1-1,0 1 1,0 0 0,0 0 0,1-1 0,-1 1-1,0 1 1,0-1 0,0 0-3,-2 0-82,1 0 0,-1 0 0,1 0-1,-1 1 1,0 0 0,1-1 0,0 1 0,-1 0 0,1 1 0,-1-1 0,1 1 0,-2 1 82,-1 1-300,1 0 1,0 1 0,0 0 0,0 0 0,1 0-1,-2 3 300,0 0-320,0 0 0,1 0 0,0 0 0,-2 6 320,6-10-721,-1-1 0,1 1 0,0-1-1,0 1 1,0 0 0,1 0 0,-1-1 0,1 2 721,0-1-3868</inkml:trace>
  <inkml:trace contextRef="#ctx0" brushRef="#br0" timeOffset="5522.26">1546 1 2641,'0'0'1587,"0"0"-283,0 0-137,0 0-218,0 0-175,0 0-155,-3 1 7949,2 1-9364,1 4 808,1 0 0,0 0 0,1-1 0,-1 1 1,1 0-1,0-1 0,2 4-12,9 34 18,-10 5 25,-2 29-43,-1-59-10,0-15 1,-1 1-1,0 0 1,0 0-1,0-1 1,-1 1 0,1-1-1,-1 1 1,0-1-1,0 0 1,0 1 0,-2 1 9,-14 29-21,15-26-20,0 0 0,-1 0 0,0 0 0,0 0 0,0-1 0,-1 1 0,-4 3 41,6-7-39,1-1 1,0 0-1,-1-1 0,0 1 1,0 0-1,0-1 0,0 1 1,0-1-1,0 0 0,0 0 1,-1 0-1,1-1 0,-1 1 1,0-1-1,1 0 0,-1 0 1,0 0-1,-1 0 39,1 1-251,3-3-1025,2-4 56,-1-8-1153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0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197 272 1040,'0'0'2314,"0"0"-835,0 0-449,0 0 24,0 0-76,0 0-144,-5 8-126,-46 73 2341,19-34-1760,3 2 1,1 2-1,-16 42-1289,36-76 356,8-28 310,12-29 266,37-47-271,23-59-661,-45 88 86,-22 51-61,0 0 0,1 0 1,0 0-1,0 1 0,0 0 0,1 0 1,0 1-1,0-1 0,7-2-25,14-13 1,-13 8 43,-1-1 0,-1-1 0,0 0 0,9-14-44,-20 25 1,-2 4 0,0 0-1,0 0 1,1 1-1,-1-1 1,0 0-1,0 0 1,0 0 0,0 1-1,0-1 1,0 0-1,0 0 1,0 0-1,0 0 1,0 1-1,1-1 1,-1 0 0,0 0-1,0 0 1,0 0-1,0 1 1,1-1-1,-1 0 1,0 0-1,0 0 1,0 0 0,0 0-1,1 0 1,-1 0-1,0 0 1,0 0-1,0 0 1,1 0-1,-1 0 1,0 0 0,0 0-1,0 0 1,1 0-1,-1 0 1,0 0-1,0 0 1,1 0-1,-1 0 1,0 0 0,0 0-1,0 0 1,0 0-1,1 0 1,-1 0-1,0 0 1,0-1-1,0 1 1,1 0 0,-1 0-1,0 0 1,0 0-1,0 0 1,0-1-1,0 1 1,0 0-1,1 0 1,-1 0 0,0 0-1,0-1 1,0 1-1,0 0 1,0 0-1,0-1 1,0 1-1,0 0 0,3 25 75,0 3-21,9-1-46,-2 0-1,0 0 1,-2 1 0,-1-1 0,-1 2 0,0 17-8,-4-32-58,-1 0 0,-1 0 0,-1 9 58,0 7-212,2-14-1684,0-20-967,1-31-3855,-2 24 1091</inkml:trace>
  <inkml:trace contextRef="#ctx0" brushRef="#br0" timeOffset="818.08">238 279 1008,'0'0'2273,"0"0"-840,0 0-275,0 0-201,0 0-126,0 0 91,9-6 665,-6 6 3079,-3 1-4598,-1-1 0,1 1-1,0 0 1,0-1 0,0 1-1,0-1 1,1 1 0,-1 0 0,0-1-1,0 1 1,0 0 0,0-1-1,1 1 1,-1-1 0,0 1-1,1 0 1,-1-1 0,0 1 0,1-1-1,-1 1 1,1-1 0,-1 1-1,1-1 1,-1 1 0,1-1 0,-1 0-1,1 1 1,0-1-68,19 1 1042,-7-2-1261,-11 1 221,-1 1 0,1-1-1,-1 0 1,1 1-1,-1-1 1,1 1 0,-1-1-1,1 1 1,-1-1-1,1 1 1,-1 0-1,0 0 1,1 0 0,-1 0-1,0 0 1,0 0-1,0 0 1,0 0 0,1 1-2,-1 0-13,0-1 0,0 0 1,0 0-1,0 0 0,1 1 1,-1-1-1,0-1 0,1 1 0,-1 0 1,0 0-1,1 0 0,-1-1 1,1 1-1,-1-1 0,1 1 1,0-1-1,-1 0 0,1 1 1,1-1 12,17 0 663,-16 0-2907,-1 0-3841,-15 0-1625</inkml:trace>
  <inkml:trace contextRef="#ctx0" brushRef="#br0" timeOffset="2259.83">820 31 3393,'0'0'1624,"0"0"-180,0 0-202,0 0-401,0 0-282,0 0-56,0 0 24,0 0 41,0 0-17,0 0-44,0 0-61,0 0-36,0 0-24,0 0-11,0 0-5,0 0 16,0 0-32,0 0-54,0 0 16,0 0 8,0 0-49,0 0-82,-13 8 91,0 4-282,1 1 1,0 0-1,1 1 1,0 1-1,1-1 0,1 1 1,0 1-1,1 0 0,1 0 1,0 1-1,1 0 1,1 0-1,1 0 0,0 0 1,1 1-1,1 0 0,1-1 1,0 6-3,0 14 12,0-19 48,1 1 0,1-1 0,1 8-60,-1-23 29,0 0 0,0 0-1,1 0 1,-1 0 0,1 0 0,-1-1 0,1 1 0,0 0 0,0-1 0,0 1-1,1-1 1,-1 0 0,0 0 0,1 0 0,0 0 0,-1 0 0,1-1-29,10 9 132,-13-9-116,1-1-10,2 0-6,-3 0-82,0 0 0,0 0 0,1 0 0,-1 0 0,0-1 0,0 1 0,1 0 0,-1 0 0,0 0-1,0 0 1,1 0 0,-1-1 0,0 1 0,0 0 0,1 0 0,-1 0 0,0-1 0,0 1 0,0 0 0,0 0 0,1-1-1,-1 1 1,0 0 0,0 0 0,0-1 0,0 1 0,0 0 0,0 0 0,0-1 0,0 1 0,0 0 0,0-1-1,0 1 1,0 0 0,0 0 0,0-1 0,0 1 0,0 0 0,0-1 0,0 1 0,0 0 0,0 0 0,-1-1 0,1 1 82,0-4-1805,0-6-3620</inkml:trace>
  <inkml:trace contextRef="#ctx0" brushRef="#br0" timeOffset="5048.16">929 69 3897,'0'0'1489,"0"0"-535,0 0-243,0 0-16,0 0 18,0 0-69,42 0 5455,-20-2-5558,0 0 0,0-1 0,7-2-541,-7 0-47,0 2 0,0 1 1,9 0 46,-30 4 17,0 0 1,-1 0-1,1-1 1,0 2-1,-1-1 1,1 0-1,-1 0 1,0 0-1,0 0 1,0 0-1,0 0 1,0 0-1,0 0 1,-1 2-18,1 1 50,-1 0-45,0 0-1,0 0 1,0 0 0,-1 0 0,0-1 0,0 1 0,0 0 0,-1-1 0,1 0 0,-1 1 0,0-1-1,0 0 1,0-1 0,-1 1 0,1 0 0,-1-1 0,0 0 0,0 0 0,0 0 0,-2 0-5,-14 10 15,-1 0 0,0-2 1,-14 5-16,24-10 175,16-5 202,-3-1-333,1 1-1,-1-1 1,0 0-1,0 0 1,0 1-1,0-1 1,0 1-1,0 0 1,0 0-1,0-1 1,1 2-44,2 2-14,0 1 1,1 0-1,-2 0 1,1 0 0,0 1-1,-1 0 1,0 0 0,-1 0-1,1 0 1,-1 0-1,0 1 1,1 3 13,-3-6-11,1 1-1,-1-1 1,0 0-1,0 1 1,-1-1-1,1 1 1,-1-1-1,0 1 1,0-1 0,0 1-1,-1-1 1,0 1-1,1-1 1,-2 1-1,1-1 1,0 0-1,-1 1 1,0-1 0,0 0-1,-1 1 12,-7 10-84,0-1-1,-1 0 1,-1-1-1,-7 7 85,15-16-21,-1-1 0,1 1 0,-1-1 0,0 0 0,1 0 0,-2 0 1,1-1-1,0 0 0,0 0 0,-1 0 0,1-1 0,-1 1 0,1-2 0,-1 1 0,0 0 0,-1-1 21,-25 0 6,31 0-19,1 0-30,4-16-5218,-1 14 1774,-2 0-2110</inkml:trace>
  <inkml:trace contextRef="#ctx0" brushRef="#br0" timeOffset="5687.75">1178 452 1584,'0'0'2325,"0"0"-928,0 0-288,0 0-24,0 0-29,0 0-194,1 5 2997,2 21-3140,-3-4-295,-2 30-105,2-49-320,-1 1 0,0-1 0,0 0 0,0 0 0,-1 0-1,1 0 1,-1 0 0,0 0 0,1 0 0,-1 0 0,-1 0-1,1-1 1,0 1 0,-2 0 1,-15 14-106,-1 0 0,-1-1-1,-5 1 107,26-17-85,0-1-1,-1 1 1,1 0-1,0 0 1,-1 0-1,1 0 1,0-1-1,-1 1 1,1 0-1,0 0 1,0-1-1,-1 1 1,1 0-1,0 0 1,0-1-1,-1 1 1,1 0-1,0-1 1,0 1 0,0 0-1,0-1 1,-1 1-1,1 0 1,0-1-1,0 1 1,0 0-1,0-1 1,0 1-1,0-1 1,0 1-1,0 0 1,0-1-1,0 1 1,0 0-1,0-1 1,1 1-1,-1 0 1,0-1-1,0 1 1,0 0-1,0-1 1,0 1-1,1-1 86,-1-1-2152,0-2-1887</inkml:trace>
  <inkml:trace contextRef="#ctx0" brushRef="#br0" timeOffset="6336.45">1371 272 2497,'0'0'2625,"0"0"-519,0 0-313,0 0-613,0 0-404,0 0-104,3 0-2,163-3 4468,-166 3-5143,0 0-3,0 0-7,0 0-26,18 0-42,-15 0-3804,-13 0 1197,-8 0-1917</inkml:trace>
  <inkml:trace contextRef="#ctx0" brushRef="#br0" timeOffset="7091.99">1684 133 1824,'0'0'2058,"0"0"-650,0 0-377,0 0-256,0 0-220,0 0 42,4-3 136,-2 0-494,0 2-136,-1 0-1,0 0 0,0-1 1,0 1-1,1 0 1,-1 0-1,0 0 0,1 0 1,-1 0-1,1 1 0,-1-1 1,1 0-1,-1 1 0,1-1 1,0 1-103,-1 0 844,-1 0-81,0 0-141,0 0-171,0 0-100,0 0-38,0 0 47,0 0 63,0 0-57,0 0-68,0 0-50,0 0-54,0 14 190,1 43 50,0-19-335,-1 0 1,-2-1-1,-1 1 1,-5 15-100,1-27 1090,2-3-6124,10-25 1410,9-12 362,-2-2-2801</inkml:trace>
  <inkml:trace contextRef="#ctx0" brushRef="#br0" timeOffset="7540.07">1891 449 1216,'0'0'4717,"0"0"-2388,0 0-904,0 0-287,0 0-146,0 0-144,7 6-133,46 42 1051,-51-44-1688,-1-1 1,0 0-1,0 1 0,0-1 1,-1 1-1,1-1 1,-1 1-1,0-1 0,0 1 1,0-1-1,0 1 0,-1-1 1,1 2-79,-1 10 116,0-11-115,1 1 1,-1-2 0,0 1 0,0 0-1,-1 0 1,1 0 0,-1 0-1,0-1 1,0 1 0,0-1-1,0 1 1,-1-1 0,0 1-2,-2 2-126,0 0 0,0-1-1,-1 1 1,0-1 0,1-1 0,-8 5 126,13-9-68,0 0 0,-1 0 0,1 0 0,0 0 0,-1 0-1,1 0 1,0 0 0,0 0 0,-1 0 0,1 0 0,0 0 0,-1 0 0,1 0 0,0-1 0,-1 1-1,1 0 1,0 0 0,0 0 0,-1 0 0,1 0 0,0-1 0,0 1 0,-1 0 0,1 0 0,0-1 0,0 1-1,0 0 1,0 0 0,-1-1 0,1 1 0,0 0 0,0 0 0,0-1 0,0 1 0,0 0 0,0-1-1,0 1 1,0 0 0,-1-1 0,1 1 0,0 0 0,0-1 0,1 1 0,-1 0 0,0 0 0,0-1-1,0 1 1,0 0 0,0-1 0,0 1 68,0-25-2469,0 20 561,0-8-2815</inkml:trace>
  <inkml:trace contextRef="#ctx0" brushRef="#br0" timeOffset="8342.54">2197 153 2905,'0'0'2259,"0"0"-340,0 0-243,0 0-230,0 0-219,0 0-308,4 1-261,-3-1-620,0 0-1,-1 0 0,1 1 0,0-1 0,0 0 1,0 0-1,-1 1 0,1-1 0,0 0 0,0 1 1,-1-1-1,1 1 0,0-1 0,-1 1 0,1-1 1,-1 1-1,1 0 0,0-1 0,-1 1 0,1 0 0,-1-1 1,0 1-1,1 0 0,-1-1 0,0 1 0,1 0 1,-1 0-38,2 28 1052,-2-18-993,-1-5 6,1 0 0,-1 0 0,-1-1 0,1 1 0,-1 0 0,0-1 0,0 1 0,-1-1 0,1 1 0,-1-1-65,0 0 29,0 0 0,1 0 0,0 1 0,0-1 0,0 1-1,1-1 1,-1 1 0,1 0 0,0 5-29,-10 24 151,12-35-138,0 1 1,1-1-1,-1 1 0,0-1 1,1 1-1,-1-1 0,0 0 1,1 0-1,-1 0 0,1 0 1,-1 0-1,0 0 0,1 0 0,-1 0 1,1 0-14,-1-1 35,47 0 236,0-2-1,25-6-270,-58 9-65,-15 0 57,0 0 3,0 0-5,0 0-15,0 0-47,0 0-32,0 0-75,0 0-157,0 0-196,-14-7-3709,10 0 578</inkml:trace>
  <inkml:trace contextRef="#ctx0" brushRef="#br0" timeOffset="8943.94">2356 157 3649,'0'0'1890,"0"0"-81,0 0-176,0 0-381,0 0-289,0 0-132,0 0-134,0 0-126,0 0-84,0 0-83,0 0-79,0 0 14,0 0 73,4 28 1031,0-4-1180,-2 1 0,-1 0 1,0 0-1,-4 21-263,1 15 76,-5 92-264,-3-144-1416,1-1-5291,9-11 3293</inkml:trace>
  <inkml:trace contextRef="#ctx0" brushRef="#br0" timeOffset="9799.8">2612 1 4153,'0'0'1864,"0"0"-355,0 0-33,0 0-216,0 0-264,0 0-131,0 6 3906,0 22-3510,21 3-607,-15-23-601,-1 0 0,1 0 0,-2 1 0,3 5-53,0 1 35,-2 0 0,0 0-1,-1 1 1,-1 0 0,0-1-1,-1 1 1,-1 0 0,0 9-35,0 45 27,0-9-44,-4 28 17,1-79-17,0 0-1,0-1 0,-1 1 0,0-1 0,-1 0 0,0 0 0,-1 0 0,1-1 0,-2 1 0,1-1 0,-1 0 0,-4 3 18,-15 18-270,-2-2 1,-16 13 269,36-34-76,-15 14-205,6-5-15,0 0 0,-2-1 0,-11 7 296,29-22-46,-1 1 0,1 0-1,0 0 1,0 0 0,-1 0-1,1 0 1,0 0 0,0 0-1,-1-1 1,1 1 0,0 0-1,0 0 1,0 0 0,-1-1-1,1 1 1,0 0 0,0 0-1,0 0 1,0-1-1,0 1 1,-1 0 0,1 0-1,0-1 1,0 1 0,0 0-1,0-1 1,0 1 0,0 0-1,0 0 1,0-1 0,0 1-1,0 0 1,0 0 0,0-1-1,0 1 1,0 0 0,0 0-1,0-1 1,1 1 46,-2-18-2600,1 15 870,0-7-5298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1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99 2080,'0'0'1419,"0"0"-318,0 0-237,0 0-39,0 0 12,0 0-71,0-42 5529,-1 34-5611,0 8-311,-5 17-252,-4 30-209,-18 161 340,7-46 373,17-140-511,-1 10 90,1 1 1,1 15-205,3-48 81,0 0 54,0 0 36,0 0-42,0-27 51,0 6-173,0-23-5,1-1 0,2 0 0,4-10-2,-1 21-15,-1 7-27,0-1 1,1 1 0,2 1-1,1-1 1,6-12 41,64-113-16,-78 151 5,0-1 1,0 0-1,1 1 0,-1-1 1,0 1-1,1 0 1,0 0-1,-1-1 1,1 1-1,0 0 1,0 0-1,-1 1 0,1-1 1,0 0-1,0 1 1,0-1-1,0 1 1,0-1-1,0 1 0,0 0 1,0 0-1,1 0 11,4-1-29,0 1 0,0 1 0,1-1 0,-1 1 0,-1 0 0,1 1 29,-5-2-2,0 1 0,0 0-1,-1 0 1,1 0 0,-1 0 0,1 0 0,-1 0 0,1 0 0,-1 0-1,0 1 1,0-1 0,1 1 0,-1-1 0,0 1 0,0-1 0,0 1-1,0-1 1,-1 1 0,1 0 0,0-1 0,-1 1 0,1 0 0,-1 0-1,0 0 1,1 0 2,1 52 18,-2-43-14,0-5-1,0 0 1,0 1-1,-1-1 1,0 0-1,0 0 1,-1 0-1,0 0 1,0 0-1,0-1 1,-1 1-1,1-1 1,-2 1-1,1-1 0,0 0 1,-1 0-1,0 0 1,0 0-1,0-1 1,-1 0-1,-4 4-3,-20 19-122,0-1 1,-2-1-1,-1-1 122,25-21 495,9-7-444,11-9-140,48-14 13,-55 25 73,-1 1 0,1 0 0,-1-1 0,1 2 1,0-1-1,-1 1 0,1-1 0,0 2 0,0-1 0,4 1 3,-7 3 3,0 0 1,-1 0-1,1 0 1,-1 0-1,1 0 1,-1 1-1,-1-1 1,1 1-1,0-1 1,-1 1 0,0 1-4,0-4 1,2 14 2,0 1 0,-1-1 1,0 1-1,-2 0 0,0 0 0,-1 0 1,-1 5-4,1-19 1,1 1 1,-1-1-1,0 1 1,-1-1-1,1 1 1,0-1-1,-1 0 1,0 0-1,0 0 1,0 0-1,0 0 1,0 0-1,-1-1 1,-1 2-2,-43 35 49,16-15-39,28-22 5,-1 1 1,1-1 0,0 0 0,-1 0-1,0 0 1,1-1 0,-1 1-1,0-1 1,0 0 0,0 0 0,1 0-1,-1 0 1,0-1 0,0 0 0,0 0-1,0 0 1,0 0 0,0 0-1,0-1 1,0 0 0,0 0-16,-12-3 9,0-1 1,0 0-1,1-1 1,-7-5-10,8 5-64,13 5 60,1 1 1,0 0 0,-1 0-1,1 0 1,0-1 0,-1 1-1,1 0 1,0 0 0,-1-1-1,1 1 1,0 0-1,-1-1 1,1 1 0,0-1-1,0 1 1,-1 0 0,1-1-1,0 1 1,0-1 0,0 1-1,0 0 1,0-1 0,0 1-1,0-1 1,-1 1 0,1-1-1,0 1 1,0 0-1,1-1 1,-1 1 0,0-1-1,0 1 1,0-1 0,0 1-1,0 0 1,0-1 0,1 1-1,-1-1 1,0 1 0,0 0-1,0-1 1,1 1 0,-1 0-1,0-1 1,1 1 0,-1 0-1,0-1 1,1 1-1,-1 0 1,0 0 0,1-1-1,-1 1 1,1 0 0,-1 0-1,1 0 4,0-2-68,1 1 0,0 0 0,0-1 0,-1 1 0,1 0 0,0 0 0,0 0 0,0 1-1,0-1 1,1 0 0,-1 1 0,0 0 68,1 0-571,-3 0-5182,-3 3-1628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2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72 336,'0'0'1299,"0"0"25,0 0 3,0 0-241,0 0-191,30-1 362,-27 0-1254,-1 0 0,0 0 0,0 0 0,-1-1 0,1 1-1,0-1 1,0 1 0,-1-1 0,1 0 0,1-1-3,13-10 2118,-16 13-1408,0 0-115,0 0-50,0 0 15,-1-13 2840,-1 13-3401,0 1 0,0 0 0,-1 0 0,1 0 1,0 0-1,1 0 0,-1 0 0,0 1 0,0-1 1,0 1-1,1-1 0,-1 1 0,1-1 0,-1 1 0,1 0 1,-1 1 0,-22 34-14,23-36 14,-21 34 46,2 0 0,1 1-1,1 1 1,3 1 0,1 1 0,-6 27-46,12-12 160,2 0 1,2 0-1,3 47-160,2-98 29,0 0 1,0 0-1,0 0 1,0 0-1,0 0 0,1 0 1,-1 0-1,1-1 0,0 1 1,0 0-1,0-1 0,0 0 1,0 1-1,0-1 0,1 0 1,-1 0-1,1 0 1,0-1-1,-1 1 0,1 0 1,3 0-30,14 12 407,-20-14-427,0 0-1,0 0 0,0 0 0,0 0 0,-1-1 1,1 1-1,0 0 0,0 0 0,0 0 1,0 0-1,0-1 0,0 1 0,0 0 0,0 0 1,0 0-1,0-1 0,0 1 0,0 0 1,0 0-1,0 0 0,0-1 0,0 1 0,0 0 1,0 0-1,0 0 0,0-1 0,0 1 1,0 0-1,1 0 0,-1 0 0,0-1 0,0 1 1,0 0-1,0 0 0,0 0 0,0 0 1,1 0-1,-1 0 0,0-1 0,0 1 0,0 0 1,1 0-1,-1 0 0,0 0 0,0 0 1,0 0-1,0 0 0,1 0 0,-1 0 0,0 0 1,0 0-1,0 0 0,1 0 0,-1 0 1,0 0-1,0 0 0,0 0 0,1 0 0,-1 0 1,0 0-1,0 0 0,0 0 0,1 0 1,-1 0-1,0 0 0,0 0 0,0 1 0,1-1 21,-5-16-4889,0 12-1810</inkml:trace>
  <inkml:trace contextRef="#ctx0" brushRef="#br0" timeOffset="572.28">204 408 1064,'0'0'2345,"0"0"-528,0 0-131,0 0-274,0 0-197,0 0-116,7 0-139,10-1-25,0-1-1,0 0 0,0-1 0,2-2-934,5-1 279,-1 0 0,1 1-1,-1 2 1,1 0 0,20 2-279,-43 1-5,-1 0 10,0 0-10,0 0-14,0 0-44,0 0-22,0 0-51,0 0-127,0 0-134,0 0-34,-15 0-3891,11 0 388</inkml:trace>
  <inkml:trace contextRef="#ctx0" brushRef="#br0" timeOffset="1258.82">600 167 2497,'0'0'2145,"0"0"-514,0 0-322,0 0-236,0 0-150,0 0-176,12-3 1487,-8 5 1723,-5 26-3868,-1 1 0,-1-1 0,-2 1 0,-1-1 0,-4 11-89,1 1 201,2 0-1,2 1 1,1 0 0,3 1-201,1-46-40,-3-15-2477,2 18 2231,0 0 1,0 1-1,0-1 1,0 1 0,0 0-1,0-1 1,0 1-1,0 0 1,0-1-1,0 1 1,-1 0-1,1 0 1,0 0 0,0 0-1,0 0 1,0 0-1,0 1 286,-7-1-7497</inkml:trace>
  <inkml:trace contextRef="#ctx0" brushRef="#br0" timeOffset="1724.56">751 456 2865,'0'0'2123,"0"0"-339,0 0-49,0 0-420,0 0-424,0 0-198,7 5-122,21 16-107,-27-19-403,0 0 0,0-1 0,0 1 0,0 0 0,0 0 0,0 0 0,0 0 0,-1 0 0,1 0 0,-1 0 0,0 0-1,1 0 1,-1 0 0,0 0 0,0 1 0,0-1 0,-1 0 0,1 0 0,0 0 0,-1 1-61,0 6 324,1-5-257,-1-1-1,0 0 0,0 0 1,0 0-1,0 0 0,0 0 1,0 0-1,-1 0 0,0 0 1,1 0-1,-1 0 0,0-1 0,0 1 1,-1-1-1,1 0 0,-1 2-66,-51 39 177,22-17-453,30-24-1688,2-2 248,1-4 640,2-8-2529</inkml:trace>
  <inkml:trace contextRef="#ctx0" brushRef="#br0" timeOffset="2967.92">1193 96 4505,'0'0'1587,"0"0"169,0 0-181,0 0-486,0 0-397,0 0-338,16 0-175,48 1-19,-63-1-134,0 0 0,1 0 0,-1 0 0,0 0-1,1 1 1,-1-1 0,0 0 0,0 1 0,0-1 0,0 1 0,1-1-1,-1 1 1,0 0 0,0 0 0,0-1 0,0 1 0,0 0 0,0 0-1,0 0 1,-1 0 0,1 0 0,0 0 0,-1 0 0,1 0 0,0 0-1,-1 1 1,1-1 0,-1 0 0,0 0 0,1 0 0,-1 1-1,0-1 1,0 0 0,1 0 0,-1 1 0,0-1 0,-1 0 0,1 1-1,0-1 1,0 0 0,0 0 0,-1 1 0,1-1 0,-1 0 0,1 1-26,-1 6 225,1 3 27,0-7-199,1-1 0,-1 1 0,0 0 0,0-1 0,-1 1 0,1 0 0,-1-1-1,0 1 1,0-1 0,0 1 0,0-1 0,-1 1 0,1-1 0,-1 0 0,0 1 0,0-1 0,-1 1-53,-49 53 290,25-28-210,1 0 0,2 2 0,-4 8-80,21-28 32,1-1 0,0 2 0,1-1 0,0 0 0,1 1 0,0 0 0,0 0 0,2 0 0,-1 1 1,2-1-1,0 1 0,0 2-32,0 3 44,0-14-37,1 1 0,-1-1 0,1 0 0,0 1 0,0-1 0,1 0-1,0 1 1,-1-1 0,2 1-7,1-3 1,0-1-1,1 0 1,-1-1 0,1 1-1,-1 0 1,1-1-1,-1 0 1,1 0 0,-1 0-1,1 0 1,-1-1-1,1 0 0,7 1 55,-7 0-48,-1 0-1,0-1 1,0 1 0,1-1 0,-1 0 0,0 0 0,0 0 0,0 0 0,0-1 0,0 1 0,0-1 0,0 1 0,-1-1-1,1 0 1,0 0 0,-1-1 0,0 1 0,1 0 0,-1-1 0,0 1 0,0-1 0,1-2-7,0-1 12,0 0 1,0 1 0,-1-1-1,1 0 1,-1-1-1,-1 1 1,1 0 0,-1-1-1,0 1 1,-1-1-1,0-3-12,0-135 207,0 144-32,0 1 28,-15-34 166,-11-1-333,23 31-47,-1 1-1,1-1 0,0 0 0,0 0 1,1 0-1,-1 0 0,1 0 1,0-1-1,0 1 0,1-1 1,-1 1-1,1-1 0,0 1 1,0-1-1,0 0 0,1 0 12,-8-26-453,8 29 433,0 0 0,0 0 0,0 0 0,0 0 0,0 0 0,1 0 1,-1 0-1,1 0 0,-1 0 0,1 0 0,0 0 0,0 0 0,-1 0 0,1 1 0,1-1 0,-1 0 1,0 1-1,0-1 0,1 0 0,-1 1 0,1-1 20,2 0-40,-1 0 1,1 0-1,0 1 0,0-1 1,1 1-1,-1 0 0,0 0 1,0 0-1,5 0 40,-5 0-557,15-4 858,-12 6-6997,-7 1 3895</inkml:trace>
  <inkml:trace contextRef="#ctx0" brushRef="#br0" timeOffset="3600.88">1359 568 3993,'0'0'1518,"0"0"74,0 0 12,0 0-404,0 0-378,0 0 49,6 0 141,2-1-937,21 1 1834,-28 0-1867,0 0 0,0 0-1,-1 0 1,1 0-1,0 0 1,0 1-1,-1-1 1,1 0 0,0 1-1,-1-1 1,1 0-1,0 1 1,-1-1 0,1 1-1,0-1 1,-1 1-1,1-1 1,-1 1-1,1-1 1,-1 1 0,1 0-1,-1-1 1,0 1-1,1 0 1,-1-1-1,0 1 1,1 0 0,-1 0-1,0-1 1,0 1-1,0 0 1,0 0 0,0-1-1,0 2-41,0 5 43,1 2 93,-1 0-1,-1 0 1,0 0-1,0 0 0,0 0 1,-2 1-136,2-7-35,0 0 0,0-1 0,0 1 0,0-1 0,-1 1 0,1-1 0,-1 0 0,0 0 0,0 1 0,0-1 0,0-1 0,0 1 0,0 0 0,0 0 0,0-1 0,-1 1 0,1-1 0,-1 0-1,1 1 1,-1-1 0,1-1 0,-3 2 35,-7-2-7350,9 0 4608,3 0-3261</inkml:trace>
  <inkml:trace contextRef="#ctx0" brushRef="#br0" timeOffset="4204.39">1635 296 4537,'0'0'2195,"0"0"-188,0 0-430,0 0-589,0 0-307,0 0-127,24-7 1147,1 3-1050,2 2-1,-1 0 0,0 2 0,19 3-650,19-1 81,-34-2-425,-29 0 155,-1 0-49,-15 0-630,-19 0-461,18 0-4537,13 0 1243</inkml:trace>
  <inkml:trace contextRef="#ctx0" brushRef="#br0" timeOffset="4534.15">1635 296 4481</inkml:trace>
  <inkml:trace contextRef="#ctx0" brushRef="#br0" timeOffset="18035.74">1918 45 72,'0'0'1466,"0"0"-301,0 0-58,0 0-183,0 0-234,0 0-170,0 0-128,0 0-16,0 0 91,0 0 169,0 0 111,0 0-22,0 0-70,0 0-107,0 0-98,0 0-72,0 0-1,0 0-23,0 0-48,34 0 2493,-25 0-2385,2-1-256,0 1 1,-1 0-1,1 0 0,0 1 0,-1 1 0,1 0 1,-1 1-1,0-1 0,1 2 0,6 3-158,-12-5 54,-1-1-1,0 1 0,0-1 1,1 0-1,-1 0 0,1 0 1,1-1-54,28 8 144,-29-6-89,-1 0 1,0-1-1,0 0 0,1 0 1,-1 0-1,1 0 1,-1 0-1,1-1 1,1 0-56,35 7 230,-41-7-170,0 0 2,0 0 4,0 0-8,1 1-51,-1-1 0,0 1 1,1-1-1,-1 1 0,0 0 1,0-1-1,0 1 0,0 0 0,1-1 1,-1 1-1,0 0 0,0-1 1,0 1-1,0 0 0,-1-1 1,1 1-1,0 0 0,0-1 1,0 1-1,0 0 0,-1-1 1,1 1-1,0-1 0,-1 1 0,1 0-7,-7 16-104,-37 48 189,3 3-1,-8 21-84,-32 55 98,58-104-98,-15 23 0,34-57 0,0 1-1,0 0 1,1 1-1,0-1 1,0 3 0,1-5 1,-1-2-1,3-2-4,0-1 9,0 0 11,0 0 31,0 0 9,0 0 12,0 0-39,0 0 11,0 0-23,0 0-3,0 0-5,0 0-1,0 0 0,0 0 0,0 0-51,0 0-251,0-10-3644,0 3 307</inkml:trace>
  <inkml:trace contextRef="#ctx0" brushRef="#br0" timeOffset="19655.67">2356 0 2761,'0'0'1700,"0"0"-384,0 0-96,0 0-262,0 0-243,0 0-158,0 0-63,0 0-18,0 0 124,0 0 140,0 0 31,0 0-98,0 0-86,0 0-71,0 0-80,0 0-59,0 0-27,0 0-24,0 0-36,0 0-14,19 10 1301,-12-2-1436,-1-1 0,1 1 0,-1 1 0,-1-1-1,0 1 1,0 0 0,-1 0 0,0 0 0,0 1 0,-1 0 0,-1-1 0,2 11-141,1-2 69,0-1-58,-1-6-22,-1 0-1,-1 0 1,0 0 0,0 0-1,-1 0 1,-1 1 11,0-10-5,1 15-19,-1 0-1,-1 1 1,0-1 0,-2 0 0,0 0-1,0 0 1,-5 10 24,-13 43-78,17-52 82,-2 1-1,0-1 1,-1 0-1,-6 12-3,-8 6-4,-2-1 0,-1 0 4,12-20-8,6-8 4,1-1-1,0 1 0,1 0 0,0 0 0,-2 5 5,4-10-95,1-1 0,0 1 0,-1-1 1,1 1-1,-1-1 0,1 0 0,-1 1 0,1-1 0,-1 0 0,0 0 0,-1 0 95,-11 11-1806,14-12-489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8:5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48 200,'0'0'1539,"0"0"-328,0 0-204,0 0-279,0 0-264,0 0-64,1-4 12,0-1-46,1-6-394,-2 1 6033,-2 10-6002,1 0 1,-1 0-1,1 0 0,-1 0 1,0 0-1,1 0 1,-1 0-1,1 1 0,-1-1 1,1 1-1,-1-1 0,1 1 1,-1 0-1,1-1 1,0 1-1,-1 0 0,1 0-3,-5 5 4,1 1 0,0-1 0,0 1 0,1 0-1,0 0 1,0 1 0,1-1 0,0 1 0,0 0 0,-1 6-4,0-3 76,0 1 0,0-1 1,-2 0-1,-4 9-76,6-13 4,1 0 0,0 0-1,0 1 1,1-1 0,0 1-1,0 0 1,1 0 0,0 0 0,1 0-1,-1 0 1,1-1 0,1 1-1,0 1-3,-1 12 27,0-19 15,1 1 0,0-1 1,0 1-1,-1-1 0,1 1 0,1-1 0,-1 0 0,0 1 1,0-1-1,1 0 0,0 0 0,0 1-42,10 16-1360,-9-6-3215,-3-19 137</inkml:trace>
  <inkml:trace contextRef="#ctx0" brushRef="#br0" timeOffset="1103.55">259 137 1032,'0'0'2449,"0"0"-701,0 0-312,0 0-215,0 0-309,0 0-223,0 0-117,0 0-37,0 0 4,0 0-102,0 0-130,0 0-83,0 0-41,-4 17 164,-1-1-288,1 1 0,0 1 0,1-1 0,1 0 0,1 1 0,0-1 0,2 13-59,-1-27-8,0-2 0,0 0 0,0 0 0,1 0 0,-1 0 0,0-1 0,0 1 0,1 0 0,-1 0 0,0 0 0,1 0 0,-1-1 0,1 1 0,-1 0 0,1 0 0,0-1 0,-1 1 0,1 0 0,-1-1 0,1 1-1,0-1 1,0 1 0,-1-1 0,1 1 0,0-1 8,27 9-112,-20-8 143,0-1 1,0 1 0,0-1 0,0-1 0,0 1-1,2-2-31,-5 1 36,-1-1 0,0 0 0,0 0 0,0 0 0,0-1 0,0 0 0,-1 1 0,1-1 0,-1 0 0,1-1 0,-1 1 0,0 0 0,2-4-36,32-51 905,-33 48-815,-1 0 0,0 0-1,-1-1 1,0 1 0,0-1 0,-1 0 0,0 1 0,-1-1 0,-1 0 0,0-8-90,0-13-62,1 30 44,-1-1-1,1 1 1,-1 0 0,0-1-1,0 1 1,0 0 0,0 0-1,0 0 1,0 0 0,0 0-1,-1 0 1,1 0-1,-1 0 1,1 1 0,-1-1-1,0 0 1,0 1 0,0-1-1,0 1 1,0 0-1,0 0 1,0 0 0,0 0-1,0 0 1,-1 0 0,1 0-1,0 1 1,0-1 0,-1 1-1,1 0 1,-1-1 18,-1 2-77,0-1 0,0 0 1,0 1-1,0 0 0,0 0 0,1 0 1,-1 0-1,0 1 0,1-1 1,-1 1-1,1 0 0,-1 0 0,1 0 1,0 1-1,0-1 0,0 1 1,0 0-1,-1 2 77,-1-1-205,2 0-108,0 0 0,0 0 0,1 1 0,0-1-1,-1 1 1,1-1 0,0 3 313,-8 15-1963,-1 1-1617</inkml:trace>
  <inkml:trace contextRef="#ctx0" brushRef="#br0" timeOffset="1805.77">542 273 2497,'0'0'1549,"0"0"-421,0 0-103,0 0-105,0 0-167,0 0-57,0 3 2220,0 15-1953,0-5-797,-1 1 0,0-1 0,-1 0 0,-1 0 0,0 0 0,-5 12-166,6-19 13,0 0 0,-1 0 0,0 0 0,0-1 0,0 1 1,-1-1-1,1 0 0,-1 0 0,-1 0 0,1-1 1,-1 1-1,0-1 0,0 0 0,0 0 0,-4 1-13,8-4-7,0 0 0,-1-1 0,1 1 0,-1-1 0,1 1 0,-1-1 0,0 0 0,1 0 0,-1 0 0,1 1 0,-1-1 0,-1-1 7,-2 1-201,4 0 21,1 0 0,0 0-71,0 0-212,12-14-3315,-1 4 724</inkml:trace>
  <inkml:trace contextRef="#ctx0" brushRef="#br0" timeOffset="2826.15">783 188 72,'0'0'3828,"0"0"-1781,0 0-495,0 0-266,0 0-290,0 0-221,4 7 2243,-8 105-1945,8-111-1034,-1 0-1,1-1 1,-1 1-1,1-1 1,-1 1-1,1-1 1,-1 0-1,1 0 1,3-1-39,-4 1 24,42 0 156,-44-3-122,0 1 1,1-1-1,-1 0 0,0 0 1,0 0-1,0 0 0,-1 0 1,1-3-59,1-2 213,8-12 217,-8 18-393,0-1-1,-1 0 1,1 0 0,-1 0-1,0 0 1,0 0-1,0 0 1,0 0 0,-1 0-1,1-2-36,3-104 418,-4 109-409,-5-1 6,0 0-1,1 0 1,-1 1-1,0-1 1,0 2 0,0-1-1,0 0 1,-2 1-15,-12 1-41,15-3 11,0 1-1,1 0 1,-1 0 0,0 1-1,0-1 1,0 1-1,1 0 1,-1 0 0,0 0-1,1 0 1,-1 1 0,1-1-1,-1 1 1,1 0 0,0 0-1,-1 0 1,1 1-1,1-1 1,-1 1 0,0-1-1,0 1 1,1 0 0,0 0-1,-1 0 1,1 1 0,0-1-1,1 0 1,-1 1 0,1 0-1,-1 0 31,-2 26-938,5-27 853,-1 0-1,-1 0 1,1 1-1,0-1 1,-1 0-1,1 0 1,-1 0 0,0 0-1,0 0 86,-3 9-831,4-10-5517,0-2 824</inkml:trace>
  <inkml:trace contextRef="#ctx0" brushRef="#br0" timeOffset="3480.74">1070 324 1616,'0'0'2448,"0"0"-845,0 0-242,0 0-54,0 0-188,0 0-365,0-1-682,0 1 1,1 0 0,-1 0 0,0 0 0,0 0 0,0 0 0,1 0 0,-1 0 0,0 0-1,0-1 1,0 1 0,0 0 0,1 0 0,-1 0 0,0 0 0,0 0 0,0 0 0,1 0 0,-1 0-1,0 0 1,0 0 0,0 0 0,1 0 0,-1 0 0,0 1 0,0-1 0,0 0 0,1 0-1,-1 0 1,0 0 0,0 0 0,0 0 0,0 0 0,1 1 0,-1-1 0,0 0 0,0 0-1,0 0 1,0 0 0,0 0 0,0 1 0,1-1 0,-1 0 0,0 0-73,0 100 803,-1-99-810,1 0 0,0 0 1,-1-1-1,1 1 0,-1 0 1,0 0-1,1 0 1,-1-1-1,0 1 0,1 0 1,-1-1-1,0 1 0,0-1 1,1 1-1,-1-1 0,0 1 1,0-1-1,0 1 0,0-1 1,0 0-1,0 1 0,1-1 1,-1 0-1,0 0 1,0 0-1,-1 0 7,-26 3-451,-25-3-1671,53 0 1251,0 0-307,0 0-289,8-6-2587,3-1 1328</inkml:trace>
  <inkml:trace contextRef="#ctx0" brushRef="#br0" timeOffset="4572.05">1316 167 3673,'0'0'1794,"0"0"-33,0 0-234,0 0-429,0 0-275,0 0-98,0 0-129,0 0-142,-2 21 622,-4-2-1001,1 1-1,0 0 1,2 0 0,0 0-1,1 0 1,1 0 0,1 10-75,0-29-39,38-1-41,-35 0 86,0 0 0,0 0 0,0 0 0,0 0-1,0 0 1,0-1 0,0 1 0,0-1 0,0 0 0,0 0 0,-1 0 0,1 0 0,0 0-1,-1-1 1,1 1 0,0-1 0,-1 0 0,0 0 0,1 0 0,-1 0 0,0 0 0,0 0 0,0-1-1,0 1 1,-1 0 0,1-1 0,-1 0 0,1 1 0,-1-1 0,0 0 0,0-1-6,1 0 18,3-6 56,-1 1 0,0 0 1,0-1-1,-1 0 0,-1 0 1,0 0-1,0 0 0,-1 0 0,1-6-74,-3 15 9,1 0-1,-1 0 0,1 1 0,-1-1 0,1 0 0,-1 0 0,1 0 0,-1 0 0,0 1 0,1-1 0,-1 0 1,0 0-1,0 1 0,1-1 0,-1 1 0,0-1-8,-1 0 9,1 0 0,0 0-1,-1 0 1,1 0 0,0 0 0,0 0 0,0-1-1,0 1 1,0 0 0,0-1 0,0 1 0,1-1 0,-1 0-9,0-2 6,1 1 15,-1 1 1,1-1 0,-1 1-1,0 0 1,0-1-1,0 1 1,0-1-1,0 1 1,0 0 0,-2-2-22,2 3 2,-1 0 1,1 0 0,-1 0 0,1 0-1,-1 1 1,0-1 0,0 0 0,1 1 0,-1-1-1,0 1 1,0 0 0,0 0 0,1-1 0,-1 1-1,0 1 1,0-1 0,0 0-3,-2 0-82,1 0 0,-1 0 0,1 0-1,-1 1 1,0 0 0,1-1 0,0 1 0,-1 0 0,1 1 0,-1-1 0,1 1 0,-2 1 82,-1 1-300,1 0 1,0 1 0,0 0 0,0 0 0,1 0-1,-2 3 300,0 0-320,0 0 0,1 0 0,0 0 0,-2 6 320,6-10-721,-1-1 0,1 1 0,0-1-1,0 1 1,0 0 0,1 0 0,-1-1 0,1 2 721,0-1-3868</inkml:trace>
  <inkml:trace contextRef="#ctx0" brushRef="#br0" timeOffset="5522.26">1546 1 2641,'0'0'1587,"0"0"-283,0 0-137,0 0-218,0 0-175,0 0-155,-3 1 7949,2 1-9364,1 4 808,1 0 0,0 0 0,1-1 0,-1 1 1,1 0-1,0-1 0,2 4-12,9 34 18,-10 5 25,-2 29-43,-1-59-10,0-15 1,-1 1-1,0 0 1,0 0-1,0-1 1,-1 1 0,1-1-1,-1 1 1,0-1-1,0 0 1,0 1 0,-2 1 9,-14 29-21,15-26-20,0 0 0,-1 0 0,0 0 0,0 0 0,0-1 0,-1 1 0,-4 3 41,6-7-39,1-1 1,0 0-1,-1-1 0,0 1 1,0 0-1,0-1 0,0 1 1,0-1-1,0 0 0,0 0 1,-1 0-1,1-1 0,-1 1 1,0-1-1,1 0 0,-1 0 1,0 0-1,-1 0 39,1 1-251,3-3-1025,2-4 56,-1-8-1153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45 5505,'0'0'1231,"0"0"-169,0 0-110,0 0-249,0 0-234,0 0-179,0 0-86,0 0 46,0 0 206,0 0 209,0 0 91,0 0 85,0 0 6,0 0-51,0 0-148,0 0-114,0 0-105,0 0-87,0 0-81,0 0-25,0 0-8,0 0-33,0 0 21,0 0 20,0 0 49,0 0 6,-7-16 32,5 13-327,1 1 0,0 0 0,-1 1 0,0-1 0,1 0 0,-1 0 0,0 1 0,0-1 0,0 1 0,0-1 0,0 1 0,-1 0 0,1 0 0,0 0 0,0 0 0,-1 0 0,1 0 0,-1 1 0,1-1 0,0 1 0,-1 0 0,1 0 0,-1 0 0,-1 0 4,-4-1-18,0 1 0,-1 0 0,1 1 0,0 0 0,0 0 0,0 1 0,0 0 0,0 0 0,0 1 0,0 0 0,1 0 0,-1 1 0,1 0 0,0 0 0,0 0 0,0 1 0,1 1 0,0-1 0,-4 4 18,4-2 32,0 0 0,0 1 0,1-1 0,0 1 0,0 0 0,1 1 0,0-1 0,1 1 0,-1-1 0,2 1 0,-1 0 0,0 9-32,-1 13 154,1 0 0,2 0 0,1 8-154,0-21 105,1-14-85,0 1 0,0-1 0,0 0 0,0 0 0,1 0 0,0 0 0,0 0 0,0 0 0,0 0 0,0-1 0,1 1 0,0-1 0,-1 0 0,2 1 0,1 1-20,5 4 84,-1-1 0,1 0-1,0-1 1,11 7-84,-12-10 43,0 0 0,0-1 0,0 1 1,0-2-1,1 0 0,-1 0 0,1 0 0,7-1-43,82-1 6,-48-1-33,-50 0 20,-1-1-1,0 2 0,0 0-6,-4 0-5415,-8 0 3695,-14 0-4115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4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15 16,'0'0'392,"0"0"28,0 0 104,0 0 42,0 0 213,0 0 163,0 0-103,0 0 89,0 0 211,-1-8 6708,1 7-7770,0 1 0,0 0 0,0 0 0,0-1 1,0 1-1,0 0 0,-1 0 0,1-1 0,0 1 0,0 0 0,0 0 0,0-1 1,0 1-1,0 0 0,0 0 0,-1 0 0,1-1 0,0 1 0,0 0 0,0 0 1,0 0-1,-1-1 0,1 1 0,0 0 0,0 0 0,0 0 0,-1 0 1,1 0-1,0 0 0,0-1 0,-1 1 0,1 0 0,0 0 0,0 0 0,-1 0 1,1 0-1,0 0 0,0 0 0,-1 0 0,1 0-77,-7 6 25,1 0 1,0 0-1,0 1 1,0 0-1,0 0 0,1 0 1,1 1-1,-1-1 0,0 2-25,-2 4 71,-14 21 194,3 0 1,0 0-1,-7 24-265,18-37 117,1 0 0,0 0 0,2 1 0,0 0 0,2-1 0,0 1 0,1 5-117,1-13 89,-1-2-31,1 0 1,0 0-1,1-1 1,0 1-1,1 0 1,0-1-1,1 1 1,0-1-1,0 0 1,2 0-1,3 7-58,-5-11 4,13 20-32,0 0 0,5 5 28,-10-21-489,4 7-995,-10-4-2711,-5-14 702</inkml:trace>
  <inkml:trace contextRef="#ctx0" brushRef="#br0" timeOffset="836.75">439 308 7346,'0'0'2460,"0"0"-969,0 0-355,0 0-109,0 0-101,0 0-142,3-3-127,-2 3-618,-1 0 0,0-1 0,0 1 0,0 0 0,1-1 0,-1 1 0,0 0 0,0 0 0,1-1 0,-1 1 0,0 0 0,0 0 0,1-1 0,-1 1 0,0 0 0,1 0 0,-1 0 0,0 0 0,1 0 0,-1 0 0,1-1 0,-1 1 0,0 0 0,1 0 0,-1 0 0,0 0 0,1 0 0,-1 0 0,1 0 0,-1 0 0,0 1 0,1-1 0,-1 0 0,0 0 0,1 0 0,-1 0 0,0 0 0,1 1 0,-1-1 0,0 0 0,1 0 0,-1 0 0,0 1 0,0-1 0,1 0 0,-1 1 0,0-1 0,0 0 0,0 0 0,1 1-39,0 25 2228,-2-8-2561,1-11 372,1 3 10,-1 1 1,0 0-1,-1 0 1,0 0-1,-1 0 1,0 0-1,-1-1 1,0 1-1,-1-1 1,0 0-50,0-2 8,3-5-6,0-1 0,0 0 1,0 0-1,0 0 0,0 0 0,1 1 1,-1-1-1,1 0 0,-1 1 1,1-1-1,0 1 0,0-1 0,0 0 1,1 3-3,-1-5 6,0 0 2,0 0 0,0 0 2,0 0 3,0 0-4,0 0-3,207 0-6301,-207 0 4747,0 0-1517,0 0-2140</inkml:trace>
  <inkml:trace contextRef="#ctx0" brushRef="#br0" timeOffset="1381.75">651 328 5393,'0'0'1394,"0"0"-133,0 0 480,0 0-136,0 0-400,0 0-334,4-1-150,21-5 1067,-24 6-1305,-1 0-51,0 0-96,0 0-62,0 0-86,0 0-23,0 0-11,0 0-25,0 0-58,0 2 51,0 15 156,1 55 115,-4 1 0,-2 0 0,-11 44-393,13-103-129,-5 43-1455,6-57 897,1 0 0,-1 0 0,0 0 0,1-1 0,-1 1 0,1 0 0,-1-1 0,1 1 0,-1-1 0,1 1 0,-1-1 0,1 0 0,-2 0 687,-4-3-4473</inkml:trace>
  <inkml:trace contextRef="#ctx0" brushRef="#br0" timeOffset="1883.21">877 732 1088,'0'0'5124,"0"0"-3202,0 0-806,0 0 80,0 0-280,0 0-278,6 5-125,-1-2-352,0 1-1,-1 0 1,1 0-1,-1 0 1,0 1-1,-1 0 1,1 0-1,-1 0 1,0 0-1,0 0 1,0 0-1,-1 1 1,0-1-1,0 1 1,0 0-1,-1 0 1,0-1-1,0 1 1,0 0-1,-1 1-160,0 7 258,-2 30 347,1-42-595,0 0-1,0 1 1,0-1-1,0 0 0,0 1 1,0-1-1,0 0 1,-1 0-1,1 0 0,-1 0 1,0 0-1,1-1 1,-1 1-1,0 0 0,0-1 1,-1 1-10,-69 44-764,22-25-2868,48-20 1545,2-2-1020,0-1-1239</inkml:trace>
  <inkml:trace contextRef="#ctx0" brushRef="#br0" timeOffset="2756.33">1217 522 6529,'0'0'1581,"0"0"-772,0 0 103,0 0 75,0 0-104,0 0-100,-4 11-128,-5 16-182,1 0 0,1 0 0,2 1 0,1 0 1,-1 17-474,5-33 35,3 15 5,-3-26-41,1 0 0,0 0 0,0-1 1,-1 1-1,1 0 0,0 0 0,0 0 1,0 0-1,0-1 0,0 1 0,0-1 1,0 1-1,1 0 0,-1-1 1,0 0-1,0 1 0,0-1 0,0 0 1,1 0-1,-1 1 0,0-1 0,1 0 1,13 2-2,0 0-1,0-1 0,0 0 1,1-1-1,-1-1 0,15-3 3,-27 3 1,0 0-1,1-1 0,-1 1 1,0-1-1,0 0 0,-1 0 1,1 0-1,0-1 1,-1 1-1,1-1 0,-1 1 1,0-1-1,0 0 0,0 0 1,0 0-1,0 0 0,-1 0 1,1 0-1,5-14 3,0 1 0,-1-1 0,-1-2-3,1 1 0,-3 10 31,-1-1-1,0 1 1,-1-1-1,0 1 0,0-1 1,-1 1-1,0-1 1,0 0-1,-1 1 0,0-2-30,0 9-5,0-1-1,0 1 1,0 0-1,0-1 0,0 1 1,0 0-1,0 0 0,0 0 1,-1 0-1,1 0 0,0 0 1,-1 0-1,1 0 1,0 1-1,-1-1 0,1 1 1,-1-1-1,0 0 6,-38-10-322,21 6 15,18 5 287,-5-2-164,0 0 1,0 0 0,0-1-1,0 0 1,1 0-1,-3-2 184,7 3-29,0 1 37,-1 1-73,-1 0 1,1 0-1,-1 1 1,0-1-1,1 1 0,-1-1 1,1 1-1,0 0 1,-1 0-1,1 0 0,-1 0 1,1 0-1,0 0 1,0 1-1,0-1 0,0 1 1,0 0-1,0 0 65,-21 13-1808,16-14 984,4-1-2255,2 0-248,1 0 1253</inkml:trace>
  <inkml:trace contextRef="#ctx0" brushRef="#br0" timeOffset="3355.04">1432 895 5265,'0'0'1789,"0"0"-144,0 0-88,0 0-288,0 0-327,0 0-314,46-3 3695,-45 3-4313,0 0-1,0 1 1,0-1-1,0 0 1,0 1-1,-1-1 1,1 1-1,0 0 1,0-1-1,0 1 1,0-1-1,-1 1 1,1 0-1,0 0 0,-1-1 1,1 1-1,-1 0 1,1 0-1,0 0 1,-1 0-1,0 0 1,1 0-1,-1 0 1,0 0-1,1 0 1,-1 0-1,0 0 1,0 0-1,0 0 1,0 0-1,0 0 0,0 0-9,1 45 295,-2-32-259,1-11-149,-1 0 1,0 0-1,1-1 0,-1 1 1,0 0-1,0-1 1,-1 1-1,1-1 0,0 1 1,-1-1-1,1 0 0,-1 0 1,0 1-1,0-1 1,0 0-1,0 0 0,0-1 1,-1 1-1,1 0 0,0-1 1,-1 0-1,1 1 1,-1-1-1,-2 1 113,-2 1-441,0 0 0,-1-1 0,1 1-1,-1-1 1,0-1 0,0 0 0,0 0 0,-3 0 441,10-1-1855,1 0-931,0 0-1480</inkml:trace>
  <inkml:trace contextRef="#ctx0" brushRef="#br0" timeOffset="3840.29">1745 627 4561,'0'0'1356,"0"0"-393,0 0 293,0 0 79,0 0-252,0 0-301,3 0-165,197 3 3878,-199-3-4557,-1 0 1,0 0-1,0 0 1,1 1-1,-1-1 1,0 0-1,1 0 1,-1 0-1,0 0 1,0 0-1,0 0 1,1 1-1,-1-1 1,0 0-1,0 0 1,1 0 0,-1 1-1,0-1 1,0 0-1,0 0 1,0 0-1,1 1 1,-1-1-1,0 0 1,0 0-1,0 1 1,0-1-1,0 0 1,0 1-1,0-1 1,0 0 0,0 0-1,0 1 1,0-1-1,0 0 1,0 1-1,0-1 1,0 0-1,0 0 1,0 1-1,0-1 1,0 0-1,0 0 1,0 1-1,-1-1 1,1 0 0,0 0-1,0 1 1,0-1-1,0 0 1,-1 0 61,-10 13-6038,0-10 387</inkml:trace>
  <inkml:trace contextRef="#ctx0" brushRef="#br0" timeOffset="4773.64">2319 454 600,'0'0'4213,"0"0"-2569,0 0-582,0 0 97,0 0-139,0 0-313,-3-5-308,2 3-342,0-1 1,0 1 0,-1-1 0,1 1-1,-1 0 1,0-1 0,0 1 0,1 0-1,-1 0 1,-1 1 0,1-1 0,0 0-1,0 1 1,-1-1 0,1 1 0,-1 0-1,1-1 1,-1 1 0,1 0 0,-1 1 0,0-1-1,1 0 1,-1 1 0,0 0 0,0 0-1,-2 0-57,5 0 0,-10-1-25,0 1 0,0 0 0,1 1 0,-1 1 0,1-1 0,-1 1 0,0 1 25,7-2-13,1 0 0,-1 1 0,0-1-1,1 1 1,-1 0 0,1 0 0,0 0 0,-1 0-1,1 0 1,0 0 0,0 0 0,0 1 0,1-1-1,-1 1 1,1-1 0,-1 1 0,1 0-1,0-1 1,0 1 0,0 0 0,0 0 0,0 0-1,1 0 1,0 0 0,-1 0 13,1-3 1,-4 28 817,0-1 1,2 22-819,2-47-6,0-1 0,0 0 0,0 1 1,0-1-1,1 1 0,-1-1 1,1 1-1,-1-1 0,1 0 1,-1 0-1,1 1 0,0-1 1,0 0-1,0 0 0,-1 0 1,1 1-1,0-1 0,0 0 1,1 0-1,-1-1 0,0 1 0,0 0 1,0 0-1,1 0 0,-1-1 1,0 1-1,1-1 0,-1 1 1,0-1-1,1 0 0,-1 1 1,1-1-1,-1 0 6,9 2-16,0-1 0,0-1 1,0 0-1,8-1 16,0 1-88,-13-1 47,1 0 0,-1 0 0,1 0 0,-1-1 0,0 0 1,1 0-1,-1 0 0,0-1 0,0 1 0,-1-1 0,1-1 0,-1 1 0,2-2 41,0 1-21,-1-1 0,0 1 0,0-1 0,0 0 0,-1-1 0,0 1 0,0-1 0,0 0 0,0 0 0,1-4 21,-3-12 1458,-3 21 481,1 13-1159,-2 4-536,0-1-1,0 1 0,-2-1 1,0 0-1,-5 11-243,-6 27 238,-41 217 128,56-269-3363,1-9 1960,4-14-1647,0 5-2280</inkml:trace>
  <inkml:trace contextRef="#ctx0" brushRef="#br0" timeOffset="5544.56">2474 124 6905,'0'0'1804,"0"0"-289,0 0-158,0 0-210,0 0-137,0 0-122,26 1 2491,-18 9-3081,0 0-1,-1 0 0,0 0 1,-1 1-1,0 0 1,-1 0-1,0 0 1,3 12-298,16 33 359,-14-34-280,-1 0-1,-1 0 1,-1 1-1,-1 0 1,-1 1-1,-1-1 1,-1 1-1,-1 0 1,-1 0-1,-1 0 1,-2 0-1,-1 9-78,1-19 37,-1-1 1,0 0-1,-1-1 1,-1 1-1,0-1 0,-6 11-37,-45 73 61,23-41-58,-92 168 4,124-221-267,-1 0 1,0 0-1,0 0 0,0 0 1,0 0-1,-1-1 1,1 1-1,0-1 0,-1 0 1,1 1-1,-1-1 1,1 0-1,-1 0 0,0-1 1,1 1-1,-1-1 1,0 1-1,0-1 0,1 0 1,-1 0-1,0 0 1,0 0-1,1 0 0,-1-1 1,-1 0 259,-10 1-2338,-9 0-4678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44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95 1256,'0'0'1857,"0"0"-418,0 0-231,0 0-72,0 0-166,0 3 5783,0 4-3509,3 45-3319,-3-44 91,0 132 668,-10 41-684,7-128 93,2-34 238,0-16 308,1-8 464,-1-93-1018,-2 41-93,3 0 0,3 0 0,1 1 0,8-29 8,-9 76-20,2-32-148,-5 40 173,0 1 5,0 0 3,1-23 28,-1 22-47,1 0-1,0 1 1,0-1-1,0 1 0,-1-1 1,1 1-1,0-1 0,0 1 1,0-1-1,0 1 1,0 0-1,0 0 0,0-1 1,0 1-1,0 0 0,0 0 1,1 0 6,-1 0-13,42-21-66,-32 15 75,1-1 0,0 2 0,0 0 0,1 0 1,-1 1-1,1 1 0,0 0 0,0 1 0,0 0 1,5 0 3,-15 2-18,0 0 1,0 0-1,0 0 0,0 1 1,0-1-1,0 1 1,0-1-1,0 1 1,0 0-1,-1 0 1,1 0-1,0 1 0,-1-1 1,2 1 17,0 2 1,0 0 0,-1 0 0,1 0 1,-1 0-1,0 1 0,0-1 0,0 3-1,9 13 8,-1 1 0,-1 0 0,-1 0 0,-1 1 0,-1 0 0,0 1 0,-2-1-1,-1 1 1,-1 0 0,-1 0 0,0 1 0,-2 4-8,1-18 15,-1 1 1,0-1-1,-1 1 1,0-1-1,0 1 1,-1-1-1,-1 0 1,0 0-1,0 0 0,0 0 1,-2-1-1,-1 5-15,2-8 30,1 0 0,-1 0 0,0 0 0,0 0 0,-1-1 0,0 1 0,0-1 0,0 0 0,0-1 0,-1 1 0,0-1 0,0 0 0,0-1 0,0 1 0,-1-1 0,1-1 0,-1 1 0,0-1 0,0 0 0,1-1 0,-1 1 0,-1-1 0,1-1 0,0 1 0,-4-1-30,-17-1 99,15 0-92,0 1-1,0 0 1,0 1-1,0 1 1,0 0 0,-2 1-7,12-3-8,2 0 0,1 0 0,0 0 0,0 0 0,0 0-7,0 0-38,0 0-61,0 0-39,0 0-79,0 0-266,6 0-2052,-5 0 2158,1 0 0,0 0 0,-1 0 0,1 0 0,0 0 1,-1-1-1,1 1 0,0-1 0,-1 0 0,1 1 0,-1-1 0,1 0 0,-1 0 0,1 0 392,10-9-5782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46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1 160 1712,'0'0'1521,"0"0"-785,0 0-376,0 0-9,0 0 158,0 0 83,18-31 3193,-9 13-2639,-9 18-1125,0 0 1,1 0-1,-1 0 0,0 0 1,0 0-1,0 0 0,0 0 1,1 1-1,-1-1 0,0 0 0,0 0 1,0 0-1,0 0 0,1 0 1,-1 0-1,0 0 0,0 0 0,0 0 1,0 0-1,0 1 0,0-1 1,1 0-1,-1 0 0,0 0 1,0 0-1,0 0 0,0 1 0,0-1 1,0 0-1,0 0 0,0 0 1,0 0-1,0 1 0,0-1 0,0 0 1,0 0-1,0 0 0,0 0 1,0 1-1,0-1 0,0 0 1,0 0-1,0 0 0,0 0 0,0 1 1,0-1-1,0 0 0,0 0-21,0 43 1341,-1-25-1185,-1 41 1337,-8 33-1493,3-17 113,-4-10 1894,45-65-2118,21 0 49,32 0 459,-30 0-5196,-56 0 2367,-1 0-2108</inkml:trace>
  <inkml:trace contextRef="#ctx0" brushRef="#br0" timeOffset="701.43">42 211 3969,'0'0'1252,"0"0"-174,0 0-230,0 0-372,0 0-307,0 0-50,7 6 5915,-2-5-6428,165-1 758,-158 3-1128,-9-3-5064,-3 0 1874</inkml:trace>
  <inkml:trace contextRef="#ctx0" brushRef="#br0" timeOffset="1420.73">69 45 3121,'0'0'1896,"0"0"-470,0 0-271,0 0-358,0 0-335,0 0-114,0 0 66,0 0 44,0 0-45,0 0-2,0 0 46,0 0 33,0 0 19,0 0-25,0 0-54,0 0-47,0 0 23,0 0-11,0 0-5,0 0-66,0 0-54,0 0 1,0 0-22,22-4 413,3-1-646,0 1 1,0 1 0,0 1-1,16 1-16,0-1 11,63-4-422,-103 6 409,-1 0-52,0 0-139,0 0-168,-5-1-1481,-4-6-608,1-2-2558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51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 69 1008,'0'0'1371,"0"0"-199,0 0-174,0 0-287,0 0-190,0 0-95,30 4 1021,-29-4-1430,0 1 0,-1 0 0,1 0 0,0-1 1,-1 1-1,1 0 0,0-1 0,0 1 0,-1-1 1,1 1-1,0-1 0,0 0 0,0 1 0,0-1 1,0 0-1,0 1 0,0-1 0,0 0 0,0 0 1,0 0-18,8 1-2745,-2-1 269</inkml:trace>
  <inkml:trace contextRef="#ctx0" brushRef="#br0" timeOffset="1280.91">217 69 1736,'26'6'736,"2"0"137,1-4 4825,-27-3-5465,-1 1-1,0 0 0,0-1 0,1 1 1,-1-1-1,0 0 0,0 1 1,1-1-1,-1 0 0,0 0 0,0 0 1,0 0-1,0 0 0,0 0 1,0 0-1,-1 0 0,1 0 0,0 0 1,0 0-1,-1-1 0,1 1 1,-1 0-1,1 0 0,-1-1 0,0 1 1,1 0-1,-1-1 0,0 1 1,0-1-233,5-43 3463,-6 45-3459,1-1-1,0 0 1,-1 1 0,1-1 0,-1 1-1,1-1 1,-1 1 0,1 0 0,-1-1 0,1 1-1,-1 0 1,1-1 0,-1 1 0,0 0 0,1-1-1,-1 1 1,1 0 0,-1 0 0,0 0-1,1 0 1,-1 0 0,0 0 0,1 0 0,-1 0-1,0 0 1,1 0 0,-2 0-4,-24 0 86,20 0-90,0 0 2,0 0 1,1-1 0,-1 1 0,1 1 1,0-1-1,-1 1 0,1-1 0,0 2 0,0-1 0,-1 0 0,1 1 1,0 0-1,0 0 0,1 1 0,-1-1 0,-3 3 1,-7 7-8,0 0 0,0 0 0,1 2 0,1 0 0,0 0 0,1 1-1,0 1 1,2 0 0,0 1 0,0 0 0,2 0 0,0 1 0,1 0 0,0 1 8,1 4 13,1 1-1,2 0 1,0 0 0,1 1-1,2-1 1,0 10-13,0-19 54,0-12-51,4 35 13,-3-37-16,-1 1 1,1-1-1,0 0 0,-1 1 0,1-1 0,0 0 0,0 1 1,0-1-1,0 0 0,0 0 0,0 0 0,0 0 0,1 0 1,-1 0-1,0 0 0,0 0 0,1 0 0,-1-1 0,1 1 1,-1-1-1,1 1 0,-1-1 0,1 1 0,43 8-6,1-2 0,0-2-1,0-2 1,45-3 6,-86 0 0,3-1 0,1 0 1,-1-1 0,0 0-1,0 0 1,0 0 0,0-1-1,0-1 1,-1 1 0,1-1-1,-1 0 1,0-1 0,0 0-1,-1 0 1,3-2-1,3-4 1,0 0 0,-1 0 0,-1-1 1,0 0-1,0-1 0,-1 0 0,1-4-1,-4 6-20,-1 0 0,1-1-1,-2 1 1,0-1 0,0 0-1,-1 0 1,-1 0 0,0-1-1,0-5 21,-2 16 20,0 2 52,0 0 8,-16 0 78,-119 0 210,135 0-299,0 0 5,0 0 6,0 0 8,0 0-8,-1 0-58,-2 0-16,1-1 28,8-2 56,21-8 185,37-11 138,0 5-390,36-3-23,22-5 0,-94 17-741,-24 5-1540,-17 1-411,-2 2-1245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50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80 106 3713,'0'0'2022,"0"0"-709,0 0-303,0 0-158,0 0-57,0 0-70,0 0-131,0 0-72,0 0 4,0 0 35,0 0-74,0 0-112,0 0-104,0 0-53,0 0-79,0 2-135,-2 25 60,-1 0-1,-1 0 0,-7 23-63,4-18 231,1 1 0,0 17-231,-12 119 2081,18-206-2059,-1-2-70,1-1 0,2 1 1,2 0-1,1 0 0,2 0 1,3-3 47,2-1 2,-3 14 90,0-1 0,6-8-92,-14 35 57,1 0 0,0 1 0,0-1 0,0 1 0,0-1 0,0 1 0,0 0 0,1 0 0,-1-1 0,1 2 0,-1-1-1,1 0 1,3-1-57,43-17 1212,-19 9-854,-27 10-359,1 0 1,-1 0-1,0 1 0,1-1 1,-1 1-1,0 0 1,1 0-1,-1 0 0,1 1 1,2 0 0,7 0-1,60-1 168,-41 0-7530,-35 0 811</inkml:trace>
  <inkml:trace contextRef="#ctx0" brushRef="#br0" timeOffset="547.69">0 262 2921,'0'0'1739,"0"0"-300,0 0-35,0 0 8,0 0-81,0 0-19,8 0 3079,11 0-3074,33-2-362,-1-3-1,27-7-954,31-3 36,-91 13 541,-8 1-4624,-26 1-1040,-3 0-2446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8:4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299 108 232,'0'0'1168,"0"0"-304,0 0-13,0 0-451,0 0-241,0 0-64,0 0-46,0 0-74,5-2 367,5-3 11856,-10-56-11773,0 61-423,0-1 0,0 1 0,-1-1 0,1 1 0,0-1 0,0 1 0,-1-1 0,1 1 0,0-1 0,-1 1 0,1 0 0,0-1 0,-1 1 0,1-1 0,0 1 0,-1 0 0,1-1-1,-1 1 1,1 0 0,-1 0 0,1-1 0,-1 1 0,1 0 0,-1 0 0,1 0 0,-1 0 0,1 0 0,-1 0-2,-22-4 141,5 0-35,9 0-99,0 0 0,0 1 1,0 0-1,0 1 0,-1 0 1,1 0-1,-1 1 0,1 0 1,-1 1-1,1 0 0,-8 1-7,0-1 30,14 1-29,0-1 1,1 1-1,-1 0 0,0-1 0,0 1 0,1 1 0,-1-1 1,1 0-1,-1 1 0,1-1 0,0 1 0,-1-1 0,1 1 0,0 0 1,0 0-1,0 0 0,0 1 0,0 0-1,-29 44-61,21-32 51,8-14 10,1 1-1,-1 0 1,1 0 0,0 0-1,-1 0 1,1 0-1,0 0 1,0 0-1,0 0 1,1 0 0,-1 1-1,0-1 1,1 0-1,-1 3 1,-14 80-70,8-10 102,7-67-32,0 1 0,0-1 1,1 0-1,1 1 0,0 1 0,-2-8 0,1 1 0,0-1 0,0 1 0,0-1 0,0 0 0,0 0 0,1 0 0,-1 1 0,1-1 0,-1 0 0,1-1 0,0 1 0,0 0 0,0 0 0,0-1 0,0 1 0,0-1 0,0 0 0,3 2 0,8 3-61,1-1 0,0 0 0,1-1 0,-1 0 0,1-1 1,0 0-1,0-2 0,0 0 0,2 0 61,9 0-41,-22 0 42,0 0-1,0-1 0,0 1 0,0-1 1,0 0-1,0-1 0,0 1 0,0-1 0,0 1 1,0-1-1,0-1 0,0 1 0,0 0 1,0-1-1,-1 0 0,1 0 0,0 0 1,-1 0-1,2-2 0,0 1 0,0-1 1,0 0-1,-1-1 1,1 1-1,-1-1 1,0 0-1,0 0 0,-1 0 1,0 0-1,1-1 1,-2 1-1,1-1 1,-1 0-1,0 0 1,1-2-1,0-22 79,-3 26-76,0 1 1,0-1-1,0 1 0,1-1 0,-1 1 0,1 0 1,0-1-1,0 1 0,0 0 0,0-1 0,1 1 1,-1 0-1,1 0-3,1-2 25,0-1 0,-1 1 0,0-1 0,0 1 0,0-1 0,0 0 0,-1 0 0,0 0 1,-1 0-1,1-2-25,-1 8 92,0 0-7,0 0-12,0 0-5,0 0 6,-11-20 3,11 19-74,0 0 1,0 0-1,-1 0 0,1 1 0,0-1 1,0 0-1,0 0 0,-1 0 0,1 0 1,0 1-1,-1-1 0,1 0 1,-1 0-1,1 1 0,-1-1 0,1 0 1,-1 1-1,1-1 0,-1 0 0,0 1 1,1-1-1,-1 1 0,0-1 1,0 1-4,-23-9-25,21 8-5,-1 0 0,1 0 0,-1 0 0,1 0 0,0-1 0,0 1 0,0-1 0,0 0 0,-1 0 30,2 1-100,0 0 0,-1 0 1,1 0-1,0 1 0,0-1 0,0 1 1,-1 0-1,1 0 0,0-1 0,-1 1 1,1 1-1,0-1 0,0 0 0,-1 1 1,1-1-1,0 1 0,0-1 0,0 1 1,-2 1 99,-10 1-628,13-3 237,1 0-145,0 0-124,15 0-3569,-3 0 268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8:5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48 200,'0'0'1539,"0"0"-328,0 0-204,0 0-279,0 0-264,0 0-64,1-4 12,0-1-46,1-6-394,-2 1 6033,-2 10-6002,1 0 1,-1 0-1,1 0 0,-1 0 1,0 0-1,1 0 1,-1 0-1,1 1 0,-1-1 1,1 1-1,-1-1 0,1 1 1,-1 0-1,1-1 1,0 1-1,-1 0 0,1 0-3,-5 5 4,1 1 0,0-1 0,0 1 0,1 0-1,0 0 1,0 1 0,1-1 0,0 1 0,0 0 0,-1 6-4,0-3 76,0 1 0,0-1 1,-2 0-1,-4 9-76,6-13 4,1 0 0,0 0-1,0 1 1,1-1 0,0 1-1,0 0 1,1 0 0,0 0 0,1 0-1,-1 0 1,1-1 0,1 1-1,0 1-3,-1 12 27,0-19 15,1 1 0,0-1 1,0 1-1,-1-1 0,1 1 0,1-1 0,-1 0 0,0 1 1,0-1-1,1 0 0,0 0 0,0 1-42,10 16-1360,-9-6-3215,-3-19 137</inkml:trace>
  <inkml:trace contextRef="#ctx0" brushRef="#br0" timeOffset="1103.55">259 137 1032,'0'0'2449,"0"0"-701,0 0-312,0 0-215,0 0-309,0 0-223,0 0-117,0 0-37,0 0 4,0 0-102,0 0-130,0 0-83,0 0-41,-4 17 164,-1-1-288,1 1 0,0 1 0,1-1 0,1 0 0,1 1 0,0-1 0,2 13-59,-1-27-8,0-2 0,0 0 0,0 0 0,1 0 0,-1 0 0,0-1 0,0 1 0,1 0 0,-1 0 0,0 0 0,1 0 0,-1-1 0,1 1 0,-1 0 0,1 0 0,0-1 0,-1 1 0,1 0 0,-1-1 0,1 1-1,0-1 1,0 1 0,-1-1 0,1 1 0,0-1 8,27 9-112,-20-8 143,0-1 1,0 1 0,0-1 0,0-1 0,0 1-1,2-2-31,-5 1 36,-1-1 0,0 0 0,0 0 0,0 0 0,0-1 0,0 0 0,-1 1 0,1-1 0,-1 0 0,1-1 0,-1 1 0,0 0 0,2-4-36,32-51 905,-33 48-815,-1 0 0,0 0-1,-1-1 1,0 1 0,0-1 0,-1 0 0,0 1 0,-1-1 0,-1 0 0,0-8-90,0-13-62,1 30 44,-1-1-1,1 1 1,-1 0 0,0-1-1,0 1 1,0 0 0,0 0-1,0 0 1,0 0 0,0 0-1,-1 0 1,1 0-1,-1 0 1,1 1 0,-1-1-1,0 0 1,0 1 0,0-1-1,0 1 1,0 0-1,0 0 1,0 0 0,0 0-1,0 0 1,-1 0 0,1 0-1,0 1 1,0-1 0,-1 1-1,1 0 1,-1-1 18,-1 2-77,0-1 0,0 0 1,0 1-1,0 0 0,0 0 0,1 0 1,-1 0-1,0 1 0,1-1 1,-1 1-1,1 0 0,-1 0 0,1 0 1,0 1-1,0-1 0,0 1 1,0 0-1,-1 2 77,-1-1-205,2 0-108,0 0 0,0 0 0,1 1 0,0-1-1,-1 1 1,1-1 0,0 3 313,-8 15-1963,-1 1-1617</inkml:trace>
  <inkml:trace contextRef="#ctx0" brushRef="#br0" timeOffset="1805.77">542 273 2497,'0'0'1549,"0"0"-421,0 0-103,0 0-105,0 0-167,0 0-57,0 3 2220,0 15-1953,0-5-797,-1 1 0,0-1 0,-1 0 0,-1 0 0,0 0 0,-5 12-166,6-19 13,0 0 0,-1 0 0,0 0 0,0-1 0,0 1 1,-1-1-1,1 0 0,-1 0 0,-1 0 0,1-1 1,-1 1-1,0-1 0,0 0 0,0 0 0,-4 1-13,8-4-7,0 0 0,-1-1 0,1 1 0,-1-1 0,1 1 0,-1-1 0,0 0 0,1 0 0,-1 0 0,1 1 0,-1-1 0,-1-1 7,-2 1-201,4 0 21,1 0 0,0 0-71,0 0-212,12-14-3315,-1 4 724</inkml:trace>
  <inkml:trace contextRef="#ctx0" brushRef="#br0" timeOffset="2826.15">783 188 72,'0'0'3828,"0"0"-1781,0 0-495,0 0-266,0 0-290,0 0-221,4 7 2243,-8 105-1945,8-111-1034,-1 0-1,1-1 1,-1 1-1,1-1 1,-1 1-1,1-1 1,-1 0-1,1 0 1,3-1-39,-4 1 24,42 0 156,-44-3-122,0 1 1,1-1-1,-1 0 0,0 0 1,0 0-1,0 0 0,-1 0 1,1-3-59,1-2 213,8-12 217,-8 18-393,0-1-1,-1 0 1,1 0 0,-1 0-1,0 0 1,0 0-1,0 0 1,0 0 0,-1 0-1,1-2-36,3-104 418,-4 109-409,-5-1 6,0 0-1,1 0 1,-1 1-1,0-1 1,0 2 0,0-1-1,0 0 1,-2 1-15,-12 1-41,15-3 11,0 1-1,1 0 1,-1 0 0,0 1-1,0-1 1,0 1-1,1 0 1,-1 0 0,0 0-1,1 0 1,-1 1 0,1-1-1,-1 1 1,1 0 0,0 0-1,-1 0 1,1 1-1,1-1 1,-1 1 0,0-1-1,0 1 1,1 0 0,0 0-1,-1 0 1,1 1 0,0-1-1,1 0 1,-1 1 0,1 0-1,-1 0 31,-2 26-938,5-27 853,-1 0-1,-1 0 1,1 1-1,0-1 1,-1 0-1,1 0 1,-1 0 0,0 0-1,0 0 86,-3 9-831,4-10-5517,0-2 824</inkml:trace>
  <inkml:trace contextRef="#ctx0" brushRef="#br0" timeOffset="3480.74">1070 324 1616,'0'0'2448,"0"0"-845,0 0-242,0 0-54,0 0-188,0 0-365,0-1-682,0 1 1,1 0 0,-1 0 0,0 0 0,0 0 0,0 0 0,1 0 0,-1 0 0,0 0-1,0-1 1,0 1 0,0 0 0,1 0 0,-1 0 0,0 0 0,0 0 0,0 0 0,1 0 0,-1 0-1,0 0 1,0 0 0,0 0 0,1 0 0,-1 0 0,0 1 0,0-1 0,0 0 0,1 0-1,-1 0 1,0 0 0,0 0 0,0 0 0,0 0 0,1 1 0,-1-1 0,0 0 0,0 0-1,0 0 1,0 0 0,0 0 0,0 1 0,1-1 0,-1 0 0,0 0-73,0 100 803,-1-99-810,1 0 0,0 0 1,-1-1-1,1 1 0,-1 0 1,0 0-1,1 0 1,-1-1-1,0 1 0,1 0 1,-1-1-1,0 1 0,0-1 1,1 1-1,-1-1 0,0 1 1,0-1-1,0 1 0,0-1 1,0 0-1,0 1 0,1-1 1,-1 0-1,0 0 1,0 0-1,-1 0 7,-26 3-451,-25-3-1671,53 0 1251,0 0-307,0 0-289,8-6-2587,3-1 1328</inkml:trace>
  <inkml:trace contextRef="#ctx0" brushRef="#br0" timeOffset="4572.05">1316 167 3673,'0'0'1794,"0"0"-33,0 0-234,0 0-429,0 0-275,0 0-98,0 0-129,0 0-142,-2 21 622,-4-2-1001,1 1-1,0 0 1,2 0 0,0 0-1,1 0 1,1 0 0,1 10-75,0-29-39,38-1-41,-35 0 86,0 0 0,0 0 0,0 0 0,0 0-1,0 0 1,0-1 0,0 1 0,0-1 0,0 0 0,0 0 0,-1 0 0,1 0 0,0 0-1,-1-1 1,1 1 0,0-1 0,-1 0 0,0 0 0,1 0 0,-1 0 0,0 0 0,0 0 0,0-1-1,0 1 1,-1 0 0,1-1 0,-1 0 0,1 1 0,-1-1 0,0 0 0,0-1-6,1 0 18,3-6 56,-1 1 0,0 0 1,0-1-1,-1 0 0,-1 0 1,0 0-1,0 0 0,-1 0 0,1-6-74,-3 15 9,1 0-1,-1 0 0,1 1 0,-1-1 0,1 0 0,-1 0 0,1 0 0,-1 0 0,0 1 0,1-1 0,-1 0 1,0 0-1,0 1 0,1-1 0,-1 1 0,0-1-8,-1 0 9,1 0 0,0 0-1,-1 0 1,1 0 0,0 0 0,0 0 0,0-1-1,0 1 1,0 0 0,0-1 0,0 1 0,1-1 0,-1 0-9,0-2 6,1 1 15,-1 1 1,1-1 0,-1 1-1,0 0 1,0-1-1,0 1 1,0-1-1,0 1 1,0 0 0,-2-2-22,2 3 2,-1 0 1,1 0 0,-1 0 0,1 0-1,-1 1 1,0-1 0,0 0 0,1 1 0,-1-1-1,0 1 1,0 0 0,0 0 0,1-1 0,-1 1-1,0 1 1,0-1 0,0 0-3,-2 0-82,1 0 0,-1 0 0,1 0-1,-1 1 1,0 0 0,1-1 0,0 1 0,-1 0 0,1 1 0,-1-1 0,1 1 0,-2 1 82,-1 1-300,1 0 1,0 1 0,0 0 0,0 0 0,1 0-1,-2 3 300,0 0-320,0 0 0,1 0 0,0 0 0,-2 6 320,6-10-721,-1-1 0,1 1 0,0-1-1,0 1 1,0 0 0,1 0 0,-1-1 0,1 2 721,0-1-3868</inkml:trace>
  <inkml:trace contextRef="#ctx0" brushRef="#br0" timeOffset="5522.26">1546 1 2641,'0'0'1587,"0"0"-283,0 0-137,0 0-218,0 0-175,0 0-155,-3 1 7949,2 1-9364,1 4 808,1 0 0,0 0 0,1-1 0,-1 1 1,1 0-1,0-1 0,2 4-12,9 34 18,-10 5 25,-2 29-43,-1-59-10,0-15 1,-1 1-1,0 0 1,0 0-1,0-1 1,-1 1 0,1-1-1,-1 1 1,0-1-1,0 0 1,0 1 0,-2 1 9,-14 29-21,15-26-20,0 0 0,-1 0 0,0 0 0,0 0 0,0-1 0,-1 1 0,-4 3 41,6-7-39,1-1 1,0 0-1,-1-1 0,0 1 1,0 0-1,0-1 0,0 1 1,0-1-1,0 0 0,0 0 1,-1 0-1,1-1 0,-1 1 1,0-1-1,1 0 0,-1 0 1,0 0-1,-1 0 39,1 1-251,3-3-1025,2-4 56,-1-8-1153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0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197 272 1040,'0'0'2314,"0"0"-835,0 0-449,0 0 24,0 0-76,0 0-144,-5 8-126,-46 73 2341,19-34-1760,3 2 1,1 2-1,-16 42-1289,36-76 356,8-28 310,12-29 266,37-47-271,23-59-661,-45 88 86,-22 51-61,0 0 0,1 0 1,0 0-1,0 1 0,0 0 0,1 0 1,0 1-1,0-1 0,7-2-25,14-13 1,-13 8 43,-1-1 0,-1-1 0,0 0 0,9-14-44,-20 25 1,-2 4 0,0 0-1,0 0 1,1 1-1,-1-1 1,0 0-1,0 0 1,0 0 0,0 1-1,0-1 1,0 0-1,0 0 1,0 0-1,0 0 1,0 1-1,1-1 1,-1 0 0,0 0-1,0 0 1,0 0-1,0 1 1,1-1-1,-1 0 1,0 0-1,0 0 1,0 0 0,0 0-1,1 0 1,-1 0-1,0 0 1,0 0-1,0 0 1,1 0-1,-1 0 1,0 0 0,0 0-1,0 0 1,1 0-1,-1 0 1,0 0-1,0 0 1,1 0-1,-1 0 1,0 0 0,0 0-1,0 0 1,0 0-1,1 0 1,-1 0-1,0 0 1,0-1-1,0 1 1,1 0 0,-1 0-1,0 0 1,0 0-1,0 0 1,0-1-1,0 1 1,0 0-1,1 0 1,-1 0 0,0 0-1,0-1 1,0 1-1,0 0 1,0 0-1,0-1 1,0 1-1,0 0 0,3 25 75,0 3-21,9-1-46,-2 0-1,0 0 1,-2 1 0,-1-1 0,-1 2 0,0 17-8,-4-32-58,-1 0 0,-1 0 0,-1 9 58,0 7-212,2-14-1684,0-20-967,1-31-3855,-2 24 1091</inkml:trace>
  <inkml:trace contextRef="#ctx0" brushRef="#br0" timeOffset="818.08">238 279 1008,'0'0'2273,"0"0"-840,0 0-275,0 0-201,0 0-126,0 0 91,9-6 665,-6 6 3079,-3 1-4598,-1-1 0,1 1-1,0 0 1,0-1 0,0 1-1,0-1 1,1 1 0,-1 0 0,0-1-1,0 1 1,0 0 0,0-1-1,1 1 1,-1-1 0,0 1-1,1 0 1,-1-1 0,0 1 0,1-1-1,-1 1 1,1-1 0,-1 1-1,1-1 1,-1 1 0,1-1 0,-1 0-1,1 1 1,0-1-68,19 1 1042,-7-2-1261,-11 1 221,-1 1 0,1-1-1,-1 0 1,1 1-1,-1-1 1,1 1 0,-1-1-1,1 1 1,-1-1-1,1 1 1,-1 0-1,0 0 1,1 0 0,-1 0-1,0 0 1,0 0-1,0 0 1,0 0 0,1 1-2,-1 0-13,0-1 0,0 0 1,0 0-1,0 0 0,1 1 1,-1-1-1,0-1 0,1 1 0,-1 0 1,0 0-1,1 0 0,-1-1 1,1 1-1,-1-1 0,1 1 1,0-1-1,-1 0 0,1 1 1,1-1 12,17 0 663,-16 0-2907,-1 0-3841,-15 0-1625</inkml:trace>
  <inkml:trace contextRef="#ctx0" brushRef="#br0" timeOffset="2259.83">820 31 3393,'0'0'1624,"0"0"-180,0 0-202,0 0-401,0 0-282,0 0-56,0 0 24,0 0 41,0 0-17,0 0-44,0 0-61,0 0-36,0 0-24,0 0-11,0 0-5,0 0 16,0 0-32,0 0-54,0 0 16,0 0 8,0 0-49,0 0-82,-13 8 91,0 4-282,1 1 1,0 0-1,1 1 1,0 1-1,1-1 0,1 1 1,0 1-1,1 0 0,1 0 1,0 1-1,1 0 1,1 0-1,1 0 0,0 0 1,1 1-1,1 0 0,1-1 1,0 6-3,0 14 12,0-19 48,1 1 0,1-1 0,1 8-60,-1-23 29,0 0 0,0 0-1,1 0 1,-1 0 0,1 0 0,-1-1 0,1 1 0,0 0 0,0-1 0,0 1-1,1-1 1,-1 0 0,0 0 0,1 0 0,0 0 0,-1 0 0,1-1-29,10 9 132,-13-9-116,1-1-10,2 0-6,-3 0-82,0 0 0,0 0 0,1 0 0,-1 0 0,0-1 0,0 1 0,1 0 0,-1 0 0,0 0-1,0 0 1,1 0 0,-1-1 0,0 1 0,0 0 0,1 0 0,-1 0 0,0-1 0,0 1 0,0 0 0,0 0 0,1-1-1,-1 1 1,0 0 0,0 0 0,0-1 0,0 1 0,0 0 0,0 0 0,0-1 0,0 1 0,0 0 0,0-1-1,0 1 1,0 0 0,0 0 0,0-1 0,0 1 0,0 0 0,0-1 0,0 1 0,0 0 0,0 0 0,-1-1 0,1 1 82,0-4-1805,0-6-3620</inkml:trace>
  <inkml:trace contextRef="#ctx0" brushRef="#br0" timeOffset="5048.16">929 69 3897,'0'0'1489,"0"0"-535,0 0-243,0 0-16,0 0 18,0 0-69,42 0 5455,-20-2-5558,0 0 0,0-1 0,7-2-541,-7 0-47,0 2 0,0 1 1,9 0 46,-30 4 17,0 0 1,-1 0-1,1-1 1,0 2-1,-1-1 1,1 0-1,-1 0 1,0 0-1,0 0 1,0 0-1,0 0 1,0 0-1,0 0 1,-1 2-18,1 1 50,-1 0-45,0 0-1,0 0 1,0 0 0,-1 0 0,0-1 0,0 1 0,0 0 0,-1-1 0,1 0 0,-1 1 0,0-1-1,0 0 1,0-1 0,-1 1 0,1 0 0,-1-1 0,0 0 0,0 0 0,0 0 0,-2 0-5,-14 10 15,-1 0 0,0-2 1,-14 5-16,24-10 175,16-5 202,-3-1-333,1 1-1,-1-1 1,0 0-1,0 0 1,0 1-1,0-1 1,0 1-1,0 0 1,0 0-1,0-1 1,1 2-44,2 2-14,0 1 1,1 0-1,-2 0 1,1 0 0,0 1-1,-1 0 1,0 0 0,-1 0-1,1 0 1,-1 0-1,0 1 1,1 3 13,-3-6-11,1 1-1,-1-1 1,0 0-1,0 1 1,-1-1-1,1 1 1,-1-1-1,0 1 1,0-1 0,0 1-1,-1-1 1,0 1-1,1-1 1,-2 1-1,1-1 1,0 0-1,-1 1 1,0-1 0,0 0-1,-1 1 12,-7 10-84,0-1-1,-1 0 1,-1-1-1,-7 7 85,15-16-21,-1-1 0,1 1 0,-1-1 0,0 0 0,1 0 0,-2 0 1,1-1-1,0 0 0,0 0 0,-1 0 0,1-1 0,-1 1 0,1-2 0,-1 1 0,0 0 0,-1-1 21,-25 0 6,31 0-19,1 0-30,4-16-5218,-1 14 1774,-2 0-2110</inkml:trace>
  <inkml:trace contextRef="#ctx0" brushRef="#br0" timeOffset="5687.75">1178 452 1584,'0'0'2325,"0"0"-928,0 0-288,0 0-24,0 0-29,0 0-194,1 5 2997,2 21-3140,-3-4-295,-2 30-105,2-49-320,-1 1 0,0-1 0,0 0 0,0 0 0,-1 0-1,1 0 1,-1 0 0,0 0 0,1 0 0,-1 0 0,-1 0-1,1-1 1,0 1 0,-2 0 1,-15 14-106,-1 0 0,-1-1-1,-5 1 107,26-17-85,0-1-1,-1 1 1,1 0-1,0 0 1,-1 0-1,1 0 1,0-1-1,-1 1 1,1 0-1,0 0 1,0-1-1,-1 1 1,1 0-1,0 0 1,0-1-1,-1 1 1,1 0-1,0-1 1,0 1 0,0 0-1,0-1 1,-1 1-1,1 0 1,0-1-1,0 1 1,0 0-1,0-1 1,0 1-1,0-1 1,0 1-1,0 0 1,0-1-1,0 1 1,0 0-1,0-1 1,1 1-1,-1 0 1,0-1-1,0 1 1,0 0-1,0-1 1,0 1-1,1-1 86,-1-1-2152,0-2-1887</inkml:trace>
  <inkml:trace contextRef="#ctx0" brushRef="#br0" timeOffset="6336.45">1371 272 2497,'0'0'2625,"0"0"-519,0 0-313,0 0-613,0 0-404,0 0-104,3 0-2,163-3 4468,-166 3-5143,0 0-3,0 0-7,0 0-26,18 0-42,-15 0-3804,-13 0 1197,-8 0-1917</inkml:trace>
  <inkml:trace contextRef="#ctx0" brushRef="#br0" timeOffset="7091.99">1684 133 1824,'0'0'2058,"0"0"-650,0 0-377,0 0-256,0 0-220,0 0 42,4-3 136,-2 0-494,0 2-136,-1 0-1,0 0 0,0-1 1,0 1-1,1 0 1,-1 0-1,0 0 0,1 0 1,-1 0-1,1 1 0,-1-1 1,1 0-1,-1 1 0,1-1 1,0 1-103,-1 0 844,-1 0-81,0 0-141,0 0-171,0 0-100,0 0-38,0 0 47,0 0 63,0 0-57,0 0-68,0 0-50,0 0-54,0 14 190,1 43 50,0-19-335,-1 0 1,-2-1-1,-1 1 1,-5 15-100,1-27 1090,2-3-6124,10-25 1410,9-12 362,-2-2-2801</inkml:trace>
  <inkml:trace contextRef="#ctx0" brushRef="#br0" timeOffset="7540.07">1891 449 1216,'0'0'4717,"0"0"-2388,0 0-904,0 0-287,0 0-146,0 0-144,7 6-133,46 42 1051,-51-44-1688,-1-1 1,0 0-1,0 1 0,0-1 1,-1 1-1,1-1 1,-1 1-1,0-1 0,0 1 1,0-1-1,0 1 0,-1-1 1,1 2-79,-1 10 116,0-11-115,1 1 1,-1-2 0,0 1 0,0 0-1,-1 0 1,1 0 0,-1 0-1,0-1 1,0 1 0,0-1-1,0 1 1,-1-1 0,0 1-2,-2 2-126,0 0 0,0-1-1,-1 1 1,0-1 0,1-1 0,-8 5 126,13-9-68,0 0 0,-1 0 0,1 0 0,0 0 0,-1 0-1,1 0 1,0 0 0,0 0 0,-1 0 0,1 0 0,0 0 0,-1 0 0,1 0 0,0-1 0,-1 1-1,1 0 1,0 0 0,0 0 0,-1 0 0,1 0 0,0-1 0,0 1 0,-1 0 0,1 0 0,0-1 0,0 1-1,0 0 1,0 0 0,-1-1 0,1 1 0,0 0 0,0 0 0,0-1 0,0 1 0,0 0 0,0-1-1,0 1 1,0 0 0,-1-1 0,1 1 0,0 0 0,0-1 0,1 1 0,-1 0 0,0 0 0,0-1-1,0 1 1,0 0 0,0-1 0,0 1 68,0-25-2469,0 20 561,0-8-2815</inkml:trace>
  <inkml:trace contextRef="#ctx0" brushRef="#br0" timeOffset="8342.54">2197 153 2905,'0'0'2259,"0"0"-340,0 0-243,0 0-230,0 0-219,0 0-308,4 1-261,-3-1-620,0 0-1,-1 0 0,1 1 0,0-1 0,0 0 1,0 0-1,-1 1 0,1-1 0,0 0 0,0 1 1,-1-1-1,1 1 0,0-1 0,-1 1 0,1-1 1,-1 1-1,1 0 0,0-1 0,-1 1 0,1 0 0,-1-1 1,0 1-1,1 0 0,-1-1 0,0 1 0,1 0 1,-1 0-38,2 28 1052,-2-18-993,-1-5 6,1 0 0,-1 0 0,-1-1 0,1 1 0,-1 0 0,0-1 0,0 1 0,-1-1 0,1 1 0,-1-1-65,0 0 29,0 0 0,1 0 0,0 1 0,0-1 0,0 1-1,1-1 1,-1 1 0,1 0 0,0 5-29,-10 24 151,12-35-138,0 1 1,1-1-1,-1 1 0,0-1 1,1 1-1,-1-1 0,0 0 1,1 0-1,-1 0 0,1 0 1,-1 0-1,0 0 0,1 0 0,-1 0 1,1 0-14,-1-1 35,47 0 236,0-2-1,25-6-270,-58 9-65,-15 0 57,0 0 3,0 0-5,0 0-15,0 0-47,0 0-32,0 0-75,0 0-157,0 0-196,-14-7-3709,10 0 578</inkml:trace>
  <inkml:trace contextRef="#ctx0" brushRef="#br0" timeOffset="8943.94">2356 157 3649,'0'0'1890,"0"0"-81,0 0-176,0 0-381,0 0-289,0 0-132,0 0-134,0 0-126,0 0-84,0 0-83,0 0-79,0 0 14,0 0 73,4 28 1031,0-4-1180,-2 1 0,-1 0 1,0 0-1,-4 21-263,1 15 76,-5 92-264,-3-144-1416,1-1-5291,9-11 3293</inkml:trace>
  <inkml:trace contextRef="#ctx0" brushRef="#br0" timeOffset="9799.8">2612 1 4153,'0'0'1864,"0"0"-355,0 0-33,0 0-216,0 0-264,0 0-131,0 6 3906,0 22-3510,21 3-607,-15-23-601,-1 0 0,1 0 0,-2 1 0,3 5-53,0 1 35,-2 0 0,0 0-1,-1 1 1,-1 0 0,0-1-1,-1 1 1,-1 0 0,0 9-35,0 45 27,0-9-44,-4 28 17,1-79-17,0 0-1,0-1 0,-1 1 0,0-1 0,-1 0 0,0 0 0,-1 0 0,1-1 0,-2 1 0,1-1 0,-1 0 0,-4 3 18,-15 18-270,-2-2 1,-16 13 269,36-34-76,-15 14-205,6-5-15,0 0 0,-2-1 0,-11 7 296,29-22-46,-1 1 0,1 0-1,0 0 1,0 0 0,-1 0-1,1 0 1,0 0 0,0 0-1,-1-1 1,1 1 0,0 0-1,0 0 1,0 0 0,-1-1-1,1 1 1,0 0 0,0 0-1,0 0 1,0-1-1,0 1 1,-1 0 0,1 0-1,0-1 1,0 1 0,0 0-1,0-1 1,0 1 0,0 0-1,0 0 1,0-1 0,0 1-1,0 0 1,0 0 0,0-1-1,0 1 1,0 0 0,0 0-1,0-1 1,1 1 46,-2-18-2600,1 15 870,0-7-5298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1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99 2080,'0'0'1419,"0"0"-318,0 0-237,0 0-39,0 0 12,0 0-71,0-42 5529,-1 34-5611,0 8-311,-5 17-252,-4 30-209,-18 161 340,7-46 373,17-140-511,-1 10 90,1 1 1,1 15-205,3-48 81,0 0 54,0 0 36,0 0-42,0-27 51,0 6-173,0-23-5,1-1 0,2 0 0,4-10-2,-1 21-15,-1 7-27,0-1 1,1 1 0,2 1-1,1-1 1,6-12 41,64-113-16,-78 151 5,0-1 1,0 0-1,1 1 0,-1-1 1,0 1-1,1 0 1,0 0-1,-1-1 1,1 1-1,0 0 1,0 0-1,-1 1 0,1-1 1,0 0-1,0 1 1,0-1-1,0 1 1,0-1-1,0 1 0,0 0 1,0 0-1,1 0 11,4-1-29,0 1 0,0 1 0,1-1 0,-1 1 0,-1 0 0,1 1 29,-5-2-2,0 1 0,0 0-1,-1 0 1,1 0 0,-1 0 0,1 0 0,-1 0 0,1 0 0,-1 0-1,0 1 1,0-1 0,1 1 0,-1-1 0,0 1 0,0-1 0,0 1-1,0-1 1,-1 1 0,1 0 0,0-1 0,-1 1 0,1 0 0,-1 0-1,0 0 1,1 0 2,1 52 18,-2-43-14,0-5-1,0 0 1,0 1-1,-1-1 1,0 0-1,0 0 1,-1 0-1,0 0 1,0 0-1,0-1 1,-1 1-1,1-1 1,-2 1-1,1-1 0,0 0 1,-1 0-1,0 0 1,0 0-1,0-1 1,-1 0-1,-4 4-3,-20 19-122,0-1 1,-2-1-1,-1-1 122,25-21 495,9-7-444,11-9-140,48-14 13,-55 25 73,-1 1 0,1 0 0,-1-1 0,1 2 1,0-1-1,-1 1 0,1-1 0,0 2 0,0-1 0,4 1 3,-7 3 3,0 0 1,-1 0-1,1 0 1,-1 0-1,1 0 1,-1 1-1,-1-1 1,1 1-1,0-1 1,-1 1 0,0 1-4,0-4 1,2 14 2,0 1 0,-1-1 1,0 1-1,-2 0 0,0 0 0,-1 0 1,-1 5-4,1-19 1,1 1 1,-1-1-1,0 1 1,-1-1-1,1 1 1,0-1-1,-1 0 1,0 0-1,0 0 1,0 0-1,0 0 1,0 0-1,-1-1 1,-1 2-2,-43 35 49,16-15-39,28-22 5,-1 1 1,1-1 0,0 0 0,-1 0-1,0 0 1,1-1 0,-1 1-1,0-1 1,0 0 0,0 0 0,1 0-1,-1 0 1,0-1 0,0 0 0,0 0-1,0 0 1,0 0 0,0 0-1,0-1 1,0 0 0,0 0-16,-12-3 9,0-1 1,0 0-1,1-1 1,-7-5-10,8 5-64,13 5 60,1 1 1,0 0 0,-1 0-1,1 0 1,0-1 0,-1 1-1,1 0 1,0 0 0,-1-1-1,1 1 1,0 0-1,-1-1 1,1 1 0,0-1-1,0 1 1,-1 0 0,1-1-1,0 1 1,0-1 0,0 1-1,0 0 1,0-1 0,0 1-1,0-1 1,-1 1 0,1-1-1,0 1 1,0 0-1,1-1 1,-1 1 0,0-1-1,0 1 1,0-1 0,0 1-1,0 0 1,0-1 0,1 1-1,-1-1 1,0 1 0,0 0-1,0-1 1,1 1 0,-1 0-1,0-1 1,1 1 0,-1 0-1,0-1 1,1 1-1,-1 0 1,0 0 0,1-1-1,-1 1 1,1 0 0,-1 0-1,1 0 4,0-2-68,1 1 0,0 0 0,0-1 0,-1 1 0,1 0 0,0 0 0,0 0 0,0 1-1,0-1 1,1 0 0,-1 1 0,0 0 68,1 0-571,-3 0-5182,-3 3-1628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0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197 272 1040,'0'0'2314,"0"0"-835,0 0-449,0 0 24,0 0-76,0 0-144,-5 8-126,-46 73 2341,19-34-1760,3 2 1,1 2-1,-16 42-1289,36-76 356,8-28 310,12-29 266,37-47-271,23-59-661,-45 88 86,-22 51-61,0 0 0,1 0 1,0 0-1,0 1 0,0 0 0,1 0 1,0 1-1,0-1 0,7-2-25,14-13 1,-13 8 43,-1-1 0,-1-1 0,0 0 0,9-14-44,-20 25 1,-2 4 0,0 0-1,0 0 1,1 1-1,-1-1 1,0 0-1,0 0 1,0 0 0,0 1-1,0-1 1,0 0-1,0 0 1,0 0-1,0 0 1,0 1-1,1-1 1,-1 0 0,0 0-1,0 0 1,0 0-1,0 1 1,1-1-1,-1 0 1,0 0-1,0 0 1,0 0 0,0 0-1,1 0 1,-1 0-1,0 0 1,0 0-1,0 0 1,1 0-1,-1 0 1,0 0 0,0 0-1,0 0 1,1 0-1,-1 0 1,0 0-1,0 0 1,1 0-1,-1 0 1,0 0 0,0 0-1,0 0 1,0 0-1,1 0 1,-1 0-1,0 0 1,0-1-1,0 1 1,1 0 0,-1 0-1,0 0 1,0 0-1,0 0 1,0-1-1,0 1 1,0 0-1,1 0 1,-1 0 0,0 0-1,0-1 1,0 1-1,0 0 1,0 0-1,0-1 1,0 1-1,0 0 0,3 25 75,0 3-21,9-1-46,-2 0-1,0 0 1,-2 1 0,-1-1 0,-1 2 0,0 17-8,-4-32-58,-1 0 0,-1 0 0,-1 9 58,0 7-212,2-14-1684,0-20-967,1-31-3855,-2 24 1091</inkml:trace>
  <inkml:trace contextRef="#ctx0" brushRef="#br0" timeOffset="818.08">238 279 1008,'0'0'2273,"0"0"-840,0 0-275,0 0-201,0 0-126,0 0 91,9-6 665,-6 6 3079,-3 1-4598,-1-1 0,1 1-1,0 0 1,0-1 0,0 1-1,0-1 1,1 1 0,-1 0 0,0-1-1,0 1 1,0 0 0,0-1-1,1 1 1,-1-1 0,0 1-1,1 0 1,-1-1 0,0 1 0,1-1-1,-1 1 1,1-1 0,-1 1-1,1-1 1,-1 1 0,1-1 0,-1 0-1,1 1 1,0-1-68,19 1 1042,-7-2-1261,-11 1 221,-1 1 0,1-1-1,-1 0 1,1 1-1,-1-1 1,1 1 0,-1-1-1,1 1 1,-1-1-1,1 1 1,-1 0-1,0 0 1,1 0 0,-1 0-1,0 0 1,0 0-1,0 0 1,0 0 0,1 1-2,-1 0-13,0-1 0,0 0 1,0 0-1,0 0 0,1 1 1,-1-1-1,0-1 0,1 1 0,-1 0 1,0 0-1,1 0 0,-1-1 1,1 1-1,-1-1 0,1 1 1,0-1-1,-1 0 0,1 1 1,1-1 12,17 0 663,-16 0-2907,-1 0-3841,-15 0-1625</inkml:trace>
  <inkml:trace contextRef="#ctx0" brushRef="#br0" timeOffset="2259.83">820 31 3393,'0'0'1624,"0"0"-180,0 0-202,0 0-401,0 0-282,0 0-56,0 0 24,0 0 41,0 0-17,0 0-44,0 0-61,0 0-36,0 0-24,0 0-11,0 0-5,0 0 16,0 0-32,0 0-54,0 0 16,0 0 8,0 0-49,0 0-82,-13 8 91,0 4-282,1 1 1,0 0-1,1 1 1,0 1-1,1-1 0,1 1 1,0 1-1,1 0 0,1 0 1,0 1-1,1 0 1,1 0-1,1 0 0,0 0 1,1 1-1,1 0 0,1-1 1,0 6-3,0 14 12,0-19 48,1 1 0,1-1 0,1 8-60,-1-23 29,0 0 0,0 0-1,1 0 1,-1 0 0,1 0 0,-1-1 0,1 1 0,0 0 0,0-1 0,0 1-1,1-1 1,-1 0 0,0 0 0,1 0 0,0 0 0,-1 0 0,1-1-29,10 9 132,-13-9-116,1-1-10,2 0-6,-3 0-82,0 0 0,0 0 0,1 0 0,-1 0 0,0-1 0,0 1 0,1 0 0,-1 0 0,0 0-1,0 0 1,1 0 0,-1-1 0,0 1 0,0 0 0,1 0 0,-1 0 0,0-1 0,0 1 0,0 0 0,0 0 0,1-1-1,-1 1 1,0 0 0,0 0 0,0-1 0,0 1 0,0 0 0,0 0 0,0-1 0,0 1 0,0 0 0,0-1-1,0 1 1,0 0 0,0 0 0,0-1 0,0 1 0,0 0 0,0-1 0,0 1 0,0 0 0,0 0 0,-1-1 0,1 1 82,0-4-1805,0-6-3620</inkml:trace>
  <inkml:trace contextRef="#ctx0" brushRef="#br0" timeOffset="5048.16">929 69 3897,'0'0'1489,"0"0"-535,0 0-243,0 0-16,0 0 18,0 0-69,42 0 5455,-20-2-5558,0 0 0,0-1 0,7-2-541,-7 0-47,0 2 0,0 1 1,9 0 46,-30 4 17,0 0 1,-1 0-1,1-1 1,0 2-1,-1-1 1,1 0-1,-1 0 1,0 0-1,0 0 1,0 0-1,0 0 1,0 0-1,0 0 1,-1 2-18,1 1 50,-1 0-45,0 0-1,0 0 1,0 0 0,-1 0 0,0-1 0,0 1 0,0 0 0,-1-1 0,1 0 0,-1 1 0,0-1-1,0 0 1,0-1 0,-1 1 0,1 0 0,-1-1 0,0 0 0,0 0 0,0 0 0,-2 0-5,-14 10 15,-1 0 0,0-2 1,-14 5-16,24-10 175,16-5 202,-3-1-333,1 1-1,-1-1 1,0 0-1,0 0 1,0 1-1,0-1 1,0 1-1,0 0 1,0 0-1,0-1 1,1 2-44,2 2-14,0 1 1,1 0-1,-2 0 1,1 0 0,0 1-1,-1 0 1,0 0 0,-1 0-1,1 0 1,-1 0-1,0 1 1,1 3 13,-3-6-11,1 1-1,-1-1 1,0 0-1,0 1 1,-1-1-1,1 1 1,-1-1-1,0 1 1,0-1 0,0 1-1,-1-1 1,0 1-1,1-1 1,-2 1-1,1-1 1,0 0-1,-1 1 1,0-1 0,0 0-1,-1 1 12,-7 10-84,0-1-1,-1 0 1,-1-1-1,-7 7 85,15-16-21,-1-1 0,1 1 0,-1-1 0,0 0 0,1 0 0,-2 0 1,1-1-1,0 0 0,0 0 0,-1 0 0,1-1 0,-1 1 0,1-2 0,-1 1 0,0 0 0,-1-1 21,-25 0 6,31 0-19,1 0-30,4-16-5218,-1 14 1774,-2 0-2110</inkml:trace>
  <inkml:trace contextRef="#ctx0" brushRef="#br0" timeOffset="5687.75">1178 452 1584,'0'0'2325,"0"0"-928,0 0-288,0 0-24,0 0-29,0 0-194,1 5 2997,2 21-3140,-3-4-295,-2 30-105,2-49-320,-1 1 0,0-1 0,0 0 0,0 0 0,-1 0-1,1 0 1,-1 0 0,0 0 0,1 0 0,-1 0 0,-1 0-1,1-1 1,0 1 0,-2 0 1,-15 14-106,-1 0 0,-1-1-1,-5 1 107,26-17-85,0-1-1,-1 1 1,1 0-1,0 0 1,-1 0-1,1 0 1,0-1-1,-1 1 1,1 0-1,0 0 1,0-1-1,-1 1 1,1 0-1,0 0 1,0-1-1,-1 1 1,1 0-1,0-1 1,0 1 0,0 0-1,0-1 1,-1 1-1,1 0 1,0-1-1,0 1 1,0 0-1,0-1 1,0 1-1,0-1 1,0 1-1,0 0 1,0-1-1,0 1 1,0 0-1,0-1 1,1 1-1,-1 0 1,0-1-1,0 1 1,0 0-1,0-1 1,0 1-1,1-1 86,-1-1-2152,0-2-1887</inkml:trace>
  <inkml:trace contextRef="#ctx0" brushRef="#br0" timeOffset="6336.45">1371 272 2497,'0'0'2625,"0"0"-519,0 0-313,0 0-613,0 0-404,0 0-104,3 0-2,163-3 4468,-166 3-5143,0 0-3,0 0-7,0 0-26,18 0-42,-15 0-3804,-13 0 1197,-8 0-1917</inkml:trace>
  <inkml:trace contextRef="#ctx0" brushRef="#br0" timeOffset="7091.99">1684 133 1824,'0'0'2058,"0"0"-650,0 0-377,0 0-256,0 0-220,0 0 42,4-3 136,-2 0-494,0 2-136,-1 0-1,0 0 0,0-1 1,0 1-1,1 0 1,-1 0-1,0 0 0,1 0 1,-1 0-1,1 1 0,-1-1 1,1 0-1,-1 1 0,1-1 1,0 1-103,-1 0 844,-1 0-81,0 0-141,0 0-171,0 0-100,0 0-38,0 0 47,0 0 63,0 0-57,0 0-68,0 0-50,0 0-54,0 14 190,1 43 50,0-19-335,-1 0 1,-2-1-1,-1 1 1,-5 15-100,1-27 1090,2-3-6124,10-25 1410,9-12 362,-2-2-2801</inkml:trace>
  <inkml:trace contextRef="#ctx0" brushRef="#br0" timeOffset="7540.07">1891 449 1216,'0'0'4717,"0"0"-2388,0 0-904,0 0-287,0 0-146,0 0-144,7 6-133,46 42 1051,-51-44-1688,-1-1 1,0 0-1,0 1 0,0-1 1,-1 1-1,1-1 1,-1 1-1,0-1 0,0 1 1,0-1-1,0 1 0,-1-1 1,1 2-79,-1 10 116,0-11-115,1 1 1,-1-2 0,0 1 0,0 0-1,-1 0 1,1 0 0,-1 0-1,0-1 1,0 1 0,0-1-1,0 1 1,-1-1 0,0 1-2,-2 2-126,0 0 0,0-1-1,-1 1 1,0-1 0,1-1 0,-8 5 126,13-9-68,0 0 0,-1 0 0,1 0 0,0 0 0,-1 0-1,1 0 1,0 0 0,0 0 0,-1 0 0,1 0 0,0 0 0,-1 0 0,1 0 0,0-1 0,-1 1-1,1 0 1,0 0 0,0 0 0,-1 0 0,1 0 0,0-1 0,0 1 0,-1 0 0,1 0 0,0-1 0,0 1-1,0 0 1,0 0 0,-1-1 0,1 1 0,0 0 0,0 0 0,0-1 0,0 1 0,0 0 0,0-1-1,0 1 1,0 0 0,-1-1 0,1 1 0,0 0 0,0-1 0,1 1 0,-1 0 0,0 0 0,0-1-1,0 1 1,0 0 0,0-1 0,0 1 68,0-25-2469,0 20 561,0-8-2815</inkml:trace>
  <inkml:trace contextRef="#ctx0" brushRef="#br0" timeOffset="8342.54">2197 153 2905,'0'0'2259,"0"0"-340,0 0-243,0 0-230,0 0-219,0 0-308,4 1-261,-3-1-620,0 0-1,-1 0 0,1 1 0,0-1 0,0 0 1,0 0-1,-1 1 0,1-1 0,0 0 0,0 1 1,-1-1-1,1 1 0,0-1 0,-1 1 0,1-1 1,-1 1-1,1 0 0,0-1 0,-1 1 0,1 0 0,-1-1 1,0 1-1,1 0 0,-1-1 0,0 1 0,1 0 1,-1 0-38,2 28 1052,-2-18-993,-1-5 6,1 0 0,-1 0 0,-1-1 0,1 1 0,-1 0 0,0-1 0,0 1 0,-1-1 0,1 1 0,-1-1-65,0 0 29,0 0 0,1 0 0,0 1 0,0-1 0,0 1-1,1-1 1,-1 1 0,1 0 0,0 5-29,-10 24 151,12-35-138,0 1 1,1-1-1,-1 1 0,0-1 1,1 1-1,-1-1 0,0 0 1,1 0-1,-1 0 0,1 0 1,-1 0-1,0 0 0,1 0 0,-1 0 1,1 0-14,-1-1 35,47 0 236,0-2-1,25-6-270,-58 9-65,-15 0 57,0 0 3,0 0-5,0 0-15,0 0-47,0 0-32,0 0-75,0 0-157,0 0-196,-14-7-3709,10 0 578</inkml:trace>
  <inkml:trace contextRef="#ctx0" brushRef="#br0" timeOffset="8943.94">2356 157 3649,'0'0'1890,"0"0"-81,0 0-176,0 0-381,0 0-289,0 0-132,0 0-134,0 0-126,0 0-84,0 0-83,0 0-79,0 0 14,0 0 73,4 28 1031,0-4-1180,-2 1 0,-1 0 1,0 0-1,-4 21-263,1 15 76,-5 92-264,-3-144-1416,1-1-5291,9-11 3293</inkml:trace>
  <inkml:trace contextRef="#ctx0" brushRef="#br0" timeOffset="9799.8">2612 1 4153,'0'0'1864,"0"0"-355,0 0-33,0 0-216,0 0-264,0 0-131,0 6 3906,0 22-3510,21 3-607,-15-23-601,-1 0 0,1 0 0,-2 1 0,3 5-53,0 1 35,-2 0 0,0 0-1,-1 1 1,-1 0 0,0-1-1,-1 1 1,-1 0 0,0 9-35,0 45 27,0-9-44,-4 28 17,1-79-17,0 0-1,0-1 0,-1 1 0,0-1 0,-1 0 0,0 0 0,-1 0 0,1-1 0,-2 1 0,1-1 0,-1 0 0,-4 3 18,-15 18-270,-2-2 1,-16 13 269,36-34-76,-15 14-205,6-5-15,0 0 0,-2-1 0,-11 7 296,29-22-46,-1 1 0,1 0-1,0 0 1,0 0 0,-1 0-1,1 0 1,0 0 0,0 0-1,-1-1 1,1 1 0,0 0-1,0 0 1,0 0 0,-1-1-1,1 1 1,0 0 0,0 0-1,0 0 1,0-1-1,0 1 1,-1 0 0,1 0-1,0-1 1,0 1 0,0 0-1,0-1 1,0 1 0,0 0-1,0 0 1,0-1 0,0 1-1,0 0 1,0 0 0,0-1-1,0 1 1,0 0 0,0 0-1,0-1 1,1 1 46,-2-18-2600,1 15 870,0-7-5298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2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72 336,'0'0'1299,"0"0"25,0 0 3,0 0-241,0 0-191,30-1 362,-27 0-1254,-1 0 0,0 0 0,0 0 0,-1-1 0,1 1-1,0-1 1,0 1 0,-1-1 0,1 0 0,1-1-3,13-10 2118,-16 13-1408,0 0-115,0 0-50,0 0 15,-1-13 2840,-1 13-3401,0 1 0,0 0 0,-1 0 0,1 0 1,0 0-1,1 0 0,-1 0 0,0 1 0,0-1 1,0 1-1,1-1 0,-1 1 0,1-1 0,-1 1 0,1 0 1,-1 1 0,-22 34-14,23-36 14,-21 34 46,2 0 0,1 1-1,1 1 1,3 1 0,1 1 0,-6 27-46,12-12 160,2 0 1,2 0-1,3 47-160,2-98 29,0 0 1,0 0-1,0 0 1,0 0-1,0 0 0,1 0 1,-1 0-1,1-1 0,0 1 1,0 0-1,0-1 0,0 0 1,0 1-1,0-1 0,1 0 1,-1 0-1,1 0 1,0-1-1,-1 1 0,1 0 1,3 0-30,14 12 407,-20-14-427,0 0-1,0 0 0,0 0 0,0 0 0,-1-1 1,1 1-1,0 0 0,0 0 0,0 0 1,0 0-1,0-1 0,0 1 0,0 0 0,0 0 1,0 0-1,0-1 0,0 1 0,0 0 1,0 0-1,0 0 0,0-1 0,0 1 0,0 0 1,0 0-1,0 0 0,0-1 0,0 1 1,0 0-1,1 0 0,-1 0 0,0-1 0,0 1 1,0 0-1,0 0 0,0 0 0,0 0 1,1 0-1,-1 0 0,0-1 0,0 1 0,0 0 1,1 0-1,-1 0 0,0 0 0,0 0 1,0 0-1,0 0 0,1 0 0,-1 0 0,0 0 1,0 0-1,0 0 0,1 0 0,-1 0 1,0 0-1,0 0 0,0 0 0,1 0 0,-1 0 1,0 0-1,0 0 0,0 0 0,1 0 1,-1 0-1,0 0 0,0 0 0,0 1 0,1-1 21,-5-16-4889,0 12-1810</inkml:trace>
  <inkml:trace contextRef="#ctx0" brushRef="#br0" timeOffset="572.28">204 408 1064,'0'0'2345,"0"0"-528,0 0-131,0 0-274,0 0-197,0 0-116,7 0-139,10-1-25,0-1-1,0 0 0,0-1 0,2-2-934,5-1 279,-1 0 0,1 1-1,-1 2 1,1 0 0,20 2-279,-43 1-5,-1 0 10,0 0-10,0 0-14,0 0-44,0 0-22,0 0-51,0 0-127,0 0-134,0 0-34,-15 0-3891,11 0 388</inkml:trace>
  <inkml:trace contextRef="#ctx0" brushRef="#br0" timeOffset="1258.82">600 167 2497,'0'0'2145,"0"0"-514,0 0-322,0 0-236,0 0-150,0 0-176,12-3 1487,-8 5 1723,-5 26-3868,-1 1 0,-1-1 0,-2 1 0,-1-1 0,-4 11-89,1 1 201,2 0-1,2 1 1,1 0 0,3 1-201,1-46-40,-3-15-2477,2 18 2231,0 0 1,0 1-1,0-1 1,0 1 0,0 0-1,0-1 1,0 1-1,0 0 1,0-1-1,0 1 1,-1 0-1,1 0 1,0 0 0,0 0-1,0 0 1,0 0-1,0 1 286,-7-1-7497</inkml:trace>
  <inkml:trace contextRef="#ctx0" brushRef="#br0" timeOffset="1724.56">751 456 2865,'0'0'2123,"0"0"-339,0 0-49,0 0-420,0 0-424,0 0-198,7 5-122,21 16-107,-27-19-403,0 0 0,0-1 0,0 1 0,0 0 0,0 0 0,0 0 0,0 0 0,-1 0 0,1 0 0,-1 0 0,0 0-1,1 0 1,-1 0 0,0 0 0,0 1 0,0-1 0,-1 0 0,1 0 0,0 0 0,-1 1-61,0 6 324,1-5-257,-1-1-1,0 0 0,0 0 1,0 0-1,0 0 0,0 0 1,0 0-1,-1 0 0,0 0 1,1 0-1,-1 0 0,0-1 0,0 1 1,-1-1-1,1 0 0,-1 2-66,-51 39 177,22-17-453,30-24-1688,2-2 248,1-4 640,2-8-2529</inkml:trace>
  <inkml:trace contextRef="#ctx0" brushRef="#br0" timeOffset="2967.92">1193 96 4505,'0'0'1587,"0"0"169,0 0-181,0 0-486,0 0-397,0 0-338,16 0-175,48 1-19,-63-1-134,0 0 0,1 0 0,-1 0 0,0 0-1,1 1 1,-1-1 0,0 0 0,0 1 0,0-1 0,0 1 0,1-1-1,-1 1 1,0 0 0,0 0 0,0-1 0,0 1 0,0 0 0,0 0-1,0 0 1,-1 0 0,1 0 0,0 0 0,-1 0 0,1 0 0,0 0-1,-1 1 1,1-1 0,-1 0 0,0 0 0,1 0 0,-1 1-1,0-1 1,0 0 0,1 0 0,-1 1 0,0-1 0,-1 0 0,1 1-1,0-1 1,0 0 0,0 0 0,-1 1 0,1-1 0,-1 0 0,1 1-26,-1 6 225,1 3 27,0-7-199,1-1 0,-1 1 0,0 0 0,0-1 0,-1 1 0,1 0 0,-1-1-1,0 1 1,0-1 0,0 1 0,0-1 0,-1 1 0,1-1 0,-1 0 0,0 1 0,0-1 0,-1 1-53,-49 53 290,25-28-210,1 0 0,2 2 0,-4 8-80,21-28 32,1-1 0,0 2 0,1-1 0,0 0 0,1 1 0,0 0 0,0 0 0,2 0 0,-1 1 1,2-1-1,0 1 0,0 2-32,0 3 44,0-14-37,1 1 0,-1-1 0,1 0 0,0 1 0,0-1 0,1 0-1,0 1 1,-1-1 0,2 1-7,1-3 1,0-1-1,1 0 1,-1-1 0,1 1-1,-1 0 1,1-1-1,-1 0 1,1 0 0,-1 0-1,1 0 1,-1-1-1,1 0 0,7 1 55,-7 0-48,-1 0-1,0-1 1,0 1 0,1-1 0,-1 0 0,0 0 0,0 0 0,0 0 0,0-1 0,0 1 0,0-1 0,0 1 0,-1-1-1,1 0 1,0 0 0,-1-1 0,0 1 0,1 0 0,-1-1 0,0 1 0,0-1 0,1-2-7,0-1 12,0 0 1,0 1 0,-1-1-1,1 0 1,-1-1-1,-1 1 1,1 0 0,-1-1-1,0 1 1,-1-1-1,0-3-12,0-135 207,0 144-32,0 1 28,-15-34 166,-11-1-333,23 31-47,-1 1-1,1-1 0,0 0 0,0 0 1,1 0-1,-1 0 0,1 0 1,0-1-1,0 1 0,1-1 1,-1 1-1,1-1 0,0 1 1,0-1-1,0 0 0,1 0 12,-8-26-453,8 29 433,0 0 0,0 0 0,0 0 0,0 0 0,0 0 0,1 0 1,-1 0-1,1 0 0,-1 0 0,1 0 0,0 0 0,0 0 0,-1 0 0,1 1 0,1-1 0,-1 0 1,0 1-1,0-1 0,1 0 0,-1 1 0,1-1 20,2 0-40,-1 0 1,1 0-1,0 1 0,0-1 1,1 1-1,-1 0 0,0 0 1,0 0-1,5 0 40,-5 0-557,15-4 858,-12 6-6997,-7 1 3895</inkml:trace>
  <inkml:trace contextRef="#ctx0" brushRef="#br0" timeOffset="3600.88">1359 568 3993,'0'0'1518,"0"0"74,0 0 12,0 0-404,0 0-378,0 0 49,6 0 141,2-1-937,21 1 1834,-28 0-1867,0 0 0,0 0-1,-1 0 1,1 0-1,0 0 1,0 1-1,-1-1 1,1 0 0,0 1-1,-1-1 1,1 0-1,0 1 1,-1-1 0,1 1-1,0-1 1,-1 1-1,1-1 1,-1 1-1,1-1 1,-1 1 0,1 0-1,-1-1 1,0 1-1,1 0 1,-1-1-1,0 1 1,1 0 0,-1 0-1,0-1 1,0 1-1,0 0 1,0 0 0,0-1-1,0 2-41,0 5 43,1 2 93,-1 0-1,-1 0 1,0 0-1,0 0 0,0 0 1,-2 1-136,2-7-35,0 0 0,0-1 0,0 1 0,0-1 0,-1 1 0,1-1 0,-1 0 0,0 0 0,0 1 0,0-1 0,0-1 0,0 1 0,0 0 0,0 0 0,0-1 0,-1 1 0,1-1 0,-1 0-1,1 1 1,-1-1 0,1-1 0,-3 2 35,-7-2-7350,9 0 4608,3 0-3261</inkml:trace>
  <inkml:trace contextRef="#ctx0" brushRef="#br0" timeOffset="4204.39">1635 296 4537,'0'0'2195,"0"0"-188,0 0-430,0 0-589,0 0-307,0 0-127,24-7 1147,1 3-1050,2 2-1,-1 0 0,0 2 0,19 3-650,19-1 81,-34-2-425,-29 0 155,-1 0-49,-15 0-630,-19 0-461,18 0-4537,13 0 1243</inkml:trace>
  <inkml:trace contextRef="#ctx0" brushRef="#br0" timeOffset="4534.15">1635 296 4481</inkml:trace>
  <inkml:trace contextRef="#ctx0" brushRef="#br0" timeOffset="18035.74">1918 45 72,'0'0'1466,"0"0"-301,0 0-58,0 0-183,0 0-234,0 0-170,0 0-128,0 0-16,0 0 91,0 0 169,0 0 111,0 0-22,0 0-70,0 0-107,0 0-98,0 0-72,0 0-1,0 0-23,0 0-48,34 0 2493,-25 0-2385,2-1-256,0 1 1,-1 0-1,1 0 0,0 1 0,-1 1 0,1 0 1,-1 1-1,0-1 0,1 2 0,6 3-158,-12-5 54,-1-1-1,0 1 0,0-1 1,1 0-1,-1 0 0,1 0 1,1-1-54,28 8 144,-29-6-89,-1 0 1,0-1-1,0 0 0,1 0 1,-1 0-1,1 0 1,-1 0-1,1-1 1,1 0-56,35 7 230,-41-7-170,0 0 2,0 0 4,0 0-8,1 1-51,-1-1 0,0 1 1,1-1-1,-1 1 0,0 0 1,0-1-1,0 1 0,0 0 0,1-1 1,-1 1-1,0 0 0,0-1 1,0 1-1,0 0 0,-1-1 1,1 1-1,0 0 0,0-1 1,0 1-1,0 0 0,-1-1 1,1 1-1,0-1 0,-1 1 0,1 0-7,-7 16-104,-37 48 189,3 3-1,-8 21-84,-32 55 98,58-104-98,-15 23 0,34-57 0,0 1-1,0 0 1,1 1-1,0-1 1,0 3 0,1-5 1,-1-2-1,3-2-4,0-1 9,0 0 11,0 0 31,0 0 9,0 0 12,0 0-39,0 0 11,0 0-23,0 0-3,0 0-5,0 0-1,0 0 0,0 0 0,0 0-51,0 0-251,0-10-3644,0 3 307</inkml:trace>
  <inkml:trace contextRef="#ctx0" brushRef="#br0" timeOffset="19655.67">2356 0 2761,'0'0'1700,"0"0"-384,0 0-96,0 0-262,0 0-243,0 0-158,0 0-63,0 0-18,0 0 124,0 0 140,0 0 31,0 0-98,0 0-86,0 0-71,0 0-80,0 0-59,0 0-27,0 0-24,0 0-36,0 0-14,19 10 1301,-12-2-1436,-1-1 0,1 1 0,-1 1 0,-1-1-1,0 1 1,0 0 0,-1 0 0,0 0 0,0 1 0,-1 0 0,-1-1 0,2 11-141,1-2 69,0-1-58,-1-6-22,-1 0-1,-1 0 1,0 0 0,0 0-1,-1 0 1,-1 1 11,0-10-5,1 15-19,-1 0-1,-1 1 1,0-1 0,-2 0 0,0 0-1,0 0 1,-5 10 24,-13 43-78,17-52 82,-2 1-1,0-1 1,-1 0-1,-6 12-3,-8 6-4,-2-1 0,-1 0 4,12-20-8,6-8 4,1-1-1,0 1 0,1 0 0,0 0 0,-2 5 5,4-10-95,1-1 0,0 1 0,-1-1 1,1 1-1,-1-1 0,1 0 0,-1 1 0,1-1 0,-1 0 0,0 0 0,-1 0 95,-11 11-1806,14-12-489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45 5505,'0'0'1231,"0"0"-169,0 0-110,0 0-249,0 0-234,0 0-179,0 0-86,0 0 46,0 0 206,0 0 209,0 0 91,0 0 85,0 0 6,0 0-51,0 0-148,0 0-114,0 0-105,0 0-87,0 0-81,0 0-25,0 0-8,0 0-33,0 0 21,0 0 20,0 0 49,0 0 6,-7-16 32,5 13-327,1 1 0,0 0 0,-1 1 0,0-1 0,1 0 0,-1 0 0,0 1 0,0-1 0,0 1 0,0-1 0,0 1 0,-1 0 0,1 0 0,0 0 0,0 0 0,-1 0 0,1 0 0,-1 1 0,1-1 0,0 1 0,-1 0 0,1 0 0,-1 0 0,-1 0 4,-4-1-18,0 1 0,-1 0 0,1 1 0,0 0 0,0 0 0,0 1 0,0 0 0,0 0 0,0 1 0,0 0 0,1 0 0,-1 1 0,1 0 0,0 0 0,0 0 0,0 1 0,1 1 0,0-1 0,-4 4 18,4-2 32,0 0 0,0 1 0,1-1 0,0 1 0,0 0 0,1 1 0,0-1 0,1 1 0,-1-1 0,2 1 0,-1 0 0,0 9-32,-1 13 154,1 0 0,2 0 0,1 8-154,0-21 105,1-14-85,0 1 0,0-1 0,0 0 0,0 0 0,1 0 0,0 0 0,0 0 0,0 0 0,0 0 0,0-1 0,1 1 0,0-1 0,-1 0 0,2 1 0,1 1-20,5 4 84,-1-1 0,1 0-1,0-1 1,11 7-84,-12-10 43,0 0 0,0-1 0,0 1 1,0-2-1,1 0 0,-1 0 0,1 0 0,7-1-43,82-1 6,-48-1-33,-50 0 20,-1-1-1,0 2 0,0 0-6,-4 0-5415,-8 0 3695,-14 0-4115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4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15 16,'0'0'392,"0"0"28,0 0 104,0 0 42,0 0 213,0 0 163,0 0-103,0 0 89,0 0 211,-1-8 6708,1 7-7770,0 1 0,0 0 0,0 0 0,0-1 1,0 1-1,0 0 0,-1 0 0,1-1 0,0 1 0,0 0 0,0 0 0,0-1 1,0 1-1,0 0 0,0 0 0,-1 0 0,1-1 0,0 1 0,0 0 0,0 0 1,0 0-1,-1-1 0,1 1 0,0 0 0,0 0 0,0 0 0,-1 0 1,1 0-1,0 0 0,0-1 0,-1 1 0,1 0 0,0 0 0,0 0 0,-1 0 1,1 0-1,0 0 0,0 0 0,-1 0 0,1 0-77,-7 6 25,1 0 1,0 0-1,0 1 1,0 0-1,0 0 0,1 0 1,1 1-1,-1-1 0,0 2-25,-2 4 71,-14 21 194,3 0 1,0 0-1,-7 24-265,18-37 117,1 0 0,0 0 0,2 1 0,0 0 0,2-1 0,0 1 0,1 5-117,1-13 89,-1-2-31,1 0 1,0 0-1,1-1 1,0 1-1,1 0 1,0-1-1,1 1 1,0-1-1,0 0 1,2 0-1,3 7-58,-5-11 4,13 20-32,0 0 0,5 5 28,-10-21-489,4 7-995,-10-4-2711,-5-14 702</inkml:trace>
  <inkml:trace contextRef="#ctx0" brushRef="#br0" timeOffset="836.75">439 308 7346,'0'0'2460,"0"0"-969,0 0-355,0 0-109,0 0-101,0 0-142,3-3-127,-2 3-618,-1 0 0,0-1 0,0 1 0,0 0 0,1-1 0,-1 1 0,0 0 0,0 0 0,1-1 0,-1 1 0,0 0 0,0 0 0,1-1 0,-1 1 0,0 0 0,1 0 0,-1 0 0,0 0 0,1 0 0,-1 0 0,1-1 0,-1 1 0,0 0 0,1 0 0,-1 0 0,0 0 0,1 0 0,-1 0 0,1 0 0,-1 0 0,0 1 0,1-1 0,-1 0 0,0 0 0,1 0 0,-1 0 0,0 0 0,1 1 0,-1-1 0,0 0 0,1 0 0,-1 0 0,0 1 0,0-1 0,1 0 0,-1 1 0,0-1 0,0 0 0,0 0 0,1 1-39,0 25 2228,-2-8-2561,1-11 372,1 3 10,-1 1 1,0 0-1,-1 0 1,0 0-1,-1 0 1,0 0-1,-1-1 1,0 1-1,-1-1 1,0 0-50,0-2 8,3-5-6,0-1 0,0 0 1,0 0-1,0 0 0,0 0 0,1 1 1,-1-1-1,1 0 0,-1 1 1,1-1-1,0 1 0,0-1 0,0 0 1,1 3-3,-1-5 6,0 0 2,0 0 0,0 0 2,0 0 3,0 0-4,0 0-3,207 0-6301,-207 0 4747,0 0-1517,0 0-2140</inkml:trace>
  <inkml:trace contextRef="#ctx0" brushRef="#br0" timeOffset="1381.75">651 328 5393,'0'0'1394,"0"0"-133,0 0 480,0 0-136,0 0-400,0 0-334,4-1-150,21-5 1067,-24 6-1305,-1 0-51,0 0-96,0 0-62,0 0-86,0 0-23,0 0-11,0 0-25,0 0-58,0 2 51,0 15 156,1 55 115,-4 1 0,-2 0 0,-11 44-393,13-103-129,-5 43-1455,6-57 897,1 0 0,-1 0 0,0 0 0,1-1 0,-1 1 0,1 0 0,-1-1 0,1 1 0,-1-1 0,1 1 0,-1-1 0,1 0 0,-2 0 687,-4-3-4473</inkml:trace>
  <inkml:trace contextRef="#ctx0" brushRef="#br0" timeOffset="1883.21">877 732 1088,'0'0'5124,"0"0"-3202,0 0-806,0 0 80,0 0-280,0 0-278,6 5-125,-1-2-352,0 1-1,-1 0 1,1 0-1,-1 0 1,0 1-1,-1 0 1,1 0-1,-1 0 1,0 0-1,0 0 1,0 0-1,-1 1 1,0-1-1,0 1 1,0 0-1,-1 0 1,0-1-1,0 1 1,0 0-1,-1 1-160,0 7 258,-2 30 347,1-42-595,0 0-1,0 1 1,0-1-1,0 0 0,0 1 1,0-1-1,0 0 1,-1 0-1,1 0 0,-1 0 1,0 0-1,1-1 1,-1 1-1,0 0 0,0-1 1,-1 1-10,-69 44-764,22-25-2868,48-20 1545,2-2-1020,0-1-1239</inkml:trace>
  <inkml:trace contextRef="#ctx0" brushRef="#br0" timeOffset="2756.33">1217 522 6529,'0'0'1581,"0"0"-772,0 0 103,0 0 75,0 0-104,0 0-100,-4 11-128,-5 16-182,1 0 0,1 0 0,2 1 0,1 0 1,-1 17-474,5-33 35,3 15 5,-3-26-41,1 0 0,0 0 0,0-1 1,-1 1-1,1 0 0,0 0 0,0 0 1,0 0-1,0-1 0,0 1 0,0-1 1,0 1-1,1 0 0,-1-1 1,0 0-1,0 1 0,0-1 0,0 0 1,1 0-1,-1 1 0,0-1 0,1 0 1,13 2-2,0 0-1,0-1 0,0 0 1,1-1-1,-1-1 0,15-3 3,-27 3 1,0 0-1,1-1 0,-1 1 1,0-1-1,0 0 0,-1 0 1,1 0-1,0-1 1,-1 1-1,1-1 0,-1 1 1,0-1-1,0 0 0,0 0 1,0 0-1,0 0 0,-1 0 1,1 0-1,5-14 3,0 1 0,-1-1 0,-1-2-3,1 1 0,-3 10 31,-1-1-1,0 1 1,-1-1-1,0 1 0,0-1 1,-1 1-1,0-1 1,0 0-1,-1 1 0,0-2-30,0 9-5,0-1-1,0 1 1,0 0-1,0-1 0,0 1 1,0 0-1,0 0 0,0 0 1,-1 0-1,1 0 0,0 0 1,-1 0-1,1 0 1,0 1-1,-1-1 0,1 1 1,-1-1-1,0 0 6,-38-10-322,21 6 15,18 5 287,-5-2-164,0 0 1,0 0 0,0-1-1,0 0 1,1 0-1,-3-2 184,7 3-29,0 1 37,-1 1-73,-1 0 1,1 0-1,-1 1 1,0-1-1,1 1 0,-1-1 1,1 1-1,0 0 1,-1 0-1,1 0 0,-1 0 1,1 0-1,0 0 1,0 1-1,0-1 0,0 1 1,0 0-1,0 0 65,-21 13-1808,16-14 984,4-1-2255,2 0-248,1 0 1253</inkml:trace>
  <inkml:trace contextRef="#ctx0" brushRef="#br0" timeOffset="3355.04">1432 895 5265,'0'0'1789,"0"0"-144,0 0-88,0 0-288,0 0-327,0 0-314,46-3 3695,-45 3-4313,0 0-1,0 1 1,0-1-1,0 0 1,0 1-1,-1-1 1,1 1-1,0 0 1,0-1-1,0 1 1,0-1-1,-1 1 1,1 0-1,0 0 0,-1-1 1,1 1-1,-1 0 1,1 0-1,0 0 1,-1 0-1,0 0 1,1 0-1,-1 0 1,0 0-1,1 0 1,-1 0-1,0 0 1,0 0-1,0 0 1,0 0-1,0 0 0,0 0-9,1 45 295,-2-32-259,1-11-149,-1 0 1,0 0-1,1-1 0,-1 1 1,0 0-1,0-1 1,-1 1-1,1-1 0,0 1 1,-1-1-1,1 0 0,-1 0 1,0 1-1,0-1 1,0 0-1,0 0 0,0-1 1,-1 1-1,1 0 0,0-1 1,-1 0-1,1 1 1,-1-1-1,-2 1 113,-2 1-441,0 0 0,-1-1 0,1 1-1,-1-1 1,0-1 0,0 0 0,0 0 0,-3 0 441,10-1-1855,1 0-931,0 0-1480</inkml:trace>
  <inkml:trace contextRef="#ctx0" brushRef="#br0" timeOffset="3840.29">1745 627 4561,'0'0'1356,"0"0"-393,0 0 293,0 0 79,0 0-252,0 0-301,3 0-165,197 3 3878,-199-3-4557,-1 0 1,0 0-1,0 0 1,1 1-1,-1-1 1,0 0-1,1 0 1,-1 0-1,0 0 1,0 0-1,0 0 1,1 1-1,-1-1 1,0 0-1,0 0 1,1 0 0,-1 1-1,0-1 1,0 0-1,0 0 1,0 0-1,1 1 1,-1-1-1,0 0 1,0 0-1,0 1 1,0-1-1,0 0 1,0 1-1,0-1 1,0 0 0,0 0-1,0 1 1,0-1-1,0 0 1,0 1-1,0-1 1,0 0-1,0 0 1,0 1-1,0-1 1,0 0-1,0 0 1,0 1-1,-1-1 1,1 0 0,0 0-1,0 1 1,0-1-1,0 0 1,-1 0 61,-10 13-6038,0-10 387</inkml:trace>
  <inkml:trace contextRef="#ctx0" brushRef="#br0" timeOffset="4773.64">2319 454 600,'0'0'4213,"0"0"-2569,0 0-582,0 0 97,0 0-139,0 0-313,-3-5-308,2 3-342,0-1 1,0 1 0,-1-1 0,1 1-1,-1 0 1,0-1 0,0 1 0,1 0-1,-1 0 1,-1 1 0,1-1 0,0 0-1,0 1 1,-1-1 0,1 1 0,-1 0-1,1-1 1,-1 1 0,1 0 0,-1 1 0,0-1-1,1 0 1,-1 1 0,0 0 0,0 0-1,-2 0-57,5 0 0,-10-1-25,0 1 0,0 0 0,1 1 0,-1 1 0,1-1 0,-1 1 0,0 1 25,7-2-13,1 0 0,-1 1 0,0-1-1,1 1 1,-1 0 0,1 0 0,0 0 0,-1 0-1,1 0 1,0 0 0,0 0 0,0 1 0,1-1-1,-1 1 1,1-1 0,-1 1 0,1 0-1,0-1 1,0 1 0,0 0 0,0 0 0,0 0-1,1 0 1,0 0 0,-1 0 13,1-3 1,-4 28 817,0-1 1,2 22-819,2-47-6,0-1 0,0 0 0,0 1 1,0-1-1,1 1 0,-1-1 1,1 1-1,-1-1 0,1 0 1,-1 0-1,1 1 0,0-1 1,0 0-1,0 0 0,-1 0 1,1 1-1,0-1 0,0 0 1,1 0-1,-1-1 0,0 1 0,0 0 1,0 0-1,1 0 0,-1-1 1,0 1-1,1-1 0,-1 1 1,0-1-1,1 0 0,-1 1 1,1-1-1,-1 0 6,9 2-16,0-1 0,0-1 1,0 0-1,8-1 16,0 1-88,-13-1 47,1 0 0,-1 0 0,1 0 0,-1-1 0,0 0 1,1 0-1,-1 0 0,0-1 0,0 1 0,-1-1 0,1-1 0,-1 1 0,2-2 41,0 1-21,-1-1 0,0 1 0,0-1 0,0 0 0,-1-1 0,0 1 0,0-1 0,0 0 0,0 0 0,1-4 21,-3-12 1458,-3 21 481,1 13-1159,-2 4-536,0-1-1,0 1 0,-2-1 1,0 0-1,-5 11-243,-6 27 238,-41 217 128,56-269-3363,1-9 1960,4-14-1647,0 5-2280</inkml:trace>
  <inkml:trace contextRef="#ctx0" brushRef="#br0" timeOffset="5544.56">2474 124 6905,'0'0'1804,"0"0"-289,0 0-158,0 0-210,0 0-137,0 0-122,26 1 2491,-18 9-3081,0 0-1,-1 0 0,0 0 1,-1 1-1,0 0 1,-1 0-1,0 0 1,3 12-298,16 33 359,-14-34-280,-1 0-1,-1 0 1,-1 1-1,-1 0 1,-1 1-1,-1-1 1,-1 1-1,-1 0 1,-1 0-1,-1 0 1,-2 0-1,-1 9-78,1-19 37,-1-1 1,0 0-1,-1-1 1,-1 1-1,0-1 0,-6 11-37,-45 73 61,23-41-58,-92 168 4,124-221-267,-1 0 1,0 0-1,0 0 0,0 0 1,0 0-1,-1-1 1,1 1-1,0-1 0,-1 0 1,1 1-1,-1-1 1,1 0-1,-1 0 0,0-1 1,1 1-1,-1-1 1,0 1-1,0-1 0,1 0 1,-1 0-1,0 0 1,0 0-1,1 0 0,-1-1 1,-1 0 259,-10 1-2338,-9 0-4678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44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95 1256,'0'0'1857,"0"0"-418,0 0-231,0 0-72,0 0-166,0 3 5783,0 4-3509,3 45-3319,-3-44 91,0 132 668,-10 41-684,7-128 93,2-34 238,0-16 308,1-8 464,-1-93-1018,-2 41-93,3 0 0,3 0 0,1 1 0,8-29 8,-9 76-20,2-32-148,-5 40 173,0 1 5,0 0 3,1-23 28,-1 22-47,1 0-1,0 1 1,0-1-1,0 1 0,-1-1 1,1 1-1,0-1 0,0 1 1,0-1-1,0 1 1,0 0-1,0 0 0,0-1 1,0 1-1,0 0 0,0 0 1,1 0 6,-1 0-13,42-21-66,-32 15 75,1-1 0,0 2 0,0 0 0,1 0 1,-1 1-1,1 1 0,0 0 0,0 1 0,0 0 1,5 0 3,-15 2-18,0 0 1,0 0-1,0 0 0,0 1 1,0-1-1,0 1 1,0-1-1,0 1 1,0 0-1,-1 0 1,1 0-1,0 1 0,-1-1 1,2 1 17,0 2 1,0 0 0,-1 0 0,1 0 1,-1 0-1,0 1 0,0-1 0,0 3-1,9 13 8,-1 1 0,-1 0 0,-1 0 0,-1 1 0,-1 0 0,0 1 0,-2-1-1,-1 1 1,-1 0 0,-1 0 0,0 1 0,-2 4-8,1-18 15,-1 1 1,0-1-1,-1 1 1,0-1-1,0 1 1,-1-1-1,-1 0 1,0 0-1,0 0 0,0 0 1,-2-1-1,-1 5-15,2-8 30,1 0 0,-1 0 0,0 0 0,0 0 0,-1-1 0,0 1 0,0-1 0,0 0 0,0-1 0,-1 1 0,0-1 0,0 0 0,0-1 0,0 1 0,-1-1 0,1-1 0,-1 1 0,0-1 0,0 0 0,1-1 0,-1 1 0,-1-1 0,1-1 0,0 1 0,-4-1-30,-17-1 99,15 0-92,0 1-1,0 0 1,0 1-1,0 1 1,0 0 0,-2 1-7,12-3-8,2 0 0,1 0 0,0 0 0,0 0 0,0 0-7,0 0-38,0 0-61,0 0-39,0 0-79,0 0-266,6 0-2052,-5 0 2158,1 0 0,0 0 0,-1 0 0,1 0 0,0 0 1,-1-1-1,1 1 0,0-1 0,-1 0 0,1 1 0,-1-1 0,1 0 0,-1 0 0,1 0 392,10-9-5782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46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1 160 1712,'0'0'1521,"0"0"-785,0 0-376,0 0-9,0 0 158,0 0 83,18-31 3193,-9 13-2639,-9 18-1125,0 0 1,1 0-1,-1 0 0,0 0 1,0 0-1,0 0 0,0 0 1,1 1-1,-1-1 0,0 0 0,0 0 1,0 0-1,0 0 0,1 0 1,-1 0-1,0 0 0,0 0 0,0 0 1,0 0-1,0 1 0,0-1 1,1 0-1,-1 0 0,0 0 1,0 0-1,0 0 0,0 1 0,0-1 1,0 0-1,0 0 0,0 0 1,0 0-1,0 1 0,0-1 0,0 0 1,0 0-1,0 0 0,0 0 1,0 1-1,0-1 0,0 0 1,0 0-1,0 0 0,0 0 0,0 1 1,0-1-1,0 0 0,0 0-21,0 43 1341,-1-25-1185,-1 41 1337,-8 33-1493,3-17 113,-4-10 1894,45-65-2118,21 0 49,32 0 459,-30 0-5196,-56 0 2367,-1 0-2108</inkml:trace>
  <inkml:trace contextRef="#ctx0" brushRef="#br0" timeOffset="701.43">42 211 3969,'0'0'1252,"0"0"-174,0 0-230,0 0-372,0 0-307,0 0-50,7 6 5915,-2-5-6428,165-1 758,-158 3-1128,-9-3-5064,-3 0 1874</inkml:trace>
  <inkml:trace contextRef="#ctx0" brushRef="#br0" timeOffset="1420.73">69 45 3121,'0'0'1896,"0"0"-470,0 0-271,0 0-358,0 0-335,0 0-114,0 0 66,0 0 44,0 0-45,0 0-2,0 0 46,0 0 33,0 0 19,0 0-25,0 0-54,0 0-47,0 0 23,0 0-11,0 0-5,0 0-66,0 0-54,0 0 1,0 0-22,22-4 413,3-1-646,0 1 1,0 1 0,0 1-1,16 1-16,0-1 11,63-4-422,-103 6 409,-1 0-52,0 0-139,0 0-168,-5-1-1481,-4-6-608,1-2-2558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51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 69 1008,'0'0'1371,"0"0"-199,0 0-174,0 0-287,0 0-190,0 0-95,30 4 1021,-29-4-1430,0 1 0,-1 0 0,1 0 0,0-1 1,-1 1-1,1 0 0,0-1 0,0 1 0,-1-1 1,1 1-1,0-1 0,0 0 0,0 1 0,0-1 1,0 0-1,0 1 0,0-1 0,0 0 0,0 0 1,0 0-18,8 1-2745,-2-1 269</inkml:trace>
  <inkml:trace contextRef="#ctx0" brushRef="#br0" timeOffset="1280.91">217 69 1736,'26'6'736,"2"0"137,1-4 4825,-27-3-5465,-1 1-1,0 0 0,0-1 0,1 1 1,-1-1-1,0 0 0,0 1 1,1-1-1,-1 0 0,0 0 0,0 0 1,0 0-1,0 0 0,0 0 1,0 0-1,-1 0 0,1 0 0,0 0 1,0 0-1,-1-1 0,1 1 1,-1 0-1,1 0 0,-1-1 0,0 1 1,1 0-1,-1-1 0,0 1 1,0-1-233,5-43 3463,-6 45-3459,1-1-1,0 0 1,-1 1 0,1-1 0,-1 1-1,1-1 1,-1 1 0,1 0 0,-1-1 0,1 1-1,-1 0 1,1-1 0,-1 1 0,0 0 0,1-1-1,-1 1 1,1 0 0,-1 0 0,0 0-1,1 0 1,-1 0 0,0 0 0,1 0 0,-1 0-1,0 0 1,1 0 0,-2 0-4,-24 0 86,20 0-90,0 0 2,0 0 1,1-1 0,-1 1 0,1 1 1,0-1-1,-1 1 0,1-1 0,0 2 0,0-1 0,-1 0 0,1 1 1,0 0-1,0 0 0,1 1 0,-1-1 0,-3 3 1,-7 7-8,0 0 0,0 0 0,1 2 0,1 0 0,0 0 0,1 1-1,0 1 1,2 0 0,0 1 0,0 0 0,2 0 0,0 1 0,1 0 0,0 1 8,1 4 13,1 1-1,2 0 1,0 0 0,1 1-1,2-1 1,0 10-13,0-19 54,0-12-51,4 35 13,-3-37-16,-1 1 1,1-1-1,0 0 0,-1 1 0,1-1 0,0 0 0,0 1 1,0-1-1,0 0 0,0 0 0,0 0 0,0 0 0,1 0 1,-1 0-1,0 0 0,0 0 0,1 0 0,-1-1 0,1 1 1,-1-1-1,1 1 0,-1-1 0,1 1 0,43 8-6,1-2 0,0-2-1,0-2 1,45-3 6,-86 0 0,3-1 0,1 0 1,-1-1 0,0 0-1,0 0 1,0 0 0,0-1-1,0-1 1,-1 1 0,1-1-1,-1 0 1,0-1 0,0 0-1,-1 0 1,3-2-1,3-4 1,0 0 0,-1 0 0,-1-1 1,0 0-1,0-1 0,-1 0 0,1-4-1,-4 6-20,-1 0 0,1-1-1,-2 1 1,0-1 0,0 0-1,-1 0 1,-1 0 0,0-1-1,0-5 21,-2 16 20,0 2 52,0 0 8,-16 0 78,-119 0 210,135 0-299,0 0 5,0 0 6,0 0 8,0 0-8,-1 0-58,-2 0-16,1-1 28,8-2 56,21-8 185,37-11 138,0 5-390,36-3-23,22-5 0,-94 17-741,-24 5-1540,-17 1-411,-2 2-1245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50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80 106 3713,'0'0'2022,"0"0"-709,0 0-303,0 0-158,0 0-57,0 0-70,0 0-131,0 0-72,0 0 4,0 0 35,0 0-74,0 0-112,0 0-104,0 0-53,0 0-79,0 2-135,-2 25 60,-1 0-1,-1 0 0,-7 23-63,4-18 231,1 1 0,0 17-231,-12 119 2081,18-206-2059,-1-2-70,1-1 0,2 1 1,2 0-1,1 0 0,2 0 1,3-3 47,2-1 2,-3 14 90,0-1 0,6-8-92,-14 35 57,1 0 0,0 1 0,0-1 0,0 1 0,0-1 0,0 1 0,0 0 0,1 0 0,-1-1 0,1 2 0,-1-1-1,1 0 1,3-1-57,43-17 1212,-19 9-854,-27 10-359,1 0 1,-1 0-1,0 1 0,1-1 1,-1 1-1,0 0 1,1 0-1,-1 0 0,1 1 1,2 0 0,7 0-1,60-1 168,-41 0-7530,-35 0 811</inkml:trace>
  <inkml:trace contextRef="#ctx0" brushRef="#br0" timeOffset="547.69">0 262 2921,'0'0'1739,"0"0"-300,0 0-35,0 0 8,0 0-81,0 0-19,8 0 3079,11 0-3074,33-2-362,-1-3-1,27-7-954,31-3 36,-91 13 541,-8 1-4624,-26 1-1040,-3 0-2446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8:4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299 108 232,'0'0'1168,"0"0"-304,0 0-13,0 0-451,0 0-241,0 0-64,0 0-46,0 0-74,5-2 367,5-3 11856,-10-56-11773,0 61-423,0-1 0,0 1 0,-1-1 0,1 1 0,0-1 0,0 1 0,-1-1 0,1 1 0,0-1 0,-1 1 0,1 0 0,0-1 0,-1 1 0,1-1 0,0 1 0,-1 0 0,1-1-1,-1 1 1,1 0 0,-1 0 0,1-1 0,-1 1 0,1 0 0,-1 0 0,1 0 0,-1 0 0,1 0 0,-1 0-2,-22-4 141,5 0-35,9 0-99,0 0 0,0 1 1,0 0-1,0 1 0,-1 0 1,1 0-1,-1 1 0,1 0 1,-1 1-1,1 0 0,-8 1-7,0-1 30,14 1-29,0-1 1,1 1-1,-1 0 0,0-1 0,0 1 0,1 1 0,-1-1 1,1 0-1,-1 1 0,1-1 0,0 1 0,-1-1 0,1 1 0,0 0 1,0 0-1,0 0 0,0 1 0,0 0-1,-29 44-61,21-32 51,8-14 10,1 1-1,-1 0 1,1 0 0,0 0-1,-1 0 1,1 0-1,0 0 1,0 0-1,0 0 1,1 0 0,-1 1-1,0-1 1,1 0-1,-1 3 1,-14 80-70,8-10 102,7-67-32,0 1 0,0-1 1,1 0-1,1 1 0,0 1 0,-2-8 0,1 1 0,0-1 0,0 1 0,0-1 0,0 0 0,0 0 0,1 0 0,-1 1 0,1-1 0,-1 0 0,1-1 0,0 1 0,0 0 0,0 0 0,0-1 0,0 1 0,0-1 0,0 0 0,3 2 0,8 3-61,1-1 0,0 0 0,1-1 0,-1 0 0,1-1 1,0 0-1,0-2 0,0 0 0,2 0 61,9 0-41,-22 0 42,0 0-1,0-1 0,0 1 0,0-1 1,0 0-1,0-1 0,0 1 0,0-1 0,0 1 1,0-1-1,0-1 0,0 1 0,0 0 1,0-1-1,-1 0 0,1 0 0,0 0 1,-1 0-1,2-2 0,0 1 0,0-1 1,0 0-1,-1-1 1,1 1-1,-1-1 1,0 0-1,0 0 0,-1 0 1,0 0-1,1-1 1,-2 1-1,1-1 1,-1 0-1,0 0 1,1-2-1,0-22 79,-3 26-76,0 1 1,0-1-1,0 1 0,1-1 0,-1 1 0,1 0 1,0-1-1,0 1 0,0 0 0,0-1 0,1 1 1,-1 0-1,1 0-3,1-2 25,0-1 0,-1 1 0,0-1 0,0 1 0,0-1 0,0 0 0,-1 0 0,0 0 1,-1 0-1,1-2-25,-1 8 92,0 0-7,0 0-12,0 0-5,0 0 6,-11-20 3,11 19-74,0 0 1,0 0-1,-1 0 0,1 1 0,0-1 1,0 0-1,0 0 0,-1 0 0,1 0 1,0 1-1,-1-1 0,1 0 1,-1 0-1,1 1 0,-1-1 0,1 0 1,-1 1-1,1-1 0,-1 0 0,0 1 1,1-1-1,-1 1 0,0-1 1,0 1-4,-23-9-25,21 8-5,-1 0 0,1 0 0,-1 0 0,1 0 0,0-1 0,0 1 0,0-1 0,0 0 0,-1 0 30,2 1-100,0 0 0,-1 0 1,1 0-1,0 1 0,0-1 0,0 1 1,-1 0-1,1 0 0,0-1 0,-1 1 1,1 1-1,0-1 0,0 0 0,-1 1 1,1-1-1,0 1 0,0-1 0,0 1 1,-2 1 99,-10 1-628,13-3 237,1 0-145,0 0-124,15 0-3569,-3 0 268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8:5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48 200,'0'0'1539,"0"0"-328,0 0-204,0 0-279,0 0-264,0 0-64,1-4 12,0-1-46,1-6-394,-2 1 6033,-2 10-6002,1 0 1,-1 0-1,1 0 0,-1 0 1,0 0-1,1 0 1,-1 0-1,1 1 0,-1-1 1,1 1-1,-1-1 0,1 1 1,-1 0-1,1-1 1,0 1-1,-1 0 0,1 0-3,-5 5 4,1 1 0,0-1 0,0 1 0,1 0-1,0 0 1,0 1 0,1-1 0,0 1 0,0 0 0,-1 6-4,0-3 76,0 1 0,0-1 1,-2 0-1,-4 9-76,6-13 4,1 0 0,0 0-1,0 1 1,1-1 0,0 1-1,0 0 1,1 0 0,0 0 0,1 0-1,-1 0 1,1-1 0,1 1-1,0 1-3,-1 12 27,0-19 15,1 1 0,0-1 1,0 1-1,-1-1 0,1 1 0,1-1 0,-1 0 0,0 1 1,0-1-1,1 0 0,0 0 0,0 1-42,10 16-1360,-9-6-3215,-3-19 137</inkml:trace>
  <inkml:trace contextRef="#ctx0" brushRef="#br0" timeOffset="1103.55">259 137 1032,'0'0'2449,"0"0"-701,0 0-312,0 0-215,0 0-309,0 0-223,0 0-117,0 0-37,0 0 4,0 0-102,0 0-130,0 0-83,0 0-41,-4 17 164,-1-1-288,1 1 0,0 1 0,1-1 0,1 0 0,1 1 0,0-1 0,2 13-59,-1-27-8,0-2 0,0 0 0,0 0 0,1 0 0,-1 0 0,0-1 0,0 1 0,1 0 0,-1 0 0,0 0 0,1 0 0,-1-1 0,1 1 0,-1 0 0,1 0 0,0-1 0,-1 1 0,1 0 0,-1-1 0,1 1-1,0-1 1,0 1 0,-1-1 0,1 1 0,0-1 8,27 9-112,-20-8 143,0-1 1,0 1 0,0-1 0,0-1 0,0 1-1,2-2-31,-5 1 36,-1-1 0,0 0 0,0 0 0,0 0 0,0-1 0,0 0 0,-1 1 0,1-1 0,-1 0 0,1-1 0,-1 1 0,0 0 0,2-4-36,32-51 905,-33 48-815,-1 0 0,0 0-1,-1-1 1,0 1 0,0-1 0,-1 0 0,0 1 0,-1-1 0,-1 0 0,0-8-90,0-13-62,1 30 44,-1-1-1,1 1 1,-1 0 0,0-1-1,0 1 1,0 0 0,0 0-1,0 0 1,0 0 0,0 0-1,-1 0 1,1 0-1,-1 0 1,1 1 0,-1-1-1,0 0 1,0 1 0,0-1-1,0 1 1,0 0-1,0 0 1,0 0 0,0 0-1,0 0 1,-1 0 0,1 0-1,0 1 1,0-1 0,-1 1-1,1 0 1,-1-1 18,-1 2-77,0-1 0,0 0 1,0 1-1,0 0 0,0 0 0,1 0 1,-1 0-1,0 1 0,1-1 1,-1 1-1,1 0 0,-1 0 0,1 0 1,0 1-1,0-1 0,0 1 1,0 0-1,-1 2 77,-1-1-205,2 0-108,0 0 0,0 0 0,1 1 0,0-1-1,-1 1 1,1-1 0,0 3 313,-8 15-1963,-1 1-1617</inkml:trace>
  <inkml:trace contextRef="#ctx0" brushRef="#br0" timeOffset="1805.77">542 273 2497,'0'0'1549,"0"0"-421,0 0-103,0 0-105,0 0-167,0 0-57,0 3 2220,0 15-1953,0-5-797,-1 1 0,0-1 0,-1 0 0,-1 0 0,0 0 0,-5 12-166,6-19 13,0 0 0,-1 0 0,0 0 0,0-1 0,0 1 1,-1-1-1,1 0 0,-1 0 0,-1 0 0,1-1 1,-1 1-1,0-1 0,0 0 0,0 0 0,-4 1-13,8-4-7,0 0 0,-1-1 0,1 1 0,-1-1 0,1 1 0,-1-1 0,0 0 0,1 0 0,-1 0 0,1 1 0,-1-1 0,-1-1 7,-2 1-201,4 0 21,1 0 0,0 0-71,0 0-212,12-14-3315,-1 4 724</inkml:trace>
  <inkml:trace contextRef="#ctx0" brushRef="#br0" timeOffset="2826.15">783 188 72,'0'0'3828,"0"0"-1781,0 0-495,0 0-266,0 0-290,0 0-221,4 7 2243,-8 105-1945,8-111-1034,-1 0-1,1-1 1,-1 1-1,1-1 1,-1 1-1,1-1 1,-1 0-1,1 0 1,3-1-39,-4 1 24,42 0 156,-44-3-122,0 1 1,1-1-1,-1 0 0,0 0 1,0 0-1,0 0 0,-1 0 1,1-3-59,1-2 213,8-12 217,-8 18-393,0-1-1,-1 0 1,1 0 0,-1 0-1,0 0 1,0 0-1,0 0 1,0 0 0,-1 0-1,1-2-36,3-104 418,-4 109-409,-5-1 6,0 0-1,1 0 1,-1 1-1,0-1 1,0 2 0,0-1-1,0 0 1,-2 1-15,-12 1-41,15-3 11,0 1-1,1 0 1,-1 0 0,0 1-1,0-1 1,0 1-1,1 0 1,-1 0 0,0 0-1,1 0 1,-1 1 0,1-1-1,-1 1 1,1 0 0,0 0-1,-1 0 1,1 1-1,1-1 1,-1 1 0,0-1-1,0 1 1,1 0 0,0 0-1,-1 0 1,1 1 0,0-1-1,1 0 1,-1 1 0,1 0-1,-1 0 31,-2 26-938,5-27 853,-1 0-1,-1 0 1,1 1-1,0-1 1,-1 0-1,1 0 1,-1 0 0,0 0-1,0 0 86,-3 9-831,4-10-5517,0-2 824</inkml:trace>
  <inkml:trace contextRef="#ctx0" brushRef="#br0" timeOffset="3480.74">1070 324 1616,'0'0'2448,"0"0"-845,0 0-242,0 0-54,0 0-188,0 0-365,0-1-682,0 1 1,1 0 0,-1 0 0,0 0 0,0 0 0,0 0 0,1 0 0,-1 0 0,0 0-1,0-1 1,0 1 0,0 0 0,1 0 0,-1 0 0,0 0 0,0 0 0,0 0 0,1 0 0,-1 0-1,0 0 1,0 0 0,0 0 0,1 0 0,-1 0 0,0 1 0,0-1 0,0 0 0,1 0-1,-1 0 1,0 0 0,0 0 0,0 0 0,0 0 0,1 1 0,-1-1 0,0 0 0,0 0-1,0 0 1,0 0 0,0 0 0,0 1 0,1-1 0,-1 0 0,0 0-73,0 100 803,-1-99-810,1 0 0,0 0 1,-1-1-1,1 1 0,-1 0 1,0 0-1,1 0 1,-1-1-1,0 1 0,1 0 1,-1-1-1,0 1 0,0-1 1,1 1-1,-1-1 0,0 1 1,0-1-1,0 1 0,0-1 1,0 0-1,0 1 0,1-1 1,-1 0-1,0 0 1,0 0-1,-1 0 7,-26 3-451,-25-3-1671,53 0 1251,0 0-307,0 0-289,8-6-2587,3-1 1328</inkml:trace>
  <inkml:trace contextRef="#ctx0" brushRef="#br0" timeOffset="4572.05">1316 167 3673,'0'0'1794,"0"0"-33,0 0-234,0 0-429,0 0-275,0 0-98,0 0-129,0 0-142,-2 21 622,-4-2-1001,1 1-1,0 0 1,2 0 0,0 0-1,1 0 1,1 0 0,1 10-75,0-29-39,38-1-41,-35 0 86,0 0 0,0 0 0,0 0 0,0 0-1,0 0 1,0-1 0,0 1 0,0-1 0,0 0 0,0 0 0,-1 0 0,1 0 0,0 0-1,-1-1 1,1 1 0,0-1 0,-1 0 0,0 0 0,1 0 0,-1 0 0,0 0 0,0 0 0,0-1-1,0 1 1,-1 0 0,1-1 0,-1 0 0,1 1 0,-1-1 0,0 0 0,0-1-6,1 0 18,3-6 56,-1 1 0,0 0 1,0-1-1,-1 0 0,-1 0 1,0 0-1,0 0 0,-1 0 0,1-6-74,-3 15 9,1 0-1,-1 0 0,1 1 0,-1-1 0,1 0 0,-1 0 0,1 0 0,-1 0 0,0 1 0,1-1 0,-1 0 1,0 0-1,0 1 0,1-1 0,-1 1 0,0-1-8,-1 0 9,1 0 0,0 0-1,-1 0 1,1 0 0,0 0 0,0 0 0,0-1-1,0 1 1,0 0 0,0-1 0,0 1 0,1-1 0,-1 0-9,0-2 6,1 1 15,-1 1 1,1-1 0,-1 1-1,0 0 1,0-1-1,0 1 1,0-1-1,0 1 1,0 0 0,-2-2-22,2 3 2,-1 0 1,1 0 0,-1 0 0,1 0-1,-1 1 1,0-1 0,0 0 0,1 1 0,-1-1-1,0 1 1,0 0 0,0 0 0,1-1 0,-1 1-1,0 1 1,0-1 0,0 0-3,-2 0-82,1 0 0,-1 0 0,1 0-1,-1 1 1,0 0 0,1-1 0,0 1 0,-1 0 0,1 1 0,-1-1 0,1 1 0,-2 1 82,-1 1-300,1 0 1,0 1 0,0 0 0,0 0 0,1 0-1,-2 3 300,0 0-320,0 0 0,1 0 0,0 0 0,-2 6 320,6-10-721,-1-1 0,1 1 0,0-1-1,0 1 1,0 0 0,1 0 0,-1-1 0,1 2 721,0-1-3868</inkml:trace>
  <inkml:trace contextRef="#ctx0" brushRef="#br0" timeOffset="5522.26">1546 1 2641,'0'0'1587,"0"0"-283,0 0-137,0 0-218,0 0-175,0 0-155,-3 1 7949,2 1-9364,1 4 808,1 0 0,0 0 0,1-1 0,-1 1 1,1 0-1,0-1 0,2 4-12,9 34 18,-10 5 25,-2 29-43,-1-59-10,0-15 1,-1 1-1,0 0 1,0 0-1,0-1 1,-1 1 0,1-1-1,-1 1 1,0-1-1,0 0 1,0 1 0,-2 1 9,-14 29-21,15-26-20,0 0 0,-1 0 0,0 0 0,0 0 0,0-1 0,-1 1 0,-4 3 41,6-7-39,1-1 1,0 0-1,-1-1 0,0 1 1,0 0-1,0-1 0,0 1 1,0-1-1,0 0 0,0 0 1,-1 0-1,1-1 0,-1 1 1,0-1-1,1 0 0,-1 0 1,0 0-1,-1 0 39,1 1-251,3-3-1025,2-4 56,-1-8-1153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0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197 272 1040,'0'0'2314,"0"0"-835,0 0-449,0 0 24,0 0-76,0 0-144,-5 8-126,-46 73 2341,19-34-1760,3 2 1,1 2-1,-16 42-1289,36-76 356,8-28 310,12-29 266,37-47-271,23-59-661,-45 88 86,-22 51-61,0 0 0,1 0 1,0 0-1,0 1 0,0 0 0,1 0 1,0 1-1,0-1 0,7-2-25,14-13 1,-13 8 43,-1-1 0,-1-1 0,0 0 0,9-14-44,-20 25 1,-2 4 0,0 0-1,0 0 1,1 1-1,-1-1 1,0 0-1,0 0 1,0 0 0,0 1-1,0-1 1,0 0-1,0 0 1,0 0-1,0 0 1,0 1-1,1-1 1,-1 0 0,0 0-1,0 0 1,0 0-1,0 1 1,1-1-1,-1 0 1,0 0-1,0 0 1,0 0 0,0 0-1,1 0 1,-1 0-1,0 0 1,0 0-1,0 0 1,1 0-1,-1 0 1,0 0 0,0 0-1,0 0 1,1 0-1,-1 0 1,0 0-1,0 0 1,1 0-1,-1 0 1,0 0 0,0 0-1,0 0 1,0 0-1,1 0 1,-1 0-1,0 0 1,0-1-1,0 1 1,1 0 0,-1 0-1,0 0 1,0 0-1,0 0 1,0-1-1,0 1 1,0 0-1,1 0 1,-1 0 0,0 0-1,0-1 1,0 1-1,0 0 1,0 0-1,0-1 1,0 1-1,0 0 0,3 25 75,0 3-21,9-1-46,-2 0-1,0 0 1,-2 1 0,-1-1 0,-1 2 0,0 17-8,-4-32-58,-1 0 0,-1 0 0,-1 9 58,0 7-212,2-14-1684,0-20-967,1-31-3855,-2 24 1091</inkml:trace>
  <inkml:trace contextRef="#ctx0" brushRef="#br0" timeOffset="818.08">238 279 1008,'0'0'2273,"0"0"-840,0 0-275,0 0-201,0 0-126,0 0 91,9-6 665,-6 6 3079,-3 1-4598,-1-1 0,1 1-1,0 0 1,0-1 0,0 1-1,0-1 1,1 1 0,-1 0 0,0-1-1,0 1 1,0 0 0,0-1-1,1 1 1,-1-1 0,0 1-1,1 0 1,-1-1 0,0 1 0,1-1-1,-1 1 1,1-1 0,-1 1-1,1-1 1,-1 1 0,1-1 0,-1 0-1,1 1 1,0-1-68,19 1 1042,-7-2-1261,-11 1 221,-1 1 0,1-1-1,-1 0 1,1 1-1,-1-1 1,1 1 0,-1-1-1,1 1 1,-1-1-1,1 1 1,-1 0-1,0 0 1,1 0 0,-1 0-1,0 0 1,0 0-1,0 0 1,0 0 0,1 1-2,-1 0-13,0-1 0,0 0 1,0 0-1,0 0 0,1 1 1,-1-1-1,0-1 0,1 1 0,-1 0 1,0 0-1,1 0 0,-1-1 1,1 1-1,-1-1 0,1 1 1,0-1-1,-1 0 0,1 1 1,1-1 12,17 0 663,-16 0-2907,-1 0-3841,-15 0-1625</inkml:trace>
  <inkml:trace contextRef="#ctx0" brushRef="#br0" timeOffset="2259.83">820 31 3393,'0'0'1624,"0"0"-180,0 0-202,0 0-401,0 0-282,0 0-56,0 0 24,0 0 41,0 0-17,0 0-44,0 0-61,0 0-36,0 0-24,0 0-11,0 0-5,0 0 16,0 0-32,0 0-54,0 0 16,0 0 8,0 0-49,0 0-82,-13 8 91,0 4-282,1 1 1,0 0-1,1 1 1,0 1-1,1-1 0,1 1 1,0 1-1,1 0 0,1 0 1,0 1-1,1 0 1,1 0-1,1 0 0,0 0 1,1 1-1,1 0 0,1-1 1,0 6-3,0 14 12,0-19 48,1 1 0,1-1 0,1 8-60,-1-23 29,0 0 0,0 0-1,1 0 1,-1 0 0,1 0 0,-1-1 0,1 1 0,0 0 0,0-1 0,0 1-1,1-1 1,-1 0 0,0 0 0,1 0 0,0 0 0,-1 0 0,1-1-29,10 9 132,-13-9-116,1-1-10,2 0-6,-3 0-82,0 0 0,0 0 0,1 0 0,-1 0 0,0-1 0,0 1 0,1 0 0,-1 0 0,0 0-1,0 0 1,1 0 0,-1-1 0,0 1 0,0 0 0,1 0 0,-1 0 0,0-1 0,0 1 0,0 0 0,0 0 0,1-1-1,-1 1 1,0 0 0,0 0 0,0-1 0,0 1 0,0 0 0,0 0 0,0-1 0,0 1 0,0 0 0,0-1-1,0 1 1,0 0 0,0 0 0,0-1 0,0 1 0,0 0 0,0-1 0,0 1 0,0 0 0,0 0 0,-1-1 0,1 1 82,0-4-1805,0-6-3620</inkml:trace>
  <inkml:trace contextRef="#ctx0" brushRef="#br0" timeOffset="5048.16">929 69 3897,'0'0'1489,"0"0"-535,0 0-243,0 0-16,0 0 18,0 0-69,42 0 5455,-20-2-5558,0 0 0,0-1 0,7-2-541,-7 0-47,0 2 0,0 1 1,9 0 46,-30 4 17,0 0 1,-1 0-1,1-1 1,0 2-1,-1-1 1,1 0-1,-1 0 1,0 0-1,0 0 1,0 0-1,0 0 1,0 0-1,0 0 1,-1 2-18,1 1 50,-1 0-45,0 0-1,0 0 1,0 0 0,-1 0 0,0-1 0,0 1 0,0 0 0,-1-1 0,1 0 0,-1 1 0,0-1-1,0 0 1,0-1 0,-1 1 0,1 0 0,-1-1 0,0 0 0,0 0 0,0 0 0,-2 0-5,-14 10 15,-1 0 0,0-2 1,-14 5-16,24-10 175,16-5 202,-3-1-333,1 1-1,-1-1 1,0 0-1,0 0 1,0 1-1,0-1 1,0 1-1,0 0 1,0 0-1,0-1 1,1 2-44,2 2-14,0 1 1,1 0-1,-2 0 1,1 0 0,0 1-1,-1 0 1,0 0 0,-1 0-1,1 0 1,-1 0-1,0 1 1,1 3 13,-3-6-11,1 1-1,-1-1 1,0 0-1,0 1 1,-1-1-1,1 1 1,-1-1-1,0 1 1,0-1 0,0 1-1,-1-1 1,0 1-1,1-1 1,-2 1-1,1-1 1,0 0-1,-1 1 1,0-1 0,0 0-1,-1 1 12,-7 10-84,0-1-1,-1 0 1,-1-1-1,-7 7 85,15-16-21,-1-1 0,1 1 0,-1-1 0,0 0 0,1 0 0,-2 0 1,1-1-1,0 0 0,0 0 0,-1 0 0,1-1 0,-1 1 0,1-2 0,-1 1 0,0 0 0,-1-1 21,-25 0 6,31 0-19,1 0-30,4-16-5218,-1 14 1774,-2 0-2110</inkml:trace>
  <inkml:trace contextRef="#ctx0" brushRef="#br0" timeOffset="5687.75">1178 452 1584,'0'0'2325,"0"0"-928,0 0-288,0 0-24,0 0-29,0 0-194,1 5 2997,2 21-3140,-3-4-295,-2 30-105,2-49-320,-1 1 0,0-1 0,0 0 0,0 0 0,-1 0-1,1 0 1,-1 0 0,0 0 0,1 0 0,-1 0 0,-1 0-1,1-1 1,0 1 0,-2 0 1,-15 14-106,-1 0 0,-1-1-1,-5 1 107,26-17-85,0-1-1,-1 1 1,1 0-1,0 0 1,-1 0-1,1 0 1,0-1-1,-1 1 1,1 0-1,0 0 1,0-1-1,-1 1 1,1 0-1,0 0 1,0-1-1,-1 1 1,1 0-1,0-1 1,0 1 0,0 0-1,0-1 1,-1 1-1,1 0 1,0-1-1,0 1 1,0 0-1,0-1 1,0 1-1,0-1 1,0 1-1,0 0 1,0-1-1,0 1 1,0 0-1,0-1 1,1 1-1,-1 0 1,0-1-1,0 1 1,0 0-1,0-1 1,0 1-1,1-1 86,-1-1-2152,0-2-1887</inkml:trace>
  <inkml:trace contextRef="#ctx0" brushRef="#br0" timeOffset="6336.45">1371 272 2497,'0'0'2625,"0"0"-519,0 0-313,0 0-613,0 0-404,0 0-104,3 0-2,163-3 4468,-166 3-5143,0 0-3,0 0-7,0 0-26,18 0-42,-15 0-3804,-13 0 1197,-8 0-1917</inkml:trace>
  <inkml:trace contextRef="#ctx0" brushRef="#br0" timeOffset="7091.99">1684 133 1824,'0'0'2058,"0"0"-650,0 0-377,0 0-256,0 0-220,0 0 42,4-3 136,-2 0-494,0 2-136,-1 0-1,0 0 0,0-1 1,0 1-1,1 0 1,-1 0-1,0 0 0,1 0 1,-1 0-1,1 1 0,-1-1 1,1 0-1,-1 1 0,1-1 1,0 1-103,-1 0 844,-1 0-81,0 0-141,0 0-171,0 0-100,0 0-38,0 0 47,0 0 63,0 0-57,0 0-68,0 0-50,0 0-54,0 14 190,1 43 50,0-19-335,-1 0 1,-2-1-1,-1 1 1,-5 15-100,1-27 1090,2-3-6124,10-25 1410,9-12 362,-2-2-2801</inkml:trace>
  <inkml:trace contextRef="#ctx0" brushRef="#br0" timeOffset="7540.07">1891 449 1216,'0'0'4717,"0"0"-2388,0 0-904,0 0-287,0 0-146,0 0-144,7 6-133,46 42 1051,-51-44-1688,-1-1 1,0 0-1,0 1 0,0-1 1,-1 1-1,1-1 1,-1 1-1,0-1 0,0 1 1,0-1-1,0 1 0,-1-1 1,1 2-79,-1 10 116,0-11-115,1 1 1,-1-2 0,0 1 0,0 0-1,-1 0 1,1 0 0,-1 0-1,0-1 1,0 1 0,0-1-1,0 1 1,-1-1 0,0 1-2,-2 2-126,0 0 0,0-1-1,-1 1 1,0-1 0,1-1 0,-8 5 126,13-9-68,0 0 0,-1 0 0,1 0 0,0 0 0,-1 0-1,1 0 1,0 0 0,0 0 0,-1 0 0,1 0 0,0 0 0,-1 0 0,1 0 0,0-1 0,-1 1-1,1 0 1,0 0 0,0 0 0,-1 0 0,1 0 0,0-1 0,0 1 0,-1 0 0,1 0 0,0-1 0,0 1-1,0 0 1,0 0 0,-1-1 0,1 1 0,0 0 0,0 0 0,0-1 0,0 1 0,0 0 0,0-1-1,0 1 1,0 0 0,-1-1 0,1 1 0,0 0 0,0-1 0,1 1 0,-1 0 0,0 0 0,0-1-1,0 1 1,0 0 0,0-1 0,0 1 68,0-25-2469,0 20 561,0-8-2815</inkml:trace>
  <inkml:trace contextRef="#ctx0" brushRef="#br0" timeOffset="8342.54">2197 153 2905,'0'0'2259,"0"0"-340,0 0-243,0 0-230,0 0-219,0 0-308,4 1-261,-3-1-620,0 0-1,-1 0 0,1 1 0,0-1 0,0 0 1,0 0-1,-1 1 0,1-1 0,0 0 0,0 1 1,-1-1-1,1 1 0,0-1 0,-1 1 0,1-1 1,-1 1-1,1 0 0,0-1 0,-1 1 0,1 0 0,-1-1 1,0 1-1,1 0 0,-1-1 0,0 1 0,1 0 1,-1 0-38,2 28 1052,-2-18-993,-1-5 6,1 0 0,-1 0 0,-1-1 0,1 1 0,-1 0 0,0-1 0,0 1 0,-1-1 0,1 1 0,-1-1-65,0 0 29,0 0 0,1 0 0,0 1 0,0-1 0,0 1-1,1-1 1,-1 1 0,1 0 0,0 5-29,-10 24 151,12-35-138,0 1 1,1-1-1,-1 1 0,0-1 1,1 1-1,-1-1 0,0 0 1,1 0-1,-1 0 0,1 0 1,-1 0-1,0 0 0,1 0 0,-1 0 1,1 0-14,-1-1 35,47 0 236,0-2-1,25-6-270,-58 9-65,-15 0 57,0 0 3,0 0-5,0 0-15,0 0-47,0 0-32,0 0-75,0 0-157,0 0-196,-14-7-3709,10 0 578</inkml:trace>
  <inkml:trace contextRef="#ctx0" brushRef="#br0" timeOffset="8943.94">2356 157 3649,'0'0'1890,"0"0"-81,0 0-176,0 0-381,0 0-289,0 0-132,0 0-134,0 0-126,0 0-84,0 0-83,0 0-79,0 0 14,0 0 73,4 28 1031,0-4-1180,-2 1 0,-1 0 1,0 0-1,-4 21-263,1 15 76,-5 92-264,-3-144-1416,1-1-5291,9-11 3293</inkml:trace>
  <inkml:trace contextRef="#ctx0" brushRef="#br0" timeOffset="9799.8">2612 1 4153,'0'0'1864,"0"0"-355,0 0-33,0 0-216,0 0-264,0 0-131,0 6 3906,0 22-3510,21 3-607,-15-23-601,-1 0 0,1 0 0,-2 1 0,3 5-53,0 1 35,-2 0 0,0 0-1,-1 1 1,-1 0 0,0-1-1,-1 1 1,-1 0 0,0 9-35,0 45 27,0-9-44,-4 28 17,1-79-17,0 0-1,0-1 0,-1 1 0,0-1 0,-1 0 0,0 0 0,-1 0 0,1-1 0,-2 1 0,1-1 0,-1 0 0,-4 3 18,-15 18-270,-2-2 1,-16 13 269,36-34-76,-15 14-205,6-5-15,0 0 0,-2-1 0,-11 7 296,29-22-46,-1 1 0,1 0-1,0 0 1,0 0 0,-1 0-1,1 0 1,0 0 0,0 0-1,-1-1 1,1 1 0,0 0-1,0 0 1,0 0 0,-1-1-1,1 1 1,0 0 0,0 0-1,0 0 1,0-1-1,0 1 1,-1 0 0,1 0-1,0-1 1,0 1 0,0 0-1,0-1 1,0 1 0,0 0-1,0 0 1,0-1 0,0 1-1,0 0 1,0 0 0,0-1-1,0 1 1,0 0 0,0 0-1,0-1 1,1 1 46,-2-18-2600,1 15 870,0-7-5298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1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99 2080,'0'0'1419,"0"0"-318,0 0-237,0 0-39,0 0 12,0 0-71,0-42 5529,-1 34-5611,0 8-311,-5 17-252,-4 30-209,-18 161 340,7-46 373,17-140-511,-1 10 90,1 1 1,1 15-205,3-48 81,0 0 54,0 0 36,0 0-42,0-27 51,0 6-173,0-23-5,1-1 0,2 0 0,4-10-2,-1 21-15,-1 7-27,0-1 1,1 1 0,2 1-1,1-1 1,6-12 41,64-113-16,-78 151 5,0-1 1,0 0-1,1 1 0,-1-1 1,0 1-1,1 0 1,0 0-1,-1-1 1,1 1-1,0 0 1,0 0-1,-1 1 0,1-1 1,0 0-1,0 1 1,0-1-1,0 1 1,0-1-1,0 1 0,0 0 1,0 0-1,1 0 11,4-1-29,0 1 0,0 1 0,1-1 0,-1 1 0,-1 0 0,1 1 29,-5-2-2,0 1 0,0 0-1,-1 0 1,1 0 0,-1 0 0,1 0 0,-1 0 0,1 0 0,-1 0-1,0 1 1,0-1 0,1 1 0,-1-1 0,0 1 0,0-1 0,0 1-1,0-1 1,-1 1 0,1 0 0,0-1 0,-1 1 0,1 0 0,-1 0-1,0 0 1,1 0 2,1 52 18,-2-43-14,0-5-1,0 0 1,0 1-1,-1-1 1,0 0-1,0 0 1,-1 0-1,0 0 1,0 0-1,0-1 1,-1 1-1,1-1 1,-2 1-1,1-1 0,0 0 1,-1 0-1,0 0 1,0 0-1,0-1 1,-1 0-1,-4 4-3,-20 19-122,0-1 1,-2-1-1,-1-1 122,25-21 495,9-7-444,11-9-140,48-14 13,-55 25 73,-1 1 0,1 0 0,-1-1 0,1 2 1,0-1-1,-1 1 0,1-1 0,0 2 0,0-1 0,4 1 3,-7 3 3,0 0 1,-1 0-1,1 0 1,-1 0-1,1 0 1,-1 1-1,-1-1 1,1 1-1,0-1 1,-1 1 0,0 1-4,0-4 1,2 14 2,0 1 0,-1-1 1,0 1-1,-2 0 0,0 0 0,-1 0 1,-1 5-4,1-19 1,1 1 1,-1-1-1,0 1 1,-1-1-1,1 1 1,0-1-1,-1 0 1,0 0-1,0 0 1,0 0-1,0 0 1,0 0-1,-1-1 1,-1 2-2,-43 35 49,16-15-39,28-22 5,-1 1 1,1-1 0,0 0 0,-1 0-1,0 0 1,1-1 0,-1 1-1,0-1 1,0 0 0,0 0 0,1 0-1,-1 0 1,0-1 0,0 0 0,0 0-1,0 0 1,0 0 0,0 0-1,0-1 1,0 0 0,0 0-16,-12-3 9,0-1 1,0 0-1,1-1 1,-7-5-10,8 5-64,13 5 60,1 1 1,0 0 0,-1 0-1,1 0 1,0-1 0,-1 1-1,1 0 1,0 0 0,-1-1-1,1 1 1,0 0-1,-1-1 1,1 1 0,0-1-1,0 1 1,-1 0 0,1-1-1,0 1 1,0-1 0,0 1-1,0 0 1,0-1 0,0 1-1,0-1 1,-1 1 0,1-1-1,0 1 1,0 0-1,1-1 1,-1 1 0,0-1-1,0 1 1,0-1 0,0 1-1,0 0 1,0-1 0,1 1-1,-1-1 1,0 1 0,0 0-1,0-1 1,1 1 0,-1 0-1,0-1 1,1 1 0,-1 0-1,0-1 1,1 1-1,-1 0 1,0 0 0,1-1-1,-1 1 1,1 0 0,-1 0-1,1 0 4,0-2-68,1 1 0,0 0 0,0-1 0,-1 1 0,1 0 0,0 0 0,0 0 0,0 1-1,0-1 1,1 0 0,-1 1 0,0 0 68,1 0-571,-3 0-5182,-3 3-1628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1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99 2080,'0'0'1419,"0"0"-318,0 0-237,0 0-39,0 0 12,0 0-71,0-42 5529,-1 34-5611,0 8-311,-5 17-252,-4 30-209,-18 161 340,7-46 373,17-140-511,-1 10 90,1 1 1,1 15-205,3-48 81,0 0 54,0 0 36,0 0-42,0-27 51,0 6-173,0-23-5,1-1 0,2 0 0,4-10-2,-1 21-15,-1 7-27,0-1 1,1 1 0,2 1-1,1-1 1,6-12 41,64-113-16,-78 151 5,0-1 1,0 0-1,1 1 0,-1-1 1,0 1-1,1 0 1,0 0-1,-1-1 1,1 1-1,0 0 1,0 0-1,-1 1 0,1-1 1,0 0-1,0 1 1,0-1-1,0 1 1,0-1-1,0 1 0,0 0 1,0 0-1,1 0 11,4-1-29,0 1 0,0 1 0,1-1 0,-1 1 0,-1 0 0,1 1 29,-5-2-2,0 1 0,0 0-1,-1 0 1,1 0 0,-1 0 0,1 0 0,-1 0 0,1 0 0,-1 0-1,0 1 1,0-1 0,1 1 0,-1-1 0,0 1 0,0-1 0,0 1-1,0-1 1,-1 1 0,1 0 0,0-1 0,-1 1 0,1 0 0,-1 0-1,0 0 1,1 0 2,1 52 18,-2-43-14,0-5-1,0 0 1,0 1-1,-1-1 1,0 0-1,0 0 1,-1 0-1,0 0 1,0 0-1,0-1 1,-1 1-1,1-1 1,-2 1-1,1-1 0,0 0 1,-1 0-1,0 0 1,0 0-1,0-1 1,-1 0-1,-4 4-3,-20 19-122,0-1 1,-2-1-1,-1-1 122,25-21 495,9-7-444,11-9-140,48-14 13,-55 25 73,-1 1 0,1 0 0,-1-1 0,1 2 1,0-1-1,-1 1 0,1-1 0,0 2 0,0-1 0,4 1 3,-7 3 3,0 0 1,-1 0-1,1 0 1,-1 0-1,1 0 1,-1 1-1,-1-1 1,1 1-1,0-1 1,-1 1 0,0 1-4,0-4 1,2 14 2,0 1 0,-1-1 1,0 1-1,-2 0 0,0 0 0,-1 0 1,-1 5-4,1-19 1,1 1 1,-1-1-1,0 1 1,-1-1-1,1 1 1,0-1-1,-1 0 1,0 0-1,0 0 1,0 0-1,0 0 1,0 0-1,-1-1 1,-1 2-2,-43 35 49,16-15-39,28-22 5,-1 1 1,1-1 0,0 0 0,-1 0-1,0 0 1,1-1 0,-1 1-1,0-1 1,0 0 0,0 0 0,1 0-1,-1 0 1,0-1 0,0 0 0,0 0-1,0 0 1,0 0 0,0 0-1,0-1 1,0 0 0,0 0-16,-12-3 9,0-1 1,0 0-1,1-1 1,-7-5-10,8 5-64,13 5 60,1 1 1,0 0 0,-1 0-1,1 0 1,0-1 0,-1 1-1,1 0 1,0 0 0,-1-1-1,1 1 1,0 0-1,-1-1 1,1 1 0,0-1-1,0 1 1,-1 0 0,1-1-1,0 1 1,0-1 0,0 1-1,0 0 1,0-1 0,0 1-1,0-1 1,-1 1 0,1-1-1,0 1 1,0 0-1,1-1 1,-1 1 0,0-1-1,0 1 1,0-1 0,0 1-1,0 0 1,0-1 0,1 1-1,-1-1 1,0 1 0,0 0-1,0-1 1,1 1 0,-1 0-1,0-1 1,1 1 0,-1 0-1,0-1 1,1 1-1,-1 0 1,0 0 0,1-1-1,-1 1 1,1 0 0,-1 0-1,1 0 4,0-2-68,1 1 0,0 0 0,0-1 0,-1 1 0,1 0 0,0 0 0,0 0 0,0 1-1,0-1 1,1 0 0,-1 1 0,0 0 68,1 0-571,-3 0-5182,-3 3-1628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2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72 336,'0'0'1299,"0"0"25,0 0 3,0 0-241,0 0-191,30-1 362,-27 0-1254,-1 0 0,0 0 0,0 0 0,-1-1 0,1 1-1,0-1 1,0 1 0,-1-1 0,1 0 0,1-1-3,13-10 2118,-16 13-1408,0 0-115,0 0-50,0 0 15,-1-13 2840,-1 13-3401,0 1 0,0 0 0,-1 0 0,1 0 1,0 0-1,1 0 0,-1 0 0,0 1 0,0-1 1,0 1-1,1-1 0,-1 1 0,1-1 0,-1 1 0,1 0 1,-1 1 0,-22 34-14,23-36 14,-21 34 46,2 0 0,1 1-1,1 1 1,3 1 0,1 1 0,-6 27-46,12-12 160,2 0 1,2 0-1,3 47-160,2-98 29,0 0 1,0 0-1,0 0 1,0 0-1,0 0 0,1 0 1,-1 0-1,1-1 0,0 1 1,0 0-1,0-1 0,0 0 1,0 1-1,0-1 0,1 0 1,-1 0-1,1 0 1,0-1-1,-1 1 0,1 0 1,3 0-30,14 12 407,-20-14-427,0 0-1,0 0 0,0 0 0,0 0 0,-1-1 1,1 1-1,0 0 0,0 0 0,0 0 1,0 0-1,0-1 0,0 1 0,0 0 0,0 0 1,0 0-1,0-1 0,0 1 0,0 0 1,0 0-1,0 0 0,0-1 0,0 1 0,0 0 1,0 0-1,0 0 0,0-1 0,0 1 1,0 0-1,1 0 0,-1 0 0,0-1 0,0 1 1,0 0-1,0 0 0,0 0 0,0 0 1,1 0-1,-1 0 0,0-1 0,0 1 0,0 0 1,1 0-1,-1 0 0,0 0 0,0 0 1,0 0-1,0 0 0,1 0 0,-1 0 0,0 0 1,0 0-1,0 0 0,1 0 0,-1 0 1,0 0-1,0 0 0,0 0 0,1 0 0,-1 0 1,0 0-1,0 0 0,0 0 0,1 0 1,-1 0-1,0 0 0,0 0 0,0 1 0,1-1 21,-5-16-4889,0 12-1810</inkml:trace>
  <inkml:trace contextRef="#ctx0" brushRef="#br0" timeOffset="572.28">204 408 1064,'0'0'2345,"0"0"-528,0 0-131,0 0-274,0 0-197,0 0-116,7 0-139,10-1-25,0-1-1,0 0 0,0-1 0,2-2-934,5-1 279,-1 0 0,1 1-1,-1 2 1,1 0 0,20 2-279,-43 1-5,-1 0 10,0 0-10,0 0-14,0 0-44,0 0-22,0 0-51,0 0-127,0 0-134,0 0-34,-15 0-3891,11 0 388</inkml:trace>
  <inkml:trace contextRef="#ctx0" brushRef="#br0" timeOffset="1258.82">600 167 2497,'0'0'2145,"0"0"-514,0 0-322,0 0-236,0 0-150,0 0-176,12-3 1487,-8 5 1723,-5 26-3868,-1 1 0,-1-1 0,-2 1 0,-1-1 0,-4 11-89,1 1 201,2 0-1,2 1 1,1 0 0,3 1-201,1-46-40,-3-15-2477,2 18 2231,0 0 1,0 1-1,0-1 1,0 1 0,0 0-1,0-1 1,0 1-1,0 0 1,0-1-1,0 1 1,-1 0-1,1 0 1,0 0 0,0 0-1,0 0 1,0 0-1,0 1 286,-7-1-7497</inkml:trace>
  <inkml:trace contextRef="#ctx0" brushRef="#br0" timeOffset="1724.56">751 456 2865,'0'0'2123,"0"0"-339,0 0-49,0 0-420,0 0-424,0 0-198,7 5-122,21 16-107,-27-19-403,0 0 0,0-1 0,0 1 0,0 0 0,0 0 0,0 0 0,0 0 0,-1 0 0,1 0 0,-1 0 0,0 0-1,1 0 1,-1 0 0,0 0 0,0 1 0,0-1 0,-1 0 0,1 0 0,0 0 0,-1 1-61,0 6 324,1-5-257,-1-1-1,0 0 0,0 0 1,0 0-1,0 0 0,0 0 1,0 0-1,-1 0 0,0 0 1,1 0-1,-1 0 0,0-1 0,0 1 1,-1-1-1,1 0 0,-1 2-66,-51 39 177,22-17-453,30-24-1688,2-2 248,1-4 640,2-8-2529</inkml:trace>
  <inkml:trace contextRef="#ctx0" brushRef="#br0" timeOffset="2967.92">1193 96 4505,'0'0'1587,"0"0"169,0 0-181,0 0-486,0 0-397,0 0-338,16 0-175,48 1-19,-63-1-134,0 0 0,1 0 0,-1 0 0,0 0-1,1 1 1,-1-1 0,0 0 0,0 1 0,0-1 0,0 1 0,1-1-1,-1 1 1,0 0 0,0 0 0,0-1 0,0 1 0,0 0 0,0 0-1,0 0 1,-1 0 0,1 0 0,0 0 0,-1 0 0,1 0 0,0 0-1,-1 1 1,1-1 0,-1 0 0,0 0 0,1 0 0,-1 1-1,0-1 1,0 0 0,1 0 0,-1 1 0,0-1 0,-1 0 0,1 1-1,0-1 1,0 0 0,0 0 0,-1 1 0,1-1 0,-1 0 0,1 1-26,-1 6 225,1 3 27,0-7-199,1-1 0,-1 1 0,0 0 0,0-1 0,-1 1 0,1 0 0,-1-1-1,0 1 1,0-1 0,0 1 0,0-1 0,-1 1 0,1-1 0,-1 0 0,0 1 0,0-1 0,-1 1-53,-49 53 290,25-28-210,1 0 0,2 2 0,-4 8-80,21-28 32,1-1 0,0 2 0,1-1 0,0 0 0,1 1 0,0 0 0,0 0 0,2 0 0,-1 1 1,2-1-1,0 1 0,0 2-32,0 3 44,0-14-37,1 1 0,-1-1 0,1 0 0,0 1 0,0-1 0,1 0-1,0 1 1,-1-1 0,2 1-7,1-3 1,0-1-1,1 0 1,-1-1 0,1 1-1,-1 0 1,1-1-1,-1 0 1,1 0 0,-1 0-1,1 0 1,-1-1-1,1 0 0,7 1 55,-7 0-48,-1 0-1,0-1 1,0 1 0,1-1 0,-1 0 0,0 0 0,0 0 0,0 0 0,0-1 0,0 1 0,0-1 0,0 1 0,-1-1-1,1 0 1,0 0 0,-1-1 0,0 1 0,1 0 0,-1-1 0,0 1 0,0-1 0,1-2-7,0-1 12,0 0 1,0 1 0,-1-1-1,1 0 1,-1-1-1,-1 1 1,1 0 0,-1-1-1,0 1 1,-1-1-1,0-3-12,0-135 207,0 144-32,0 1 28,-15-34 166,-11-1-333,23 31-47,-1 1-1,1-1 0,0 0 0,0 0 1,1 0-1,-1 0 0,1 0 1,0-1-1,0 1 0,1-1 1,-1 1-1,1-1 0,0 1 1,0-1-1,0 0 0,1 0 12,-8-26-453,8 29 433,0 0 0,0 0 0,0 0 0,0 0 0,0 0 0,1 0 1,-1 0-1,1 0 0,-1 0 0,1 0 0,0 0 0,0 0 0,-1 0 0,1 1 0,1-1 0,-1 0 1,0 1-1,0-1 0,1 0 0,-1 1 0,1-1 20,2 0-40,-1 0 1,1 0-1,0 1 0,0-1 1,1 1-1,-1 0 0,0 0 1,0 0-1,5 0 40,-5 0-557,15-4 858,-12 6-6997,-7 1 3895</inkml:trace>
  <inkml:trace contextRef="#ctx0" brushRef="#br0" timeOffset="3600.88">1359 568 3993,'0'0'1518,"0"0"74,0 0 12,0 0-404,0 0-378,0 0 49,6 0 141,2-1-937,21 1 1834,-28 0-1867,0 0 0,0 0-1,-1 0 1,1 0-1,0 0 1,0 1-1,-1-1 1,1 0 0,0 1-1,-1-1 1,1 0-1,0 1 1,-1-1 0,1 1-1,0-1 1,-1 1-1,1-1 1,-1 1-1,1-1 1,-1 1 0,1 0-1,-1-1 1,0 1-1,1 0 1,-1-1-1,0 1 1,1 0 0,-1 0-1,0-1 1,0 1-1,0 0 1,0 0 0,0-1-1,0 2-41,0 5 43,1 2 93,-1 0-1,-1 0 1,0 0-1,0 0 0,0 0 1,-2 1-136,2-7-35,0 0 0,0-1 0,0 1 0,0-1 0,-1 1 0,1-1 0,-1 0 0,0 0 0,0 1 0,0-1 0,0-1 0,0 1 0,0 0 0,0 0 0,0-1 0,-1 1 0,1-1 0,-1 0-1,1 1 1,-1-1 0,1-1 0,-3 2 35,-7-2-7350,9 0 4608,3 0-3261</inkml:trace>
  <inkml:trace contextRef="#ctx0" brushRef="#br0" timeOffset="4204.39">1635 296 4537,'0'0'2195,"0"0"-188,0 0-430,0 0-589,0 0-307,0 0-127,24-7 1147,1 3-1050,2 2-1,-1 0 0,0 2 0,19 3-650,19-1 81,-34-2-425,-29 0 155,-1 0-49,-15 0-630,-19 0-461,18 0-4537,13 0 1243</inkml:trace>
  <inkml:trace contextRef="#ctx0" brushRef="#br0" timeOffset="4534.15">1635 296 4481</inkml:trace>
  <inkml:trace contextRef="#ctx0" brushRef="#br0" timeOffset="18035.74">1918 45 72,'0'0'1466,"0"0"-301,0 0-58,0 0-183,0 0-234,0 0-170,0 0-128,0 0-16,0 0 91,0 0 169,0 0 111,0 0-22,0 0-70,0 0-107,0 0-98,0 0-72,0 0-1,0 0-23,0 0-48,34 0 2493,-25 0-2385,2-1-256,0 1 1,-1 0-1,1 0 0,0 1 0,-1 1 0,1 0 1,-1 1-1,0-1 0,1 2 0,6 3-158,-12-5 54,-1-1-1,0 1 0,0-1 1,1 0-1,-1 0 0,1 0 1,1-1-54,28 8 144,-29-6-89,-1 0 1,0-1-1,0 0 0,1 0 1,-1 0-1,1 0 1,-1 0-1,1-1 1,1 0-56,35 7 230,-41-7-170,0 0 2,0 0 4,0 0-8,1 1-51,-1-1 0,0 1 1,1-1-1,-1 1 0,0 0 1,0-1-1,0 1 0,0 0 0,1-1 1,-1 1-1,0 0 0,0-1 1,0 1-1,0 0 0,-1-1 1,1 1-1,0 0 0,0-1 1,0 1-1,0 0 0,-1-1 1,1 1-1,0-1 0,-1 1 0,1 0-7,-7 16-104,-37 48 189,3 3-1,-8 21-84,-32 55 98,58-104-98,-15 23 0,34-57 0,0 1-1,0 0 1,1 1-1,0-1 1,0 3 0,1-5 1,-1-2-1,3-2-4,0-1 9,0 0 11,0 0 31,0 0 9,0 0 12,0 0-39,0 0 11,0 0-23,0 0-3,0 0-5,0 0-1,0 0 0,0 0 0,0 0-51,0 0-251,0-10-3644,0 3 307</inkml:trace>
  <inkml:trace contextRef="#ctx0" brushRef="#br0" timeOffset="19655.67">2356 0 2761,'0'0'1700,"0"0"-384,0 0-96,0 0-262,0 0-243,0 0-158,0 0-63,0 0-18,0 0 124,0 0 140,0 0 31,0 0-98,0 0-86,0 0-71,0 0-80,0 0-59,0 0-27,0 0-24,0 0-36,0 0-14,19 10 1301,-12-2-1436,-1-1 0,1 1 0,-1 1 0,-1-1-1,0 1 1,0 0 0,-1 0 0,0 0 0,0 1 0,-1 0 0,-1-1 0,2 11-141,1-2 69,0-1-58,-1-6-22,-1 0-1,-1 0 1,0 0 0,0 0-1,-1 0 1,-1 1 11,0-10-5,1 15-19,-1 0-1,-1 1 1,0-1 0,-2 0 0,0 0-1,0 0 1,-5 10 24,-13 43-78,17-52 82,-2 1-1,0-1 1,-1 0-1,-6 12-3,-8 6-4,-2-1 0,-1 0 4,12-20-8,6-8 4,1-1-1,0 1 0,1 0 0,0 0 0,-2 5 5,4-10-95,1-1 0,0 1 0,-1-1 1,1 1-1,-1-1 0,1 0 0,-1 1 0,1-1 0,-1 0 0,0 0 0,-1 0 95,-11 11-1806,14-12-489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45 5505,'0'0'1231,"0"0"-169,0 0-110,0 0-249,0 0-234,0 0-179,0 0-86,0 0 46,0 0 206,0 0 209,0 0 91,0 0 85,0 0 6,0 0-51,0 0-148,0 0-114,0 0-105,0 0-87,0 0-81,0 0-25,0 0-8,0 0-33,0 0 21,0 0 20,0 0 49,0 0 6,-7-16 32,5 13-327,1 1 0,0 0 0,-1 1 0,0-1 0,1 0 0,-1 0 0,0 1 0,0-1 0,0 1 0,0-1 0,0 1 0,-1 0 0,1 0 0,0 0 0,0 0 0,-1 0 0,1 0 0,-1 1 0,1-1 0,0 1 0,-1 0 0,1 0 0,-1 0 0,-1 0 4,-4-1-18,0 1 0,-1 0 0,1 1 0,0 0 0,0 0 0,0 1 0,0 0 0,0 0 0,0 1 0,0 0 0,1 0 0,-1 1 0,1 0 0,0 0 0,0 0 0,0 1 0,1 1 0,0-1 0,-4 4 18,4-2 32,0 0 0,0 1 0,1-1 0,0 1 0,0 0 0,1 1 0,0-1 0,1 1 0,-1-1 0,2 1 0,-1 0 0,0 9-32,-1 13 154,1 0 0,2 0 0,1 8-154,0-21 105,1-14-85,0 1 0,0-1 0,0 0 0,0 0 0,1 0 0,0 0 0,0 0 0,0 0 0,0 0 0,0-1 0,1 1 0,0-1 0,-1 0 0,2 1 0,1 1-20,5 4 84,-1-1 0,1 0-1,0-1 1,11 7-84,-12-10 43,0 0 0,0-1 0,0 1 1,0-2-1,1 0 0,-1 0 0,1 0 0,7-1-43,82-1 6,-48-1-33,-50 0 20,-1-1-1,0 2 0,0 0-6,-4 0-5415,-8 0 3695,-14 0-4115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4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15 16,'0'0'392,"0"0"28,0 0 104,0 0 42,0 0 213,0 0 163,0 0-103,0 0 89,0 0 211,-1-8 6708,1 7-7770,0 1 0,0 0 0,0 0 0,0-1 1,0 1-1,0 0 0,-1 0 0,1-1 0,0 1 0,0 0 0,0 0 0,0-1 1,0 1-1,0 0 0,0 0 0,-1 0 0,1-1 0,0 1 0,0 0 0,0 0 1,0 0-1,-1-1 0,1 1 0,0 0 0,0 0 0,0 0 0,-1 0 1,1 0-1,0 0 0,0-1 0,-1 1 0,1 0 0,0 0 0,0 0 0,-1 0 1,1 0-1,0 0 0,0 0 0,-1 0 0,1 0-77,-7 6 25,1 0 1,0 0-1,0 1 1,0 0-1,0 0 0,1 0 1,1 1-1,-1-1 0,0 2-25,-2 4 71,-14 21 194,3 0 1,0 0-1,-7 24-265,18-37 117,1 0 0,0 0 0,2 1 0,0 0 0,2-1 0,0 1 0,1 5-117,1-13 89,-1-2-31,1 0 1,0 0-1,1-1 1,0 1-1,1 0 1,0-1-1,1 1 1,0-1-1,0 0 1,2 0-1,3 7-58,-5-11 4,13 20-32,0 0 0,5 5 28,-10-21-489,4 7-995,-10-4-2711,-5-14 702</inkml:trace>
  <inkml:trace contextRef="#ctx0" brushRef="#br0" timeOffset="836.75">439 308 7346,'0'0'2460,"0"0"-969,0 0-355,0 0-109,0 0-101,0 0-142,3-3-127,-2 3-618,-1 0 0,0-1 0,0 1 0,0 0 0,1-1 0,-1 1 0,0 0 0,0 0 0,1-1 0,-1 1 0,0 0 0,0 0 0,1-1 0,-1 1 0,0 0 0,1 0 0,-1 0 0,0 0 0,1 0 0,-1 0 0,1-1 0,-1 1 0,0 0 0,1 0 0,-1 0 0,0 0 0,1 0 0,-1 0 0,1 0 0,-1 0 0,0 1 0,1-1 0,-1 0 0,0 0 0,1 0 0,-1 0 0,0 0 0,1 1 0,-1-1 0,0 0 0,1 0 0,-1 0 0,0 1 0,0-1 0,1 0 0,-1 1 0,0-1 0,0 0 0,0 0 0,1 1-39,0 25 2228,-2-8-2561,1-11 372,1 3 10,-1 1 1,0 0-1,-1 0 1,0 0-1,-1 0 1,0 0-1,-1-1 1,0 1-1,-1-1 1,0 0-50,0-2 8,3-5-6,0-1 0,0 0 1,0 0-1,0 0 0,0 0 0,1 1 1,-1-1-1,1 0 0,-1 1 1,1-1-1,0 1 0,0-1 0,0 0 1,1 3-3,-1-5 6,0 0 2,0 0 0,0 0 2,0 0 3,0 0-4,0 0-3,207 0-6301,-207 0 4747,0 0-1517,0 0-2140</inkml:trace>
  <inkml:trace contextRef="#ctx0" brushRef="#br0" timeOffset="1381.75">651 328 5393,'0'0'1394,"0"0"-133,0 0 480,0 0-136,0 0-400,0 0-334,4-1-150,21-5 1067,-24 6-1305,-1 0-51,0 0-96,0 0-62,0 0-86,0 0-23,0 0-11,0 0-25,0 0-58,0 2 51,0 15 156,1 55 115,-4 1 0,-2 0 0,-11 44-393,13-103-129,-5 43-1455,6-57 897,1 0 0,-1 0 0,0 0 0,1-1 0,-1 1 0,1 0 0,-1-1 0,1 1 0,-1-1 0,1 1 0,-1-1 0,1 0 0,-2 0 687,-4-3-4473</inkml:trace>
  <inkml:trace contextRef="#ctx0" brushRef="#br0" timeOffset="1883.21">877 732 1088,'0'0'5124,"0"0"-3202,0 0-806,0 0 80,0 0-280,0 0-278,6 5-125,-1-2-352,0 1-1,-1 0 1,1 0-1,-1 0 1,0 1-1,-1 0 1,1 0-1,-1 0 1,0 0-1,0 0 1,0 0-1,-1 1 1,0-1-1,0 1 1,0 0-1,-1 0 1,0-1-1,0 1 1,0 0-1,-1 1-160,0 7 258,-2 30 347,1-42-595,0 0-1,0 1 1,0-1-1,0 0 0,0 1 1,0-1-1,0 0 1,-1 0-1,1 0 0,-1 0 1,0 0-1,1-1 1,-1 1-1,0 0 0,0-1 1,-1 1-10,-69 44-764,22-25-2868,48-20 1545,2-2-1020,0-1-1239</inkml:trace>
  <inkml:trace contextRef="#ctx0" brushRef="#br0" timeOffset="2756.33">1217 522 6529,'0'0'1581,"0"0"-772,0 0 103,0 0 75,0 0-104,0 0-100,-4 11-128,-5 16-182,1 0 0,1 0 0,2 1 0,1 0 1,-1 17-474,5-33 35,3 15 5,-3-26-41,1 0 0,0 0 0,0-1 1,-1 1-1,1 0 0,0 0 0,0 0 1,0 0-1,0-1 0,0 1 0,0-1 1,0 1-1,1 0 0,-1-1 1,0 0-1,0 1 0,0-1 0,0 0 1,1 0-1,-1 1 0,0-1 0,1 0 1,13 2-2,0 0-1,0-1 0,0 0 1,1-1-1,-1-1 0,15-3 3,-27 3 1,0 0-1,1-1 0,-1 1 1,0-1-1,0 0 0,-1 0 1,1 0-1,0-1 1,-1 1-1,1-1 0,-1 1 1,0-1-1,0 0 0,0 0 1,0 0-1,0 0 0,-1 0 1,1 0-1,5-14 3,0 1 0,-1-1 0,-1-2-3,1 1 0,-3 10 31,-1-1-1,0 1 1,-1-1-1,0 1 0,0-1 1,-1 1-1,0-1 1,0 0-1,-1 1 0,0-2-30,0 9-5,0-1-1,0 1 1,0 0-1,0-1 0,0 1 1,0 0-1,0 0 0,0 0 1,-1 0-1,1 0 0,0 0 1,-1 0-1,1 0 1,0 1-1,-1-1 0,1 1 1,-1-1-1,0 0 6,-38-10-322,21 6 15,18 5 287,-5-2-164,0 0 1,0 0 0,0-1-1,0 0 1,1 0-1,-3-2 184,7 3-29,0 1 37,-1 1-73,-1 0 1,1 0-1,-1 1 1,0-1-1,1 1 0,-1-1 1,1 1-1,0 0 1,-1 0-1,1 0 0,-1 0 1,1 0-1,0 0 1,0 1-1,0-1 0,0 1 1,0 0-1,0 0 65,-21 13-1808,16-14 984,4-1-2255,2 0-248,1 0 1253</inkml:trace>
  <inkml:trace contextRef="#ctx0" brushRef="#br0" timeOffset="3355.04">1432 895 5265,'0'0'1789,"0"0"-144,0 0-88,0 0-288,0 0-327,0 0-314,46-3 3695,-45 3-4313,0 0-1,0 1 1,0-1-1,0 0 1,0 1-1,-1-1 1,1 1-1,0 0 1,0-1-1,0 1 1,0-1-1,-1 1 1,1 0-1,0 0 0,-1-1 1,1 1-1,-1 0 1,1 0-1,0 0 1,-1 0-1,0 0 1,1 0-1,-1 0 1,0 0-1,1 0 1,-1 0-1,0 0 1,0 0-1,0 0 1,0 0-1,0 0 0,0 0-9,1 45 295,-2-32-259,1-11-149,-1 0 1,0 0-1,1-1 0,-1 1 1,0 0-1,0-1 1,-1 1-1,1-1 0,0 1 1,-1-1-1,1 0 0,-1 0 1,0 1-1,0-1 1,0 0-1,0 0 0,0-1 1,-1 1-1,1 0 0,0-1 1,-1 0-1,1 1 1,-1-1-1,-2 1 113,-2 1-441,0 0 0,-1-1 0,1 1-1,-1-1 1,0-1 0,0 0 0,0 0 0,-3 0 441,10-1-1855,1 0-931,0 0-1480</inkml:trace>
  <inkml:trace contextRef="#ctx0" brushRef="#br0" timeOffset="3840.29">1745 627 4561,'0'0'1356,"0"0"-393,0 0 293,0 0 79,0 0-252,0 0-301,3 0-165,197 3 3878,-199-3-4557,-1 0 1,0 0-1,0 0 1,1 1-1,-1-1 1,0 0-1,1 0 1,-1 0-1,0 0 1,0 0-1,0 0 1,1 1-1,-1-1 1,0 0-1,0 0 1,1 0 0,-1 1-1,0-1 1,0 0-1,0 0 1,0 0-1,1 1 1,-1-1-1,0 0 1,0 0-1,0 1 1,0-1-1,0 0 1,0 1-1,0-1 1,0 0 0,0 0-1,0 1 1,0-1-1,0 0 1,0 1-1,0-1 1,0 0-1,0 0 1,0 1-1,0-1 1,0 0-1,0 0 1,0 1-1,-1-1 1,1 0 0,0 0-1,0 1 1,0-1-1,0 0 1,-1 0 61,-10 13-6038,0-10 387</inkml:trace>
  <inkml:trace contextRef="#ctx0" brushRef="#br0" timeOffset="4773.64">2319 454 600,'0'0'4213,"0"0"-2569,0 0-582,0 0 97,0 0-139,0 0-313,-3-5-308,2 3-342,0-1 1,0 1 0,-1-1 0,1 1-1,-1 0 1,0-1 0,0 1 0,1 0-1,-1 0 1,-1 1 0,1-1 0,0 0-1,0 1 1,-1-1 0,1 1 0,-1 0-1,1-1 1,-1 1 0,1 0 0,-1 1 0,0-1-1,1 0 1,-1 1 0,0 0 0,0 0-1,-2 0-57,5 0 0,-10-1-25,0 1 0,0 0 0,1 1 0,-1 1 0,1-1 0,-1 1 0,0 1 25,7-2-13,1 0 0,-1 1 0,0-1-1,1 1 1,-1 0 0,1 0 0,0 0 0,-1 0-1,1 0 1,0 0 0,0 0 0,0 1 0,1-1-1,-1 1 1,1-1 0,-1 1 0,1 0-1,0-1 1,0 1 0,0 0 0,0 0 0,0 0-1,1 0 1,0 0 0,-1 0 13,1-3 1,-4 28 817,0-1 1,2 22-819,2-47-6,0-1 0,0 0 0,0 1 1,0-1-1,1 1 0,-1-1 1,1 1-1,-1-1 0,1 0 1,-1 0-1,1 1 0,0-1 1,0 0-1,0 0 0,-1 0 1,1 1-1,0-1 0,0 0 1,1 0-1,-1-1 0,0 1 0,0 0 1,0 0-1,1 0 0,-1-1 1,0 1-1,1-1 0,-1 1 1,0-1-1,1 0 0,-1 1 1,1-1-1,-1 0 6,9 2-16,0-1 0,0-1 1,0 0-1,8-1 16,0 1-88,-13-1 47,1 0 0,-1 0 0,1 0 0,-1-1 0,0 0 1,1 0-1,-1 0 0,0-1 0,0 1 0,-1-1 0,1-1 0,-1 1 0,2-2 41,0 1-21,-1-1 0,0 1 0,0-1 0,0 0 0,-1-1 0,0 1 0,0-1 0,0 0 0,0 0 0,1-4 21,-3-12 1458,-3 21 481,1 13-1159,-2 4-536,0-1-1,0 1 0,-2-1 1,0 0-1,-5 11-243,-6 27 238,-41 217 128,56-269-3363,1-9 1960,4-14-1647,0 5-2280</inkml:trace>
  <inkml:trace contextRef="#ctx0" brushRef="#br0" timeOffset="5544.56">2474 124 6905,'0'0'1804,"0"0"-289,0 0-158,0 0-210,0 0-137,0 0-122,26 1 2491,-18 9-3081,0 0-1,-1 0 0,0 0 1,-1 1-1,0 0 1,-1 0-1,0 0 1,3 12-298,16 33 359,-14-34-280,-1 0-1,-1 0 1,-1 1-1,-1 0 1,-1 1-1,-1-1 1,-1 1-1,-1 0 1,-1 0-1,-1 0 1,-2 0-1,-1 9-78,1-19 37,-1-1 1,0 0-1,-1-1 1,-1 1-1,0-1 0,-6 11-37,-45 73 61,23-41-58,-92 168 4,124-221-267,-1 0 1,0 0-1,0 0 0,0 0 1,0 0-1,-1-1 1,1 1-1,0-1 0,-1 0 1,1 1-1,-1-1 1,1 0-1,-1 0 0,0-1 1,1 1-1,-1-1 1,0 1-1,0-1 0,1 0 1,-1 0-1,0 0 1,0 0-1,1 0 0,-1-1 1,-1 0 259,-10 1-2338,-9 0-4678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44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95 1256,'0'0'1857,"0"0"-418,0 0-231,0 0-72,0 0-166,0 3 5783,0 4-3509,3 45-3319,-3-44 91,0 132 668,-10 41-684,7-128 93,2-34 238,0-16 308,1-8 464,-1-93-1018,-2 41-93,3 0 0,3 0 0,1 1 0,8-29 8,-9 76-20,2-32-148,-5 40 173,0 1 5,0 0 3,1-23 28,-1 22-47,1 0-1,0 1 1,0-1-1,0 1 0,-1-1 1,1 1-1,0-1 0,0 1 1,0-1-1,0 1 1,0 0-1,0 0 0,0-1 1,0 1-1,0 0 0,0 0 1,1 0 6,-1 0-13,42-21-66,-32 15 75,1-1 0,0 2 0,0 0 0,1 0 1,-1 1-1,1 1 0,0 0 0,0 1 0,0 0 1,5 0 3,-15 2-18,0 0 1,0 0-1,0 0 0,0 1 1,0-1-1,0 1 1,0-1-1,0 1 1,0 0-1,-1 0 1,1 0-1,0 1 0,-1-1 1,2 1 17,0 2 1,0 0 0,-1 0 0,1 0 1,-1 0-1,0 1 0,0-1 0,0 3-1,9 13 8,-1 1 0,-1 0 0,-1 0 0,-1 1 0,-1 0 0,0 1 0,-2-1-1,-1 1 1,-1 0 0,-1 0 0,0 1 0,-2 4-8,1-18 15,-1 1 1,0-1-1,-1 1 1,0-1-1,0 1 1,-1-1-1,-1 0 1,0 0-1,0 0 0,0 0 1,-2-1-1,-1 5-15,2-8 30,1 0 0,-1 0 0,0 0 0,0 0 0,-1-1 0,0 1 0,0-1 0,0 0 0,0-1 0,-1 1 0,0-1 0,0 0 0,0-1 0,0 1 0,-1-1 0,1-1 0,-1 1 0,0-1 0,0 0 0,1-1 0,-1 1 0,-1-1 0,1-1 0,0 1 0,-4-1-30,-17-1 99,15 0-92,0 1-1,0 0 1,0 1-1,0 1 1,0 0 0,-2 1-7,12-3-8,2 0 0,1 0 0,0 0 0,0 0 0,0 0-7,0 0-38,0 0-61,0 0-39,0 0-79,0 0-266,6 0-2052,-5 0 2158,1 0 0,0 0 0,-1 0 0,1 0 0,0 0 1,-1-1-1,1 1 0,0-1 0,-1 0 0,1 1 0,-1-1 0,1 0 0,-1 0 0,1 0 392,10-9-5782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46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1 160 1712,'0'0'1521,"0"0"-785,0 0-376,0 0-9,0 0 158,0 0 83,18-31 3193,-9 13-2639,-9 18-1125,0 0 1,1 0-1,-1 0 0,0 0 1,0 0-1,0 0 0,0 0 1,1 1-1,-1-1 0,0 0 0,0 0 1,0 0-1,0 0 0,1 0 1,-1 0-1,0 0 0,0 0 0,0 0 1,0 0-1,0 1 0,0-1 1,1 0-1,-1 0 0,0 0 1,0 0-1,0 0 0,0 1 0,0-1 1,0 0-1,0 0 0,0 0 1,0 0-1,0 1 0,0-1 0,0 0 1,0 0-1,0 0 0,0 0 1,0 1-1,0-1 0,0 0 1,0 0-1,0 0 0,0 0 0,0 1 1,0-1-1,0 0 0,0 0-21,0 43 1341,-1-25-1185,-1 41 1337,-8 33-1493,3-17 113,-4-10 1894,45-65-2118,21 0 49,32 0 459,-30 0-5196,-56 0 2367,-1 0-2108</inkml:trace>
  <inkml:trace contextRef="#ctx0" brushRef="#br0" timeOffset="701.43">42 211 3969,'0'0'1252,"0"0"-174,0 0-230,0 0-372,0 0-307,0 0-50,7 6 5915,-2-5-6428,165-1 758,-158 3-1128,-9-3-5064,-3 0 1874</inkml:trace>
  <inkml:trace contextRef="#ctx0" brushRef="#br0" timeOffset="1420.73">69 45 3121,'0'0'1896,"0"0"-470,0 0-271,0 0-358,0 0-335,0 0-114,0 0 66,0 0 44,0 0-45,0 0-2,0 0 46,0 0 33,0 0 19,0 0-25,0 0-54,0 0-47,0 0 23,0 0-11,0 0-5,0 0-66,0 0-54,0 0 1,0 0-22,22-4 413,3-1-646,0 1 1,0 1 0,0 1-1,16 1-16,0-1 11,63-4-422,-103 6 409,-1 0-52,0 0-139,0 0-168,-5-1-1481,-4-6-608,1-2-2558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51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 69 1008,'0'0'1371,"0"0"-199,0 0-174,0 0-287,0 0-190,0 0-95,30 4 1021,-29-4-1430,0 1 0,-1 0 0,1 0 0,0-1 1,-1 1-1,1 0 0,0-1 0,0 1 0,-1-1 1,1 1-1,0-1 0,0 0 0,0 1 0,0-1 1,0 0-1,0 1 0,0-1 0,0 0 0,0 0 1,0 0-18,8 1-2745,-2-1 269</inkml:trace>
  <inkml:trace contextRef="#ctx0" brushRef="#br0" timeOffset="1280.91">217 69 1736,'26'6'736,"2"0"137,1-4 4825,-27-3-5465,-1 1-1,0 0 0,0-1 0,1 1 1,-1-1-1,0 0 0,0 1 1,1-1-1,-1 0 0,0 0 0,0 0 1,0 0-1,0 0 0,0 0 1,0 0-1,-1 0 0,1 0 0,0 0 1,0 0-1,-1-1 0,1 1 1,-1 0-1,1 0 0,-1-1 0,0 1 1,1 0-1,-1-1 0,0 1 1,0-1-233,5-43 3463,-6 45-3459,1-1-1,0 0 1,-1 1 0,1-1 0,-1 1-1,1-1 1,-1 1 0,1 0 0,-1-1 0,1 1-1,-1 0 1,1-1 0,-1 1 0,0 0 0,1-1-1,-1 1 1,1 0 0,-1 0 0,0 0-1,1 0 1,-1 0 0,0 0 0,1 0 0,-1 0-1,0 0 1,1 0 0,-2 0-4,-24 0 86,20 0-90,0 0 2,0 0 1,1-1 0,-1 1 0,1 1 1,0-1-1,-1 1 0,1-1 0,0 2 0,0-1 0,-1 0 0,1 1 1,0 0-1,0 0 0,1 1 0,-1-1 0,-3 3 1,-7 7-8,0 0 0,0 0 0,1 2 0,1 0 0,0 0 0,1 1-1,0 1 1,2 0 0,0 1 0,0 0 0,2 0 0,0 1 0,1 0 0,0 1 8,1 4 13,1 1-1,2 0 1,0 0 0,1 1-1,2-1 1,0 10-13,0-19 54,0-12-51,4 35 13,-3-37-16,-1 1 1,1-1-1,0 0 0,-1 1 0,1-1 0,0 0 0,0 1 1,0-1-1,0 0 0,0 0 0,0 0 0,0 0 0,1 0 1,-1 0-1,0 0 0,0 0 0,1 0 0,-1-1 0,1 1 1,-1-1-1,1 1 0,-1-1 0,1 1 0,43 8-6,1-2 0,0-2-1,0-2 1,45-3 6,-86 0 0,3-1 0,1 0 1,-1-1 0,0 0-1,0 0 1,0 0 0,0-1-1,0-1 1,-1 1 0,1-1-1,-1 0 1,0-1 0,0 0-1,-1 0 1,3-2-1,3-4 1,0 0 0,-1 0 0,-1-1 1,0 0-1,0-1 0,-1 0 0,1-4-1,-4 6-20,-1 0 0,1-1-1,-2 1 1,0-1 0,0 0-1,-1 0 1,-1 0 0,0-1-1,0-5 21,-2 16 20,0 2 52,0 0 8,-16 0 78,-119 0 210,135 0-299,0 0 5,0 0 6,0 0 8,0 0-8,-1 0-58,-2 0-16,1-1 28,8-2 56,21-8 185,37-11 138,0 5-390,36-3-23,22-5 0,-94 17-741,-24 5-1540,-17 1-411,-2 2-1245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50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80 106 3713,'0'0'2022,"0"0"-709,0 0-303,0 0-158,0 0-57,0 0-70,0 0-131,0 0-72,0 0 4,0 0 35,0 0-74,0 0-112,0 0-104,0 0-53,0 0-79,0 2-135,-2 25 60,-1 0-1,-1 0 0,-7 23-63,4-18 231,1 1 0,0 17-231,-12 119 2081,18-206-2059,-1-2-70,1-1 0,2 1 1,2 0-1,1 0 0,2 0 1,3-3 47,2-1 2,-3 14 90,0-1 0,6-8-92,-14 35 57,1 0 0,0 1 0,0-1 0,0 1 0,0-1 0,0 1 0,0 0 0,1 0 0,-1-1 0,1 2 0,-1-1-1,1 0 1,3-1-57,43-17 1212,-19 9-854,-27 10-359,1 0 1,-1 0-1,0 1 0,1-1 1,-1 1-1,0 0 1,1 0-1,-1 0 0,1 1 1,2 0 0,7 0-1,60-1 168,-41 0-7530,-35 0 811</inkml:trace>
  <inkml:trace contextRef="#ctx0" brushRef="#br0" timeOffset="547.69">0 262 2921,'0'0'1739,"0"0"-300,0 0-35,0 0 8,0 0-81,0 0-19,8 0 3079,11 0-3074,33-2-362,-1-3-1,27-7-954,31-3 36,-91 13 541,-8 1-4624,-26 1-1040,-3 0-2446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22:13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 0 1536,'0'0'1550,"0"0"-454,0 0-385,0 0-300,0 0-179,0 0 5,0 0 81,0 0 131,0 0 91,0 0-34,0 0-78,0 0-32,0 0 21,0 0 105,0 0 30,0 0-13,0 0 7,0 0-28,0 0-22,0 0-36,0 0-109,0 0-106,0 0-105,0 0-73,0 0 2,0 0 18,0 0 41,0 0 52,0 0 49,0 0-10,-16 18 479,-16 24 171,2 1 0,2 1 1,-2 8-870,15-23 258,1 1 0,1 0 0,2 1 0,1 1 0,-3 19-258,10-23 91,0 0 0,2 0 1,1 0-1,2 7-91,0 24 155,-2-49-120,1 0 1,1 1-1,-1-1 1,2 0-1,0 0 0,0 0 1,0-1-1,1 1 1,1-1-1,0 0 1,0 0-1,1 0 0,0-1 1,6 8-36,-12-16 1,0 0-1,0 1 1,1-1 0,-1 0 0,0 1 0,0-1-1,0 0 1,0 0 0,0 1 0,0-1 0,1 0-1,-1 0 1,0 0 0,0 1 0,0-1 0,0 0-1,1 0 1,-1 0 0,0 1 0,0-1 0,1 0-1,-1 0 1,0 0 0,0 0 0,1 0 0,-1 0-1,0 1 1,0-1 0,1 0 0,-1 0-1,0 0 1,1 0 0,-1 0 0,0 0 0,0 0-1,1 0 1,-1 0 0,0 0 0,1 0 0,-1-1-1,0 1 0,0-12-1211,0 2-1338,-6 10-3296,-7 0-1824</inkml:trace>
  <inkml:trace contextRef="#ctx0" brushRef="#br0" timeOffset="1055.43">430 354 2761,'0'0'2177,"0"0"-367,0 0-212,0 0-245,0 0-292,0 0-97,0 0-99,0 0-52,0 0-64,0 0-125,0 0-160,0 0-32,0 0-50,0 0-57,0 0-81,0 0-45,0 0-34,0 0 14,4 0 126,7 0-115,20 0 164,-1 0 0,0-2 0,0-1 0,0-2-1,23-6-353,-24 3 62,1 0-1,-1 2 0,1 1 0,1 1 0,23 1-61,-53 3 13,-1 0 9,0 0 22,0 0 4,0 0-27,0 0-5,0 0 19,0 0-23,0 0-23,0 0-20,0 3 14,-1 13 30,-1 0 1,0 0 0,-1-1-1,0 1 1,-1-1-1,-1 0 1,-5 9-14,-13 29 67,-16 23-67,18-35 2,-66 114 22,84-151-13,2-3-1,1-1-15,0 0-15,0-14-2276,0 3-2596,0 5 51</inkml:trace>
  <inkml:trace contextRef="#ctx0" brushRef="#br0" timeOffset="1589.05">992 778 5329,'0'0'1947,"0"0"-450,0 0-228,0 0-293,0 0-170,0 0-75,12 2 1952,-6 13-2390,-1 0 0,0 0 0,-2 1 0,0 0 1,0-1-1,-2 1 0,0 0 0,0 0 0,-2 0 0,-1 10-293,0-19-3,0-1-1,-1 1 0,0-1 0,0 0 1,0 0-1,-1 0 0,0 0 1,0-1-1,0 0 0,-1 1 0,0-2 1,0 1-1,0 0 0,0-1 1,-1 0-1,0 0 0,0-1 1,-4 2 3,-1-3 313,8-2-1355,6 0-4601,7-3 1450,2-11-2809</inkml:trace>
  <inkml:trace contextRef="#ctx0" brushRef="#br0" timeOffset="2119.88">1340 557 3473,'0'0'2506,"0"0"-909,0 0-211,0 0-199,0 0-276,0 0-158,-1 2-590,1-1 0,0 0-1,0 0 1,0 0 0,0 0-1,0 1 1,0-1 0,1 0 0,-1 0-1,0 0 1,0 0 0,1 0-1,0 1-162,246 9 2497,-247-11-2516,0-1 0,0 1 0,0 0 0,0 0 0,1 0 0,-1 0 0,0 0 0,0 0 0,0 0 1,0 0-1,0 0 0,0 0 0,1 0 0,-1 0 0,0 0 0,0 0 0,0 0 0,0 0 0,0 0 0,1 0 0,-1 0 0,0 0 0,0 0 1,0 0-1,0 0 0,1 0 0,-1 0 0,0 0 0,0 0 0,0 0 0,0 0 0,0 0 0,0 0 0,1 0 0,-1 0 0,0 1 0,0-1 1,0 0-1,0 0 0,0 0 0,0 0 0,0 0 0,0 0 0,0 1 0,1-1 0,-1 0 0,0 0 0,0 0 0,0 0 0,0 0 0,0 1 0,0-1 1,0 0-1,0 0 0,0 0 0,0 0 0,0 0 0,0 1 0,0-1 0,0 0 0,0 0 19,-10 3-4330,6-3-49</inkml:trace>
  <inkml:trace contextRef="#ctx0" brushRef="#br0" timeOffset="2674.79">1830 316 2561,'0'0'4745,"0"0"-2764,0 0-894,0 0-272,0 0-259,0 0-60,0 0 6,0 0 46,0 21 2151,0 60-1141,-5 0 1,-8 46-1559,4-72 70,-2 8-29,3 0 0,2 47-41,6-109-22,0-1-55,0 0 0,0 0-5,0 0-35,0-24-1069,0-7-1053,0 11-2526,0 10-2440</inkml:trace>
  <inkml:trace contextRef="#ctx0" brushRef="#br0" timeOffset="3138.11">2027 870 6121,'0'0'2033,"0"0"-694,0 0-398,0 0-99,0 0 170,0 0-2,6 6-201,0 0-708,-1-2 33,1 1-1,-1 0 0,0 0 1,0 1-1,-1-1 0,0 1 1,0 0-1,0 1 1,0-1-1,-1 0 0,0 1 1,-1 0-1,1 0 0,-1 0 1,-1 0-1,1 0 1,-1 4-134,-1-6 46,0 1 0,-1 0 0,1-1 0,-1 1 0,-1-1 0,1 1 1,-1-1-1,0 0 0,0 1 0,0-1 0,-1 0 0,-2 3-46,-1 1 6,-1 0-1,-1-1 1,1 0-1,-2-1 1,1 1-1,-1-1-5,-36 33-1196,44-39 687,1-1-221,0 0-193,0 0-369,2-2-1046,8-3-1839</inkml:trace>
  <inkml:trace contextRef="#ctx0" brushRef="#br0" timeOffset="3708.03">2381 608 7786,'0'0'1860,"0"0"-469,0 0-129,0 0-484,0 0-385,0 0-183,10 0-28,350 0 1662,-360 0-1867,0 0-41,0 0-46,0 0-62,0 0-148,0 0-191,0 0-231,0 0-543,0 0-1261,0 0-2562</inkml:trace>
  <inkml:trace contextRef="#ctx0" brushRef="#br0" timeOffset="4864.81">3306 255 5089,'0'0'2465,"0"0"-790,0 0-324,0 0-254,0 0-242,0 0-123,-2 3-113,-1-1-535,0 1 0,0-1 1,0 0-1,0-1 0,0 1 0,-1 0 0,1-1 1,0 0-1,-1 0 0,1 0 0,-1 0 1,0 0-1,-1-1-84,-60 7 282,15-3-97,44-3-156,-1-1 1,0 1-1,1 1 1,-1-1-1,1 1 1,0 0-1,0 1 1,-1-1-1,2 1 1,-1 1-1,0-1 1,0 1-1,1 0 1,0 0-1,0 0 1,-2 4-30,4-5 109,1 1 0,0-1 0,0 1 0,0 0 0,0 0 0,1 0 0,-1 0 0,1 0 0,0 0 0,0 0 0,1 0 0,-1 0 0,1 1 0,0-1 0,0 0 0,0 0 0,1 2-109,-1 9 30,0 151 479,0-166-483,0 0 40,1-2-65,1-1 0,-1 0 0,1 1 0,-1-1 0,1 1 0,0 0 0,-1-1 0,1 1 0,1 0-1,-1 0 1,2-1-1,0-2-4,2 0-18,0 0 1,-1 0-1,2 0 1,-1 1 0,0 0-1,1 0 1,0 1-1,0 0 1,0 0 0,0 0-1,8-1 22,2 1-28,0 0 1,0 1-1,1 1 0,11 1 28,-28 0 0,1 1-1,-1-1 1,0 1 0,1 0-1,-1-1 1,0 1 0,0 0-1,0 0 1,1 0 0,-1 0-1,0 0 1,0 0-1,0 0 1,-1 0 0,1 0-1,0 0 1,0 1 0,-1-1-1,1 0 1,0 1 0,-1-1-1,1 0 1,-1 1 0,0-1-1,0 0 1,1 1 0,-1-1-1,0 1 1,0 1 0,3 46-6,-3-47 6,0 12 0,0 6 7,0 0-1,-1-1 0,-3 8-6,3-19 3,-1-1 1,0 0-1,-1 0 0,0 0 0,0 0 0,0 0 0,-1 0 0,0-1 0,0 0 1,-3 4-4,-3 0 8,1 0 1,-1 0 0,-1-1 0,1 0 0,-1-1 0,-1 0 0,0-1 0,0-1 0,0 0-1,-1 0 1,0-1 0,0-1 0,0 0 0,-1-1 0,1 0 0,-1-1 0,0 0 0,-8-1-9,-19-1-365,40 0 333,1 0-32,0 0-21,0 0-62,0 0-179,0 0-217,11-1-1097,-7 0 1118,0-1 0,1 1 0,-1-1 0,0 1 0,0-1 0,0 0 0,-1-1 0,1 1 0,0-1 0,2-2 522,17-18-8329</inkml:trace>
  <inkml:trace contextRef="#ctx0" brushRef="#br0" timeOffset="5845.05">3468 96 6705,'0'0'2022,"0"0"-599,0 0-252,0 0-256,0 0-147,0 0-144,-1 9 3161,0 13-2271,5-16-1379,0 0 1,1 0-1,-1 0 1,1-1-1,1 0 1,-1 0-1,1 0 1,0 0-1,5 2-135,26 24 374,-29-22-347,-1-1-1,0 1 0,-1 0 1,0 0-1,0 1 1,-1 0-1,0 0 0,-1 0 1,0 1-1,-1-1 0,0 1 1,0 0-1,-1 0 0,-1 0 1,0 0-1,0 0 0,-1 10-26,0-5 9,1 9 9,-1 0 0,-1-1 0,-1 1-1,-2 0 1,0-1 0,-1 0 0,-7 18-18,-25 55 20,-88 205 47,123-297-97,-1-1 0,1 0 0,-1 1 1,0-1-1,0 0 0,-1-1 1,1 1-1,-1-1 0,0 1 1,1-1-1,-2 0 0,1 0 0,0-1 1,-1 1 29,-9 3-205,1 0 1,-1-2-1,0 1 1,-2-1 204,2-1-148,1 1 0,0 0 0,0 1 0,-10 6 148,8 0-194,13-9 107,-1 0 1,1 0-1,-1 0 0,1 0 1,-1-1-1,0 1 1,1-1-1,-1 1 0,-1-1 87,3-1-561,2-2 415,0 0 1,-1 1-1,1-1 0,0 0 1,0 1-1,0-1 1,0 1-1,0-1 1,0 1-1,0-1 0,1 1 1,-1 0-1,1-1 146,4-4-530,19-28-2739,1-6-4314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8:4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299 108 232,'0'0'1168,"0"0"-304,0 0-13,0 0-451,0 0-241,0 0-64,0 0-46,0 0-74,5-2 367,5-3 11856,-10-56-11773,0 61-423,0-1 0,0 1 0,-1-1 0,1 1 0,0-1 0,0 1 0,-1-1 0,1 1 0,0-1 0,-1 1 0,1 0 0,0-1 0,-1 1 0,1-1 0,0 1 0,-1 0 0,1-1-1,-1 1 1,1 0 0,-1 0 0,1-1 0,-1 1 0,1 0 0,-1 0 0,1 0 0,-1 0 0,1 0 0,-1 0-2,-22-4 141,5 0-35,9 0-99,0 0 0,0 1 1,0 0-1,0 1 0,-1 0 1,1 0-1,-1 1 0,1 0 1,-1 1-1,1 0 0,-8 1-7,0-1 30,14 1-29,0-1 1,1 1-1,-1 0 0,0-1 0,0 1 0,1 1 0,-1-1 1,1 0-1,-1 1 0,1-1 0,0 1 0,-1-1 0,1 1 0,0 0 1,0 0-1,0 0 0,0 1 0,0 0-1,-29 44-61,21-32 51,8-14 10,1 1-1,-1 0 1,1 0 0,0 0-1,-1 0 1,1 0-1,0 0 1,0 0-1,0 0 1,1 0 0,-1 1-1,0-1 1,1 0-1,-1 3 1,-14 80-70,8-10 102,7-67-32,0 1 0,0-1 1,1 0-1,1 1 0,0 1 0,-2-8 0,1 1 0,0-1 0,0 1 0,0-1 0,0 0 0,0 0 0,1 0 0,-1 1 0,1-1 0,-1 0 0,1-1 0,0 1 0,0 0 0,0 0 0,0-1 0,0 1 0,0-1 0,0 0 0,3 2 0,8 3-61,1-1 0,0 0 0,1-1 0,-1 0 0,1-1 1,0 0-1,0-2 0,0 0 0,2 0 61,9 0-41,-22 0 42,0 0-1,0-1 0,0 1 0,0-1 1,0 0-1,0-1 0,0 1 0,0-1 0,0 1 1,0-1-1,0-1 0,0 1 0,0 0 1,0-1-1,-1 0 0,1 0 0,0 0 1,-1 0-1,2-2 0,0 1 0,0-1 1,0 0-1,-1-1 1,1 1-1,-1-1 1,0 0-1,0 0 0,-1 0 1,0 0-1,1-1 1,-2 1-1,1-1 1,-1 0-1,0 0 1,1-2-1,0-22 79,-3 26-76,0 1 1,0-1-1,0 1 0,1-1 0,-1 1 0,1 0 1,0-1-1,0 1 0,0 0 0,0-1 0,1 1 1,-1 0-1,1 0-3,1-2 25,0-1 0,-1 1 0,0-1 0,0 1 0,0-1 0,0 0 0,-1 0 0,0 0 1,-1 0-1,1-2-25,-1 8 92,0 0-7,0 0-12,0 0-5,0 0 6,-11-20 3,11 19-74,0 0 1,0 0-1,-1 0 0,1 1 0,0-1 1,0 0-1,0 0 0,-1 0 0,1 0 1,0 1-1,-1-1 0,1 0 1,-1 0-1,1 1 0,-1-1 0,1 0 1,-1 1-1,1-1 0,-1 0 0,0 1 1,1-1-1,-1 1 0,0-1 1,0 1-4,-23-9-25,21 8-5,-1 0 0,1 0 0,-1 0 0,1 0 0,0-1 0,0 1 0,0-1 0,0 0 0,-1 0 30,2 1-100,0 0 0,-1 0 1,1 0-1,0 1 0,0-1 0,0 1 1,-1 0-1,1 0 0,0-1 0,-1 1 1,1 1-1,0-1 0,0 0 0,-1 1 1,1-1-1,0 1 0,0-1 0,0 1 1,-2 1 99,-10 1-628,13-3 237,1 0-145,0 0-124,15 0-3569,-3 0 268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2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72 336,'0'0'1299,"0"0"25,0 0 3,0 0-241,0 0-191,30-1 362,-27 0-1254,-1 0 0,0 0 0,0 0 0,-1-1 0,1 1-1,0-1 1,0 1 0,-1-1 0,1 0 0,1-1-3,13-10 2118,-16 13-1408,0 0-115,0 0-50,0 0 15,-1-13 2840,-1 13-3401,0 1 0,0 0 0,-1 0 0,1 0 1,0 0-1,1 0 0,-1 0 0,0 1 0,0-1 1,0 1-1,1-1 0,-1 1 0,1-1 0,-1 1 0,1 0 1,-1 1 0,-22 34-14,23-36 14,-21 34 46,2 0 0,1 1-1,1 1 1,3 1 0,1 1 0,-6 27-46,12-12 160,2 0 1,2 0-1,3 47-160,2-98 29,0 0 1,0 0-1,0 0 1,0 0-1,0 0 0,1 0 1,-1 0-1,1-1 0,0 1 1,0 0-1,0-1 0,0 0 1,0 1-1,0-1 0,1 0 1,-1 0-1,1 0 1,0-1-1,-1 1 0,1 0 1,3 0-30,14 12 407,-20-14-427,0 0-1,0 0 0,0 0 0,0 0 0,-1-1 1,1 1-1,0 0 0,0 0 0,0 0 1,0 0-1,0-1 0,0 1 0,0 0 0,0 0 1,0 0-1,0-1 0,0 1 0,0 0 1,0 0-1,0 0 0,0-1 0,0 1 0,0 0 1,0 0-1,0 0 0,0-1 0,0 1 1,0 0-1,1 0 0,-1 0 0,0-1 0,0 1 1,0 0-1,0 0 0,0 0 0,0 0 1,1 0-1,-1 0 0,0-1 0,0 1 0,0 0 1,1 0-1,-1 0 0,0 0 0,0 0 1,0 0-1,0 0 0,1 0 0,-1 0 0,0 0 1,0 0-1,0 0 0,1 0 0,-1 0 1,0 0-1,0 0 0,0 0 0,1 0 0,-1 0 1,0 0-1,0 0 0,0 0 0,1 0 1,-1 0-1,0 0 0,0 0 0,0 1 0,1-1 21,-5-16-4889,0 12-1810</inkml:trace>
  <inkml:trace contextRef="#ctx0" brushRef="#br0" timeOffset="572.28">204 408 1064,'0'0'2345,"0"0"-528,0 0-131,0 0-274,0 0-197,0 0-116,7 0-139,10-1-25,0-1-1,0 0 0,0-1 0,2-2-934,5-1 279,-1 0 0,1 1-1,-1 2 1,1 0 0,20 2-279,-43 1-5,-1 0 10,0 0-10,0 0-14,0 0-44,0 0-22,0 0-51,0 0-127,0 0-134,0 0-34,-15 0-3891,11 0 388</inkml:trace>
  <inkml:trace contextRef="#ctx0" brushRef="#br0" timeOffset="1258.82">600 167 2497,'0'0'2145,"0"0"-514,0 0-322,0 0-236,0 0-150,0 0-176,12-3 1487,-8 5 1723,-5 26-3868,-1 1 0,-1-1 0,-2 1 0,-1-1 0,-4 11-89,1 1 201,2 0-1,2 1 1,1 0 0,3 1-201,1-46-40,-3-15-2477,2 18 2231,0 0 1,0 1-1,0-1 1,0 1 0,0 0-1,0-1 1,0 1-1,0 0 1,0-1-1,0 1 1,-1 0-1,1 0 1,0 0 0,0 0-1,0 0 1,0 0-1,0 1 286,-7-1-7497</inkml:trace>
  <inkml:trace contextRef="#ctx0" brushRef="#br0" timeOffset="1724.56">751 456 2865,'0'0'2123,"0"0"-339,0 0-49,0 0-420,0 0-424,0 0-198,7 5-122,21 16-107,-27-19-403,0 0 0,0-1 0,0 1 0,0 0 0,0 0 0,0 0 0,0 0 0,-1 0 0,1 0 0,-1 0 0,0 0-1,1 0 1,-1 0 0,0 0 0,0 1 0,0-1 0,-1 0 0,1 0 0,0 0 0,-1 1-61,0 6 324,1-5-257,-1-1-1,0 0 0,0 0 1,0 0-1,0 0 0,0 0 1,0 0-1,-1 0 0,0 0 1,1 0-1,-1 0 0,0-1 0,0 1 1,-1-1-1,1 0 0,-1 2-66,-51 39 177,22-17-453,30-24-1688,2-2 248,1-4 640,2-8-2529</inkml:trace>
  <inkml:trace contextRef="#ctx0" brushRef="#br0" timeOffset="2967.92">1193 96 4505,'0'0'1587,"0"0"169,0 0-181,0 0-486,0 0-397,0 0-338,16 0-175,48 1-19,-63-1-134,0 0 0,1 0 0,-1 0 0,0 0-1,1 1 1,-1-1 0,0 0 0,0 1 0,0-1 0,0 1 0,1-1-1,-1 1 1,0 0 0,0 0 0,0-1 0,0 1 0,0 0 0,0 0-1,0 0 1,-1 0 0,1 0 0,0 0 0,-1 0 0,1 0 0,0 0-1,-1 1 1,1-1 0,-1 0 0,0 0 0,1 0 0,-1 1-1,0-1 1,0 0 0,1 0 0,-1 1 0,0-1 0,-1 0 0,1 1-1,0-1 1,0 0 0,0 0 0,-1 1 0,1-1 0,-1 0 0,1 1-26,-1 6 225,1 3 27,0-7-199,1-1 0,-1 1 0,0 0 0,0-1 0,-1 1 0,1 0 0,-1-1-1,0 1 1,0-1 0,0 1 0,0-1 0,-1 1 0,1-1 0,-1 0 0,0 1 0,0-1 0,-1 1-53,-49 53 290,25-28-210,1 0 0,2 2 0,-4 8-80,21-28 32,1-1 0,0 2 0,1-1 0,0 0 0,1 1 0,0 0 0,0 0 0,2 0 0,-1 1 1,2-1-1,0 1 0,0 2-32,0 3 44,0-14-37,1 1 0,-1-1 0,1 0 0,0 1 0,0-1 0,1 0-1,0 1 1,-1-1 0,2 1-7,1-3 1,0-1-1,1 0 1,-1-1 0,1 1-1,-1 0 1,1-1-1,-1 0 1,1 0 0,-1 0-1,1 0 1,-1-1-1,1 0 0,7 1 55,-7 0-48,-1 0-1,0-1 1,0 1 0,1-1 0,-1 0 0,0 0 0,0 0 0,0 0 0,0-1 0,0 1 0,0-1 0,0 1 0,-1-1-1,1 0 1,0 0 0,-1-1 0,0 1 0,1 0 0,-1-1 0,0 1 0,0-1 0,1-2-7,0-1 12,0 0 1,0 1 0,-1-1-1,1 0 1,-1-1-1,-1 1 1,1 0 0,-1-1-1,0 1 1,-1-1-1,0-3-12,0-135 207,0 144-32,0 1 28,-15-34 166,-11-1-333,23 31-47,-1 1-1,1-1 0,0 0 0,0 0 1,1 0-1,-1 0 0,1 0 1,0-1-1,0 1 0,1-1 1,-1 1-1,1-1 0,0 1 1,0-1-1,0 0 0,1 0 12,-8-26-453,8 29 433,0 0 0,0 0 0,0 0 0,0 0 0,0 0 0,1 0 1,-1 0-1,1 0 0,-1 0 0,1 0 0,0 0 0,0 0 0,-1 0 0,1 1 0,1-1 0,-1 0 1,0 1-1,0-1 0,1 0 0,-1 1 0,1-1 20,2 0-40,-1 0 1,1 0-1,0 1 0,0-1 1,1 1-1,-1 0 0,0 0 1,0 0-1,5 0 40,-5 0-557,15-4 858,-12 6-6997,-7 1 3895</inkml:trace>
  <inkml:trace contextRef="#ctx0" brushRef="#br0" timeOffset="3600.88">1359 568 3993,'0'0'1518,"0"0"74,0 0 12,0 0-404,0 0-378,0 0 49,6 0 141,2-1-937,21 1 1834,-28 0-1867,0 0 0,0 0-1,-1 0 1,1 0-1,0 0 1,0 1-1,-1-1 1,1 0 0,0 1-1,-1-1 1,1 0-1,0 1 1,-1-1 0,1 1-1,0-1 1,-1 1-1,1-1 1,-1 1-1,1-1 1,-1 1 0,1 0-1,-1-1 1,0 1-1,1 0 1,-1-1-1,0 1 1,1 0 0,-1 0-1,0-1 1,0 1-1,0 0 1,0 0 0,0-1-1,0 2-41,0 5 43,1 2 93,-1 0-1,-1 0 1,0 0-1,0 0 0,0 0 1,-2 1-136,2-7-35,0 0 0,0-1 0,0 1 0,0-1 0,-1 1 0,1-1 0,-1 0 0,0 0 0,0 1 0,0-1 0,0-1 0,0 1 0,0 0 0,0 0 0,0-1 0,-1 1 0,1-1 0,-1 0-1,1 1 1,-1-1 0,1-1 0,-3 2 35,-7-2-7350,9 0 4608,3 0-3261</inkml:trace>
  <inkml:trace contextRef="#ctx0" brushRef="#br0" timeOffset="4204.39">1635 296 4537,'0'0'2195,"0"0"-188,0 0-430,0 0-589,0 0-307,0 0-127,24-7 1147,1 3-1050,2 2-1,-1 0 0,0 2 0,19 3-650,19-1 81,-34-2-425,-29 0 155,-1 0-49,-15 0-630,-19 0-461,18 0-4537,13 0 1243</inkml:trace>
  <inkml:trace contextRef="#ctx0" brushRef="#br0" timeOffset="4534.15">1635 296 4481</inkml:trace>
  <inkml:trace contextRef="#ctx0" brushRef="#br0" timeOffset="18035.74">1918 45 72,'0'0'1466,"0"0"-301,0 0-58,0 0-183,0 0-234,0 0-170,0 0-128,0 0-16,0 0 91,0 0 169,0 0 111,0 0-22,0 0-70,0 0-107,0 0-98,0 0-72,0 0-1,0 0-23,0 0-48,34 0 2493,-25 0-2385,2-1-256,0 1 1,-1 0-1,1 0 0,0 1 0,-1 1 0,1 0 1,-1 1-1,0-1 0,1 2 0,6 3-158,-12-5 54,-1-1-1,0 1 0,0-1 1,1 0-1,-1 0 0,1 0 1,1-1-54,28 8 144,-29-6-89,-1 0 1,0-1-1,0 0 0,1 0 1,-1 0-1,1 0 1,-1 0-1,1-1 1,1 0-56,35 7 230,-41-7-170,0 0 2,0 0 4,0 0-8,1 1-51,-1-1 0,0 1 1,1-1-1,-1 1 0,0 0 1,0-1-1,0 1 0,0 0 0,1-1 1,-1 1-1,0 0 0,0-1 1,0 1-1,0 0 0,-1-1 1,1 1-1,0 0 0,0-1 1,0 1-1,0 0 0,-1-1 1,1 1-1,0-1 0,-1 1 0,1 0-7,-7 16-104,-37 48 189,3 3-1,-8 21-84,-32 55 98,58-104-98,-15 23 0,34-57 0,0 1-1,0 0 1,1 1-1,0-1 1,0 3 0,1-5 1,-1-2-1,3-2-4,0-1 9,0 0 11,0 0 31,0 0 9,0 0 12,0 0-39,0 0 11,0 0-23,0 0-3,0 0-5,0 0-1,0 0 0,0 0 0,0 0-51,0 0-251,0-10-3644,0 3 307</inkml:trace>
  <inkml:trace contextRef="#ctx0" brushRef="#br0" timeOffset="19655.67">2356 0 2761,'0'0'1700,"0"0"-384,0 0-96,0 0-262,0 0-243,0 0-158,0 0-63,0 0-18,0 0 124,0 0 140,0 0 31,0 0-98,0 0-86,0 0-71,0 0-80,0 0-59,0 0-27,0 0-24,0 0-36,0 0-14,19 10 1301,-12-2-1436,-1-1 0,1 1 0,-1 1 0,-1-1-1,0 1 1,0 0 0,-1 0 0,0 0 0,0 1 0,-1 0 0,-1-1 0,2 11-141,1-2 69,0-1-58,-1-6-22,-1 0-1,-1 0 1,0 0 0,0 0-1,-1 0 1,-1 1 11,0-10-5,1 15-19,-1 0-1,-1 1 1,0-1 0,-2 0 0,0 0-1,0 0 1,-5 10 24,-13 43-78,17-52 82,-2 1-1,0-1 1,-1 0-1,-6 12-3,-8 6-4,-2-1 0,-1 0 4,12-20-8,6-8 4,1-1-1,0 1 0,1 0 0,0 0 0,-2 5 5,4-10-95,1-1 0,0 1 0,-1-1 1,1 1-1,-1-1 0,1 0 0,-1 1 0,1-1 0,-1 0 0,0 0 0,-1 0 95,-11 11-1806,14-12-489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8:5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48 200,'0'0'1539,"0"0"-328,0 0-204,0 0-279,0 0-264,0 0-64,1-4 12,0-1-46,1-6-394,-2 1 6033,-2 10-6002,1 0 1,-1 0-1,1 0 0,-1 0 1,0 0-1,1 0 1,-1 0-1,1 1 0,-1-1 1,1 1-1,-1-1 0,1 1 1,-1 0-1,1-1 1,0 1-1,-1 0 0,1 0-3,-5 5 4,1 1 0,0-1 0,0 1 0,1 0-1,0 0 1,0 1 0,1-1 0,0 1 0,0 0 0,-1 6-4,0-3 76,0 1 0,0-1 1,-2 0-1,-4 9-76,6-13 4,1 0 0,0 0-1,0 1 1,1-1 0,0 1-1,0 0 1,1 0 0,0 0 0,1 0-1,-1 0 1,1-1 0,1 1-1,0 1-3,-1 12 27,0-19 15,1 1 0,0-1 1,0 1-1,-1-1 0,1 1 0,1-1 0,-1 0 0,0 1 1,0-1-1,1 0 0,0 0 0,0 1-42,10 16-1360,-9-6-3215,-3-19 137</inkml:trace>
  <inkml:trace contextRef="#ctx0" brushRef="#br0" timeOffset="1103.55">259 137 1032,'0'0'2449,"0"0"-701,0 0-312,0 0-215,0 0-309,0 0-223,0 0-117,0 0-37,0 0 4,0 0-102,0 0-130,0 0-83,0 0-41,-4 17 164,-1-1-288,1 1 0,0 1 0,1-1 0,1 0 0,1 1 0,0-1 0,2 13-59,-1-27-8,0-2 0,0 0 0,0 0 0,1 0 0,-1 0 0,0-1 0,0 1 0,1 0 0,-1 0 0,0 0 0,1 0 0,-1-1 0,1 1 0,-1 0 0,1 0 0,0-1 0,-1 1 0,1 0 0,-1-1 0,1 1-1,0-1 1,0 1 0,-1-1 0,1 1 0,0-1 8,27 9-112,-20-8 143,0-1 1,0 1 0,0-1 0,0-1 0,0 1-1,2-2-31,-5 1 36,-1-1 0,0 0 0,0 0 0,0 0 0,0-1 0,0 0 0,-1 1 0,1-1 0,-1 0 0,1-1 0,-1 1 0,0 0 0,2-4-36,32-51 905,-33 48-815,-1 0 0,0 0-1,-1-1 1,0 1 0,0-1 0,-1 0 0,0 1 0,-1-1 0,-1 0 0,0-8-90,0-13-62,1 30 44,-1-1-1,1 1 1,-1 0 0,0-1-1,0 1 1,0 0 0,0 0-1,0 0 1,0 0 0,0 0-1,-1 0 1,1 0-1,-1 0 1,1 1 0,-1-1-1,0 0 1,0 1 0,0-1-1,0 1 1,0 0-1,0 0 1,0 0 0,0 0-1,0 0 1,-1 0 0,1 0-1,0 1 1,0-1 0,-1 1-1,1 0 1,-1-1 18,-1 2-77,0-1 0,0 0 1,0 1-1,0 0 0,0 0 0,1 0 1,-1 0-1,0 1 0,1-1 1,-1 1-1,1 0 0,-1 0 0,1 0 1,0 1-1,0-1 0,0 1 1,0 0-1,-1 2 77,-1-1-205,2 0-108,0 0 0,0 0 0,1 1 0,0-1-1,-1 1 1,1-1 0,0 3 313,-8 15-1963,-1 1-1617</inkml:trace>
  <inkml:trace contextRef="#ctx0" brushRef="#br0" timeOffset="1805.77">542 273 2497,'0'0'1549,"0"0"-421,0 0-103,0 0-105,0 0-167,0 0-57,0 3 2220,0 15-1953,0-5-797,-1 1 0,0-1 0,-1 0 0,-1 0 0,0 0 0,-5 12-166,6-19 13,0 0 0,-1 0 0,0 0 0,0-1 0,0 1 1,-1-1-1,1 0 0,-1 0 0,-1 0 0,1-1 1,-1 1-1,0-1 0,0 0 0,0 0 0,-4 1-13,8-4-7,0 0 0,-1-1 0,1 1 0,-1-1 0,1 1 0,-1-1 0,0 0 0,1 0 0,-1 0 0,1 1 0,-1-1 0,-1-1 7,-2 1-201,4 0 21,1 0 0,0 0-71,0 0-212,12-14-3315,-1 4 724</inkml:trace>
  <inkml:trace contextRef="#ctx0" brushRef="#br0" timeOffset="2826.15">783 188 72,'0'0'3828,"0"0"-1781,0 0-495,0 0-266,0 0-290,0 0-221,4 7 2243,-8 105-1945,8-111-1034,-1 0-1,1-1 1,-1 1-1,1-1 1,-1 1-1,1-1 1,-1 0-1,1 0 1,3-1-39,-4 1 24,42 0 156,-44-3-122,0 1 1,1-1-1,-1 0 0,0 0 1,0 0-1,0 0 0,-1 0 1,1-3-59,1-2 213,8-12 217,-8 18-393,0-1-1,-1 0 1,1 0 0,-1 0-1,0 0 1,0 0-1,0 0 1,0 0 0,-1 0-1,1-2-36,3-104 418,-4 109-409,-5-1 6,0 0-1,1 0 1,-1 1-1,0-1 1,0 2 0,0-1-1,0 0 1,-2 1-15,-12 1-41,15-3 11,0 1-1,1 0 1,-1 0 0,0 1-1,0-1 1,0 1-1,1 0 1,-1 0 0,0 0-1,1 0 1,-1 1 0,1-1-1,-1 1 1,1 0 0,0 0-1,-1 0 1,1 1-1,1-1 1,-1 1 0,0-1-1,0 1 1,1 0 0,0 0-1,-1 0 1,1 1 0,0-1-1,1 0 1,-1 1 0,1 0-1,-1 0 31,-2 26-938,5-27 853,-1 0-1,-1 0 1,1 1-1,0-1 1,-1 0-1,1 0 1,-1 0 0,0 0-1,0 0 86,-3 9-831,4-10-5517,0-2 824</inkml:trace>
  <inkml:trace contextRef="#ctx0" brushRef="#br0" timeOffset="3480.74">1070 324 1616,'0'0'2448,"0"0"-845,0 0-242,0 0-54,0 0-188,0 0-365,0-1-682,0 1 1,1 0 0,-1 0 0,0 0 0,0 0 0,0 0 0,1 0 0,-1 0 0,0 0-1,0-1 1,0 1 0,0 0 0,1 0 0,-1 0 0,0 0 0,0 0 0,0 0 0,1 0 0,-1 0-1,0 0 1,0 0 0,0 0 0,1 0 0,-1 0 0,0 1 0,0-1 0,0 0 0,1 0-1,-1 0 1,0 0 0,0 0 0,0 0 0,0 0 0,1 1 0,-1-1 0,0 0 0,0 0-1,0 0 1,0 0 0,0 0 0,0 1 0,1-1 0,-1 0 0,0 0-73,0 100 803,-1-99-810,1 0 0,0 0 1,-1-1-1,1 1 0,-1 0 1,0 0-1,1 0 1,-1-1-1,0 1 0,1 0 1,-1-1-1,0 1 0,0-1 1,1 1-1,-1-1 0,0 1 1,0-1-1,0 1 0,0-1 1,0 0-1,0 1 0,1-1 1,-1 0-1,0 0 1,0 0-1,-1 0 7,-26 3-451,-25-3-1671,53 0 1251,0 0-307,0 0-289,8-6-2587,3-1 1328</inkml:trace>
  <inkml:trace contextRef="#ctx0" brushRef="#br0" timeOffset="4572.05">1316 167 3673,'0'0'1794,"0"0"-33,0 0-234,0 0-429,0 0-275,0 0-98,0 0-129,0 0-142,-2 21 622,-4-2-1001,1 1-1,0 0 1,2 0 0,0 0-1,1 0 1,1 0 0,1 10-75,0-29-39,38-1-41,-35 0 86,0 0 0,0 0 0,0 0 0,0 0-1,0 0 1,0-1 0,0 1 0,0-1 0,0 0 0,0 0 0,-1 0 0,1 0 0,0 0-1,-1-1 1,1 1 0,0-1 0,-1 0 0,0 0 0,1 0 0,-1 0 0,0 0 0,0 0 0,0-1-1,0 1 1,-1 0 0,1-1 0,-1 0 0,1 1 0,-1-1 0,0 0 0,0-1-6,1 0 18,3-6 56,-1 1 0,0 0 1,0-1-1,-1 0 0,-1 0 1,0 0-1,0 0 0,-1 0 0,1-6-74,-3 15 9,1 0-1,-1 0 0,1 1 0,-1-1 0,1 0 0,-1 0 0,1 0 0,-1 0 0,0 1 0,1-1 0,-1 0 1,0 0-1,0 1 0,1-1 0,-1 1 0,0-1-8,-1 0 9,1 0 0,0 0-1,-1 0 1,1 0 0,0 0 0,0 0 0,0-1-1,0 1 1,0 0 0,0-1 0,0 1 0,1-1 0,-1 0-9,0-2 6,1 1 15,-1 1 1,1-1 0,-1 1-1,0 0 1,0-1-1,0 1 1,0-1-1,0 1 1,0 0 0,-2-2-22,2 3 2,-1 0 1,1 0 0,-1 0 0,1 0-1,-1 1 1,0-1 0,0 0 0,1 1 0,-1-1-1,0 1 1,0 0 0,0 0 0,1-1 0,-1 1-1,0 1 1,0-1 0,0 0-3,-2 0-82,1 0 0,-1 0 0,1 0-1,-1 1 1,0 0 0,1-1 0,0 1 0,-1 0 0,1 1 0,-1-1 0,1 1 0,-2 1 82,-1 1-300,1 0 1,0 1 0,0 0 0,0 0 0,1 0-1,-2 3 300,0 0-320,0 0 0,1 0 0,0 0 0,-2 6 320,6-10-721,-1-1 0,1 1 0,0-1-1,0 1 1,0 0 0,1 0 0,-1-1 0,1 2 721,0-1-3868</inkml:trace>
  <inkml:trace contextRef="#ctx0" brushRef="#br0" timeOffset="5522.26">1546 1 2641,'0'0'1587,"0"0"-283,0 0-137,0 0-218,0 0-175,0 0-155,-3 1 7949,2 1-9364,1 4 808,1 0 0,0 0 0,1-1 0,-1 1 1,1 0-1,0-1 0,2 4-12,9 34 18,-10 5 25,-2 29-43,-1-59-10,0-15 1,-1 1-1,0 0 1,0 0-1,0-1 1,-1 1 0,1-1-1,-1 1 1,0-1-1,0 0 1,0 1 0,-2 1 9,-14 29-21,15-26-20,0 0 0,-1 0 0,0 0 0,0 0 0,0-1 0,-1 1 0,-4 3 41,6-7-39,1-1 1,0 0-1,-1-1 0,0 1 1,0 0-1,0-1 0,0 1 1,0-1-1,0 0 0,0 0 1,-1 0-1,1-1 0,-1 1 1,0-1-1,1 0 0,-1 0 1,0 0-1,-1 0 39,1 1-251,3-3-1025,2-4 56,-1-8-1153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0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197 272 1040,'0'0'2314,"0"0"-835,0 0-449,0 0 24,0 0-76,0 0-144,-5 8-126,-46 73 2341,19-34-1760,3 2 1,1 2-1,-16 42-1289,36-76 356,8-28 310,12-29 266,37-47-271,23-59-661,-45 88 86,-22 51-61,0 0 0,1 0 1,0 0-1,0 1 0,0 0 0,1 0 1,0 1-1,0-1 0,7-2-25,14-13 1,-13 8 43,-1-1 0,-1-1 0,0 0 0,9-14-44,-20 25 1,-2 4 0,0 0-1,0 0 1,1 1-1,-1-1 1,0 0-1,0 0 1,0 0 0,0 1-1,0-1 1,0 0-1,0 0 1,0 0-1,0 0 1,0 1-1,1-1 1,-1 0 0,0 0-1,0 0 1,0 0-1,0 1 1,1-1-1,-1 0 1,0 0-1,0 0 1,0 0 0,0 0-1,1 0 1,-1 0-1,0 0 1,0 0-1,0 0 1,1 0-1,-1 0 1,0 0 0,0 0-1,0 0 1,1 0-1,-1 0 1,0 0-1,0 0 1,1 0-1,-1 0 1,0 0 0,0 0-1,0 0 1,0 0-1,1 0 1,-1 0-1,0 0 1,0-1-1,0 1 1,1 0 0,-1 0-1,0 0 1,0 0-1,0 0 1,0-1-1,0 1 1,0 0-1,1 0 1,-1 0 0,0 0-1,0-1 1,0 1-1,0 0 1,0 0-1,0-1 1,0 1-1,0 0 0,3 25 75,0 3-21,9-1-46,-2 0-1,0 0 1,-2 1 0,-1-1 0,-1 2 0,0 17-8,-4-32-58,-1 0 0,-1 0 0,-1 9 58,0 7-212,2-14-1684,0-20-967,1-31-3855,-2 24 1091</inkml:trace>
  <inkml:trace contextRef="#ctx0" brushRef="#br0" timeOffset="818.08">238 279 1008,'0'0'2273,"0"0"-840,0 0-275,0 0-201,0 0-126,0 0 91,9-6 665,-6 6 3079,-3 1-4598,-1-1 0,1 1-1,0 0 1,0-1 0,0 1-1,0-1 1,1 1 0,-1 0 0,0-1-1,0 1 1,0 0 0,0-1-1,1 1 1,-1-1 0,0 1-1,1 0 1,-1-1 0,0 1 0,1-1-1,-1 1 1,1-1 0,-1 1-1,1-1 1,-1 1 0,1-1 0,-1 0-1,1 1 1,0-1-68,19 1 1042,-7-2-1261,-11 1 221,-1 1 0,1-1-1,-1 0 1,1 1-1,-1-1 1,1 1 0,-1-1-1,1 1 1,-1-1-1,1 1 1,-1 0-1,0 0 1,1 0 0,-1 0-1,0 0 1,0 0-1,0 0 1,0 0 0,1 1-2,-1 0-13,0-1 0,0 0 1,0 0-1,0 0 0,1 1 1,-1-1-1,0-1 0,1 1 0,-1 0 1,0 0-1,1 0 0,-1-1 1,1 1-1,-1-1 0,1 1 1,0-1-1,-1 0 0,1 1 1,1-1 12,17 0 663,-16 0-2907,-1 0-3841,-15 0-1625</inkml:trace>
  <inkml:trace contextRef="#ctx0" brushRef="#br0" timeOffset="2259.83">820 31 3393,'0'0'1624,"0"0"-180,0 0-202,0 0-401,0 0-282,0 0-56,0 0 24,0 0 41,0 0-17,0 0-44,0 0-61,0 0-36,0 0-24,0 0-11,0 0-5,0 0 16,0 0-32,0 0-54,0 0 16,0 0 8,0 0-49,0 0-82,-13 8 91,0 4-282,1 1 1,0 0-1,1 1 1,0 1-1,1-1 0,1 1 1,0 1-1,1 0 0,1 0 1,0 1-1,1 0 1,1 0-1,1 0 0,0 0 1,1 1-1,1 0 0,1-1 1,0 6-3,0 14 12,0-19 48,1 1 0,1-1 0,1 8-60,-1-23 29,0 0 0,0 0-1,1 0 1,-1 0 0,1 0 0,-1-1 0,1 1 0,0 0 0,0-1 0,0 1-1,1-1 1,-1 0 0,0 0 0,1 0 0,0 0 0,-1 0 0,1-1-29,10 9 132,-13-9-116,1-1-10,2 0-6,-3 0-82,0 0 0,0 0 0,1 0 0,-1 0 0,0-1 0,0 1 0,1 0 0,-1 0 0,0 0-1,0 0 1,1 0 0,-1-1 0,0 1 0,0 0 0,1 0 0,-1 0 0,0-1 0,0 1 0,0 0 0,0 0 0,1-1-1,-1 1 1,0 0 0,0 0 0,0-1 0,0 1 0,0 0 0,0 0 0,0-1 0,0 1 0,0 0 0,0-1-1,0 1 1,0 0 0,0 0 0,0-1 0,0 1 0,0 0 0,0-1 0,0 1 0,0 0 0,0 0 0,-1-1 0,1 1 82,0-4-1805,0-6-3620</inkml:trace>
  <inkml:trace contextRef="#ctx0" brushRef="#br0" timeOffset="5048.16">929 69 3897,'0'0'1489,"0"0"-535,0 0-243,0 0-16,0 0 18,0 0-69,42 0 5455,-20-2-5558,0 0 0,0-1 0,7-2-541,-7 0-47,0 2 0,0 1 1,9 0 46,-30 4 17,0 0 1,-1 0-1,1-1 1,0 2-1,-1-1 1,1 0-1,-1 0 1,0 0-1,0 0 1,0 0-1,0 0 1,0 0-1,0 0 1,-1 2-18,1 1 50,-1 0-45,0 0-1,0 0 1,0 0 0,-1 0 0,0-1 0,0 1 0,0 0 0,-1-1 0,1 0 0,-1 1 0,0-1-1,0 0 1,0-1 0,-1 1 0,1 0 0,-1-1 0,0 0 0,0 0 0,0 0 0,-2 0-5,-14 10 15,-1 0 0,0-2 1,-14 5-16,24-10 175,16-5 202,-3-1-333,1 1-1,-1-1 1,0 0-1,0 0 1,0 1-1,0-1 1,0 1-1,0 0 1,0 0-1,0-1 1,1 2-44,2 2-14,0 1 1,1 0-1,-2 0 1,1 0 0,0 1-1,-1 0 1,0 0 0,-1 0-1,1 0 1,-1 0-1,0 1 1,1 3 13,-3-6-11,1 1-1,-1-1 1,0 0-1,0 1 1,-1-1-1,1 1 1,-1-1-1,0 1 1,0-1 0,0 1-1,-1-1 1,0 1-1,1-1 1,-2 1-1,1-1 1,0 0-1,-1 1 1,0-1 0,0 0-1,-1 1 12,-7 10-84,0-1-1,-1 0 1,-1-1-1,-7 7 85,15-16-21,-1-1 0,1 1 0,-1-1 0,0 0 0,1 0 0,-2 0 1,1-1-1,0 0 0,0 0 0,-1 0 0,1-1 0,-1 1 0,1-2 0,-1 1 0,0 0 0,-1-1 21,-25 0 6,31 0-19,1 0-30,4-16-5218,-1 14 1774,-2 0-2110</inkml:trace>
  <inkml:trace contextRef="#ctx0" brushRef="#br0" timeOffset="5687.75">1178 452 1584,'0'0'2325,"0"0"-928,0 0-288,0 0-24,0 0-29,0 0-194,1 5 2997,2 21-3140,-3-4-295,-2 30-105,2-49-320,-1 1 0,0-1 0,0 0 0,0 0 0,-1 0-1,1 0 1,-1 0 0,0 0 0,1 0 0,-1 0 0,-1 0-1,1-1 1,0 1 0,-2 0 1,-15 14-106,-1 0 0,-1-1-1,-5 1 107,26-17-85,0-1-1,-1 1 1,1 0-1,0 0 1,-1 0-1,1 0 1,0-1-1,-1 1 1,1 0-1,0 0 1,0-1-1,-1 1 1,1 0-1,0 0 1,0-1-1,-1 1 1,1 0-1,0-1 1,0 1 0,0 0-1,0-1 1,-1 1-1,1 0 1,0-1-1,0 1 1,0 0-1,0-1 1,0 1-1,0-1 1,0 1-1,0 0 1,0-1-1,0 1 1,0 0-1,0-1 1,1 1-1,-1 0 1,0-1-1,0 1 1,0 0-1,0-1 1,0 1-1,1-1 86,-1-1-2152,0-2-1887</inkml:trace>
  <inkml:trace contextRef="#ctx0" brushRef="#br0" timeOffset="6336.45">1371 272 2497,'0'0'2625,"0"0"-519,0 0-313,0 0-613,0 0-404,0 0-104,3 0-2,163-3 4468,-166 3-5143,0 0-3,0 0-7,0 0-26,18 0-42,-15 0-3804,-13 0 1197,-8 0-1917</inkml:trace>
  <inkml:trace contextRef="#ctx0" brushRef="#br0" timeOffset="7091.99">1684 133 1824,'0'0'2058,"0"0"-650,0 0-377,0 0-256,0 0-220,0 0 42,4-3 136,-2 0-494,0 2-136,-1 0-1,0 0 0,0-1 1,0 1-1,1 0 1,-1 0-1,0 0 0,1 0 1,-1 0-1,1 1 0,-1-1 1,1 0-1,-1 1 0,1-1 1,0 1-103,-1 0 844,-1 0-81,0 0-141,0 0-171,0 0-100,0 0-38,0 0 47,0 0 63,0 0-57,0 0-68,0 0-50,0 0-54,0 14 190,1 43 50,0-19-335,-1 0 1,-2-1-1,-1 1 1,-5 15-100,1-27 1090,2-3-6124,10-25 1410,9-12 362,-2-2-2801</inkml:trace>
  <inkml:trace contextRef="#ctx0" brushRef="#br0" timeOffset="7540.07">1891 449 1216,'0'0'4717,"0"0"-2388,0 0-904,0 0-287,0 0-146,0 0-144,7 6-133,46 42 1051,-51-44-1688,-1-1 1,0 0-1,0 1 0,0-1 1,-1 1-1,1-1 1,-1 1-1,0-1 0,0 1 1,0-1-1,0 1 0,-1-1 1,1 2-79,-1 10 116,0-11-115,1 1 1,-1-2 0,0 1 0,0 0-1,-1 0 1,1 0 0,-1 0-1,0-1 1,0 1 0,0-1-1,0 1 1,-1-1 0,0 1-2,-2 2-126,0 0 0,0-1-1,-1 1 1,0-1 0,1-1 0,-8 5 126,13-9-68,0 0 0,-1 0 0,1 0 0,0 0 0,-1 0-1,1 0 1,0 0 0,0 0 0,-1 0 0,1 0 0,0 0 0,-1 0 0,1 0 0,0-1 0,-1 1-1,1 0 1,0 0 0,0 0 0,-1 0 0,1 0 0,0-1 0,0 1 0,-1 0 0,1 0 0,0-1 0,0 1-1,0 0 1,0 0 0,-1-1 0,1 1 0,0 0 0,0 0 0,0-1 0,0 1 0,0 0 0,0-1-1,0 1 1,0 0 0,-1-1 0,1 1 0,0 0 0,0-1 0,1 1 0,-1 0 0,0 0 0,0-1-1,0 1 1,0 0 0,0-1 0,0 1 68,0-25-2469,0 20 561,0-8-2815</inkml:trace>
  <inkml:trace contextRef="#ctx0" brushRef="#br0" timeOffset="8342.54">2197 153 2905,'0'0'2259,"0"0"-340,0 0-243,0 0-230,0 0-219,0 0-308,4 1-261,-3-1-620,0 0-1,-1 0 0,1 1 0,0-1 0,0 0 1,0 0-1,-1 1 0,1-1 0,0 0 0,0 1 1,-1-1-1,1 1 0,0-1 0,-1 1 0,1-1 1,-1 1-1,1 0 0,0-1 0,-1 1 0,1 0 0,-1-1 1,0 1-1,1 0 0,-1-1 0,0 1 0,1 0 1,-1 0-38,2 28 1052,-2-18-993,-1-5 6,1 0 0,-1 0 0,-1-1 0,1 1 0,-1 0 0,0-1 0,0 1 0,-1-1 0,1 1 0,-1-1-65,0 0 29,0 0 0,1 0 0,0 1 0,0-1 0,0 1-1,1-1 1,-1 1 0,1 0 0,0 5-29,-10 24 151,12-35-138,0 1 1,1-1-1,-1 1 0,0-1 1,1 1-1,-1-1 0,0 0 1,1 0-1,-1 0 0,1 0 1,-1 0-1,0 0 0,1 0 0,-1 0 1,1 0-14,-1-1 35,47 0 236,0-2-1,25-6-270,-58 9-65,-15 0 57,0 0 3,0 0-5,0 0-15,0 0-47,0 0-32,0 0-75,0 0-157,0 0-196,-14-7-3709,10 0 578</inkml:trace>
  <inkml:trace contextRef="#ctx0" brushRef="#br0" timeOffset="8943.94">2356 157 3649,'0'0'1890,"0"0"-81,0 0-176,0 0-381,0 0-289,0 0-132,0 0-134,0 0-126,0 0-84,0 0-83,0 0-79,0 0 14,0 0 73,4 28 1031,0-4-1180,-2 1 0,-1 0 1,0 0-1,-4 21-263,1 15 76,-5 92-264,-3-144-1416,1-1-5291,9-11 3293</inkml:trace>
  <inkml:trace contextRef="#ctx0" brushRef="#br0" timeOffset="9799.8">2612 1 4153,'0'0'1864,"0"0"-355,0 0-33,0 0-216,0 0-264,0 0-131,0 6 3906,0 22-3510,21 3-607,-15-23-601,-1 0 0,1 0 0,-2 1 0,3 5-53,0 1 35,-2 0 0,0 0-1,-1 1 1,-1 0 0,0-1-1,-1 1 1,-1 0 0,0 9-35,0 45 27,0-9-44,-4 28 17,1-79-17,0 0-1,0-1 0,-1 1 0,0-1 0,-1 0 0,0 0 0,-1 0 0,1-1 0,-2 1 0,1-1 0,-1 0 0,-4 3 18,-15 18-270,-2-2 1,-16 13 269,36-34-76,-15 14-205,6-5-15,0 0 0,-2-1 0,-11 7 296,29-22-46,-1 1 0,1 0-1,0 0 1,0 0 0,-1 0-1,1 0 1,0 0 0,0 0-1,-1-1 1,1 1 0,0 0-1,0 0 1,0 0 0,-1-1-1,1 1 1,0 0 0,0 0-1,0 0 1,0-1-1,0 1 1,-1 0 0,1 0-1,0-1 1,0 1 0,0 0-1,0-1 1,0 1 0,0 0-1,0 0 1,0-1 0,0 1-1,0 0 1,0 0 0,0-1-1,0 1 1,0 0 0,0 0-1,0-1 1,1 1 46,-2-18-2600,1 15 870,0-7-5298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1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99 2080,'0'0'1419,"0"0"-318,0 0-237,0 0-39,0 0 12,0 0-71,0-42 5529,-1 34-5611,0 8-311,-5 17-252,-4 30-209,-18 161 340,7-46 373,17-140-511,-1 10 90,1 1 1,1 15-205,3-48 81,0 0 54,0 0 36,0 0-42,0-27 51,0 6-173,0-23-5,1-1 0,2 0 0,4-10-2,-1 21-15,-1 7-27,0-1 1,1 1 0,2 1-1,1-1 1,6-12 41,64-113-16,-78 151 5,0-1 1,0 0-1,1 1 0,-1-1 1,0 1-1,1 0 1,0 0-1,-1-1 1,1 1-1,0 0 1,0 0-1,-1 1 0,1-1 1,0 0-1,0 1 1,0-1-1,0 1 1,0-1-1,0 1 0,0 0 1,0 0-1,1 0 11,4-1-29,0 1 0,0 1 0,1-1 0,-1 1 0,-1 0 0,1 1 29,-5-2-2,0 1 0,0 0-1,-1 0 1,1 0 0,-1 0 0,1 0 0,-1 0 0,1 0 0,-1 0-1,0 1 1,0-1 0,1 1 0,-1-1 0,0 1 0,0-1 0,0 1-1,0-1 1,-1 1 0,1 0 0,0-1 0,-1 1 0,1 0 0,-1 0-1,0 0 1,1 0 2,1 52 18,-2-43-14,0-5-1,0 0 1,0 1-1,-1-1 1,0 0-1,0 0 1,-1 0-1,0 0 1,0 0-1,0-1 1,-1 1-1,1-1 1,-2 1-1,1-1 0,0 0 1,-1 0-1,0 0 1,0 0-1,0-1 1,-1 0-1,-4 4-3,-20 19-122,0-1 1,-2-1-1,-1-1 122,25-21 495,9-7-444,11-9-140,48-14 13,-55 25 73,-1 1 0,1 0 0,-1-1 0,1 2 1,0-1-1,-1 1 0,1-1 0,0 2 0,0-1 0,4 1 3,-7 3 3,0 0 1,-1 0-1,1 0 1,-1 0-1,1 0 1,-1 1-1,-1-1 1,1 1-1,0-1 1,-1 1 0,0 1-4,0-4 1,2 14 2,0 1 0,-1-1 1,0 1-1,-2 0 0,0 0 0,-1 0 1,-1 5-4,1-19 1,1 1 1,-1-1-1,0 1 1,-1-1-1,1 1 1,0-1-1,-1 0 1,0 0-1,0 0 1,0 0-1,0 0 1,0 0-1,-1-1 1,-1 2-2,-43 35 49,16-15-39,28-22 5,-1 1 1,1-1 0,0 0 0,-1 0-1,0 0 1,1-1 0,-1 1-1,0-1 1,0 0 0,0 0 0,1 0-1,-1 0 1,0-1 0,0 0 0,0 0-1,0 0 1,0 0 0,0 0-1,0-1 1,0 0 0,0 0-16,-12-3 9,0-1 1,0 0-1,1-1 1,-7-5-10,8 5-64,13 5 60,1 1 1,0 0 0,-1 0-1,1 0 1,0-1 0,-1 1-1,1 0 1,0 0 0,-1-1-1,1 1 1,0 0-1,-1-1 1,1 1 0,0-1-1,0 1 1,-1 0 0,1-1-1,0 1 1,0-1 0,0 1-1,0 0 1,0-1 0,0 1-1,0-1 1,-1 1 0,1-1-1,0 1 1,0 0-1,1-1 1,-1 1 0,0-1-1,0 1 1,0-1 0,0 1-1,0 0 1,0-1 0,1 1-1,-1-1 1,0 1 0,0 0-1,0-1 1,1 1 0,-1 0-1,0-1 1,1 1 0,-1 0-1,0-1 1,1 1-1,-1 0 1,0 0 0,1-1-1,-1 1 1,1 0 0,-1 0-1,1 0 4,0-2-68,1 1 0,0 0 0,0-1 0,-1 1 0,1 0 0,0 0 0,0 0 0,0 1-1,0-1 1,1 0 0,-1 1 0,0 0 68,1 0-571,-3 0-5182,-3 3-1628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2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72 336,'0'0'1299,"0"0"25,0 0 3,0 0-241,0 0-191,30-1 362,-27 0-1254,-1 0 0,0 0 0,0 0 0,-1-1 0,1 1-1,0-1 1,0 1 0,-1-1 0,1 0 0,1-1-3,13-10 2118,-16 13-1408,0 0-115,0 0-50,0 0 15,-1-13 2840,-1 13-3401,0 1 0,0 0 0,-1 0 0,1 0 1,0 0-1,1 0 0,-1 0 0,0 1 0,0-1 1,0 1-1,1-1 0,-1 1 0,1-1 0,-1 1 0,1 0 1,-1 1 0,-22 34-14,23-36 14,-21 34 46,2 0 0,1 1-1,1 1 1,3 1 0,1 1 0,-6 27-46,12-12 160,2 0 1,2 0-1,3 47-160,2-98 29,0 0 1,0 0-1,0 0 1,0 0-1,0 0 0,1 0 1,-1 0-1,1-1 0,0 1 1,0 0-1,0-1 0,0 0 1,0 1-1,0-1 0,1 0 1,-1 0-1,1 0 1,0-1-1,-1 1 0,1 0 1,3 0-30,14 12 407,-20-14-427,0 0-1,0 0 0,0 0 0,0 0 0,-1-1 1,1 1-1,0 0 0,0 0 0,0 0 1,0 0-1,0-1 0,0 1 0,0 0 0,0 0 1,0 0-1,0-1 0,0 1 0,0 0 1,0 0-1,0 0 0,0-1 0,0 1 0,0 0 1,0 0-1,0 0 0,0-1 0,0 1 1,0 0-1,1 0 0,-1 0 0,0-1 0,0 1 1,0 0-1,0 0 0,0 0 0,0 0 1,1 0-1,-1 0 0,0-1 0,0 1 0,0 0 1,1 0-1,-1 0 0,0 0 0,0 0 1,0 0-1,0 0 0,1 0 0,-1 0 0,0 0 1,0 0-1,0 0 0,1 0 0,-1 0 1,0 0-1,0 0 0,0 0 0,1 0 0,-1 0 1,0 0-1,0 0 0,0 0 0,1 0 1,-1 0-1,0 0 0,0 0 0,0 1 0,1-1 21,-5-16-4889,0 12-1810</inkml:trace>
  <inkml:trace contextRef="#ctx0" brushRef="#br0" timeOffset="572.28">204 408 1064,'0'0'2345,"0"0"-528,0 0-131,0 0-274,0 0-197,0 0-116,7 0-139,10-1-25,0-1-1,0 0 0,0-1 0,2-2-934,5-1 279,-1 0 0,1 1-1,-1 2 1,1 0 0,20 2-279,-43 1-5,-1 0 10,0 0-10,0 0-14,0 0-44,0 0-22,0 0-51,0 0-127,0 0-134,0 0-34,-15 0-3891,11 0 388</inkml:trace>
  <inkml:trace contextRef="#ctx0" brushRef="#br0" timeOffset="1258.82">600 167 2497,'0'0'2145,"0"0"-514,0 0-322,0 0-236,0 0-150,0 0-176,12-3 1487,-8 5 1723,-5 26-3868,-1 1 0,-1-1 0,-2 1 0,-1-1 0,-4 11-89,1 1 201,2 0-1,2 1 1,1 0 0,3 1-201,1-46-40,-3-15-2477,2 18 2231,0 0 1,0 1-1,0-1 1,0 1 0,0 0-1,0-1 1,0 1-1,0 0 1,0-1-1,0 1 1,-1 0-1,1 0 1,0 0 0,0 0-1,0 0 1,0 0-1,0 1 286,-7-1-7497</inkml:trace>
  <inkml:trace contextRef="#ctx0" brushRef="#br0" timeOffset="1724.56">751 456 2865,'0'0'2123,"0"0"-339,0 0-49,0 0-420,0 0-424,0 0-198,7 5-122,21 16-107,-27-19-403,0 0 0,0-1 0,0 1 0,0 0 0,0 0 0,0 0 0,0 0 0,-1 0 0,1 0 0,-1 0 0,0 0-1,1 0 1,-1 0 0,0 0 0,0 1 0,0-1 0,-1 0 0,1 0 0,0 0 0,-1 1-61,0 6 324,1-5-257,-1-1-1,0 0 0,0 0 1,0 0-1,0 0 0,0 0 1,0 0-1,-1 0 0,0 0 1,1 0-1,-1 0 0,0-1 0,0 1 1,-1-1-1,1 0 0,-1 2-66,-51 39 177,22-17-453,30-24-1688,2-2 248,1-4 640,2-8-2529</inkml:trace>
  <inkml:trace contextRef="#ctx0" brushRef="#br0" timeOffset="2967.92">1193 96 4505,'0'0'1587,"0"0"169,0 0-181,0 0-486,0 0-397,0 0-338,16 0-175,48 1-19,-63-1-134,0 0 0,1 0 0,-1 0 0,0 0-1,1 1 1,-1-1 0,0 0 0,0 1 0,0-1 0,0 1 0,1-1-1,-1 1 1,0 0 0,0 0 0,0-1 0,0 1 0,0 0 0,0 0-1,0 0 1,-1 0 0,1 0 0,0 0 0,-1 0 0,1 0 0,0 0-1,-1 1 1,1-1 0,-1 0 0,0 0 0,1 0 0,-1 1-1,0-1 1,0 0 0,1 0 0,-1 1 0,0-1 0,-1 0 0,1 1-1,0-1 1,0 0 0,0 0 0,-1 1 0,1-1 0,-1 0 0,1 1-26,-1 6 225,1 3 27,0-7-199,1-1 0,-1 1 0,0 0 0,0-1 0,-1 1 0,1 0 0,-1-1-1,0 1 1,0-1 0,0 1 0,0-1 0,-1 1 0,1-1 0,-1 0 0,0 1 0,0-1 0,-1 1-53,-49 53 290,25-28-210,1 0 0,2 2 0,-4 8-80,21-28 32,1-1 0,0 2 0,1-1 0,0 0 0,1 1 0,0 0 0,0 0 0,2 0 0,-1 1 1,2-1-1,0 1 0,0 2-32,0 3 44,0-14-37,1 1 0,-1-1 0,1 0 0,0 1 0,0-1 0,1 0-1,0 1 1,-1-1 0,2 1-7,1-3 1,0-1-1,1 0 1,-1-1 0,1 1-1,-1 0 1,1-1-1,-1 0 1,1 0 0,-1 0-1,1 0 1,-1-1-1,1 0 0,7 1 55,-7 0-48,-1 0-1,0-1 1,0 1 0,1-1 0,-1 0 0,0 0 0,0 0 0,0 0 0,0-1 0,0 1 0,0-1 0,0 1 0,-1-1-1,1 0 1,0 0 0,-1-1 0,0 1 0,1 0 0,-1-1 0,0 1 0,0-1 0,1-2-7,0-1 12,0 0 1,0 1 0,-1-1-1,1 0 1,-1-1-1,-1 1 1,1 0 0,-1-1-1,0 1 1,-1-1-1,0-3-12,0-135 207,0 144-32,0 1 28,-15-34 166,-11-1-333,23 31-47,-1 1-1,1-1 0,0 0 0,0 0 1,1 0-1,-1 0 0,1 0 1,0-1-1,0 1 0,1-1 1,-1 1-1,1-1 0,0 1 1,0-1-1,0 0 0,1 0 12,-8-26-453,8 29 433,0 0 0,0 0 0,0 0 0,0 0 0,0 0 0,1 0 1,-1 0-1,1 0 0,-1 0 0,1 0 0,0 0 0,0 0 0,-1 0 0,1 1 0,1-1 0,-1 0 1,0 1-1,0-1 0,1 0 0,-1 1 0,1-1 20,2 0-40,-1 0 1,1 0-1,0 1 0,0-1 1,1 1-1,-1 0 0,0 0 1,0 0-1,5 0 40,-5 0-557,15-4 858,-12 6-6997,-7 1 3895</inkml:trace>
  <inkml:trace contextRef="#ctx0" brushRef="#br0" timeOffset="3600.88">1359 568 3993,'0'0'1518,"0"0"74,0 0 12,0 0-404,0 0-378,0 0 49,6 0 141,2-1-937,21 1 1834,-28 0-1867,0 0 0,0 0-1,-1 0 1,1 0-1,0 0 1,0 1-1,-1-1 1,1 0 0,0 1-1,-1-1 1,1 0-1,0 1 1,-1-1 0,1 1-1,0-1 1,-1 1-1,1-1 1,-1 1-1,1-1 1,-1 1 0,1 0-1,-1-1 1,0 1-1,1 0 1,-1-1-1,0 1 1,1 0 0,-1 0-1,0-1 1,0 1-1,0 0 1,0 0 0,0-1-1,0 2-41,0 5 43,1 2 93,-1 0-1,-1 0 1,0 0-1,0 0 0,0 0 1,-2 1-136,2-7-35,0 0 0,0-1 0,0 1 0,0-1 0,-1 1 0,1-1 0,-1 0 0,0 0 0,0 1 0,0-1 0,0-1 0,0 1 0,0 0 0,0 0 0,0-1 0,-1 1 0,1-1 0,-1 0-1,1 1 1,-1-1 0,1-1 0,-3 2 35,-7-2-7350,9 0 4608,3 0-3261</inkml:trace>
  <inkml:trace contextRef="#ctx0" brushRef="#br0" timeOffset="4204.39">1635 296 4537,'0'0'2195,"0"0"-188,0 0-430,0 0-589,0 0-307,0 0-127,24-7 1147,1 3-1050,2 2-1,-1 0 0,0 2 0,19 3-650,19-1 81,-34-2-425,-29 0 155,-1 0-49,-15 0-630,-19 0-461,18 0-4537,13 0 1243</inkml:trace>
  <inkml:trace contextRef="#ctx0" brushRef="#br0" timeOffset="4534.15">1635 296 4481</inkml:trace>
  <inkml:trace contextRef="#ctx0" brushRef="#br0" timeOffset="18035.74">1918 45 72,'0'0'1466,"0"0"-301,0 0-58,0 0-183,0 0-234,0 0-170,0 0-128,0 0-16,0 0 91,0 0 169,0 0 111,0 0-22,0 0-70,0 0-107,0 0-98,0 0-72,0 0-1,0 0-23,0 0-48,34 0 2493,-25 0-2385,2-1-256,0 1 1,-1 0-1,1 0 0,0 1 0,-1 1 0,1 0 1,-1 1-1,0-1 0,1 2 0,6 3-158,-12-5 54,-1-1-1,0 1 0,0-1 1,1 0-1,-1 0 0,1 0 1,1-1-54,28 8 144,-29-6-89,-1 0 1,0-1-1,0 0 0,1 0 1,-1 0-1,1 0 1,-1 0-1,1-1 1,1 0-56,35 7 230,-41-7-170,0 0 2,0 0 4,0 0-8,1 1-51,-1-1 0,0 1 1,1-1-1,-1 1 0,0 0 1,0-1-1,0 1 0,0 0 0,1-1 1,-1 1-1,0 0 0,0-1 1,0 1-1,0 0 0,-1-1 1,1 1-1,0 0 0,0-1 1,0 1-1,0 0 0,-1-1 1,1 1-1,0-1 0,-1 1 0,1 0-7,-7 16-104,-37 48 189,3 3-1,-8 21-84,-32 55 98,58-104-98,-15 23 0,34-57 0,0 1-1,0 0 1,1 1-1,0-1 1,0 3 0,1-5 1,-1-2-1,3-2-4,0-1 9,0 0 11,0 0 31,0 0 9,0 0 12,0 0-39,0 0 11,0 0-23,0 0-3,0 0-5,0 0-1,0 0 0,0 0 0,0 0-51,0 0-251,0-10-3644,0 3 307</inkml:trace>
  <inkml:trace contextRef="#ctx0" brushRef="#br0" timeOffset="19655.67">2356 0 2761,'0'0'1700,"0"0"-384,0 0-96,0 0-262,0 0-243,0 0-158,0 0-63,0 0-18,0 0 124,0 0 140,0 0 31,0 0-98,0 0-86,0 0-71,0 0-80,0 0-59,0 0-27,0 0-24,0 0-36,0 0-14,19 10 1301,-12-2-1436,-1-1 0,1 1 0,-1 1 0,-1-1-1,0 1 1,0 0 0,-1 0 0,0 0 0,0 1 0,-1 0 0,-1-1 0,2 11-141,1-2 69,0-1-58,-1-6-22,-1 0-1,-1 0 1,0 0 0,0 0-1,-1 0 1,-1 1 11,0-10-5,1 15-19,-1 0-1,-1 1 1,0-1 0,-2 0 0,0 0-1,0 0 1,-5 10 24,-13 43-78,17-52 82,-2 1-1,0-1 1,-1 0-1,-6 12-3,-8 6-4,-2-1 0,-1 0 4,12-20-8,6-8 4,1-1-1,0 1 0,1 0 0,0 0 0,-2 5 5,4-10-95,1-1 0,0 1 0,-1-1 1,1 1-1,-1-1 0,1 0 0,-1 1 0,1-1 0,-1 0 0,0 0 0,-1 0 95,-11 11-1806,14-12-489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45 5505,'0'0'1231,"0"0"-169,0 0-110,0 0-249,0 0-234,0 0-179,0 0-86,0 0 46,0 0 206,0 0 209,0 0 91,0 0 85,0 0 6,0 0-51,0 0-148,0 0-114,0 0-105,0 0-87,0 0-81,0 0-25,0 0-8,0 0-33,0 0 21,0 0 20,0 0 49,0 0 6,-7-16 32,5 13-327,1 1 0,0 0 0,-1 1 0,0-1 0,1 0 0,-1 0 0,0 1 0,0-1 0,0 1 0,0-1 0,0 1 0,-1 0 0,1 0 0,0 0 0,0 0 0,-1 0 0,1 0 0,-1 1 0,1-1 0,0 1 0,-1 0 0,1 0 0,-1 0 0,-1 0 4,-4-1-18,0 1 0,-1 0 0,1 1 0,0 0 0,0 0 0,0 1 0,0 0 0,0 0 0,0 1 0,0 0 0,1 0 0,-1 1 0,1 0 0,0 0 0,0 0 0,0 1 0,1 1 0,0-1 0,-4 4 18,4-2 32,0 0 0,0 1 0,1-1 0,0 1 0,0 0 0,1 1 0,0-1 0,1 1 0,-1-1 0,2 1 0,-1 0 0,0 9-32,-1 13 154,1 0 0,2 0 0,1 8-154,0-21 105,1-14-85,0 1 0,0-1 0,0 0 0,0 0 0,1 0 0,0 0 0,0 0 0,0 0 0,0 0 0,0-1 0,1 1 0,0-1 0,-1 0 0,2 1 0,1 1-20,5 4 84,-1-1 0,1 0-1,0-1 1,11 7-84,-12-10 43,0 0 0,0-1 0,0 1 1,0-2-1,1 0 0,-1 0 0,1 0 0,7-1-43,82-1 6,-48-1-33,-50 0 20,-1-1-1,0 2 0,0 0-6,-4 0-5415,-8 0 3695,-14 0-4115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4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15 16,'0'0'392,"0"0"28,0 0 104,0 0 42,0 0 213,0 0 163,0 0-103,0 0 89,0 0 211,-1-8 6708,1 7-7770,0 1 0,0 0 0,0 0 0,0-1 1,0 1-1,0 0 0,-1 0 0,1-1 0,0 1 0,0 0 0,0 0 0,0-1 1,0 1-1,0 0 0,0 0 0,-1 0 0,1-1 0,0 1 0,0 0 0,0 0 1,0 0-1,-1-1 0,1 1 0,0 0 0,0 0 0,0 0 0,-1 0 1,1 0-1,0 0 0,0-1 0,-1 1 0,1 0 0,0 0 0,0 0 0,-1 0 1,1 0-1,0 0 0,0 0 0,-1 0 0,1 0-77,-7 6 25,1 0 1,0 0-1,0 1 1,0 0-1,0 0 0,1 0 1,1 1-1,-1-1 0,0 2-25,-2 4 71,-14 21 194,3 0 1,0 0-1,-7 24-265,18-37 117,1 0 0,0 0 0,2 1 0,0 0 0,2-1 0,0 1 0,1 5-117,1-13 89,-1-2-31,1 0 1,0 0-1,1-1 1,0 1-1,1 0 1,0-1-1,1 1 1,0-1-1,0 0 1,2 0-1,3 7-58,-5-11 4,13 20-32,0 0 0,5 5 28,-10-21-489,4 7-995,-10-4-2711,-5-14 702</inkml:trace>
  <inkml:trace contextRef="#ctx0" brushRef="#br0" timeOffset="836.75">439 308 7346,'0'0'2460,"0"0"-969,0 0-355,0 0-109,0 0-101,0 0-142,3-3-127,-2 3-618,-1 0 0,0-1 0,0 1 0,0 0 0,1-1 0,-1 1 0,0 0 0,0 0 0,1-1 0,-1 1 0,0 0 0,0 0 0,1-1 0,-1 1 0,0 0 0,1 0 0,-1 0 0,0 0 0,1 0 0,-1 0 0,1-1 0,-1 1 0,0 0 0,1 0 0,-1 0 0,0 0 0,1 0 0,-1 0 0,1 0 0,-1 0 0,0 1 0,1-1 0,-1 0 0,0 0 0,1 0 0,-1 0 0,0 0 0,1 1 0,-1-1 0,0 0 0,1 0 0,-1 0 0,0 1 0,0-1 0,1 0 0,-1 1 0,0-1 0,0 0 0,0 0 0,1 1-39,0 25 2228,-2-8-2561,1-11 372,1 3 10,-1 1 1,0 0-1,-1 0 1,0 0-1,-1 0 1,0 0-1,-1-1 1,0 1-1,-1-1 1,0 0-50,0-2 8,3-5-6,0-1 0,0 0 1,0 0-1,0 0 0,0 0 0,1 1 1,-1-1-1,1 0 0,-1 1 1,1-1-1,0 1 0,0-1 0,0 0 1,1 3-3,-1-5 6,0 0 2,0 0 0,0 0 2,0 0 3,0 0-4,0 0-3,207 0-6301,-207 0 4747,0 0-1517,0 0-2140</inkml:trace>
  <inkml:trace contextRef="#ctx0" brushRef="#br0" timeOffset="1381.75">651 328 5393,'0'0'1394,"0"0"-133,0 0 480,0 0-136,0 0-400,0 0-334,4-1-150,21-5 1067,-24 6-1305,-1 0-51,0 0-96,0 0-62,0 0-86,0 0-23,0 0-11,0 0-25,0 0-58,0 2 51,0 15 156,1 55 115,-4 1 0,-2 0 0,-11 44-393,13-103-129,-5 43-1455,6-57 897,1 0 0,-1 0 0,0 0 0,1-1 0,-1 1 0,1 0 0,-1-1 0,1 1 0,-1-1 0,1 1 0,-1-1 0,1 0 0,-2 0 687,-4-3-4473</inkml:trace>
  <inkml:trace contextRef="#ctx0" brushRef="#br0" timeOffset="1883.21">877 732 1088,'0'0'5124,"0"0"-3202,0 0-806,0 0 80,0 0-280,0 0-278,6 5-125,-1-2-352,0 1-1,-1 0 1,1 0-1,-1 0 1,0 1-1,-1 0 1,1 0-1,-1 0 1,0 0-1,0 0 1,0 0-1,-1 1 1,0-1-1,0 1 1,0 0-1,-1 0 1,0-1-1,0 1 1,0 0-1,-1 1-160,0 7 258,-2 30 347,1-42-595,0 0-1,0 1 1,0-1-1,0 0 0,0 1 1,0-1-1,0 0 1,-1 0-1,1 0 0,-1 0 1,0 0-1,1-1 1,-1 1-1,0 0 0,0-1 1,-1 1-10,-69 44-764,22-25-2868,48-20 1545,2-2-1020,0-1-1239</inkml:trace>
  <inkml:trace contextRef="#ctx0" brushRef="#br0" timeOffset="2756.33">1217 522 6529,'0'0'1581,"0"0"-772,0 0 103,0 0 75,0 0-104,0 0-100,-4 11-128,-5 16-182,1 0 0,1 0 0,2 1 0,1 0 1,-1 17-474,5-33 35,3 15 5,-3-26-41,1 0 0,0 0 0,0-1 1,-1 1-1,1 0 0,0 0 0,0 0 1,0 0-1,0-1 0,0 1 0,0-1 1,0 1-1,1 0 0,-1-1 1,0 0-1,0 1 0,0-1 0,0 0 1,1 0-1,-1 1 0,0-1 0,1 0 1,13 2-2,0 0-1,0-1 0,0 0 1,1-1-1,-1-1 0,15-3 3,-27 3 1,0 0-1,1-1 0,-1 1 1,0-1-1,0 0 0,-1 0 1,1 0-1,0-1 1,-1 1-1,1-1 0,-1 1 1,0-1-1,0 0 0,0 0 1,0 0-1,0 0 0,-1 0 1,1 0-1,5-14 3,0 1 0,-1-1 0,-1-2-3,1 1 0,-3 10 31,-1-1-1,0 1 1,-1-1-1,0 1 0,0-1 1,-1 1-1,0-1 1,0 0-1,-1 1 0,0-2-30,0 9-5,0-1-1,0 1 1,0 0-1,0-1 0,0 1 1,0 0-1,0 0 0,0 0 1,-1 0-1,1 0 0,0 0 1,-1 0-1,1 0 1,0 1-1,-1-1 0,1 1 1,-1-1-1,0 0 6,-38-10-322,21 6 15,18 5 287,-5-2-164,0 0 1,0 0 0,0-1-1,0 0 1,1 0-1,-3-2 184,7 3-29,0 1 37,-1 1-73,-1 0 1,1 0-1,-1 1 1,0-1-1,1 1 0,-1-1 1,1 1-1,0 0 1,-1 0-1,1 0 0,-1 0 1,1 0-1,0 0 1,0 1-1,0-1 0,0 1 1,0 0-1,0 0 65,-21 13-1808,16-14 984,4-1-2255,2 0-248,1 0 1253</inkml:trace>
  <inkml:trace contextRef="#ctx0" brushRef="#br0" timeOffset="3355.04">1432 895 5265,'0'0'1789,"0"0"-144,0 0-88,0 0-288,0 0-327,0 0-314,46-3 3695,-45 3-4313,0 0-1,0 1 1,0-1-1,0 0 1,0 1-1,-1-1 1,1 1-1,0 0 1,0-1-1,0 1 1,0-1-1,-1 1 1,1 0-1,0 0 0,-1-1 1,1 1-1,-1 0 1,1 0-1,0 0 1,-1 0-1,0 0 1,1 0-1,-1 0 1,0 0-1,1 0 1,-1 0-1,0 0 1,0 0-1,0 0 1,0 0-1,0 0 0,0 0-9,1 45 295,-2-32-259,1-11-149,-1 0 1,0 0-1,1-1 0,-1 1 1,0 0-1,0-1 1,-1 1-1,1-1 0,0 1 1,-1-1-1,1 0 0,-1 0 1,0 1-1,0-1 1,0 0-1,0 0 0,0-1 1,-1 1-1,1 0 0,0-1 1,-1 0-1,1 1 1,-1-1-1,-2 1 113,-2 1-441,0 0 0,-1-1 0,1 1-1,-1-1 1,0-1 0,0 0 0,0 0 0,-3 0 441,10-1-1855,1 0-931,0 0-1480</inkml:trace>
  <inkml:trace contextRef="#ctx0" brushRef="#br0" timeOffset="3840.29">1745 627 4561,'0'0'1356,"0"0"-393,0 0 293,0 0 79,0 0-252,0 0-301,3 0-165,197 3 3878,-199-3-4557,-1 0 1,0 0-1,0 0 1,1 1-1,-1-1 1,0 0-1,1 0 1,-1 0-1,0 0 1,0 0-1,0 0 1,1 1-1,-1-1 1,0 0-1,0 0 1,1 0 0,-1 1-1,0-1 1,0 0-1,0 0 1,0 0-1,1 1 1,-1-1-1,0 0 1,0 0-1,0 1 1,0-1-1,0 0 1,0 1-1,0-1 1,0 0 0,0 0-1,0 1 1,0-1-1,0 0 1,0 1-1,0-1 1,0 0-1,0 0 1,0 1-1,0-1 1,0 0-1,0 0 1,0 1-1,-1-1 1,1 0 0,0 0-1,0 1 1,0-1-1,0 0 1,-1 0 61,-10 13-6038,0-10 387</inkml:trace>
  <inkml:trace contextRef="#ctx0" brushRef="#br0" timeOffset="4773.64">2319 454 600,'0'0'4213,"0"0"-2569,0 0-582,0 0 97,0 0-139,0 0-313,-3-5-308,2 3-342,0-1 1,0 1 0,-1-1 0,1 1-1,-1 0 1,0-1 0,0 1 0,1 0-1,-1 0 1,-1 1 0,1-1 0,0 0-1,0 1 1,-1-1 0,1 1 0,-1 0-1,1-1 1,-1 1 0,1 0 0,-1 1 0,0-1-1,1 0 1,-1 1 0,0 0 0,0 0-1,-2 0-57,5 0 0,-10-1-25,0 1 0,0 0 0,1 1 0,-1 1 0,1-1 0,-1 1 0,0 1 25,7-2-13,1 0 0,-1 1 0,0-1-1,1 1 1,-1 0 0,1 0 0,0 0 0,-1 0-1,1 0 1,0 0 0,0 0 0,0 1 0,1-1-1,-1 1 1,1-1 0,-1 1 0,1 0-1,0-1 1,0 1 0,0 0 0,0 0 0,0 0-1,1 0 1,0 0 0,-1 0 13,1-3 1,-4 28 817,0-1 1,2 22-819,2-47-6,0-1 0,0 0 0,0 1 1,0-1-1,1 1 0,-1-1 1,1 1-1,-1-1 0,1 0 1,-1 0-1,1 1 0,0-1 1,0 0-1,0 0 0,-1 0 1,1 1-1,0-1 0,0 0 1,1 0-1,-1-1 0,0 1 0,0 0 1,0 0-1,1 0 0,-1-1 1,0 1-1,1-1 0,-1 1 1,0-1-1,1 0 0,-1 1 1,1-1-1,-1 0 6,9 2-16,0-1 0,0-1 1,0 0-1,8-1 16,0 1-88,-13-1 47,1 0 0,-1 0 0,1 0 0,-1-1 0,0 0 1,1 0-1,-1 0 0,0-1 0,0 1 0,-1-1 0,1-1 0,-1 1 0,2-2 41,0 1-21,-1-1 0,0 1 0,0-1 0,0 0 0,-1-1 0,0 1 0,0-1 0,0 0 0,0 0 0,1-4 21,-3-12 1458,-3 21 481,1 13-1159,-2 4-536,0-1-1,0 1 0,-2-1 1,0 0-1,-5 11-243,-6 27 238,-41 217 128,56-269-3363,1-9 1960,4-14-1647,0 5-2280</inkml:trace>
  <inkml:trace contextRef="#ctx0" brushRef="#br0" timeOffset="5544.56">2474 124 6905,'0'0'1804,"0"0"-289,0 0-158,0 0-210,0 0-137,0 0-122,26 1 2491,-18 9-3081,0 0-1,-1 0 0,0 0 1,-1 1-1,0 0 1,-1 0-1,0 0 1,3 12-298,16 33 359,-14-34-280,-1 0-1,-1 0 1,-1 1-1,-1 0 1,-1 1-1,-1-1 1,-1 1-1,-1 0 1,-1 0-1,-1 0 1,-2 0-1,-1 9-78,1-19 37,-1-1 1,0 0-1,-1-1 1,-1 1-1,0-1 0,-6 11-37,-45 73 61,23-41-58,-92 168 4,124-221-267,-1 0 1,0 0-1,0 0 0,0 0 1,0 0-1,-1-1 1,1 1-1,0-1 0,-1 0 1,1 1-1,-1-1 1,1 0-1,-1 0 0,0-1 1,1 1-1,-1-1 1,0 1-1,0-1 0,1 0 1,-1 0-1,0 0 1,0 0-1,1 0 0,-1-1 1,-1 0 259,-10 1-2338,-9 0-4678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44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95 1256,'0'0'1857,"0"0"-418,0 0-231,0 0-72,0 0-166,0 3 5783,0 4-3509,3 45-3319,-3-44 91,0 132 668,-10 41-684,7-128 93,2-34 238,0-16 308,1-8 464,-1-93-1018,-2 41-93,3 0 0,3 0 0,1 1 0,8-29 8,-9 76-20,2-32-148,-5 40 173,0 1 5,0 0 3,1-23 28,-1 22-47,1 0-1,0 1 1,0-1-1,0 1 0,-1-1 1,1 1-1,0-1 0,0 1 1,0-1-1,0 1 1,0 0-1,0 0 0,0-1 1,0 1-1,0 0 0,0 0 1,1 0 6,-1 0-13,42-21-66,-32 15 75,1-1 0,0 2 0,0 0 0,1 0 1,-1 1-1,1 1 0,0 0 0,0 1 0,0 0 1,5 0 3,-15 2-18,0 0 1,0 0-1,0 0 0,0 1 1,0-1-1,0 1 1,0-1-1,0 1 1,0 0-1,-1 0 1,1 0-1,0 1 0,-1-1 1,2 1 17,0 2 1,0 0 0,-1 0 0,1 0 1,-1 0-1,0 1 0,0-1 0,0 3-1,9 13 8,-1 1 0,-1 0 0,-1 0 0,-1 1 0,-1 0 0,0 1 0,-2-1-1,-1 1 1,-1 0 0,-1 0 0,0 1 0,-2 4-8,1-18 15,-1 1 1,0-1-1,-1 1 1,0-1-1,0 1 1,-1-1-1,-1 0 1,0 0-1,0 0 0,0 0 1,-2-1-1,-1 5-15,2-8 30,1 0 0,-1 0 0,0 0 0,0 0 0,-1-1 0,0 1 0,0-1 0,0 0 0,0-1 0,-1 1 0,0-1 0,0 0 0,0-1 0,0 1 0,-1-1 0,1-1 0,-1 1 0,0-1 0,0 0 0,1-1 0,-1 1 0,-1-1 0,1-1 0,0 1 0,-4-1-30,-17-1 99,15 0-92,0 1-1,0 0 1,0 1-1,0 1 1,0 0 0,-2 1-7,12-3-8,2 0 0,1 0 0,0 0 0,0 0 0,0 0-7,0 0-38,0 0-61,0 0-39,0 0-79,0 0-266,6 0-2052,-5 0 2158,1 0 0,0 0 0,-1 0 0,1 0 0,0 0 1,-1-1-1,1 1 0,0-1 0,-1 0 0,1 1 0,-1-1 0,1 0 0,-1 0 0,1 0 392,10-9-5782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46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1 160 1712,'0'0'1521,"0"0"-785,0 0-376,0 0-9,0 0 158,0 0 83,18-31 3193,-9 13-2639,-9 18-1125,0 0 1,1 0-1,-1 0 0,0 0 1,0 0-1,0 0 0,0 0 1,1 1-1,-1-1 0,0 0 0,0 0 1,0 0-1,0 0 0,1 0 1,-1 0-1,0 0 0,0 0 0,0 0 1,0 0-1,0 1 0,0-1 1,1 0-1,-1 0 0,0 0 1,0 0-1,0 0 0,0 1 0,0-1 1,0 0-1,0 0 0,0 0 1,0 0-1,0 1 0,0-1 0,0 0 1,0 0-1,0 0 0,0 0 1,0 1-1,0-1 0,0 0 1,0 0-1,0 0 0,0 0 0,0 1 1,0-1-1,0 0 0,0 0-21,0 43 1341,-1-25-1185,-1 41 1337,-8 33-1493,3-17 113,-4-10 1894,45-65-2118,21 0 49,32 0 459,-30 0-5196,-56 0 2367,-1 0-2108</inkml:trace>
  <inkml:trace contextRef="#ctx0" brushRef="#br0" timeOffset="701.43">42 211 3969,'0'0'1252,"0"0"-174,0 0-230,0 0-372,0 0-307,0 0-50,7 6 5915,-2-5-6428,165-1 758,-158 3-1128,-9-3-5064,-3 0 1874</inkml:trace>
  <inkml:trace contextRef="#ctx0" brushRef="#br0" timeOffset="1420.73">69 45 3121,'0'0'1896,"0"0"-470,0 0-271,0 0-358,0 0-335,0 0-114,0 0 66,0 0 44,0 0-45,0 0-2,0 0 46,0 0 33,0 0 19,0 0-25,0 0-54,0 0-47,0 0 23,0 0-11,0 0-5,0 0-66,0 0-54,0 0 1,0 0-22,22-4 413,3-1-646,0 1 1,0 1 0,0 1-1,16 1-16,0-1 11,63-4-422,-103 6 409,-1 0-52,0 0-139,0 0-168,-5-1-1481,-4-6-608,1-2-2558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51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 69 1008,'0'0'1371,"0"0"-199,0 0-174,0 0-287,0 0-190,0 0-95,30 4 1021,-29-4-1430,0 1 0,-1 0 0,1 0 0,0-1 1,-1 1-1,1 0 0,0-1 0,0 1 0,-1-1 1,1 1-1,0-1 0,0 0 0,0 1 0,0-1 1,0 0-1,0 1 0,0-1 0,0 0 0,0 0 1,0 0-18,8 1-2745,-2-1 269</inkml:trace>
  <inkml:trace contextRef="#ctx0" brushRef="#br0" timeOffset="1280.91">217 69 1736,'26'6'736,"2"0"137,1-4 4825,-27-3-5465,-1 1-1,0 0 0,0-1 0,1 1 1,-1-1-1,0 0 0,0 1 1,1-1-1,-1 0 0,0 0 0,0 0 1,0 0-1,0 0 0,0 0 1,0 0-1,-1 0 0,1 0 0,0 0 1,0 0-1,-1-1 0,1 1 1,-1 0-1,1 0 0,-1-1 0,0 1 1,1 0-1,-1-1 0,0 1 1,0-1-233,5-43 3463,-6 45-3459,1-1-1,0 0 1,-1 1 0,1-1 0,-1 1-1,1-1 1,-1 1 0,1 0 0,-1-1 0,1 1-1,-1 0 1,1-1 0,-1 1 0,0 0 0,1-1-1,-1 1 1,1 0 0,-1 0 0,0 0-1,1 0 1,-1 0 0,0 0 0,1 0 0,-1 0-1,0 0 1,1 0 0,-2 0-4,-24 0 86,20 0-90,0 0 2,0 0 1,1-1 0,-1 1 0,1 1 1,0-1-1,-1 1 0,1-1 0,0 2 0,0-1 0,-1 0 0,1 1 1,0 0-1,0 0 0,1 1 0,-1-1 0,-3 3 1,-7 7-8,0 0 0,0 0 0,1 2 0,1 0 0,0 0 0,1 1-1,0 1 1,2 0 0,0 1 0,0 0 0,2 0 0,0 1 0,1 0 0,0 1 8,1 4 13,1 1-1,2 0 1,0 0 0,1 1-1,2-1 1,0 10-13,0-19 54,0-12-51,4 35 13,-3-37-16,-1 1 1,1-1-1,0 0 0,-1 1 0,1-1 0,0 0 0,0 1 1,0-1-1,0 0 0,0 0 0,0 0 0,0 0 0,1 0 1,-1 0-1,0 0 0,0 0 0,1 0 0,-1-1 0,1 1 1,-1-1-1,1 1 0,-1-1 0,1 1 0,43 8-6,1-2 0,0-2-1,0-2 1,45-3 6,-86 0 0,3-1 0,1 0 1,-1-1 0,0 0-1,0 0 1,0 0 0,0-1-1,0-1 1,-1 1 0,1-1-1,-1 0 1,0-1 0,0 0-1,-1 0 1,3-2-1,3-4 1,0 0 0,-1 0 0,-1-1 1,0 0-1,0-1 0,-1 0 0,1-4-1,-4 6-20,-1 0 0,1-1-1,-2 1 1,0-1 0,0 0-1,-1 0 1,-1 0 0,0-1-1,0-5 21,-2 16 20,0 2 52,0 0 8,-16 0 78,-119 0 210,135 0-299,0 0 5,0 0 6,0 0 8,0 0-8,-1 0-58,-2 0-16,1-1 28,8-2 56,21-8 185,37-11 138,0 5-390,36-3-23,22-5 0,-94 17-741,-24 5-1540,-17 1-411,-2 2-1245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50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80 106 3713,'0'0'2022,"0"0"-709,0 0-303,0 0-158,0 0-57,0 0-70,0 0-131,0 0-72,0 0 4,0 0 35,0 0-74,0 0-112,0 0-104,0 0-53,0 0-79,0 2-135,-2 25 60,-1 0-1,-1 0 0,-7 23-63,4-18 231,1 1 0,0 17-231,-12 119 2081,18-206-2059,-1-2-70,1-1 0,2 1 1,2 0-1,1 0 0,2 0 1,3-3 47,2-1 2,-3 14 90,0-1 0,6-8-92,-14 35 57,1 0 0,0 1 0,0-1 0,0 1 0,0-1 0,0 1 0,0 0 0,1 0 0,-1-1 0,1 2 0,-1-1-1,1 0 1,3-1-57,43-17 1212,-19 9-854,-27 10-359,1 0 1,-1 0-1,0 1 0,1-1 1,-1 1-1,0 0 1,1 0-1,-1 0 0,1 1 1,2 0 0,7 0-1,60-1 168,-41 0-7530,-35 0 811</inkml:trace>
  <inkml:trace contextRef="#ctx0" brushRef="#br0" timeOffset="547.69">0 262 2921,'0'0'1739,"0"0"-300,0 0-35,0 0 8,0 0-81,0 0-19,8 0 3079,11 0-3074,33-2-362,-1-3-1,27-7-954,31-3 36,-91 13 541,-8 1-4624,-26 1-1040,-3 0-2446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45 5505,'0'0'1231,"0"0"-169,0 0-110,0 0-249,0 0-234,0 0-179,0 0-86,0 0 46,0 0 206,0 0 209,0 0 91,0 0 85,0 0 6,0 0-51,0 0-148,0 0-114,0 0-105,0 0-87,0 0-81,0 0-25,0 0-8,0 0-33,0 0 21,0 0 20,0 0 49,0 0 6,-7-16 32,5 13-327,1 1 0,0 0 0,-1 1 0,0-1 0,1 0 0,-1 0 0,0 1 0,0-1 0,0 1 0,0-1 0,0 1 0,-1 0 0,1 0 0,0 0 0,0 0 0,-1 0 0,1 0 0,-1 1 0,1-1 0,0 1 0,-1 0 0,1 0 0,-1 0 0,-1 0 4,-4-1-18,0 1 0,-1 0 0,1 1 0,0 0 0,0 0 0,0 1 0,0 0 0,0 0 0,0 1 0,0 0 0,1 0 0,-1 1 0,1 0 0,0 0 0,0 0 0,0 1 0,1 1 0,0-1 0,-4 4 18,4-2 32,0 0 0,0 1 0,1-1 0,0 1 0,0 0 0,1 1 0,0-1 0,1 1 0,-1-1 0,2 1 0,-1 0 0,0 9-32,-1 13 154,1 0 0,2 0 0,1 8-154,0-21 105,1-14-85,0 1 0,0-1 0,0 0 0,0 0 0,1 0 0,0 0 0,0 0 0,0 0 0,0 0 0,0-1 0,1 1 0,0-1 0,-1 0 0,2 1 0,1 1-20,5 4 84,-1-1 0,1 0-1,0-1 1,11 7-84,-12-10 43,0 0 0,0-1 0,0 1 1,0-2-1,1 0 0,-1 0 0,1 0 0,7-1-43,82-1 6,-48-1-33,-50 0 20,-1-1-1,0 2 0,0 0-6,-4 0-5415,-8 0 3695,-14 0-4115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22:13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 0 1536,'0'0'1550,"0"0"-454,0 0-385,0 0-300,0 0-179,0 0 5,0 0 81,0 0 131,0 0 91,0 0-34,0 0-78,0 0-32,0 0 21,0 0 105,0 0 30,0 0-13,0 0 7,0 0-28,0 0-22,0 0-36,0 0-109,0 0-106,0 0-105,0 0-73,0 0 2,0 0 18,0 0 41,0 0 52,0 0 49,0 0-10,-16 18 479,-16 24 171,2 1 0,2 1 1,-2 8-870,15-23 258,1 1 0,1 0 0,2 1 0,1 1 0,-3 19-258,10-23 91,0 0 0,2 0 1,1 0-1,2 7-91,0 24 155,-2-49-120,1 0 1,1 1-1,-1-1 1,2 0-1,0 0 0,0 0 1,0-1-1,1 1 1,1-1-1,0 0 1,0 0-1,1 0 0,0-1 1,6 8-36,-12-16 1,0 0-1,0 1 1,1-1 0,-1 0 0,0 1 0,0-1-1,0 0 1,0 0 0,0 1 0,0-1 0,1 0-1,-1 0 1,0 0 0,0 1 0,0-1 0,0 0-1,1 0 1,-1 0 0,0 1 0,0-1 0,1 0-1,-1 0 1,0 0 0,0 0 0,1 0 0,-1 0-1,0 1 1,0-1 0,1 0 0,-1 0-1,0 0 1,1 0 0,-1 0 0,0 0 0,0 0-1,1 0 1,-1 0 0,0 0 0,1 0 0,-1-1-1,0 1 0,0-12-1211,0 2-1338,-6 10-3296,-7 0-1824</inkml:trace>
  <inkml:trace contextRef="#ctx0" brushRef="#br0" timeOffset="1055.43">430 354 2761,'0'0'2177,"0"0"-367,0 0-212,0 0-245,0 0-292,0 0-97,0 0-99,0 0-52,0 0-64,0 0-125,0 0-160,0 0-32,0 0-50,0 0-57,0 0-81,0 0-45,0 0-34,0 0 14,4 0 126,7 0-115,20 0 164,-1 0 0,0-2 0,0-1 0,0-2-1,23-6-353,-24 3 62,1 0-1,-1 2 0,1 1 0,1 1 0,23 1-61,-53 3 13,-1 0 9,0 0 22,0 0 4,0 0-27,0 0-5,0 0 19,0 0-23,0 0-23,0 0-20,0 3 14,-1 13 30,-1 0 1,0 0 0,-1-1-1,0 1 1,-1-1-1,-1 0 1,-5 9-14,-13 29 67,-16 23-67,18-35 2,-66 114 22,84-151-13,2-3-1,1-1-15,0 0-15,0-14-2276,0 3-2596,0 5 51</inkml:trace>
  <inkml:trace contextRef="#ctx0" brushRef="#br0" timeOffset="1589.05">992 778 5329,'0'0'1947,"0"0"-450,0 0-228,0 0-293,0 0-170,0 0-75,12 2 1952,-6 13-2390,-1 0 0,0 0 0,-2 1 0,0 0 1,0-1-1,-2 1 0,0 0 0,0 0 0,-2 0 0,-1 10-293,0-19-3,0-1-1,-1 1 0,0-1 0,0 0 1,0 0-1,-1 0 0,0 0 1,0-1-1,0 0 0,-1 1 0,0-2 1,0 1-1,0 0 0,0-1 1,-1 0-1,0 0 0,0-1 1,-4 2 3,-1-3 313,8-2-1355,6 0-4601,7-3 1450,2-11-2809</inkml:trace>
  <inkml:trace contextRef="#ctx0" brushRef="#br0" timeOffset="2119.88">1340 557 3473,'0'0'2506,"0"0"-909,0 0-211,0 0-199,0 0-276,0 0-158,-1 2-590,1-1 0,0 0-1,0 0 1,0 0 0,0 0-1,0 1 1,0-1 0,1 0 0,-1 0-1,0 0 1,0 0 0,1 0-1,0 1-162,246 9 2497,-247-11-2516,0-1 0,0 1 0,0 0 0,0 0 0,1 0 0,-1 0 0,0 0 0,0 0 0,0 0 1,0 0-1,0 0 0,0 0 0,1 0 0,-1 0 0,0 0 0,0 0 0,0 0 0,0 0 0,0 0 0,1 0 0,-1 0 0,0 0 0,0 0 1,0 0-1,0 0 0,1 0 0,-1 0 0,0 0 0,0 0 0,0 0 0,0 0 0,0 0 0,0 0 0,1 0 0,-1 0 0,0 1 0,0-1 1,0 0-1,0 0 0,0 0 0,0 0 0,0 0 0,0 0 0,0 1 0,1-1 0,-1 0 0,0 0 0,0 0 0,0 0 0,0 0 0,0 1 0,0-1 1,0 0-1,0 0 0,0 0 0,0 0 0,0 0 0,0 1 0,0-1 0,0 0 0,0 0 19,-10 3-4330,6-3-49</inkml:trace>
  <inkml:trace contextRef="#ctx0" brushRef="#br0" timeOffset="2674.79">1830 316 2561,'0'0'4745,"0"0"-2764,0 0-894,0 0-272,0 0-259,0 0-60,0 0 6,0 0 46,0 21 2151,0 60-1141,-5 0 1,-8 46-1559,4-72 70,-2 8-29,3 0 0,2 47-41,6-109-22,0-1-55,0 0 0,0 0-5,0 0-35,0-24-1069,0-7-1053,0 11-2526,0 10-2440</inkml:trace>
  <inkml:trace contextRef="#ctx0" brushRef="#br0" timeOffset="3138.11">2027 870 6121,'0'0'2033,"0"0"-694,0 0-398,0 0-99,0 0 170,0 0-2,6 6-201,0 0-708,-1-2 33,1 1-1,-1 0 0,0 0 1,0 1-1,-1-1 0,0 1 1,0 0-1,0 1 1,0-1-1,-1 0 0,0 1 1,-1 0-1,1 0 0,-1 0 1,-1 0-1,1 0 1,-1 4-134,-1-6 46,0 1 0,-1 0 0,1-1 0,-1 1 0,-1-1 0,1 1 1,-1-1-1,0 0 0,0 1 0,0-1 0,-1 0 0,-2 3-46,-1 1 6,-1 0-1,-1-1 1,1 0-1,-2-1 1,1 1-1,-1-1-5,-36 33-1196,44-39 687,1-1-221,0 0-193,0 0-369,2-2-1046,8-3-1839</inkml:trace>
  <inkml:trace contextRef="#ctx0" brushRef="#br0" timeOffset="3708.03">2381 608 7786,'0'0'1860,"0"0"-469,0 0-129,0 0-484,0 0-385,0 0-183,10 0-28,350 0 1662,-360 0-1867,0 0-41,0 0-46,0 0-62,0 0-148,0 0-191,0 0-231,0 0-543,0 0-1261,0 0-2562</inkml:trace>
  <inkml:trace contextRef="#ctx0" brushRef="#br0" timeOffset="4864.81">3306 255 5089,'0'0'2465,"0"0"-790,0 0-324,0 0-254,0 0-242,0 0-123,-2 3-113,-1-1-535,0 1 0,0-1 1,0 0-1,0-1 0,0 1 0,-1 0 0,1-1 1,0 0-1,-1 0 0,1 0 0,-1 0 1,0 0-1,-1-1-84,-60 7 282,15-3-97,44-3-156,-1-1 1,0 1-1,1 1 1,-1-1-1,1 1 1,0 0-1,0 1 1,-1-1-1,2 1 1,-1 1-1,0-1 1,0 1-1,1 0 1,0 0-1,0 0 1,-2 4-30,4-5 109,1 1 0,0-1 0,0 1 0,0 0 0,0 0 0,1 0 0,-1 0 0,1 0 0,0 0 0,0 0 0,1 0 0,-1 0 0,1 1 0,0-1 0,0 0 0,0 0 0,1 2-109,-1 9 30,0 151 479,0-166-483,0 0 40,1-2-65,1-1 0,-1 0 0,1 1 0,-1-1 0,1 1 0,0 0 0,-1-1 0,1 1 0,1 0-1,-1 0 1,2-1-1,0-2-4,2 0-18,0 0 1,-1 0-1,2 0 1,-1 1 0,0 0-1,1 0 1,0 1-1,0 0 1,0 0 0,0 0-1,8-1 22,2 1-28,0 0 1,0 1-1,1 1 0,11 1 28,-28 0 0,1 1-1,-1-1 1,0 1 0,1 0-1,-1-1 1,0 1 0,0 0-1,0 0 1,1 0 0,-1 0-1,0 0 1,0 0-1,0 0 1,-1 0 0,1 0-1,0 0 1,0 1 0,-1-1-1,1 0 1,0 1 0,-1-1-1,1 0 1,-1 1 0,0-1-1,0 0 1,1 1 0,-1-1-1,0 1 1,0 1 0,3 46-6,-3-47 6,0 12 0,0 6 7,0 0-1,-1-1 0,-3 8-6,3-19 3,-1-1 1,0 0-1,-1 0 0,0 0 0,0 0 0,0 0 0,-1 0 0,0-1 0,0 0 1,-3 4-4,-3 0 8,1 0 1,-1 0 0,-1-1 0,1 0 0,-1-1 0,-1 0 0,0-1 0,0-1 0,0 0-1,-1 0 1,0-1 0,0-1 0,0 0 0,-1-1 0,1 0 0,-1-1 0,0 0 0,-8-1-9,-19-1-365,40 0 333,1 0-32,0 0-21,0 0-62,0 0-179,0 0-217,11-1-1097,-7 0 1118,0-1 0,1 1 0,-1-1 0,0 1 0,0-1 0,0 0 0,-1-1 0,1 1 0,0-1 0,2-2 522,17-18-8329</inkml:trace>
  <inkml:trace contextRef="#ctx0" brushRef="#br0" timeOffset="5845.05">3468 96 6705,'0'0'2022,"0"0"-599,0 0-252,0 0-256,0 0-147,0 0-144,-1 9 3161,0 13-2271,5-16-1379,0 0 1,1 0-1,-1 0 1,1-1-1,1 0 1,-1 0-1,1 0 1,0 0-1,5 2-135,26 24 374,-29-22-347,-1-1-1,0 1 0,-1 0 1,0 0-1,0 1 1,-1 0-1,0 0 0,-1 0 1,0 1-1,-1-1 0,0 1 1,0 0-1,-1 0 0,-1 0 1,0 0-1,0 0 0,-1 10-26,0-5 9,1 9 9,-1 0 0,-1-1 0,-1 1-1,-2 0 1,0-1 0,-1 0 0,-7 18-18,-25 55 20,-88 205 47,123-297-97,-1-1 0,1 0 0,-1 1 1,0-1-1,0 0 0,-1-1 1,1 1-1,-1-1 0,0 1 1,1-1-1,-2 0 0,1 0 0,0-1 1,-1 1 29,-9 3-205,1 0 1,-1-2-1,0 1 1,-2-1 204,2-1-148,1 1 0,0 0 0,0 1 0,-10 6 148,8 0-194,13-9 107,-1 0 1,1 0-1,-1 0 0,1 0 1,-1-1-1,0 1 1,1-1-1,-1 1 0,-1-1 87,3-1-561,2-2 415,0 0 1,-1 1-1,1-1 0,0 0 1,0 1-1,0-1 1,0 1-1,0-1 1,0 1-1,0-1 0,1 1 1,-1 0-1,1-1 146,4-4-530,19-28-2739,1-6-4314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8:4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299 108 232,'0'0'1168,"0"0"-304,0 0-13,0 0-451,0 0-241,0 0-64,0 0-46,0 0-74,5-2 367,5-3 11856,-10-56-11773,0 61-423,0-1 0,0 1 0,-1-1 0,1 1 0,0-1 0,0 1 0,-1-1 0,1 1 0,0-1 0,-1 1 0,1 0 0,0-1 0,-1 1 0,1-1 0,0 1 0,-1 0 0,1-1-1,-1 1 1,1 0 0,-1 0 0,1-1 0,-1 1 0,1 0 0,-1 0 0,1 0 0,-1 0 0,1 0 0,-1 0-2,-22-4 141,5 0-35,9 0-99,0 0 0,0 1 1,0 0-1,0 1 0,-1 0 1,1 0-1,-1 1 0,1 0 1,-1 1-1,1 0 0,-8 1-7,0-1 30,14 1-29,0-1 1,1 1-1,-1 0 0,0-1 0,0 1 0,1 1 0,-1-1 1,1 0-1,-1 1 0,1-1 0,0 1 0,-1-1 0,1 1 0,0 0 1,0 0-1,0 0 0,0 1 0,0 0-1,-29 44-61,21-32 51,8-14 10,1 1-1,-1 0 1,1 0 0,0 0-1,-1 0 1,1 0-1,0 0 1,0 0-1,0 0 1,1 0 0,-1 1-1,0-1 1,1 0-1,-1 3 1,-14 80-70,8-10 102,7-67-32,0 1 0,0-1 1,1 0-1,1 1 0,0 1 0,-2-8 0,1 1 0,0-1 0,0 1 0,0-1 0,0 0 0,0 0 0,1 0 0,-1 1 0,1-1 0,-1 0 0,1-1 0,0 1 0,0 0 0,0 0 0,0-1 0,0 1 0,0-1 0,0 0 0,3 2 0,8 3-61,1-1 0,0 0 0,1-1 0,-1 0 0,1-1 1,0 0-1,0-2 0,0 0 0,2 0 61,9 0-41,-22 0 42,0 0-1,0-1 0,0 1 0,0-1 1,0 0-1,0-1 0,0 1 0,0-1 0,0 1 1,0-1-1,0-1 0,0 1 0,0 0 1,0-1-1,-1 0 0,1 0 0,0 0 1,-1 0-1,2-2 0,0 1 0,0-1 1,0 0-1,-1-1 1,1 1-1,-1-1 1,0 0-1,0 0 0,-1 0 1,0 0-1,1-1 1,-2 1-1,1-1 1,-1 0-1,0 0 1,1-2-1,0-22 79,-3 26-76,0 1 1,0-1-1,0 1 0,1-1 0,-1 1 0,1 0 1,0-1-1,0 1 0,0 0 0,0-1 0,1 1 1,-1 0-1,1 0-3,1-2 25,0-1 0,-1 1 0,0-1 0,0 1 0,0-1 0,0 0 0,-1 0 0,0 0 1,-1 0-1,1-2-25,-1 8 92,0 0-7,0 0-12,0 0-5,0 0 6,-11-20 3,11 19-74,0 0 1,0 0-1,-1 0 0,1 1 0,0-1 1,0 0-1,0 0 0,-1 0 0,1 0 1,0 1-1,-1-1 0,1 0 1,-1 0-1,1 1 0,-1-1 0,1 0 1,-1 1-1,1-1 0,-1 0 0,0 1 1,1-1-1,-1 1 0,0-1 1,0 1-4,-23-9-25,21 8-5,-1 0 0,1 0 0,-1 0 0,1 0 0,0-1 0,0 1 0,0-1 0,0 0 0,-1 0 30,2 1-100,0 0 0,-1 0 1,1 0-1,0 1 0,0-1 0,0 1 1,-1 0-1,1 0 0,0-1 0,-1 1 1,1 1-1,0-1 0,0 0 0,-1 1 1,1-1-1,0 1 0,0-1 0,0 1 1,-2 1 99,-10 1-628,13-3 237,1 0-145,0 0-124,15 0-3569,-3 0 268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8:5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48 200,'0'0'1539,"0"0"-328,0 0-204,0 0-279,0 0-264,0 0-64,1-4 12,0-1-46,1-6-394,-2 1 6033,-2 10-6002,1 0 1,-1 0-1,1 0 0,-1 0 1,0 0-1,1 0 1,-1 0-1,1 1 0,-1-1 1,1 1-1,-1-1 0,1 1 1,-1 0-1,1-1 1,0 1-1,-1 0 0,1 0-3,-5 5 4,1 1 0,0-1 0,0 1 0,1 0-1,0 0 1,0 1 0,1-1 0,0 1 0,0 0 0,-1 6-4,0-3 76,0 1 0,0-1 1,-2 0-1,-4 9-76,6-13 4,1 0 0,0 0-1,0 1 1,1-1 0,0 1-1,0 0 1,1 0 0,0 0 0,1 0-1,-1 0 1,1-1 0,1 1-1,0 1-3,-1 12 27,0-19 15,1 1 0,0-1 1,0 1-1,-1-1 0,1 1 0,1-1 0,-1 0 0,0 1 1,0-1-1,1 0 0,0 0 0,0 1-42,10 16-1360,-9-6-3215,-3-19 137</inkml:trace>
  <inkml:trace contextRef="#ctx0" brushRef="#br0" timeOffset="1103.55">259 137 1032,'0'0'2449,"0"0"-701,0 0-312,0 0-215,0 0-309,0 0-223,0 0-117,0 0-37,0 0 4,0 0-102,0 0-130,0 0-83,0 0-41,-4 17 164,-1-1-288,1 1 0,0 1 0,1-1 0,1 0 0,1 1 0,0-1 0,2 13-59,-1-27-8,0-2 0,0 0 0,0 0 0,1 0 0,-1 0 0,0-1 0,0 1 0,1 0 0,-1 0 0,0 0 0,1 0 0,-1-1 0,1 1 0,-1 0 0,1 0 0,0-1 0,-1 1 0,1 0 0,-1-1 0,1 1-1,0-1 1,0 1 0,-1-1 0,1 1 0,0-1 8,27 9-112,-20-8 143,0-1 1,0 1 0,0-1 0,0-1 0,0 1-1,2-2-31,-5 1 36,-1-1 0,0 0 0,0 0 0,0 0 0,0-1 0,0 0 0,-1 1 0,1-1 0,-1 0 0,1-1 0,-1 1 0,0 0 0,2-4-36,32-51 905,-33 48-815,-1 0 0,0 0-1,-1-1 1,0 1 0,0-1 0,-1 0 0,0 1 0,-1-1 0,-1 0 0,0-8-90,0-13-62,1 30 44,-1-1-1,1 1 1,-1 0 0,0-1-1,0 1 1,0 0 0,0 0-1,0 0 1,0 0 0,0 0-1,-1 0 1,1 0-1,-1 0 1,1 1 0,-1-1-1,0 0 1,0 1 0,0-1-1,0 1 1,0 0-1,0 0 1,0 0 0,0 0-1,0 0 1,-1 0 0,1 0-1,0 1 1,0-1 0,-1 1-1,1 0 1,-1-1 18,-1 2-77,0-1 0,0 0 1,0 1-1,0 0 0,0 0 0,1 0 1,-1 0-1,0 1 0,1-1 1,-1 1-1,1 0 0,-1 0 0,1 0 1,0 1-1,0-1 0,0 1 1,0 0-1,-1 2 77,-1-1-205,2 0-108,0 0 0,0 0 0,1 1 0,0-1-1,-1 1 1,1-1 0,0 3 313,-8 15-1963,-1 1-1617</inkml:trace>
  <inkml:trace contextRef="#ctx0" brushRef="#br0" timeOffset="1805.77">542 273 2497,'0'0'1549,"0"0"-421,0 0-103,0 0-105,0 0-167,0 0-57,0 3 2220,0 15-1953,0-5-797,-1 1 0,0-1 0,-1 0 0,-1 0 0,0 0 0,-5 12-166,6-19 13,0 0 0,-1 0 0,0 0 0,0-1 0,0 1 1,-1-1-1,1 0 0,-1 0 0,-1 0 0,1-1 1,-1 1-1,0-1 0,0 0 0,0 0 0,-4 1-13,8-4-7,0 0 0,-1-1 0,1 1 0,-1-1 0,1 1 0,-1-1 0,0 0 0,1 0 0,-1 0 0,1 1 0,-1-1 0,-1-1 7,-2 1-201,4 0 21,1 0 0,0 0-71,0 0-212,12-14-3315,-1 4 724</inkml:trace>
  <inkml:trace contextRef="#ctx0" brushRef="#br0" timeOffset="2826.15">783 188 72,'0'0'3828,"0"0"-1781,0 0-495,0 0-266,0 0-290,0 0-221,4 7 2243,-8 105-1945,8-111-1034,-1 0-1,1-1 1,-1 1-1,1-1 1,-1 1-1,1-1 1,-1 0-1,1 0 1,3-1-39,-4 1 24,42 0 156,-44-3-122,0 1 1,1-1-1,-1 0 0,0 0 1,0 0-1,0 0 0,-1 0 1,1-3-59,1-2 213,8-12 217,-8 18-393,0-1-1,-1 0 1,1 0 0,-1 0-1,0 0 1,0 0-1,0 0 1,0 0 0,-1 0-1,1-2-36,3-104 418,-4 109-409,-5-1 6,0 0-1,1 0 1,-1 1-1,0-1 1,0 2 0,0-1-1,0 0 1,-2 1-15,-12 1-41,15-3 11,0 1-1,1 0 1,-1 0 0,0 1-1,0-1 1,0 1-1,1 0 1,-1 0 0,0 0-1,1 0 1,-1 1 0,1-1-1,-1 1 1,1 0 0,0 0-1,-1 0 1,1 1-1,1-1 1,-1 1 0,0-1-1,0 1 1,1 0 0,0 0-1,-1 0 1,1 1 0,0-1-1,1 0 1,-1 1 0,1 0-1,-1 0 31,-2 26-938,5-27 853,-1 0-1,-1 0 1,1 1-1,0-1 1,-1 0-1,1 0 1,-1 0 0,0 0-1,0 0 86,-3 9-831,4-10-5517,0-2 824</inkml:trace>
  <inkml:trace contextRef="#ctx0" brushRef="#br0" timeOffset="3480.74">1070 324 1616,'0'0'2448,"0"0"-845,0 0-242,0 0-54,0 0-188,0 0-365,0-1-682,0 1 1,1 0 0,-1 0 0,0 0 0,0 0 0,0 0 0,1 0 0,-1 0 0,0 0-1,0-1 1,0 1 0,0 0 0,1 0 0,-1 0 0,0 0 0,0 0 0,0 0 0,1 0 0,-1 0-1,0 0 1,0 0 0,0 0 0,1 0 0,-1 0 0,0 1 0,0-1 0,0 0 0,1 0-1,-1 0 1,0 0 0,0 0 0,0 0 0,0 0 0,1 1 0,-1-1 0,0 0 0,0 0-1,0 0 1,0 0 0,0 0 0,0 1 0,1-1 0,-1 0 0,0 0-73,0 100 803,-1-99-810,1 0 0,0 0 1,-1-1-1,1 1 0,-1 0 1,0 0-1,1 0 1,-1-1-1,0 1 0,1 0 1,-1-1-1,0 1 0,0-1 1,1 1-1,-1-1 0,0 1 1,0-1-1,0 1 0,0-1 1,0 0-1,0 1 0,1-1 1,-1 0-1,0 0 1,0 0-1,-1 0 7,-26 3-451,-25-3-1671,53 0 1251,0 0-307,0 0-289,8-6-2587,3-1 1328</inkml:trace>
  <inkml:trace contextRef="#ctx0" brushRef="#br0" timeOffset="4572.05">1316 167 3673,'0'0'1794,"0"0"-33,0 0-234,0 0-429,0 0-275,0 0-98,0 0-129,0 0-142,-2 21 622,-4-2-1001,1 1-1,0 0 1,2 0 0,0 0-1,1 0 1,1 0 0,1 10-75,0-29-39,38-1-41,-35 0 86,0 0 0,0 0 0,0 0 0,0 0-1,0 0 1,0-1 0,0 1 0,0-1 0,0 0 0,0 0 0,-1 0 0,1 0 0,0 0-1,-1-1 1,1 1 0,0-1 0,-1 0 0,0 0 0,1 0 0,-1 0 0,0 0 0,0 0 0,0-1-1,0 1 1,-1 0 0,1-1 0,-1 0 0,1 1 0,-1-1 0,0 0 0,0-1-6,1 0 18,3-6 56,-1 1 0,0 0 1,0-1-1,-1 0 0,-1 0 1,0 0-1,0 0 0,-1 0 0,1-6-74,-3 15 9,1 0-1,-1 0 0,1 1 0,-1-1 0,1 0 0,-1 0 0,1 0 0,-1 0 0,0 1 0,1-1 0,-1 0 1,0 0-1,0 1 0,1-1 0,-1 1 0,0-1-8,-1 0 9,1 0 0,0 0-1,-1 0 1,1 0 0,0 0 0,0 0 0,0-1-1,0 1 1,0 0 0,0-1 0,0 1 0,1-1 0,-1 0-9,0-2 6,1 1 15,-1 1 1,1-1 0,-1 1-1,0 0 1,0-1-1,0 1 1,0-1-1,0 1 1,0 0 0,-2-2-22,2 3 2,-1 0 1,1 0 0,-1 0 0,1 0-1,-1 1 1,0-1 0,0 0 0,1 1 0,-1-1-1,0 1 1,0 0 0,0 0 0,1-1 0,-1 1-1,0 1 1,0-1 0,0 0-3,-2 0-82,1 0 0,-1 0 0,1 0-1,-1 1 1,0 0 0,1-1 0,0 1 0,-1 0 0,1 1 0,-1-1 0,1 1 0,-2 1 82,-1 1-300,1 0 1,0 1 0,0 0 0,0 0 0,1 0-1,-2 3 300,0 0-320,0 0 0,1 0 0,0 0 0,-2 6 320,6-10-721,-1-1 0,1 1 0,0-1-1,0 1 1,0 0 0,1 0 0,-1-1 0,1 2 721,0-1-3868</inkml:trace>
  <inkml:trace contextRef="#ctx0" brushRef="#br0" timeOffset="5522.26">1546 1 2641,'0'0'1587,"0"0"-283,0 0-137,0 0-218,0 0-175,0 0-155,-3 1 7949,2 1-9364,1 4 808,1 0 0,0 0 0,1-1 0,-1 1 1,1 0-1,0-1 0,2 4-12,9 34 18,-10 5 25,-2 29-43,-1-59-10,0-15 1,-1 1-1,0 0 1,0 0-1,0-1 1,-1 1 0,1-1-1,-1 1 1,0-1-1,0 0 1,0 1 0,-2 1 9,-14 29-21,15-26-20,0 0 0,-1 0 0,0 0 0,0 0 0,0-1 0,-1 1 0,-4 3 41,6-7-39,1-1 1,0 0-1,-1-1 0,0 1 1,0 0-1,0-1 0,0 1 1,0-1-1,0 0 0,0 0 1,-1 0-1,1-1 0,-1 1 1,0-1-1,1 0 0,-1 0 1,0 0-1,-1 0 39,1 1-251,3-3-1025,2-4 56,-1-8-1153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0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197 272 1040,'0'0'2314,"0"0"-835,0 0-449,0 0 24,0 0-76,0 0-144,-5 8-126,-46 73 2341,19-34-1760,3 2 1,1 2-1,-16 42-1289,36-76 356,8-28 310,12-29 266,37-47-271,23-59-661,-45 88 86,-22 51-61,0 0 0,1 0 1,0 0-1,0 1 0,0 0 0,1 0 1,0 1-1,0-1 0,7-2-25,14-13 1,-13 8 43,-1-1 0,-1-1 0,0 0 0,9-14-44,-20 25 1,-2 4 0,0 0-1,0 0 1,1 1-1,-1-1 1,0 0-1,0 0 1,0 0 0,0 1-1,0-1 1,0 0-1,0 0 1,0 0-1,0 0 1,0 1-1,1-1 1,-1 0 0,0 0-1,0 0 1,0 0-1,0 1 1,1-1-1,-1 0 1,0 0-1,0 0 1,0 0 0,0 0-1,1 0 1,-1 0-1,0 0 1,0 0-1,0 0 1,1 0-1,-1 0 1,0 0 0,0 0-1,0 0 1,1 0-1,-1 0 1,0 0-1,0 0 1,1 0-1,-1 0 1,0 0 0,0 0-1,0 0 1,0 0-1,1 0 1,-1 0-1,0 0 1,0-1-1,0 1 1,1 0 0,-1 0-1,0 0 1,0 0-1,0 0 1,0-1-1,0 1 1,0 0-1,1 0 1,-1 0 0,0 0-1,0-1 1,0 1-1,0 0 1,0 0-1,0-1 1,0 1-1,0 0 0,3 25 75,0 3-21,9-1-46,-2 0-1,0 0 1,-2 1 0,-1-1 0,-1 2 0,0 17-8,-4-32-58,-1 0 0,-1 0 0,-1 9 58,0 7-212,2-14-1684,0-20-967,1-31-3855,-2 24 1091</inkml:trace>
  <inkml:trace contextRef="#ctx0" brushRef="#br0" timeOffset="818.08">238 279 1008,'0'0'2273,"0"0"-840,0 0-275,0 0-201,0 0-126,0 0 91,9-6 665,-6 6 3079,-3 1-4598,-1-1 0,1 1-1,0 0 1,0-1 0,0 1-1,0-1 1,1 1 0,-1 0 0,0-1-1,0 1 1,0 0 0,0-1-1,1 1 1,-1-1 0,0 1-1,1 0 1,-1-1 0,0 1 0,1-1-1,-1 1 1,1-1 0,-1 1-1,1-1 1,-1 1 0,1-1 0,-1 0-1,1 1 1,0-1-68,19 1 1042,-7-2-1261,-11 1 221,-1 1 0,1-1-1,-1 0 1,1 1-1,-1-1 1,1 1 0,-1-1-1,1 1 1,-1-1-1,1 1 1,-1 0-1,0 0 1,1 0 0,-1 0-1,0 0 1,0 0-1,0 0 1,0 0 0,1 1-2,-1 0-13,0-1 0,0 0 1,0 0-1,0 0 0,1 1 1,-1-1-1,0-1 0,1 1 0,-1 0 1,0 0-1,1 0 0,-1-1 1,1 1-1,-1-1 0,1 1 1,0-1-1,-1 0 0,1 1 1,1-1 12,17 0 663,-16 0-2907,-1 0-3841,-15 0-1625</inkml:trace>
  <inkml:trace contextRef="#ctx0" brushRef="#br0" timeOffset="2259.83">820 31 3393,'0'0'1624,"0"0"-180,0 0-202,0 0-401,0 0-282,0 0-56,0 0 24,0 0 41,0 0-17,0 0-44,0 0-61,0 0-36,0 0-24,0 0-11,0 0-5,0 0 16,0 0-32,0 0-54,0 0 16,0 0 8,0 0-49,0 0-82,-13 8 91,0 4-282,1 1 1,0 0-1,1 1 1,0 1-1,1-1 0,1 1 1,0 1-1,1 0 0,1 0 1,0 1-1,1 0 1,1 0-1,1 0 0,0 0 1,1 1-1,1 0 0,1-1 1,0 6-3,0 14 12,0-19 48,1 1 0,1-1 0,1 8-60,-1-23 29,0 0 0,0 0-1,1 0 1,-1 0 0,1 0 0,-1-1 0,1 1 0,0 0 0,0-1 0,0 1-1,1-1 1,-1 0 0,0 0 0,1 0 0,0 0 0,-1 0 0,1-1-29,10 9 132,-13-9-116,1-1-10,2 0-6,-3 0-82,0 0 0,0 0 0,1 0 0,-1 0 0,0-1 0,0 1 0,1 0 0,-1 0 0,0 0-1,0 0 1,1 0 0,-1-1 0,0 1 0,0 0 0,1 0 0,-1 0 0,0-1 0,0 1 0,0 0 0,0 0 0,1-1-1,-1 1 1,0 0 0,0 0 0,0-1 0,0 1 0,0 0 0,0 0 0,0-1 0,0 1 0,0 0 0,0-1-1,0 1 1,0 0 0,0 0 0,0-1 0,0 1 0,0 0 0,0-1 0,0 1 0,0 0 0,0 0 0,-1-1 0,1 1 82,0-4-1805,0-6-3620</inkml:trace>
  <inkml:trace contextRef="#ctx0" brushRef="#br0" timeOffset="5048.16">929 69 3897,'0'0'1489,"0"0"-535,0 0-243,0 0-16,0 0 18,0 0-69,42 0 5455,-20-2-5558,0 0 0,0-1 0,7-2-541,-7 0-47,0 2 0,0 1 1,9 0 46,-30 4 17,0 0 1,-1 0-1,1-1 1,0 2-1,-1-1 1,1 0-1,-1 0 1,0 0-1,0 0 1,0 0-1,0 0 1,0 0-1,0 0 1,-1 2-18,1 1 50,-1 0-45,0 0-1,0 0 1,0 0 0,-1 0 0,0-1 0,0 1 0,0 0 0,-1-1 0,1 0 0,-1 1 0,0-1-1,0 0 1,0-1 0,-1 1 0,1 0 0,-1-1 0,0 0 0,0 0 0,0 0 0,-2 0-5,-14 10 15,-1 0 0,0-2 1,-14 5-16,24-10 175,16-5 202,-3-1-333,1 1-1,-1-1 1,0 0-1,0 0 1,0 1-1,0-1 1,0 1-1,0 0 1,0 0-1,0-1 1,1 2-44,2 2-14,0 1 1,1 0-1,-2 0 1,1 0 0,0 1-1,-1 0 1,0 0 0,-1 0-1,1 0 1,-1 0-1,0 1 1,1 3 13,-3-6-11,1 1-1,-1-1 1,0 0-1,0 1 1,-1-1-1,1 1 1,-1-1-1,0 1 1,0-1 0,0 1-1,-1-1 1,0 1-1,1-1 1,-2 1-1,1-1 1,0 0-1,-1 1 1,0-1 0,0 0-1,-1 1 12,-7 10-84,0-1-1,-1 0 1,-1-1-1,-7 7 85,15-16-21,-1-1 0,1 1 0,-1-1 0,0 0 0,1 0 0,-2 0 1,1-1-1,0 0 0,0 0 0,-1 0 0,1-1 0,-1 1 0,1-2 0,-1 1 0,0 0 0,-1-1 21,-25 0 6,31 0-19,1 0-30,4-16-5218,-1 14 1774,-2 0-2110</inkml:trace>
  <inkml:trace contextRef="#ctx0" brushRef="#br0" timeOffset="5687.75">1178 452 1584,'0'0'2325,"0"0"-928,0 0-288,0 0-24,0 0-29,0 0-194,1 5 2997,2 21-3140,-3-4-295,-2 30-105,2-49-320,-1 1 0,0-1 0,0 0 0,0 0 0,-1 0-1,1 0 1,-1 0 0,0 0 0,1 0 0,-1 0 0,-1 0-1,1-1 1,0 1 0,-2 0 1,-15 14-106,-1 0 0,-1-1-1,-5 1 107,26-17-85,0-1-1,-1 1 1,1 0-1,0 0 1,-1 0-1,1 0 1,0-1-1,-1 1 1,1 0-1,0 0 1,0-1-1,-1 1 1,1 0-1,0 0 1,0-1-1,-1 1 1,1 0-1,0-1 1,0 1 0,0 0-1,0-1 1,-1 1-1,1 0 1,0-1-1,0 1 1,0 0-1,0-1 1,0 1-1,0-1 1,0 1-1,0 0 1,0-1-1,0 1 1,0 0-1,0-1 1,1 1-1,-1 0 1,0-1-1,0 1 1,0 0-1,0-1 1,0 1-1,1-1 86,-1-1-2152,0-2-1887</inkml:trace>
  <inkml:trace contextRef="#ctx0" brushRef="#br0" timeOffset="6336.45">1371 272 2497,'0'0'2625,"0"0"-519,0 0-313,0 0-613,0 0-404,0 0-104,3 0-2,163-3 4468,-166 3-5143,0 0-3,0 0-7,0 0-26,18 0-42,-15 0-3804,-13 0 1197,-8 0-1917</inkml:trace>
  <inkml:trace contextRef="#ctx0" brushRef="#br0" timeOffset="7091.99">1684 133 1824,'0'0'2058,"0"0"-650,0 0-377,0 0-256,0 0-220,0 0 42,4-3 136,-2 0-494,0 2-136,-1 0-1,0 0 0,0-1 1,0 1-1,1 0 1,-1 0-1,0 0 0,1 0 1,-1 0-1,1 1 0,-1-1 1,1 0-1,-1 1 0,1-1 1,0 1-103,-1 0 844,-1 0-81,0 0-141,0 0-171,0 0-100,0 0-38,0 0 47,0 0 63,0 0-57,0 0-68,0 0-50,0 0-54,0 14 190,1 43 50,0-19-335,-1 0 1,-2-1-1,-1 1 1,-5 15-100,1-27 1090,2-3-6124,10-25 1410,9-12 362,-2-2-2801</inkml:trace>
  <inkml:trace contextRef="#ctx0" brushRef="#br0" timeOffset="7540.07">1891 449 1216,'0'0'4717,"0"0"-2388,0 0-904,0 0-287,0 0-146,0 0-144,7 6-133,46 42 1051,-51-44-1688,-1-1 1,0 0-1,0 1 0,0-1 1,-1 1-1,1-1 1,-1 1-1,0-1 0,0 1 1,0-1-1,0 1 0,-1-1 1,1 2-79,-1 10 116,0-11-115,1 1 1,-1-2 0,0 1 0,0 0-1,-1 0 1,1 0 0,-1 0-1,0-1 1,0 1 0,0-1-1,0 1 1,-1-1 0,0 1-2,-2 2-126,0 0 0,0-1-1,-1 1 1,0-1 0,1-1 0,-8 5 126,13-9-68,0 0 0,-1 0 0,1 0 0,0 0 0,-1 0-1,1 0 1,0 0 0,0 0 0,-1 0 0,1 0 0,0 0 0,-1 0 0,1 0 0,0-1 0,-1 1-1,1 0 1,0 0 0,0 0 0,-1 0 0,1 0 0,0-1 0,0 1 0,-1 0 0,1 0 0,0-1 0,0 1-1,0 0 1,0 0 0,-1-1 0,1 1 0,0 0 0,0 0 0,0-1 0,0 1 0,0 0 0,0-1-1,0 1 1,0 0 0,-1-1 0,1 1 0,0 0 0,0-1 0,1 1 0,-1 0 0,0 0 0,0-1-1,0 1 1,0 0 0,0-1 0,0 1 68,0-25-2469,0 20 561,0-8-2815</inkml:trace>
  <inkml:trace contextRef="#ctx0" brushRef="#br0" timeOffset="8342.54">2197 153 2905,'0'0'2259,"0"0"-340,0 0-243,0 0-230,0 0-219,0 0-308,4 1-261,-3-1-620,0 0-1,-1 0 0,1 1 0,0-1 0,0 0 1,0 0-1,-1 1 0,1-1 0,0 0 0,0 1 1,-1-1-1,1 1 0,0-1 0,-1 1 0,1-1 1,-1 1-1,1 0 0,0-1 0,-1 1 0,1 0 0,-1-1 1,0 1-1,1 0 0,-1-1 0,0 1 0,1 0 1,-1 0-38,2 28 1052,-2-18-993,-1-5 6,1 0 0,-1 0 0,-1-1 0,1 1 0,-1 0 0,0-1 0,0 1 0,-1-1 0,1 1 0,-1-1-65,0 0 29,0 0 0,1 0 0,0 1 0,0-1 0,0 1-1,1-1 1,-1 1 0,1 0 0,0 5-29,-10 24 151,12-35-138,0 1 1,1-1-1,-1 1 0,0-1 1,1 1-1,-1-1 0,0 0 1,1 0-1,-1 0 0,1 0 1,-1 0-1,0 0 0,1 0 0,-1 0 1,1 0-14,-1-1 35,47 0 236,0-2-1,25-6-270,-58 9-65,-15 0 57,0 0 3,0 0-5,0 0-15,0 0-47,0 0-32,0 0-75,0 0-157,0 0-196,-14-7-3709,10 0 578</inkml:trace>
  <inkml:trace contextRef="#ctx0" brushRef="#br0" timeOffset="8943.94">2356 157 3649,'0'0'1890,"0"0"-81,0 0-176,0 0-381,0 0-289,0 0-132,0 0-134,0 0-126,0 0-84,0 0-83,0 0-79,0 0 14,0 0 73,4 28 1031,0-4-1180,-2 1 0,-1 0 1,0 0-1,-4 21-263,1 15 76,-5 92-264,-3-144-1416,1-1-5291,9-11 3293</inkml:trace>
  <inkml:trace contextRef="#ctx0" brushRef="#br0" timeOffset="9799.8">2612 1 4153,'0'0'1864,"0"0"-355,0 0-33,0 0-216,0 0-264,0 0-131,0 6 3906,0 22-3510,21 3-607,-15-23-601,-1 0 0,1 0 0,-2 1 0,3 5-53,0 1 35,-2 0 0,0 0-1,-1 1 1,-1 0 0,0-1-1,-1 1 1,-1 0 0,0 9-35,0 45 27,0-9-44,-4 28 17,1-79-17,0 0-1,0-1 0,-1 1 0,0-1 0,-1 0 0,0 0 0,-1 0 0,1-1 0,-2 1 0,1-1 0,-1 0 0,-4 3 18,-15 18-270,-2-2 1,-16 13 269,36-34-76,-15 14-205,6-5-15,0 0 0,-2-1 0,-11 7 296,29-22-46,-1 1 0,1 0-1,0 0 1,0 0 0,-1 0-1,1 0 1,0 0 0,0 0-1,-1-1 1,1 1 0,0 0-1,0 0 1,0 0 0,-1-1-1,1 1 1,0 0 0,0 0-1,0 0 1,0-1-1,0 1 1,-1 0 0,1 0-1,0-1 1,0 1 0,0 0-1,0-1 1,0 1 0,0 0-1,0 0 1,0-1 0,0 1-1,0 0 1,0 0 0,0-1-1,0 1 1,0 0 0,0 0-1,0-1 1,1 1 46,-2-18-2600,1 15 870,0-7-5298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1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99 2080,'0'0'1419,"0"0"-318,0 0-237,0 0-39,0 0 12,0 0-71,0-42 5529,-1 34-5611,0 8-311,-5 17-252,-4 30-209,-18 161 340,7-46 373,17-140-511,-1 10 90,1 1 1,1 15-205,3-48 81,0 0 54,0 0 36,0 0-42,0-27 51,0 6-173,0-23-5,1-1 0,2 0 0,4-10-2,-1 21-15,-1 7-27,0-1 1,1 1 0,2 1-1,1-1 1,6-12 41,64-113-16,-78 151 5,0-1 1,0 0-1,1 1 0,-1-1 1,0 1-1,1 0 1,0 0-1,-1-1 1,1 1-1,0 0 1,0 0-1,-1 1 0,1-1 1,0 0-1,0 1 1,0-1-1,0 1 1,0-1-1,0 1 0,0 0 1,0 0-1,1 0 11,4-1-29,0 1 0,0 1 0,1-1 0,-1 1 0,-1 0 0,1 1 29,-5-2-2,0 1 0,0 0-1,-1 0 1,1 0 0,-1 0 0,1 0 0,-1 0 0,1 0 0,-1 0-1,0 1 1,0-1 0,1 1 0,-1-1 0,0 1 0,0-1 0,0 1-1,0-1 1,-1 1 0,1 0 0,0-1 0,-1 1 0,1 0 0,-1 0-1,0 0 1,1 0 2,1 52 18,-2-43-14,0-5-1,0 0 1,0 1-1,-1-1 1,0 0-1,0 0 1,-1 0-1,0 0 1,0 0-1,0-1 1,-1 1-1,1-1 1,-2 1-1,1-1 0,0 0 1,-1 0-1,0 0 1,0 0-1,0-1 1,-1 0-1,-4 4-3,-20 19-122,0-1 1,-2-1-1,-1-1 122,25-21 495,9-7-444,11-9-140,48-14 13,-55 25 73,-1 1 0,1 0 0,-1-1 0,1 2 1,0-1-1,-1 1 0,1-1 0,0 2 0,0-1 0,4 1 3,-7 3 3,0 0 1,-1 0-1,1 0 1,-1 0-1,1 0 1,-1 1-1,-1-1 1,1 1-1,0-1 1,-1 1 0,0 1-4,0-4 1,2 14 2,0 1 0,-1-1 1,0 1-1,-2 0 0,0 0 0,-1 0 1,-1 5-4,1-19 1,1 1 1,-1-1-1,0 1 1,-1-1-1,1 1 1,0-1-1,-1 0 1,0 0-1,0 0 1,0 0-1,0 0 1,0 0-1,-1-1 1,-1 2-2,-43 35 49,16-15-39,28-22 5,-1 1 1,1-1 0,0 0 0,-1 0-1,0 0 1,1-1 0,-1 1-1,0-1 1,0 0 0,0 0 0,1 0-1,-1 0 1,0-1 0,0 0 0,0 0-1,0 0 1,0 0 0,0 0-1,0-1 1,0 0 0,0 0-16,-12-3 9,0-1 1,0 0-1,1-1 1,-7-5-10,8 5-64,13 5 60,1 1 1,0 0 0,-1 0-1,1 0 1,0-1 0,-1 1-1,1 0 1,0 0 0,-1-1-1,1 1 1,0 0-1,-1-1 1,1 1 0,0-1-1,0 1 1,-1 0 0,1-1-1,0 1 1,0-1 0,0 1-1,0 0 1,0-1 0,0 1-1,0-1 1,-1 1 0,1-1-1,0 1 1,0 0-1,1-1 1,-1 1 0,0-1-1,0 1 1,0-1 0,0 1-1,0 0 1,0-1 0,1 1-1,-1-1 1,0 1 0,0 0-1,0-1 1,1 1 0,-1 0-1,0-1 1,1 1 0,-1 0-1,0-1 1,1 1-1,-1 0 1,0 0 0,1-1-1,-1 1 1,1 0 0,-1 0-1,1 0 4,0-2-68,1 1 0,0 0 0,0-1 0,-1 1 0,1 0 0,0 0 0,0 0 0,0 1-1,0-1 1,1 0 0,-1 1 0,0 0 68,1 0-571,-3 0-5182,-3 3-1628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2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72 336,'0'0'1299,"0"0"25,0 0 3,0 0-241,0 0-191,30-1 362,-27 0-1254,-1 0 0,0 0 0,0 0 0,-1-1 0,1 1-1,0-1 1,0 1 0,-1-1 0,1 0 0,1-1-3,13-10 2118,-16 13-1408,0 0-115,0 0-50,0 0 15,-1-13 2840,-1 13-3401,0 1 0,0 0 0,-1 0 0,1 0 1,0 0-1,1 0 0,-1 0 0,0 1 0,0-1 1,0 1-1,1-1 0,-1 1 0,1-1 0,-1 1 0,1 0 1,-1 1 0,-22 34-14,23-36 14,-21 34 46,2 0 0,1 1-1,1 1 1,3 1 0,1 1 0,-6 27-46,12-12 160,2 0 1,2 0-1,3 47-160,2-98 29,0 0 1,0 0-1,0 0 1,0 0-1,0 0 0,1 0 1,-1 0-1,1-1 0,0 1 1,0 0-1,0-1 0,0 0 1,0 1-1,0-1 0,1 0 1,-1 0-1,1 0 1,0-1-1,-1 1 0,1 0 1,3 0-30,14 12 407,-20-14-427,0 0-1,0 0 0,0 0 0,0 0 0,-1-1 1,1 1-1,0 0 0,0 0 0,0 0 1,0 0-1,0-1 0,0 1 0,0 0 0,0 0 1,0 0-1,0-1 0,0 1 0,0 0 1,0 0-1,0 0 0,0-1 0,0 1 0,0 0 1,0 0-1,0 0 0,0-1 0,0 1 1,0 0-1,1 0 0,-1 0 0,0-1 0,0 1 1,0 0-1,0 0 0,0 0 0,0 0 1,1 0-1,-1 0 0,0-1 0,0 1 0,0 0 1,1 0-1,-1 0 0,0 0 0,0 0 1,0 0-1,0 0 0,1 0 0,-1 0 0,0 0 1,0 0-1,0 0 0,1 0 0,-1 0 1,0 0-1,0 0 0,0 0 0,1 0 0,-1 0 1,0 0-1,0 0 0,0 0 0,1 0 1,-1 0-1,0 0 0,0 0 0,0 1 0,1-1 21,-5-16-4889,0 12-1810</inkml:trace>
  <inkml:trace contextRef="#ctx0" brushRef="#br0" timeOffset="572.28">204 408 1064,'0'0'2345,"0"0"-528,0 0-131,0 0-274,0 0-197,0 0-116,7 0-139,10-1-25,0-1-1,0 0 0,0-1 0,2-2-934,5-1 279,-1 0 0,1 1-1,-1 2 1,1 0 0,20 2-279,-43 1-5,-1 0 10,0 0-10,0 0-14,0 0-44,0 0-22,0 0-51,0 0-127,0 0-134,0 0-34,-15 0-3891,11 0 388</inkml:trace>
  <inkml:trace contextRef="#ctx0" brushRef="#br0" timeOffset="1258.82">600 167 2497,'0'0'2145,"0"0"-514,0 0-322,0 0-236,0 0-150,0 0-176,12-3 1487,-8 5 1723,-5 26-3868,-1 1 0,-1-1 0,-2 1 0,-1-1 0,-4 11-89,1 1 201,2 0-1,2 1 1,1 0 0,3 1-201,1-46-40,-3-15-2477,2 18 2231,0 0 1,0 1-1,0-1 1,0 1 0,0 0-1,0-1 1,0 1-1,0 0 1,0-1-1,0 1 1,-1 0-1,1 0 1,0 0 0,0 0-1,0 0 1,0 0-1,0 1 286,-7-1-7497</inkml:trace>
  <inkml:trace contextRef="#ctx0" brushRef="#br0" timeOffset="1724.56">751 456 2865,'0'0'2123,"0"0"-339,0 0-49,0 0-420,0 0-424,0 0-198,7 5-122,21 16-107,-27-19-403,0 0 0,0-1 0,0 1 0,0 0 0,0 0 0,0 0 0,0 0 0,-1 0 0,1 0 0,-1 0 0,0 0-1,1 0 1,-1 0 0,0 0 0,0 1 0,0-1 0,-1 0 0,1 0 0,0 0 0,-1 1-61,0 6 324,1-5-257,-1-1-1,0 0 0,0 0 1,0 0-1,0 0 0,0 0 1,0 0-1,-1 0 0,0 0 1,1 0-1,-1 0 0,0-1 0,0 1 1,-1-1-1,1 0 0,-1 2-66,-51 39 177,22-17-453,30-24-1688,2-2 248,1-4 640,2-8-2529</inkml:trace>
  <inkml:trace contextRef="#ctx0" brushRef="#br0" timeOffset="2967.92">1193 96 4505,'0'0'1587,"0"0"169,0 0-181,0 0-486,0 0-397,0 0-338,16 0-175,48 1-19,-63-1-134,0 0 0,1 0 0,-1 0 0,0 0-1,1 1 1,-1-1 0,0 0 0,0 1 0,0-1 0,0 1 0,1-1-1,-1 1 1,0 0 0,0 0 0,0-1 0,0 1 0,0 0 0,0 0-1,0 0 1,-1 0 0,1 0 0,0 0 0,-1 0 0,1 0 0,0 0-1,-1 1 1,1-1 0,-1 0 0,0 0 0,1 0 0,-1 1-1,0-1 1,0 0 0,1 0 0,-1 1 0,0-1 0,-1 0 0,1 1-1,0-1 1,0 0 0,0 0 0,-1 1 0,1-1 0,-1 0 0,1 1-26,-1 6 225,1 3 27,0-7-199,1-1 0,-1 1 0,0 0 0,0-1 0,-1 1 0,1 0 0,-1-1-1,0 1 1,0-1 0,0 1 0,0-1 0,-1 1 0,1-1 0,-1 0 0,0 1 0,0-1 0,-1 1-53,-49 53 290,25-28-210,1 0 0,2 2 0,-4 8-80,21-28 32,1-1 0,0 2 0,1-1 0,0 0 0,1 1 0,0 0 0,0 0 0,2 0 0,-1 1 1,2-1-1,0 1 0,0 2-32,0 3 44,0-14-37,1 1 0,-1-1 0,1 0 0,0 1 0,0-1 0,1 0-1,0 1 1,-1-1 0,2 1-7,1-3 1,0-1-1,1 0 1,-1-1 0,1 1-1,-1 0 1,1-1-1,-1 0 1,1 0 0,-1 0-1,1 0 1,-1-1-1,1 0 0,7 1 55,-7 0-48,-1 0-1,0-1 1,0 1 0,1-1 0,-1 0 0,0 0 0,0 0 0,0 0 0,0-1 0,0 1 0,0-1 0,0 1 0,-1-1-1,1 0 1,0 0 0,-1-1 0,0 1 0,1 0 0,-1-1 0,0 1 0,0-1 0,1-2-7,0-1 12,0 0 1,0 1 0,-1-1-1,1 0 1,-1-1-1,-1 1 1,1 0 0,-1-1-1,0 1 1,-1-1-1,0-3-12,0-135 207,0 144-32,0 1 28,-15-34 166,-11-1-333,23 31-47,-1 1-1,1-1 0,0 0 0,0 0 1,1 0-1,-1 0 0,1 0 1,0-1-1,0 1 0,1-1 1,-1 1-1,1-1 0,0 1 1,0-1-1,0 0 0,1 0 12,-8-26-453,8 29 433,0 0 0,0 0 0,0 0 0,0 0 0,0 0 0,1 0 1,-1 0-1,1 0 0,-1 0 0,1 0 0,0 0 0,0 0 0,-1 0 0,1 1 0,1-1 0,-1 0 1,0 1-1,0-1 0,1 0 0,-1 1 0,1-1 20,2 0-40,-1 0 1,1 0-1,0 1 0,0-1 1,1 1-1,-1 0 0,0 0 1,0 0-1,5 0 40,-5 0-557,15-4 858,-12 6-6997,-7 1 3895</inkml:trace>
  <inkml:trace contextRef="#ctx0" brushRef="#br0" timeOffset="3600.88">1359 568 3993,'0'0'1518,"0"0"74,0 0 12,0 0-404,0 0-378,0 0 49,6 0 141,2-1-937,21 1 1834,-28 0-1867,0 0 0,0 0-1,-1 0 1,1 0-1,0 0 1,0 1-1,-1-1 1,1 0 0,0 1-1,-1-1 1,1 0-1,0 1 1,-1-1 0,1 1-1,0-1 1,-1 1-1,1-1 1,-1 1-1,1-1 1,-1 1 0,1 0-1,-1-1 1,0 1-1,1 0 1,-1-1-1,0 1 1,1 0 0,-1 0-1,0-1 1,0 1-1,0 0 1,0 0 0,0-1-1,0 2-41,0 5 43,1 2 93,-1 0-1,-1 0 1,0 0-1,0 0 0,0 0 1,-2 1-136,2-7-35,0 0 0,0-1 0,0 1 0,0-1 0,-1 1 0,1-1 0,-1 0 0,0 0 0,0 1 0,0-1 0,0-1 0,0 1 0,0 0 0,0 0 0,0-1 0,-1 1 0,1-1 0,-1 0-1,1 1 1,-1-1 0,1-1 0,-3 2 35,-7-2-7350,9 0 4608,3 0-3261</inkml:trace>
  <inkml:trace contextRef="#ctx0" brushRef="#br0" timeOffset="4204.39">1635 296 4537,'0'0'2195,"0"0"-188,0 0-430,0 0-589,0 0-307,0 0-127,24-7 1147,1 3-1050,2 2-1,-1 0 0,0 2 0,19 3-650,19-1 81,-34-2-425,-29 0 155,-1 0-49,-15 0-630,-19 0-461,18 0-4537,13 0 1243</inkml:trace>
  <inkml:trace contextRef="#ctx0" brushRef="#br0" timeOffset="4534.15">1635 296 4481</inkml:trace>
  <inkml:trace contextRef="#ctx0" brushRef="#br0" timeOffset="18035.74">1918 45 72,'0'0'1466,"0"0"-301,0 0-58,0 0-183,0 0-234,0 0-170,0 0-128,0 0-16,0 0 91,0 0 169,0 0 111,0 0-22,0 0-70,0 0-107,0 0-98,0 0-72,0 0-1,0 0-23,0 0-48,34 0 2493,-25 0-2385,2-1-256,0 1 1,-1 0-1,1 0 0,0 1 0,-1 1 0,1 0 1,-1 1-1,0-1 0,1 2 0,6 3-158,-12-5 54,-1-1-1,0 1 0,0-1 1,1 0-1,-1 0 0,1 0 1,1-1-54,28 8 144,-29-6-89,-1 0 1,0-1-1,0 0 0,1 0 1,-1 0-1,1 0 1,-1 0-1,1-1 1,1 0-56,35 7 230,-41-7-170,0 0 2,0 0 4,0 0-8,1 1-51,-1-1 0,0 1 1,1-1-1,-1 1 0,0 0 1,0-1-1,0 1 0,0 0 0,1-1 1,-1 1-1,0 0 0,0-1 1,0 1-1,0 0 0,-1-1 1,1 1-1,0 0 0,0-1 1,0 1-1,0 0 0,-1-1 1,1 1-1,0-1 0,-1 1 0,1 0-7,-7 16-104,-37 48 189,3 3-1,-8 21-84,-32 55 98,58-104-98,-15 23 0,34-57 0,0 1-1,0 0 1,1 1-1,0-1 1,0 3 0,1-5 1,-1-2-1,3-2-4,0-1 9,0 0 11,0 0 31,0 0 9,0 0 12,0 0-39,0 0 11,0 0-23,0 0-3,0 0-5,0 0-1,0 0 0,0 0 0,0 0-51,0 0-251,0-10-3644,0 3 307</inkml:trace>
  <inkml:trace contextRef="#ctx0" brushRef="#br0" timeOffset="19655.67">2356 0 2761,'0'0'1700,"0"0"-384,0 0-96,0 0-262,0 0-243,0 0-158,0 0-63,0 0-18,0 0 124,0 0 140,0 0 31,0 0-98,0 0-86,0 0-71,0 0-80,0 0-59,0 0-27,0 0-24,0 0-36,0 0-14,19 10 1301,-12-2-1436,-1-1 0,1 1 0,-1 1 0,-1-1-1,0 1 1,0 0 0,-1 0 0,0 0 0,0 1 0,-1 0 0,-1-1 0,2 11-141,1-2 69,0-1-58,-1-6-22,-1 0-1,-1 0 1,0 0 0,0 0-1,-1 0 1,-1 1 11,0-10-5,1 15-19,-1 0-1,-1 1 1,0-1 0,-2 0 0,0 0-1,0 0 1,-5 10 24,-13 43-78,17-52 82,-2 1-1,0-1 1,-1 0-1,-6 12-3,-8 6-4,-2-1 0,-1 0 4,12-20-8,6-8 4,1-1-1,0 1 0,1 0 0,0 0 0,-2 5 5,4-10-95,1-1 0,0 1 0,-1-1 1,1 1-1,-1-1 0,1 0 0,-1 1 0,1-1 0,-1 0 0,0 0 0,-1 0 95,-11 11-1806,14-12-489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45 5505,'0'0'1231,"0"0"-169,0 0-110,0 0-249,0 0-234,0 0-179,0 0-86,0 0 46,0 0 206,0 0 209,0 0 91,0 0 85,0 0 6,0 0-51,0 0-148,0 0-114,0 0-105,0 0-87,0 0-81,0 0-25,0 0-8,0 0-33,0 0 21,0 0 20,0 0 49,0 0 6,-7-16 32,5 13-327,1 1 0,0 0 0,-1 1 0,0-1 0,1 0 0,-1 0 0,0 1 0,0-1 0,0 1 0,0-1 0,0 1 0,-1 0 0,1 0 0,0 0 0,0 0 0,-1 0 0,1 0 0,-1 1 0,1-1 0,0 1 0,-1 0 0,1 0 0,-1 0 0,-1 0 4,-4-1-18,0 1 0,-1 0 0,1 1 0,0 0 0,0 0 0,0 1 0,0 0 0,0 0 0,0 1 0,0 0 0,1 0 0,-1 1 0,1 0 0,0 0 0,0 0 0,0 1 0,1 1 0,0-1 0,-4 4 18,4-2 32,0 0 0,0 1 0,1-1 0,0 1 0,0 0 0,1 1 0,0-1 0,1 1 0,-1-1 0,2 1 0,-1 0 0,0 9-32,-1 13 154,1 0 0,2 0 0,1 8-154,0-21 105,1-14-85,0 1 0,0-1 0,0 0 0,0 0 0,1 0 0,0 0 0,0 0 0,0 0 0,0 0 0,0-1 0,1 1 0,0-1 0,-1 0 0,2 1 0,1 1-20,5 4 84,-1-1 0,1 0-1,0-1 1,11 7-84,-12-10 43,0 0 0,0-1 0,0 1 1,0-2-1,1 0 0,-1 0 0,1 0 0,7-1-43,82-1 6,-48-1-33,-50 0 20,-1-1-1,0 2 0,0 0-6,-4 0-5415,-8 0 3695,-14 0-4115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4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15 16,'0'0'392,"0"0"28,0 0 104,0 0 42,0 0 213,0 0 163,0 0-103,0 0 89,0 0 211,-1-8 6708,1 7-7770,0 1 0,0 0 0,0 0 0,0-1 1,0 1-1,0 0 0,-1 0 0,1-1 0,0 1 0,0 0 0,0 0 0,0-1 1,0 1-1,0 0 0,0 0 0,-1 0 0,1-1 0,0 1 0,0 0 0,0 0 1,0 0-1,-1-1 0,1 1 0,0 0 0,0 0 0,0 0 0,-1 0 1,1 0-1,0 0 0,0-1 0,-1 1 0,1 0 0,0 0 0,0 0 0,-1 0 1,1 0-1,0 0 0,0 0 0,-1 0 0,1 0-77,-7 6 25,1 0 1,0 0-1,0 1 1,0 0-1,0 0 0,1 0 1,1 1-1,-1-1 0,0 2-25,-2 4 71,-14 21 194,3 0 1,0 0-1,-7 24-265,18-37 117,1 0 0,0 0 0,2 1 0,0 0 0,2-1 0,0 1 0,1 5-117,1-13 89,-1-2-31,1 0 1,0 0-1,1-1 1,0 1-1,1 0 1,0-1-1,1 1 1,0-1-1,0 0 1,2 0-1,3 7-58,-5-11 4,13 20-32,0 0 0,5 5 28,-10-21-489,4 7-995,-10-4-2711,-5-14 702</inkml:trace>
  <inkml:trace contextRef="#ctx0" brushRef="#br0" timeOffset="836.75">439 308 7346,'0'0'2460,"0"0"-969,0 0-355,0 0-109,0 0-101,0 0-142,3-3-127,-2 3-618,-1 0 0,0-1 0,0 1 0,0 0 0,1-1 0,-1 1 0,0 0 0,0 0 0,1-1 0,-1 1 0,0 0 0,0 0 0,1-1 0,-1 1 0,0 0 0,1 0 0,-1 0 0,0 0 0,1 0 0,-1 0 0,1-1 0,-1 1 0,0 0 0,1 0 0,-1 0 0,0 0 0,1 0 0,-1 0 0,1 0 0,-1 0 0,0 1 0,1-1 0,-1 0 0,0 0 0,1 0 0,-1 0 0,0 0 0,1 1 0,-1-1 0,0 0 0,1 0 0,-1 0 0,0 1 0,0-1 0,1 0 0,-1 1 0,0-1 0,0 0 0,0 0 0,1 1-39,0 25 2228,-2-8-2561,1-11 372,1 3 10,-1 1 1,0 0-1,-1 0 1,0 0-1,-1 0 1,0 0-1,-1-1 1,0 1-1,-1-1 1,0 0-50,0-2 8,3-5-6,0-1 0,0 0 1,0 0-1,0 0 0,0 0 0,1 1 1,-1-1-1,1 0 0,-1 1 1,1-1-1,0 1 0,0-1 0,0 0 1,1 3-3,-1-5 6,0 0 2,0 0 0,0 0 2,0 0 3,0 0-4,0 0-3,207 0-6301,-207 0 4747,0 0-1517,0 0-2140</inkml:trace>
  <inkml:trace contextRef="#ctx0" brushRef="#br0" timeOffset="1381.75">651 328 5393,'0'0'1394,"0"0"-133,0 0 480,0 0-136,0 0-400,0 0-334,4-1-150,21-5 1067,-24 6-1305,-1 0-51,0 0-96,0 0-62,0 0-86,0 0-23,0 0-11,0 0-25,0 0-58,0 2 51,0 15 156,1 55 115,-4 1 0,-2 0 0,-11 44-393,13-103-129,-5 43-1455,6-57 897,1 0 0,-1 0 0,0 0 0,1-1 0,-1 1 0,1 0 0,-1-1 0,1 1 0,-1-1 0,1 1 0,-1-1 0,1 0 0,-2 0 687,-4-3-4473</inkml:trace>
  <inkml:trace contextRef="#ctx0" brushRef="#br0" timeOffset="1883.21">877 732 1088,'0'0'5124,"0"0"-3202,0 0-806,0 0 80,0 0-280,0 0-278,6 5-125,-1-2-352,0 1-1,-1 0 1,1 0-1,-1 0 1,0 1-1,-1 0 1,1 0-1,-1 0 1,0 0-1,0 0 1,0 0-1,-1 1 1,0-1-1,0 1 1,0 0-1,-1 0 1,0-1-1,0 1 1,0 0-1,-1 1-160,0 7 258,-2 30 347,1-42-595,0 0-1,0 1 1,0-1-1,0 0 0,0 1 1,0-1-1,0 0 1,-1 0-1,1 0 0,-1 0 1,0 0-1,1-1 1,-1 1-1,0 0 0,0-1 1,-1 1-10,-69 44-764,22-25-2868,48-20 1545,2-2-1020,0-1-1239</inkml:trace>
  <inkml:trace contextRef="#ctx0" brushRef="#br0" timeOffset="2756.33">1217 522 6529,'0'0'1581,"0"0"-772,0 0 103,0 0 75,0 0-104,0 0-100,-4 11-128,-5 16-182,1 0 0,1 0 0,2 1 0,1 0 1,-1 17-474,5-33 35,3 15 5,-3-26-41,1 0 0,0 0 0,0-1 1,-1 1-1,1 0 0,0 0 0,0 0 1,0 0-1,0-1 0,0 1 0,0-1 1,0 1-1,1 0 0,-1-1 1,0 0-1,0 1 0,0-1 0,0 0 1,1 0-1,-1 1 0,0-1 0,1 0 1,13 2-2,0 0-1,0-1 0,0 0 1,1-1-1,-1-1 0,15-3 3,-27 3 1,0 0-1,1-1 0,-1 1 1,0-1-1,0 0 0,-1 0 1,1 0-1,0-1 1,-1 1-1,1-1 0,-1 1 1,0-1-1,0 0 0,0 0 1,0 0-1,0 0 0,-1 0 1,1 0-1,5-14 3,0 1 0,-1-1 0,-1-2-3,1 1 0,-3 10 31,-1-1-1,0 1 1,-1-1-1,0 1 0,0-1 1,-1 1-1,0-1 1,0 0-1,-1 1 0,0-2-30,0 9-5,0-1-1,0 1 1,0 0-1,0-1 0,0 1 1,0 0-1,0 0 0,0 0 1,-1 0-1,1 0 0,0 0 1,-1 0-1,1 0 1,0 1-1,-1-1 0,1 1 1,-1-1-1,0 0 6,-38-10-322,21 6 15,18 5 287,-5-2-164,0 0 1,0 0 0,0-1-1,0 0 1,1 0-1,-3-2 184,7 3-29,0 1 37,-1 1-73,-1 0 1,1 0-1,-1 1 1,0-1-1,1 1 0,-1-1 1,1 1-1,0 0 1,-1 0-1,1 0 0,-1 0 1,1 0-1,0 0 1,0 1-1,0-1 0,0 1 1,0 0-1,0 0 65,-21 13-1808,16-14 984,4-1-2255,2 0-248,1 0 1253</inkml:trace>
  <inkml:trace contextRef="#ctx0" brushRef="#br0" timeOffset="3355.04">1432 895 5265,'0'0'1789,"0"0"-144,0 0-88,0 0-288,0 0-327,0 0-314,46-3 3695,-45 3-4313,0 0-1,0 1 1,0-1-1,0 0 1,0 1-1,-1-1 1,1 1-1,0 0 1,0-1-1,0 1 1,0-1-1,-1 1 1,1 0-1,0 0 0,-1-1 1,1 1-1,-1 0 1,1 0-1,0 0 1,-1 0-1,0 0 1,1 0-1,-1 0 1,0 0-1,1 0 1,-1 0-1,0 0 1,0 0-1,0 0 1,0 0-1,0 0 0,0 0-9,1 45 295,-2-32-259,1-11-149,-1 0 1,0 0-1,1-1 0,-1 1 1,0 0-1,0-1 1,-1 1-1,1-1 0,0 1 1,-1-1-1,1 0 0,-1 0 1,0 1-1,0-1 1,0 0-1,0 0 0,0-1 1,-1 1-1,1 0 0,0-1 1,-1 0-1,1 1 1,-1-1-1,-2 1 113,-2 1-441,0 0 0,-1-1 0,1 1-1,-1-1 1,0-1 0,0 0 0,0 0 0,-3 0 441,10-1-1855,1 0-931,0 0-1480</inkml:trace>
  <inkml:trace contextRef="#ctx0" brushRef="#br0" timeOffset="3840.29">1745 627 4561,'0'0'1356,"0"0"-393,0 0 293,0 0 79,0 0-252,0 0-301,3 0-165,197 3 3878,-199-3-4557,-1 0 1,0 0-1,0 0 1,1 1-1,-1-1 1,0 0-1,1 0 1,-1 0-1,0 0 1,0 0-1,0 0 1,1 1-1,-1-1 1,0 0-1,0 0 1,1 0 0,-1 1-1,0-1 1,0 0-1,0 0 1,0 0-1,1 1 1,-1-1-1,0 0 1,0 0-1,0 1 1,0-1-1,0 0 1,0 1-1,0-1 1,0 0 0,0 0-1,0 1 1,0-1-1,0 0 1,0 1-1,0-1 1,0 0-1,0 0 1,0 1-1,0-1 1,0 0-1,0 0 1,0 1-1,-1-1 1,1 0 0,0 0-1,0 1 1,0-1-1,0 0 1,-1 0 61,-10 13-6038,0-10 387</inkml:trace>
  <inkml:trace contextRef="#ctx0" brushRef="#br0" timeOffset="4773.64">2319 454 600,'0'0'4213,"0"0"-2569,0 0-582,0 0 97,0 0-139,0 0-313,-3-5-308,2 3-342,0-1 1,0 1 0,-1-1 0,1 1-1,-1 0 1,0-1 0,0 1 0,1 0-1,-1 0 1,-1 1 0,1-1 0,0 0-1,0 1 1,-1-1 0,1 1 0,-1 0-1,1-1 1,-1 1 0,1 0 0,-1 1 0,0-1-1,1 0 1,-1 1 0,0 0 0,0 0-1,-2 0-57,5 0 0,-10-1-25,0 1 0,0 0 0,1 1 0,-1 1 0,1-1 0,-1 1 0,0 1 25,7-2-13,1 0 0,-1 1 0,0-1-1,1 1 1,-1 0 0,1 0 0,0 0 0,-1 0-1,1 0 1,0 0 0,0 0 0,0 1 0,1-1-1,-1 1 1,1-1 0,-1 1 0,1 0-1,0-1 1,0 1 0,0 0 0,0 0 0,0 0-1,1 0 1,0 0 0,-1 0 13,1-3 1,-4 28 817,0-1 1,2 22-819,2-47-6,0-1 0,0 0 0,0 1 1,0-1-1,1 1 0,-1-1 1,1 1-1,-1-1 0,1 0 1,-1 0-1,1 1 0,0-1 1,0 0-1,0 0 0,-1 0 1,1 1-1,0-1 0,0 0 1,1 0-1,-1-1 0,0 1 0,0 0 1,0 0-1,1 0 0,-1-1 1,0 1-1,1-1 0,-1 1 1,0-1-1,1 0 0,-1 1 1,1-1-1,-1 0 6,9 2-16,0-1 0,0-1 1,0 0-1,8-1 16,0 1-88,-13-1 47,1 0 0,-1 0 0,1 0 0,-1-1 0,0 0 1,1 0-1,-1 0 0,0-1 0,0 1 0,-1-1 0,1-1 0,-1 1 0,2-2 41,0 1-21,-1-1 0,0 1 0,0-1 0,0 0 0,-1-1 0,0 1 0,0-1 0,0 0 0,0 0 0,1-4 21,-3-12 1458,-3 21 481,1 13-1159,-2 4-536,0-1-1,0 1 0,-2-1 1,0 0-1,-5 11-243,-6 27 238,-41 217 128,56-269-3363,1-9 1960,4-14-1647,0 5-2280</inkml:trace>
  <inkml:trace contextRef="#ctx0" brushRef="#br0" timeOffset="5544.56">2474 124 6905,'0'0'1804,"0"0"-289,0 0-158,0 0-210,0 0-137,0 0-122,26 1 2491,-18 9-3081,0 0-1,-1 0 0,0 0 1,-1 1-1,0 0 1,-1 0-1,0 0 1,3 12-298,16 33 359,-14-34-280,-1 0-1,-1 0 1,-1 1-1,-1 0 1,-1 1-1,-1-1 1,-1 1-1,-1 0 1,-1 0-1,-1 0 1,-2 0-1,-1 9-78,1-19 37,-1-1 1,0 0-1,-1-1 1,-1 1-1,0-1 0,-6 11-37,-45 73 61,23-41-58,-92 168 4,124-221-267,-1 0 1,0 0-1,0 0 0,0 0 1,0 0-1,-1-1 1,1 1-1,0-1 0,-1 0 1,1 1-1,-1-1 1,1 0-1,-1 0 0,0-1 1,1 1-1,-1-1 1,0 1-1,0-1 0,1 0 1,-1 0-1,0 0 1,0 0-1,1 0 0,-1-1 1,-1 0 259,-10 1-2338,-9 0-4678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44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95 1256,'0'0'1857,"0"0"-418,0 0-231,0 0-72,0 0-166,0 3 5783,0 4-3509,3 45-3319,-3-44 91,0 132 668,-10 41-684,7-128 93,2-34 238,0-16 308,1-8 464,-1-93-1018,-2 41-93,3 0 0,3 0 0,1 1 0,8-29 8,-9 76-20,2-32-148,-5 40 173,0 1 5,0 0 3,1-23 28,-1 22-47,1 0-1,0 1 1,0-1-1,0 1 0,-1-1 1,1 1-1,0-1 0,0 1 1,0-1-1,0 1 1,0 0-1,0 0 0,0-1 1,0 1-1,0 0 0,0 0 1,1 0 6,-1 0-13,42-21-66,-32 15 75,1-1 0,0 2 0,0 0 0,1 0 1,-1 1-1,1 1 0,0 0 0,0 1 0,0 0 1,5 0 3,-15 2-18,0 0 1,0 0-1,0 0 0,0 1 1,0-1-1,0 1 1,0-1-1,0 1 1,0 0-1,-1 0 1,1 0-1,0 1 0,-1-1 1,2 1 17,0 2 1,0 0 0,-1 0 0,1 0 1,-1 0-1,0 1 0,0-1 0,0 3-1,9 13 8,-1 1 0,-1 0 0,-1 0 0,-1 1 0,-1 0 0,0 1 0,-2-1-1,-1 1 1,-1 0 0,-1 0 0,0 1 0,-2 4-8,1-18 15,-1 1 1,0-1-1,-1 1 1,0-1-1,0 1 1,-1-1-1,-1 0 1,0 0-1,0 0 0,0 0 1,-2-1-1,-1 5-15,2-8 30,1 0 0,-1 0 0,0 0 0,0 0 0,-1-1 0,0 1 0,0-1 0,0 0 0,0-1 0,-1 1 0,0-1 0,0 0 0,0-1 0,0 1 0,-1-1 0,1-1 0,-1 1 0,0-1 0,0 0 0,1-1 0,-1 1 0,-1-1 0,1-1 0,0 1 0,-4-1-30,-17-1 99,15 0-92,0 1-1,0 0 1,0 1-1,0 1 1,0 0 0,-2 1-7,12-3-8,2 0 0,1 0 0,0 0 0,0 0 0,0 0-7,0 0-38,0 0-61,0 0-39,0 0-79,0 0-266,6 0-2052,-5 0 2158,1 0 0,0 0 0,-1 0 0,1 0 0,0 0 1,-1-1-1,1 1 0,0-1 0,-1 0 0,1 1 0,-1-1 0,1 0 0,-1 0 0,1 0 392,10-9-5782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46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1 160 1712,'0'0'1521,"0"0"-785,0 0-376,0 0-9,0 0 158,0 0 83,18-31 3193,-9 13-2639,-9 18-1125,0 0 1,1 0-1,-1 0 0,0 0 1,0 0-1,0 0 0,0 0 1,1 1-1,-1-1 0,0 0 0,0 0 1,0 0-1,0 0 0,1 0 1,-1 0-1,0 0 0,0 0 0,0 0 1,0 0-1,0 1 0,0-1 1,1 0-1,-1 0 0,0 0 1,0 0-1,0 0 0,0 1 0,0-1 1,0 0-1,0 0 0,0 0 1,0 0-1,0 1 0,0-1 0,0 0 1,0 0-1,0 0 0,0 0 1,0 1-1,0-1 0,0 0 1,0 0-1,0 0 0,0 0 0,0 1 1,0-1-1,0 0 0,0 0-21,0 43 1341,-1-25-1185,-1 41 1337,-8 33-1493,3-17 113,-4-10 1894,45-65-2118,21 0 49,32 0 459,-30 0-5196,-56 0 2367,-1 0-2108</inkml:trace>
  <inkml:trace contextRef="#ctx0" brushRef="#br0" timeOffset="701.43">42 211 3969,'0'0'1252,"0"0"-174,0 0-230,0 0-372,0 0-307,0 0-50,7 6 5915,-2-5-6428,165-1 758,-158 3-1128,-9-3-5064,-3 0 1874</inkml:trace>
  <inkml:trace contextRef="#ctx0" brushRef="#br0" timeOffset="1420.73">69 45 3121,'0'0'1896,"0"0"-470,0 0-271,0 0-358,0 0-335,0 0-114,0 0 66,0 0 44,0 0-45,0 0-2,0 0 46,0 0 33,0 0 19,0 0-25,0 0-54,0 0-47,0 0 23,0 0-11,0 0-5,0 0-66,0 0-54,0 0 1,0 0-22,22-4 413,3-1-646,0 1 1,0 1 0,0 1-1,16 1-16,0-1 11,63-4-422,-103 6 409,-1 0-52,0 0-139,0 0-168,-5-1-1481,-4-6-608,1-2-2558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4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15 16,'0'0'392,"0"0"28,0 0 104,0 0 42,0 0 213,0 0 163,0 0-103,0 0 89,0 0 211,-1-8 6708,1 7-7770,0 1 0,0 0 0,0 0 0,0-1 1,0 1-1,0 0 0,-1 0 0,1-1 0,0 1 0,0 0 0,0 0 0,0-1 1,0 1-1,0 0 0,0 0 0,-1 0 0,1-1 0,0 1 0,0 0 0,0 0 1,0 0-1,-1-1 0,1 1 0,0 0 0,0 0 0,0 0 0,-1 0 1,1 0-1,0 0 0,0-1 0,-1 1 0,1 0 0,0 0 0,0 0 0,-1 0 1,1 0-1,0 0 0,0 0 0,-1 0 0,1 0-77,-7 6 25,1 0 1,0 0-1,0 1 1,0 0-1,0 0 0,1 0 1,1 1-1,-1-1 0,0 2-25,-2 4 71,-14 21 194,3 0 1,0 0-1,-7 24-265,18-37 117,1 0 0,0 0 0,2 1 0,0 0 0,2-1 0,0 1 0,1 5-117,1-13 89,-1-2-31,1 0 1,0 0-1,1-1 1,0 1-1,1 0 1,0-1-1,1 1 1,0-1-1,0 0 1,2 0-1,3 7-58,-5-11 4,13 20-32,0 0 0,5 5 28,-10-21-489,4 7-995,-10-4-2711,-5-14 702</inkml:trace>
  <inkml:trace contextRef="#ctx0" brushRef="#br0" timeOffset="836.75">439 308 7346,'0'0'2460,"0"0"-969,0 0-355,0 0-109,0 0-101,0 0-142,3-3-127,-2 3-618,-1 0 0,0-1 0,0 1 0,0 0 0,1-1 0,-1 1 0,0 0 0,0 0 0,1-1 0,-1 1 0,0 0 0,0 0 0,1-1 0,-1 1 0,0 0 0,1 0 0,-1 0 0,0 0 0,1 0 0,-1 0 0,1-1 0,-1 1 0,0 0 0,1 0 0,-1 0 0,0 0 0,1 0 0,-1 0 0,1 0 0,-1 0 0,0 1 0,1-1 0,-1 0 0,0 0 0,1 0 0,-1 0 0,0 0 0,1 1 0,-1-1 0,0 0 0,1 0 0,-1 0 0,0 1 0,0-1 0,1 0 0,-1 1 0,0-1 0,0 0 0,0 0 0,1 1-39,0 25 2228,-2-8-2561,1-11 372,1 3 10,-1 1 1,0 0-1,-1 0 1,0 0-1,-1 0 1,0 0-1,-1-1 1,0 1-1,-1-1 1,0 0-50,0-2 8,3-5-6,0-1 0,0 0 1,0 0-1,0 0 0,0 0 0,1 1 1,-1-1-1,1 0 0,-1 1 1,1-1-1,0 1 0,0-1 0,0 0 1,1 3-3,-1-5 6,0 0 2,0 0 0,0 0 2,0 0 3,0 0-4,0 0-3,207 0-6301,-207 0 4747,0 0-1517,0 0-2140</inkml:trace>
  <inkml:trace contextRef="#ctx0" brushRef="#br0" timeOffset="1381.75">651 328 5393,'0'0'1394,"0"0"-133,0 0 480,0 0-136,0 0-400,0 0-334,4-1-150,21-5 1067,-24 6-1305,-1 0-51,0 0-96,0 0-62,0 0-86,0 0-23,0 0-11,0 0-25,0 0-58,0 2 51,0 15 156,1 55 115,-4 1 0,-2 0 0,-11 44-393,13-103-129,-5 43-1455,6-57 897,1 0 0,-1 0 0,0 0 0,1-1 0,-1 1 0,1 0 0,-1-1 0,1 1 0,-1-1 0,1 1 0,-1-1 0,1 0 0,-2 0 687,-4-3-4473</inkml:trace>
  <inkml:trace contextRef="#ctx0" brushRef="#br0" timeOffset="1883.21">877 732 1088,'0'0'5124,"0"0"-3202,0 0-806,0 0 80,0 0-280,0 0-278,6 5-125,-1-2-352,0 1-1,-1 0 1,1 0-1,-1 0 1,0 1-1,-1 0 1,1 0-1,-1 0 1,0 0-1,0 0 1,0 0-1,-1 1 1,0-1-1,0 1 1,0 0-1,-1 0 1,0-1-1,0 1 1,0 0-1,-1 1-160,0 7 258,-2 30 347,1-42-595,0 0-1,0 1 1,0-1-1,0 0 0,0 1 1,0-1-1,0 0 1,-1 0-1,1 0 0,-1 0 1,0 0-1,1-1 1,-1 1-1,0 0 0,0-1 1,-1 1-10,-69 44-764,22-25-2868,48-20 1545,2-2-1020,0-1-1239</inkml:trace>
  <inkml:trace contextRef="#ctx0" brushRef="#br0" timeOffset="2756.33">1217 522 6529,'0'0'1581,"0"0"-772,0 0 103,0 0 75,0 0-104,0 0-100,-4 11-128,-5 16-182,1 0 0,1 0 0,2 1 0,1 0 1,-1 17-474,5-33 35,3 15 5,-3-26-41,1 0 0,0 0 0,0-1 1,-1 1-1,1 0 0,0 0 0,0 0 1,0 0-1,0-1 0,0 1 0,0-1 1,0 1-1,1 0 0,-1-1 1,0 0-1,0 1 0,0-1 0,0 0 1,1 0-1,-1 1 0,0-1 0,1 0 1,13 2-2,0 0-1,0-1 0,0 0 1,1-1-1,-1-1 0,15-3 3,-27 3 1,0 0-1,1-1 0,-1 1 1,0-1-1,0 0 0,-1 0 1,1 0-1,0-1 1,-1 1-1,1-1 0,-1 1 1,0-1-1,0 0 0,0 0 1,0 0-1,0 0 0,-1 0 1,1 0-1,5-14 3,0 1 0,-1-1 0,-1-2-3,1 1 0,-3 10 31,-1-1-1,0 1 1,-1-1-1,0 1 0,0-1 1,-1 1-1,0-1 1,0 0-1,-1 1 0,0-2-30,0 9-5,0-1-1,0 1 1,0 0-1,0-1 0,0 1 1,0 0-1,0 0 0,0 0 1,-1 0-1,1 0 0,0 0 1,-1 0-1,1 0 1,0 1-1,-1-1 0,1 1 1,-1-1-1,0 0 6,-38-10-322,21 6 15,18 5 287,-5-2-164,0 0 1,0 0 0,0-1-1,0 0 1,1 0-1,-3-2 184,7 3-29,0 1 37,-1 1-73,-1 0 1,1 0-1,-1 1 1,0-1-1,1 1 0,-1-1 1,1 1-1,0 0 1,-1 0-1,1 0 0,-1 0 1,1 0-1,0 0 1,0 1-1,0-1 0,0 1 1,0 0-1,0 0 65,-21 13-1808,16-14 984,4-1-2255,2 0-248,1 0 1253</inkml:trace>
  <inkml:trace contextRef="#ctx0" brushRef="#br0" timeOffset="3355.04">1432 895 5265,'0'0'1789,"0"0"-144,0 0-88,0 0-288,0 0-327,0 0-314,46-3 3695,-45 3-4313,0 0-1,0 1 1,0-1-1,0 0 1,0 1-1,-1-1 1,1 1-1,0 0 1,0-1-1,0 1 1,0-1-1,-1 1 1,1 0-1,0 0 0,-1-1 1,1 1-1,-1 0 1,1 0-1,0 0 1,-1 0-1,0 0 1,1 0-1,-1 0 1,0 0-1,1 0 1,-1 0-1,0 0 1,0 0-1,0 0 1,0 0-1,0 0 0,0 0-9,1 45 295,-2-32-259,1-11-149,-1 0 1,0 0-1,1-1 0,-1 1 1,0 0-1,0-1 1,-1 1-1,1-1 0,0 1 1,-1-1-1,1 0 0,-1 0 1,0 1-1,0-1 1,0 0-1,0 0 0,0-1 1,-1 1-1,1 0 0,0-1 1,-1 0-1,1 1 1,-1-1-1,-2 1 113,-2 1-441,0 0 0,-1-1 0,1 1-1,-1-1 1,0-1 0,0 0 0,0 0 0,-3 0 441,10-1-1855,1 0-931,0 0-1480</inkml:trace>
  <inkml:trace contextRef="#ctx0" brushRef="#br0" timeOffset="3840.29">1745 627 4561,'0'0'1356,"0"0"-393,0 0 293,0 0 79,0 0-252,0 0-301,3 0-165,197 3 3878,-199-3-4557,-1 0 1,0 0-1,0 0 1,1 1-1,-1-1 1,0 0-1,1 0 1,-1 0-1,0 0 1,0 0-1,0 0 1,1 1-1,-1-1 1,0 0-1,0 0 1,1 0 0,-1 1-1,0-1 1,0 0-1,0 0 1,0 0-1,1 1 1,-1-1-1,0 0 1,0 0-1,0 1 1,0-1-1,0 0 1,0 1-1,0-1 1,0 0 0,0 0-1,0 1 1,0-1-1,0 0 1,0 1-1,0-1 1,0 0-1,0 0 1,0 1-1,0-1 1,0 0-1,0 0 1,0 1-1,-1-1 1,1 0 0,0 0-1,0 1 1,0-1-1,0 0 1,-1 0 61,-10 13-6038,0-10 387</inkml:trace>
  <inkml:trace contextRef="#ctx0" brushRef="#br0" timeOffset="4773.64">2319 454 600,'0'0'4213,"0"0"-2569,0 0-582,0 0 97,0 0-139,0 0-313,-3-5-308,2 3-342,0-1 1,0 1 0,-1-1 0,1 1-1,-1 0 1,0-1 0,0 1 0,1 0-1,-1 0 1,-1 1 0,1-1 0,0 0-1,0 1 1,-1-1 0,1 1 0,-1 0-1,1-1 1,-1 1 0,1 0 0,-1 1 0,0-1-1,1 0 1,-1 1 0,0 0 0,0 0-1,-2 0-57,5 0 0,-10-1-25,0 1 0,0 0 0,1 1 0,-1 1 0,1-1 0,-1 1 0,0 1 25,7-2-13,1 0 0,-1 1 0,0-1-1,1 1 1,-1 0 0,1 0 0,0 0 0,-1 0-1,1 0 1,0 0 0,0 0 0,0 1 0,1-1-1,-1 1 1,1-1 0,-1 1 0,1 0-1,0-1 1,0 1 0,0 0 0,0 0 0,0 0-1,1 0 1,0 0 0,-1 0 13,1-3 1,-4 28 817,0-1 1,2 22-819,2-47-6,0-1 0,0 0 0,0 1 1,0-1-1,1 1 0,-1-1 1,1 1-1,-1-1 0,1 0 1,-1 0-1,1 1 0,0-1 1,0 0-1,0 0 0,-1 0 1,1 1-1,0-1 0,0 0 1,1 0-1,-1-1 0,0 1 0,0 0 1,0 0-1,1 0 0,-1-1 1,0 1-1,1-1 0,-1 1 1,0-1-1,1 0 0,-1 1 1,1-1-1,-1 0 6,9 2-16,0-1 0,0-1 1,0 0-1,8-1 16,0 1-88,-13-1 47,1 0 0,-1 0 0,1 0 0,-1-1 0,0 0 1,1 0-1,-1 0 0,0-1 0,0 1 0,-1-1 0,1-1 0,-1 1 0,2-2 41,0 1-21,-1-1 0,0 1 0,0-1 0,0 0 0,-1-1 0,0 1 0,0-1 0,0 0 0,0 0 0,1-4 21,-3-12 1458,-3 21 481,1 13-1159,-2 4-536,0-1-1,0 1 0,-2-1 1,0 0-1,-5 11-243,-6 27 238,-41 217 128,56-269-3363,1-9 1960,4-14-1647,0 5-2280</inkml:trace>
  <inkml:trace contextRef="#ctx0" brushRef="#br0" timeOffset="5544.56">2474 124 6905,'0'0'1804,"0"0"-289,0 0-158,0 0-210,0 0-137,0 0-122,26 1 2491,-18 9-3081,0 0-1,-1 0 0,0 0 1,-1 1-1,0 0 1,-1 0-1,0 0 1,3 12-298,16 33 359,-14-34-280,-1 0-1,-1 0 1,-1 1-1,-1 0 1,-1 1-1,-1-1 1,-1 1-1,-1 0 1,-1 0-1,-1 0 1,-2 0-1,-1 9-78,1-19 37,-1-1 1,0 0-1,-1-1 1,-1 1-1,0-1 0,-6 11-37,-45 73 61,23-41-58,-92 168 4,124-221-267,-1 0 1,0 0-1,0 0 0,0 0 1,0 0-1,-1-1 1,1 1-1,0-1 0,-1 0 1,1 1-1,-1-1 1,1 0-1,-1 0 0,0-1 1,1 1-1,-1-1 1,0 1-1,0-1 0,1 0 1,-1 0-1,0 0 1,0 0-1,1 0 0,-1-1 1,-1 0 259,-10 1-2338,-9 0-4678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51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 69 1008,'0'0'1371,"0"0"-199,0 0-174,0 0-287,0 0-190,0 0-95,30 4 1021,-29-4-1430,0 1 0,-1 0 0,1 0 0,0-1 1,-1 1-1,1 0 0,0-1 0,0 1 0,-1-1 1,1 1-1,0-1 0,0 0 0,0 1 0,0-1 1,0 0-1,0 1 0,0-1 0,0 0 0,0 0 1,0 0-18,8 1-2745,-2-1 269</inkml:trace>
  <inkml:trace contextRef="#ctx0" brushRef="#br0" timeOffset="1280.91">217 69 1736,'26'6'736,"2"0"137,1-4 4825,-27-3-5465,-1 1-1,0 0 0,0-1 0,1 1 1,-1-1-1,0 0 0,0 1 1,1-1-1,-1 0 0,0 0 0,0 0 1,0 0-1,0 0 0,0 0 1,0 0-1,-1 0 0,1 0 0,0 0 1,0 0-1,-1-1 0,1 1 1,-1 0-1,1 0 0,-1-1 0,0 1 1,1 0-1,-1-1 0,0 1 1,0-1-233,5-43 3463,-6 45-3459,1-1-1,0 0 1,-1 1 0,1-1 0,-1 1-1,1-1 1,-1 1 0,1 0 0,-1-1 0,1 1-1,-1 0 1,1-1 0,-1 1 0,0 0 0,1-1-1,-1 1 1,1 0 0,-1 0 0,0 0-1,1 0 1,-1 0 0,0 0 0,1 0 0,-1 0-1,0 0 1,1 0 0,-2 0-4,-24 0 86,20 0-90,0 0 2,0 0 1,1-1 0,-1 1 0,1 1 1,0-1-1,-1 1 0,1-1 0,0 2 0,0-1 0,-1 0 0,1 1 1,0 0-1,0 0 0,1 1 0,-1-1 0,-3 3 1,-7 7-8,0 0 0,0 0 0,1 2 0,1 0 0,0 0 0,1 1-1,0 1 1,2 0 0,0 1 0,0 0 0,2 0 0,0 1 0,1 0 0,0 1 8,1 4 13,1 1-1,2 0 1,0 0 0,1 1-1,2-1 1,0 10-13,0-19 54,0-12-51,4 35 13,-3-37-16,-1 1 1,1-1-1,0 0 0,-1 1 0,1-1 0,0 0 0,0 1 1,0-1-1,0 0 0,0 0 0,0 0 0,0 0 0,1 0 1,-1 0-1,0 0 0,0 0 0,1 0 0,-1-1 0,1 1 1,-1-1-1,1 1 0,-1-1 0,1 1 0,43 8-6,1-2 0,0-2-1,0-2 1,45-3 6,-86 0 0,3-1 0,1 0 1,-1-1 0,0 0-1,0 0 1,0 0 0,0-1-1,0-1 1,-1 1 0,1-1-1,-1 0 1,0-1 0,0 0-1,-1 0 1,3-2-1,3-4 1,0 0 0,-1 0 0,-1-1 1,0 0-1,0-1 0,-1 0 0,1-4-1,-4 6-20,-1 0 0,1-1-1,-2 1 1,0-1 0,0 0-1,-1 0 1,-1 0 0,0-1-1,0-5 21,-2 16 20,0 2 52,0 0 8,-16 0 78,-119 0 210,135 0-299,0 0 5,0 0 6,0 0 8,0 0-8,-1 0-58,-2 0-16,1-1 28,8-2 56,21-8 185,37-11 138,0 5-390,36-3-23,22-5 0,-94 17-741,-24 5-1540,-17 1-411,-2 2-1245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50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80 106 3713,'0'0'2022,"0"0"-709,0 0-303,0 0-158,0 0-57,0 0-70,0 0-131,0 0-72,0 0 4,0 0 35,0 0-74,0 0-112,0 0-104,0 0-53,0 0-79,0 2-135,-2 25 60,-1 0-1,-1 0 0,-7 23-63,4-18 231,1 1 0,0 17-231,-12 119 2081,18-206-2059,-1-2-70,1-1 0,2 1 1,2 0-1,1 0 0,2 0 1,3-3 47,2-1 2,-3 14 90,0-1 0,6-8-92,-14 35 57,1 0 0,0 1 0,0-1 0,0 1 0,0-1 0,0 1 0,0 0 0,1 0 0,-1-1 0,1 2 0,-1-1-1,1 0 1,3-1-57,43-17 1212,-19 9-854,-27 10-359,1 0 1,-1 0-1,0 1 0,1-1 1,-1 1-1,0 0 1,1 0-1,-1 0 0,1 1 1,2 0 0,7 0-1,60-1 168,-41 0-7530,-35 0 811</inkml:trace>
  <inkml:trace contextRef="#ctx0" brushRef="#br0" timeOffset="547.69">0 262 2921,'0'0'1739,"0"0"-300,0 0-35,0 0 8,0 0-81,0 0-19,8 0 3079,11 0-3074,33-2-362,-1-3-1,27-7-954,31-3 36,-91 13 541,-8 1-4624,-26 1-1040,-3 0-2446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22:13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 0 1536,'0'0'1550,"0"0"-454,0 0-385,0 0-300,0 0-179,0 0 5,0 0 81,0 0 131,0 0 91,0 0-34,0 0-78,0 0-32,0 0 21,0 0 105,0 0 30,0 0-13,0 0 7,0 0-28,0 0-22,0 0-36,0 0-109,0 0-106,0 0-105,0 0-73,0 0 2,0 0 18,0 0 41,0 0 52,0 0 49,0 0-10,-16 18 479,-16 24 171,2 1 0,2 1 1,-2 8-870,15-23 258,1 1 0,1 0 0,2 1 0,1 1 0,-3 19-258,10-23 91,0 0 0,2 0 1,1 0-1,2 7-91,0 24 155,-2-49-120,1 0 1,1 1-1,-1-1 1,2 0-1,0 0 0,0 0 1,0-1-1,1 1 1,1-1-1,0 0 1,0 0-1,1 0 0,0-1 1,6 8-36,-12-16 1,0 0-1,0 1 1,1-1 0,-1 0 0,0 1 0,0-1-1,0 0 1,0 0 0,0 1 0,0-1 0,1 0-1,-1 0 1,0 0 0,0 1 0,0-1 0,0 0-1,1 0 1,-1 0 0,0 1 0,0-1 0,1 0-1,-1 0 1,0 0 0,0 0 0,1 0 0,-1 0-1,0 1 1,0-1 0,1 0 0,-1 0-1,0 0 1,1 0 0,-1 0 0,0 0 0,0 0-1,1 0 1,-1 0 0,0 0 0,1 0 0,-1-1-1,0 1 0,0-12-1211,0 2-1338,-6 10-3296,-7 0-1824</inkml:trace>
  <inkml:trace contextRef="#ctx0" brushRef="#br0" timeOffset="1055.43">430 354 2761,'0'0'2177,"0"0"-367,0 0-212,0 0-245,0 0-292,0 0-97,0 0-99,0 0-52,0 0-64,0 0-125,0 0-160,0 0-32,0 0-50,0 0-57,0 0-81,0 0-45,0 0-34,0 0 14,4 0 126,7 0-115,20 0 164,-1 0 0,0-2 0,0-1 0,0-2-1,23-6-353,-24 3 62,1 0-1,-1 2 0,1 1 0,1 1 0,23 1-61,-53 3 13,-1 0 9,0 0 22,0 0 4,0 0-27,0 0-5,0 0 19,0 0-23,0 0-23,0 0-20,0 3 14,-1 13 30,-1 0 1,0 0 0,-1-1-1,0 1 1,-1-1-1,-1 0 1,-5 9-14,-13 29 67,-16 23-67,18-35 2,-66 114 22,84-151-13,2-3-1,1-1-15,0 0-15,0-14-2276,0 3-2596,0 5 51</inkml:trace>
  <inkml:trace contextRef="#ctx0" brushRef="#br0" timeOffset="1589.05">992 778 5329,'0'0'1947,"0"0"-450,0 0-228,0 0-293,0 0-170,0 0-75,12 2 1952,-6 13-2390,-1 0 0,0 0 0,-2 1 0,0 0 1,0-1-1,-2 1 0,0 0 0,0 0 0,-2 0 0,-1 10-293,0-19-3,0-1-1,-1 1 0,0-1 0,0 0 1,0 0-1,-1 0 0,0 0 1,0-1-1,0 0 0,-1 1 0,0-2 1,0 1-1,0 0 0,0-1 1,-1 0-1,0 0 0,0-1 1,-4 2 3,-1-3 313,8-2-1355,6 0-4601,7-3 1450,2-11-2809</inkml:trace>
  <inkml:trace contextRef="#ctx0" brushRef="#br0" timeOffset="2119.88">1340 557 3473,'0'0'2506,"0"0"-909,0 0-211,0 0-199,0 0-276,0 0-158,-1 2-590,1-1 0,0 0-1,0 0 1,0 0 0,0 0-1,0 1 1,0-1 0,1 0 0,-1 0-1,0 0 1,0 0 0,1 0-1,0 1-162,246 9 2497,-247-11-2516,0-1 0,0 1 0,0 0 0,0 0 0,1 0 0,-1 0 0,0 0 0,0 0 0,0 0 1,0 0-1,0 0 0,0 0 0,1 0 0,-1 0 0,0 0 0,0 0 0,0 0 0,0 0 0,0 0 0,1 0 0,-1 0 0,0 0 0,0 0 1,0 0-1,0 0 0,1 0 0,-1 0 0,0 0 0,0 0 0,0 0 0,0 0 0,0 0 0,0 0 0,1 0 0,-1 0 0,0 1 0,0-1 1,0 0-1,0 0 0,0 0 0,0 0 0,0 0 0,0 0 0,0 1 0,1-1 0,-1 0 0,0 0 0,0 0 0,0 0 0,0 0 0,0 1 0,0-1 1,0 0-1,0 0 0,0 0 0,0 0 0,0 0 0,0 1 0,0-1 0,0 0 0,0 0 19,-10 3-4330,6-3-49</inkml:trace>
  <inkml:trace contextRef="#ctx0" brushRef="#br0" timeOffset="2674.79">1830 316 2561,'0'0'4745,"0"0"-2764,0 0-894,0 0-272,0 0-259,0 0-60,0 0 6,0 0 46,0 21 2151,0 60-1141,-5 0 1,-8 46-1559,4-72 70,-2 8-29,3 0 0,2 47-41,6-109-22,0-1-55,0 0 0,0 0-5,0 0-35,0-24-1069,0-7-1053,0 11-2526,0 10-2440</inkml:trace>
  <inkml:trace contextRef="#ctx0" brushRef="#br0" timeOffset="3138.11">2027 870 6121,'0'0'2033,"0"0"-694,0 0-398,0 0-99,0 0 170,0 0-2,6 6-201,0 0-708,-1-2 33,1 1-1,-1 0 0,0 0 1,0 1-1,-1-1 0,0 1 1,0 0-1,0 1 1,0-1-1,-1 0 0,0 1 1,-1 0-1,1 0 0,-1 0 1,-1 0-1,1 0 1,-1 4-134,-1-6 46,0 1 0,-1 0 0,1-1 0,-1 1 0,-1-1 0,1 1 1,-1-1-1,0 0 0,0 1 0,0-1 0,-1 0 0,-2 3-46,-1 1 6,-1 0-1,-1-1 1,1 0-1,-2-1 1,1 1-1,-1-1-5,-36 33-1196,44-39 687,1-1-221,0 0-193,0 0-369,2-2-1046,8-3-1839</inkml:trace>
  <inkml:trace contextRef="#ctx0" brushRef="#br0" timeOffset="3708.03">2381 608 7786,'0'0'1860,"0"0"-469,0 0-129,0 0-484,0 0-385,0 0-183,10 0-28,350 0 1662,-360 0-1867,0 0-41,0 0-46,0 0-62,0 0-148,0 0-191,0 0-231,0 0-543,0 0-1261,0 0-2562</inkml:trace>
  <inkml:trace contextRef="#ctx0" brushRef="#br0" timeOffset="4864.81">3306 255 5089,'0'0'2465,"0"0"-790,0 0-324,0 0-254,0 0-242,0 0-123,-2 3-113,-1-1-535,0 1 0,0-1 1,0 0-1,0-1 0,0 1 0,-1 0 0,1-1 1,0 0-1,-1 0 0,1 0 0,-1 0 1,0 0-1,-1-1-84,-60 7 282,15-3-97,44-3-156,-1-1 1,0 1-1,1 1 1,-1-1-1,1 1 1,0 0-1,0 1 1,-1-1-1,2 1 1,-1 1-1,0-1 1,0 1-1,1 0 1,0 0-1,0 0 1,-2 4-30,4-5 109,1 1 0,0-1 0,0 1 0,0 0 0,0 0 0,1 0 0,-1 0 0,1 0 0,0 0 0,0 0 0,1 0 0,-1 0 0,1 1 0,0-1 0,0 0 0,0 0 0,1 2-109,-1 9 30,0 151 479,0-166-483,0 0 40,1-2-65,1-1 0,-1 0 0,1 1 0,-1-1 0,1 1 0,0 0 0,-1-1 0,1 1 0,1 0-1,-1 0 1,2-1-1,0-2-4,2 0-18,0 0 1,-1 0-1,2 0 1,-1 1 0,0 0-1,1 0 1,0 1-1,0 0 1,0 0 0,0 0-1,8-1 22,2 1-28,0 0 1,0 1-1,1 1 0,11 1 28,-28 0 0,1 1-1,-1-1 1,0 1 0,1 0-1,-1-1 1,0 1 0,0 0-1,0 0 1,1 0 0,-1 0-1,0 0 1,0 0-1,0 0 1,-1 0 0,1 0-1,0 0 1,0 1 0,-1-1-1,1 0 1,0 1 0,-1-1-1,1 0 1,-1 1 0,0-1-1,0 0 1,1 1 0,-1-1-1,0 1 1,0 1 0,3 46-6,-3-47 6,0 12 0,0 6 7,0 0-1,-1-1 0,-3 8-6,3-19 3,-1-1 1,0 0-1,-1 0 0,0 0 0,0 0 0,0 0 0,-1 0 0,0-1 0,0 0 1,-3 4-4,-3 0 8,1 0 1,-1 0 0,-1-1 0,1 0 0,-1-1 0,-1 0 0,0-1 0,0-1 0,0 0-1,-1 0 1,0-1 0,0-1 0,0 0 0,-1-1 0,1 0 0,-1-1 0,0 0 0,-8-1-9,-19-1-365,40 0 333,1 0-32,0 0-21,0 0-62,0 0-179,0 0-217,11-1-1097,-7 0 1118,0-1 0,1 1 0,-1-1 0,0 1 0,0-1 0,0 0 0,-1-1 0,1 1 0,0-1 0,2-2 522,17-18-8329</inkml:trace>
  <inkml:trace contextRef="#ctx0" brushRef="#br0" timeOffset="5845.05">3468 96 6705,'0'0'2022,"0"0"-599,0 0-252,0 0-256,0 0-147,0 0-144,-1 9 3161,0 13-2271,5-16-1379,0 0 1,1 0-1,-1 0 1,1-1-1,1 0 1,-1 0-1,1 0 1,0 0-1,5 2-135,26 24 374,-29-22-347,-1-1-1,0 1 0,-1 0 1,0 0-1,0 1 1,-1 0-1,0 0 0,-1 0 1,0 1-1,-1-1 0,0 1 1,0 0-1,-1 0 0,-1 0 1,0 0-1,0 0 0,-1 10-26,0-5 9,1 9 9,-1 0 0,-1-1 0,-1 1-1,-2 0 1,0-1 0,-1 0 0,-7 18-18,-25 55 20,-88 205 47,123-297-97,-1-1 0,1 0 0,-1 1 1,0-1-1,0 0 0,-1-1 1,1 1-1,-1-1 0,0 1 1,1-1-1,-2 0 0,1 0 0,0-1 1,-1 1 29,-9 3-205,1 0 1,-1-2-1,0 1 1,-2-1 204,2-1-148,1 1 0,0 0 0,0 1 0,-10 6 148,8 0-194,13-9 107,-1 0 1,1 0-1,-1 0 0,1 0 1,-1-1-1,0 1 1,1-1-1,-1 1 0,-1-1 87,3-1-561,2-2 415,0 0 1,-1 1-1,1-1 0,0 0 1,0 1-1,0-1 1,0 1-1,0-1 1,0 1-1,0-1 0,1 1 1,-1 0-1,1-1 146,4-4-530,19-28-2739,1-6-4314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27:51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216 272 2785,'0'0'1657,"0"0"-612,0 0 116,0 0 318,0 0-72,5-8 184,-4 7 6131,-36 59-6949,-5 3-773,7-13 350,-18 38-350,41-67 32,2-1-1,0 1 1,1 0-1,1 1 1,1 0-1,-2 18-31,1 3 219,3-1-1,1 1 1,2 0 0,4 28-219,-3-63 19,1-1 1,0 1-1,0-1 1,0 1-1,1-1 1,0 0-1,0 0 0,0 0 1,0-1-1,4 5-19,14 21 98,-4-7-22,-15-20-67,1 0 1,-1 0-1,0 0 1,0 0-1,0 0 1,0 0-1,0 0 1,-1 1-1,0-1 1,1 4-10,4 10-296,-3-22-1946,-7-30-4720,-9 14-2050</inkml:trace>
  <inkml:trace contextRef="#ctx0" brushRef="#br0" timeOffset="1225.41">434 520 6329,'0'0'2908,"0"0"-908,0 0-632,0 0-499,0 0-396,0 0-144,5-3-34,-2 1-166,44-29 1500,2 3-1,18-7-1628,-49 27 5,0 1 1,1 0 0,0 2 0,0 0-1,0 1 1,0 1 0,1 0 0,17 1-6,-36 2-16,-1 1 0,1-1 1,0 0-1,-1 1 1,1-1-1,-1 0 0,1 1 1,0-1-1,-1 1 0,1-1 1,-1 0-1,1 1 1,-1 0-1,1-1 0,-1 1 1,0-1-1,1 1 1,-1 0-1,0-1 0,1 1 1,-1-1-1,0 1 1,0 0-1,0-1 0,0 1 1,1 0-1,-1 0 1,0-1-1,0 2 16,2 27-361,-2-20 237,2 14 68,-1 0 0,-1 1 0,-1-1 0,-1 2 56,1-20 12,-1 0 1,1-1 0,-1 1-1,0-1 1,-1 1-1,1-1 1,-1 0-1,1 0 1,-1 0-1,0-1 1,-1 1 0,1 0-1,-1-1-12,-55 45 151,37-31-116,-21 16 108,-42 25-143,82-55 4,2-2-1,1-1 30,0 0 26,0 0 37,0 0-35,31 0 182,34-1 27,1 0-5,10 3-265,-74-1 6,1-1 0,-1 1 0,1 0 1,-1-1-1,1 1 0,-1 0 0,1 1 0,-1-1 1,0 0-1,0 1 0,1-1 0,-1 1 1,0-1-1,0 1 0,-1 0 0,1 0 1,0 0-1,-1 0 0,1 0 0,-1 1 0,0-1 1,1 0-1,-1 1 0,0-1 0,-1 1 1,1-1-1,0 1 0,-1-1 0,1 1 1,-1 1-7,3 13 127,-1 0 1,-1 0 0,-1 0 0,-1 9-128,0-2 168,0-16-133,0 0-1,-1 0 0,0 0 0,0 0 1,-1 0-1,0 0 0,0-1 0,-1 1 0,0-1 1,0 0-1,-1 0 0,0-1 0,0 1 0,-1-1 1,1 0-1,-2-1 0,1 1 0,-2 0-34,-10 9 48,0-1 0,-1-1 0,-1-1 1,-1-1-1,1-1 0,-2 0-48,11-5-14,0-1 1,0 0-1,0-1 1,-1 0-1,1-1 1,-1 0-1,1-1 1,-5 0 13,16-1-139,0 0-38,0 0-130,0 0-123,0 0-118,1-2 147,0 0-1,0 0 0,1 0 1,-1 0-1,1 0 1,-1 1-1,1-1 0,0 1 1,0-1-1,-1 1 1,1 0-1,1-1 402,9-7-2968,0-5-4201</inkml:trace>
  <inkml:trace contextRef="#ctx0" brushRef="#br0" timeOffset="1673.07">1042 1053 6857,'0'0'2484,"0"0"-907,0 0-622,0 0-433,0 0-168,0 0 89,6 0 297,-1 0-466,0 0-1,1 1 0,-1-1 0,0 1 1,0 0-1,0 1 0,4 1-273,-7-3 42,0 1 0,0 0 0,0 0 0,0 0 1,-1 0-1,1 1 0,0-1 0,-1 0 0,1 1 0,-1-1 0,1 1 0,-1 0 0,0-1 1,0 1-1,0 0 0,0 0 0,0 0 0,0 0 0,0 0 0,0 0 0,-1 0 0,1 0 0,-1 0 1,1 1-43,-1 6 31,1-1 1,-1 1 0,-1-1-1,1 1 1,-1-1 0,-1 0-1,0 1 1,0-1 0,0 0 0,-1 0-1,-1 0 1,1 0 0,-1-1-1,0 1 1,-1-1 0,-1 2-32,-5 5-303,-1 0 1,0-1-1,-1-1 0,0 0 1,-1 0-1,0-1 1,-5 1 302,16-10-214,1 0 1,0 0 0,0-1 0,0 1 0,0-1 0,-1 0 0,1 1 0,-1-1 0,1 0 1,-1-1-1,1 1 0,-1 0 0,0-1 0,1 1 0,-1-1 0,0 0 213,-1-5-2699,4-13-1846</inkml:trace>
  <inkml:trace contextRef="#ctx0" brushRef="#br0" timeOffset="2844.59">1699 296 4369,'0'0'1506,"0"0"-290,0 0-192,0 0-422,0 0-244,0 0-43,19 1-68,58 8-106,-75-8-129,0-1 0,0 0 0,0 1 0,0-1 0,0 1 0,-1 0 0,1 0 0,0 0 1,0 0-1,-1 0 0,1 0 0,-1 0 0,1 0 0,-1 0 0,1 1 0,-1-1 0,1 1 0,-1-1 0,0 1 0,0 0 0,0-1 0,0 1 0,0 0 0,-1 0 0,2 1-12,-1 2 130,0 0 0,-1 0 0,1 0-1,-1 0 1,0 0 0,0 0 0,-1 4-130,0 4 501,0-9-393,1 1 0,-1 0 0,0-1 0,0 1 0,-1-1 0,1 1 0,-1-1 0,0 0 0,0 0 0,0 0 0,-1 0 0,-2 3-108,-40 46 497,30-37-359,-18 20 70,-25 26 671,4 2 1,2 2-1,-2 11-879,50-70 62,0 0 0,1 1 1,0 0-1,0-1 0,1 1 0,0 0 0,0 0 0,1 0 0,0 1 0,1-1 1,-1 0-1,2 8-62,0-14-3,0 1 1,0-1-1,0 0 1,0 0 0,0 0-1,1 0 1,-1 0-1,1 0 1,-1-1-1,1 1 1,0 0 0,0-1-1,-1 1 1,1-1-1,0 0 1,0 0-1,1 1 1,-1-1 0,2 0 2,50 24-58,-48-23 56,4 2 24,4 2-51,0-1 1,1 0-1,-1-1 1,3 0 28,-14-4-11,1 1 0,0-1 1,-1 1-1,1-1 0,0 0 0,0-1 1,-1 1-1,1-1 0,0 1 1,0-1-1,-1 0 0,1 0 0,-1-1 1,1 1-1,-1-1 0,0 0 1,1 0-1,2-2 11,3-3 37,-1-1 1,1 0-1,-1 0 0,-1-1 1,1 0-1,-2-1 0,1 1 1,-1-1-1,-1-1 0,0 1 1,0-1-1,-1 0 0,0 0 1,-1 0-1,0 0 0,-1 0 1,0-1-1,-1-3-37,-1 15 18,0-1 0,0 0 1,0 1-1,-1-1 0,1 0 0,0 1 0,0-1 0,-1 0 1,1 1-1,0-1 0,-1 0 0,1 1 0,-1-1 0,1 1 1,-1-1-1,1 1 0,-1-1 0,1 1 0,-1 0 0,0-1 1,1 1-1,-1-1 0,1 1 0,-1 0 0,0 0 0,1-1 1,-1 1-1,0 0 0,0 0 0,1 0 0,-2 0-18,-26-2 179,19 1-106,-180 1 586,186-1-615,0 1 0,1-1 1,-1 0-1,0 0 0,1 0 0,-1 0 1,1 0-1,-1 0 0,1-1 0,0 1 1,-1-1-1,1 0 0,0 0-44,-34-31-11,20 18 11,11 10-6,-1 1 0,1-1 0,0 0 0,1 0 0,-1-1 0,1 1 0,0-1 0,0 0 0,1 0-1,0-1 1,0 1 0,0-1 0,1 1 0,0-1 0,0 0 0,1 0 0,0 0 0,0 0 0,0 0 0,1 0 0,1-5 6,-1 6-3,-1-3-4,1 1 0,-1-1 0,2 1-1,0 0 1,0-1 0,0 1 0,1 0 0,0 0-1,1 0 1,-1 0 0,2 0 0,-1 0-1,1 1 1,1-1 7,12-22-12,-13 23 2,-1 0 0,1 0-1,1 0 1,-1 0 0,1 1 0,0 0 0,1 0 0,-1 0-1,1 1 1,0 0 0,0 0 0,1 0 0,0 1-1,5-3 11,40-16-123,-34 14-216,1 0-1,0 2 1,0 0-1,1 1 1,19-3 339,-38 9-97,0 0 1,0 0-1,-1 0 1,1 1-1,0-1 1,0 0-1,-1 0 1,1 0-1,0 1 1,-1-1-1,1 0 1,0 1-1,-1-1 1,1 0-1,-1 1 1,1-1-1,-1 1 1,1-1-1,0 1 0,-1-1 1,0 1-1,1 0 1,-1-1-1,1 1 1,-1-1-1,0 1 1,1 0-1,-1 0 1,0-1-1,0 1 1,0 0-1,1-1 1,-1 1-1,0 0 1,0 0-1,0-1 1,0 1-1,0 0 97,0 37-2336,-1-23 681,1 28-3906</inkml:trace>
  <inkml:trace contextRef="#ctx0" brushRef="#br0" timeOffset="3560.78">1933 968 224,'0'0'6480,"0"0"-3347,0 0-1175,0 0-347,0 0-413,0 0-309,38 4 1871,-36-1-2728,0-1 0,0 1-1,0 0 1,0-1 0,-1 1-1,1 0 1,-1 0 0,0 0-1,0 0 1,0 0 0,0 0-1,0 1 1,-1-1 0,0 0-1,1 0 1,-1 1 0,0-1-1,-1 0 1,1 0 0,0 1-1,-1-1 1,0 0 0,-1 3-32,0 2 11,0 0 0,-1 0 0,-1 0 0,1-1 0,-1 1 0,0-1 1,-1 1-1,-3 3-11,-11 10-268,-1-1 1,-21 16 267,13-12-1256,27-23 334,1-1-377,3-5-3202,9-7-1080</inkml:trace>
  <inkml:trace contextRef="#ctx0" brushRef="#br0" timeOffset="3962.01">2242 710 3977,'0'0'2754,"0"0"-1025,0 0-594,0 0-420,0 0-212,0 0 2,7 0-11,179 0 2526,-104 0-4656,-81 0 613,-1 0-393,0 0-680,-1 1-648,-6 1-1429</inkml:trace>
  <inkml:trace contextRef="#ctx0" brushRef="#br0" timeOffset="4463.55">2861 289 5817,'0'0'1577,"0"0"-213,0 0 152,0 0-297,0 0-336,0 0-222,-5 29-43,5-24-577,-44 219 1377,10-104 237,-44 106-1655,75-216-17,0-4-363,1 1 1,0 0 0,0 0 0,0 0 0,1 0-1,0 6 380,1-12-800,0-1-513,0 0-1335,0 0-2618</inkml:trace>
  <inkml:trace contextRef="#ctx0" brushRef="#br0" timeOffset="5312.21">3363 160 8730,'0'0'2424,"0"0"-562,0 0-296,0 0-413,0 0-312,-20 32-180,-67 105-229,64-101-163,1 2-1,2 1 1,2 0-1,2 2 1,-11 38-269,16-41 262,1 0 1,3 1-1,1 0 0,1 1-262,0 49-51,3 19 51,2-101-37,1-1 1,0 1 0,0-1-1,0 1 1,1-1 0,0 1-1,0-1 1,1 0 0,-1 0-1,1 0 1,1 0-1,-1-1 1,5 5 36,-6-6-74,1 0 0,1-1-1,-1 1 1,0-1 0,1 0 0,0 0-1,0 0 1,-1-1 0,2 0 0,-1 1-1,0-1 1,0-1 0,1 1 0,-1-1 0,1 1-1,-1-1 1,1 0 0,0-1 0,4 1 74,8-1-108,-9 0 48,0 1 0,-1-2-1,1 1 1,0-1 0,4-2 60,-9 2-27,0 0 0,0 0 0,0 0 0,0-1 0,0 1 0,0-1 0,-1 0 0,1 0 1,-1 0-1,1-1 0,-1 1 0,0 0 0,1-1 0,0-2 27,5-5-51,-2 0-1,1 0 1,-2-1-1,1 0 1,-1 0-1,-1 0 1,0-1-1,-1 1 1,0-1-1,-1 0 1,0 0-1,-1 0 1,0 0-1,-1 0 1,0-2 51,0 13 14,-1 1 0,1-1 0,-1 0 0,1 0-1,-1 1 1,1-1 0,-1 0 0,1 1 0,-1-1 0,0 1 0,1-1 0,-1 1 0,0-1 0,1 1 0,-1-1 0,0 1 0,0 0-1,0-1 1,1 1 0,-1 0 0,0 0 0,0-1 0,0 1 0,0 0 0,0 0 0,1 0 0,-1 0 0,0 0 0,0 0-1,0 1-13,-38-1 149,28 0-239,2 1 63,1 0 0,-1 1 0,0 0-1,0 0 1,1 1 0,-1 0 0,1 0 0,0 1 0,0 0 0,0 0 0,1 1 0,-1 0-1,1 1 1,-3 2 27,-2 3 0,0 0 0,0 1 0,1 1-1,0 0 1,1 0 0,1 1 0,-2 5 0,5-2 110,8-13-3855,8-4 782</inkml:trace>
  <inkml:trace contextRef="#ctx0" brushRef="#br0" timeOffset="6052.12">3639 0 8242,'0'0'2326,"0"0"-501,0 0-328,0 0-258,0 0-142,0 0-133,7 21 1249,4-11-2055,-1 1 1,-1 0-1,0 0 1,-1 1-1,0 1 1,-1-1-1,0 1 1,-1 0-1,0 1 1,-1 0-1,-1-1 1,0 2-1,-1-1 1,0 1-159,4 36 216,-3-1 0,-1 1 0,-3 18-216,0-57 55,-1 8-25,0 0 1,-1-1-1,-1 1 0,-1 0 1,0-1-1,-2 0 1,-2 6-31,-5 5 14,-1-1 0,-1 0 0,-1 0 0,-4 1-14,-63 92-703,-6-4-1,-5-3 704,92-112-181,-1 0-1,0 0 1,0 0-1,-1 0 1,1 0-1,0-1 1,-2 2 181,-18 1-7216,18-5-3301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8:4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299 108 232,'0'0'1168,"0"0"-304,0 0-13,0 0-451,0 0-241,0 0-64,0 0-46,0 0-74,5-2 367,5-3 11856,-10-56-11773,0 61-423,0-1 0,0 1 0,-1-1 0,1 1 0,0-1 0,0 1 0,-1-1 0,1 1 0,0-1 0,-1 1 0,1 0 0,0-1 0,-1 1 0,1-1 0,0 1 0,-1 0 0,1-1-1,-1 1 1,1 0 0,-1 0 0,1-1 0,-1 1 0,1 0 0,-1 0 0,1 0 0,-1 0 0,1 0 0,-1 0-2,-22-4 141,5 0-35,9 0-99,0 0 0,0 1 1,0 0-1,0 1 0,-1 0 1,1 0-1,-1 1 0,1 0 1,-1 1-1,1 0 0,-8 1-7,0-1 30,14 1-29,0-1 1,1 1-1,-1 0 0,0-1 0,0 1 0,1 1 0,-1-1 1,1 0-1,-1 1 0,1-1 0,0 1 0,-1-1 0,1 1 0,0 0 1,0 0-1,0 0 0,0 1 0,0 0-1,-29 44-61,21-32 51,8-14 10,1 1-1,-1 0 1,1 0 0,0 0-1,-1 0 1,1 0-1,0 0 1,0 0-1,0 0 1,1 0 0,-1 1-1,0-1 1,1 0-1,-1 3 1,-14 80-70,8-10 102,7-67-32,0 1 0,0-1 1,1 0-1,1 1 0,0 1 0,-2-8 0,1 1 0,0-1 0,0 1 0,0-1 0,0 0 0,0 0 0,1 0 0,-1 1 0,1-1 0,-1 0 0,1-1 0,0 1 0,0 0 0,0 0 0,0-1 0,0 1 0,0-1 0,0 0 0,3 2 0,8 3-61,1-1 0,0 0 0,1-1 0,-1 0 0,1-1 1,0 0-1,0-2 0,0 0 0,2 0 61,9 0-41,-22 0 42,0 0-1,0-1 0,0 1 0,0-1 1,0 0-1,0-1 0,0 1 0,0-1 0,0 1 1,0-1-1,0-1 0,0 1 0,0 0 1,0-1-1,-1 0 0,1 0 0,0 0 1,-1 0-1,2-2 0,0 1 0,0-1 1,0 0-1,-1-1 1,1 1-1,-1-1 1,0 0-1,0 0 0,-1 0 1,0 0-1,1-1 1,-2 1-1,1-1 1,-1 0-1,0 0 1,1-2-1,0-22 79,-3 26-76,0 1 1,0-1-1,0 1 0,1-1 0,-1 1 0,1 0 1,0-1-1,0 1 0,0 0 0,0-1 0,1 1 1,-1 0-1,1 0-3,1-2 25,0-1 0,-1 1 0,0-1 0,0 1 0,0-1 0,0 0 0,-1 0 0,0 0 1,-1 0-1,1-2-25,-1 8 92,0 0-7,0 0-12,0 0-5,0 0 6,-11-20 3,11 19-74,0 0 1,0 0-1,-1 0 0,1 1 0,0-1 1,0 0-1,0 0 0,-1 0 0,1 0 1,0 1-1,-1-1 0,1 0 1,-1 0-1,1 1 0,-1-1 0,1 0 1,-1 1-1,1-1 0,-1 0 0,0 1 1,1-1-1,-1 1 0,0-1 1,0 1-4,-23-9-25,21 8-5,-1 0 0,1 0 0,-1 0 0,1 0 0,0-1 0,0 1 0,0-1 0,0 0 0,-1 0 30,2 1-100,0 0 0,-1 0 1,1 0-1,0 1 0,0-1 0,0 1 1,-1 0-1,1 0 0,0-1 0,-1 1 1,1 1-1,0-1 0,0 0 0,-1 1 1,1-1-1,0 1 0,0-1 0,0 1 1,-2 1 99,-10 1-628,13-3 237,1 0-145,0 0-124,15 0-3569,-3 0 268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8:5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48 200,'0'0'1539,"0"0"-328,0 0-204,0 0-279,0 0-264,0 0-64,1-4 12,0-1-46,1-6-394,-2 1 6033,-2 10-6002,1 0 1,-1 0-1,1 0 0,-1 0 1,0 0-1,1 0 1,-1 0-1,1 1 0,-1-1 1,1 1-1,-1-1 0,1 1 1,-1 0-1,1-1 1,0 1-1,-1 0 0,1 0-3,-5 5 4,1 1 0,0-1 0,0 1 0,1 0-1,0 0 1,0 1 0,1-1 0,0 1 0,0 0 0,-1 6-4,0-3 76,0 1 0,0-1 1,-2 0-1,-4 9-76,6-13 4,1 0 0,0 0-1,0 1 1,1-1 0,0 1-1,0 0 1,1 0 0,0 0 0,1 0-1,-1 0 1,1-1 0,1 1-1,0 1-3,-1 12 27,0-19 15,1 1 0,0-1 1,0 1-1,-1-1 0,1 1 0,1-1 0,-1 0 0,0 1 1,0-1-1,1 0 0,0 0 0,0 1-42,10 16-1360,-9-6-3215,-3-19 137</inkml:trace>
  <inkml:trace contextRef="#ctx0" brushRef="#br0" timeOffset="1103.55">259 137 1032,'0'0'2449,"0"0"-701,0 0-312,0 0-215,0 0-309,0 0-223,0 0-117,0 0-37,0 0 4,0 0-102,0 0-130,0 0-83,0 0-41,-4 17 164,-1-1-288,1 1 0,0 1 0,1-1 0,1 0 0,1 1 0,0-1 0,2 13-59,-1-27-8,0-2 0,0 0 0,0 0 0,1 0 0,-1 0 0,0-1 0,0 1 0,1 0 0,-1 0 0,0 0 0,1 0 0,-1-1 0,1 1 0,-1 0 0,1 0 0,0-1 0,-1 1 0,1 0 0,-1-1 0,1 1-1,0-1 1,0 1 0,-1-1 0,1 1 0,0-1 8,27 9-112,-20-8 143,0-1 1,0 1 0,0-1 0,0-1 0,0 1-1,2-2-31,-5 1 36,-1-1 0,0 0 0,0 0 0,0 0 0,0-1 0,0 0 0,-1 1 0,1-1 0,-1 0 0,1-1 0,-1 1 0,0 0 0,2-4-36,32-51 905,-33 48-815,-1 0 0,0 0-1,-1-1 1,0 1 0,0-1 0,-1 0 0,0 1 0,-1-1 0,-1 0 0,0-8-90,0-13-62,1 30 44,-1-1-1,1 1 1,-1 0 0,0-1-1,0 1 1,0 0 0,0 0-1,0 0 1,0 0 0,0 0-1,-1 0 1,1 0-1,-1 0 1,1 1 0,-1-1-1,0 0 1,0 1 0,0-1-1,0 1 1,0 0-1,0 0 1,0 0 0,0 0-1,0 0 1,-1 0 0,1 0-1,0 1 1,0-1 0,-1 1-1,1 0 1,-1-1 18,-1 2-77,0-1 0,0 0 1,0 1-1,0 0 0,0 0 0,1 0 1,-1 0-1,0 1 0,1-1 1,-1 1-1,1 0 0,-1 0 0,1 0 1,0 1-1,0-1 0,0 1 1,0 0-1,-1 2 77,-1-1-205,2 0-108,0 0 0,0 0 0,1 1 0,0-1-1,-1 1 1,1-1 0,0 3 313,-8 15-1963,-1 1-1617</inkml:trace>
  <inkml:trace contextRef="#ctx0" brushRef="#br0" timeOffset="1805.77">542 273 2497,'0'0'1549,"0"0"-421,0 0-103,0 0-105,0 0-167,0 0-57,0 3 2220,0 15-1953,0-5-797,-1 1 0,0-1 0,-1 0 0,-1 0 0,0 0 0,-5 12-166,6-19 13,0 0 0,-1 0 0,0 0 0,0-1 0,0 1 1,-1-1-1,1 0 0,-1 0 0,-1 0 0,1-1 1,-1 1-1,0-1 0,0 0 0,0 0 0,-4 1-13,8-4-7,0 0 0,-1-1 0,1 1 0,-1-1 0,1 1 0,-1-1 0,0 0 0,1 0 0,-1 0 0,1 1 0,-1-1 0,-1-1 7,-2 1-201,4 0 21,1 0 0,0 0-71,0 0-212,12-14-3315,-1 4 724</inkml:trace>
  <inkml:trace contextRef="#ctx0" brushRef="#br0" timeOffset="2826.15">783 188 72,'0'0'3828,"0"0"-1781,0 0-495,0 0-266,0 0-290,0 0-221,4 7 2243,-8 105-1945,8-111-1034,-1 0-1,1-1 1,-1 1-1,1-1 1,-1 1-1,1-1 1,-1 0-1,1 0 1,3-1-39,-4 1 24,42 0 156,-44-3-122,0 1 1,1-1-1,-1 0 0,0 0 1,0 0-1,0 0 0,-1 0 1,1-3-59,1-2 213,8-12 217,-8 18-393,0-1-1,-1 0 1,1 0 0,-1 0-1,0 0 1,0 0-1,0 0 1,0 0 0,-1 0-1,1-2-36,3-104 418,-4 109-409,-5-1 6,0 0-1,1 0 1,-1 1-1,0-1 1,0 2 0,0-1-1,0 0 1,-2 1-15,-12 1-41,15-3 11,0 1-1,1 0 1,-1 0 0,0 1-1,0-1 1,0 1-1,1 0 1,-1 0 0,0 0-1,1 0 1,-1 1 0,1-1-1,-1 1 1,1 0 0,0 0-1,-1 0 1,1 1-1,1-1 1,-1 1 0,0-1-1,0 1 1,1 0 0,0 0-1,-1 0 1,1 1 0,0-1-1,1 0 1,-1 1 0,1 0-1,-1 0 31,-2 26-938,5-27 853,-1 0-1,-1 0 1,1 1-1,0-1 1,-1 0-1,1 0 1,-1 0 0,0 0-1,0 0 86,-3 9-831,4-10-5517,0-2 824</inkml:trace>
  <inkml:trace contextRef="#ctx0" brushRef="#br0" timeOffset="3480.74">1070 324 1616,'0'0'2448,"0"0"-845,0 0-242,0 0-54,0 0-188,0 0-365,0-1-682,0 1 1,1 0 0,-1 0 0,0 0 0,0 0 0,0 0 0,1 0 0,-1 0 0,0 0-1,0-1 1,0 1 0,0 0 0,1 0 0,-1 0 0,0 0 0,0 0 0,0 0 0,1 0 0,-1 0-1,0 0 1,0 0 0,0 0 0,1 0 0,-1 0 0,0 1 0,0-1 0,0 0 0,1 0-1,-1 0 1,0 0 0,0 0 0,0 0 0,0 0 0,1 1 0,-1-1 0,0 0 0,0 0-1,0 0 1,0 0 0,0 0 0,0 1 0,1-1 0,-1 0 0,0 0-73,0 100 803,-1-99-810,1 0 0,0 0 1,-1-1-1,1 1 0,-1 0 1,0 0-1,1 0 1,-1-1-1,0 1 0,1 0 1,-1-1-1,0 1 0,0-1 1,1 1-1,-1-1 0,0 1 1,0-1-1,0 1 0,0-1 1,0 0-1,0 1 0,1-1 1,-1 0-1,0 0 1,0 0-1,-1 0 7,-26 3-451,-25-3-1671,53 0 1251,0 0-307,0 0-289,8-6-2587,3-1 1328</inkml:trace>
  <inkml:trace contextRef="#ctx0" brushRef="#br0" timeOffset="4572.05">1316 167 3673,'0'0'1794,"0"0"-33,0 0-234,0 0-429,0 0-275,0 0-98,0 0-129,0 0-142,-2 21 622,-4-2-1001,1 1-1,0 0 1,2 0 0,0 0-1,1 0 1,1 0 0,1 10-75,0-29-39,38-1-41,-35 0 86,0 0 0,0 0 0,0 0 0,0 0-1,0 0 1,0-1 0,0 1 0,0-1 0,0 0 0,0 0 0,-1 0 0,1 0 0,0 0-1,-1-1 1,1 1 0,0-1 0,-1 0 0,0 0 0,1 0 0,-1 0 0,0 0 0,0 0 0,0-1-1,0 1 1,-1 0 0,1-1 0,-1 0 0,1 1 0,-1-1 0,0 0 0,0-1-6,1 0 18,3-6 56,-1 1 0,0 0 1,0-1-1,-1 0 0,-1 0 1,0 0-1,0 0 0,-1 0 0,1-6-74,-3 15 9,1 0-1,-1 0 0,1 1 0,-1-1 0,1 0 0,-1 0 0,1 0 0,-1 0 0,0 1 0,1-1 0,-1 0 1,0 0-1,0 1 0,1-1 0,-1 1 0,0-1-8,-1 0 9,1 0 0,0 0-1,-1 0 1,1 0 0,0 0 0,0 0 0,0-1-1,0 1 1,0 0 0,0-1 0,0 1 0,1-1 0,-1 0-9,0-2 6,1 1 15,-1 1 1,1-1 0,-1 1-1,0 0 1,0-1-1,0 1 1,0-1-1,0 1 1,0 0 0,-2-2-22,2 3 2,-1 0 1,1 0 0,-1 0 0,1 0-1,-1 1 1,0-1 0,0 0 0,1 1 0,-1-1-1,0 1 1,0 0 0,0 0 0,1-1 0,-1 1-1,0 1 1,0-1 0,0 0-3,-2 0-82,1 0 0,-1 0 0,1 0-1,-1 1 1,0 0 0,1-1 0,0 1 0,-1 0 0,1 1 0,-1-1 0,1 1 0,-2 1 82,-1 1-300,1 0 1,0 1 0,0 0 0,0 0 0,1 0-1,-2 3 300,0 0-320,0 0 0,1 0 0,0 0 0,-2 6 320,6-10-721,-1-1 0,1 1 0,0-1-1,0 1 1,0 0 0,1 0 0,-1-1 0,1 2 721,0-1-3868</inkml:trace>
  <inkml:trace contextRef="#ctx0" brushRef="#br0" timeOffset="5522.26">1546 1 2641,'0'0'1587,"0"0"-283,0 0-137,0 0-218,0 0-175,0 0-155,-3 1 7949,2 1-9364,1 4 808,1 0 0,0 0 0,1-1 0,-1 1 1,1 0-1,0-1 0,2 4-12,9 34 18,-10 5 25,-2 29-43,-1-59-10,0-15 1,-1 1-1,0 0 1,0 0-1,0-1 1,-1 1 0,1-1-1,-1 1 1,0-1-1,0 0 1,0 1 0,-2 1 9,-14 29-21,15-26-20,0 0 0,-1 0 0,0 0 0,0 0 0,0-1 0,-1 1 0,-4 3 41,6-7-39,1-1 1,0 0-1,-1-1 0,0 1 1,0 0-1,0-1 0,0 1 1,0-1-1,0 0 0,0 0 1,-1 0-1,1-1 0,-1 1 1,0-1-1,1 0 0,-1 0 1,0 0-1,-1 0 39,1 1-251,3-3-1025,2-4 56,-1-8-1153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0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197 272 1040,'0'0'2314,"0"0"-835,0 0-449,0 0 24,0 0-76,0 0-144,-5 8-126,-46 73 2341,19-34-1760,3 2 1,1 2-1,-16 42-1289,36-76 356,8-28 310,12-29 266,37-47-271,23-59-661,-45 88 86,-22 51-61,0 0 0,1 0 1,0 0-1,0 1 0,0 0 0,1 0 1,0 1-1,0-1 0,7-2-25,14-13 1,-13 8 43,-1-1 0,-1-1 0,0 0 0,9-14-44,-20 25 1,-2 4 0,0 0-1,0 0 1,1 1-1,-1-1 1,0 0-1,0 0 1,0 0 0,0 1-1,0-1 1,0 0-1,0 0 1,0 0-1,0 0 1,0 1-1,1-1 1,-1 0 0,0 0-1,0 0 1,0 0-1,0 1 1,1-1-1,-1 0 1,0 0-1,0 0 1,0 0 0,0 0-1,1 0 1,-1 0-1,0 0 1,0 0-1,0 0 1,1 0-1,-1 0 1,0 0 0,0 0-1,0 0 1,1 0-1,-1 0 1,0 0-1,0 0 1,1 0-1,-1 0 1,0 0 0,0 0-1,0 0 1,0 0-1,1 0 1,-1 0-1,0 0 1,0-1-1,0 1 1,1 0 0,-1 0-1,0 0 1,0 0-1,0 0 1,0-1-1,0 1 1,0 0-1,1 0 1,-1 0 0,0 0-1,0-1 1,0 1-1,0 0 1,0 0-1,0-1 1,0 1-1,0 0 0,3 25 75,0 3-21,9-1-46,-2 0-1,0 0 1,-2 1 0,-1-1 0,-1 2 0,0 17-8,-4-32-58,-1 0 0,-1 0 0,-1 9 58,0 7-212,2-14-1684,0-20-967,1-31-3855,-2 24 1091</inkml:trace>
  <inkml:trace contextRef="#ctx0" brushRef="#br0" timeOffset="818.08">238 279 1008,'0'0'2273,"0"0"-840,0 0-275,0 0-201,0 0-126,0 0 91,9-6 665,-6 6 3079,-3 1-4598,-1-1 0,1 1-1,0 0 1,0-1 0,0 1-1,0-1 1,1 1 0,-1 0 0,0-1-1,0 1 1,0 0 0,0-1-1,1 1 1,-1-1 0,0 1-1,1 0 1,-1-1 0,0 1 0,1-1-1,-1 1 1,1-1 0,-1 1-1,1-1 1,-1 1 0,1-1 0,-1 0-1,1 1 1,0-1-68,19 1 1042,-7-2-1261,-11 1 221,-1 1 0,1-1-1,-1 0 1,1 1-1,-1-1 1,1 1 0,-1-1-1,1 1 1,-1-1-1,1 1 1,-1 0-1,0 0 1,1 0 0,-1 0-1,0 0 1,0 0-1,0 0 1,0 0 0,1 1-2,-1 0-13,0-1 0,0 0 1,0 0-1,0 0 0,1 1 1,-1-1-1,0-1 0,1 1 0,-1 0 1,0 0-1,1 0 0,-1-1 1,1 1-1,-1-1 0,1 1 1,0-1-1,-1 0 0,1 1 1,1-1 12,17 0 663,-16 0-2907,-1 0-3841,-15 0-1625</inkml:trace>
  <inkml:trace contextRef="#ctx0" brushRef="#br0" timeOffset="2259.83">820 31 3393,'0'0'1624,"0"0"-180,0 0-202,0 0-401,0 0-282,0 0-56,0 0 24,0 0 41,0 0-17,0 0-44,0 0-61,0 0-36,0 0-24,0 0-11,0 0-5,0 0 16,0 0-32,0 0-54,0 0 16,0 0 8,0 0-49,0 0-82,-13 8 91,0 4-282,1 1 1,0 0-1,1 1 1,0 1-1,1-1 0,1 1 1,0 1-1,1 0 0,1 0 1,0 1-1,1 0 1,1 0-1,1 0 0,0 0 1,1 1-1,1 0 0,1-1 1,0 6-3,0 14 12,0-19 48,1 1 0,1-1 0,1 8-60,-1-23 29,0 0 0,0 0-1,1 0 1,-1 0 0,1 0 0,-1-1 0,1 1 0,0 0 0,0-1 0,0 1-1,1-1 1,-1 0 0,0 0 0,1 0 0,0 0 0,-1 0 0,1-1-29,10 9 132,-13-9-116,1-1-10,2 0-6,-3 0-82,0 0 0,0 0 0,1 0 0,-1 0 0,0-1 0,0 1 0,1 0 0,-1 0 0,0 0-1,0 0 1,1 0 0,-1-1 0,0 1 0,0 0 0,1 0 0,-1 0 0,0-1 0,0 1 0,0 0 0,0 0 0,1-1-1,-1 1 1,0 0 0,0 0 0,0-1 0,0 1 0,0 0 0,0 0 0,0-1 0,0 1 0,0 0 0,0-1-1,0 1 1,0 0 0,0 0 0,0-1 0,0 1 0,0 0 0,0-1 0,0 1 0,0 0 0,0 0 0,-1-1 0,1 1 82,0-4-1805,0-6-3620</inkml:trace>
  <inkml:trace contextRef="#ctx0" brushRef="#br0" timeOffset="5048.16">929 69 3897,'0'0'1489,"0"0"-535,0 0-243,0 0-16,0 0 18,0 0-69,42 0 5455,-20-2-5558,0 0 0,0-1 0,7-2-541,-7 0-47,0 2 0,0 1 1,9 0 46,-30 4 17,0 0 1,-1 0-1,1-1 1,0 2-1,-1-1 1,1 0-1,-1 0 1,0 0-1,0 0 1,0 0-1,0 0 1,0 0-1,0 0 1,-1 2-18,1 1 50,-1 0-45,0 0-1,0 0 1,0 0 0,-1 0 0,0-1 0,0 1 0,0 0 0,-1-1 0,1 0 0,-1 1 0,0-1-1,0 0 1,0-1 0,-1 1 0,1 0 0,-1-1 0,0 0 0,0 0 0,0 0 0,-2 0-5,-14 10 15,-1 0 0,0-2 1,-14 5-16,24-10 175,16-5 202,-3-1-333,1 1-1,-1-1 1,0 0-1,0 0 1,0 1-1,0-1 1,0 1-1,0 0 1,0 0-1,0-1 1,1 2-44,2 2-14,0 1 1,1 0-1,-2 0 1,1 0 0,0 1-1,-1 0 1,0 0 0,-1 0-1,1 0 1,-1 0-1,0 1 1,1 3 13,-3-6-11,1 1-1,-1-1 1,0 0-1,0 1 1,-1-1-1,1 1 1,-1-1-1,0 1 1,0-1 0,0 1-1,-1-1 1,0 1-1,1-1 1,-2 1-1,1-1 1,0 0-1,-1 1 1,0-1 0,0 0-1,-1 1 12,-7 10-84,0-1-1,-1 0 1,-1-1-1,-7 7 85,15-16-21,-1-1 0,1 1 0,-1-1 0,0 0 0,1 0 0,-2 0 1,1-1-1,0 0 0,0 0 0,-1 0 0,1-1 0,-1 1 0,1-2 0,-1 1 0,0 0 0,-1-1 21,-25 0 6,31 0-19,1 0-30,4-16-5218,-1 14 1774,-2 0-2110</inkml:trace>
  <inkml:trace contextRef="#ctx0" brushRef="#br0" timeOffset="5687.75">1178 452 1584,'0'0'2325,"0"0"-928,0 0-288,0 0-24,0 0-29,0 0-194,1 5 2997,2 21-3140,-3-4-295,-2 30-105,2-49-320,-1 1 0,0-1 0,0 0 0,0 0 0,-1 0-1,1 0 1,-1 0 0,0 0 0,1 0 0,-1 0 0,-1 0-1,1-1 1,0 1 0,-2 0 1,-15 14-106,-1 0 0,-1-1-1,-5 1 107,26-17-85,0-1-1,-1 1 1,1 0-1,0 0 1,-1 0-1,1 0 1,0-1-1,-1 1 1,1 0-1,0 0 1,0-1-1,-1 1 1,1 0-1,0 0 1,0-1-1,-1 1 1,1 0-1,0-1 1,0 1 0,0 0-1,0-1 1,-1 1-1,1 0 1,0-1-1,0 1 1,0 0-1,0-1 1,0 1-1,0-1 1,0 1-1,0 0 1,0-1-1,0 1 1,0 0-1,0-1 1,1 1-1,-1 0 1,0-1-1,0 1 1,0 0-1,0-1 1,0 1-1,1-1 86,-1-1-2152,0-2-1887</inkml:trace>
  <inkml:trace contextRef="#ctx0" brushRef="#br0" timeOffset="6336.45">1371 272 2497,'0'0'2625,"0"0"-519,0 0-313,0 0-613,0 0-404,0 0-104,3 0-2,163-3 4468,-166 3-5143,0 0-3,0 0-7,0 0-26,18 0-42,-15 0-3804,-13 0 1197,-8 0-1917</inkml:trace>
  <inkml:trace contextRef="#ctx0" brushRef="#br0" timeOffset="7091.99">1684 133 1824,'0'0'2058,"0"0"-650,0 0-377,0 0-256,0 0-220,0 0 42,4-3 136,-2 0-494,0 2-136,-1 0-1,0 0 0,0-1 1,0 1-1,1 0 1,-1 0-1,0 0 0,1 0 1,-1 0-1,1 1 0,-1-1 1,1 0-1,-1 1 0,1-1 1,0 1-103,-1 0 844,-1 0-81,0 0-141,0 0-171,0 0-100,0 0-38,0 0 47,0 0 63,0 0-57,0 0-68,0 0-50,0 0-54,0 14 190,1 43 50,0-19-335,-1 0 1,-2-1-1,-1 1 1,-5 15-100,1-27 1090,2-3-6124,10-25 1410,9-12 362,-2-2-2801</inkml:trace>
  <inkml:trace contextRef="#ctx0" brushRef="#br0" timeOffset="7540.07">1891 449 1216,'0'0'4717,"0"0"-2388,0 0-904,0 0-287,0 0-146,0 0-144,7 6-133,46 42 1051,-51-44-1688,-1-1 1,0 0-1,0 1 0,0-1 1,-1 1-1,1-1 1,-1 1-1,0-1 0,0 1 1,0-1-1,0 1 0,-1-1 1,1 2-79,-1 10 116,0-11-115,1 1 1,-1-2 0,0 1 0,0 0-1,-1 0 1,1 0 0,-1 0-1,0-1 1,0 1 0,0-1-1,0 1 1,-1-1 0,0 1-2,-2 2-126,0 0 0,0-1-1,-1 1 1,0-1 0,1-1 0,-8 5 126,13-9-68,0 0 0,-1 0 0,1 0 0,0 0 0,-1 0-1,1 0 1,0 0 0,0 0 0,-1 0 0,1 0 0,0 0 0,-1 0 0,1 0 0,0-1 0,-1 1-1,1 0 1,0 0 0,0 0 0,-1 0 0,1 0 0,0-1 0,0 1 0,-1 0 0,1 0 0,0-1 0,0 1-1,0 0 1,0 0 0,-1-1 0,1 1 0,0 0 0,0 0 0,0-1 0,0 1 0,0 0 0,0-1-1,0 1 1,0 0 0,-1-1 0,1 1 0,0 0 0,0-1 0,1 1 0,-1 0 0,0 0 0,0-1-1,0 1 1,0 0 0,0-1 0,0 1 68,0-25-2469,0 20 561,0-8-2815</inkml:trace>
  <inkml:trace contextRef="#ctx0" brushRef="#br0" timeOffset="8342.54">2197 153 2905,'0'0'2259,"0"0"-340,0 0-243,0 0-230,0 0-219,0 0-308,4 1-261,-3-1-620,0 0-1,-1 0 0,1 1 0,0-1 0,0 0 1,0 0-1,-1 1 0,1-1 0,0 0 0,0 1 1,-1-1-1,1 1 0,0-1 0,-1 1 0,1-1 1,-1 1-1,1 0 0,0-1 0,-1 1 0,1 0 0,-1-1 1,0 1-1,1 0 0,-1-1 0,0 1 0,1 0 1,-1 0-38,2 28 1052,-2-18-993,-1-5 6,1 0 0,-1 0 0,-1-1 0,1 1 0,-1 0 0,0-1 0,0 1 0,-1-1 0,1 1 0,-1-1-65,0 0 29,0 0 0,1 0 0,0 1 0,0-1 0,0 1-1,1-1 1,-1 1 0,1 0 0,0 5-29,-10 24 151,12-35-138,0 1 1,1-1-1,-1 1 0,0-1 1,1 1-1,-1-1 0,0 0 1,1 0-1,-1 0 0,1 0 1,-1 0-1,0 0 0,1 0 0,-1 0 1,1 0-14,-1-1 35,47 0 236,0-2-1,25-6-270,-58 9-65,-15 0 57,0 0 3,0 0-5,0 0-15,0 0-47,0 0-32,0 0-75,0 0-157,0 0-196,-14-7-3709,10 0 578</inkml:trace>
  <inkml:trace contextRef="#ctx0" brushRef="#br0" timeOffset="8943.94">2356 157 3649,'0'0'1890,"0"0"-81,0 0-176,0 0-381,0 0-289,0 0-132,0 0-134,0 0-126,0 0-84,0 0-83,0 0-79,0 0 14,0 0 73,4 28 1031,0-4-1180,-2 1 0,-1 0 1,0 0-1,-4 21-263,1 15 76,-5 92-264,-3-144-1416,1-1-5291,9-11 3293</inkml:trace>
  <inkml:trace contextRef="#ctx0" brushRef="#br0" timeOffset="9799.8">2612 1 4153,'0'0'1864,"0"0"-355,0 0-33,0 0-216,0 0-264,0 0-131,0 6 3906,0 22-3510,21 3-607,-15-23-601,-1 0 0,1 0 0,-2 1 0,3 5-53,0 1 35,-2 0 0,0 0-1,-1 1 1,-1 0 0,0-1-1,-1 1 1,-1 0 0,0 9-35,0 45 27,0-9-44,-4 28 17,1-79-17,0 0-1,0-1 0,-1 1 0,0-1 0,-1 0 0,0 0 0,-1 0 0,1-1 0,-2 1 0,1-1 0,-1 0 0,-4 3 18,-15 18-270,-2-2 1,-16 13 269,36-34-76,-15 14-205,6-5-15,0 0 0,-2-1 0,-11 7 296,29-22-46,-1 1 0,1 0-1,0 0 1,0 0 0,-1 0-1,1 0 1,0 0 0,0 0-1,-1-1 1,1 1 0,0 0-1,0 0 1,0 0 0,-1-1-1,1 1 1,0 0 0,0 0-1,0 0 1,0-1-1,0 1 1,-1 0 0,1 0-1,0-1 1,0 1 0,0 0-1,0-1 1,0 1 0,0 0-1,0 0 1,0-1 0,0 1-1,0 0 1,0 0 0,0-1-1,0 1 1,0 0 0,0 0-1,0-1 1,1 1 46,-2-18-2600,1 15 870,0-7-5298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1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99 2080,'0'0'1419,"0"0"-318,0 0-237,0 0-39,0 0 12,0 0-71,0-42 5529,-1 34-5611,0 8-311,-5 17-252,-4 30-209,-18 161 340,7-46 373,17-140-511,-1 10 90,1 1 1,1 15-205,3-48 81,0 0 54,0 0 36,0 0-42,0-27 51,0 6-173,0-23-5,1-1 0,2 0 0,4-10-2,-1 21-15,-1 7-27,0-1 1,1 1 0,2 1-1,1-1 1,6-12 41,64-113-16,-78 151 5,0-1 1,0 0-1,1 1 0,-1-1 1,0 1-1,1 0 1,0 0-1,-1-1 1,1 1-1,0 0 1,0 0-1,-1 1 0,1-1 1,0 0-1,0 1 1,0-1-1,0 1 1,0-1-1,0 1 0,0 0 1,0 0-1,1 0 11,4-1-29,0 1 0,0 1 0,1-1 0,-1 1 0,-1 0 0,1 1 29,-5-2-2,0 1 0,0 0-1,-1 0 1,1 0 0,-1 0 0,1 0 0,-1 0 0,1 0 0,-1 0-1,0 1 1,0-1 0,1 1 0,-1-1 0,0 1 0,0-1 0,0 1-1,0-1 1,-1 1 0,1 0 0,0-1 0,-1 1 0,1 0 0,-1 0-1,0 0 1,1 0 2,1 52 18,-2-43-14,0-5-1,0 0 1,0 1-1,-1-1 1,0 0-1,0 0 1,-1 0-1,0 0 1,0 0-1,0-1 1,-1 1-1,1-1 1,-2 1-1,1-1 0,0 0 1,-1 0-1,0 0 1,0 0-1,0-1 1,-1 0-1,-4 4-3,-20 19-122,0-1 1,-2-1-1,-1-1 122,25-21 495,9-7-444,11-9-140,48-14 13,-55 25 73,-1 1 0,1 0 0,-1-1 0,1 2 1,0-1-1,-1 1 0,1-1 0,0 2 0,0-1 0,4 1 3,-7 3 3,0 0 1,-1 0-1,1 0 1,-1 0-1,1 0 1,-1 1-1,-1-1 1,1 1-1,0-1 1,-1 1 0,0 1-4,0-4 1,2 14 2,0 1 0,-1-1 1,0 1-1,-2 0 0,0 0 0,-1 0 1,-1 5-4,1-19 1,1 1 1,-1-1-1,0 1 1,-1-1-1,1 1 1,0-1-1,-1 0 1,0 0-1,0 0 1,0 0-1,0 0 1,0 0-1,-1-1 1,-1 2-2,-43 35 49,16-15-39,28-22 5,-1 1 1,1-1 0,0 0 0,-1 0-1,0 0 1,1-1 0,-1 1-1,0-1 1,0 0 0,0 0 0,1 0-1,-1 0 1,0-1 0,0 0 0,0 0-1,0 0 1,0 0 0,0 0-1,0-1 1,0 0 0,0 0-16,-12-3 9,0-1 1,0 0-1,1-1 1,-7-5-10,8 5-64,13 5 60,1 1 1,0 0 0,-1 0-1,1 0 1,0-1 0,-1 1-1,1 0 1,0 0 0,-1-1-1,1 1 1,0 0-1,-1-1 1,1 1 0,0-1-1,0 1 1,-1 0 0,1-1-1,0 1 1,0-1 0,0 1-1,0 0 1,0-1 0,0 1-1,0-1 1,-1 1 0,1-1-1,0 1 1,0 0-1,1-1 1,-1 1 0,0-1-1,0 1 1,0-1 0,0 1-1,0 0 1,0-1 0,1 1-1,-1-1 1,0 1 0,0 0-1,0-1 1,1 1 0,-1 0-1,0-1 1,1 1 0,-1 0-1,0-1 1,1 1-1,-1 0 1,0 0 0,1-1-1,-1 1 1,1 0 0,-1 0-1,1 0 4,0-2-68,1 1 0,0 0 0,0-1 0,-1 1 0,1 0 0,0 0 0,0 0 0,0 1-1,0-1 1,1 0 0,-1 1 0,0 0 68,1 0-571,-3 0-5182,-3 3-1628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2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72 336,'0'0'1299,"0"0"25,0 0 3,0 0-241,0 0-191,30-1 362,-27 0-1254,-1 0 0,0 0 0,0 0 0,-1-1 0,1 1-1,0-1 1,0 1 0,-1-1 0,1 0 0,1-1-3,13-10 2118,-16 13-1408,0 0-115,0 0-50,0 0 15,-1-13 2840,-1 13-3401,0 1 0,0 0 0,-1 0 0,1 0 1,0 0-1,1 0 0,-1 0 0,0 1 0,0-1 1,0 1-1,1-1 0,-1 1 0,1-1 0,-1 1 0,1 0 1,-1 1 0,-22 34-14,23-36 14,-21 34 46,2 0 0,1 1-1,1 1 1,3 1 0,1 1 0,-6 27-46,12-12 160,2 0 1,2 0-1,3 47-160,2-98 29,0 0 1,0 0-1,0 0 1,0 0-1,0 0 0,1 0 1,-1 0-1,1-1 0,0 1 1,0 0-1,0-1 0,0 0 1,0 1-1,0-1 0,1 0 1,-1 0-1,1 0 1,0-1-1,-1 1 0,1 0 1,3 0-30,14 12 407,-20-14-427,0 0-1,0 0 0,0 0 0,0 0 0,-1-1 1,1 1-1,0 0 0,0 0 0,0 0 1,0 0-1,0-1 0,0 1 0,0 0 0,0 0 1,0 0-1,0-1 0,0 1 0,0 0 1,0 0-1,0 0 0,0-1 0,0 1 0,0 0 1,0 0-1,0 0 0,0-1 0,0 1 1,0 0-1,1 0 0,-1 0 0,0-1 0,0 1 1,0 0-1,0 0 0,0 0 0,0 0 1,1 0-1,-1 0 0,0-1 0,0 1 0,0 0 1,1 0-1,-1 0 0,0 0 0,0 0 1,0 0-1,0 0 0,1 0 0,-1 0 0,0 0 1,0 0-1,0 0 0,1 0 0,-1 0 1,0 0-1,0 0 0,0 0 0,1 0 0,-1 0 1,0 0-1,0 0 0,0 0 0,1 0 1,-1 0-1,0 0 0,0 0 0,0 1 0,1-1 21,-5-16-4889,0 12-1810</inkml:trace>
  <inkml:trace contextRef="#ctx0" brushRef="#br0" timeOffset="572.28">204 408 1064,'0'0'2345,"0"0"-528,0 0-131,0 0-274,0 0-197,0 0-116,7 0-139,10-1-25,0-1-1,0 0 0,0-1 0,2-2-934,5-1 279,-1 0 0,1 1-1,-1 2 1,1 0 0,20 2-279,-43 1-5,-1 0 10,0 0-10,0 0-14,0 0-44,0 0-22,0 0-51,0 0-127,0 0-134,0 0-34,-15 0-3891,11 0 388</inkml:trace>
  <inkml:trace contextRef="#ctx0" brushRef="#br0" timeOffset="1258.82">600 167 2497,'0'0'2145,"0"0"-514,0 0-322,0 0-236,0 0-150,0 0-176,12-3 1487,-8 5 1723,-5 26-3868,-1 1 0,-1-1 0,-2 1 0,-1-1 0,-4 11-89,1 1 201,2 0-1,2 1 1,1 0 0,3 1-201,1-46-40,-3-15-2477,2 18 2231,0 0 1,0 1-1,0-1 1,0 1 0,0 0-1,0-1 1,0 1-1,0 0 1,0-1-1,0 1 1,-1 0-1,1 0 1,0 0 0,0 0-1,0 0 1,0 0-1,0 1 286,-7-1-7497</inkml:trace>
  <inkml:trace contextRef="#ctx0" brushRef="#br0" timeOffset="1724.56">751 456 2865,'0'0'2123,"0"0"-339,0 0-49,0 0-420,0 0-424,0 0-198,7 5-122,21 16-107,-27-19-403,0 0 0,0-1 0,0 1 0,0 0 0,0 0 0,0 0 0,0 0 0,-1 0 0,1 0 0,-1 0 0,0 0-1,1 0 1,-1 0 0,0 0 0,0 1 0,0-1 0,-1 0 0,1 0 0,0 0 0,-1 1-61,0 6 324,1-5-257,-1-1-1,0 0 0,0 0 1,0 0-1,0 0 0,0 0 1,0 0-1,-1 0 0,0 0 1,1 0-1,-1 0 0,0-1 0,0 1 1,-1-1-1,1 0 0,-1 2-66,-51 39 177,22-17-453,30-24-1688,2-2 248,1-4 640,2-8-2529</inkml:trace>
  <inkml:trace contextRef="#ctx0" brushRef="#br0" timeOffset="2967.92">1193 96 4505,'0'0'1587,"0"0"169,0 0-181,0 0-486,0 0-397,0 0-338,16 0-175,48 1-19,-63-1-134,0 0 0,1 0 0,-1 0 0,0 0-1,1 1 1,-1-1 0,0 0 0,0 1 0,0-1 0,0 1 0,1-1-1,-1 1 1,0 0 0,0 0 0,0-1 0,0 1 0,0 0 0,0 0-1,0 0 1,-1 0 0,1 0 0,0 0 0,-1 0 0,1 0 0,0 0-1,-1 1 1,1-1 0,-1 0 0,0 0 0,1 0 0,-1 1-1,0-1 1,0 0 0,1 0 0,-1 1 0,0-1 0,-1 0 0,1 1-1,0-1 1,0 0 0,0 0 0,-1 1 0,1-1 0,-1 0 0,1 1-26,-1 6 225,1 3 27,0-7-199,1-1 0,-1 1 0,0 0 0,0-1 0,-1 1 0,1 0 0,-1-1-1,0 1 1,0-1 0,0 1 0,0-1 0,-1 1 0,1-1 0,-1 0 0,0 1 0,0-1 0,-1 1-53,-49 53 290,25-28-210,1 0 0,2 2 0,-4 8-80,21-28 32,1-1 0,0 2 0,1-1 0,0 0 0,1 1 0,0 0 0,0 0 0,2 0 0,-1 1 1,2-1-1,0 1 0,0 2-32,0 3 44,0-14-37,1 1 0,-1-1 0,1 0 0,0 1 0,0-1 0,1 0-1,0 1 1,-1-1 0,2 1-7,1-3 1,0-1-1,1 0 1,-1-1 0,1 1-1,-1 0 1,1-1-1,-1 0 1,1 0 0,-1 0-1,1 0 1,-1-1-1,1 0 0,7 1 55,-7 0-48,-1 0-1,0-1 1,0 1 0,1-1 0,-1 0 0,0 0 0,0 0 0,0 0 0,0-1 0,0 1 0,0-1 0,0 1 0,-1-1-1,1 0 1,0 0 0,-1-1 0,0 1 0,1 0 0,-1-1 0,0 1 0,0-1 0,1-2-7,0-1 12,0 0 1,0 1 0,-1-1-1,1 0 1,-1-1-1,-1 1 1,1 0 0,-1-1-1,0 1 1,-1-1-1,0-3-12,0-135 207,0 144-32,0 1 28,-15-34 166,-11-1-333,23 31-47,-1 1-1,1-1 0,0 0 0,0 0 1,1 0-1,-1 0 0,1 0 1,0-1-1,0 1 0,1-1 1,-1 1-1,1-1 0,0 1 1,0-1-1,0 0 0,1 0 12,-8-26-453,8 29 433,0 0 0,0 0 0,0 0 0,0 0 0,0 0 0,1 0 1,-1 0-1,1 0 0,-1 0 0,1 0 0,0 0 0,0 0 0,-1 0 0,1 1 0,1-1 0,-1 0 1,0 1-1,0-1 0,1 0 0,-1 1 0,1-1 20,2 0-40,-1 0 1,1 0-1,0 1 0,0-1 1,1 1-1,-1 0 0,0 0 1,0 0-1,5 0 40,-5 0-557,15-4 858,-12 6-6997,-7 1 3895</inkml:trace>
  <inkml:trace contextRef="#ctx0" brushRef="#br0" timeOffset="3600.88">1359 568 3993,'0'0'1518,"0"0"74,0 0 12,0 0-404,0 0-378,0 0 49,6 0 141,2-1-937,21 1 1834,-28 0-1867,0 0 0,0 0-1,-1 0 1,1 0-1,0 0 1,0 1-1,-1-1 1,1 0 0,0 1-1,-1-1 1,1 0-1,0 1 1,-1-1 0,1 1-1,0-1 1,-1 1-1,1-1 1,-1 1-1,1-1 1,-1 1 0,1 0-1,-1-1 1,0 1-1,1 0 1,-1-1-1,0 1 1,1 0 0,-1 0-1,0-1 1,0 1-1,0 0 1,0 0 0,0-1-1,0 2-41,0 5 43,1 2 93,-1 0-1,-1 0 1,0 0-1,0 0 0,0 0 1,-2 1-136,2-7-35,0 0 0,0-1 0,0 1 0,0-1 0,-1 1 0,1-1 0,-1 0 0,0 0 0,0 1 0,0-1 0,0-1 0,0 1 0,0 0 0,0 0 0,0-1 0,-1 1 0,1-1 0,-1 0-1,1 1 1,-1-1 0,1-1 0,-3 2 35,-7-2-7350,9 0 4608,3 0-3261</inkml:trace>
  <inkml:trace contextRef="#ctx0" brushRef="#br0" timeOffset="4204.39">1635 296 4537,'0'0'2195,"0"0"-188,0 0-430,0 0-589,0 0-307,0 0-127,24-7 1147,1 3-1050,2 2-1,-1 0 0,0 2 0,19 3-650,19-1 81,-34-2-425,-29 0 155,-1 0-49,-15 0-630,-19 0-461,18 0-4537,13 0 1243</inkml:trace>
  <inkml:trace contextRef="#ctx0" brushRef="#br0" timeOffset="4534.15">1635 296 4481</inkml:trace>
  <inkml:trace contextRef="#ctx0" brushRef="#br0" timeOffset="18035.74">1918 45 72,'0'0'1466,"0"0"-301,0 0-58,0 0-183,0 0-234,0 0-170,0 0-128,0 0-16,0 0 91,0 0 169,0 0 111,0 0-22,0 0-70,0 0-107,0 0-98,0 0-72,0 0-1,0 0-23,0 0-48,34 0 2493,-25 0-2385,2-1-256,0 1 1,-1 0-1,1 0 0,0 1 0,-1 1 0,1 0 1,-1 1-1,0-1 0,1 2 0,6 3-158,-12-5 54,-1-1-1,0 1 0,0-1 1,1 0-1,-1 0 0,1 0 1,1-1-54,28 8 144,-29-6-89,-1 0 1,0-1-1,0 0 0,1 0 1,-1 0-1,1 0 1,-1 0-1,1-1 1,1 0-56,35 7 230,-41-7-170,0 0 2,0 0 4,0 0-8,1 1-51,-1-1 0,0 1 1,1-1-1,-1 1 0,0 0 1,0-1-1,0 1 0,0 0 0,1-1 1,-1 1-1,0 0 0,0-1 1,0 1-1,0 0 0,-1-1 1,1 1-1,0 0 0,0-1 1,0 1-1,0 0 0,-1-1 1,1 1-1,0-1 0,-1 1 0,1 0-7,-7 16-104,-37 48 189,3 3-1,-8 21-84,-32 55 98,58-104-98,-15 23 0,34-57 0,0 1-1,0 0 1,1 1-1,0-1 1,0 3 0,1-5 1,-1-2-1,3-2-4,0-1 9,0 0 11,0 0 31,0 0 9,0 0 12,0 0-39,0 0 11,0 0-23,0 0-3,0 0-5,0 0-1,0 0 0,0 0 0,0 0-51,0 0-251,0-10-3644,0 3 307</inkml:trace>
  <inkml:trace contextRef="#ctx0" brushRef="#br0" timeOffset="19655.67">2356 0 2761,'0'0'1700,"0"0"-384,0 0-96,0 0-262,0 0-243,0 0-158,0 0-63,0 0-18,0 0 124,0 0 140,0 0 31,0 0-98,0 0-86,0 0-71,0 0-80,0 0-59,0 0-27,0 0-24,0 0-36,0 0-14,19 10 1301,-12-2-1436,-1-1 0,1 1 0,-1 1 0,-1-1-1,0 1 1,0 0 0,-1 0 0,0 0 0,0 1 0,-1 0 0,-1-1 0,2 11-141,1-2 69,0-1-58,-1-6-22,-1 0-1,-1 0 1,0 0 0,0 0-1,-1 0 1,-1 1 11,0-10-5,1 15-19,-1 0-1,-1 1 1,0-1 0,-2 0 0,0 0-1,0 0 1,-5 10 24,-13 43-78,17-52 82,-2 1-1,0-1 1,-1 0-1,-6 12-3,-8 6-4,-2-1 0,-1 0 4,12-20-8,6-8 4,1-1-1,0 1 0,1 0 0,0 0 0,-2 5 5,4-10-95,1-1 0,0 1 0,-1-1 1,1 1-1,-1-1 0,1 0 0,-1 1 0,1-1 0,-1 0 0,0 0 0,-1 0 95,-11 11-1806,14-12-489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45 5505,'0'0'1231,"0"0"-169,0 0-110,0 0-249,0 0-234,0 0-179,0 0-86,0 0 46,0 0 206,0 0 209,0 0 91,0 0 85,0 0 6,0 0-51,0 0-148,0 0-114,0 0-105,0 0-87,0 0-81,0 0-25,0 0-8,0 0-33,0 0 21,0 0 20,0 0 49,0 0 6,-7-16 32,5 13-327,1 1 0,0 0 0,-1 1 0,0-1 0,1 0 0,-1 0 0,0 1 0,0-1 0,0 1 0,0-1 0,0 1 0,-1 0 0,1 0 0,0 0 0,0 0 0,-1 0 0,1 0 0,-1 1 0,1-1 0,0 1 0,-1 0 0,1 0 0,-1 0 0,-1 0 4,-4-1-18,0 1 0,-1 0 0,1 1 0,0 0 0,0 0 0,0 1 0,0 0 0,0 0 0,0 1 0,0 0 0,1 0 0,-1 1 0,1 0 0,0 0 0,0 0 0,0 1 0,1 1 0,0-1 0,-4 4 18,4-2 32,0 0 0,0 1 0,1-1 0,0 1 0,0 0 0,1 1 0,0-1 0,1 1 0,-1-1 0,2 1 0,-1 0 0,0 9-32,-1 13 154,1 0 0,2 0 0,1 8-154,0-21 105,1-14-85,0 1 0,0-1 0,0 0 0,0 0 0,1 0 0,0 0 0,0 0 0,0 0 0,0 0 0,0-1 0,1 1 0,0-1 0,-1 0 0,2 1 0,1 1-20,5 4 84,-1-1 0,1 0-1,0-1 1,11 7-84,-12-10 43,0 0 0,0-1 0,0 1 1,0-2-1,1 0 0,-1 0 0,1 0 0,7-1-43,82-1 6,-48-1-33,-50 0 20,-1-1-1,0 2 0,0 0-6,-4 0-5415,-8 0 3695,-14 0-4115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8:4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299 108 232,'0'0'1168,"0"0"-304,0 0-13,0 0-451,0 0-241,0 0-64,0 0-46,0 0-74,5-2 367,5-3 11856,-10-56-11773,0 61-423,0-1 0,0 1 0,-1-1 0,1 1 0,0-1 0,0 1 0,-1-1 0,1 1 0,0-1 0,-1 1 0,1 0 0,0-1 0,-1 1 0,1-1 0,0 1 0,-1 0 0,1-1-1,-1 1 1,1 0 0,-1 0 0,1-1 0,-1 1 0,1 0 0,-1 0 0,1 0 0,-1 0 0,1 0 0,-1 0-2,-22-4 141,5 0-35,9 0-99,0 0 0,0 1 1,0 0-1,0 1 0,-1 0 1,1 0-1,-1 1 0,1 0 1,-1 1-1,1 0 0,-8 1-7,0-1 30,14 1-29,0-1 1,1 1-1,-1 0 0,0-1 0,0 1 0,1 1 0,-1-1 1,1 0-1,-1 1 0,1-1 0,0 1 0,-1-1 0,1 1 0,0 0 1,0 0-1,0 0 0,0 1 0,0 0-1,-29 44-61,21-32 51,8-14 10,1 1-1,-1 0 1,1 0 0,0 0-1,-1 0 1,1 0-1,0 0 1,0 0-1,0 0 1,1 0 0,-1 1-1,0-1 1,1 0-1,-1 3 1,-14 80-70,8-10 102,7-67-32,0 1 0,0-1 1,1 0-1,1 1 0,0 1 0,-2-8 0,1 1 0,0-1 0,0 1 0,0-1 0,0 0 0,0 0 0,1 0 0,-1 1 0,1-1 0,-1 0 0,1-1 0,0 1 0,0 0 0,0 0 0,0-1 0,0 1 0,0-1 0,0 0 0,3 2 0,8 3-61,1-1 0,0 0 0,1-1 0,-1 0 0,1-1 1,0 0-1,0-2 0,0 0 0,2 0 61,9 0-41,-22 0 42,0 0-1,0-1 0,0 1 0,0-1 1,0 0-1,0-1 0,0 1 0,0-1 0,0 1 1,0-1-1,0-1 0,0 1 0,0 0 1,0-1-1,-1 0 0,1 0 0,0 0 1,-1 0-1,2-2 0,0 1 0,0-1 1,0 0-1,-1-1 1,1 1-1,-1-1 1,0 0-1,0 0 0,-1 0 1,0 0-1,1-1 1,-2 1-1,1-1 1,-1 0-1,0 0 1,1-2-1,0-22 79,-3 26-76,0 1 1,0-1-1,0 1 0,1-1 0,-1 1 0,1 0 1,0-1-1,0 1 0,0 0 0,0-1 0,1 1 1,-1 0-1,1 0-3,1-2 25,0-1 0,-1 1 0,0-1 0,0 1 0,0-1 0,0 0 0,-1 0 0,0 0 1,-1 0-1,1-2-25,-1 8 92,0 0-7,0 0-12,0 0-5,0 0 6,-11-20 3,11 19-74,0 0 1,0 0-1,-1 0 0,1 1 0,0-1 1,0 0-1,0 0 0,-1 0 0,1 0 1,0 1-1,-1-1 0,1 0 1,-1 0-1,1 1 0,-1-1 0,1 0 1,-1 1-1,1-1 0,-1 0 0,0 1 1,1-1-1,-1 1 0,0-1 1,0 1-4,-23-9-25,21 8-5,-1 0 0,1 0 0,-1 0 0,1 0 0,0-1 0,0 1 0,0-1 0,0 0 0,-1 0 30,2 1-100,0 0 0,-1 0 1,1 0-1,0 1 0,0-1 0,0 1 1,-1 0-1,1 0 0,0-1 0,-1 1 1,1 1-1,0-1 0,0 0 0,-1 1 1,1-1-1,0 1 0,0-1 0,0 1 1,-2 1 99,-10 1-628,13-3 237,1 0-145,0 0-124,15 0-3569,-3 0 268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4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15 16,'0'0'392,"0"0"28,0 0 104,0 0 42,0 0 213,0 0 163,0 0-103,0 0 89,0 0 211,-1-8 6708,1 7-7770,0 1 0,0 0 0,0 0 0,0-1 1,0 1-1,0 0 0,-1 0 0,1-1 0,0 1 0,0 0 0,0 0 0,0-1 1,0 1-1,0 0 0,0 0 0,-1 0 0,1-1 0,0 1 0,0 0 0,0 0 1,0 0-1,-1-1 0,1 1 0,0 0 0,0 0 0,0 0 0,-1 0 1,1 0-1,0 0 0,0-1 0,-1 1 0,1 0 0,0 0 0,0 0 0,-1 0 1,1 0-1,0 0 0,0 0 0,-1 0 0,1 0-77,-7 6 25,1 0 1,0 0-1,0 1 1,0 0-1,0 0 0,1 0 1,1 1-1,-1-1 0,0 2-25,-2 4 71,-14 21 194,3 0 1,0 0-1,-7 24-265,18-37 117,1 0 0,0 0 0,2 1 0,0 0 0,2-1 0,0 1 0,1 5-117,1-13 89,-1-2-31,1 0 1,0 0-1,1-1 1,0 1-1,1 0 1,0-1-1,1 1 1,0-1-1,0 0 1,2 0-1,3 7-58,-5-11 4,13 20-32,0 0 0,5 5 28,-10-21-489,4 7-995,-10-4-2711,-5-14 702</inkml:trace>
  <inkml:trace contextRef="#ctx0" brushRef="#br0" timeOffset="836.75">439 308 7346,'0'0'2460,"0"0"-969,0 0-355,0 0-109,0 0-101,0 0-142,3-3-127,-2 3-618,-1 0 0,0-1 0,0 1 0,0 0 0,1-1 0,-1 1 0,0 0 0,0 0 0,1-1 0,-1 1 0,0 0 0,0 0 0,1-1 0,-1 1 0,0 0 0,1 0 0,-1 0 0,0 0 0,1 0 0,-1 0 0,1-1 0,-1 1 0,0 0 0,1 0 0,-1 0 0,0 0 0,1 0 0,-1 0 0,1 0 0,-1 0 0,0 1 0,1-1 0,-1 0 0,0 0 0,1 0 0,-1 0 0,0 0 0,1 1 0,-1-1 0,0 0 0,1 0 0,-1 0 0,0 1 0,0-1 0,1 0 0,-1 1 0,0-1 0,0 0 0,0 0 0,1 1-39,0 25 2228,-2-8-2561,1-11 372,1 3 10,-1 1 1,0 0-1,-1 0 1,0 0-1,-1 0 1,0 0-1,-1-1 1,0 1-1,-1-1 1,0 0-50,0-2 8,3-5-6,0-1 0,0 0 1,0 0-1,0 0 0,0 0 0,1 1 1,-1-1-1,1 0 0,-1 1 1,1-1-1,0 1 0,0-1 0,0 0 1,1 3-3,-1-5 6,0 0 2,0 0 0,0 0 2,0 0 3,0 0-4,0 0-3,207 0-6301,-207 0 4747,0 0-1517,0 0-2140</inkml:trace>
  <inkml:trace contextRef="#ctx0" brushRef="#br0" timeOffset="1381.75">651 328 5393,'0'0'1394,"0"0"-133,0 0 480,0 0-136,0 0-400,0 0-334,4-1-150,21-5 1067,-24 6-1305,-1 0-51,0 0-96,0 0-62,0 0-86,0 0-23,0 0-11,0 0-25,0 0-58,0 2 51,0 15 156,1 55 115,-4 1 0,-2 0 0,-11 44-393,13-103-129,-5 43-1455,6-57 897,1 0 0,-1 0 0,0 0 0,1-1 0,-1 1 0,1 0 0,-1-1 0,1 1 0,-1-1 0,1 1 0,-1-1 0,1 0 0,-2 0 687,-4-3-4473</inkml:trace>
  <inkml:trace contextRef="#ctx0" brushRef="#br0" timeOffset="1883.21">877 732 1088,'0'0'5124,"0"0"-3202,0 0-806,0 0 80,0 0-280,0 0-278,6 5-125,-1-2-352,0 1-1,-1 0 1,1 0-1,-1 0 1,0 1-1,-1 0 1,1 0-1,-1 0 1,0 0-1,0 0 1,0 0-1,-1 1 1,0-1-1,0 1 1,0 0-1,-1 0 1,0-1-1,0 1 1,0 0-1,-1 1-160,0 7 258,-2 30 347,1-42-595,0 0-1,0 1 1,0-1-1,0 0 0,0 1 1,0-1-1,0 0 1,-1 0-1,1 0 0,-1 0 1,0 0-1,1-1 1,-1 1-1,0 0 0,0-1 1,-1 1-10,-69 44-764,22-25-2868,48-20 1545,2-2-1020,0-1-1239</inkml:trace>
  <inkml:trace contextRef="#ctx0" brushRef="#br0" timeOffset="2756.33">1217 522 6529,'0'0'1581,"0"0"-772,0 0 103,0 0 75,0 0-104,0 0-100,-4 11-128,-5 16-182,1 0 0,1 0 0,2 1 0,1 0 1,-1 17-474,5-33 35,3 15 5,-3-26-41,1 0 0,0 0 0,0-1 1,-1 1-1,1 0 0,0 0 0,0 0 1,0 0-1,0-1 0,0 1 0,0-1 1,0 1-1,1 0 0,-1-1 1,0 0-1,0 1 0,0-1 0,0 0 1,1 0-1,-1 1 0,0-1 0,1 0 1,13 2-2,0 0-1,0-1 0,0 0 1,1-1-1,-1-1 0,15-3 3,-27 3 1,0 0-1,1-1 0,-1 1 1,0-1-1,0 0 0,-1 0 1,1 0-1,0-1 1,-1 1-1,1-1 0,-1 1 1,0-1-1,0 0 0,0 0 1,0 0-1,0 0 0,-1 0 1,1 0-1,5-14 3,0 1 0,-1-1 0,-1-2-3,1 1 0,-3 10 31,-1-1-1,0 1 1,-1-1-1,0 1 0,0-1 1,-1 1-1,0-1 1,0 0-1,-1 1 0,0-2-30,0 9-5,0-1-1,0 1 1,0 0-1,0-1 0,0 1 1,0 0-1,0 0 0,0 0 1,-1 0-1,1 0 0,0 0 1,-1 0-1,1 0 1,0 1-1,-1-1 0,1 1 1,-1-1-1,0 0 6,-38-10-322,21 6 15,18 5 287,-5-2-164,0 0 1,0 0 0,0-1-1,0 0 1,1 0-1,-3-2 184,7 3-29,0 1 37,-1 1-73,-1 0 1,1 0-1,-1 1 1,0-1-1,1 1 0,-1-1 1,1 1-1,0 0 1,-1 0-1,1 0 0,-1 0 1,1 0-1,0 0 1,0 1-1,0-1 0,0 1 1,0 0-1,0 0 65,-21 13-1808,16-14 984,4-1-2255,2 0-248,1 0 1253</inkml:trace>
  <inkml:trace contextRef="#ctx0" brushRef="#br0" timeOffset="3355.04">1432 895 5265,'0'0'1789,"0"0"-144,0 0-88,0 0-288,0 0-327,0 0-314,46-3 3695,-45 3-4313,0 0-1,0 1 1,0-1-1,0 0 1,0 1-1,-1-1 1,1 1-1,0 0 1,0-1-1,0 1 1,0-1-1,-1 1 1,1 0-1,0 0 0,-1-1 1,1 1-1,-1 0 1,1 0-1,0 0 1,-1 0-1,0 0 1,1 0-1,-1 0 1,0 0-1,1 0 1,-1 0-1,0 0 1,0 0-1,0 0 1,0 0-1,0 0 0,0 0-9,1 45 295,-2-32-259,1-11-149,-1 0 1,0 0-1,1-1 0,-1 1 1,0 0-1,0-1 1,-1 1-1,1-1 0,0 1 1,-1-1-1,1 0 0,-1 0 1,0 1-1,0-1 1,0 0-1,0 0 0,0-1 1,-1 1-1,1 0 0,0-1 1,-1 0-1,1 1 1,-1-1-1,-2 1 113,-2 1-441,0 0 0,-1-1 0,1 1-1,-1-1 1,0-1 0,0 0 0,0 0 0,-3 0 441,10-1-1855,1 0-931,0 0-1480</inkml:trace>
  <inkml:trace contextRef="#ctx0" brushRef="#br0" timeOffset="3840.29">1745 627 4561,'0'0'1356,"0"0"-393,0 0 293,0 0 79,0 0-252,0 0-301,3 0-165,197 3 3878,-199-3-4557,-1 0 1,0 0-1,0 0 1,1 1-1,-1-1 1,0 0-1,1 0 1,-1 0-1,0 0 1,0 0-1,0 0 1,1 1-1,-1-1 1,0 0-1,0 0 1,1 0 0,-1 1-1,0-1 1,0 0-1,0 0 1,0 0-1,1 1 1,-1-1-1,0 0 1,0 0-1,0 1 1,0-1-1,0 0 1,0 1-1,0-1 1,0 0 0,0 0-1,0 1 1,0-1-1,0 0 1,0 1-1,0-1 1,0 0-1,0 0 1,0 1-1,0-1 1,0 0-1,0 0 1,0 1-1,-1-1 1,1 0 0,0 0-1,0 1 1,0-1-1,0 0 1,-1 0 61,-10 13-6038,0-10 387</inkml:trace>
  <inkml:trace contextRef="#ctx0" brushRef="#br0" timeOffset="4773.64">2319 454 600,'0'0'4213,"0"0"-2569,0 0-582,0 0 97,0 0-139,0 0-313,-3-5-308,2 3-342,0-1 1,0 1 0,-1-1 0,1 1-1,-1 0 1,0-1 0,0 1 0,1 0-1,-1 0 1,-1 1 0,1-1 0,0 0-1,0 1 1,-1-1 0,1 1 0,-1 0-1,1-1 1,-1 1 0,1 0 0,-1 1 0,0-1-1,1 0 1,-1 1 0,0 0 0,0 0-1,-2 0-57,5 0 0,-10-1-25,0 1 0,0 0 0,1 1 0,-1 1 0,1-1 0,-1 1 0,0 1 25,7-2-13,1 0 0,-1 1 0,0-1-1,1 1 1,-1 0 0,1 0 0,0 0 0,-1 0-1,1 0 1,0 0 0,0 0 0,0 1 0,1-1-1,-1 1 1,1-1 0,-1 1 0,1 0-1,0-1 1,0 1 0,0 0 0,0 0 0,0 0-1,1 0 1,0 0 0,-1 0 13,1-3 1,-4 28 817,0-1 1,2 22-819,2-47-6,0-1 0,0 0 0,0 1 1,0-1-1,1 1 0,-1-1 1,1 1-1,-1-1 0,1 0 1,-1 0-1,1 1 0,0-1 1,0 0-1,0 0 0,-1 0 1,1 1-1,0-1 0,0 0 1,1 0-1,-1-1 0,0 1 0,0 0 1,0 0-1,1 0 0,-1-1 1,0 1-1,1-1 0,-1 1 1,0-1-1,1 0 0,-1 1 1,1-1-1,-1 0 6,9 2-16,0-1 0,0-1 1,0 0-1,8-1 16,0 1-88,-13-1 47,1 0 0,-1 0 0,1 0 0,-1-1 0,0 0 1,1 0-1,-1 0 0,0-1 0,0 1 0,-1-1 0,1-1 0,-1 1 0,2-2 41,0 1-21,-1-1 0,0 1 0,0-1 0,0 0 0,-1-1 0,0 1 0,0-1 0,0 0 0,0 0 0,1-4 21,-3-12 1458,-3 21 481,1 13-1159,-2 4-536,0-1-1,0 1 0,-2-1 1,0 0-1,-5 11-243,-6 27 238,-41 217 128,56-269-3363,1-9 1960,4-14-1647,0 5-2280</inkml:trace>
  <inkml:trace contextRef="#ctx0" brushRef="#br0" timeOffset="5544.56">2474 124 6905,'0'0'1804,"0"0"-289,0 0-158,0 0-210,0 0-137,0 0-122,26 1 2491,-18 9-3081,0 0-1,-1 0 0,0 0 1,-1 1-1,0 0 1,-1 0-1,0 0 1,3 12-298,16 33 359,-14-34-280,-1 0-1,-1 0 1,-1 1-1,-1 0 1,-1 1-1,-1-1 1,-1 1-1,-1 0 1,-1 0-1,-1 0 1,-2 0-1,-1 9-78,1-19 37,-1-1 1,0 0-1,-1-1 1,-1 1-1,0-1 0,-6 11-37,-45 73 61,23-41-58,-92 168 4,124-221-267,-1 0 1,0 0-1,0 0 0,0 0 1,0 0-1,-1-1 1,1 1-1,0-1 0,-1 0 1,1 1-1,-1-1 1,1 0-1,-1 0 0,0-1 1,1 1-1,-1-1 1,0 1-1,0-1 0,1 0 1,-1 0-1,0 0 1,0 0-1,1 0 0,-1-1 1,-1 0 259,-10 1-2338,-9 0-4678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44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95 1256,'0'0'1857,"0"0"-418,0 0-231,0 0-72,0 0-166,0 3 5783,0 4-3509,3 45-3319,-3-44 91,0 132 668,-10 41-684,7-128 93,2-34 238,0-16 308,1-8 464,-1-93-1018,-2 41-93,3 0 0,3 0 0,1 1 0,8-29 8,-9 76-20,2-32-148,-5 40 173,0 1 5,0 0 3,1-23 28,-1 22-47,1 0-1,0 1 1,0-1-1,0 1 0,-1-1 1,1 1-1,0-1 0,0 1 1,0-1-1,0 1 1,0 0-1,0 0 0,0-1 1,0 1-1,0 0 0,0 0 1,1 0 6,-1 0-13,42-21-66,-32 15 75,1-1 0,0 2 0,0 0 0,1 0 1,-1 1-1,1 1 0,0 0 0,0 1 0,0 0 1,5 0 3,-15 2-18,0 0 1,0 0-1,0 0 0,0 1 1,0-1-1,0 1 1,0-1-1,0 1 1,0 0-1,-1 0 1,1 0-1,0 1 0,-1-1 1,2 1 17,0 2 1,0 0 0,-1 0 0,1 0 1,-1 0-1,0 1 0,0-1 0,0 3-1,9 13 8,-1 1 0,-1 0 0,-1 0 0,-1 1 0,-1 0 0,0 1 0,-2-1-1,-1 1 1,-1 0 0,-1 0 0,0 1 0,-2 4-8,1-18 15,-1 1 1,0-1-1,-1 1 1,0-1-1,0 1 1,-1-1-1,-1 0 1,0 0-1,0 0 0,0 0 1,-2-1-1,-1 5-15,2-8 30,1 0 0,-1 0 0,0 0 0,0 0 0,-1-1 0,0 1 0,0-1 0,0 0 0,0-1 0,-1 1 0,0-1 0,0 0 0,0-1 0,0 1 0,-1-1 0,1-1 0,-1 1 0,0-1 0,0 0 0,1-1 0,-1 1 0,-1-1 0,1-1 0,0 1 0,-4-1-30,-17-1 99,15 0-92,0 1-1,0 0 1,0 1-1,0 1 1,0 0 0,-2 1-7,12-3-8,2 0 0,1 0 0,0 0 0,0 0 0,0 0-7,0 0-38,0 0-61,0 0-39,0 0-79,0 0-266,6 0-2052,-5 0 2158,1 0 0,0 0 0,-1 0 0,1 0 0,0 0 1,-1-1-1,1 1 0,0-1 0,-1 0 0,1 1 0,-1-1 0,1 0 0,-1 0 0,1 0 392,10-9-5782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46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1 160 1712,'0'0'1521,"0"0"-785,0 0-376,0 0-9,0 0 158,0 0 83,18-31 3193,-9 13-2639,-9 18-1125,0 0 1,1 0-1,-1 0 0,0 0 1,0 0-1,0 0 0,0 0 1,1 1-1,-1-1 0,0 0 0,0 0 1,0 0-1,0 0 0,1 0 1,-1 0-1,0 0 0,0 0 0,0 0 1,0 0-1,0 1 0,0-1 1,1 0-1,-1 0 0,0 0 1,0 0-1,0 0 0,0 1 0,0-1 1,0 0-1,0 0 0,0 0 1,0 0-1,0 1 0,0-1 0,0 0 1,0 0-1,0 0 0,0 0 1,0 1-1,0-1 0,0 0 1,0 0-1,0 0 0,0 0 0,0 1 1,0-1-1,0 0 0,0 0-21,0 43 1341,-1-25-1185,-1 41 1337,-8 33-1493,3-17 113,-4-10 1894,45-65-2118,21 0 49,32 0 459,-30 0-5196,-56 0 2367,-1 0-2108</inkml:trace>
  <inkml:trace contextRef="#ctx0" brushRef="#br0" timeOffset="701.43">42 211 3969,'0'0'1252,"0"0"-174,0 0-230,0 0-372,0 0-307,0 0-50,7 6 5915,-2-5-6428,165-1 758,-158 3-1128,-9-3-5064,-3 0 1874</inkml:trace>
  <inkml:trace contextRef="#ctx0" brushRef="#br0" timeOffset="1420.73">69 45 3121,'0'0'1896,"0"0"-470,0 0-271,0 0-358,0 0-335,0 0-114,0 0 66,0 0 44,0 0-45,0 0-2,0 0 46,0 0 33,0 0 19,0 0-25,0 0-54,0 0-47,0 0 23,0 0-11,0 0-5,0 0-66,0 0-54,0 0 1,0 0-22,22-4 413,3-1-646,0 1 1,0 1 0,0 1-1,16 1-16,0-1 11,63-4-422,-103 6 409,-1 0-52,0 0-139,0 0-168,-5-1-1481,-4-6-608,1-2-2558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51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 69 1008,'0'0'1371,"0"0"-199,0 0-174,0 0-287,0 0-190,0 0-95,30 4 1021,-29-4-1430,0 1 0,-1 0 0,1 0 0,0-1 1,-1 1-1,1 0 0,0-1 0,0 1 0,-1-1 1,1 1-1,0-1 0,0 0 0,0 1 0,0-1 1,0 0-1,0 1 0,0-1 0,0 0 0,0 0 1,0 0-18,8 1-2745,-2-1 269</inkml:trace>
  <inkml:trace contextRef="#ctx0" brushRef="#br0" timeOffset="1280.91">217 69 1736,'26'6'736,"2"0"137,1-4 4825,-27-3-5465,-1 1-1,0 0 0,0-1 0,1 1 1,-1-1-1,0 0 0,0 1 1,1-1-1,-1 0 0,0 0 0,0 0 1,0 0-1,0 0 0,0 0 1,0 0-1,-1 0 0,1 0 0,0 0 1,0 0-1,-1-1 0,1 1 1,-1 0-1,1 0 0,-1-1 0,0 1 1,1 0-1,-1-1 0,0 1 1,0-1-233,5-43 3463,-6 45-3459,1-1-1,0 0 1,-1 1 0,1-1 0,-1 1-1,1-1 1,-1 1 0,1 0 0,-1-1 0,1 1-1,-1 0 1,1-1 0,-1 1 0,0 0 0,1-1-1,-1 1 1,1 0 0,-1 0 0,0 0-1,1 0 1,-1 0 0,0 0 0,1 0 0,-1 0-1,0 0 1,1 0 0,-2 0-4,-24 0 86,20 0-90,0 0 2,0 0 1,1-1 0,-1 1 0,1 1 1,0-1-1,-1 1 0,1-1 0,0 2 0,0-1 0,-1 0 0,1 1 1,0 0-1,0 0 0,1 1 0,-1-1 0,-3 3 1,-7 7-8,0 0 0,0 0 0,1 2 0,1 0 0,0 0 0,1 1-1,0 1 1,2 0 0,0 1 0,0 0 0,2 0 0,0 1 0,1 0 0,0 1 8,1 4 13,1 1-1,2 0 1,0 0 0,1 1-1,2-1 1,0 10-13,0-19 54,0-12-51,4 35 13,-3-37-16,-1 1 1,1-1-1,0 0 0,-1 1 0,1-1 0,0 0 0,0 1 1,0-1-1,0 0 0,0 0 0,0 0 0,0 0 0,1 0 1,-1 0-1,0 0 0,0 0 0,1 0 0,-1-1 0,1 1 1,-1-1-1,1 1 0,-1-1 0,1 1 0,43 8-6,1-2 0,0-2-1,0-2 1,45-3 6,-86 0 0,3-1 0,1 0 1,-1-1 0,0 0-1,0 0 1,0 0 0,0-1-1,0-1 1,-1 1 0,1-1-1,-1 0 1,0-1 0,0 0-1,-1 0 1,3-2-1,3-4 1,0 0 0,-1 0 0,-1-1 1,0 0-1,0-1 0,-1 0 0,1-4-1,-4 6-20,-1 0 0,1-1-1,-2 1 1,0-1 0,0 0-1,-1 0 1,-1 0 0,0-1-1,0-5 21,-2 16 20,0 2 52,0 0 8,-16 0 78,-119 0 210,135 0-299,0 0 5,0 0 6,0 0 8,0 0-8,-1 0-58,-2 0-16,1-1 28,8-2 56,21-8 185,37-11 138,0 5-390,36-3-23,22-5 0,-94 17-741,-24 5-1540,-17 1-411,-2 2-1245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50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80 106 3713,'0'0'2022,"0"0"-709,0 0-303,0 0-158,0 0-57,0 0-70,0 0-131,0 0-72,0 0 4,0 0 35,0 0-74,0 0-112,0 0-104,0 0-53,0 0-79,0 2-135,-2 25 60,-1 0-1,-1 0 0,-7 23-63,4-18 231,1 1 0,0 17-231,-12 119 2081,18-206-2059,-1-2-70,1-1 0,2 1 1,2 0-1,1 0 0,2 0 1,3-3 47,2-1 2,-3 14 90,0-1 0,6-8-92,-14 35 57,1 0 0,0 1 0,0-1 0,0 1 0,0-1 0,0 1 0,0 0 0,1 0 0,-1-1 0,1 2 0,-1-1-1,1 0 1,3-1-57,43-17 1212,-19 9-854,-27 10-359,1 0 1,-1 0-1,0 1 0,1-1 1,-1 1-1,0 0 1,1 0-1,-1 0 0,1 1 1,2 0 0,7 0-1,60-1 168,-41 0-7530,-35 0 811</inkml:trace>
  <inkml:trace contextRef="#ctx0" brushRef="#br0" timeOffset="547.69">0 262 2921,'0'0'1739,"0"0"-300,0 0-35,0 0 8,0 0-81,0 0-19,8 0 3079,11 0-3074,33-2-362,-1-3-1,27-7-954,31-3 36,-91 13 541,-8 1-4624,-26 1-1040,-3 0-2446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22:13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 0 1536,'0'0'1550,"0"0"-454,0 0-385,0 0-300,0 0-179,0 0 5,0 0 81,0 0 131,0 0 91,0 0-34,0 0-78,0 0-32,0 0 21,0 0 105,0 0 30,0 0-13,0 0 7,0 0-28,0 0-22,0 0-36,0 0-109,0 0-106,0 0-105,0 0-73,0 0 2,0 0 18,0 0 41,0 0 52,0 0 49,0 0-10,-16 18 479,-16 24 171,2 1 0,2 1 1,-2 8-870,15-23 258,1 1 0,1 0 0,2 1 0,1 1 0,-3 19-258,10-23 91,0 0 0,2 0 1,1 0-1,2 7-91,0 24 155,-2-49-120,1 0 1,1 1-1,-1-1 1,2 0-1,0 0 0,0 0 1,0-1-1,1 1 1,1-1-1,0 0 1,0 0-1,1 0 0,0-1 1,6 8-36,-12-16 1,0 0-1,0 1 1,1-1 0,-1 0 0,0 1 0,0-1-1,0 0 1,0 0 0,0 1 0,0-1 0,1 0-1,-1 0 1,0 0 0,0 1 0,0-1 0,0 0-1,1 0 1,-1 0 0,0 1 0,0-1 0,1 0-1,-1 0 1,0 0 0,0 0 0,1 0 0,-1 0-1,0 1 1,0-1 0,1 0 0,-1 0-1,0 0 1,1 0 0,-1 0 0,0 0 0,0 0-1,1 0 1,-1 0 0,0 0 0,1 0 0,-1-1-1,0 1 0,0-12-1211,0 2-1338,-6 10-3296,-7 0-1824</inkml:trace>
  <inkml:trace contextRef="#ctx0" brushRef="#br0" timeOffset="1055.43">430 354 2761,'0'0'2177,"0"0"-367,0 0-212,0 0-245,0 0-292,0 0-97,0 0-99,0 0-52,0 0-64,0 0-125,0 0-160,0 0-32,0 0-50,0 0-57,0 0-81,0 0-45,0 0-34,0 0 14,4 0 126,7 0-115,20 0 164,-1 0 0,0-2 0,0-1 0,0-2-1,23-6-353,-24 3 62,1 0-1,-1 2 0,1 1 0,1 1 0,23 1-61,-53 3 13,-1 0 9,0 0 22,0 0 4,0 0-27,0 0-5,0 0 19,0 0-23,0 0-23,0 0-20,0 3 14,-1 13 30,-1 0 1,0 0 0,-1-1-1,0 1 1,-1-1-1,-1 0 1,-5 9-14,-13 29 67,-16 23-67,18-35 2,-66 114 22,84-151-13,2-3-1,1-1-15,0 0-15,0-14-2276,0 3-2596,0 5 51</inkml:trace>
  <inkml:trace contextRef="#ctx0" brushRef="#br0" timeOffset="1589.05">992 778 5329,'0'0'1947,"0"0"-450,0 0-228,0 0-293,0 0-170,0 0-75,12 2 1952,-6 13-2390,-1 0 0,0 0 0,-2 1 0,0 0 1,0-1-1,-2 1 0,0 0 0,0 0 0,-2 0 0,-1 10-293,0-19-3,0-1-1,-1 1 0,0-1 0,0 0 1,0 0-1,-1 0 0,0 0 1,0-1-1,0 0 0,-1 1 0,0-2 1,0 1-1,0 0 0,0-1 1,-1 0-1,0 0 0,0-1 1,-4 2 3,-1-3 313,8-2-1355,6 0-4601,7-3 1450,2-11-2809</inkml:trace>
  <inkml:trace contextRef="#ctx0" brushRef="#br0" timeOffset="2119.88">1340 557 3473,'0'0'2506,"0"0"-909,0 0-211,0 0-199,0 0-276,0 0-158,-1 2-590,1-1 0,0 0-1,0 0 1,0 0 0,0 0-1,0 1 1,0-1 0,1 0 0,-1 0-1,0 0 1,0 0 0,1 0-1,0 1-162,246 9 2497,-247-11-2516,0-1 0,0 1 0,0 0 0,0 0 0,1 0 0,-1 0 0,0 0 0,0 0 0,0 0 1,0 0-1,0 0 0,0 0 0,1 0 0,-1 0 0,0 0 0,0 0 0,0 0 0,0 0 0,0 0 0,1 0 0,-1 0 0,0 0 0,0 0 1,0 0-1,0 0 0,1 0 0,-1 0 0,0 0 0,0 0 0,0 0 0,0 0 0,0 0 0,0 0 0,1 0 0,-1 0 0,0 1 0,0-1 1,0 0-1,0 0 0,0 0 0,0 0 0,0 0 0,0 0 0,0 1 0,1-1 0,-1 0 0,0 0 0,0 0 0,0 0 0,0 0 0,0 1 0,0-1 1,0 0-1,0 0 0,0 0 0,0 0 0,0 0 0,0 1 0,0-1 0,0 0 0,0 0 19,-10 3-4330,6-3-49</inkml:trace>
  <inkml:trace contextRef="#ctx0" brushRef="#br0" timeOffset="2674.79">1830 316 2561,'0'0'4745,"0"0"-2764,0 0-894,0 0-272,0 0-259,0 0-60,0 0 6,0 0 46,0 21 2151,0 60-1141,-5 0 1,-8 46-1559,4-72 70,-2 8-29,3 0 0,2 47-41,6-109-22,0-1-55,0 0 0,0 0-5,0 0-35,0-24-1069,0-7-1053,0 11-2526,0 10-2440</inkml:trace>
  <inkml:trace contextRef="#ctx0" brushRef="#br0" timeOffset="3138.11">2027 870 6121,'0'0'2033,"0"0"-694,0 0-398,0 0-99,0 0 170,0 0-2,6 6-201,0 0-708,-1-2 33,1 1-1,-1 0 0,0 0 1,0 1-1,-1-1 0,0 1 1,0 0-1,0 1 1,0-1-1,-1 0 0,0 1 1,-1 0-1,1 0 0,-1 0 1,-1 0-1,1 0 1,-1 4-134,-1-6 46,0 1 0,-1 0 0,1-1 0,-1 1 0,-1-1 0,1 1 1,-1-1-1,0 0 0,0 1 0,0-1 0,-1 0 0,-2 3-46,-1 1 6,-1 0-1,-1-1 1,1 0-1,-2-1 1,1 1-1,-1-1-5,-36 33-1196,44-39 687,1-1-221,0 0-193,0 0-369,2-2-1046,8-3-1839</inkml:trace>
  <inkml:trace contextRef="#ctx0" brushRef="#br0" timeOffset="3708.03">2381 608 7786,'0'0'1860,"0"0"-469,0 0-129,0 0-484,0 0-385,0 0-183,10 0-28,350 0 1662,-360 0-1867,0 0-41,0 0-46,0 0-62,0 0-148,0 0-191,0 0-231,0 0-543,0 0-1261,0 0-2562</inkml:trace>
  <inkml:trace contextRef="#ctx0" brushRef="#br0" timeOffset="4864.81">3306 255 5089,'0'0'2465,"0"0"-790,0 0-324,0 0-254,0 0-242,0 0-123,-2 3-113,-1-1-535,0 1 0,0-1 1,0 0-1,0-1 0,0 1 0,-1 0 0,1-1 1,0 0-1,-1 0 0,1 0 0,-1 0 1,0 0-1,-1-1-84,-60 7 282,15-3-97,44-3-156,-1-1 1,0 1-1,1 1 1,-1-1-1,1 1 1,0 0-1,0 1 1,-1-1-1,2 1 1,-1 1-1,0-1 1,0 1-1,1 0 1,0 0-1,0 0 1,-2 4-30,4-5 109,1 1 0,0-1 0,0 1 0,0 0 0,0 0 0,1 0 0,-1 0 0,1 0 0,0 0 0,0 0 0,1 0 0,-1 0 0,1 1 0,0-1 0,0 0 0,0 0 0,1 2-109,-1 9 30,0 151 479,0-166-483,0 0 40,1-2-65,1-1 0,-1 0 0,1 1 0,-1-1 0,1 1 0,0 0 0,-1-1 0,1 1 0,1 0-1,-1 0 1,2-1-1,0-2-4,2 0-18,0 0 1,-1 0-1,2 0 1,-1 1 0,0 0-1,1 0 1,0 1-1,0 0 1,0 0 0,0 0-1,8-1 22,2 1-28,0 0 1,0 1-1,1 1 0,11 1 28,-28 0 0,1 1-1,-1-1 1,0 1 0,1 0-1,-1-1 1,0 1 0,0 0-1,0 0 1,1 0 0,-1 0-1,0 0 1,0 0-1,0 0 1,-1 0 0,1 0-1,0 0 1,0 1 0,-1-1-1,1 0 1,0 1 0,-1-1-1,1 0 1,-1 1 0,0-1-1,0 0 1,1 1 0,-1-1-1,0 1 1,0 1 0,3 46-6,-3-47 6,0 12 0,0 6 7,0 0-1,-1-1 0,-3 8-6,3-19 3,-1-1 1,0 0-1,-1 0 0,0 0 0,0 0 0,0 0 0,-1 0 0,0-1 0,0 0 1,-3 4-4,-3 0 8,1 0 1,-1 0 0,-1-1 0,1 0 0,-1-1 0,-1 0 0,0-1 0,0-1 0,0 0-1,-1 0 1,0-1 0,0-1 0,0 0 0,-1-1 0,1 0 0,-1-1 0,0 0 0,-8-1-9,-19-1-365,40 0 333,1 0-32,0 0-21,0 0-62,0 0-179,0 0-217,11-1-1097,-7 0 1118,0-1 0,1 1 0,-1-1 0,0 1 0,0-1 0,0 0 0,-1-1 0,1 1 0,0-1 0,2-2 522,17-18-8329</inkml:trace>
  <inkml:trace contextRef="#ctx0" brushRef="#br0" timeOffset="5845.05">3468 96 6705,'0'0'2022,"0"0"-599,0 0-252,0 0-256,0 0-147,0 0-144,-1 9 3161,0 13-2271,5-16-1379,0 0 1,1 0-1,-1 0 1,1-1-1,1 0 1,-1 0-1,1 0 1,0 0-1,5 2-135,26 24 374,-29-22-347,-1-1-1,0 1 0,-1 0 1,0 0-1,0 1 1,-1 0-1,0 0 0,-1 0 1,0 1-1,-1-1 0,0 1 1,0 0-1,-1 0 0,-1 0 1,0 0-1,0 0 0,-1 10-26,0-5 9,1 9 9,-1 0 0,-1-1 0,-1 1-1,-2 0 1,0-1 0,-1 0 0,-7 18-18,-25 55 20,-88 205 47,123-297-97,-1-1 0,1 0 0,-1 1 1,0-1-1,0 0 0,-1-1 1,1 1-1,-1-1 0,0 1 1,1-1-1,-2 0 0,1 0 0,0-1 1,-1 1 29,-9 3-205,1 0 1,-1-2-1,0 1 1,-2-1 204,2-1-148,1 1 0,0 0 0,0 1 0,-10 6 148,8 0-194,13-9 107,-1 0 1,1 0-1,-1 0 0,1 0 1,-1-1-1,0 1 1,1-1-1,-1 1 0,-1-1 87,3-1-561,2-2 415,0 0 1,-1 1-1,1-1 0,0 0 1,0 1-1,0-1 1,0 1-1,0-1 1,0 1-1,0-1 0,1 1 1,-1 0-1,1-1 146,4-4-530,19-28-2739,1-6-4314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27:51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216 272 2785,'0'0'1657,"0"0"-612,0 0 116,0 0 318,0 0-72,5-8 184,-4 7 6131,-36 59-6949,-5 3-773,7-13 350,-18 38-350,41-67 32,2-1-1,0 1 1,1 0-1,1 1 1,1 0-1,-2 18-31,1 3 219,3-1-1,1 1 1,2 0 0,4 28-219,-3-63 19,1-1 1,0 1-1,0-1 1,0 1-1,1-1 1,0 0-1,0 0 0,0 0 1,0-1-1,4 5-19,14 21 98,-4-7-22,-15-20-67,1 0 1,-1 0-1,0 0 1,0 0-1,0 0 1,0 0-1,0 0 1,-1 1-1,0-1 1,1 4-10,4 10-296,-3-22-1946,-7-30-4720,-9 14-2050</inkml:trace>
  <inkml:trace contextRef="#ctx0" brushRef="#br0" timeOffset="1225.41">434 520 6329,'0'0'2908,"0"0"-908,0 0-632,0 0-499,0 0-396,0 0-144,5-3-34,-2 1-166,44-29 1500,2 3-1,18-7-1628,-49 27 5,0 1 1,1 0 0,0 2 0,0 0-1,0 1 1,0 1 0,1 0 0,17 1-6,-36 2-16,-1 1 0,1-1 1,0 0-1,-1 1 1,1-1-1,-1 0 0,1 1 1,0-1-1,-1 1 0,1-1 1,-1 0-1,1 1 1,-1 0-1,1-1 0,-1 1 1,0-1-1,1 1 1,-1 0-1,0-1 0,1 1 1,-1-1-1,0 1 1,0 0-1,0-1 0,0 1 1,1 0-1,-1 0 1,0-1-1,0 2 16,2 27-361,-2-20 237,2 14 68,-1 0 0,-1 1 0,-1-1 0,-1 2 56,1-20 12,-1 0 1,1-1 0,-1 1-1,0-1 1,-1 1-1,1-1 1,-1 0-1,1 0 1,-1 0-1,0-1 1,-1 1 0,1 0-1,-1-1-12,-55 45 151,37-31-116,-21 16 108,-42 25-143,82-55 4,2-2-1,1-1 30,0 0 26,0 0 37,0 0-35,31 0 182,34-1 27,1 0-5,10 3-265,-74-1 6,1-1 0,-1 1 0,1 0 1,-1-1-1,1 1 0,-1 0 0,1 1 0,-1-1 1,0 0-1,0 1 0,1-1 0,-1 1 1,0-1-1,0 1 0,-1 0 0,1 0 1,0 0-1,-1 0 0,1 0 0,-1 1 0,0-1 1,1 0-1,-1 1 0,0-1 0,-1 1 1,1-1-1,0 1 0,-1-1 0,1 1 1,-1 1-7,3 13 127,-1 0 1,-1 0 0,-1 0 0,-1 9-128,0-2 168,0-16-133,0 0-1,-1 0 0,0 0 0,0 0 1,-1 0-1,0 0 0,0-1 0,-1 1 0,0-1 1,0 0-1,-1 0 0,0-1 0,0 1 0,-1-1 1,1 0-1,-2-1 0,1 1 0,-2 0-34,-10 9 48,0-1 0,-1-1 0,-1-1 1,-1-1-1,1-1 0,-2 0-48,11-5-14,0-1 1,0 0-1,0-1 1,-1 0-1,1-1 1,-1 0-1,1-1 1,-5 0 13,16-1-139,0 0-38,0 0-130,0 0-123,0 0-118,1-2 147,0 0-1,0 0 0,1 0 1,-1 0-1,1 0 1,-1 1-1,1-1 0,0 1 1,0-1-1,-1 1 1,1 0-1,1-1 402,9-7-2968,0-5-4201</inkml:trace>
  <inkml:trace contextRef="#ctx0" brushRef="#br0" timeOffset="1673.07">1042 1053 6857,'0'0'2484,"0"0"-907,0 0-622,0 0-433,0 0-168,0 0 89,6 0 297,-1 0-466,0 0-1,1 1 0,-1-1 0,0 1 1,0 0-1,0 1 0,4 1-273,-7-3 42,0 1 0,0 0 0,0 0 0,0 0 1,-1 0-1,1 1 0,0-1 0,-1 0 0,1 1 0,-1-1 0,1 1 0,-1 0 0,0-1 1,0 1-1,0 0 0,0 0 0,0 0 0,0 0 0,0 0 0,0 0 0,-1 0 0,1 0 0,-1 0 1,1 1-43,-1 6 31,1-1 1,-1 1 0,-1-1-1,1 1 1,-1-1 0,-1 0-1,0 1 1,0-1 0,0 0 0,-1 0-1,-1 0 1,1 0 0,-1-1-1,0 1 1,-1-1 0,-1 2-32,-5 5-303,-1 0 1,0-1-1,-1-1 0,0 0 1,-1 0-1,0-1 1,-5 1 302,16-10-214,1 0 1,0 0 0,0-1 0,0 1 0,0-1 0,-1 0 0,1 1 0,-1-1 0,1 0 1,-1-1-1,1 1 0,-1 0 0,0-1 0,1 1 0,-1-1 0,0 0 213,-1-5-2699,4-13-1846</inkml:trace>
  <inkml:trace contextRef="#ctx0" brushRef="#br0" timeOffset="2844.59">1699 296 4369,'0'0'1506,"0"0"-290,0 0-192,0 0-422,0 0-244,0 0-43,19 1-68,58 8-106,-75-8-129,0-1 0,0 0 0,0 1 0,0-1 0,0 1 0,-1 0 0,1 0 0,0 0 1,0 0-1,-1 0 0,1 0 0,-1 0 0,1 0 0,-1 0 0,1 1 0,-1-1 0,1 1 0,-1-1 0,0 1 0,0 0 0,0-1 0,0 1 0,0 0 0,-1 0 0,2 1-12,-1 2 130,0 0 0,-1 0 0,1 0-1,-1 0 1,0 0 0,0 0 0,-1 4-130,0 4 501,0-9-393,1 1 0,-1 0 0,0-1 0,0 1 0,-1-1 0,1 1 0,-1-1 0,0 0 0,0 0 0,0 0 0,-1 0 0,-2 3-108,-40 46 497,30-37-359,-18 20 70,-25 26 671,4 2 1,2 2-1,-2 11-879,50-70 62,0 0 0,1 1 1,0 0-1,0-1 0,1 1 0,0 0 0,0 0 0,1 0 0,0 1 0,1-1 1,-1 0-1,2 8-62,0-14-3,0 1 1,0-1-1,0 0 1,0 0 0,0 0-1,1 0 1,-1 0-1,1 0 1,-1-1-1,1 1 1,0 0 0,0-1-1,-1 1 1,1-1-1,0 0 1,0 0-1,1 1 1,-1-1 0,2 0 2,50 24-58,-48-23 56,4 2 24,4 2-51,0-1 1,1 0-1,-1-1 1,3 0 28,-14-4-11,1 1 0,0-1 1,-1 1-1,1-1 0,0 0 0,0-1 1,-1 1-1,1-1 0,0 1 1,0-1-1,-1 0 0,1 0 0,-1-1 1,1 1-1,-1-1 0,0 0 1,1 0-1,2-2 11,3-3 37,-1-1 1,1 0-1,-1 0 0,-1-1 1,1 0-1,-2-1 0,1 1 1,-1-1-1,-1-1 0,0 1 1,0-1-1,-1 0 0,0 0 1,-1 0-1,0 0 0,-1 0 1,0-1-1,-1-3-37,-1 15 18,0-1 0,0 0 1,0 1-1,-1-1 0,1 0 0,0 1 0,0-1 0,-1 0 1,1 1-1,0-1 0,-1 0 0,1 1 0,-1-1 0,1 1 1,-1-1-1,1 1 0,-1-1 0,1 1 0,-1 0 0,0-1 1,1 1-1,-1-1 0,1 1 0,-1 0 0,0 0 0,1-1 1,-1 1-1,0 0 0,0 0 0,1 0 0,-2 0-18,-26-2 179,19 1-106,-180 1 586,186-1-615,0 1 0,1-1 1,-1 0-1,0 0 0,1 0 0,-1 0 1,1 0-1,-1 0 0,1-1 0,0 1 1,-1-1-1,1 0 0,0 0-44,-34-31-11,20 18 11,11 10-6,-1 1 0,1-1 0,0 0 0,1 0 0,-1-1 0,1 1 0,0-1 0,0 0 0,1 0-1,0-1 1,0 1 0,0-1 0,1 1 0,0-1 0,0 0 0,1 0 0,0 0 0,0 0 0,0 0 0,1 0 0,1-5 6,-1 6-3,-1-3-4,1 1 0,-1-1 0,2 1-1,0 0 1,0-1 0,0 1 0,1 0 0,0 0-1,1 0 1,-1 0 0,2 0 0,-1 0-1,1 1 1,1-1 7,12-22-12,-13 23 2,-1 0 0,1 0-1,1 0 1,-1 0 0,1 1 0,0 0 0,1 0 0,-1 0-1,1 1 1,0 0 0,0 0 0,1 0 0,0 1-1,5-3 11,40-16-123,-34 14-216,1 0-1,0 2 1,0 0-1,1 1 1,19-3 339,-38 9-97,0 0 1,0 0-1,-1 0 1,1 1-1,0-1 1,0 0-1,-1 0 1,1 0-1,0 1 1,-1-1-1,1 0 1,0 1-1,-1-1 1,1 0-1,-1 1 1,1-1-1,-1 1 1,1-1-1,0 1 0,-1-1 1,0 1-1,1 0 1,-1-1-1,1 1 1,-1-1-1,0 1 1,1 0-1,-1 0 1,0-1-1,0 1 1,0 0-1,1-1 1,-1 1-1,0 0 1,0 0-1,0-1 1,0 1-1,0 0 97,0 37-2336,-1-23 681,1 28-3906</inkml:trace>
  <inkml:trace contextRef="#ctx0" brushRef="#br0" timeOffset="3560.78">1933 968 224,'0'0'6480,"0"0"-3347,0 0-1175,0 0-347,0 0-413,0 0-309,38 4 1871,-36-1-2728,0-1 0,0 1-1,0 0 1,0-1 0,-1 1-1,1 0 1,-1 0 0,0 0-1,0 0 1,0 0 0,0 0-1,0 1 1,-1-1 0,0 0-1,1 0 1,-1 1 0,0-1-1,-1 0 1,1 0 0,0 1-1,-1-1 1,0 0 0,-1 3-32,0 2 11,0 0 0,-1 0 0,-1 0 0,1-1 0,-1 1 0,0-1 1,-1 1-1,-3 3-11,-11 10-268,-1-1 1,-21 16 267,13-12-1256,27-23 334,1-1-377,3-5-3202,9-7-1080</inkml:trace>
  <inkml:trace contextRef="#ctx0" brushRef="#br0" timeOffset="3962.01">2242 710 3977,'0'0'2754,"0"0"-1025,0 0-594,0 0-420,0 0-212,0 0 2,7 0-11,179 0 2526,-104 0-4656,-81 0 613,-1 0-393,0 0-680,-1 1-648,-6 1-1429</inkml:trace>
  <inkml:trace contextRef="#ctx0" brushRef="#br0" timeOffset="4463.55">2861 289 5817,'0'0'1577,"0"0"-213,0 0 152,0 0-297,0 0-336,0 0-222,-5 29-43,5-24-577,-44 219 1377,10-104 237,-44 106-1655,75-216-17,0-4-363,1 1 1,0 0 0,0 0 0,0 0 0,1 0-1,0 6 380,1-12-800,0-1-513,0 0-1335,0 0-2618</inkml:trace>
  <inkml:trace contextRef="#ctx0" brushRef="#br0" timeOffset="5312.21">3363 160 8730,'0'0'2424,"0"0"-562,0 0-296,0 0-413,0 0-312,-20 32-180,-67 105-229,64-101-163,1 2-1,2 1 1,2 0-1,2 2 1,-11 38-269,16-41 262,1 0 1,3 1-1,1 0 0,1 1-262,0 49-51,3 19 51,2-101-37,1-1 1,0 1 0,0-1-1,0 1 1,1-1 0,0 1-1,0-1 1,1 0 0,-1 0-1,1 0 1,1 0-1,-1-1 1,5 5 36,-6-6-74,1 0 0,1-1-1,-1 1 1,0-1 0,1 0 0,0 0-1,0 0 1,-1-1 0,2 0 0,-1 1-1,0-1 1,0-1 0,1 1 0,-1-1 0,1 1-1,-1-1 1,1 0 0,0-1 0,4 1 74,8-1-108,-9 0 48,0 1 0,-1-2-1,1 1 1,0-1 0,4-2 60,-9 2-27,0 0 0,0 0 0,0 0 0,0-1 0,0 1 0,0-1 0,-1 0 0,1 0 1,-1 0-1,1-1 0,-1 1 0,0 0 0,1-1 0,0-2 27,5-5-51,-2 0-1,1 0 1,-2-1-1,1 0 1,-1 0-1,-1 0 1,0-1-1,-1 1 1,0-1-1,-1 0 1,0 0-1,-1 0 1,0 0-1,-1 0 1,0-2 51,0 13 14,-1 1 0,1-1 0,-1 0 0,1 0-1,-1 1 1,1-1 0,-1 0 0,1 1 0,-1-1 0,0 1 0,1-1 0,-1 1 0,0-1 0,1 1 0,-1-1 0,0 1 0,0 0-1,0-1 1,1 1 0,-1 0 0,0 0 0,0-1 0,0 1 0,0 0 0,0 0 0,1 0 0,-1 0 0,0 0 0,0 0-1,0 1-13,-38-1 149,28 0-239,2 1 63,1 0 0,-1 1 0,0 0-1,0 0 1,1 1 0,-1 0 0,1 0 0,0 1 0,0 0 0,0 0 0,1 1 0,-1 0-1,1 1 1,-3 2 27,-2 3 0,0 0 0,0 1 0,1 1-1,0 0 1,1 0 0,1 1 0,-2 5 0,5-2 110,8-13-3855,8-4 782</inkml:trace>
  <inkml:trace contextRef="#ctx0" brushRef="#br0" timeOffset="6052.12">3639 0 8242,'0'0'2326,"0"0"-501,0 0-328,0 0-258,0 0-142,0 0-133,7 21 1249,4-11-2055,-1 1 1,-1 0-1,0 0 1,-1 1-1,0 1 1,-1-1-1,0 1 1,-1 0-1,0 1 1,-1 0-1,-1-1 1,0 2-1,-1-1 1,0 1-159,4 36 216,-3-1 0,-1 1 0,-3 18-216,0-57 55,-1 8-25,0 0 1,-1-1-1,-1 1 0,-1 0 1,0-1-1,-2 0 1,-2 6-31,-5 5 14,-1-1 0,-1 0 0,-1 0 0,-4 1-14,-63 92-703,-6-4-1,-5-3 704,92-112-181,-1 0-1,0 0 1,0 0-1,-1 0 1,1 0-1,0-1 1,-2 2 181,-18 1-7216,18-5-3301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8:4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299 108 232,'0'0'1168,"0"0"-304,0 0-13,0 0-451,0 0-241,0 0-64,0 0-46,0 0-74,5-2 367,5-3 11856,-10-56-11773,0 61-423,0-1 0,0 1 0,-1-1 0,1 1 0,0-1 0,0 1 0,-1-1 0,1 1 0,0-1 0,-1 1 0,1 0 0,0-1 0,-1 1 0,1-1 0,0 1 0,-1 0 0,1-1-1,-1 1 1,1 0 0,-1 0 0,1-1 0,-1 1 0,1 0 0,-1 0 0,1 0 0,-1 0 0,1 0 0,-1 0-2,-22-4 141,5 0-35,9 0-99,0 0 0,0 1 1,0 0-1,0 1 0,-1 0 1,1 0-1,-1 1 0,1 0 1,-1 1-1,1 0 0,-8 1-7,0-1 30,14 1-29,0-1 1,1 1-1,-1 0 0,0-1 0,0 1 0,1 1 0,-1-1 1,1 0-1,-1 1 0,1-1 0,0 1 0,-1-1 0,1 1 0,0 0 1,0 0-1,0 0 0,0 1 0,0 0-1,-29 44-61,21-32 51,8-14 10,1 1-1,-1 0 1,1 0 0,0 0-1,-1 0 1,1 0-1,0 0 1,0 0-1,0 0 1,1 0 0,-1 1-1,0-1 1,1 0-1,-1 3 1,-14 80-70,8-10 102,7-67-32,0 1 0,0-1 1,1 0-1,1 1 0,0 1 0,-2-8 0,1 1 0,0-1 0,0 1 0,0-1 0,0 0 0,0 0 0,1 0 0,-1 1 0,1-1 0,-1 0 0,1-1 0,0 1 0,0 0 0,0 0 0,0-1 0,0 1 0,0-1 0,0 0 0,3 2 0,8 3-61,1-1 0,0 0 0,1-1 0,-1 0 0,1-1 1,0 0-1,0-2 0,0 0 0,2 0 61,9 0-41,-22 0 42,0 0-1,0-1 0,0 1 0,0-1 1,0 0-1,0-1 0,0 1 0,0-1 0,0 1 1,0-1-1,0-1 0,0 1 0,0 0 1,0-1-1,-1 0 0,1 0 0,0 0 1,-1 0-1,2-2 0,0 1 0,0-1 1,0 0-1,-1-1 1,1 1-1,-1-1 1,0 0-1,0 0 0,-1 0 1,0 0-1,1-1 1,-2 1-1,1-1 1,-1 0-1,0 0 1,1-2-1,0-22 79,-3 26-76,0 1 1,0-1-1,0 1 0,1-1 0,-1 1 0,1 0 1,0-1-1,0 1 0,0 0 0,0-1 0,1 1 1,-1 0-1,1 0-3,1-2 25,0-1 0,-1 1 0,0-1 0,0 1 0,0-1 0,0 0 0,-1 0 0,0 0 1,-1 0-1,1-2-25,-1 8 92,0 0-7,0 0-12,0 0-5,0 0 6,-11-20 3,11 19-74,0 0 1,0 0-1,-1 0 0,1 1 0,0-1 1,0 0-1,0 0 0,-1 0 0,1 0 1,0 1-1,-1-1 0,1 0 1,-1 0-1,1 1 0,-1-1 0,1 0 1,-1 1-1,1-1 0,-1 0 0,0 1 1,1-1-1,-1 1 0,0-1 1,0 1-4,-23-9-25,21 8-5,-1 0 0,1 0 0,-1 0 0,1 0 0,0-1 0,0 1 0,0-1 0,0 0 0,-1 0 30,2 1-100,0 0 0,-1 0 1,1 0-1,0 1 0,0-1 0,0 1 1,-1 0-1,1 0 0,0-1 0,-1 1 1,1 1-1,0-1 0,0 0 0,-1 1 1,1-1-1,0 1 0,0-1 0,0 1 1,-2 1 99,-10 1-628,13-3 237,1 0-145,0 0-124,15 0-3569,-3 0 268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8:5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48 200,'0'0'1539,"0"0"-328,0 0-204,0 0-279,0 0-264,0 0-64,1-4 12,0-1-46,1-6-394,-2 1 6033,-2 10-6002,1 0 1,-1 0-1,1 0 0,-1 0 1,0 0-1,1 0 1,-1 0-1,1 1 0,-1-1 1,1 1-1,-1-1 0,1 1 1,-1 0-1,1-1 1,0 1-1,-1 0 0,1 0-3,-5 5 4,1 1 0,0-1 0,0 1 0,1 0-1,0 0 1,0 1 0,1-1 0,0 1 0,0 0 0,-1 6-4,0-3 76,0 1 0,0-1 1,-2 0-1,-4 9-76,6-13 4,1 0 0,0 0-1,0 1 1,1-1 0,0 1-1,0 0 1,1 0 0,0 0 0,1 0-1,-1 0 1,1-1 0,1 1-1,0 1-3,-1 12 27,0-19 15,1 1 0,0-1 1,0 1-1,-1-1 0,1 1 0,1-1 0,-1 0 0,0 1 1,0-1-1,1 0 0,0 0 0,0 1-42,10 16-1360,-9-6-3215,-3-19 137</inkml:trace>
  <inkml:trace contextRef="#ctx0" brushRef="#br0" timeOffset="1103.55">259 137 1032,'0'0'2449,"0"0"-701,0 0-312,0 0-215,0 0-309,0 0-223,0 0-117,0 0-37,0 0 4,0 0-102,0 0-130,0 0-83,0 0-41,-4 17 164,-1-1-288,1 1 0,0 1 0,1-1 0,1 0 0,1 1 0,0-1 0,2 13-59,-1-27-8,0-2 0,0 0 0,0 0 0,1 0 0,-1 0 0,0-1 0,0 1 0,1 0 0,-1 0 0,0 0 0,1 0 0,-1-1 0,1 1 0,-1 0 0,1 0 0,0-1 0,-1 1 0,1 0 0,-1-1 0,1 1-1,0-1 1,0 1 0,-1-1 0,1 1 0,0-1 8,27 9-112,-20-8 143,0-1 1,0 1 0,0-1 0,0-1 0,0 1-1,2-2-31,-5 1 36,-1-1 0,0 0 0,0 0 0,0 0 0,0-1 0,0 0 0,-1 1 0,1-1 0,-1 0 0,1-1 0,-1 1 0,0 0 0,2-4-36,32-51 905,-33 48-815,-1 0 0,0 0-1,-1-1 1,0 1 0,0-1 0,-1 0 0,0 1 0,-1-1 0,-1 0 0,0-8-90,0-13-62,1 30 44,-1-1-1,1 1 1,-1 0 0,0-1-1,0 1 1,0 0 0,0 0-1,0 0 1,0 0 0,0 0-1,-1 0 1,1 0-1,-1 0 1,1 1 0,-1-1-1,0 0 1,0 1 0,0-1-1,0 1 1,0 0-1,0 0 1,0 0 0,0 0-1,0 0 1,-1 0 0,1 0-1,0 1 1,0-1 0,-1 1-1,1 0 1,-1-1 18,-1 2-77,0-1 0,0 0 1,0 1-1,0 0 0,0 0 0,1 0 1,-1 0-1,0 1 0,1-1 1,-1 1-1,1 0 0,-1 0 0,1 0 1,0 1-1,0-1 0,0 1 1,0 0-1,-1 2 77,-1-1-205,2 0-108,0 0 0,0 0 0,1 1 0,0-1-1,-1 1 1,1-1 0,0 3 313,-8 15-1963,-1 1-1617</inkml:trace>
  <inkml:trace contextRef="#ctx0" brushRef="#br0" timeOffset="1805.77">542 273 2497,'0'0'1549,"0"0"-421,0 0-103,0 0-105,0 0-167,0 0-57,0 3 2220,0 15-1953,0-5-797,-1 1 0,0-1 0,-1 0 0,-1 0 0,0 0 0,-5 12-166,6-19 13,0 0 0,-1 0 0,0 0 0,0-1 0,0 1 1,-1-1-1,1 0 0,-1 0 0,-1 0 0,1-1 1,-1 1-1,0-1 0,0 0 0,0 0 0,-4 1-13,8-4-7,0 0 0,-1-1 0,1 1 0,-1-1 0,1 1 0,-1-1 0,0 0 0,1 0 0,-1 0 0,1 1 0,-1-1 0,-1-1 7,-2 1-201,4 0 21,1 0 0,0 0-71,0 0-212,12-14-3315,-1 4 724</inkml:trace>
  <inkml:trace contextRef="#ctx0" brushRef="#br0" timeOffset="2826.15">783 188 72,'0'0'3828,"0"0"-1781,0 0-495,0 0-266,0 0-290,0 0-221,4 7 2243,-8 105-1945,8-111-1034,-1 0-1,1-1 1,-1 1-1,1-1 1,-1 1-1,1-1 1,-1 0-1,1 0 1,3-1-39,-4 1 24,42 0 156,-44-3-122,0 1 1,1-1-1,-1 0 0,0 0 1,0 0-1,0 0 0,-1 0 1,1-3-59,1-2 213,8-12 217,-8 18-393,0-1-1,-1 0 1,1 0 0,-1 0-1,0 0 1,0 0-1,0 0 1,0 0 0,-1 0-1,1-2-36,3-104 418,-4 109-409,-5-1 6,0 0-1,1 0 1,-1 1-1,0-1 1,0 2 0,0-1-1,0 0 1,-2 1-15,-12 1-41,15-3 11,0 1-1,1 0 1,-1 0 0,0 1-1,0-1 1,0 1-1,1 0 1,-1 0 0,0 0-1,1 0 1,-1 1 0,1-1-1,-1 1 1,1 0 0,0 0-1,-1 0 1,1 1-1,1-1 1,-1 1 0,0-1-1,0 1 1,1 0 0,0 0-1,-1 0 1,1 1 0,0-1-1,1 0 1,-1 1 0,1 0-1,-1 0 31,-2 26-938,5-27 853,-1 0-1,-1 0 1,1 1-1,0-1 1,-1 0-1,1 0 1,-1 0 0,0 0-1,0 0 86,-3 9-831,4-10-5517,0-2 824</inkml:trace>
  <inkml:trace contextRef="#ctx0" brushRef="#br0" timeOffset="3480.74">1070 324 1616,'0'0'2448,"0"0"-845,0 0-242,0 0-54,0 0-188,0 0-365,0-1-682,0 1 1,1 0 0,-1 0 0,0 0 0,0 0 0,0 0 0,1 0 0,-1 0 0,0 0-1,0-1 1,0 1 0,0 0 0,1 0 0,-1 0 0,0 0 0,0 0 0,0 0 0,1 0 0,-1 0-1,0 0 1,0 0 0,0 0 0,1 0 0,-1 0 0,0 1 0,0-1 0,0 0 0,1 0-1,-1 0 1,0 0 0,0 0 0,0 0 0,0 0 0,1 1 0,-1-1 0,0 0 0,0 0-1,0 0 1,0 0 0,0 0 0,0 1 0,1-1 0,-1 0 0,0 0-73,0 100 803,-1-99-810,1 0 0,0 0 1,-1-1-1,1 1 0,-1 0 1,0 0-1,1 0 1,-1-1-1,0 1 0,1 0 1,-1-1-1,0 1 0,0-1 1,1 1-1,-1-1 0,0 1 1,0-1-1,0 1 0,0-1 1,0 0-1,0 1 0,1-1 1,-1 0-1,0 0 1,0 0-1,-1 0 7,-26 3-451,-25-3-1671,53 0 1251,0 0-307,0 0-289,8-6-2587,3-1 1328</inkml:trace>
  <inkml:trace contextRef="#ctx0" brushRef="#br0" timeOffset="4572.05">1316 167 3673,'0'0'1794,"0"0"-33,0 0-234,0 0-429,0 0-275,0 0-98,0 0-129,0 0-142,-2 21 622,-4-2-1001,1 1-1,0 0 1,2 0 0,0 0-1,1 0 1,1 0 0,1 10-75,0-29-39,38-1-41,-35 0 86,0 0 0,0 0 0,0 0 0,0 0-1,0 0 1,0-1 0,0 1 0,0-1 0,0 0 0,0 0 0,-1 0 0,1 0 0,0 0-1,-1-1 1,1 1 0,0-1 0,-1 0 0,0 0 0,1 0 0,-1 0 0,0 0 0,0 0 0,0-1-1,0 1 1,-1 0 0,1-1 0,-1 0 0,1 1 0,-1-1 0,0 0 0,0-1-6,1 0 18,3-6 56,-1 1 0,0 0 1,0-1-1,-1 0 0,-1 0 1,0 0-1,0 0 0,-1 0 0,1-6-74,-3 15 9,1 0-1,-1 0 0,1 1 0,-1-1 0,1 0 0,-1 0 0,1 0 0,-1 0 0,0 1 0,1-1 0,-1 0 1,0 0-1,0 1 0,1-1 0,-1 1 0,0-1-8,-1 0 9,1 0 0,0 0-1,-1 0 1,1 0 0,0 0 0,0 0 0,0-1-1,0 1 1,0 0 0,0-1 0,0 1 0,1-1 0,-1 0-9,0-2 6,1 1 15,-1 1 1,1-1 0,-1 1-1,0 0 1,0-1-1,0 1 1,0-1-1,0 1 1,0 0 0,-2-2-22,2 3 2,-1 0 1,1 0 0,-1 0 0,1 0-1,-1 1 1,0-1 0,0 0 0,1 1 0,-1-1-1,0 1 1,0 0 0,0 0 0,1-1 0,-1 1-1,0 1 1,0-1 0,0 0-3,-2 0-82,1 0 0,-1 0 0,1 0-1,-1 1 1,0 0 0,1-1 0,0 1 0,-1 0 0,1 1 0,-1-1 0,1 1 0,-2 1 82,-1 1-300,1 0 1,0 1 0,0 0 0,0 0 0,1 0-1,-2 3 300,0 0-320,0 0 0,1 0 0,0 0 0,-2 6 320,6-10-721,-1-1 0,1 1 0,0-1-1,0 1 1,0 0 0,1 0 0,-1-1 0,1 2 721,0-1-3868</inkml:trace>
  <inkml:trace contextRef="#ctx0" brushRef="#br0" timeOffset="5522.26">1546 1 2641,'0'0'1587,"0"0"-283,0 0-137,0 0-218,0 0-175,0 0-155,-3 1 7949,2 1-9364,1 4 808,1 0 0,0 0 0,1-1 0,-1 1 1,1 0-1,0-1 0,2 4-12,9 34 18,-10 5 25,-2 29-43,-1-59-10,0-15 1,-1 1-1,0 0 1,0 0-1,0-1 1,-1 1 0,1-1-1,-1 1 1,0-1-1,0 0 1,0 1 0,-2 1 9,-14 29-21,15-26-20,0 0 0,-1 0 0,0 0 0,0 0 0,0-1 0,-1 1 0,-4 3 41,6-7-39,1-1 1,0 0-1,-1-1 0,0 1 1,0 0-1,0-1 0,0 1 1,0-1-1,0 0 0,0 0 1,-1 0-1,1-1 0,-1 1 1,0-1-1,1 0 0,-1 0 1,0 0-1,-1 0 39,1 1-251,3-3-1025,2-4 56,-1-8-1153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0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197 272 1040,'0'0'2314,"0"0"-835,0 0-449,0 0 24,0 0-76,0 0-144,-5 8-126,-46 73 2341,19-34-1760,3 2 1,1 2-1,-16 42-1289,36-76 356,8-28 310,12-29 266,37-47-271,23-59-661,-45 88 86,-22 51-61,0 0 0,1 0 1,0 0-1,0 1 0,0 0 0,1 0 1,0 1-1,0-1 0,7-2-25,14-13 1,-13 8 43,-1-1 0,-1-1 0,0 0 0,9-14-44,-20 25 1,-2 4 0,0 0-1,0 0 1,1 1-1,-1-1 1,0 0-1,0 0 1,0 0 0,0 1-1,0-1 1,0 0-1,0 0 1,0 0-1,0 0 1,0 1-1,1-1 1,-1 0 0,0 0-1,0 0 1,0 0-1,0 1 1,1-1-1,-1 0 1,0 0-1,0 0 1,0 0 0,0 0-1,1 0 1,-1 0-1,0 0 1,0 0-1,0 0 1,1 0-1,-1 0 1,0 0 0,0 0-1,0 0 1,1 0-1,-1 0 1,0 0-1,0 0 1,1 0-1,-1 0 1,0 0 0,0 0-1,0 0 1,0 0-1,1 0 1,-1 0-1,0 0 1,0-1-1,0 1 1,1 0 0,-1 0-1,0 0 1,0 0-1,0 0 1,0-1-1,0 1 1,0 0-1,1 0 1,-1 0 0,0 0-1,0-1 1,0 1-1,0 0 1,0 0-1,0-1 1,0 1-1,0 0 0,3 25 75,0 3-21,9-1-46,-2 0-1,0 0 1,-2 1 0,-1-1 0,-1 2 0,0 17-8,-4-32-58,-1 0 0,-1 0 0,-1 9 58,0 7-212,2-14-1684,0-20-967,1-31-3855,-2 24 1091</inkml:trace>
  <inkml:trace contextRef="#ctx0" brushRef="#br0" timeOffset="818.08">238 279 1008,'0'0'2273,"0"0"-840,0 0-275,0 0-201,0 0-126,0 0 91,9-6 665,-6 6 3079,-3 1-4598,-1-1 0,1 1-1,0 0 1,0-1 0,0 1-1,0-1 1,1 1 0,-1 0 0,0-1-1,0 1 1,0 0 0,0-1-1,1 1 1,-1-1 0,0 1-1,1 0 1,-1-1 0,0 1 0,1-1-1,-1 1 1,1-1 0,-1 1-1,1-1 1,-1 1 0,1-1 0,-1 0-1,1 1 1,0-1-68,19 1 1042,-7-2-1261,-11 1 221,-1 1 0,1-1-1,-1 0 1,1 1-1,-1-1 1,1 1 0,-1-1-1,1 1 1,-1-1-1,1 1 1,-1 0-1,0 0 1,1 0 0,-1 0-1,0 0 1,0 0-1,0 0 1,0 0 0,1 1-2,-1 0-13,0-1 0,0 0 1,0 0-1,0 0 0,1 1 1,-1-1-1,0-1 0,1 1 0,-1 0 1,0 0-1,1 0 0,-1-1 1,1 1-1,-1-1 0,1 1 1,0-1-1,-1 0 0,1 1 1,1-1 12,17 0 663,-16 0-2907,-1 0-3841,-15 0-1625</inkml:trace>
  <inkml:trace contextRef="#ctx0" brushRef="#br0" timeOffset="2259.83">820 31 3393,'0'0'1624,"0"0"-180,0 0-202,0 0-401,0 0-282,0 0-56,0 0 24,0 0 41,0 0-17,0 0-44,0 0-61,0 0-36,0 0-24,0 0-11,0 0-5,0 0 16,0 0-32,0 0-54,0 0 16,0 0 8,0 0-49,0 0-82,-13 8 91,0 4-282,1 1 1,0 0-1,1 1 1,0 1-1,1-1 0,1 1 1,0 1-1,1 0 0,1 0 1,0 1-1,1 0 1,1 0-1,1 0 0,0 0 1,1 1-1,1 0 0,1-1 1,0 6-3,0 14 12,0-19 48,1 1 0,1-1 0,1 8-60,-1-23 29,0 0 0,0 0-1,1 0 1,-1 0 0,1 0 0,-1-1 0,1 1 0,0 0 0,0-1 0,0 1-1,1-1 1,-1 0 0,0 0 0,1 0 0,0 0 0,-1 0 0,1-1-29,10 9 132,-13-9-116,1-1-10,2 0-6,-3 0-82,0 0 0,0 0 0,1 0 0,-1 0 0,0-1 0,0 1 0,1 0 0,-1 0 0,0 0-1,0 0 1,1 0 0,-1-1 0,0 1 0,0 0 0,1 0 0,-1 0 0,0-1 0,0 1 0,0 0 0,0 0 0,1-1-1,-1 1 1,0 0 0,0 0 0,0-1 0,0 1 0,0 0 0,0 0 0,0-1 0,0 1 0,0 0 0,0-1-1,0 1 1,0 0 0,0 0 0,0-1 0,0 1 0,0 0 0,0-1 0,0 1 0,0 0 0,0 0 0,-1-1 0,1 1 82,0-4-1805,0-6-3620</inkml:trace>
  <inkml:trace contextRef="#ctx0" brushRef="#br0" timeOffset="5048.16">929 69 3897,'0'0'1489,"0"0"-535,0 0-243,0 0-16,0 0 18,0 0-69,42 0 5455,-20-2-5558,0 0 0,0-1 0,7-2-541,-7 0-47,0 2 0,0 1 1,9 0 46,-30 4 17,0 0 1,-1 0-1,1-1 1,0 2-1,-1-1 1,1 0-1,-1 0 1,0 0-1,0 0 1,0 0-1,0 0 1,0 0-1,0 0 1,-1 2-18,1 1 50,-1 0-45,0 0-1,0 0 1,0 0 0,-1 0 0,0-1 0,0 1 0,0 0 0,-1-1 0,1 0 0,-1 1 0,0-1-1,0 0 1,0-1 0,-1 1 0,1 0 0,-1-1 0,0 0 0,0 0 0,0 0 0,-2 0-5,-14 10 15,-1 0 0,0-2 1,-14 5-16,24-10 175,16-5 202,-3-1-333,1 1-1,-1-1 1,0 0-1,0 0 1,0 1-1,0-1 1,0 1-1,0 0 1,0 0-1,0-1 1,1 2-44,2 2-14,0 1 1,1 0-1,-2 0 1,1 0 0,0 1-1,-1 0 1,0 0 0,-1 0-1,1 0 1,-1 0-1,0 1 1,1 3 13,-3-6-11,1 1-1,-1-1 1,0 0-1,0 1 1,-1-1-1,1 1 1,-1-1-1,0 1 1,0-1 0,0 1-1,-1-1 1,0 1-1,1-1 1,-2 1-1,1-1 1,0 0-1,-1 1 1,0-1 0,0 0-1,-1 1 12,-7 10-84,0-1-1,-1 0 1,-1-1-1,-7 7 85,15-16-21,-1-1 0,1 1 0,-1-1 0,0 0 0,1 0 0,-2 0 1,1-1-1,0 0 0,0 0 0,-1 0 0,1-1 0,-1 1 0,1-2 0,-1 1 0,0 0 0,-1-1 21,-25 0 6,31 0-19,1 0-30,4-16-5218,-1 14 1774,-2 0-2110</inkml:trace>
  <inkml:trace contextRef="#ctx0" brushRef="#br0" timeOffset="5687.75">1178 452 1584,'0'0'2325,"0"0"-928,0 0-288,0 0-24,0 0-29,0 0-194,1 5 2997,2 21-3140,-3-4-295,-2 30-105,2-49-320,-1 1 0,0-1 0,0 0 0,0 0 0,-1 0-1,1 0 1,-1 0 0,0 0 0,1 0 0,-1 0 0,-1 0-1,1-1 1,0 1 0,-2 0 1,-15 14-106,-1 0 0,-1-1-1,-5 1 107,26-17-85,0-1-1,-1 1 1,1 0-1,0 0 1,-1 0-1,1 0 1,0-1-1,-1 1 1,1 0-1,0 0 1,0-1-1,-1 1 1,1 0-1,0 0 1,0-1-1,-1 1 1,1 0-1,0-1 1,0 1 0,0 0-1,0-1 1,-1 1-1,1 0 1,0-1-1,0 1 1,0 0-1,0-1 1,0 1-1,0-1 1,0 1-1,0 0 1,0-1-1,0 1 1,0 0-1,0-1 1,1 1-1,-1 0 1,0-1-1,0 1 1,0 0-1,0-1 1,0 1-1,1-1 86,-1-1-2152,0-2-1887</inkml:trace>
  <inkml:trace contextRef="#ctx0" brushRef="#br0" timeOffset="6336.45">1371 272 2497,'0'0'2625,"0"0"-519,0 0-313,0 0-613,0 0-404,0 0-104,3 0-2,163-3 4468,-166 3-5143,0 0-3,0 0-7,0 0-26,18 0-42,-15 0-3804,-13 0 1197,-8 0-1917</inkml:trace>
  <inkml:trace contextRef="#ctx0" brushRef="#br0" timeOffset="7091.99">1684 133 1824,'0'0'2058,"0"0"-650,0 0-377,0 0-256,0 0-220,0 0 42,4-3 136,-2 0-494,0 2-136,-1 0-1,0 0 0,0-1 1,0 1-1,1 0 1,-1 0-1,0 0 0,1 0 1,-1 0-1,1 1 0,-1-1 1,1 0-1,-1 1 0,1-1 1,0 1-103,-1 0 844,-1 0-81,0 0-141,0 0-171,0 0-100,0 0-38,0 0 47,0 0 63,0 0-57,0 0-68,0 0-50,0 0-54,0 14 190,1 43 50,0-19-335,-1 0 1,-2-1-1,-1 1 1,-5 15-100,1-27 1090,2-3-6124,10-25 1410,9-12 362,-2-2-2801</inkml:trace>
  <inkml:trace contextRef="#ctx0" brushRef="#br0" timeOffset="7540.07">1891 449 1216,'0'0'4717,"0"0"-2388,0 0-904,0 0-287,0 0-146,0 0-144,7 6-133,46 42 1051,-51-44-1688,-1-1 1,0 0-1,0 1 0,0-1 1,-1 1-1,1-1 1,-1 1-1,0-1 0,0 1 1,0-1-1,0 1 0,-1-1 1,1 2-79,-1 10 116,0-11-115,1 1 1,-1-2 0,0 1 0,0 0-1,-1 0 1,1 0 0,-1 0-1,0-1 1,0 1 0,0-1-1,0 1 1,-1-1 0,0 1-2,-2 2-126,0 0 0,0-1-1,-1 1 1,0-1 0,1-1 0,-8 5 126,13-9-68,0 0 0,-1 0 0,1 0 0,0 0 0,-1 0-1,1 0 1,0 0 0,0 0 0,-1 0 0,1 0 0,0 0 0,-1 0 0,1 0 0,0-1 0,-1 1-1,1 0 1,0 0 0,0 0 0,-1 0 0,1 0 0,0-1 0,0 1 0,-1 0 0,1 0 0,0-1 0,0 1-1,0 0 1,0 0 0,-1-1 0,1 1 0,0 0 0,0 0 0,0-1 0,0 1 0,0 0 0,0-1-1,0 1 1,0 0 0,-1-1 0,1 1 0,0 0 0,0-1 0,1 1 0,-1 0 0,0 0 0,0-1-1,0 1 1,0 0 0,0-1 0,0 1 68,0-25-2469,0 20 561,0-8-2815</inkml:trace>
  <inkml:trace contextRef="#ctx0" brushRef="#br0" timeOffset="8342.54">2197 153 2905,'0'0'2259,"0"0"-340,0 0-243,0 0-230,0 0-219,0 0-308,4 1-261,-3-1-620,0 0-1,-1 0 0,1 1 0,0-1 0,0 0 1,0 0-1,-1 1 0,1-1 0,0 0 0,0 1 1,-1-1-1,1 1 0,0-1 0,-1 1 0,1-1 1,-1 1-1,1 0 0,0-1 0,-1 1 0,1 0 0,-1-1 1,0 1-1,1 0 0,-1-1 0,0 1 0,1 0 1,-1 0-38,2 28 1052,-2-18-993,-1-5 6,1 0 0,-1 0 0,-1-1 0,1 1 0,-1 0 0,0-1 0,0 1 0,-1-1 0,1 1 0,-1-1-65,0 0 29,0 0 0,1 0 0,0 1 0,0-1 0,0 1-1,1-1 1,-1 1 0,1 0 0,0 5-29,-10 24 151,12-35-138,0 1 1,1-1-1,-1 1 0,0-1 1,1 1-1,-1-1 0,0 0 1,1 0-1,-1 0 0,1 0 1,-1 0-1,0 0 0,1 0 0,-1 0 1,1 0-14,-1-1 35,47 0 236,0-2-1,25-6-270,-58 9-65,-15 0 57,0 0 3,0 0-5,0 0-15,0 0-47,0 0-32,0 0-75,0 0-157,0 0-196,-14-7-3709,10 0 578</inkml:trace>
  <inkml:trace contextRef="#ctx0" brushRef="#br0" timeOffset="8943.94">2356 157 3649,'0'0'1890,"0"0"-81,0 0-176,0 0-381,0 0-289,0 0-132,0 0-134,0 0-126,0 0-84,0 0-83,0 0-79,0 0 14,0 0 73,4 28 1031,0-4-1180,-2 1 0,-1 0 1,0 0-1,-4 21-263,1 15 76,-5 92-264,-3-144-1416,1-1-5291,9-11 3293</inkml:trace>
  <inkml:trace contextRef="#ctx0" brushRef="#br0" timeOffset="9799.8">2612 1 4153,'0'0'1864,"0"0"-355,0 0-33,0 0-216,0 0-264,0 0-131,0 6 3906,0 22-3510,21 3-607,-15-23-601,-1 0 0,1 0 0,-2 1 0,3 5-53,0 1 35,-2 0 0,0 0-1,-1 1 1,-1 0 0,0-1-1,-1 1 1,-1 0 0,0 9-35,0 45 27,0-9-44,-4 28 17,1-79-17,0 0-1,0-1 0,-1 1 0,0-1 0,-1 0 0,0 0 0,-1 0 0,1-1 0,-2 1 0,1-1 0,-1 0 0,-4 3 18,-15 18-270,-2-2 1,-16 13 269,36-34-76,-15 14-205,6-5-15,0 0 0,-2-1 0,-11 7 296,29-22-46,-1 1 0,1 0-1,0 0 1,0 0 0,-1 0-1,1 0 1,0 0 0,0 0-1,-1-1 1,1 1 0,0 0-1,0 0 1,0 0 0,-1-1-1,1 1 1,0 0 0,0 0-1,0 0 1,0-1-1,0 1 1,-1 0 0,1 0-1,0-1 1,0 1 0,0 0-1,0-1 1,0 1 0,0 0-1,0 0 1,0-1 0,0 1-1,0 0 1,0 0 0,0-1-1,0 1 1,0 0 0,0 0-1,0-1 1,1 1 46,-2-18-2600,1 15 870,0-7-5298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8:5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48 200,'0'0'1539,"0"0"-328,0 0-204,0 0-279,0 0-264,0 0-64,1-4 12,0-1-46,1-6-394,-2 1 6033,-2 10-6002,1 0 1,-1 0-1,1 0 0,-1 0 1,0 0-1,1 0 1,-1 0-1,1 1 0,-1-1 1,1 1-1,-1-1 0,1 1 1,-1 0-1,1-1 1,0 1-1,-1 0 0,1 0-3,-5 5 4,1 1 0,0-1 0,0 1 0,1 0-1,0 0 1,0 1 0,1-1 0,0 1 0,0 0 0,-1 6-4,0-3 76,0 1 0,0-1 1,-2 0-1,-4 9-76,6-13 4,1 0 0,0 0-1,0 1 1,1-1 0,0 1-1,0 0 1,1 0 0,0 0 0,1 0-1,-1 0 1,1-1 0,1 1-1,0 1-3,-1 12 27,0-19 15,1 1 0,0-1 1,0 1-1,-1-1 0,1 1 0,1-1 0,-1 0 0,0 1 1,0-1-1,1 0 0,0 0 0,0 1-42,10 16-1360,-9-6-3215,-3-19 137</inkml:trace>
  <inkml:trace contextRef="#ctx0" brushRef="#br0" timeOffset="1103.55">259 137 1032,'0'0'2449,"0"0"-701,0 0-312,0 0-215,0 0-309,0 0-223,0 0-117,0 0-37,0 0 4,0 0-102,0 0-130,0 0-83,0 0-41,-4 17 164,-1-1-288,1 1 0,0 1 0,1-1 0,1 0 0,1 1 0,0-1 0,2 13-59,-1-27-8,0-2 0,0 0 0,0 0 0,1 0 0,-1 0 0,0-1 0,0 1 0,1 0 0,-1 0 0,0 0 0,1 0 0,-1-1 0,1 1 0,-1 0 0,1 0 0,0-1 0,-1 1 0,1 0 0,-1-1 0,1 1-1,0-1 1,0 1 0,-1-1 0,1 1 0,0-1 8,27 9-112,-20-8 143,0-1 1,0 1 0,0-1 0,0-1 0,0 1-1,2-2-31,-5 1 36,-1-1 0,0 0 0,0 0 0,0 0 0,0-1 0,0 0 0,-1 1 0,1-1 0,-1 0 0,1-1 0,-1 1 0,0 0 0,2-4-36,32-51 905,-33 48-815,-1 0 0,0 0-1,-1-1 1,0 1 0,0-1 0,-1 0 0,0 1 0,-1-1 0,-1 0 0,0-8-90,0-13-62,1 30 44,-1-1-1,1 1 1,-1 0 0,0-1-1,0 1 1,0 0 0,0 0-1,0 0 1,0 0 0,0 0-1,-1 0 1,1 0-1,-1 0 1,1 1 0,-1-1-1,0 0 1,0 1 0,0-1-1,0 1 1,0 0-1,0 0 1,0 0 0,0 0-1,0 0 1,-1 0 0,1 0-1,0 1 1,0-1 0,-1 1-1,1 0 1,-1-1 18,-1 2-77,0-1 0,0 0 1,0 1-1,0 0 0,0 0 0,1 0 1,-1 0-1,0 1 0,1-1 1,-1 1-1,1 0 0,-1 0 0,1 0 1,0 1-1,0-1 0,0 1 1,0 0-1,-1 2 77,-1-1-205,2 0-108,0 0 0,0 0 0,1 1 0,0-1-1,-1 1 1,1-1 0,0 3 313,-8 15-1963,-1 1-1617</inkml:trace>
  <inkml:trace contextRef="#ctx0" brushRef="#br0" timeOffset="1805.77">542 273 2497,'0'0'1549,"0"0"-421,0 0-103,0 0-105,0 0-167,0 0-57,0 3 2220,0 15-1953,0-5-797,-1 1 0,0-1 0,-1 0 0,-1 0 0,0 0 0,-5 12-166,6-19 13,0 0 0,-1 0 0,0 0 0,0-1 0,0 1 1,-1-1-1,1 0 0,-1 0 0,-1 0 0,1-1 1,-1 1-1,0-1 0,0 0 0,0 0 0,-4 1-13,8-4-7,0 0 0,-1-1 0,1 1 0,-1-1 0,1 1 0,-1-1 0,0 0 0,1 0 0,-1 0 0,1 1 0,-1-1 0,-1-1 7,-2 1-201,4 0 21,1 0 0,0 0-71,0 0-212,12-14-3315,-1 4 724</inkml:trace>
  <inkml:trace contextRef="#ctx0" brushRef="#br0" timeOffset="2826.15">783 188 72,'0'0'3828,"0"0"-1781,0 0-495,0 0-266,0 0-290,0 0-221,4 7 2243,-8 105-1945,8-111-1034,-1 0-1,1-1 1,-1 1-1,1-1 1,-1 1-1,1-1 1,-1 0-1,1 0 1,3-1-39,-4 1 24,42 0 156,-44-3-122,0 1 1,1-1-1,-1 0 0,0 0 1,0 0-1,0 0 0,-1 0 1,1-3-59,1-2 213,8-12 217,-8 18-393,0-1-1,-1 0 1,1 0 0,-1 0-1,0 0 1,0 0-1,0 0 1,0 0 0,-1 0-1,1-2-36,3-104 418,-4 109-409,-5-1 6,0 0-1,1 0 1,-1 1-1,0-1 1,0 2 0,0-1-1,0 0 1,-2 1-15,-12 1-41,15-3 11,0 1-1,1 0 1,-1 0 0,0 1-1,0-1 1,0 1-1,1 0 1,-1 0 0,0 0-1,1 0 1,-1 1 0,1-1-1,-1 1 1,1 0 0,0 0-1,-1 0 1,1 1-1,1-1 1,-1 1 0,0-1-1,0 1 1,1 0 0,0 0-1,-1 0 1,1 1 0,0-1-1,1 0 1,-1 1 0,1 0-1,-1 0 31,-2 26-938,5-27 853,-1 0-1,-1 0 1,1 1-1,0-1 1,-1 0-1,1 0 1,-1 0 0,0 0-1,0 0 86,-3 9-831,4-10-5517,0-2 824</inkml:trace>
  <inkml:trace contextRef="#ctx0" brushRef="#br0" timeOffset="3480.74">1070 324 1616,'0'0'2448,"0"0"-845,0 0-242,0 0-54,0 0-188,0 0-365,0-1-682,0 1 1,1 0 0,-1 0 0,0 0 0,0 0 0,0 0 0,1 0 0,-1 0 0,0 0-1,0-1 1,0 1 0,0 0 0,1 0 0,-1 0 0,0 0 0,0 0 0,0 0 0,1 0 0,-1 0-1,0 0 1,0 0 0,0 0 0,1 0 0,-1 0 0,0 1 0,0-1 0,0 0 0,1 0-1,-1 0 1,0 0 0,0 0 0,0 0 0,0 0 0,1 1 0,-1-1 0,0 0 0,0 0-1,0 0 1,0 0 0,0 0 0,0 1 0,1-1 0,-1 0 0,0 0-73,0 100 803,-1-99-810,1 0 0,0 0 1,-1-1-1,1 1 0,-1 0 1,0 0-1,1 0 1,-1-1-1,0 1 0,1 0 1,-1-1-1,0 1 0,0-1 1,1 1-1,-1-1 0,0 1 1,0-1-1,0 1 0,0-1 1,0 0-1,0 1 0,1-1 1,-1 0-1,0 0 1,0 0-1,-1 0 7,-26 3-451,-25-3-1671,53 0 1251,0 0-307,0 0-289,8-6-2587,3-1 1328</inkml:trace>
  <inkml:trace contextRef="#ctx0" brushRef="#br0" timeOffset="4572.05">1316 167 3673,'0'0'1794,"0"0"-33,0 0-234,0 0-429,0 0-275,0 0-98,0 0-129,0 0-142,-2 21 622,-4-2-1001,1 1-1,0 0 1,2 0 0,0 0-1,1 0 1,1 0 0,1 10-75,0-29-39,38-1-41,-35 0 86,0 0 0,0 0 0,0 0 0,0 0-1,0 0 1,0-1 0,0 1 0,0-1 0,0 0 0,0 0 0,-1 0 0,1 0 0,0 0-1,-1-1 1,1 1 0,0-1 0,-1 0 0,0 0 0,1 0 0,-1 0 0,0 0 0,0 0 0,0-1-1,0 1 1,-1 0 0,1-1 0,-1 0 0,1 1 0,-1-1 0,0 0 0,0-1-6,1 0 18,3-6 56,-1 1 0,0 0 1,0-1-1,-1 0 0,-1 0 1,0 0-1,0 0 0,-1 0 0,1-6-74,-3 15 9,1 0-1,-1 0 0,1 1 0,-1-1 0,1 0 0,-1 0 0,1 0 0,-1 0 0,0 1 0,1-1 0,-1 0 1,0 0-1,0 1 0,1-1 0,-1 1 0,0-1-8,-1 0 9,1 0 0,0 0-1,-1 0 1,1 0 0,0 0 0,0 0 0,0-1-1,0 1 1,0 0 0,0-1 0,0 1 0,1-1 0,-1 0-9,0-2 6,1 1 15,-1 1 1,1-1 0,-1 1-1,0 0 1,0-1-1,0 1 1,0-1-1,0 1 1,0 0 0,-2-2-22,2 3 2,-1 0 1,1 0 0,-1 0 0,1 0-1,-1 1 1,0-1 0,0 0 0,1 1 0,-1-1-1,0 1 1,0 0 0,0 0 0,1-1 0,-1 1-1,0 1 1,0-1 0,0 0-3,-2 0-82,1 0 0,-1 0 0,1 0-1,-1 1 1,0 0 0,1-1 0,0 1 0,-1 0 0,1 1 0,-1-1 0,1 1 0,-2 1 82,-1 1-300,1 0 1,0 1 0,0 0 0,0 0 0,1 0-1,-2 3 300,0 0-320,0 0 0,1 0 0,0 0 0,-2 6 320,6-10-721,-1-1 0,1 1 0,0-1-1,0 1 1,0 0 0,1 0 0,-1-1 0,1 2 721,0-1-3868</inkml:trace>
  <inkml:trace contextRef="#ctx0" brushRef="#br0" timeOffset="5522.26">1546 1 2641,'0'0'1587,"0"0"-283,0 0-137,0 0-218,0 0-175,0 0-155,-3 1 7949,2 1-9364,1 4 808,1 0 0,0 0 0,1-1 0,-1 1 1,1 0-1,0-1 0,2 4-12,9 34 18,-10 5 25,-2 29-43,-1-59-10,0-15 1,-1 1-1,0 0 1,0 0-1,0-1 1,-1 1 0,1-1-1,-1 1 1,0-1-1,0 0 1,0 1 0,-2 1 9,-14 29-21,15-26-20,0 0 0,-1 0 0,0 0 0,0 0 0,0-1 0,-1 1 0,-4 3 41,6-7-39,1-1 1,0 0-1,-1-1 0,0 1 1,0 0-1,0-1 0,0 1 1,0-1-1,0 0 0,0 0 1,-1 0-1,1-1 0,-1 1 1,0-1-1,1 0 0,-1 0 1,0 0-1,-1 0 39,1 1-251,3-3-1025,2-4 56,-1-8-1153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1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99 2080,'0'0'1419,"0"0"-318,0 0-237,0 0-39,0 0 12,0 0-71,0-42 5529,-1 34-5611,0 8-311,-5 17-252,-4 30-209,-18 161 340,7-46 373,17-140-511,-1 10 90,1 1 1,1 15-205,3-48 81,0 0 54,0 0 36,0 0-42,0-27 51,0 6-173,0-23-5,1-1 0,2 0 0,4-10-2,-1 21-15,-1 7-27,0-1 1,1 1 0,2 1-1,1-1 1,6-12 41,64-113-16,-78 151 5,0-1 1,0 0-1,1 1 0,-1-1 1,0 1-1,1 0 1,0 0-1,-1-1 1,1 1-1,0 0 1,0 0-1,-1 1 0,1-1 1,0 0-1,0 1 1,0-1-1,0 1 1,0-1-1,0 1 0,0 0 1,0 0-1,1 0 11,4-1-29,0 1 0,0 1 0,1-1 0,-1 1 0,-1 0 0,1 1 29,-5-2-2,0 1 0,0 0-1,-1 0 1,1 0 0,-1 0 0,1 0 0,-1 0 0,1 0 0,-1 0-1,0 1 1,0-1 0,1 1 0,-1-1 0,0 1 0,0-1 0,0 1-1,0-1 1,-1 1 0,1 0 0,0-1 0,-1 1 0,1 0 0,-1 0-1,0 0 1,1 0 2,1 52 18,-2-43-14,0-5-1,0 0 1,0 1-1,-1-1 1,0 0-1,0 0 1,-1 0-1,0 0 1,0 0-1,0-1 1,-1 1-1,1-1 1,-2 1-1,1-1 0,0 0 1,-1 0-1,0 0 1,0 0-1,0-1 1,-1 0-1,-4 4-3,-20 19-122,0-1 1,-2-1-1,-1-1 122,25-21 495,9-7-444,11-9-140,48-14 13,-55 25 73,-1 1 0,1 0 0,-1-1 0,1 2 1,0-1-1,-1 1 0,1-1 0,0 2 0,0-1 0,4 1 3,-7 3 3,0 0 1,-1 0-1,1 0 1,-1 0-1,1 0 1,-1 1-1,-1-1 1,1 1-1,0-1 1,-1 1 0,0 1-4,0-4 1,2 14 2,0 1 0,-1-1 1,0 1-1,-2 0 0,0 0 0,-1 0 1,-1 5-4,1-19 1,1 1 1,-1-1-1,0 1 1,-1-1-1,1 1 1,0-1-1,-1 0 1,0 0-1,0 0 1,0 0-1,0 0 1,0 0-1,-1-1 1,-1 2-2,-43 35 49,16-15-39,28-22 5,-1 1 1,1-1 0,0 0 0,-1 0-1,0 0 1,1-1 0,-1 1-1,0-1 1,0 0 0,0 0 0,1 0-1,-1 0 1,0-1 0,0 0 0,0 0-1,0 0 1,0 0 0,0 0-1,0-1 1,0 0 0,0 0-16,-12-3 9,0-1 1,0 0-1,1-1 1,-7-5-10,8 5-64,13 5 60,1 1 1,0 0 0,-1 0-1,1 0 1,0-1 0,-1 1-1,1 0 1,0 0 0,-1-1-1,1 1 1,0 0-1,-1-1 1,1 1 0,0-1-1,0 1 1,-1 0 0,1-1-1,0 1 1,0-1 0,0 1-1,0 0 1,0-1 0,0 1-1,0-1 1,-1 1 0,1-1-1,0 1 1,0 0-1,1-1 1,-1 1 0,0-1-1,0 1 1,0-1 0,0 1-1,0 0 1,0-1 0,1 1-1,-1-1 1,0 1 0,0 0-1,0-1 1,1 1 0,-1 0-1,0-1 1,1 1 0,-1 0-1,0-1 1,1 1-1,-1 0 1,0 0 0,1-1-1,-1 1 1,1 0 0,-1 0-1,1 0 4,0-2-68,1 1 0,0 0 0,0-1 0,-1 1 0,1 0 0,0 0 0,0 0 0,0 1-1,0-1 1,1 0 0,-1 1 0,0 0 68,1 0-571,-3 0-5182,-3 3-1628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2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72 336,'0'0'1299,"0"0"25,0 0 3,0 0-241,0 0-191,30-1 362,-27 0-1254,-1 0 0,0 0 0,0 0 0,-1-1 0,1 1-1,0-1 1,0 1 0,-1-1 0,1 0 0,1-1-3,13-10 2118,-16 13-1408,0 0-115,0 0-50,0 0 15,-1-13 2840,-1 13-3401,0 1 0,0 0 0,-1 0 0,1 0 1,0 0-1,1 0 0,-1 0 0,0 1 0,0-1 1,0 1-1,1-1 0,-1 1 0,1-1 0,-1 1 0,1 0 1,-1 1 0,-22 34-14,23-36 14,-21 34 46,2 0 0,1 1-1,1 1 1,3 1 0,1 1 0,-6 27-46,12-12 160,2 0 1,2 0-1,3 47-160,2-98 29,0 0 1,0 0-1,0 0 1,0 0-1,0 0 0,1 0 1,-1 0-1,1-1 0,0 1 1,0 0-1,0-1 0,0 0 1,0 1-1,0-1 0,1 0 1,-1 0-1,1 0 1,0-1-1,-1 1 0,1 0 1,3 0-30,14 12 407,-20-14-427,0 0-1,0 0 0,0 0 0,0 0 0,-1-1 1,1 1-1,0 0 0,0 0 0,0 0 1,0 0-1,0-1 0,0 1 0,0 0 0,0 0 1,0 0-1,0-1 0,0 1 0,0 0 1,0 0-1,0 0 0,0-1 0,0 1 0,0 0 1,0 0-1,0 0 0,0-1 0,0 1 1,0 0-1,1 0 0,-1 0 0,0-1 0,0 1 1,0 0-1,0 0 0,0 0 0,0 0 1,1 0-1,-1 0 0,0-1 0,0 1 0,0 0 1,1 0-1,-1 0 0,0 0 0,0 0 1,0 0-1,0 0 0,1 0 0,-1 0 0,0 0 1,0 0-1,0 0 0,1 0 0,-1 0 1,0 0-1,0 0 0,0 0 0,1 0 0,-1 0 1,0 0-1,0 0 0,0 0 0,1 0 1,-1 0-1,0 0 0,0 0 0,0 1 0,1-1 21,-5-16-4889,0 12-1810</inkml:trace>
  <inkml:trace contextRef="#ctx0" brushRef="#br0" timeOffset="572.28">204 408 1064,'0'0'2345,"0"0"-528,0 0-131,0 0-274,0 0-197,0 0-116,7 0-139,10-1-25,0-1-1,0 0 0,0-1 0,2-2-934,5-1 279,-1 0 0,1 1-1,-1 2 1,1 0 0,20 2-279,-43 1-5,-1 0 10,0 0-10,0 0-14,0 0-44,0 0-22,0 0-51,0 0-127,0 0-134,0 0-34,-15 0-3891,11 0 388</inkml:trace>
  <inkml:trace contextRef="#ctx0" brushRef="#br0" timeOffset="1258.82">600 167 2497,'0'0'2145,"0"0"-514,0 0-322,0 0-236,0 0-150,0 0-176,12-3 1487,-8 5 1723,-5 26-3868,-1 1 0,-1-1 0,-2 1 0,-1-1 0,-4 11-89,1 1 201,2 0-1,2 1 1,1 0 0,3 1-201,1-46-40,-3-15-2477,2 18 2231,0 0 1,0 1-1,0-1 1,0 1 0,0 0-1,0-1 1,0 1-1,0 0 1,0-1-1,0 1 1,-1 0-1,1 0 1,0 0 0,0 0-1,0 0 1,0 0-1,0 1 286,-7-1-7497</inkml:trace>
  <inkml:trace contextRef="#ctx0" brushRef="#br0" timeOffset="1724.56">751 456 2865,'0'0'2123,"0"0"-339,0 0-49,0 0-420,0 0-424,0 0-198,7 5-122,21 16-107,-27-19-403,0 0 0,0-1 0,0 1 0,0 0 0,0 0 0,0 0 0,0 0 0,-1 0 0,1 0 0,-1 0 0,0 0-1,1 0 1,-1 0 0,0 0 0,0 1 0,0-1 0,-1 0 0,1 0 0,0 0 0,-1 1-61,0 6 324,1-5-257,-1-1-1,0 0 0,0 0 1,0 0-1,0 0 0,0 0 1,0 0-1,-1 0 0,0 0 1,1 0-1,-1 0 0,0-1 0,0 1 1,-1-1-1,1 0 0,-1 2-66,-51 39 177,22-17-453,30-24-1688,2-2 248,1-4 640,2-8-2529</inkml:trace>
  <inkml:trace contextRef="#ctx0" brushRef="#br0" timeOffset="2967.92">1193 96 4505,'0'0'1587,"0"0"169,0 0-181,0 0-486,0 0-397,0 0-338,16 0-175,48 1-19,-63-1-134,0 0 0,1 0 0,-1 0 0,0 0-1,1 1 1,-1-1 0,0 0 0,0 1 0,0-1 0,0 1 0,1-1-1,-1 1 1,0 0 0,0 0 0,0-1 0,0 1 0,0 0 0,0 0-1,0 0 1,-1 0 0,1 0 0,0 0 0,-1 0 0,1 0 0,0 0-1,-1 1 1,1-1 0,-1 0 0,0 0 0,1 0 0,-1 1-1,0-1 1,0 0 0,1 0 0,-1 1 0,0-1 0,-1 0 0,1 1-1,0-1 1,0 0 0,0 0 0,-1 1 0,1-1 0,-1 0 0,1 1-26,-1 6 225,1 3 27,0-7-199,1-1 0,-1 1 0,0 0 0,0-1 0,-1 1 0,1 0 0,-1-1-1,0 1 1,0-1 0,0 1 0,0-1 0,-1 1 0,1-1 0,-1 0 0,0 1 0,0-1 0,-1 1-53,-49 53 290,25-28-210,1 0 0,2 2 0,-4 8-80,21-28 32,1-1 0,0 2 0,1-1 0,0 0 0,1 1 0,0 0 0,0 0 0,2 0 0,-1 1 1,2-1-1,0 1 0,0 2-32,0 3 44,0-14-37,1 1 0,-1-1 0,1 0 0,0 1 0,0-1 0,1 0-1,0 1 1,-1-1 0,2 1-7,1-3 1,0-1-1,1 0 1,-1-1 0,1 1-1,-1 0 1,1-1-1,-1 0 1,1 0 0,-1 0-1,1 0 1,-1-1-1,1 0 0,7 1 55,-7 0-48,-1 0-1,0-1 1,0 1 0,1-1 0,-1 0 0,0 0 0,0 0 0,0 0 0,0-1 0,0 1 0,0-1 0,0 1 0,-1-1-1,1 0 1,0 0 0,-1-1 0,0 1 0,1 0 0,-1-1 0,0 1 0,0-1 0,1-2-7,0-1 12,0 0 1,0 1 0,-1-1-1,1 0 1,-1-1-1,-1 1 1,1 0 0,-1-1-1,0 1 1,-1-1-1,0-3-12,0-135 207,0 144-32,0 1 28,-15-34 166,-11-1-333,23 31-47,-1 1-1,1-1 0,0 0 0,0 0 1,1 0-1,-1 0 0,1 0 1,0-1-1,0 1 0,1-1 1,-1 1-1,1-1 0,0 1 1,0-1-1,0 0 0,1 0 12,-8-26-453,8 29 433,0 0 0,0 0 0,0 0 0,0 0 0,0 0 0,1 0 1,-1 0-1,1 0 0,-1 0 0,1 0 0,0 0 0,0 0 0,-1 0 0,1 1 0,1-1 0,-1 0 1,0 1-1,0-1 0,1 0 0,-1 1 0,1-1 20,2 0-40,-1 0 1,1 0-1,0 1 0,0-1 1,1 1-1,-1 0 0,0 0 1,0 0-1,5 0 40,-5 0-557,15-4 858,-12 6-6997,-7 1 3895</inkml:trace>
  <inkml:trace contextRef="#ctx0" brushRef="#br0" timeOffset="3600.88">1359 568 3993,'0'0'1518,"0"0"74,0 0 12,0 0-404,0 0-378,0 0 49,6 0 141,2-1-937,21 1 1834,-28 0-1867,0 0 0,0 0-1,-1 0 1,1 0-1,0 0 1,0 1-1,-1-1 1,1 0 0,0 1-1,-1-1 1,1 0-1,0 1 1,-1-1 0,1 1-1,0-1 1,-1 1-1,1-1 1,-1 1-1,1-1 1,-1 1 0,1 0-1,-1-1 1,0 1-1,1 0 1,-1-1-1,0 1 1,1 0 0,-1 0-1,0-1 1,0 1-1,0 0 1,0 0 0,0-1-1,0 2-41,0 5 43,1 2 93,-1 0-1,-1 0 1,0 0-1,0 0 0,0 0 1,-2 1-136,2-7-35,0 0 0,0-1 0,0 1 0,0-1 0,-1 1 0,1-1 0,-1 0 0,0 0 0,0 1 0,0-1 0,0-1 0,0 1 0,0 0 0,0 0 0,0-1 0,-1 1 0,1-1 0,-1 0-1,1 1 1,-1-1 0,1-1 0,-3 2 35,-7-2-7350,9 0 4608,3 0-3261</inkml:trace>
  <inkml:trace contextRef="#ctx0" brushRef="#br0" timeOffset="4204.39">1635 296 4537,'0'0'2195,"0"0"-188,0 0-430,0 0-589,0 0-307,0 0-127,24-7 1147,1 3-1050,2 2-1,-1 0 0,0 2 0,19 3-650,19-1 81,-34-2-425,-29 0 155,-1 0-49,-15 0-630,-19 0-461,18 0-4537,13 0 1243</inkml:trace>
  <inkml:trace contextRef="#ctx0" brushRef="#br0" timeOffset="4534.15">1635 296 4481</inkml:trace>
  <inkml:trace contextRef="#ctx0" brushRef="#br0" timeOffset="18035.74">1918 45 72,'0'0'1466,"0"0"-301,0 0-58,0 0-183,0 0-234,0 0-170,0 0-128,0 0-16,0 0 91,0 0 169,0 0 111,0 0-22,0 0-70,0 0-107,0 0-98,0 0-72,0 0-1,0 0-23,0 0-48,34 0 2493,-25 0-2385,2-1-256,0 1 1,-1 0-1,1 0 0,0 1 0,-1 1 0,1 0 1,-1 1-1,0-1 0,1 2 0,6 3-158,-12-5 54,-1-1-1,0 1 0,0-1 1,1 0-1,-1 0 0,1 0 1,1-1-54,28 8 144,-29-6-89,-1 0 1,0-1-1,0 0 0,1 0 1,-1 0-1,1 0 1,-1 0-1,1-1 1,1 0-56,35 7 230,-41-7-170,0 0 2,0 0 4,0 0-8,1 1-51,-1-1 0,0 1 1,1-1-1,-1 1 0,0 0 1,0-1-1,0 1 0,0 0 0,1-1 1,-1 1-1,0 0 0,0-1 1,0 1-1,0 0 0,-1-1 1,1 1-1,0 0 0,0-1 1,0 1-1,0 0 0,-1-1 1,1 1-1,0-1 0,-1 1 0,1 0-7,-7 16-104,-37 48 189,3 3-1,-8 21-84,-32 55 98,58-104-98,-15 23 0,34-57 0,0 1-1,0 0 1,1 1-1,0-1 1,0 3 0,1-5 1,-1-2-1,3-2-4,0-1 9,0 0 11,0 0 31,0 0 9,0 0 12,0 0-39,0 0 11,0 0-23,0 0-3,0 0-5,0 0-1,0 0 0,0 0 0,0 0-51,0 0-251,0-10-3644,0 3 307</inkml:trace>
  <inkml:trace contextRef="#ctx0" brushRef="#br0" timeOffset="19655.67">2356 0 2761,'0'0'1700,"0"0"-384,0 0-96,0 0-262,0 0-243,0 0-158,0 0-63,0 0-18,0 0 124,0 0 140,0 0 31,0 0-98,0 0-86,0 0-71,0 0-80,0 0-59,0 0-27,0 0-24,0 0-36,0 0-14,19 10 1301,-12-2-1436,-1-1 0,1 1 0,-1 1 0,-1-1-1,0 1 1,0 0 0,-1 0 0,0 0 0,0 1 0,-1 0 0,-1-1 0,2 11-141,1-2 69,0-1-58,-1-6-22,-1 0-1,-1 0 1,0 0 0,0 0-1,-1 0 1,-1 1 11,0-10-5,1 15-19,-1 0-1,-1 1 1,0-1 0,-2 0 0,0 0-1,0 0 1,-5 10 24,-13 43-78,17-52 82,-2 1-1,0-1 1,-1 0-1,-6 12-3,-8 6-4,-2-1 0,-1 0 4,12-20-8,6-8 4,1-1-1,0 1 0,1 0 0,0 0 0,-2 5 5,4-10-95,1-1 0,0 1 0,-1-1 1,1 1-1,-1-1 0,1 0 0,-1 1 0,1-1 0,-1 0 0,0 0 0,-1 0 95,-11 11-1806,14-12-489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45 5505,'0'0'1231,"0"0"-169,0 0-110,0 0-249,0 0-234,0 0-179,0 0-86,0 0 46,0 0 206,0 0 209,0 0 91,0 0 85,0 0 6,0 0-51,0 0-148,0 0-114,0 0-105,0 0-87,0 0-81,0 0-25,0 0-8,0 0-33,0 0 21,0 0 20,0 0 49,0 0 6,-7-16 32,5 13-327,1 1 0,0 0 0,-1 1 0,0-1 0,1 0 0,-1 0 0,0 1 0,0-1 0,0 1 0,0-1 0,0 1 0,-1 0 0,1 0 0,0 0 0,0 0 0,-1 0 0,1 0 0,-1 1 0,1-1 0,0 1 0,-1 0 0,1 0 0,-1 0 0,-1 0 4,-4-1-18,0 1 0,-1 0 0,1 1 0,0 0 0,0 0 0,0 1 0,0 0 0,0 0 0,0 1 0,0 0 0,1 0 0,-1 1 0,1 0 0,0 0 0,0 0 0,0 1 0,1 1 0,0-1 0,-4 4 18,4-2 32,0 0 0,0 1 0,1-1 0,0 1 0,0 0 0,1 1 0,0-1 0,1 1 0,-1-1 0,2 1 0,-1 0 0,0 9-32,-1 13 154,1 0 0,2 0 0,1 8-154,0-21 105,1-14-85,0 1 0,0-1 0,0 0 0,0 0 0,1 0 0,0 0 0,0 0 0,0 0 0,0 0 0,0-1 0,1 1 0,0-1 0,-1 0 0,2 1 0,1 1-20,5 4 84,-1-1 0,1 0-1,0-1 1,11 7-84,-12-10 43,0 0 0,0-1 0,0 1 1,0-2-1,1 0 0,-1 0 0,1 0 0,7-1-43,82-1 6,-48-1-33,-50 0 20,-1-1-1,0 2 0,0 0-6,-4 0-5415,-8 0 3695,-14 0-4115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09:4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15 16,'0'0'392,"0"0"28,0 0 104,0 0 42,0 0 213,0 0 163,0 0-103,0 0 89,0 0 211,-1-8 6708,1 7-7770,0 1 0,0 0 0,0 0 0,0-1 1,0 1-1,0 0 0,-1 0 0,1-1 0,0 1 0,0 0 0,0 0 0,0-1 1,0 1-1,0 0 0,0 0 0,-1 0 0,1-1 0,0 1 0,0 0 0,0 0 1,0 0-1,-1-1 0,1 1 0,0 0 0,0 0 0,0 0 0,-1 0 1,1 0-1,0 0 0,0-1 0,-1 1 0,1 0 0,0 0 0,0 0 0,-1 0 1,1 0-1,0 0 0,0 0 0,-1 0 0,1 0-77,-7 6 25,1 0 1,0 0-1,0 1 1,0 0-1,0 0 0,1 0 1,1 1-1,-1-1 0,0 2-25,-2 4 71,-14 21 194,3 0 1,0 0-1,-7 24-265,18-37 117,1 0 0,0 0 0,2 1 0,0 0 0,2-1 0,0 1 0,1 5-117,1-13 89,-1-2-31,1 0 1,0 0-1,1-1 1,0 1-1,1 0 1,0-1-1,1 1 1,0-1-1,0 0 1,2 0-1,3 7-58,-5-11 4,13 20-32,0 0 0,5 5 28,-10-21-489,4 7-995,-10-4-2711,-5-14 702</inkml:trace>
  <inkml:trace contextRef="#ctx0" brushRef="#br0" timeOffset="836.75">439 308 7346,'0'0'2460,"0"0"-969,0 0-355,0 0-109,0 0-101,0 0-142,3-3-127,-2 3-618,-1 0 0,0-1 0,0 1 0,0 0 0,1-1 0,-1 1 0,0 0 0,0 0 0,1-1 0,-1 1 0,0 0 0,0 0 0,1-1 0,-1 1 0,0 0 0,1 0 0,-1 0 0,0 0 0,1 0 0,-1 0 0,1-1 0,-1 1 0,0 0 0,1 0 0,-1 0 0,0 0 0,1 0 0,-1 0 0,1 0 0,-1 0 0,0 1 0,1-1 0,-1 0 0,0 0 0,1 0 0,-1 0 0,0 0 0,1 1 0,-1-1 0,0 0 0,1 0 0,-1 0 0,0 1 0,0-1 0,1 0 0,-1 1 0,0-1 0,0 0 0,0 0 0,1 1-39,0 25 2228,-2-8-2561,1-11 372,1 3 10,-1 1 1,0 0-1,-1 0 1,0 0-1,-1 0 1,0 0-1,-1-1 1,0 1-1,-1-1 1,0 0-50,0-2 8,3-5-6,0-1 0,0 0 1,0 0-1,0 0 0,0 0 0,1 1 1,-1-1-1,1 0 0,-1 1 1,1-1-1,0 1 0,0-1 0,0 0 1,1 3-3,-1-5 6,0 0 2,0 0 0,0 0 2,0 0 3,0 0-4,0 0-3,207 0-6301,-207 0 4747,0 0-1517,0 0-2140</inkml:trace>
  <inkml:trace contextRef="#ctx0" brushRef="#br0" timeOffset="1381.75">651 328 5393,'0'0'1394,"0"0"-133,0 0 480,0 0-136,0 0-400,0 0-334,4-1-150,21-5 1067,-24 6-1305,-1 0-51,0 0-96,0 0-62,0 0-86,0 0-23,0 0-11,0 0-25,0 0-58,0 2 51,0 15 156,1 55 115,-4 1 0,-2 0 0,-11 44-393,13-103-129,-5 43-1455,6-57 897,1 0 0,-1 0 0,0 0 0,1-1 0,-1 1 0,1 0 0,-1-1 0,1 1 0,-1-1 0,1 1 0,-1-1 0,1 0 0,-2 0 687,-4-3-4473</inkml:trace>
  <inkml:trace contextRef="#ctx0" brushRef="#br0" timeOffset="1883.21">877 732 1088,'0'0'5124,"0"0"-3202,0 0-806,0 0 80,0 0-280,0 0-278,6 5-125,-1-2-352,0 1-1,-1 0 1,1 0-1,-1 0 1,0 1-1,-1 0 1,1 0-1,-1 0 1,0 0-1,0 0 1,0 0-1,-1 1 1,0-1-1,0 1 1,0 0-1,-1 0 1,0-1-1,0 1 1,0 0-1,-1 1-160,0 7 258,-2 30 347,1-42-595,0 0-1,0 1 1,0-1-1,0 0 0,0 1 1,0-1-1,0 0 1,-1 0-1,1 0 0,-1 0 1,0 0-1,1-1 1,-1 1-1,0 0 0,0-1 1,-1 1-10,-69 44-764,22-25-2868,48-20 1545,2-2-1020,0-1-1239</inkml:trace>
  <inkml:trace contextRef="#ctx0" brushRef="#br0" timeOffset="2756.33">1217 522 6529,'0'0'1581,"0"0"-772,0 0 103,0 0 75,0 0-104,0 0-100,-4 11-128,-5 16-182,1 0 0,1 0 0,2 1 0,1 0 1,-1 17-474,5-33 35,3 15 5,-3-26-41,1 0 0,0 0 0,0-1 1,-1 1-1,1 0 0,0 0 0,0 0 1,0 0-1,0-1 0,0 1 0,0-1 1,0 1-1,1 0 0,-1-1 1,0 0-1,0 1 0,0-1 0,0 0 1,1 0-1,-1 1 0,0-1 0,1 0 1,13 2-2,0 0-1,0-1 0,0 0 1,1-1-1,-1-1 0,15-3 3,-27 3 1,0 0-1,1-1 0,-1 1 1,0-1-1,0 0 0,-1 0 1,1 0-1,0-1 1,-1 1-1,1-1 0,-1 1 1,0-1-1,0 0 0,0 0 1,0 0-1,0 0 0,-1 0 1,1 0-1,5-14 3,0 1 0,-1-1 0,-1-2-3,1 1 0,-3 10 31,-1-1-1,0 1 1,-1-1-1,0 1 0,0-1 1,-1 1-1,0-1 1,0 0-1,-1 1 0,0-2-30,0 9-5,0-1-1,0 1 1,0 0-1,0-1 0,0 1 1,0 0-1,0 0 0,0 0 1,-1 0-1,1 0 0,0 0 1,-1 0-1,1 0 1,0 1-1,-1-1 0,1 1 1,-1-1-1,0 0 6,-38-10-322,21 6 15,18 5 287,-5-2-164,0 0 1,0 0 0,0-1-1,0 0 1,1 0-1,-3-2 184,7 3-29,0 1 37,-1 1-73,-1 0 1,1 0-1,-1 1 1,0-1-1,1 1 0,-1-1 1,1 1-1,0 0 1,-1 0-1,1 0 0,-1 0 1,1 0-1,0 0 1,0 1-1,0-1 0,0 1 1,0 0-1,0 0 65,-21 13-1808,16-14 984,4-1-2255,2 0-248,1 0 1253</inkml:trace>
  <inkml:trace contextRef="#ctx0" brushRef="#br0" timeOffset="3355.04">1432 895 5265,'0'0'1789,"0"0"-144,0 0-88,0 0-288,0 0-327,0 0-314,46-3 3695,-45 3-4313,0 0-1,0 1 1,0-1-1,0 0 1,0 1-1,-1-1 1,1 1-1,0 0 1,0-1-1,0 1 1,0-1-1,-1 1 1,1 0-1,0 0 0,-1-1 1,1 1-1,-1 0 1,1 0-1,0 0 1,-1 0-1,0 0 1,1 0-1,-1 0 1,0 0-1,1 0 1,-1 0-1,0 0 1,0 0-1,0 0 1,0 0-1,0 0 0,0 0-9,1 45 295,-2-32-259,1-11-149,-1 0 1,0 0-1,1-1 0,-1 1 1,0 0-1,0-1 1,-1 1-1,1-1 0,0 1 1,-1-1-1,1 0 0,-1 0 1,0 1-1,0-1 1,0 0-1,0 0 0,0-1 1,-1 1-1,1 0 0,0-1 1,-1 0-1,1 1 1,-1-1-1,-2 1 113,-2 1-441,0 0 0,-1-1 0,1 1-1,-1-1 1,0-1 0,0 0 0,0 0 0,-3 0 441,10-1-1855,1 0-931,0 0-1480</inkml:trace>
  <inkml:trace contextRef="#ctx0" brushRef="#br0" timeOffset="3840.29">1745 627 4561,'0'0'1356,"0"0"-393,0 0 293,0 0 79,0 0-252,0 0-301,3 0-165,197 3 3878,-199-3-4557,-1 0 1,0 0-1,0 0 1,1 1-1,-1-1 1,0 0-1,1 0 1,-1 0-1,0 0 1,0 0-1,0 0 1,1 1-1,-1-1 1,0 0-1,0 0 1,1 0 0,-1 1-1,0-1 1,0 0-1,0 0 1,0 0-1,1 1 1,-1-1-1,0 0 1,0 0-1,0 1 1,0-1-1,0 0 1,0 1-1,0-1 1,0 0 0,0 0-1,0 1 1,0-1-1,0 0 1,0 1-1,0-1 1,0 0-1,0 0 1,0 1-1,0-1 1,0 0-1,0 0 1,0 1-1,-1-1 1,1 0 0,0 0-1,0 1 1,0-1-1,0 0 1,-1 0 61,-10 13-6038,0-10 387</inkml:trace>
  <inkml:trace contextRef="#ctx0" brushRef="#br0" timeOffset="4773.64">2319 454 600,'0'0'4213,"0"0"-2569,0 0-582,0 0 97,0 0-139,0 0-313,-3-5-308,2 3-342,0-1 1,0 1 0,-1-1 0,1 1-1,-1 0 1,0-1 0,0 1 0,1 0-1,-1 0 1,-1 1 0,1-1 0,0 0-1,0 1 1,-1-1 0,1 1 0,-1 0-1,1-1 1,-1 1 0,1 0 0,-1 1 0,0-1-1,1 0 1,-1 1 0,0 0 0,0 0-1,-2 0-57,5 0 0,-10-1-25,0 1 0,0 0 0,1 1 0,-1 1 0,1-1 0,-1 1 0,0 1 25,7-2-13,1 0 0,-1 1 0,0-1-1,1 1 1,-1 0 0,1 0 0,0 0 0,-1 0-1,1 0 1,0 0 0,0 0 0,0 1 0,1-1-1,-1 1 1,1-1 0,-1 1 0,1 0-1,0-1 1,0 1 0,0 0 0,0 0 0,0 0-1,1 0 1,0 0 0,-1 0 13,1-3 1,-4 28 817,0-1 1,2 22-819,2-47-6,0-1 0,0 0 0,0 1 1,0-1-1,1 1 0,-1-1 1,1 1-1,-1-1 0,1 0 1,-1 0-1,1 1 0,0-1 1,0 0-1,0 0 0,-1 0 1,1 1-1,0-1 0,0 0 1,1 0-1,-1-1 0,0 1 0,0 0 1,0 0-1,1 0 0,-1-1 1,0 1-1,1-1 0,-1 1 1,0-1-1,1 0 0,-1 1 1,1-1-1,-1 0 6,9 2-16,0-1 0,0-1 1,0 0-1,8-1 16,0 1-88,-13-1 47,1 0 0,-1 0 0,1 0 0,-1-1 0,0 0 1,1 0-1,-1 0 0,0-1 0,0 1 0,-1-1 0,1-1 0,-1 1 0,2-2 41,0 1-21,-1-1 0,0 1 0,0-1 0,0 0 0,-1-1 0,0 1 0,0-1 0,0 0 0,0 0 0,1-4 21,-3-12 1458,-3 21 481,1 13-1159,-2 4-536,0-1-1,0 1 0,-2-1 1,0 0-1,-5 11-243,-6 27 238,-41 217 128,56-269-3363,1-9 1960,4-14-1647,0 5-2280</inkml:trace>
  <inkml:trace contextRef="#ctx0" brushRef="#br0" timeOffset="5544.56">2474 124 6905,'0'0'1804,"0"0"-289,0 0-158,0 0-210,0 0-137,0 0-122,26 1 2491,-18 9-3081,0 0-1,-1 0 0,0 0 1,-1 1-1,0 0 1,-1 0-1,0 0 1,3 12-298,16 33 359,-14-34-280,-1 0-1,-1 0 1,-1 1-1,-1 0 1,-1 1-1,-1-1 1,-1 1-1,-1 0 1,-1 0-1,-1 0 1,-2 0-1,-1 9-78,1-19 37,-1-1 1,0 0-1,-1-1 1,-1 1-1,0-1 0,-6 11-37,-45 73 61,23-41-58,-92 168 4,124-221-267,-1 0 1,0 0-1,0 0 0,0 0 1,0 0-1,-1-1 1,1 1-1,0-1 0,-1 0 1,1 1-1,-1-1 1,1 0-1,-1 0 0,0-1 1,1 1-1,-1-1 1,0 1-1,0-1 0,1 0 1,-1 0-1,0 0 1,0 0-1,1 0 0,-1-1 1,-1 0 259,-10 1-2338,-9 0-4678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44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95 1256,'0'0'1857,"0"0"-418,0 0-231,0 0-72,0 0-166,0 3 5783,0 4-3509,3 45-3319,-3-44 91,0 132 668,-10 41-684,7-128 93,2-34 238,0-16 308,1-8 464,-1-93-1018,-2 41-93,3 0 0,3 0 0,1 1 0,8-29 8,-9 76-20,2-32-148,-5 40 173,0 1 5,0 0 3,1-23 28,-1 22-47,1 0-1,0 1 1,0-1-1,0 1 0,-1-1 1,1 1-1,0-1 0,0 1 1,0-1-1,0 1 1,0 0-1,0 0 0,0-1 1,0 1-1,0 0 0,0 0 1,1 0 6,-1 0-13,42-21-66,-32 15 75,1-1 0,0 2 0,0 0 0,1 0 1,-1 1-1,1 1 0,0 0 0,0 1 0,0 0 1,5 0 3,-15 2-18,0 0 1,0 0-1,0 0 0,0 1 1,0-1-1,0 1 1,0-1-1,0 1 1,0 0-1,-1 0 1,1 0-1,0 1 0,-1-1 1,2 1 17,0 2 1,0 0 0,-1 0 0,1 0 1,-1 0-1,0 1 0,0-1 0,0 3-1,9 13 8,-1 1 0,-1 0 0,-1 0 0,-1 1 0,-1 0 0,0 1 0,-2-1-1,-1 1 1,-1 0 0,-1 0 0,0 1 0,-2 4-8,1-18 15,-1 1 1,0-1-1,-1 1 1,0-1-1,0 1 1,-1-1-1,-1 0 1,0 0-1,0 0 0,0 0 1,-2-1-1,-1 5-15,2-8 30,1 0 0,-1 0 0,0 0 0,0 0 0,-1-1 0,0 1 0,0-1 0,0 0 0,0-1 0,-1 1 0,0-1 0,0 0 0,0-1 0,0 1 0,-1-1 0,1-1 0,-1 1 0,0-1 0,0 0 0,1-1 0,-1 1 0,-1-1 0,1-1 0,0 1 0,-4-1-30,-17-1 99,15 0-92,0 1-1,0 0 1,0 1-1,0 1 1,0 0 0,-2 1-7,12-3-8,2 0 0,1 0 0,0 0 0,0 0 0,0 0-7,0 0-38,0 0-61,0 0-39,0 0-79,0 0-266,6 0-2052,-5 0 2158,1 0 0,0 0 0,-1 0 0,1 0 0,0 0 1,-1-1-1,1 1 0,0-1 0,-1 0 0,1 1 0,-1-1 0,1 0 0,-1 0 0,1 0 392,10-9-5782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46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1 160 1712,'0'0'1521,"0"0"-785,0 0-376,0 0-9,0 0 158,0 0 83,18-31 3193,-9 13-2639,-9 18-1125,0 0 1,1 0-1,-1 0 0,0 0 1,0 0-1,0 0 0,0 0 1,1 1-1,-1-1 0,0 0 0,0 0 1,0 0-1,0 0 0,1 0 1,-1 0-1,0 0 0,0 0 0,0 0 1,0 0-1,0 1 0,0-1 1,1 0-1,-1 0 0,0 0 1,0 0-1,0 0 0,0 1 0,0-1 1,0 0-1,0 0 0,0 0 1,0 0-1,0 1 0,0-1 0,0 0 1,0 0-1,0 0 0,0 0 1,0 1-1,0-1 0,0 0 1,0 0-1,0 0 0,0 0 0,0 1 1,0-1-1,0 0 0,0 0-21,0 43 1341,-1-25-1185,-1 41 1337,-8 33-1493,3-17 113,-4-10 1894,45-65-2118,21 0 49,32 0 459,-30 0-5196,-56 0 2367,-1 0-2108</inkml:trace>
  <inkml:trace contextRef="#ctx0" brushRef="#br0" timeOffset="701.43">42 211 3969,'0'0'1252,"0"0"-174,0 0-230,0 0-372,0 0-307,0 0-50,7 6 5915,-2-5-6428,165-1 758,-158 3-1128,-9-3-5064,-3 0 1874</inkml:trace>
  <inkml:trace contextRef="#ctx0" brushRef="#br0" timeOffset="1420.73">69 45 3121,'0'0'1896,"0"0"-470,0 0-271,0 0-358,0 0-335,0 0-114,0 0 66,0 0 44,0 0-45,0 0-2,0 0 46,0 0 33,0 0 19,0 0-25,0 0-54,0 0-47,0 0 23,0 0-11,0 0-5,0 0-66,0 0-54,0 0 1,0 0-22,22-4 413,3-1-646,0 1 1,0 1 0,0 1-1,16 1-16,0-1 11,63-4-422,-103 6 409,-1 0-52,0 0-139,0 0-168,-5-1-1481,-4-6-608,1-2-2558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51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 69 1008,'0'0'1371,"0"0"-199,0 0-174,0 0-287,0 0-190,0 0-95,30 4 1021,-29-4-1430,0 1 0,-1 0 0,1 0 0,0-1 1,-1 1-1,1 0 0,0-1 0,0 1 0,-1-1 1,1 1-1,0-1 0,0 0 0,0 1 0,0-1 1,0 0-1,0 1 0,0-1 0,0 0 0,0 0 1,0 0-18,8 1-2745,-2-1 269</inkml:trace>
  <inkml:trace contextRef="#ctx0" brushRef="#br0" timeOffset="1280.91">217 69 1736,'26'6'736,"2"0"137,1-4 4825,-27-3-5465,-1 1-1,0 0 0,0-1 0,1 1 1,-1-1-1,0 0 0,0 1 1,1-1-1,-1 0 0,0 0 0,0 0 1,0 0-1,0 0 0,0 0 1,0 0-1,-1 0 0,1 0 0,0 0 1,0 0-1,-1-1 0,1 1 1,-1 0-1,1 0 0,-1-1 0,0 1 1,1 0-1,-1-1 0,0 1 1,0-1-233,5-43 3463,-6 45-3459,1-1-1,0 0 1,-1 1 0,1-1 0,-1 1-1,1-1 1,-1 1 0,1 0 0,-1-1 0,1 1-1,-1 0 1,1-1 0,-1 1 0,0 0 0,1-1-1,-1 1 1,1 0 0,-1 0 0,0 0-1,1 0 1,-1 0 0,0 0 0,1 0 0,-1 0-1,0 0 1,1 0 0,-2 0-4,-24 0 86,20 0-90,0 0 2,0 0 1,1-1 0,-1 1 0,1 1 1,0-1-1,-1 1 0,1-1 0,0 2 0,0-1 0,-1 0 0,1 1 1,0 0-1,0 0 0,1 1 0,-1-1 0,-3 3 1,-7 7-8,0 0 0,0 0 0,1 2 0,1 0 0,0 0 0,1 1-1,0 1 1,2 0 0,0 1 0,0 0 0,2 0 0,0 1 0,1 0 0,0 1 8,1 4 13,1 1-1,2 0 1,0 0 0,1 1-1,2-1 1,0 10-13,0-19 54,0-12-51,4 35 13,-3-37-16,-1 1 1,1-1-1,0 0 0,-1 1 0,1-1 0,0 0 0,0 1 1,0-1-1,0 0 0,0 0 0,0 0 0,0 0 0,1 0 1,-1 0-1,0 0 0,0 0 0,1 0 0,-1-1 0,1 1 1,-1-1-1,1 1 0,-1-1 0,1 1 0,43 8-6,1-2 0,0-2-1,0-2 1,45-3 6,-86 0 0,3-1 0,1 0 1,-1-1 0,0 0-1,0 0 1,0 0 0,0-1-1,0-1 1,-1 1 0,1-1-1,-1 0 1,0-1 0,0 0-1,-1 0 1,3-2-1,3-4 1,0 0 0,-1 0 0,-1-1 1,0 0-1,0-1 0,-1 0 0,1-4-1,-4 6-20,-1 0 0,1-1-1,-2 1 1,0-1 0,0 0-1,-1 0 1,-1 0 0,0-1-1,0-5 21,-2 16 20,0 2 52,0 0 8,-16 0 78,-119 0 210,135 0-299,0 0 5,0 0 6,0 0 8,0 0-8,-1 0-58,-2 0-16,1-1 28,8-2 56,21-8 185,37-11 138,0 5-390,36-3-23,22-5 0,-94 17-741,-24 5-1540,-17 1-411,-2 2-1245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10:50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80 106 3713,'0'0'2022,"0"0"-709,0 0-303,0 0-158,0 0-57,0 0-70,0 0-131,0 0-72,0 0 4,0 0 35,0 0-74,0 0-112,0 0-104,0 0-53,0 0-79,0 2-135,-2 25 60,-1 0-1,-1 0 0,-7 23-63,4-18 231,1 1 0,0 17-231,-12 119 2081,18-206-2059,-1-2-70,1-1 0,2 1 1,2 0-1,1 0 0,2 0 1,3-3 47,2-1 2,-3 14 90,0-1 0,6-8-92,-14 35 57,1 0 0,0 1 0,0-1 0,0 1 0,0-1 0,0 1 0,0 0 0,1 0 0,-1-1 0,1 2 0,-1-1-1,1 0 1,3-1-57,43-17 1212,-19 9-854,-27 10-359,1 0 1,-1 0-1,0 1 0,1-1 1,-1 1-1,0 0 1,1 0-1,-1 0 0,1 1 1,2 0 0,7 0-1,60-1 168,-41 0-7530,-35 0 811</inkml:trace>
  <inkml:trace contextRef="#ctx0" brushRef="#br0" timeOffset="547.69">0 262 2921,'0'0'1739,"0"0"-300,0 0-35,0 0 8,0 0-81,0 0-19,8 0 3079,11 0-3074,33-2-362,-1-3-1,27-7-954,31-3 36,-91 13 541,-8 1-4624,-26 1-1040,-3 0-2446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22:13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 0 1536,'0'0'1550,"0"0"-454,0 0-385,0 0-300,0 0-179,0 0 5,0 0 81,0 0 131,0 0 91,0 0-34,0 0-78,0 0-32,0 0 21,0 0 105,0 0 30,0 0-13,0 0 7,0 0-28,0 0-22,0 0-36,0 0-109,0 0-106,0 0-105,0 0-73,0 0 2,0 0 18,0 0 41,0 0 52,0 0 49,0 0-10,-16 18 479,-16 24 171,2 1 0,2 1 1,-2 8-870,15-23 258,1 1 0,1 0 0,2 1 0,1 1 0,-3 19-258,10-23 91,0 0 0,2 0 1,1 0-1,2 7-91,0 24 155,-2-49-120,1 0 1,1 1-1,-1-1 1,2 0-1,0 0 0,0 0 1,0-1-1,1 1 1,1-1-1,0 0 1,0 0-1,1 0 0,0-1 1,6 8-36,-12-16 1,0 0-1,0 1 1,1-1 0,-1 0 0,0 1 0,0-1-1,0 0 1,0 0 0,0 1 0,0-1 0,1 0-1,-1 0 1,0 0 0,0 1 0,0-1 0,0 0-1,1 0 1,-1 0 0,0 1 0,0-1 0,1 0-1,-1 0 1,0 0 0,0 0 0,1 0 0,-1 0-1,0 1 1,0-1 0,1 0 0,-1 0-1,0 0 1,1 0 0,-1 0 0,0 0 0,0 0-1,1 0 1,-1 0 0,0 0 0,1 0 0,-1-1-1,0 1 0,0-12-1211,0 2-1338,-6 10-3296,-7 0-1824</inkml:trace>
  <inkml:trace contextRef="#ctx0" brushRef="#br0" timeOffset="1055.43">430 354 2761,'0'0'2177,"0"0"-367,0 0-212,0 0-245,0 0-292,0 0-97,0 0-99,0 0-52,0 0-64,0 0-125,0 0-160,0 0-32,0 0-50,0 0-57,0 0-81,0 0-45,0 0-34,0 0 14,4 0 126,7 0-115,20 0 164,-1 0 0,0-2 0,0-1 0,0-2-1,23-6-353,-24 3 62,1 0-1,-1 2 0,1 1 0,1 1 0,23 1-61,-53 3 13,-1 0 9,0 0 22,0 0 4,0 0-27,0 0-5,0 0 19,0 0-23,0 0-23,0 0-20,0 3 14,-1 13 30,-1 0 1,0 0 0,-1-1-1,0 1 1,-1-1-1,-1 0 1,-5 9-14,-13 29 67,-16 23-67,18-35 2,-66 114 22,84-151-13,2-3-1,1-1-15,0 0-15,0-14-2276,0 3-2596,0 5 51</inkml:trace>
  <inkml:trace contextRef="#ctx0" brushRef="#br0" timeOffset="1589.05">992 778 5329,'0'0'1947,"0"0"-450,0 0-228,0 0-293,0 0-170,0 0-75,12 2 1952,-6 13-2390,-1 0 0,0 0 0,-2 1 0,0 0 1,0-1-1,-2 1 0,0 0 0,0 0 0,-2 0 0,-1 10-293,0-19-3,0-1-1,-1 1 0,0-1 0,0 0 1,0 0-1,-1 0 0,0 0 1,0-1-1,0 0 0,-1 1 0,0-2 1,0 1-1,0 0 0,0-1 1,-1 0-1,0 0 0,0-1 1,-4 2 3,-1-3 313,8-2-1355,6 0-4601,7-3 1450,2-11-2809</inkml:trace>
  <inkml:trace contextRef="#ctx0" brushRef="#br0" timeOffset="2119.88">1340 557 3473,'0'0'2506,"0"0"-909,0 0-211,0 0-199,0 0-276,0 0-158,-1 2-590,1-1 0,0 0-1,0 0 1,0 0 0,0 0-1,0 1 1,0-1 0,1 0 0,-1 0-1,0 0 1,0 0 0,1 0-1,0 1-162,246 9 2497,-247-11-2516,0-1 0,0 1 0,0 0 0,0 0 0,1 0 0,-1 0 0,0 0 0,0 0 0,0 0 1,0 0-1,0 0 0,0 0 0,1 0 0,-1 0 0,0 0 0,0 0 0,0 0 0,0 0 0,0 0 0,1 0 0,-1 0 0,0 0 0,0 0 1,0 0-1,0 0 0,1 0 0,-1 0 0,0 0 0,0 0 0,0 0 0,0 0 0,0 0 0,0 0 0,1 0 0,-1 0 0,0 1 0,0-1 1,0 0-1,0 0 0,0 0 0,0 0 0,0 0 0,0 0 0,0 1 0,1-1 0,-1 0 0,0 0 0,0 0 0,0 0 0,0 0 0,0 1 0,0-1 1,0 0-1,0 0 0,0 0 0,0 0 0,0 0 0,0 1 0,0-1 0,0 0 0,0 0 19,-10 3-4330,6-3-49</inkml:trace>
  <inkml:trace contextRef="#ctx0" brushRef="#br0" timeOffset="2674.79">1830 316 2561,'0'0'4745,"0"0"-2764,0 0-894,0 0-272,0 0-259,0 0-60,0 0 6,0 0 46,0 21 2151,0 60-1141,-5 0 1,-8 46-1559,4-72 70,-2 8-29,3 0 0,2 47-41,6-109-22,0-1-55,0 0 0,0 0-5,0 0-35,0-24-1069,0-7-1053,0 11-2526,0 10-2440</inkml:trace>
  <inkml:trace contextRef="#ctx0" brushRef="#br0" timeOffset="3138.11">2027 870 6121,'0'0'2033,"0"0"-694,0 0-398,0 0-99,0 0 170,0 0-2,6 6-201,0 0-708,-1-2 33,1 1-1,-1 0 0,0 0 1,0 1-1,-1-1 0,0 1 1,0 0-1,0 1 1,0-1-1,-1 0 0,0 1 1,-1 0-1,1 0 0,-1 0 1,-1 0-1,1 0 1,-1 4-134,-1-6 46,0 1 0,-1 0 0,1-1 0,-1 1 0,-1-1 0,1 1 1,-1-1-1,0 0 0,0 1 0,0-1 0,-1 0 0,-2 3-46,-1 1 6,-1 0-1,-1-1 1,1 0-1,-2-1 1,1 1-1,-1-1-5,-36 33-1196,44-39 687,1-1-221,0 0-193,0 0-369,2-2-1046,8-3-1839</inkml:trace>
  <inkml:trace contextRef="#ctx0" brushRef="#br0" timeOffset="3708.03">2381 608 7786,'0'0'1860,"0"0"-469,0 0-129,0 0-484,0 0-385,0 0-183,10 0-28,350 0 1662,-360 0-1867,0 0-41,0 0-46,0 0-62,0 0-148,0 0-191,0 0-231,0 0-543,0 0-1261,0 0-2562</inkml:trace>
  <inkml:trace contextRef="#ctx0" brushRef="#br0" timeOffset="4864.81">3306 255 5089,'0'0'2465,"0"0"-790,0 0-324,0 0-254,0 0-242,0 0-123,-2 3-113,-1-1-535,0 1 0,0-1 1,0 0-1,0-1 0,0 1 0,-1 0 0,1-1 1,0 0-1,-1 0 0,1 0 0,-1 0 1,0 0-1,-1-1-84,-60 7 282,15-3-97,44-3-156,-1-1 1,0 1-1,1 1 1,-1-1-1,1 1 1,0 0-1,0 1 1,-1-1-1,2 1 1,-1 1-1,0-1 1,0 1-1,1 0 1,0 0-1,0 0 1,-2 4-30,4-5 109,1 1 0,0-1 0,0 1 0,0 0 0,0 0 0,1 0 0,-1 0 0,1 0 0,0 0 0,0 0 0,1 0 0,-1 0 0,1 1 0,0-1 0,0 0 0,0 0 0,1 2-109,-1 9 30,0 151 479,0-166-483,0 0 40,1-2-65,1-1 0,-1 0 0,1 1 0,-1-1 0,1 1 0,0 0 0,-1-1 0,1 1 0,1 0-1,-1 0 1,2-1-1,0-2-4,2 0-18,0 0 1,-1 0-1,2 0 1,-1 1 0,0 0-1,1 0 1,0 1-1,0 0 1,0 0 0,0 0-1,8-1 22,2 1-28,0 0 1,0 1-1,1 1 0,11 1 28,-28 0 0,1 1-1,-1-1 1,0 1 0,1 0-1,-1-1 1,0 1 0,0 0-1,0 0 1,1 0 0,-1 0-1,0 0 1,0 0-1,0 0 1,-1 0 0,1 0-1,0 0 1,0 1 0,-1-1-1,1 0 1,0 1 0,-1-1-1,1 0 1,-1 1 0,0-1-1,0 0 1,1 1 0,-1-1-1,0 1 1,0 1 0,3 46-6,-3-47 6,0 12 0,0 6 7,0 0-1,-1-1 0,-3 8-6,3-19 3,-1-1 1,0 0-1,-1 0 0,0 0 0,0 0 0,0 0 0,-1 0 0,0-1 0,0 0 1,-3 4-4,-3 0 8,1 0 1,-1 0 0,-1-1 0,1 0 0,-1-1 0,-1 0 0,0-1 0,0-1 0,0 0-1,-1 0 1,0-1 0,0-1 0,0 0 0,-1-1 0,1 0 0,-1-1 0,0 0 0,-8-1-9,-19-1-365,40 0 333,1 0-32,0 0-21,0 0-62,0 0-179,0 0-217,11-1-1097,-7 0 1118,0-1 0,1 1 0,-1-1 0,0 1 0,0-1 0,0 0 0,-1-1 0,1 1 0,0-1 0,2-2 522,17-18-8329</inkml:trace>
  <inkml:trace contextRef="#ctx0" brushRef="#br0" timeOffset="5845.05">3468 96 6705,'0'0'2022,"0"0"-599,0 0-252,0 0-256,0 0-147,0 0-144,-1 9 3161,0 13-2271,5-16-1379,0 0 1,1 0-1,-1 0 1,1-1-1,1 0 1,-1 0-1,1 0 1,0 0-1,5 2-135,26 24 374,-29-22-347,-1-1-1,0 1 0,-1 0 1,0 0-1,0 1 1,-1 0-1,0 0 0,-1 0 1,0 1-1,-1-1 0,0 1 1,0 0-1,-1 0 0,-1 0 1,0 0-1,0 0 0,-1 10-26,0-5 9,1 9 9,-1 0 0,-1-1 0,-1 1-1,-2 0 1,0-1 0,-1 0 0,-7 18-18,-25 55 20,-88 205 47,123-297-97,-1-1 0,1 0 0,-1 1 1,0-1-1,0 0 0,-1-1 1,1 1-1,-1-1 0,0 1 1,1-1-1,-2 0 0,1 0 0,0-1 1,-1 1 29,-9 3-205,1 0 1,-1-2-1,0 1 1,-2-1 204,2-1-148,1 1 0,0 0 0,0 1 0,-10 6 148,8 0-194,13-9 107,-1 0 1,1 0-1,-1 0 0,1 0 1,-1-1-1,0 1 1,1-1-1,-1 1 0,-1-1 87,3-1-561,2-2 415,0 0 1,-1 1-1,1-1 0,0 0 1,0 1-1,0-1 1,0 1-1,0-1 1,0 1-1,0-1 0,1 1 1,-1 0-1,1-1 146,4-4-530,19-28-2739,1-6-4314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9T21:27:51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216 272 2785,'0'0'1657,"0"0"-612,0 0 116,0 0 318,0 0-72,5-8 184,-4 7 6131,-36 59-6949,-5 3-773,7-13 350,-18 38-350,41-67 32,2-1-1,0 1 1,1 0-1,1 1 1,1 0-1,-2 18-31,1 3 219,3-1-1,1 1 1,2 0 0,4 28-219,-3-63 19,1-1 1,0 1-1,0-1 1,0 1-1,1-1 1,0 0-1,0 0 0,0 0 1,0-1-1,4 5-19,14 21 98,-4-7-22,-15-20-67,1 0 1,-1 0-1,0 0 1,0 0-1,0 0 1,0 0-1,0 0 1,-1 1-1,0-1 1,1 4-10,4 10-296,-3-22-1946,-7-30-4720,-9 14-2050</inkml:trace>
  <inkml:trace contextRef="#ctx0" brushRef="#br0" timeOffset="1225.41">434 520 6329,'0'0'2908,"0"0"-908,0 0-632,0 0-499,0 0-396,0 0-144,5-3-34,-2 1-166,44-29 1500,2 3-1,18-7-1628,-49 27 5,0 1 1,1 0 0,0 2 0,0 0-1,0 1 1,0 1 0,1 0 0,17 1-6,-36 2-16,-1 1 0,1-1 1,0 0-1,-1 1 1,1-1-1,-1 0 0,1 1 1,0-1-1,-1 1 0,1-1 1,-1 0-1,1 1 1,-1 0-1,1-1 0,-1 1 1,0-1-1,1 1 1,-1 0-1,0-1 0,1 1 1,-1-1-1,0 1 1,0 0-1,0-1 0,0 1 1,1 0-1,-1 0 1,0-1-1,0 2 16,2 27-361,-2-20 237,2 14 68,-1 0 0,-1 1 0,-1-1 0,-1 2 56,1-20 12,-1 0 1,1-1 0,-1 1-1,0-1 1,-1 1-1,1-1 1,-1 0-1,1 0 1,-1 0-1,0-1 1,-1 1 0,1 0-1,-1-1-12,-55 45 151,37-31-116,-21 16 108,-42 25-143,82-55 4,2-2-1,1-1 30,0 0 26,0 0 37,0 0-35,31 0 182,34-1 27,1 0-5,10 3-265,-74-1 6,1-1 0,-1 1 0,1 0 1,-1-1-1,1 1 0,-1 0 0,1 1 0,-1-1 1,0 0-1,0 1 0,1-1 0,-1 1 1,0-1-1,0 1 0,-1 0 0,1 0 1,0 0-1,-1 0 0,1 0 0,-1 1 0,0-1 1,1 0-1,-1 1 0,0-1 0,-1 1 1,1-1-1,0 1 0,-1-1 0,1 1 1,-1 1-7,3 13 127,-1 0 1,-1 0 0,-1 0 0,-1 9-128,0-2 168,0-16-133,0 0-1,-1 0 0,0 0 0,0 0 1,-1 0-1,0 0 0,0-1 0,-1 1 0,0-1 1,0 0-1,-1 0 0,0-1 0,0 1 0,-1-1 1,1 0-1,-2-1 0,1 1 0,-2 0-34,-10 9 48,0-1 0,-1-1 0,-1-1 1,-1-1-1,1-1 0,-2 0-48,11-5-14,0-1 1,0 0-1,0-1 1,-1 0-1,1-1 1,-1 0-1,1-1 1,-5 0 13,16-1-139,0 0-38,0 0-130,0 0-123,0 0-118,1-2 147,0 0-1,0 0 0,1 0 1,-1 0-1,1 0 1,-1 1-1,1-1 0,0 1 1,0-1-1,-1 1 1,1 0-1,1-1 402,9-7-2968,0-5-4201</inkml:trace>
  <inkml:trace contextRef="#ctx0" brushRef="#br0" timeOffset="1673.07">1042 1053 6857,'0'0'2484,"0"0"-907,0 0-622,0 0-433,0 0-168,0 0 89,6 0 297,-1 0-466,0 0-1,1 1 0,-1-1 0,0 1 1,0 0-1,0 1 0,4 1-273,-7-3 42,0 1 0,0 0 0,0 0 0,0 0 1,-1 0-1,1 1 0,0-1 0,-1 0 0,1 1 0,-1-1 0,1 1 0,-1 0 0,0-1 1,0 1-1,0 0 0,0 0 0,0 0 0,0 0 0,0 0 0,0 0 0,-1 0 0,1 0 0,-1 0 1,1 1-43,-1 6 31,1-1 1,-1 1 0,-1-1-1,1 1 1,-1-1 0,-1 0-1,0 1 1,0-1 0,0 0 0,-1 0-1,-1 0 1,1 0 0,-1-1-1,0 1 1,-1-1 0,-1 2-32,-5 5-303,-1 0 1,0-1-1,-1-1 0,0 0 1,-1 0-1,0-1 1,-5 1 302,16-10-214,1 0 1,0 0 0,0-1 0,0 1 0,0-1 0,-1 0 0,1 1 0,-1-1 0,1 0 1,-1-1-1,1 1 0,-1 0 0,0-1 0,1 1 0,-1-1 0,0 0 213,-1-5-2699,4-13-1846</inkml:trace>
  <inkml:trace contextRef="#ctx0" brushRef="#br0" timeOffset="2844.59">1699 296 4369,'0'0'1506,"0"0"-290,0 0-192,0 0-422,0 0-244,0 0-43,19 1-68,58 8-106,-75-8-129,0-1 0,0 0 0,0 1 0,0-1 0,0 1 0,-1 0 0,1 0 0,0 0 1,0 0-1,-1 0 0,1 0 0,-1 0 0,1 0 0,-1 0 0,1 1 0,-1-1 0,1 1 0,-1-1 0,0 1 0,0 0 0,0-1 0,0 1 0,0 0 0,-1 0 0,2 1-12,-1 2 130,0 0 0,-1 0 0,1 0-1,-1 0 1,0 0 0,0 0 0,-1 4-130,0 4 501,0-9-393,1 1 0,-1 0 0,0-1 0,0 1 0,-1-1 0,1 1 0,-1-1 0,0 0 0,0 0 0,0 0 0,-1 0 0,-2 3-108,-40 46 497,30-37-359,-18 20 70,-25 26 671,4 2 1,2 2-1,-2 11-879,50-70 62,0 0 0,1 1 1,0 0-1,0-1 0,1 1 0,0 0 0,0 0 0,1 0 0,0 1 0,1-1 1,-1 0-1,2 8-62,0-14-3,0 1 1,0-1-1,0 0 1,0 0 0,0 0-1,1 0 1,-1 0-1,1 0 1,-1-1-1,1 1 1,0 0 0,0-1-1,-1 1 1,1-1-1,0 0 1,0 0-1,1 1 1,-1-1 0,2 0 2,50 24-58,-48-23 56,4 2 24,4 2-51,0-1 1,1 0-1,-1-1 1,3 0 28,-14-4-11,1 1 0,0-1 1,-1 1-1,1-1 0,0 0 0,0-1 1,-1 1-1,1-1 0,0 1 1,0-1-1,-1 0 0,1 0 0,-1-1 1,1 1-1,-1-1 0,0 0 1,1 0-1,2-2 11,3-3 37,-1-1 1,1 0-1,-1 0 0,-1-1 1,1 0-1,-2-1 0,1 1 1,-1-1-1,-1-1 0,0 1 1,0-1-1,-1 0 0,0 0 1,-1 0-1,0 0 0,-1 0 1,0-1-1,-1-3-37,-1 15 18,0-1 0,0 0 1,0 1-1,-1-1 0,1 0 0,0 1 0,0-1 0,-1 0 1,1 1-1,0-1 0,-1 0 0,1 1 0,-1-1 0,1 1 1,-1-1-1,1 1 0,-1-1 0,1 1 0,-1 0 0,0-1 1,1 1-1,-1-1 0,1 1 0,-1 0 0,0 0 0,1-1 1,-1 1-1,0 0 0,0 0 0,1 0 0,-2 0-18,-26-2 179,19 1-106,-180 1 586,186-1-615,0 1 0,1-1 1,-1 0-1,0 0 0,1 0 0,-1 0 1,1 0-1,-1 0 0,1-1 0,0 1 1,-1-1-1,1 0 0,0 0-44,-34-31-11,20 18 11,11 10-6,-1 1 0,1-1 0,0 0 0,1 0 0,-1-1 0,1 1 0,0-1 0,0 0 0,1 0-1,0-1 1,0 1 0,0-1 0,1 1 0,0-1 0,0 0 0,1 0 0,0 0 0,0 0 0,0 0 0,1 0 0,1-5 6,-1 6-3,-1-3-4,1 1 0,-1-1 0,2 1-1,0 0 1,0-1 0,0 1 0,1 0 0,0 0-1,1 0 1,-1 0 0,2 0 0,-1 0-1,1 1 1,1-1 7,12-22-12,-13 23 2,-1 0 0,1 0-1,1 0 1,-1 0 0,1 1 0,0 0 0,1 0 0,-1 0-1,1 1 1,0 0 0,0 0 0,1 0 0,0 1-1,5-3 11,40-16-123,-34 14-216,1 0-1,0 2 1,0 0-1,1 1 1,19-3 339,-38 9-97,0 0 1,0 0-1,-1 0 1,1 1-1,0-1 1,0 0-1,-1 0 1,1 0-1,0 1 1,-1-1-1,1 0 1,0 1-1,-1-1 1,1 0-1,-1 1 1,1-1-1,-1 1 1,1-1-1,0 1 0,-1-1 1,0 1-1,1 0 1,-1-1-1,1 1 1,-1-1-1,0 1 1,1 0-1,-1 0 1,0-1-1,0 1 1,0 0-1,1-1 1,-1 1-1,0 0 1,0 0-1,0-1 1,0 1-1,0 0 97,0 37-2336,-1-23 681,1 28-3906</inkml:trace>
  <inkml:trace contextRef="#ctx0" brushRef="#br0" timeOffset="3560.78">1933 968 224,'0'0'6480,"0"0"-3347,0 0-1175,0 0-347,0 0-413,0 0-309,38 4 1871,-36-1-2728,0-1 0,0 1-1,0 0 1,0-1 0,-1 1-1,1 0 1,-1 0 0,0 0-1,0 0 1,0 0 0,0 0-1,0 1 1,-1-1 0,0 0-1,1 0 1,-1 1 0,0-1-1,-1 0 1,1 0 0,0 1-1,-1-1 1,0 0 0,-1 3-32,0 2 11,0 0 0,-1 0 0,-1 0 0,1-1 0,-1 1 0,0-1 1,-1 1-1,-3 3-11,-11 10-268,-1-1 1,-21 16 267,13-12-1256,27-23 334,1-1-377,3-5-3202,9-7-1080</inkml:trace>
  <inkml:trace contextRef="#ctx0" brushRef="#br0" timeOffset="3962.01">2242 710 3977,'0'0'2754,"0"0"-1025,0 0-594,0 0-420,0 0-212,0 0 2,7 0-11,179 0 2526,-104 0-4656,-81 0 613,-1 0-393,0 0-680,-1 1-648,-6 1-1429</inkml:trace>
  <inkml:trace contextRef="#ctx0" brushRef="#br0" timeOffset="4463.55">2861 289 5817,'0'0'1577,"0"0"-213,0 0 152,0 0-297,0 0-336,0 0-222,-5 29-43,5-24-577,-44 219 1377,10-104 237,-44 106-1655,75-216-17,0-4-363,1 1 1,0 0 0,0 0 0,0 0 0,1 0-1,0 6 380,1-12-800,0-1-513,0 0-1335,0 0-2618</inkml:trace>
  <inkml:trace contextRef="#ctx0" brushRef="#br0" timeOffset="5312.21">3363 160 8730,'0'0'2424,"0"0"-562,0 0-296,0 0-413,0 0-312,-20 32-180,-67 105-229,64-101-163,1 2-1,2 1 1,2 0-1,2 2 1,-11 38-269,16-41 262,1 0 1,3 1-1,1 0 0,1 1-262,0 49-51,3 19 51,2-101-37,1-1 1,0 1 0,0-1-1,0 1 1,1-1 0,0 1-1,0-1 1,1 0 0,-1 0-1,1 0 1,1 0-1,-1-1 1,5 5 36,-6-6-74,1 0 0,1-1-1,-1 1 1,0-1 0,1 0 0,0 0-1,0 0 1,-1-1 0,2 0 0,-1 1-1,0-1 1,0-1 0,1 1 0,-1-1 0,1 1-1,-1-1 1,1 0 0,0-1 0,4 1 74,8-1-108,-9 0 48,0 1 0,-1-2-1,1 1 1,0-1 0,4-2 60,-9 2-27,0 0 0,0 0 0,0 0 0,0-1 0,0 1 0,0-1 0,-1 0 0,1 0 1,-1 0-1,1-1 0,-1 1 0,0 0 0,1-1 0,0-2 27,5-5-51,-2 0-1,1 0 1,-2-1-1,1 0 1,-1 0-1,-1 0 1,0-1-1,-1 1 1,0-1-1,-1 0 1,0 0-1,-1 0 1,0 0-1,-1 0 1,0-2 51,0 13 14,-1 1 0,1-1 0,-1 0 0,1 0-1,-1 1 1,1-1 0,-1 0 0,1 1 0,-1-1 0,0 1 0,1-1 0,-1 1 0,0-1 0,1 1 0,-1-1 0,0 1 0,0 0-1,0-1 1,1 1 0,-1 0 0,0 0 0,0-1 0,0 1 0,0 0 0,0 0 0,1 0 0,-1 0 0,0 0 0,0 0-1,0 1-13,-38-1 149,28 0-239,2 1 63,1 0 0,-1 1 0,0 0-1,0 0 1,1 1 0,-1 0 0,1 0 0,0 1 0,0 0 0,0 0 0,1 1 0,-1 0-1,1 1 1,-3 2 27,-2 3 0,0 0 0,0 1 0,1 1-1,0 0 1,1 0 0,1 1 0,-2 5 0,5-2 110,8-13-3855,8-4 782</inkml:trace>
  <inkml:trace contextRef="#ctx0" brushRef="#br0" timeOffset="6052.12">3639 0 8242,'0'0'2326,"0"0"-501,0 0-328,0 0-258,0 0-142,0 0-133,7 21 1249,4-11-2055,-1 1 1,-1 0-1,0 0 1,-1 1-1,0 1 1,-1-1-1,0 1 1,-1 0-1,0 1 1,-1 0-1,-1-1 1,0 2-1,-1-1 1,0 1-159,4 36 216,-3-1 0,-1 1 0,-3 18-216,0-57 55,-1 8-25,0 0 1,-1-1-1,-1 1 0,-1 0 1,0-1-1,-2 0 1,-2 6-31,-5 5 14,-1-1 0,-1 0 0,-1 0 0,-4 1-14,-63 92-703,-6-4-1,-5-3 704,92-112-181,-1 0-1,0 0 1,0 0-1,-1 0 1,1 0-1,0-1 1,-2 2 181,-18 1-7216,18-5-3301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3E79-414B-43E1-8936-82F95DD88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E0E2A-7058-49BB-A134-26321C775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E139A-D198-44E4-9C7E-709821B1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81D8-AADE-4A17-B5E6-70F73EBD110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6D475-5CCD-4590-B996-31787F79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C41A7-F378-450C-B42F-B3BB219F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1EC9-E334-4601-81D7-F6A33EB8C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7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DF02-D260-49E5-ABFF-09E43B5C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18369-DBE8-47C4-AB4E-2C8522179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1C9EB-FE47-4406-A779-3D6C0EAE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81D8-AADE-4A17-B5E6-70F73EBD110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2710C-C5C1-4A53-B97A-2ADD540B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ABB0E-CF21-4D7E-89DA-74583D59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1EC9-E334-4601-81D7-F6A33EB8C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8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5E9D9-015B-458C-BD10-6F27804BC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A7257-9DB6-4194-B50D-B0157CCAF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0188F-971C-4DD4-83A8-F4489153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81D8-AADE-4A17-B5E6-70F73EBD110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14B57-9A16-4817-B42D-29DD1BCD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619E9-0FF4-4998-8A55-B6AA50EB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1EC9-E334-4601-81D7-F6A33EB8C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A69E-BB7C-4E85-BFFF-B0E3C29B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C29B5-11B6-447F-B522-7FB980897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DA308-4AB1-4793-8836-B079F0D8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81D8-AADE-4A17-B5E6-70F73EBD110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9E977-891B-4C6A-BCDB-54FA4A52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58EA1-AFA1-4D91-8259-31BA07C6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1EC9-E334-4601-81D7-F6A33EB8C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EB29-8245-4B18-9DB1-D1070A7A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B9D27-6363-449E-B66A-8F72A18D1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06EBC-E4CD-498E-98A9-60C0C676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81D8-AADE-4A17-B5E6-70F73EBD110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7E9EE-133D-45F1-AC76-F1FFABC0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C3F24-D107-4B5A-BC9C-EB6E1A56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1EC9-E334-4601-81D7-F6A33EB8C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A3B1-569D-4A30-A22D-1E486D47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6DBD2-123A-488B-B690-064B50F6E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C0EA2-FDD9-41D6-BE86-D2B5DAA4A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157C8-9CD1-447D-8403-EE12C59E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81D8-AADE-4A17-B5E6-70F73EBD110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0B78F-7C19-4D49-BD32-564D73A7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BAB90-CD57-40D7-914E-4FAD2319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1EC9-E334-4601-81D7-F6A33EB8C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2312-311C-4366-B9BC-D05FCB4F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B2B-BD78-4083-853A-DDBB7BA31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18808-7573-40BB-9CE7-DD63DC3C9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25346-F9A3-411A-A97F-B816AF311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D4FE6-ACD1-4316-A8E8-7BD4EB9C0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D37CB-6415-4BF9-8A49-B2B92C18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81D8-AADE-4A17-B5E6-70F73EBD110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A5A15-61DC-4D38-8FE8-4ED39641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93F07-F799-441D-B18B-6B5A3FFD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1EC9-E334-4601-81D7-F6A33EB8C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5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E019-27BA-441F-96EF-58A8A9F9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E32CB-D256-4932-93D1-3BAD1BDD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81D8-AADE-4A17-B5E6-70F73EBD110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B23BB-09A3-4E0D-B4AA-3E9CACED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98415-D010-4146-A600-D3F2920E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1EC9-E334-4601-81D7-F6A33EB8C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7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772FC-E0FB-48A6-83E3-990B2C01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81D8-AADE-4A17-B5E6-70F73EBD110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614DF-1581-483A-BCB2-303CC796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D3D08-701E-4191-8AE7-EC9C93F9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1EC9-E334-4601-81D7-F6A33EB8C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6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98F4-CD76-47E9-8E15-8B8F3B2E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4135-4E22-43BC-8A78-C76352041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FB170-2A1A-4ED0-961D-59C31AF20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2A9A1-B6B5-4F01-894F-D6BAD0A5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81D8-AADE-4A17-B5E6-70F73EBD110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76FF2-4A3B-44C4-AFF5-710421AC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9FD26-7F09-4E13-80DA-2253EE0D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1EC9-E334-4601-81D7-F6A33EB8C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4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D7A7-7C1C-4717-9E19-CB63D19F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13681-7677-4C4A-822C-04C436E00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1F84B-5D8B-4CC0-8D3F-D793CC9DD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1F813-EE56-4336-8ACF-A6C2A49C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81D8-AADE-4A17-B5E6-70F73EBD110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51D4F-58D5-4A17-818F-36A440A0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01CFE-59C2-4774-9224-7A2FA29E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41EC9-E334-4601-81D7-F6A33EB8C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28093-C0EF-4C6F-B7F0-1FB0DF5F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F6043-B87A-4C5B-A1C2-A7580C888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115D4-B6BF-40F7-8ED7-2BB02C90D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81D8-AADE-4A17-B5E6-70F73EBD110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C6BBF-E33D-4F79-9972-69512EF71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37A12-DC3F-48B0-92BE-A0827F55B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1EC9-E334-4601-81D7-F6A33EB8C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3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5.png"/><Relationship Id="rId2" Type="http://schemas.openxmlformats.org/officeDocument/2006/relationships/image" Target="../media/image24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4.png"/><Relationship Id="rId4" Type="http://schemas.openxmlformats.org/officeDocument/2006/relationships/image" Target="../media/image26.png"/><Relationship Id="rId9" Type="http://schemas.openxmlformats.org/officeDocument/2006/relationships/customXml" Target="../ink/ink4.xml"/><Relationship Id="rId1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56.png"/><Relationship Id="rId3" Type="http://schemas.openxmlformats.org/officeDocument/2006/relationships/image" Target="../media/image26.png"/><Relationship Id="rId7" Type="http://schemas.openxmlformats.org/officeDocument/2006/relationships/image" Target="../media/image36.png"/><Relationship Id="rId12" Type="http://schemas.openxmlformats.org/officeDocument/2006/relationships/customXml" Target="../ink/ink13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11" Type="http://schemas.openxmlformats.org/officeDocument/2006/relationships/image" Target="../media/image55.png"/><Relationship Id="rId5" Type="http://schemas.openxmlformats.org/officeDocument/2006/relationships/image" Target="../media/image32.png"/><Relationship Id="rId15" Type="http://schemas.openxmlformats.org/officeDocument/2006/relationships/image" Target="../media/image57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54.png"/><Relationship Id="rId14" Type="http://schemas.openxmlformats.org/officeDocument/2006/relationships/customXml" Target="../ink/ink14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56.png"/><Relationship Id="rId18" Type="http://schemas.openxmlformats.org/officeDocument/2006/relationships/customXml" Target="../ink/ink23.xml"/><Relationship Id="rId3" Type="http://schemas.openxmlformats.org/officeDocument/2006/relationships/image" Target="../media/image26.png"/><Relationship Id="rId21" Type="http://schemas.openxmlformats.org/officeDocument/2006/relationships/image" Target="../media/image60.png"/><Relationship Id="rId7" Type="http://schemas.openxmlformats.org/officeDocument/2006/relationships/image" Target="../media/image36.png"/><Relationship Id="rId12" Type="http://schemas.openxmlformats.org/officeDocument/2006/relationships/customXml" Target="../ink/ink20.xml"/><Relationship Id="rId17" Type="http://schemas.openxmlformats.org/officeDocument/2006/relationships/image" Target="../media/image58.png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7.xml"/><Relationship Id="rId11" Type="http://schemas.openxmlformats.org/officeDocument/2006/relationships/image" Target="../media/image55.png"/><Relationship Id="rId5" Type="http://schemas.openxmlformats.org/officeDocument/2006/relationships/image" Target="../media/image32.png"/><Relationship Id="rId15" Type="http://schemas.openxmlformats.org/officeDocument/2006/relationships/image" Target="../media/image57.png"/><Relationship Id="rId23" Type="http://schemas.openxmlformats.org/officeDocument/2006/relationships/image" Target="../media/image61.png"/><Relationship Id="rId10" Type="http://schemas.openxmlformats.org/officeDocument/2006/relationships/customXml" Target="../ink/ink19.xml"/><Relationship Id="rId19" Type="http://schemas.openxmlformats.org/officeDocument/2006/relationships/image" Target="../media/image59.png"/><Relationship Id="rId4" Type="http://schemas.openxmlformats.org/officeDocument/2006/relationships/customXml" Target="../ink/ink16.xml"/><Relationship Id="rId9" Type="http://schemas.openxmlformats.org/officeDocument/2006/relationships/image" Target="../media/image54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31.xml"/><Relationship Id="rId18" Type="http://schemas.openxmlformats.org/officeDocument/2006/relationships/image" Target="../media/image58.png"/><Relationship Id="rId3" Type="http://schemas.openxmlformats.org/officeDocument/2006/relationships/customXml" Target="../ink/ink26.xml"/><Relationship Id="rId21" Type="http://schemas.openxmlformats.org/officeDocument/2006/relationships/customXml" Target="../ink/ink35.xml"/><Relationship Id="rId7" Type="http://schemas.openxmlformats.org/officeDocument/2006/relationships/customXml" Target="../ink/ink28.xml"/><Relationship Id="rId12" Type="http://schemas.openxmlformats.org/officeDocument/2006/relationships/image" Target="../media/image55.png"/><Relationship Id="rId17" Type="http://schemas.openxmlformats.org/officeDocument/2006/relationships/customXml" Target="../ink/ink33.xml"/><Relationship Id="rId2" Type="http://schemas.openxmlformats.org/officeDocument/2006/relationships/image" Target="../media/image62.png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customXml" Target="../ink/ink30.xml"/><Relationship Id="rId24" Type="http://schemas.openxmlformats.org/officeDocument/2006/relationships/image" Target="../media/image61.png"/><Relationship Id="rId5" Type="http://schemas.openxmlformats.org/officeDocument/2006/relationships/customXml" Target="../ink/ink27.xml"/><Relationship Id="rId15" Type="http://schemas.openxmlformats.org/officeDocument/2006/relationships/customXml" Target="../ink/ink32.xml"/><Relationship Id="rId23" Type="http://schemas.openxmlformats.org/officeDocument/2006/relationships/customXml" Target="../ink/ink36.xml"/><Relationship Id="rId10" Type="http://schemas.openxmlformats.org/officeDocument/2006/relationships/image" Target="../media/image54.png"/><Relationship Id="rId19" Type="http://schemas.openxmlformats.org/officeDocument/2006/relationships/customXml" Target="../ink/ink34.xml"/><Relationship Id="rId4" Type="http://schemas.openxmlformats.org/officeDocument/2006/relationships/image" Target="../media/image26.png"/><Relationship Id="rId9" Type="http://schemas.openxmlformats.org/officeDocument/2006/relationships/customXml" Target="../ink/ink29.xml"/><Relationship Id="rId14" Type="http://schemas.openxmlformats.org/officeDocument/2006/relationships/image" Target="../media/image56.png"/><Relationship Id="rId22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42.xml"/><Relationship Id="rId18" Type="http://schemas.openxmlformats.org/officeDocument/2006/relationships/image" Target="../media/image58.png"/><Relationship Id="rId26" Type="http://schemas.openxmlformats.org/officeDocument/2006/relationships/image" Target="../media/image64.png"/><Relationship Id="rId21" Type="http://schemas.openxmlformats.org/officeDocument/2006/relationships/customXml" Target="../ink/ink46.xml"/><Relationship Id="rId7" Type="http://schemas.openxmlformats.org/officeDocument/2006/relationships/customXml" Target="../ink/ink39.xml"/><Relationship Id="rId12" Type="http://schemas.openxmlformats.org/officeDocument/2006/relationships/image" Target="../media/image55.png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2" Type="http://schemas.openxmlformats.org/officeDocument/2006/relationships/customXml" Target="../ink/ink37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customXml" Target="../ink/ink41.xml"/><Relationship Id="rId24" Type="http://schemas.openxmlformats.org/officeDocument/2006/relationships/image" Target="../media/image61.png"/><Relationship Id="rId5" Type="http://schemas.openxmlformats.org/officeDocument/2006/relationships/customXml" Target="../ink/ink38.xml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10" Type="http://schemas.openxmlformats.org/officeDocument/2006/relationships/image" Target="../media/image54.png"/><Relationship Id="rId19" Type="http://schemas.openxmlformats.org/officeDocument/2006/relationships/customXml" Target="../ink/ink45.xml"/><Relationship Id="rId4" Type="http://schemas.openxmlformats.org/officeDocument/2006/relationships/image" Target="../media/image26.png"/><Relationship Id="rId9" Type="http://schemas.openxmlformats.org/officeDocument/2006/relationships/customXml" Target="../ink/ink40.xml"/><Relationship Id="rId14" Type="http://schemas.openxmlformats.org/officeDocument/2006/relationships/image" Target="../media/image56.png"/><Relationship Id="rId22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54.xml"/><Relationship Id="rId18" Type="http://schemas.openxmlformats.org/officeDocument/2006/relationships/image" Target="../media/image58.png"/><Relationship Id="rId26" Type="http://schemas.openxmlformats.org/officeDocument/2006/relationships/image" Target="../media/image64.png"/><Relationship Id="rId3" Type="http://schemas.openxmlformats.org/officeDocument/2006/relationships/customXml" Target="../ink/ink49.xml"/><Relationship Id="rId21" Type="http://schemas.openxmlformats.org/officeDocument/2006/relationships/customXml" Target="../ink/ink58.xml"/><Relationship Id="rId7" Type="http://schemas.openxmlformats.org/officeDocument/2006/relationships/customXml" Target="../ink/ink51.xml"/><Relationship Id="rId12" Type="http://schemas.openxmlformats.org/officeDocument/2006/relationships/image" Target="../media/image55.png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2" Type="http://schemas.openxmlformats.org/officeDocument/2006/relationships/image" Target="../media/image63.png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customXml" Target="../ink/ink53.xml"/><Relationship Id="rId24" Type="http://schemas.openxmlformats.org/officeDocument/2006/relationships/image" Target="../media/image61.png"/><Relationship Id="rId5" Type="http://schemas.openxmlformats.org/officeDocument/2006/relationships/customXml" Target="../ink/ink50.xml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10" Type="http://schemas.openxmlformats.org/officeDocument/2006/relationships/image" Target="../media/image54.png"/><Relationship Id="rId19" Type="http://schemas.openxmlformats.org/officeDocument/2006/relationships/customXml" Target="../ink/ink57.xml"/><Relationship Id="rId4" Type="http://schemas.openxmlformats.org/officeDocument/2006/relationships/image" Target="../media/image26.png"/><Relationship Id="rId9" Type="http://schemas.openxmlformats.org/officeDocument/2006/relationships/customXml" Target="../ink/ink52.xml"/><Relationship Id="rId14" Type="http://schemas.openxmlformats.org/officeDocument/2006/relationships/image" Target="../media/image56.png"/><Relationship Id="rId22" Type="http://schemas.openxmlformats.org/officeDocument/2006/relationships/image" Target="../media/image6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66.xml"/><Relationship Id="rId18" Type="http://schemas.openxmlformats.org/officeDocument/2006/relationships/image" Target="../media/image58.png"/><Relationship Id="rId26" Type="http://schemas.openxmlformats.org/officeDocument/2006/relationships/image" Target="../media/image64.png"/><Relationship Id="rId21" Type="http://schemas.openxmlformats.org/officeDocument/2006/relationships/customXml" Target="../ink/ink70.xml"/><Relationship Id="rId7" Type="http://schemas.openxmlformats.org/officeDocument/2006/relationships/customXml" Target="../ink/ink63.xml"/><Relationship Id="rId12" Type="http://schemas.openxmlformats.org/officeDocument/2006/relationships/image" Target="../media/image55.png"/><Relationship Id="rId17" Type="http://schemas.openxmlformats.org/officeDocument/2006/relationships/customXml" Target="../ink/ink68.xml"/><Relationship Id="rId25" Type="http://schemas.openxmlformats.org/officeDocument/2006/relationships/customXml" Target="../ink/ink72.xml"/><Relationship Id="rId2" Type="http://schemas.openxmlformats.org/officeDocument/2006/relationships/customXml" Target="../ink/ink61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customXml" Target="../ink/ink65.xml"/><Relationship Id="rId24" Type="http://schemas.openxmlformats.org/officeDocument/2006/relationships/image" Target="../media/image61.png"/><Relationship Id="rId5" Type="http://schemas.openxmlformats.org/officeDocument/2006/relationships/customXml" Target="../ink/ink62.xml"/><Relationship Id="rId15" Type="http://schemas.openxmlformats.org/officeDocument/2006/relationships/customXml" Target="../ink/ink67.xml"/><Relationship Id="rId23" Type="http://schemas.openxmlformats.org/officeDocument/2006/relationships/customXml" Target="../ink/ink71.xml"/><Relationship Id="rId28" Type="http://schemas.openxmlformats.org/officeDocument/2006/relationships/image" Target="../media/image65.png"/><Relationship Id="rId10" Type="http://schemas.openxmlformats.org/officeDocument/2006/relationships/image" Target="../media/image54.png"/><Relationship Id="rId19" Type="http://schemas.openxmlformats.org/officeDocument/2006/relationships/customXml" Target="../ink/ink69.xml"/><Relationship Id="rId4" Type="http://schemas.openxmlformats.org/officeDocument/2006/relationships/image" Target="../media/image26.png"/><Relationship Id="rId9" Type="http://schemas.openxmlformats.org/officeDocument/2006/relationships/customXml" Target="../ink/ink64.xml"/><Relationship Id="rId14" Type="http://schemas.openxmlformats.org/officeDocument/2006/relationships/image" Target="../media/image56.png"/><Relationship Id="rId22" Type="http://schemas.openxmlformats.org/officeDocument/2006/relationships/image" Target="../media/image60.png"/><Relationship Id="rId27" Type="http://schemas.openxmlformats.org/officeDocument/2006/relationships/customXml" Target="../ink/ink7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79.xml"/><Relationship Id="rId18" Type="http://schemas.openxmlformats.org/officeDocument/2006/relationships/image" Target="../media/image58.png"/><Relationship Id="rId26" Type="http://schemas.openxmlformats.org/officeDocument/2006/relationships/image" Target="../media/image64.png"/><Relationship Id="rId3" Type="http://schemas.openxmlformats.org/officeDocument/2006/relationships/customXml" Target="../ink/ink74.xml"/><Relationship Id="rId21" Type="http://schemas.openxmlformats.org/officeDocument/2006/relationships/customXml" Target="../ink/ink83.xml"/><Relationship Id="rId7" Type="http://schemas.openxmlformats.org/officeDocument/2006/relationships/customXml" Target="../ink/ink76.xml"/><Relationship Id="rId12" Type="http://schemas.openxmlformats.org/officeDocument/2006/relationships/image" Target="../media/image55.png"/><Relationship Id="rId17" Type="http://schemas.openxmlformats.org/officeDocument/2006/relationships/customXml" Target="../ink/ink81.xml"/><Relationship Id="rId25" Type="http://schemas.openxmlformats.org/officeDocument/2006/relationships/customXml" Target="../ink/ink85.xml"/><Relationship Id="rId2" Type="http://schemas.openxmlformats.org/officeDocument/2006/relationships/image" Target="../media/image66.png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customXml" Target="../ink/ink78.xml"/><Relationship Id="rId24" Type="http://schemas.openxmlformats.org/officeDocument/2006/relationships/image" Target="../media/image61.png"/><Relationship Id="rId5" Type="http://schemas.openxmlformats.org/officeDocument/2006/relationships/customXml" Target="../ink/ink75.xml"/><Relationship Id="rId15" Type="http://schemas.openxmlformats.org/officeDocument/2006/relationships/customXml" Target="../ink/ink80.xml"/><Relationship Id="rId23" Type="http://schemas.openxmlformats.org/officeDocument/2006/relationships/customXml" Target="../ink/ink84.xml"/><Relationship Id="rId28" Type="http://schemas.openxmlformats.org/officeDocument/2006/relationships/image" Target="../media/image65.png"/><Relationship Id="rId10" Type="http://schemas.openxmlformats.org/officeDocument/2006/relationships/image" Target="../media/image54.png"/><Relationship Id="rId19" Type="http://schemas.openxmlformats.org/officeDocument/2006/relationships/customXml" Target="../ink/ink82.xml"/><Relationship Id="rId4" Type="http://schemas.openxmlformats.org/officeDocument/2006/relationships/image" Target="../media/image26.png"/><Relationship Id="rId9" Type="http://schemas.openxmlformats.org/officeDocument/2006/relationships/customXml" Target="../ink/ink77.xml"/><Relationship Id="rId14" Type="http://schemas.openxmlformats.org/officeDocument/2006/relationships/image" Target="../media/image56.png"/><Relationship Id="rId22" Type="http://schemas.openxmlformats.org/officeDocument/2006/relationships/image" Target="../media/image60.png"/><Relationship Id="rId27" Type="http://schemas.openxmlformats.org/officeDocument/2006/relationships/customXml" Target="../ink/ink86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92.xml"/><Relationship Id="rId18" Type="http://schemas.openxmlformats.org/officeDocument/2006/relationships/image" Target="../media/image58.png"/><Relationship Id="rId26" Type="http://schemas.openxmlformats.org/officeDocument/2006/relationships/image" Target="../media/image64.png"/><Relationship Id="rId21" Type="http://schemas.openxmlformats.org/officeDocument/2006/relationships/customXml" Target="../ink/ink96.xml"/><Relationship Id="rId7" Type="http://schemas.openxmlformats.org/officeDocument/2006/relationships/customXml" Target="../ink/ink89.xml"/><Relationship Id="rId12" Type="http://schemas.openxmlformats.org/officeDocument/2006/relationships/image" Target="../media/image55.png"/><Relationship Id="rId17" Type="http://schemas.openxmlformats.org/officeDocument/2006/relationships/customXml" Target="../ink/ink94.xml"/><Relationship Id="rId25" Type="http://schemas.openxmlformats.org/officeDocument/2006/relationships/customXml" Target="../ink/ink98.xml"/><Relationship Id="rId2" Type="http://schemas.openxmlformats.org/officeDocument/2006/relationships/customXml" Target="../ink/ink87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29" Type="http://schemas.openxmlformats.org/officeDocument/2006/relationships/customXml" Target="../ink/ink10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customXml" Target="../ink/ink91.xml"/><Relationship Id="rId24" Type="http://schemas.openxmlformats.org/officeDocument/2006/relationships/image" Target="../media/image61.png"/><Relationship Id="rId5" Type="http://schemas.openxmlformats.org/officeDocument/2006/relationships/customXml" Target="../ink/ink88.xml"/><Relationship Id="rId15" Type="http://schemas.openxmlformats.org/officeDocument/2006/relationships/customXml" Target="../ink/ink93.xml"/><Relationship Id="rId23" Type="http://schemas.openxmlformats.org/officeDocument/2006/relationships/customXml" Target="../ink/ink97.xml"/><Relationship Id="rId28" Type="http://schemas.openxmlformats.org/officeDocument/2006/relationships/image" Target="../media/image65.png"/><Relationship Id="rId10" Type="http://schemas.openxmlformats.org/officeDocument/2006/relationships/image" Target="../media/image54.png"/><Relationship Id="rId19" Type="http://schemas.openxmlformats.org/officeDocument/2006/relationships/customXml" Target="../ink/ink95.xml"/><Relationship Id="rId4" Type="http://schemas.openxmlformats.org/officeDocument/2006/relationships/image" Target="../media/image26.png"/><Relationship Id="rId9" Type="http://schemas.openxmlformats.org/officeDocument/2006/relationships/customXml" Target="../ink/ink90.xml"/><Relationship Id="rId14" Type="http://schemas.openxmlformats.org/officeDocument/2006/relationships/image" Target="../media/image56.png"/><Relationship Id="rId22" Type="http://schemas.openxmlformats.org/officeDocument/2006/relationships/image" Target="../media/image60.png"/><Relationship Id="rId27" Type="http://schemas.openxmlformats.org/officeDocument/2006/relationships/customXml" Target="../ink/ink99.xml"/><Relationship Id="rId30" Type="http://schemas.openxmlformats.org/officeDocument/2006/relationships/image" Target="../media/image6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106.xml"/><Relationship Id="rId18" Type="http://schemas.openxmlformats.org/officeDocument/2006/relationships/image" Target="../media/image58.png"/><Relationship Id="rId26" Type="http://schemas.openxmlformats.org/officeDocument/2006/relationships/image" Target="../media/image64.png"/><Relationship Id="rId3" Type="http://schemas.openxmlformats.org/officeDocument/2006/relationships/customXml" Target="../ink/ink101.xml"/><Relationship Id="rId21" Type="http://schemas.openxmlformats.org/officeDocument/2006/relationships/customXml" Target="../ink/ink110.xml"/><Relationship Id="rId7" Type="http://schemas.openxmlformats.org/officeDocument/2006/relationships/customXml" Target="../ink/ink103.xml"/><Relationship Id="rId12" Type="http://schemas.openxmlformats.org/officeDocument/2006/relationships/image" Target="../media/image55.png"/><Relationship Id="rId17" Type="http://schemas.openxmlformats.org/officeDocument/2006/relationships/customXml" Target="../ink/ink108.xml"/><Relationship Id="rId25" Type="http://schemas.openxmlformats.org/officeDocument/2006/relationships/customXml" Target="../ink/ink112.xml"/><Relationship Id="rId2" Type="http://schemas.openxmlformats.org/officeDocument/2006/relationships/image" Target="../media/image68.png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29" Type="http://schemas.openxmlformats.org/officeDocument/2006/relationships/customXml" Target="../ink/ink1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customXml" Target="../ink/ink105.xml"/><Relationship Id="rId24" Type="http://schemas.openxmlformats.org/officeDocument/2006/relationships/image" Target="../media/image61.png"/><Relationship Id="rId5" Type="http://schemas.openxmlformats.org/officeDocument/2006/relationships/customXml" Target="../ink/ink102.xml"/><Relationship Id="rId15" Type="http://schemas.openxmlformats.org/officeDocument/2006/relationships/customXml" Target="../ink/ink107.xml"/><Relationship Id="rId23" Type="http://schemas.openxmlformats.org/officeDocument/2006/relationships/customXml" Target="../ink/ink111.xml"/><Relationship Id="rId28" Type="http://schemas.openxmlformats.org/officeDocument/2006/relationships/image" Target="../media/image65.png"/><Relationship Id="rId10" Type="http://schemas.openxmlformats.org/officeDocument/2006/relationships/image" Target="../media/image54.png"/><Relationship Id="rId19" Type="http://schemas.openxmlformats.org/officeDocument/2006/relationships/customXml" Target="../ink/ink109.xml"/><Relationship Id="rId4" Type="http://schemas.openxmlformats.org/officeDocument/2006/relationships/image" Target="../media/image26.png"/><Relationship Id="rId9" Type="http://schemas.openxmlformats.org/officeDocument/2006/relationships/customXml" Target="../ink/ink104.xml"/><Relationship Id="rId14" Type="http://schemas.openxmlformats.org/officeDocument/2006/relationships/image" Target="../media/image56.png"/><Relationship Id="rId22" Type="http://schemas.openxmlformats.org/officeDocument/2006/relationships/image" Target="../media/image60.png"/><Relationship Id="rId27" Type="http://schemas.openxmlformats.org/officeDocument/2006/relationships/customXml" Target="../ink/ink113.xml"/><Relationship Id="rId30" Type="http://schemas.openxmlformats.org/officeDocument/2006/relationships/image" Target="../media/image6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120.xml"/><Relationship Id="rId18" Type="http://schemas.openxmlformats.org/officeDocument/2006/relationships/image" Target="../media/image58.png"/><Relationship Id="rId26" Type="http://schemas.openxmlformats.org/officeDocument/2006/relationships/image" Target="../media/image64.png"/><Relationship Id="rId21" Type="http://schemas.openxmlformats.org/officeDocument/2006/relationships/customXml" Target="../ink/ink124.xml"/><Relationship Id="rId7" Type="http://schemas.openxmlformats.org/officeDocument/2006/relationships/customXml" Target="../ink/ink117.xml"/><Relationship Id="rId12" Type="http://schemas.openxmlformats.org/officeDocument/2006/relationships/image" Target="../media/image55.png"/><Relationship Id="rId17" Type="http://schemas.openxmlformats.org/officeDocument/2006/relationships/customXml" Target="../ink/ink122.xml"/><Relationship Id="rId25" Type="http://schemas.openxmlformats.org/officeDocument/2006/relationships/customXml" Target="../ink/ink126.xml"/><Relationship Id="rId2" Type="http://schemas.openxmlformats.org/officeDocument/2006/relationships/customXml" Target="../ink/ink115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29" Type="http://schemas.openxmlformats.org/officeDocument/2006/relationships/customXml" Target="../ink/ink1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customXml" Target="../ink/ink119.xml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5" Type="http://schemas.openxmlformats.org/officeDocument/2006/relationships/customXml" Target="../ink/ink116.xml"/><Relationship Id="rId15" Type="http://schemas.openxmlformats.org/officeDocument/2006/relationships/customXml" Target="../ink/ink121.xml"/><Relationship Id="rId23" Type="http://schemas.openxmlformats.org/officeDocument/2006/relationships/customXml" Target="../ink/ink125.xml"/><Relationship Id="rId28" Type="http://schemas.openxmlformats.org/officeDocument/2006/relationships/image" Target="../media/image65.png"/><Relationship Id="rId10" Type="http://schemas.openxmlformats.org/officeDocument/2006/relationships/image" Target="../media/image54.png"/><Relationship Id="rId19" Type="http://schemas.openxmlformats.org/officeDocument/2006/relationships/customXml" Target="../ink/ink123.xml"/><Relationship Id="rId31" Type="http://schemas.openxmlformats.org/officeDocument/2006/relationships/customXml" Target="../ink/ink129.xml"/><Relationship Id="rId4" Type="http://schemas.openxmlformats.org/officeDocument/2006/relationships/image" Target="../media/image26.png"/><Relationship Id="rId9" Type="http://schemas.openxmlformats.org/officeDocument/2006/relationships/customXml" Target="../ink/ink118.xml"/><Relationship Id="rId14" Type="http://schemas.openxmlformats.org/officeDocument/2006/relationships/image" Target="../media/image56.png"/><Relationship Id="rId22" Type="http://schemas.openxmlformats.org/officeDocument/2006/relationships/image" Target="../media/image60.png"/><Relationship Id="rId27" Type="http://schemas.openxmlformats.org/officeDocument/2006/relationships/customXml" Target="../ink/ink127.xml"/><Relationship Id="rId30" Type="http://schemas.openxmlformats.org/officeDocument/2006/relationships/image" Target="../media/image6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135.xml"/><Relationship Id="rId18" Type="http://schemas.openxmlformats.org/officeDocument/2006/relationships/image" Target="../media/image58.png"/><Relationship Id="rId26" Type="http://schemas.openxmlformats.org/officeDocument/2006/relationships/image" Target="../media/image64.png"/><Relationship Id="rId21" Type="http://schemas.openxmlformats.org/officeDocument/2006/relationships/customXml" Target="../ink/ink139.xml"/><Relationship Id="rId7" Type="http://schemas.openxmlformats.org/officeDocument/2006/relationships/customXml" Target="../ink/ink132.xml"/><Relationship Id="rId12" Type="http://schemas.openxmlformats.org/officeDocument/2006/relationships/image" Target="../media/image55.png"/><Relationship Id="rId17" Type="http://schemas.openxmlformats.org/officeDocument/2006/relationships/customXml" Target="../ink/ink137.xml"/><Relationship Id="rId25" Type="http://schemas.openxmlformats.org/officeDocument/2006/relationships/customXml" Target="../ink/ink141.xml"/><Relationship Id="rId2" Type="http://schemas.openxmlformats.org/officeDocument/2006/relationships/customXml" Target="../ink/ink130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29" Type="http://schemas.openxmlformats.org/officeDocument/2006/relationships/customXml" Target="../ink/ink14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customXml" Target="../ink/ink134.xml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5" Type="http://schemas.openxmlformats.org/officeDocument/2006/relationships/customXml" Target="../ink/ink131.xml"/><Relationship Id="rId15" Type="http://schemas.openxmlformats.org/officeDocument/2006/relationships/customXml" Target="../ink/ink136.xml"/><Relationship Id="rId23" Type="http://schemas.openxmlformats.org/officeDocument/2006/relationships/customXml" Target="../ink/ink140.xml"/><Relationship Id="rId28" Type="http://schemas.openxmlformats.org/officeDocument/2006/relationships/image" Target="../media/image65.png"/><Relationship Id="rId10" Type="http://schemas.openxmlformats.org/officeDocument/2006/relationships/image" Target="../media/image54.png"/><Relationship Id="rId19" Type="http://schemas.openxmlformats.org/officeDocument/2006/relationships/customXml" Target="../ink/ink138.xml"/><Relationship Id="rId31" Type="http://schemas.openxmlformats.org/officeDocument/2006/relationships/customXml" Target="../ink/ink144.xml"/><Relationship Id="rId4" Type="http://schemas.openxmlformats.org/officeDocument/2006/relationships/image" Target="../media/image26.png"/><Relationship Id="rId9" Type="http://schemas.openxmlformats.org/officeDocument/2006/relationships/customXml" Target="../ink/ink133.xml"/><Relationship Id="rId14" Type="http://schemas.openxmlformats.org/officeDocument/2006/relationships/image" Target="../media/image56.png"/><Relationship Id="rId22" Type="http://schemas.openxmlformats.org/officeDocument/2006/relationships/image" Target="../media/image60.png"/><Relationship Id="rId27" Type="http://schemas.openxmlformats.org/officeDocument/2006/relationships/customXml" Target="../ink/ink142.xml"/><Relationship Id="rId30" Type="http://schemas.openxmlformats.org/officeDocument/2006/relationships/image" Target="../media/image6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83AAA-061C-4EA2-A7A1-C50E0C2CC95C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Addition and Subtraction of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83AAA-061C-4EA2-A7A1-C50E0C2CC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1000" r="-3000" b="-17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62669269-7CBA-4B6E-BAC4-DDEA23DAA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19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3E61-FC2A-4E03-AC2A-3911117A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b)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D05269A8-2862-400B-9E31-92FF142A34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0818"/>
            <a:ext cx="5181600" cy="308095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0D9F9-5624-447C-A684-E4CBF41185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we follow this process, the net effect is to move 5 units to the right and 1 unit up.</a:t>
            </a:r>
          </a:p>
        </p:txBody>
      </p:sp>
    </p:spTree>
    <p:extLst>
      <p:ext uri="{BB962C8B-B14F-4D97-AF65-F5344CB8AC3E}">
        <p14:creationId xmlns:p14="http://schemas.microsoft.com/office/powerpoint/2010/main" val="133640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3E61-FC2A-4E03-AC2A-3911117A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b)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D05269A8-2862-400B-9E31-92FF142A34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0818"/>
            <a:ext cx="5181600" cy="308095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90D9F9-5624-447C-A684-E4CBF411859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When we follow this process, the net effect is to move 5 units to the right and 1 unit up.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(1,3)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(4,−2)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(5,1)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90D9F9-5624-447C-A684-E4CBF4118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09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3E61-FC2A-4E03-AC2A-3911117A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b)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D05269A8-2862-400B-9E31-92FF142A34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0818"/>
            <a:ext cx="5181600" cy="308095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90D9F9-5624-447C-A684-E4CBF411859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When we follow this process, the net effect is to move 5 units to the right and 1 unit up.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(1,3)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(4,−2)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(5,1)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simply add the x components and the y components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90D9F9-5624-447C-A684-E4CBF4118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69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DF1B-26BB-414C-BDDE-ECF28EA2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4E30E-E756-49AA-972C-05A318E78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short,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, then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also works in 3 dimensions. In other words, if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, then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4E30E-E756-49AA-972C-05A318E78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84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EE29-9B9F-4D73-944E-B88162EC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c)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0CB75CDA-0758-4842-98F6-48B2EF2E69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2283"/>
            <a:ext cx="5181600" cy="381802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2CB9D0-580B-4183-AE77-2A628C0C18C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we are to subtract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from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, we can do so by the tip-to-tail method.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2CB9D0-580B-4183-AE77-2A628C0C1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980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49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EE29-9B9F-4D73-944E-B88162EC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c)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0CB75CDA-0758-4842-98F6-48B2EF2E69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2283"/>
            <a:ext cx="5181600" cy="381802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2CB9D0-580B-4183-AE77-2A628C0C18C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we are to subtract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from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, we can do so by the tip-to-tail method.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add the opposite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2CB9D0-580B-4183-AE77-2A628C0C1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980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984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EE29-9B9F-4D73-944E-B88162EC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c)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0CB75CDA-0758-4842-98F6-48B2EF2E69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2283"/>
            <a:ext cx="5181600" cy="381802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2CB9D0-580B-4183-AE77-2A628C0C18C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we are to subtract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from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, we can do so by the tip-to-tail method.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add the opposite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we determine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2CB9D0-580B-4183-AE77-2A628C0C1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980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463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EE29-9B9F-4D73-944E-B88162EC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c)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0CB75CDA-0758-4842-98F6-48B2EF2E69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2283"/>
            <a:ext cx="5181600" cy="381802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CB9D0-580B-4183-AE77-2A628C0C18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move 1 unit to the right and 3 units up, then follow that immediately by moving 4 units to the left and 2 units 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8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EE29-9B9F-4D73-944E-B88162EC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c)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0CB75CDA-0758-4842-98F6-48B2EF2E69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2283"/>
            <a:ext cx="5181600" cy="381802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CB9D0-580B-4183-AE77-2A628C0C18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move 1 unit to the right and 3 units up, then follow that immediately by moving 4 units to the left and 2 </a:t>
            </a:r>
            <a:r>
              <a:rPr lang="en-US"/>
              <a:t>units up.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we follow this process, the net effect is to move 3 units to the left and 5 units 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EE29-9B9F-4D73-944E-B88162EC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c)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0CB75CDA-0758-4842-98F6-48B2EF2E69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2283"/>
            <a:ext cx="5181600" cy="381802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2CB9D0-580B-4183-AE77-2A628C0C18C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 other words,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(1,3)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(4,−2)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2CB9D0-580B-4183-AE77-2A628C0C1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10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1A64-2B80-4EDA-B376-DC171D78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34CE44-4B14-4BFF-A1E7-F5F716C3CF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Any vector in the two-dimensional plane can be expressed in terms of the unit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(1,0)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(0,1)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example,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(−3,4)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=−3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=−3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34CE44-4B14-4BFF-A1E7-F5F716C3C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858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EE29-9B9F-4D73-944E-B88162EC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c)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0CB75CDA-0758-4842-98F6-48B2EF2E69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2283"/>
            <a:ext cx="5181600" cy="381802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2CB9D0-580B-4183-AE77-2A628C0C18C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 other words,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(1,3)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(4,−2)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we subtract the </a:t>
                </a:r>
              </a:p>
              <a:p>
                <a:pPr marL="0" indent="0">
                  <a:buNone/>
                </a:pPr>
                <a:r>
                  <a:rPr lang="en-US" dirty="0"/>
                  <a:t>x-component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from the </a:t>
                </a:r>
              </a:p>
              <a:p>
                <a:pPr marL="0" indent="0">
                  <a:buNone/>
                </a:pPr>
                <a:r>
                  <a:rPr lang="en-US" dirty="0"/>
                  <a:t>x-component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we subtract the y-component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from the </a:t>
                </a:r>
              </a:p>
              <a:p>
                <a:pPr marL="0" indent="0">
                  <a:buNone/>
                </a:pPr>
                <a:r>
                  <a:rPr lang="en-US" dirty="0"/>
                  <a:t>y-component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2CB9D0-580B-4183-AE77-2A628C0C1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 r="-3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854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DF1B-26BB-414C-BDDE-ECF28EA2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4E30E-E756-49AA-972C-05A318E78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short,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, then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also works in 3 dimensions. In other words, if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, then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4E30E-E756-49AA-972C-05A318E78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353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785B-09EC-4AA6-BC31-A9AD4703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and Magnitudes from Point to Point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335E7-F4D9-4641-B63A-5022D7E7C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acc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Similarly, given the points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acc>
                  </m:oMath>
                </a14:m>
                <a:r>
                  <a:rPr lang="en-US" dirty="0"/>
                  <a:t>  and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335E7-F4D9-4641-B63A-5022D7E7C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237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785B-09EC-4AA6-BC31-A9AD4703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335E7-F4D9-4641-B63A-5022D7E7C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where the coordinates of A are (3,2,-5) and the coordinates of B are (-4,0,-3).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(−4−3,0−2,−3−−5)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−7,−2,2</m:t>
                              </m:r>
                            </m:e>
                          </m:d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(−7)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(−2)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49+4+4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57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335E7-F4D9-4641-B63A-5022D7E7C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951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231E-27F5-4160-90D1-699EE904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7B6-162C-4CA7-A101-CDFEDD9324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vector shown at the right, determine the components of the position vector.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BEAE64-C29A-4B10-B355-A8529603F56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93721"/>
            <a:ext cx="5181600" cy="341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688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231E-27F5-4160-90D1-699EE904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F6C7B6-162C-4CA7-A101-CDFEDD9324B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the vector shown at the right, determine the components of the position vector.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(4−−1,2−3)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(5,−1)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Therefore the position vector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(5,−1)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F6C7B6-162C-4CA7-A101-CDFEDD932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3081" r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ABEAE64-C29A-4B10-B355-A8529603F56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93721"/>
            <a:ext cx="5181600" cy="341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826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5536-8F81-4DF2-B995-5702DBB3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6B79-6750-457E-B7D4-E7ABBE3E94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Parallelogram OABC is determined by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(7,4)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(1,−6)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6B79-6750-457E-B7D4-E7ABBE3E9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AC6E9-24B3-4BA6-AED9-7C24DDE74B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60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5536-8F81-4DF2-B995-5702DBB3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6B79-6750-457E-B7D4-E7ABBE3E94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Parallelogram OABC is determined by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(7,4)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(1,−6)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 1. Sketch the defining vectors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6B79-6750-457E-B7D4-E7ABBE3E9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F3EEBF8-2225-4517-A4CE-ABADB105FC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094" y="1825625"/>
            <a:ext cx="40078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523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5536-8F81-4DF2-B995-5702DBB3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6B79-6750-457E-B7D4-E7ABBE3E94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Parallelogram OABC is determined by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(7,4)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(1,−6)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 2. Approximate where point B is (remember that the points rotate O to A to B to C)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6B79-6750-457E-B7D4-E7ABBE3E9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F3EEBF8-2225-4517-A4CE-ABADB105FC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094" y="1825625"/>
            <a:ext cx="40078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353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5536-8F81-4DF2-B995-5702DBB3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6B79-6750-457E-B7D4-E7ABBE3E94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Parallelogram OABC is determined by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(7,4)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(1,−6)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 2. Approximate where point B is (remember that the points rotate O to A to B to C)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6B79-6750-457E-B7D4-E7ABBE3E9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BBF0AF1D-704B-4702-B92D-7460810CEE7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45" y="1825625"/>
            <a:ext cx="47243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63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1A64-2B80-4EDA-B376-DC171D78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34CE44-4B14-4BFF-A1E7-F5F716C3CF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Similarly, any vector in three dimensions can be expressed in terms of the unit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(1,0,0)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(0,1,0)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(0,0,1)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example,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(5,−2,−3)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1,0,0</m:t>
                            </m:r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0,1,0</m:t>
                            </m:r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0,0,1</m:t>
                            </m:r>
                          </m:e>
                        </m:d>
                      </m:e>
                    </m:ac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34CE44-4B14-4BFF-A1E7-F5F716C3C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184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5536-8F81-4DF2-B995-5702DBB3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6B79-6750-457E-B7D4-E7ABBE3E94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Parallelogram OABC is determined by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(7,4)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(1,−6)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 3. To be a parallelogram, the journey from O to C is the same as the journey from A to B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6B79-6750-457E-B7D4-E7ABBE3E9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BBF0AF1D-704B-4702-B92D-7460810CEE7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45" y="1825625"/>
            <a:ext cx="47243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905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5536-8F81-4DF2-B995-5702DBB3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6B79-6750-457E-B7D4-E7ABBE3E94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Parallelogram OABC is determined by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(7,4)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(1,−6)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 In other words,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dirty="0"/>
                  <a:t>, (and similarly,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6B79-6750-457E-B7D4-E7ABBE3E9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BBF0AF1D-704B-4702-B92D-7460810CEE7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45" y="1825625"/>
            <a:ext cx="47243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595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5536-8F81-4DF2-B995-5702DBB3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6B79-6750-457E-B7D4-E7ABBE3E94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Parallelogram OABC is determined by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(7,4)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(1,−6)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 4.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(1,−6)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6B79-6750-457E-B7D4-E7ABBE3E9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BBF0AF1D-704B-4702-B92D-7460810CEE7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45" y="1825625"/>
            <a:ext cx="47243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466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5536-8F81-4DF2-B995-5702DBB3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6B79-6750-457E-B7D4-E7ABBE3E94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Parallelogram OABC is determined by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(7,4)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(1,−6)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 Therefore x – 7 = 1 </a:t>
                </a:r>
              </a:p>
              <a:p>
                <a:pPr marL="0" indent="0">
                  <a:buNone/>
                </a:pPr>
                <a:r>
                  <a:rPr lang="en-US" dirty="0"/>
                  <a:t>and y – 4 = -6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6B79-6750-457E-B7D4-E7ABBE3E9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BBF0AF1D-704B-4702-B92D-7460810CEE7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45" y="1825625"/>
            <a:ext cx="47243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33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5536-8F81-4DF2-B995-5702DBB3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6B79-6750-457E-B7D4-E7ABBE3E94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Parallelogram OABC is determined by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(7,4)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(1,−6)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 Therefore x = 8  and </a:t>
                </a:r>
              </a:p>
              <a:p>
                <a:pPr marL="0" indent="0">
                  <a:buNone/>
                </a:pPr>
                <a:r>
                  <a:rPr lang="en-US" dirty="0"/>
                  <a:t>y = -2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6B79-6750-457E-B7D4-E7ABBE3E9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BBF0AF1D-704B-4702-B92D-7460810CEE7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45" y="1825625"/>
            <a:ext cx="47243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329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5536-8F81-4DF2-B995-5702DBB3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6B79-6750-457E-B7D4-E7ABBE3E94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Parallelogram OABC is determined by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(7,4)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(1,−6)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 Therefore x = 8  and </a:t>
                </a:r>
              </a:p>
              <a:p>
                <a:pPr marL="0" indent="0">
                  <a:buNone/>
                </a:pPr>
                <a:r>
                  <a:rPr lang="en-US" dirty="0"/>
                  <a:t>y = -2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6B79-6750-457E-B7D4-E7ABBE3E9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332149A1-F32C-436D-AD0B-6DB894043F2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302" y="1825625"/>
            <a:ext cx="476339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242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5536-8F81-4DF2-B995-5702DBB3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6B79-6750-457E-B7D4-E7ABBE3E94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Parallelogram OABC is determined by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(7,4)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(1,−6)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(8,−2)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8−7,−2−4</m:t>
                            </m:r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(1,−6)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1−8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ac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D6B79-6750-457E-B7D4-E7ABBE3E9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3081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332149A1-F32C-436D-AD0B-6DB894043F2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302" y="1825625"/>
            <a:ext cx="476339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48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9EF0-1741-4FE4-A154-2EDECC38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738E-8D67-4735-8175-499B939E348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Find the components of the unit vector in the direction opposite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(−3,−6)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(−11,9)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Then, determine the measure of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738E-8D67-4735-8175-499B939E34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622FC-A3A1-43D8-B463-27E952F289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25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9EF0-1741-4FE4-A154-2EDECC38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738E-8D67-4735-8175-499B939E348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Find the components of the unit vector in the direction opposite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(−3,−6)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(−11,9)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Then, determine the measure of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 We can sketch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738E-8D67-4735-8175-499B939E34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>
            <a:extLst>
              <a:ext uri="{FF2B5EF4-FFF2-40B4-BE49-F238E27FC236}">
                <a16:creationId xmlns:a16="http://schemas.microsoft.com/office/drawing/2014/main" id="{D032589B-7675-45C7-AEA5-26EF785353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37" y="1825625"/>
            <a:ext cx="39961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35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9EF0-1741-4FE4-A154-2EDECC38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738E-8D67-4735-8175-499B939E348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components of the unit vector in the direction opposite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(−3,−6)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(−11,9)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Then, determine the measure of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 The direction opposite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dirty="0"/>
                  <a:t> is represented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738E-8D67-4735-8175-499B939E34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>
            <a:extLst>
              <a:ext uri="{FF2B5EF4-FFF2-40B4-BE49-F238E27FC236}">
                <a16:creationId xmlns:a16="http://schemas.microsoft.com/office/drawing/2014/main" id="{D032589B-7675-45C7-AEA5-26EF785353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37" y="1825625"/>
            <a:ext cx="39961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18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1A64-2B80-4EDA-B376-DC171D78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34CE44-4B14-4BFF-A1E7-F5F716C3CF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 a general rule,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example,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(2,−3)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(10,−15)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34CE44-4B14-4BFF-A1E7-F5F716C3C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187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9EF0-1741-4FE4-A154-2EDECC38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738E-8D67-4735-8175-499B939E348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components of the unit vector in the direction opposite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(−3,−6)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(−11,9)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Then, determine the measure of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−3−−11,−6−9</m:t>
                              </m:r>
                            </m:e>
                          </m:d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8,−15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738E-8D67-4735-8175-499B939E34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>
            <a:extLst>
              <a:ext uri="{FF2B5EF4-FFF2-40B4-BE49-F238E27FC236}">
                <a16:creationId xmlns:a16="http://schemas.microsoft.com/office/drawing/2014/main" id="{D032589B-7675-45C7-AEA5-26EF785353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37" y="1825625"/>
            <a:ext cx="39961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97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9EF0-1741-4FE4-A154-2EDECC38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738E-8D67-4735-8175-499B939E348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components of the unit vector in the direction opposite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(−3,−6)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(−11,9)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Then, determine the measure of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200" dirty="0"/>
                  <a:t>Solution: We determine a unit vector in the same direction as a given vector by dividing the given vector by its own magnitude.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738E-8D67-4735-8175-499B939E34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>
            <a:extLst>
              <a:ext uri="{FF2B5EF4-FFF2-40B4-BE49-F238E27FC236}">
                <a16:creationId xmlns:a16="http://schemas.microsoft.com/office/drawing/2014/main" id="{D032589B-7675-45C7-AEA5-26EF785353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37" y="1825625"/>
            <a:ext cx="39961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683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9EF0-1741-4FE4-A154-2EDECC38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738E-8D67-4735-8175-499B939E348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components of the unit vector in the direction opposite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(−3,−6)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(−11,9)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Then, determine the measure of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Solution: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8,−15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den>
                        </m:f>
                        <m:d>
                          <m:d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8,−15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= </m:t>
                        </m:r>
                        <m:box>
                          <m:box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−15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(8,−15)</m:t>
                            </m:r>
                          </m:e>
                        </m:box>
                      </m:e>
                    </m:box>
                  </m:oMath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64+225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8,−15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= </m:t>
                          </m:r>
                          <m:box>
                            <m:box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289</m:t>
                                      </m:r>
                                    </m:e>
                                  </m:rad>
                                </m:den>
                              </m:f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8,−15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 =  </m:t>
                              </m:r>
                              <m:box>
                                <m:box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17</m:t>
                                      </m:r>
                                    </m:den>
                                  </m:f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(8,−15)</m:t>
                                  </m:r>
                                </m:e>
                              </m:box>
                            </m:e>
                          </m:box>
                        </m:e>
                      </m:box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den>
                            </m:f>
                          </m:e>
                        </m:box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box>
                          <m:box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−15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738E-8D67-4735-8175-499B939E34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>
            <a:extLst>
              <a:ext uri="{FF2B5EF4-FFF2-40B4-BE49-F238E27FC236}">
                <a16:creationId xmlns:a16="http://schemas.microsoft.com/office/drawing/2014/main" id="{D032589B-7675-45C7-AEA5-26EF785353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37" y="1825625"/>
            <a:ext cx="39961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87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9EF0-1741-4FE4-A154-2EDECC38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738E-8D67-4735-8175-499B939E348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components of the unit vector in the direction opposite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(−3,−6)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(−11,9)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Then, determine the measure of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Solution: Therefore, the unit vector in the direction opposite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sz="2200" dirty="0"/>
                  <a:t> can be expressed as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den>
                        </m:f>
                        <m:acc>
                          <m:accPr>
                            <m:chr m:val="⃗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(8,−15)</m:t>
                            </m:r>
                          </m:e>
                        </m:acc>
                      </m:e>
                    </m:box>
                  </m:oMath>
                </a14:m>
                <a:r>
                  <a:rPr lang="en-US" sz="2200" dirty="0"/>
                  <a:t>  or as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den>
                                </m:f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box>
                                  <m:box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−15</m:t>
                                        </m:r>
                                      </m:num>
                                      <m:den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17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</m:e>
                        </m:d>
                      </m:e>
                    </m:acc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738E-8D67-4735-8175-499B939E34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>
            <a:extLst>
              <a:ext uri="{FF2B5EF4-FFF2-40B4-BE49-F238E27FC236}">
                <a16:creationId xmlns:a16="http://schemas.microsoft.com/office/drawing/2014/main" id="{D032589B-7675-45C7-AEA5-26EF785353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37" y="1825625"/>
            <a:ext cx="39961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532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9EF0-1741-4FE4-A154-2EDECC38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738E-8D67-4735-8175-499B939E348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components of the unit vector in the direction opposite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(−3,−6)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(−11,9)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Then, determine the measure of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Solution: We know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(8,−15)</m:t>
                        </m:r>
                      </m:e>
                    </m:acc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(−11,9)</m:t>
                        </m:r>
                      </m:e>
                    </m:acc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=(−3,−6)</m:t>
                    </m:r>
                  </m:oMath>
                </a14:m>
                <a:r>
                  <a:rPr lang="en-US" sz="2200" dirty="0"/>
                  <a:t>. If we just consider these magnitudes, we have the 3 sides of a triangle.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738E-8D67-4735-8175-499B939E34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>
            <a:extLst>
              <a:ext uri="{FF2B5EF4-FFF2-40B4-BE49-F238E27FC236}">
                <a16:creationId xmlns:a16="http://schemas.microsoft.com/office/drawing/2014/main" id="{D032589B-7675-45C7-AEA5-26EF785353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37" y="1825625"/>
            <a:ext cx="39961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437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9EF0-1741-4FE4-A154-2EDECC38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738E-8D67-4735-8175-499B939E348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components of the unit vector in the direction opposite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(−3,−6)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(−11,9)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Then, determine the measure of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Solution: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e>
                        </m:acc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(8)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(−15)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𝑂𝐷</m:t>
                              </m:r>
                            </m:e>
                          </m:acc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(−11)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(9)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202</m:t>
                          </m:r>
                        </m:e>
                      </m:rad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𝑂𝐶</m:t>
                              </m:r>
                            </m:e>
                          </m:acc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(−3)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(−6)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=3</m:t>
                      </m:r>
                      <m:rad>
                        <m:radPr>
                          <m:deg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738E-8D67-4735-8175-499B939E34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>
            <a:extLst>
              <a:ext uri="{FF2B5EF4-FFF2-40B4-BE49-F238E27FC236}">
                <a16:creationId xmlns:a16="http://schemas.microsoft.com/office/drawing/2014/main" id="{D032589B-7675-45C7-AEA5-26EF785353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37" y="1825625"/>
            <a:ext cx="39961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9671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9EF0-1741-4FE4-A154-2EDECC38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738E-8D67-4735-8175-499B939E348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components of the unit vector in the direction opposite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(−3,−6)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(−11,9)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Then, determine the measure of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Solution: Using the cos law, we see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(17)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202</m:t>
                              </m:r>
                            </m:e>
                          </m:ra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202</m:t>
                              </m:r>
                            </m:e>
                          </m:rad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d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738E-8D67-4735-8175-499B939E34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>
            <a:extLst>
              <a:ext uri="{FF2B5EF4-FFF2-40B4-BE49-F238E27FC236}">
                <a16:creationId xmlns:a16="http://schemas.microsoft.com/office/drawing/2014/main" id="{D032589B-7675-45C7-AEA5-26EF785353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37" y="1825625"/>
            <a:ext cx="39961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3779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9EF0-1741-4FE4-A154-2EDECC38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738E-8D67-4735-8175-499B939E348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components of the unit vector in the direction opposite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(−3,−6)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(−11,9)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Then, determine the measure of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Solution: Using the cos law, we see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(17)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202</m:t>
                              </m:r>
                            </m:e>
                          </m:ra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202</m:t>
                              </m:r>
                            </m:e>
                          </m:rad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d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102.7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738E-8D67-4735-8175-499B939E34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>
            <a:extLst>
              <a:ext uri="{FF2B5EF4-FFF2-40B4-BE49-F238E27FC236}">
                <a16:creationId xmlns:a16="http://schemas.microsoft.com/office/drawing/2014/main" id="{D032589B-7675-45C7-AEA5-26EF785353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37" y="1825625"/>
            <a:ext cx="39961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370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9EF0-1741-4FE4-A154-2EDECC38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738E-8D67-4735-8175-499B939E348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components of the unit vector in the direction opposite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(−3,−6)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(−11,9)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Then, determine the measure of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Solution: Since the vectors are tail to tail as drawn, therefore we can say that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𝑂𝐷</m:t>
                        </m:r>
                      </m:e>
                    </m:acc>
                  </m:oMath>
                </a14:m>
                <a:r>
                  <a:rPr lang="en-US" sz="2200" dirty="0"/>
                  <a:t>  is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102.7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4738E-8D67-4735-8175-499B939E34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>
            <a:extLst>
              <a:ext uri="{FF2B5EF4-FFF2-40B4-BE49-F238E27FC236}">
                <a16:creationId xmlns:a16="http://schemas.microsoft.com/office/drawing/2014/main" id="{D032589B-7675-45C7-AEA5-26EF785353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37" y="1825625"/>
            <a:ext cx="39961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045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EA88-22F4-403E-8F4B-90157D21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EAB7E-5728-464B-918D-120AA34A590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+9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, and if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, 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EAB7E-5728-464B-918D-120AA34A5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A4ABA-7104-4A6D-AAD3-2A2CBCA9C9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9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1A64-2B80-4EDA-B376-DC171D78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34CE44-4B14-4BFF-A1E7-F5F716C3CF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 a general rule,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example,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(2,−3)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(10,−15)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Similarly,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example,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−4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−24,4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34CE44-4B14-4BFF-A1E7-F5F716C3C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3303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EA88-22F4-403E-8F4B-90157D21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EAB7E-5728-464B-918D-120AA34A590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+9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, and if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, 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EAB7E-5728-464B-918D-120AA34A5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73A4ABA-7104-4A6D-AAD3-2A2CBCA9C92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600" dirty="0"/>
                  <a:t> </a:t>
                </a:r>
              </a:p>
              <a:p>
                <a:pPr marL="0" indent="0">
                  <a:buNone/>
                </a:pPr>
                <a:r>
                  <a:rPr lang="en-US" sz="2600" b="0" dirty="0"/>
                  <a:t>=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−2</m:t>
                        </m:r>
                        <m:acc>
                          <m:accPr>
                            <m:chr m:val="⃗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+9</m:t>
                        </m:r>
                        <m:acc>
                          <m:accPr>
                            <m:chr m:val="⃗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+6</m:t>
                        </m:r>
                        <m:acc>
                          <m:accPr>
                            <m:chr m:val="⃗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endParaRPr lang="en-US" sz="26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=−6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+27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+18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+2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=−8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+29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+16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6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73A4ABA-7104-4A6D-AAD3-2A2CBCA9C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513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EA88-22F4-403E-8F4B-90157D21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EAB7E-5728-464B-918D-120AA34A590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+9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, and if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, 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EAB7E-5728-464B-918D-120AA34A5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73A4ABA-7104-4A6D-AAD3-2A2CBCA9C92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600" dirty="0"/>
                  <a:t> </a:t>
                </a:r>
              </a:p>
              <a:p>
                <a:pPr marL="0" indent="0">
                  <a:buNone/>
                </a:pPr>
                <a:r>
                  <a:rPr lang="en-US" sz="2600" b="0" dirty="0"/>
                  <a:t>=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−2</m:t>
                        </m:r>
                        <m:acc>
                          <m:accPr>
                            <m:chr m:val="⃗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+9</m:t>
                        </m:r>
                        <m:acc>
                          <m:accPr>
                            <m:chr m:val="⃗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+6</m:t>
                        </m:r>
                        <m:acc>
                          <m:accPr>
                            <m:chr m:val="⃗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endParaRPr lang="en-US" sz="26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=−6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+27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+18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+2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=−8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+29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+16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acc>
                          <m:accPr>
                            <m:chr m:val="⃗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acc>
                          <m:accPr>
                            <m:chr m:val="⃗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(−8)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(29)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(16)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6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64+841+256</m:t>
                        </m:r>
                      </m:e>
                    </m:rad>
                  </m:oMath>
                </a14:m>
                <a:r>
                  <a:rPr lang="en-US" sz="26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1181</m:t>
                        </m:r>
                      </m:e>
                    </m:rad>
                  </m:oMath>
                </a14:m>
                <a:r>
                  <a:rPr lang="en-US" sz="2600" b="0" dirty="0"/>
                  <a:t> </a:t>
                </a:r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73A4ABA-7104-4A6D-AAD3-2A2CBCA9C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4303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8098-D5E3-44C8-B570-9C084546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D7ED-471C-4608-81DB-686E4093CB0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parallelepiped is formed by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(3,−1,4)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(−1,8,−7)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4,0,−9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.</a:t>
                </a:r>
              </a:p>
              <a:p>
                <a:pPr marL="0" indent="0">
                  <a:buNone/>
                </a:pPr>
                <a:r>
                  <a:rPr lang="en-US" dirty="0"/>
                  <a:t>Determine the coordinates of all the vertices for the parallelepiped.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D7ED-471C-4608-81DB-686E4093C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C733F-A18C-4B7A-95A3-3BA1EF653D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8098-D5E3-44C8-B570-9C084546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D7ED-471C-4608-81DB-686E4093CB0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parallelepiped is formed by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(3,−1,4)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(−1,8,−7)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4,0,−9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.</a:t>
                </a:r>
              </a:p>
              <a:p>
                <a:pPr marL="0" indent="0">
                  <a:buNone/>
                </a:pPr>
                <a:r>
                  <a:rPr lang="en-US" dirty="0"/>
                  <a:t>Determine the coordinates of all the vertices for the parallelepiped.</a:t>
                </a:r>
              </a:p>
              <a:p>
                <a:pPr marL="0" indent="0">
                  <a:buNone/>
                </a:pPr>
                <a:r>
                  <a:rPr lang="en-US" dirty="0"/>
                  <a:t>Solution: A parallelepiped is a solid body of which each face is a parallelogram.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D7ED-471C-4608-81DB-686E4093C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1412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C733F-A18C-4B7A-95A3-3BA1EF653D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786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8098-D5E3-44C8-B570-9C084546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D7ED-471C-4608-81DB-686E4093CB0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parallelepiped is formed by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(3,−1,4)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(−1,8,−7)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4,0,−9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.</a:t>
                </a:r>
              </a:p>
              <a:p>
                <a:pPr marL="0" indent="0">
                  <a:buNone/>
                </a:pPr>
                <a:r>
                  <a:rPr lang="en-US" dirty="0"/>
                  <a:t>Determine the coordinates of all the vertices for the parallelepiped.</a:t>
                </a:r>
              </a:p>
              <a:p>
                <a:pPr marL="0" indent="0">
                  <a:buNone/>
                </a:pPr>
                <a:r>
                  <a:rPr lang="en-US" dirty="0"/>
                  <a:t>Solution: We can draw a diagram, but thankfully it does not need to be to scale. A cube will suffice.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D7ED-471C-4608-81DB-686E4093C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1412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C733F-A18C-4B7A-95A3-3BA1EF653D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922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8098-D5E3-44C8-B570-9C084546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D7ED-471C-4608-81DB-686E4093CB0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parallelepiped is formed by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(3,−1,4)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(−1,8,−7)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4,0,−9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.</a:t>
                </a:r>
              </a:p>
              <a:p>
                <a:pPr marL="0" indent="0">
                  <a:buNone/>
                </a:pPr>
                <a:r>
                  <a:rPr lang="en-US" dirty="0"/>
                  <a:t>Determine the coordinates of all the vertices for the parallelepiped.</a:t>
                </a:r>
              </a:p>
              <a:p>
                <a:pPr marL="0" indent="0">
                  <a:buNone/>
                </a:pPr>
                <a:r>
                  <a:rPr lang="en-US" dirty="0"/>
                  <a:t>Solution: We can draw a diagram, but thankfully it does not need to be to scale. A cube </a:t>
                </a:r>
                <a:r>
                  <a:rPr lang="en-US"/>
                  <a:t>will suffice.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D7ED-471C-4608-81DB-686E4093C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1412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C733F-A18C-4B7A-95A3-3BA1EF653D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049828-D0CF-4FA8-B86F-3080B7A0478D}"/>
              </a:ext>
            </a:extLst>
          </p:cNvPr>
          <p:cNvCxnSpPr/>
          <p:nvPr/>
        </p:nvCxnSpPr>
        <p:spPr>
          <a:xfrm>
            <a:off x="7992932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80005-50FB-44C2-8025-3851335E2D1D}"/>
              </a:ext>
            </a:extLst>
          </p:cNvPr>
          <p:cNvCxnSpPr/>
          <p:nvPr/>
        </p:nvCxnSpPr>
        <p:spPr>
          <a:xfrm>
            <a:off x="7992932" y="3429000"/>
            <a:ext cx="142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1C4915-EC5A-439D-92F7-44FB56E8044A}"/>
              </a:ext>
            </a:extLst>
          </p:cNvPr>
          <p:cNvCxnSpPr>
            <a:cxnSpLocks/>
          </p:cNvCxnSpPr>
          <p:nvPr/>
        </p:nvCxnSpPr>
        <p:spPr>
          <a:xfrm flipH="1" flipV="1">
            <a:off x="8003689" y="4905487"/>
            <a:ext cx="1409252" cy="1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F78D9A-8FCB-4FBD-A7DC-5B0DE426DE7E}"/>
              </a:ext>
            </a:extLst>
          </p:cNvPr>
          <p:cNvCxnSpPr/>
          <p:nvPr/>
        </p:nvCxnSpPr>
        <p:spPr>
          <a:xfrm>
            <a:off x="9412941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ECAF3D-8333-4760-8C1C-326B52D477C9}"/>
              </a:ext>
            </a:extLst>
          </p:cNvPr>
          <p:cNvCxnSpPr/>
          <p:nvPr/>
        </p:nvCxnSpPr>
        <p:spPr>
          <a:xfrm>
            <a:off x="8735209" y="2807746"/>
            <a:ext cx="0" cy="144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784B69-6E48-4E61-9E67-6A6D99274490}"/>
              </a:ext>
            </a:extLst>
          </p:cNvPr>
          <p:cNvCxnSpPr/>
          <p:nvPr/>
        </p:nvCxnSpPr>
        <p:spPr>
          <a:xfrm>
            <a:off x="8745967" y="2829261"/>
            <a:ext cx="1366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D23EA9-E628-4024-92A7-ED3BAB04F220}"/>
              </a:ext>
            </a:extLst>
          </p:cNvPr>
          <p:cNvCxnSpPr/>
          <p:nvPr/>
        </p:nvCxnSpPr>
        <p:spPr>
          <a:xfrm>
            <a:off x="8735209" y="4249271"/>
            <a:ext cx="1398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259DBD-ABF9-49E1-BCE3-4DBB86691A40}"/>
              </a:ext>
            </a:extLst>
          </p:cNvPr>
          <p:cNvCxnSpPr/>
          <p:nvPr/>
        </p:nvCxnSpPr>
        <p:spPr>
          <a:xfrm>
            <a:off x="10112188" y="2829261"/>
            <a:ext cx="0" cy="142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B6B9C0-4FF6-4062-BDF4-233335773DC3}"/>
              </a:ext>
            </a:extLst>
          </p:cNvPr>
          <p:cNvCxnSpPr/>
          <p:nvPr/>
        </p:nvCxnSpPr>
        <p:spPr>
          <a:xfrm flipV="1">
            <a:off x="7992932" y="2807746"/>
            <a:ext cx="74227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7F5B9E-E25E-4D1B-857C-1301894FFFB5}"/>
              </a:ext>
            </a:extLst>
          </p:cNvPr>
          <p:cNvCxnSpPr/>
          <p:nvPr/>
        </p:nvCxnSpPr>
        <p:spPr>
          <a:xfrm flipV="1">
            <a:off x="8003689" y="4249271"/>
            <a:ext cx="731520" cy="66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7F56B7-34ED-4D57-BFFC-F2361E0E34E8}"/>
              </a:ext>
            </a:extLst>
          </p:cNvPr>
          <p:cNvCxnSpPr/>
          <p:nvPr/>
        </p:nvCxnSpPr>
        <p:spPr>
          <a:xfrm flipV="1">
            <a:off x="9412941" y="2807746"/>
            <a:ext cx="69924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9BD8F4-D6D6-4F61-B773-297FB8ED329D}"/>
              </a:ext>
            </a:extLst>
          </p:cNvPr>
          <p:cNvCxnSpPr/>
          <p:nvPr/>
        </p:nvCxnSpPr>
        <p:spPr>
          <a:xfrm flipV="1">
            <a:off x="9412941" y="4249271"/>
            <a:ext cx="720763" cy="65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2892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8098-D5E3-44C8-B570-9C084546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D7ED-471C-4608-81DB-686E4093CB0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parallelepiped is formed by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(3,−1,4)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(−1,8,−7)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4,0,−9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.</a:t>
                </a:r>
              </a:p>
              <a:p>
                <a:pPr marL="0" indent="0">
                  <a:buNone/>
                </a:pPr>
                <a:r>
                  <a:rPr lang="en-US" dirty="0"/>
                  <a:t>Determine the coordinates of all the vertices for the parallelepiped.</a:t>
                </a:r>
              </a:p>
              <a:p>
                <a:pPr marL="0" indent="0">
                  <a:buNone/>
                </a:pPr>
                <a:r>
                  <a:rPr lang="en-US" dirty="0"/>
                  <a:t>Solution: Choose one vertex to be O(0,0,0) and the three adjoining vertices are A, B and C.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D7ED-471C-4608-81DB-686E4093C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1412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C733F-A18C-4B7A-95A3-3BA1EF653D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049828-D0CF-4FA8-B86F-3080B7A0478D}"/>
              </a:ext>
            </a:extLst>
          </p:cNvPr>
          <p:cNvCxnSpPr/>
          <p:nvPr/>
        </p:nvCxnSpPr>
        <p:spPr>
          <a:xfrm>
            <a:off x="7992932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80005-50FB-44C2-8025-3851335E2D1D}"/>
              </a:ext>
            </a:extLst>
          </p:cNvPr>
          <p:cNvCxnSpPr/>
          <p:nvPr/>
        </p:nvCxnSpPr>
        <p:spPr>
          <a:xfrm>
            <a:off x="7992932" y="3429000"/>
            <a:ext cx="142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1C4915-EC5A-439D-92F7-44FB56E8044A}"/>
              </a:ext>
            </a:extLst>
          </p:cNvPr>
          <p:cNvCxnSpPr>
            <a:cxnSpLocks/>
          </p:cNvCxnSpPr>
          <p:nvPr/>
        </p:nvCxnSpPr>
        <p:spPr>
          <a:xfrm flipH="1" flipV="1">
            <a:off x="8003689" y="4905487"/>
            <a:ext cx="1409252" cy="1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F78D9A-8FCB-4FBD-A7DC-5B0DE426DE7E}"/>
              </a:ext>
            </a:extLst>
          </p:cNvPr>
          <p:cNvCxnSpPr/>
          <p:nvPr/>
        </p:nvCxnSpPr>
        <p:spPr>
          <a:xfrm>
            <a:off x="9412941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ECAF3D-8333-4760-8C1C-326B52D477C9}"/>
              </a:ext>
            </a:extLst>
          </p:cNvPr>
          <p:cNvCxnSpPr/>
          <p:nvPr/>
        </p:nvCxnSpPr>
        <p:spPr>
          <a:xfrm>
            <a:off x="8735209" y="2807746"/>
            <a:ext cx="0" cy="144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784B69-6E48-4E61-9E67-6A6D99274490}"/>
              </a:ext>
            </a:extLst>
          </p:cNvPr>
          <p:cNvCxnSpPr/>
          <p:nvPr/>
        </p:nvCxnSpPr>
        <p:spPr>
          <a:xfrm>
            <a:off x="8745967" y="2829261"/>
            <a:ext cx="1366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D23EA9-E628-4024-92A7-ED3BAB04F220}"/>
              </a:ext>
            </a:extLst>
          </p:cNvPr>
          <p:cNvCxnSpPr/>
          <p:nvPr/>
        </p:nvCxnSpPr>
        <p:spPr>
          <a:xfrm>
            <a:off x="8735209" y="4249271"/>
            <a:ext cx="1398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259DBD-ABF9-49E1-BCE3-4DBB86691A40}"/>
              </a:ext>
            </a:extLst>
          </p:cNvPr>
          <p:cNvCxnSpPr/>
          <p:nvPr/>
        </p:nvCxnSpPr>
        <p:spPr>
          <a:xfrm>
            <a:off x="10112188" y="2829261"/>
            <a:ext cx="0" cy="142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B6B9C0-4FF6-4062-BDF4-233335773DC3}"/>
              </a:ext>
            </a:extLst>
          </p:cNvPr>
          <p:cNvCxnSpPr/>
          <p:nvPr/>
        </p:nvCxnSpPr>
        <p:spPr>
          <a:xfrm flipV="1">
            <a:off x="7992932" y="2807746"/>
            <a:ext cx="74227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7F5B9E-E25E-4D1B-857C-1301894FFFB5}"/>
              </a:ext>
            </a:extLst>
          </p:cNvPr>
          <p:cNvCxnSpPr/>
          <p:nvPr/>
        </p:nvCxnSpPr>
        <p:spPr>
          <a:xfrm flipV="1">
            <a:off x="8003689" y="4249271"/>
            <a:ext cx="731520" cy="66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7F56B7-34ED-4D57-BFFC-F2361E0E34E8}"/>
              </a:ext>
            </a:extLst>
          </p:cNvPr>
          <p:cNvCxnSpPr/>
          <p:nvPr/>
        </p:nvCxnSpPr>
        <p:spPr>
          <a:xfrm flipV="1">
            <a:off x="9412941" y="2807746"/>
            <a:ext cx="69924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9BD8F4-D6D6-4F61-B773-297FB8ED329D}"/>
              </a:ext>
            </a:extLst>
          </p:cNvPr>
          <p:cNvCxnSpPr/>
          <p:nvPr/>
        </p:nvCxnSpPr>
        <p:spPr>
          <a:xfrm flipV="1">
            <a:off x="9412941" y="4249271"/>
            <a:ext cx="720763" cy="65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F28B0C-C60F-4F6F-8584-11E5A6D70624}"/>
                  </a:ext>
                </a:extLst>
              </p14:cNvPr>
              <p14:cNvContentPartPr/>
              <p14:nvPr/>
            </p14:nvContentPartPr>
            <p14:xfrm>
              <a:off x="8529056" y="4049873"/>
              <a:ext cx="137520" cy="149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F28B0C-C60F-4F6F-8584-11E5A6D706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0416" y="4041233"/>
                <a:ext cx="155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056A5E1-0455-48B8-9090-BD4C4BED86A5}"/>
                  </a:ext>
                </a:extLst>
              </p14:cNvPr>
              <p14:cNvContentPartPr/>
              <p14:nvPr/>
            </p14:nvContentPartPr>
            <p14:xfrm>
              <a:off x="8737856" y="4292513"/>
              <a:ext cx="566280" cy="17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056A5E1-0455-48B8-9090-BD4C4BED86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8856" y="4283873"/>
                <a:ext cx="583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61ACBB5-FFAF-46EA-83BD-21B5C0E71E67}"/>
                  </a:ext>
                </a:extLst>
              </p14:cNvPr>
              <p14:cNvContentPartPr/>
              <p14:nvPr/>
            </p14:nvContentPartPr>
            <p14:xfrm>
              <a:off x="7609256" y="4994513"/>
              <a:ext cx="970200" cy="283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61ACBB5-FFAF-46EA-83BD-21B5C0E71E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00256" y="4985873"/>
                <a:ext cx="9878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2D34498-61FF-4137-A14F-7389EE2717B3}"/>
                  </a:ext>
                </a:extLst>
              </p14:cNvPr>
              <p14:cNvContentPartPr/>
              <p14:nvPr/>
            </p14:nvContentPartPr>
            <p14:xfrm>
              <a:off x="8574416" y="2404673"/>
              <a:ext cx="108720" cy="222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2D34498-61FF-4137-A14F-7389EE2717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65416" y="2395673"/>
                <a:ext cx="1263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5F68C41-8D8A-4C72-9170-F206BF6AE167}"/>
                  </a:ext>
                </a:extLst>
              </p14:cNvPr>
              <p14:cNvContentPartPr/>
              <p14:nvPr/>
            </p14:nvContentPartPr>
            <p14:xfrm>
              <a:off x="8754776" y="2383793"/>
              <a:ext cx="886680" cy="275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5F68C41-8D8A-4C72-9170-F206BF6AE1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45776" y="2374793"/>
                <a:ext cx="9043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75DB1C5-CDE3-439E-A037-2880EF362A4C}"/>
                  </a:ext>
                </a:extLst>
              </p14:cNvPr>
              <p14:cNvContentPartPr/>
              <p14:nvPr/>
            </p14:nvContentPartPr>
            <p14:xfrm>
              <a:off x="10298096" y="4215473"/>
              <a:ext cx="121320" cy="164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75DB1C5-CDE3-439E-A037-2880EF362A4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89456" y="4206473"/>
                <a:ext cx="1389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857DE68-24C9-445C-944E-C7733DEBF454}"/>
                  </a:ext>
                </a:extLst>
              </p14:cNvPr>
              <p14:cNvContentPartPr/>
              <p14:nvPr/>
            </p14:nvContentPartPr>
            <p14:xfrm>
              <a:off x="10500416" y="4131953"/>
              <a:ext cx="950040" cy="395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857DE68-24C9-445C-944E-C7733DEBF45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91419" y="4122953"/>
                <a:ext cx="967673" cy="4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8715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8098-D5E3-44C8-B570-9C084546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D7ED-471C-4608-81DB-686E4093CB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doesn’t have to be drawn to scale and you don’t need to worry about which direction represents positive or negative x-components, positive or negative y-components, or positive or negative z-components.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C733F-A18C-4B7A-95A3-3BA1EF653D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049828-D0CF-4FA8-B86F-3080B7A0478D}"/>
              </a:ext>
            </a:extLst>
          </p:cNvPr>
          <p:cNvCxnSpPr/>
          <p:nvPr/>
        </p:nvCxnSpPr>
        <p:spPr>
          <a:xfrm>
            <a:off x="7992932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80005-50FB-44C2-8025-3851335E2D1D}"/>
              </a:ext>
            </a:extLst>
          </p:cNvPr>
          <p:cNvCxnSpPr/>
          <p:nvPr/>
        </p:nvCxnSpPr>
        <p:spPr>
          <a:xfrm>
            <a:off x="7992932" y="3429000"/>
            <a:ext cx="142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1C4915-EC5A-439D-92F7-44FB56E8044A}"/>
              </a:ext>
            </a:extLst>
          </p:cNvPr>
          <p:cNvCxnSpPr>
            <a:cxnSpLocks/>
          </p:cNvCxnSpPr>
          <p:nvPr/>
        </p:nvCxnSpPr>
        <p:spPr>
          <a:xfrm flipH="1" flipV="1">
            <a:off x="8003689" y="4905487"/>
            <a:ext cx="1409252" cy="1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F78D9A-8FCB-4FBD-A7DC-5B0DE426DE7E}"/>
              </a:ext>
            </a:extLst>
          </p:cNvPr>
          <p:cNvCxnSpPr/>
          <p:nvPr/>
        </p:nvCxnSpPr>
        <p:spPr>
          <a:xfrm>
            <a:off x="9412941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ECAF3D-8333-4760-8C1C-326B52D477C9}"/>
              </a:ext>
            </a:extLst>
          </p:cNvPr>
          <p:cNvCxnSpPr/>
          <p:nvPr/>
        </p:nvCxnSpPr>
        <p:spPr>
          <a:xfrm>
            <a:off x="8735209" y="2807746"/>
            <a:ext cx="0" cy="144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784B69-6E48-4E61-9E67-6A6D99274490}"/>
              </a:ext>
            </a:extLst>
          </p:cNvPr>
          <p:cNvCxnSpPr/>
          <p:nvPr/>
        </p:nvCxnSpPr>
        <p:spPr>
          <a:xfrm>
            <a:off x="8745967" y="2829261"/>
            <a:ext cx="1366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D23EA9-E628-4024-92A7-ED3BAB04F220}"/>
              </a:ext>
            </a:extLst>
          </p:cNvPr>
          <p:cNvCxnSpPr/>
          <p:nvPr/>
        </p:nvCxnSpPr>
        <p:spPr>
          <a:xfrm>
            <a:off x="8735209" y="4249271"/>
            <a:ext cx="1398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259DBD-ABF9-49E1-BCE3-4DBB86691A40}"/>
              </a:ext>
            </a:extLst>
          </p:cNvPr>
          <p:cNvCxnSpPr/>
          <p:nvPr/>
        </p:nvCxnSpPr>
        <p:spPr>
          <a:xfrm>
            <a:off x="10112188" y="2829261"/>
            <a:ext cx="0" cy="142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B6B9C0-4FF6-4062-BDF4-233335773DC3}"/>
              </a:ext>
            </a:extLst>
          </p:cNvPr>
          <p:cNvCxnSpPr/>
          <p:nvPr/>
        </p:nvCxnSpPr>
        <p:spPr>
          <a:xfrm flipV="1">
            <a:off x="7992932" y="2807746"/>
            <a:ext cx="74227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7F5B9E-E25E-4D1B-857C-1301894FFFB5}"/>
              </a:ext>
            </a:extLst>
          </p:cNvPr>
          <p:cNvCxnSpPr/>
          <p:nvPr/>
        </p:nvCxnSpPr>
        <p:spPr>
          <a:xfrm flipV="1">
            <a:off x="8003689" y="4249271"/>
            <a:ext cx="731520" cy="66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7F56B7-34ED-4D57-BFFC-F2361E0E34E8}"/>
              </a:ext>
            </a:extLst>
          </p:cNvPr>
          <p:cNvCxnSpPr/>
          <p:nvPr/>
        </p:nvCxnSpPr>
        <p:spPr>
          <a:xfrm flipV="1">
            <a:off x="9412941" y="2807746"/>
            <a:ext cx="69924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9BD8F4-D6D6-4F61-B773-297FB8ED329D}"/>
              </a:ext>
            </a:extLst>
          </p:cNvPr>
          <p:cNvCxnSpPr/>
          <p:nvPr/>
        </p:nvCxnSpPr>
        <p:spPr>
          <a:xfrm flipV="1">
            <a:off x="9412941" y="4249271"/>
            <a:ext cx="720763" cy="65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F28B0C-C60F-4F6F-8584-11E5A6D70624}"/>
                  </a:ext>
                </a:extLst>
              </p14:cNvPr>
              <p14:cNvContentPartPr/>
              <p14:nvPr/>
            </p14:nvContentPartPr>
            <p14:xfrm>
              <a:off x="8529056" y="4049873"/>
              <a:ext cx="137520" cy="149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F28B0C-C60F-4F6F-8584-11E5A6D706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0416" y="4041233"/>
                <a:ext cx="155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056A5E1-0455-48B8-9090-BD4C4BED86A5}"/>
                  </a:ext>
                </a:extLst>
              </p14:cNvPr>
              <p14:cNvContentPartPr/>
              <p14:nvPr/>
            </p14:nvContentPartPr>
            <p14:xfrm>
              <a:off x="8737856" y="4292513"/>
              <a:ext cx="566280" cy="17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056A5E1-0455-48B8-9090-BD4C4BED86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28856" y="4283873"/>
                <a:ext cx="583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61ACBB5-FFAF-46EA-83BD-21B5C0E71E67}"/>
                  </a:ext>
                </a:extLst>
              </p14:cNvPr>
              <p14:cNvContentPartPr/>
              <p14:nvPr/>
            </p14:nvContentPartPr>
            <p14:xfrm>
              <a:off x="7609256" y="4994513"/>
              <a:ext cx="970200" cy="283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61ACBB5-FFAF-46EA-83BD-21B5C0E71E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00256" y="4985873"/>
                <a:ext cx="9878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2D34498-61FF-4137-A14F-7389EE2717B3}"/>
                  </a:ext>
                </a:extLst>
              </p14:cNvPr>
              <p14:cNvContentPartPr/>
              <p14:nvPr/>
            </p14:nvContentPartPr>
            <p14:xfrm>
              <a:off x="8574416" y="2404673"/>
              <a:ext cx="108720" cy="222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2D34498-61FF-4137-A14F-7389EE2717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65416" y="2395673"/>
                <a:ext cx="1263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5F68C41-8D8A-4C72-9170-F206BF6AE167}"/>
                  </a:ext>
                </a:extLst>
              </p14:cNvPr>
              <p14:cNvContentPartPr/>
              <p14:nvPr/>
            </p14:nvContentPartPr>
            <p14:xfrm>
              <a:off x="8754776" y="2383793"/>
              <a:ext cx="886680" cy="275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5F68C41-8D8A-4C72-9170-F206BF6AE1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45776" y="2374793"/>
                <a:ext cx="9043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75DB1C5-CDE3-439E-A037-2880EF362A4C}"/>
                  </a:ext>
                </a:extLst>
              </p14:cNvPr>
              <p14:cNvContentPartPr/>
              <p14:nvPr/>
            </p14:nvContentPartPr>
            <p14:xfrm>
              <a:off x="10298096" y="4215473"/>
              <a:ext cx="121320" cy="164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75DB1C5-CDE3-439E-A037-2880EF362A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89456" y="4206473"/>
                <a:ext cx="1389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857DE68-24C9-445C-944E-C7733DEBF454}"/>
                  </a:ext>
                </a:extLst>
              </p14:cNvPr>
              <p14:cNvContentPartPr/>
              <p14:nvPr/>
            </p14:nvContentPartPr>
            <p14:xfrm>
              <a:off x="10500416" y="4131953"/>
              <a:ext cx="950040" cy="395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857DE68-24C9-445C-944E-C7733DEBF45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91419" y="4122953"/>
                <a:ext cx="967673" cy="4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06525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8098-D5E3-44C8-B570-9C084546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D7ED-471C-4608-81DB-686E4093CB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label the four remaining vertices.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C733F-A18C-4B7A-95A3-3BA1EF653D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049828-D0CF-4FA8-B86F-3080B7A0478D}"/>
              </a:ext>
            </a:extLst>
          </p:cNvPr>
          <p:cNvCxnSpPr/>
          <p:nvPr/>
        </p:nvCxnSpPr>
        <p:spPr>
          <a:xfrm>
            <a:off x="7992932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80005-50FB-44C2-8025-3851335E2D1D}"/>
              </a:ext>
            </a:extLst>
          </p:cNvPr>
          <p:cNvCxnSpPr/>
          <p:nvPr/>
        </p:nvCxnSpPr>
        <p:spPr>
          <a:xfrm>
            <a:off x="7992932" y="3429000"/>
            <a:ext cx="142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1C4915-EC5A-439D-92F7-44FB56E8044A}"/>
              </a:ext>
            </a:extLst>
          </p:cNvPr>
          <p:cNvCxnSpPr>
            <a:cxnSpLocks/>
          </p:cNvCxnSpPr>
          <p:nvPr/>
        </p:nvCxnSpPr>
        <p:spPr>
          <a:xfrm flipH="1" flipV="1">
            <a:off x="8003689" y="4905487"/>
            <a:ext cx="1409252" cy="1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F78D9A-8FCB-4FBD-A7DC-5B0DE426DE7E}"/>
              </a:ext>
            </a:extLst>
          </p:cNvPr>
          <p:cNvCxnSpPr/>
          <p:nvPr/>
        </p:nvCxnSpPr>
        <p:spPr>
          <a:xfrm>
            <a:off x="9412941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ECAF3D-8333-4760-8C1C-326B52D477C9}"/>
              </a:ext>
            </a:extLst>
          </p:cNvPr>
          <p:cNvCxnSpPr/>
          <p:nvPr/>
        </p:nvCxnSpPr>
        <p:spPr>
          <a:xfrm>
            <a:off x="8735209" y="2807746"/>
            <a:ext cx="0" cy="144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784B69-6E48-4E61-9E67-6A6D99274490}"/>
              </a:ext>
            </a:extLst>
          </p:cNvPr>
          <p:cNvCxnSpPr/>
          <p:nvPr/>
        </p:nvCxnSpPr>
        <p:spPr>
          <a:xfrm>
            <a:off x="8745967" y="2829261"/>
            <a:ext cx="1366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D23EA9-E628-4024-92A7-ED3BAB04F220}"/>
              </a:ext>
            </a:extLst>
          </p:cNvPr>
          <p:cNvCxnSpPr/>
          <p:nvPr/>
        </p:nvCxnSpPr>
        <p:spPr>
          <a:xfrm>
            <a:off x="8735209" y="4249271"/>
            <a:ext cx="1398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259DBD-ABF9-49E1-BCE3-4DBB86691A40}"/>
              </a:ext>
            </a:extLst>
          </p:cNvPr>
          <p:cNvCxnSpPr/>
          <p:nvPr/>
        </p:nvCxnSpPr>
        <p:spPr>
          <a:xfrm>
            <a:off x="10112188" y="2829261"/>
            <a:ext cx="0" cy="142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B6B9C0-4FF6-4062-BDF4-233335773DC3}"/>
              </a:ext>
            </a:extLst>
          </p:cNvPr>
          <p:cNvCxnSpPr/>
          <p:nvPr/>
        </p:nvCxnSpPr>
        <p:spPr>
          <a:xfrm flipV="1">
            <a:off x="7992932" y="2807746"/>
            <a:ext cx="74227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7F5B9E-E25E-4D1B-857C-1301894FFFB5}"/>
              </a:ext>
            </a:extLst>
          </p:cNvPr>
          <p:cNvCxnSpPr/>
          <p:nvPr/>
        </p:nvCxnSpPr>
        <p:spPr>
          <a:xfrm flipV="1">
            <a:off x="8003689" y="4249271"/>
            <a:ext cx="731520" cy="66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7F56B7-34ED-4D57-BFFC-F2361E0E34E8}"/>
              </a:ext>
            </a:extLst>
          </p:cNvPr>
          <p:cNvCxnSpPr/>
          <p:nvPr/>
        </p:nvCxnSpPr>
        <p:spPr>
          <a:xfrm flipV="1">
            <a:off x="9412941" y="2807746"/>
            <a:ext cx="69924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9BD8F4-D6D6-4F61-B773-297FB8ED329D}"/>
              </a:ext>
            </a:extLst>
          </p:cNvPr>
          <p:cNvCxnSpPr/>
          <p:nvPr/>
        </p:nvCxnSpPr>
        <p:spPr>
          <a:xfrm flipV="1">
            <a:off x="9412941" y="4249271"/>
            <a:ext cx="720763" cy="65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F28B0C-C60F-4F6F-8584-11E5A6D70624}"/>
                  </a:ext>
                </a:extLst>
              </p14:cNvPr>
              <p14:cNvContentPartPr/>
              <p14:nvPr/>
            </p14:nvContentPartPr>
            <p14:xfrm>
              <a:off x="8529056" y="4049873"/>
              <a:ext cx="137520" cy="149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F28B0C-C60F-4F6F-8584-11E5A6D706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0416" y="4041233"/>
                <a:ext cx="155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056A5E1-0455-48B8-9090-BD4C4BED86A5}"/>
                  </a:ext>
                </a:extLst>
              </p14:cNvPr>
              <p14:cNvContentPartPr/>
              <p14:nvPr/>
            </p14:nvContentPartPr>
            <p14:xfrm>
              <a:off x="8737856" y="4292513"/>
              <a:ext cx="566280" cy="17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056A5E1-0455-48B8-9090-BD4C4BED86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28856" y="4283873"/>
                <a:ext cx="583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61ACBB5-FFAF-46EA-83BD-21B5C0E71E67}"/>
                  </a:ext>
                </a:extLst>
              </p14:cNvPr>
              <p14:cNvContentPartPr/>
              <p14:nvPr/>
            </p14:nvContentPartPr>
            <p14:xfrm>
              <a:off x="7609256" y="4994513"/>
              <a:ext cx="970200" cy="283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61ACBB5-FFAF-46EA-83BD-21B5C0E71E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00256" y="4985873"/>
                <a:ext cx="9878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2D34498-61FF-4137-A14F-7389EE2717B3}"/>
                  </a:ext>
                </a:extLst>
              </p14:cNvPr>
              <p14:cNvContentPartPr/>
              <p14:nvPr/>
            </p14:nvContentPartPr>
            <p14:xfrm>
              <a:off x="8574416" y="2404673"/>
              <a:ext cx="108720" cy="222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2D34498-61FF-4137-A14F-7389EE2717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65416" y="2395673"/>
                <a:ext cx="1263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5F68C41-8D8A-4C72-9170-F206BF6AE167}"/>
                  </a:ext>
                </a:extLst>
              </p14:cNvPr>
              <p14:cNvContentPartPr/>
              <p14:nvPr/>
            </p14:nvContentPartPr>
            <p14:xfrm>
              <a:off x="8754776" y="2383793"/>
              <a:ext cx="886680" cy="275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5F68C41-8D8A-4C72-9170-F206BF6AE1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45776" y="2374793"/>
                <a:ext cx="9043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75DB1C5-CDE3-439E-A037-2880EF362A4C}"/>
                  </a:ext>
                </a:extLst>
              </p14:cNvPr>
              <p14:cNvContentPartPr/>
              <p14:nvPr/>
            </p14:nvContentPartPr>
            <p14:xfrm>
              <a:off x="10298096" y="4215473"/>
              <a:ext cx="121320" cy="164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75DB1C5-CDE3-439E-A037-2880EF362A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89456" y="4206473"/>
                <a:ext cx="1389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857DE68-24C9-445C-944E-C7733DEBF454}"/>
                  </a:ext>
                </a:extLst>
              </p14:cNvPr>
              <p14:cNvContentPartPr/>
              <p14:nvPr/>
            </p14:nvContentPartPr>
            <p14:xfrm>
              <a:off x="10500416" y="4131953"/>
              <a:ext cx="950040" cy="395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857DE68-24C9-445C-944E-C7733DEBF45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91419" y="4122953"/>
                <a:ext cx="967673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AEA576-26EE-40B5-A38A-31A3A6D52686}"/>
                  </a:ext>
                </a:extLst>
              </p14:cNvPr>
              <p14:cNvContentPartPr/>
              <p14:nvPr/>
            </p14:nvContentPartPr>
            <p14:xfrm>
              <a:off x="7735616" y="3267953"/>
              <a:ext cx="138240" cy="20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AEA576-26EE-40B5-A38A-31A3A6D5268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17616" y="3249953"/>
                <a:ext cx="1738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2F756F-9A0F-45D2-AA65-EEF7C9619147}"/>
                  </a:ext>
                </a:extLst>
              </p14:cNvPr>
              <p14:cNvContentPartPr/>
              <p14:nvPr/>
            </p14:nvContentPartPr>
            <p14:xfrm>
              <a:off x="9299456" y="3151673"/>
              <a:ext cx="136080" cy="169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2F756F-9A0F-45D2-AA65-EEF7C96191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81816" y="3134033"/>
                <a:ext cx="1717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1134E51-1E65-4586-B11D-9246DC739A57}"/>
                  </a:ext>
                </a:extLst>
              </p14:cNvPr>
              <p14:cNvContentPartPr/>
              <p14:nvPr/>
            </p14:nvContentPartPr>
            <p14:xfrm>
              <a:off x="9386216" y="4968593"/>
              <a:ext cx="290520" cy="192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1134E51-1E65-4586-B11D-9246DC739A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68576" y="4950593"/>
                <a:ext cx="3261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596A29-0ACE-4383-9898-8213DE6ECD0D}"/>
                  </a:ext>
                </a:extLst>
              </p14:cNvPr>
              <p14:cNvContentPartPr/>
              <p14:nvPr/>
            </p14:nvContentPartPr>
            <p14:xfrm>
              <a:off x="10169216" y="2565953"/>
              <a:ext cx="131760" cy="188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596A29-0ACE-4383-9898-8213DE6ECD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151216" y="2548313"/>
                <a:ext cx="167400" cy="2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2585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8098-D5E3-44C8-B570-9C084546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D7ED-471C-4608-81DB-686E4093CB0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know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𝐴𝐺</m:t>
                        </m:r>
                      </m:e>
                    </m:acc>
                  </m:oMath>
                </a14:m>
                <a:r>
                  <a:rPr lang="en-US" dirty="0"/>
                  <a:t> (same direction and magnitude)</a:t>
                </a:r>
              </a:p>
              <a:p>
                <a:pPr marL="0" indent="0">
                  <a:buNone/>
                </a:pPr>
                <a:r>
                  <a:rPr lang="en-US" dirty="0"/>
                  <a:t>Letting G have the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we see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4,0,−9)=(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−3,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−−1,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−3=4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Therefore the coordinates of G are (7,-1,-5)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D7ED-471C-4608-81DB-686E4093C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C733F-A18C-4B7A-95A3-3BA1EF653D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049828-D0CF-4FA8-B86F-3080B7A0478D}"/>
              </a:ext>
            </a:extLst>
          </p:cNvPr>
          <p:cNvCxnSpPr/>
          <p:nvPr/>
        </p:nvCxnSpPr>
        <p:spPr>
          <a:xfrm>
            <a:off x="7992932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80005-50FB-44C2-8025-3851335E2D1D}"/>
              </a:ext>
            </a:extLst>
          </p:cNvPr>
          <p:cNvCxnSpPr/>
          <p:nvPr/>
        </p:nvCxnSpPr>
        <p:spPr>
          <a:xfrm>
            <a:off x="7992932" y="3429000"/>
            <a:ext cx="142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1C4915-EC5A-439D-92F7-44FB56E8044A}"/>
              </a:ext>
            </a:extLst>
          </p:cNvPr>
          <p:cNvCxnSpPr>
            <a:cxnSpLocks/>
          </p:cNvCxnSpPr>
          <p:nvPr/>
        </p:nvCxnSpPr>
        <p:spPr>
          <a:xfrm flipH="1" flipV="1">
            <a:off x="8003689" y="4905487"/>
            <a:ext cx="1409252" cy="1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F78D9A-8FCB-4FBD-A7DC-5B0DE426DE7E}"/>
              </a:ext>
            </a:extLst>
          </p:cNvPr>
          <p:cNvCxnSpPr/>
          <p:nvPr/>
        </p:nvCxnSpPr>
        <p:spPr>
          <a:xfrm>
            <a:off x="9412941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ECAF3D-8333-4760-8C1C-326B52D477C9}"/>
              </a:ext>
            </a:extLst>
          </p:cNvPr>
          <p:cNvCxnSpPr/>
          <p:nvPr/>
        </p:nvCxnSpPr>
        <p:spPr>
          <a:xfrm>
            <a:off x="8735209" y="2807746"/>
            <a:ext cx="0" cy="144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784B69-6E48-4E61-9E67-6A6D99274490}"/>
              </a:ext>
            </a:extLst>
          </p:cNvPr>
          <p:cNvCxnSpPr/>
          <p:nvPr/>
        </p:nvCxnSpPr>
        <p:spPr>
          <a:xfrm>
            <a:off x="8745967" y="2829261"/>
            <a:ext cx="1366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D23EA9-E628-4024-92A7-ED3BAB04F220}"/>
              </a:ext>
            </a:extLst>
          </p:cNvPr>
          <p:cNvCxnSpPr/>
          <p:nvPr/>
        </p:nvCxnSpPr>
        <p:spPr>
          <a:xfrm>
            <a:off x="8735209" y="4249271"/>
            <a:ext cx="1398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259DBD-ABF9-49E1-BCE3-4DBB86691A40}"/>
              </a:ext>
            </a:extLst>
          </p:cNvPr>
          <p:cNvCxnSpPr/>
          <p:nvPr/>
        </p:nvCxnSpPr>
        <p:spPr>
          <a:xfrm>
            <a:off x="10112188" y="2829261"/>
            <a:ext cx="0" cy="142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B6B9C0-4FF6-4062-BDF4-233335773DC3}"/>
              </a:ext>
            </a:extLst>
          </p:cNvPr>
          <p:cNvCxnSpPr/>
          <p:nvPr/>
        </p:nvCxnSpPr>
        <p:spPr>
          <a:xfrm flipV="1">
            <a:off x="7992932" y="2807746"/>
            <a:ext cx="74227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7F5B9E-E25E-4D1B-857C-1301894FFFB5}"/>
              </a:ext>
            </a:extLst>
          </p:cNvPr>
          <p:cNvCxnSpPr/>
          <p:nvPr/>
        </p:nvCxnSpPr>
        <p:spPr>
          <a:xfrm flipV="1">
            <a:off x="8003689" y="4249271"/>
            <a:ext cx="731520" cy="66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7F56B7-34ED-4D57-BFFC-F2361E0E34E8}"/>
              </a:ext>
            </a:extLst>
          </p:cNvPr>
          <p:cNvCxnSpPr/>
          <p:nvPr/>
        </p:nvCxnSpPr>
        <p:spPr>
          <a:xfrm flipV="1">
            <a:off x="9412941" y="2807746"/>
            <a:ext cx="69924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9BD8F4-D6D6-4F61-B773-297FB8ED329D}"/>
              </a:ext>
            </a:extLst>
          </p:cNvPr>
          <p:cNvCxnSpPr/>
          <p:nvPr/>
        </p:nvCxnSpPr>
        <p:spPr>
          <a:xfrm flipV="1">
            <a:off x="9412941" y="4249271"/>
            <a:ext cx="720763" cy="65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F28B0C-C60F-4F6F-8584-11E5A6D70624}"/>
                  </a:ext>
                </a:extLst>
              </p14:cNvPr>
              <p14:cNvContentPartPr/>
              <p14:nvPr/>
            </p14:nvContentPartPr>
            <p14:xfrm>
              <a:off x="8529056" y="4049873"/>
              <a:ext cx="137520" cy="149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F28B0C-C60F-4F6F-8584-11E5A6D706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0416" y="4041233"/>
                <a:ext cx="155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056A5E1-0455-48B8-9090-BD4C4BED86A5}"/>
                  </a:ext>
                </a:extLst>
              </p14:cNvPr>
              <p14:cNvContentPartPr/>
              <p14:nvPr/>
            </p14:nvContentPartPr>
            <p14:xfrm>
              <a:off x="8737856" y="4292513"/>
              <a:ext cx="566280" cy="17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056A5E1-0455-48B8-9090-BD4C4BED86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8856" y="4283873"/>
                <a:ext cx="583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61ACBB5-FFAF-46EA-83BD-21B5C0E71E67}"/>
                  </a:ext>
                </a:extLst>
              </p14:cNvPr>
              <p14:cNvContentPartPr/>
              <p14:nvPr/>
            </p14:nvContentPartPr>
            <p14:xfrm>
              <a:off x="7609256" y="4994513"/>
              <a:ext cx="970200" cy="283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61ACBB5-FFAF-46EA-83BD-21B5C0E71E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00256" y="4985873"/>
                <a:ext cx="9878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2D34498-61FF-4137-A14F-7389EE2717B3}"/>
                  </a:ext>
                </a:extLst>
              </p14:cNvPr>
              <p14:cNvContentPartPr/>
              <p14:nvPr/>
            </p14:nvContentPartPr>
            <p14:xfrm>
              <a:off x="8574416" y="2404673"/>
              <a:ext cx="108720" cy="222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2D34498-61FF-4137-A14F-7389EE2717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65416" y="2395673"/>
                <a:ext cx="1263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5F68C41-8D8A-4C72-9170-F206BF6AE167}"/>
                  </a:ext>
                </a:extLst>
              </p14:cNvPr>
              <p14:cNvContentPartPr/>
              <p14:nvPr/>
            </p14:nvContentPartPr>
            <p14:xfrm>
              <a:off x="8754776" y="2383793"/>
              <a:ext cx="886680" cy="275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5F68C41-8D8A-4C72-9170-F206BF6AE1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45776" y="2374793"/>
                <a:ext cx="9043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75DB1C5-CDE3-439E-A037-2880EF362A4C}"/>
                  </a:ext>
                </a:extLst>
              </p14:cNvPr>
              <p14:cNvContentPartPr/>
              <p14:nvPr/>
            </p14:nvContentPartPr>
            <p14:xfrm>
              <a:off x="10298096" y="4215473"/>
              <a:ext cx="121320" cy="164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75DB1C5-CDE3-439E-A037-2880EF362A4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89456" y="4206473"/>
                <a:ext cx="1389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857DE68-24C9-445C-944E-C7733DEBF454}"/>
                  </a:ext>
                </a:extLst>
              </p14:cNvPr>
              <p14:cNvContentPartPr/>
              <p14:nvPr/>
            </p14:nvContentPartPr>
            <p14:xfrm>
              <a:off x="10500416" y="4131953"/>
              <a:ext cx="950040" cy="395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857DE68-24C9-445C-944E-C7733DEBF45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91419" y="4122953"/>
                <a:ext cx="967673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AEA576-26EE-40B5-A38A-31A3A6D52686}"/>
                  </a:ext>
                </a:extLst>
              </p14:cNvPr>
              <p14:cNvContentPartPr/>
              <p14:nvPr/>
            </p14:nvContentPartPr>
            <p14:xfrm>
              <a:off x="7735616" y="3267953"/>
              <a:ext cx="138240" cy="20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AEA576-26EE-40B5-A38A-31A3A6D5268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17616" y="3249953"/>
                <a:ext cx="1738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2F756F-9A0F-45D2-AA65-EEF7C9619147}"/>
                  </a:ext>
                </a:extLst>
              </p14:cNvPr>
              <p14:cNvContentPartPr/>
              <p14:nvPr/>
            </p14:nvContentPartPr>
            <p14:xfrm>
              <a:off x="9299456" y="3151673"/>
              <a:ext cx="136080" cy="169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2F756F-9A0F-45D2-AA65-EEF7C96191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81816" y="3134033"/>
                <a:ext cx="1717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1134E51-1E65-4586-B11D-9246DC739A57}"/>
                  </a:ext>
                </a:extLst>
              </p14:cNvPr>
              <p14:cNvContentPartPr/>
              <p14:nvPr/>
            </p14:nvContentPartPr>
            <p14:xfrm>
              <a:off x="9386216" y="4968593"/>
              <a:ext cx="290520" cy="192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1134E51-1E65-4586-B11D-9246DC739A5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68576" y="4950593"/>
                <a:ext cx="3261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596A29-0ACE-4383-9898-8213DE6ECD0D}"/>
                  </a:ext>
                </a:extLst>
              </p14:cNvPr>
              <p14:cNvContentPartPr/>
              <p14:nvPr/>
            </p14:nvContentPartPr>
            <p14:xfrm>
              <a:off x="10169216" y="2565953"/>
              <a:ext cx="131760" cy="188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596A29-0ACE-4383-9898-8213DE6ECD0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51216" y="2548313"/>
                <a:ext cx="167400" cy="2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437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C361-A992-4B7A-9AD3-7B48A83B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Subtracting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C4D8D-6BCC-45CC-8F50-E1C7CA8AC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(1,3)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=(4,−2)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514350" indent="-514350">
                  <a:buAutoNum type="alphaLcParenR"/>
                </a:pPr>
                <a:r>
                  <a:rPr lang="en-US" dirty="0"/>
                  <a:t>graph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AutoNum type="alphaLcParenR"/>
                </a:pPr>
                <a:r>
                  <a:rPr lang="en-US" dirty="0"/>
                  <a:t>graph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and state the components of that vector</a:t>
                </a:r>
              </a:p>
              <a:p>
                <a:pPr marL="514350" indent="-514350">
                  <a:buFont typeface="Arial" panose="020B0604020202020204" pitchFamily="34" charset="0"/>
                  <a:buAutoNum type="alphaLcParenR"/>
                </a:pPr>
                <a:r>
                  <a:rPr lang="en-US" dirty="0"/>
                  <a:t>graph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and state the components of </a:t>
                </a:r>
                <a:r>
                  <a:rPr lang="en-US"/>
                  <a:t>that vector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EC4D8D-6BCC-45CC-8F50-E1C7CA8AC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0635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8098-D5E3-44C8-B570-9C084546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D7ED-471C-4608-81DB-686E4093CB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We add those coordinates in to our diagram.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C733F-A18C-4B7A-95A3-3BA1EF653D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049828-D0CF-4FA8-B86F-3080B7A0478D}"/>
              </a:ext>
            </a:extLst>
          </p:cNvPr>
          <p:cNvCxnSpPr/>
          <p:nvPr/>
        </p:nvCxnSpPr>
        <p:spPr>
          <a:xfrm>
            <a:off x="7992932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80005-50FB-44C2-8025-3851335E2D1D}"/>
              </a:ext>
            </a:extLst>
          </p:cNvPr>
          <p:cNvCxnSpPr/>
          <p:nvPr/>
        </p:nvCxnSpPr>
        <p:spPr>
          <a:xfrm>
            <a:off x="7992932" y="3429000"/>
            <a:ext cx="142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1C4915-EC5A-439D-92F7-44FB56E8044A}"/>
              </a:ext>
            </a:extLst>
          </p:cNvPr>
          <p:cNvCxnSpPr>
            <a:cxnSpLocks/>
          </p:cNvCxnSpPr>
          <p:nvPr/>
        </p:nvCxnSpPr>
        <p:spPr>
          <a:xfrm flipH="1" flipV="1">
            <a:off x="8003689" y="4905487"/>
            <a:ext cx="1409252" cy="1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F78D9A-8FCB-4FBD-A7DC-5B0DE426DE7E}"/>
              </a:ext>
            </a:extLst>
          </p:cNvPr>
          <p:cNvCxnSpPr/>
          <p:nvPr/>
        </p:nvCxnSpPr>
        <p:spPr>
          <a:xfrm>
            <a:off x="9412941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ECAF3D-8333-4760-8C1C-326B52D477C9}"/>
              </a:ext>
            </a:extLst>
          </p:cNvPr>
          <p:cNvCxnSpPr/>
          <p:nvPr/>
        </p:nvCxnSpPr>
        <p:spPr>
          <a:xfrm>
            <a:off x="8735209" y="2807746"/>
            <a:ext cx="0" cy="144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784B69-6E48-4E61-9E67-6A6D99274490}"/>
              </a:ext>
            </a:extLst>
          </p:cNvPr>
          <p:cNvCxnSpPr/>
          <p:nvPr/>
        </p:nvCxnSpPr>
        <p:spPr>
          <a:xfrm>
            <a:off x="8745967" y="2829261"/>
            <a:ext cx="1366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D23EA9-E628-4024-92A7-ED3BAB04F220}"/>
              </a:ext>
            </a:extLst>
          </p:cNvPr>
          <p:cNvCxnSpPr/>
          <p:nvPr/>
        </p:nvCxnSpPr>
        <p:spPr>
          <a:xfrm>
            <a:off x="8735209" y="4249271"/>
            <a:ext cx="1398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259DBD-ABF9-49E1-BCE3-4DBB86691A40}"/>
              </a:ext>
            </a:extLst>
          </p:cNvPr>
          <p:cNvCxnSpPr/>
          <p:nvPr/>
        </p:nvCxnSpPr>
        <p:spPr>
          <a:xfrm>
            <a:off x="10112188" y="2829261"/>
            <a:ext cx="0" cy="142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B6B9C0-4FF6-4062-BDF4-233335773DC3}"/>
              </a:ext>
            </a:extLst>
          </p:cNvPr>
          <p:cNvCxnSpPr/>
          <p:nvPr/>
        </p:nvCxnSpPr>
        <p:spPr>
          <a:xfrm flipV="1">
            <a:off x="7992932" y="2807746"/>
            <a:ext cx="74227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7F5B9E-E25E-4D1B-857C-1301894FFFB5}"/>
              </a:ext>
            </a:extLst>
          </p:cNvPr>
          <p:cNvCxnSpPr/>
          <p:nvPr/>
        </p:nvCxnSpPr>
        <p:spPr>
          <a:xfrm flipV="1">
            <a:off x="8003689" y="4249271"/>
            <a:ext cx="731520" cy="66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7F56B7-34ED-4D57-BFFC-F2361E0E34E8}"/>
              </a:ext>
            </a:extLst>
          </p:cNvPr>
          <p:cNvCxnSpPr/>
          <p:nvPr/>
        </p:nvCxnSpPr>
        <p:spPr>
          <a:xfrm flipV="1">
            <a:off x="9412941" y="2807746"/>
            <a:ext cx="69924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9BD8F4-D6D6-4F61-B773-297FB8ED329D}"/>
              </a:ext>
            </a:extLst>
          </p:cNvPr>
          <p:cNvCxnSpPr/>
          <p:nvPr/>
        </p:nvCxnSpPr>
        <p:spPr>
          <a:xfrm flipV="1">
            <a:off x="9412941" y="4249271"/>
            <a:ext cx="720763" cy="65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F28B0C-C60F-4F6F-8584-11E5A6D70624}"/>
                  </a:ext>
                </a:extLst>
              </p14:cNvPr>
              <p14:cNvContentPartPr/>
              <p14:nvPr/>
            </p14:nvContentPartPr>
            <p14:xfrm>
              <a:off x="8529056" y="4049873"/>
              <a:ext cx="137520" cy="149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F28B0C-C60F-4F6F-8584-11E5A6D706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0416" y="4041233"/>
                <a:ext cx="155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056A5E1-0455-48B8-9090-BD4C4BED86A5}"/>
                  </a:ext>
                </a:extLst>
              </p14:cNvPr>
              <p14:cNvContentPartPr/>
              <p14:nvPr/>
            </p14:nvContentPartPr>
            <p14:xfrm>
              <a:off x="8737856" y="4292513"/>
              <a:ext cx="566280" cy="17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056A5E1-0455-48B8-9090-BD4C4BED86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8856" y="4283873"/>
                <a:ext cx="583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61ACBB5-FFAF-46EA-83BD-21B5C0E71E67}"/>
                  </a:ext>
                </a:extLst>
              </p14:cNvPr>
              <p14:cNvContentPartPr/>
              <p14:nvPr/>
            </p14:nvContentPartPr>
            <p14:xfrm>
              <a:off x="7609256" y="4994513"/>
              <a:ext cx="970200" cy="283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61ACBB5-FFAF-46EA-83BD-21B5C0E71E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00256" y="4985873"/>
                <a:ext cx="9878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2D34498-61FF-4137-A14F-7389EE2717B3}"/>
                  </a:ext>
                </a:extLst>
              </p14:cNvPr>
              <p14:cNvContentPartPr/>
              <p14:nvPr/>
            </p14:nvContentPartPr>
            <p14:xfrm>
              <a:off x="8574416" y="2404673"/>
              <a:ext cx="108720" cy="222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2D34498-61FF-4137-A14F-7389EE2717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65416" y="2395673"/>
                <a:ext cx="1263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5F68C41-8D8A-4C72-9170-F206BF6AE167}"/>
                  </a:ext>
                </a:extLst>
              </p14:cNvPr>
              <p14:cNvContentPartPr/>
              <p14:nvPr/>
            </p14:nvContentPartPr>
            <p14:xfrm>
              <a:off x="8754776" y="2383793"/>
              <a:ext cx="886680" cy="275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5F68C41-8D8A-4C72-9170-F206BF6AE1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45776" y="2374793"/>
                <a:ext cx="9043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75DB1C5-CDE3-439E-A037-2880EF362A4C}"/>
                  </a:ext>
                </a:extLst>
              </p14:cNvPr>
              <p14:cNvContentPartPr/>
              <p14:nvPr/>
            </p14:nvContentPartPr>
            <p14:xfrm>
              <a:off x="10298096" y="4215473"/>
              <a:ext cx="121320" cy="164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75DB1C5-CDE3-439E-A037-2880EF362A4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89456" y="4206473"/>
                <a:ext cx="1389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857DE68-24C9-445C-944E-C7733DEBF454}"/>
                  </a:ext>
                </a:extLst>
              </p14:cNvPr>
              <p14:cNvContentPartPr/>
              <p14:nvPr/>
            </p14:nvContentPartPr>
            <p14:xfrm>
              <a:off x="10500416" y="4131953"/>
              <a:ext cx="950040" cy="395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857DE68-24C9-445C-944E-C7733DEBF45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91419" y="4122953"/>
                <a:ext cx="967673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AEA576-26EE-40B5-A38A-31A3A6D52686}"/>
                  </a:ext>
                </a:extLst>
              </p14:cNvPr>
              <p14:cNvContentPartPr/>
              <p14:nvPr/>
            </p14:nvContentPartPr>
            <p14:xfrm>
              <a:off x="7735616" y="3267953"/>
              <a:ext cx="138240" cy="20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AEA576-26EE-40B5-A38A-31A3A6D5268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17616" y="3249953"/>
                <a:ext cx="1738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2F756F-9A0F-45D2-AA65-EEF7C9619147}"/>
                  </a:ext>
                </a:extLst>
              </p14:cNvPr>
              <p14:cNvContentPartPr/>
              <p14:nvPr/>
            </p14:nvContentPartPr>
            <p14:xfrm>
              <a:off x="9299456" y="3151673"/>
              <a:ext cx="136080" cy="169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2F756F-9A0F-45D2-AA65-EEF7C96191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81816" y="3134033"/>
                <a:ext cx="1717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1134E51-1E65-4586-B11D-9246DC739A57}"/>
                  </a:ext>
                </a:extLst>
              </p14:cNvPr>
              <p14:cNvContentPartPr/>
              <p14:nvPr/>
            </p14:nvContentPartPr>
            <p14:xfrm>
              <a:off x="9386216" y="4968593"/>
              <a:ext cx="290520" cy="192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1134E51-1E65-4586-B11D-9246DC739A5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68576" y="4950593"/>
                <a:ext cx="3261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596A29-0ACE-4383-9898-8213DE6ECD0D}"/>
                  </a:ext>
                </a:extLst>
              </p14:cNvPr>
              <p14:cNvContentPartPr/>
              <p14:nvPr/>
            </p14:nvContentPartPr>
            <p14:xfrm>
              <a:off x="10169216" y="2565953"/>
              <a:ext cx="131760" cy="188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596A29-0ACE-4383-9898-8213DE6ECD0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51216" y="2548313"/>
                <a:ext cx="1674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30AB20-2038-43EC-9C12-A253D1F30BC4}"/>
                  </a:ext>
                </a:extLst>
              </p14:cNvPr>
              <p14:cNvContentPartPr/>
              <p14:nvPr/>
            </p14:nvContentPartPr>
            <p14:xfrm>
              <a:off x="9841976" y="4926113"/>
              <a:ext cx="1307520" cy="420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30AB20-2038-43EC-9C12-A253D1F30BC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823981" y="4908113"/>
                <a:ext cx="1343150" cy="45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26524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8098-D5E3-44C8-B570-9C084546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D7ED-471C-4608-81DB-686E4093CB0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Next, we know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</m:acc>
                  </m:oMath>
                </a14:m>
                <a:r>
                  <a:rPr lang="en-US" dirty="0"/>
                  <a:t> (same direction and magnitude)</a:t>
                </a:r>
              </a:p>
              <a:p>
                <a:pPr marL="0" indent="0">
                  <a:buNone/>
                </a:pPr>
                <a:r>
                  <a:rPr lang="en-US" dirty="0"/>
                  <a:t>Letting F have the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we see that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−1,8,−7)=(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−0,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−−9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−4=−1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−16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Therefore the coordinates of F are (3,8,-16)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D7ED-471C-4608-81DB-686E4093C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1120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C733F-A18C-4B7A-95A3-3BA1EF653D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049828-D0CF-4FA8-B86F-3080B7A0478D}"/>
              </a:ext>
            </a:extLst>
          </p:cNvPr>
          <p:cNvCxnSpPr/>
          <p:nvPr/>
        </p:nvCxnSpPr>
        <p:spPr>
          <a:xfrm>
            <a:off x="7992932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80005-50FB-44C2-8025-3851335E2D1D}"/>
              </a:ext>
            </a:extLst>
          </p:cNvPr>
          <p:cNvCxnSpPr/>
          <p:nvPr/>
        </p:nvCxnSpPr>
        <p:spPr>
          <a:xfrm>
            <a:off x="7992932" y="3429000"/>
            <a:ext cx="142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1C4915-EC5A-439D-92F7-44FB56E8044A}"/>
              </a:ext>
            </a:extLst>
          </p:cNvPr>
          <p:cNvCxnSpPr>
            <a:cxnSpLocks/>
          </p:cNvCxnSpPr>
          <p:nvPr/>
        </p:nvCxnSpPr>
        <p:spPr>
          <a:xfrm flipH="1" flipV="1">
            <a:off x="8003689" y="4905487"/>
            <a:ext cx="1409252" cy="1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F78D9A-8FCB-4FBD-A7DC-5B0DE426DE7E}"/>
              </a:ext>
            </a:extLst>
          </p:cNvPr>
          <p:cNvCxnSpPr/>
          <p:nvPr/>
        </p:nvCxnSpPr>
        <p:spPr>
          <a:xfrm>
            <a:off x="9412941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ECAF3D-8333-4760-8C1C-326B52D477C9}"/>
              </a:ext>
            </a:extLst>
          </p:cNvPr>
          <p:cNvCxnSpPr/>
          <p:nvPr/>
        </p:nvCxnSpPr>
        <p:spPr>
          <a:xfrm>
            <a:off x="8735209" y="2807746"/>
            <a:ext cx="0" cy="144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784B69-6E48-4E61-9E67-6A6D99274490}"/>
              </a:ext>
            </a:extLst>
          </p:cNvPr>
          <p:cNvCxnSpPr/>
          <p:nvPr/>
        </p:nvCxnSpPr>
        <p:spPr>
          <a:xfrm>
            <a:off x="8745967" y="2829261"/>
            <a:ext cx="1366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D23EA9-E628-4024-92A7-ED3BAB04F220}"/>
              </a:ext>
            </a:extLst>
          </p:cNvPr>
          <p:cNvCxnSpPr/>
          <p:nvPr/>
        </p:nvCxnSpPr>
        <p:spPr>
          <a:xfrm>
            <a:off x="8735209" y="4249271"/>
            <a:ext cx="1398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259DBD-ABF9-49E1-BCE3-4DBB86691A40}"/>
              </a:ext>
            </a:extLst>
          </p:cNvPr>
          <p:cNvCxnSpPr/>
          <p:nvPr/>
        </p:nvCxnSpPr>
        <p:spPr>
          <a:xfrm>
            <a:off x="10112188" y="2829261"/>
            <a:ext cx="0" cy="142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B6B9C0-4FF6-4062-BDF4-233335773DC3}"/>
              </a:ext>
            </a:extLst>
          </p:cNvPr>
          <p:cNvCxnSpPr/>
          <p:nvPr/>
        </p:nvCxnSpPr>
        <p:spPr>
          <a:xfrm flipV="1">
            <a:off x="7992932" y="2807746"/>
            <a:ext cx="74227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7F5B9E-E25E-4D1B-857C-1301894FFFB5}"/>
              </a:ext>
            </a:extLst>
          </p:cNvPr>
          <p:cNvCxnSpPr/>
          <p:nvPr/>
        </p:nvCxnSpPr>
        <p:spPr>
          <a:xfrm flipV="1">
            <a:off x="8003689" y="4249271"/>
            <a:ext cx="731520" cy="66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7F56B7-34ED-4D57-BFFC-F2361E0E34E8}"/>
              </a:ext>
            </a:extLst>
          </p:cNvPr>
          <p:cNvCxnSpPr/>
          <p:nvPr/>
        </p:nvCxnSpPr>
        <p:spPr>
          <a:xfrm flipV="1">
            <a:off x="9412941" y="2807746"/>
            <a:ext cx="69924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9BD8F4-D6D6-4F61-B773-297FB8ED329D}"/>
              </a:ext>
            </a:extLst>
          </p:cNvPr>
          <p:cNvCxnSpPr/>
          <p:nvPr/>
        </p:nvCxnSpPr>
        <p:spPr>
          <a:xfrm flipV="1">
            <a:off x="9412941" y="4249271"/>
            <a:ext cx="720763" cy="65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F28B0C-C60F-4F6F-8584-11E5A6D70624}"/>
                  </a:ext>
                </a:extLst>
              </p14:cNvPr>
              <p14:cNvContentPartPr/>
              <p14:nvPr/>
            </p14:nvContentPartPr>
            <p14:xfrm>
              <a:off x="8529056" y="4049873"/>
              <a:ext cx="137520" cy="149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F28B0C-C60F-4F6F-8584-11E5A6D706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0416" y="4041233"/>
                <a:ext cx="155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056A5E1-0455-48B8-9090-BD4C4BED86A5}"/>
                  </a:ext>
                </a:extLst>
              </p14:cNvPr>
              <p14:cNvContentPartPr/>
              <p14:nvPr/>
            </p14:nvContentPartPr>
            <p14:xfrm>
              <a:off x="8737856" y="4292513"/>
              <a:ext cx="566280" cy="17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056A5E1-0455-48B8-9090-BD4C4BED86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8856" y="4283873"/>
                <a:ext cx="583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61ACBB5-FFAF-46EA-83BD-21B5C0E71E67}"/>
                  </a:ext>
                </a:extLst>
              </p14:cNvPr>
              <p14:cNvContentPartPr/>
              <p14:nvPr/>
            </p14:nvContentPartPr>
            <p14:xfrm>
              <a:off x="7609256" y="4994513"/>
              <a:ext cx="970200" cy="283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61ACBB5-FFAF-46EA-83BD-21B5C0E71E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00256" y="4985873"/>
                <a:ext cx="9878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2D34498-61FF-4137-A14F-7389EE2717B3}"/>
                  </a:ext>
                </a:extLst>
              </p14:cNvPr>
              <p14:cNvContentPartPr/>
              <p14:nvPr/>
            </p14:nvContentPartPr>
            <p14:xfrm>
              <a:off x="8574416" y="2404673"/>
              <a:ext cx="108720" cy="222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2D34498-61FF-4137-A14F-7389EE2717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65416" y="2395673"/>
                <a:ext cx="1263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5F68C41-8D8A-4C72-9170-F206BF6AE167}"/>
                  </a:ext>
                </a:extLst>
              </p14:cNvPr>
              <p14:cNvContentPartPr/>
              <p14:nvPr/>
            </p14:nvContentPartPr>
            <p14:xfrm>
              <a:off x="8754776" y="2383793"/>
              <a:ext cx="886680" cy="275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5F68C41-8D8A-4C72-9170-F206BF6AE1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45776" y="2374793"/>
                <a:ext cx="9043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75DB1C5-CDE3-439E-A037-2880EF362A4C}"/>
                  </a:ext>
                </a:extLst>
              </p14:cNvPr>
              <p14:cNvContentPartPr/>
              <p14:nvPr/>
            </p14:nvContentPartPr>
            <p14:xfrm>
              <a:off x="10298096" y="4215473"/>
              <a:ext cx="121320" cy="164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75DB1C5-CDE3-439E-A037-2880EF362A4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89456" y="4206473"/>
                <a:ext cx="1389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857DE68-24C9-445C-944E-C7733DEBF454}"/>
                  </a:ext>
                </a:extLst>
              </p14:cNvPr>
              <p14:cNvContentPartPr/>
              <p14:nvPr/>
            </p14:nvContentPartPr>
            <p14:xfrm>
              <a:off x="10500416" y="4131953"/>
              <a:ext cx="950040" cy="395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857DE68-24C9-445C-944E-C7733DEBF45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91419" y="4122953"/>
                <a:ext cx="967673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AEA576-26EE-40B5-A38A-31A3A6D52686}"/>
                  </a:ext>
                </a:extLst>
              </p14:cNvPr>
              <p14:cNvContentPartPr/>
              <p14:nvPr/>
            </p14:nvContentPartPr>
            <p14:xfrm>
              <a:off x="7735616" y="3267953"/>
              <a:ext cx="138240" cy="20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AEA576-26EE-40B5-A38A-31A3A6D5268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17616" y="3249953"/>
                <a:ext cx="1738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2F756F-9A0F-45D2-AA65-EEF7C9619147}"/>
                  </a:ext>
                </a:extLst>
              </p14:cNvPr>
              <p14:cNvContentPartPr/>
              <p14:nvPr/>
            </p14:nvContentPartPr>
            <p14:xfrm>
              <a:off x="9299456" y="3151673"/>
              <a:ext cx="136080" cy="169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2F756F-9A0F-45D2-AA65-EEF7C96191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81816" y="3134033"/>
                <a:ext cx="1717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1134E51-1E65-4586-B11D-9246DC739A57}"/>
                  </a:ext>
                </a:extLst>
              </p14:cNvPr>
              <p14:cNvContentPartPr/>
              <p14:nvPr/>
            </p14:nvContentPartPr>
            <p14:xfrm>
              <a:off x="9386216" y="4968593"/>
              <a:ext cx="290520" cy="192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1134E51-1E65-4586-B11D-9246DC739A5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68576" y="4950593"/>
                <a:ext cx="3261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596A29-0ACE-4383-9898-8213DE6ECD0D}"/>
                  </a:ext>
                </a:extLst>
              </p14:cNvPr>
              <p14:cNvContentPartPr/>
              <p14:nvPr/>
            </p14:nvContentPartPr>
            <p14:xfrm>
              <a:off x="10169216" y="2565953"/>
              <a:ext cx="131760" cy="188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596A29-0ACE-4383-9898-8213DE6ECD0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51216" y="2548313"/>
                <a:ext cx="1674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30AB20-2038-43EC-9C12-A253D1F30BC4}"/>
                  </a:ext>
                </a:extLst>
              </p14:cNvPr>
              <p14:cNvContentPartPr/>
              <p14:nvPr/>
            </p14:nvContentPartPr>
            <p14:xfrm>
              <a:off x="9841976" y="4926113"/>
              <a:ext cx="1307520" cy="420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30AB20-2038-43EC-9C12-A253D1F30BC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823981" y="4908113"/>
                <a:ext cx="1343150" cy="45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98006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8098-D5E3-44C8-B570-9C084546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D7ED-471C-4608-81DB-686E4093CB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add those coordinates in to our diagram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C733F-A18C-4B7A-95A3-3BA1EF653D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049828-D0CF-4FA8-B86F-3080B7A0478D}"/>
              </a:ext>
            </a:extLst>
          </p:cNvPr>
          <p:cNvCxnSpPr/>
          <p:nvPr/>
        </p:nvCxnSpPr>
        <p:spPr>
          <a:xfrm>
            <a:off x="7992932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80005-50FB-44C2-8025-3851335E2D1D}"/>
              </a:ext>
            </a:extLst>
          </p:cNvPr>
          <p:cNvCxnSpPr/>
          <p:nvPr/>
        </p:nvCxnSpPr>
        <p:spPr>
          <a:xfrm>
            <a:off x="7992932" y="3429000"/>
            <a:ext cx="142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1C4915-EC5A-439D-92F7-44FB56E8044A}"/>
              </a:ext>
            </a:extLst>
          </p:cNvPr>
          <p:cNvCxnSpPr>
            <a:cxnSpLocks/>
          </p:cNvCxnSpPr>
          <p:nvPr/>
        </p:nvCxnSpPr>
        <p:spPr>
          <a:xfrm flipH="1" flipV="1">
            <a:off x="8003689" y="4905487"/>
            <a:ext cx="1409252" cy="1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F78D9A-8FCB-4FBD-A7DC-5B0DE426DE7E}"/>
              </a:ext>
            </a:extLst>
          </p:cNvPr>
          <p:cNvCxnSpPr/>
          <p:nvPr/>
        </p:nvCxnSpPr>
        <p:spPr>
          <a:xfrm>
            <a:off x="9412941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ECAF3D-8333-4760-8C1C-326B52D477C9}"/>
              </a:ext>
            </a:extLst>
          </p:cNvPr>
          <p:cNvCxnSpPr/>
          <p:nvPr/>
        </p:nvCxnSpPr>
        <p:spPr>
          <a:xfrm>
            <a:off x="8735209" y="2807746"/>
            <a:ext cx="0" cy="144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784B69-6E48-4E61-9E67-6A6D99274490}"/>
              </a:ext>
            </a:extLst>
          </p:cNvPr>
          <p:cNvCxnSpPr/>
          <p:nvPr/>
        </p:nvCxnSpPr>
        <p:spPr>
          <a:xfrm>
            <a:off x="8745967" y="2829261"/>
            <a:ext cx="1366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D23EA9-E628-4024-92A7-ED3BAB04F220}"/>
              </a:ext>
            </a:extLst>
          </p:cNvPr>
          <p:cNvCxnSpPr/>
          <p:nvPr/>
        </p:nvCxnSpPr>
        <p:spPr>
          <a:xfrm>
            <a:off x="8735209" y="4249271"/>
            <a:ext cx="1398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259DBD-ABF9-49E1-BCE3-4DBB86691A40}"/>
              </a:ext>
            </a:extLst>
          </p:cNvPr>
          <p:cNvCxnSpPr/>
          <p:nvPr/>
        </p:nvCxnSpPr>
        <p:spPr>
          <a:xfrm>
            <a:off x="10112188" y="2829261"/>
            <a:ext cx="0" cy="142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B6B9C0-4FF6-4062-BDF4-233335773DC3}"/>
              </a:ext>
            </a:extLst>
          </p:cNvPr>
          <p:cNvCxnSpPr/>
          <p:nvPr/>
        </p:nvCxnSpPr>
        <p:spPr>
          <a:xfrm flipV="1">
            <a:off x="7992932" y="2807746"/>
            <a:ext cx="74227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7F5B9E-E25E-4D1B-857C-1301894FFFB5}"/>
              </a:ext>
            </a:extLst>
          </p:cNvPr>
          <p:cNvCxnSpPr/>
          <p:nvPr/>
        </p:nvCxnSpPr>
        <p:spPr>
          <a:xfrm flipV="1">
            <a:off x="8003689" y="4249271"/>
            <a:ext cx="731520" cy="66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7F56B7-34ED-4D57-BFFC-F2361E0E34E8}"/>
              </a:ext>
            </a:extLst>
          </p:cNvPr>
          <p:cNvCxnSpPr/>
          <p:nvPr/>
        </p:nvCxnSpPr>
        <p:spPr>
          <a:xfrm flipV="1">
            <a:off x="9412941" y="2807746"/>
            <a:ext cx="69924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9BD8F4-D6D6-4F61-B773-297FB8ED329D}"/>
              </a:ext>
            </a:extLst>
          </p:cNvPr>
          <p:cNvCxnSpPr/>
          <p:nvPr/>
        </p:nvCxnSpPr>
        <p:spPr>
          <a:xfrm flipV="1">
            <a:off x="9412941" y="4249271"/>
            <a:ext cx="720763" cy="65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F28B0C-C60F-4F6F-8584-11E5A6D70624}"/>
                  </a:ext>
                </a:extLst>
              </p14:cNvPr>
              <p14:cNvContentPartPr/>
              <p14:nvPr/>
            </p14:nvContentPartPr>
            <p14:xfrm>
              <a:off x="8529056" y="4049873"/>
              <a:ext cx="137520" cy="149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F28B0C-C60F-4F6F-8584-11E5A6D706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0416" y="4041233"/>
                <a:ext cx="155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056A5E1-0455-48B8-9090-BD4C4BED86A5}"/>
                  </a:ext>
                </a:extLst>
              </p14:cNvPr>
              <p14:cNvContentPartPr/>
              <p14:nvPr/>
            </p14:nvContentPartPr>
            <p14:xfrm>
              <a:off x="8737856" y="4292513"/>
              <a:ext cx="566280" cy="17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056A5E1-0455-48B8-9090-BD4C4BED86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8856" y="4283873"/>
                <a:ext cx="583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61ACBB5-FFAF-46EA-83BD-21B5C0E71E67}"/>
                  </a:ext>
                </a:extLst>
              </p14:cNvPr>
              <p14:cNvContentPartPr/>
              <p14:nvPr/>
            </p14:nvContentPartPr>
            <p14:xfrm>
              <a:off x="7609256" y="4994513"/>
              <a:ext cx="970200" cy="283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61ACBB5-FFAF-46EA-83BD-21B5C0E71E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00256" y="4985873"/>
                <a:ext cx="9878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2D34498-61FF-4137-A14F-7389EE2717B3}"/>
                  </a:ext>
                </a:extLst>
              </p14:cNvPr>
              <p14:cNvContentPartPr/>
              <p14:nvPr/>
            </p14:nvContentPartPr>
            <p14:xfrm>
              <a:off x="8574416" y="2404673"/>
              <a:ext cx="108720" cy="222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2D34498-61FF-4137-A14F-7389EE2717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65416" y="2395673"/>
                <a:ext cx="1263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5F68C41-8D8A-4C72-9170-F206BF6AE167}"/>
                  </a:ext>
                </a:extLst>
              </p14:cNvPr>
              <p14:cNvContentPartPr/>
              <p14:nvPr/>
            </p14:nvContentPartPr>
            <p14:xfrm>
              <a:off x="8754776" y="2383793"/>
              <a:ext cx="886680" cy="275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5F68C41-8D8A-4C72-9170-F206BF6AE1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45776" y="2374793"/>
                <a:ext cx="9043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75DB1C5-CDE3-439E-A037-2880EF362A4C}"/>
                  </a:ext>
                </a:extLst>
              </p14:cNvPr>
              <p14:cNvContentPartPr/>
              <p14:nvPr/>
            </p14:nvContentPartPr>
            <p14:xfrm>
              <a:off x="10298096" y="4215473"/>
              <a:ext cx="121320" cy="164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75DB1C5-CDE3-439E-A037-2880EF362A4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89456" y="4206473"/>
                <a:ext cx="1389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857DE68-24C9-445C-944E-C7733DEBF454}"/>
                  </a:ext>
                </a:extLst>
              </p14:cNvPr>
              <p14:cNvContentPartPr/>
              <p14:nvPr/>
            </p14:nvContentPartPr>
            <p14:xfrm>
              <a:off x="10500416" y="4131953"/>
              <a:ext cx="950040" cy="395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857DE68-24C9-445C-944E-C7733DEBF45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91419" y="4122953"/>
                <a:ext cx="967673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AEA576-26EE-40B5-A38A-31A3A6D52686}"/>
                  </a:ext>
                </a:extLst>
              </p14:cNvPr>
              <p14:cNvContentPartPr/>
              <p14:nvPr/>
            </p14:nvContentPartPr>
            <p14:xfrm>
              <a:off x="7735616" y="3267953"/>
              <a:ext cx="138240" cy="20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AEA576-26EE-40B5-A38A-31A3A6D5268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17616" y="3249953"/>
                <a:ext cx="1738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2F756F-9A0F-45D2-AA65-EEF7C9619147}"/>
                  </a:ext>
                </a:extLst>
              </p14:cNvPr>
              <p14:cNvContentPartPr/>
              <p14:nvPr/>
            </p14:nvContentPartPr>
            <p14:xfrm>
              <a:off x="9299456" y="3151673"/>
              <a:ext cx="136080" cy="169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2F756F-9A0F-45D2-AA65-EEF7C96191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81816" y="3134033"/>
                <a:ext cx="1717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1134E51-1E65-4586-B11D-9246DC739A57}"/>
                  </a:ext>
                </a:extLst>
              </p14:cNvPr>
              <p14:cNvContentPartPr/>
              <p14:nvPr/>
            </p14:nvContentPartPr>
            <p14:xfrm>
              <a:off x="9386216" y="4968593"/>
              <a:ext cx="290520" cy="192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1134E51-1E65-4586-B11D-9246DC739A5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68576" y="4950593"/>
                <a:ext cx="3261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596A29-0ACE-4383-9898-8213DE6ECD0D}"/>
                  </a:ext>
                </a:extLst>
              </p14:cNvPr>
              <p14:cNvContentPartPr/>
              <p14:nvPr/>
            </p14:nvContentPartPr>
            <p14:xfrm>
              <a:off x="10169216" y="2565953"/>
              <a:ext cx="131760" cy="188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596A29-0ACE-4383-9898-8213DE6ECD0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51216" y="2548313"/>
                <a:ext cx="1674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30AB20-2038-43EC-9C12-A253D1F30BC4}"/>
                  </a:ext>
                </a:extLst>
              </p14:cNvPr>
              <p14:cNvContentPartPr/>
              <p14:nvPr/>
            </p14:nvContentPartPr>
            <p14:xfrm>
              <a:off x="9841976" y="4926113"/>
              <a:ext cx="1307520" cy="420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30AB20-2038-43EC-9C12-A253D1F30BC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823981" y="4908113"/>
                <a:ext cx="134315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E799739-8B11-4F2F-BF8B-77262198FC21}"/>
                  </a:ext>
                </a:extLst>
              </p14:cNvPr>
              <p14:cNvContentPartPr/>
              <p14:nvPr/>
            </p14:nvContentPartPr>
            <p14:xfrm>
              <a:off x="10416536" y="2429153"/>
              <a:ext cx="1353960" cy="489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E799739-8B11-4F2F-BF8B-77262198FC2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98891" y="2411153"/>
                <a:ext cx="1389609" cy="5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3311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8098-D5E3-44C8-B570-9C084546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D7ED-471C-4608-81DB-686E4093CB0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Next, we know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</m:e>
                    </m:acc>
                  </m:oMath>
                </a14:m>
                <a:r>
                  <a:rPr lang="en-US" dirty="0"/>
                  <a:t> (same direction and magnitude)</a:t>
                </a:r>
              </a:p>
              <a:p>
                <a:pPr marL="0" indent="0">
                  <a:buNone/>
                </a:pPr>
                <a:r>
                  <a:rPr lang="en-US" dirty="0"/>
                  <a:t>Letting D have the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we see that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3,−1,4)=(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−−1,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−8,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−−7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−−1=3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Therefore the coordinates of D are (2,7,-3)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D7ED-471C-4608-81DB-686E4093C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1120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C733F-A18C-4B7A-95A3-3BA1EF653D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049828-D0CF-4FA8-B86F-3080B7A0478D}"/>
              </a:ext>
            </a:extLst>
          </p:cNvPr>
          <p:cNvCxnSpPr/>
          <p:nvPr/>
        </p:nvCxnSpPr>
        <p:spPr>
          <a:xfrm>
            <a:off x="7992932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80005-50FB-44C2-8025-3851335E2D1D}"/>
              </a:ext>
            </a:extLst>
          </p:cNvPr>
          <p:cNvCxnSpPr/>
          <p:nvPr/>
        </p:nvCxnSpPr>
        <p:spPr>
          <a:xfrm>
            <a:off x="7992932" y="3429000"/>
            <a:ext cx="142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1C4915-EC5A-439D-92F7-44FB56E8044A}"/>
              </a:ext>
            </a:extLst>
          </p:cNvPr>
          <p:cNvCxnSpPr>
            <a:cxnSpLocks/>
          </p:cNvCxnSpPr>
          <p:nvPr/>
        </p:nvCxnSpPr>
        <p:spPr>
          <a:xfrm flipH="1" flipV="1">
            <a:off x="8003689" y="4905487"/>
            <a:ext cx="1409252" cy="1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F78D9A-8FCB-4FBD-A7DC-5B0DE426DE7E}"/>
              </a:ext>
            </a:extLst>
          </p:cNvPr>
          <p:cNvCxnSpPr/>
          <p:nvPr/>
        </p:nvCxnSpPr>
        <p:spPr>
          <a:xfrm>
            <a:off x="9412941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ECAF3D-8333-4760-8C1C-326B52D477C9}"/>
              </a:ext>
            </a:extLst>
          </p:cNvPr>
          <p:cNvCxnSpPr/>
          <p:nvPr/>
        </p:nvCxnSpPr>
        <p:spPr>
          <a:xfrm>
            <a:off x="8735209" y="2807746"/>
            <a:ext cx="0" cy="144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784B69-6E48-4E61-9E67-6A6D99274490}"/>
              </a:ext>
            </a:extLst>
          </p:cNvPr>
          <p:cNvCxnSpPr/>
          <p:nvPr/>
        </p:nvCxnSpPr>
        <p:spPr>
          <a:xfrm>
            <a:off x="8745967" y="2829261"/>
            <a:ext cx="1366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D23EA9-E628-4024-92A7-ED3BAB04F220}"/>
              </a:ext>
            </a:extLst>
          </p:cNvPr>
          <p:cNvCxnSpPr/>
          <p:nvPr/>
        </p:nvCxnSpPr>
        <p:spPr>
          <a:xfrm>
            <a:off x="8735209" y="4249271"/>
            <a:ext cx="1398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259DBD-ABF9-49E1-BCE3-4DBB86691A40}"/>
              </a:ext>
            </a:extLst>
          </p:cNvPr>
          <p:cNvCxnSpPr/>
          <p:nvPr/>
        </p:nvCxnSpPr>
        <p:spPr>
          <a:xfrm>
            <a:off x="10112188" y="2829261"/>
            <a:ext cx="0" cy="142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B6B9C0-4FF6-4062-BDF4-233335773DC3}"/>
              </a:ext>
            </a:extLst>
          </p:cNvPr>
          <p:cNvCxnSpPr/>
          <p:nvPr/>
        </p:nvCxnSpPr>
        <p:spPr>
          <a:xfrm flipV="1">
            <a:off x="7992932" y="2807746"/>
            <a:ext cx="74227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7F5B9E-E25E-4D1B-857C-1301894FFFB5}"/>
              </a:ext>
            </a:extLst>
          </p:cNvPr>
          <p:cNvCxnSpPr/>
          <p:nvPr/>
        </p:nvCxnSpPr>
        <p:spPr>
          <a:xfrm flipV="1">
            <a:off x="8003689" y="4249271"/>
            <a:ext cx="731520" cy="66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7F56B7-34ED-4D57-BFFC-F2361E0E34E8}"/>
              </a:ext>
            </a:extLst>
          </p:cNvPr>
          <p:cNvCxnSpPr/>
          <p:nvPr/>
        </p:nvCxnSpPr>
        <p:spPr>
          <a:xfrm flipV="1">
            <a:off x="9412941" y="2807746"/>
            <a:ext cx="69924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9BD8F4-D6D6-4F61-B773-297FB8ED329D}"/>
              </a:ext>
            </a:extLst>
          </p:cNvPr>
          <p:cNvCxnSpPr/>
          <p:nvPr/>
        </p:nvCxnSpPr>
        <p:spPr>
          <a:xfrm flipV="1">
            <a:off x="9412941" y="4249271"/>
            <a:ext cx="720763" cy="65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F28B0C-C60F-4F6F-8584-11E5A6D70624}"/>
                  </a:ext>
                </a:extLst>
              </p14:cNvPr>
              <p14:cNvContentPartPr/>
              <p14:nvPr/>
            </p14:nvContentPartPr>
            <p14:xfrm>
              <a:off x="8529056" y="4049873"/>
              <a:ext cx="137520" cy="149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F28B0C-C60F-4F6F-8584-11E5A6D706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0416" y="4041233"/>
                <a:ext cx="155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056A5E1-0455-48B8-9090-BD4C4BED86A5}"/>
                  </a:ext>
                </a:extLst>
              </p14:cNvPr>
              <p14:cNvContentPartPr/>
              <p14:nvPr/>
            </p14:nvContentPartPr>
            <p14:xfrm>
              <a:off x="8737856" y="4292513"/>
              <a:ext cx="566280" cy="17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056A5E1-0455-48B8-9090-BD4C4BED86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8856" y="4283873"/>
                <a:ext cx="583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61ACBB5-FFAF-46EA-83BD-21B5C0E71E67}"/>
                  </a:ext>
                </a:extLst>
              </p14:cNvPr>
              <p14:cNvContentPartPr/>
              <p14:nvPr/>
            </p14:nvContentPartPr>
            <p14:xfrm>
              <a:off x="7609256" y="4994513"/>
              <a:ext cx="970200" cy="283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61ACBB5-FFAF-46EA-83BD-21B5C0E71E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00256" y="4985873"/>
                <a:ext cx="9878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2D34498-61FF-4137-A14F-7389EE2717B3}"/>
                  </a:ext>
                </a:extLst>
              </p14:cNvPr>
              <p14:cNvContentPartPr/>
              <p14:nvPr/>
            </p14:nvContentPartPr>
            <p14:xfrm>
              <a:off x="8574416" y="2404673"/>
              <a:ext cx="108720" cy="222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2D34498-61FF-4137-A14F-7389EE2717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65416" y="2395673"/>
                <a:ext cx="1263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5F68C41-8D8A-4C72-9170-F206BF6AE167}"/>
                  </a:ext>
                </a:extLst>
              </p14:cNvPr>
              <p14:cNvContentPartPr/>
              <p14:nvPr/>
            </p14:nvContentPartPr>
            <p14:xfrm>
              <a:off x="8754776" y="2383793"/>
              <a:ext cx="886680" cy="275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5F68C41-8D8A-4C72-9170-F206BF6AE1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45776" y="2374793"/>
                <a:ext cx="9043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75DB1C5-CDE3-439E-A037-2880EF362A4C}"/>
                  </a:ext>
                </a:extLst>
              </p14:cNvPr>
              <p14:cNvContentPartPr/>
              <p14:nvPr/>
            </p14:nvContentPartPr>
            <p14:xfrm>
              <a:off x="10298096" y="4215473"/>
              <a:ext cx="121320" cy="164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75DB1C5-CDE3-439E-A037-2880EF362A4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89456" y="4206473"/>
                <a:ext cx="1389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857DE68-24C9-445C-944E-C7733DEBF454}"/>
                  </a:ext>
                </a:extLst>
              </p14:cNvPr>
              <p14:cNvContentPartPr/>
              <p14:nvPr/>
            </p14:nvContentPartPr>
            <p14:xfrm>
              <a:off x="10500416" y="4131953"/>
              <a:ext cx="950040" cy="395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857DE68-24C9-445C-944E-C7733DEBF45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91419" y="4122953"/>
                <a:ext cx="967673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AEA576-26EE-40B5-A38A-31A3A6D52686}"/>
                  </a:ext>
                </a:extLst>
              </p14:cNvPr>
              <p14:cNvContentPartPr/>
              <p14:nvPr/>
            </p14:nvContentPartPr>
            <p14:xfrm>
              <a:off x="7735616" y="3267953"/>
              <a:ext cx="138240" cy="20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AEA576-26EE-40B5-A38A-31A3A6D5268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17616" y="3249953"/>
                <a:ext cx="1738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2F756F-9A0F-45D2-AA65-EEF7C9619147}"/>
                  </a:ext>
                </a:extLst>
              </p14:cNvPr>
              <p14:cNvContentPartPr/>
              <p14:nvPr/>
            </p14:nvContentPartPr>
            <p14:xfrm>
              <a:off x="9299456" y="3151673"/>
              <a:ext cx="136080" cy="169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2F756F-9A0F-45D2-AA65-EEF7C96191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81816" y="3134033"/>
                <a:ext cx="1717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1134E51-1E65-4586-B11D-9246DC739A57}"/>
                  </a:ext>
                </a:extLst>
              </p14:cNvPr>
              <p14:cNvContentPartPr/>
              <p14:nvPr/>
            </p14:nvContentPartPr>
            <p14:xfrm>
              <a:off x="9386216" y="4968593"/>
              <a:ext cx="290520" cy="192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1134E51-1E65-4586-B11D-9246DC739A5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68576" y="4950593"/>
                <a:ext cx="3261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596A29-0ACE-4383-9898-8213DE6ECD0D}"/>
                  </a:ext>
                </a:extLst>
              </p14:cNvPr>
              <p14:cNvContentPartPr/>
              <p14:nvPr/>
            </p14:nvContentPartPr>
            <p14:xfrm>
              <a:off x="10169216" y="2565953"/>
              <a:ext cx="131760" cy="188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596A29-0ACE-4383-9898-8213DE6ECD0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51216" y="2548313"/>
                <a:ext cx="1674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30AB20-2038-43EC-9C12-A253D1F30BC4}"/>
                  </a:ext>
                </a:extLst>
              </p14:cNvPr>
              <p14:cNvContentPartPr/>
              <p14:nvPr/>
            </p14:nvContentPartPr>
            <p14:xfrm>
              <a:off x="9841976" y="4926113"/>
              <a:ext cx="1307520" cy="420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30AB20-2038-43EC-9C12-A253D1F30BC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823981" y="4908113"/>
                <a:ext cx="134315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E799739-8B11-4F2F-BF8B-77262198FC21}"/>
                  </a:ext>
                </a:extLst>
              </p14:cNvPr>
              <p14:cNvContentPartPr/>
              <p14:nvPr/>
            </p14:nvContentPartPr>
            <p14:xfrm>
              <a:off x="10416536" y="2429153"/>
              <a:ext cx="1353960" cy="489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E799739-8B11-4F2F-BF8B-77262198FC2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98891" y="2411153"/>
                <a:ext cx="1389609" cy="5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16514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8098-D5E3-44C8-B570-9C084546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D7ED-471C-4608-81DB-686E4093CB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add those coordinates in to our diagram.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C733F-A18C-4B7A-95A3-3BA1EF653D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049828-D0CF-4FA8-B86F-3080B7A0478D}"/>
              </a:ext>
            </a:extLst>
          </p:cNvPr>
          <p:cNvCxnSpPr/>
          <p:nvPr/>
        </p:nvCxnSpPr>
        <p:spPr>
          <a:xfrm>
            <a:off x="7992932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80005-50FB-44C2-8025-3851335E2D1D}"/>
              </a:ext>
            </a:extLst>
          </p:cNvPr>
          <p:cNvCxnSpPr/>
          <p:nvPr/>
        </p:nvCxnSpPr>
        <p:spPr>
          <a:xfrm>
            <a:off x="7992932" y="3429000"/>
            <a:ext cx="142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1C4915-EC5A-439D-92F7-44FB56E8044A}"/>
              </a:ext>
            </a:extLst>
          </p:cNvPr>
          <p:cNvCxnSpPr>
            <a:cxnSpLocks/>
          </p:cNvCxnSpPr>
          <p:nvPr/>
        </p:nvCxnSpPr>
        <p:spPr>
          <a:xfrm flipH="1" flipV="1">
            <a:off x="8003689" y="4905487"/>
            <a:ext cx="1409252" cy="1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F78D9A-8FCB-4FBD-A7DC-5B0DE426DE7E}"/>
              </a:ext>
            </a:extLst>
          </p:cNvPr>
          <p:cNvCxnSpPr/>
          <p:nvPr/>
        </p:nvCxnSpPr>
        <p:spPr>
          <a:xfrm>
            <a:off x="9412941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ECAF3D-8333-4760-8C1C-326B52D477C9}"/>
              </a:ext>
            </a:extLst>
          </p:cNvPr>
          <p:cNvCxnSpPr/>
          <p:nvPr/>
        </p:nvCxnSpPr>
        <p:spPr>
          <a:xfrm>
            <a:off x="8735209" y="2807746"/>
            <a:ext cx="0" cy="144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784B69-6E48-4E61-9E67-6A6D99274490}"/>
              </a:ext>
            </a:extLst>
          </p:cNvPr>
          <p:cNvCxnSpPr/>
          <p:nvPr/>
        </p:nvCxnSpPr>
        <p:spPr>
          <a:xfrm>
            <a:off x="8745967" y="2829261"/>
            <a:ext cx="1366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D23EA9-E628-4024-92A7-ED3BAB04F220}"/>
              </a:ext>
            </a:extLst>
          </p:cNvPr>
          <p:cNvCxnSpPr/>
          <p:nvPr/>
        </p:nvCxnSpPr>
        <p:spPr>
          <a:xfrm>
            <a:off x="8735209" y="4249271"/>
            <a:ext cx="1398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259DBD-ABF9-49E1-BCE3-4DBB86691A40}"/>
              </a:ext>
            </a:extLst>
          </p:cNvPr>
          <p:cNvCxnSpPr/>
          <p:nvPr/>
        </p:nvCxnSpPr>
        <p:spPr>
          <a:xfrm>
            <a:off x="10112188" y="2829261"/>
            <a:ext cx="0" cy="142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B6B9C0-4FF6-4062-BDF4-233335773DC3}"/>
              </a:ext>
            </a:extLst>
          </p:cNvPr>
          <p:cNvCxnSpPr/>
          <p:nvPr/>
        </p:nvCxnSpPr>
        <p:spPr>
          <a:xfrm flipV="1">
            <a:off x="7992932" y="2807746"/>
            <a:ext cx="74227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7F5B9E-E25E-4D1B-857C-1301894FFFB5}"/>
              </a:ext>
            </a:extLst>
          </p:cNvPr>
          <p:cNvCxnSpPr/>
          <p:nvPr/>
        </p:nvCxnSpPr>
        <p:spPr>
          <a:xfrm flipV="1">
            <a:off x="8003689" y="4249271"/>
            <a:ext cx="731520" cy="66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7F56B7-34ED-4D57-BFFC-F2361E0E34E8}"/>
              </a:ext>
            </a:extLst>
          </p:cNvPr>
          <p:cNvCxnSpPr/>
          <p:nvPr/>
        </p:nvCxnSpPr>
        <p:spPr>
          <a:xfrm flipV="1">
            <a:off x="9412941" y="2807746"/>
            <a:ext cx="69924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9BD8F4-D6D6-4F61-B773-297FB8ED329D}"/>
              </a:ext>
            </a:extLst>
          </p:cNvPr>
          <p:cNvCxnSpPr/>
          <p:nvPr/>
        </p:nvCxnSpPr>
        <p:spPr>
          <a:xfrm flipV="1">
            <a:off x="9412941" y="4249271"/>
            <a:ext cx="720763" cy="65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F28B0C-C60F-4F6F-8584-11E5A6D70624}"/>
                  </a:ext>
                </a:extLst>
              </p14:cNvPr>
              <p14:cNvContentPartPr/>
              <p14:nvPr/>
            </p14:nvContentPartPr>
            <p14:xfrm>
              <a:off x="8529056" y="4049873"/>
              <a:ext cx="137520" cy="149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F28B0C-C60F-4F6F-8584-11E5A6D706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0416" y="4041233"/>
                <a:ext cx="155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056A5E1-0455-48B8-9090-BD4C4BED86A5}"/>
                  </a:ext>
                </a:extLst>
              </p14:cNvPr>
              <p14:cNvContentPartPr/>
              <p14:nvPr/>
            </p14:nvContentPartPr>
            <p14:xfrm>
              <a:off x="8737856" y="4292513"/>
              <a:ext cx="566280" cy="17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056A5E1-0455-48B8-9090-BD4C4BED86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8856" y="4283873"/>
                <a:ext cx="583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61ACBB5-FFAF-46EA-83BD-21B5C0E71E67}"/>
                  </a:ext>
                </a:extLst>
              </p14:cNvPr>
              <p14:cNvContentPartPr/>
              <p14:nvPr/>
            </p14:nvContentPartPr>
            <p14:xfrm>
              <a:off x="7609256" y="4994513"/>
              <a:ext cx="970200" cy="283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61ACBB5-FFAF-46EA-83BD-21B5C0E71E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00256" y="4985873"/>
                <a:ext cx="9878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2D34498-61FF-4137-A14F-7389EE2717B3}"/>
                  </a:ext>
                </a:extLst>
              </p14:cNvPr>
              <p14:cNvContentPartPr/>
              <p14:nvPr/>
            </p14:nvContentPartPr>
            <p14:xfrm>
              <a:off x="8574416" y="2404673"/>
              <a:ext cx="108720" cy="222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2D34498-61FF-4137-A14F-7389EE2717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65416" y="2395673"/>
                <a:ext cx="1263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5F68C41-8D8A-4C72-9170-F206BF6AE167}"/>
                  </a:ext>
                </a:extLst>
              </p14:cNvPr>
              <p14:cNvContentPartPr/>
              <p14:nvPr/>
            </p14:nvContentPartPr>
            <p14:xfrm>
              <a:off x="8754776" y="2383793"/>
              <a:ext cx="886680" cy="275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5F68C41-8D8A-4C72-9170-F206BF6AE1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45776" y="2374793"/>
                <a:ext cx="9043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75DB1C5-CDE3-439E-A037-2880EF362A4C}"/>
                  </a:ext>
                </a:extLst>
              </p14:cNvPr>
              <p14:cNvContentPartPr/>
              <p14:nvPr/>
            </p14:nvContentPartPr>
            <p14:xfrm>
              <a:off x="10298096" y="4215473"/>
              <a:ext cx="121320" cy="164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75DB1C5-CDE3-439E-A037-2880EF362A4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89456" y="4206473"/>
                <a:ext cx="1389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857DE68-24C9-445C-944E-C7733DEBF454}"/>
                  </a:ext>
                </a:extLst>
              </p14:cNvPr>
              <p14:cNvContentPartPr/>
              <p14:nvPr/>
            </p14:nvContentPartPr>
            <p14:xfrm>
              <a:off x="10500416" y="4131953"/>
              <a:ext cx="950040" cy="395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857DE68-24C9-445C-944E-C7733DEBF45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91419" y="4122953"/>
                <a:ext cx="967673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AEA576-26EE-40B5-A38A-31A3A6D52686}"/>
                  </a:ext>
                </a:extLst>
              </p14:cNvPr>
              <p14:cNvContentPartPr/>
              <p14:nvPr/>
            </p14:nvContentPartPr>
            <p14:xfrm>
              <a:off x="7735616" y="3267953"/>
              <a:ext cx="138240" cy="20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AEA576-26EE-40B5-A38A-31A3A6D5268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17616" y="3249953"/>
                <a:ext cx="1738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2F756F-9A0F-45D2-AA65-EEF7C9619147}"/>
                  </a:ext>
                </a:extLst>
              </p14:cNvPr>
              <p14:cNvContentPartPr/>
              <p14:nvPr/>
            </p14:nvContentPartPr>
            <p14:xfrm>
              <a:off x="9299456" y="3151673"/>
              <a:ext cx="136080" cy="169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2F756F-9A0F-45D2-AA65-EEF7C96191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81816" y="3134033"/>
                <a:ext cx="1717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1134E51-1E65-4586-B11D-9246DC739A57}"/>
                  </a:ext>
                </a:extLst>
              </p14:cNvPr>
              <p14:cNvContentPartPr/>
              <p14:nvPr/>
            </p14:nvContentPartPr>
            <p14:xfrm>
              <a:off x="9386216" y="4968593"/>
              <a:ext cx="290520" cy="192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1134E51-1E65-4586-B11D-9246DC739A5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68576" y="4950593"/>
                <a:ext cx="3261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596A29-0ACE-4383-9898-8213DE6ECD0D}"/>
                  </a:ext>
                </a:extLst>
              </p14:cNvPr>
              <p14:cNvContentPartPr/>
              <p14:nvPr/>
            </p14:nvContentPartPr>
            <p14:xfrm>
              <a:off x="10169216" y="2565953"/>
              <a:ext cx="131760" cy="188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596A29-0ACE-4383-9898-8213DE6ECD0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51216" y="2548313"/>
                <a:ext cx="1674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30AB20-2038-43EC-9C12-A253D1F30BC4}"/>
                  </a:ext>
                </a:extLst>
              </p14:cNvPr>
              <p14:cNvContentPartPr/>
              <p14:nvPr/>
            </p14:nvContentPartPr>
            <p14:xfrm>
              <a:off x="9841976" y="4926113"/>
              <a:ext cx="1307520" cy="420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30AB20-2038-43EC-9C12-A253D1F30BC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823981" y="4908113"/>
                <a:ext cx="134315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E799739-8B11-4F2F-BF8B-77262198FC21}"/>
                  </a:ext>
                </a:extLst>
              </p14:cNvPr>
              <p14:cNvContentPartPr/>
              <p14:nvPr/>
            </p14:nvContentPartPr>
            <p14:xfrm>
              <a:off x="10416536" y="2429153"/>
              <a:ext cx="1353960" cy="489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E799739-8B11-4F2F-BF8B-77262198FC2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98891" y="2411153"/>
                <a:ext cx="1389609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DE86687-87F4-4C01-8F13-1A0514E5E063}"/>
                  </a:ext>
                </a:extLst>
              </p14:cNvPr>
              <p14:cNvContentPartPr/>
              <p14:nvPr/>
            </p14:nvContentPartPr>
            <p14:xfrm>
              <a:off x="7022816" y="3595913"/>
              <a:ext cx="919080" cy="345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DE86687-87F4-4C01-8F13-1A0514E5E06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05176" y="3577913"/>
                <a:ext cx="954720" cy="3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7084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8098-D5E3-44C8-B570-9C084546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D7ED-471C-4608-81DB-686E4093CB0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Next, we know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𝐹𝐸</m:t>
                        </m:r>
                      </m:e>
                    </m:acc>
                  </m:oMath>
                </a14:m>
                <a:r>
                  <a:rPr lang="en-US" dirty="0"/>
                  <a:t> (same direction and magnitude)</a:t>
                </a:r>
              </a:p>
              <a:p>
                <a:pPr marL="0" indent="0">
                  <a:buNone/>
                </a:pPr>
                <a:r>
                  <a:rPr lang="en-US" dirty="0"/>
                  <a:t>Letting E have the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we see that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3,−1,4)=(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−3,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−8,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−−16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−3=3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−16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−12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Therefore the coordinates of D are (6,7,-12)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D7ED-471C-4608-81DB-686E4093C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1120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C733F-A18C-4B7A-95A3-3BA1EF653D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049828-D0CF-4FA8-B86F-3080B7A0478D}"/>
              </a:ext>
            </a:extLst>
          </p:cNvPr>
          <p:cNvCxnSpPr/>
          <p:nvPr/>
        </p:nvCxnSpPr>
        <p:spPr>
          <a:xfrm>
            <a:off x="7992932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80005-50FB-44C2-8025-3851335E2D1D}"/>
              </a:ext>
            </a:extLst>
          </p:cNvPr>
          <p:cNvCxnSpPr/>
          <p:nvPr/>
        </p:nvCxnSpPr>
        <p:spPr>
          <a:xfrm>
            <a:off x="7992932" y="3429000"/>
            <a:ext cx="142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1C4915-EC5A-439D-92F7-44FB56E8044A}"/>
              </a:ext>
            </a:extLst>
          </p:cNvPr>
          <p:cNvCxnSpPr>
            <a:cxnSpLocks/>
          </p:cNvCxnSpPr>
          <p:nvPr/>
        </p:nvCxnSpPr>
        <p:spPr>
          <a:xfrm flipH="1" flipV="1">
            <a:off x="8003689" y="4905487"/>
            <a:ext cx="1409252" cy="1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F78D9A-8FCB-4FBD-A7DC-5B0DE426DE7E}"/>
              </a:ext>
            </a:extLst>
          </p:cNvPr>
          <p:cNvCxnSpPr/>
          <p:nvPr/>
        </p:nvCxnSpPr>
        <p:spPr>
          <a:xfrm>
            <a:off x="9412941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ECAF3D-8333-4760-8C1C-326B52D477C9}"/>
              </a:ext>
            </a:extLst>
          </p:cNvPr>
          <p:cNvCxnSpPr/>
          <p:nvPr/>
        </p:nvCxnSpPr>
        <p:spPr>
          <a:xfrm>
            <a:off x="8735209" y="2807746"/>
            <a:ext cx="0" cy="144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784B69-6E48-4E61-9E67-6A6D99274490}"/>
              </a:ext>
            </a:extLst>
          </p:cNvPr>
          <p:cNvCxnSpPr/>
          <p:nvPr/>
        </p:nvCxnSpPr>
        <p:spPr>
          <a:xfrm>
            <a:off x="8745967" y="2829261"/>
            <a:ext cx="1366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D23EA9-E628-4024-92A7-ED3BAB04F220}"/>
              </a:ext>
            </a:extLst>
          </p:cNvPr>
          <p:cNvCxnSpPr/>
          <p:nvPr/>
        </p:nvCxnSpPr>
        <p:spPr>
          <a:xfrm>
            <a:off x="8735209" y="4249271"/>
            <a:ext cx="1398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259DBD-ABF9-49E1-BCE3-4DBB86691A40}"/>
              </a:ext>
            </a:extLst>
          </p:cNvPr>
          <p:cNvCxnSpPr/>
          <p:nvPr/>
        </p:nvCxnSpPr>
        <p:spPr>
          <a:xfrm>
            <a:off x="10112188" y="2829261"/>
            <a:ext cx="0" cy="142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B6B9C0-4FF6-4062-BDF4-233335773DC3}"/>
              </a:ext>
            </a:extLst>
          </p:cNvPr>
          <p:cNvCxnSpPr/>
          <p:nvPr/>
        </p:nvCxnSpPr>
        <p:spPr>
          <a:xfrm flipV="1">
            <a:off x="7992932" y="2807746"/>
            <a:ext cx="74227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7F5B9E-E25E-4D1B-857C-1301894FFFB5}"/>
              </a:ext>
            </a:extLst>
          </p:cNvPr>
          <p:cNvCxnSpPr/>
          <p:nvPr/>
        </p:nvCxnSpPr>
        <p:spPr>
          <a:xfrm flipV="1">
            <a:off x="8003689" y="4249271"/>
            <a:ext cx="731520" cy="66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7F56B7-34ED-4D57-BFFC-F2361E0E34E8}"/>
              </a:ext>
            </a:extLst>
          </p:cNvPr>
          <p:cNvCxnSpPr/>
          <p:nvPr/>
        </p:nvCxnSpPr>
        <p:spPr>
          <a:xfrm flipV="1">
            <a:off x="9412941" y="2807746"/>
            <a:ext cx="69924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9BD8F4-D6D6-4F61-B773-297FB8ED329D}"/>
              </a:ext>
            </a:extLst>
          </p:cNvPr>
          <p:cNvCxnSpPr/>
          <p:nvPr/>
        </p:nvCxnSpPr>
        <p:spPr>
          <a:xfrm flipV="1">
            <a:off x="9412941" y="4249271"/>
            <a:ext cx="720763" cy="65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F28B0C-C60F-4F6F-8584-11E5A6D70624}"/>
                  </a:ext>
                </a:extLst>
              </p14:cNvPr>
              <p14:cNvContentPartPr/>
              <p14:nvPr/>
            </p14:nvContentPartPr>
            <p14:xfrm>
              <a:off x="8529056" y="4049873"/>
              <a:ext cx="137520" cy="149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F28B0C-C60F-4F6F-8584-11E5A6D706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0416" y="4041233"/>
                <a:ext cx="155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056A5E1-0455-48B8-9090-BD4C4BED86A5}"/>
                  </a:ext>
                </a:extLst>
              </p14:cNvPr>
              <p14:cNvContentPartPr/>
              <p14:nvPr/>
            </p14:nvContentPartPr>
            <p14:xfrm>
              <a:off x="8737856" y="4292513"/>
              <a:ext cx="566280" cy="17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056A5E1-0455-48B8-9090-BD4C4BED86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8856" y="4283873"/>
                <a:ext cx="583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61ACBB5-FFAF-46EA-83BD-21B5C0E71E67}"/>
                  </a:ext>
                </a:extLst>
              </p14:cNvPr>
              <p14:cNvContentPartPr/>
              <p14:nvPr/>
            </p14:nvContentPartPr>
            <p14:xfrm>
              <a:off x="7609256" y="4994513"/>
              <a:ext cx="970200" cy="283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61ACBB5-FFAF-46EA-83BD-21B5C0E71E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00256" y="4985873"/>
                <a:ext cx="9878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2D34498-61FF-4137-A14F-7389EE2717B3}"/>
                  </a:ext>
                </a:extLst>
              </p14:cNvPr>
              <p14:cNvContentPartPr/>
              <p14:nvPr/>
            </p14:nvContentPartPr>
            <p14:xfrm>
              <a:off x="8574416" y="2404673"/>
              <a:ext cx="108720" cy="222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2D34498-61FF-4137-A14F-7389EE2717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65416" y="2395673"/>
                <a:ext cx="1263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5F68C41-8D8A-4C72-9170-F206BF6AE167}"/>
                  </a:ext>
                </a:extLst>
              </p14:cNvPr>
              <p14:cNvContentPartPr/>
              <p14:nvPr/>
            </p14:nvContentPartPr>
            <p14:xfrm>
              <a:off x="8754776" y="2383793"/>
              <a:ext cx="886680" cy="275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5F68C41-8D8A-4C72-9170-F206BF6AE1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45776" y="2374793"/>
                <a:ext cx="9043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75DB1C5-CDE3-439E-A037-2880EF362A4C}"/>
                  </a:ext>
                </a:extLst>
              </p14:cNvPr>
              <p14:cNvContentPartPr/>
              <p14:nvPr/>
            </p14:nvContentPartPr>
            <p14:xfrm>
              <a:off x="10298096" y="4215473"/>
              <a:ext cx="121320" cy="164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75DB1C5-CDE3-439E-A037-2880EF362A4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89456" y="4206473"/>
                <a:ext cx="1389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857DE68-24C9-445C-944E-C7733DEBF454}"/>
                  </a:ext>
                </a:extLst>
              </p14:cNvPr>
              <p14:cNvContentPartPr/>
              <p14:nvPr/>
            </p14:nvContentPartPr>
            <p14:xfrm>
              <a:off x="10500416" y="4131953"/>
              <a:ext cx="950040" cy="395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857DE68-24C9-445C-944E-C7733DEBF45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91419" y="4122953"/>
                <a:ext cx="967673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AEA576-26EE-40B5-A38A-31A3A6D52686}"/>
                  </a:ext>
                </a:extLst>
              </p14:cNvPr>
              <p14:cNvContentPartPr/>
              <p14:nvPr/>
            </p14:nvContentPartPr>
            <p14:xfrm>
              <a:off x="7735616" y="3267953"/>
              <a:ext cx="138240" cy="20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AEA576-26EE-40B5-A38A-31A3A6D5268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17616" y="3249953"/>
                <a:ext cx="1738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2F756F-9A0F-45D2-AA65-EEF7C9619147}"/>
                  </a:ext>
                </a:extLst>
              </p14:cNvPr>
              <p14:cNvContentPartPr/>
              <p14:nvPr/>
            </p14:nvContentPartPr>
            <p14:xfrm>
              <a:off x="9299456" y="3151673"/>
              <a:ext cx="136080" cy="169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2F756F-9A0F-45D2-AA65-EEF7C96191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81816" y="3134033"/>
                <a:ext cx="1717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1134E51-1E65-4586-B11D-9246DC739A57}"/>
                  </a:ext>
                </a:extLst>
              </p14:cNvPr>
              <p14:cNvContentPartPr/>
              <p14:nvPr/>
            </p14:nvContentPartPr>
            <p14:xfrm>
              <a:off x="9386216" y="4968593"/>
              <a:ext cx="290520" cy="192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1134E51-1E65-4586-B11D-9246DC739A5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68576" y="4950593"/>
                <a:ext cx="3261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596A29-0ACE-4383-9898-8213DE6ECD0D}"/>
                  </a:ext>
                </a:extLst>
              </p14:cNvPr>
              <p14:cNvContentPartPr/>
              <p14:nvPr/>
            </p14:nvContentPartPr>
            <p14:xfrm>
              <a:off x="10169216" y="2565953"/>
              <a:ext cx="131760" cy="188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596A29-0ACE-4383-9898-8213DE6ECD0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51216" y="2548313"/>
                <a:ext cx="1674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30AB20-2038-43EC-9C12-A253D1F30BC4}"/>
                  </a:ext>
                </a:extLst>
              </p14:cNvPr>
              <p14:cNvContentPartPr/>
              <p14:nvPr/>
            </p14:nvContentPartPr>
            <p14:xfrm>
              <a:off x="9841976" y="4926113"/>
              <a:ext cx="1307520" cy="420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30AB20-2038-43EC-9C12-A253D1F30BC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823981" y="4908113"/>
                <a:ext cx="134315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E799739-8B11-4F2F-BF8B-77262198FC21}"/>
                  </a:ext>
                </a:extLst>
              </p14:cNvPr>
              <p14:cNvContentPartPr/>
              <p14:nvPr/>
            </p14:nvContentPartPr>
            <p14:xfrm>
              <a:off x="10416536" y="2429153"/>
              <a:ext cx="1353960" cy="489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E799739-8B11-4F2F-BF8B-77262198FC2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98891" y="2411153"/>
                <a:ext cx="1389609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DE86687-87F4-4C01-8F13-1A0514E5E063}"/>
                  </a:ext>
                </a:extLst>
              </p14:cNvPr>
              <p14:cNvContentPartPr/>
              <p14:nvPr/>
            </p14:nvContentPartPr>
            <p14:xfrm>
              <a:off x="7022816" y="3595913"/>
              <a:ext cx="919080" cy="345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DE86687-87F4-4C01-8F13-1A0514E5E06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05176" y="3577913"/>
                <a:ext cx="954720" cy="3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66610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8098-D5E3-44C8-B570-9C084546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D7ED-471C-4608-81DB-686E4093CB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add those coordinates in to our diagram.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C733F-A18C-4B7A-95A3-3BA1EF653D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049828-D0CF-4FA8-B86F-3080B7A0478D}"/>
              </a:ext>
            </a:extLst>
          </p:cNvPr>
          <p:cNvCxnSpPr/>
          <p:nvPr/>
        </p:nvCxnSpPr>
        <p:spPr>
          <a:xfrm>
            <a:off x="7992932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80005-50FB-44C2-8025-3851335E2D1D}"/>
              </a:ext>
            </a:extLst>
          </p:cNvPr>
          <p:cNvCxnSpPr/>
          <p:nvPr/>
        </p:nvCxnSpPr>
        <p:spPr>
          <a:xfrm>
            <a:off x="7992932" y="3429000"/>
            <a:ext cx="142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1C4915-EC5A-439D-92F7-44FB56E8044A}"/>
              </a:ext>
            </a:extLst>
          </p:cNvPr>
          <p:cNvCxnSpPr>
            <a:cxnSpLocks/>
          </p:cNvCxnSpPr>
          <p:nvPr/>
        </p:nvCxnSpPr>
        <p:spPr>
          <a:xfrm flipH="1" flipV="1">
            <a:off x="8003689" y="4905487"/>
            <a:ext cx="1409252" cy="1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F78D9A-8FCB-4FBD-A7DC-5B0DE426DE7E}"/>
              </a:ext>
            </a:extLst>
          </p:cNvPr>
          <p:cNvCxnSpPr/>
          <p:nvPr/>
        </p:nvCxnSpPr>
        <p:spPr>
          <a:xfrm>
            <a:off x="9412941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ECAF3D-8333-4760-8C1C-326B52D477C9}"/>
              </a:ext>
            </a:extLst>
          </p:cNvPr>
          <p:cNvCxnSpPr/>
          <p:nvPr/>
        </p:nvCxnSpPr>
        <p:spPr>
          <a:xfrm>
            <a:off x="8735209" y="2807746"/>
            <a:ext cx="0" cy="144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784B69-6E48-4E61-9E67-6A6D99274490}"/>
              </a:ext>
            </a:extLst>
          </p:cNvPr>
          <p:cNvCxnSpPr/>
          <p:nvPr/>
        </p:nvCxnSpPr>
        <p:spPr>
          <a:xfrm>
            <a:off x="8745967" y="2829261"/>
            <a:ext cx="1366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D23EA9-E628-4024-92A7-ED3BAB04F220}"/>
              </a:ext>
            </a:extLst>
          </p:cNvPr>
          <p:cNvCxnSpPr/>
          <p:nvPr/>
        </p:nvCxnSpPr>
        <p:spPr>
          <a:xfrm>
            <a:off x="8735209" y="4249271"/>
            <a:ext cx="1398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259DBD-ABF9-49E1-BCE3-4DBB86691A40}"/>
              </a:ext>
            </a:extLst>
          </p:cNvPr>
          <p:cNvCxnSpPr/>
          <p:nvPr/>
        </p:nvCxnSpPr>
        <p:spPr>
          <a:xfrm>
            <a:off x="10112188" y="2829261"/>
            <a:ext cx="0" cy="142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B6B9C0-4FF6-4062-BDF4-233335773DC3}"/>
              </a:ext>
            </a:extLst>
          </p:cNvPr>
          <p:cNvCxnSpPr/>
          <p:nvPr/>
        </p:nvCxnSpPr>
        <p:spPr>
          <a:xfrm flipV="1">
            <a:off x="7992932" y="2807746"/>
            <a:ext cx="74227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7F5B9E-E25E-4D1B-857C-1301894FFFB5}"/>
              </a:ext>
            </a:extLst>
          </p:cNvPr>
          <p:cNvCxnSpPr/>
          <p:nvPr/>
        </p:nvCxnSpPr>
        <p:spPr>
          <a:xfrm flipV="1">
            <a:off x="8003689" y="4249271"/>
            <a:ext cx="731520" cy="66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7F56B7-34ED-4D57-BFFC-F2361E0E34E8}"/>
              </a:ext>
            </a:extLst>
          </p:cNvPr>
          <p:cNvCxnSpPr/>
          <p:nvPr/>
        </p:nvCxnSpPr>
        <p:spPr>
          <a:xfrm flipV="1">
            <a:off x="9412941" y="2807746"/>
            <a:ext cx="69924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9BD8F4-D6D6-4F61-B773-297FB8ED329D}"/>
              </a:ext>
            </a:extLst>
          </p:cNvPr>
          <p:cNvCxnSpPr/>
          <p:nvPr/>
        </p:nvCxnSpPr>
        <p:spPr>
          <a:xfrm flipV="1">
            <a:off x="9412941" y="4249271"/>
            <a:ext cx="720763" cy="65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F28B0C-C60F-4F6F-8584-11E5A6D70624}"/>
                  </a:ext>
                </a:extLst>
              </p14:cNvPr>
              <p14:cNvContentPartPr/>
              <p14:nvPr/>
            </p14:nvContentPartPr>
            <p14:xfrm>
              <a:off x="8529056" y="4049873"/>
              <a:ext cx="137520" cy="149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F28B0C-C60F-4F6F-8584-11E5A6D706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0416" y="4041233"/>
                <a:ext cx="155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056A5E1-0455-48B8-9090-BD4C4BED86A5}"/>
                  </a:ext>
                </a:extLst>
              </p14:cNvPr>
              <p14:cNvContentPartPr/>
              <p14:nvPr/>
            </p14:nvContentPartPr>
            <p14:xfrm>
              <a:off x="8737856" y="4292513"/>
              <a:ext cx="566280" cy="17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056A5E1-0455-48B8-9090-BD4C4BED86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8856" y="4283873"/>
                <a:ext cx="583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61ACBB5-FFAF-46EA-83BD-21B5C0E71E67}"/>
                  </a:ext>
                </a:extLst>
              </p14:cNvPr>
              <p14:cNvContentPartPr/>
              <p14:nvPr/>
            </p14:nvContentPartPr>
            <p14:xfrm>
              <a:off x="7609256" y="4994513"/>
              <a:ext cx="970200" cy="283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61ACBB5-FFAF-46EA-83BD-21B5C0E71E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00256" y="4985873"/>
                <a:ext cx="9878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2D34498-61FF-4137-A14F-7389EE2717B3}"/>
                  </a:ext>
                </a:extLst>
              </p14:cNvPr>
              <p14:cNvContentPartPr/>
              <p14:nvPr/>
            </p14:nvContentPartPr>
            <p14:xfrm>
              <a:off x="8574416" y="2404673"/>
              <a:ext cx="108720" cy="222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2D34498-61FF-4137-A14F-7389EE2717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65416" y="2395673"/>
                <a:ext cx="1263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5F68C41-8D8A-4C72-9170-F206BF6AE167}"/>
                  </a:ext>
                </a:extLst>
              </p14:cNvPr>
              <p14:cNvContentPartPr/>
              <p14:nvPr/>
            </p14:nvContentPartPr>
            <p14:xfrm>
              <a:off x="8754776" y="2383793"/>
              <a:ext cx="886680" cy="275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5F68C41-8D8A-4C72-9170-F206BF6AE1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45776" y="2374793"/>
                <a:ext cx="9043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75DB1C5-CDE3-439E-A037-2880EF362A4C}"/>
                  </a:ext>
                </a:extLst>
              </p14:cNvPr>
              <p14:cNvContentPartPr/>
              <p14:nvPr/>
            </p14:nvContentPartPr>
            <p14:xfrm>
              <a:off x="10298096" y="4215473"/>
              <a:ext cx="121320" cy="164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75DB1C5-CDE3-439E-A037-2880EF362A4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89456" y="4206473"/>
                <a:ext cx="1389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857DE68-24C9-445C-944E-C7733DEBF454}"/>
                  </a:ext>
                </a:extLst>
              </p14:cNvPr>
              <p14:cNvContentPartPr/>
              <p14:nvPr/>
            </p14:nvContentPartPr>
            <p14:xfrm>
              <a:off x="10500416" y="4131953"/>
              <a:ext cx="950040" cy="395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857DE68-24C9-445C-944E-C7733DEBF45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91419" y="4122953"/>
                <a:ext cx="967673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AEA576-26EE-40B5-A38A-31A3A6D52686}"/>
                  </a:ext>
                </a:extLst>
              </p14:cNvPr>
              <p14:cNvContentPartPr/>
              <p14:nvPr/>
            </p14:nvContentPartPr>
            <p14:xfrm>
              <a:off x="7735616" y="3267953"/>
              <a:ext cx="138240" cy="20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AEA576-26EE-40B5-A38A-31A3A6D5268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17616" y="3249953"/>
                <a:ext cx="1738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2F756F-9A0F-45D2-AA65-EEF7C9619147}"/>
                  </a:ext>
                </a:extLst>
              </p14:cNvPr>
              <p14:cNvContentPartPr/>
              <p14:nvPr/>
            </p14:nvContentPartPr>
            <p14:xfrm>
              <a:off x="9299456" y="3151673"/>
              <a:ext cx="136080" cy="169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2F756F-9A0F-45D2-AA65-EEF7C96191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81816" y="3134033"/>
                <a:ext cx="1717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1134E51-1E65-4586-B11D-9246DC739A57}"/>
                  </a:ext>
                </a:extLst>
              </p14:cNvPr>
              <p14:cNvContentPartPr/>
              <p14:nvPr/>
            </p14:nvContentPartPr>
            <p14:xfrm>
              <a:off x="9386216" y="4968593"/>
              <a:ext cx="290520" cy="192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1134E51-1E65-4586-B11D-9246DC739A5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68576" y="4950593"/>
                <a:ext cx="3261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596A29-0ACE-4383-9898-8213DE6ECD0D}"/>
                  </a:ext>
                </a:extLst>
              </p14:cNvPr>
              <p14:cNvContentPartPr/>
              <p14:nvPr/>
            </p14:nvContentPartPr>
            <p14:xfrm>
              <a:off x="10169216" y="2565953"/>
              <a:ext cx="131760" cy="188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596A29-0ACE-4383-9898-8213DE6ECD0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51216" y="2548313"/>
                <a:ext cx="1674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30AB20-2038-43EC-9C12-A253D1F30BC4}"/>
                  </a:ext>
                </a:extLst>
              </p14:cNvPr>
              <p14:cNvContentPartPr/>
              <p14:nvPr/>
            </p14:nvContentPartPr>
            <p14:xfrm>
              <a:off x="9841976" y="4926113"/>
              <a:ext cx="1307520" cy="420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30AB20-2038-43EC-9C12-A253D1F30BC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823981" y="4908113"/>
                <a:ext cx="134315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E799739-8B11-4F2F-BF8B-77262198FC21}"/>
                  </a:ext>
                </a:extLst>
              </p14:cNvPr>
              <p14:cNvContentPartPr/>
              <p14:nvPr/>
            </p14:nvContentPartPr>
            <p14:xfrm>
              <a:off x="10416536" y="2429153"/>
              <a:ext cx="1353960" cy="489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E799739-8B11-4F2F-BF8B-77262198FC2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98891" y="2411153"/>
                <a:ext cx="1389609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DE86687-87F4-4C01-8F13-1A0514E5E063}"/>
                  </a:ext>
                </a:extLst>
              </p14:cNvPr>
              <p14:cNvContentPartPr/>
              <p14:nvPr/>
            </p14:nvContentPartPr>
            <p14:xfrm>
              <a:off x="7022816" y="3595913"/>
              <a:ext cx="919080" cy="345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DE86687-87F4-4C01-8F13-1A0514E5E06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05176" y="3577913"/>
                <a:ext cx="95472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44DA267-6098-4FAB-A185-40397D99BAC9}"/>
                  </a:ext>
                </a:extLst>
              </p14:cNvPr>
              <p14:cNvContentPartPr/>
              <p14:nvPr/>
            </p14:nvContentPartPr>
            <p14:xfrm>
              <a:off x="9547136" y="3110273"/>
              <a:ext cx="1345680" cy="499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44DA267-6098-4FAB-A185-40397D99BAC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529496" y="3092633"/>
                <a:ext cx="1381320" cy="53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3631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8098-D5E3-44C8-B570-9C084546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D7ED-471C-4608-81DB-686E4093CB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conclusion, the coordinates of the other vertices are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 (2,7,-3)</a:t>
            </a:r>
          </a:p>
          <a:p>
            <a:pPr marL="0" indent="0">
              <a:buNone/>
            </a:pPr>
            <a:r>
              <a:rPr lang="en-US" sz="2000" dirty="0"/>
              <a:t>E (6,7,-12)</a:t>
            </a:r>
          </a:p>
          <a:p>
            <a:pPr marL="0" indent="0">
              <a:buNone/>
            </a:pPr>
            <a:r>
              <a:rPr lang="en-US" sz="2000" dirty="0"/>
              <a:t>F (3,8,-16)</a:t>
            </a:r>
          </a:p>
          <a:p>
            <a:pPr marL="0" indent="0">
              <a:buNone/>
            </a:pPr>
            <a:r>
              <a:rPr lang="en-US" sz="2000" dirty="0"/>
              <a:t>G (7,-1,-5)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C733F-A18C-4B7A-95A3-3BA1EF653D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049828-D0CF-4FA8-B86F-3080B7A0478D}"/>
              </a:ext>
            </a:extLst>
          </p:cNvPr>
          <p:cNvCxnSpPr/>
          <p:nvPr/>
        </p:nvCxnSpPr>
        <p:spPr>
          <a:xfrm>
            <a:off x="7992932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80005-50FB-44C2-8025-3851335E2D1D}"/>
              </a:ext>
            </a:extLst>
          </p:cNvPr>
          <p:cNvCxnSpPr/>
          <p:nvPr/>
        </p:nvCxnSpPr>
        <p:spPr>
          <a:xfrm>
            <a:off x="7992932" y="3429000"/>
            <a:ext cx="142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1C4915-EC5A-439D-92F7-44FB56E8044A}"/>
              </a:ext>
            </a:extLst>
          </p:cNvPr>
          <p:cNvCxnSpPr>
            <a:cxnSpLocks/>
          </p:cNvCxnSpPr>
          <p:nvPr/>
        </p:nvCxnSpPr>
        <p:spPr>
          <a:xfrm flipH="1" flipV="1">
            <a:off x="8003689" y="4905487"/>
            <a:ext cx="1409252" cy="1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F78D9A-8FCB-4FBD-A7DC-5B0DE426DE7E}"/>
              </a:ext>
            </a:extLst>
          </p:cNvPr>
          <p:cNvCxnSpPr/>
          <p:nvPr/>
        </p:nvCxnSpPr>
        <p:spPr>
          <a:xfrm>
            <a:off x="9412941" y="3429000"/>
            <a:ext cx="0" cy="148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ECAF3D-8333-4760-8C1C-326B52D477C9}"/>
              </a:ext>
            </a:extLst>
          </p:cNvPr>
          <p:cNvCxnSpPr/>
          <p:nvPr/>
        </p:nvCxnSpPr>
        <p:spPr>
          <a:xfrm>
            <a:off x="8735209" y="2807746"/>
            <a:ext cx="0" cy="144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784B69-6E48-4E61-9E67-6A6D99274490}"/>
              </a:ext>
            </a:extLst>
          </p:cNvPr>
          <p:cNvCxnSpPr/>
          <p:nvPr/>
        </p:nvCxnSpPr>
        <p:spPr>
          <a:xfrm>
            <a:off x="8745967" y="2829261"/>
            <a:ext cx="1366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D23EA9-E628-4024-92A7-ED3BAB04F220}"/>
              </a:ext>
            </a:extLst>
          </p:cNvPr>
          <p:cNvCxnSpPr/>
          <p:nvPr/>
        </p:nvCxnSpPr>
        <p:spPr>
          <a:xfrm>
            <a:off x="8735209" y="4249271"/>
            <a:ext cx="1398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259DBD-ABF9-49E1-BCE3-4DBB86691A40}"/>
              </a:ext>
            </a:extLst>
          </p:cNvPr>
          <p:cNvCxnSpPr/>
          <p:nvPr/>
        </p:nvCxnSpPr>
        <p:spPr>
          <a:xfrm>
            <a:off x="10112188" y="2829261"/>
            <a:ext cx="0" cy="1420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B6B9C0-4FF6-4062-BDF4-233335773DC3}"/>
              </a:ext>
            </a:extLst>
          </p:cNvPr>
          <p:cNvCxnSpPr/>
          <p:nvPr/>
        </p:nvCxnSpPr>
        <p:spPr>
          <a:xfrm flipV="1">
            <a:off x="7992932" y="2807746"/>
            <a:ext cx="74227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7F5B9E-E25E-4D1B-857C-1301894FFFB5}"/>
              </a:ext>
            </a:extLst>
          </p:cNvPr>
          <p:cNvCxnSpPr/>
          <p:nvPr/>
        </p:nvCxnSpPr>
        <p:spPr>
          <a:xfrm flipV="1">
            <a:off x="8003689" y="4249271"/>
            <a:ext cx="731520" cy="66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7F56B7-34ED-4D57-BFFC-F2361E0E34E8}"/>
              </a:ext>
            </a:extLst>
          </p:cNvPr>
          <p:cNvCxnSpPr/>
          <p:nvPr/>
        </p:nvCxnSpPr>
        <p:spPr>
          <a:xfrm flipV="1">
            <a:off x="9412941" y="2807746"/>
            <a:ext cx="699247" cy="62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9BD8F4-D6D6-4F61-B773-297FB8ED329D}"/>
              </a:ext>
            </a:extLst>
          </p:cNvPr>
          <p:cNvCxnSpPr/>
          <p:nvPr/>
        </p:nvCxnSpPr>
        <p:spPr>
          <a:xfrm flipV="1">
            <a:off x="9412941" y="4249271"/>
            <a:ext cx="720763" cy="656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F28B0C-C60F-4F6F-8584-11E5A6D70624}"/>
                  </a:ext>
                </a:extLst>
              </p14:cNvPr>
              <p14:cNvContentPartPr/>
              <p14:nvPr/>
            </p14:nvContentPartPr>
            <p14:xfrm>
              <a:off x="8529056" y="4049873"/>
              <a:ext cx="137520" cy="149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F28B0C-C60F-4F6F-8584-11E5A6D706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20416" y="4041233"/>
                <a:ext cx="155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056A5E1-0455-48B8-9090-BD4C4BED86A5}"/>
                  </a:ext>
                </a:extLst>
              </p14:cNvPr>
              <p14:cNvContentPartPr/>
              <p14:nvPr/>
            </p14:nvContentPartPr>
            <p14:xfrm>
              <a:off x="8737856" y="4292513"/>
              <a:ext cx="566280" cy="17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056A5E1-0455-48B8-9090-BD4C4BED86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8856" y="4283873"/>
                <a:ext cx="583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61ACBB5-FFAF-46EA-83BD-21B5C0E71E67}"/>
                  </a:ext>
                </a:extLst>
              </p14:cNvPr>
              <p14:cNvContentPartPr/>
              <p14:nvPr/>
            </p14:nvContentPartPr>
            <p14:xfrm>
              <a:off x="7609256" y="4994513"/>
              <a:ext cx="970200" cy="283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61ACBB5-FFAF-46EA-83BD-21B5C0E71E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00256" y="4985873"/>
                <a:ext cx="9878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2D34498-61FF-4137-A14F-7389EE2717B3}"/>
                  </a:ext>
                </a:extLst>
              </p14:cNvPr>
              <p14:cNvContentPartPr/>
              <p14:nvPr/>
            </p14:nvContentPartPr>
            <p14:xfrm>
              <a:off x="8574416" y="2404673"/>
              <a:ext cx="108720" cy="222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2D34498-61FF-4137-A14F-7389EE2717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65416" y="2395673"/>
                <a:ext cx="1263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5F68C41-8D8A-4C72-9170-F206BF6AE167}"/>
                  </a:ext>
                </a:extLst>
              </p14:cNvPr>
              <p14:cNvContentPartPr/>
              <p14:nvPr/>
            </p14:nvContentPartPr>
            <p14:xfrm>
              <a:off x="8754776" y="2383793"/>
              <a:ext cx="886680" cy="275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5F68C41-8D8A-4C72-9170-F206BF6AE1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45776" y="2374793"/>
                <a:ext cx="9043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75DB1C5-CDE3-439E-A037-2880EF362A4C}"/>
                  </a:ext>
                </a:extLst>
              </p14:cNvPr>
              <p14:cNvContentPartPr/>
              <p14:nvPr/>
            </p14:nvContentPartPr>
            <p14:xfrm>
              <a:off x="10298096" y="4215473"/>
              <a:ext cx="121320" cy="164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75DB1C5-CDE3-439E-A037-2880EF362A4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89456" y="4206473"/>
                <a:ext cx="1389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857DE68-24C9-445C-944E-C7733DEBF454}"/>
                  </a:ext>
                </a:extLst>
              </p14:cNvPr>
              <p14:cNvContentPartPr/>
              <p14:nvPr/>
            </p14:nvContentPartPr>
            <p14:xfrm>
              <a:off x="10500416" y="4131953"/>
              <a:ext cx="950040" cy="395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857DE68-24C9-445C-944E-C7733DEBF45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91419" y="4122953"/>
                <a:ext cx="967673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AEA576-26EE-40B5-A38A-31A3A6D52686}"/>
                  </a:ext>
                </a:extLst>
              </p14:cNvPr>
              <p14:cNvContentPartPr/>
              <p14:nvPr/>
            </p14:nvContentPartPr>
            <p14:xfrm>
              <a:off x="7735616" y="3267953"/>
              <a:ext cx="138240" cy="20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AEA576-26EE-40B5-A38A-31A3A6D5268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17616" y="3249953"/>
                <a:ext cx="1738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2F756F-9A0F-45D2-AA65-EEF7C9619147}"/>
                  </a:ext>
                </a:extLst>
              </p14:cNvPr>
              <p14:cNvContentPartPr/>
              <p14:nvPr/>
            </p14:nvContentPartPr>
            <p14:xfrm>
              <a:off x="9299456" y="3151673"/>
              <a:ext cx="136080" cy="169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2F756F-9A0F-45D2-AA65-EEF7C96191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81816" y="3134033"/>
                <a:ext cx="1717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1134E51-1E65-4586-B11D-9246DC739A57}"/>
                  </a:ext>
                </a:extLst>
              </p14:cNvPr>
              <p14:cNvContentPartPr/>
              <p14:nvPr/>
            </p14:nvContentPartPr>
            <p14:xfrm>
              <a:off x="9386216" y="4968593"/>
              <a:ext cx="290520" cy="192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1134E51-1E65-4586-B11D-9246DC739A5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68576" y="4950593"/>
                <a:ext cx="3261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596A29-0ACE-4383-9898-8213DE6ECD0D}"/>
                  </a:ext>
                </a:extLst>
              </p14:cNvPr>
              <p14:cNvContentPartPr/>
              <p14:nvPr/>
            </p14:nvContentPartPr>
            <p14:xfrm>
              <a:off x="10169216" y="2565953"/>
              <a:ext cx="131760" cy="188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596A29-0ACE-4383-9898-8213DE6ECD0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51216" y="2548313"/>
                <a:ext cx="1674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30AB20-2038-43EC-9C12-A253D1F30BC4}"/>
                  </a:ext>
                </a:extLst>
              </p14:cNvPr>
              <p14:cNvContentPartPr/>
              <p14:nvPr/>
            </p14:nvContentPartPr>
            <p14:xfrm>
              <a:off x="9841976" y="4926113"/>
              <a:ext cx="1307520" cy="420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30AB20-2038-43EC-9C12-A253D1F30BC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823981" y="4908113"/>
                <a:ext cx="134315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E799739-8B11-4F2F-BF8B-77262198FC21}"/>
                  </a:ext>
                </a:extLst>
              </p14:cNvPr>
              <p14:cNvContentPartPr/>
              <p14:nvPr/>
            </p14:nvContentPartPr>
            <p14:xfrm>
              <a:off x="10416536" y="2429153"/>
              <a:ext cx="1353960" cy="489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E799739-8B11-4F2F-BF8B-77262198FC2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98891" y="2411153"/>
                <a:ext cx="1389609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DE86687-87F4-4C01-8F13-1A0514E5E063}"/>
                  </a:ext>
                </a:extLst>
              </p14:cNvPr>
              <p14:cNvContentPartPr/>
              <p14:nvPr/>
            </p14:nvContentPartPr>
            <p14:xfrm>
              <a:off x="7022816" y="3595913"/>
              <a:ext cx="919080" cy="345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DE86687-87F4-4C01-8F13-1A0514E5E06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05176" y="3577913"/>
                <a:ext cx="95472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44DA267-6098-4FAB-A185-40397D99BAC9}"/>
                  </a:ext>
                </a:extLst>
              </p14:cNvPr>
              <p14:cNvContentPartPr/>
              <p14:nvPr/>
            </p14:nvContentPartPr>
            <p14:xfrm>
              <a:off x="9547136" y="3110273"/>
              <a:ext cx="1345680" cy="499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44DA267-6098-4FAB-A185-40397D99BAC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529496" y="3092633"/>
                <a:ext cx="1381320" cy="53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15290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EDAE-6EAB-4833-AE23-D99EBC06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DC72-AEC7-43C6-A4C9-2846D360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 the midpoint of the points A (-4, 3, 9) and B (2, -11, 7)</a:t>
            </a:r>
          </a:p>
        </p:txBody>
      </p:sp>
    </p:spTree>
    <p:extLst>
      <p:ext uri="{BB962C8B-B14F-4D97-AF65-F5344CB8AC3E}">
        <p14:creationId xmlns:p14="http://schemas.microsoft.com/office/powerpoint/2010/main" val="40304082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EDAE-6EAB-4833-AE23-D99EBC06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E0DC72-AEC7-43C6-A4C9-2846D3607D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midpoint of the points A (-4, 3, 9) and B (2, -11, 7)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Recall that in two dimensions, the midpoint is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Similarly, in three dimensions, the midpoint is given by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E0DC72-AEC7-43C6-A4C9-2846D3607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48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F35A-A2C1-4CBA-AE03-DE8DE67E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a)</a:t>
            </a:r>
          </a:p>
        </p:txBody>
      </p:sp>
      <p:pic>
        <p:nvPicPr>
          <p:cNvPr id="6" name="Content Placeholder 5" descr="A picture containing sitting&#10;&#10;Description automatically generated">
            <a:extLst>
              <a:ext uri="{FF2B5EF4-FFF2-40B4-BE49-F238E27FC236}">
                <a16:creationId xmlns:a16="http://schemas.microsoft.com/office/drawing/2014/main" id="{AFBA66FA-5146-47CB-9BBD-085A75B2AB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6005"/>
            <a:ext cx="5181600" cy="307057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BD13B95-E091-4584-94B2-6F2690E78B8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(1,3)</m:t>
                        </m:r>
                      </m:e>
                    </m:acc>
                  </m:oMath>
                </a14:m>
                <a:r>
                  <a:rPr lang="en-US" dirty="0"/>
                  <a:t> represents a journey of 1 unit to the right and 3 units up.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represents a journey of 4 units to the right and 2 units down.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BD13B95-E091-4584-94B2-6F2690E78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840" r="-3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6686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EDAE-6EAB-4833-AE23-D99EBC06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E0DC72-AEC7-43C6-A4C9-2846D3607D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Determine the midpoint of the points A (-4, 3, 9) and B (2, -11, 7)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In this case, the midpoint is given by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−4+2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3−11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9+7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the </a:t>
                </a:r>
                <a:r>
                  <a:rPr lang="en-US"/>
                  <a:t>midpoint is (-1, -4, 8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E0DC72-AEC7-43C6-A4C9-2846D3607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42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3E61-FC2A-4E03-AC2A-3911117A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b)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D05269A8-2862-400B-9E31-92FF142A34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0818"/>
            <a:ext cx="5181600" cy="308095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90D9F9-5624-447C-A684-E4CBF411859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we are to add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, we can do so by the tip-to-tail method.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90D9F9-5624-447C-A684-E4CBF4118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67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3E61-FC2A-4E03-AC2A-3911117A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b)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D05269A8-2862-400B-9E31-92FF142A34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0818"/>
            <a:ext cx="5181600" cy="308095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90D9F9-5624-447C-A684-E4CBF411859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we are to add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, we can do so by the tip-to-tail method.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move 1 unit to the right and 3 units up, then follow that immediately by moving 4 units to the right and 2 units down.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F90D9F9-5624-447C-A684-E4CBF4118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83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2867</Words>
  <Application>Microsoft Office PowerPoint</Application>
  <PresentationFormat>Widescreen</PresentationFormat>
  <Paragraphs>334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Office Theme</vt:lpstr>
      <vt:lpstr>Addition and Subtraction of Vectors in R^2 and R^3</vt:lpstr>
      <vt:lpstr>PowerPoint Presentation</vt:lpstr>
      <vt:lpstr>PowerPoint Presentation</vt:lpstr>
      <vt:lpstr>PowerPoint Presentation</vt:lpstr>
      <vt:lpstr>PowerPoint Presentation</vt:lpstr>
      <vt:lpstr>Adding and Subtracting Vectors</vt:lpstr>
      <vt:lpstr>a)</vt:lpstr>
      <vt:lpstr>b)</vt:lpstr>
      <vt:lpstr>b)</vt:lpstr>
      <vt:lpstr>b)</vt:lpstr>
      <vt:lpstr>b)</vt:lpstr>
      <vt:lpstr>b)</vt:lpstr>
      <vt:lpstr>PowerPoint Presentation</vt:lpstr>
      <vt:lpstr>c)</vt:lpstr>
      <vt:lpstr>c)</vt:lpstr>
      <vt:lpstr>c)</vt:lpstr>
      <vt:lpstr>c)</vt:lpstr>
      <vt:lpstr>c)</vt:lpstr>
      <vt:lpstr>c)</vt:lpstr>
      <vt:lpstr>c)</vt:lpstr>
      <vt:lpstr>PowerPoint Presentation</vt:lpstr>
      <vt:lpstr>Components and Magnitudes from Point to Point </vt:lpstr>
      <vt:lpstr>Example</vt:lpstr>
      <vt:lpstr>Example</vt:lpstr>
      <vt:lpstr>PowerPoint Presentation</vt:lpstr>
      <vt:lpstr>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</vt:lpstr>
      <vt:lpstr>PowerPoint Presentation</vt:lpstr>
      <vt:lpstr>PowerPoint Presentation</vt:lpstr>
      <vt:lpstr>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 and Subtraction of Vectors in R^2 and R^3</dc:title>
  <dc:creator>Jim Beland</dc:creator>
  <cp:lastModifiedBy>Jim</cp:lastModifiedBy>
  <cp:revision>1</cp:revision>
  <dcterms:created xsi:type="dcterms:W3CDTF">2020-05-18T20:23:34Z</dcterms:created>
  <dcterms:modified xsi:type="dcterms:W3CDTF">2021-03-19T13:36:54Z</dcterms:modified>
</cp:coreProperties>
</file>