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318" r:id="rId38"/>
    <p:sldId id="319" r:id="rId39"/>
    <p:sldId id="320" r:id="rId40"/>
    <p:sldId id="321" r:id="rId41"/>
    <p:sldId id="296" r:id="rId42"/>
    <p:sldId id="295" r:id="rId43"/>
    <p:sldId id="297" r:id="rId44"/>
    <p:sldId id="298" r:id="rId45"/>
    <p:sldId id="299" r:id="rId46"/>
    <p:sldId id="300" r:id="rId47"/>
    <p:sldId id="301" r:id="rId48"/>
    <p:sldId id="317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5" r:id="rId58"/>
    <p:sldId id="310" r:id="rId59"/>
    <p:sldId id="312" r:id="rId60"/>
    <p:sldId id="316" r:id="rId61"/>
    <p:sldId id="313" r:id="rId62"/>
    <p:sldId id="314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30" r:id="rId71"/>
    <p:sldId id="331" r:id="rId72"/>
    <p:sldId id="329" r:id="rId73"/>
    <p:sldId id="332" r:id="rId74"/>
    <p:sldId id="333" r:id="rId75"/>
    <p:sldId id="334" r:id="rId76"/>
    <p:sldId id="335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1D218-E30C-4B0A-98D6-6603AE82628C}" v="34" dt="2022-02-01T15:44:46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" userId="d41a4da1a37fb713" providerId="LiveId" clId="{6F725124-98FA-4EDE-A4C5-3E2419F263A4}"/>
    <pc:docChg chg="custSel addSld delSld modSld">
      <pc:chgData name="Jim" userId="d41a4da1a37fb713" providerId="LiveId" clId="{6F725124-98FA-4EDE-A4C5-3E2419F263A4}" dt="2022-01-08T23:46:39.975" v="3696" actId="20577"/>
      <pc:docMkLst>
        <pc:docMk/>
      </pc:docMkLst>
      <pc:sldChg chg="modSp">
        <pc:chgData name="Jim" userId="d41a4da1a37fb713" providerId="LiveId" clId="{6F725124-98FA-4EDE-A4C5-3E2419F263A4}" dt="2022-01-08T22:56:01.667" v="589" actId="20577"/>
        <pc:sldMkLst>
          <pc:docMk/>
          <pc:sldMk cId="3077018667" sldId="293"/>
        </pc:sldMkLst>
        <pc:spChg chg="mod">
          <ac:chgData name="Jim" userId="d41a4da1a37fb713" providerId="LiveId" clId="{6F725124-98FA-4EDE-A4C5-3E2419F263A4}" dt="2022-01-08T22:56:01.667" v="589" actId="20577"/>
          <ac:spMkLst>
            <pc:docMk/>
            <pc:sldMk cId="3077018667" sldId="293"/>
            <ac:spMk id="4" creationId="{8794A778-AA54-4F02-BA51-3D0635B2C559}"/>
          </ac:spMkLst>
        </pc:spChg>
      </pc:sldChg>
      <pc:sldChg chg="modSp new mod">
        <pc:chgData name="Jim" userId="d41a4da1a37fb713" providerId="LiveId" clId="{6F725124-98FA-4EDE-A4C5-3E2419F263A4}" dt="2022-01-08T22:42:19.078" v="265" actId="6549"/>
        <pc:sldMkLst>
          <pc:docMk/>
          <pc:sldMk cId="3452105488" sldId="318"/>
        </pc:sldMkLst>
        <pc:spChg chg="mod">
          <ac:chgData name="Jim" userId="d41a4da1a37fb713" providerId="LiveId" clId="{6F725124-98FA-4EDE-A4C5-3E2419F263A4}" dt="2022-01-08T22:38:13.938" v="7" actId="20577"/>
          <ac:spMkLst>
            <pc:docMk/>
            <pc:sldMk cId="3452105488" sldId="318"/>
            <ac:spMk id="2" creationId="{41D318C5-48D6-4EC0-87F5-AB26104C5C02}"/>
          </ac:spMkLst>
        </pc:spChg>
        <pc:spChg chg="mod">
          <ac:chgData name="Jim" userId="d41a4da1a37fb713" providerId="LiveId" clId="{6F725124-98FA-4EDE-A4C5-3E2419F263A4}" dt="2022-01-08T22:42:19.078" v="265" actId="6549"/>
          <ac:spMkLst>
            <pc:docMk/>
            <pc:sldMk cId="3452105488" sldId="318"/>
            <ac:spMk id="3" creationId="{3ACCA288-EBD1-4FD0-99EB-0D56BC9ADF88}"/>
          </ac:spMkLst>
        </pc:spChg>
      </pc:sldChg>
      <pc:sldChg chg="modSp add mod">
        <pc:chgData name="Jim" userId="d41a4da1a37fb713" providerId="LiveId" clId="{6F725124-98FA-4EDE-A4C5-3E2419F263A4}" dt="2022-01-08T22:47:54.068" v="468" actId="5793"/>
        <pc:sldMkLst>
          <pc:docMk/>
          <pc:sldMk cId="2789825343" sldId="319"/>
        </pc:sldMkLst>
        <pc:spChg chg="mod">
          <ac:chgData name="Jim" userId="d41a4da1a37fb713" providerId="LiveId" clId="{6F725124-98FA-4EDE-A4C5-3E2419F263A4}" dt="2022-01-08T22:42:37.308" v="267" actId="6549"/>
          <ac:spMkLst>
            <pc:docMk/>
            <pc:sldMk cId="2789825343" sldId="319"/>
            <ac:spMk id="2" creationId="{41D318C5-48D6-4EC0-87F5-AB26104C5C02}"/>
          </ac:spMkLst>
        </pc:spChg>
        <pc:spChg chg="mod">
          <ac:chgData name="Jim" userId="d41a4da1a37fb713" providerId="LiveId" clId="{6F725124-98FA-4EDE-A4C5-3E2419F263A4}" dt="2022-01-08T22:47:54.068" v="468" actId="5793"/>
          <ac:spMkLst>
            <pc:docMk/>
            <pc:sldMk cId="2789825343" sldId="319"/>
            <ac:spMk id="3" creationId="{3ACCA288-EBD1-4FD0-99EB-0D56BC9ADF88}"/>
          </ac:spMkLst>
        </pc:spChg>
      </pc:sldChg>
      <pc:sldChg chg="modSp add mod">
        <pc:chgData name="Jim" userId="d41a4da1a37fb713" providerId="LiveId" clId="{6F725124-98FA-4EDE-A4C5-3E2419F263A4}" dt="2022-01-08T22:56:36.968" v="597" actId="20577"/>
        <pc:sldMkLst>
          <pc:docMk/>
          <pc:sldMk cId="3413377613" sldId="320"/>
        </pc:sldMkLst>
        <pc:spChg chg="mod">
          <ac:chgData name="Jim" userId="d41a4da1a37fb713" providerId="LiveId" clId="{6F725124-98FA-4EDE-A4C5-3E2419F263A4}" dt="2022-01-08T22:56:36.968" v="597" actId="20577"/>
          <ac:spMkLst>
            <pc:docMk/>
            <pc:sldMk cId="3413377613" sldId="320"/>
            <ac:spMk id="3" creationId="{3ACCA288-EBD1-4FD0-99EB-0D56BC9ADF88}"/>
          </ac:spMkLst>
        </pc:spChg>
      </pc:sldChg>
      <pc:sldChg chg="modSp add mod">
        <pc:chgData name="Jim" userId="d41a4da1a37fb713" providerId="LiveId" clId="{6F725124-98FA-4EDE-A4C5-3E2419F263A4}" dt="2022-01-08T22:57:21.213" v="609" actId="20577"/>
        <pc:sldMkLst>
          <pc:docMk/>
          <pc:sldMk cId="357360484" sldId="321"/>
        </pc:sldMkLst>
        <pc:spChg chg="mod">
          <ac:chgData name="Jim" userId="d41a4da1a37fb713" providerId="LiveId" clId="{6F725124-98FA-4EDE-A4C5-3E2419F263A4}" dt="2022-01-08T22:57:21.213" v="609" actId="20577"/>
          <ac:spMkLst>
            <pc:docMk/>
            <pc:sldMk cId="357360484" sldId="321"/>
            <ac:spMk id="3" creationId="{3ACCA288-EBD1-4FD0-99EB-0D56BC9ADF88}"/>
          </ac:spMkLst>
        </pc:spChg>
      </pc:sldChg>
      <pc:sldChg chg="modSp new mod">
        <pc:chgData name="Jim" userId="d41a4da1a37fb713" providerId="LiveId" clId="{6F725124-98FA-4EDE-A4C5-3E2419F263A4}" dt="2022-01-08T23:12:33.466" v="765" actId="20577"/>
        <pc:sldMkLst>
          <pc:docMk/>
          <pc:sldMk cId="3705487224" sldId="322"/>
        </pc:sldMkLst>
        <pc:spChg chg="mod">
          <ac:chgData name="Jim" userId="d41a4da1a37fb713" providerId="LiveId" clId="{6F725124-98FA-4EDE-A4C5-3E2419F263A4}" dt="2022-01-08T23:08:13.521" v="617" actId="20577"/>
          <ac:spMkLst>
            <pc:docMk/>
            <pc:sldMk cId="3705487224" sldId="322"/>
            <ac:spMk id="2" creationId="{34F2C03F-A4E6-4947-B57D-1DC04F251E25}"/>
          </ac:spMkLst>
        </pc:spChg>
        <pc:spChg chg="mod">
          <ac:chgData name="Jim" userId="d41a4da1a37fb713" providerId="LiveId" clId="{6F725124-98FA-4EDE-A4C5-3E2419F263A4}" dt="2022-01-08T23:12:33.466" v="765" actId="20577"/>
          <ac:spMkLst>
            <pc:docMk/>
            <pc:sldMk cId="3705487224" sldId="322"/>
            <ac:spMk id="3" creationId="{659029A9-7972-474E-AE46-42F021423F88}"/>
          </ac:spMkLst>
        </pc:spChg>
      </pc:sldChg>
      <pc:sldChg chg="modSp add mod">
        <pc:chgData name="Jim" userId="d41a4da1a37fb713" providerId="LiveId" clId="{6F725124-98FA-4EDE-A4C5-3E2419F263A4}" dt="2022-01-08T23:15:46.950" v="1121" actId="20577"/>
        <pc:sldMkLst>
          <pc:docMk/>
          <pc:sldMk cId="490925994" sldId="323"/>
        </pc:sldMkLst>
        <pc:spChg chg="mod">
          <ac:chgData name="Jim" userId="d41a4da1a37fb713" providerId="LiveId" clId="{6F725124-98FA-4EDE-A4C5-3E2419F263A4}" dt="2022-01-08T23:12:45.299" v="767" actId="6549"/>
          <ac:spMkLst>
            <pc:docMk/>
            <pc:sldMk cId="490925994" sldId="323"/>
            <ac:spMk id="2" creationId="{34F2C03F-A4E6-4947-B57D-1DC04F251E25}"/>
          </ac:spMkLst>
        </pc:spChg>
        <pc:spChg chg="mod">
          <ac:chgData name="Jim" userId="d41a4da1a37fb713" providerId="LiveId" clId="{6F725124-98FA-4EDE-A4C5-3E2419F263A4}" dt="2022-01-08T23:15:46.950" v="1121" actId="20577"/>
          <ac:spMkLst>
            <pc:docMk/>
            <pc:sldMk cId="490925994" sldId="323"/>
            <ac:spMk id="3" creationId="{659029A9-7972-474E-AE46-42F021423F88}"/>
          </ac:spMkLst>
        </pc:spChg>
      </pc:sldChg>
      <pc:sldChg chg="modSp new mod">
        <pc:chgData name="Jim" userId="d41a4da1a37fb713" providerId="LiveId" clId="{6F725124-98FA-4EDE-A4C5-3E2419F263A4}" dt="2022-01-08T23:38:25.149" v="2691" actId="20577"/>
        <pc:sldMkLst>
          <pc:docMk/>
          <pc:sldMk cId="3372036313" sldId="324"/>
        </pc:sldMkLst>
        <pc:spChg chg="mod">
          <ac:chgData name="Jim" userId="d41a4da1a37fb713" providerId="LiveId" clId="{6F725124-98FA-4EDE-A4C5-3E2419F263A4}" dt="2022-01-08T23:17:01.713" v="1130" actId="20577"/>
          <ac:spMkLst>
            <pc:docMk/>
            <pc:sldMk cId="3372036313" sldId="324"/>
            <ac:spMk id="2" creationId="{2B45E43A-067E-4773-8B4F-ABB0EB2CF72F}"/>
          </ac:spMkLst>
        </pc:spChg>
        <pc:spChg chg="mod">
          <ac:chgData name="Jim" userId="d41a4da1a37fb713" providerId="LiveId" clId="{6F725124-98FA-4EDE-A4C5-3E2419F263A4}" dt="2022-01-08T23:38:25.149" v="2691" actId="20577"/>
          <ac:spMkLst>
            <pc:docMk/>
            <pc:sldMk cId="3372036313" sldId="324"/>
            <ac:spMk id="3" creationId="{85952660-91D3-44C4-AA2E-D8F08AE98444}"/>
          </ac:spMkLst>
        </pc:spChg>
      </pc:sldChg>
      <pc:sldChg chg="modSp add mod">
        <pc:chgData name="Jim" userId="d41a4da1a37fb713" providerId="LiveId" clId="{6F725124-98FA-4EDE-A4C5-3E2419F263A4}" dt="2022-01-08T23:38:16.246" v="2679" actId="20577"/>
        <pc:sldMkLst>
          <pc:docMk/>
          <pc:sldMk cId="2987929429" sldId="325"/>
        </pc:sldMkLst>
        <pc:spChg chg="mod">
          <ac:chgData name="Jim" userId="d41a4da1a37fb713" providerId="LiveId" clId="{6F725124-98FA-4EDE-A4C5-3E2419F263A4}" dt="2022-01-08T23:18:45.284" v="1256" actId="6549"/>
          <ac:spMkLst>
            <pc:docMk/>
            <pc:sldMk cId="2987929429" sldId="325"/>
            <ac:spMk id="2" creationId="{2B45E43A-067E-4773-8B4F-ABB0EB2CF72F}"/>
          </ac:spMkLst>
        </pc:spChg>
        <pc:spChg chg="mod">
          <ac:chgData name="Jim" userId="d41a4da1a37fb713" providerId="LiveId" clId="{6F725124-98FA-4EDE-A4C5-3E2419F263A4}" dt="2022-01-08T23:38:16.246" v="2679" actId="20577"/>
          <ac:spMkLst>
            <pc:docMk/>
            <pc:sldMk cId="2987929429" sldId="325"/>
            <ac:spMk id="3" creationId="{85952660-91D3-44C4-AA2E-D8F08AE98444}"/>
          </ac:spMkLst>
        </pc:spChg>
      </pc:sldChg>
      <pc:sldChg chg="modSp add mod">
        <pc:chgData name="Jim" userId="d41a4da1a37fb713" providerId="LiveId" clId="{6F725124-98FA-4EDE-A4C5-3E2419F263A4}" dt="2022-01-08T23:38:08.338" v="2667" actId="20577"/>
        <pc:sldMkLst>
          <pc:docMk/>
          <pc:sldMk cId="2161034235" sldId="326"/>
        </pc:sldMkLst>
        <pc:spChg chg="mod">
          <ac:chgData name="Jim" userId="d41a4da1a37fb713" providerId="LiveId" clId="{6F725124-98FA-4EDE-A4C5-3E2419F263A4}" dt="2022-01-08T23:38:08.338" v="2667" actId="20577"/>
          <ac:spMkLst>
            <pc:docMk/>
            <pc:sldMk cId="2161034235" sldId="326"/>
            <ac:spMk id="3" creationId="{85952660-91D3-44C4-AA2E-D8F08AE98444}"/>
          </ac:spMkLst>
        </pc:spChg>
      </pc:sldChg>
      <pc:sldChg chg="modSp add">
        <pc:chgData name="Jim" userId="d41a4da1a37fb713" providerId="LiveId" clId="{6F725124-98FA-4EDE-A4C5-3E2419F263A4}" dt="2022-01-08T23:37:59.889" v="2655" actId="20577"/>
        <pc:sldMkLst>
          <pc:docMk/>
          <pc:sldMk cId="3877603034" sldId="327"/>
        </pc:sldMkLst>
        <pc:spChg chg="mod">
          <ac:chgData name="Jim" userId="d41a4da1a37fb713" providerId="LiveId" clId="{6F725124-98FA-4EDE-A4C5-3E2419F263A4}" dt="2022-01-08T23:37:59.889" v="2655" actId="20577"/>
          <ac:spMkLst>
            <pc:docMk/>
            <pc:sldMk cId="3877603034" sldId="327"/>
            <ac:spMk id="3" creationId="{85952660-91D3-44C4-AA2E-D8F08AE98444}"/>
          </ac:spMkLst>
        </pc:spChg>
      </pc:sldChg>
      <pc:sldChg chg="addSp modSp add mod">
        <pc:chgData name="Jim" userId="d41a4da1a37fb713" providerId="LiveId" clId="{6F725124-98FA-4EDE-A4C5-3E2419F263A4}" dt="2022-01-08T23:37:53.461" v="2643" actId="20577"/>
        <pc:sldMkLst>
          <pc:docMk/>
          <pc:sldMk cId="3022221044" sldId="328"/>
        </pc:sldMkLst>
        <pc:spChg chg="mod">
          <ac:chgData name="Jim" userId="d41a4da1a37fb713" providerId="LiveId" clId="{6F725124-98FA-4EDE-A4C5-3E2419F263A4}" dt="2022-01-08T23:37:53.461" v="2643" actId="20577"/>
          <ac:spMkLst>
            <pc:docMk/>
            <pc:sldMk cId="3022221044" sldId="328"/>
            <ac:spMk id="3" creationId="{85952660-91D3-44C4-AA2E-D8F08AE98444}"/>
          </ac:spMkLst>
        </pc:spChg>
        <pc:spChg chg="add mod">
          <ac:chgData name="Jim" userId="d41a4da1a37fb713" providerId="LiveId" clId="{6F725124-98FA-4EDE-A4C5-3E2419F263A4}" dt="2022-01-08T23:35:07.584" v="2440" actId="20577"/>
          <ac:spMkLst>
            <pc:docMk/>
            <pc:sldMk cId="3022221044" sldId="328"/>
            <ac:spMk id="4" creationId="{418BD57B-27DE-40F7-B89F-B10E88330CC3}"/>
          </ac:spMkLst>
        </pc:spChg>
      </pc:sldChg>
      <pc:sldChg chg="addSp delSp modSp add del mod">
        <pc:chgData name="Jim" userId="d41a4da1a37fb713" providerId="LiveId" clId="{6F725124-98FA-4EDE-A4C5-3E2419F263A4}" dt="2022-01-08T23:24:51.674" v="1603" actId="47"/>
        <pc:sldMkLst>
          <pc:docMk/>
          <pc:sldMk cId="4164128686" sldId="328"/>
        </pc:sldMkLst>
        <pc:spChg chg="add del mod">
          <ac:chgData name="Jim" userId="d41a4da1a37fb713" providerId="LiveId" clId="{6F725124-98FA-4EDE-A4C5-3E2419F263A4}" dt="2022-01-08T23:24:05.137" v="1597"/>
          <ac:spMkLst>
            <pc:docMk/>
            <pc:sldMk cId="4164128686" sldId="328"/>
            <ac:spMk id="4" creationId="{E7F508DB-0056-4C91-8733-D2A42854BA0B}"/>
          </ac:spMkLst>
        </pc:spChg>
      </pc:sldChg>
      <pc:sldChg chg="modSp add">
        <pc:chgData name="Jim" userId="d41a4da1a37fb713" providerId="LiveId" clId="{6F725124-98FA-4EDE-A4C5-3E2419F263A4}" dt="2022-01-08T23:37:33.439" v="2607" actId="20577"/>
        <pc:sldMkLst>
          <pc:docMk/>
          <pc:sldMk cId="604053209" sldId="329"/>
        </pc:sldMkLst>
        <pc:spChg chg="mod">
          <ac:chgData name="Jim" userId="d41a4da1a37fb713" providerId="LiveId" clId="{6F725124-98FA-4EDE-A4C5-3E2419F263A4}" dt="2022-01-08T23:37:33.439" v="2607" actId="20577"/>
          <ac:spMkLst>
            <pc:docMk/>
            <pc:sldMk cId="604053209" sldId="329"/>
            <ac:spMk id="3" creationId="{85952660-91D3-44C4-AA2E-D8F08AE98444}"/>
          </ac:spMkLst>
        </pc:spChg>
        <pc:spChg chg="mod">
          <ac:chgData name="Jim" userId="d41a4da1a37fb713" providerId="LiveId" clId="{6F725124-98FA-4EDE-A4C5-3E2419F263A4}" dt="2022-01-08T23:37:04.986" v="2596" actId="20577"/>
          <ac:spMkLst>
            <pc:docMk/>
            <pc:sldMk cId="604053209" sldId="329"/>
            <ac:spMk id="4" creationId="{418BD57B-27DE-40F7-B89F-B10E88330CC3}"/>
          </ac:spMkLst>
        </pc:spChg>
      </pc:sldChg>
      <pc:sldChg chg="modSp add mod">
        <pc:chgData name="Jim" userId="d41a4da1a37fb713" providerId="LiveId" clId="{6F725124-98FA-4EDE-A4C5-3E2419F263A4}" dt="2022-01-08T23:37:46.888" v="2631" actId="20577"/>
        <pc:sldMkLst>
          <pc:docMk/>
          <pc:sldMk cId="3661352611" sldId="330"/>
        </pc:sldMkLst>
        <pc:spChg chg="mod">
          <ac:chgData name="Jim" userId="d41a4da1a37fb713" providerId="LiveId" clId="{6F725124-98FA-4EDE-A4C5-3E2419F263A4}" dt="2022-01-08T23:37:46.888" v="2631" actId="20577"/>
          <ac:spMkLst>
            <pc:docMk/>
            <pc:sldMk cId="3661352611" sldId="330"/>
            <ac:spMk id="3" creationId="{85952660-91D3-44C4-AA2E-D8F08AE98444}"/>
          </ac:spMkLst>
        </pc:spChg>
        <pc:spChg chg="mod">
          <ac:chgData name="Jim" userId="d41a4da1a37fb713" providerId="LiveId" clId="{6F725124-98FA-4EDE-A4C5-3E2419F263A4}" dt="2022-01-08T23:35:14.292" v="2441" actId="6549"/>
          <ac:spMkLst>
            <pc:docMk/>
            <pc:sldMk cId="3661352611" sldId="330"/>
            <ac:spMk id="4" creationId="{418BD57B-27DE-40F7-B89F-B10E88330CC3}"/>
          </ac:spMkLst>
        </pc:spChg>
      </pc:sldChg>
      <pc:sldChg chg="modSp add mod">
        <pc:chgData name="Jim" userId="d41a4da1a37fb713" providerId="LiveId" clId="{6F725124-98FA-4EDE-A4C5-3E2419F263A4}" dt="2022-01-08T23:37:40.559" v="2619" actId="20577"/>
        <pc:sldMkLst>
          <pc:docMk/>
          <pc:sldMk cId="4093552980" sldId="331"/>
        </pc:sldMkLst>
        <pc:spChg chg="mod">
          <ac:chgData name="Jim" userId="d41a4da1a37fb713" providerId="LiveId" clId="{6F725124-98FA-4EDE-A4C5-3E2419F263A4}" dt="2022-01-08T23:37:40.559" v="2619" actId="20577"/>
          <ac:spMkLst>
            <pc:docMk/>
            <pc:sldMk cId="4093552980" sldId="331"/>
            <ac:spMk id="3" creationId="{85952660-91D3-44C4-AA2E-D8F08AE98444}"/>
          </ac:spMkLst>
        </pc:spChg>
        <pc:spChg chg="mod">
          <ac:chgData name="Jim" userId="d41a4da1a37fb713" providerId="LiveId" clId="{6F725124-98FA-4EDE-A4C5-3E2419F263A4}" dt="2022-01-08T23:36:15.841" v="2593" actId="20577"/>
          <ac:spMkLst>
            <pc:docMk/>
            <pc:sldMk cId="4093552980" sldId="331"/>
            <ac:spMk id="4" creationId="{418BD57B-27DE-40F7-B89F-B10E88330CC3}"/>
          </ac:spMkLst>
        </pc:spChg>
      </pc:sldChg>
      <pc:sldChg chg="modSp add mod">
        <pc:chgData name="Jim" userId="d41a4da1a37fb713" providerId="LiveId" clId="{6F725124-98FA-4EDE-A4C5-3E2419F263A4}" dt="2022-01-08T23:40:55.085" v="3040" actId="1076"/>
        <pc:sldMkLst>
          <pc:docMk/>
          <pc:sldMk cId="746594591" sldId="332"/>
        </pc:sldMkLst>
        <pc:spChg chg="mod">
          <ac:chgData name="Jim" userId="d41a4da1a37fb713" providerId="LiveId" clId="{6F725124-98FA-4EDE-A4C5-3E2419F263A4}" dt="2022-01-08T23:40:19.970" v="2970" actId="20577"/>
          <ac:spMkLst>
            <pc:docMk/>
            <pc:sldMk cId="746594591" sldId="332"/>
            <ac:spMk id="3" creationId="{85952660-91D3-44C4-AA2E-D8F08AE98444}"/>
          </ac:spMkLst>
        </pc:spChg>
        <pc:spChg chg="mod">
          <ac:chgData name="Jim" userId="d41a4da1a37fb713" providerId="LiveId" clId="{6F725124-98FA-4EDE-A4C5-3E2419F263A4}" dt="2022-01-08T23:40:55.085" v="3040" actId="1076"/>
          <ac:spMkLst>
            <pc:docMk/>
            <pc:sldMk cId="746594591" sldId="332"/>
            <ac:spMk id="4" creationId="{418BD57B-27DE-40F7-B89F-B10E88330CC3}"/>
          </ac:spMkLst>
        </pc:spChg>
      </pc:sldChg>
      <pc:sldChg chg="modSp add mod">
        <pc:chgData name="Jim" userId="d41a4da1a37fb713" providerId="LiveId" clId="{6F725124-98FA-4EDE-A4C5-3E2419F263A4}" dt="2022-01-08T23:43:10.089" v="3433" actId="20577"/>
        <pc:sldMkLst>
          <pc:docMk/>
          <pc:sldMk cId="1053316752" sldId="333"/>
        </pc:sldMkLst>
        <pc:spChg chg="mod">
          <ac:chgData name="Jim" userId="d41a4da1a37fb713" providerId="LiveId" clId="{6F725124-98FA-4EDE-A4C5-3E2419F263A4}" dt="2022-01-08T23:43:10.089" v="3433" actId="20577"/>
          <ac:spMkLst>
            <pc:docMk/>
            <pc:sldMk cId="1053316752" sldId="333"/>
            <ac:spMk id="4" creationId="{418BD57B-27DE-40F7-B89F-B10E88330CC3}"/>
          </ac:spMkLst>
        </pc:spChg>
      </pc:sldChg>
      <pc:sldChg chg="modSp add mod">
        <pc:chgData name="Jim" userId="d41a4da1a37fb713" providerId="LiveId" clId="{6F725124-98FA-4EDE-A4C5-3E2419F263A4}" dt="2022-01-08T23:45:26.136" v="3529" actId="20577"/>
        <pc:sldMkLst>
          <pc:docMk/>
          <pc:sldMk cId="2482234523" sldId="334"/>
        </pc:sldMkLst>
        <pc:spChg chg="mod">
          <ac:chgData name="Jim" userId="d41a4da1a37fb713" providerId="LiveId" clId="{6F725124-98FA-4EDE-A4C5-3E2419F263A4}" dt="2022-01-08T23:45:26.136" v="3529" actId="20577"/>
          <ac:spMkLst>
            <pc:docMk/>
            <pc:sldMk cId="2482234523" sldId="334"/>
            <ac:spMk id="4" creationId="{418BD57B-27DE-40F7-B89F-B10E88330CC3}"/>
          </ac:spMkLst>
        </pc:spChg>
      </pc:sldChg>
      <pc:sldChg chg="modSp add mod">
        <pc:chgData name="Jim" userId="d41a4da1a37fb713" providerId="LiveId" clId="{6F725124-98FA-4EDE-A4C5-3E2419F263A4}" dt="2022-01-08T23:46:39.975" v="3696" actId="20577"/>
        <pc:sldMkLst>
          <pc:docMk/>
          <pc:sldMk cId="4134474258" sldId="335"/>
        </pc:sldMkLst>
        <pc:spChg chg="mod">
          <ac:chgData name="Jim" userId="d41a4da1a37fb713" providerId="LiveId" clId="{6F725124-98FA-4EDE-A4C5-3E2419F263A4}" dt="2022-01-08T23:46:39.975" v="3696" actId="20577"/>
          <ac:spMkLst>
            <pc:docMk/>
            <pc:sldMk cId="4134474258" sldId="335"/>
            <ac:spMk id="4" creationId="{418BD57B-27DE-40F7-B89F-B10E88330CC3}"/>
          </ac:spMkLst>
        </pc:spChg>
      </pc:sldChg>
    </pc:docChg>
  </pc:docChgLst>
  <pc:docChgLst>
    <pc:chgData name="Jim Beland" userId="d41a4da1a37fb713" providerId="LiveId" clId="{59BCFD5D-9E96-4A25-B6DA-E5A05B9104DC}"/>
    <pc:docChg chg="undo custSel addSld delSld modSld sldOrd">
      <pc:chgData name="Jim Beland" userId="d41a4da1a37fb713" providerId="LiveId" clId="{59BCFD5D-9E96-4A25-B6DA-E5A05B9104DC}" dt="2020-05-22T15:07:49.935" v="10826" actId="207"/>
      <pc:docMkLst>
        <pc:docMk/>
      </pc:docMkLst>
      <pc:sldChg chg="modSp add">
        <pc:chgData name="Jim Beland" userId="d41a4da1a37fb713" providerId="LiveId" clId="{59BCFD5D-9E96-4A25-B6DA-E5A05B9104DC}" dt="2020-05-21T21:36:42.865" v="137" actId="20577"/>
        <pc:sldMkLst>
          <pc:docMk/>
          <pc:sldMk cId="1897104407" sldId="261"/>
        </pc:sldMkLst>
        <pc:spChg chg="mod">
          <ac:chgData name="Jim Beland" userId="d41a4da1a37fb713" providerId="LiveId" clId="{59BCFD5D-9E96-4A25-B6DA-E5A05B9104DC}" dt="2020-05-21T21:34:38.454" v="7" actId="20577"/>
          <ac:spMkLst>
            <pc:docMk/>
            <pc:sldMk cId="1897104407" sldId="261"/>
            <ac:spMk id="2" creationId="{E636FCBE-6D71-4E17-8758-6FCE668E7D89}"/>
          </ac:spMkLst>
        </pc:spChg>
        <pc:spChg chg="mod">
          <ac:chgData name="Jim Beland" userId="d41a4da1a37fb713" providerId="LiveId" clId="{59BCFD5D-9E96-4A25-B6DA-E5A05B9104DC}" dt="2020-05-21T21:36:42.865" v="137" actId="20577"/>
          <ac:spMkLst>
            <pc:docMk/>
            <pc:sldMk cId="1897104407" sldId="261"/>
            <ac:spMk id="3" creationId="{12ED3491-622C-4AEE-A82E-1B957167D025}"/>
          </ac:spMkLst>
        </pc:spChg>
      </pc:sldChg>
      <pc:sldChg chg="modSp add">
        <pc:chgData name="Jim Beland" userId="d41a4da1a37fb713" providerId="LiveId" clId="{59BCFD5D-9E96-4A25-B6DA-E5A05B9104DC}" dt="2020-05-21T23:58:22.022" v="1463" actId="20577"/>
        <pc:sldMkLst>
          <pc:docMk/>
          <pc:sldMk cId="62762922" sldId="262"/>
        </pc:sldMkLst>
        <pc:spChg chg="mod">
          <ac:chgData name="Jim Beland" userId="d41a4da1a37fb713" providerId="LiveId" clId="{59BCFD5D-9E96-4A25-B6DA-E5A05B9104DC}" dt="2020-05-21T23:58:22.022" v="1463" actId="20577"/>
          <ac:spMkLst>
            <pc:docMk/>
            <pc:sldMk cId="62762922" sldId="262"/>
            <ac:spMk id="2" creationId="{E636FCBE-6D71-4E17-8758-6FCE668E7D89}"/>
          </ac:spMkLst>
        </pc:spChg>
        <pc:spChg chg="mod">
          <ac:chgData name="Jim Beland" userId="d41a4da1a37fb713" providerId="LiveId" clId="{59BCFD5D-9E96-4A25-B6DA-E5A05B9104DC}" dt="2020-05-21T23:48:57.837" v="340" actId="20577"/>
          <ac:spMkLst>
            <pc:docMk/>
            <pc:sldMk cId="62762922" sldId="262"/>
            <ac:spMk id="3" creationId="{12ED3491-622C-4AEE-A82E-1B957167D025}"/>
          </ac:spMkLst>
        </pc:spChg>
      </pc:sldChg>
      <pc:sldChg chg="modSp add">
        <pc:chgData name="Jim Beland" userId="d41a4da1a37fb713" providerId="LiveId" clId="{59BCFD5D-9E96-4A25-B6DA-E5A05B9104DC}" dt="2020-05-21T23:58:26.594" v="1470" actId="20577"/>
        <pc:sldMkLst>
          <pc:docMk/>
          <pc:sldMk cId="1734516797" sldId="263"/>
        </pc:sldMkLst>
        <pc:spChg chg="mod">
          <ac:chgData name="Jim Beland" userId="d41a4da1a37fb713" providerId="LiveId" clId="{59BCFD5D-9E96-4A25-B6DA-E5A05B9104DC}" dt="2020-05-21T23:58:26.594" v="1470" actId="20577"/>
          <ac:spMkLst>
            <pc:docMk/>
            <pc:sldMk cId="1734516797" sldId="263"/>
            <ac:spMk id="2" creationId="{E636FCBE-6D71-4E17-8758-6FCE668E7D89}"/>
          </ac:spMkLst>
        </pc:spChg>
        <pc:spChg chg="mod">
          <ac:chgData name="Jim Beland" userId="d41a4da1a37fb713" providerId="LiveId" clId="{59BCFD5D-9E96-4A25-B6DA-E5A05B9104DC}" dt="2020-05-21T23:52:25.500" v="717" actId="20577"/>
          <ac:spMkLst>
            <pc:docMk/>
            <pc:sldMk cId="1734516797" sldId="263"/>
            <ac:spMk id="3" creationId="{12ED3491-622C-4AEE-A82E-1B957167D025}"/>
          </ac:spMkLst>
        </pc:spChg>
      </pc:sldChg>
      <pc:sldChg chg="modSp add">
        <pc:chgData name="Jim Beland" userId="d41a4da1a37fb713" providerId="LiveId" clId="{59BCFD5D-9E96-4A25-B6DA-E5A05B9104DC}" dt="2020-05-21T23:58:31.406" v="1477" actId="20577"/>
        <pc:sldMkLst>
          <pc:docMk/>
          <pc:sldMk cId="639264106" sldId="264"/>
        </pc:sldMkLst>
        <pc:spChg chg="mod">
          <ac:chgData name="Jim Beland" userId="d41a4da1a37fb713" providerId="LiveId" clId="{59BCFD5D-9E96-4A25-B6DA-E5A05B9104DC}" dt="2020-05-21T23:58:31.406" v="1477" actId="20577"/>
          <ac:spMkLst>
            <pc:docMk/>
            <pc:sldMk cId="639264106" sldId="264"/>
            <ac:spMk id="2" creationId="{E636FCBE-6D71-4E17-8758-6FCE668E7D89}"/>
          </ac:spMkLst>
        </pc:spChg>
        <pc:spChg chg="mod">
          <ac:chgData name="Jim Beland" userId="d41a4da1a37fb713" providerId="LiveId" clId="{59BCFD5D-9E96-4A25-B6DA-E5A05B9104DC}" dt="2020-05-21T23:56:59.885" v="1228" actId="20577"/>
          <ac:spMkLst>
            <pc:docMk/>
            <pc:sldMk cId="639264106" sldId="264"/>
            <ac:spMk id="3" creationId="{12ED3491-622C-4AEE-A82E-1B957167D025}"/>
          </ac:spMkLst>
        </pc:spChg>
      </pc:sldChg>
      <pc:sldChg chg="modSp add">
        <pc:chgData name="Jim Beland" userId="d41a4da1a37fb713" providerId="LiveId" clId="{59BCFD5D-9E96-4A25-B6DA-E5A05B9104DC}" dt="2020-05-21T23:58:35.978" v="1484" actId="20577"/>
        <pc:sldMkLst>
          <pc:docMk/>
          <pc:sldMk cId="343313976" sldId="265"/>
        </pc:sldMkLst>
        <pc:spChg chg="mod">
          <ac:chgData name="Jim Beland" userId="d41a4da1a37fb713" providerId="LiveId" clId="{59BCFD5D-9E96-4A25-B6DA-E5A05B9104DC}" dt="2020-05-21T23:58:35.978" v="1484" actId="20577"/>
          <ac:spMkLst>
            <pc:docMk/>
            <pc:sldMk cId="343313976" sldId="265"/>
            <ac:spMk id="2" creationId="{E636FCBE-6D71-4E17-8758-6FCE668E7D89}"/>
          </ac:spMkLst>
        </pc:spChg>
        <pc:spChg chg="mod">
          <ac:chgData name="Jim Beland" userId="d41a4da1a37fb713" providerId="LiveId" clId="{59BCFD5D-9E96-4A25-B6DA-E5A05B9104DC}" dt="2020-05-21T23:57:21.665" v="1229" actId="207"/>
          <ac:spMkLst>
            <pc:docMk/>
            <pc:sldMk cId="343313976" sldId="265"/>
            <ac:spMk id="3" creationId="{12ED3491-622C-4AEE-A82E-1B957167D025}"/>
          </ac:spMkLst>
        </pc:spChg>
      </pc:sldChg>
      <pc:sldChg chg="modSp add">
        <pc:chgData name="Jim Beland" userId="d41a4da1a37fb713" providerId="LiveId" clId="{59BCFD5D-9E96-4A25-B6DA-E5A05B9104DC}" dt="2020-05-22T00:01:44.951" v="2058" actId="20577"/>
        <pc:sldMkLst>
          <pc:docMk/>
          <pc:sldMk cId="2159907845" sldId="266"/>
        </pc:sldMkLst>
        <pc:spChg chg="mod">
          <ac:chgData name="Jim Beland" userId="d41a4da1a37fb713" providerId="LiveId" clId="{59BCFD5D-9E96-4A25-B6DA-E5A05B9104DC}" dt="2020-05-22T00:01:44.951" v="2058" actId="20577"/>
          <ac:spMkLst>
            <pc:docMk/>
            <pc:sldMk cId="2159907845" sldId="266"/>
            <ac:spMk id="2" creationId="{E636FCBE-6D71-4E17-8758-6FCE668E7D89}"/>
          </ac:spMkLst>
        </pc:spChg>
        <pc:spChg chg="mod">
          <ac:chgData name="Jim Beland" userId="d41a4da1a37fb713" providerId="LiveId" clId="{59BCFD5D-9E96-4A25-B6DA-E5A05B9104DC}" dt="2020-05-22T00:00:58.433" v="1854" actId="207"/>
          <ac:spMkLst>
            <pc:docMk/>
            <pc:sldMk cId="2159907845" sldId="266"/>
            <ac:spMk id="3" creationId="{12ED3491-622C-4AEE-A82E-1B957167D025}"/>
          </ac:spMkLst>
        </pc:spChg>
      </pc:sldChg>
      <pc:sldChg chg="modSp add del">
        <pc:chgData name="Jim Beland" userId="d41a4da1a37fb713" providerId="LiveId" clId="{59BCFD5D-9E96-4A25-B6DA-E5A05B9104DC}" dt="2020-05-22T00:18:29.114" v="2332" actId="2696"/>
        <pc:sldMkLst>
          <pc:docMk/>
          <pc:sldMk cId="910686473" sldId="267"/>
        </pc:sldMkLst>
        <pc:spChg chg="mod">
          <ac:chgData name="Jim Beland" userId="d41a4da1a37fb713" providerId="LiveId" clId="{59BCFD5D-9E96-4A25-B6DA-E5A05B9104DC}" dt="2020-05-22T00:01:49.833" v="2065" actId="20577"/>
          <ac:spMkLst>
            <pc:docMk/>
            <pc:sldMk cId="910686473" sldId="267"/>
            <ac:spMk id="2" creationId="{E636FCBE-6D71-4E17-8758-6FCE668E7D89}"/>
          </ac:spMkLst>
        </pc:spChg>
        <pc:spChg chg="mod">
          <ac:chgData name="Jim Beland" userId="d41a4da1a37fb713" providerId="LiveId" clId="{59BCFD5D-9E96-4A25-B6DA-E5A05B9104DC}" dt="2020-05-22T00:18:09.480" v="2331" actId="20577"/>
          <ac:spMkLst>
            <pc:docMk/>
            <pc:sldMk cId="910686473" sldId="267"/>
            <ac:spMk id="3" creationId="{12ED3491-622C-4AEE-A82E-1B957167D025}"/>
          </ac:spMkLst>
        </pc:spChg>
      </pc:sldChg>
      <pc:sldChg chg="addSp delSp modSp add">
        <pc:chgData name="Jim Beland" userId="d41a4da1a37fb713" providerId="LiveId" clId="{59BCFD5D-9E96-4A25-B6DA-E5A05B9104DC}" dt="2020-05-22T00:16:38.912" v="2324" actId="27614"/>
        <pc:sldMkLst>
          <pc:docMk/>
          <pc:sldMk cId="3905138564" sldId="268"/>
        </pc:sldMkLst>
        <pc:spChg chg="mod">
          <ac:chgData name="Jim Beland" userId="d41a4da1a37fb713" providerId="LiveId" clId="{59BCFD5D-9E96-4A25-B6DA-E5A05B9104DC}" dt="2020-05-22T00:13:10.814" v="2320" actId="20577"/>
          <ac:spMkLst>
            <pc:docMk/>
            <pc:sldMk cId="3905138564" sldId="268"/>
            <ac:spMk id="3" creationId="{F758F195-7EE4-4499-B619-98F7AAF50407}"/>
          </ac:spMkLst>
        </pc:spChg>
        <pc:spChg chg="del mod">
          <ac:chgData name="Jim Beland" userId="d41a4da1a37fb713" providerId="LiveId" clId="{59BCFD5D-9E96-4A25-B6DA-E5A05B9104DC}" dt="2020-05-22T00:16:36.407" v="2323"/>
          <ac:spMkLst>
            <pc:docMk/>
            <pc:sldMk cId="3905138564" sldId="268"/>
            <ac:spMk id="4" creationId="{6B125D83-BBE7-4053-A537-C6088193E327}"/>
          </ac:spMkLst>
        </pc:spChg>
        <pc:picChg chg="add mod">
          <ac:chgData name="Jim Beland" userId="d41a4da1a37fb713" providerId="LiveId" clId="{59BCFD5D-9E96-4A25-B6DA-E5A05B9104DC}" dt="2020-05-22T00:16:38.912" v="2324" actId="27614"/>
          <ac:picMkLst>
            <pc:docMk/>
            <pc:sldMk cId="3905138564" sldId="268"/>
            <ac:picMk id="6" creationId="{3E6A18FB-7C8C-4CE7-9508-B04249029875}"/>
          </ac:picMkLst>
        </pc:picChg>
      </pc:sldChg>
      <pc:sldChg chg="addSp delSp modSp add">
        <pc:chgData name="Jim Beland" userId="d41a4da1a37fb713" providerId="LiveId" clId="{59BCFD5D-9E96-4A25-B6DA-E5A05B9104DC}" dt="2020-05-22T00:17:38.939" v="2329" actId="962"/>
        <pc:sldMkLst>
          <pc:docMk/>
          <pc:sldMk cId="1806924620" sldId="269"/>
        </pc:sldMkLst>
        <pc:spChg chg="del mod">
          <ac:chgData name="Jim Beland" userId="d41a4da1a37fb713" providerId="LiveId" clId="{59BCFD5D-9E96-4A25-B6DA-E5A05B9104DC}" dt="2020-05-22T00:17:37.530" v="2327"/>
          <ac:spMkLst>
            <pc:docMk/>
            <pc:sldMk cId="1806924620" sldId="269"/>
            <ac:spMk id="4" creationId="{642BF1D4-CBC8-4336-9995-8091CCB88846}"/>
          </ac:spMkLst>
        </pc:spChg>
        <pc:picChg chg="add mod">
          <ac:chgData name="Jim Beland" userId="d41a4da1a37fb713" providerId="LiveId" clId="{59BCFD5D-9E96-4A25-B6DA-E5A05B9104DC}" dt="2020-05-22T00:17:38.939" v="2329" actId="962"/>
          <ac:picMkLst>
            <pc:docMk/>
            <pc:sldMk cId="1806924620" sldId="269"/>
            <ac:picMk id="6" creationId="{25E50ADC-3F2E-4090-AFAF-36837664C40D}"/>
          </ac:picMkLst>
        </pc:picChg>
      </pc:sldChg>
      <pc:sldChg chg="modSp add">
        <pc:chgData name="Jim Beland" userId="d41a4da1a37fb713" providerId="LiveId" clId="{59BCFD5D-9E96-4A25-B6DA-E5A05B9104DC}" dt="2020-05-22T00:18:46.330" v="2342"/>
        <pc:sldMkLst>
          <pc:docMk/>
          <pc:sldMk cId="2202088202" sldId="270"/>
        </pc:sldMkLst>
        <pc:spChg chg="mod">
          <ac:chgData name="Jim Beland" userId="d41a4da1a37fb713" providerId="LiveId" clId="{59BCFD5D-9E96-4A25-B6DA-E5A05B9104DC}" dt="2020-05-22T00:18:39.678" v="2340" actId="20577"/>
          <ac:spMkLst>
            <pc:docMk/>
            <pc:sldMk cId="2202088202" sldId="270"/>
            <ac:spMk id="2" creationId="{26C2A760-A235-4E25-96E9-85F0C106566E}"/>
          </ac:spMkLst>
        </pc:spChg>
        <pc:spChg chg="mod">
          <ac:chgData name="Jim Beland" userId="d41a4da1a37fb713" providerId="LiveId" clId="{59BCFD5D-9E96-4A25-B6DA-E5A05B9104DC}" dt="2020-05-22T00:18:46.330" v="2342"/>
          <ac:spMkLst>
            <pc:docMk/>
            <pc:sldMk cId="2202088202" sldId="270"/>
            <ac:spMk id="3" creationId="{38D5BE66-2432-4283-A200-CE3A1FE8F6D9}"/>
          </ac:spMkLst>
        </pc:spChg>
      </pc:sldChg>
      <pc:sldChg chg="addSp delSp modSp add">
        <pc:chgData name="Jim Beland" userId="d41a4da1a37fb713" providerId="LiveId" clId="{59BCFD5D-9E96-4A25-B6DA-E5A05B9104DC}" dt="2020-05-22T01:53:46.339" v="4571" actId="20577"/>
        <pc:sldMkLst>
          <pc:docMk/>
          <pc:sldMk cId="1000495581" sldId="271"/>
        </pc:sldMkLst>
        <pc:spChg chg="mod">
          <ac:chgData name="Jim Beland" userId="d41a4da1a37fb713" providerId="LiveId" clId="{59BCFD5D-9E96-4A25-B6DA-E5A05B9104DC}" dt="2020-05-22T01:53:46.339" v="4571" actId="20577"/>
          <ac:spMkLst>
            <pc:docMk/>
            <pc:sldMk cId="1000495581" sldId="271"/>
            <ac:spMk id="2" creationId="{26C2A760-A235-4E25-96E9-85F0C106566E}"/>
          </ac:spMkLst>
        </pc:spChg>
        <pc:spChg chg="del mod">
          <ac:chgData name="Jim Beland" userId="d41a4da1a37fb713" providerId="LiveId" clId="{59BCFD5D-9E96-4A25-B6DA-E5A05B9104DC}" dt="2020-05-22T00:21:49.207" v="2345"/>
          <ac:spMkLst>
            <pc:docMk/>
            <pc:sldMk cId="1000495581" sldId="271"/>
            <ac:spMk id="4" creationId="{2719792B-EACE-412D-BD7C-4190378DCC5A}"/>
          </ac:spMkLst>
        </pc:spChg>
        <pc:picChg chg="add">
          <ac:chgData name="Jim Beland" userId="d41a4da1a37fb713" providerId="LiveId" clId="{59BCFD5D-9E96-4A25-B6DA-E5A05B9104DC}" dt="2020-05-22T00:21:49.207" v="2345"/>
          <ac:picMkLst>
            <pc:docMk/>
            <pc:sldMk cId="1000495581" sldId="271"/>
            <ac:picMk id="1026" creationId="{768E0C21-1A02-41B4-9C15-0DDB48327EB1}"/>
          </ac:picMkLst>
        </pc:picChg>
      </pc:sldChg>
      <pc:sldChg chg="modSp add">
        <pc:chgData name="Jim Beland" userId="d41a4da1a37fb713" providerId="LiveId" clId="{59BCFD5D-9E96-4A25-B6DA-E5A05B9104DC}" dt="2020-05-22T01:53:51.391" v="4578" actId="20577"/>
        <pc:sldMkLst>
          <pc:docMk/>
          <pc:sldMk cId="1859068018" sldId="272"/>
        </pc:sldMkLst>
        <pc:spChg chg="mod">
          <ac:chgData name="Jim Beland" userId="d41a4da1a37fb713" providerId="LiveId" clId="{59BCFD5D-9E96-4A25-B6DA-E5A05B9104DC}" dt="2020-05-22T01:53:51.391" v="4578" actId="20577"/>
          <ac:spMkLst>
            <pc:docMk/>
            <pc:sldMk cId="1859068018" sldId="272"/>
            <ac:spMk id="2" creationId="{26C2A760-A235-4E25-96E9-85F0C106566E}"/>
          </ac:spMkLst>
        </pc:spChg>
        <pc:spChg chg="mod">
          <ac:chgData name="Jim Beland" userId="d41a4da1a37fb713" providerId="LiveId" clId="{59BCFD5D-9E96-4A25-B6DA-E5A05B9104DC}" dt="2020-05-22T00:23:02.575" v="2662" actId="20577"/>
          <ac:spMkLst>
            <pc:docMk/>
            <pc:sldMk cId="1859068018" sldId="272"/>
            <ac:spMk id="3" creationId="{38D5BE66-2432-4283-A200-CE3A1FE8F6D9}"/>
          </ac:spMkLst>
        </pc:spChg>
      </pc:sldChg>
      <pc:sldChg chg="modSp add">
        <pc:chgData name="Jim Beland" userId="d41a4da1a37fb713" providerId="LiveId" clId="{59BCFD5D-9E96-4A25-B6DA-E5A05B9104DC}" dt="2020-05-22T01:53:56.861" v="4585" actId="20577"/>
        <pc:sldMkLst>
          <pc:docMk/>
          <pc:sldMk cId="3328864347" sldId="273"/>
        </pc:sldMkLst>
        <pc:spChg chg="mod">
          <ac:chgData name="Jim Beland" userId="d41a4da1a37fb713" providerId="LiveId" clId="{59BCFD5D-9E96-4A25-B6DA-E5A05B9104DC}" dt="2020-05-22T01:53:56.861" v="4585" actId="20577"/>
          <ac:spMkLst>
            <pc:docMk/>
            <pc:sldMk cId="3328864347" sldId="273"/>
            <ac:spMk id="2" creationId="{26C2A760-A235-4E25-96E9-85F0C106566E}"/>
          </ac:spMkLst>
        </pc:spChg>
        <pc:spChg chg="mod">
          <ac:chgData name="Jim Beland" userId="d41a4da1a37fb713" providerId="LiveId" clId="{59BCFD5D-9E96-4A25-B6DA-E5A05B9104DC}" dt="2020-05-22T00:23:53.074" v="2989" actId="20577"/>
          <ac:spMkLst>
            <pc:docMk/>
            <pc:sldMk cId="3328864347" sldId="273"/>
            <ac:spMk id="3" creationId="{38D5BE66-2432-4283-A200-CE3A1FE8F6D9}"/>
          </ac:spMkLst>
        </pc:spChg>
      </pc:sldChg>
      <pc:sldChg chg="addSp delSp modSp add">
        <pc:chgData name="Jim Beland" userId="d41a4da1a37fb713" providerId="LiveId" clId="{59BCFD5D-9E96-4A25-B6DA-E5A05B9104DC}" dt="2020-05-22T01:54:01.537" v="4592" actId="20577"/>
        <pc:sldMkLst>
          <pc:docMk/>
          <pc:sldMk cId="4013320359" sldId="274"/>
        </pc:sldMkLst>
        <pc:spChg chg="mod">
          <ac:chgData name="Jim Beland" userId="d41a4da1a37fb713" providerId="LiveId" clId="{59BCFD5D-9E96-4A25-B6DA-E5A05B9104DC}" dt="2020-05-22T01:54:01.537" v="4592" actId="20577"/>
          <ac:spMkLst>
            <pc:docMk/>
            <pc:sldMk cId="4013320359" sldId="274"/>
            <ac:spMk id="2" creationId="{26C2A760-A235-4E25-96E9-85F0C106566E}"/>
          </ac:spMkLst>
        </pc:spChg>
        <pc:spChg chg="mod">
          <ac:chgData name="Jim Beland" userId="d41a4da1a37fb713" providerId="LiveId" clId="{59BCFD5D-9E96-4A25-B6DA-E5A05B9104DC}" dt="2020-05-22T00:24:42.072" v="3207" actId="20577"/>
          <ac:spMkLst>
            <pc:docMk/>
            <pc:sldMk cId="4013320359" sldId="274"/>
            <ac:spMk id="3" creationId="{38D5BE66-2432-4283-A200-CE3A1FE8F6D9}"/>
          </ac:spMkLst>
        </pc:spChg>
        <pc:spChg chg="add del mod">
          <ac:chgData name="Jim Beland" userId="d41a4da1a37fb713" providerId="LiveId" clId="{59BCFD5D-9E96-4A25-B6DA-E5A05B9104DC}" dt="2020-05-22T00:29:27.565" v="3349"/>
          <ac:spMkLst>
            <pc:docMk/>
            <pc:sldMk cId="4013320359" sldId="274"/>
            <ac:spMk id="4" creationId="{E107623B-CFA5-40D0-8EDE-CED2FEF95608}"/>
          </ac:spMkLst>
        </pc:spChg>
        <pc:picChg chg="del">
          <ac:chgData name="Jim Beland" userId="d41a4da1a37fb713" providerId="LiveId" clId="{59BCFD5D-9E96-4A25-B6DA-E5A05B9104DC}" dt="2020-05-22T00:29:11.715" v="3347" actId="478"/>
          <ac:picMkLst>
            <pc:docMk/>
            <pc:sldMk cId="4013320359" sldId="274"/>
            <ac:picMk id="1026" creationId="{768E0C21-1A02-41B4-9C15-0DDB48327EB1}"/>
          </ac:picMkLst>
        </pc:picChg>
        <pc:picChg chg="add">
          <ac:chgData name="Jim Beland" userId="d41a4da1a37fb713" providerId="LiveId" clId="{59BCFD5D-9E96-4A25-B6DA-E5A05B9104DC}" dt="2020-05-22T00:29:27.565" v="3349"/>
          <ac:picMkLst>
            <pc:docMk/>
            <pc:sldMk cId="4013320359" sldId="274"/>
            <ac:picMk id="3074" creationId="{0CB81E2E-2FB6-463A-9694-16A22BAA20A5}"/>
          </ac:picMkLst>
        </pc:picChg>
      </pc:sldChg>
      <pc:sldChg chg="modSp add">
        <pc:chgData name="Jim Beland" userId="d41a4da1a37fb713" providerId="LiveId" clId="{59BCFD5D-9E96-4A25-B6DA-E5A05B9104DC}" dt="2020-05-22T01:54:09.980" v="4599" actId="20577"/>
        <pc:sldMkLst>
          <pc:docMk/>
          <pc:sldMk cId="322084407" sldId="275"/>
        </pc:sldMkLst>
        <pc:spChg chg="mod">
          <ac:chgData name="Jim Beland" userId="d41a4da1a37fb713" providerId="LiveId" clId="{59BCFD5D-9E96-4A25-B6DA-E5A05B9104DC}" dt="2020-05-22T01:54:09.980" v="4599" actId="20577"/>
          <ac:spMkLst>
            <pc:docMk/>
            <pc:sldMk cId="322084407" sldId="275"/>
            <ac:spMk id="2" creationId="{26C2A760-A235-4E25-96E9-85F0C106566E}"/>
          </ac:spMkLst>
        </pc:spChg>
        <pc:spChg chg="mod">
          <ac:chgData name="Jim Beland" userId="d41a4da1a37fb713" providerId="LiveId" clId="{59BCFD5D-9E96-4A25-B6DA-E5A05B9104DC}" dt="2020-05-22T00:30:10.062" v="3354" actId="27636"/>
          <ac:spMkLst>
            <pc:docMk/>
            <pc:sldMk cId="322084407" sldId="275"/>
            <ac:spMk id="3" creationId="{38D5BE66-2432-4283-A200-CE3A1FE8F6D9}"/>
          </ac:spMkLst>
        </pc:spChg>
      </pc:sldChg>
      <pc:sldChg chg="modSp add del">
        <pc:chgData name="Jim Beland" userId="d41a4da1a37fb713" providerId="LiveId" clId="{59BCFD5D-9E96-4A25-B6DA-E5A05B9104DC}" dt="2020-05-22T00:29:43.427" v="3350" actId="2696"/>
        <pc:sldMkLst>
          <pc:docMk/>
          <pc:sldMk cId="3405205811" sldId="275"/>
        </pc:sldMkLst>
        <pc:spChg chg="mod">
          <ac:chgData name="Jim Beland" userId="d41a4da1a37fb713" providerId="LiveId" clId="{59BCFD5D-9E96-4A25-B6DA-E5A05B9104DC}" dt="2020-05-22T00:26:20.222" v="3346" actId="27636"/>
          <ac:spMkLst>
            <pc:docMk/>
            <pc:sldMk cId="3405205811" sldId="275"/>
            <ac:spMk id="3" creationId="{38D5BE66-2432-4283-A200-CE3A1FE8F6D9}"/>
          </ac:spMkLst>
        </pc:spChg>
      </pc:sldChg>
      <pc:sldChg chg="modSp add">
        <pc:chgData name="Jim Beland" userId="d41a4da1a37fb713" providerId="LiveId" clId="{59BCFD5D-9E96-4A25-B6DA-E5A05B9104DC}" dt="2020-05-22T01:54:14.060" v="4606" actId="20577"/>
        <pc:sldMkLst>
          <pc:docMk/>
          <pc:sldMk cId="3230579531" sldId="276"/>
        </pc:sldMkLst>
        <pc:spChg chg="mod">
          <ac:chgData name="Jim Beland" userId="d41a4da1a37fb713" providerId="LiveId" clId="{59BCFD5D-9E96-4A25-B6DA-E5A05B9104DC}" dt="2020-05-22T01:54:14.060" v="4606" actId="20577"/>
          <ac:spMkLst>
            <pc:docMk/>
            <pc:sldMk cId="3230579531" sldId="276"/>
            <ac:spMk id="2" creationId="{26C2A760-A235-4E25-96E9-85F0C106566E}"/>
          </ac:spMkLst>
        </pc:spChg>
        <pc:spChg chg="mod">
          <ac:chgData name="Jim Beland" userId="d41a4da1a37fb713" providerId="LiveId" clId="{59BCFD5D-9E96-4A25-B6DA-E5A05B9104DC}" dt="2020-05-22T00:33:15.668" v="3627" actId="27636"/>
          <ac:spMkLst>
            <pc:docMk/>
            <pc:sldMk cId="3230579531" sldId="276"/>
            <ac:spMk id="3" creationId="{38D5BE66-2432-4283-A200-CE3A1FE8F6D9}"/>
          </ac:spMkLst>
        </pc:spChg>
      </pc:sldChg>
      <pc:sldChg chg="modSp add">
        <pc:chgData name="Jim Beland" userId="d41a4da1a37fb713" providerId="LiveId" clId="{59BCFD5D-9E96-4A25-B6DA-E5A05B9104DC}" dt="2020-05-22T01:54:18.656" v="4613" actId="20577"/>
        <pc:sldMkLst>
          <pc:docMk/>
          <pc:sldMk cId="1175441436" sldId="277"/>
        </pc:sldMkLst>
        <pc:spChg chg="mod">
          <ac:chgData name="Jim Beland" userId="d41a4da1a37fb713" providerId="LiveId" clId="{59BCFD5D-9E96-4A25-B6DA-E5A05B9104DC}" dt="2020-05-22T01:54:18.656" v="4613" actId="20577"/>
          <ac:spMkLst>
            <pc:docMk/>
            <pc:sldMk cId="1175441436" sldId="277"/>
            <ac:spMk id="2" creationId="{26C2A760-A235-4E25-96E9-85F0C106566E}"/>
          </ac:spMkLst>
        </pc:spChg>
        <pc:spChg chg="mod">
          <ac:chgData name="Jim Beland" userId="d41a4da1a37fb713" providerId="LiveId" clId="{59BCFD5D-9E96-4A25-B6DA-E5A05B9104DC}" dt="2020-05-22T00:35:42.428" v="3785" actId="20577"/>
          <ac:spMkLst>
            <pc:docMk/>
            <pc:sldMk cId="1175441436" sldId="277"/>
            <ac:spMk id="3" creationId="{38D5BE66-2432-4283-A200-CE3A1FE8F6D9}"/>
          </ac:spMkLst>
        </pc:spChg>
      </pc:sldChg>
      <pc:sldChg chg="modSp add">
        <pc:chgData name="Jim Beland" userId="d41a4da1a37fb713" providerId="LiveId" clId="{59BCFD5D-9E96-4A25-B6DA-E5A05B9104DC}" dt="2020-05-22T01:54:23.974" v="4620" actId="20577"/>
        <pc:sldMkLst>
          <pc:docMk/>
          <pc:sldMk cId="3902319540" sldId="278"/>
        </pc:sldMkLst>
        <pc:spChg chg="mod">
          <ac:chgData name="Jim Beland" userId="d41a4da1a37fb713" providerId="LiveId" clId="{59BCFD5D-9E96-4A25-B6DA-E5A05B9104DC}" dt="2020-05-22T01:54:23.974" v="4620" actId="20577"/>
          <ac:spMkLst>
            <pc:docMk/>
            <pc:sldMk cId="3902319540" sldId="278"/>
            <ac:spMk id="2" creationId="{26C2A760-A235-4E25-96E9-85F0C106566E}"/>
          </ac:spMkLst>
        </pc:spChg>
      </pc:sldChg>
      <pc:sldChg chg="modSp add">
        <pc:chgData name="Jim Beland" userId="d41a4da1a37fb713" providerId="LiveId" clId="{59BCFD5D-9E96-4A25-B6DA-E5A05B9104DC}" dt="2020-05-22T01:54:28.739" v="4627" actId="20577"/>
        <pc:sldMkLst>
          <pc:docMk/>
          <pc:sldMk cId="3196315195" sldId="279"/>
        </pc:sldMkLst>
        <pc:spChg chg="mod">
          <ac:chgData name="Jim Beland" userId="d41a4da1a37fb713" providerId="LiveId" clId="{59BCFD5D-9E96-4A25-B6DA-E5A05B9104DC}" dt="2020-05-22T01:54:28.739" v="4627" actId="20577"/>
          <ac:spMkLst>
            <pc:docMk/>
            <pc:sldMk cId="3196315195" sldId="279"/>
            <ac:spMk id="2" creationId="{26C2A760-A235-4E25-96E9-85F0C106566E}"/>
          </ac:spMkLst>
        </pc:spChg>
        <pc:spChg chg="mod">
          <ac:chgData name="Jim Beland" userId="d41a4da1a37fb713" providerId="LiveId" clId="{59BCFD5D-9E96-4A25-B6DA-E5A05B9104DC}" dt="2020-05-22T00:36:19.713" v="3816" actId="20577"/>
          <ac:spMkLst>
            <pc:docMk/>
            <pc:sldMk cId="3196315195" sldId="279"/>
            <ac:spMk id="3" creationId="{38D5BE66-2432-4283-A200-CE3A1FE8F6D9}"/>
          </ac:spMkLst>
        </pc:spChg>
      </pc:sldChg>
      <pc:sldChg chg="modSp add">
        <pc:chgData name="Jim Beland" userId="d41a4da1a37fb713" providerId="LiveId" clId="{59BCFD5D-9E96-4A25-B6DA-E5A05B9104DC}" dt="2020-05-22T01:54:33.626" v="4634" actId="20577"/>
        <pc:sldMkLst>
          <pc:docMk/>
          <pc:sldMk cId="4189695982" sldId="280"/>
        </pc:sldMkLst>
        <pc:spChg chg="mod">
          <ac:chgData name="Jim Beland" userId="d41a4da1a37fb713" providerId="LiveId" clId="{59BCFD5D-9E96-4A25-B6DA-E5A05B9104DC}" dt="2020-05-22T01:54:33.626" v="4634" actId="20577"/>
          <ac:spMkLst>
            <pc:docMk/>
            <pc:sldMk cId="4189695982" sldId="280"/>
            <ac:spMk id="2" creationId="{26C2A760-A235-4E25-96E9-85F0C106566E}"/>
          </ac:spMkLst>
        </pc:spChg>
        <pc:spChg chg="mod">
          <ac:chgData name="Jim Beland" userId="d41a4da1a37fb713" providerId="LiveId" clId="{59BCFD5D-9E96-4A25-B6DA-E5A05B9104DC}" dt="2020-05-22T00:37:51.443" v="3959" actId="20577"/>
          <ac:spMkLst>
            <pc:docMk/>
            <pc:sldMk cId="4189695982" sldId="280"/>
            <ac:spMk id="3" creationId="{38D5BE66-2432-4283-A200-CE3A1FE8F6D9}"/>
          </ac:spMkLst>
        </pc:spChg>
      </pc:sldChg>
      <pc:sldChg chg="modSp add">
        <pc:chgData name="Jim Beland" userId="d41a4da1a37fb713" providerId="LiveId" clId="{59BCFD5D-9E96-4A25-B6DA-E5A05B9104DC}" dt="2020-05-22T01:54:42.529" v="4641" actId="20577"/>
        <pc:sldMkLst>
          <pc:docMk/>
          <pc:sldMk cId="2392699903" sldId="281"/>
        </pc:sldMkLst>
        <pc:spChg chg="mod">
          <ac:chgData name="Jim Beland" userId="d41a4da1a37fb713" providerId="LiveId" clId="{59BCFD5D-9E96-4A25-B6DA-E5A05B9104DC}" dt="2020-05-22T01:54:42.529" v="4641" actId="20577"/>
          <ac:spMkLst>
            <pc:docMk/>
            <pc:sldMk cId="2392699903" sldId="281"/>
            <ac:spMk id="2" creationId="{26C2A760-A235-4E25-96E9-85F0C106566E}"/>
          </ac:spMkLst>
        </pc:spChg>
        <pc:spChg chg="mod">
          <ac:chgData name="Jim Beland" userId="d41a4da1a37fb713" providerId="LiveId" clId="{59BCFD5D-9E96-4A25-B6DA-E5A05B9104DC}" dt="2020-05-22T00:41:07.757" v="4306" actId="20577"/>
          <ac:spMkLst>
            <pc:docMk/>
            <pc:sldMk cId="2392699903" sldId="281"/>
            <ac:spMk id="3" creationId="{38D5BE66-2432-4283-A200-CE3A1FE8F6D9}"/>
          </ac:spMkLst>
        </pc:spChg>
      </pc:sldChg>
      <pc:sldChg chg="modSp add">
        <pc:chgData name="Jim Beland" userId="d41a4da1a37fb713" providerId="LiveId" clId="{59BCFD5D-9E96-4A25-B6DA-E5A05B9104DC}" dt="2020-05-22T01:54:47.167" v="4648" actId="20577"/>
        <pc:sldMkLst>
          <pc:docMk/>
          <pc:sldMk cId="3079861315" sldId="282"/>
        </pc:sldMkLst>
        <pc:spChg chg="mod">
          <ac:chgData name="Jim Beland" userId="d41a4da1a37fb713" providerId="LiveId" clId="{59BCFD5D-9E96-4A25-B6DA-E5A05B9104DC}" dt="2020-05-22T01:54:47.167" v="4648" actId="20577"/>
          <ac:spMkLst>
            <pc:docMk/>
            <pc:sldMk cId="3079861315" sldId="282"/>
            <ac:spMk id="2" creationId="{26C2A760-A235-4E25-96E9-85F0C106566E}"/>
          </ac:spMkLst>
        </pc:spChg>
      </pc:sldChg>
      <pc:sldChg chg="modSp add">
        <pc:chgData name="Jim Beland" userId="d41a4da1a37fb713" providerId="LiveId" clId="{59BCFD5D-9E96-4A25-B6DA-E5A05B9104DC}" dt="2020-05-22T01:54:51.972" v="4655" actId="20577"/>
        <pc:sldMkLst>
          <pc:docMk/>
          <pc:sldMk cId="179143849" sldId="283"/>
        </pc:sldMkLst>
        <pc:spChg chg="mod">
          <ac:chgData name="Jim Beland" userId="d41a4da1a37fb713" providerId="LiveId" clId="{59BCFD5D-9E96-4A25-B6DA-E5A05B9104DC}" dt="2020-05-22T01:54:51.972" v="4655" actId="20577"/>
          <ac:spMkLst>
            <pc:docMk/>
            <pc:sldMk cId="179143849" sldId="283"/>
            <ac:spMk id="2" creationId="{26C2A760-A235-4E25-96E9-85F0C106566E}"/>
          </ac:spMkLst>
        </pc:spChg>
        <pc:spChg chg="mod">
          <ac:chgData name="Jim Beland" userId="d41a4da1a37fb713" providerId="LiveId" clId="{59BCFD5D-9E96-4A25-B6DA-E5A05B9104DC}" dt="2020-05-22T00:41:49.891" v="4449" actId="207"/>
          <ac:spMkLst>
            <pc:docMk/>
            <pc:sldMk cId="179143849" sldId="283"/>
            <ac:spMk id="3" creationId="{38D5BE66-2432-4283-A200-CE3A1FE8F6D9}"/>
          </ac:spMkLst>
        </pc:spChg>
      </pc:sldChg>
      <pc:sldChg chg="modSp add del">
        <pc:chgData name="Jim Beland" userId="d41a4da1a37fb713" providerId="LiveId" clId="{59BCFD5D-9E96-4A25-B6DA-E5A05B9104DC}" dt="2020-05-22T01:51:45.726" v="4459" actId="2696"/>
        <pc:sldMkLst>
          <pc:docMk/>
          <pc:sldMk cId="1230688214" sldId="284"/>
        </pc:sldMkLst>
        <pc:spChg chg="mod">
          <ac:chgData name="Jim Beland" userId="d41a4da1a37fb713" providerId="LiveId" clId="{59BCFD5D-9E96-4A25-B6DA-E5A05B9104DC}" dt="2020-05-22T01:51:37.138" v="4457" actId="20577"/>
          <ac:spMkLst>
            <pc:docMk/>
            <pc:sldMk cId="1230688214" sldId="284"/>
            <ac:spMk id="2" creationId="{2AE5D86B-CBB0-4C45-B7AB-53300EDA27A9}"/>
          </ac:spMkLst>
        </pc:spChg>
        <pc:spChg chg="mod">
          <ac:chgData name="Jim Beland" userId="d41a4da1a37fb713" providerId="LiveId" clId="{59BCFD5D-9E96-4A25-B6DA-E5A05B9104DC}" dt="2020-05-22T01:51:42.272" v="4458" actId="5793"/>
          <ac:spMkLst>
            <pc:docMk/>
            <pc:sldMk cId="1230688214" sldId="284"/>
            <ac:spMk id="3" creationId="{FADD5F11-4936-41E2-AEB2-E6BF9CEF6AC8}"/>
          </ac:spMkLst>
        </pc:spChg>
      </pc:sldChg>
      <pc:sldChg chg="modSp add">
        <pc:chgData name="Jim Beland" userId="d41a4da1a37fb713" providerId="LiveId" clId="{59BCFD5D-9E96-4A25-B6DA-E5A05B9104DC}" dt="2020-05-22T01:53:30.091" v="4564" actId="20577"/>
        <pc:sldMkLst>
          <pc:docMk/>
          <pc:sldMk cId="3274141380" sldId="284"/>
        </pc:sldMkLst>
        <pc:spChg chg="mod">
          <ac:chgData name="Jim Beland" userId="d41a4da1a37fb713" providerId="LiveId" clId="{59BCFD5D-9E96-4A25-B6DA-E5A05B9104DC}" dt="2020-05-22T01:51:56.595" v="4474" actId="20577"/>
          <ac:spMkLst>
            <pc:docMk/>
            <pc:sldMk cId="3274141380" sldId="284"/>
            <ac:spMk id="2" creationId="{076E580F-F2D3-48D8-8F50-F832D01E4F16}"/>
          </ac:spMkLst>
        </pc:spChg>
        <pc:spChg chg="mod">
          <ac:chgData name="Jim Beland" userId="d41a4da1a37fb713" providerId="LiveId" clId="{59BCFD5D-9E96-4A25-B6DA-E5A05B9104DC}" dt="2020-05-22T01:53:30.091" v="4564" actId="20577"/>
          <ac:spMkLst>
            <pc:docMk/>
            <pc:sldMk cId="3274141380" sldId="284"/>
            <ac:spMk id="3" creationId="{C5E62B30-B516-48EE-A603-45E053A3E26C}"/>
          </ac:spMkLst>
        </pc:spChg>
      </pc:sldChg>
      <pc:sldChg chg="modSp add">
        <pc:chgData name="Jim Beland" userId="d41a4da1a37fb713" providerId="LiveId" clId="{59BCFD5D-9E96-4A25-B6DA-E5A05B9104DC}" dt="2020-05-22T02:12:07.042" v="6654" actId="20577"/>
        <pc:sldMkLst>
          <pc:docMk/>
          <pc:sldMk cId="2563436135" sldId="285"/>
        </pc:sldMkLst>
        <pc:spChg chg="mod">
          <ac:chgData name="Jim Beland" userId="d41a4da1a37fb713" providerId="LiveId" clId="{59BCFD5D-9E96-4A25-B6DA-E5A05B9104DC}" dt="2020-05-22T02:12:07.042" v="6654" actId="20577"/>
          <ac:spMkLst>
            <pc:docMk/>
            <pc:sldMk cId="2563436135" sldId="285"/>
            <ac:spMk id="2" creationId="{076E580F-F2D3-48D8-8F50-F832D01E4F16}"/>
          </ac:spMkLst>
        </pc:spChg>
        <pc:spChg chg="mod">
          <ac:chgData name="Jim Beland" userId="d41a4da1a37fb713" providerId="LiveId" clId="{59BCFD5D-9E96-4A25-B6DA-E5A05B9104DC}" dt="2020-05-22T01:55:25.900" v="4777" actId="20577"/>
          <ac:spMkLst>
            <pc:docMk/>
            <pc:sldMk cId="2563436135" sldId="285"/>
            <ac:spMk id="3" creationId="{C5E62B30-B516-48EE-A603-45E053A3E26C}"/>
          </ac:spMkLst>
        </pc:spChg>
        <pc:spChg chg="mod">
          <ac:chgData name="Jim Beland" userId="d41a4da1a37fb713" providerId="LiveId" clId="{59BCFD5D-9E96-4A25-B6DA-E5A05B9104DC}" dt="2020-05-22T01:57:01.908" v="5171" actId="20577"/>
          <ac:spMkLst>
            <pc:docMk/>
            <pc:sldMk cId="2563436135" sldId="285"/>
            <ac:spMk id="4" creationId="{8646618B-1C09-4F86-B587-E76BA70DF508}"/>
          </ac:spMkLst>
        </pc:spChg>
      </pc:sldChg>
      <pc:sldChg chg="modSp add">
        <pc:chgData name="Jim Beland" userId="d41a4da1a37fb713" providerId="LiveId" clId="{59BCFD5D-9E96-4A25-B6DA-E5A05B9104DC}" dt="2020-05-22T02:12:02.308" v="6647" actId="20577"/>
        <pc:sldMkLst>
          <pc:docMk/>
          <pc:sldMk cId="1125822681" sldId="286"/>
        </pc:sldMkLst>
        <pc:spChg chg="mod">
          <ac:chgData name="Jim Beland" userId="d41a4da1a37fb713" providerId="LiveId" clId="{59BCFD5D-9E96-4A25-B6DA-E5A05B9104DC}" dt="2020-05-22T02:12:02.308" v="6647" actId="20577"/>
          <ac:spMkLst>
            <pc:docMk/>
            <pc:sldMk cId="1125822681" sldId="286"/>
            <ac:spMk id="2" creationId="{076E580F-F2D3-48D8-8F50-F832D01E4F16}"/>
          </ac:spMkLst>
        </pc:spChg>
        <pc:spChg chg="mod">
          <ac:chgData name="Jim Beland" userId="d41a4da1a37fb713" providerId="LiveId" clId="{59BCFD5D-9E96-4A25-B6DA-E5A05B9104DC}" dt="2020-05-22T02:01:40.897" v="5832" actId="27636"/>
          <ac:spMkLst>
            <pc:docMk/>
            <pc:sldMk cId="1125822681" sldId="286"/>
            <ac:spMk id="3" creationId="{C5E62B30-B516-48EE-A603-45E053A3E26C}"/>
          </ac:spMkLst>
        </pc:spChg>
        <pc:spChg chg="mod">
          <ac:chgData name="Jim Beland" userId="d41a4da1a37fb713" providerId="LiveId" clId="{59BCFD5D-9E96-4A25-B6DA-E5A05B9104DC}" dt="2020-05-22T02:01:56.607" v="5840" actId="20577"/>
          <ac:spMkLst>
            <pc:docMk/>
            <pc:sldMk cId="1125822681" sldId="286"/>
            <ac:spMk id="4" creationId="{8646618B-1C09-4F86-B587-E76BA70DF508}"/>
          </ac:spMkLst>
        </pc:spChg>
      </pc:sldChg>
      <pc:sldChg chg="add del">
        <pc:chgData name="Jim Beland" userId="d41a4da1a37fb713" providerId="LiveId" clId="{59BCFD5D-9E96-4A25-B6DA-E5A05B9104DC}" dt="2020-05-22T01:57:14.209" v="5173"/>
        <pc:sldMkLst>
          <pc:docMk/>
          <pc:sldMk cId="3388242408" sldId="286"/>
        </pc:sldMkLst>
      </pc:sldChg>
      <pc:sldChg chg="modSp add">
        <pc:chgData name="Jim Beland" userId="d41a4da1a37fb713" providerId="LiveId" clId="{59BCFD5D-9E96-4A25-B6DA-E5A05B9104DC}" dt="2020-05-22T02:11:53.087" v="6640" actId="20577"/>
        <pc:sldMkLst>
          <pc:docMk/>
          <pc:sldMk cId="535166313" sldId="287"/>
        </pc:sldMkLst>
        <pc:spChg chg="mod">
          <ac:chgData name="Jim Beland" userId="d41a4da1a37fb713" providerId="LiveId" clId="{59BCFD5D-9E96-4A25-B6DA-E5A05B9104DC}" dt="2020-05-22T02:11:53.087" v="6640" actId="20577"/>
          <ac:spMkLst>
            <pc:docMk/>
            <pc:sldMk cId="535166313" sldId="287"/>
            <ac:spMk id="2" creationId="{076E580F-F2D3-48D8-8F50-F832D01E4F16}"/>
          </ac:spMkLst>
        </pc:spChg>
        <pc:spChg chg="mod">
          <ac:chgData name="Jim Beland" userId="d41a4da1a37fb713" providerId="LiveId" clId="{59BCFD5D-9E96-4A25-B6DA-E5A05B9104DC}" dt="2020-05-22T02:08:10.253" v="6373" actId="20577"/>
          <ac:spMkLst>
            <pc:docMk/>
            <pc:sldMk cId="535166313" sldId="287"/>
            <ac:spMk id="3" creationId="{C5E62B30-B516-48EE-A603-45E053A3E26C}"/>
          </ac:spMkLst>
        </pc:spChg>
        <pc:spChg chg="mod">
          <ac:chgData name="Jim Beland" userId="d41a4da1a37fb713" providerId="LiveId" clId="{59BCFD5D-9E96-4A25-B6DA-E5A05B9104DC}" dt="2020-05-22T02:07:42.537" v="6326" actId="6549"/>
          <ac:spMkLst>
            <pc:docMk/>
            <pc:sldMk cId="535166313" sldId="287"/>
            <ac:spMk id="4" creationId="{8646618B-1C09-4F86-B587-E76BA70DF508}"/>
          </ac:spMkLst>
        </pc:spChg>
      </pc:sldChg>
      <pc:sldChg chg="modSp add">
        <pc:chgData name="Jim Beland" userId="d41a4da1a37fb713" providerId="LiveId" clId="{59BCFD5D-9E96-4A25-B6DA-E5A05B9104DC}" dt="2020-05-22T02:11:48.607" v="6633" actId="20577"/>
        <pc:sldMkLst>
          <pc:docMk/>
          <pc:sldMk cId="334633319" sldId="288"/>
        </pc:sldMkLst>
        <pc:spChg chg="mod">
          <ac:chgData name="Jim Beland" userId="d41a4da1a37fb713" providerId="LiveId" clId="{59BCFD5D-9E96-4A25-B6DA-E5A05B9104DC}" dt="2020-05-22T02:11:48.607" v="6633" actId="20577"/>
          <ac:spMkLst>
            <pc:docMk/>
            <pc:sldMk cId="334633319" sldId="288"/>
            <ac:spMk id="2" creationId="{076E580F-F2D3-48D8-8F50-F832D01E4F16}"/>
          </ac:spMkLst>
        </pc:spChg>
        <pc:spChg chg="mod">
          <ac:chgData name="Jim Beland" userId="d41a4da1a37fb713" providerId="LiveId" clId="{59BCFD5D-9E96-4A25-B6DA-E5A05B9104DC}" dt="2020-05-22T02:08:19.724" v="6400" actId="20577"/>
          <ac:spMkLst>
            <pc:docMk/>
            <pc:sldMk cId="334633319" sldId="288"/>
            <ac:spMk id="3" creationId="{C5E62B30-B516-48EE-A603-45E053A3E26C}"/>
          </ac:spMkLst>
        </pc:spChg>
        <pc:spChg chg="mod">
          <ac:chgData name="Jim Beland" userId="d41a4da1a37fb713" providerId="LiveId" clId="{59BCFD5D-9E96-4A25-B6DA-E5A05B9104DC}" dt="2020-05-22T02:07:56.143" v="6345" actId="5793"/>
          <ac:spMkLst>
            <pc:docMk/>
            <pc:sldMk cId="334633319" sldId="288"/>
            <ac:spMk id="4" creationId="{8646618B-1C09-4F86-B587-E76BA70DF508}"/>
          </ac:spMkLst>
        </pc:spChg>
      </pc:sldChg>
      <pc:sldChg chg="add del">
        <pc:chgData name="Jim Beland" userId="d41a4da1a37fb713" providerId="LiveId" clId="{59BCFD5D-9E96-4A25-B6DA-E5A05B9104DC}" dt="2020-05-22T02:06:38.500" v="6322"/>
        <pc:sldMkLst>
          <pc:docMk/>
          <pc:sldMk cId="1574298704" sldId="288"/>
        </pc:sldMkLst>
      </pc:sldChg>
      <pc:sldChg chg="modSp add">
        <pc:chgData name="Jim Beland" userId="d41a4da1a37fb713" providerId="LiveId" clId="{59BCFD5D-9E96-4A25-B6DA-E5A05B9104DC}" dt="2020-05-22T02:11:44.384" v="6626" actId="20577"/>
        <pc:sldMkLst>
          <pc:docMk/>
          <pc:sldMk cId="3668337656" sldId="289"/>
        </pc:sldMkLst>
        <pc:spChg chg="mod">
          <ac:chgData name="Jim Beland" userId="d41a4da1a37fb713" providerId="LiveId" clId="{59BCFD5D-9E96-4A25-B6DA-E5A05B9104DC}" dt="2020-05-22T02:11:44.384" v="6626" actId="20577"/>
          <ac:spMkLst>
            <pc:docMk/>
            <pc:sldMk cId="3668337656" sldId="289"/>
            <ac:spMk id="2" creationId="{076E580F-F2D3-48D8-8F50-F832D01E4F16}"/>
          </ac:spMkLst>
        </pc:spChg>
        <pc:spChg chg="mod">
          <ac:chgData name="Jim Beland" userId="d41a4da1a37fb713" providerId="LiveId" clId="{59BCFD5D-9E96-4A25-B6DA-E5A05B9104DC}" dt="2020-05-22T02:10:43.549" v="6606" actId="20577"/>
          <ac:spMkLst>
            <pc:docMk/>
            <pc:sldMk cId="3668337656" sldId="289"/>
            <ac:spMk id="3" creationId="{C5E62B30-B516-48EE-A603-45E053A3E26C}"/>
          </ac:spMkLst>
        </pc:spChg>
        <pc:spChg chg="mod">
          <ac:chgData name="Jim Beland" userId="d41a4da1a37fb713" providerId="LiveId" clId="{59BCFD5D-9E96-4A25-B6DA-E5A05B9104DC}" dt="2020-05-22T02:08:35.290" v="6567" actId="20577"/>
          <ac:spMkLst>
            <pc:docMk/>
            <pc:sldMk cId="3668337656" sldId="289"/>
            <ac:spMk id="4" creationId="{8646618B-1C09-4F86-B587-E76BA70DF508}"/>
          </ac:spMkLst>
        </pc:spChg>
      </pc:sldChg>
      <pc:sldChg chg="modSp add">
        <pc:chgData name="Jim Beland" userId="d41a4da1a37fb713" providerId="LiveId" clId="{59BCFD5D-9E96-4A25-B6DA-E5A05B9104DC}" dt="2020-05-22T02:11:40.217" v="6619" actId="20577"/>
        <pc:sldMkLst>
          <pc:docMk/>
          <pc:sldMk cId="510636193" sldId="290"/>
        </pc:sldMkLst>
        <pc:spChg chg="mod">
          <ac:chgData name="Jim Beland" userId="d41a4da1a37fb713" providerId="LiveId" clId="{59BCFD5D-9E96-4A25-B6DA-E5A05B9104DC}" dt="2020-05-22T02:11:40.217" v="6619" actId="20577"/>
          <ac:spMkLst>
            <pc:docMk/>
            <pc:sldMk cId="510636193" sldId="290"/>
            <ac:spMk id="2" creationId="{076E580F-F2D3-48D8-8F50-F832D01E4F16}"/>
          </ac:spMkLst>
        </pc:spChg>
        <pc:spChg chg="mod">
          <ac:chgData name="Jim Beland" userId="d41a4da1a37fb713" providerId="LiveId" clId="{59BCFD5D-9E96-4A25-B6DA-E5A05B9104DC}" dt="2020-05-22T02:09:40.702" v="6602" actId="20577"/>
          <ac:spMkLst>
            <pc:docMk/>
            <pc:sldMk cId="510636193" sldId="290"/>
            <ac:spMk id="3" creationId="{C5E62B30-B516-48EE-A603-45E053A3E26C}"/>
          </ac:spMkLst>
        </pc:spChg>
      </pc:sldChg>
      <pc:sldChg chg="add del">
        <pc:chgData name="Jim Beland" userId="d41a4da1a37fb713" providerId="LiveId" clId="{59BCFD5D-9E96-4A25-B6DA-E5A05B9104DC}" dt="2020-05-22T02:11:35.788" v="6612" actId="2696"/>
        <pc:sldMkLst>
          <pc:docMk/>
          <pc:sldMk cId="2503106049" sldId="291"/>
        </pc:sldMkLst>
      </pc:sldChg>
      <pc:sldChg chg="modSp add">
        <pc:chgData name="Jim Beland" userId="d41a4da1a37fb713" providerId="LiveId" clId="{59BCFD5D-9E96-4A25-B6DA-E5A05B9104DC}" dt="2020-05-22T02:16:37.223" v="6846" actId="207"/>
        <pc:sldMkLst>
          <pc:docMk/>
          <pc:sldMk cId="216868006" sldId="292"/>
        </pc:sldMkLst>
        <pc:spChg chg="mod">
          <ac:chgData name="Jim Beland" userId="d41a4da1a37fb713" providerId="LiveId" clId="{59BCFD5D-9E96-4A25-B6DA-E5A05B9104DC}" dt="2020-05-22T02:16:08.420" v="6819" actId="27636"/>
          <ac:spMkLst>
            <pc:docMk/>
            <pc:sldMk cId="216868006" sldId="292"/>
            <ac:spMk id="3" creationId="{D7E26465-5FAB-4598-8D73-B70ED8E57D7F}"/>
          </ac:spMkLst>
        </pc:spChg>
        <pc:spChg chg="mod">
          <ac:chgData name="Jim Beland" userId="d41a4da1a37fb713" providerId="LiveId" clId="{59BCFD5D-9E96-4A25-B6DA-E5A05B9104DC}" dt="2020-05-22T02:16:37.223" v="6846" actId="207"/>
          <ac:spMkLst>
            <pc:docMk/>
            <pc:sldMk cId="216868006" sldId="292"/>
            <ac:spMk id="4" creationId="{8794A778-AA54-4F02-BA51-3D0635B2C559}"/>
          </ac:spMkLst>
        </pc:spChg>
      </pc:sldChg>
      <pc:sldChg chg="modSp add">
        <pc:chgData name="Jim Beland" userId="d41a4da1a37fb713" providerId="LiveId" clId="{59BCFD5D-9E96-4A25-B6DA-E5A05B9104DC}" dt="2020-05-22T02:20:08.962" v="7124" actId="20577"/>
        <pc:sldMkLst>
          <pc:docMk/>
          <pc:sldMk cId="3077018667" sldId="293"/>
        </pc:sldMkLst>
        <pc:spChg chg="mod">
          <ac:chgData name="Jim Beland" userId="d41a4da1a37fb713" providerId="LiveId" clId="{59BCFD5D-9E96-4A25-B6DA-E5A05B9104DC}" dt="2020-05-22T02:17:03.077" v="6867" actId="27636"/>
          <ac:spMkLst>
            <pc:docMk/>
            <pc:sldMk cId="3077018667" sldId="293"/>
            <ac:spMk id="3" creationId="{D7E26465-5FAB-4598-8D73-B70ED8E57D7F}"/>
          </ac:spMkLst>
        </pc:spChg>
        <pc:spChg chg="mod">
          <ac:chgData name="Jim Beland" userId="d41a4da1a37fb713" providerId="LiveId" clId="{59BCFD5D-9E96-4A25-B6DA-E5A05B9104DC}" dt="2020-05-22T02:20:08.962" v="7124" actId="20577"/>
          <ac:spMkLst>
            <pc:docMk/>
            <pc:sldMk cId="3077018667" sldId="293"/>
            <ac:spMk id="4" creationId="{8794A778-AA54-4F02-BA51-3D0635B2C559}"/>
          </ac:spMkLst>
        </pc:spChg>
      </pc:sldChg>
      <pc:sldChg chg="modSp add">
        <pc:chgData name="Jim Beland" userId="d41a4da1a37fb713" providerId="LiveId" clId="{59BCFD5D-9E96-4A25-B6DA-E5A05B9104DC}" dt="2020-05-22T02:22:03.500" v="7397" actId="207"/>
        <pc:sldMkLst>
          <pc:docMk/>
          <pc:sldMk cId="3427733480" sldId="294"/>
        </pc:sldMkLst>
        <pc:spChg chg="mod">
          <ac:chgData name="Jim Beland" userId="d41a4da1a37fb713" providerId="LiveId" clId="{59BCFD5D-9E96-4A25-B6DA-E5A05B9104DC}" dt="2020-05-22T02:22:03.500" v="7397" actId="207"/>
          <ac:spMkLst>
            <pc:docMk/>
            <pc:sldMk cId="3427733480" sldId="294"/>
            <ac:spMk id="3" creationId="{D7E26465-5FAB-4598-8D73-B70ED8E57D7F}"/>
          </ac:spMkLst>
        </pc:spChg>
        <pc:spChg chg="mod">
          <ac:chgData name="Jim Beland" userId="d41a4da1a37fb713" providerId="LiveId" clId="{59BCFD5D-9E96-4A25-B6DA-E5A05B9104DC}" dt="2020-05-22T02:20:46.145" v="7352" actId="20577"/>
          <ac:spMkLst>
            <pc:docMk/>
            <pc:sldMk cId="3427733480" sldId="294"/>
            <ac:spMk id="4" creationId="{8794A778-AA54-4F02-BA51-3D0635B2C559}"/>
          </ac:spMkLst>
        </pc:spChg>
      </pc:sldChg>
      <pc:sldChg chg="add del">
        <pc:chgData name="Jim Beland" userId="d41a4da1a37fb713" providerId="LiveId" clId="{59BCFD5D-9E96-4A25-B6DA-E5A05B9104DC}" dt="2020-05-22T02:24:00.994" v="7399"/>
        <pc:sldMkLst>
          <pc:docMk/>
          <pc:sldMk cId="2648454652" sldId="295"/>
        </pc:sldMkLst>
      </pc:sldChg>
      <pc:sldChg chg="modSp add">
        <pc:chgData name="Jim Beland" userId="d41a4da1a37fb713" providerId="LiveId" clId="{59BCFD5D-9E96-4A25-B6DA-E5A05B9104DC}" dt="2020-05-22T14:45:35.656" v="10240" actId="20577"/>
        <pc:sldMkLst>
          <pc:docMk/>
          <pc:sldMk cId="2953380437" sldId="295"/>
        </pc:sldMkLst>
        <pc:spChg chg="mod">
          <ac:chgData name="Jim Beland" userId="d41a4da1a37fb713" providerId="LiveId" clId="{59BCFD5D-9E96-4A25-B6DA-E5A05B9104DC}" dt="2020-05-22T02:24:58.541" v="7440" actId="20577"/>
          <ac:spMkLst>
            <pc:docMk/>
            <pc:sldMk cId="2953380437" sldId="295"/>
            <ac:spMk id="2" creationId="{427080EE-2ED0-4831-B136-17E721AEC92C}"/>
          </ac:spMkLst>
        </pc:spChg>
        <pc:spChg chg="mod">
          <ac:chgData name="Jim Beland" userId="d41a4da1a37fb713" providerId="LiveId" clId="{59BCFD5D-9E96-4A25-B6DA-E5A05B9104DC}" dt="2020-05-22T14:45:35.656" v="10240" actId="20577"/>
          <ac:spMkLst>
            <pc:docMk/>
            <pc:sldMk cId="2953380437" sldId="295"/>
            <ac:spMk id="3" creationId="{0F4CBE12-650D-4C7B-AFD6-3D832F84CDA5}"/>
          </ac:spMkLst>
        </pc:spChg>
      </pc:sldChg>
      <pc:sldChg chg="add del">
        <pc:chgData name="Jim Beland" userId="d41a4da1a37fb713" providerId="LiveId" clId="{59BCFD5D-9E96-4A25-B6DA-E5A05B9104DC}" dt="2020-05-22T02:24:08.841" v="7401"/>
        <pc:sldMkLst>
          <pc:docMk/>
          <pc:sldMk cId="3403912481" sldId="295"/>
        </pc:sldMkLst>
      </pc:sldChg>
      <pc:sldChg chg="modSp add">
        <pc:chgData name="Jim Beland" userId="d41a4da1a37fb713" providerId="LiveId" clId="{59BCFD5D-9E96-4A25-B6DA-E5A05B9104DC}" dt="2020-05-22T02:31:39.874" v="7896" actId="20577"/>
        <pc:sldMkLst>
          <pc:docMk/>
          <pc:sldMk cId="3811558073" sldId="296"/>
        </pc:sldMkLst>
        <pc:spChg chg="mod">
          <ac:chgData name="Jim Beland" userId="d41a4da1a37fb713" providerId="LiveId" clId="{59BCFD5D-9E96-4A25-B6DA-E5A05B9104DC}" dt="2020-05-22T02:26:09.520" v="7538" actId="20577"/>
          <ac:spMkLst>
            <pc:docMk/>
            <pc:sldMk cId="3811558073" sldId="296"/>
            <ac:spMk id="2" creationId="{27CAD87F-2C92-4D55-A7EF-D78461C7B010}"/>
          </ac:spMkLst>
        </pc:spChg>
        <pc:spChg chg="mod">
          <ac:chgData name="Jim Beland" userId="d41a4da1a37fb713" providerId="LiveId" clId="{59BCFD5D-9E96-4A25-B6DA-E5A05B9104DC}" dt="2020-05-22T02:31:39.874" v="7896" actId="20577"/>
          <ac:spMkLst>
            <pc:docMk/>
            <pc:sldMk cId="3811558073" sldId="296"/>
            <ac:spMk id="3" creationId="{BB6B8CFC-F196-4647-ABC9-64D69FDF667D}"/>
          </ac:spMkLst>
        </pc:spChg>
      </pc:sldChg>
      <pc:sldChg chg="modSp add">
        <pc:chgData name="Jim Beland" userId="d41a4da1a37fb713" providerId="LiveId" clId="{59BCFD5D-9E96-4A25-B6DA-E5A05B9104DC}" dt="2020-05-22T14:45:49.967" v="10250" actId="20577"/>
        <pc:sldMkLst>
          <pc:docMk/>
          <pc:sldMk cId="4215784996" sldId="297"/>
        </pc:sldMkLst>
        <pc:spChg chg="mod">
          <ac:chgData name="Jim Beland" userId="d41a4da1a37fb713" providerId="LiveId" clId="{59BCFD5D-9E96-4A25-B6DA-E5A05B9104DC}" dt="2020-05-22T14:45:49.967" v="10250" actId="20577"/>
          <ac:spMkLst>
            <pc:docMk/>
            <pc:sldMk cId="4215784996" sldId="297"/>
            <ac:spMk id="3" creationId="{0F4CBE12-650D-4C7B-AFD6-3D832F84CDA5}"/>
          </ac:spMkLst>
        </pc:spChg>
      </pc:sldChg>
      <pc:sldChg chg="modSp add">
        <pc:chgData name="Jim Beland" userId="d41a4da1a37fb713" providerId="LiveId" clId="{59BCFD5D-9E96-4A25-B6DA-E5A05B9104DC}" dt="2020-05-22T14:47:28.850" v="10260" actId="20577"/>
        <pc:sldMkLst>
          <pc:docMk/>
          <pc:sldMk cId="2769113732" sldId="298"/>
        </pc:sldMkLst>
        <pc:spChg chg="mod">
          <ac:chgData name="Jim Beland" userId="d41a4da1a37fb713" providerId="LiveId" clId="{59BCFD5D-9E96-4A25-B6DA-E5A05B9104DC}" dt="2020-05-22T02:35:26.484" v="8125" actId="20577"/>
          <ac:spMkLst>
            <pc:docMk/>
            <pc:sldMk cId="2769113732" sldId="298"/>
            <ac:spMk id="2" creationId="{427080EE-2ED0-4831-B136-17E721AEC92C}"/>
          </ac:spMkLst>
        </pc:spChg>
        <pc:spChg chg="mod">
          <ac:chgData name="Jim Beland" userId="d41a4da1a37fb713" providerId="LiveId" clId="{59BCFD5D-9E96-4A25-B6DA-E5A05B9104DC}" dt="2020-05-22T14:47:28.850" v="10260" actId="20577"/>
          <ac:spMkLst>
            <pc:docMk/>
            <pc:sldMk cId="2769113732" sldId="298"/>
            <ac:spMk id="3" creationId="{0F4CBE12-650D-4C7B-AFD6-3D832F84CDA5}"/>
          </ac:spMkLst>
        </pc:spChg>
      </pc:sldChg>
      <pc:sldChg chg="modSp add">
        <pc:chgData name="Jim Beland" userId="d41a4da1a37fb713" providerId="LiveId" clId="{59BCFD5D-9E96-4A25-B6DA-E5A05B9104DC}" dt="2020-05-22T02:44:56.305" v="8922" actId="20577"/>
        <pc:sldMkLst>
          <pc:docMk/>
          <pc:sldMk cId="1460811517" sldId="299"/>
        </pc:sldMkLst>
        <pc:spChg chg="mod">
          <ac:chgData name="Jim Beland" userId="d41a4da1a37fb713" providerId="LiveId" clId="{59BCFD5D-9E96-4A25-B6DA-E5A05B9104DC}" dt="2020-05-22T02:41:50.690" v="8774" actId="20577"/>
          <ac:spMkLst>
            <pc:docMk/>
            <pc:sldMk cId="1460811517" sldId="299"/>
            <ac:spMk id="2" creationId="{589DABD1-7FEF-4286-84AF-BB4B75F0FAE1}"/>
          </ac:spMkLst>
        </pc:spChg>
        <pc:spChg chg="mod">
          <ac:chgData name="Jim Beland" userId="d41a4da1a37fb713" providerId="LiveId" clId="{59BCFD5D-9E96-4A25-B6DA-E5A05B9104DC}" dt="2020-05-22T02:44:56.305" v="8922" actId="20577"/>
          <ac:spMkLst>
            <pc:docMk/>
            <pc:sldMk cId="1460811517" sldId="299"/>
            <ac:spMk id="3" creationId="{25B90C35-5A09-4487-9452-0D9EC67546EB}"/>
          </ac:spMkLst>
        </pc:spChg>
      </pc:sldChg>
      <pc:sldChg chg="modSp add">
        <pc:chgData name="Jim Beland" userId="d41a4da1a37fb713" providerId="LiveId" clId="{59BCFD5D-9E96-4A25-B6DA-E5A05B9104DC}" dt="2020-05-22T02:50:46.155" v="9315" actId="20577"/>
        <pc:sldMkLst>
          <pc:docMk/>
          <pc:sldMk cId="3506185088" sldId="300"/>
        </pc:sldMkLst>
        <pc:spChg chg="mod">
          <ac:chgData name="Jim Beland" userId="d41a4da1a37fb713" providerId="LiveId" clId="{59BCFD5D-9E96-4A25-B6DA-E5A05B9104DC}" dt="2020-05-22T02:45:10.491" v="8931" actId="20577"/>
          <ac:spMkLst>
            <pc:docMk/>
            <pc:sldMk cId="3506185088" sldId="300"/>
            <ac:spMk id="2" creationId="{589DABD1-7FEF-4286-84AF-BB4B75F0FAE1}"/>
          </ac:spMkLst>
        </pc:spChg>
        <pc:spChg chg="mod">
          <ac:chgData name="Jim Beland" userId="d41a4da1a37fb713" providerId="LiveId" clId="{59BCFD5D-9E96-4A25-B6DA-E5A05B9104DC}" dt="2020-05-22T02:50:46.155" v="9315" actId="20577"/>
          <ac:spMkLst>
            <pc:docMk/>
            <pc:sldMk cId="3506185088" sldId="300"/>
            <ac:spMk id="3" creationId="{25B90C35-5A09-4487-9452-0D9EC67546EB}"/>
          </ac:spMkLst>
        </pc:spChg>
      </pc:sldChg>
      <pc:sldChg chg="modSp add">
        <pc:chgData name="Jim Beland" userId="d41a4da1a37fb713" providerId="LiveId" clId="{59BCFD5D-9E96-4A25-B6DA-E5A05B9104DC}" dt="2020-05-22T15:04:15.658" v="10811" actId="20577"/>
        <pc:sldMkLst>
          <pc:docMk/>
          <pc:sldMk cId="933935608" sldId="301"/>
        </pc:sldMkLst>
        <pc:spChg chg="mod">
          <ac:chgData name="Jim Beland" userId="d41a4da1a37fb713" providerId="LiveId" clId="{59BCFD5D-9E96-4A25-B6DA-E5A05B9104DC}" dt="2020-05-22T15:04:15.658" v="10811" actId="20577"/>
          <ac:spMkLst>
            <pc:docMk/>
            <pc:sldMk cId="933935608" sldId="301"/>
            <ac:spMk id="3" creationId="{1C250637-FBD0-4967-8B3B-2BCE33A65EE1}"/>
          </ac:spMkLst>
        </pc:spChg>
      </pc:sldChg>
      <pc:sldChg chg="add del">
        <pc:chgData name="Jim Beland" userId="d41a4da1a37fb713" providerId="LiveId" clId="{59BCFD5D-9E96-4A25-B6DA-E5A05B9104DC}" dt="2020-05-22T02:49:52.120" v="9264" actId="2696"/>
        <pc:sldMkLst>
          <pc:docMk/>
          <pc:sldMk cId="991500997" sldId="301"/>
        </pc:sldMkLst>
      </pc:sldChg>
      <pc:sldChg chg="modSp add">
        <pc:chgData name="Jim Beland" userId="d41a4da1a37fb713" providerId="LiveId" clId="{59BCFD5D-9E96-4A25-B6DA-E5A05B9104DC}" dt="2020-05-22T02:54:40.077" v="9556" actId="20577"/>
        <pc:sldMkLst>
          <pc:docMk/>
          <pc:sldMk cId="2281789191" sldId="302"/>
        </pc:sldMkLst>
        <pc:spChg chg="mod">
          <ac:chgData name="Jim Beland" userId="d41a4da1a37fb713" providerId="LiveId" clId="{59BCFD5D-9E96-4A25-B6DA-E5A05B9104DC}" dt="2020-05-22T02:54:40.077" v="9556" actId="20577"/>
          <ac:spMkLst>
            <pc:docMk/>
            <pc:sldMk cId="2281789191" sldId="302"/>
            <ac:spMk id="3" creationId="{1C250637-FBD0-4967-8B3B-2BCE33A65EE1}"/>
          </ac:spMkLst>
        </pc:spChg>
      </pc:sldChg>
      <pc:sldChg chg="modSp add">
        <pc:chgData name="Jim Beland" userId="d41a4da1a37fb713" providerId="LiveId" clId="{59BCFD5D-9E96-4A25-B6DA-E5A05B9104DC}" dt="2020-05-22T15:06:46.561" v="10824" actId="207"/>
        <pc:sldMkLst>
          <pc:docMk/>
          <pc:sldMk cId="2613361587" sldId="303"/>
        </pc:sldMkLst>
        <pc:spChg chg="mod">
          <ac:chgData name="Jim Beland" userId="d41a4da1a37fb713" providerId="LiveId" clId="{59BCFD5D-9E96-4A25-B6DA-E5A05B9104DC}" dt="2020-05-22T15:06:46.561" v="10824" actId="207"/>
          <ac:spMkLst>
            <pc:docMk/>
            <pc:sldMk cId="2613361587" sldId="303"/>
            <ac:spMk id="3" creationId="{1FB494B0-7B37-42B6-8402-F5025159B6CC}"/>
          </ac:spMkLst>
        </pc:spChg>
      </pc:sldChg>
      <pc:sldChg chg="add del">
        <pc:chgData name="Jim Beland" userId="d41a4da1a37fb713" providerId="LiveId" clId="{59BCFD5D-9E96-4A25-B6DA-E5A05B9104DC}" dt="2020-05-22T02:54:54.617" v="9558" actId="2696"/>
        <pc:sldMkLst>
          <pc:docMk/>
          <pc:sldMk cId="2613553617" sldId="303"/>
        </pc:sldMkLst>
      </pc:sldChg>
      <pc:sldChg chg="modSp add">
        <pc:chgData name="Jim Beland" userId="d41a4da1a37fb713" providerId="LiveId" clId="{59BCFD5D-9E96-4A25-B6DA-E5A05B9104DC}" dt="2020-05-22T15:06:55.386" v="10825" actId="207"/>
        <pc:sldMkLst>
          <pc:docMk/>
          <pc:sldMk cId="2381802240" sldId="304"/>
        </pc:sldMkLst>
        <pc:spChg chg="mod">
          <ac:chgData name="Jim Beland" userId="d41a4da1a37fb713" providerId="LiveId" clId="{59BCFD5D-9E96-4A25-B6DA-E5A05B9104DC}" dt="2020-05-22T15:06:55.386" v="10825" actId="207"/>
          <ac:spMkLst>
            <pc:docMk/>
            <pc:sldMk cId="2381802240" sldId="304"/>
            <ac:spMk id="3" creationId="{1FB494B0-7B37-42B6-8402-F5025159B6CC}"/>
          </ac:spMkLst>
        </pc:spChg>
      </pc:sldChg>
      <pc:sldChg chg="modSp add">
        <pc:chgData name="Jim Beland" userId="d41a4da1a37fb713" providerId="LiveId" clId="{59BCFD5D-9E96-4A25-B6DA-E5A05B9104DC}" dt="2020-05-22T15:07:49.935" v="10826" actId="207"/>
        <pc:sldMkLst>
          <pc:docMk/>
          <pc:sldMk cId="2795569627" sldId="305"/>
        </pc:sldMkLst>
        <pc:spChg chg="mod">
          <ac:chgData name="Jim Beland" userId="d41a4da1a37fb713" providerId="LiveId" clId="{59BCFD5D-9E96-4A25-B6DA-E5A05B9104DC}" dt="2020-05-22T15:07:49.935" v="10826" actId="207"/>
          <ac:spMkLst>
            <pc:docMk/>
            <pc:sldMk cId="2795569627" sldId="305"/>
            <ac:spMk id="3" creationId="{1FB494B0-7B37-42B6-8402-F5025159B6CC}"/>
          </ac:spMkLst>
        </pc:spChg>
      </pc:sldChg>
      <pc:sldChg chg="modSp add">
        <pc:chgData name="Jim Beland" userId="d41a4da1a37fb713" providerId="LiveId" clId="{59BCFD5D-9E96-4A25-B6DA-E5A05B9104DC}" dt="2020-05-22T14:54:11.540" v="10278" actId="20577"/>
        <pc:sldMkLst>
          <pc:docMk/>
          <pc:sldMk cId="3322701666" sldId="306"/>
        </pc:sldMkLst>
        <pc:spChg chg="mod">
          <ac:chgData name="Jim Beland" userId="d41a4da1a37fb713" providerId="LiveId" clId="{59BCFD5D-9E96-4A25-B6DA-E5A05B9104DC}" dt="2020-05-22T14:54:11.540" v="10278" actId="20577"/>
          <ac:spMkLst>
            <pc:docMk/>
            <pc:sldMk cId="3322701666" sldId="306"/>
            <ac:spMk id="3" creationId="{1FB494B0-7B37-42B6-8402-F5025159B6CC}"/>
          </ac:spMkLst>
        </pc:spChg>
      </pc:sldChg>
      <pc:sldChg chg="modSp add ord">
        <pc:chgData name="Jim Beland" userId="d41a4da1a37fb713" providerId="LiveId" clId="{59BCFD5D-9E96-4A25-B6DA-E5A05B9104DC}" dt="2020-05-22T03:04:29.123" v="10172" actId="20577"/>
        <pc:sldMkLst>
          <pc:docMk/>
          <pc:sldMk cId="536551829" sldId="307"/>
        </pc:sldMkLst>
        <pc:spChg chg="mod">
          <ac:chgData name="Jim Beland" userId="d41a4da1a37fb713" providerId="LiveId" clId="{59BCFD5D-9E96-4A25-B6DA-E5A05B9104DC}" dt="2020-05-22T03:04:29.123" v="10172" actId="20577"/>
          <ac:spMkLst>
            <pc:docMk/>
            <pc:sldMk cId="536551829" sldId="307"/>
            <ac:spMk id="3" creationId="{25B90C35-5A09-4487-9452-0D9EC67546EB}"/>
          </ac:spMkLst>
        </pc:spChg>
      </pc:sldChg>
      <pc:sldChg chg="modSp add ord">
        <pc:chgData name="Jim Beland" userId="d41a4da1a37fb713" providerId="LiveId" clId="{59BCFD5D-9E96-4A25-B6DA-E5A05B9104DC}" dt="2020-05-22T03:04:44.182" v="10176" actId="20577"/>
        <pc:sldMkLst>
          <pc:docMk/>
          <pc:sldMk cId="3858490060" sldId="308"/>
        </pc:sldMkLst>
        <pc:spChg chg="mod">
          <ac:chgData name="Jim Beland" userId="d41a4da1a37fb713" providerId="LiveId" clId="{59BCFD5D-9E96-4A25-B6DA-E5A05B9104DC}" dt="2020-05-22T03:04:44.182" v="10176" actId="20577"/>
          <ac:spMkLst>
            <pc:docMk/>
            <pc:sldMk cId="3858490060" sldId="308"/>
            <ac:spMk id="3" creationId="{25B90C35-5A09-4487-9452-0D9EC67546EB}"/>
          </ac:spMkLst>
        </pc:spChg>
      </pc:sldChg>
      <pc:sldChg chg="modSp add ord">
        <pc:chgData name="Jim Beland" userId="d41a4da1a37fb713" providerId="LiveId" clId="{59BCFD5D-9E96-4A25-B6DA-E5A05B9104DC}" dt="2020-05-22T15:02:24.020" v="10557" actId="20577"/>
        <pc:sldMkLst>
          <pc:docMk/>
          <pc:sldMk cId="631990577" sldId="309"/>
        </pc:sldMkLst>
        <pc:spChg chg="mod">
          <ac:chgData name="Jim Beland" userId="d41a4da1a37fb713" providerId="LiveId" clId="{59BCFD5D-9E96-4A25-B6DA-E5A05B9104DC}" dt="2020-05-22T15:02:24.020" v="10557" actId="20577"/>
          <ac:spMkLst>
            <pc:docMk/>
            <pc:sldMk cId="631990577" sldId="309"/>
            <ac:spMk id="3" creationId="{1C250637-FBD0-4967-8B3B-2BCE33A65EE1}"/>
          </ac:spMkLst>
        </pc:spChg>
      </pc:sldChg>
      <pc:sldChg chg="add ord">
        <pc:chgData name="Jim Beland" userId="d41a4da1a37fb713" providerId="LiveId" clId="{59BCFD5D-9E96-4A25-B6DA-E5A05B9104DC}" dt="2020-05-22T03:03:09.210" v="10162"/>
        <pc:sldMkLst>
          <pc:docMk/>
          <pc:sldMk cId="201875210" sldId="310"/>
        </pc:sldMkLst>
      </pc:sldChg>
      <pc:sldChg chg="modSp add del ord">
        <pc:chgData name="Jim Beland" userId="d41a4da1a37fb713" providerId="LiveId" clId="{59BCFD5D-9E96-4A25-B6DA-E5A05B9104DC}" dt="2020-05-22T14:58:48.162" v="10323" actId="2696"/>
        <pc:sldMkLst>
          <pc:docMk/>
          <pc:sldMk cId="1389291143" sldId="311"/>
        </pc:sldMkLst>
        <pc:spChg chg="mod">
          <ac:chgData name="Jim Beland" userId="d41a4da1a37fb713" providerId="LiveId" clId="{59BCFD5D-9E96-4A25-B6DA-E5A05B9104DC}" dt="2020-05-22T14:56:47.608" v="10302" actId="207"/>
          <ac:spMkLst>
            <pc:docMk/>
            <pc:sldMk cId="1389291143" sldId="311"/>
            <ac:spMk id="3" creationId="{1FB494B0-7B37-42B6-8402-F5025159B6CC}"/>
          </ac:spMkLst>
        </pc:spChg>
      </pc:sldChg>
      <pc:sldChg chg="modSp add ord">
        <pc:chgData name="Jim Beland" userId="d41a4da1a37fb713" providerId="LiveId" clId="{59BCFD5D-9E96-4A25-B6DA-E5A05B9104DC}" dt="2020-05-22T15:02:55.578" v="10581" actId="20577"/>
        <pc:sldMkLst>
          <pc:docMk/>
          <pc:sldMk cId="2927680976" sldId="312"/>
        </pc:sldMkLst>
        <pc:spChg chg="mod">
          <ac:chgData name="Jim Beland" userId="d41a4da1a37fb713" providerId="LiveId" clId="{59BCFD5D-9E96-4A25-B6DA-E5A05B9104DC}" dt="2020-05-22T15:02:55.578" v="10581" actId="20577"/>
          <ac:spMkLst>
            <pc:docMk/>
            <pc:sldMk cId="2927680976" sldId="312"/>
            <ac:spMk id="3" creationId="{1FB494B0-7B37-42B6-8402-F5025159B6CC}"/>
          </ac:spMkLst>
        </pc:spChg>
      </pc:sldChg>
      <pc:sldChg chg="modSp add ord">
        <pc:chgData name="Jim Beland" userId="d41a4da1a37fb713" providerId="LiveId" clId="{59BCFD5D-9E96-4A25-B6DA-E5A05B9104DC}" dt="2020-05-22T15:03:30.821" v="10621" actId="20577"/>
        <pc:sldMkLst>
          <pc:docMk/>
          <pc:sldMk cId="2618000810" sldId="313"/>
        </pc:sldMkLst>
        <pc:spChg chg="mod">
          <ac:chgData name="Jim Beland" userId="d41a4da1a37fb713" providerId="LiveId" clId="{59BCFD5D-9E96-4A25-B6DA-E5A05B9104DC}" dt="2020-05-22T15:03:30.821" v="10621" actId="20577"/>
          <ac:spMkLst>
            <pc:docMk/>
            <pc:sldMk cId="2618000810" sldId="313"/>
            <ac:spMk id="3" creationId="{1FB494B0-7B37-42B6-8402-F5025159B6CC}"/>
          </ac:spMkLst>
        </pc:spChg>
      </pc:sldChg>
      <pc:sldChg chg="modSp add ord">
        <pc:chgData name="Jim Beland" userId="d41a4da1a37fb713" providerId="LiveId" clId="{59BCFD5D-9E96-4A25-B6DA-E5A05B9104DC}" dt="2020-05-22T03:07:36.780" v="10228" actId="20577"/>
        <pc:sldMkLst>
          <pc:docMk/>
          <pc:sldMk cId="2842493101" sldId="314"/>
        </pc:sldMkLst>
        <pc:spChg chg="mod">
          <ac:chgData name="Jim Beland" userId="d41a4da1a37fb713" providerId="LiveId" clId="{59BCFD5D-9E96-4A25-B6DA-E5A05B9104DC}" dt="2020-05-22T03:07:36.780" v="10228" actId="20577"/>
          <ac:spMkLst>
            <pc:docMk/>
            <pc:sldMk cId="2842493101" sldId="314"/>
            <ac:spMk id="3" creationId="{1FB494B0-7B37-42B6-8402-F5025159B6CC}"/>
          </ac:spMkLst>
        </pc:spChg>
      </pc:sldChg>
      <pc:sldChg chg="add">
        <pc:chgData name="Jim Beland" userId="d41a4da1a37fb713" providerId="LiveId" clId="{59BCFD5D-9E96-4A25-B6DA-E5A05B9104DC}" dt="2020-05-22T15:02:11.498" v="10368"/>
        <pc:sldMkLst>
          <pc:docMk/>
          <pc:sldMk cId="463279114" sldId="315"/>
        </pc:sldMkLst>
      </pc:sldChg>
      <pc:sldChg chg="add">
        <pc:chgData name="Jim Beland" userId="d41a4da1a37fb713" providerId="LiveId" clId="{59BCFD5D-9E96-4A25-B6DA-E5A05B9104DC}" dt="2020-05-22T15:02:46.633" v="10558"/>
        <pc:sldMkLst>
          <pc:docMk/>
          <pc:sldMk cId="574670667" sldId="316"/>
        </pc:sldMkLst>
      </pc:sldChg>
      <pc:sldChg chg="add">
        <pc:chgData name="Jim Beland" userId="d41a4da1a37fb713" providerId="LiveId" clId="{59BCFD5D-9E96-4A25-B6DA-E5A05B9104DC}" dt="2020-05-22T15:04:02.871" v="10622"/>
        <pc:sldMkLst>
          <pc:docMk/>
          <pc:sldMk cId="660540497" sldId="317"/>
        </pc:sldMkLst>
      </pc:sldChg>
    </pc:docChg>
  </pc:docChgLst>
  <pc:docChgLst>
    <pc:chgData name="Jim" userId="d41a4da1a37fb713" providerId="LiveId" clId="{2241D218-E30C-4B0A-98D6-6603AE82628C}"/>
    <pc:docChg chg="modSld">
      <pc:chgData name="Jim" userId="d41a4da1a37fb713" providerId="LiveId" clId="{2241D218-E30C-4B0A-98D6-6603AE82628C}" dt="2022-02-01T15:44:46.383" v="33" actId="20577"/>
      <pc:docMkLst>
        <pc:docMk/>
      </pc:docMkLst>
      <pc:sldChg chg="setBg">
        <pc:chgData name="Jim" userId="d41a4da1a37fb713" providerId="LiveId" clId="{2241D218-E30C-4B0A-98D6-6603AE82628C}" dt="2022-02-01T15:39:42.900" v="0"/>
        <pc:sldMkLst>
          <pc:docMk/>
          <pc:sldMk cId="3274141380" sldId="284"/>
        </pc:sldMkLst>
      </pc:sldChg>
      <pc:sldChg chg="setBg">
        <pc:chgData name="Jim" userId="d41a4da1a37fb713" providerId="LiveId" clId="{2241D218-E30C-4B0A-98D6-6603AE82628C}" dt="2022-02-01T15:39:48.245" v="1"/>
        <pc:sldMkLst>
          <pc:docMk/>
          <pc:sldMk cId="2563436135" sldId="285"/>
        </pc:sldMkLst>
      </pc:sldChg>
      <pc:sldChg chg="setBg">
        <pc:chgData name="Jim" userId="d41a4da1a37fb713" providerId="LiveId" clId="{2241D218-E30C-4B0A-98D6-6603AE82628C}" dt="2022-02-01T15:39:54.772" v="2"/>
        <pc:sldMkLst>
          <pc:docMk/>
          <pc:sldMk cId="1125822681" sldId="286"/>
        </pc:sldMkLst>
      </pc:sldChg>
      <pc:sldChg chg="setBg">
        <pc:chgData name="Jim" userId="d41a4da1a37fb713" providerId="LiveId" clId="{2241D218-E30C-4B0A-98D6-6603AE82628C}" dt="2022-02-01T15:39:59.412" v="3"/>
        <pc:sldMkLst>
          <pc:docMk/>
          <pc:sldMk cId="535166313" sldId="287"/>
        </pc:sldMkLst>
      </pc:sldChg>
      <pc:sldChg chg="setBg">
        <pc:chgData name="Jim" userId="d41a4da1a37fb713" providerId="LiveId" clId="{2241D218-E30C-4B0A-98D6-6603AE82628C}" dt="2022-02-01T15:40:05.110" v="4"/>
        <pc:sldMkLst>
          <pc:docMk/>
          <pc:sldMk cId="334633319" sldId="288"/>
        </pc:sldMkLst>
      </pc:sldChg>
      <pc:sldChg chg="setBg">
        <pc:chgData name="Jim" userId="d41a4da1a37fb713" providerId="LiveId" clId="{2241D218-E30C-4B0A-98D6-6603AE82628C}" dt="2022-02-01T15:40:10.748" v="5"/>
        <pc:sldMkLst>
          <pc:docMk/>
          <pc:sldMk cId="3668337656" sldId="289"/>
        </pc:sldMkLst>
      </pc:sldChg>
      <pc:sldChg chg="setBg">
        <pc:chgData name="Jim" userId="d41a4da1a37fb713" providerId="LiveId" clId="{2241D218-E30C-4B0A-98D6-6603AE82628C}" dt="2022-02-01T15:40:14.911" v="6"/>
        <pc:sldMkLst>
          <pc:docMk/>
          <pc:sldMk cId="510636193" sldId="290"/>
        </pc:sldMkLst>
      </pc:sldChg>
      <pc:sldChg chg="setBg">
        <pc:chgData name="Jim" userId="d41a4da1a37fb713" providerId="LiveId" clId="{2241D218-E30C-4B0A-98D6-6603AE82628C}" dt="2022-02-01T15:40:19.231" v="7"/>
        <pc:sldMkLst>
          <pc:docMk/>
          <pc:sldMk cId="216868006" sldId="292"/>
        </pc:sldMkLst>
      </pc:sldChg>
      <pc:sldChg chg="setBg">
        <pc:chgData name="Jim" userId="d41a4da1a37fb713" providerId="LiveId" clId="{2241D218-E30C-4B0A-98D6-6603AE82628C}" dt="2022-02-01T15:40:24.321" v="8"/>
        <pc:sldMkLst>
          <pc:docMk/>
          <pc:sldMk cId="3077018667" sldId="293"/>
        </pc:sldMkLst>
      </pc:sldChg>
      <pc:sldChg chg="setBg">
        <pc:chgData name="Jim" userId="d41a4da1a37fb713" providerId="LiveId" clId="{2241D218-E30C-4B0A-98D6-6603AE82628C}" dt="2022-02-01T15:40:28.875" v="9"/>
        <pc:sldMkLst>
          <pc:docMk/>
          <pc:sldMk cId="3427733480" sldId="294"/>
        </pc:sldMkLst>
      </pc:sldChg>
      <pc:sldChg chg="setBg">
        <pc:chgData name="Jim" userId="d41a4da1a37fb713" providerId="LiveId" clId="{2241D218-E30C-4B0A-98D6-6603AE82628C}" dt="2022-02-01T15:41:17.039" v="10"/>
        <pc:sldMkLst>
          <pc:docMk/>
          <pc:sldMk cId="3452105488" sldId="318"/>
        </pc:sldMkLst>
      </pc:sldChg>
      <pc:sldChg chg="setBg">
        <pc:chgData name="Jim" userId="d41a4da1a37fb713" providerId="LiveId" clId="{2241D218-E30C-4B0A-98D6-6603AE82628C}" dt="2022-02-01T15:41:21.529" v="11"/>
        <pc:sldMkLst>
          <pc:docMk/>
          <pc:sldMk cId="2789825343" sldId="319"/>
        </pc:sldMkLst>
      </pc:sldChg>
      <pc:sldChg chg="setBg">
        <pc:chgData name="Jim" userId="d41a4da1a37fb713" providerId="LiveId" clId="{2241D218-E30C-4B0A-98D6-6603AE82628C}" dt="2022-02-01T15:41:26.734" v="12"/>
        <pc:sldMkLst>
          <pc:docMk/>
          <pc:sldMk cId="3413377613" sldId="320"/>
        </pc:sldMkLst>
      </pc:sldChg>
      <pc:sldChg chg="setBg">
        <pc:chgData name="Jim" userId="d41a4da1a37fb713" providerId="LiveId" clId="{2241D218-E30C-4B0A-98D6-6603AE82628C}" dt="2022-02-01T15:41:31.972" v="13"/>
        <pc:sldMkLst>
          <pc:docMk/>
          <pc:sldMk cId="357360484" sldId="321"/>
        </pc:sldMkLst>
      </pc:sldChg>
      <pc:sldChg chg="modSp">
        <pc:chgData name="Jim" userId="d41a4da1a37fb713" providerId="LiveId" clId="{2241D218-E30C-4B0A-98D6-6603AE82628C}" dt="2022-02-01T15:43:58.992" v="15" actId="20577"/>
        <pc:sldMkLst>
          <pc:docMk/>
          <pc:sldMk cId="2161034235" sldId="326"/>
        </pc:sldMkLst>
        <pc:spChg chg="mod">
          <ac:chgData name="Jim" userId="d41a4da1a37fb713" providerId="LiveId" clId="{2241D218-E30C-4B0A-98D6-6603AE82628C}" dt="2022-02-01T15:43:58.992" v="15" actId="20577"/>
          <ac:spMkLst>
            <pc:docMk/>
            <pc:sldMk cId="2161034235" sldId="326"/>
            <ac:spMk id="3" creationId="{85952660-91D3-44C4-AA2E-D8F08AE98444}"/>
          </ac:spMkLst>
        </pc:spChg>
      </pc:sldChg>
      <pc:sldChg chg="modSp">
        <pc:chgData name="Jim" userId="d41a4da1a37fb713" providerId="LiveId" clId="{2241D218-E30C-4B0A-98D6-6603AE82628C}" dt="2022-02-01T15:44:03.619" v="17" actId="20577"/>
        <pc:sldMkLst>
          <pc:docMk/>
          <pc:sldMk cId="3877603034" sldId="327"/>
        </pc:sldMkLst>
        <pc:spChg chg="mod">
          <ac:chgData name="Jim" userId="d41a4da1a37fb713" providerId="LiveId" clId="{2241D218-E30C-4B0A-98D6-6603AE82628C}" dt="2022-02-01T15:44:03.619" v="17" actId="20577"/>
          <ac:spMkLst>
            <pc:docMk/>
            <pc:sldMk cId="3877603034" sldId="327"/>
            <ac:spMk id="3" creationId="{85952660-91D3-44C4-AA2E-D8F08AE98444}"/>
          </ac:spMkLst>
        </pc:spChg>
      </pc:sldChg>
      <pc:sldChg chg="modSp">
        <pc:chgData name="Jim" userId="d41a4da1a37fb713" providerId="LiveId" clId="{2241D218-E30C-4B0A-98D6-6603AE82628C}" dt="2022-02-01T15:44:10.137" v="19" actId="20577"/>
        <pc:sldMkLst>
          <pc:docMk/>
          <pc:sldMk cId="3022221044" sldId="328"/>
        </pc:sldMkLst>
        <pc:spChg chg="mod">
          <ac:chgData name="Jim" userId="d41a4da1a37fb713" providerId="LiveId" clId="{2241D218-E30C-4B0A-98D6-6603AE82628C}" dt="2022-02-01T15:44:10.137" v="19" actId="20577"/>
          <ac:spMkLst>
            <pc:docMk/>
            <pc:sldMk cId="3022221044" sldId="328"/>
            <ac:spMk id="3" creationId="{85952660-91D3-44C4-AA2E-D8F08AE98444}"/>
          </ac:spMkLst>
        </pc:spChg>
      </pc:sldChg>
      <pc:sldChg chg="modSp">
        <pc:chgData name="Jim" userId="d41a4da1a37fb713" providerId="LiveId" clId="{2241D218-E30C-4B0A-98D6-6603AE82628C}" dt="2022-02-01T15:44:25.948" v="25" actId="20577"/>
        <pc:sldMkLst>
          <pc:docMk/>
          <pc:sldMk cId="604053209" sldId="329"/>
        </pc:sldMkLst>
        <pc:spChg chg="mod">
          <ac:chgData name="Jim" userId="d41a4da1a37fb713" providerId="LiveId" clId="{2241D218-E30C-4B0A-98D6-6603AE82628C}" dt="2022-02-01T15:44:25.948" v="25" actId="20577"/>
          <ac:spMkLst>
            <pc:docMk/>
            <pc:sldMk cId="604053209" sldId="329"/>
            <ac:spMk id="3" creationId="{85952660-91D3-44C4-AA2E-D8F08AE98444}"/>
          </ac:spMkLst>
        </pc:spChg>
      </pc:sldChg>
      <pc:sldChg chg="modSp">
        <pc:chgData name="Jim" userId="d41a4da1a37fb713" providerId="LiveId" clId="{2241D218-E30C-4B0A-98D6-6603AE82628C}" dt="2022-02-01T15:44:15.957" v="21" actId="20577"/>
        <pc:sldMkLst>
          <pc:docMk/>
          <pc:sldMk cId="3661352611" sldId="330"/>
        </pc:sldMkLst>
        <pc:spChg chg="mod">
          <ac:chgData name="Jim" userId="d41a4da1a37fb713" providerId="LiveId" clId="{2241D218-E30C-4B0A-98D6-6603AE82628C}" dt="2022-02-01T15:44:15.957" v="21" actId="20577"/>
          <ac:spMkLst>
            <pc:docMk/>
            <pc:sldMk cId="3661352611" sldId="330"/>
            <ac:spMk id="3" creationId="{85952660-91D3-44C4-AA2E-D8F08AE98444}"/>
          </ac:spMkLst>
        </pc:spChg>
      </pc:sldChg>
      <pc:sldChg chg="modSp">
        <pc:chgData name="Jim" userId="d41a4da1a37fb713" providerId="LiveId" clId="{2241D218-E30C-4B0A-98D6-6603AE82628C}" dt="2022-02-01T15:44:21.061" v="23" actId="20577"/>
        <pc:sldMkLst>
          <pc:docMk/>
          <pc:sldMk cId="4093552980" sldId="331"/>
        </pc:sldMkLst>
        <pc:spChg chg="mod">
          <ac:chgData name="Jim" userId="d41a4da1a37fb713" providerId="LiveId" clId="{2241D218-E30C-4B0A-98D6-6603AE82628C}" dt="2022-02-01T15:44:21.061" v="23" actId="20577"/>
          <ac:spMkLst>
            <pc:docMk/>
            <pc:sldMk cId="4093552980" sldId="331"/>
            <ac:spMk id="3" creationId="{85952660-91D3-44C4-AA2E-D8F08AE98444}"/>
          </ac:spMkLst>
        </pc:spChg>
      </pc:sldChg>
      <pc:sldChg chg="modSp">
        <pc:chgData name="Jim" userId="d41a4da1a37fb713" providerId="LiveId" clId="{2241D218-E30C-4B0A-98D6-6603AE82628C}" dt="2022-02-01T15:44:31.906" v="27" actId="20577"/>
        <pc:sldMkLst>
          <pc:docMk/>
          <pc:sldMk cId="746594591" sldId="332"/>
        </pc:sldMkLst>
        <pc:spChg chg="mod">
          <ac:chgData name="Jim" userId="d41a4da1a37fb713" providerId="LiveId" clId="{2241D218-E30C-4B0A-98D6-6603AE82628C}" dt="2022-02-01T15:44:31.906" v="27" actId="20577"/>
          <ac:spMkLst>
            <pc:docMk/>
            <pc:sldMk cId="746594591" sldId="332"/>
            <ac:spMk id="3" creationId="{85952660-91D3-44C4-AA2E-D8F08AE98444}"/>
          </ac:spMkLst>
        </pc:spChg>
      </pc:sldChg>
      <pc:sldChg chg="modSp">
        <pc:chgData name="Jim" userId="d41a4da1a37fb713" providerId="LiveId" clId="{2241D218-E30C-4B0A-98D6-6603AE82628C}" dt="2022-02-01T15:44:36.958" v="29" actId="20577"/>
        <pc:sldMkLst>
          <pc:docMk/>
          <pc:sldMk cId="1053316752" sldId="333"/>
        </pc:sldMkLst>
        <pc:spChg chg="mod">
          <ac:chgData name="Jim" userId="d41a4da1a37fb713" providerId="LiveId" clId="{2241D218-E30C-4B0A-98D6-6603AE82628C}" dt="2022-02-01T15:44:36.958" v="29" actId="20577"/>
          <ac:spMkLst>
            <pc:docMk/>
            <pc:sldMk cId="1053316752" sldId="333"/>
            <ac:spMk id="3" creationId="{85952660-91D3-44C4-AA2E-D8F08AE98444}"/>
          </ac:spMkLst>
        </pc:spChg>
      </pc:sldChg>
      <pc:sldChg chg="modSp">
        <pc:chgData name="Jim" userId="d41a4da1a37fb713" providerId="LiveId" clId="{2241D218-E30C-4B0A-98D6-6603AE82628C}" dt="2022-02-01T15:44:41.841" v="31" actId="20577"/>
        <pc:sldMkLst>
          <pc:docMk/>
          <pc:sldMk cId="2482234523" sldId="334"/>
        </pc:sldMkLst>
        <pc:spChg chg="mod">
          <ac:chgData name="Jim" userId="d41a4da1a37fb713" providerId="LiveId" clId="{2241D218-E30C-4B0A-98D6-6603AE82628C}" dt="2022-02-01T15:44:41.841" v="31" actId="20577"/>
          <ac:spMkLst>
            <pc:docMk/>
            <pc:sldMk cId="2482234523" sldId="334"/>
            <ac:spMk id="3" creationId="{85952660-91D3-44C4-AA2E-D8F08AE98444}"/>
          </ac:spMkLst>
        </pc:spChg>
      </pc:sldChg>
      <pc:sldChg chg="modSp">
        <pc:chgData name="Jim" userId="d41a4da1a37fb713" providerId="LiveId" clId="{2241D218-E30C-4B0A-98D6-6603AE82628C}" dt="2022-02-01T15:44:46.383" v="33" actId="20577"/>
        <pc:sldMkLst>
          <pc:docMk/>
          <pc:sldMk cId="4134474258" sldId="335"/>
        </pc:sldMkLst>
        <pc:spChg chg="mod">
          <ac:chgData name="Jim" userId="d41a4da1a37fb713" providerId="LiveId" clId="{2241D218-E30C-4B0A-98D6-6603AE82628C}" dt="2022-02-01T15:44:46.383" v="33" actId="20577"/>
          <ac:spMkLst>
            <pc:docMk/>
            <pc:sldMk cId="4134474258" sldId="335"/>
            <ac:spMk id="3" creationId="{85952660-91D3-44C4-AA2E-D8F08AE984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19FCE-0E55-437D-95E1-A130C228319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7DDE4-E8E8-454D-895D-B1DA1FB5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7DDE4-E8E8-454D-895D-B1DA1FB555B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1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7DDE4-E8E8-454D-895D-B1DA1FB555B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8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7DDE4-E8E8-454D-895D-B1DA1FB555B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5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7DDE4-E8E8-454D-895D-B1DA1FB555B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6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7DDE4-E8E8-454D-895D-B1DA1FB555B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8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7DDE4-E8E8-454D-895D-B1DA1FB555B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6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7DDE4-E8E8-454D-895D-B1DA1FB555B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0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7DDE4-E8E8-454D-895D-B1DA1FB555B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9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7DDE4-E8E8-454D-895D-B1DA1FB555B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05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7DDE4-E8E8-454D-895D-B1DA1FB555B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7DDE4-E8E8-454D-895D-B1DA1FB555B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7192-8C51-4442-9999-73417418F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2EB9C-CEE1-43FF-B9B6-8FF7565A9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15C4C-DEAB-4F5C-97BE-F54E332C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6D65-2015-4E89-9890-502B6FE814F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1734-8F19-45C2-9150-2E5A04C8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E232E-3C9F-4155-AB31-572AD2A2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1D20-6518-4EF4-824C-02DD2CB2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EB14-E57C-4273-A97A-0A0CF584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A577-36F0-4532-8043-219212453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D9ABE-D35C-4ACA-B369-F197CFA2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6D65-2015-4E89-9890-502B6FE814F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0477-2E5A-4977-9B97-5FA2A08E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DB18-BB16-46D1-8969-D6C84A6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1D20-6518-4EF4-824C-02DD2CB2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139DF-0309-400F-B66A-D89FF94F7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55808-471A-452B-9860-94F5EFCA0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4E65-6067-4621-8DC9-BD6C2FE2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6D65-2015-4E89-9890-502B6FE814F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CCB8-6127-4993-93DD-154CFBE5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122AA-550C-49FC-A272-A9F0FE42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1D20-6518-4EF4-824C-02DD2CB2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92E2-99DD-4C44-8C1F-2239C3E7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FB5D-FE68-4BA3-9E24-4BE8D0106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D824-686C-4FEF-8E89-75087E1E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6D65-2015-4E89-9890-502B6FE814F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25AC-BD53-4E01-B006-629BA784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1D40-DED0-4C16-838F-60F520F5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1D20-6518-4EF4-824C-02DD2CB2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A057-40CE-42C7-85A9-CE89237C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6623-7188-49D8-A28C-2BF24ADCB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76CA4-38E5-4702-887D-138F6924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6D65-2015-4E89-9890-502B6FE814F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6AF8C-9AD1-4F3B-9618-8145D799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5E46-7E59-46F2-ACA7-A2F530EE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1D20-6518-4EF4-824C-02DD2CB2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6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E375-4322-47C3-B37A-CBDCC1C9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19F0-7557-459C-8FF3-029E1F20E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E0184-7D40-46E0-AB6A-B2F3073E6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F8052-9D76-4C4E-8281-2C32D412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6D65-2015-4E89-9890-502B6FE814F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25FE0-10D8-4F96-85C3-B3CF9424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D8B7F-1A73-4936-AAD7-865E4B60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1D20-6518-4EF4-824C-02DD2CB2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8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4EFC-8D92-4721-A7A8-472B7B44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703F-6CC7-433B-9FAD-F078F000E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77A86-CF7B-4031-A1C0-FBC56FAB8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02B55-29EC-4FA7-BBEC-769563563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ED1B2-978B-4B0E-A07F-4F7B2BB35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0E873-9CAB-4F1F-BC74-D73FB016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6D65-2015-4E89-9890-502B6FE814F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A1BFA-C1EE-48CB-88CF-79A5576B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21A6D-E365-4331-9D1A-0521D150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1D20-6518-4EF4-824C-02DD2CB2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8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03E2-ECC0-4FFB-B5A6-6548E063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F9831-75B9-422A-8EE5-27554BFE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6D65-2015-4E89-9890-502B6FE814F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F2ABE-6DCF-43C2-9F51-601B7000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CB08D-E9B0-4B93-A5A4-4556B226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1D20-6518-4EF4-824C-02DD2CB2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33BA5-CF77-4EAC-81D5-7658B31C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6D65-2015-4E89-9890-502B6FE814F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CB84A-3207-4D5E-A27B-8F33C954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6CCF6-290E-4099-9EF6-F903F273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1D20-6518-4EF4-824C-02DD2CB2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7CB-0338-4889-BE72-8A355B87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1898-333F-4405-849B-9B988B55F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AE0F0-2048-4C3F-B3E6-0F268B3F3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C1D1C-607B-4BB5-88A9-064F7B81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6D65-2015-4E89-9890-502B6FE814F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96F61-FF9C-473D-AC89-BF00C441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1DEE4-F0A7-406A-80A9-866BADC7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1D20-6518-4EF4-824C-02DD2CB2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5150-8D84-4804-9B25-948E9128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E41E0-3701-4CD0-A233-849B0D689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27DA7-732E-4A87-9D49-6C620C5F9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41D96-F1D2-444F-A774-C1B0AB6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6D65-2015-4E89-9890-502B6FE814F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1BF18-1645-4D8D-8E71-8CED2627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78532-0371-47AC-B9E8-F19A06AD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1D20-6518-4EF4-824C-02DD2CB2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1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3FC24-BEA3-4887-B8F1-C0ECA16C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03DE-13A7-42D2-8E6A-CAA32DFA1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2D7A4-6F73-4C8A-95BD-46FB70032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76D65-2015-4E89-9890-502B6FE814F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AF54E-ED31-42E5-B6E3-47BDE2BC2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CBEA5-8613-4F54-BCC6-09BCF8B4A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1D20-6518-4EF4-824C-02DD2CB2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4E68-4FB6-4909-9EF7-4F3944002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Combinations and Spanning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B171D-6891-4641-84CE-D7D00B0F8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1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6067-1367-45CD-A9A3-E788EF86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B1E1-F6CC-4A02-82FE-BCF89CC3FB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5E50ADC-3F2E-4090-AFAF-36837664C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572" y="1825625"/>
            <a:ext cx="2442856" cy="4351338"/>
          </a:xfrm>
        </p:spPr>
      </p:pic>
    </p:spTree>
    <p:extLst>
      <p:ext uri="{BB962C8B-B14F-4D97-AF65-F5344CB8AC3E}">
        <p14:creationId xmlns:p14="http://schemas.microsoft.com/office/powerpoint/2010/main" val="180692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FCBE-6D71-4E17-8758-6FCE668E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D3491-622C-4AEE-A82E-1B957167D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(4,23)</m:t>
                        </m:r>
                      </m:e>
                    </m:acc>
                  </m:oMath>
                </a14:m>
                <a:r>
                  <a:rPr lang="en-US" dirty="0"/>
                  <a:t> can be written as a linear combination of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(−1,4)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(2,5)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4,23</m:t>
                            </m:r>
                          </m:e>
                        </m:d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(−1,4)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(2,5)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(4,23)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can be written as a linear combination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(−1,4)</m:t>
                            </m:r>
                          </m:e>
                        </m:ac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(2,5)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D3491-622C-4AEE-A82E-1B957167D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1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FCBE-6D71-4E17-8758-6FCE668E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to Know: Spanning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D3491-622C-4AEE-A82E-1B957167D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Before we do our next example, let’s discuss the term spanning set.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spanning set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exists if every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can be written as a linear combination of those vectors.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D3491-622C-4AEE-A82E-1B957167D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90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A760-A235-4E25-96E9-85F0C106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−4, −6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dirty="0"/>
                  <a:t> is not a spanning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9792B-EACE-412D-BD7C-4190378DCC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8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A760-A235-4E25-96E9-85F0C106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−4, −6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dirty="0"/>
                  <a:t> is not a spanning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68E0C21-1A02-41B4-9C15-0DDB48327E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969294"/>
            <a:ext cx="3556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9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A760-A235-4E25-96E9-85F0C106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−4, −6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dirty="0"/>
                  <a:t> is not a spanning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see by starting at the origin and traveling only in the directions dictated by those two vectors, that we’ll never got off of that same straight path.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68E0C21-1A02-41B4-9C15-0DDB48327E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969294"/>
            <a:ext cx="3556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06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A760-A235-4E25-96E9-85F0C106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−4, −6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dirty="0"/>
                  <a:t> is not a spanning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all we really have to do is pick a vector that is not on that same straight path, and show that it cannot be expressed as a linear combination of our two vectors.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68E0C21-1A02-41B4-9C15-0DDB48327E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969294"/>
            <a:ext cx="3556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86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A760-A235-4E25-96E9-85F0C106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−4, −6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dirty="0"/>
                  <a:t> is not a spanning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choose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(−1,4)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CB81E2E-2FB6-463A-9694-16A22BAA20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69294"/>
            <a:ext cx="36576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32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A760-A235-4E25-96E9-85F0C106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−4, −6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dirty="0"/>
                  <a:t> is not a spanning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choose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(−1,4)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will set up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(−1,4)</m:t>
                        </m:r>
                      </m:e>
                    </m:acc>
                  </m:oMath>
                </a14:m>
                <a:r>
                  <a:rPr lang="en-US" dirty="0"/>
                  <a:t> as a linear combination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(2,3)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(−4,−6)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then show that this is mathematically impossible.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3081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CB81E2E-2FB6-463A-9694-16A22BAA20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69294"/>
            <a:ext cx="36576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8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A760-A235-4E25-96E9-85F0C106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−4, −6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dirty="0"/>
                  <a:t> is not a spanning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(−1,4)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(−4,−6)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②</a:t>
                </a:r>
              </a:p>
              <a:p>
                <a:pPr marL="0" indent="0">
                  <a:buNone/>
                </a:pPr>
                <a:r>
                  <a:rPr lang="en-US" dirty="0"/>
                  <a:t>Let’s use the process of elimination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CB81E2E-2FB6-463A-9694-16A22BAA20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69294"/>
            <a:ext cx="36576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57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8402-14F6-48ED-85A2-92AFAAFD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F5D9C-5C93-48DA-8654-3DA6A5F43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set of two vectors forms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if every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can be written as a linear combination of those two vectors.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F5D9C-5C93-48DA-8654-3DA6A5F43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3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A760-A235-4E25-96E9-85F0C106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−4, −6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dirty="0"/>
                  <a:t> is not a spanning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−3=6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 ① x 3</a:t>
                </a:r>
              </a:p>
              <a:p>
                <a:pPr marL="0" indent="0">
                  <a:buNone/>
                </a:pPr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8=6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② x 2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CB81E2E-2FB6-463A-9694-16A22BAA20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69294"/>
            <a:ext cx="36576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441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A760-A235-4E25-96E9-85F0C106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−4, −6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dirty="0"/>
                  <a:t> is not a spanning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−3=6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 ① x 3</a:t>
                </a:r>
              </a:p>
              <a:p>
                <a:pPr marL="0" indent="0">
                  <a:buNone/>
                </a:pPr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8=6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② x 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we subtract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CB81E2E-2FB6-463A-9694-16A22BAA20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69294"/>
            <a:ext cx="36576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319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A760-A235-4E25-96E9-85F0C106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−4, −6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dirty="0"/>
                  <a:t> is not a spanning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−3=6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 ① x 3</a:t>
                </a:r>
              </a:p>
              <a:p>
                <a:pPr marL="0" indent="0">
                  <a:buNone/>
                </a:pPr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8=6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② x 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−11=0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CB81E2E-2FB6-463A-9694-16A22BAA20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69294"/>
            <a:ext cx="36576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315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A760-A235-4E25-96E9-85F0C106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−4, −6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dirty="0"/>
                  <a:t> is not a spanning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−11=0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−11=0(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But this is clearly not possible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CB81E2E-2FB6-463A-9694-16A22BAA20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69294"/>
            <a:ext cx="36576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695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A760-A235-4E25-96E9-85F0C106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−4, −6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dirty="0"/>
                  <a:t> is not a spanning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 our initial supposition was wrong.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CB81E2E-2FB6-463A-9694-16A22BAA20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69294"/>
            <a:ext cx="36576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99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A760-A235-4E25-96E9-85F0C106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−4, −6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dirty="0"/>
                  <a:t> is not a spanning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 our initial supposition was wrong.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there is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that can’t be stated as a linear combination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−4, −6</m:t>
                            </m:r>
                          </m:e>
                        </m:d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2118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CB81E2E-2FB6-463A-9694-16A22BAA20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69294"/>
            <a:ext cx="36576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861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A760-A235-4E25-96E9-85F0C106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−4, −6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dirty="0"/>
                  <a:t> is not a spanning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Therefore,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−4, −6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not a spanning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5BE66-2432-4283-A200-CE3A1FE8F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CB81E2E-2FB6-463A-9694-16A22BAA20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69294"/>
            <a:ext cx="36576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43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580F-F2D3-48D8-8F50-F832D01E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E62B30-B516-48EE-A603-45E053A3E2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(−3, −1)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E62B30-B516-48EE-A603-45E053A3E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6618B-1C09-4F86-B587-E76BA70DF5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41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580F-F2D3-48D8-8F50-F832D01E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E62B30-B516-48EE-A603-45E053A3E2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(−3, −1)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E62B30-B516-48EE-A603-45E053A3E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6618B-1C09-4F86-B587-E76BA70DF50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Solution: This is a tougher question than the last one. It is easier to prove that you can’t say something is always true (i.e., by just finding a counterexample) than it is to prove that something is always true. Specifically, this question is asking us to show that no matter what vector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we choose, it will be a linear combination of the vectors given.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6618B-1C09-4F86-B587-E76BA70DF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1294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436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580F-F2D3-48D8-8F50-F832D01E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E62B30-B516-48EE-A603-45E053A3E2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(−3, −1)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E62B30-B516-48EE-A603-45E053A3E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6618B-1C09-4F86-B587-E76BA70DF50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will begin by letting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be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both exist.</a:t>
                </a:r>
              </a:p>
              <a:p>
                <a:pPr marL="0" indent="0">
                  <a:buNone/>
                </a:pPr>
                <a:r>
                  <a:rPr lang="en-US" dirty="0"/>
                  <a:t>Then, we will state that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(2,1)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(−3,−1)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Then, we will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can each be expressed in terms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. 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both exist, then so 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6618B-1C09-4F86-B587-E76BA70DF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1961" r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82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8402-14F6-48ED-85A2-92AFAAFD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F5D9C-5C93-48DA-8654-3DA6A5F43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set of two vectors forms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if every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can be written as a linear combination of those two vectors.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 are vectors and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scalars, then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can be written as a linear combination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F5D9C-5C93-48DA-8654-3DA6A5F43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600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580F-F2D3-48D8-8F50-F832D01E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E62B30-B516-48EE-A603-45E053A3E2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(−3, −1)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E62B30-B516-48EE-A603-45E053A3E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6618B-1C09-4F86-B587-E76BA70DF50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This would mean that any random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can be expressed as a linear combination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2, 1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(−3, 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would mean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2, 1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(−3, −1)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6618B-1C09-4F86-B587-E76BA70DF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166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580F-F2D3-48D8-8F50-F832D01E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E62B30-B516-48EE-A603-45E053A3E2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(−3, −1)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E62B30-B516-48EE-A603-45E053A3E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6618B-1C09-4F86-B587-E76BA70DF50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This would mean that any random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can be expressed as a linear combination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2, 1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(−3, 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would mean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2, 1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(−3, −1)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begin 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6618B-1C09-4F86-B587-E76BA70DF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3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580F-F2D3-48D8-8F50-F832D01E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E62B30-B516-48EE-A603-45E053A3E2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(−3, −1)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(2,1)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−3,−1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E62B30-B516-48EE-A603-45E053A3E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6618B-1C09-4F86-B587-E76BA70DF5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37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580F-F2D3-48D8-8F50-F832D01E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E62B30-B516-48EE-A603-45E053A3E2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(−3, −1)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(−3,−1)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    ②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E62B30-B516-48EE-A603-45E053A3E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6618B-1C09-4F86-B587-E76BA70DF5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36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A2A0-850D-447F-8130-819826EE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26465-5FAB-4598-8D73-B70ED8E57D7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(−3, −1)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(−3,−1)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    ②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26465-5FAB-4598-8D73-B70ED8E57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94A778-AA54-4F02-BA51-3D0635B2C55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From ②,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 into 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both exist (because we chose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as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), </a:t>
                </a:r>
                <a:r>
                  <a:rPr lang="en-US" dirty="0">
                    <a:solidFill>
                      <a:srgbClr val="FF0000"/>
                    </a:solidFill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exists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94A778-AA54-4F02-BA51-3D0635B2C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3081" r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68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A2A0-850D-447F-8130-819826EE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26465-5FAB-4598-8D73-B70ED8E57D7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(−3, −1)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(−3,−1)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    ②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26465-5FAB-4598-8D73-B70ED8E57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94A778-AA54-4F02-BA51-3D0635B2C55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Now, we can sub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into either equation ① or ②. </a:t>
                </a:r>
              </a:p>
              <a:p>
                <a:pPr marL="0" indent="0">
                  <a:buNone/>
                </a:pPr>
                <a:r>
                  <a:rPr lang="en-US" dirty="0"/>
                  <a:t>Let’s choose equation ②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both exist (because we chose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as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), </a:t>
                </a:r>
                <a:r>
                  <a:rPr lang="en-US" dirty="0">
                    <a:solidFill>
                      <a:srgbClr val="FF0000"/>
                    </a:solidFill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exists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94A778-AA54-4F02-BA51-3D0635B2C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247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018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A2A0-850D-447F-8130-819826EE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26465-5FAB-4598-8D73-B70ED8E57D7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the set of vectors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(−3, −1)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(−3,−1)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both exist, therefore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(−3, −1)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26465-5FAB-4598-8D73-B70ED8E57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64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4A778-AA54-4F02-BA51-3D0635B2C5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3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18C5-48D6-4EC0-87F5-AB26104C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CA288-EBD1-4FD0-99EB-0D56BC9AD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expressions for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that we determined in the previous question, show that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−7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22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is a linear combination of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(2,1)</m:t>
                        </m:r>
                      </m:e>
                    </m:acc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(−3,−1)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CA288-EBD1-4FD0-99EB-0D56BC9AD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105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18C5-48D6-4EC0-87F5-AB26104C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CA288-EBD1-4FD0-99EB-0D56BC9AD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expressions for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that we determined in the previous question, show that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−7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22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is a linear combination of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(2,1)</m:t>
                        </m:r>
                      </m:e>
                    </m:acc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(−3,−1)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/>
                  <a:t>In the last question, we established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2, 1</m:t>
                            </m:r>
                          </m:e>
                        </m:d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(−3, −1)</m:t>
                        </m:r>
                      </m:e>
                    </m:d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This means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(−7,22)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can be expressed as a linear combination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(2,1)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(−3,−1)</m:t>
                        </m:r>
                      </m:e>
                    </m:acc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More specifically,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we established that if we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(2,1)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(−3,−1)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then …</a:t>
                </a:r>
              </a:p>
              <a:p>
                <a:pPr marL="0" lvl="0" indent="0">
                  <a:buNone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CA288-EBD1-4FD0-99EB-0D56BC9AD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825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18C5-48D6-4EC0-87F5-AB26104C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CA288-EBD1-4FD0-99EB-0D56BC9AD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expressions for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that we determined in the previous question, show that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−7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22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is a linear combination of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(2,1)</m:t>
                        </m:r>
                      </m:e>
                    </m:acc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(−3,−1)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and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=2(22)−(−7)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and 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3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22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−(−7)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=51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and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CA288-EBD1-4FD0-99EB-0D56BC9AD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37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8402-14F6-48ED-85A2-92AFAAFD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F5D9C-5C93-48DA-8654-3DA6A5F43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set of two vectors forms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if every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can be written as a linear combination of those two vectors.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 are vectors and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scalars, then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can be written as a linear combination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example,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because every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can be written as a linear combination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.  To illustrate.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(4,−3)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F5D9C-5C93-48DA-8654-3DA6A5F43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245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18C5-48D6-4EC0-87F5-AB26104C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CA288-EBD1-4FD0-99EB-0D56BC9AD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Using the expressions for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that we determined in the previous question, show that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−7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22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is a linear combination of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(2,1)</m:t>
                        </m:r>
                      </m:e>
                    </m:acc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(−3,−1)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and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=2(22)−(−7)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and 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3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22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−(−7)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=51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and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libri" panose="020F0502020204030204"/>
                  </a:rPr>
                  <a:t>Specifically, </a:t>
                </a: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−7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22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acc>
                      <m:r>
                        <a:rPr kumimoji="0" lang="en-US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73</m:t>
                      </m:r>
                      <m:acc>
                        <m:accPr>
                          <m:chr m:val="⃗"/>
                          <m:ctrlP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(2,1)</m:t>
                          </m:r>
                        </m:e>
                      </m:acc>
                      <m:r>
                        <a:rPr kumimoji="0" lang="en-US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51</m:t>
                      </m:r>
                      <m:acc>
                        <m:accPr>
                          <m:chr m:val="⃗"/>
                          <m:ctrlP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(−3,−1)</m:t>
                          </m:r>
                        </m:e>
                      </m:acc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CA288-EBD1-4FD0-99EB-0D56BC9AD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60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D87F-2C92-4D55-A7EF-D78461C7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B8CFC-F196-4647-ABC9-64D69FDF66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Two vectors are </a:t>
                </a:r>
                <a:r>
                  <a:rPr lang="en-US" dirty="0">
                    <a:solidFill>
                      <a:srgbClr val="FF0000"/>
                    </a:solidFill>
                  </a:rPr>
                  <a:t>collinear vectors </a:t>
                </a:r>
                <a:r>
                  <a:rPr lang="en-US" dirty="0"/>
                  <a:t>if they are parallel and lie on the same straight line. We can tell algebraically if two vectors are collinear by determining whether they are scalar multiples of each other.</a:t>
                </a:r>
              </a:p>
              <a:p>
                <a:pPr marL="0" indent="0">
                  <a:buNone/>
                </a:pPr>
                <a:r>
                  <a:rPr lang="en-US" dirty="0"/>
                  <a:t>Examples: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(−3,2)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12,−8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 are collinear.</a:t>
                </a:r>
              </a:p>
              <a:p>
                <a:pPr marL="514350" lvl="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(5,15,−30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,3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 are collinear.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9,4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 are not collinear.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3,−1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 are not collinear.</a:t>
                </a:r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B8CFC-F196-4647-ABC9-64D69FDF6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558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80EE-2ED0-4831-B136-17E721AE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 Regarding Spanning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CBE12-650D-4C7B-AFD6-3D832F84C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Any two non-zero, non-collinear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Any two collinear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do not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CBE12-650D-4C7B-AFD6-3D832F84C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80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80EE-2ED0-4831-B136-17E721AE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 Regarding Spanning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CBE12-650D-4C7B-AFD6-3D832F84C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Any two non-zero, non-collinear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Any two collinear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do not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You will recall that we proved earlier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2,3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−4, −6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dirty="0"/>
                  <a:t> is not a spanning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that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2, 1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(−3, −1)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is a spanning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CBE12-650D-4C7B-AFD6-3D832F84C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784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80EE-2ED0-4831-B136-17E721AE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Similar and Related General Rule Regarding Spanning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CBE12-650D-4C7B-AFD6-3D832F84C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Any two non-zero, non-collinear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span a plane (two-dimensional) in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.  This means that there will be many other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on that plane and many other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not on that plane.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an example, think of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(1,0,0)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,0)</m:t>
                        </m:r>
                      </m:e>
                    </m:acc>
                  </m:oMath>
                </a14:m>
                <a:r>
                  <a:rPr lang="en-US" dirty="0"/>
                  <a:t>. These vectors are not collinear, yet they span the entire plane consisting of all vectors with a z-component of 0. (we will talk in great detail later in the course about the equations of planes)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Any two collinear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do not span a plane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CBE12-650D-4C7B-AFD6-3D832F84C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113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ABD1-7FEF-4286-84AF-BB4B75F0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90C35-5A09-4487-9452-0D9EC6754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the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(−1,−2,1)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(3,−1,1)</m:t>
                        </m:r>
                      </m:e>
                    </m:acc>
                  </m:oMath>
                </a14:m>
                <a:r>
                  <a:rPr lang="en-US" dirty="0"/>
                  <a:t>, does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−9,−4,1</m:t>
                        </m:r>
                      </m:e>
                    </m:d>
                  </m:oMath>
                </a14:m>
                <a:r>
                  <a:rPr lang="en-US" dirty="0"/>
                  <a:t> lie on the plane spanned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90C35-5A09-4487-9452-0D9EC6754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811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ABD1-7FEF-4286-84AF-BB4B75F0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90C35-5A09-4487-9452-0D9EC6754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the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(−1,−2,1)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(3,−1,1)</m:t>
                        </m:r>
                      </m:e>
                    </m:acc>
                  </m:oMath>
                </a14:m>
                <a:r>
                  <a:rPr lang="en-US" dirty="0"/>
                  <a:t>, does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−9,−4,1</m:t>
                        </m:r>
                      </m:e>
                    </m:d>
                  </m:oMath>
                </a14:m>
                <a:r>
                  <a:rPr lang="en-US" dirty="0"/>
                  <a:t> lie on the plane spanned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Assume that it does. In other words, assume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Focus on the x and y components, and solve for m and n if possible.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(−9,−4,1)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(−1,−2,1)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(3,−1,1)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Focusing just on the x and y components, we get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−9=−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①                and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−4=−2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②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90C35-5A09-4487-9452-0D9EC6754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185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1A86-9AC2-482B-B6A1-23DACFB4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50637-FBD0-4967-8B3B-2BCE33A65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−9=−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①                and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−4=−2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②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50637-FBD0-4967-8B3B-2BCE33A65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935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1A86-9AC2-482B-B6A1-23DACFB4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50637-FBD0-4967-8B3B-2BCE33A65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−9=−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①                and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−4=−2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②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Rearrange ①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 that into ②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−4=−2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−4=−6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−18−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=−14</m:t>
                    </m:r>
                  </m:oMath>
                </a14:m>
                <a:r>
                  <a:rPr lang="en-US" dirty="0"/>
                  <a:t>  which implies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50637-FBD0-4967-8B3B-2BCE33A65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40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1A86-9AC2-482B-B6A1-23DACFB4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50637-FBD0-4967-8B3B-2BCE33A65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−9=−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①                and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−4=−2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②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Rearrange ①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 that into ②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−4=−2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−4=−6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−18−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=−14</m:t>
                    </m:r>
                  </m:oMath>
                </a14:m>
                <a:r>
                  <a:rPr lang="en-US" dirty="0"/>
                  <a:t>  which implies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Plug that into either ① or ②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−9=−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+3(−2)</m:t>
                    </m:r>
                  </m:oMath>
                </a14:m>
                <a:r>
                  <a:rPr lang="en-US" dirty="0"/>
                  <a:t>  which implies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50637-FBD0-4967-8B3B-2BCE33A65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78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FCBE-6D71-4E17-8758-6FCE668E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D3491-622C-4AEE-A82E-1B957167D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(4,23)</m:t>
                        </m:r>
                      </m:e>
                    </m:acc>
                  </m:oMath>
                </a14:m>
                <a:r>
                  <a:rPr lang="en-US" dirty="0"/>
                  <a:t> can be written as a linear combination of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(−1,4)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(2,5)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D3491-622C-4AEE-A82E-1B957167D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10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718C-C0AA-4DB9-8C73-69A5C24C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494B0-7B37-42B6-8402-F5025159B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(−9,−4,1)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(−1,−2,1)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(3,−1,1)</m:t>
                        </m:r>
                      </m:e>
                    </m:acc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r>
                  <a:rPr lang="en-US" dirty="0"/>
                  <a:t>Now that we have established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, we need to see if those values work on the z-component</a:t>
                </a:r>
              </a:p>
              <a:p>
                <a:pPr marL="0" indent="0">
                  <a:buNone/>
                </a:pPr>
                <a:r>
                  <a:rPr lang="en-US" dirty="0"/>
                  <a:t>       Focusing on the z-components,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subbing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1=3+(−2)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494B0-7B37-42B6-8402-F5025159B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361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718C-C0AA-4DB9-8C73-69A5C24C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494B0-7B37-42B6-8402-F5025159B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(−9,−4,1)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(−1,−2,1)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(3,−1,1)</m:t>
                        </m:r>
                      </m:e>
                    </m:acc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r>
                  <a:rPr lang="en-US" dirty="0"/>
                  <a:t>Now that we have established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, we need to see if those values work on the z-component</a:t>
                </a:r>
              </a:p>
              <a:p>
                <a:pPr marL="0" indent="0">
                  <a:buNone/>
                </a:pPr>
                <a:r>
                  <a:rPr lang="en-US" dirty="0"/>
                  <a:t>       Focusing on the z-components,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subbing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1=3+(−2)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      This is true!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494B0-7B37-42B6-8402-F5025159B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802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718C-C0AA-4DB9-8C73-69A5C24C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494B0-7B37-42B6-8402-F5025159B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(−9,−4,1)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(−1,−2,1)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(3,−1,1)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r>
                  <a:rPr lang="en-US" dirty="0"/>
                  <a:t>Now that we have established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, we need to see if those values work on the z-component</a:t>
                </a:r>
              </a:p>
              <a:p>
                <a:pPr marL="0" indent="0">
                  <a:buNone/>
                </a:pPr>
                <a:r>
                  <a:rPr lang="en-US" dirty="0"/>
                  <a:t>       Focusing on the z-components,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subbing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1=3+(−2)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      This is true!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 Therefore,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(−9,−4,1)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(−1,−2,1)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(3,−1,1)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494B0-7B37-42B6-8402-F5025159B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569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718C-C0AA-4DB9-8C73-69A5C24C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494B0-7B37-42B6-8402-F5025159B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(−9,−4,1)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(−1,−2,1)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(3,−1,1)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(−9,−4,1)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lies on the plane spanned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(−1,−2,1)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(3,−1,1)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494B0-7B37-42B6-8402-F5025159B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701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ABD1-7FEF-4286-84AF-BB4B75F0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90C35-5A09-4487-9452-0D9EC6754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the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(−1,−2,1)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(3,−1,1)</m:t>
                        </m:r>
                      </m:e>
                    </m:acc>
                  </m:oMath>
                </a14:m>
                <a:r>
                  <a:rPr lang="en-US" dirty="0"/>
                  <a:t>, does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−9,−4,2</m:t>
                        </m:r>
                      </m:e>
                    </m:d>
                  </m:oMath>
                </a14:m>
                <a:r>
                  <a:rPr lang="en-US" dirty="0"/>
                  <a:t> lie on the plane spanned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90C35-5A09-4487-9452-0D9EC6754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5518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ABD1-7FEF-4286-84AF-BB4B75F0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90C35-5A09-4487-9452-0D9EC6754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the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(−1,−2,1)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(3,−1,1)</m:t>
                        </m:r>
                      </m:e>
                    </m:acc>
                  </m:oMath>
                </a14:m>
                <a:r>
                  <a:rPr lang="en-US" dirty="0"/>
                  <a:t>, does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−9,−4,2</m:t>
                        </m:r>
                      </m:e>
                    </m:d>
                  </m:oMath>
                </a14:m>
                <a:r>
                  <a:rPr lang="en-US" dirty="0"/>
                  <a:t> lie on the plane spanned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Assume that it does. In other words, assume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Focus on the x and y components, and solve for m and n if possible.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(−9,−4,2)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(−1,−2,1)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(3,−1,1)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Focusing just on the x and y components, we get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−9=−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①                and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−4=−2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②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90C35-5A09-4487-9452-0D9EC6754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490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1A86-9AC2-482B-B6A1-23DACFB4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50637-FBD0-4967-8B3B-2BCE33A65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−9=−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①                and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−4=−2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②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50637-FBD0-4967-8B3B-2BCE33A65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990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1A86-9AC2-482B-B6A1-23DACFB4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50637-FBD0-4967-8B3B-2BCE33A65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−9=−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①                and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−4=−2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②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Rearrange ①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 that into ②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−4=−2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−4=−6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−18−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=−14</m:t>
                    </m:r>
                  </m:oMath>
                </a14:m>
                <a:r>
                  <a:rPr lang="en-US" dirty="0"/>
                  <a:t>  which implies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50637-FBD0-4967-8B3B-2BCE33A65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2791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1A86-9AC2-482B-B6A1-23DACFB4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50637-FBD0-4967-8B3B-2BCE33A65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−9=−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①                and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−4=−2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②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Rearrange ①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 that into ②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−4=−2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−4=−6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−18−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=−14</m:t>
                    </m:r>
                  </m:oMath>
                </a14:m>
                <a:r>
                  <a:rPr lang="en-US" dirty="0"/>
                  <a:t>  which implies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Plug that into either ① or ②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−9=−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+3(−2)</m:t>
                    </m:r>
                  </m:oMath>
                </a14:m>
                <a:r>
                  <a:rPr lang="en-US" dirty="0"/>
                  <a:t>  which implies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50637-FBD0-4967-8B3B-2BCE33A65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752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718C-C0AA-4DB9-8C73-69A5C24C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494B0-7B37-42B6-8402-F5025159B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(−9,−4,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(−1,−2,1)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(3,−1,1)</m:t>
                        </m:r>
                      </m:e>
                    </m:acc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r>
                  <a:rPr lang="en-US" dirty="0"/>
                  <a:t>Now that we have established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, we need to see if those values work on the z-component</a:t>
                </a:r>
              </a:p>
              <a:p>
                <a:pPr marL="0" indent="0">
                  <a:buNone/>
                </a:pPr>
                <a:r>
                  <a:rPr lang="en-US" dirty="0"/>
                  <a:t>       Focusing on the z-components,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subbing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3+(−2)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494B0-7B37-42B6-8402-F5025159B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68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E94D-7894-4F89-A28E-7CC5EAE8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8F195-7EE4-4499-B619-98F7AAF50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other words, we want to show that we can get from the origin to the point (4, 23) using only the two vectors shown.</a:t>
            </a:r>
          </a:p>
        </p:txBody>
      </p:sp>
      <p:pic>
        <p:nvPicPr>
          <p:cNvPr id="6" name="Content Placeholder 5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3E6A18FB-7C8C-4CE7-9508-B042490298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34" y="1825625"/>
            <a:ext cx="2737131" cy="4351338"/>
          </a:xfrm>
        </p:spPr>
      </p:pic>
    </p:spTree>
    <p:extLst>
      <p:ext uri="{BB962C8B-B14F-4D97-AF65-F5344CB8AC3E}">
        <p14:creationId xmlns:p14="http://schemas.microsoft.com/office/powerpoint/2010/main" val="39051385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718C-C0AA-4DB9-8C73-69A5C24C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494B0-7B37-42B6-8402-F5025159B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(−9,−4,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(−1,−2,1)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(3,−1,1)</m:t>
                        </m:r>
                      </m:e>
                    </m:acc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r>
                  <a:rPr lang="en-US" dirty="0"/>
                  <a:t>Now that we have established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, we need to see if those values work on the z-component</a:t>
                </a:r>
              </a:p>
              <a:p>
                <a:pPr marL="0" indent="0">
                  <a:buNone/>
                </a:pPr>
                <a:r>
                  <a:rPr lang="en-US" dirty="0"/>
                  <a:t>       Focusing on the z-components,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subbing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3+(−2)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      They’re not equal!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494B0-7B37-42B6-8402-F5025159B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6706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718C-C0AA-4DB9-8C73-69A5C24C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494B0-7B37-42B6-8402-F5025159B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(−9,−4,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(−1,−2,1)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(3,−1,1)</m:t>
                        </m:r>
                      </m:e>
                    </m:acc>
                  </m:oMath>
                </a14:m>
                <a:r>
                  <a:rPr lang="en-US" dirty="0"/>
                  <a:t> 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r>
                  <a:rPr lang="en-US" dirty="0"/>
                  <a:t>Now that we have established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we need to see if those values work on the z-component</a:t>
                </a:r>
              </a:p>
              <a:p>
                <a:pPr marL="0" indent="0">
                  <a:buNone/>
                </a:pPr>
                <a:r>
                  <a:rPr lang="en-US" dirty="0"/>
                  <a:t>       Focusing on the z-components,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subbing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3+(−2)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      They’re not equal!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 Therefore,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(−9,−4,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(−1,−2,1)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(3,−1,1)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494B0-7B37-42B6-8402-F5025159B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0008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718C-C0AA-4DB9-8C73-69A5C24C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494B0-7B37-42B6-8402-F5025159B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(−9,−4,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(−1,−2,1)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(3,−1,1)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(−9,−4,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does not lie on the plane spanned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(−1,−2,1)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(3,−1,1)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494B0-7B37-42B6-8402-F5025159B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493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C03F-A4E6-4947-B57D-1DC04F25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029A9-7972-474E-AE46-42F021423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What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make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true?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029A9-7972-474E-AE46-42F021423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487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C03F-A4E6-4947-B57D-1DC04F25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029A9-7972-474E-AE46-42F021423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What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make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true?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</m:acc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</m:acc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this means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are not collinear.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Therefore, it is impossible for the vectors to be nonzero scalar multiples of each other. Therefore, the coefficient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</m:acc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en-US" dirty="0"/>
                  <a:t>and the coefficient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must both be equal to zero.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029A9-7972-474E-AE46-42F021423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9259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E43A-067E-4773-8B4F-ABB0EB2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(1,−1,3)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coplanar. Determine three pairs of values for m and n for which this is true.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0363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E43A-067E-4773-8B4F-ABB0EB2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(1,−1,3)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coplanar. Determine three pairs of values for m and n for which this is true.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Since the three vectors shown are coplanar, therefore we know that there exist scalars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1,−1,3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(3,−2,4)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929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E43A-067E-4773-8B4F-ABB0EB2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,−1,3)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coplanar. Determine three pairs of values for m and n for which this is true.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1,−1,3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From the x-components,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the y-components,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the z-components,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0342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E43A-067E-4773-8B4F-ABB0EB2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,−1,3)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coplanar. Determine three pairs of values for m and n for which this is true.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1,−1,3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❶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❷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❸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6030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E43A-067E-4773-8B4F-ABB0EB2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,−1,3)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coplanar. Determine three pairs of values for m and n for which this is true.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1,−1,3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❶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❷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❸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8BD57B-27DE-40F7-B89F-B10E88330CC3}"/>
              </a:ext>
            </a:extLst>
          </p:cNvPr>
          <p:cNvSpPr txBox="1"/>
          <p:nvPr/>
        </p:nvSpPr>
        <p:spPr>
          <a:xfrm>
            <a:off x="4306529" y="3952568"/>
            <a:ext cx="656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three equations with four unknowns. It is impossible to solve for any of these values without assigning a value to at least one of the variables given. We have more unknowns than equations. </a:t>
            </a:r>
          </a:p>
        </p:txBody>
      </p:sp>
    </p:spTree>
    <p:extLst>
      <p:ext uri="{BB962C8B-B14F-4D97-AF65-F5344CB8AC3E}">
        <p14:creationId xmlns:p14="http://schemas.microsoft.com/office/powerpoint/2010/main" val="302222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FCBE-6D71-4E17-8758-6FCE668E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D3491-622C-4AEE-A82E-1B957167D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(4,23)</m:t>
                        </m:r>
                      </m:e>
                    </m:acc>
                  </m:oMath>
                </a14:m>
                <a:r>
                  <a:rPr lang="en-US" dirty="0"/>
                  <a:t> can be written as a linear combination of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(−1,4)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(2,5)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(4,23)</m:t>
                        </m:r>
                      </m:e>
                    </m:acc>
                  </m:oMath>
                </a14:m>
                <a:r>
                  <a:rPr lang="en-US" dirty="0"/>
                  <a:t> be a linear combination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(−1,4)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 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(2,5)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In other words,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4,23</m:t>
                            </m: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(−1,4)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(2,5)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dirty="0"/>
                  <a:t>①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23=4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②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D3491-622C-4AEE-A82E-1B957167D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2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E43A-067E-4773-8B4F-ABB0EB2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,−1,3)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coplanar. Determine three pairs of values for m and n for which this is true.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1,−1,3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❶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❷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❸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8BD57B-27DE-40F7-B89F-B10E88330CC3}"/>
              </a:ext>
            </a:extLst>
          </p:cNvPr>
          <p:cNvSpPr txBox="1"/>
          <p:nvPr/>
        </p:nvSpPr>
        <p:spPr>
          <a:xfrm>
            <a:off x="4306529" y="3952568"/>
            <a:ext cx="6567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just like when you first learned how to graph lines. You were given an equation with both x and y, and the only way you could get ordered pairs for x and y was to substitute a real number value in for either x or y and then to solve for the other one. </a:t>
            </a:r>
          </a:p>
        </p:txBody>
      </p:sp>
    </p:spTree>
    <p:extLst>
      <p:ext uri="{BB962C8B-B14F-4D97-AF65-F5344CB8AC3E}">
        <p14:creationId xmlns:p14="http://schemas.microsoft.com/office/powerpoint/2010/main" val="36613526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E43A-067E-4773-8B4F-ABB0EB2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,−1,3)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coplanar. Determine three pairs of values for m and n for which this is true.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1,−1,3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❶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❷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❸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8BD57B-27DE-40F7-B89F-B10E88330CC3}"/>
              </a:ext>
            </a:extLst>
          </p:cNvPr>
          <p:cNvSpPr txBox="1"/>
          <p:nvPr/>
        </p:nvSpPr>
        <p:spPr>
          <a:xfrm>
            <a:off x="4306529" y="3952568"/>
            <a:ext cx="656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need to choose a value for one of the four unknowns and determine if we can get values for the others. We will do some algebra first.</a:t>
            </a:r>
          </a:p>
        </p:txBody>
      </p:sp>
    </p:spTree>
    <p:extLst>
      <p:ext uri="{BB962C8B-B14F-4D97-AF65-F5344CB8AC3E}">
        <p14:creationId xmlns:p14="http://schemas.microsoft.com/office/powerpoint/2010/main" val="40935529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E43A-067E-4773-8B4F-ABB0EB2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,−1,3)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coplanar. Determine three pairs of values for m and n </a:t>
                </a:r>
                <a:r>
                  <a:rPr lang="en-US" dirty="0" err="1"/>
                  <a:t>fo</a:t>
                </a:r>
                <a:r>
                  <a:rPr lang="en-US" dirty="0"/>
                  <a:t> which this is true.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1,−1,3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❶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❷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❸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8BD57B-27DE-40F7-B89F-B10E88330CC3}"/>
                  </a:ext>
                </a:extLst>
              </p:cNvPr>
              <p:cNvSpPr txBox="1"/>
              <p:nvPr/>
            </p:nvSpPr>
            <p:spPr>
              <a:xfrm>
                <a:off x="4306529" y="3952568"/>
                <a:ext cx="656794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Rearrange ❶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❹</a:t>
                </a:r>
              </a:p>
              <a:p>
                <a:r>
                  <a:rPr lang="en-US" dirty="0"/>
                  <a:t>Sub that into ❷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=−5+3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dirty="0"/>
                  <a:t>   ❺</a:t>
                </a:r>
              </a:p>
              <a:p>
                <a:r>
                  <a:rPr lang="en-US" dirty="0"/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into ❸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=15−9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b="0" dirty="0"/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=15−5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❻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8BD57B-27DE-40F7-B89F-B10E88330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29" y="3952568"/>
                <a:ext cx="6567948" cy="2031325"/>
              </a:xfrm>
              <a:prstGeom prst="rect">
                <a:avLst/>
              </a:prstGeom>
              <a:blipFill>
                <a:blip r:embed="rId4"/>
                <a:stretch>
                  <a:fillRect l="-742" t="-1497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0532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E43A-067E-4773-8B4F-ABB0EB2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,−1,3)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coplanar. Determine three pairs of values for m and n </a:t>
                </a:r>
                <a:r>
                  <a:rPr lang="en-US" dirty="0" err="1"/>
                  <a:t>fo</a:t>
                </a:r>
                <a:r>
                  <a:rPr lang="en-US" dirty="0"/>
                  <a:t> which this is true.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1,−1,3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❶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❷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❸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8BD57B-27DE-40F7-B89F-B10E88330CC3}"/>
                  </a:ext>
                </a:extLst>
              </p:cNvPr>
              <p:cNvSpPr txBox="1"/>
              <p:nvPr/>
            </p:nvSpPr>
            <p:spPr>
              <a:xfrm>
                <a:off x="4198374" y="3816628"/>
                <a:ext cx="7275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summary,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dirty="0"/>
                  <a:t>   ❺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=15−5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❻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8BD57B-27DE-40F7-B89F-B10E88330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374" y="3816628"/>
                <a:ext cx="7275871" cy="369332"/>
              </a:xfrm>
              <a:prstGeom prst="rect">
                <a:avLst/>
              </a:prstGeom>
              <a:blipFill>
                <a:blip r:embed="rId4"/>
                <a:stretch>
                  <a:fillRect l="-7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5945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E43A-067E-4773-8B4F-ABB0EB2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,−1,3)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coplanar. Determine three pairs of values for m and n </a:t>
                </a:r>
                <a:r>
                  <a:rPr lang="en-US" dirty="0" err="1"/>
                  <a:t>fo</a:t>
                </a:r>
                <a:r>
                  <a:rPr lang="en-US" dirty="0"/>
                  <a:t> which this is true.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1,−1,3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❶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❷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❸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8BD57B-27DE-40F7-B89F-B10E88330CC3}"/>
                  </a:ext>
                </a:extLst>
              </p:cNvPr>
              <p:cNvSpPr txBox="1"/>
              <p:nvPr/>
            </p:nvSpPr>
            <p:spPr>
              <a:xfrm>
                <a:off x="4198374" y="3816628"/>
                <a:ext cx="7275871" cy="2043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summary,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dirty="0"/>
                  <a:t>   ❺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=15−5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❻</a:t>
                </a:r>
              </a:p>
              <a:p>
                <a:endParaRPr lang="en-US" dirty="0"/>
              </a:p>
              <a:p>
                <a:r>
                  <a:rPr lang="en-US" dirty="0"/>
                  <a:t>We don’t need equation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any more. Focusing just on equation ❺ and ❻, we have two equations with three unknowns. We need to assign a value to one of them and then solve for the other two. Since both of those equations are in terms of b, we will pick three possible values for b and then determine the appropriate values for m and 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8BD57B-27DE-40F7-B89F-B10E88330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374" y="3816628"/>
                <a:ext cx="7275871" cy="2043636"/>
              </a:xfrm>
              <a:prstGeom prst="rect">
                <a:avLst/>
              </a:prstGeom>
              <a:blipFill>
                <a:blip r:embed="rId4"/>
                <a:stretch>
                  <a:fillRect l="-754" t="-1493" r="-1174" b="-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3167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E43A-067E-4773-8B4F-ABB0EB2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,−1,3)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coplanar. Determine three pairs of values for m and n </a:t>
                </a:r>
                <a:r>
                  <a:rPr lang="en-US" dirty="0" err="1"/>
                  <a:t>fo</a:t>
                </a:r>
                <a:r>
                  <a:rPr lang="en-US" dirty="0"/>
                  <a:t> which this is true.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1,−1,3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❶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❷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❸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8BD57B-27DE-40F7-B89F-B10E88330CC3}"/>
                  </a:ext>
                </a:extLst>
              </p:cNvPr>
              <p:cNvSpPr txBox="1"/>
              <p:nvPr/>
            </p:nvSpPr>
            <p:spPr>
              <a:xfrm>
                <a:off x="4198374" y="3816628"/>
                <a:ext cx="727587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summary,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dirty="0"/>
                  <a:t>   ❺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=15−5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❻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8BD57B-27DE-40F7-B89F-B10E88330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374" y="3816628"/>
                <a:ext cx="7275871" cy="1477328"/>
              </a:xfrm>
              <a:prstGeom prst="rect">
                <a:avLst/>
              </a:prstGeom>
              <a:blipFill>
                <a:blip r:embed="rId4"/>
                <a:stretch>
                  <a:fillRect l="-754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2345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E43A-067E-4773-8B4F-ABB0EB2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,−1,3)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coplanar. Determine three pairs of values for m and n </a:t>
                </a:r>
                <a:r>
                  <a:rPr lang="en-US" dirty="0" err="1"/>
                  <a:t>fo</a:t>
                </a:r>
                <a:r>
                  <a:rPr lang="en-US" dirty="0"/>
                  <a:t> which this is true.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1,−1,3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(3,−2,4)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❶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❷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❸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52660-91D3-44C4-AA2E-D8F08AE98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8BD57B-27DE-40F7-B89F-B10E88330CC3}"/>
                  </a:ext>
                </a:extLst>
              </p:cNvPr>
              <p:cNvSpPr txBox="1"/>
              <p:nvPr/>
            </p:nvSpPr>
            <p:spPr>
              <a:xfrm>
                <a:off x="4198374" y="3816628"/>
                <a:ext cx="72758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the three vectors given are coplanar if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, or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, or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 are many other possible pairs of values as well.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8BD57B-27DE-40F7-B89F-B10E88330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374" y="3816628"/>
                <a:ext cx="7275871" cy="1200329"/>
              </a:xfrm>
              <a:prstGeom prst="rect">
                <a:avLst/>
              </a:prstGeom>
              <a:blipFill>
                <a:blip r:embed="rId4"/>
                <a:stretch>
                  <a:fillRect l="-754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47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FCBE-6D71-4E17-8758-6FCE668E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D3491-622C-4AEE-A82E-1B957167D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(4,23)</m:t>
                        </m:r>
                      </m:e>
                    </m:acc>
                  </m:oMath>
                </a14:m>
                <a:r>
                  <a:rPr lang="en-US" dirty="0"/>
                  <a:t> can be written as a linear combination of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(−1,4)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(2,5)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Rearranging ① 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Substituting that into 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23=4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23=8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−16+5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39=13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D3491-622C-4AEE-A82E-1B957167D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51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FCBE-6D71-4E17-8758-6FCE668E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D3491-622C-4AEE-A82E-1B957167D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(4,23)</m:t>
                        </m:r>
                      </m:e>
                    </m:acc>
                  </m:oMath>
                </a14:m>
                <a:r>
                  <a:rPr lang="en-US" dirty="0"/>
                  <a:t> can be written as a linear combination of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(−1,4)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(2,5)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4,23</m:t>
                            </m:r>
                          </m:e>
                        </m:d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(−1,4)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(2,5)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D3491-622C-4AEE-A82E-1B957167D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26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4653</Words>
  <Application>Microsoft Office PowerPoint</Application>
  <PresentationFormat>Widescreen</PresentationFormat>
  <Paragraphs>433</Paragraphs>
  <Slides>76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Office Theme</vt:lpstr>
      <vt:lpstr>Linear Combinations and Spanning Sets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 to Know: Spanning Set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Terms to Know</vt:lpstr>
      <vt:lpstr>General Rule Regarding Spanning Sets</vt:lpstr>
      <vt:lpstr>General Rule Regarding Spanning Sets</vt:lpstr>
      <vt:lpstr>Another Similar and Related General Rule Regarding Spanning Sets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Combinations and Spanning Sets</dc:title>
  <dc:creator>Jim Beland</dc:creator>
  <cp:lastModifiedBy>Jim</cp:lastModifiedBy>
  <cp:revision>1</cp:revision>
  <dcterms:created xsi:type="dcterms:W3CDTF">2020-05-21T21:11:51Z</dcterms:created>
  <dcterms:modified xsi:type="dcterms:W3CDTF">2022-02-01T15:45:09Z</dcterms:modified>
</cp:coreProperties>
</file>