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C6DBD-A225-4617-9FD9-EFE070912F0C}" v="3540" dt="2020-05-25T05:44:2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DF6C6DBD-A225-4617-9FD9-EFE070912F0C}"/>
    <pc:docChg chg="custSel addSld delSld modSld">
      <pc:chgData name="Jim Beland" userId="d41a4da1a37fb713" providerId="LiveId" clId="{DF6C6DBD-A225-4617-9FD9-EFE070912F0C}" dt="2020-06-02T15:35:17.792" v="5493" actId="20577"/>
      <pc:docMkLst>
        <pc:docMk/>
      </pc:docMkLst>
      <pc:sldChg chg="modSp add">
        <pc:chgData name="Jim Beland" userId="d41a4da1a37fb713" providerId="LiveId" clId="{DF6C6DBD-A225-4617-9FD9-EFE070912F0C}" dt="2020-06-02T15:35:17.792" v="5493" actId="20577"/>
        <pc:sldMkLst>
          <pc:docMk/>
          <pc:sldMk cId="1393996392" sldId="256"/>
        </pc:sldMkLst>
        <pc:spChg chg="mod">
          <ac:chgData name="Jim Beland" userId="d41a4da1a37fb713" providerId="LiveId" clId="{DF6C6DBD-A225-4617-9FD9-EFE070912F0C}" dt="2020-05-25T03:49:23.396" v="11" actId="20577"/>
          <ac:spMkLst>
            <pc:docMk/>
            <pc:sldMk cId="1393996392" sldId="256"/>
            <ac:spMk id="2" creationId="{3F1591A8-E086-4A5E-A138-0C77623DD6F7}"/>
          </ac:spMkLst>
        </pc:spChg>
        <pc:spChg chg="mod">
          <ac:chgData name="Jim Beland" userId="d41a4da1a37fb713" providerId="LiveId" clId="{DF6C6DBD-A225-4617-9FD9-EFE070912F0C}" dt="2020-06-02T15:35:17.792" v="5493" actId="20577"/>
          <ac:spMkLst>
            <pc:docMk/>
            <pc:sldMk cId="1393996392" sldId="256"/>
            <ac:spMk id="3" creationId="{0D53AC33-8DD3-4D48-A65F-4CEFA71A1128}"/>
          </ac:spMkLst>
        </pc:spChg>
      </pc:sldChg>
      <pc:sldChg chg="modSp add">
        <pc:chgData name="Jim Beland" userId="d41a4da1a37fb713" providerId="LiveId" clId="{DF6C6DBD-A225-4617-9FD9-EFE070912F0C}" dt="2020-05-25T03:53:50.923" v="215" actId="20577"/>
        <pc:sldMkLst>
          <pc:docMk/>
          <pc:sldMk cId="71330126" sldId="257"/>
        </pc:sldMkLst>
        <pc:spChg chg="mod">
          <ac:chgData name="Jim Beland" userId="d41a4da1a37fb713" providerId="LiveId" clId="{DF6C6DBD-A225-4617-9FD9-EFE070912F0C}" dt="2020-05-25T03:53:50.923" v="215" actId="20577"/>
          <ac:spMkLst>
            <pc:docMk/>
            <pc:sldMk cId="71330126" sldId="257"/>
            <ac:spMk id="3" creationId="{34BCFB1C-FD4D-403F-A1AF-2D1D13F3ED36}"/>
          </ac:spMkLst>
        </pc:spChg>
      </pc:sldChg>
      <pc:sldChg chg="modSp add">
        <pc:chgData name="Jim Beland" userId="d41a4da1a37fb713" providerId="LiveId" clId="{DF6C6DBD-A225-4617-9FD9-EFE070912F0C}" dt="2020-05-25T04:02:07.016" v="653" actId="20577"/>
        <pc:sldMkLst>
          <pc:docMk/>
          <pc:sldMk cId="3625880358" sldId="258"/>
        </pc:sldMkLst>
        <pc:spChg chg="mod">
          <ac:chgData name="Jim Beland" userId="d41a4da1a37fb713" providerId="LiveId" clId="{DF6C6DBD-A225-4617-9FD9-EFE070912F0C}" dt="2020-05-25T04:02:07.016" v="653" actId="20577"/>
          <ac:spMkLst>
            <pc:docMk/>
            <pc:sldMk cId="3625880358" sldId="258"/>
            <ac:spMk id="4" creationId="{D4ED63C5-20E2-4263-825A-BF8AC427E068}"/>
          </ac:spMkLst>
        </pc:spChg>
      </pc:sldChg>
      <pc:sldChg chg="modSp add">
        <pc:chgData name="Jim Beland" userId="d41a4da1a37fb713" providerId="LiveId" clId="{DF6C6DBD-A225-4617-9FD9-EFE070912F0C}" dt="2020-05-25T04:02:36.299" v="667" actId="6549"/>
        <pc:sldMkLst>
          <pc:docMk/>
          <pc:sldMk cId="4267818967" sldId="259"/>
        </pc:sldMkLst>
        <pc:spChg chg="mod">
          <ac:chgData name="Jim Beland" userId="d41a4da1a37fb713" providerId="LiveId" clId="{DF6C6DBD-A225-4617-9FD9-EFE070912F0C}" dt="2020-05-25T04:02:18.223" v="657" actId="27636"/>
          <ac:spMkLst>
            <pc:docMk/>
            <pc:sldMk cId="4267818967" sldId="259"/>
            <ac:spMk id="3" creationId="{34BCFB1C-FD4D-403F-A1AF-2D1D13F3ED36}"/>
          </ac:spMkLst>
        </pc:spChg>
        <pc:spChg chg="mod">
          <ac:chgData name="Jim Beland" userId="d41a4da1a37fb713" providerId="LiveId" clId="{DF6C6DBD-A225-4617-9FD9-EFE070912F0C}" dt="2020-05-25T04:02:36.299" v="667" actId="6549"/>
          <ac:spMkLst>
            <pc:docMk/>
            <pc:sldMk cId="4267818967" sldId="259"/>
            <ac:spMk id="4" creationId="{D4ED63C5-20E2-4263-825A-BF8AC427E068}"/>
          </ac:spMkLst>
        </pc:spChg>
      </pc:sldChg>
      <pc:sldChg chg="modSp add">
        <pc:chgData name="Jim Beland" userId="d41a4da1a37fb713" providerId="LiveId" clId="{DF6C6DBD-A225-4617-9FD9-EFE070912F0C}" dt="2020-05-25T04:07:01.728" v="836" actId="20577"/>
        <pc:sldMkLst>
          <pc:docMk/>
          <pc:sldMk cId="956850407" sldId="260"/>
        </pc:sldMkLst>
        <pc:spChg chg="mod">
          <ac:chgData name="Jim Beland" userId="d41a4da1a37fb713" providerId="LiveId" clId="{DF6C6DBD-A225-4617-9FD9-EFE070912F0C}" dt="2020-05-25T04:07:01.728" v="836" actId="20577"/>
          <ac:spMkLst>
            <pc:docMk/>
            <pc:sldMk cId="956850407" sldId="260"/>
            <ac:spMk id="4" creationId="{D4ED63C5-20E2-4263-825A-BF8AC427E068}"/>
          </ac:spMkLst>
        </pc:spChg>
      </pc:sldChg>
      <pc:sldChg chg="add">
        <pc:chgData name="Jim Beland" userId="d41a4da1a37fb713" providerId="LiveId" clId="{DF6C6DBD-A225-4617-9FD9-EFE070912F0C}" dt="2020-05-25T04:06:50.148" v="764"/>
        <pc:sldMkLst>
          <pc:docMk/>
          <pc:sldMk cId="3351115203" sldId="261"/>
        </pc:sldMkLst>
      </pc:sldChg>
      <pc:sldChg chg="modSp add">
        <pc:chgData name="Jim Beland" userId="d41a4da1a37fb713" providerId="LiveId" clId="{DF6C6DBD-A225-4617-9FD9-EFE070912F0C}" dt="2020-05-25T04:07:37.606" v="839"/>
        <pc:sldMkLst>
          <pc:docMk/>
          <pc:sldMk cId="843634061" sldId="262"/>
        </pc:sldMkLst>
        <pc:spChg chg="mod">
          <ac:chgData name="Jim Beland" userId="d41a4da1a37fb713" providerId="LiveId" clId="{DF6C6DBD-A225-4617-9FD9-EFE070912F0C}" dt="2020-05-25T04:07:37.606" v="839"/>
          <ac:spMkLst>
            <pc:docMk/>
            <pc:sldMk cId="843634061" sldId="262"/>
            <ac:spMk id="3" creationId="{E99CA4D0-BC80-4F09-91EC-1E248762D9D8}"/>
          </ac:spMkLst>
        </pc:spChg>
      </pc:sldChg>
      <pc:sldChg chg="modSp add">
        <pc:chgData name="Jim Beland" userId="d41a4da1a37fb713" providerId="LiveId" clId="{DF6C6DBD-A225-4617-9FD9-EFE070912F0C}" dt="2020-05-25T04:11:38.297" v="1223" actId="20577"/>
        <pc:sldMkLst>
          <pc:docMk/>
          <pc:sldMk cId="3106873565" sldId="263"/>
        </pc:sldMkLst>
        <pc:spChg chg="mod">
          <ac:chgData name="Jim Beland" userId="d41a4da1a37fb713" providerId="LiveId" clId="{DF6C6DBD-A225-4617-9FD9-EFE070912F0C}" dt="2020-05-25T04:11:38.297" v="1223" actId="20577"/>
          <ac:spMkLst>
            <pc:docMk/>
            <pc:sldMk cId="3106873565" sldId="263"/>
            <ac:spMk id="3" creationId="{E99CA4D0-BC80-4F09-91EC-1E248762D9D8}"/>
          </ac:spMkLst>
        </pc:spChg>
      </pc:sldChg>
      <pc:sldChg chg="modSp add">
        <pc:chgData name="Jim Beland" userId="d41a4da1a37fb713" providerId="LiveId" clId="{DF6C6DBD-A225-4617-9FD9-EFE070912F0C}" dt="2020-05-25T04:17:36.624" v="1444" actId="20577"/>
        <pc:sldMkLst>
          <pc:docMk/>
          <pc:sldMk cId="664226680" sldId="264"/>
        </pc:sldMkLst>
        <pc:spChg chg="mod">
          <ac:chgData name="Jim Beland" userId="d41a4da1a37fb713" providerId="LiveId" clId="{DF6C6DBD-A225-4617-9FD9-EFE070912F0C}" dt="2020-05-25T04:17:36.624" v="1444" actId="20577"/>
          <ac:spMkLst>
            <pc:docMk/>
            <pc:sldMk cId="664226680" sldId="264"/>
            <ac:spMk id="4" creationId="{DFD1745C-F4E0-4A8A-B756-FE7016A0FBE1}"/>
          </ac:spMkLst>
        </pc:spChg>
      </pc:sldChg>
      <pc:sldChg chg="modSp add">
        <pc:chgData name="Jim Beland" userId="d41a4da1a37fb713" providerId="LiveId" clId="{DF6C6DBD-A225-4617-9FD9-EFE070912F0C}" dt="2020-05-25T04:21:33.572" v="1992" actId="20577"/>
        <pc:sldMkLst>
          <pc:docMk/>
          <pc:sldMk cId="63782414" sldId="265"/>
        </pc:sldMkLst>
        <pc:spChg chg="mod">
          <ac:chgData name="Jim Beland" userId="d41a4da1a37fb713" providerId="LiveId" clId="{DF6C6DBD-A225-4617-9FD9-EFE070912F0C}" dt="2020-05-25T04:21:33.572" v="1992" actId="20577"/>
          <ac:spMkLst>
            <pc:docMk/>
            <pc:sldMk cId="63782414" sldId="265"/>
            <ac:spMk id="3" creationId="{E99CA4D0-BC80-4F09-91EC-1E248762D9D8}"/>
          </ac:spMkLst>
        </pc:spChg>
        <pc:spChg chg="mod">
          <ac:chgData name="Jim Beland" userId="d41a4da1a37fb713" providerId="LiveId" clId="{DF6C6DBD-A225-4617-9FD9-EFE070912F0C}" dt="2020-05-25T04:18:41.321" v="1579" actId="20577"/>
          <ac:spMkLst>
            <pc:docMk/>
            <pc:sldMk cId="63782414" sldId="265"/>
            <ac:spMk id="4" creationId="{DFD1745C-F4E0-4A8A-B756-FE7016A0FBE1}"/>
          </ac:spMkLst>
        </pc:spChg>
      </pc:sldChg>
      <pc:sldChg chg="addSp modSp add">
        <pc:chgData name="Jim Beland" userId="d41a4da1a37fb713" providerId="LiveId" clId="{DF6C6DBD-A225-4617-9FD9-EFE070912F0C}" dt="2020-05-25T04:23:05.264" v="2118" actId="1076"/>
        <pc:sldMkLst>
          <pc:docMk/>
          <pc:sldMk cId="3058009620" sldId="266"/>
        </pc:sldMkLst>
        <pc:spChg chg="add mod">
          <ac:chgData name="Jim Beland" userId="d41a4da1a37fb713" providerId="LiveId" clId="{DF6C6DBD-A225-4617-9FD9-EFE070912F0C}" dt="2020-05-25T04:23:05.264" v="2118" actId="1076"/>
          <ac:spMkLst>
            <pc:docMk/>
            <pc:sldMk cId="3058009620" sldId="266"/>
            <ac:spMk id="5" creationId="{4AD9C81E-0E24-4DB4-A177-55C44E65E370}"/>
          </ac:spMkLst>
        </pc:spChg>
      </pc:sldChg>
      <pc:sldChg chg="modSp add">
        <pc:chgData name="Jim Beland" userId="d41a4da1a37fb713" providerId="LiveId" clId="{DF6C6DBD-A225-4617-9FD9-EFE070912F0C}" dt="2020-05-25T04:36:30.321" v="2180" actId="20577"/>
        <pc:sldMkLst>
          <pc:docMk/>
          <pc:sldMk cId="195104846" sldId="267"/>
        </pc:sldMkLst>
        <pc:spChg chg="mod">
          <ac:chgData name="Jim Beland" userId="d41a4da1a37fb713" providerId="LiveId" clId="{DF6C6DBD-A225-4617-9FD9-EFE070912F0C}" dt="2020-05-25T04:35:08.960" v="2127" actId="20577"/>
          <ac:spMkLst>
            <pc:docMk/>
            <pc:sldMk cId="195104846" sldId="267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4:36:30.321" v="2180" actId="20577"/>
          <ac:spMkLst>
            <pc:docMk/>
            <pc:sldMk cId="195104846" sldId="267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4:41:17.639" v="2436" actId="20577"/>
        <pc:sldMkLst>
          <pc:docMk/>
          <pc:sldMk cId="2046301517" sldId="268"/>
        </pc:sldMkLst>
        <pc:spChg chg="mod">
          <ac:chgData name="Jim Beland" userId="d41a4da1a37fb713" providerId="LiveId" clId="{DF6C6DBD-A225-4617-9FD9-EFE070912F0C}" dt="2020-05-25T04:36:41.943" v="2188" actId="20577"/>
          <ac:spMkLst>
            <pc:docMk/>
            <pc:sldMk cId="2046301517" sldId="268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4:41:17.639" v="2436" actId="20577"/>
          <ac:spMkLst>
            <pc:docMk/>
            <pc:sldMk cId="2046301517" sldId="268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4:41:30.984" v="2437" actId="207"/>
        <pc:sldMkLst>
          <pc:docMk/>
          <pc:sldMk cId="3631579244" sldId="269"/>
        </pc:sldMkLst>
        <pc:spChg chg="mod">
          <ac:chgData name="Jim Beland" userId="d41a4da1a37fb713" providerId="LiveId" clId="{DF6C6DBD-A225-4617-9FD9-EFE070912F0C}" dt="2020-05-25T04:41:30.984" v="2437" actId="207"/>
          <ac:spMkLst>
            <pc:docMk/>
            <pc:sldMk cId="3631579244" sldId="269"/>
            <ac:spMk id="3" creationId="{EABDB750-DA7E-4C07-9FE7-3B1A583EFAA8}"/>
          </ac:spMkLst>
        </pc:spChg>
      </pc:sldChg>
      <pc:sldChg chg="modSp add del">
        <pc:chgData name="Jim Beland" userId="d41a4da1a37fb713" providerId="LiveId" clId="{DF6C6DBD-A225-4617-9FD9-EFE070912F0C}" dt="2020-05-25T04:53:40.018" v="2839" actId="2696"/>
        <pc:sldMkLst>
          <pc:docMk/>
          <pc:sldMk cId="4265522132" sldId="270"/>
        </pc:sldMkLst>
        <pc:spChg chg="mod">
          <ac:chgData name="Jim Beland" userId="d41a4da1a37fb713" providerId="LiveId" clId="{DF6C6DBD-A225-4617-9FD9-EFE070912F0C}" dt="2020-05-25T04:47:44.484" v="2653" actId="20577"/>
          <ac:spMkLst>
            <pc:docMk/>
            <pc:sldMk cId="4265522132" sldId="270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4:46:49.488" v="2622" actId="20577"/>
          <ac:spMkLst>
            <pc:docMk/>
            <pc:sldMk cId="4265522132" sldId="270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4:57:08.278" v="2928" actId="20577"/>
        <pc:sldMkLst>
          <pc:docMk/>
          <pc:sldMk cId="3564270583" sldId="271"/>
        </pc:sldMkLst>
        <pc:spChg chg="mod">
          <ac:chgData name="Jim Beland" userId="d41a4da1a37fb713" providerId="LiveId" clId="{DF6C6DBD-A225-4617-9FD9-EFE070912F0C}" dt="2020-05-25T04:57:08.278" v="2928" actId="20577"/>
          <ac:spMkLst>
            <pc:docMk/>
            <pc:sldMk cId="3564270583" sldId="271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4:53:36.779" v="2838" actId="20577"/>
          <ac:spMkLst>
            <pc:docMk/>
            <pc:sldMk cId="3564270583" sldId="271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4:59:13.587" v="2983" actId="20577"/>
        <pc:sldMkLst>
          <pc:docMk/>
          <pc:sldMk cId="2110003315" sldId="272"/>
        </pc:sldMkLst>
        <pc:spChg chg="mod">
          <ac:chgData name="Jim Beland" userId="d41a4da1a37fb713" providerId="LiveId" clId="{DF6C6DBD-A225-4617-9FD9-EFE070912F0C}" dt="2020-05-25T04:57:27.043" v="2956" actId="20577"/>
          <ac:spMkLst>
            <pc:docMk/>
            <pc:sldMk cId="2110003315" sldId="272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4:59:13.587" v="2983" actId="20577"/>
          <ac:spMkLst>
            <pc:docMk/>
            <pc:sldMk cId="2110003315" sldId="272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03:33.113" v="3327" actId="20577"/>
        <pc:sldMkLst>
          <pc:docMk/>
          <pc:sldMk cId="2999948322" sldId="273"/>
        </pc:sldMkLst>
        <pc:spChg chg="mod">
          <ac:chgData name="Jim Beland" userId="d41a4da1a37fb713" providerId="LiveId" clId="{DF6C6DBD-A225-4617-9FD9-EFE070912F0C}" dt="2020-05-25T05:00:18.702" v="3130" actId="20577"/>
          <ac:spMkLst>
            <pc:docMk/>
            <pc:sldMk cId="2999948322" sldId="273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5:03:33.113" v="3327" actId="20577"/>
          <ac:spMkLst>
            <pc:docMk/>
            <pc:sldMk cId="2999948322" sldId="273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11:47.956" v="3484" actId="20577"/>
        <pc:sldMkLst>
          <pc:docMk/>
          <pc:sldMk cId="2589074247" sldId="274"/>
        </pc:sldMkLst>
        <pc:spChg chg="mod">
          <ac:chgData name="Jim Beland" userId="d41a4da1a37fb713" providerId="LiveId" clId="{DF6C6DBD-A225-4617-9FD9-EFE070912F0C}" dt="2020-05-25T05:03:51.022" v="3335" actId="20577"/>
          <ac:spMkLst>
            <pc:docMk/>
            <pc:sldMk cId="2589074247" sldId="274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5:11:47.956" v="3484" actId="20577"/>
          <ac:spMkLst>
            <pc:docMk/>
            <pc:sldMk cId="2589074247" sldId="274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12:35.479" v="3578"/>
        <pc:sldMkLst>
          <pc:docMk/>
          <pc:sldMk cId="869588856" sldId="275"/>
        </pc:sldMkLst>
        <pc:spChg chg="mod">
          <ac:chgData name="Jim Beland" userId="d41a4da1a37fb713" providerId="LiveId" clId="{DF6C6DBD-A225-4617-9FD9-EFE070912F0C}" dt="2020-05-25T05:12:35.479" v="3578"/>
          <ac:spMkLst>
            <pc:docMk/>
            <pc:sldMk cId="869588856" sldId="275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17:46.603" v="3677" actId="20577"/>
        <pc:sldMkLst>
          <pc:docMk/>
          <pc:sldMk cId="1387640199" sldId="276"/>
        </pc:sldMkLst>
        <pc:spChg chg="mod">
          <ac:chgData name="Jim Beland" userId="d41a4da1a37fb713" providerId="LiveId" clId="{DF6C6DBD-A225-4617-9FD9-EFE070912F0C}" dt="2020-05-25T05:17:46.603" v="3677" actId="20577"/>
          <ac:spMkLst>
            <pc:docMk/>
            <pc:sldMk cId="1387640199" sldId="276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18:39.843" v="3766"/>
        <pc:sldMkLst>
          <pc:docMk/>
          <pc:sldMk cId="2170526576" sldId="277"/>
        </pc:sldMkLst>
        <pc:spChg chg="mod">
          <ac:chgData name="Jim Beland" userId="d41a4da1a37fb713" providerId="LiveId" clId="{DF6C6DBD-A225-4617-9FD9-EFE070912F0C}" dt="2020-05-25T05:18:39.843" v="3766"/>
          <ac:spMkLst>
            <pc:docMk/>
            <pc:sldMk cId="2170526576" sldId="277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22:18.855" v="3834" actId="20577"/>
        <pc:sldMkLst>
          <pc:docMk/>
          <pc:sldMk cId="416820508" sldId="278"/>
        </pc:sldMkLst>
        <pc:spChg chg="mod">
          <ac:chgData name="Jim Beland" userId="d41a4da1a37fb713" providerId="LiveId" clId="{DF6C6DBD-A225-4617-9FD9-EFE070912F0C}" dt="2020-05-25T05:22:18.855" v="3834" actId="20577"/>
          <ac:spMkLst>
            <pc:docMk/>
            <pc:sldMk cId="416820508" sldId="278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26:02.396" v="3975" actId="20577"/>
        <pc:sldMkLst>
          <pc:docMk/>
          <pc:sldMk cId="2470429448" sldId="279"/>
        </pc:sldMkLst>
        <pc:spChg chg="mod">
          <ac:chgData name="Jim Beland" userId="d41a4da1a37fb713" providerId="LiveId" clId="{DF6C6DBD-A225-4617-9FD9-EFE070912F0C}" dt="2020-05-25T05:26:02.396" v="3975" actId="20577"/>
          <ac:spMkLst>
            <pc:docMk/>
            <pc:sldMk cId="2470429448" sldId="279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27:23.403" v="4094" actId="207"/>
        <pc:sldMkLst>
          <pc:docMk/>
          <pc:sldMk cId="942648756" sldId="280"/>
        </pc:sldMkLst>
        <pc:spChg chg="mod">
          <ac:chgData name="Jim Beland" userId="d41a4da1a37fb713" providerId="LiveId" clId="{DF6C6DBD-A225-4617-9FD9-EFE070912F0C}" dt="2020-05-25T05:27:23.403" v="4094" actId="207"/>
          <ac:spMkLst>
            <pc:docMk/>
            <pc:sldMk cId="942648756" sldId="280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30:34.095" v="4391" actId="20577"/>
        <pc:sldMkLst>
          <pc:docMk/>
          <pc:sldMk cId="2161020488" sldId="281"/>
        </pc:sldMkLst>
        <pc:spChg chg="mod">
          <ac:chgData name="Jim Beland" userId="d41a4da1a37fb713" providerId="LiveId" clId="{DF6C6DBD-A225-4617-9FD9-EFE070912F0C}" dt="2020-05-25T05:28:31.184" v="4295" actId="20577"/>
          <ac:spMkLst>
            <pc:docMk/>
            <pc:sldMk cId="2161020488" sldId="281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5:30:34.095" v="4391" actId="20577"/>
          <ac:spMkLst>
            <pc:docMk/>
            <pc:sldMk cId="2161020488" sldId="281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39:31.487" v="4803" actId="27636"/>
        <pc:sldMkLst>
          <pc:docMk/>
          <pc:sldMk cId="3886896312" sldId="282"/>
        </pc:sldMkLst>
        <pc:spChg chg="mod">
          <ac:chgData name="Jim Beland" userId="d41a4da1a37fb713" providerId="LiveId" clId="{DF6C6DBD-A225-4617-9FD9-EFE070912F0C}" dt="2020-05-25T05:30:46.701" v="4399" actId="20577"/>
          <ac:spMkLst>
            <pc:docMk/>
            <pc:sldMk cId="3886896312" sldId="282"/>
            <ac:spMk id="2" creationId="{9D61EC5F-27C1-495C-B26E-05B6E8AC5D7C}"/>
          </ac:spMkLst>
        </pc:spChg>
        <pc:spChg chg="mod">
          <ac:chgData name="Jim Beland" userId="d41a4da1a37fb713" providerId="LiveId" clId="{DF6C6DBD-A225-4617-9FD9-EFE070912F0C}" dt="2020-05-25T05:39:31.487" v="4803" actId="27636"/>
          <ac:spMkLst>
            <pc:docMk/>
            <pc:sldMk cId="3886896312" sldId="282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42:59.048" v="5192" actId="20577"/>
        <pc:sldMkLst>
          <pc:docMk/>
          <pc:sldMk cId="736168127" sldId="283"/>
        </pc:sldMkLst>
        <pc:spChg chg="mod">
          <ac:chgData name="Jim Beland" userId="d41a4da1a37fb713" providerId="LiveId" clId="{DF6C6DBD-A225-4617-9FD9-EFE070912F0C}" dt="2020-05-25T05:42:59.048" v="5192" actId="20577"/>
          <ac:spMkLst>
            <pc:docMk/>
            <pc:sldMk cId="736168127" sldId="283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43:43.081" v="5402"/>
        <pc:sldMkLst>
          <pc:docMk/>
          <pc:sldMk cId="3057534866" sldId="284"/>
        </pc:sldMkLst>
        <pc:spChg chg="mod">
          <ac:chgData name="Jim Beland" userId="d41a4da1a37fb713" providerId="LiveId" clId="{DF6C6DBD-A225-4617-9FD9-EFE070912F0C}" dt="2020-05-25T05:43:43.081" v="5402"/>
          <ac:spMkLst>
            <pc:docMk/>
            <pc:sldMk cId="3057534866" sldId="284"/>
            <ac:spMk id="3" creationId="{EABDB750-DA7E-4C07-9FE7-3B1A583EFAA8}"/>
          </ac:spMkLst>
        </pc:spChg>
      </pc:sldChg>
      <pc:sldChg chg="modSp add">
        <pc:chgData name="Jim Beland" userId="d41a4da1a37fb713" providerId="LiveId" clId="{DF6C6DBD-A225-4617-9FD9-EFE070912F0C}" dt="2020-05-25T05:44:25.540" v="5469" actId="207"/>
        <pc:sldMkLst>
          <pc:docMk/>
          <pc:sldMk cId="3693040981" sldId="285"/>
        </pc:sldMkLst>
        <pc:spChg chg="mod">
          <ac:chgData name="Jim Beland" userId="d41a4da1a37fb713" providerId="LiveId" clId="{DF6C6DBD-A225-4617-9FD9-EFE070912F0C}" dt="2020-05-25T05:44:25.540" v="5469" actId="207"/>
          <ac:spMkLst>
            <pc:docMk/>
            <pc:sldMk cId="3693040981" sldId="285"/>
            <ac:spMk id="3" creationId="{EABDB750-DA7E-4C07-9FE7-3B1A583EFA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5D8A-2D6C-41A0-9F2A-17396D33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0433-B799-4B79-B563-8803BCD2A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8AE6-7531-4625-9A5A-39DBDCB9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B169-EE90-406A-AF85-A54AE04E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5C11-7B54-4A12-ADFD-F725C7D0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280D-4661-4FAD-87A9-528B8D15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B1A65-D67F-4236-91A1-9382AAA4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2409-BD8B-4FDB-AF72-AB5B4644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3674-7714-477B-B0E2-526BCBB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F135-CA8A-4BAF-A8B9-637292B9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CB6F7-5F0E-4AAF-9816-6CD3FC3CE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0B914-A3B8-4700-A4A3-A2A2ECF2A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4E10-46A1-4F5D-A1D0-D34EE8B6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9E4A-33ED-4F64-A0C7-0F934B75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6D6E-7D54-4E96-B4A2-3EB66A39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E77F-29B9-4CE4-9AC6-7D8F4330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5B25-8E31-42C7-A44C-A0ACBE65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BDC1-8B12-461A-BBF5-54A5E0A2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5578-2E1B-44D6-A077-0A57665D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F617C-A100-489C-95C3-F9E50BFC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DE6B-DEDC-4310-AC00-19CA24D0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9C28-F9C0-49E6-A9F1-CA09077F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347A-F124-4DAD-804F-2DE58B6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A223-F89C-4ED5-8A2F-9DB77A28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BF23-6E46-4C97-B340-03E5CBE6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B5A3-49AA-49A5-BEE6-F03B089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3678-04D3-43A1-A716-866BB295A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83047-DE3A-4BA0-9F1C-82ED3990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38E9-F398-4187-BAD2-93277E42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67E1-8444-4E5D-BBA8-191C1A9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A3FC-82AF-447E-A29F-10008201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A0F-6A8C-473B-AD74-5CED3599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2309-C262-4466-9E62-70C118F7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BDE9E-1A4A-4144-A1F2-A52DAA05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AB4F6-2347-4F69-8079-21179036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4E43D-4B05-42FD-B362-82CB21936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2866-32D7-476B-BF95-49AFE534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F39B2-2D65-4628-BBC6-BBEC3F4A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2A20-5F97-4111-B1B8-FE348004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942E-B5E2-4BBB-80EB-D81ECD5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98314-36E3-44E2-8BFD-222952F8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6EE2C-D8F5-4969-A342-F5E9518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45062-A645-4E98-B29C-28A21915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24EE1-E696-4C18-A64E-FE0A14A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08C9F-8260-46E4-8745-A15E7288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F55CF-5958-4FE8-B8BA-0A56837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8440-7518-48A3-9AC5-8438A84B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426D-714D-41AF-9AAF-DB6EE741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A2467-AF7A-446F-B57E-ED2CAE012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EBF9A-F412-4226-A43B-5A146A2D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D460-ACF1-44D2-85F8-9CA61197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3F8F-780F-4BE1-A132-593A366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C8AF-C470-4FA9-80C5-FCD25713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C7659-CC20-4D8B-9494-8B27C0841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621C-E456-4B49-B672-64F68DFA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C71D-2403-4A37-AEA2-E7F42C92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76C7-E946-41B3-81D8-588DB0E7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62C2-AB65-49FE-8817-B80827F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337BF-94E4-4931-848A-118782CC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9B1A-E67C-4DB9-B2C5-35EF66C4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D6E5-A9F6-4804-87A2-EDC47ADA6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3B49-110C-438F-A3EC-C41DA43474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7928-54DD-4637-BDC2-0666C13E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4E69-6FE1-40E9-96BC-F7EC43404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766B-672C-4249-8A91-4FC05AA96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91A8-E086-4A5E-A138-0C77623DD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AC33-8DD3-4D48-A65F-4CEFA71A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 the </a:t>
            </a:r>
            <a:r>
              <a:rPr lang="en-US"/>
              <a:t>scalar product</a:t>
            </a:r>
          </a:p>
        </p:txBody>
      </p:sp>
    </p:spTree>
    <p:extLst>
      <p:ext uri="{BB962C8B-B14F-4D97-AF65-F5344CB8AC3E}">
        <p14:creationId xmlns:p14="http://schemas.microsoft.com/office/powerpoint/2010/main" val="13939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9E50-DD7E-4AAA-AE8C-61DA66B8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Putting all of that information together, we see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positive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acute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negative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obtuse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745C-F4E0-4A8A-B756-FE7016A0F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9E50-DD7E-4AAA-AE8C-61DA66B8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Putting all of that information together, we see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positive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acute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negative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obtuse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745C-F4E0-4A8A-B756-FE7016A0F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9C81E-0E24-4DB4-A177-55C44E65E370}"/>
              </a:ext>
            </a:extLst>
          </p:cNvPr>
          <p:cNvSpPr txBox="1"/>
          <p:nvPr/>
        </p:nvSpPr>
        <p:spPr>
          <a:xfrm>
            <a:off x="6797511" y="3278019"/>
            <a:ext cx="3930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It’s a significant detail of this course that the dot product of two vectors is 0 if the vectors are perpendicular</a:t>
            </a:r>
          </a:p>
        </p:txBody>
      </p:sp>
    </p:spTree>
    <p:extLst>
      <p:ext uri="{BB962C8B-B14F-4D97-AF65-F5344CB8AC3E}">
        <p14:creationId xmlns:p14="http://schemas.microsoft.com/office/powerpoint/2010/main" val="305800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0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know that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0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know that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It’s a general rule of the dot product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7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B750-DA7E-4C07-9FE7-3B1A583E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7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  For example,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+ 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+ 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+ 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+ 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00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94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+12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+11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07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5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E2CE-FA3D-4AC3-8D0C-617E99B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dot product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equal to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times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times the cosine of the angle between them.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D63C5-20E2-4263-825A-BF8AC427E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Now we can sub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11(2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64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11(2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26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11(2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2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≈126.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42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Suppose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 and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 Determine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Therefore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126.2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4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then prove that the non-zero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2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then prove that the non-zero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                     Square both sides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                    Since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Therefore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Use the distributive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9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then prove that the non-zero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Subtract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from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Get all terms on one side and collect like terms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Divide both sides by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1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then prove that the non-zero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53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EC5F-27C1-495C-B26E-05B6E8AC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then prove that the non-zero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are perpendicular.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Since the dot product between the two vectors is 0, therefore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are perpendicular.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DB750-DA7E-4C07-9FE7-3B1A583E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E2CE-FA3D-4AC3-8D0C-617E99B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dot product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equal to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times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times the cosine of the angle between them.</a:t>
                </a:r>
              </a:p>
              <a:p>
                <a:pPr marL="0" indent="0">
                  <a:buNone/>
                </a:pPr>
                <a:r>
                  <a:rPr lang="en-US"/>
                  <a:t>In </a:t>
                </a:r>
                <a:r>
                  <a:rPr lang="en-US" dirty="0"/>
                  <a:t>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Given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is 7,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4, and that there is an angle of 60°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evaluate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88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E2CE-FA3D-4AC3-8D0C-617E99B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dot product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equal to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times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times the cosine of the angle between them.</a:t>
                </a:r>
              </a:p>
              <a:p>
                <a:pPr marL="0" indent="0">
                  <a:buNone/>
                </a:pPr>
                <a:r>
                  <a:rPr lang="en-US"/>
                  <a:t>In </a:t>
                </a:r>
                <a:r>
                  <a:rPr lang="en-US" dirty="0"/>
                  <a:t>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Given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is 7,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4, and that there is an angle of 60°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evaluate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=(7)(4)(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81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E2CE-FA3D-4AC3-8D0C-617E99B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dot product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equal to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times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times the cosine of the angle between them.</a:t>
                </a:r>
              </a:p>
              <a:p>
                <a:pPr marL="0" indent="0">
                  <a:buNone/>
                </a:pPr>
                <a:r>
                  <a:rPr lang="en-US"/>
                  <a:t>In </a:t>
                </a:r>
                <a:r>
                  <a:rPr lang="en-US" dirty="0"/>
                  <a:t>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Given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is 9,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5, and that there is an angle of 140°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evaluate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8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E2CE-FA3D-4AC3-8D0C-617E99B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dot product of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equal to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times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times the cosine of the angle between them.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CFB1C-FD4D-403F-A1AF-2D1D13F3E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Given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is 9,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5, and that there is an angle of 140°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evaluate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=(9)(5)(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−0.7660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−34.5                              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ED63C5-20E2-4263-825A-BF8AC427E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11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9E50-DD7E-4AAA-AE8C-61DA66B8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745C-F4E0-4A8A-B756-FE7016A0F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9E50-DD7E-4AAA-AE8C-61DA66B8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assume that neither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have a magnitude of 0. In other words, we can assume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. If either of the vectors is the zero vector, then we cannot determine the angle that it makes with the other vector.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r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745C-F4E0-4A8A-B756-FE7016A0F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9E50-DD7E-4AAA-AE8C-61DA66B8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assume that neither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have a magnitude of 0. In other words, we can assume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. If either of the vectors is the zero vector, then we cannot determine the angle that it makes with the </a:t>
                </a:r>
                <a:r>
                  <a:rPr lang="en-US"/>
                  <a:t>other vector.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A4D0-BC80-4F09-91EC-1E248762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r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D1745C-F4E0-4A8A-B756-FE7016A0FBE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Therefore, we know that each of the magnitudes is positive.</a:t>
                </a:r>
              </a:p>
              <a:p>
                <a:pPr marL="0" indent="0">
                  <a:buNone/>
                </a:pPr>
                <a:r>
                  <a:rPr lang="en-US" dirty="0"/>
                  <a:t>We also know the following: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D1745C-F4E0-4A8A-B756-FE7016A0F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2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1565</Words>
  <Application>Microsoft Office PowerPoint</Application>
  <PresentationFormat>Widescreen</PresentationFormat>
  <Paragraphs>138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Dot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Properties of the Dot Product</vt:lpstr>
      <vt:lpstr>Properties of the Dot Product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Product</dc:title>
  <dc:creator>Jim Beland</dc:creator>
  <cp:lastModifiedBy>Jim Beland</cp:lastModifiedBy>
  <cp:revision>1</cp:revision>
  <dcterms:created xsi:type="dcterms:W3CDTF">2020-05-25T03:49:16Z</dcterms:created>
  <dcterms:modified xsi:type="dcterms:W3CDTF">2020-06-02T15:35:26Z</dcterms:modified>
</cp:coreProperties>
</file>